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3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  <p:sldMasterId id="2147483666" r:id="rId2"/>
    <p:sldMasterId id="2147483710" r:id="rId3"/>
    <p:sldMasterId id="2147483739" r:id="rId4"/>
  </p:sldMasterIdLst>
  <p:notesMasterIdLst>
    <p:notesMasterId r:id="rId23"/>
  </p:notesMasterIdLst>
  <p:sldIdLst>
    <p:sldId id="2147377134" r:id="rId5"/>
    <p:sldId id="2147377122" r:id="rId6"/>
    <p:sldId id="2134805837" r:id="rId7"/>
    <p:sldId id="2147377130" r:id="rId8"/>
    <p:sldId id="2147377186" r:id="rId9"/>
    <p:sldId id="2147377190" r:id="rId10"/>
    <p:sldId id="571" r:id="rId11"/>
    <p:sldId id="2147377110" r:id="rId12"/>
    <p:sldId id="2147377114" r:id="rId13"/>
    <p:sldId id="2147377123" r:id="rId14"/>
    <p:sldId id="2147377191" r:id="rId15"/>
    <p:sldId id="2147377340" r:id="rId16"/>
    <p:sldId id="2147377145" r:id="rId17"/>
    <p:sldId id="2147377124" r:id="rId18"/>
    <p:sldId id="2147377133" r:id="rId19"/>
    <p:sldId id="2147377144" r:id="rId20"/>
    <p:sldId id="2147377188" r:id="rId21"/>
    <p:sldId id="2147377109" r:id="rId2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Sezione predefinita" id="{6601FB37-FCC0-044D-A0C7-63E20B2DF8EC}">
          <p14:sldIdLst>
            <p14:sldId id="2147377134"/>
            <p14:sldId id="2147377122"/>
            <p14:sldId id="2134805837"/>
            <p14:sldId id="2147377130"/>
            <p14:sldId id="2147377186"/>
            <p14:sldId id="2147377190"/>
            <p14:sldId id="571"/>
            <p14:sldId id="2147377110"/>
            <p14:sldId id="2147377114"/>
          </p14:sldIdLst>
        </p14:section>
        <p14:section name="Docenti" id="{40C45F86-0DB1-CE41-8944-10832933A10F}">
          <p14:sldIdLst>
            <p14:sldId id="2147377123"/>
            <p14:sldId id="2147377191"/>
            <p14:sldId id="2147377340"/>
            <p14:sldId id="2147377145"/>
          </p14:sldIdLst>
        </p14:section>
        <p14:section name="Test psicoattitudinali" id="{2CD0F236-B4AC-B64E-9FAA-204E07852088}">
          <p14:sldIdLst>
            <p14:sldId id="2147377124"/>
            <p14:sldId id="2147377133"/>
          </p14:sldIdLst>
        </p14:section>
        <p14:section name="Conclusione" id="{26380A83-5511-5A4C-9932-96A4617FAE73}">
          <p14:sldIdLst>
            <p14:sldId id="2147377144"/>
            <p14:sldId id="2147377188"/>
            <p14:sldId id="2147377109"/>
          </p14:sldIdLst>
        </p14:section>
      </p14:sectionLst>
    </p:ex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pos="39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http://customooxmlschemas.google.com/">
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r:id="rId70" roundtripDataSignature="AMtx7mj0NcIsXDaPQrm+lxFgJ4j5qRmj1g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0C6BC7D-64E0-243F-66CC-051C3FE03EB3}" name="Ramona Orlando" initials="RO" userId="S::Ramona.Orlando@gigroup.com::341c720b-1326-4aee-baf7-3c6b01fcb49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007A"/>
    <a:srgbClr val="D2A934"/>
    <a:srgbClr val="000000"/>
    <a:srgbClr val="FBD9F9"/>
    <a:srgbClr val="B0C702"/>
    <a:srgbClr val="990099"/>
    <a:srgbClr val="FDF1FC"/>
    <a:srgbClr val="F9C7F7"/>
    <a:srgbClr val="FFFFFF"/>
    <a:srgbClr val="FEFE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Stile medio 2 - Color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A107856-5554-42FB-B03E-39F5DBC370BA}" styleName="Stile medio 4 - Color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72833802-FEF1-4C79-8D5D-14CF1EAF98D9}" styleName="Stile chiaro 2 - Color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8603FDC-E32A-4AB5-989C-0864C3EAD2B8}" styleName="Stile con tema 2 - Colore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Stile con tema 1 - Color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809"/>
    <p:restoredTop sz="93792" autoAdjust="0"/>
  </p:normalViewPr>
  <p:slideViewPr>
    <p:cSldViewPr snapToGrid="0">
      <p:cViewPr varScale="1">
        <p:scale>
          <a:sx n="67" d="100"/>
          <a:sy n="67" d="100"/>
        </p:scale>
        <p:origin x="880" y="44"/>
      </p:cViewPr>
      <p:guideLst>
        <p:guide pos="3840"/>
        <p:guide pos="394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70" Type="http://customschemas.google.com/relationships/presentationmetadata" Target="metadata"/><Relationship Id="rId75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7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77232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509430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971223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982704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982704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959034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132990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535664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44317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4698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14249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50417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240164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15798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07298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035462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458378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79719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igroup.com/" TargetMode="Externa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igroup.com/" TargetMode="External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igroup.com/" TargetMode="External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igroup.com/" TargetMode="External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igroup.com/" TargetMode="External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igroup.com/" TargetMode="External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5.png"/><Relationship Id="rId7" Type="http://schemas.openxmlformats.org/officeDocument/2006/relationships/image" Target="../media/image13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A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4DA5C7D2-1CD0-EFC8-5B20-206801A38F0E}"/>
              </a:ext>
            </a:extLst>
          </p:cNvPr>
          <p:cNvSpPr/>
          <p:nvPr userDrawn="1"/>
        </p:nvSpPr>
        <p:spPr>
          <a:xfrm>
            <a:off x="9843644" y="0"/>
            <a:ext cx="2348357" cy="2272589"/>
          </a:xfrm>
          <a:prstGeom prst="rect">
            <a:avLst/>
          </a:prstGeom>
          <a:solidFill>
            <a:schemeClr val="accent4"/>
          </a:solidFill>
          <a:ln w="44450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2AD2B732-DAD4-2225-5980-A413076BB179}"/>
              </a:ext>
            </a:extLst>
          </p:cNvPr>
          <p:cNvSpPr/>
          <p:nvPr userDrawn="1"/>
        </p:nvSpPr>
        <p:spPr>
          <a:xfrm>
            <a:off x="10690777" y="4028238"/>
            <a:ext cx="1501223" cy="1513581"/>
          </a:xfrm>
          <a:prstGeom prst="rect">
            <a:avLst/>
          </a:prstGeom>
          <a:solidFill>
            <a:schemeClr val="accent2"/>
          </a:solidFill>
          <a:ln w="44450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F2E9243-5917-73C4-3612-6ED59B6F9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5" name="Segnaposto immagine 25">
            <a:extLst>
              <a:ext uri="{FF2B5EF4-FFF2-40B4-BE49-F238E27FC236}">
                <a16:creationId xmlns:a16="http://schemas.microsoft.com/office/drawing/2014/main" id="{CD568CAC-8607-0706-0F3C-40ED46FA9AC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08755" y="1"/>
            <a:ext cx="3338495" cy="3338495"/>
          </a:xfrm>
        </p:spPr>
        <p:txBody>
          <a:bodyPr/>
          <a:lstStyle>
            <a:lvl1pPr>
              <a:defRPr b="1" i="0"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6" name="Segnaposto immagine 25">
            <a:extLst>
              <a:ext uri="{FF2B5EF4-FFF2-40B4-BE49-F238E27FC236}">
                <a16:creationId xmlns:a16="http://schemas.microsoft.com/office/drawing/2014/main" id="{4B550931-2566-B26E-6825-31EDF09DB7B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853506" y="768091"/>
            <a:ext cx="3338495" cy="3338495"/>
          </a:xfrm>
        </p:spPr>
        <p:txBody>
          <a:bodyPr/>
          <a:lstStyle>
            <a:lvl1pPr>
              <a:defRPr b="1" i="0"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7" name="Segnaposto immagine 25">
            <a:extLst>
              <a:ext uri="{FF2B5EF4-FFF2-40B4-BE49-F238E27FC236}">
                <a16:creationId xmlns:a16="http://schemas.microsoft.com/office/drawing/2014/main" id="{F8223753-C536-B9A2-BF38-3C12A28F4CB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429742" y="2202939"/>
            <a:ext cx="3338495" cy="3338495"/>
          </a:xfrm>
        </p:spPr>
        <p:txBody>
          <a:bodyPr/>
          <a:lstStyle>
            <a:lvl1pPr>
              <a:defRPr b="1" i="0"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3" name="Segnaposto testo 11">
            <a:extLst>
              <a:ext uri="{FF2B5EF4-FFF2-40B4-BE49-F238E27FC236}">
                <a16:creationId xmlns:a16="http://schemas.microsoft.com/office/drawing/2014/main" id="{53F36A13-2B7A-CCE7-448C-CB4B55CADC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7851" y="4106333"/>
            <a:ext cx="6263216" cy="603251"/>
          </a:xfrm>
        </p:spPr>
        <p:txBody>
          <a:bodyPr>
            <a:noAutofit/>
          </a:bodyPr>
          <a:lstStyle>
            <a:lvl1pPr>
              <a:defRPr sz="2400" b="0" i="0">
                <a:solidFill>
                  <a:schemeClr val="tx1"/>
                </a:solidFill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1B588B1-2D2E-1841-794C-258D99FB17FD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 sz="1333" b="0" i="0"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C382567-3BBC-41B1-FDA2-6989764EB506}"/>
              </a:ext>
            </a:extLst>
          </p:cNvPr>
          <p:cNvSpPr txBox="1"/>
          <p:nvPr userDrawn="1"/>
        </p:nvSpPr>
        <p:spPr>
          <a:xfrm>
            <a:off x="10982425" y="6198669"/>
            <a:ext cx="0" cy="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7859" tIns="17859" rIns="17859" bIns="17859" numCol="1" spcCol="38100" rtlCol="0" anchor="t">
            <a:noAutofit/>
          </a:bodyPr>
          <a:lstStyle/>
          <a:p>
            <a:pPr marL="0" marR="0" indent="0" algn="l" defTabSz="27092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400" u="none" strike="noStrike" cap="none" spc="0" normalizeH="0" baseline="0" dirty="0" err="1">
              <a:ln>
                <a:noFill/>
              </a:ln>
              <a:solidFill>
                <a:srgbClr val="5E5E5E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482909129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ine A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45D6A13C-19CA-40FE-6C08-C84E530A1B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784" y="1705827"/>
            <a:ext cx="5257800" cy="4074584"/>
          </a:xfrm>
        </p:spPr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chemeClr val="accent2"/>
                </a:solidFill>
                <a:cs typeface="Arial" panose="020B0604020202020204" pitchFamily="34" charset="0"/>
              </a:defRPr>
            </a:lvl3pPr>
            <a:lvl4pPr>
              <a:defRPr b="0" i="0">
                <a:cs typeface="Arial" panose="020B0604020202020204" pitchFamily="34" charset="0"/>
              </a:defRPr>
            </a:lvl4pPr>
            <a:lvl5pPr>
              <a:defRPr b="1" i="0">
                <a:cs typeface="Arial" panose="020B0604020202020204" pitchFamily="34" charset="0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26" name="Segnaposto immagine 25">
            <a:extLst>
              <a:ext uri="{FF2B5EF4-FFF2-40B4-BE49-F238E27FC236}">
                <a16:creationId xmlns:a16="http://schemas.microsoft.com/office/drawing/2014/main" id="{F677594A-3A61-F15F-CD90-97D8B5A6EA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39417" y="0"/>
            <a:ext cx="3606800" cy="3606800"/>
          </a:xfrm>
        </p:spPr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27" name="Segnaposto immagine 25">
            <a:extLst>
              <a:ext uri="{FF2B5EF4-FFF2-40B4-BE49-F238E27FC236}">
                <a16:creationId xmlns:a16="http://schemas.microsoft.com/office/drawing/2014/main" id="{5E1C7B0A-2E0B-26C0-5400-65D8DE3D74F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584168" y="1705827"/>
            <a:ext cx="3606800" cy="3606800"/>
          </a:xfrm>
        </p:spPr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28" name="Segnaposto immagine 25">
            <a:extLst>
              <a:ext uri="{FF2B5EF4-FFF2-40B4-BE49-F238E27FC236}">
                <a16:creationId xmlns:a16="http://schemas.microsoft.com/office/drawing/2014/main" id="{29629F06-2CAF-205A-5EF8-78D957D2A64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83408" y="3251200"/>
            <a:ext cx="3606800" cy="3606800"/>
          </a:xfrm>
        </p:spPr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F88D6F62-8654-B8A4-4BC8-53FD815BA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2" name="Segnaposto testo 6">
            <a:extLst>
              <a:ext uri="{FF2B5EF4-FFF2-40B4-BE49-F238E27FC236}">
                <a16:creationId xmlns:a16="http://schemas.microsoft.com/office/drawing/2014/main" id="{0920B7C8-B9E0-0BF9-1BCC-E289BE1CED7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5733" y="333748"/>
            <a:ext cx="5257799" cy="246219"/>
          </a:xfrm>
        </p:spPr>
        <p:txBody>
          <a:bodyPr anchor="ctr">
            <a:noAutofit/>
          </a:bodyPr>
          <a:lstStyle>
            <a:lvl1pPr>
              <a:defRPr sz="1400" b="0" i="0">
                <a:solidFill>
                  <a:schemeClr val="accent2"/>
                </a:solidFill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FARE CLIC PER MODIFICARE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AAAF30D-F852-B608-A2E3-2356B7660846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r>
              <a:rPr lang="it-IT"/>
              <a:t>GI GROUP: TITOLO PRESENTAZIONE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49F6631-0C41-5332-171E-E1612EEF74A9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fld id="{420537EE-3E54-8342-BDB7-72763452CD31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32358241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72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ine A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>
            <a:extLst>
              <a:ext uri="{FF2B5EF4-FFF2-40B4-BE49-F238E27FC236}">
                <a16:creationId xmlns:a16="http://schemas.microsoft.com/office/drawing/2014/main" id="{B0F90AA6-993B-77FC-8BD1-6ABDC70431C9}"/>
              </a:ext>
            </a:extLst>
          </p:cNvPr>
          <p:cNvSpPr/>
          <p:nvPr userDrawn="1"/>
        </p:nvSpPr>
        <p:spPr>
          <a:xfrm>
            <a:off x="10817684" y="5486881"/>
            <a:ext cx="1342425" cy="1342425"/>
          </a:xfrm>
          <a:prstGeom prst="rect">
            <a:avLst/>
          </a:prstGeom>
          <a:noFill/>
          <a:ln w="50800" cap="flat">
            <a:solidFill>
              <a:schemeClr val="accent4"/>
            </a:solidFill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89B173F-09C9-A3E6-40D0-452FB8026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45D6A13C-19CA-40FE-6C08-C84E530A1B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784" y="1705827"/>
            <a:ext cx="5257800" cy="4074584"/>
          </a:xfrm>
        </p:spPr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chemeClr val="accent2"/>
                </a:solidFill>
                <a:cs typeface="Arial" panose="020B0604020202020204" pitchFamily="34" charset="0"/>
              </a:defRPr>
            </a:lvl3pPr>
            <a:lvl4pPr>
              <a:defRPr b="0" i="0">
                <a:cs typeface="Arial" panose="020B0604020202020204" pitchFamily="34" charset="0"/>
              </a:defRPr>
            </a:lvl4pPr>
            <a:lvl5pPr>
              <a:defRPr b="1" i="0">
                <a:cs typeface="Arial" panose="020B0604020202020204" pitchFamily="34" charset="0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3" name="Segnaposto testo 6">
            <a:extLst>
              <a:ext uri="{FF2B5EF4-FFF2-40B4-BE49-F238E27FC236}">
                <a16:creationId xmlns:a16="http://schemas.microsoft.com/office/drawing/2014/main" id="{CA986F52-9429-78E1-4025-D30780DAC7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5733" y="333748"/>
            <a:ext cx="5257799" cy="246219"/>
          </a:xfrm>
        </p:spPr>
        <p:txBody>
          <a:bodyPr anchor="ctr">
            <a:noAutofit/>
          </a:bodyPr>
          <a:lstStyle>
            <a:lvl1pPr>
              <a:defRPr sz="1400" b="0" i="0">
                <a:solidFill>
                  <a:schemeClr val="accent2"/>
                </a:solidFill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FARE CLIC PER MODIFICARE</a:t>
            </a:r>
          </a:p>
        </p:txBody>
      </p:sp>
      <p:sp>
        <p:nvSpPr>
          <p:cNvPr id="11" name="Segnaposto immagine 25">
            <a:extLst>
              <a:ext uri="{FF2B5EF4-FFF2-40B4-BE49-F238E27FC236}">
                <a16:creationId xmlns:a16="http://schemas.microsoft.com/office/drawing/2014/main" id="{9FD31EFC-5875-1212-3DA8-46D49F8C00E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39417" y="0"/>
            <a:ext cx="3606800" cy="3606800"/>
          </a:xfrm>
        </p:spPr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4" name="Segnaposto immagine 25">
            <a:extLst>
              <a:ext uri="{FF2B5EF4-FFF2-40B4-BE49-F238E27FC236}">
                <a16:creationId xmlns:a16="http://schemas.microsoft.com/office/drawing/2014/main" id="{BD6862AF-3194-1423-3528-BB3A38E3E6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584168" y="1857076"/>
            <a:ext cx="3606800" cy="3606800"/>
          </a:xfrm>
        </p:spPr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5" name="Segnaposto immagine 25">
            <a:extLst>
              <a:ext uri="{FF2B5EF4-FFF2-40B4-BE49-F238E27FC236}">
                <a16:creationId xmlns:a16="http://schemas.microsoft.com/office/drawing/2014/main" id="{F2E91374-9A26-B0F7-7383-DB1B42D10D3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83408" y="3251200"/>
            <a:ext cx="3606800" cy="3606800"/>
          </a:xfrm>
        </p:spPr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6" name="Segnaposto piè di pagina 15">
            <a:extLst>
              <a:ext uri="{FF2B5EF4-FFF2-40B4-BE49-F238E27FC236}">
                <a16:creationId xmlns:a16="http://schemas.microsoft.com/office/drawing/2014/main" id="{67ACCAF3-F8DB-EDE6-5E29-7A11066C00D5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r>
              <a:rPr lang="it-IT"/>
              <a:t>GI GROUP: TITOLO PRESENTAZIONE</a:t>
            </a:r>
            <a:endParaRPr lang="it-IT" dirty="0"/>
          </a:p>
        </p:txBody>
      </p:sp>
      <p:sp>
        <p:nvSpPr>
          <p:cNvPr id="17" name="Segnaposto numero diapositiva 16">
            <a:extLst>
              <a:ext uri="{FF2B5EF4-FFF2-40B4-BE49-F238E27FC236}">
                <a16:creationId xmlns:a16="http://schemas.microsoft.com/office/drawing/2014/main" id="{BEF724D6-A02D-96F9-DFD4-C1B02CDABCC6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fld id="{420537EE-3E54-8342-BDB7-72763452CD31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82873358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ine A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9B173F-09C9-A3E6-40D0-452FB8026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45D6A13C-19CA-40FE-6C08-C84E530A1B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784" y="1705827"/>
            <a:ext cx="5257800" cy="4074584"/>
          </a:xfrm>
        </p:spPr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chemeClr val="accent2"/>
                </a:solidFill>
                <a:cs typeface="Arial" panose="020B0604020202020204" pitchFamily="34" charset="0"/>
              </a:defRPr>
            </a:lvl3pPr>
            <a:lvl4pPr>
              <a:defRPr b="0" i="0">
                <a:cs typeface="Arial" panose="020B0604020202020204" pitchFamily="34" charset="0"/>
              </a:defRPr>
            </a:lvl4pPr>
            <a:lvl5pPr>
              <a:defRPr b="1" i="0">
                <a:cs typeface="Arial" panose="020B0604020202020204" pitchFamily="34" charset="0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3" name="Segnaposto testo 6">
            <a:extLst>
              <a:ext uri="{FF2B5EF4-FFF2-40B4-BE49-F238E27FC236}">
                <a16:creationId xmlns:a16="http://schemas.microsoft.com/office/drawing/2014/main" id="{4CF8A473-CA32-231E-E922-5999E767321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5733" y="333748"/>
            <a:ext cx="5257799" cy="246219"/>
          </a:xfrm>
        </p:spPr>
        <p:txBody>
          <a:bodyPr anchor="ctr">
            <a:noAutofit/>
          </a:bodyPr>
          <a:lstStyle>
            <a:lvl1pPr>
              <a:defRPr sz="1400" b="0" i="0">
                <a:solidFill>
                  <a:schemeClr val="accent2"/>
                </a:solidFill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FARE CLIC PER MODIFICARE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4338CE74-D459-B43C-A034-6DEAD4EF008F}"/>
              </a:ext>
            </a:extLst>
          </p:cNvPr>
          <p:cNvSpPr/>
          <p:nvPr userDrawn="1"/>
        </p:nvSpPr>
        <p:spPr>
          <a:xfrm>
            <a:off x="10817684" y="5486881"/>
            <a:ext cx="1342425" cy="1342425"/>
          </a:xfrm>
          <a:prstGeom prst="rect">
            <a:avLst/>
          </a:prstGeom>
          <a:noFill/>
          <a:ln w="50800" cap="flat">
            <a:solidFill>
              <a:schemeClr val="accent2"/>
            </a:solidFill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5" name="Segnaposto immagine 25">
            <a:extLst>
              <a:ext uri="{FF2B5EF4-FFF2-40B4-BE49-F238E27FC236}">
                <a16:creationId xmlns:a16="http://schemas.microsoft.com/office/drawing/2014/main" id="{89E2574F-3FE4-7756-E4A7-FDBCA80606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39417" y="0"/>
            <a:ext cx="3606800" cy="3606800"/>
          </a:xfrm>
        </p:spPr>
        <p:txBody>
          <a:bodyPr/>
          <a:lstStyle>
            <a:lvl1pPr>
              <a:defRPr b="1" i="0"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7" name="Segnaposto immagine 25">
            <a:extLst>
              <a:ext uri="{FF2B5EF4-FFF2-40B4-BE49-F238E27FC236}">
                <a16:creationId xmlns:a16="http://schemas.microsoft.com/office/drawing/2014/main" id="{D4ED26E5-A661-8AD8-F255-6BA24CDBE6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584168" y="1857076"/>
            <a:ext cx="3606800" cy="3606800"/>
          </a:xfrm>
        </p:spPr>
        <p:txBody>
          <a:bodyPr/>
          <a:lstStyle>
            <a:lvl1pPr>
              <a:defRPr b="1" i="0"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1" name="Segnaposto immagine 25">
            <a:extLst>
              <a:ext uri="{FF2B5EF4-FFF2-40B4-BE49-F238E27FC236}">
                <a16:creationId xmlns:a16="http://schemas.microsoft.com/office/drawing/2014/main" id="{A76A5E14-2376-A84B-4556-ADF15AA6A34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83408" y="3251200"/>
            <a:ext cx="3606800" cy="3606800"/>
          </a:xfrm>
        </p:spPr>
        <p:txBody>
          <a:bodyPr/>
          <a:lstStyle>
            <a:lvl1pPr>
              <a:defRPr b="1" i="0"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4" name="Segnaposto piè di pagina 13">
            <a:extLst>
              <a:ext uri="{FF2B5EF4-FFF2-40B4-BE49-F238E27FC236}">
                <a16:creationId xmlns:a16="http://schemas.microsoft.com/office/drawing/2014/main" id="{C547C04F-74F4-5ED9-72F5-71392D33D24A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r>
              <a:rPr lang="it-IT"/>
              <a:t>GI GROUP: TITOLO PRESENTAZIONE</a:t>
            </a:r>
            <a:endParaRPr lang="it-IT" dirty="0"/>
          </a:p>
        </p:txBody>
      </p:sp>
      <p:sp>
        <p:nvSpPr>
          <p:cNvPr id="15" name="Segnaposto numero diapositiva 14">
            <a:extLst>
              <a:ext uri="{FF2B5EF4-FFF2-40B4-BE49-F238E27FC236}">
                <a16:creationId xmlns:a16="http://schemas.microsoft.com/office/drawing/2014/main" id="{DCF49812-4311-169A-B80E-859503B26883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fld id="{420537EE-3E54-8342-BDB7-72763452CD31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61461555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ine A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9B173F-09C9-A3E6-40D0-452FB8026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45D6A13C-19CA-40FE-6C08-C84E530A1B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784" y="1705827"/>
            <a:ext cx="5257800" cy="4074584"/>
          </a:xfrm>
        </p:spPr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chemeClr val="accent2"/>
                </a:solidFill>
                <a:cs typeface="Arial" panose="020B0604020202020204" pitchFamily="34" charset="0"/>
              </a:defRPr>
            </a:lvl3pPr>
            <a:lvl4pPr>
              <a:defRPr b="0" i="0">
                <a:cs typeface="Arial" panose="020B0604020202020204" pitchFamily="34" charset="0"/>
              </a:defRPr>
            </a:lvl4pPr>
            <a:lvl5pPr>
              <a:defRPr b="1" i="0">
                <a:cs typeface="Arial" panose="020B0604020202020204" pitchFamily="34" charset="0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3" name="Segnaposto testo 6">
            <a:extLst>
              <a:ext uri="{FF2B5EF4-FFF2-40B4-BE49-F238E27FC236}">
                <a16:creationId xmlns:a16="http://schemas.microsoft.com/office/drawing/2014/main" id="{696AA390-4374-7831-64B7-1AB43D8AF49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5733" y="333748"/>
            <a:ext cx="5257799" cy="246219"/>
          </a:xfrm>
        </p:spPr>
        <p:txBody>
          <a:bodyPr anchor="ctr">
            <a:noAutofit/>
          </a:bodyPr>
          <a:lstStyle>
            <a:lvl1pPr>
              <a:defRPr sz="1400" b="0" i="0">
                <a:solidFill>
                  <a:schemeClr val="accent2"/>
                </a:solidFill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FARE CLIC PER MODIFICARE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09CB9302-A0D9-411F-6EBC-8CB279929462}"/>
              </a:ext>
            </a:extLst>
          </p:cNvPr>
          <p:cNvSpPr/>
          <p:nvPr userDrawn="1"/>
        </p:nvSpPr>
        <p:spPr>
          <a:xfrm>
            <a:off x="10817684" y="5486881"/>
            <a:ext cx="1342425" cy="1342425"/>
          </a:xfrm>
          <a:prstGeom prst="rect">
            <a:avLst/>
          </a:prstGeom>
          <a:noFill/>
          <a:ln w="50800" cap="flat">
            <a:solidFill>
              <a:schemeClr val="accent1"/>
            </a:solidFill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5" name="Segnaposto immagine 25">
            <a:extLst>
              <a:ext uri="{FF2B5EF4-FFF2-40B4-BE49-F238E27FC236}">
                <a16:creationId xmlns:a16="http://schemas.microsoft.com/office/drawing/2014/main" id="{904E07DE-056E-6565-71E1-67D1A4195D7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39417" y="0"/>
            <a:ext cx="3606800" cy="3606800"/>
          </a:xfrm>
        </p:spPr>
        <p:txBody>
          <a:bodyPr/>
          <a:lstStyle>
            <a:lvl1pPr>
              <a:defRPr b="1" i="0"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7" name="Segnaposto immagine 25">
            <a:extLst>
              <a:ext uri="{FF2B5EF4-FFF2-40B4-BE49-F238E27FC236}">
                <a16:creationId xmlns:a16="http://schemas.microsoft.com/office/drawing/2014/main" id="{EC63A191-4574-B25A-FC52-04C8439313A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584168" y="1857076"/>
            <a:ext cx="3606800" cy="3606800"/>
          </a:xfrm>
        </p:spPr>
        <p:txBody>
          <a:bodyPr/>
          <a:lstStyle>
            <a:lvl1pPr>
              <a:defRPr b="1" i="0"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1" name="Segnaposto immagine 25">
            <a:extLst>
              <a:ext uri="{FF2B5EF4-FFF2-40B4-BE49-F238E27FC236}">
                <a16:creationId xmlns:a16="http://schemas.microsoft.com/office/drawing/2014/main" id="{801A945F-1658-565B-706E-D41CCEED38D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83408" y="3251200"/>
            <a:ext cx="3606800" cy="3606800"/>
          </a:xfrm>
        </p:spPr>
        <p:txBody>
          <a:bodyPr/>
          <a:lstStyle>
            <a:lvl1pPr>
              <a:defRPr b="1" i="0"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4" name="Segnaposto piè di pagina 13">
            <a:extLst>
              <a:ext uri="{FF2B5EF4-FFF2-40B4-BE49-F238E27FC236}">
                <a16:creationId xmlns:a16="http://schemas.microsoft.com/office/drawing/2014/main" id="{E12E6DA6-3171-2A77-652C-5C06377C7EF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 b="1" i="0">
                <a:cs typeface="Arial" panose="020B0604020202020204" pitchFamily="34" charset="0"/>
              </a:defRPr>
            </a:lvl1pPr>
          </a:lstStyle>
          <a:p>
            <a:r>
              <a:rPr lang="it-IT"/>
              <a:t>GI GROUP: TITOLO PRESENTAZIONE</a:t>
            </a:r>
            <a:endParaRPr lang="it-IT" dirty="0"/>
          </a:p>
        </p:txBody>
      </p:sp>
      <p:sp>
        <p:nvSpPr>
          <p:cNvPr id="15" name="Segnaposto numero diapositiva 14">
            <a:extLst>
              <a:ext uri="{FF2B5EF4-FFF2-40B4-BE49-F238E27FC236}">
                <a16:creationId xmlns:a16="http://schemas.microsoft.com/office/drawing/2014/main" id="{B39C0F21-C7F0-0030-CDB5-5948EE8BE24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 b="1" i="0">
                <a:cs typeface="Arial" panose="020B0604020202020204" pitchFamily="34" charset="0"/>
              </a:defRPr>
            </a:lvl1pPr>
          </a:lstStyle>
          <a:p>
            <a:fld id="{420537EE-3E54-8342-BDB7-72763452CD31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35557259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ine B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9B173F-09C9-A3E6-40D0-452FB8026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734" y="606200"/>
            <a:ext cx="3825853" cy="587651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45D6A13C-19CA-40FE-6C08-C84E530A1B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5734" y="1709235"/>
            <a:ext cx="3825853" cy="4074584"/>
          </a:xfrm>
        </p:spPr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chemeClr val="accent2"/>
                </a:solidFill>
                <a:cs typeface="Arial" panose="020B0604020202020204" pitchFamily="34" charset="0"/>
              </a:defRPr>
            </a:lvl3pPr>
            <a:lvl4pPr>
              <a:defRPr b="0" i="0">
                <a:cs typeface="Arial" panose="020B0604020202020204" pitchFamily="34" charset="0"/>
              </a:defRPr>
            </a:lvl4pPr>
            <a:lvl5pPr>
              <a:defRPr b="1" i="0">
                <a:cs typeface="Arial" panose="020B0604020202020204" pitchFamily="34" charset="0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1" name="Segnaposto immagine 10">
            <a:extLst>
              <a:ext uri="{FF2B5EF4-FFF2-40B4-BE49-F238E27FC236}">
                <a16:creationId xmlns:a16="http://schemas.microsoft.com/office/drawing/2014/main" id="{2CECE278-8653-C79D-A700-C36048B568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065185" y="0"/>
            <a:ext cx="2374900" cy="6858000"/>
          </a:xfrm>
        </p:spPr>
        <p:txBody>
          <a:bodyPr/>
          <a:lstStyle>
            <a:lvl1pPr>
              <a:defRPr b="1" i="0"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2" name="Segnaposto immagine 10">
            <a:extLst>
              <a:ext uri="{FF2B5EF4-FFF2-40B4-BE49-F238E27FC236}">
                <a16:creationId xmlns:a16="http://schemas.microsoft.com/office/drawing/2014/main" id="{705E57D5-3AF9-313E-134A-A1DC290D49B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441433" y="0"/>
            <a:ext cx="2374900" cy="6858000"/>
          </a:xfrm>
        </p:spPr>
        <p:txBody>
          <a:bodyPr/>
          <a:lstStyle>
            <a:lvl1pPr>
              <a:defRPr b="1" i="0"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3" name="Segnaposto immagine 10">
            <a:extLst>
              <a:ext uri="{FF2B5EF4-FFF2-40B4-BE49-F238E27FC236}">
                <a16:creationId xmlns:a16="http://schemas.microsoft.com/office/drawing/2014/main" id="{C5992F24-9787-ABB5-44D0-1C90B7E45D8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816333" y="0"/>
            <a:ext cx="2374900" cy="6858000"/>
          </a:xfrm>
        </p:spPr>
        <p:txBody>
          <a:bodyPr/>
          <a:lstStyle>
            <a:lvl1pPr>
              <a:defRPr b="1" i="0"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3" name="Segnaposto testo 6">
            <a:extLst>
              <a:ext uri="{FF2B5EF4-FFF2-40B4-BE49-F238E27FC236}">
                <a16:creationId xmlns:a16="http://schemas.microsoft.com/office/drawing/2014/main" id="{5AFDC109-9B98-96D5-952D-67D9E08C0FD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5733" y="333748"/>
            <a:ext cx="3825855" cy="246219"/>
          </a:xfrm>
        </p:spPr>
        <p:txBody>
          <a:bodyPr anchor="ctr">
            <a:noAutofit/>
          </a:bodyPr>
          <a:lstStyle>
            <a:lvl1pPr>
              <a:defRPr sz="1400" b="0" i="0">
                <a:solidFill>
                  <a:schemeClr val="accent2"/>
                </a:solidFill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FARE CLIC PER MODIFICARE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BB35756-7457-2A9A-424C-A506015455B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r>
              <a:rPr lang="it-IT"/>
              <a:t>GI GROUP: TITOLO PRESENTAZIONE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553124F-F63B-FCFD-1B05-D1310AB02DC9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fld id="{420537EE-3E54-8342-BDB7-72763452CD31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63439238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735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ine B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9B173F-09C9-A3E6-40D0-452FB8026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6398" y="599389"/>
            <a:ext cx="5050181" cy="614895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45D6A13C-19CA-40FE-6C08-C84E530A1B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56398" y="1709235"/>
            <a:ext cx="5050181" cy="4074584"/>
          </a:xfrm>
        </p:spPr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chemeClr val="accent2"/>
                </a:solidFill>
                <a:cs typeface="Arial" panose="020B0604020202020204" pitchFamily="34" charset="0"/>
              </a:defRPr>
            </a:lvl3pPr>
            <a:lvl4pPr>
              <a:defRPr b="0" i="0">
                <a:cs typeface="Arial" panose="020B0604020202020204" pitchFamily="34" charset="0"/>
              </a:defRPr>
            </a:lvl4pPr>
            <a:lvl5pPr>
              <a:defRPr b="1" i="0">
                <a:cs typeface="Arial" panose="020B0604020202020204" pitchFamily="34" charset="0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1" name="Segnaposto immagine 10">
            <a:extLst>
              <a:ext uri="{FF2B5EF4-FFF2-40B4-BE49-F238E27FC236}">
                <a16:creationId xmlns:a16="http://schemas.microsoft.com/office/drawing/2014/main" id="{2CECE278-8653-C79D-A700-C36048B568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2867164" cy="6858000"/>
          </a:xfrm>
        </p:spPr>
        <p:txBody>
          <a:bodyPr/>
          <a:lstStyle>
            <a:lvl1pPr>
              <a:defRPr b="1" i="0"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2" name="Segnaposto immagine 10">
            <a:extLst>
              <a:ext uri="{FF2B5EF4-FFF2-40B4-BE49-F238E27FC236}">
                <a16:creationId xmlns:a16="http://schemas.microsoft.com/office/drawing/2014/main" id="{705E57D5-3AF9-313E-134A-A1DC290D49B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863551" y="0"/>
            <a:ext cx="2867164" cy="6858000"/>
          </a:xfrm>
        </p:spPr>
        <p:txBody>
          <a:bodyPr/>
          <a:lstStyle>
            <a:lvl1pPr>
              <a:defRPr b="1" i="0"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3" name="Segnaposto testo 6">
            <a:extLst>
              <a:ext uri="{FF2B5EF4-FFF2-40B4-BE49-F238E27FC236}">
                <a16:creationId xmlns:a16="http://schemas.microsoft.com/office/drawing/2014/main" id="{B74829DA-4572-87BA-5E81-9C463DC2E8F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56399" y="333748"/>
            <a:ext cx="5059869" cy="246219"/>
          </a:xfrm>
        </p:spPr>
        <p:txBody>
          <a:bodyPr anchor="ctr">
            <a:noAutofit/>
          </a:bodyPr>
          <a:lstStyle>
            <a:lvl1pPr>
              <a:defRPr sz="1400" b="0" i="0">
                <a:solidFill>
                  <a:schemeClr val="accent2"/>
                </a:solidFill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FARE CLIC PER MODIFICARE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9973F6A-9C2B-13ED-3D11-BE0DDC5D955C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r>
              <a:rPr lang="it-IT"/>
              <a:t>GI GROUP: TITOLO PRESENTAZIONE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4ED4DFB-C73E-8CA6-3671-7E80FF1CC3C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fld id="{420537EE-3E54-8342-BDB7-72763452CD31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1957337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735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ine B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2F0DB1-EC18-A6DA-5392-06AE97C37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987" y="606199"/>
            <a:ext cx="4824907" cy="587651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6" name="Segnaposto immagine 10">
            <a:extLst>
              <a:ext uri="{FF2B5EF4-FFF2-40B4-BE49-F238E27FC236}">
                <a16:creationId xmlns:a16="http://schemas.microsoft.com/office/drawing/2014/main" id="{6C3E14E1-6B18-A9EC-6401-F076FAE2BE1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77551" y="-1"/>
            <a:ext cx="1948672" cy="4956313"/>
          </a:xfrm>
        </p:spPr>
        <p:txBody>
          <a:bodyPr/>
          <a:lstStyle>
            <a:lvl1pPr>
              <a:defRPr b="1" i="0"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7" name="Segnaposto immagine 10">
            <a:extLst>
              <a:ext uri="{FF2B5EF4-FFF2-40B4-BE49-F238E27FC236}">
                <a16:creationId xmlns:a16="http://schemas.microsoft.com/office/drawing/2014/main" id="{E10C2E86-193B-3547-7DCF-7ECE00A10E8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719884" y="-1"/>
            <a:ext cx="1948672" cy="4956313"/>
          </a:xfrm>
        </p:spPr>
        <p:txBody>
          <a:bodyPr/>
          <a:lstStyle>
            <a:lvl1pPr>
              <a:defRPr b="1" i="0"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8" name="Segnaposto immagine 10">
            <a:extLst>
              <a:ext uri="{FF2B5EF4-FFF2-40B4-BE49-F238E27FC236}">
                <a16:creationId xmlns:a16="http://schemas.microsoft.com/office/drawing/2014/main" id="{AB56216A-0EAB-91FF-5FBF-A4D14692A16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667595" y="-1"/>
            <a:ext cx="1948672" cy="4956313"/>
          </a:xfrm>
        </p:spPr>
        <p:txBody>
          <a:bodyPr/>
          <a:lstStyle>
            <a:lvl1pPr>
              <a:defRPr b="1" i="0"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5F6AA5D7-23BE-DA57-8CFA-5E82ADC7D05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7851" y="1716761"/>
            <a:ext cx="4825043" cy="4344263"/>
          </a:xfrm>
        </p:spPr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cs typeface="Arial" panose="020B0604020202020204" pitchFamily="34" charset="0"/>
              </a:defRPr>
            </a:lvl3pPr>
            <a:lvl4pPr>
              <a:defRPr b="0" i="0">
                <a:cs typeface="Arial" panose="020B0604020202020204" pitchFamily="34" charset="0"/>
              </a:defRPr>
            </a:lvl4pPr>
            <a:lvl5pPr>
              <a:defRPr b="1" i="0">
                <a:cs typeface="Arial" panose="020B0604020202020204" pitchFamily="34" charset="0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2" name="Segnaposto testo 11">
            <a:extLst>
              <a:ext uri="{FF2B5EF4-FFF2-40B4-BE49-F238E27FC236}">
                <a16:creationId xmlns:a16="http://schemas.microsoft.com/office/drawing/2014/main" id="{03546F45-9790-4CF4-6C87-C26FFBA5936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68099" y="5077122"/>
            <a:ext cx="1948672" cy="983903"/>
          </a:xfrm>
        </p:spPr>
        <p:txBody>
          <a:bodyPr>
            <a:normAutofit/>
          </a:bodyPr>
          <a:lstStyle>
            <a:lvl1pPr>
              <a:defRPr sz="1467" b="1" i="0">
                <a:cs typeface="Arial" panose="020B0604020202020204" pitchFamily="34" charset="0"/>
              </a:defRPr>
            </a:lvl1pPr>
          </a:lstStyle>
          <a:p>
            <a:pPr lvl="6"/>
            <a:r>
              <a:rPr lang="it-IT" dirty="0"/>
              <a:t>Fare clic per modificare gli stili del testo dello schema</a:t>
            </a:r>
          </a:p>
        </p:txBody>
      </p:sp>
      <p:sp>
        <p:nvSpPr>
          <p:cNvPr id="13" name="Segnaposto testo 11">
            <a:extLst>
              <a:ext uri="{FF2B5EF4-FFF2-40B4-BE49-F238E27FC236}">
                <a16:creationId xmlns:a16="http://schemas.microsoft.com/office/drawing/2014/main" id="{0B2DDBA4-4CC8-FD6E-328C-83521BE8C6F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719884" y="5077122"/>
            <a:ext cx="1948672" cy="983903"/>
          </a:xfrm>
        </p:spPr>
        <p:txBody>
          <a:bodyPr>
            <a:normAutofit/>
          </a:bodyPr>
          <a:lstStyle>
            <a:lvl1pPr>
              <a:defRPr sz="1467" b="1" i="0">
                <a:cs typeface="Arial" panose="020B0604020202020204" pitchFamily="34" charset="0"/>
              </a:defRPr>
            </a:lvl1pPr>
          </a:lstStyle>
          <a:p>
            <a:pPr lvl="7"/>
            <a:r>
              <a:rPr lang="it-IT" dirty="0"/>
              <a:t>Fare clic per modificare gli stili del testo dello schema</a:t>
            </a:r>
          </a:p>
        </p:txBody>
      </p:sp>
      <p:sp>
        <p:nvSpPr>
          <p:cNvPr id="14" name="Segnaposto testo 11">
            <a:extLst>
              <a:ext uri="{FF2B5EF4-FFF2-40B4-BE49-F238E27FC236}">
                <a16:creationId xmlns:a16="http://schemas.microsoft.com/office/drawing/2014/main" id="{527E7E7A-12C0-19AA-F6DC-CA93405794F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667595" y="5077122"/>
            <a:ext cx="1948672" cy="983903"/>
          </a:xfrm>
        </p:spPr>
        <p:txBody>
          <a:bodyPr>
            <a:normAutofit/>
          </a:bodyPr>
          <a:lstStyle>
            <a:lvl1pPr>
              <a:defRPr sz="1467" b="1" i="0">
                <a:cs typeface="Arial" panose="020B0604020202020204" pitchFamily="34" charset="0"/>
              </a:defRPr>
            </a:lvl1pPr>
          </a:lstStyle>
          <a:p>
            <a:pPr lvl="8"/>
            <a:r>
              <a:rPr lang="it-IT" dirty="0"/>
              <a:t>Fare clic per modificare gli stili del testo dello schema</a:t>
            </a:r>
          </a:p>
        </p:txBody>
      </p:sp>
      <p:sp>
        <p:nvSpPr>
          <p:cNvPr id="9" name="Segnaposto testo 6">
            <a:extLst>
              <a:ext uri="{FF2B5EF4-FFF2-40B4-BE49-F238E27FC236}">
                <a16:creationId xmlns:a16="http://schemas.microsoft.com/office/drawing/2014/main" id="{07BDFE51-2CE5-C8BA-7732-C5A65886D98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75733" y="333748"/>
            <a:ext cx="4824907" cy="246219"/>
          </a:xfrm>
        </p:spPr>
        <p:txBody>
          <a:bodyPr anchor="ctr">
            <a:noAutofit/>
          </a:bodyPr>
          <a:lstStyle>
            <a:lvl1pPr>
              <a:defRPr sz="1400" b="0" i="0">
                <a:solidFill>
                  <a:schemeClr val="accent2"/>
                </a:solidFill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FARE CLIC PER MODIFICARE</a:t>
            </a:r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CF64749D-28BD-F72D-4E01-5DA51193F92A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r>
              <a:rPr lang="it-IT"/>
              <a:t>GI GROUP: TITOLO PRESENTAZIONE</a:t>
            </a:r>
            <a:endParaRPr lang="it-IT" dirty="0"/>
          </a:p>
        </p:txBody>
      </p:sp>
      <p:sp>
        <p:nvSpPr>
          <p:cNvPr id="15" name="Segnaposto numero diapositiva 14">
            <a:extLst>
              <a:ext uri="{FF2B5EF4-FFF2-40B4-BE49-F238E27FC236}">
                <a16:creationId xmlns:a16="http://schemas.microsoft.com/office/drawing/2014/main" id="{4841AA08-52D9-967C-13B2-B844224812E0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fld id="{420537EE-3E54-8342-BDB7-72763452CD31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38067389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egnaposto immagine 25">
            <a:extLst>
              <a:ext uri="{FF2B5EF4-FFF2-40B4-BE49-F238E27FC236}">
                <a16:creationId xmlns:a16="http://schemas.microsoft.com/office/drawing/2014/main" id="{F677594A-3A61-F15F-CD90-97D8B5A6EA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9946217" cy="6858000"/>
          </a:xfrm>
        </p:spPr>
        <p:txBody>
          <a:bodyPr/>
          <a:lstStyle>
            <a:lvl1pPr>
              <a:defRPr b="1" i="0"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27" name="Segnaposto immagine 25">
            <a:extLst>
              <a:ext uri="{FF2B5EF4-FFF2-40B4-BE49-F238E27FC236}">
                <a16:creationId xmlns:a16="http://schemas.microsoft.com/office/drawing/2014/main" id="{5E1C7B0A-2E0B-26C0-5400-65D8DE3D74F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79941" y="1446973"/>
            <a:ext cx="5411027" cy="5411027"/>
          </a:xfrm>
        </p:spPr>
        <p:txBody>
          <a:bodyPr/>
          <a:lstStyle>
            <a:lvl1pPr>
              <a:defRPr b="1" i="0"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28" name="Segnaposto immagine 25">
            <a:extLst>
              <a:ext uri="{FF2B5EF4-FFF2-40B4-BE49-F238E27FC236}">
                <a16:creationId xmlns:a16="http://schemas.microsoft.com/office/drawing/2014/main" id="{29629F06-2CAF-205A-5EF8-78D957D2A64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71558" y="1"/>
            <a:ext cx="5213897" cy="5213897"/>
          </a:xfrm>
        </p:spPr>
        <p:txBody>
          <a:bodyPr/>
          <a:lstStyle>
            <a:lvl1pPr>
              <a:defRPr b="1" i="0"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58C9CA2-2D33-596C-D4A8-277DA6EF9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987" y="3255390"/>
            <a:ext cx="5411027" cy="2501245"/>
          </a:xfrm>
        </p:spPr>
        <p:txBody>
          <a:bodyPr/>
          <a:lstStyle>
            <a:lvl1pPr>
              <a:lnSpc>
                <a:spcPts val="5067"/>
              </a:lnSpc>
              <a:defRPr sz="5333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0EB6997-0AD4-BDBD-384D-5B74B82E447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r>
              <a:rPr lang="it-IT"/>
              <a:t>GI GROUP: TITOLO PRESENTAZIONE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57CBD1E-DE51-BC97-799F-DD6FEEC78B2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fld id="{420537EE-3E54-8342-BDB7-72763452CD31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43485679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10">
            <a:extLst>
              <a:ext uri="{FF2B5EF4-FFF2-40B4-BE49-F238E27FC236}">
                <a16:creationId xmlns:a16="http://schemas.microsoft.com/office/drawing/2014/main" id="{2CECE278-8653-C79D-A700-C36048B568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054912" cy="6858000"/>
          </a:xfrm>
        </p:spPr>
        <p:txBody>
          <a:bodyPr/>
          <a:lstStyle>
            <a:lvl1pPr>
              <a:defRPr b="1" i="0"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2" name="Segnaposto immagine 10">
            <a:extLst>
              <a:ext uri="{FF2B5EF4-FFF2-40B4-BE49-F238E27FC236}">
                <a16:creationId xmlns:a16="http://schemas.microsoft.com/office/drawing/2014/main" id="{705E57D5-3AF9-313E-134A-A1DC290D49B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54912" y="0"/>
            <a:ext cx="4068544" cy="6858000"/>
          </a:xfrm>
        </p:spPr>
        <p:txBody>
          <a:bodyPr/>
          <a:lstStyle>
            <a:lvl1pPr>
              <a:defRPr b="1" i="0"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3" name="Segnaposto immagine 10">
            <a:extLst>
              <a:ext uri="{FF2B5EF4-FFF2-40B4-BE49-F238E27FC236}">
                <a16:creationId xmlns:a16="http://schemas.microsoft.com/office/drawing/2014/main" id="{C5992F24-9787-ABB5-44D0-1C90B7E45D8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3456" y="0"/>
            <a:ext cx="4054912" cy="6858000"/>
          </a:xfrm>
        </p:spPr>
        <p:txBody>
          <a:bodyPr/>
          <a:lstStyle>
            <a:lvl1pPr>
              <a:defRPr b="1" i="0"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18929C9-54E1-5876-CED8-5EE2FD60E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987" y="3871275"/>
            <a:ext cx="7428512" cy="1885360"/>
          </a:xfrm>
        </p:spPr>
        <p:txBody>
          <a:bodyPr/>
          <a:lstStyle>
            <a:lvl1pPr>
              <a:lnSpc>
                <a:spcPts val="5067"/>
              </a:lnSpc>
              <a:defRPr sz="5333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6D8A703-40A0-67D6-2015-014A02BDB1B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r>
              <a:rPr lang="it-IT"/>
              <a:t>GI GROUP: TITOLO PRESENTAZIONE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1844DD0-4FDE-1024-B3EF-F33AAD74D00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fld id="{420537EE-3E54-8342-BDB7-72763452CD31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39999109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ip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immagine 10">
            <a:extLst>
              <a:ext uri="{FF2B5EF4-FFF2-40B4-BE49-F238E27FC236}">
                <a16:creationId xmlns:a16="http://schemas.microsoft.com/office/drawing/2014/main" id="{951237E8-0053-D01B-C5AE-FC7F798BFED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054912" cy="2668859"/>
          </a:xfrm>
        </p:spPr>
        <p:txBody>
          <a:bodyPr/>
          <a:lstStyle>
            <a:lvl1pPr>
              <a:defRPr b="1" i="0"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7" name="Segnaposto immagine 10">
            <a:extLst>
              <a:ext uri="{FF2B5EF4-FFF2-40B4-BE49-F238E27FC236}">
                <a16:creationId xmlns:a16="http://schemas.microsoft.com/office/drawing/2014/main" id="{F56764C4-42BA-56C4-63D0-866F005CF32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54912" y="0"/>
            <a:ext cx="4068544" cy="2668859"/>
          </a:xfrm>
        </p:spPr>
        <p:txBody>
          <a:bodyPr/>
          <a:lstStyle>
            <a:lvl1pPr>
              <a:defRPr b="1" i="0"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8" name="Segnaposto immagine 10">
            <a:extLst>
              <a:ext uri="{FF2B5EF4-FFF2-40B4-BE49-F238E27FC236}">
                <a16:creationId xmlns:a16="http://schemas.microsoft.com/office/drawing/2014/main" id="{306C132A-1887-0326-DEB4-A97217011F0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3456" y="0"/>
            <a:ext cx="4068544" cy="2668859"/>
          </a:xfrm>
        </p:spPr>
        <p:txBody>
          <a:bodyPr/>
          <a:lstStyle>
            <a:lvl1pPr>
              <a:defRPr b="1" i="0"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FBFBD21-34BE-695F-B62F-72BCA4B2E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987" y="3354712"/>
            <a:ext cx="2743200" cy="1819453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ACC341B5-4D1E-47D0-C4AC-988F72E7FB0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054912" y="3354918"/>
            <a:ext cx="4068544" cy="2465916"/>
          </a:xfrm>
        </p:spPr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  <a:lvl4pPr>
              <a:defRPr b="0" i="0">
                <a:cs typeface="Arial" panose="020B0604020202020204" pitchFamily="34" charset="0"/>
              </a:defRPr>
            </a:lvl4pPr>
            <a:lvl5pPr>
              <a:defRPr b="1" i="0">
                <a:cs typeface="Arial" panose="020B0604020202020204" pitchFamily="34" charset="0"/>
              </a:defRPr>
            </a:lvl5pPr>
            <a:lvl6pPr>
              <a:defRPr b="0" i="0">
                <a:cs typeface="Arial" panose="020B0604020202020204" pitchFamily="34" charset="0"/>
              </a:defRPr>
            </a:lvl6pPr>
            <a:lvl7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7pPr>
            <a:lvl8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8pPr>
            <a:lvl9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3"/>
            <a:r>
              <a:rPr lang="it-IT" dirty="0"/>
              <a:t>Secondo livello</a:t>
            </a:r>
          </a:p>
          <a:p>
            <a:pPr lvl="4"/>
            <a:r>
              <a:rPr lang="it-IT" dirty="0"/>
              <a:t>TERZO LIVELLO</a:t>
            </a:r>
          </a:p>
          <a:p>
            <a:pPr lvl="5"/>
            <a:r>
              <a:rPr lang="it-IT" dirty="0"/>
              <a:t>Quarto livello</a:t>
            </a:r>
          </a:p>
          <a:p>
            <a:pPr lvl="6"/>
            <a:r>
              <a:rPr lang="it-IT" dirty="0"/>
              <a:t>Quinto livello</a:t>
            </a:r>
          </a:p>
          <a:p>
            <a:pPr lvl="7"/>
            <a:r>
              <a:rPr lang="it-IT" dirty="0"/>
              <a:t>Sesto livello</a:t>
            </a:r>
          </a:p>
          <a:p>
            <a:pPr lvl="8"/>
            <a:r>
              <a:rPr lang="it-IT" dirty="0"/>
              <a:t>Settimo livello</a:t>
            </a:r>
          </a:p>
        </p:txBody>
      </p: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603625BA-40A6-2895-1A7D-285F112DC15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862485" y="3354713"/>
            <a:ext cx="2753783" cy="2465916"/>
          </a:xfrm>
        </p:spPr>
        <p:txBody>
          <a:bodyPr/>
          <a:lstStyle>
            <a:lvl1pPr>
              <a:defRPr lang="it-IT" sz="1867" b="0" i="0" u="none" strike="noStrike" cap="none" spc="0" baseline="0" dirty="0" smtClean="0">
                <a:solidFill>
                  <a:schemeClr val="accent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  <a:lvl2pPr>
              <a:defRPr lang="it-IT" sz="1867" b="0" i="0" u="none" strike="noStrike" cap="none" spc="0" baseline="0" dirty="0" smtClean="0">
                <a:solidFill>
                  <a:schemeClr val="accent4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2pPr>
            <a:lvl3pPr>
              <a:defRPr lang="it-IT" sz="1867" b="0" i="0" u="none" strike="noStrike" cap="none" spc="0" baseline="0" dirty="0" smtClean="0">
                <a:solidFill>
                  <a:schemeClr val="accent3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3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BA2620CF-C739-3440-677F-EAF46022B0B9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r>
              <a:rPr lang="it-IT"/>
              <a:t>GI GROUP: TITOLO PRESENTAZIONE</a:t>
            </a:r>
            <a:endParaRPr lang="it-IT" dirty="0"/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27EB9785-8964-F76D-FB22-6A952F46B71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fld id="{420537EE-3E54-8342-BDB7-72763452CD31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8817318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A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4DA5C7D2-1CD0-EFC8-5B20-206801A38F0E}"/>
              </a:ext>
            </a:extLst>
          </p:cNvPr>
          <p:cNvSpPr/>
          <p:nvPr userDrawn="1"/>
        </p:nvSpPr>
        <p:spPr>
          <a:xfrm>
            <a:off x="9843644" y="0"/>
            <a:ext cx="2348357" cy="2272589"/>
          </a:xfrm>
          <a:prstGeom prst="rect">
            <a:avLst/>
          </a:prstGeom>
          <a:solidFill>
            <a:schemeClr val="accent1"/>
          </a:solidFill>
          <a:ln w="44450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2AD2B732-DAD4-2225-5980-A413076BB179}"/>
              </a:ext>
            </a:extLst>
          </p:cNvPr>
          <p:cNvSpPr/>
          <p:nvPr userDrawn="1"/>
        </p:nvSpPr>
        <p:spPr>
          <a:xfrm>
            <a:off x="10690777" y="4028238"/>
            <a:ext cx="1501223" cy="1513581"/>
          </a:xfrm>
          <a:prstGeom prst="rect">
            <a:avLst/>
          </a:prstGeom>
          <a:solidFill>
            <a:schemeClr val="accent2"/>
          </a:solidFill>
          <a:ln w="44450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08B75088-C9EC-7F23-7CF9-819CFAC71175}"/>
              </a:ext>
            </a:extLst>
          </p:cNvPr>
          <p:cNvSpPr/>
          <p:nvPr userDrawn="1"/>
        </p:nvSpPr>
        <p:spPr>
          <a:xfrm>
            <a:off x="5257098" y="3365483"/>
            <a:ext cx="2141327" cy="2141327"/>
          </a:xfrm>
          <a:prstGeom prst="rect">
            <a:avLst/>
          </a:prstGeom>
          <a:noFill/>
          <a:ln w="50800" cap="flat">
            <a:solidFill>
              <a:schemeClr val="accent4"/>
            </a:solidFill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F2E9243-5917-73C4-3612-6ED59B6F9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5" name="Segnaposto immagine 25">
            <a:extLst>
              <a:ext uri="{FF2B5EF4-FFF2-40B4-BE49-F238E27FC236}">
                <a16:creationId xmlns:a16="http://schemas.microsoft.com/office/drawing/2014/main" id="{CD568CAC-8607-0706-0F3C-40ED46FA9AC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08755" y="1"/>
            <a:ext cx="3338495" cy="3338495"/>
          </a:xfrm>
        </p:spPr>
        <p:txBody>
          <a:bodyPr/>
          <a:lstStyle>
            <a:lvl1pPr>
              <a:defRPr b="1" i="0"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6" name="Segnaposto immagine 25">
            <a:extLst>
              <a:ext uri="{FF2B5EF4-FFF2-40B4-BE49-F238E27FC236}">
                <a16:creationId xmlns:a16="http://schemas.microsoft.com/office/drawing/2014/main" id="{4B550931-2566-B26E-6825-31EDF09DB7B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853506" y="768091"/>
            <a:ext cx="3338495" cy="3338495"/>
          </a:xfrm>
        </p:spPr>
        <p:txBody>
          <a:bodyPr/>
          <a:lstStyle>
            <a:lvl1pPr>
              <a:defRPr b="1" i="0"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7" name="Segnaposto immagine 25">
            <a:extLst>
              <a:ext uri="{FF2B5EF4-FFF2-40B4-BE49-F238E27FC236}">
                <a16:creationId xmlns:a16="http://schemas.microsoft.com/office/drawing/2014/main" id="{F8223753-C536-B9A2-BF38-3C12A28F4CB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429742" y="2202939"/>
            <a:ext cx="3338495" cy="3338495"/>
          </a:xfrm>
        </p:spPr>
        <p:txBody>
          <a:bodyPr/>
          <a:lstStyle>
            <a:lvl1pPr>
              <a:defRPr b="1" i="0"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3" name="Segnaposto testo 11">
            <a:extLst>
              <a:ext uri="{FF2B5EF4-FFF2-40B4-BE49-F238E27FC236}">
                <a16:creationId xmlns:a16="http://schemas.microsoft.com/office/drawing/2014/main" id="{53F36A13-2B7A-CCE7-448C-CB4B55CADC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7851" y="4106333"/>
            <a:ext cx="6263216" cy="603251"/>
          </a:xfrm>
        </p:spPr>
        <p:txBody>
          <a:bodyPr>
            <a:noAutofit/>
          </a:bodyPr>
          <a:lstStyle>
            <a:lvl1pPr>
              <a:defRPr sz="2400" b="0" i="0">
                <a:solidFill>
                  <a:schemeClr val="tx1"/>
                </a:solidFill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1B588B1-2D2E-1841-794C-258D99FB17FD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 sz="1333" b="0" i="0"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30744202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ips A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B6D93BAC-20A9-4C7D-665F-8ED0699A68EE}"/>
              </a:ext>
            </a:extLst>
          </p:cNvPr>
          <p:cNvSpPr/>
          <p:nvPr userDrawn="1"/>
        </p:nvSpPr>
        <p:spPr>
          <a:xfrm>
            <a:off x="8123456" y="2668859"/>
            <a:ext cx="4068544" cy="4189141"/>
          </a:xfrm>
          <a:custGeom>
            <a:avLst/>
            <a:gdLst>
              <a:gd name="connsiteX0" fmla="*/ 0 w 4068544"/>
              <a:gd name="connsiteY0" fmla="*/ 0 h 4189141"/>
              <a:gd name="connsiteX1" fmla="*/ 556034 w 4068544"/>
              <a:gd name="connsiteY1" fmla="*/ 0 h 4189141"/>
              <a:gd name="connsiteX2" fmla="*/ 1315496 w 4068544"/>
              <a:gd name="connsiteY2" fmla="*/ 0 h 4189141"/>
              <a:gd name="connsiteX3" fmla="*/ 2034272 w 4068544"/>
              <a:gd name="connsiteY3" fmla="*/ 0 h 4189141"/>
              <a:gd name="connsiteX4" fmla="*/ 2590306 w 4068544"/>
              <a:gd name="connsiteY4" fmla="*/ 0 h 4189141"/>
              <a:gd name="connsiteX5" fmla="*/ 3227712 w 4068544"/>
              <a:gd name="connsiteY5" fmla="*/ 0 h 4189141"/>
              <a:gd name="connsiteX6" fmla="*/ 4068544 w 4068544"/>
              <a:gd name="connsiteY6" fmla="*/ 0 h 4189141"/>
              <a:gd name="connsiteX7" fmla="*/ 4068544 w 4068544"/>
              <a:gd name="connsiteY7" fmla="*/ 698190 h 4189141"/>
              <a:gd name="connsiteX8" fmla="*/ 4068544 w 4068544"/>
              <a:gd name="connsiteY8" fmla="*/ 1312598 h 4189141"/>
              <a:gd name="connsiteX9" fmla="*/ 4068544 w 4068544"/>
              <a:gd name="connsiteY9" fmla="*/ 1885113 h 4189141"/>
              <a:gd name="connsiteX10" fmla="*/ 4068544 w 4068544"/>
              <a:gd name="connsiteY10" fmla="*/ 2499521 h 4189141"/>
              <a:gd name="connsiteX11" fmla="*/ 4068544 w 4068544"/>
              <a:gd name="connsiteY11" fmla="*/ 3239602 h 4189141"/>
              <a:gd name="connsiteX12" fmla="*/ 4068544 w 4068544"/>
              <a:gd name="connsiteY12" fmla="*/ 4189141 h 4189141"/>
              <a:gd name="connsiteX13" fmla="*/ 3512510 w 4068544"/>
              <a:gd name="connsiteY13" fmla="*/ 4189141 h 4189141"/>
              <a:gd name="connsiteX14" fmla="*/ 2956475 w 4068544"/>
              <a:gd name="connsiteY14" fmla="*/ 4189141 h 4189141"/>
              <a:gd name="connsiteX15" fmla="*/ 2237699 w 4068544"/>
              <a:gd name="connsiteY15" fmla="*/ 4189141 h 4189141"/>
              <a:gd name="connsiteX16" fmla="*/ 1681665 w 4068544"/>
              <a:gd name="connsiteY16" fmla="*/ 4189141 h 4189141"/>
              <a:gd name="connsiteX17" fmla="*/ 1003574 w 4068544"/>
              <a:gd name="connsiteY17" fmla="*/ 4189141 h 4189141"/>
              <a:gd name="connsiteX18" fmla="*/ 0 w 4068544"/>
              <a:gd name="connsiteY18" fmla="*/ 4189141 h 4189141"/>
              <a:gd name="connsiteX19" fmla="*/ 0 w 4068544"/>
              <a:gd name="connsiteY19" fmla="*/ 3490951 h 4189141"/>
              <a:gd name="connsiteX20" fmla="*/ 0 w 4068544"/>
              <a:gd name="connsiteY20" fmla="*/ 2792761 h 4189141"/>
              <a:gd name="connsiteX21" fmla="*/ 0 w 4068544"/>
              <a:gd name="connsiteY21" fmla="*/ 2010788 h 4189141"/>
              <a:gd name="connsiteX22" fmla="*/ 0 w 4068544"/>
              <a:gd name="connsiteY22" fmla="*/ 1354489 h 4189141"/>
              <a:gd name="connsiteX23" fmla="*/ 0 w 4068544"/>
              <a:gd name="connsiteY23" fmla="*/ 698190 h 4189141"/>
              <a:gd name="connsiteX24" fmla="*/ 0 w 4068544"/>
              <a:gd name="connsiteY24" fmla="*/ 0 h 4189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068544" h="4189141" fill="none" extrusionOk="0">
                <a:moveTo>
                  <a:pt x="0" y="0"/>
                </a:moveTo>
                <a:cubicBezTo>
                  <a:pt x="203544" y="-12854"/>
                  <a:pt x="405329" y="-19007"/>
                  <a:pt x="556034" y="0"/>
                </a:cubicBezTo>
                <a:cubicBezTo>
                  <a:pt x="706739" y="19007"/>
                  <a:pt x="979287" y="-30289"/>
                  <a:pt x="1315496" y="0"/>
                </a:cubicBezTo>
                <a:cubicBezTo>
                  <a:pt x="1651705" y="30289"/>
                  <a:pt x="1841976" y="-25446"/>
                  <a:pt x="2034272" y="0"/>
                </a:cubicBezTo>
                <a:cubicBezTo>
                  <a:pt x="2226568" y="25446"/>
                  <a:pt x="2400544" y="21950"/>
                  <a:pt x="2590306" y="0"/>
                </a:cubicBezTo>
                <a:cubicBezTo>
                  <a:pt x="2780068" y="-21950"/>
                  <a:pt x="3029213" y="4252"/>
                  <a:pt x="3227712" y="0"/>
                </a:cubicBezTo>
                <a:cubicBezTo>
                  <a:pt x="3426211" y="-4252"/>
                  <a:pt x="3705380" y="19848"/>
                  <a:pt x="4068544" y="0"/>
                </a:cubicBezTo>
                <a:cubicBezTo>
                  <a:pt x="4075775" y="289358"/>
                  <a:pt x="4084409" y="495399"/>
                  <a:pt x="4068544" y="698190"/>
                </a:cubicBezTo>
                <a:cubicBezTo>
                  <a:pt x="4052680" y="900981"/>
                  <a:pt x="4043470" y="1014227"/>
                  <a:pt x="4068544" y="1312598"/>
                </a:cubicBezTo>
                <a:cubicBezTo>
                  <a:pt x="4093618" y="1610969"/>
                  <a:pt x="4087130" y="1724410"/>
                  <a:pt x="4068544" y="1885113"/>
                </a:cubicBezTo>
                <a:cubicBezTo>
                  <a:pt x="4049958" y="2045817"/>
                  <a:pt x="4050918" y="2271576"/>
                  <a:pt x="4068544" y="2499521"/>
                </a:cubicBezTo>
                <a:cubicBezTo>
                  <a:pt x="4086170" y="2727466"/>
                  <a:pt x="4103684" y="2966574"/>
                  <a:pt x="4068544" y="3239602"/>
                </a:cubicBezTo>
                <a:cubicBezTo>
                  <a:pt x="4033404" y="3512630"/>
                  <a:pt x="4073724" y="3951065"/>
                  <a:pt x="4068544" y="4189141"/>
                </a:cubicBezTo>
                <a:cubicBezTo>
                  <a:pt x="3870491" y="4184574"/>
                  <a:pt x="3759358" y="4212627"/>
                  <a:pt x="3512510" y="4189141"/>
                </a:cubicBezTo>
                <a:cubicBezTo>
                  <a:pt x="3265662" y="4165655"/>
                  <a:pt x="3136689" y="4170296"/>
                  <a:pt x="2956475" y="4189141"/>
                </a:cubicBezTo>
                <a:cubicBezTo>
                  <a:pt x="2776261" y="4207986"/>
                  <a:pt x="2562358" y="4217155"/>
                  <a:pt x="2237699" y="4189141"/>
                </a:cubicBezTo>
                <a:cubicBezTo>
                  <a:pt x="1913040" y="4161127"/>
                  <a:pt x="1882669" y="4176534"/>
                  <a:pt x="1681665" y="4189141"/>
                </a:cubicBezTo>
                <a:cubicBezTo>
                  <a:pt x="1480661" y="4201748"/>
                  <a:pt x="1232407" y="4170099"/>
                  <a:pt x="1003574" y="4189141"/>
                </a:cubicBezTo>
                <a:cubicBezTo>
                  <a:pt x="774741" y="4208183"/>
                  <a:pt x="276988" y="4236091"/>
                  <a:pt x="0" y="4189141"/>
                </a:cubicBezTo>
                <a:cubicBezTo>
                  <a:pt x="-4403" y="3925702"/>
                  <a:pt x="28932" y="3799749"/>
                  <a:pt x="0" y="3490951"/>
                </a:cubicBezTo>
                <a:cubicBezTo>
                  <a:pt x="-28932" y="3182153"/>
                  <a:pt x="6313" y="2935277"/>
                  <a:pt x="0" y="2792761"/>
                </a:cubicBezTo>
                <a:cubicBezTo>
                  <a:pt x="-6313" y="2650245"/>
                  <a:pt x="18003" y="2169094"/>
                  <a:pt x="0" y="2010788"/>
                </a:cubicBezTo>
                <a:cubicBezTo>
                  <a:pt x="-18003" y="1852482"/>
                  <a:pt x="-20312" y="1665846"/>
                  <a:pt x="0" y="1354489"/>
                </a:cubicBezTo>
                <a:cubicBezTo>
                  <a:pt x="20312" y="1043132"/>
                  <a:pt x="-13053" y="908564"/>
                  <a:pt x="0" y="698190"/>
                </a:cubicBezTo>
                <a:cubicBezTo>
                  <a:pt x="13053" y="487816"/>
                  <a:pt x="-18191" y="155998"/>
                  <a:pt x="0" y="0"/>
                </a:cubicBezTo>
                <a:close/>
              </a:path>
              <a:path w="4068544" h="4189141" stroke="0" extrusionOk="0">
                <a:moveTo>
                  <a:pt x="0" y="0"/>
                </a:moveTo>
                <a:cubicBezTo>
                  <a:pt x="149314" y="-6024"/>
                  <a:pt x="348697" y="2857"/>
                  <a:pt x="637405" y="0"/>
                </a:cubicBezTo>
                <a:cubicBezTo>
                  <a:pt x="926113" y="-2857"/>
                  <a:pt x="999904" y="-24077"/>
                  <a:pt x="1193440" y="0"/>
                </a:cubicBezTo>
                <a:cubicBezTo>
                  <a:pt x="1386977" y="24077"/>
                  <a:pt x="1664153" y="-20114"/>
                  <a:pt x="1952901" y="0"/>
                </a:cubicBezTo>
                <a:cubicBezTo>
                  <a:pt x="2241649" y="20114"/>
                  <a:pt x="2447297" y="13279"/>
                  <a:pt x="2590306" y="0"/>
                </a:cubicBezTo>
                <a:cubicBezTo>
                  <a:pt x="2733315" y="-13279"/>
                  <a:pt x="2965554" y="-21544"/>
                  <a:pt x="3227712" y="0"/>
                </a:cubicBezTo>
                <a:cubicBezTo>
                  <a:pt x="3489870" y="21544"/>
                  <a:pt x="3699091" y="-11625"/>
                  <a:pt x="4068544" y="0"/>
                </a:cubicBezTo>
                <a:cubicBezTo>
                  <a:pt x="4068389" y="131474"/>
                  <a:pt x="4044627" y="352205"/>
                  <a:pt x="4068544" y="614407"/>
                </a:cubicBezTo>
                <a:cubicBezTo>
                  <a:pt x="4092461" y="876609"/>
                  <a:pt x="4089391" y="1130325"/>
                  <a:pt x="4068544" y="1312598"/>
                </a:cubicBezTo>
                <a:cubicBezTo>
                  <a:pt x="4047697" y="1494871"/>
                  <a:pt x="4088643" y="1622017"/>
                  <a:pt x="4068544" y="1927005"/>
                </a:cubicBezTo>
                <a:cubicBezTo>
                  <a:pt x="4048445" y="2231993"/>
                  <a:pt x="4075603" y="2295085"/>
                  <a:pt x="4068544" y="2541412"/>
                </a:cubicBezTo>
                <a:cubicBezTo>
                  <a:pt x="4061485" y="2787739"/>
                  <a:pt x="4085721" y="2995179"/>
                  <a:pt x="4068544" y="3239602"/>
                </a:cubicBezTo>
                <a:cubicBezTo>
                  <a:pt x="4051368" y="3484025"/>
                  <a:pt x="4111778" y="3763595"/>
                  <a:pt x="4068544" y="4189141"/>
                </a:cubicBezTo>
                <a:cubicBezTo>
                  <a:pt x="3924628" y="4183211"/>
                  <a:pt x="3632678" y="4206483"/>
                  <a:pt x="3512510" y="4189141"/>
                </a:cubicBezTo>
                <a:cubicBezTo>
                  <a:pt x="3392342" y="4171799"/>
                  <a:pt x="3115566" y="4216284"/>
                  <a:pt x="2753048" y="4189141"/>
                </a:cubicBezTo>
                <a:cubicBezTo>
                  <a:pt x="2390530" y="4161998"/>
                  <a:pt x="2342379" y="4197806"/>
                  <a:pt x="2156328" y="4189141"/>
                </a:cubicBezTo>
                <a:cubicBezTo>
                  <a:pt x="1970277" y="4180476"/>
                  <a:pt x="1647859" y="4185012"/>
                  <a:pt x="1478238" y="4189141"/>
                </a:cubicBezTo>
                <a:cubicBezTo>
                  <a:pt x="1308617" y="4193271"/>
                  <a:pt x="1034419" y="4181054"/>
                  <a:pt x="718776" y="4189141"/>
                </a:cubicBezTo>
                <a:cubicBezTo>
                  <a:pt x="403133" y="4197228"/>
                  <a:pt x="238586" y="4186499"/>
                  <a:pt x="0" y="4189141"/>
                </a:cubicBezTo>
                <a:cubicBezTo>
                  <a:pt x="-11171" y="3963075"/>
                  <a:pt x="6230" y="3899042"/>
                  <a:pt x="0" y="3616625"/>
                </a:cubicBezTo>
                <a:cubicBezTo>
                  <a:pt x="-6230" y="3334208"/>
                  <a:pt x="26119" y="3202987"/>
                  <a:pt x="0" y="3002218"/>
                </a:cubicBezTo>
                <a:cubicBezTo>
                  <a:pt x="-26119" y="2801449"/>
                  <a:pt x="346" y="2493599"/>
                  <a:pt x="0" y="2345919"/>
                </a:cubicBezTo>
                <a:cubicBezTo>
                  <a:pt x="-346" y="2198239"/>
                  <a:pt x="23568" y="1919289"/>
                  <a:pt x="0" y="1563946"/>
                </a:cubicBezTo>
                <a:cubicBezTo>
                  <a:pt x="-23568" y="1208603"/>
                  <a:pt x="7899" y="1099688"/>
                  <a:pt x="0" y="865756"/>
                </a:cubicBezTo>
                <a:cubicBezTo>
                  <a:pt x="-7899" y="631824"/>
                  <a:pt x="23740" y="189526"/>
                  <a:pt x="0" y="0"/>
                </a:cubicBezTo>
                <a:close/>
              </a:path>
            </a:pathLst>
          </a:custGeom>
          <a:solidFill>
            <a:schemeClr val="bg2"/>
          </a:solidFill>
          <a:ln w="25400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6" name="Segnaposto immagine 10">
            <a:extLst>
              <a:ext uri="{FF2B5EF4-FFF2-40B4-BE49-F238E27FC236}">
                <a16:creationId xmlns:a16="http://schemas.microsoft.com/office/drawing/2014/main" id="{951237E8-0053-D01B-C5AE-FC7F798BFED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054912" cy="2668859"/>
          </a:xfrm>
        </p:spPr>
        <p:txBody>
          <a:bodyPr/>
          <a:lstStyle>
            <a:lvl1pPr>
              <a:defRPr b="1" i="0"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7" name="Segnaposto immagine 10">
            <a:extLst>
              <a:ext uri="{FF2B5EF4-FFF2-40B4-BE49-F238E27FC236}">
                <a16:creationId xmlns:a16="http://schemas.microsoft.com/office/drawing/2014/main" id="{F56764C4-42BA-56C4-63D0-866F005CF32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54912" y="0"/>
            <a:ext cx="4068544" cy="2668859"/>
          </a:xfrm>
        </p:spPr>
        <p:txBody>
          <a:bodyPr/>
          <a:lstStyle>
            <a:lvl1pPr>
              <a:defRPr b="1" i="0"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8" name="Segnaposto immagine 10">
            <a:extLst>
              <a:ext uri="{FF2B5EF4-FFF2-40B4-BE49-F238E27FC236}">
                <a16:creationId xmlns:a16="http://schemas.microsoft.com/office/drawing/2014/main" id="{306C132A-1887-0326-DEB4-A97217011F0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3456" y="0"/>
            <a:ext cx="4068544" cy="2668859"/>
          </a:xfrm>
        </p:spPr>
        <p:txBody>
          <a:bodyPr/>
          <a:lstStyle>
            <a:lvl1pPr>
              <a:defRPr b="1" i="0"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FBFBD21-34BE-695F-B62F-72BCA4B2E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987" y="3354712"/>
            <a:ext cx="2743200" cy="1819453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ACC341B5-4D1E-47D0-C4AC-988F72E7FB0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054913" y="3354918"/>
            <a:ext cx="3777791" cy="2465916"/>
          </a:xfrm>
        </p:spPr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  <a:lvl4pPr>
              <a:defRPr b="0" i="0">
                <a:cs typeface="Arial" panose="020B0604020202020204" pitchFamily="34" charset="0"/>
              </a:defRPr>
            </a:lvl4pPr>
            <a:lvl5pPr>
              <a:defRPr b="1" i="0">
                <a:cs typeface="Arial" panose="020B0604020202020204" pitchFamily="34" charset="0"/>
              </a:defRPr>
            </a:lvl5pPr>
            <a:lvl6pPr>
              <a:defRPr b="0" i="0">
                <a:cs typeface="Arial" panose="020B0604020202020204" pitchFamily="34" charset="0"/>
              </a:defRPr>
            </a:lvl6pPr>
            <a:lvl7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7pPr>
            <a:lvl8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8pPr>
            <a:lvl9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3"/>
            <a:r>
              <a:rPr lang="it-IT" dirty="0"/>
              <a:t>Secondo livello</a:t>
            </a:r>
          </a:p>
          <a:p>
            <a:pPr lvl="4"/>
            <a:r>
              <a:rPr lang="it-IT" dirty="0"/>
              <a:t>TERZO LIVELLO</a:t>
            </a:r>
          </a:p>
          <a:p>
            <a:pPr lvl="5"/>
            <a:r>
              <a:rPr lang="it-IT" dirty="0"/>
              <a:t>Quarto livello</a:t>
            </a:r>
          </a:p>
          <a:p>
            <a:pPr lvl="6"/>
            <a:r>
              <a:rPr lang="it-IT" dirty="0"/>
              <a:t>Quinto livello</a:t>
            </a:r>
          </a:p>
          <a:p>
            <a:pPr lvl="7"/>
            <a:r>
              <a:rPr lang="it-IT" dirty="0"/>
              <a:t>Sesto livello</a:t>
            </a:r>
          </a:p>
          <a:p>
            <a:pPr lvl="8"/>
            <a:r>
              <a:rPr lang="it-IT" dirty="0"/>
              <a:t>Settimo livello</a:t>
            </a:r>
          </a:p>
        </p:txBody>
      </p: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603625BA-40A6-2895-1A7D-285F112DC15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862485" y="3354713"/>
            <a:ext cx="2753783" cy="2465916"/>
          </a:xfrm>
        </p:spPr>
        <p:txBody>
          <a:bodyPr/>
          <a:lstStyle>
            <a:lvl1pPr>
              <a:defRPr lang="it-IT" sz="1867" b="0" i="0" u="none" strike="noStrike" cap="none" spc="0" baseline="0" dirty="0" smtClean="0">
                <a:solidFill>
                  <a:schemeClr val="tx1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  <a:lvl2pPr>
              <a:defRPr lang="it-IT" sz="1867" b="0" i="0" u="none" strike="noStrike" cap="none" spc="0" baseline="0" dirty="0" smtClean="0">
                <a:solidFill>
                  <a:schemeClr val="accent1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2pPr>
            <a:lvl3pPr>
              <a:defRPr lang="it-IT" sz="1867" b="0" i="0" u="none" strike="noStrike" cap="none" spc="0" baseline="0" dirty="0" smtClean="0">
                <a:solidFill>
                  <a:schemeClr val="accent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3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9876AED7-C45B-1749-FC03-252ED59834C8}"/>
              </a:ext>
            </a:extLst>
          </p:cNvPr>
          <p:cNvSpPr/>
          <p:nvPr userDrawn="1"/>
        </p:nvSpPr>
        <p:spPr>
          <a:xfrm>
            <a:off x="6501667" y="5234018"/>
            <a:ext cx="1589175" cy="1589175"/>
          </a:xfrm>
          <a:prstGeom prst="rect">
            <a:avLst/>
          </a:prstGeom>
          <a:noFill/>
          <a:ln w="50800" cap="flat">
            <a:solidFill>
              <a:schemeClr val="accent4"/>
            </a:solidFill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12" name="Segnaposto piè di pagina 11">
            <a:extLst>
              <a:ext uri="{FF2B5EF4-FFF2-40B4-BE49-F238E27FC236}">
                <a16:creationId xmlns:a16="http://schemas.microsoft.com/office/drawing/2014/main" id="{58FAF747-26B1-71D2-850F-7F42F0D6FC4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r>
              <a:rPr lang="it-IT"/>
              <a:t>GI GROUP: TITOLO PRESENTAZIONE</a:t>
            </a:r>
            <a:endParaRPr lang="it-IT" dirty="0"/>
          </a:p>
        </p:txBody>
      </p:sp>
      <p:sp>
        <p:nvSpPr>
          <p:cNvPr id="13" name="Segnaposto numero diapositiva 12">
            <a:extLst>
              <a:ext uri="{FF2B5EF4-FFF2-40B4-BE49-F238E27FC236}">
                <a16:creationId xmlns:a16="http://schemas.microsoft.com/office/drawing/2014/main" id="{BAEA0CC3-A206-FAE9-1987-39A61397211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fld id="{420537EE-3E54-8342-BDB7-72763452CD31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21491293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ips A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B6D93BAC-20A9-4C7D-665F-8ED0699A68EE}"/>
              </a:ext>
            </a:extLst>
          </p:cNvPr>
          <p:cNvSpPr/>
          <p:nvPr userDrawn="1"/>
        </p:nvSpPr>
        <p:spPr>
          <a:xfrm>
            <a:off x="8123456" y="2668859"/>
            <a:ext cx="4068544" cy="4189141"/>
          </a:xfrm>
          <a:custGeom>
            <a:avLst/>
            <a:gdLst>
              <a:gd name="connsiteX0" fmla="*/ 0 w 4068544"/>
              <a:gd name="connsiteY0" fmla="*/ 0 h 4189141"/>
              <a:gd name="connsiteX1" fmla="*/ 556034 w 4068544"/>
              <a:gd name="connsiteY1" fmla="*/ 0 h 4189141"/>
              <a:gd name="connsiteX2" fmla="*/ 1315496 w 4068544"/>
              <a:gd name="connsiteY2" fmla="*/ 0 h 4189141"/>
              <a:gd name="connsiteX3" fmla="*/ 2034272 w 4068544"/>
              <a:gd name="connsiteY3" fmla="*/ 0 h 4189141"/>
              <a:gd name="connsiteX4" fmla="*/ 2590306 w 4068544"/>
              <a:gd name="connsiteY4" fmla="*/ 0 h 4189141"/>
              <a:gd name="connsiteX5" fmla="*/ 3227712 w 4068544"/>
              <a:gd name="connsiteY5" fmla="*/ 0 h 4189141"/>
              <a:gd name="connsiteX6" fmla="*/ 4068544 w 4068544"/>
              <a:gd name="connsiteY6" fmla="*/ 0 h 4189141"/>
              <a:gd name="connsiteX7" fmla="*/ 4068544 w 4068544"/>
              <a:gd name="connsiteY7" fmla="*/ 698190 h 4189141"/>
              <a:gd name="connsiteX8" fmla="*/ 4068544 w 4068544"/>
              <a:gd name="connsiteY8" fmla="*/ 1312598 h 4189141"/>
              <a:gd name="connsiteX9" fmla="*/ 4068544 w 4068544"/>
              <a:gd name="connsiteY9" fmla="*/ 1885113 h 4189141"/>
              <a:gd name="connsiteX10" fmla="*/ 4068544 w 4068544"/>
              <a:gd name="connsiteY10" fmla="*/ 2499521 h 4189141"/>
              <a:gd name="connsiteX11" fmla="*/ 4068544 w 4068544"/>
              <a:gd name="connsiteY11" fmla="*/ 3239602 h 4189141"/>
              <a:gd name="connsiteX12" fmla="*/ 4068544 w 4068544"/>
              <a:gd name="connsiteY12" fmla="*/ 4189141 h 4189141"/>
              <a:gd name="connsiteX13" fmla="*/ 3512510 w 4068544"/>
              <a:gd name="connsiteY13" fmla="*/ 4189141 h 4189141"/>
              <a:gd name="connsiteX14" fmla="*/ 2956475 w 4068544"/>
              <a:gd name="connsiteY14" fmla="*/ 4189141 h 4189141"/>
              <a:gd name="connsiteX15" fmla="*/ 2237699 w 4068544"/>
              <a:gd name="connsiteY15" fmla="*/ 4189141 h 4189141"/>
              <a:gd name="connsiteX16" fmla="*/ 1681665 w 4068544"/>
              <a:gd name="connsiteY16" fmla="*/ 4189141 h 4189141"/>
              <a:gd name="connsiteX17" fmla="*/ 1003574 w 4068544"/>
              <a:gd name="connsiteY17" fmla="*/ 4189141 h 4189141"/>
              <a:gd name="connsiteX18" fmla="*/ 0 w 4068544"/>
              <a:gd name="connsiteY18" fmla="*/ 4189141 h 4189141"/>
              <a:gd name="connsiteX19" fmla="*/ 0 w 4068544"/>
              <a:gd name="connsiteY19" fmla="*/ 3490951 h 4189141"/>
              <a:gd name="connsiteX20" fmla="*/ 0 w 4068544"/>
              <a:gd name="connsiteY20" fmla="*/ 2792761 h 4189141"/>
              <a:gd name="connsiteX21" fmla="*/ 0 w 4068544"/>
              <a:gd name="connsiteY21" fmla="*/ 2010788 h 4189141"/>
              <a:gd name="connsiteX22" fmla="*/ 0 w 4068544"/>
              <a:gd name="connsiteY22" fmla="*/ 1354489 h 4189141"/>
              <a:gd name="connsiteX23" fmla="*/ 0 w 4068544"/>
              <a:gd name="connsiteY23" fmla="*/ 698190 h 4189141"/>
              <a:gd name="connsiteX24" fmla="*/ 0 w 4068544"/>
              <a:gd name="connsiteY24" fmla="*/ 0 h 4189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068544" h="4189141" fill="none" extrusionOk="0">
                <a:moveTo>
                  <a:pt x="0" y="0"/>
                </a:moveTo>
                <a:cubicBezTo>
                  <a:pt x="203544" y="-12854"/>
                  <a:pt x="405329" y="-19007"/>
                  <a:pt x="556034" y="0"/>
                </a:cubicBezTo>
                <a:cubicBezTo>
                  <a:pt x="706739" y="19007"/>
                  <a:pt x="979287" y="-30289"/>
                  <a:pt x="1315496" y="0"/>
                </a:cubicBezTo>
                <a:cubicBezTo>
                  <a:pt x="1651705" y="30289"/>
                  <a:pt x="1841976" y="-25446"/>
                  <a:pt x="2034272" y="0"/>
                </a:cubicBezTo>
                <a:cubicBezTo>
                  <a:pt x="2226568" y="25446"/>
                  <a:pt x="2400544" y="21950"/>
                  <a:pt x="2590306" y="0"/>
                </a:cubicBezTo>
                <a:cubicBezTo>
                  <a:pt x="2780068" y="-21950"/>
                  <a:pt x="3029213" y="4252"/>
                  <a:pt x="3227712" y="0"/>
                </a:cubicBezTo>
                <a:cubicBezTo>
                  <a:pt x="3426211" y="-4252"/>
                  <a:pt x="3705380" y="19848"/>
                  <a:pt x="4068544" y="0"/>
                </a:cubicBezTo>
                <a:cubicBezTo>
                  <a:pt x="4075775" y="289358"/>
                  <a:pt x="4084409" y="495399"/>
                  <a:pt x="4068544" y="698190"/>
                </a:cubicBezTo>
                <a:cubicBezTo>
                  <a:pt x="4052680" y="900981"/>
                  <a:pt x="4043470" y="1014227"/>
                  <a:pt x="4068544" y="1312598"/>
                </a:cubicBezTo>
                <a:cubicBezTo>
                  <a:pt x="4093618" y="1610969"/>
                  <a:pt x="4087130" y="1724410"/>
                  <a:pt x="4068544" y="1885113"/>
                </a:cubicBezTo>
                <a:cubicBezTo>
                  <a:pt x="4049958" y="2045817"/>
                  <a:pt x="4050918" y="2271576"/>
                  <a:pt x="4068544" y="2499521"/>
                </a:cubicBezTo>
                <a:cubicBezTo>
                  <a:pt x="4086170" y="2727466"/>
                  <a:pt x="4103684" y="2966574"/>
                  <a:pt x="4068544" y="3239602"/>
                </a:cubicBezTo>
                <a:cubicBezTo>
                  <a:pt x="4033404" y="3512630"/>
                  <a:pt x="4073724" y="3951065"/>
                  <a:pt x="4068544" y="4189141"/>
                </a:cubicBezTo>
                <a:cubicBezTo>
                  <a:pt x="3870491" y="4184574"/>
                  <a:pt x="3759358" y="4212627"/>
                  <a:pt x="3512510" y="4189141"/>
                </a:cubicBezTo>
                <a:cubicBezTo>
                  <a:pt x="3265662" y="4165655"/>
                  <a:pt x="3136689" y="4170296"/>
                  <a:pt x="2956475" y="4189141"/>
                </a:cubicBezTo>
                <a:cubicBezTo>
                  <a:pt x="2776261" y="4207986"/>
                  <a:pt x="2562358" y="4217155"/>
                  <a:pt x="2237699" y="4189141"/>
                </a:cubicBezTo>
                <a:cubicBezTo>
                  <a:pt x="1913040" y="4161127"/>
                  <a:pt x="1882669" y="4176534"/>
                  <a:pt x="1681665" y="4189141"/>
                </a:cubicBezTo>
                <a:cubicBezTo>
                  <a:pt x="1480661" y="4201748"/>
                  <a:pt x="1232407" y="4170099"/>
                  <a:pt x="1003574" y="4189141"/>
                </a:cubicBezTo>
                <a:cubicBezTo>
                  <a:pt x="774741" y="4208183"/>
                  <a:pt x="276988" y="4236091"/>
                  <a:pt x="0" y="4189141"/>
                </a:cubicBezTo>
                <a:cubicBezTo>
                  <a:pt x="-4403" y="3925702"/>
                  <a:pt x="28932" y="3799749"/>
                  <a:pt x="0" y="3490951"/>
                </a:cubicBezTo>
                <a:cubicBezTo>
                  <a:pt x="-28932" y="3182153"/>
                  <a:pt x="6313" y="2935277"/>
                  <a:pt x="0" y="2792761"/>
                </a:cubicBezTo>
                <a:cubicBezTo>
                  <a:pt x="-6313" y="2650245"/>
                  <a:pt x="18003" y="2169094"/>
                  <a:pt x="0" y="2010788"/>
                </a:cubicBezTo>
                <a:cubicBezTo>
                  <a:pt x="-18003" y="1852482"/>
                  <a:pt x="-20312" y="1665846"/>
                  <a:pt x="0" y="1354489"/>
                </a:cubicBezTo>
                <a:cubicBezTo>
                  <a:pt x="20312" y="1043132"/>
                  <a:pt x="-13053" y="908564"/>
                  <a:pt x="0" y="698190"/>
                </a:cubicBezTo>
                <a:cubicBezTo>
                  <a:pt x="13053" y="487816"/>
                  <a:pt x="-18191" y="155998"/>
                  <a:pt x="0" y="0"/>
                </a:cubicBezTo>
                <a:close/>
              </a:path>
              <a:path w="4068544" h="4189141" stroke="0" extrusionOk="0">
                <a:moveTo>
                  <a:pt x="0" y="0"/>
                </a:moveTo>
                <a:cubicBezTo>
                  <a:pt x="149314" y="-6024"/>
                  <a:pt x="348697" y="2857"/>
                  <a:pt x="637405" y="0"/>
                </a:cubicBezTo>
                <a:cubicBezTo>
                  <a:pt x="926113" y="-2857"/>
                  <a:pt x="999904" y="-24077"/>
                  <a:pt x="1193440" y="0"/>
                </a:cubicBezTo>
                <a:cubicBezTo>
                  <a:pt x="1386977" y="24077"/>
                  <a:pt x="1664153" y="-20114"/>
                  <a:pt x="1952901" y="0"/>
                </a:cubicBezTo>
                <a:cubicBezTo>
                  <a:pt x="2241649" y="20114"/>
                  <a:pt x="2447297" y="13279"/>
                  <a:pt x="2590306" y="0"/>
                </a:cubicBezTo>
                <a:cubicBezTo>
                  <a:pt x="2733315" y="-13279"/>
                  <a:pt x="2965554" y="-21544"/>
                  <a:pt x="3227712" y="0"/>
                </a:cubicBezTo>
                <a:cubicBezTo>
                  <a:pt x="3489870" y="21544"/>
                  <a:pt x="3699091" y="-11625"/>
                  <a:pt x="4068544" y="0"/>
                </a:cubicBezTo>
                <a:cubicBezTo>
                  <a:pt x="4068389" y="131474"/>
                  <a:pt x="4044627" y="352205"/>
                  <a:pt x="4068544" y="614407"/>
                </a:cubicBezTo>
                <a:cubicBezTo>
                  <a:pt x="4092461" y="876609"/>
                  <a:pt x="4089391" y="1130325"/>
                  <a:pt x="4068544" y="1312598"/>
                </a:cubicBezTo>
                <a:cubicBezTo>
                  <a:pt x="4047697" y="1494871"/>
                  <a:pt x="4088643" y="1622017"/>
                  <a:pt x="4068544" y="1927005"/>
                </a:cubicBezTo>
                <a:cubicBezTo>
                  <a:pt x="4048445" y="2231993"/>
                  <a:pt x="4075603" y="2295085"/>
                  <a:pt x="4068544" y="2541412"/>
                </a:cubicBezTo>
                <a:cubicBezTo>
                  <a:pt x="4061485" y="2787739"/>
                  <a:pt x="4085721" y="2995179"/>
                  <a:pt x="4068544" y="3239602"/>
                </a:cubicBezTo>
                <a:cubicBezTo>
                  <a:pt x="4051368" y="3484025"/>
                  <a:pt x="4111778" y="3763595"/>
                  <a:pt x="4068544" y="4189141"/>
                </a:cubicBezTo>
                <a:cubicBezTo>
                  <a:pt x="3924628" y="4183211"/>
                  <a:pt x="3632678" y="4206483"/>
                  <a:pt x="3512510" y="4189141"/>
                </a:cubicBezTo>
                <a:cubicBezTo>
                  <a:pt x="3392342" y="4171799"/>
                  <a:pt x="3115566" y="4216284"/>
                  <a:pt x="2753048" y="4189141"/>
                </a:cubicBezTo>
                <a:cubicBezTo>
                  <a:pt x="2390530" y="4161998"/>
                  <a:pt x="2342379" y="4197806"/>
                  <a:pt x="2156328" y="4189141"/>
                </a:cubicBezTo>
                <a:cubicBezTo>
                  <a:pt x="1970277" y="4180476"/>
                  <a:pt x="1647859" y="4185012"/>
                  <a:pt x="1478238" y="4189141"/>
                </a:cubicBezTo>
                <a:cubicBezTo>
                  <a:pt x="1308617" y="4193271"/>
                  <a:pt x="1034419" y="4181054"/>
                  <a:pt x="718776" y="4189141"/>
                </a:cubicBezTo>
                <a:cubicBezTo>
                  <a:pt x="403133" y="4197228"/>
                  <a:pt x="238586" y="4186499"/>
                  <a:pt x="0" y="4189141"/>
                </a:cubicBezTo>
                <a:cubicBezTo>
                  <a:pt x="-11171" y="3963075"/>
                  <a:pt x="6230" y="3899042"/>
                  <a:pt x="0" y="3616625"/>
                </a:cubicBezTo>
                <a:cubicBezTo>
                  <a:pt x="-6230" y="3334208"/>
                  <a:pt x="26119" y="3202987"/>
                  <a:pt x="0" y="3002218"/>
                </a:cubicBezTo>
                <a:cubicBezTo>
                  <a:pt x="-26119" y="2801449"/>
                  <a:pt x="346" y="2493599"/>
                  <a:pt x="0" y="2345919"/>
                </a:cubicBezTo>
                <a:cubicBezTo>
                  <a:pt x="-346" y="2198239"/>
                  <a:pt x="23568" y="1919289"/>
                  <a:pt x="0" y="1563946"/>
                </a:cubicBezTo>
                <a:cubicBezTo>
                  <a:pt x="-23568" y="1208603"/>
                  <a:pt x="7899" y="1099688"/>
                  <a:pt x="0" y="865756"/>
                </a:cubicBezTo>
                <a:cubicBezTo>
                  <a:pt x="-7899" y="631824"/>
                  <a:pt x="23740" y="189526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25400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6" name="Segnaposto immagine 10">
            <a:extLst>
              <a:ext uri="{FF2B5EF4-FFF2-40B4-BE49-F238E27FC236}">
                <a16:creationId xmlns:a16="http://schemas.microsoft.com/office/drawing/2014/main" id="{951237E8-0053-D01B-C5AE-FC7F798BFED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054912" cy="2668859"/>
          </a:xfrm>
        </p:spPr>
        <p:txBody>
          <a:bodyPr/>
          <a:lstStyle>
            <a:lvl1pPr>
              <a:defRPr b="1" i="0"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7" name="Segnaposto immagine 10">
            <a:extLst>
              <a:ext uri="{FF2B5EF4-FFF2-40B4-BE49-F238E27FC236}">
                <a16:creationId xmlns:a16="http://schemas.microsoft.com/office/drawing/2014/main" id="{F56764C4-42BA-56C4-63D0-866F005CF32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54912" y="0"/>
            <a:ext cx="4068544" cy="2668859"/>
          </a:xfrm>
        </p:spPr>
        <p:txBody>
          <a:bodyPr/>
          <a:lstStyle>
            <a:lvl1pPr>
              <a:defRPr b="1" i="0"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8" name="Segnaposto immagine 10">
            <a:extLst>
              <a:ext uri="{FF2B5EF4-FFF2-40B4-BE49-F238E27FC236}">
                <a16:creationId xmlns:a16="http://schemas.microsoft.com/office/drawing/2014/main" id="{306C132A-1887-0326-DEB4-A97217011F0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3456" y="0"/>
            <a:ext cx="4068544" cy="2668859"/>
          </a:xfrm>
        </p:spPr>
        <p:txBody>
          <a:bodyPr/>
          <a:lstStyle>
            <a:lvl1pPr>
              <a:defRPr b="1" i="0"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FBFBD21-34BE-695F-B62F-72BCA4B2E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987" y="3354712"/>
            <a:ext cx="2743200" cy="1819453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ACC341B5-4D1E-47D0-C4AC-988F72E7FB0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054913" y="3354918"/>
            <a:ext cx="3777791" cy="2465916"/>
          </a:xfrm>
        </p:spPr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  <a:lvl4pPr>
              <a:defRPr b="0" i="0">
                <a:cs typeface="Arial" panose="020B0604020202020204" pitchFamily="34" charset="0"/>
              </a:defRPr>
            </a:lvl4pPr>
            <a:lvl5pPr>
              <a:defRPr b="1" i="0">
                <a:cs typeface="Arial" panose="020B0604020202020204" pitchFamily="34" charset="0"/>
              </a:defRPr>
            </a:lvl5pPr>
            <a:lvl6pPr>
              <a:defRPr b="0" i="0">
                <a:cs typeface="Arial" panose="020B0604020202020204" pitchFamily="34" charset="0"/>
              </a:defRPr>
            </a:lvl6pPr>
            <a:lvl7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7pPr>
            <a:lvl8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8pPr>
            <a:lvl9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3"/>
            <a:r>
              <a:rPr lang="it-IT" dirty="0"/>
              <a:t>Secondo livello</a:t>
            </a:r>
          </a:p>
          <a:p>
            <a:pPr lvl="4"/>
            <a:r>
              <a:rPr lang="it-IT" dirty="0"/>
              <a:t>TERZO LIVELLO</a:t>
            </a:r>
          </a:p>
          <a:p>
            <a:pPr lvl="5"/>
            <a:r>
              <a:rPr lang="it-IT" dirty="0"/>
              <a:t>Quarto livello</a:t>
            </a:r>
          </a:p>
          <a:p>
            <a:pPr lvl="6"/>
            <a:r>
              <a:rPr lang="it-IT" dirty="0"/>
              <a:t>Quinto livello</a:t>
            </a:r>
          </a:p>
          <a:p>
            <a:pPr lvl="7"/>
            <a:r>
              <a:rPr lang="it-IT" dirty="0"/>
              <a:t>Sesto livello</a:t>
            </a:r>
          </a:p>
          <a:p>
            <a:pPr lvl="8"/>
            <a:r>
              <a:rPr lang="it-IT" dirty="0"/>
              <a:t>Settimo livello</a:t>
            </a:r>
          </a:p>
        </p:txBody>
      </p: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603625BA-40A6-2895-1A7D-285F112DC15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862485" y="3354713"/>
            <a:ext cx="2753783" cy="2465916"/>
          </a:xfrm>
        </p:spPr>
        <p:txBody>
          <a:bodyPr/>
          <a:lstStyle>
            <a:lvl1pPr>
              <a:defRPr lang="it-IT" sz="1867" b="0" i="0" u="none" strike="noStrike" cap="none" spc="0" baseline="0" dirty="0" smtClean="0">
                <a:solidFill>
                  <a:schemeClr val="tx1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  <a:lvl2pPr>
              <a:defRPr lang="it-IT" sz="1867" b="0" i="0" u="none" strike="noStrike" cap="none" spc="0" baseline="0" dirty="0" smtClean="0">
                <a:solidFill>
                  <a:schemeClr val="bg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2pPr>
            <a:lvl3pPr>
              <a:defRPr lang="it-IT" sz="1867" b="0" i="0" u="none" strike="noStrike" cap="none" spc="0" baseline="0" dirty="0" smtClean="0">
                <a:solidFill>
                  <a:schemeClr val="accent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3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14CE44CE-0711-43C1-D2D8-CF56000C6CEE}"/>
              </a:ext>
            </a:extLst>
          </p:cNvPr>
          <p:cNvSpPr/>
          <p:nvPr userDrawn="1"/>
        </p:nvSpPr>
        <p:spPr>
          <a:xfrm>
            <a:off x="6501667" y="5234018"/>
            <a:ext cx="1589175" cy="1589175"/>
          </a:xfrm>
          <a:prstGeom prst="rect">
            <a:avLst/>
          </a:prstGeom>
          <a:noFill/>
          <a:ln w="50800" cap="flat">
            <a:solidFill>
              <a:schemeClr val="accent3"/>
            </a:solidFill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13" name="Segnaposto piè di pagina 12">
            <a:extLst>
              <a:ext uri="{FF2B5EF4-FFF2-40B4-BE49-F238E27FC236}">
                <a16:creationId xmlns:a16="http://schemas.microsoft.com/office/drawing/2014/main" id="{3491348D-69D4-18FC-A8C3-24AA248112D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r>
              <a:rPr lang="it-IT"/>
              <a:t>GI GROUP: TITOLO PRESENTAZIONE</a:t>
            </a:r>
            <a:endParaRPr lang="it-IT" dirty="0"/>
          </a:p>
        </p:txBody>
      </p:sp>
      <p:sp>
        <p:nvSpPr>
          <p:cNvPr id="14" name="Segnaposto numero diapositiva 13">
            <a:extLst>
              <a:ext uri="{FF2B5EF4-FFF2-40B4-BE49-F238E27FC236}">
                <a16:creationId xmlns:a16="http://schemas.microsoft.com/office/drawing/2014/main" id="{88055E61-CF67-5657-4085-BA75CC3EEB4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fld id="{420537EE-3E54-8342-BDB7-72763452CD31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69957964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ips A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B6D93BAC-20A9-4C7D-665F-8ED0699A68EE}"/>
              </a:ext>
            </a:extLst>
          </p:cNvPr>
          <p:cNvSpPr/>
          <p:nvPr userDrawn="1"/>
        </p:nvSpPr>
        <p:spPr>
          <a:xfrm>
            <a:off x="8123456" y="2668859"/>
            <a:ext cx="4068544" cy="4189141"/>
          </a:xfrm>
          <a:custGeom>
            <a:avLst/>
            <a:gdLst>
              <a:gd name="connsiteX0" fmla="*/ 0 w 4068544"/>
              <a:gd name="connsiteY0" fmla="*/ 0 h 4189141"/>
              <a:gd name="connsiteX1" fmla="*/ 556034 w 4068544"/>
              <a:gd name="connsiteY1" fmla="*/ 0 h 4189141"/>
              <a:gd name="connsiteX2" fmla="*/ 1315496 w 4068544"/>
              <a:gd name="connsiteY2" fmla="*/ 0 h 4189141"/>
              <a:gd name="connsiteX3" fmla="*/ 2034272 w 4068544"/>
              <a:gd name="connsiteY3" fmla="*/ 0 h 4189141"/>
              <a:gd name="connsiteX4" fmla="*/ 2590306 w 4068544"/>
              <a:gd name="connsiteY4" fmla="*/ 0 h 4189141"/>
              <a:gd name="connsiteX5" fmla="*/ 3227712 w 4068544"/>
              <a:gd name="connsiteY5" fmla="*/ 0 h 4189141"/>
              <a:gd name="connsiteX6" fmla="*/ 4068544 w 4068544"/>
              <a:gd name="connsiteY6" fmla="*/ 0 h 4189141"/>
              <a:gd name="connsiteX7" fmla="*/ 4068544 w 4068544"/>
              <a:gd name="connsiteY7" fmla="*/ 698190 h 4189141"/>
              <a:gd name="connsiteX8" fmla="*/ 4068544 w 4068544"/>
              <a:gd name="connsiteY8" fmla="*/ 1312598 h 4189141"/>
              <a:gd name="connsiteX9" fmla="*/ 4068544 w 4068544"/>
              <a:gd name="connsiteY9" fmla="*/ 1885113 h 4189141"/>
              <a:gd name="connsiteX10" fmla="*/ 4068544 w 4068544"/>
              <a:gd name="connsiteY10" fmla="*/ 2499521 h 4189141"/>
              <a:gd name="connsiteX11" fmla="*/ 4068544 w 4068544"/>
              <a:gd name="connsiteY11" fmla="*/ 3239602 h 4189141"/>
              <a:gd name="connsiteX12" fmla="*/ 4068544 w 4068544"/>
              <a:gd name="connsiteY12" fmla="*/ 4189141 h 4189141"/>
              <a:gd name="connsiteX13" fmla="*/ 3512510 w 4068544"/>
              <a:gd name="connsiteY13" fmla="*/ 4189141 h 4189141"/>
              <a:gd name="connsiteX14" fmla="*/ 2956475 w 4068544"/>
              <a:gd name="connsiteY14" fmla="*/ 4189141 h 4189141"/>
              <a:gd name="connsiteX15" fmla="*/ 2237699 w 4068544"/>
              <a:gd name="connsiteY15" fmla="*/ 4189141 h 4189141"/>
              <a:gd name="connsiteX16" fmla="*/ 1681665 w 4068544"/>
              <a:gd name="connsiteY16" fmla="*/ 4189141 h 4189141"/>
              <a:gd name="connsiteX17" fmla="*/ 1003574 w 4068544"/>
              <a:gd name="connsiteY17" fmla="*/ 4189141 h 4189141"/>
              <a:gd name="connsiteX18" fmla="*/ 0 w 4068544"/>
              <a:gd name="connsiteY18" fmla="*/ 4189141 h 4189141"/>
              <a:gd name="connsiteX19" fmla="*/ 0 w 4068544"/>
              <a:gd name="connsiteY19" fmla="*/ 3490951 h 4189141"/>
              <a:gd name="connsiteX20" fmla="*/ 0 w 4068544"/>
              <a:gd name="connsiteY20" fmla="*/ 2792761 h 4189141"/>
              <a:gd name="connsiteX21" fmla="*/ 0 w 4068544"/>
              <a:gd name="connsiteY21" fmla="*/ 2010788 h 4189141"/>
              <a:gd name="connsiteX22" fmla="*/ 0 w 4068544"/>
              <a:gd name="connsiteY22" fmla="*/ 1354489 h 4189141"/>
              <a:gd name="connsiteX23" fmla="*/ 0 w 4068544"/>
              <a:gd name="connsiteY23" fmla="*/ 698190 h 4189141"/>
              <a:gd name="connsiteX24" fmla="*/ 0 w 4068544"/>
              <a:gd name="connsiteY24" fmla="*/ 0 h 4189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068544" h="4189141" fill="none" extrusionOk="0">
                <a:moveTo>
                  <a:pt x="0" y="0"/>
                </a:moveTo>
                <a:cubicBezTo>
                  <a:pt x="203544" y="-12854"/>
                  <a:pt x="405329" y="-19007"/>
                  <a:pt x="556034" y="0"/>
                </a:cubicBezTo>
                <a:cubicBezTo>
                  <a:pt x="706739" y="19007"/>
                  <a:pt x="979287" y="-30289"/>
                  <a:pt x="1315496" y="0"/>
                </a:cubicBezTo>
                <a:cubicBezTo>
                  <a:pt x="1651705" y="30289"/>
                  <a:pt x="1841976" y="-25446"/>
                  <a:pt x="2034272" y="0"/>
                </a:cubicBezTo>
                <a:cubicBezTo>
                  <a:pt x="2226568" y="25446"/>
                  <a:pt x="2400544" y="21950"/>
                  <a:pt x="2590306" y="0"/>
                </a:cubicBezTo>
                <a:cubicBezTo>
                  <a:pt x="2780068" y="-21950"/>
                  <a:pt x="3029213" y="4252"/>
                  <a:pt x="3227712" y="0"/>
                </a:cubicBezTo>
                <a:cubicBezTo>
                  <a:pt x="3426211" y="-4252"/>
                  <a:pt x="3705380" y="19848"/>
                  <a:pt x="4068544" y="0"/>
                </a:cubicBezTo>
                <a:cubicBezTo>
                  <a:pt x="4075775" y="289358"/>
                  <a:pt x="4084409" y="495399"/>
                  <a:pt x="4068544" y="698190"/>
                </a:cubicBezTo>
                <a:cubicBezTo>
                  <a:pt x="4052680" y="900981"/>
                  <a:pt x="4043470" y="1014227"/>
                  <a:pt x="4068544" y="1312598"/>
                </a:cubicBezTo>
                <a:cubicBezTo>
                  <a:pt x="4093618" y="1610969"/>
                  <a:pt x="4087130" y="1724410"/>
                  <a:pt x="4068544" y="1885113"/>
                </a:cubicBezTo>
                <a:cubicBezTo>
                  <a:pt x="4049958" y="2045817"/>
                  <a:pt x="4050918" y="2271576"/>
                  <a:pt x="4068544" y="2499521"/>
                </a:cubicBezTo>
                <a:cubicBezTo>
                  <a:pt x="4086170" y="2727466"/>
                  <a:pt x="4103684" y="2966574"/>
                  <a:pt x="4068544" y="3239602"/>
                </a:cubicBezTo>
                <a:cubicBezTo>
                  <a:pt x="4033404" y="3512630"/>
                  <a:pt x="4073724" y="3951065"/>
                  <a:pt x="4068544" y="4189141"/>
                </a:cubicBezTo>
                <a:cubicBezTo>
                  <a:pt x="3870491" y="4184574"/>
                  <a:pt x="3759358" y="4212627"/>
                  <a:pt x="3512510" y="4189141"/>
                </a:cubicBezTo>
                <a:cubicBezTo>
                  <a:pt x="3265662" y="4165655"/>
                  <a:pt x="3136689" y="4170296"/>
                  <a:pt x="2956475" y="4189141"/>
                </a:cubicBezTo>
                <a:cubicBezTo>
                  <a:pt x="2776261" y="4207986"/>
                  <a:pt x="2562358" y="4217155"/>
                  <a:pt x="2237699" y="4189141"/>
                </a:cubicBezTo>
                <a:cubicBezTo>
                  <a:pt x="1913040" y="4161127"/>
                  <a:pt x="1882669" y="4176534"/>
                  <a:pt x="1681665" y="4189141"/>
                </a:cubicBezTo>
                <a:cubicBezTo>
                  <a:pt x="1480661" y="4201748"/>
                  <a:pt x="1232407" y="4170099"/>
                  <a:pt x="1003574" y="4189141"/>
                </a:cubicBezTo>
                <a:cubicBezTo>
                  <a:pt x="774741" y="4208183"/>
                  <a:pt x="276988" y="4236091"/>
                  <a:pt x="0" y="4189141"/>
                </a:cubicBezTo>
                <a:cubicBezTo>
                  <a:pt x="-4403" y="3925702"/>
                  <a:pt x="28932" y="3799749"/>
                  <a:pt x="0" y="3490951"/>
                </a:cubicBezTo>
                <a:cubicBezTo>
                  <a:pt x="-28932" y="3182153"/>
                  <a:pt x="6313" y="2935277"/>
                  <a:pt x="0" y="2792761"/>
                </a:cubicBezTo>
                <a:cubicBezTo>
                  <a:pt x="-6313" y="2650245"/>
                  <a:pt x="18003" y="2169094"/>
                  <a:pt x="0" y="2010788"/>
                </a:cubicBezTo>
                <a:cubicBezTo>
                  <a:pt x="-18003" y="1852482"/>
                  <a:pt x="-20312" y="1665846"/>
                  <a:pt x="0" y="1354489"/>
                </a:cubicBezTo>
                <a:cubicBezTo>
                  <a:pt x="20312" y="1043132"/>
                  <a:pt x="-13053" y="908564"/>
                  <a:pt x="0" y="698190"/>
                </a:cubicBezTo>
                <a:cubicBezTo>
                  <a:pt x="13053" y="487816"/>
                  <a:pt x="-18191" y="155998"/>
                  <a:pt x="0" y="0"/>
                </a:cubicBezTo>
                <a:close/>
              </a:path>
              <a:path w="4068544" h="4189141" stroke="0" extrusionOk="0">
                <a:moveTo>
                  <a:pt x="0" y="0"/>
                </a:moveTo>
                <a:cubicBezTo>
                  <a:pt x="149314" y="-6024"/>
                  <a:pt x="348697" y="2857"/>
                  <a:pt x="637405" y="0"/>
                </a:cubicBezTo>
                <a:cubicBezTo>
                  <a:pt x="926113" y="-2857"/>
                  <a:pt x="999904" y="-24077"/>
                  <a:pt x="1193440" y="0"/>
                </a:cubicBezTo>
                <a:cubicBezTo>
                  <a:pt x="1386977" y="24077"/>
                  <a:pt x="1664153" y="-20114"/>
                  <a:pt x="1952901" y="0"/>
                </a:cubicBezTo>
                <a:cubicBezTo>
                  <a:pt x="2241649" y="20114"/>
                  <a:pt x="2447297" y="13279"/>
                  <a:pt x="2590306" y="0"/>
                </a:cubicBezTo>
                <a:cubicBezTo>
                  <a:pt x="2733315" y="-13279"/>
                  <a:pt x="2965554" y="-21544"/>
                  <a:pt x="3227712" y="0"/>
                </a:cubicBezTo>
                <a:cubicBezTo>
                  <a:pt x="3489870" y="21544"/>
                  <a:pt x="3699091" y="-11625"/>
                  <a:pt x="4068544" y="0"/>
                </a:cubicBezTo>
                <a:cubicBezTo>
                  <a:pt x="4068389" y="131474"/>
                  <a:pt x="4044627" y="352205"/>
                  <a:pt x="4068544" y="614407"/>
                </a:cubicBezTo>
                <a:cubicBezTo>
                  <a:pt x="4092461" y="876609"/>
                  <a:pt x="4089391" y="1130325"/>
                  <a:pt x="4068544" y="1312598"/>
                </a:cubicBezTo>
                <a:cubicBezTo>
                  <a:pt x="4047697" y="1494871"/>
                  <a:pt x="4088643" y="1622017"/>
                  <a:pt x="4068544" y="1927005"/>
                </a:cubicBezTo>
                <a:cubicBezTo>
                  <a:pt x="4048445" y="2231993"/>
                  <a:pt x="4075603" y="2295085"/>
                  <a:pt x="4068544" y="2541412"/>
                </a:cubicBezTo>
                <a:cubicBezTo>
                  <a:pt x="4061485" y="2787739"/>
                  <a:pt x="4085721" y="2995179"/>
                  <a:pt x="4068544" y="3239602"/>
                </a:cubicBezTo>
                <a:cubicBezTo>
                  <a:pt x="4051368" y="3484025"/>
                  <a:pt x="4111778" y="3763595"/>
                  <a:pt x="4068544" y="4189141"/>
                </a:cubicBezTo>
                <a:cubicBezTo>
                  <a:pt x="3924628" y="4183211"/>
                  <a:pt x="3632678" y="4206483"/>
                  <a:pt x="3512510" y="4189141"/>
                </a:cubicBezTo>
                <a:cubicBezTo>
                  <a:pt x="3392342" y="4171799"/>
                  <a:pt x="3115566" y="4216284"/>
                  <a:pt x="2753048" y="4189141"/>
                </a:cubicBezTo>
                <a:cubicBezTo>
                  <a:pt x="2390530" y="4161998"/>
                  <a:pt x="2342379" y="4197806"/>
                  <a:pt x="2156328" y="4189141"/>
                </a:cubicBezTo>
                <a:cubicBezTo>
                  <a:pt x="1970277" y="4180476"/>
                  <a:pt x="1647859" y="4185012"/>
                  <a:pt x="1478238" y="4189141"/>
                </a:cubicBezTo>
                <a:cubicBezTo>
                  <a:pt x="1308617" y="4193271"/>
                  <a:pt x="1034419" y="4181054"/>
                  <a:pt x="718776" y="4189141"/>
                </a:cubicBezTo>
                <a:cubicBezTo>
                  <a:pt x="403133" y="4197228"/>
                  <a:pt x="238586" y="4186499"/>
                  <a:pt x="0" y="4189141"/>
                </a:cubicBezTo>
                <a:cubicBezTo>
                  <a:pt x="-11171" y="3963075"/>
                  <a:pt x="6230" y="3899042"/>
                  <a:pt x="0" y="3616625"/>
                </a:cubicBezTo>
                <a:cubicBezTo>
                  <a:pt x="-6230" y="3334208"/>
                  <a:pt x="26119" y="3202987"/>
                  <a:pt x="0" y="3002218"/>
                </a:cubicBezTo>
                <a:cubicBezTo>
                  <a:pt x="-26119" y="2801449"/>
                  <a:pt x="346" y="2493599"/>
                  <a:pt x="0" y="2345919"/>
                </a:cubicBezTo>
                <a:cubicBezTo>
                  <a:pt x="-346" y="2198239"/>
                  <a:pt x="23568" y="1919289"/>
                  <a:pt x="0" y="1563946"/>
                </a:cubicBezTo>
                <a:cubicBezTo>
                  <a:pt x="-23568" y="1208603"/>
                  <a:pt x="7899" y="1099688"/>
                  <a:pt x="0" y="865756"/>
                </a:cubicBezTo>
                <a:cubicBezTo>
                  <a:pt x="-7899" y="631824"/>
                  <a:pt x="23740" y="18952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25400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6" name="Segnaposto immagine 10">
            <a:extLst>
              <a:ext uri="{FF2B5EF4-FFF2-40B4-BE49-F238E27FC236}">
                <a16:creationId xmlns:a16="http://schemas.microsoft.com/office/drawing/2014/main" id="{951237E8-0053-D01B-C5AE-FC7F798BFED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054912" cy="2668859"/>
          </a:xfrm>
        </p:spPr>
        <p:txBody>
          <a:bodyPr/>
          <a:lstStyle>
            <a:lvl1pPr>
              <a:defRPr b="1" i="0"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7" name="Segnaposto immagine 10">
            <a:extLst>
              <a:ext uri="{FF2B5EF4-FFF2-40B4-BE49-F238E27FC236}">
                <a16:creationId xmlns:a16="http://schemas.microsoft.com/office/drawing/2014/main" id="{F56764C4-42BA-56C4-63D0-866F005CF32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54912" y="0"/>
            <a:ext cx="4068544" cy="2668859"/>
          </a:xfrm>
        </p:spPr>
        <p:txBody>
          <a:bodyPr/>
          <a:lstStyle>
            <a:lvl1pPr>
              <a:defRPr b="1" i="0"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8" name="Segnaposto immagine 10">
            <a:extLst>
              <a:ext uri="{FF2B5EF4-FFF2-40B4-BE49-F238E27FC236}">
                <a16:creationId xmlns:a16="http://schemas.microsoft.com/office/drawing/2014/main" id="{306C132A-1887-0326-DEB4-A97217011F0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3456" y="0"/>
            <a:ext cx="4068544" cy="2668859"/>
          </a:xfrm>
        </p:spPr>
        <p:txBody>
          <a:bodyPr/>
          <a:lstStyle>
            <a:lvl1pPr>
              <a:defRPr b="1" i="0"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FBFBD21-34BE-695F-B62F-72BCA4B2E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987" y="3354712"/>
            <a:ext cx="2743200" cy="1819453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ACC341B5-4D1E-47D0-C4AC-988F72E7FB0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054913" y="3354918"/>
            <a:ext cx="3777791" cy="2465916"/>
          </a:xfrm>
        </p:spPr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  <a:lvl4pPr>
              <a:defRPr b="0" i="0">
                <a:cs typeface="Arial" panose="020B0604020202020204" pitchFamily="34" charset="0"/>
              </a:defRPr>
            </a:lvl4pPr>
            <a:lvl5pPr>
              <a:defRPr b="1" i="0">
                <a:cs typeface="Arial" panose="020B0604020202020204" pitchFamily="34" charset="0"/>
              </a:defRPr>
            </a:lvl5pPr>
            <a:lvl6pPr>
              <a:defRPr b="0" i="0">
                <a:cs typeface="Arial" panose="020B0604020202020204" pitchFamily="34" charset="0"/>
              </a:defRPr>
            </a:lvl6pPr>
            <a:lvl7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7pPr>
            <a:lvl8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8pPr>
            <a:lvl9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3"/>
            <a:r>
              <a:rPr lang="it-IT" dirty="0"/>
              <a:t>Secondo livello</a:t>
            </a:r>
          </a:p>
          <a:p>
            <a:pPr lvl="4"/>
            <a:r>
              <a:rPr lang="it-IT" dirty="0"/>
              <a:t>TERZO LIVELLO</a:t>
            </a:r>
          </a:p>
          <a:p>
            <a:pPr lvl="5"/>
            <a:r>
              <a:rPr lang="it-IT" dirty="0"/>
              <a:t>Quarto livello</a:t>
            </a:r>
          </a:p>
          <a:p>
            <a:pPr lvl="6"/>
            <a:r>
              <a:rPr lang="it-IT" dirty="0"/>
              <a:t>Quinto livello</a:t>
            </a:r>
          </a:p>
          <a:p>
            <a:pPr lvl="7"/>
            <a:r>
              <a:rPr lang="it-IT" dirty="0"/>
              <a:t>Sesto livello</a:t>
            </a:r>
          </a:p>
          <a:p>
            <a:pPr lvl="8"/>
            <a:r>
              <a:rPr lang="it-IT" dirty="0"/>
              <a:t>Settimo livello</a:t>
            </a:r>
          </a:p>
        </p:txBody>
      </p: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603625BA-40A6-2895-1A7D-285F112DC15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862485" y="3354713"/>
            <a:ext cx="2753783" cy="2465916"/>
          </a:xfrm>
        </p:spPr>
        <p:txBody>
          <a:bodyPr/>
          <a:lstStyle>
            <a:lvl1pPr>
              <a:defRPr lang="it-IT" sz="1867" b="0" i="0" u="none" strike="noStrike" cap="none" spc="0" baseline="0" dirty="0" smtClean="0">
                <a:solidFill>
                  <a:schemeClr val="tx1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  <a:lvl2pPr>
              <a:defRPr lang="it-IT" sz="1867" b="0" i="0" u="none" strike="noStrike" cap="none" spc="0" baseline="0" dirty="0" smtClean="0">
                <a:solidFill>
                  <a:schemeClr val="bg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2pPr>
            <a:lvl3pPr>
              <a:defRPr lang="it-IT" sz="1867" b="0" i="0" u="none" strike="noStrike" cap="none" spc="0" baseline="0" dirty="0" smtClean="0">
                <a:solidFill>
                  <a:schemeClr val="accent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3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A57B082-FD8F-84E9-9B03-84B28D985A29}"/>
              </a:ext>
            </a:extLst>
          </p:cNvPr>
          <p:cNvSpPr/>
          <p:nvPr userDrawn="1"/>
        </p:nvSpPr>
        <p:spPr>
          <a:xfrm>
            <a:off x="6501667" y="5234018"/>
            <a:ext cx="1589175" cy="1589175"/>
          </a:xfrm>
          <a:prstGeom prst="rect">
            <a:avLst/>
          </a:prstGeom>
          <a:noFill/>
          <a:ln w="50800" cap="flat">
            <a:solidFill>
              <a:schemeClr val="accent5"/>
            </a:solidFill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13" name="Segnaposto piè di pagina 12">
            <a:extLst>
              <a:ext uri="{FF2B5EF4-FFF2-40B4-BE49-F238E27FC236}">
                <a16:creationId xmlns:a16="http://schemas.microsoft.com/office/drawing/2014/main" id="{16E5BE41-4063-4165-2C6C-EE8C51848BA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r>
              <a:rPr lang="it-IT"/>
              <a:t>GI GROUP: TITOLO PRESENTAZIONE</a:t>
            </a:r>
            <a:endParaRPr lang="it-IT" dirty="0"/>
          </a:p>
        </p:txBody>
      </p:sp>
      <p:sp>
        <p:nvSpPr>
          <p:cNvPr id="14" name="Segnaposto numero diapositiva 13">
            <a:extLst>
              <a:ext uri="{FF2B5EF4-FFF2-40B4-BE49-F238E27FC236}">
                <a16:creationId xmlns:a16="http://schemas.microsoft.com/office/drawing/2014/main" id="{F29F58E2-3C03-A3BA-074D-470783CEFC44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fld id="{420537EE-3E54-8342-BDB7-72763452CD31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46367841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ips A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B6D93BAC-20A9-4C7D-665F-8ED0699A68EE}"/>
              </a:ext>
            </a:extLst>
          </p:cNvPr>
          <p:cNvSpPr/>
          <p:nvPr userDrawn="1"/>
        </p:nvSpPr>
        <p:spPr>
          <a:xfrm>
            <a:off x="8123456" y="2668859"/>
            <a:ext cx="4068544" cy="4189141"/>
          </a:xfrm>
          <a:custGeom>
            <a:avLst/>
            <a:gdLst>
              <a:gd name="connsiteX0" fmla="*/ 0 w 4068544"/>
              <a:gd name="connsiteY0" fmla="*/ 0 h 4189141"/>
              <a:gd name="connsiteX1" fmla="*/ 556034 w 4068544"/>
              <a:gd name="connsiteY1" fmla="*/ 0 h 4189141"/>
              <a:gd name="connsiteX2" fmla="*/ 1315496 w 4068544"/>
              <a:gd name="connsiteY2" fmla="*/ 0 h 4189141"/>
              <a:gd name="connsiteX3" fmla="*/ 2034272 w 4068544"/>
              <a:gd name="connsiteY3" fmla="*/ 0 h 4189141"/>
              <a:gd name="connsiteX4" fmla="*/ 2590306 w 4068544"/>
              <a:gd name="connsiteY4" fmla="*/ 0 h 4189141"/>
              <a:gd name="connsiteX5" fmla="*/ 3227712 w 4068544"/>
              <a:gd name="connsiteY5" fmla="*/ 0 h 4189141"/>
              <a:gd name="connsiteX6" fmla="*/ 4068544 w 4068544"/>
              <a:gd name="connsiteY6" fmla="*/ 0 h 4189141"/>
              <a:gd name="connsiteX7" fmla="*/ 4068544 w 4068544"/>
              <a:gd name="connsiteY7" fmla="*/ 698190 h 4189141"/>
              <a:gd name="connsiteX8" fmla="*/ 4068544 w 4068544"/>
              <a:gd name="connsiteY8" fmla="*/ 1312598 h 4189141"/>
              <a:gd name="connsiteX9" fmla="*/ 4068544 w 4068544"/>
              <a:gd name="connsiteY9" fmla="*/ 1885113 h 4189141"/>
              <a:gd name="connsiteX10" fmla="*/ 4068544 w 4068544"/>
              <a:gd name="connsiteY10" fmla="*/ 2499521 h 4189141"/>
              <a:gd name="connsiteX11" fmla="*/ 4068544 w 4068544"/>
              <a:gd name="connsiteY11" fmla="*/ 3239602 h 4189141"/>
              <a:gd name="connsiteX12" fmla="*/ 4068544 w 4068544"/>
              <a:gd name="connsiteY12" fmla="*/ 4189141 h 4189141"/>
              <a:gd name="connsiteX13" fmla="*/ 3512510 w 4068544"/>
              <a:gd name="connsiteY13" fmla="*/ 4189141 h 4189141"/>
              <a:gd name="connsiteX14" fmla="*/ 2956475 w 4068544"/>
              <a:gd name="connsiteY14" fmla="*/ 4189141 h 4189141"/>
              <a:gd name="connsiteX15" fmla="*/ 2237699 w 4068544"/>
              <a:gd name="connsiteY15" fmla="*/ 4189141 h 4189141"/>
              <a:gd name="connsiteX16" fmla="*/ 1681665 w 4068544"/>
              <a:gd name="connsiteY16" fmla="*/ 4189141 h 4189141"/>
              <a:gd name="connsiteX17" fmla="*/ 1003574 w 4068544"/>
              <a:gd name="connsiteY17" fmla="*/ 4189141 h 4189141"/>
              <a:gd name="connsiteX18" fmla="*/ 0 w 4068544"/>
              <a:gd name="connsiteY18" fmla="*/ 4189141 h 4189141"/>
              <a:gd name="connsiteX19" fmla="*/ 0 w 4068544"/>
              <a:gd name="connsiteY19" fmla="*/ 3490951 h 4189141"/>
              <a:gd name="connsiteX20" fmla="*/ 0 w 4068544"/>
              <a:gd name="connsiteY20" fmla="*/ 2792761 h 4189141"/>
              <a:gd name="connsiteX21" fmla="*/ 0 w 4068544"/>
              <a:gd name="connsiteY21" fmla="*/ 2010788 h 4189141"/>
              <a:gd name="connsiteX22" fmla="*/ 0 w 4068544"/>
              <a:gd name="connsiteY22" fmla="*/ 1354489 h 4189141"/>
              <a:gd name="connsiteX23" fmla="*/ 0 w 4068544"/>
              <a:gd name="connsiteY23" fmla="*/ 698190 h 4189141"/>
              <a:gd name="connsiteX24" fmla="*/ 0 w 4068544"/>
              <a:gd name="connsiteY24" fmla="*/ 0 h 4189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068544" h="4189141" fill="none" extrusionOk="0">
                <a:moveTo>
                  <a:pt x="0" y="0"/>
                </a:moveTo>
                <a:cubicBezTo>
                  <a:pt x="203544" y="-12854"/>
                  <a:pt x="405329" y="-19007"/>
                  <a:pt x="556034" y="0"/>
                </a:cubicBezTo>
                <a:cubicBezTo>
                  <a:pt x="706739" y="19007"/>
                  <a:pt x="979287" y="-30289"/>
                  <a:pt x="1315496" y="0"/>
                </a:cubicBezTo>
                <a:cubicBezTo>
                  <a:pt x="1651705" y="30289"/>
                  <a:pt x="1841976" y="-25446"/>
                  <a:pt x="2034272" y="0"/>
                </a:cubicBezTo>
                <a:cubicBezTo>
                  <a:pt x="2226568" y="25446"/>
                  <a:pt x="2400544" y="21950"/>
                  <a:pt x="2590306" y="0"/>
                </a:cubicBezTo>
                <a:cubicBezTo>
                  <a:pt x="2780068" y="-21950"/>
                  <a:pt x="3029213" y="4252"/>
                  <a:pt x="3227712" y="0"/>
                </a:cubicBezTo>
                <a:cubicBezTo>
                  <a:pt x="3426211" y="-4252"/>
                  <a:pt x="3705380" y="19848"/>
                  <a:pt x="4068544" y="0"/>
                </a:cubicBezTo>
                <a:cubicBezTo>
                  <a:pt x="4075775" y="289358"/>
                  <a:pt x="4084409" y="495399"/>
                  <a:pt x="4068544" y="698190"/>
                </a:cubicBezTo>
                <a:cubicBezTo>
                  <a:pt x="4052680" y="900981"/>
                  <a:pt x="4043470" y="1014227"/>
                  <a:pt x="4068544" y="1312598"/>
                </a:cubicBezTo>
                <a:cubicBezTo>
                  <a:pt x="4093618" y="1610969"/>
                  <a:pt x="4087130" y="1724410"/>
                  <a:pt x="4068544" y="1885113"/>
                </a:cubicBezTo>
                <a:cubicBezTo>
                  <a:pt x="4049958" y="2045817"/>
                  <a:pt x="4050918" y="2271576"/>
                  <a:pt x="4068544" y="2499521"/>
                </a:cubicBezTo>
                <a:cubicBezTo>
                  <a:pt x="4086170" y="2727466"/>
                  <a:pt x="4103684" y="2966574"/>
                  <a:pt x="4068544" y="3239602"/>
                </a:cubicBezTo>
                <a:cubicBezTo>
                  <a:pt x="4033404" y="3512630"/>
                  <a:pt x="4073724" y="3951065"/>
                  <a:pt x="4068544" y="4189141"/>
                </a:cubicBezTo>
                <a:cubicBezTo>
                  <a:pt x="3870491" y="4184574"/>
                  <a:pt x="3759358" y="4212627"/>
                  <a:pt x="3512510" y="4189141"/>
                </a:cubicBezTo>
                <a:cubicBezTo>
                  <a:pt x="3265662" y="4165655"/>
                  <a:pt x="3136689" y="4170296"/>
                  <a:pt x="2956475" y="4189141"/>
                </a:cubicBezTo>
                <a:cubicBezTo>
                  <a:pt x="2776261" y="4207986"/>
                  <a:pt x="2562358" y="4217155"/>
                  <a:pt x="2237699" y="4189141"/>
                </a:cubicBezTo>
                <a:cubicBezTo>
                  <a:pt x="1913040" y="4161127"/>
                  <a:pt x="1882669" y="4176534"/>
                  <a:pt x="1681665" y="4189141"/>
                </a:cubicBezTo>
                <a:cubicBezTo>
                  <a:pt x="1480661" y="4201748"/>
                  <a:pt x="1232407" y="4170099"/>
                  <a:pt x="1003574" y="4189141"/>
                </a:cubicBezTo>
                <a:cubicBezTo>
                  <a:pt x="774741" y="4208183"/>
                  <a:pt x="276988" y="4236091"/>
                  <a:pt x="0" y="4189141"/>
                </a:cubicBezTo>
                <a:cubicBezTo>
                  <a:pt x="-4403" y="3925702"/>
                  <a:pt x="28932" y="3799749"/>
                  <a:pt x="0" y="3490951"/>
                </a:cubicBezTo>
                <a:cubicBezTo>
                  <a:pt x="-28932" y="3182153"/>
                  <a:pt x="6313" y="2935277"/>
                  <a:pt x="0" y="2792761"/>
                </a:cubicBezTo>
                <a:cubicBezTo>
                  <a:pt x="-6313" y="2650245"/>
                  <a:pt x="18003" y="2169094"/>
                  <a:pt x="0" y="2010788"/>
                </a:cubicBezTo>
                <a:cubicBezTo>
                  <a:pt x="-18003" y="1852482"/>
                  <a:pt x="-20312" y="1665846"/>
                  <a:pt x="0" y="1354489"/>
                </a:cubicBezTo>
                <a:cubicBezTo>
                  <a:pt x="20312" y="1043132"/>
                  <a:pt x="-13053" y="908564"/>
                  <a:pt x="0" y="698190"/>
                </a:cubicBezTo>
                <a:cubicBezTo>
                  <a:pt x="13053" y="487816"/>
                  <a:pt x="-18191" y="155998"/>
                  <a:pt x="0" y="0"/>
                </a:cubicBezTo>
                <a:close/>
              </a:path>
              <a:path w="4068544" h="4189141" stroke="0" extrusionOk="0">
                <a:moveTo>
                  <a:pt x="0" y="0"/>
                </a:moveTo>
                <a:cubicBezTo>
                  <a:pt x="149314" y="-6024"/>
                  <a:pt x="348697" y="2857"/>
                  <a:pt x="637405" y="0"/>
                </a:cubicBezTo>
                <a:cubicBezTo>
                  <a:pt x="926113" y="-2857"/>
                  <a:pt x="999904" y="-24077"/>
                  <a:pt x="1193440" y="0"/>
                </a:cubicBezTo>
                <a:cubicBezTo>
                  <a:pt x="1386977" y="24077"/>
                  <a:pt x="1664153" y="-20114"/>
                  <a:pt x="1952901" y="0"/>
                </a:cubicBezTo>
                <a:cubicBezTo>
                  <a:pt x="2241649" y="20114"/>
                  <a:pt x="2447297" y="13279"/>
                  <a:pt x="2590306" y="0"/>
                </a:cubicBezTo>
                <a:cubicBezTo>
                  <a:pt x="2733315" y="-13279"/>
                  <a:pt x="2965554" y="-21544"/>
                  <a:pt x="3227712" y="0"/>
                </a:cubicBezTo>
                <a:cubicBezTo>
                  <a:pt x="3489870" y="21544"/>
                  <a:pt x="3699091" y="-11625"/>
                  <a:pt x="4068544" y="0"/>
                </a:cubicBezTo>
                <a:cubicBezTo>
                  <a:pt x="4068389" y="131474"/>
                  <a:pt x="4044627" y="352205"/>
                  <a:pt x="4068544" y="614407"/>
                </a:cubicBezTo>
                <a:cubicBezTo>
                  <a:pt x="4092461" y="876609"/>
                  <a:pt x="4089391" y="1130325"/>
                  <a:pt x="4068544" y="1312598"/>
                </a:cubicBezTo>
                <a:cubicBezTo>
                  <a:pt x="4047697" y="1494871"/>
                  <a:pt x="4088643" y="1622017"/>
                  <a:pt x="4068544" y="1927005"/>
                </a:cubicBezTo>
                <a:cubicBezTo>
                  <a:pt x="4048445" y="2231993"/>
                  <a:pt x="4075603" y="2295085"/>
                  <a:pt x="4068544" y="2541412"/>
                </a:cubicBezTo>
                <a:cubicBezTo>
                  <a:pt x="4061485" y="2787739"/>
                  <a:pt x="4085721" y="2995179"/>
                  <a:pt x="4068544" y="3239602"/>
                </a:cubicBezTo>
                <a:cubicBezTo>
                  <a:pt x="4051368" y="3484025"/>
                  <a:pt x="4111778" y="3763595"/>
                  <a:pt x="4068544" y="4189141"/>
                </a:cubicBezTo>
                <a:cubicBezTo>
                  <a:pt x="3924628" y="4183211"/>
                  <a:pt x="3632678" y="4206483"/>
                  <a:pt x="3512510" y="4189141"/>
                </a:cubicBezTo>
                <a:cubicBezTo>
                  <a:pt x="3392342" y="4171799"/>
                  <a:pt x="3115566" y="4216284"/>
                  <a:pt x="2753048" y="4189141"/>
                </a:cubicBezTo>
                <a:cubicBezTo>
                  <a:pt x="2390530" y="4161998"/>
                  <a:pt x="2342379" y="4197806"/>
                  <a:pt x="2156328" y="4189141"/>
                </a:cubicBezTo>
                <a:cubicBezTo>
                  <a:pt x="1970277" y="4180476"/>
                  <a:pt x="1647859" y="4185012"/>
                  <a:pt x="1478238" y="4189141"/>
                </a:cubicBezTo>
                <a:cubicBezTo>
                  <a:pt x="1308617" y="4193271"/>
                  <a:pt x="1034419" y="4181054"/>
                  <a:pt x="718776" y="4189141"/>
                </a:cubicBezTo>
                <a:cubicBezTo>
                  <a:pt x="403133" y="4197228"/>
                  <a:pt x="238586" y="4186499"/>
                  <a:pt x="0" y="4189141"/>
                </a:cubicBezTo>
                <a:cubicBezTo>
                  <a:pt x="-11171" y="3963075"/>
                  <a:pt x="6230" y="3899042"/>
                  <a:pt x="0" y="3616625"/>
                </a:cubicBezTo>
                <a:cubicBezTo>
                  <a:pt x="-6230" y="3334208"/>
                  <a:pt x="26119" y="3202987"/>
                  <a:pt x="0" y="3002218"/>
                </a:cubicBezTo>
                <a:cubicBezTo>
                  <a:pt x="-26119" y="2801449"/>
                  <a:pt x="346" y="2493599"/>
                  <a:pt x="0" y="2345919"/>
                </a:cubicBezTo>
                <a:cubicBezTo>
                  <a:pt x="-346" y="2198239"/>
                  <a:pt x="23568" y="1919289"/>
                  <a:pt x="0" y="1563946"/>
                </a:cubicBezTo>
                <a:cubicBezTo>
                  <a:pt x="-23568" y="1208603"/>
                  <a:pt x="7899" y="1099688"/>
                  <a:pt x="0" y="865756"/>
                </a:cubicBezTo>
                <a:cubicBezTo>
                  <a:pt x="-7899" y="631824"/>
                  <a:pt x="23740" y="189526"/>
                  <a:pt x="0" y="0"/>
                </a:cubicBezTo>
                <a:close/>
              </a:path>
            </a:pathLst>
          </a:custGeom>
          <a:solidFill>
            <a:schemeClr val="accent3"/>
          </a:solidFill>
          <a:ln w="25400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6" name="Segnaposto immagine 10">
            <a:extLst>
              <a:ext uri="{FF2B5EF4-FFF2-40B4-BE49-F238E27FC236}">
                <a16:creationId xmlns:a16="http://schemas.microsoft.com/office/drawing/2014/main" id="{951237E8-0053-D01B-C5AE-FC7F798BFED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054912" cy="2668859"/>
          </a:xfrm>
        </p:spPr>
        <p:txBody>
          <a:bodyPr/>
          <a:lstStyle>
            <a:lvl1pPr>
              <a:defRPr b="1" i="0"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7" name="Segnaposto immagine 10">
            <a:extLst>
              <a:ext uri="{FF2B5EF4-FFF2-40B4-BE49-F238E27FC236}">
                <a16:creationId xmlns:a16="http://schemas.microsoft.com/office/drawing/2014/main" id="{F56764C4-42BA-56C4-63D0-866F005CF32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54912" y="0"/>
            <a:ext cx="4068544" cy="2668859"/>
          </a:xfrm>
        </p:spPr>
        <p:txBody>
          <a:bodyPr/>
          <a:lstStyle>
            <a:lvl1pPr>
              <a:defRPr b="1" i="0"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8" name="Segnaposto immagine 10">
            <a:extLst>
              <a:ext uri="{FF2B5EF4-FFF2-40B4-BE49-F238E27FC236}">
                <a16:creationId xmlns:a16="http://schemas.microsoft.com/office/drawing/2014/main" id="{306C132A-1887-0326-DEB4-A97217011F0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3456" y="0"/>
            <a:ext cx="4068544" cy="2668859"/>
          </a:xfrm>
        </p:spPr>
        <p:txBody>
          <a:bodyPr/>
          <a:lstStyle>
            <a:lvl1pPr>
              <a:defRPr b="1" i="0"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FBFBD21-34BE-695F-B62F-72BCA4B2E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987" y="3354712"/>
            <a:ext cx="2743200" cy="1819453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ACC341B5-4D1E-47D0-C4AC-988F72E7FB0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054913" y="3354918"/>
            <a:ext cx="3777791" cy="2465916"/>
          </a:xfrm>
        </p:spPr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  <a:lvl4pPr>
              <a:defRPr b="0" i="0">
                <a:cs typeface="Arial" panose="020B0604020202020204" pitchFamily="34" charset="0"/>
              </a:defRPr>
            </a:lvl4pPr>
            <a:lvl5pPr>
              <a:defRPr b="1" i="0">
                <a:cs typeface="Arial" panose="020B0604020202020204" pitchFamily="34" charset="0"/>
              </a:defRPr>
            </a:lvl5pPr>
            <a:lvl6pPr>
              <a:defRPr b="0" i="0">
                <a:cs typeface="Arial" panose="020B0604020202020204" pitchFamily="34" charset="0"/>
              </a:defRPr>
            </a:lvl6pPr>
            <a:lvl7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7pPr>
            <a:lvl8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8pPr>
            <a:lvl9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3"/>
            <a:r>
              <a:rPr lang="it-IT" dirty="0"/>
              <a:t>Secondo livello</a:t>
            </a:r>
          </a:p>
          <a:p>
            <a:pPr lvl="4"/>
            <a:r>
              <a:rPr lang="it-IT" dirty="0"/>
              <a:t>TERZO LIVELLO</a:t>
            </a:r>
          </a:p>
          <a:p>
            <a:pPr lvl="5"/>
            <a:r>
              <a:rPr lang="it-IT" dirty="0"/>
              <a:t>Quarto livello</a:t>
            </a:r>
          </a:p>
          <a:p>
            <a:pPr lvl="6"/>
            <a:r>
              <a:rPr lang="it-IT" dirty="0"/>
              <a:t>Quinto livello</a:t>
            </a:r>
          </a:p>
          <a:p>
            <a:pPr lvl="7"/>
            <a:r>
              <a:rPr lang="it-IT" dirty="0"/>
              <a:t>Sesto livello</a:t>
            </a:r>
          </a:p>
          <a:p>
            <a:pPr lvl="8"/>
            <a:r>
              <a:rPr lang="it-IT" dirty="0"/>
              <a:t>Settimo livello</a:t>
            </a:r>
          </a:p>
        </p:txBody>
      </p: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603625BA-40A6-2895-1A7D-285F112DC15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862485" y="3354713"/>
            <a:ext cx="2753783" cy="2465916"/>
          </a:xfrm>
        </p:spPr>
        <p:txBody>
          <a:bodyPr/>
          <a:lstStyle>
            <a:lvl1pPr>
              <a:defRPr lang="it-IT" sz="1867" b="0" i="0" u="none" strike="noStrike" cap="none" spc="0" baseline="0" dirty="0" smtClean="0">
                <a:solidFill>
                  <a:schemeClr val="tx1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  <a:lvl2pPr>
              <a:defRPr lang="it-IT" sz="1867" b="0" i="0" u="none" strike="noStrike" cap="none" spc="0" baseline="0" dirty="0" smtClean="0">
                <a:solidFill>
                  <a:schemeClr val="accent1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2pPr>
            <a:lvl3pPr>
              <a:defRPr lang="it-IT" sz="1867" b="0" i="0" u="none" strike="noStrike" cap="none" spc="0" baseline="0" dirty="0" smtClean="0">
                <a:solidFill>
                  <a:schemeClr val="accent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3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7FAD4E9E-E455-D2FD-15B2-66F8DFAAF497}"/>
              </a:ext>
            </a:extLst>
          </p:cNvPr>
          <p:cNvSpPr/>
          <p:nvPr userDrawn="1"/>
        </p:nvSpPr>
        <p:spPr>
          <a:xfrm>
            <a:off x="6501667" y="5234018"/>
            <a:ext cx="1589175" cy="1589175"/>
          </a:xfrm>
          <a:prstGeom prst="rect">
            <a:avLst/>
          </a:prstGeom>
          <a:noFill/>
          <a:ln w="50800" cap="flat">
            <a:solidFill>
              <a:schemeClr val="accent4"/>
            </a:solidFill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13" name="Segnaposto piè di pagina 12">
            <a:extLst>
              <a:ext uri="{FF2B5EF4-FFF2-40B4-BE49-F238E27FC236}">
                <a16:creationId xmlns:a16="http://schemas.microsoft.com/office/drawing/2014/main" id="{3948F56A-7A71-2C5D-56C8-34A89C80CBBC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r>
              <a:rPr lang="it-IT"/>
              <a:t>GI GROUP: TITOLO PRESENTAZIONE</a:t>
            </a:r>
            <a:endParaRPr lang="it-IT" dirty="0"/>
          </a:p>
        </p:txBody>
      </p:sp>
      <p:sp>
        <p:nvSpPr>
          <p:cNvPr id="14" name="Segnaposto numero diapositiva 13">
            <a:extLst>
              <a:ext uri="{FF2B5EF4-FFF2-40B4-BE49-F238E27FC236}">
                <a16:creationId xmlns:a16="http://schemas.microsoft.com/office/drawing/2014/main" id="{34BCD359-78B2-6C62-82B6-789612F7515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fld id="{420537EE-3E54-8342-BDB7-72763452CD31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31518175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ips A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B6D93BAC-20A9-4C7D-665F-8ED0699A68EE}"/>
              </a:ext>
            </a:extLst>
          </p:cNvPr>
          <p:cNvSpPr/>
          <p:nvPr userDrawn="1"/>
        </p:nvSpPr>
        <p:spPr>
          <a:xfrm>
            <a:off x="8123456" y="2668859"/>
            <a:ext cx="4068544" cy="4189141"/>
          </a:xfrm>
          <a:custGeom>
            <a:avLst/>
            <a:gdLst>
              <a:gd name="connsiteX0" fmla="*/ 0 w 4068544"/>
              <a:gd name="connsiteY0" fmla="*/ 0 h 4189141"/>
              <a:gd name="connsiteX1" fmla="*/ 556034 w 4068544"/>
              <a:gd name="connsiteY1" fmla="*/ 0 h 4189141"/>
              <a:gd name="connsiteX2" fmla="*/ 1315496 w 4068544"/>
              <a:gd name="connsiteY2" fmla="*/ 0 h 4189141"/>
              <a:gd name="connsiteX3" fmla="*/ 2034272 w 4068544"/>
              <a:gd name="connsiteY3" fmla="*/ 0 h 4189141"/>
              <a:gd name="connsiteX4" fmla="*/ 2590306 w 4068544"/>
              <a:gd name="connsiteY4" fmla="*/ 0 h 4189141"/>
              <a:gd name="connsiteX5" fmla="*/ 3227712 w 4068544"/>
              <a:gd name="connsiteY5" fmla="*/ 0 h 4189141"/>
              <a:gd name="connsiteX6" fmla="*/ 4068544 w 4068544"/>
              <a:gd name="connsiteY6" fmla="*/ 0 h 4189141"/>
              <a:gd name="connsiteX7" fmla="*/ 4068544 w 4068544"/>
              <a:gd name="connsiteY7" fmla="*/ 698190 h 4189141"/>
              <a:gd name="connsiteX8" fmla="*/ 4068544 w 4068544"/>
              <a:gd name="connsiteY8" fmla="*/ 1312598 h 4189141"/>
              <a:gd name="connsiteX9" fmla="*/ 4068544 w 4068544"/>
              <a:gd name="connsiteY9" fmla="*/ 1885113 h 4189141"/>
              <a:gd name="connsiteX10" fmla="*/ 4068544 w 4068544"/>
              <a:gd name="connsiteY10" fmla="*/ 2499521 h 4189141"/>
              <a:gd name="connsiteX11" fmla="*/ 4068544 w 4068544"/>
              <a:gd name="connsiteY11" fmla="*/ 3239602 h 4189141"/>
              <a:gd name="connsiteX12" fmla="*/ 4068544 w 4068544"/>
              <a:gd name="connsiteY12" fmla="*/ 4189141 h 4189141"/>
              <a:gd name="connsiteX13" fmla="*/ 3512510 w 4068544"/>
              <a:gd name="connsiteY13" fmla="*/ 4189141 h 4189141"/>
              <a:gd name="connsiteX14" fmla="*/ 2956475 w 4068544"/>
              <a:gd name="connsiteY14" fmla="*/ 4189141 h 4189141"/>
              <a:gd name="connsiteX15" fmla="*/ 2237699 w 4068544"/>
              <a:gd name="connsiteY15" fmla="*/ 4189141 h 4189141"/>
              <a:gd name="connsiteX16" fmla="*/ 1681665 w 4068544"/>
              <a:gd name="connsiteY16" fmla="*/ 4189141 h 4189141"/>
              <a:gd name="connsiteX17" fmla="*/ 1003574 w 4068544"/>
              <a:gd name="connsiteY17" fmla="*/ 4189141 h 4189141"/>
              <a:gd name="connsiteX18" fmla="*/ 0 w 4068544"/>
              <a:gd name="connsiteY18" fmla="*/ 4189141 h 4189141"/>
              <a:gd name="connsiteX19" fmla="*/ 0 w 4068544"/>
              <a:gd name="connsiteY19" fmla="*/ 3490951 h 4189141"/>
              <a:gd name="connsiteX20" fmla="*/ 0 w 4068544"/>
              <a:gd name="connsiteY20" fmla="*/ 2792761 h 4189141"/>
              <a:gd name="connsiteX21" fmla="*/ 0 w 4068544"/>
              <a:gd name="connsiteY21" fmla="*/ 2010788 h 4189141"/>
              <a:gd name="connsiteX22" fmla="*/ 0 w 4068544"/>
              <a:gd name="connsiteY22" fmla="*/ 1354489 h 4189141"/>
              <a:gd name="connsiteX23" fmla="*/ 0 w 4068544"/>
              <a:gd name="connsiteY23" fmla="*/ 698190 h 4189141"/>
              <a:gd name="connsiteX24" fmla="*/ 0 w 4068544"/>
              <a:gd name="connsiteY24" fmla="*/ 0 h 4189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068544" h="4189141" fill="none" extrusionOk="0">
                <a:moveTo>
                  <a:pt x="0" y="0"/>
                </a:moveTo>
                <a:cubicBezTo>
                  <a:pt x="203544" y="-12854"/>
                  <a:pt x="405329" y="-19007"/>
                  <a:pt x="556034" y="0"/>
                </a:cubicBezTo>
                <a:cubicBezTo>
                  <a:pt x="706739" y="19007"/>
                  <a:pt x="979287" y="-30289"/>
                  <a:pt x="1315496" y="0"/>
                </a:cubicBezTo>
                <a:cubicBezTo>
                  <a:pt x="1651705" y="30289"/>
                  <a:pt x="1841976" y="-25446"/>
                  <a:pt x="2034272" y="0"/>
                </a:cubicBezTo>
                <a:cubicBezTo>
                  <a:pt x="2226568" y="25446"/>
                  <a:pt x="2400544" y="21950"/>
                  <a:pt x="2590306" y="0"/>
                </a:cubicBezTo>
                <a:cubicBezTo>
                  <a:pt x="2780068" y="-21950"/>
                  <a:pt x="3029213" y="4252"/>
                  <a:pt x="3227712" y="0"/>
                </a:cubicBezTo>
                <a:cubicBezTo>
                  <a:pt x="3426211" y="-4252"/>
                  <a:pt x="3705380" y="19848"/>
                  <a:pt x="4068544" y="0"/>
                </a:cubicBezTo>
                <a:cubicBezTo>
                  <a:pt x="4075775" y="289358"/>
                  <a:pt x="4084409" y="495399"/>
                  <a:pt x="4068544" y="698190"/>
                </a:cubicBezTo>
                <a:cubicBezTo>
                  <a:pt x="4052680" y="900981"/>
                  <a:pt x="4043470" y="1014227"/>
                  <a:pt x="4068544" y="1312598"/>
                </a:cubicBezTo>
                <a:cubicBezTo>
                  <a:pt x="4093618" y="1610969"/>
                  <a:pt x="4087130" y="1724410"/>
                  <a:pt x="4068544" y="1885113"/>
                </a:cubicBezTo>
                <a:cubicBezTo>
                  <a:pt x="4049958" y="2045817"/>
                  <a:pt x="4050918" y="2271576"/>
                  <a:pt x="4068544" y="2499521"/>
                </a:cubicBezTo>
                <a:cubicBezTo>
                  <a:pt x="4086170" y="2727466"/>
                  <a:pt x="4103684" y="2966574"/>
                  <a:pt x="4068544" y="3239602"/>
                </a:cubicBezTo>
                <a:cubicBezTo>
                  <a:pt x="4033404" y="3512630"/>
                  <a:pt x="4073724" y="3951065"/>
                  <a:pt x="4068544" y="4189141"/>
                </a:cubicBezTo>
                <a:cubicBezTo>
                  <a:pt x="3870491" y="4184574"/>
                  <a:pt x="3759358" y="4212627"/>
                  <a:pt x="3512510" y="4189141"/>
                </a:cubicBezTo>
                <a:cubicBezTo>
                  <a:pt x="3265662" y="4165655"/>
                  <a:pt x="3136689" y="4170296"/>
                  <a:pt x="2956475" y="4189141"/>
                </a:cubicBezTo>
                <a:cubicBezTo>
                  <a:pt x="2776261" y="4207986"/>
                  <a:pt x="2562358" y="4217155"/>
                  <a:pt x="2237699" y="4189141"/>
                </a:cubicBezTo>
                <a:cubicBezTo>
                  <a:pt x="1913040" y="4161127"/>
                  <a:pt x="1882669" y="4176534"/>
                  <a:pt x="1681665" y="4189141"/>
                </a:cubicBezTo>
                <a:cubicBezTo>
                  <a:pt x="1480661" y="4201748"/>
                  <a:pt x="1232407" y="4170099"/>
                  <a:pt x="1003574" y="4189141"/>
                </a:cubicBezTo>
                <a:cubicBezTo>
                  <a:pt x="774741" y="4208183"/>
                  <a:pt x="276988" y="4236091"/>
                  <a:pt x="0" y="4189141"/>
                </a:cubicBezTo>
                <a:cubicBezTo>
                  <a:pt x="-4403" y="3925702"/>
                  <a:pt x="28932" y="3799749"/>
                  <a:pt x="0" y="3490951"/>
                </a:cubicBezTo>
                <a:cubicBezTo>
                  <a:pt x="-28932" y="3182153"/>
                  <a:pt x="6313" y="2935277"/>
                  <a:pt x="0" y="2792761"/>
                </a:cubicBezTo>
                <a:cubicBezTo>
                  <a:pt x="-6313" y="2650245"/>
                  <a:pt x="18003" y="2169094"/>
                  <a:pt x="0" y="2010788"/>
                </a:cubicBezTo>
                <a:cubicBezTo>
                  <a:pt x="-18003" y="1852482"/>
                  <a:pt x="-20312" y="1665846"/>
                  <a:pt x="0" y="1354489"/>
                </a:cubicBezTo>
                <a:cubicBezTo>
                  <a:pt x="20312" y="1043132"/>
                  <a:pt x="-13053" y="908564"/>
                  <a:pt x="0" y="698190"/>
                </a:cubicBezTo>
                <a:cubicBezTo>
                  <a:pt x="13053" y="487816"/>
                  <a:pt x="-18191" y="155998"/>
                  <a:pt x="0" y="0"/>
                </a:cubicBezTo>
                <a:close/>
              </a:path>
              <a:path w="4068544" h="4189141" stroke="0" extrusionOk="0">
                <a:moveTo>
                  <a:pt x="0" y="0"/>
                </a:moveTo>
                <a:cubicBezTo>
                  <a:pt x="149314" y="-6024"/>
                  <a:pt x="348697" y="2857"/>
                  <a:pt x="637405" y="0"/>
                </a:cubicBezTo>
                <a:cubicBezTo>
                  <a:pt x="926113" y="-2857"/>
                  <a:pt x="999904" y="-24077"/>
                  <a:pt x="1193440" y="0"/>
                </a:cubicBezTo>
                <a:cubicBezTo>
                  <a:pt x="1386977" y="24077"/>
                  <a:pt x="1664153" y="-20114"/>
                  <a:pt x="1952901" y="0"/>
                </a:cubicBezTo>
                <a:cubicBezTo>
                  <a:pt x="2241649" y="20114"/>
                  <a:pt x="2447297" y="13279"/>
                  <a:pt x="2590306" y="0"/>
                </a:cubicBezTo>
                <a:cubicBezTo>
                  <a:pt x="2733315" y="-13279"/>
                  <a:pt x="2965554" y="-21544"/>
                  <a:pt x="3227712" y="0"/>
                </a:cubicBezTo>
                <a:cubicBezTo>
                  <a:pt x="3489870" y="21544"/>
                  <a:pt x="3699091" y="-11625"/>
                  <a:pt x="4068544" y="0"/>
                </a:cubicBezTo>
                <a:cubicBezTo>
                  <a:pt x="4068389" y="131474"/>
                  <a:pt x="4044627" y="352205"/>
                  <a:pt x="4068544" y="614407"/>
                </a:cubicBezTo>
                <a:cubicBezTo>
                  <a:pt x="4092461" y="876609"/>
                  <a:pt x="4089391" y="1130325"/>
                  <a:pt x="4068544" y="1312598"/>
                </a:cubicBezTo>
                <a:cubicBezTo>
                  <a:pt x="4047697" y="1494871"/>
                  <a:pt x="4088643" y="1622017"/>
                  <a:pt x="4068544" y="1927005"/>
                </a:cubicBezTo>
                <a:cubicBezTo>
                  <a:pt x="4048445" y="2231993"/>
                  <a:pt x="4075603" y="2295085"/>
                  <a:pt x="4068544" y="2541412"/>
                </a:cubicBezTo>
                <a:cubicBezTo>
                  <a:pt x="4061485" y="2787739"/>
                  <a:pt x="4085721" y="2995179"/>
                  <a:pt x="4068544" y="3239602"/>
                </a:cubicBezTo>
                <a:cubicBezTo>
                  <a:pt x="4051368" y="3484025"/>
                  <a:pt x="4111778" y="3763595"/>
                  <a:pt x="4068544" y="4189141"/>
                </a:cubicBezTo>
                <a:cubicBezTo>
                  <a:pt x="3924628" y="4183211"/>
                  <a:pt x="3632678" y="4206483"/>
                  <a:pt x="3512510" y="4189141"/>
                </a:cubicBezTo>
                <a:cubicBezTo>
                  <a:pt x="3392342" y="4171799"/>
                  <a:pt x="3115566" y="4216284"/>
                  <a:pt x="2753048" y="4189141"/>
                </a:cubicBezTo>
                <a:cubicBezTo>
                  <a:pt x="2390530" y="4161998"/>
                  <a:pt x="2342379" y="4197806"/>
                  <a:pt x="2156328" y="4189141"/>
                </a:cubicBezTo>
                <a:cubicBezTo>
                  <a:pt x="1970277" y="4180476"/>
                  <a:pt x="1647859" y="4185012"/>
                  <a:pt x="1478238" y="4189141"/>
                </a:cubicBezTo>
                <a:cubicBezTo>
                  <a:pt x="1308617" y="4193271"/>
                  <a:pt x="1034419" y="4181054"/>
                  <a:pt x="718776" y="4189141"/>
                </a:cubicBezTo>
                <a:cubicBezTo>
                  <a:pt x="403133" y="4197228"/>
                  <a:pt x="238586" y="4186499"/>
                  <a:pt x="0" y="4189141"/>
                </a:cubicBezTo>
                <a:cubicBezTo>
                  <a:pt x="-11171" y="3963075"/>
                  <a:pt x="6230" y="3899042"/>
                  <a:pt x="0" y="3616625"/>
                </a:cubicBezTo>
                <a:cubicBezTo>
                  <a:pt x="-6230" y="3334208"/>
                  <a:pt x="26119" y="3202987"/>
                  <a:pt x="0" y="3002218"/>
                </a:cubicBezTo>
                <a:cubicBezTo>
                  <a:pt x="-26119" y="2801449"/>
                  <a:pt x="346" y="2493599"/>
                  <a:pt x="0" y="2345919"/>
                </a:cubicBezTo>
                <a:cubicBezTo>
                  <a:pt x="-346" y="2198239"/>
                  <a:pt x="23568" y="1919289"/>
                  <a:pt x="0" y="1563946"/>
                </a:cubicBezTo>
                <a:cubicBezTo>
                  <a:pt x="-23568" y="1208603"/>
                  <a:pt x="7899" y="1099688"/>
                  <a:pt x="0" y="865756"/>
                </a:cubicBezTo>
                <a:cubicBezTo>
                  <a:pt x="-7899" y="631824"/>
                  <a:pt x="23740" y="189526"/>
                  <a:pt x="0" y="0"/>
                </a:cubicBezTo>
                <a:close/>
              </a:path>
            </a:pathLst>
          </a:custGeom>
          <a:solidFill>
            <a:schemeClr val="accent4"/>
          </a:solidFill>
          <a:ln w="25400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6" name="Segnaposto immagine 10">
            <a:extLst>
              <a:ext uri="{FF2B5EF4-FFF2-40B4-BE49-F238E27FC236}">
                <a16:creationId xmlns:a16="http://schemas.microsoft.com/office/drawing/2014/main" id="{951237E8-0053-D01B-C5AE-FC7F798BFED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054912" cy="2668859"/>
          </a:xfrm>
        </p:spPr>
        <p:txBody>
          <a:bodyPr/>
          <a:lstStyle>
            <a:lvl1pPr>
              <a:defRPr b="1" i="0"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7" name="Segnaposto immagine 10">
            <a:extLst>
              <a:ext uri="{FF2B5EF4-FFF2-40B4-BE49-F238E27FC236}">
                <a16:creationId xmlns:a16="http://schemas.microsoft.com/office/drawing/2014/main" id="{F56764C4-42BA-56C4-63D0-866F005CF32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54912" y="0"/>
            <a:ext cx="4068544" cy="2668859"/>
          </a:xfrm>
        </p:spPr>
        <p:txBody>
          <a:bodyPr/>
          <a:lstStyle>
            <a:lvl1pPr>
              <a:defRPr b="1" i="0"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8" name="Segnaposto immagine 10">
            <a:extLst>
              <a:ext uri="{FF2B5EF4-FFF2-40B4-BE49-F238E27FC236}">
                <a16:creationId xmlns:a16="http://schemas.microsoft.com/office/drawing/2014/main" id="{306C132A-1887-0326-DEB4-A97217011F0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3456" y="0"/>
            <a:ext cx="4068544" cy="2668859"/>
          </a:xfrm>
        </p:spPr>
        <p:txBody>
          <a:bodyPr/>
          <a:lstStyle>
            <a:lvl1pPr>
              <a:defRPr b="1" i="0"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FBFBD21-34BE-695F-B62F-72BCA4B2E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987" y="3354712"/>
            <a:ext cx="2743200" cy="1819453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ACC341B5-4D1E-47D0-C4AC-988F72E7FB0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054913" y="3354918"/>
            <a:ext cx="3777791" cy="2465916"/>
          </a:xfrm>
        </p:spPr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  <a:lvl4pPr>
              <a:defRPr b="0" i="0">
                <a:cs typeface="Arial" panose="020B0604020202020204" pitchFamily="34" charset="0"/>
              </a:defRPr>
            </a:lvl4pPr>
            <a:lvl5pPr>
              <a:defRPr b="1" i="0">
                <a:cs typeface="Arial" panose="020B0604020202020204" pitchFamily="34" charset="0"/>
              </a:defRPr>
            </a:lvl5pPr>
            <a:lvl6pPr>
              <a:defRPr b="0" i="0">
                <a:cs typeface="Arial" panose="020B0604020202020204" pitchFamily="34" charset="0"/>
              </a:defRPr>
            </a:lvl6pPr>
            <a:lvl7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7pPr>
            <a:lvl8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8pPr>
            <a:lvl9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3"/>
            <a:r>
              <a:rPr lang="it-IT" dirty="0"/>
              <a:t>Secondo livello</a:t>
            </a:r>
          </a:p>
          <a:p>
            <a:pPr lvl="4"/>
            <a:r>
              <a:rPr lang="it-IT" dirty="0"/>
              <a:t>TERZO LIVELLO</a:t>
            </a:r>
          </a:p>
          <a:p>
            <a:pPr lvl="5"/>
            <a:r>
              <a:rPr lang="it-IT" dirty="0"/>
              <a:t>Quarto livello</a:t>
            </a:r>
          </a:p>
          <a:p>
            <a:pPr lvl="6"/>
            <a:r>
              <a:rPr lang="it-IT" dirty="0"/>
              <a:t>Quinto livello</a:t>
            </a:r>
          </a:p>
          <a:p>
            <a:pPr lvl="7"/>
            <a:r>
              <a:rPr lang="it-IT" dirty="0"/>
              <a:t>Sesto livello</a:t>
            </a:r>
          </a:p>
          <a:p>
            <a:pPr lvl="8"/>
            <a:r>
              <a:rPr lang="it-IT" dirty="0"/>
              <a:t>Settimo livello</a:t>
            </a:r>
          </a:p>
        </p:txBody>
      </p: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603625BA-40A6-2895-1A7D-285F112DC15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647159" y="3354713"/>
            <a:ext cx="2969108" cy="2465916"/>
          </a:xfrm>
        </p:spPr>
        <p:txBody>
          <a:bodyPr/>
          <a:lstStyle>
            <a:lvl1pPr>
              <a:defRPr lang="it-IT" sz="1867" b="0" i="0" u="none" strike="noStrike" cap="none" spc="0" baseline="0" dirty="0" smtClean="0">
                <a:solidFill>
                  <a:schemeClr val="tx1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  <a:lvl2pPr>
              <a:defRPr lang="it-IT" sz="1867" b="0" i="0" u="none" strike="noStrike" cap="none" spc="0" baseline="0" dirty="0" smtClean="0">
                <a:solidFill>
                  <a:schemeClr val="accent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2pPr>
            <a:lvl3pPr>
              <a:defRPr lang="it-IT" sz="1867" b="0" i="0" u="none" strike="noStrike" cap="none" spc="0" baseline="0" dirty="0" smtClean="0">
                <a:solidFill>
                  <a:schemeClr val="accent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3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3EAB6621-0847-DA1A-F242-F4E2159798A8}"/>
              </a:ext>
            </a:extLst>
          </p:cNvPr>
          <p:cNvSpPr/>
          <p:nvPr userDrawn="1"/>
        </p:nvSpPr>
        <p:spPr>
          <a:xfrm>
            <a:off x="6501667" y="5234018"/>
            <a:ext cx="1589175" cy="1589175"/>
          </a:xfrm>
          <a:prstGeom prst="rect">
            <a:avLst/>
          </a:prstGeom>
          <a:noFill/>
          <a:ln w="50800" cap="flat">
            <a:solidFill>
              <a:schemeClr val="accent2"/>
            </a:solidFill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13" name="Segnaposto piè di pagina 12">
            <a:extLst>
              <a:ext uri="{FF2B5EF4-FFF2-40B4-BE49-F238E27FC236}">
                <a16:creationId xmlns:a16="http://schemas.microsoft.com/office/drawing/2014/main" id="{E8005B7F-FCC2-DAC3-E61E-287B82439D9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r>
              <a:rPr lang="it-IT"/>
              <a:t>GI GROUP: TITOLO PRESENTAZIONE</a:t>
            </a:r>
            <a:endParaRPr lang="it-IT" dirty="0"/>
          </a:p>
        </p:txBody>
      </p:sp>
      <p:sp>
        <p:nvSpPr>
          <p:cNvPr id="14" name="Segnaposto numero diapositiva 13">
            <a:extLst>
              <a:ext uri="{FF2B5EF4-FFF2-40B4-BE49-F238E27FC236}">
                <a16:creationId xmlns:a16="http://schemas.microsoft.com/office/drawing/2014/main" id="{64796EE2-5755-F79D-8A80-362A4D5DCCA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fld id="{420537EE-3E54-8342-BDB7-72763452CD31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50127916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ips A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B6D93BAC-20A9-4C7D-665F-8ED0699A68EE}"/>
              </a:ext>
            </a:extLst>
          </p:cNvPr>
          <p:cNvSpPr/>
          <p:nvPr userDrawn="1"/>
        </p:nvSpPr>
        <p:spPr>
          <a:xfrm>
            <a:off x="8123456" y="2668859"/>
            <a:ext cx="4068544" cy="4189141"/>
          </a:xfrm>
          <a:custGeom>
            <a:avLst/>
            <a:gdLst>
              <a:gd name="connsiteX0" fmla="*/ 0 w 4068544"/>
              <a:gd name="connsiteY0" fmla="*/ 0 h 4189141"/>
              <a:gd name="connsiteX1" fmla="*/ 556034 w 4068544"/>
              <a:gd name="connsiteY1" fmla="*/ 0 h 4189141"/>
              <a:gd name="connsiteX2" fmla="*/ 1315496 w 4068544"/>
              <a:gd name="connsiteY2" fmla="*/ 0 h 4189141"/>
              <a:gd name="connsiteX3" fmla="*/ 2034272 w 4068544"/>
              <a:gd name="connsiteY3" fmla="*/ 0 h 4189141"/>
              <a:gd name="connsiteX4" fmla="*/ 2590306 w 4068544"/>
              <a:gd name="connsiteY4" fmla="*/ 0 h 4189141"/>
              <a:gd name="connsiteX5" fmla="*/ 3227712 w 4068544"/>
              <a:gd name="connsiteY5" fmla="*/ 0 h 4189141"/>
              <a:gd name="connsiteX6" fmla="*/ 4068544 w 4068544"/>
              <a:gd name="connsiteY6" fmla="*/ 0 h 4189141"/>
              <a:gd name="connsiteX7" fmla="*/ 4068544 w 4068544"/>
              <a:gd name="connsiteY7" fmla="*/ 698190 h 4189141"/>
              <a:gd name="connsiteX8" fmla="*/ 4068544 w 4068544"/>
              <a:gd name="connsiteY8" fmla="*/ 1312598 h 4189141"/>
              <a:gd name="connsiteX9" fmla="*/ 4068544 w 4068544"/>
              <a:gd name="connsiteY9" fmla="*/ 1885113 h 4189141"/>
              <a:gd name="connsiteX10" fmla="*/ 4068544 w 4068544"/>
              <a:gd name="connsiteY10" fmla="*/ 2499521 h 4189141"/>
              <a:gd name="connsiteX11" fmla="*/ 4068544 w 4068544"/>
              <a:gd name="connsiteY11" fmla="*/ 3239602 h 4189141"/>
              <a:gd name="connsiteX12" fmla="*/ 4068544 w 4068544"/>
              <a:gd name="connsiteY12" fmla="*/ 4189141 h 4189141"/>
              <a:gd name="connsiteX13" fmla="*/ 3512510 w 4068544"/>
              <a:gd name="connsiteY13" fmla="*/ 4189141 h 4189141"/>
              <a:gd name="connsiteX14" fmla="*/ 2956475 w 4068544"/>
              <a:gd name="connsiteY14" fmla="*/ 4189141 h 4189141"/>
              <a:gd name="connsiteX15" fmla="*/ 2237699 w 4068544"/>
              <a:gd name="connsiteY15" fmla="*/ 4189141 h 4189141"/>
              <a:gd name="connsiteX16" fmla="*/ 1681665 w 4068544"/>
              <a:gd name="connsiteY16" fmla="*/ 4189141 h 4189141"/>
              <a:gd name="connsiteX17" fmla="*/ 1003574 w 4068544"/>
              <a:gd name="connsiteY17" fmla="*/ 4189141 h 4189141"/>
              <a:gd name="connsiteX18" fmla="*/ 0 w 4068544"/>
              <a:gd name="connsiteY18" fmla="*/ 4189141 h 4189141"/>
              <a:gd name="connsiteX19" fmla="*/ 0 w 4068544"/>
              <a:gd name="connsiteY19" fmla="*/ 3490951 h 4189141"/>
              <a:gd name="connsiteX20" fmla="*/ 0 w 4068544"/>
              <a:gd name="connsiteY20" fmla="*/ 2792761 h 4189141"/>
              <a:gd name="connsiteX21" fmla="*/ 0 w 4068544"/>
              <a:gd name="connsiteY21" fmla="*/ 2010788 h 4189141"/>
              <a:gd name="connsiteX22" fmla="*/ 0 w 4068544"/>
              <a:gd name="connsiteY22" fmla="*/ 1354489 h 4189141"/>
              <a:gd name="connsiteX23" fmla="*/ 0 w 4068544"/>
              <a:gd name="connsiteY23" fmla="*/ 698190 h 4189141"/>
              <a:gd name="connsiteX24" fmla="*/ 0 w 4068544"/>
              <a:gd name="connsiteY24" fmla="*/ 0 h 4189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068544" h="4189141" fill="none" extrusionOk="0">
                <a:moveTo>
                  <a:pt x="0" y="0"/>
                </a:moveTo>
                <a:cubicBezTo>
                  <a:pt x="203544" y="-12854"/>
                  <a:pt x="405329" y="-19007"/>
                  <a:pt x="556034" y="0"/>
                </a:cubicBezTo>
                <a:cubicBezTo>
                  <a:pt x="706739" y="19007"/>
                  <a:pt x="979287" y="-30289"/>
                  <a:pt x="1315496" y="0"/>
                </a:cubicBezTo>
                <a:cubicBezTo>
                  <a:pt x="1651705" y="30289"/>
                  <a:pt x="1841976" y="-25446"/>
                  <a:pt x="2034272" y="0"/>
                </a:cubicBezTo>
                <a:cubicBezTo>
                  <a:pt x="2226568" y="25446"/>
                  <a:pt x="2400544" y="21950"/>
                  <a:pt x="2590306" y="0"/>
                </a:cubicBezTo>
                <a:cubicBezTo>
                  <a:pt x="2780068" y="-21950"/>
                  <a:pt x="3029213" y="4252"/>
                  <a:pt x="3227712" y="0"/>
                </a:cubicBezTo>
                <a:cubicBezTo>
                  <a:pt x="3426211" y="-4252"/>
                  <a:pt x="3705380" y="19848"/>
                  <a:pt x="4068544" y="0"/>
                </a:cubicBezTo>
                <a:cubicBezTo>
                  <a:pt x="4075775" y="289358"/>
                  <a:pt x="4084409" y="495399"/>
                  <a:pt x="4068544" y="698190"/>
                </a:cubicBezTo>
                <a:cubicBezTo>
                  <a:pt x="4052680" y="900981"/>
                  <a:pt x="4043470" y="1014227"/>
                  <a:pt x="4068544" y="1312598"/>
                </a:cubicBezTo>
                <a:cubicBezTo>
                  <a:pt x="4093618" y="1610969"/>
                  <a:pt x="4087130" y="1724410"/>
                  <a:pt x="4068544" y="1885113"/>
                </a:cubicBezTo>
                <a:cubicBezTo>
                  <a:pt x="4049958" y="2045817"/>
                  <a:pt x="4050918" y="2271576"/>
                  <a:pt x="4068544" y="2499521"/>
                </a:cubicBezTo>
                <a:cubicBezTo>
                  <a:pt x="4086170" y="2727466"/>
                  <a:pt x="4103684" y="2966574"/>
                  <a:pt x="4068544" y="3239602"/>
                </a:cubicBezTo>
                <a:cubicBezTo>
                  <a:pt x="4033404" y="3512630"/>
                  <a:pt x="4073724" y="3951065"/>
                  <a:pt x="4068544" y="4189141"/>
                </a:cubicBezTo>
                <a:cubicBezTo>
                  <a:pt x="3870491" y="4184574"/>
                  <a:pt x="3759358" y="4212627"/>
                  <a:pt x="3512510" y="4189141"/>
                </a:cubicBezTo>
                <a:cubicBezTo>
                  <a:pt x="3265662" y="4165655"/>
                  <a:pt x="3136689" y="4170296"/>
                  <a:pt x="2956475" y="4189141"/>
                </a:cubicBezTo>
                <a:cubicBezTo>
                  <a:pt x="2776261" y="4207986"/>
                  <a:pt x="2562358" y="4217155"/>
                  <a:pt x="2237699" y="4189141"/>
                </a:cubicBezTo>
                <a:cubicBezTo>
                  <a:pt x="1913040" y="4161127"/>
                  <a:pt x="1882669" y="4176534"/>
                  <a:pt x="1681665" y="4189141"/>
                </a:cubicBezTo>
                <a:cubicBezTo>
                  <a:pt x="1480661" y="4201748"/>
                  <a:pt x="1232407" y="4170099"/>
                  <a:pt x="1003574" y="4189141"/>
                </a:cubicBezTo>
                <a:cubicBezTo>
                  <a:pt x="774741" y="4208183"/>
                  <a:pt x="276988" y="4236091"/>
                  <a:pt x="0" y="4189141"/>
                </a:cubicBezTo>
                <a:cubicBezTo>
                  <a:pt x="-4403" y="3925702"/>
                  <a:pt x="28932" y="3799749"/>
                  <a:pt x="0" y="3490951"/>
                </a:cubicBezTo>
                <a:cubicBezTo>
                  <a:pt x="-28932" y="3182153"/>
                  <a:pt x="6313" y="2935277"/>
                  <a:pt x="0" y="2792761"/>
                </a:cubicBezTo>
                <a:cubicBezTo>
                  <a:pt x="-6313" y="2650245"/>
                  <a:pt x="18003" y="2169094"/>
                  <a:pt x="0" y="2010788"/>
                </a:cubicBezTo>
                <a:cubicBezTo>
                  <a:pt x="-18003" y="1852482"/>
                  <a:pt x="-20312" y="1665846"/>
                  <a:pt x="0" y="1354489"/>
                </a:cubicBezTo>
                <a:cubicBezTo>
                  <a:pt x="20312" y="1043132"/>
                  <a:pt x="-13053" y="908564"/>
                  <a:pt x="0" y="698190"/>
                </a:cubicBezTo>
                <a:cubicBezTo>
                  <a:pt x="13053" y="487816"/>
                  <a:pt x="-18191" y="155998"/>
                  <a:pt x="0" y="0"/>
                </a:cubicBezTo>
                <a:close/>
              </a:path>
              <a:path w="4068544" h="4189141" stroke="0" extrusionOk="0">
                <a:moveTo>
                  <a:pt x="0" y="0"/>
                </a:moveTo>
                <a:cubicBezTo>
                  <a:pt x="149314" y="-6024"/>
                  <a:pt x="348697" y="2857"/>
                  <a:pt x="637405" y="0"/>
                </a:cubicBezTo>
                <a:cubicBezTo>
                  <a:pt x="926113" y="-2857"/>
                  <a:pt x="999904" y="-24077"/>
                  <a:pt x="1193440" y="0"/>
                </a:cubicBezTo>
                <a:cubicBezTo>
                  <a:pt x="1386977" y="24077"/>
                  <a:pt x="1664153" y="-20114"/>
                  <a:pt x="1952901" y="0"/>
                </a:cubicBezTo>
                <a:cubicBezTo>
                  <a:pt x="2241649" y="20114"/>
                  <a:pt x="2447297" y="13279"/>
                  <a:pt x="2590306" y="0"/>
                </a:cubicBezTo>
                <a:cubicBezTo>
                  <a:pt x="2733315" y="-13279"/>
                  <a:pt x="2965554" y="-21544"/>
                  <a:pt x="3227712" y="0"/>
                </a:cubicBezTo>
                <a:cubicBezTo>
                  <a:pt x="3489870" y="21544"/>
                  <a:pt x="3699091" y="-11625"/>
                  <a:pt x="4068544" y="0"/>
                </a:cubicBezTo>
                <a:cubicBezTo>
                  <a:pt x="4068389" y="131474"/>
                  <a:pt x="4044627" y="352205"/>
                  <a:pt x="4068544" y="614407"/>
                </a:cubicBezTo>
                <a:cubicBezTo>
                  <a:pt x="4092461" y="876609"/>
                  <a:pt x="4089391" y="1130325"/>
                  <a:pt x="4068544" y="1312598"/>
                </a:cubicBezTo>
                <a:cubicBezTo>
                  <a:pt x="4047697" y="1494871"/>
                  <a:pt x="4088643" y="1622017"/>
                  <a:pt x="4068544" y="1927005"/>
                </a:cubicBezTo>
                <a:cubicBezTo>
                  <a:pt x="4048445" y="2231993"/>
                  <a:pt x="4075603" y="2295085"/>
                  <a:pt x="4068544" y="2541412"/>
                </a:cubicBezTo>
                <a:cubicBezTo>
                  <a:pt x="4061485" y="2787739"/>
                  <a:pt x="4085721" y="2995179"/>
                  <a:pt x="4068544" y="3239602"/>
                </a:cubicBezTo>
                <a:cubicBezTo>
                  <a:pt x="4051368" y="3484025"/>
                  <a:pt x="4111778" y="3763595"/>
                  <a:pt x="4068544" y="4189141"/>
                </a:cubicBezTo>
                <a:cubicBezTo>
                  <a:pt x="3924628" y="4183211"/>
                  <a:pt x="3632678" y="4206483"/>
                  <a:pt x="3512510" y="4189141"/>
                </a:cubicBezTo>
                <a:cubicBezTo>
                  <a:pt x="3392342" y="4171799"/>
                  <a:pt x="3115566" y="4216284"/>
                  <a:pt x="2753048" y="4189141"/>
                </a:cubicBezTo>
                <a:cubicBezTo>
                  <a:pt x="2390530" y="4161998"/>
                  <a:pt x="2342379" y="4197806"/>
                  <a:pt x="2156328" y="4189141"/>
                </a:cubicBezTo>
                <a:cubicBezTo>
                  <a:pt x="1970277" y="4180476"/>
                  <a:pt x="1647859" y="4185012"/>
                  <a:pt x="1478238" y="4189141"/>
                </a:cubicBezTo>
                <a:cubicBezTo>
                  <a:pt x="1308617" y="4193271"/>
                  <a:pt x="1034419" y="4181054"/>
                  <a:pt x="718776" y="4189141"/>
                </a:cubicBezTo>
                <a:cubicBezTo>
                  <a:pt x="403133" y="4197228"/>
                  <a:pt x="238586" y="4186499"/>
                  <a:pt x="0" y="4189141"/>
                </a:cubicBezTo>
                <a:cubicBezTo>
                  <a:pt x="-11171" y="3963075"/>
                  <a:pt x="6230" y="3899042"/>
                  <a:pt x="0" y="3616625"/>
                </a:cubicBezTo>
                <a:cubicBezTo>
                  <a:pt x="-6230" y="3334208"/>
                  <a:pt x="26119" y="3202987"/>
                  <a:pt x="0" y="3002218"/>
                </a:cubicBezTo>
                <a:cubicBezTo>
                  <a:pt x="-26119" y="2801449"/>
                  <a:pt x="346" y="2493599"/>
                  <a:pt x="0" y="2345919"/>
                </a:cubicBezTo>
                <a:cubicBezTo>
                  <a:pt x="-346" y="2198239"/>
                  <a:pt x="23568" y="1919289"/>
                  <a:pt x="0" y="1563946"/>
                </a:cubicBezTo>
                <a:cubicBezTo>
                  <a:pt x="-23568" y="1208603"/>
                  <a:pt x="7899" y="1099688"/>
                  <a:pt x="0" y="865756"/>
                </a:cubicBezTo>
                <a:cubicBezTo>
                  <a:pt x="-7899" y="631824"/>
                  <a:pt x="23740" y="189526"/>
                  <a:pt x="0" y="0"/>
                </a:cubicBezTo>
                <a:close/>
              </a:path>
            </a:pathLst>
          </a:custGeom>
          <a:solidFill>
            <a:schemeClr val="accent5"/>
          </a:solidFill>
          <a:ln w="25400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6" name="Segnaposto immagine 10">
            <a:extLst>
              <a:ext uri="{FF2B5EF4-FFF2-40B4-BE49-F238E27FC236}">
                <a16:creationId xmlns:a16="http://schemas.microsoft.com/office/drawing/2014/main" id="{951237E8-0053-D01B-C5AE-FC7F798BFED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054912" cy="2668859"/>
          </a:xfrm>
        </p:spPr>
        <p:txBody>
          <a:bodyPr/>
          <a:lstStyle>
            <a:lvl1pPr>
              <a:defRPr b="1" i="0"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7" name="Segnaposto immagine 10">
            <a:extLst>
              <a:ext uri="{FF2B5EF4-FFF2-40B4-BE49-F238E27FC236}">
                <a16:creationId xmlns:a16="http://schemas.microsoft.com/office/drawing/2014/main" id="{F56764C4-42BA-56C4-63D0-866F005CF32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54912" y="0"/>
            <a:ext cx="4068544" cy="2668859"/>
          </a:xfrm>
        </p:spPr>
        <p:txBody>
          <a:bodyPr/>
          <a:lstStyle>
            <a:lvl1pPr>
              <a:defRPr b="1" i="0"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8" name="Segnaposto immagine 10">
            <a:extLst>
              <a:ext uri="{FF2B5EF4-FFF2-40B4-BE49-F238E27FC236}">
                <a16:creationId xmlns:a16="http://schemas.microsoft.com/office/drawing/2014/main" id="{306C132A-1887-0326-DEB4-A97217011F0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3456" y="0"/>
            <a:ext cx="4068544" cy="2668859"/>
          </a:xfrm>
        </p:spPr>
        <p:txBody>
          <a:bodyPr/>
          <a:lstStyle>
            <a:lvl1pPr>
              <a:defRPr b="1" i="0"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FBFBD21-34BE-695F-B62F-72BCA4B2E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987" y="3354712"/>
            <a:ext cx="2743200" cy="1819453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9E759FB-802A-8B88-0AA0-228B13B20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r>
              <a:rPr lang="it-IT"/>
              <a:t>GI GROUP: TITOLO PRESENTAZIONE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2FAA7EE-1120-DA27-C445-7BA3415B4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cs typeface="Arial" panose="020B0604020202020204" pitchFamily="34" charset="0"/>
              </a:defRPr>
            </a:lvl1pPr>
          </a:lstStyle>
          <a:p>
            <a:fld id="{420537EE-3E54-8342-BDB7-72763452CD31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ACC341B5-4D1E-47D0-C4AC-988F72E7FB0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054913" y="3354918"/>
            <a:ext cx="3777791" cy="2465916"/>
          </a:xfrm>
        </p:spPr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  <a:lvl4pPr>
              <a:defRPr b="0" i="0">
                <a:cs typeface="Arial" panose="020B0604020202020204" pitchFamily="34" charset="0"/>
              </a:defRPr>
            </a:lvl4pPr>
            <a:lvl5pPr>
              <a:defRPr b="1" i="0">
                <a:cs typeface="Arial" panose="020B0604020202020204" pitchFamily="34" charset="0"/>
              </a:defRPr>
            </a:lvl5pPr>
            <a:lvl6pPr>
              <a:defRPr b="0" i="0">
                <a:cs typeface="Arial" panose="020B0604020202020204" pitchFamily="34" charset="0"/>
              </a:defRPr>
            </a:lvl6pPr>
            <a:lvl7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7pPr>
            <a:lvl8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8pPr>
            <a:lvl9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3"/>
            <a:r>
              <a:rPr lang="it-IT" dirty="0"/>
              <a:t>Secondo livello</a:t>
            </a:r>
          </a:p>
          <a:p>
            <a:pPr lvl="4"/>
            <a:r>
              <a:rPr lang="it-IT" dirty="0"/>
              <a:t>TERZO LIVELLO</a:t>
            </a:r>
          </a:p>
          <a:p>
            <a:pPr lvl="5"/>
            <a:r>
              <a:rPr lang="it-IT" dirty="0"/>
              <a:t>Quarto livello</a:t>
            </a:r>
          </a:p>
          <a:p>
            <a:pPr lvl="6"/>
            <a:r>
              <a:rPr lang="it-IT" dirty="0"/>
              <a:t>Quinto livello</a:t>
            </a:r>
          </a:p>
          <a:p>
            <a:pPr lvl="7"/>
            <a:r>
              <a:rPr lang="it-IT" dirty="0"/>
              <a:t>Sesto livello</a:t>
            </a:r>
          </a:p>
          <a:p>
            <a:pPr lvl="8"/>
            <a:r>
              <a:rPr lang="it-IT" dirty="0"/>
              <a:t>Settimo livello</a:t>
            </a:r>
          </a:p>
        </p:txBody>
      </p: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603625BA-40A6-2895-1A7D-285F112DC15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862485" y="3354713"/>
            <a:ext cx="2753783" cy="2465916"/>
          </a:xfrm>
        </p:spPr>
        <p:txBody>
          <a:bodyPr/>
          <a:lstStyle>
            <a:lvl1pPr>
              <a:defRPr lang="it-IT" sz="1867" b="0" i="0" u="none" strike="noStrike" cap="none" spc="0" baseline="0" dirty="0" smtClean="0">
                <a:solidFill>
                  <a:schemeClr val="tx1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  <a:lvl2pPr>
              <a:defRPr lang="it-IT" sz="1867" b="0" i="0" u="none" strike="noStrike" cap="none" spc="0" baseline="0" dirty="0" smtClean="0">
                <a:solidFill>
                  <a:schemeClr val="accent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2pPr>
            <a:lvl3pPr>
              <a:defRPr lang="it-IT" sz="1867" b="0" i="0" u="none" strike="noStrike" cap="none" spc="0" baseline="0" dirty="0" smtClean="0">
                <a:solidFill>
                  <a:schemeClr val="accent3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3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F91A7B23-58F3-1E51-5BFD-D4AE522AD7A3}"/>
              </a:ext>
            </a:extLst>
          </p:cNvPr>
          <p:cNvSpPr/>
          <p:nvPr userDrawn="1"/>
        </p:nvSpPr>
        <p:spPr>
          <a:xfrm>
            <a:off x="6501667" y="5234018"/>
            <a:ext cx="1589175" cy="1589175"/>
          </a:xfrm>
          <a:prstGeom prst="rect">
            <a:avLst/>
          </a:prstGeom>
          <a:noFill/>
          <a:ln w="50800" cap="flat">
            <a:solidFill>
              <a:schemeClr val="accent1"/>
            </a:solidFill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493912122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ips B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immagine 10">
            <a:extLst>
              <a:ext uri="{FF2B5EF4-FFF2-40B4-BE49-F238E27FC236}">
                <a16:creationId xmlns:a16="http://schemas.microsoft.com/office/drawing/2014/main" id="{951237E8-0053-D01B-C5AE-FC7F798BFED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4189141"/>
            <a:ext cx="4054912" cy="2668859"/>
          </a:xfrm>
        </p:spPr>
        <p:txBody>
          <a:bodyPr/>
          <a:lstStyle>
            <a:lvl1pPr>
              <a:defRPr b="1" i="0"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7" name="Segnaposto immagine 10">
            <a:extLst>
              <a:ext uri="{FF2B5EF4-FFF2-40B4-BE49-F238E27FC236}">
                <a16:creationId xmlns:a16="http://schemas.microsoft.com/office/drawing/2014/main" id="{F56764C4-42BA-56C4-63D0-866F005CF32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54912" y="4189141"/>
            <a:ext cx="4068544" cy="2668859"/>
          </a:xfrm>
        </p:spPr>
        <p:txBody>
          <a:bodyPr/>
          <a:lstStyle>
            <a:lvl1pPr>
              <a:defRPr b="1" i="0"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8" name="Segnaposto immagine 10">
            <a:extLst>
              <a:ext uri="{FF2B5EF4-FFF2-40B4-BE49-F238E27FC236}">
                <a16:creationId xmlns:a16="http://schemas.microsoft.com/office/drawing/2014/main" id="{306C132A-1887-0326-DEB4-A97217011F0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3456" y="4189141"/>
            <a:ext cx="4068544" cy="2668859"/>
          </a:xfrm>
        </p:spPr>
        <p:txBody>
          <a:bodyPr/>
          <a:lstStyle>
            <a:lvl1pPr>
              <a:defRPr b="1" i="0"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ACC341B5-4D1E-47D0-C4AC-988F72E7FB0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5734" y="1707170"/>
            <a:ext cx="11040533" cy="1980735"/>
          </a:xfrm>
        </p:spPr>
        <p:txBody>
          <a:bodyPr numCol="3"/>
          <a:lstStyle>
            <a:lvl1pPr marL="228594" indent="-228594">
              <a:buClr>
                <a:schemeClr val="accent4"/>
              </a:buClr>
              <a:buFont typeface="Wingdings" pitchFamily="2" charset="2"/>
              <a:buChar char="§"/>
              <a:defRPr lang="it-IT" sz="1600" b="0" i="0" u="none" strike="noStrike" cap="none" spc="0" baseline="0" dirty="0" smtClean="0">
                <a:solidFill>
                  <a:schemeClr val="tx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9" name="Titolo 8">
            <a:extLst>
              <a:ext uri="{FF2B5EF4-FFF2-40B4-BE49-F238E27FC236}">
                <a16:creationId xmlns:a16="http://schemas.microsoft.com/office/drawing/2014/main" id="{99081A89-6D02-35E2-C34C-42150AC2F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2" name="Segnaposto testo 6">
            <a:extLst>
              <a:ext uri="{FF2B5EF4-FFF2-40B4-BE49-F238E27FC236}">
                <a16:creationId xmlns:a16="http://schemas.microsoft.com/office/drawing/2014/main" id="{807C945E-F2CC-354C-634F-25B57233FAB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5733" y="333748"/>
            <a:ext cx="5257799" cy="246219"/>
          </a:xfrm>
        </p:spPr>
        <p:txBody>
          <a:bodyPr anchor="ctr">
            <a:noAutofit/>
          </a:bodyPr>
          <a:lstStyle>
            <a:lvl1pPr>
              <a:defRPr sz="1400" b="0" i="0">
                <a:solidFill>
                  <a:schemeClr val="accent2"/>
                </a:solidFill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FARE CLIC PER MODIFICARE</a:t>
            </a:r>
          </a:p>
        </p:txBody>
      </p:sp>
    </p:spTree>
    <p:extLst>
      <p:ext uri="{BB962C8B-B14F-4D97-AF65-F5344CB8AC3E}">
        <p14:creationId xmlns:p14="http://schemas.microsoft.com/office/powerpoint/2010/main" val="1521830468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ips B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A85BB047-F999-A7F3-CEB7-A3099C2A4332}"/>
              </a:ext>
            </a:extLst>
          </p:cNvPr>
          <p:cNvSpPr/>
          <p:nvPr userDrawn="1"/>
        </p:nvSpPr>
        <p:spPr>
          <a:xfrm>
            <a:off x="8123456" y="0"/>
            <a:ext cx="4068544" cy="4189141"/>
          </a:xfrm>
          <a:custGeom>
            <a:avLst/>
            <a:gdLst>
              <a:gd name="connsiteX0" fmla="*/ 0 w 4068544"/>
              <a:gd name="connsiteY0" fmla="*/ 0 h 4189141"/>
              <a:gd name="connsiteX1" fmla="*/ 556034 w 4068544"/>
              <a:gd name="connsiteY1" fmla="*/ 0 h 4189141"/>
              <a:gd name="connsiteX2" fmla="*/ 1315496 w 4068544"/>
              <a:gd name="connsiteY2" fmla="*/ 0 h 4189141"/>
              <a:gd name="connsiteX3" fmla="*/ 2034272 w 4068544"/>
              <a:gd name="connsiteY3" fmla="*/ 0 h 4189141"/>
              <a:gd name="connsiteX4" fmla="*/ 2590306 w 4068544"/>
              <a:gd name="connsiteY4" fmla="*/ 0 h 4189141"/>
              <a:gd name="connsiteX5" fmla="*/ 3227712 w 4068544"/>
              <a:gd name="connsiteY5" fmla="*/ 0 h 4189141"/>
              <a:gd name="connsiteX6" fmla="*/ 4068544 w 4068544"/>
              <a:gd name="connsiteY6" fmla="*/ 0 h 4189141"/>
              <a:gd name="connsiteX7" fmla="*/ 4068544 w 4068544"/>
              <a:gd name="connsiteY7" fmla="*/ 698190 h 4189141"/>
              <a:gd name="connsiteX8" fmla="*/ 4068544 w 4068544"/>
              <a:gd name="connsiteY8" fmla="*/ 1312598 h 4189141"/>
              <a:gd name="connsiteX9" fmla="*/ 4068544 w 4068544"/>
              <a:gd name="connsiteY9" fmla="*/ 1885113 h 4189141"/>
              <a:gd name="connsiteX10" fmla="*/ 4068544 w 4068544"/>
              <a:gd name="connsiteY10" fmla="*/ 2499521 h 4189141"/>
              <a:gd name="connsiteX11" fmla="*/ 4068544 w 4068544"/>
              <a:gd name="connsiteY11" fmla="*/ 3239602 h 4189141"/>
              <a:gd name="connsiteX12" fmla="*/ 4068544 w 4068544"/>
              <a:gd name="connsiteY12" fmla="*/ 4189141 h 4189141"/>
              <a:gd name="connsiteX13" fmla="*/ 3512510 w 4068544"/>
              <a:gd name="connsiteY13" fmla="*/ 4189141 h 4189141"/>
              <a:gd name="connsiteX14" fmla="*/ 2956475 w 4068544"/>
              <a:gd name="connsiteY14" fmla="*/ 4189141 h 4189141"/>
              <a:gd name="connsiteX15" fmla="*/ 2237699 w 4068544"/>
              <a:gd name="connsiteY15" fmla="*/ 4189141 h 4189141"/>
              <a:gd name="connsiteX16" fmla="*/ 1681665 w 4068544"/>
              <a:gd name="connsiteY16" fmla="*/ 4189141 h 4189141"/>
              <a:gd name="connsiteX17" fmla="*/ 1003574 w 4068544"/>
              <a:gd name="connsiteY17" fmla="*/ 4189141 h 4189141"/>
              <a:gd name="connsiteX18" fmla="*/ 0 w 4068544"/>
              <a:gd name="connsiteY18" fmla="*/ 4189141 h 4189141"/>
              <a:gd name="connsiteX19" fmla="*/ 0 w 4068544"/>
              <a:gd name="connsiteY19" fmla="*/ 3490951 h 4189141"/>
              <a:gd name="connsiteX20" fmla="*/ 0 w 4068544"/>
              <a:gd name="connsiteY20" fmla="*/ 2792761 h 4189141"/>
              <a:gd name="connsiteX21" fmla="*/ 0 w 4068544"/>
              <a:gd name="connsiteY21" fmla="*/ 2010788 h 4189141"/>
              <a:gd name="connsiteX22" fmla="*/ 0 w 4068544"/>
              <a:gd name="connsiteY22" fmla="*/ 1354489 h 4189141"/>
              <a:gd name="connsiteX23" fmla="*/ 0 w 4068544"/>
              <a:gd name="connsiteY23" fmla="*/ 698190 h 4189141"/>
              <a:gd name="connsiteX24" fmla="*/ 0 w 4068544"/>
              <a:gd name="connsiteY24" fmla="*/ 0 h 4189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068544" h="4189141" fill="none" extrusionOk="0">
                <a:moveTo>
                  <a:pt x="0" y="0"/>
                </a:moveTo>
                <a:cubicBezTo>
                  <a:pt x="203544" y="-12854"/>
                  <a:pt x="405329" y="-19007"/>
                  <a:pt x="556034" y="0"/>
                </a:cubicBezTo>
                <a:cubicBezTo>
                  <a:pt x="706739" y="19007"/>
                  <a:pt x="979287" y="-30289"/>
                  <a:pt x="1315496" y="0"/>
                </a:cubicBezTo>
                <a:cubicBezTo>
                  <a:pt x="1651705" y="30289"/>
                  <a:pt x="1841976" y="-25446"/>
                  <a:pt x="2034272" y="0"/>
                </a:cubicBezTo>
                <a:cubicBezTo>
                  <a:pt x="2226568" y="25446"/>
                  <a:pt x="2400544" y="21950"/>
                  <a:pt x="2590306" y="0"/>
                </a:cubicBezTo>
                <a:cubicBezTo>
                  <a:pt x="2780068" y="-21950"/>
                  <a:pt x="3029213" y="4252"/>
                  <a:pt x="3227712" y="0"/>
                </a:cubicBezTo>
                <a:cubicBezTo>
                  <a:pt x="3426211" y="-4252"/>
                  <a:pt x="3705380" y="19848"/>
                  <a:pt x="4068544" y="0"/>
                </a:cubicBezTo>
                <a:cubicBezTo>
                  <a:pt x="4075775" y="289358"/>
                  <a:pt x="4084409" y="495399"/>
                  <a:pt x="4068544" y="698190"/>
                </a:cubicBezTo>
                <a:cubicBezTo>
                  <a:pt x="4052680" y="900981"/>
                  <a:pt x="4043470" y="1014227"/>
                  <a:pt x="4068544" y="1312598"/>
                </a:cubicBezTo>
                <a:cubicBezTo>
                  <a:pt x="4093618" y="1610969"/>
                  <a:pt x="4087130" y="1724410"/>
                  <a:pt x="4068544" y="1885113"/>
                </a:cubicBezTo>
                <a:cubicBezTo>
                  <a:pt x="4049958" y="2045817"/>
                  <a:pt x="4050918" y="2271576"/>
                  <a:pt x="4068544" y="2499521"/>
                </a:cubicBezTo>
                <a:cubicBezTo>
                  <a:pt x="4086170" y="2727466"/>
                  <a:pt x="4103684" y="2966574"/>
                  <a:pt x="4068544" y="3239602"/>
                </a:cubicBezTo>
                <a:cubicBezTo>
                  <a:pt x="4033404" y="3512630"/>
                  <a:pt x="4073724" y="3951065"/>
                  <a:pt x="4068544" y="4189141"/>
                </a:cubicBezTo>
                <a:cubicBezTo>
                  <a:pt x="3870491" y="4184574"/>
                  <a:pt x="3759358" y="4212627"/>
                  <a:pt x="3512510" y="4189141"/>
                </a:cubicBezTo>
                <a:cubicBezTo>
                  <a:pt x="3265662" y="4165655"/>
                  <a:pt x="3136689" y="4170296"/>
                  <a:pt x="2956475" y="4189141"/>
                </a:cubicBezTo>
                <a:cubicBezTo>
                  <a:pt x="2776261" y="4207986"/>
                  <a:pt x="2562358" y="4217155"/>
                  <a:pt x="2237699" y="4189141"/>
                </a:cubicBezTo>
                <a:cubicBezTo>
                  <a:pt x="1913040" y="4161127"/>
                  <a:pt x="1882669" y="4176534"/>
                  <a:pt x="1681665" y="4189141"/>
                </a:cubicBezTo>
                <a:cubicBezTo>
                  <a:pt x="1480661" y="4201748"/>
                  <a:pt x="1232407" y="4170099"/>
                  <a:pt x="1003574" y="4189141"/>
                </a:cubicBezTo>
                <a:cubicBezTo>
                  <a:pt x="774741" y="4208183"/>
                  <a:pt x="276988" y="4236091"/>
                  <a:pt x="0" y="4189141"/>
                </a:cubicBezTo>
                <a:cubicBezTo>
                  <a:pt x="-4403" y="3925702"/>
                  <a:pt x="28932" y="3799749"/>
                  <a:pt x="0" y="3490951"/>
                </a:cubicBezTo>
                <a:cubicBezTo>
                  <a:pt x="-28932" y="3182153"/>
                  <a:pt x="6313" y="2935277"/>
                  <a:pt x="0" y="2792761"/>
                </a:cubicBezTo>
                <a:cubicBezTo>
                  <a:pt x="-6313" y="2650245"/>
                  <a:pt x="18003" y="2169094"/>
                  <a:pt x="0" y="2010788"/>
                </a:cubicBezTo>
                <a:cubicBezTo>
                  <a:pt x="-18003" y="1852482"/>
                  <a:pt x="-20312" y="1665846"/>
                  <a:pt x="0" y="1354489"/>
                </a:cubicBezTo>
                <a:cubicBezTo>
                  <a:pt x="20312" y="1043132"/>
                  <a:pt x="-13053" y="908564"/>
                  <a:pt x="0" y="698190"/>
                </a:cubicBezTo>
                <a:cubicBezTo>
                  <a:pt x="13053" y="487816"/>
                  <a:pt x="-18191" y="155998"/>
                  <a:pt x="0" y="0"/>
                </a:cubicBezTo>
                <a:close/>
              </a:path>
              <a:path w="4068544" h="4189141" stroke="0" extrusionOk="0">
                <a:moveTo>
                  <a:pt x="0" y="0"/>
                </a:moveTo>
                <a:cubicBezTo>
                  <a:pt x="149314" y="-6024"/>
                  <a:pt x="348697" y="2857"/>
                  <a:pt x="637405" y="0"/>
                </a:cubicBezTo>
                <a:cubicBezTo>
                  <a:pt x="926113" y="-2857"/>
                  <a:pt x="999904" y="-24077"/>
                  <a:pt x="1193440" y="0"/>
                </a:cubicBezTo>
                <a:cubicBezTo>
                  <a:pt x="1386977" y="24077"/>
                  <a:pt x="1664153" y="-20114"/>
                  <a:pt x="1952901" y="0"/>
                </a:cubicBezTo>
                <a:cubicBezTo>
                  <a:pt x="2241649" y="20114"/>
                  <a:pt x="2447297" y="13279"/>
                  <a:pt x="2590306" y="0"/>
                </a:cubicBezTo>
                <a:cubicBezTo>
                  <a:pt x="2733315" y="-13279"/>
                  <a:pt x="2965554" y="-21544"/>
                  <a:pt x="3227712" y="0"/>
                </a:cubicBezTo>
                <a:cubicBezTo>
                  <a:pt x="3489870" y="21544"/>
                  <a:pt x="3699091" y="-11625"/>
                  <a:pt x="4068544" y="0"/>
                </a:cubicBezTo>
                <a:cubicBezTo>
                  <a:pt x="4068389" y="131474"/>
                  <a:pt x="4044627" y="352205"/>
                  <a:pt x="4068544" y="614407"/>
                </a:cubicBezTo>
                <a:cubicBezTo>
                  <a:pt x="4092461" y="876609"/>
                  <a:pt x="4089391" y="1130325"/>
                  <a:pt x="4068544" y="1312598"/>
                </a:cubicBezTo>
                <a:cubicBezTo>
                  <a:pt x="4047697" y="1494871"/>
                  <a:pt x="4088643" y="1622017"/>
                  <a:pt x="4068544" y="1927005"/>
                </a:cubicBezTo>
                <a:cubicBezTo>
                  <a:pt x="4048445" y="2231993"/>
                  <a:pt x="4075603" y="2295085"/>
                  <a:pt x="4068544" y="2541412"/>
                </a:cubicBezTo>
                <a:cubicBezTo>
                  <a:pt x="4061485" y="2787739"/>
                  <a:pt x="4085721" y="2995179"/>
                  <a:pt x="4068544" y="3239602"/>
                </a:cubicBezTo>
                <a:cubicBezTo>
                  <a:pt x="4051368" y="3484025"/>
                  <a:pt x="4111778" y="3763595"/>
                  <a:pt x="4068544" y="4189141"/>
                </a:cubicBezTo>
                <a:cubicBezTo>
                  <a:pt x="3924628" y="4183211"/>
                  <a:pt x="3632678" y="4206483"/>
                  <a:pt x="3512510" y="4189141"/>
                </a:cubicBezTo>
                <a:cubicBezTo>
                  <a:pt x="3392342" y="4171799"/>
                  <a:pt x="3115566" y="4216284"/>
                  <a:pt x="2753048" y="4189141"/>
                </a:cubicBezTo>
                <a:cubicBezTo>
                  <a:pt x="2390530" y="4161998"/>
                  <a:pt x="2342379" y="4197806"/>
                  <a:pt x="2156328" y="4189141"/>
                </a:cubicBezTo>
                <a:cubicBezTo>
                  <a:pt x="1970277" y="4180476"/>
                  <a:pt x="1647859" y="4185012"/>
                  <a:pt x="1478238" y="4189141"/>
                </a:cubicBezTo>
                <a:cubicBezTo>
                  <a:pt x="1308617" y="4193271"/>
                  <a:pt x="1034419" y="4181054"/>
                  <a:pt x="718776" y="4189141"/>
                </a:cubicBezTo>
                <a:cubicBezTo>
                  <a:pt x="403133" y="4197228"/>
                  <a:pt x="238586" y="4186499"/>
                  <a:pt x="0" y="4189141"/>
                </a:cubicBezTo>
                <a:cubicBezTo>
                  <a:pt x="-11171" y="3963075"/>
                  <a:pt x="6230" y="3899042"/>
                  <a:pt x="0" y="3616625"/>
                </a:cubicBezTo>
                <a:cubicBezTo>
                  <a:pt x="-6230" y="3334208"/>
                  <a:pt x="26119" y="3202987"/>
                  <a:pt x="0" y="3002218"/>
                </a:cubicBezTo>
                <a:cubicBezTo>
                  <a:pt x="-26119" y="2801449"/>
                  <a:pt x="346" y="2493599"/>
                  <a:pt x="0" y="2345919"/>
                </a:cubicBezTo>
                <a:cubicBezTo>
                  <a:pt x="-346" y="2198239"/>
                  <a:pt x="23568" y="1919289"/>
                  <a:pt x="0" y="1563946"/>
                </a:cubicBezTo>
                <a:cubicBezTo>
                  <a:pt x="-23568" y="1208603"/>
                  <a:pt x="7899" y="1099688"/>
                  <a:pt x="0" y="865756"/>
                </a:cubicBezTo>
                <a:cubicBezTo>
                  <a:pt x="-7899" y="631824"/>
                  <a:pt x="23740" y="189526"/>
                  <a:pt x="0" y="0"/>
                </a:cubicBezTo>
                <a:close/>
              </a:path>
            </a:pathLst>
          </a:custGeom>
          <a:solidFill>
            <a:schemeClr val="bg2"/>
          </a:solidFill>
          <a:ln w="25400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6" name="Segnaposto immagine 10">
            <a:extLst>
              <a:ext uri="{FF2B5EF4-FFF2-40B4-BE49-F238E27FC236}">
                <a16:creationId xmlns:a16="http://schemas.microsoft.com/office/drawing/2014/main" id="{951237E8-0053-D01B-C5AE-FC7F798BFED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4189141"/>
            <a:ext cx="4054912" cy="2668859"/>
          </a:xfrm>
        </p:spPr>
        <p:txBody>
          <a:bodyPr/>
          <a:lstStyle>
            <a:lvl1pPr>
              <a:defRPr b="1" i="0"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7" name="Segnaposto immagine 10">
            <a:extLst>
              <a:ext uri="{FF2B5EF4-FFF2-40B4-BE49-F238E27FC236}">
                <a16:creationId xmlns:a16="http://schemas.microsoft.com/office/drawing/2014/main" id="{F56764C4-42BA-56C4-63D0-866F005CF32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54912" y="4189141"/>
            <a:ext cx="4068544" cy="2668859"/>
          </a:xfrm>
        </p:spPr>
        <p:txBody>
          <a:bodyPr/>
          <a:lstStyle>
            <a:lvl1pPr>
              <a:defRPr b="1" i="0"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8" name="Segnaposto immagine 10">
            <a:extLst>
              <a:ext uri="{FF2B5EF4-FFF2-40B4-BE49-F238E27FC236}">
                <a16:creationId xmlns:a16="http://schemas.microsoft.com/office/drawing/2014/main" id="{306C132A-1887-0326-DEB4-A97217011F0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3456" y="4189141"/>
            <a:ext cx="4068544" cy="2668859"/>
          </a:xfrm>
        </p:spPr>
        <p:txBody>
          <a:bodyPr/>
          <a:lstStyle>
            <a:lvl1pPr>
              <a:defRPr b="1" i="0"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ACC341B5-4D1E-47D0-C4AC-988F72E7FB0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5734" y="1707170"/>
            <a:ext cx="7178028" cy="1980735"/>
          </a:xfrm>
        </p:spPr>
        <p:txBody>
          <a:bodyPr numCol="2"/>
          <a:lstStyle>
            <a:lvl1pPr marL="228594" indent="-228594">
              <a:buClr>
                <a:schemeClr val="accent4"/>
              </a:buClr>
              <a:buFont typeface="Wingdings" pitchFamily="2" charset="2"/>
              <a:buChar char="§"/>
              <a:defRPr lang="it-IT" sz="1600" b="0" i="0" u="none" strike="noStrike" cap="none" spc="0" baseline="0" dirty="0" smtClean="0">
                <a:solidFill>
                  <a:schemeClr val="tx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9" name="Titolo 8">
            <a:extLst>
              <a:ext uri="{FF2B5EF4-FFF2-40B4-BE49-F238E27FC236}">
                <a16:creationId xmlns:a16="http://schemas.microsoft.com/office/drawing/2014/main" id="{99081A89-6D02-35E2-C34C-42150AC2F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8768DE28-9D5E-3E95-AA00-2715C4E0BBD1}"/>
              </a:ext>
            </a:extLst>
          </p:cNvPr>
          <p:cNvSpPr/>
          <p:nvPr userDrawn="1"/>
        </p:nvSpPr>
        <p:spPr>
          <a:xfrm>
            <a:off x="6110022" y="2178774"/>
            <a:ext cx="1980735" cy="1980735"/>
          </a:xfrm>
          <a:prstGeom prst="rect">
            <a:avLst/>
          </a:prstGeom>
          <a:noFill/>
          <a:ln w="44450" cap="flat">
            <a:solidFill>
              <a:schemeClr val="accent4"/>
            </a:solidFill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5" name="Segnaposto testo 6">
            <a:extLst>
              <a:ext uri="{FF2B5EF4-FFF2-40B4-BE49-F238E27FC236}">
                <a16:creationId xmlns:a16="http://schemas.microsoft.com/office/drawing/2014/main" id="{3F526CA3-451C-A9CC-2B9F-24100E7877A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5733" y="333748"/>
            <a:ext cx="5257799" cy="246219"/>
          </a:xfrm>
        </p:spPr>
        <p:txBody>
          <a:bodyPr anchor="ctr">
            <a:noAutofit/>
          </a:bodyPr>
          <a:lstStyle>
            <a:lvl1pPr>
              <a:defRPr sz="1400" b="0" i="0">
                <a:solidFill>
                  <a:schemeClr val="accent2"/>
                </a:solidFill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FARE CLIC PER MODIFICARE</a:t>
            </a:r>
          </a:p>
        </p:txBody>
      </p:sp>
    </p:spTree>
    <p:extLst>
      <p:ext uri="{BB962C8B-B14F-4D97-AF65-F5344CB8AC3E}">
        <p14:creationId xmlns:p14="http://schemas.microsoft.com/office/powerpoint/2010/main" val="493026258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ips B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A85BB047-F999-A7F3-CEB7-A3099C2A4332}"/>
              </a:ext>
            </a:extLst>
          </p:cNvPr>
          <p:cNvSpPr/>
          <p:nvPr userDrawn="1"/>
        </p:nvSpPr>
        <p:spPr>
          <a:xfrm>
            <a:off x="8123456" y="0"/>
            <a:ext cx="4068544" cy="4189141"/>
          </a:xfrm>
          <a:custGeom>
            <a:avLst/>
            <a:gdLst>
              <a:gd name="connsiteX0" fmla="*/ 0 w 4068544"/>
              <a:gd name="connsiteY0" fmla="*/ 0 h 4189141"/>
              <a:gd name="connsiteX1" fmla="*/ 556034 w 4068544"/>
              <a:gd name="connsiteY1" fmla="*/ 0 h 4189141"/>
              <a:gd name="connsiteX2" fmla="*/ 1315496 w 4068544"/>
              <a:gd name="connsiteY2" fmla="*/ 0 h 4189141"/>
              <a:gd name="connsiteX3" fmla="*/ 2034272 w 4068544"/>
              <a:gd name="connsiteY3" fmla="*/ 0 h 4189141"/>
              <a:gd name="connsiteX4" fmla="*/ 2590306 w 4068544"/>
              <a:gd name="connsiteY4" fmla="*/ 0 h 4189141"/>
              <a:gd name="connsiteX5" fmla="*/ 3227712 w 4068544"/>
              <a:gd name="connsiteY5" fmla="*/ 0 h 4189141"/>
              <a:gd name="connsiteX6" fmla="*/ 4068544 w 4068544"/>
              <a:gd name="connsiteY6" fmla="*/ 0 h 4189141"/>
              <a:gd name="connsiteX7" fmla="*/ 4068544 w 4068544"/>
              <a:gd name="connsiteY7" fmla="*/ 698190 h 4189141"/>
              <a:gd name="connsiteX8" fmla="*/ 4068544 w 4068544"/>
              <a:gd name="connsiteY8" fmla="*/ 1312598 h 4189141"/>
              <a:gd name="connsiteX9" fmla="*/ 4068544 w 4068544"/>
              <a:gd name="connsiteY9" fmla="*/ 1885113 h 4189141"/>
              <a:gd name="connsiteX10" fmla="*/ 4068544 w 4068544"/>
              <a:gd name="connsiteY10" fmla="*/ 2499521 h 4189141"/>
              <a:gd name="connsiteX11" fmla="*/ 4068544 w 4068544"/>
              <a:gd name="connsiteY11" fmla="*/ 3239602 h 4189141"/>
              <a:gd name="connsiteX12" fmla="*/ 4068544 w 4068544"/>
              <a:gd name="connsiteY12" fmla="*/ 4189141 h 4189141"/>
              <a:gd name="connsiteX13" fmla="*/ 3512510 w 4068544"/>
              <a:gd name="connsiteY13" fmla="*/ 4189141 h 4189141"/>
              <a:gd name="connsiteX14" fmla="*/ 2956475 w 4068544"/>
              <a:gd name="connsiteY14" fmla="*/ 4189141 h 4189141"/>
              <a:gd name="connsiteX15" fmla="*/ 2237699 w 4068544"/>
              <a:gd name="connsiteY15" fmla="*/ 4189141 h 4189141"/>
              <a:gd name="connsiteX16" fmla="*/ 1681665 w 4068544"/>
              <a:gd name="connsiteY16" fmla="*/ 4189141 h 4189141"/>
              <a:gd name="connsiteX17" fmla="*/ 1003574 w 4068544"/>
              <a:gd name="connsiteY17" fmla="*/ 4189141 h 4189141"/>
              <a:gd name="connsiteX18" fmla="*/ 0 w 4068544"/>
              <a:gd name="connsiteY18" fmla="*/ 4189141 h 4189141"/>
              <a:gd name="connsiteX19" fmla="*/ 0 w 4068544"/>
              <a:gd name="connsiteY19" fmla="*/ 3490951 h 4189141"/>
              <a:gd name="connsiteX20" fmla="*/ 0 w 4068544"/>
              <a:gd name="connsiteY20" fmla="*/ 2792761 h 4189141"/>
              <a:gd name="connsiteX21" fmla="*/ 0 w 4068544"/>
              <a:gd name="connsiteY21" fmla="*/ 2010788 h 4189141"/>
              <a:gd name="connsiteX22" fmla="*/ 0 w 4068544"/>
              <a:gd name="connsiteY22" fmla="*/ 1354489 h 4189141"/>
              <a:gd name="connsiteX23" fmla="*/ 0 w 4068544"/>
              <a:gd name="connsiteY23" fmla="*/ 698190 h 4189141"/>
              <a:gd name="connsiteX24" fmla="*/ 0 w 4068544"/>
              <a:gd name="connsiteY24" fmla="*/ 0 h 4189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068544" h="4189141" fill="none" extrusionOk="0">
                <a:moveTo>
                  <a:pt x="0" y="0"/>
                </a:moveTo>
                <a:cubicBezTo>
                  <a:pt x="203544" y="-12854"/>
                  <a:pt x="405329" y="-19007"/>
                  <a:pt x="556034" y="0"/>
                </a:cubicBezTo>
                <a:cubicBezTo>
                  <a:pt x="706739" y="19007"/>
                  <a:pt x="979287" y="-30289"/>
                  <a:pt x="1315496" y="0"/>
                </a:cubicBezTo>
                <a:cubicBezTo>
                  <a:pt x="1651705" y="30289"/>
                  <a:pt x="1841976" y="-25446"/>
                  <a:pt x="2034272" y="0"/>
                </a:cubicBezTo>
                <a:cubicBezTo>
                  <a:pt x="2226568" y="25446"/>
                  <a:pt x="2400544" y="21950"/>
                  <a:pt x="2590306" y="0"/>
                </a:cubicBezTo>
                <a:cubicBezTo>
                  <a:pt x="2780068" y="-21950"/>
                  <a:pt x="3029213" y="4252"/>
                  <a:pt x="3227712" y="0"/>
                </a:cubicBezTo>
                <a:cubicBezTo>
                  <a:pt x="3426211" y="-4252"/>
                  <a:pt x="3705380" y="19848"/>
                  <a:pt x="4068544" y="0"/>
                </a:cubicBezTo>
                <a:cubicBezTo>
                  <a:pt x="4075775" y="289358"/>
                  <a:pt x="4084409" y="495399"/>
                  <a:pt x="4068544" y="698190"/>
                </a:cubicBezTo>
                <a:cubicBezTo>
                  <a:pt x="4052680" y="900981"/>
                  <a:pt x="4043470" y="1014227"/>
                  <a:pt x="4068544" y="1312598"/>
                </a:cubicBezTo>
                <a:cubicBezTo>
                  <a:pt x="4093618" y="1610969"/>
                  <a:pt x="4087130" y="1724410"/>
                  <a:pt x="4068544" y="1885113"/>
                </a:cubicBezTo>
                <a:cubicBezTo>
                  <a:pt x="4049958" y="2045817"/>
                  <a:pt x="4050918" y="2271576"/>
                  <a:pt x="4068544" y="2499521"/>
                </a:cubicBezTo>
                <a:cubicBezTo>
                  <a:pt x="4086170" y="2727466"/>
                  <a:pt x="4103684" y="2966574"/>
                  <a:pt x="4068544" y="3239602"/>
                </a:cubicBezTo>
                <a:cubicBezTo>
                  <a:pt x="4033404" y="3512630"/>
                  <a:pt x="4073724" y="3951065"/>
                  <a:pt x="4068544" y="4189141"/>
                </a:cubicBezTo>
                <a:cubicBezTo>
                  <a:pt x="3870491" y="4184574"/>
                  <a:pt x="3759358" y="4212627"/>
                  <a:pt x="3512510" y="4189141"/>
                </a:cubicBezTo>
                <a:cubicBezTo>
                  <a:pt x="3265662" y="4165655"/>
                  <a:pt x="3136689" y="4170296"/>
                  <a:pt x="2956475" y="4189141"/>
                </a:cubicBezTo>
                <a:cubicBezTo>
                  <a:pt x="2776261" y="4207986"/>
                  <a:pt x="2562358" y="4217155"/>
                  <a:pt x="2237699" y="4189141"/>
                </a:cubicBezTo>
                <a:cubicBezTo>
                  <a:pt x="1913040" y="4161127"/>
                  <a:pt x="1882669" y="4176534"/>
                  <a:pt x="1681665" y="4189141"/>
                </a:cubicBezTo>
                <a:cubicBezTo>
                  <a:pt x="1480661" y="4201748"/>
                  <a:pt x="1232407" y="4170099"/>
                  <a:pt x="1003574" y="4189141"/>
                </a:cubicBezTo>
                <a:cubicBezTo>
                  <a:pt x="774741" y="4208183"/>
                  <a:pt x="276988" y="4236091"/>
                  <a:pt x="0" y="4189141"/>
                </a:cubicBezTo>
                <a:cubicBezTo>
                  <a:pt x="-4403" y="3925702"/>
                  <a:pt x="28932" y="3799749"/>
                  <a:pt x="0" y="3490951"/>
                </a:cubicBezTo>
                <a:cubicBezTo>
                  <a:pt x="-28932" y="3182153"/>
                  <a:pt x="6313" y="2935277"/>
                  <a:pt x="0" y="2792761"/>
                </a:cubicBezTo>
                <a:cubicBezTo>
                  <a:pt x="-6313" y="2650245"/>
                  <a:pt x="18003" y="2169094"/>
                  <a:pt x="0" y="2010788"/>
                </a:cubicBezTo>
                <a:cubicBezTo>
                  <a:pt x="-18003" y="1852482"/>
                  <a:pt x="-20312" y="1665846"/>
                  <a:pt x="0" y="1354489"/>
                </a:cubicBezTo>
                <a:cubicBezTo>
                  <a:pt x="20312" y="1043132"/>
                  <a:pt x="-13053" y="908564"/>
                  <a:pt x="0" y="698190"/>
                </a:cubicBezTo>
                <a:cubicBezTo>
                  <a:pt x="13053" y="487816"/>
                  <a:pt x="-18191" y="155998"/>
                  <a:pt x="0" y="0"/>
                </a:cubicBezTo>
                <a:close/>
              </a:path>
              <a:path w="4068544" h="4189141" stroke="0" extrusionOk="0">
                <a:moveTo>
                  <a:pt x="0" y="0"/>
                </a:moveTo>
                <a:cubicBezTo>
                  <a:pt x="149314" y="-6024"/>
                  <a:pt x="348697" y="2857"/>
                  <a:pt x="637405" y="0"/>
                </a:cubicBezTo>
                <a:cubicBezTo>
                  <a:pt x="926113" y="-2857"/>
                  <a:pt x="999904" y="-24077"/>
                  <a:pt x="1193440" y="0"/>
                </a:cubicBezTo>
                <a:cubicBezTo>
                  <a:pt x="1386977" y="24077"/>
                  <a:pt x="1664153" y="-20114"/>
                  <a:pt x="1952901" y="0"/>
                </a:cubicBezTo>
                <a:cubicBezTo>
                  <a:pt x="2241649" y="20114"/>
                  <a:pt x="2447297" y="13279"/>
                  <a:pt x="2590306" y="0"/>
                </a:cubicBezTo>
                <a:cubicBezTo>
                  <a:pt x="2733315" y="-13279"/>
                  <a:pt x="2965554" y="-21544"/>
                  <a:pt x="3227712" y="0"/>
                </a:cubicBezTo>
                <a:cubicBezTo>
                  <a:pt x="3489870" y="21544"/>
                  <a:pt x="3699091" y="-11625"/>
                  <a:pt x="4068544" y="0"/>
                </a:cubicBezTo>
                <a:cubicBezTo>
                  <a:pt x="4068389" y="131474"/>
                  <a:pt x="4044627" y="352205"/>
                  <a:pt x="4068544" y="614407"/>
                </a:cubicBezTo>
                <a:cubicBezTo>
                  <a:pt x="4092461" y="876609"/>
                  <a:pt x="4089391" y="1130325"/>
                  <a:pt x="4068544" y="1312598"/>
                </a:cubicBezTo>
                <a:cubicBezTo>
                  <a:pt x="4047697" y="1494871"/>
                  <a:pt x="4088643" y="1622017"/>
                  <a:pt x="4068544" y="1927005"/>
                </a:cubicBezTo>
                <a:cubicBezTo>
                  <a:pt x="4048445" y="2231993"/>
                  <a:pt x="4075603" y="2295085"/>
                  <a:pt x="4068544" y="2541412"/>
                </a:cubicBezTo>
                <a:cubicBezTo>
                  <a:pt x="4061485" y="2787739"/>
                  <a:pt x="4085721" y="2995179"/>
                  <a:pt x="4068544" y="3239602"/>
                </a:cubicBezTo>
                <a:cubicBezTo>
                  <a:pt x="4051368" y="3484025"/>
                  <a:pt x="4111778" y="3763595"/>
                  <a:pt x="4068544" y="4189141"/>
                </a:cubicBezTo>
                <a:cubicBezTo>
                  <a:pt x="3924628" y="4183211"/>
                  <a:pt x="3632678" y="4206483"/>
                  <a:pt x="3512510" y="4189141"/>
                </a:cubicBezTo>
                <a:cubicBezTo>
                  <a:pt x="3392342" y="4171799"/>
                  <a:pt x="3115566" y="4216284"/>
                  <a:pt x="2753048" y="4189141"/>
                </a:cubicBezTo>
                <a:cubicBezTo>
                  <a:pt x="2390530" y="4161998"/>
                  <a:pt x="2342379" y="4197806"/>
                  <a:pt x="2156328" y="4189141"/>
                </a:cubicBezTo>
                <a:cubicBezTo>
                  <a:pt x="1970277" y="4180476"/>
                  <a:pt x="1647859" y="4185012"/>
                  <a:pt x="1478238" y="4189141"/>
                </a:cubicBezTo>
                <a:cubicBezTo>
                  <a:pt x="1308617" y="4193271"/>
                  <a:pt x="1034419" y="4181054"/>
                  <a:pt x="718776" y="4189141"/>
                </a:cubicBezTo>
                <a:cubicBezTo>
                  <a:pt x="403133" y="4197228"/>
                  <a:pt x="238586" y="4186499"/>
                  <a:pt x="0" y="4189141"/>
                </a:cubicBezTo>
                <a:cubicBezTo>
                  <a:pt x="-11171" y="3963075"/>
                  <a:pt x="6230" y="3899042"/>
                  <a:pt x="0" y="3616625"/>
                </a:cubicBezTo>
                <a:cubicBezTo>
                  <a:pt x="-6230" y="3334208"/>
                  <a:pt x="26119" y="3202987"/>
                  <a:pt x="0" y="3002218"/>
                </a:cubicBezTo>
                <a:cubicBezTo>
                  <a:pt x="-26119" y="2801449"/>
                  <a:pt x="346" y="2493599"/>
                  <a:pt x="0" y="2345919"/>
                </a:cubicBezTo>
                <a:cubicBezTo>
                  <a:pt x="-346" y="2198239"/>
                  <a:pt x="23568" y="1919289"/>
                  <a:pt x="0" y="1563946"/>
                </a:cubicBezTo>
                <a:cubicBezTo>
                  <a:pt x="-23568" y="1208603"/>
                  <a:pt x="7899" y="1099688"/>
                  <a:pt x="0" y="865756"/>
                </a:cubicBezTo>
                <a:cubicBezTo>
                  <a:pt x="-7899" y="631824"/>
                  <a:pt x="23740" y="189526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25400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6" name="Segnaposto immagine 10">
            <a:extLst>
              <a:ext uri="{FF2B5EF4-FFF2-40B4-BE49-F238E27FC236}">
                <a16:creationId xmlns:a16="http://schemas.microsoft.com/office/drawing/2014/main" id="{951237E8-0053-D01B-C5AE-FC7F798BFED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4189141"/>
            <a:ext cx="4054912" cy="2668859"/>
          </a:xfrm>
        </p:spPr>
        <p:txBody>
          <a:bodyPr/>
          <a:lstStyle>
            <a:lvl1pPr>
              <a:defRPr b="1" i="0"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7" name="Segnaposto immagine 10">
            <a:extLst>
              <a:ext uri="{FF2B5EF4-FFF2-40B4-BE49-F238E27FC236}">
                <a16:creationId xmlns:a16="http://schemas.microsoft.com/office/drawing/2014/main" id="{F56764C4-42BA-56C4-63D0-866F005CF32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54912" y="4189141"/>
            <a:ext cx="4068544" cy="2668859"/>
          </a:xfrm>
        </p:spPr>
        <p:txBody>
          <a:bodyPr/>
          <a:lstStyle>
            <a:lvl1pPr>
              <a:defRPr b="1" i="0"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8" name="Segnaposto immagine 10">
            <a:extLst>
              <a:ext uri="{FF2B5EF4-FFF2-40B4-BE49-F238E27FC236}">
                <a16:creationId xmlns:a16="http://schemas.microsoft.com/office/drawing/2014/main" id="{306C132A-1887-0326-DEB4-A97217011F0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3456" y="4189141"/>
            <a:ext cx="4068544" cy="2668859"/>
          </a:xfrm>
        </p:spPr>
        <p:txBody>
          <a:bodyPr/>
          <a:lstStyle>
            <a:lvl1pPr>
              <a:defRPr b="1" i="0"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ACC341B5-4D1E-47D0-C4AC-988F72E7FB0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5734" y="1707170"/>
            <a:ext cx="7178028" cy="1980735"/>
          </a:xfrm>
        </p:spPr>
        <p:txBody>
          <a:bodyPr numCol="2"/>
          <a:lstStyle>
            <a:lvl1pPr marL="228594" indent="-228594">
              <a:buClr>
                <a:schemeClr val="accent3"/>
              </a:buClr>
              <a:buFont typeface="Wingdings" pitchFamily="2" charset="2"/>
              <a:buChar char="§"/>
              <a:defRPr lang="it-IT" sz="1600" b="0" i="0" u="none" strike="noStrike" cap="none" spc="0" baseline="0" dirty="0" smtClean="0">
                <a:solidFill>
                  <a:schemeClr val="tx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9" name="Titolo 8">
            <a:extLst>
              <a:ext uri="{FF2B5EF4-FFF2-40B4-BE49-F238E27FC236}">
                <a16:creationId xmlns:a16="http://schemas.microsoft.com/office/drawing/2014/main" id="{99081A89-6D02-35E2-C34C-42150AC2F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8768DE28-9D5E-3E95-AA00-2715C4E0BBD1}"/>
              </a:ext>
            </a:extLst>
          </p:cNvPr>
          <p:cNvSpPr/>
          <p:nvPr userDrawn="1"/>
        </p:nvSpPr>
        <p:spPr>
          <a:xfrm>
            <a:off x="6110022" y="2178774"/>
            <a:ext cx="1980735" cy="1980735"/>
          </a:xfrm>
          <a:prstGeom prst="rect">
            <a:avLst/>
          </a:prstGeom>
          <a:noFill/>
          <a:ln w="44450" cap="flat">
            <a:solidFill>
              <a:schemeClr val="accent3"/>
            </a:solidFill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5" name="Segnaposto testo 6">
            <a:extLst>
              <a:ext uri="{FF2B5EF4-FFF2-40B4-BE49-F238E27FC236}">
                <a16:creationId xmlns:a16="http://schemas.microsoft.com/office/drawing/2014/main" id="{BC865E05-6821-14EA-7760-1DF17663EF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5733" y="333748"/>
            <a:ext cx="5257799" cy="246219"/>
          </a:xfrm>
        </p:spPr>
        <p:txBody>
          <a:bodyPr anchor="ctr">
            <a:noAutofit/>
          </a:bodyPr>
          <a:lstStyle>
            <a:lvl1pPr>
              <a:defRPr sz="1400" b="0" i="0">
                <a:solidFill>
                  <a:schemeClr val="accent2"/>
                </a:solidFill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FARE CLIC PER MODIFICARE</a:t>
            </a:r>
          </a:p>
        </p:txBody>
      </p:sp>
    </p:spTree>
    <p:extLst>
      <p:ext uri="{BB962C8B-B14F-4D97-AF65-F5344CB8AC3E}">
        <p14:creationId xmlns:p14="http://schemas.microsoft.com/office/powerpoint/2010/main" val="1028935263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ips B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A85BB047-F999-A7F3-CEB7-A3099C2A4332}"/>
              </a:ext>
            </a:extLst>
          </p:cNvPr>
          <p:cNvSpPr/>
          <p:nvPr userDrawn="1"/>
        </p:nvSpPr>
        <p:spPr>
          <a:xfrm>
            <a:off x="8123456" y="0"/>
            <a:ext cx="4068544" cy="4189141"/>
          </a:xfrm>
          <a:custGeom>
            <a:avLst/>
            <a:gdLst>
              <a:gd name="connsiteX0" fmla="*/ 0 w 4068544"/>
              <a:gd name="connsiteY0" fmla="*/ 0 h 4189141"/>
              <a:gd name="connsiteX1" fmla="*/ 556034 w 4068544"/>
              <a:gd name="connsiteY1" fmla="*/ 0 h 4189141"/>
              <a:gd name="connsiteX2" fmla="*/ 1315496 w 4068544"/>
              <a:gd name="connsiteY2" fmla="*/ 0 h 4189141"/>
              <a:gd name="connsiteX3" fmla="*/ 2034272 w 4068544"/>
              <a:gd name="connsiteY3" fmla="*/ 0 h 4189141"/>
              <a:gd name="connsiteX4" fmla="*/ 2590306 w 4068544"/>
              <a:gd name="connsiteY4" fmla="*/ 0 h 4189141"/>
              <a:gd name="connsiteX5" fmla="*/ 3227712 w 4068544"/>
              <a:gd name="connsiteY5" fmla="*/ 0 h 4189141"/>
              <a:gd name="connsiteX6" fmla="*/ 4068544 w 4068544"/>
              <a:gd name="connsiteY6" fmla="*/ 0 h 4189141"/>
              <a:gd name="connsiteX7" fmla="*/ 4068544 w 4068544"/>
              <a:gd name="connsiteY7" fmla="*/ 698190 h 4189141"/>
              <a:gd name="connsiteX8" fmla="*/ 4068544 w 4068544"/>
              <a:gd name="connsiteY8" fmla="*/ 1312598 h 4189141"/>
              <a:gd name="connsiteX9" fmla="*/ 4068544 w 4068544"/>
              <a:gd name="connsiteY9" fmla="*/ 1885113 h 4189141"/>
              <a:gd name="connsiteX10" fmla="*/ 4068544 w 4068544"/>
              <a:gd name="connsiteY10" fmla="*/ 2499521 h 4189141"/>
              <a:gd name="connsiteX11" fmla="*/ 4068544 w 4068544"/>
              <a:gd name="connsiteY11" fmla="*/ 3239602 h 4189141"/>
              <a:gd name="connsiteX12" fmla="*/ 4068544 w 4068544"/>
              <a:gd name="connsiteY12" fmla="*/ 4189141 h 4189141"/>
              <a:gd name="connsiteX13" fmla="*/ 3512510 w 4068544"/>
              <a:gd name="connsiteY13" fmla="*/ 4189141 h 4189141"/>
              <a:gd name="connsiteX14" fmla="*/ 2956475 w 4068544"/>
              <a:gd name="connsiteY14" fmla="*/ 4189141 h 4189141"/>
              <a:gd name="connsiteX15" fmla="*/ 2237699 w 4068544"/>
              <a:gd name="connsiteY15" fmla="*/ 4189141 h 4189141"/>
              <a:gd name="connsiteX16" fmla="*/ 1681665 w 4068544"/>
              <a:gd name="connsiteY16" fmla="*/ 4189141 h 4189141"/>
              <a:gd name="connsiteX17" fmla="*/ 1003574 w 4068544"/>
              <a:gd name="connsiteY17" fmla="*/ 4189141 h 4189141"/>
              <a:gd name="connsiteX18" fmla="*/ 0 w 4068544"/>
              <a:gd name="connsiteY18" fmla="*/ 4189141 h 4189141"/>
              <a:gd name="connsiteX19" fmla="*/ 0 w 4068544"/>
              <a:gd name="connsiteY19" fmla="*/ 3490951 h 4189141"/>
              <a:gd name="connsiteX20" fmla="*/ 0 w 4068544"/>
              <a:gd name="connsiteY20" fmla="*/ 2792761 h 4189141"/>
              <a:gd name="connsiteX21" fmla="*/ 0 w 4068544"/>
              <a:gd name="connsiteY21" fmla="*/ 2010788 h 4189141"/>
              <a:gd name="connsiteX22" fmla="*/ 0 w 4068544"/>
              <a:gd name="connsiteY22" fmla="*/ 1354489 h 4189141"/>
              <a:gd name="connsiteX23" fmla="*/ 0 w 4068544"/>
              <a:gd name="connsiteY23" fmla="*/ 698190 h 4189141"/>
              <a:gd name="connsiteX24" fmla="*/ 0 w 4068544"/>
              <a:gd name="connsiteY24" fmla="*/ 0 h 4189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068544" h="4189141" fill="none" extrusionOk="0">
                <a:moveTo>
                  <a:pt x="0" y="0"/>
                </a:moveTo>
                <a:cubicBezTo>
                  <a:pt x="203544" y="-12854"/>
                  <a:pt x="405329" y="-19007"/>
                  <a:pt x="556034" y="0"/>
                </a:cubicBezTo>
                <a:cubicBezTo>
                  <a:pt x="706739" y="19007"/>
                  <a:pt x="979287" y="-30289"/>
                  <a:pt x="1315496" y="0"/>
                </a:cubicBezTo>
                <a:cubicBezTo>
                  <a:pt x="1651705" y="30289"/>
                  <a:pt x="1841976" y="-25446"/>
                  <a:pt x="2034272" y="0"/>
                </a:cubicBezTo>
                <a:cubicBezTo>
                  <a:pt x="2226568" y="25446"/>
                  <a:pt x="2400544" y="21950"/>
                  <a:pt x="2590306" y="0"/>
                </a:cubicBezTo>
                <a:cubicBezTo>
                  <a:pt x="2780068" y="-21950"/>
                  <a:pt x="3029213" y="4252"/>
                  <a:pt x="3227712" y="0"/>
                </a:cubicBezTo>
                <a:cubicBezTo>
                  <a:pt x="3426211" y="-4252"/>
                  <a:pt x="3705380" y="19848"/>
                  <a:pt x="4068544" y="0"/>
                </a:cubicBezTo>
                <a:cubicBezTo>
                  <a:pt x="4075775" y="289358"/>
                  <a:pt x="4084409" y="495399"/>
                  <a:pt x="4068544" y="698190"/>
                </a:cubicBezTo>
                <a:cubicBezTo>
                  <a:pt x="4052680" y="900981"/>
                  <a:pt x="4043470" y="1014227"/>
                  <a:pt x="4068544" y="1312598"/>
                </a:cubicBezTo>
                <a:cubicBezTo>
                  <a:pt x="4093618" y="1610969"/>
                  <a:pt x="4087130" y="1724410"/>
                  <a:pt x="4068544" y="1885113"/>
                </a:cubicBezTo>
                <a:cubicBezTo>
                  <a:pt x="4049958" y="2045817"/>
                  <a:pt x="4050918" y="2271576"/>
                  <a:pt x="4068544" y="2499521"/>
                </a:cubicBezTo>
                <a:cubicBezTo>
                  <a:pt x="4086170" y="2727466"/>
                  <a:pt x="4103684" y="2966574"/>
                  <a:pt x="4068544" y="3239602"/>
                </a:cubicBezTo>
                <a:cubicBezTo>
                  <a:pt x="4033404" y="3512630"/>
                  <a:pt x="4073724" y="3951065"/>
                  <a:pt x="4068544" y="4189141"/>
                </a:cubicBezTo>
                <a:cubicBezTo>
                  <a:pt x="3870491" y="4184574"/>
                  <a:pt x="3759358" y="4212627"/>
                  <a:pt x="3512510" y="4189141"/>
                </a:cubicBezTo>
                <a:cubicBezTo>
                  <a:pt x="3265662" y="4165655"/>
                  <a:pt x="3136689" y="4170296"/>
                  <a:pt x="2956475" y="4189141"/>
                </a:cubicBezTo>
                <a:cubicBezTo>
                  <a:pt x="2776261" y="4207986"/>
                  <a:pt x="2562358" y="4217155"/>
                  <a:pt x="2237699" y="4189141"/>
                </a:cubicBezTo>
                <a:cubicBezTo>
                  <a:pt x="1913040" y="4161127"/>
                  <a:pt x="1882669" y="4176534"/>
                  <a:pt x="1681665" y="4189141"/>
                </a:cubicBezTo>
                <a:cubicBezTo>
                  <a:pt x="1480661" y="4201748"/>
                  <a:pt x="1232407" y="4170099"/>
                  <a:pt x="1003574" y="4189141"/>
                </a:cubicBezTo>
                <a:cubicBezTo>
                  <a:pt x="774741" y="4208183"/>
                  <a:pt x="276988" y="4236091"/>
                  <a:pt x="0" y="4189141"/>
                </a:cubicBezTo>
                <a:cubicBezTo>
                  <a:pt x="-4403" y="3925702"/>
                  <a:pt x="28932" y="3799749"/>
                  <a:pt x="0" y="3490951"/>
                </a:cubicBezTo>
                <a:cubicBezTo>
                  <a:pt x="-28932" y="3182153"/>
                  <a:pt x="6313" y="2935277"/>
                  <a:pt x="0" y="2792761"/>
                </a:cubicBezTo>
                <a:cubicBezTo>
                  <a:pt x="-6313" y="2650245"/>
                  <a:pt x="18003" y="2169094"/>
                  <a:pt x="0" y="2010788"/>
                </a:cubicBezTo>
                <a:cubicBezTo>
                  <a:pt x="-18003" y="1852482"/>
                  <a:pt x="-20312" y="1665846"/>
                  <a:pt x="0" y="1354489"/>
                </a:cubicBezTo>
                <a:cubicBezTo>
                  <a:pt x="20312" y="1043132"/>
                  <a:pt x="-13053" y="908564"/>
                  <a:pt x="0" y="698190"/>
                </a:cubicBezTo>
                <a:cubicBezTo>
                  <a:pt x="13053" y="487816"/>
                  <a:pt x="-18191" y="155998"/>
                  <a:pt x="0" y="0"/>
                </a:cubicBezTo>
                <a:close/>
              </a:path>
              <a:path w="4068544" h="4189141" stroke="0" extrusionOk="0">
                <a:moveTo>
                  <a:pt x="0" y="0"/>
                </a:moveTo>
                <a:cubicBezTo>
                  <a:pt x="149314" y="-6024"/>
                  <a:pt x="348697" y="2857"/>
                  <a:pt x="637405" y="0"/>
                </a:cubicBezTo>
                <a:cubicBezTo>
                  <a:pt x="926113" y="-2857"/>
                  <a:pt x="999904" y="-24077"/>
                  <a:pt x="1193440" y="0"/>
                </a:cubicBezTo>
                <a:cubicBezTo>
                  <a:pt x="1386977" y="24077"/>
                  <a:pt x="1664153" y="-20114"/>
                  <a:pt x="1952901" y="0"/>
                </a:cubicBezTo>
                <a:cubicBezTo>
                  <a:pt x="2241649" y="20114"/>
                  <a:pt x="2447297" y="13279"/>
                  <a:pt x="2590306" y="0"/>
                </a:cubicBezTo>
                <a:cubicBezTo>
                  <a:pt x="2733315" y="-13279"/>
                  <a:pt x="2965554" y="-21544"/>
                  <a:pt x="3227712" y="0"/>
                </a:cubicBezTo>
                <a:cubicBezTo>
                  <a:pt x="3489870" y="21544"/>
                  <a:pt x="3699091" y="-11625"/>
                  <a:pt x="4068544" y="0"/>
                </a:cubicBezTo>
                <a:cubicBezTo>
                  <a:pt x="4068389" y="131474"/>
                  <a:pt x="4044627" y="352205"/>
                  <a:pt x="4068544" y="614407"/>
                </a:cubicBezTo>
                <a:cubicBezTo>
                  <a:pt x="4092461" y="876609"/>
                  <a:pt x="4089391" y="1130325"/>
                  <a:pt x="4068544" y="1312598"/>
                </a:cubicBezTo>
                <a:cubicBezTo>
                  <a:pt x="4047697" y="1494871"/>
                  <a:pt x="4088643" y="1622017"/>
                  <a:pt x="4068544" y="1927005"/>
                </a:cubicBezTo>
                <a:cubicBezTo>
                  <a:pt x="4048445" y="2231993"/>
                  <a:pt x="4075603" y="2295085"/>
                  <a:pt x="4068544" y="2541412"/>
                </a:cubicBezTo>
                <a:cubicBezTo>
                  <a:pt x="4061485" y="2787739"/>
                  <a:pt x="4085721" y="2995179"/>
                  <a:pt x="4068544" y="3239602"/>
                </a:cubicBezTo>
                <a:cubicBezTo>
                  <a:pt x="4051368" y="3484025"/>
                  <a:pt x="4111778" y="3763595"/>
                  <a:pt x="4068544" y="4189141"/>
                </a:cubicBezTo>
                <a:cubicBezTo>
                  <a:pt x="3924628" y="4183211"/>
                  <a:pt x="3632678" y="4206483"/>
                  <a:pt x="3512510" y="4189141"/>
                </a:cubicBezTo>
                <a:cubicBezTo>
                  <a:pt x="3392342" y="4171799"/>
                  <a:pt x="3115566" y="4216284"/>
                  <a:pt x="2753048" y="4189141"/>
                </a:cubicBezTo>
                <a:cubicBezTo>
                  <a:pt x="2390530" y="4161998"/>
                  <a:pt x="2342379" y="4197806"/>
                  <a:pt x="2156328" y="4189141"/>
                </a:cubicBezTo>
                <a:cubicBezTo>
                  <a:pt x="1970277" y="4180476"/>
                  <a:pt x="1647859" y="4185012"/>
                  <a:pt x="1478238" y="4189141"/>
                </a:cubicBezTo>
                <a:cubicBezTo>
                  <a:pt x="1308617" y="4193271"/>
                  <a:pt x="1034419" y="4181054"/>
                  <a:pt x="718776" y="4189141"/>
                </a:cubicBezTo>
                <a:cubicBezTo>
                  <a:pt x="403133" y="4197228"/>
                  <a:pt x="238586" y="4186499"/>
                  <a:pt x="0" y="4189141"/>
                </a:cubicBezTo>
                <a:cubicBezTo>
                  <a:pt x="-11171" y="3963075"/>
                  <a:pt x="6230" y="3899042"/>
                  <a:pt x="0" y="3616625"/>
                </a:cubicBezTo>
                <a:cubicBezTo>
                  <a:pt x="-6230" y="3334208"/>
                  <a:pt x="26119" y="3202987"/>
                  <a:pt x="0" y="3002218"/>
                </a:cubicBezTo>
                <a:cubicBezTo>
                  <a:pt x="-26119" y="2801449"/>
                  <a:pt x="346" y="2493599"/>
                  <a:pt x="0" y="2345919"/>
                </a:cubicBezTo>
                <a:cubicBezTo>
                  <a:pt x="-346" y="2198239"/>
                  <a:pt x="23568" y="1919289"/>
                  <a:pt x="0" y="1563946"/>
                </a:cubicBezTo>
                <a:cubicBezTo>
                  <a:pt x="-23568" y="1208603"/>
                  <a:pt x="7899" y="1099688"/>
                  <a:pt x="0" y="865756"/>
                </a:cubicBezTo>
                <a:cubicBezTo>
                  <a:pt x="-7899" y="631824"/>
                  <a:pt x="23740" y="18952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25400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6" name="Segnaposto immagine 10">
            <a:extLst>
              <a:ext uri="{FF2B5EF4-FFF2-40B4-BE49-F238E27FC236}">
                <a16:creationId xmlns:a16="http://schemas.microsoft.com/office/drawing/2014/main" id="{951237E8-0053-D01B-C5AE-FC7F798BFED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4189141"/>
            <a:ext cx="4054912" cy="2668859"/>
          </a:xfrm>
        </p:spPr>
        <p:txBody>
          <a:bodyPr/>
          <a:lstStyle>
            <a:lvl1pPr>
              <a:defRPr b="1" i="0"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7" name="Segnaposto immagine 10">
            <a:extLst>
              <a:ext uri="{FF2B5EF4-FFF2-40B4-BE49-F238E27FC236}">
                <a16:creationId xmlns:a16="http://schemas.microsoft.com/office/drawing/2014/main" id="{F56764C4-42BA-56C4-63D0-866F005CF32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54912" y="4189141"/>
            <a:ext cx="4068544" cy="2668859"/>
          </a:xfrm>
        </p:spPr>
        <p:txBody>
          <a:bodyPr/>
          <a:lstStyle>
            <a:lvl1pPr>
              <a:defRPr b="1" i="0"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8" name="Segnaposto immagine 10">
            <a:extLst>
              <a:ext uri="{FF2B5EF4-FFF2-40B4-BE49-F238E27FC236}">
                <a16:creationId xmlns:a16="http://schemas.microsoft.com/office/drawing/2014/main" id="{306C132A-1887-0326-DEB4-A97217011F0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3456" y="4189141"/>
            <a:ext cx="4068544" cy="2668859"/>
          </a:xfrm>
        </p:spPr>
        <p:txBody>
          <a:bodyPr/>
          <a:lstStyle>
            <a:lvl1pPr>
              <a:defRPr b="1" i="0"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ACC341B5-4D1E-47D0-C4AC-988F72E7FB0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5734" y="1707170"/>
            <a:ext cx="7178028" cy="1980735"/>
          </a:xfrm>
        </p:spPr>
        <p:txBody>
          <a:bodyPr numCol="1"/>
          <a:lstStyle>
            <a:lvl1pPr marL="228594" indent="-228594">
              <a:buClr>
                <a:schemeClr val="accent5"/>
              </a:buClr>
              <a:buFont typeface="Wingdings" pitchFamily="2" charset="2"/>
              <a:buChar char="§"/>
              <a:defRPr lang="it-IT" sz="1600" b="0" i="0" u="none" strike="noStrike" cap="none" spc="0" baseline="0" dirty="0" smtClean="0">
                <a:solidFill>
                  <a:schemeClr val="tx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9" name="Titolo 8">
            <a:extLst>
              <a:ext uri="{FF2B5EF4-FFF2-40B4-BE49-F238E27FC236}">
                <a16:creationId xmlns:a16="http://schemas.microsoft.com/office/drawing/2014/main" id="{99081A89-6D02-35E2-C34C-42150AC2F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8768DE28-9D5E-3E95-AA00-2715C4E0BBD1}"/>
              </a:ext>
            </a:extLst>
          </p:cNvPr>
          <p:cNvSpPr/>
          <p:nvPr userDrawn="1"/>
        </p:nvSpPr>
        <p:spPr>
          <a:xfrm>
            <a:off x="6110022" y="2178774"/>
            <a:ext cx="1980735" cy="1980735"/>
          </a:xfrm>
          <a:prstGeom prst="rect">
            <a:avLst/>
          </a:prstGeom>
          <a:noFill/>
          <a:ln w="44450" cap="flat">
            <a:solidFill>
              <a:schemeClr val="accent5"/>
            </a:solidFill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5" name="Segnaposto testo 6">
            <a:extLst>
              <a:ext uri="{FF2B5EF4-FFF2-40B4-BE49-F238E27FC236}">
                <a16:creationId xmlns:a16="http://schemas.microsoft.com/office/drawing/2014/main" id="{5B0E4504-A13A-2BE5-0C58-87A8E613B93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5733" y="333748"/>
            <a:ext cx="5257799" cy="246219"/>
          </a:xfrm>
        </p:spPr>
        <p:txBody>
          <a:bodyPr anchor="ctr">
            <a:noAutofit/>
          </a:bodyPr>
          <a:lstStyle>
            <a:lvl1pPr>
              <a:defRPr sz="1400" b="0" i="0">
                <a:solidFill>
                  <a:schemeClr val="accent2"/>
                </a:solidFill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FARE CLIC PER MODIFICARE</a:t>
            </a:r>
          </a:p>
        </p:txBody>
      </p:sp>
    </p:spTree>
    <p:extLst>
      <p:ext uri="{BB962C8B-B14F-4D97-AF65-F5344CB8AC3E}">
        <p14:creationId xmlns:p14="http://schemas.microsoft.com/office/powerpoint/2010/main" val="2470082060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691CD0B-B18C-BD52-DE56-B3063C4F7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333" b="0" i="0"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2" name="Segnaposto immagine 10">
            <a:extLst>
              <a:ext uri="{FF2B5EF4-FFF2-40B4-BE49-F238E27FC236}">
                <a16:creationId xmlns:a16="http://schemas.microsoft.com/office/drawing/2014/main" id="{1769BE96-C478-B179-3338-C774F29FEA6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375" y="1"/>
            <a:ext cx="2031447" cy="5541433"/>
          </a:xfrm>
        </p:spPr>
        <p:txBody>
          <a:bodyPr/>
          <a:lstStyle>
            <a:lvl1pPr>
              <a:defRPr b="1" i="0"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3" name="Segnaposto immagine 10">
            <a:extLst>
              <a:ext uri="{FF2B5EF4-FFF2-40B4-BE49-F238E27FC236}">
                <a16:creationId xmlns:a16="http://schemas.microsoft.com/office/drawing/2014/main" id="{CD4F922F-A8BD-621F-1C5C-B559379ED59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28081" y="1"/>
            <a:ext cx="2031447" cy="5541433"/>
          </a:xfrm>
        </p:spPr>
        <p:txBody>
          <a:bodyPr/>
          <a:lstStyle>
            <a:lvl1pPr>
              <a:defRPr b="1" i="0"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4" name="Segnaposto immagine 10">
            <a:extLst>
              <a:ext uri="{FF2B5EF4-FFF2-40B4-BE49-F238E27FC236}">
                <a16:creationId xmlns:a16="http://schemas.microsoft.com/office/drawing/2014/main" id="{72976D1A-EE71-65BB-436E-37156645478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159786" y="1"/>
            <a:ext cx="2031447" cy="5541433"/>
          </a:xfrm>
        </p:spPr>
        <p:txBody>
          <a:bodyPr/>
          <a:lstStyle>
            <a:lvl1pPr>
              <a:defRPr b="1" i="0"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905DED92-6A32-688B-81E7-0C4D427497E4}"/>
              </a:ext>
            </a:extLst>
          </p:cNvPr>
          <p:cNvSpPr/>
          <p:nvPr userDrawn="1"/>
        </p:nvSpPr>
        <p:spPr>
          <a:xfrm>
            <a:off x="6095627" y="5541434"/>
            <a:ext cx="6096373" cy="1316567"/>
          </a:xfrm>
          <a:prstGeom prst="rect">
            <a:avLst/>
          </a:prstGeom>
          <a:solidFill>
            <a:schemeClr val="accent4"/>
          </a:solidFill>
          <a:ln w="44450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chemeClr val="accent5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17" name="CasellaDiTesto 16">
            <a:hlinkClick r:id="rId2"/>
            <a:extLst>
              <a:ext uri="{FF2B5EF4-FFF2-40B4-BE49-F238E27FC236}">
                <a16:creationId xmlns:a16="http://schemas.microsoft.com/office/drawing/2014/main" id="{2C95DA7F-5256-6785-D956-8F0A144C3741}"/>
              </a:ext>
            </a:extLst>
          </p:cNvPr>
          <p:cNvSpPr txBox="1"/>
          <p:nvPr userDrawn="1"/>
        </p:nvSpPr>
        <p:spPr>
          <a:xfrm>
            <a:off x="8937442" y="6007885"/>
            <a:ext cx="2678825" cy="335412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t">
            <a:spAutoFit/>
          </a:bodyPr>
          <a:lstStyle/>
          <a:p>
            <a:pPr marL="0" marR="0" indent="0" algn="r" defTabSz="36122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67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www.gigroup.it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5E0EDE2B-CC04-BAC0-1417-1A8F660C1542}"/>
              </a:ext>
            </a:extLst>
          </p:cNvPr>
          <p:cNvSpPr/>
          <p:nvPr userDrawn="1"/>
        </p:nvSpPr>
        <p:spPr>
          <a:xfrm>
            <a:off x="4560817" y="4003717"/>
            <a:ext cx="1503092" cy="1503092"/>
          </a:xfrm>
          <a:prstGeom prst="rect">
            <a:avLst/>
          </a:prstGeom>
          <a:noFill/>
          <a:ln w="50800" cap="flat">
            <a:solidFill>
              <a:schemeClr val="accent1"/>
            </a:solidFill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F2E9243-5917-73C4-3612-6ED59B6F9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15" name="Segnaposto testo 11">
            <a:extLst>
              <a:ext uri="{FF2B5EF4-FFF2-40B4-BE49-F238E27FC236}">
                <a16:creationId xmlns:a16="http://schemas.microsoft.com/office/drawing/2014/main" id="{5DB4AB76-9354-31B5-15C9-DBBE6CB8B9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7851" y="4106333"/>
            <a:ext cx="6263216" cy="603251"/>
          </a:xfrm>
        </p:spPr>
        <p:txBody>
          <a:bodyPr>
            <a:noAutofit/>
          </a:bodyPr>
          <a:lstStyle>
            <a:lvl1pPr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141635995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ips B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A85BB047-F999-A7F3-CEB7-A3099C2A4332}"/>
              </a:ext>
            </a:extLst>
          </p:cNvPr>
          <p:cNvSpPr/>
          <p:nvPr userDrawn="1"/>
        </p:nvSpPr>
        <p:spPr>
          <a:xfrm>
            <a:off x="8123456" y="0"/>
            <a:ext cx="4068544" cy="4189141"/>
          </a:xfrm>
          <a:custGeom>
            <a:avLst/>
            <a:gdLst>
              <a:gd name="connsiteX0" fmla="*/ 0 w 4068544"/>
              <a:gd name="connsiteY0" fmla="*/ 0 h 4189141"/>
              <a:gd name="connsiteX1" fmla="*/ 556034 w 4068544"/>
              <a:gd name="connsiteY1" fmla="*/ 0 h 4189141"/>
              <a:gd name="connsiteX2" fmla="*/ 1315496 w 4068544"/>
              <a:gd name="connsiteY2" fmla="*/ 0 h 4189141"/>
              <a:gd name="connsiteX3" fmla="*/ 2034272 w 4068544"/>
              <a:gd name="connsiteY3" fmla="*/ 0 h 4189141"/>
              <a:gd name="connsiteX4" fmla="*/ 2590306 w 4068544"/>
              <a:gd name="connsiteY4" fmla="*/ 0 h 4189141"/>
              <a:gd name="connsiteX5" fmla="*/ 3227712 w 4068544"/>
              <a:gd name="connsiteY5" fmla="*/ 0 h 4189141"/>
              <a:gd name="connsiteX6" fmla="*/ 4068544 w 4068544"/>
              <a:gd name="connsiteY6" fmla="*/ 0 h 4189141"/>
              <a:gd name="connsiteX7" fmla="*/ 4068544 w 4068544"/>
              <a:gd name="connsiteY7" fmla="*/ 698190 h 4189141"/>
              <a:gd name="connsiteX8" fmla="*/ 4068544 w 4068544"/>
              <a:gd name="connsiteY8" fmla="*/ 1312598 h 4189141"/>
              <a:gd name="connsiteX9" fmla="*/ 4068544 w 4068544"/>
              <a:gd name="connsiteY9" fmla="*/ 1885113 h 4189141"/>
              <a:gd name="connsiteX10" fmla="*/ 4068544 w 4068544"/>
              <a:gd name="connsiteY10" fmla="*/ 2499521 h 4189141"/>
              <a:gd name="connsiteX11" fmla="*/ 4068544 w 4068544"/>
              <a:gd name="connsiteY11" fmla="*/ 3239602 h 4189141"/>
              <a:gd name="connsiteX12" fmla="*/ 4068544 w 4068544"/>
              <a:gd name="connsiteY12" fmla="*/ 4189141 h 4189141"/>
              <a:gd name="connsiteX13" fmla="*/ 3512510 w 4068544"/>
              <a:gd name="connsiteY13" fmla="*/ 4189141 h 4189141"/>
              <a:gd name="connsiteX14" fmla="*/ 2956475 w 4068544"/>
              <a:gd name="connsiteY14" fmla="*/ 4189141 h 4189141"/>
              <a:gd name="connsiteX15" fmla="*/ 2237699 w 4068544"/>
              <a:gd name="connsiteY15" fmla="*/ 4189141 h 4189141"/>
              <a:gd name="connsiteX16" fmla="*/ 1681665 w 4068544"/>
              <a:gd name="connsiteY16" fmla="*/ 4189141 h 4189141"/>
              <a:gd name="connsiteX17" fmla="*/ 1003574 w 4068544"/>
              <a:gd name="connsiteY17" fmla="*/ 4189141 h 4189141"/>
              <a:gd name="connsiteX18" fmla="*/ 0 w 4068544"/>
              <a:gd name="connsiteY18" fmla="*/ 4189141 h 4189141"/>
              <a:gd name="connsiteX19" fmla="*/ 0 w 4068544"/>
              <a:gd name="connsiteY19" fmla="*/ 3490951 h 4189141"/>
              <a:gd name="connsiteX20" fmla="*/ 0 w 4068544"/>
              <a:gd name="connsiteY20" fmla="*/ 2792761 h 4189141"/>
              <a:gd name="connsiteX21" fmla="*/ 0 w 4068544"/>
              <a:gd name="connsiteY21" fmla="*/ 2010788 h 4189141"/>
              <a:gd name="connsiteX22" fmla="*/ 0 w 4068544"/>
              <a:gd name="connsiteY22" fmla="*/ 1354489 h 4189141"/>
              <a:gd name="connsiteX23" fmla="*/ 0 w 4068544"/>
              <a:gd name="connsiteY23" fmla="*/ 698190 h 4189141"/>
              <a:gd name="connsiteX24" fmla="*/ 0 w 4068544"/>
              <a:gd name="connsiteY24" fmla="*/ 0 h 4189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068544" h="4189141" fill="none" extrusionOk="0">
                <a:moveTo>
                  <a:pt x="0" y="0"/>
                </a:moveTo>
                <a:cubicBezTo>
                  <a:pt x="203544" y="-12854"/>
                  <a:pt x="405329" y="-19007"/>
                  <a:pt x="556034" y="0"/>
                </a:cubicBezTo>
                <a:cubicBezTo>
                  <a:pt x="706739" y="19007"/>
                  <a:pt x="979287" y="-30289"/>
                  <a:pt x="1315496" y="0"/>
                </a:cubicBezTo>
                <a:cubicBezTo>
                  <a:pt x="1651705" y="30289"/>
                  <a:pt x="1841976" y="-25446"/>
                  <a:pt x="2034272" y="0"/>
                </a:cubicBezTo>
                <a:cubicBezTo>
                  <a:pt x="2226568" y="25446"/>
                  <a:pt x="2400544" y="21950"/>
                  <a:pt x="2590306" y="0"/>
                </a:cubicBezTo>
                <a:cubicBezTo>
                  <a:pt x="2780068" y="-21950"/>
                  <a:pt x="3029213" y="4252"/>
                  <a:pt x="3227712" y="0"/>
                </a:cubicBezTo>
                <a:cubicBezTo>
                  <a:pt x="3426211" y="-4252"/>
                  <a:pt x="3705380" y="19848"/>
                  <a:pt x="4068544" y="0"/>
                </a:cubicBezTo>
                <a:cubicBezTo>
                  <a:pt x="4075775" y="289358"/>
                  <a:pt x="4084409" y="495399"/>
                  <a:pt x="4068544" y="698190"/>
                </a:cubicBezTo>
                <a:cubicBezTo>
                  <a:pt x="4052680" y="900981"/>
                  <a:pt x="4043470" y="1014227"/>
                  <a:pt x="4068544" y="1312598"/>
                </a:cubicBezTo>
                <a:cubicBezTo>
                  <a:pt x="4093618" y="1610969"/>
                  <a:pt x="4087130" y="1724410"/>
                  <a:pt x="4068544" y="1885113"/>
                </a:cubicBezTo>
                <a:cubicBezTo>
                  <a:pt x="4049958" y="2045817"/>
                  <a:pt x="4050918" y="2271576"/>
                  <a:pt x="4068544" y="2499521"/>
                </a:cubicBezTo>
                <a:cubicBezTo>
                  <a:pt x="4086170" y="2727466"/>
                  <a:pt x="4103684" y="2966574"/>
                  <a:pt x="4068544" y="3239602"/>
                </a:cubicBezTo>
                <a:cubicBezTo>
                  <a:pt x="4033404" y="3512630"/>
                  <a:pt x="4073724" y="3951065"/>
                  <a:pt x="4068544" y="4189141"/>
                </a:cubicBezTo>
                <a:cubicBezTo>
                  <a:pt x="3870491" y="4184574"/>
                  <a:pt x="3759358" y="4212627"/>
                  <a:pt x="3512510" y="4189141"/>
                </a:cubicBezTo>
                <a:cubicBezTo>
                  <a:pt x="3265662" y="4165655"/>
                  <a:pt x="3136689" y="4170296"/>
                  <a:pt x="2956475" y="4189141"/>
                </a:cubicBezTo>
                <a:cubicBezTo>
                  <a:pt x="2776261" y="4207986"/>
                  <a:pt x="2562358" y="4217155"/>
                  <a:pt x="2237699" y="4189141"/>
                </a:cubicBezTo>
                <a:cubicBezTo>
                  <a:pt x="1913040" y="4161127"/>
                  <a:pt x="1882669" y="4176534"/>
                  <a:pt x="1681665" y="4189141"/>
                </a:cubicBezTo>
                <a:cubicBezTo>
                  <a:pt x="1480661" y="4201748"/>
                  <a:pt x="1232407" y="4170099"/>
                  <a:pt x="1003574" y="4189141"/>
                </a:cubicBezTo>
                <a:cubicBezTo>
                  <a:pt x="774741" y="4208183"/>
                  <a:pt x="276988" y="4236091"/>
                  <a:pt x="0" y="4189141"/>
                </a:cubicBezTo>
                <a:cubicBezTo>
                  <a:pt x="-4403" y="3925702"/>
                  <a:pt x="28932" y="3799749"/>
                  <a:pt x="0" y="3490951"/>
                </a:cubicBezTo>
                <a:cubicBezTo>
                  <a:pt x="-28932" y="3182153"/>
                  <a:pt x="6313" y="2935277"/>
                  <a:pt x="0" y="2792761"/>
                </a:cubicBezTo>
                <a:cubicBezTo>
                  <a:pt x="-6313" y="2650245"/>
                  <a:pt x="18003" y="2169094"/>
                  <a:pt x="0" y="2010788"/>
                </a:cubicBezTo>
                <a:cubicBezTo>
                  <a:pt x="-18003" y="1852482"/>
                  <a:pt x="-20312" y="1665846"/>
                  <a:pt x="0" y="1354489"/>
                </a:cubicBezTo>
                <a:cubicBezTo>
                  <a:pt x="20312" y="1043132"/>
                  <a:pt x="-13053" y="908564"/>
                  <a:pt x="0" y="698190"/>
                </a:cubicBezTo>
                <a:cubicBezTo>
                  <a:pt x="13053" y="487816"/>
                  <a:pt x="-18191" y="155998"/>
                  <a:pt x="0" y="0"/>
                </a:cubicBezTo>
                <a:close/>
              </a:path>
              <a:path w="4068544" h="4189141" stroke="0" extrusionOk="0">
                <a:moveTo>
                  <a:pt x="0" y="0"/>
                </a:moveTo>
                <a:cubicBezTo>
                  <a:pt x="149314" y="-6024"/>
                  <a:pt x="348697" y="2857"/>
                  <a:pt x="637405" y="0"/>
                </a:cubicBezTo>
                <a:cubicBezTo>
                  <a:pt x="926113" y="-2857"/>
                  <a:pt x="999904" y="-24077"/>
                  <a:pt x="1193440" y="0"/>
                </a:cubicBezTo>
                <a:cubicBezTo>
                  <a:pt x="1386977" y="24077"/>
                  <a:pt x="1664153" y="-20114"/>
                  <a:pt x="1952901" y="0"/>
                </a:cubicBezTo>
                <a:cubicBezTo>
                  <a:pt x="2241649" y="20114"/>
                  <a:pt x="2447297" y="13279"/>
                  <a:pt x="2590306" y="0"/>
                </a:cubicBezTo>
                <a:cubicBezTo>
                  <a:pt x="2733315" y="-13279"/>
                  <a:pt x="2965554" y="-21544"/>
                  <a:pt x="3227712" y="0"/>
                </a:cubicBezTo>
                <a:cubicBezTo>
                  <a:pt x="3489870" y="21544"/>
                  <a:pt x="3699091" y="-11625"/>
                  <a:pt x="4068544" y="0"/>
                </a:cubicBezTo>
                <a:cubicBezTo>
                  <a:pt x="4068389" y="131474"/>
                  <a:pt x="4044627" y="352205"/>
                  <a:pt x="4068544" y="614407"/>
                </a:cubicBezTo>
                <a:cubicBezTo>
                  <a:pt x="4092461" y="876609"/>
                  <a:pt x="4089391" y="1130325"/>
                  <a:pt x="4068544" y="1312598"/>
                </a:cubicBezTo>
                <a:cubicBezTo>
                  <a:pt x="4047697" y="1494871"/>
                  <a:pt x="4088643" y="1622017"/>
                  <a:pt x="4068544" y="1927005"/>
                </a:cubicBezTo>
                <a:cubicBezTo>
                  <a:pt x="4048445" y="2231993"/>
                  <a:pt x="4075603" y="2295085"/>
                  <a:pt x="4068544" y="2541412"/>
                </a:cubicBezTo>
                <a:cubicBezTo>
                  <a:pt x="4061485" y="2787739"/>
                  <a:pt x="4085721" y="2995179"/>
                  <a:pt x="4068544" y="3239602"/>
                </a:cubicBezTo>
                <a:cubicBezTo>
                  <a:pt x="4051368" y="3484025"/>
                  <a:pt x="4111778" y="3763595"/>
                  <a:pt x="4068544" y="4189141"/>
                </a:cubicBezTo>
                <a:cubicBezTo>
                  <a:pt x="3924628" y="4183211"/>
                  <a:pt x="3632678" y="4206483"/>
                  <a:pt x="3512510" y="4189141"/>
                </a:cubicBezTo>
                <a:cubicBezTo>
                  <a:pt x="3392342" y="4171799"/>
                  <a:pt x="3115566" y="4216284"/>
                  <a:pt x="2753048" y="4189141"/>
                </a:cubicBezTo>
                <a:cubicBezTo>
                  <a:pt x="2390530" y="4161998"/>
                  <a:pt x="2342379" y="4197806"/>
                  <a:pt x="2156328" y="4189141"/>
                </a:cubicBezTo>
                <a:cubicBezTo>
                  <a:pt x="1970277" y="4180476"/>
                  <a:pt x="1647859" y="4185012"/>
                  <a:pt x="1478238" y="4189141"/>
                </a:cubicBezTo>
                <a:cubicBezTo>
                  <a:pt x="1308617" y="4193271"/>
                  <a:pt x="1034419" y="4181054"/>
                  <a:pt x="718776" y="4189141"/>
                </a:cubicBezTo>
                <a:cubicBezTo>
                  <a:pt x="403133" y="4197228"/>
                  <a:pt x="238586" y="4186499"/>
                  <a:pt x="0" y="4189141"/>
                </a:cubicBezTo>
                <a:cubicBezTo>
                  <a:pt x="-11171" y="3963075"/>
                  <a:pt x="6230" y="3899042"/>
                  <a:pt x="0" y="3616625"/>
                </a:cubicBezTo>
                <a:cubicBezTo>
                  <a:pt x="-6230" y="3334208"/>
                  <a:pt x="26119" y="3202987"/>
                  <a:pt x="0" y="3002218"/>
                </a:cubicBezTo>
                <a:cubicBezTo>
                  <a:pt x="-26119" y="2801449"/>
                  <a:pt x="346" y="2493599"/>
                  <a:pt x="0" y="2345919"/>
                </a:cubicBezTo>
                <a:cubicBezTo>
                  <a:pt x="-346" y="2198239"/>
                  <a:pt x="23568" y="1919289"/>
                  <a:pt x="0" y="1563946"/>
                </a:cubicBezTo>
                <a:cubicBezTo>
                  <a:pt x="-23568" y="1208603"/>
                  <a:pt x="7899" y="1099688"/>
                  <a:pt x="0" y="865756"/>
                </a:cubicBezTo>
                <a:cubicBezTo>
                  <a:pt x="-7899" y="631824"/>
                  <a:pt x="23740" y="189526"/>
                  <a:pt x="0" y="0"/>
                </a:cubicBezTo>
                <a:close/>
              </a:path>
            </a:pathLst>
          </a:custGeom>
          <a:solidFill>
            <a:schemeClr val="accent3"/>
          </a:solidFill>
          <a:ln w="25400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6" name="Segnaposto immagine 10">
            <a:extLst>
              <a:ext uri="{FF2B5EF4-FFF2-40B4-BE49-F238E27FC236}">
                <a16:creationId xmlns:a16="http://schemas.microsoft.com/office/drawing/2014/main" id="{951237E8-0053-D01B-C5AE-FC7F798BFED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4189141"/>
            <a:ext cx="4054912" cy="2668859"/>
          </a:xfrm>
        </p:spPr>
        <p:txBody>
          <a:bodyPr/>
          <a:lstStyle>
            <a:lvl1pPr>
              <a:defRPr b="1" i="0"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7" name="Segnaposto immagine 10">
            <a:extLst>
              <a:ext uri="{FF2B5EF4-FFF2-40B4-BE49-F238E27FC236}">
                <a16:creationId xmlns:a16="http://schemas.microsoft.com/office/drawing/2014/main" id="{F56764C4-42BA-56C4-63D0-866F005CF32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54912" y="4189141"/>
            <a:ext cx="4068544" cy="2668859"/>
          </a:xfrm>
        </p:spPr>
        <p:txBody>
          <a:bodyPr/>
          <a:lstStyle>
            <a:lvl1pPr>
              <a:defRPr b="1" i="0"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8" name="Segnaposto immagine 10">
            <a:extLst>
              <a:ext uri="{FF2B5EF4-FFF2-40B4-BE49-F238E27FC236}">
                <a16:creationId xmlns:a16="http://schemas.microsoft.com/office/drawing/2014/main" id="{306C132A-1887-0326-DEB4-A97217011F0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3456" y="4189141"/>
            <a:ext cx="4068544" cy="2668859"/>
          </a:xfrm>
        </p:spPr>
        <p:txBody>
          <a:bodyPr/>
          <a:lstStyle>
            <a:lvl1pPr>
              <a:defRPr b="1" i="0"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ACC341B5-4D1E-47D0-C4AC-988F72E7FB0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5734" y="1707170"/>
            <a:ext cx="7178028" cy="1980735"/>
          </a:xfrm>
        </p:spPr>
        <p:txBody>
          <a:bodyPr numCol="2"/>
          <a:lstStyle>
            <a:lvl1pPr marL="228594" indent="-228594">
              <a:buClr>
                <a:schemeClr val="accent4"/>
              </a:buClr>
              <a:buFont typeface="Wingdings" pitchFamily="2" charset="2"/>
              <a:buChar char="§"/>
              <a:defRPr lang="it-IT" sz="1600" b="0" i="0" u="none" strike="noStrike" cap="none" spc="0" baseline="0" dirty="0" smtClean="0">
                <a:solidFill>
                  <a:schemeClr val="tx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9" name="Titolo 8">
            <a:extLst>
              <a:ext uri="{FF2B5EF4-FFF2-40B4-BE49-F238E27FC236}">
                <a16:creationId xmlns:a16="http://schemas.microsoft.com/office/drawing/2014/main" id="{99081A89-6D02-35E2-C34C-42150AC2F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8768DE28-9D5E-3E95-AA00-2715C4E0BBD1}"/>
              </a:ext>
            </a:extLst>
          </p:cNvPr>
          <p:cNvSpPr/>
          <p:nvPr userDrawn="1"/>
        </p:nvSpPr>
        <p:spPr>
          <a:xfrm>
            <a:off x="6110022" y="2178774"/>
            <a:ext cx="1980735" cy="1980735"/>
          </a:xfrm>
          <a:prstGeom prst="rect">
            <a:avLst/>
          </a:prstGeom>
          <a:noFill/>
          <a:ln w="44450" cap="flat">
            <a:solidFill>
              <a:schemeClr val="accent4"/>
            </a:solidFill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5" name="Segnaposto testo 6">
            <a:extLst>
              <a:ext uri="{FF2B5EF4-FFF2-40B4-BE49-F238E27FC236}">
                <a16:creationId xmlns:a16="http://schemas.microsoft.com/office/drawing/2014/main" id="{49EB6661-C511-1603-0C23-B8F4185E3A4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5733" y="333748"/>
            <a:ext cx="5257799" cy="246219"/>
          </a:xfrm>
        </p:spPr>
        <p:txBody>
          <a:bodyPr anchor="ctr">
            <a:noAutofit/>
          </a:bodyPr>
          <a:lstStyle>
            <a:lvl1pPr>
              <a:defRPr sz="1400" b="0" i="0">
                <a:solidFill>
                  <a:schemeClr val="accent2"/>
                </a:solidFill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FARE CLIC PER MODIFICARE</a:t>
            </a:r>
          </a:p>
        </p:txBody>
      </p:sp>
    </p:spTree>
    <p:extLst>
      <p:ext uri="{BB962C8B-B14F-4D97-AF65-F5344CB8AC3E}">
        <p14:creationId xmlns:p14="http://schemas.microsoft.com/office/powerpoint/2010/main" val="665847696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ips B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A85BB047-F999-A7F3-CEB7-A3099C2A4332}"/>
              </a:ext>
            </a:extLst>
          </p:cNvPr>
          <p:cNvSpPr/>
          <p:nvPr userDrawn="1"/>
        </p:nvSpPr>
        <p:spPr>
          <a:xfrm>
            <a:off x="8123456" y="0"/>
            <a:ext cx="4068544" cy="4189141"/>
          </a:xfrm>
          <a:custGeom>
            <a:avLst/>
            <a:gdLst>
              <a:gd name="connsiteX0" fmla="*/ 0 w 4068544"/>
              <a:gd name="connsiteY0" fmla="*/ 0 h 4189141"/>
              <a:gd name="connsiteX1" fmla="*/ 556034 w 4068544"/>
              <a:gd name="connsiteY1" fmla="*/ 0 h 4189141"/>
              <a:gd name="connsiteX2" fmla="*/ 1315496 w 4068544"/>
              <a:gd name="connsiteY2" fmla="*/ 0 h 4189141"/>
              <a:gd name="connsiteX3" fmla="*/ 2034272 w 4068544"/>
              <a:gd name="connsiteY3" fmla="*/ 0 h 4189141"/>
              <a:gd name="connsiteX4" fmla="*/ 2590306 w 4068544"/>
              <a:gd name="connsiteY4" fmla="*/ 0 h 4189141"/>
              <a:gd name="connsiteX5" fmla="*/ 3227712 w 4068544"/>
              <a:gd name="connsiteY5" fmla="*/ 0 h 4189141"/>
              <a:gd name="connsiteX6" fmla="*/ 4068544 w 4068544"/>
              <a:gd name="connsiteY6" fmla="*/ 0 h 4189141"/>
              <a:gd name="connsiteX7" fmla="*/ 4068544 w 4068544"/>
              <a:gd name="connsiteY7" fmla="*/ 698190 h 4189141"/>
              <a:gd name="connsiteX8" fmla="*/ 4068544 w 4068544"/>
              <a:gd name="connsiteY8" fmla="*/ 1312598 h 4189141"/>
              <a:gd name="connsiteX9" fmla="*/ 4068544 w 4068544"/>
              <a:gd name="connsiteY9" fmla="*/ 1885113 h 4189141"/>
              <a:gd name="connsiteX10" fmla="*/ 4068544 w 4068544"/>
              <a:gd name="connsiteY10" fmla="*/ 2499521 h 4189141"/>
              <a:gd name="connsiteX11" fmla="*/ 4068544 w 4068544"/>
              <a:gd name="connsiteY11" fmla="*/ 3239602 h 4189141"/>
              <a:gd name="connsiteX12" fmla="*/ 4068544 w 4068544"/>
              <a:gd name="connsiteY12" fmla="*/ 4189141 h 4189141"/>
              <a:gd name="connsiteX13" fmla="*/ 3512510 w 4068544"/>
              <a:gd name="connsiteY13" fmla="*/ 4189141 h 4189141"/>
              <a:gd name="connsiteX14" fmla="*/ 2956475 w 4068544"/>
              <a:gd name="connsiteY14" fmla="*/ 4189141 h 4189141"/>
              <a:gd name="connsiteX15" fmla="*/ 2237699 w 4068544"/>
              <a:gd name="connsiteY15" fmla="*/ 4189141 h 4189141"/>
              <a:gd name="connsiteX16" fmla="*/ 1681665 w 4068544"/>
              <a:gd name="connsiteY16" fmla="*/ 4189141 h 4189141"/>
              <a:gd name="connsiteX17" fmla="*/ 1003574 w 4068544"/>
              <a:gd name="connsiteY17" fmla="*/ 4189141 h 4189141"/>
              <a:gd name="connsiteX18" fmla="*/ 0 w 4068544"/>
              <a:gd name="connsiteY18" fmla="*/ 4189141 h 4189141"/>
              <a:gd name="connsiteX19" fmla="*/ 0 w 4068544"/>
              <a:gd name="connsiteY19" fmla="*/ 3490951 h 4189141"/>
              <a:gd name="connsiteX20" fmla="*/ 0 w 4068544"/>
              <a:gd name="connsiteY20" fmla="*/ 2792761 h 4189141"/>
              <a:gd name="connsiteX21" fmla="*/ 0 w 4068544"/>
              <a:gd name="connsiteY21" fmla="*/ 2010788 h 4189141"/>
              <a:gd name="connsiteX22" fmla="*/ 0 w 4068544"/>
              <a:gd name="connsiteY22" fmla="*/ 1354489 h 4189141"/>
              <a:gd name="connsiteX23" fmla="*/ 0 w 4068544"/>
              <a:gd name="connsiteY23" fmla="*/ 698190 h 4189141"/>
              <a:gd name="connsiteX24" fmla="*/ 0 w 4068544"/>
              <a:gd name="connsiteY24" fmla="*/ 0 h 4189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068544" h="4189141" fill="none" extrusionOk="0">
                <a:moveTo>
                  <a:pt x="0" y="0"/>
                </a:moveTo>
                <a:cubicBezTo>
                  <a:pt x="203544" y="-12854"/>
                  <a:pt x="405329" y="-19007"/>
                  <a:pt x="556034" y="0"/>
                </a:cubicBezTo>
                <a:cubicBezTo>
                  <a:pt x="706739" y="19007"/>
                  <a:pt x="979287" y="-30289"/>
                  <a:pt x="1315496" y="0"/>
                </a:cubicBezTo>
                <a:cubicBezTo>
                  <a:pt x="1651705" y="30289"/>
                  <a:pt x="1841976" y="-25446"/>
                  <a:pt x="2034272" y="0"/>
                </a:cubicBezTo>
                <a:cubicBezTo>
                  <a:pt x="2226568" y="25446"/>
                  <a:pt x="2400544" y="21950"/>
                  <a:pt x="2590306" y="0"/>
                </a:cubicBezTo>
                <a:cubicBezTo>
                  <a:pt x="2780068" y="-21950"/>
                  <a:pt x="3029213" y="4252"/>
                  <a:pt x="3227712" y="0"/>
                </a:cubicBezTo>
                <a:cubicBezTo>
                  <a:pt x="3426211" y="-4252"/>
                  <a:pt x="3705380" y="19848"/>
                  <a:pt x="4068544" y="0"/>
                </a:cubicBezTo>
                <a:cubicBezTo>
                  <a:pt x="4075775" y="289358"/>
                  <a:pt x="4084409" y="495399"/>
                  <a:pt x="4068544" y="698190"/>
                </a:cubicBezTo>
                <a:cubicBezTo>
                  <a:pt x="4052680" y="900981"/>
                  <a:pt x="4043470" y="1014227"/>
                  <a:pt x="4068544" y="1312598"/>
                </a:cubicBezTo>
                <a:cubicBezTo>
                  <a:pt x="4093618" y="1610969"/>
                  <a:pt x="4087130" y="1724410"/>
                  <a:pt x="4068544" y="1885113"/>
                </a:cubicBezTo>
                <a:cubicBezTo>
                  <a:pt x="4049958" y="2045817"/>
                  <a:pt x="4050918" y="2271576"/>
                  <a:pt x="4068544" y="2499521"/>
                </a:cubicBezTo>
                <a:cubicBezTo>
                  <a:pt x="4086170" y="2727466"/>
                  <a:pt x="4103684" y="2966574"/>
                  <a:pt x="4068544" y="3239602"/>
                </a:cubicBezTo>
                <a:cubicBezTo>
                  <a:pt x="4033404" y="3512630"/>
                  <a:pt x="4073724" y="3951065"/>
                  <a:pt x="4068544" y="4189141"/>
                </a:cubicBezTo>
                <a:cubicBezTo>
                  <a:pt x="3870491" y="4184574"/>
                  <a:pt x="3759358" y="4212627"/>
                  <a:pt x="3512510" y="4189141"/>
                </a:cubicBezTo>
                <a:cubicBezTo>
                  <a:pt x="3265662" y="4165655"/>
                  <a:pt x="3136689" y="4170296"/>
                  <a:pt x="2956475" y="4189141"/>
                </a:cubicBezTo>
                <a:cubicBezTo>
                  <a:pt x="2776261" y="4207986"/>
                  <a:pt x="2562358" y="4217155"/>
                  <a:pt x="2237699" y="4189141"/>
                </a:cubicBezTo>
                <a:cubicBezTo>
                  <a:pt x="1913040" y="4161127"/>
                  <a:pt x="1882669" y="4176534"/>
                  <a:pt x="1681665" y="4189141"/>
                </a:cubicBezTo>
                <a:cubicBezTo>
                  <a:pt x="1480661" y="4201748"/>
                  <a:pt x="1232407" y="4170099"/>
                  <a:pt x="1003574" y="4189141"/>
                </a:cubicBezTo>
                <a:cubicBezTo>
                  <a:pt x="774741" y="4208183"/>
                  <a:pt x="276988" y="4236091"/>
                  <a:pt x="0" y="4189141"/>
                </a:cubicBezTo>
                <a:cubicBezTo>
                  <a:pt x="-4403" y="3925702"/>
                  <a:pt x="28932" y="3799749"/>
                  <a:pt x="0" y="3490951"/>
                </a:cubicBezTo>
                <a:cubicBezTo>
                  <a:pt x="-28932" y="3182153"/>
                  <a:pt x="6313" y="2935277"/>
                  <a:pt x="0" y="2792761"/>
                </a:cubicBezTo>
                <a:cubicBezTo>
                  <a:pt x="-6313" y="2650245"/>
                  <a:pt x="18003" y="2169094"/>
                  <a:pt x="0" y="2010788"/>
                </a:cubicBezTo>
                <a:cubicBezTo>
                  <a:pt x="-18003" y="1852482"/>
                  <a:pt x="-20312" y="1665846"/>
                  <a:pt x="0" y="1354489"/>
                </a:cubicBezTo>
                <a:cubicBezTo>
                  <a:pt x="20312" y="1043132"/>
                  <a:pt x="-13053" y="908564"/>
                  <a:pt x="0" y="698190"/>
                </a:cubicBezTo>
                <a:cubicBezTo>
                  <a:pt x="13053" y="487816"/>
                  <a:pt x="-18191" y="155998"/>
                  <a:pt x="0" y="0"/>
                </a:cubicBezTo>
                <a:close/>
              </a:path>
              <a:path w="4068544" h="4189141" stroke="0" extrusionOk="0">
                <a:moveTo>
                  <a:pt x="0" y="0"/>
                </a:moveTo>
                <a:cubicBezTo>
                  <a:pt x="149314" y="-6024"/>
                  <a:pt x="348697" y="2857"/>
                  <a:pt x="637405" y="0"/>
                </a:cubicBezTo>
                <a:cubicBezTo>
                  <a:pt x="926113" y="-2857"/>
                  <a:pt x="999904" y="-24077"/>
                  <a:pt x="1193440" y="0"/>
                </a:cubicBezTo>
                <a:cubicBezTo>
                  <a:pt x="1386977" y="24077"/>
                  <a:pt x="1664153" y="-20114"/>
                  <a:pt x="1952901" y="0"/>
                </a:cubicBezTo>
                <a:cubicBezTo>
                  <a:pt x="2241649" y="20114"/>
                  <a:pt x="2447297" y="13279"/>
                  <a:pt x="2590306" y="0"/>
                </a:cubicBezTo>
                <a:cubicBezTo>
                  <a:pt x="2733315" y="-13279"/>
                  <a:pt x="2965554" y="-21544"/>
                  <a:pt x="3227712" y="0"/>
                </a:cubicBezTo>
                <a:cubicBezTo>
                  <a:pt x="3489870" y="21544"/>
                  <a:pt x="3699091" y="-11625"/>
                  <a:pt x="4068544" y="0"/>
                </a:cubicBezTo>
                <a:cubicBezTo>
                  <a:pt x="4068389" y="131474"/>
                  <a:pt x="4044627" y="352205"/>
                  <a:pt x="4068544" y="614407"/>
                </a:cubicBezTo>
                <a:cubicBezTo>
                  <a:pt x="4092461" y="876609"/>
                  <a:pt x="4089391" y="1130325"/>
                  <a:pt x="4068544" y="1312598"/>
                </a:cubicBezTo>
                <a:cubicBezTo>
                  <a:pt x="4047697" y="1494871"/>
                  <a:pt x="4088643" y="1622017"/>
                  <a:pt x="4068544" y="1927005"/>
                </a:cubicBezTo>
                <a:cubicBezTo>
                  <a:pt x="4048445" y="2231993"/>
                  <a:pt x="4075603" y="2295085"/>
                  <a:pt x="4068544" y="2541412"/>
                </a:cubicBezTo>
                <a:cubicBezTo>
                  <a:pt x="4061485" y="2787739"/>
                  <a:pt x="4085721" y="2995179"/>
                  <a:pt x="4068544" y="3239602"/>
                </a:cubicBezTo>
                <a:cubicBezTo>
                  <a:pt x="4051368" y="3484025"/>
                  <a:pt x="4111778" y="3763595"/>
                  <a:pt x="4068544" y="4189141"/>
                </a:cubicBezTo>
                <a:cubicBezTo>
                  <a:pt x="3924628" y="4183211"/>
                  <a:pt x="3632678" y="4206483"/>
                  <a:pt x="3512510" y="4189141"/>
                </a:cubicBezTo>
                <a:cubicBezTo>
                  <a:pt x="3392342" y="4171799"/>
                  <a:pt x="3115566" y="4216284"/>
                  <a:pt x="2753048" y="4189141"/>
                </a:cubicBezTo>
                <a:cubicBezTo>
                  <a:pt x="2390530" y="4161998"/>
                  <a:pt x="2342379" y="4197806"/>
                  <a:pt x="2156328" y="4189141"/>
                </a:cubicBezTo>
                <a:cubicBezTo>
                  <a:pt x="1970277" y="4180476"/>
                  <a:pt x="1647859" y="4185012"/>
                  <a:pt x="1478238" y="4189141"/>
                </a:cubicBezTo>
                <a:cubicBezTo>
                  <a:pt x="1308617" y="4193271"/>
                  <a:pt x="1034419" y="4181054"/>
                  <a:pt x="718776" y="4189141"/>
                </a:cubicBezTo>
                <a:cubicBezTo>
                  <a:pt x="403133" y="4197228"/>
                  <a:pt x="238586" y="4186499"/>
                  <a:pt x="0" y="4189141"/>
                </a:cubicBezTo>
                <a:cubicBezTo>
                  <a:pt x="-11171" y="3963075"/>
                  <a:pt x="6230" y="3899042"/>
                  <a:pt x="0" y="3616625"/>
                </a:cubicBezTo>
                <a:cubicBezTo>
                  <a:pt x="-6230" y="3334208"/>
                  <a:pt x="26119" y="3202987"/>
                  <a:pt x="0" y="3002218"/>
                </a:cubicBezTo>
                <a:cubicBezTo>
                  <a:pt x="-26119" y="2801449"/>
                  <a:pt x="346" y="2493599"/>
                  <a:pt x="0" y="2345919"/>
                </a:cubicBezTo>
                <a:cubicBezTo>
                  <a:pt x="-346" y="2198239"/>
                  <a:pt x="23568" y="1919289"/>
                  <a:pt x="0" y="1563946"/>
                </a:cubicBezTo>
                <a:cubicBezTo>
                  <a:pt x="-23568" y="1208603"/>
                  <a:pt x="7899" y="1099688"/>
                  <a:pt x="0" y="865756"/>
                </a:cubicBezTo>
                <a:cubicBezTo>
                  <a:pt x="-7899" y="631824"/>
                  <a:pt x="23740" y="189526"/>
                  <a:pt x="0" y="0"/>
                </a:cubicBezTo>
                <a:close/>
              </a:path>
            </a:pathLst>
          </a:custGeom>
          <a:solidFill>
            <a:schemeClr val="accent4"/>
          </a:solidFill>
          <a:ln w="25400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6" name="Segnaposto immagine 10">
            <a:extLst>
              <a:ext uri="{FF2B5EF4-FFF2-40B4-BE49-F238E27FC236}">
                <a16:creationId xmlns:a16="http://schemas.microsoft.com/office/drawing/2014/main" id="{951237E8-0053-D01B-C5AE-FC7F798BFED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4189141"/>
            <a:ext cx="4054912" cy="2668859"/>
          </a:xfrm>
        </p:spPr>
        <p:txBody>
          <a:bodyPr/>
          <a:lstStyle>
            <a:lvl1pPr>
              <a:defRPr b="1" i="0"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7" name="Segnaposto immagine 10">
            <a:extLst>
              <a:ext uri="{FF2B5EF4-FFF2-40B4-BE49-F238E27FC236}">
                <a16:creationId xmlns:a16="http://schemas.microsoft.com/office/drawing/2014/main" id="{F56764C4-42BA-56C4-63D0-866F005CF32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54912" y="4189141"/>
            <a:ext cx="4068544" cy="2668859"/>
          </a:xfrm>
        </p:spPr>
        <p:txBody>
          <a:bodyPr/>
          <a:lstStyle>
            <a:lvl1pPr>
              <a:defRPr b="1" i="0"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8" name="Segnaposto immagine 10">
            <a:extLst>
              <a:ext uri="{FF2B5EF4-FFF2-40B4-BE49-F238E27FC236}">
                <a16:creationId xmlns:a16="http://schemas.microsoft.com/office/drawing/2014/main" id="{306C132A-1887-0326-DEB4-A97217011F0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3456" y="4189141"/>
            <a:ext cx="4068544" cy="2668859"/>
          </a:xfrm>
        </p:spPr>
        <p:txBody>
          <a:bodyPr/>
          <a:lstStyle>
            <a:lvl1pPr>
              <a:defRPr b="1" i="0"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ACC341B5-4D1E-47D0-C4AC-988F72E7FB0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5734" y="1707170"/>
            <a:ext cx="7178028" cy="1980735"/>
          </a:xfrm>
        </p:spPr>
        <p:txBody>
          <a:bodyPr numCol="2"/>
          <a:lstStyle>
            <a:lvl1pPr marL="228594" indent="-228594">
              <a:buClr>
                <a:schemeClr val="accent3"/>
              </a:buClr>
              <a:buFont typeface="Wingdings" pitchFamily="2" charset="2"/>
              <a:buChar char="§"/>
              <a:defRPr lang="it-IT" sz="1600" b="0" i="0" u="none" strike="noStrike" cap="none" spc="0" baseline="0" dirty="0" smtClean="0">
                <a:solidFill>
                  <a:schemeClr val="tx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9" name="Titolo 8">
            <a:extLst>
              <a:ext uri="{FF2B5EF4-FFF2-40B4-BE49-F238E27FC236}">
                <a16:creationId xmlns:a16="http://schemas.microsoft.com/office/drawing/2014/main" id="{99081A89-6D02-35E2-C34C-42150AC2F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8768DE28-9D5E-3E95-AA00-2715C4E0BBD1}"/>
              </a:ext>
            </a:extLst>
          </p:cNvPr>
          <p:cNvSpPr/>
          <p:nvPr userDrawn="1"/>
        </p:nvSpPr>
        <p:spPr>
          <a:xfrm>
            <a:off x="6117322" y="2178774"/>
            <a:ext cx="1980735" cy="1980735"/>
          </a:xfrm>
          <a:prstGeom prst="rect">
            <a:avLst/>
          </a:prstGeom>
          <a:noFill/>
          <a:ln w="44450" cap="flat">
            <a:solidFill>
              <a:schemeClr val="accent2"/>
            </a:solidFill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5" name="Segnaposto testo 6">
            <a:extLst>
              <a:ext uri="{FF2B5EF4-FFF2-40B4-BE49-F238E27FC236}">
                <a16:creationId xmlns:a16="http://schemas.microsoft.com/office/drawing/2014/main" id="{0A49018C-6608-7823-FC21-47D8F9BBE77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5733" y="333748"/>
            <a:ext cx="5257799" cy="246219"/>
          </a:xfrm>
        </p:spPr>
        <p:txBody>
          <a:bodyPr anchor="ctr">
            <a:noAutofit/>
          </a:bodyPr>
          <a:lstStyle>
            <a:lvl1pPr>
              <a:defRPr sz="1400" b="0" i="0">
                <a:solidFill>
                  <a:schemeClr val="accent2"/>
                </a:solidFill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FARE CLIC PER MODIFICARE</a:t>
            </a:r>
          </a:p>
        </p:txBody>
      </p:sp>
    </p:spTree>
    <p:extLst>
      <p:ext uri="{BB962C8B-B14F-4D97-AF65-F5344CB8AC3E}">
        <p14:creationId xmlns:p14="http://schemas.microsoft.com/office/powerpoint/2010/main" val="2985192249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ips B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A85BB047-F999-A7F3-CEB7-A3099C2A4332}"/>
              </a:ext>
            </a:extLst>
          </p:cNvPr>
          <p:cNvSpPr/>
          <p:nvPr userDrawn="1"/>
        </p:nvSpPr>
        <p:spPr>
          <a:xfrm>
            <a:off x="8123456" y="0"/>
            <a:ext cx="4068544" cy="4189141"/>
          </a:xfrm>
          <a:custGeom>
            <a:avLst/>
            <a:gdLst>
              <a:gd name="connsiteX0" fmla="*/ 0 w 4068544"/>
              <a:gd name="connsiteY0" fmla="*/ 0 h 4189141"/>
              <a:gd name="connsiteX1" fmla="*/ 556034 w 4068544"/>
              <a:gd name="connsiteY1" fmla="*/ 0 h 4189141"/>
              <a:gd name="connsiteX2" fmla="*/ 1315496 w 4068544"/>
              <a:gd name="connsiteY2" fmla="*/ 0 h 4189141"/>
              <a:gd name="connsiteX3" fmla="*/ 2034272 w 4068544"/>
              <a:gd name="connsiteY3" fmla="*/ 0 h 4189141"/>
              <a:gd name="connsiteX4" fmla="*/ 2590306 w 4068544"/>
              <a:gd name="connsiteY4" fmla="*/ 0 h 4189141"/>
              <a:gd name="connsiteX5" fmla="*/ 3227712 w 4068544"/>
              <a:gd name="connsiteY5" fmla="*/ 0 h 4189141"/>
              <a:gd name="connsiteX6" fmla="*/ 4068544 w 4068544"/>
              <a:gd name="connsiteY6" fmla="*/ 0 h 4189141"/>
              <a:gd name="connsiteX7" fmla="*/ 4068544 w 4068544"/>
              <a:gd name="connsiteY7" fmla="*/ 698190 h 4189141"/>
              <a:gd name="connsiteX8" fmla="*/ 4068544 w 4068544"/>
              <a:gd name="connsiteY8" fmla="*/ 1312598 h 4189141"/>
              <a:gd name="connsiteX9" fmla="*/ 4068544 w 4068544"/>
              <a:gd name="connsiteY9" fmla="*/ 1885113 h 4189141"/>
              <a:gd name="connsiteX10" fmla="*/ 4068544 w 4068544"/>
              <a:gd name="connsiteY10" fmla="*/ 2499521 h 4189141"/>
              <a:gd name="connsiteX11" fmla="*/ 4068544 w 4068544"/>
              <a:gd name="connsiteY11" fmla="*/ 3239602 h 4189141"/>
              <a:gd name="connsiteX12" fmla="*/ 4068544 w 4068544"/>
              <a:gd name="connsiteY12" fmla="*/ 4189141 h 4189141"/>
              <a:gd name="connsiteX13" fmla="*/ 3512510 w 4068544"/>
              <a:gd name="connsiteY13" fmla="*/ 4189141 h 4189141"/>
              <a:gd name="connsiteX14" fmla="*/ 2956475 w 4068544"/>
              <a:gd name="connsiteY14" fmla="*/ 4189141 h 4189141"/>
              <a:gd name="connsiteX15" fmla="*/ 2237699 w 4068544"/>
              <a:gd name="connsiteY15" fmla="*/ 4189141 h 4189141"/>
              <a:gd name="connsiteX16" fmla="*/ 1681665 w 4068544"/>
              <a:gd name="connsiteY16" fmla="*/ 4189141 h 4189141"/>
              <a:gd name="connsiteX17" fmla="*/ 1003574 w 4068544"/>
              <a:gd name="connsiteY17" fmla="*/ 4189141 h 4189141"/>
              <a:gd name="connsiteX18" fmla="*/ 0 w 4068544"/>
              <a:gd name="connsiteY18" fmla="*/ 4189141 h 4189141"/>
              <a:gd name="connsiteX19" fmla="*/ 0 w 4068544"/>
              <a:gd name="connsiteY19" fmla="*/ 3490951 h 4189141"/>
              <a:gd name="connsiteX20" fmla="*/ 0 w 4068544"/>
              <a:gd name="connsiteY20" fmla="*/ 2792761 h 4189141"/>
              <a:gd name="connsiteX21" fmla="*/ 0 w 4068544"/>
              <a:gd name="connsiteY21" fmla="*/ 2010788 h 4189141"/>
              <a:gd name="connsiteX22" fmla="*/ 0 w 4068544"/>
              <a:gd name="connsiteY22" fmla="*/ 1354489 h 4189141"/>
              <a:gd name="connsiteX23" fmla="*/ 0 w 4068544"/>
              <a:gd name="connsiteY23" fmla="*/ 698190 h 4189141"/>
              <a:gd name="connsiteX24" fmla="*/ 0 w 4068544"/>
              <a:gd name="connsiteY24" fmla="*/ 0 h 4189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068544" h="4189141" fill="none" extrusionOk="0">
                <a:moveTo>
                  <a:pt x="0" y="0"/>
                </a:moveTo>
                <a:cubicBezTo>
                  <a:pt x="203544" y="-12854"/>
                  <a:pt x="405329" y="-19007"/>
                  <a:pt x="556034" y="0"/>
                </a:cubicBezTo>
                <a:cubicBezTo>
                  <a:pt x="706739" y="19007"/>
                  <a:pt x="979287" y="-30289"/>
                  <a:pt x="1315496" y="0"/>
                </a:cubicBezTo>
                <a:cubicBezTo>
                  <a:pt x="1651705" y="30289"/>
                  <a:pt x="1841976" y="-25446"/>
                  <a:pt x="2034272" y="0"/>
                </a:cubicBezTo>
                <a:cubicBezTo>
                  <a:pt x="2226568" y="25446"/>
                  <a:pt x="2400544" y="21950"/>
                  <a:pt x="2590306" y="0"/>
                </a:cubicBezTo>
                <a:cubicBezTo>
                  <a:pt x="2780068" y="-21950"/>
                  <a:pt x="3029213" y="4252"/>
                  <a:pt x="3227712" y="0"/>
                </a:cubicBezTo>
                <a:cubicBezTo>
                  <a:pt x="3426211" y="-4252"/>
                  <a:pt x="3705380" y="19848"/>
                  <a:pt x="4068544" y="0"/>
                </a:cubicBezTo>
                <a:cubicBezTo>
                  <a:pt x="4075775" y="289358"/>
                  <a:pt x="4084409" y="495399"/>
                  <a:pt x="4068544" y="698190"/>
                </a:cubicBezTo>
                <a:cubicBezTo>
                  <a:pt x="4052680" y="900981"/>
                  <a:pt x="4043470" y="1014227"/>
                  <a:pt x="4068544" y="1312598"/>
                </a:cubicBezTo>
                <a:cubicBezTo>
                  <a:pt x="4093618" y="1610969"/>
                  <a:pt x="4087130" y="1724410"/>
                  <a:pt x="4068544" y="1885113"/>
                </a:cubicBezTo>
                <a:cubicBezTo>
                  <a:pt x="4049958" y="2045817"/>
                  <a:pt x="4050918" y="2271576"/>
                  <a:pt x="4068544" y="2499521"/>
                </a:cubicBezTo>
                <a:cubicBezTo>
                  <a:pt x="4086170" y="2727466"/>
                  <a:pt x="4103684" y="2966574"/>
                  <a:pt x="4068544" y="3239602"/>
                </a:cubicBezTo>
                <a:cubicBezTo>
                  <a:pt x="4033404" y="3512630"/>
                  <a:pt x="4073724" y="3951065"/>
                  <a:pt x="4068544" y="4189141"/>
                </a:cubicBezTo>
                <a:cubicBezTo>
                  <a:pt x="3870491" y="4184574"/>
                  <a:pt x="3759358" y="4212627"/>
                  <a:pt x="3512510" y="4189141"/>
                </a:cubicBezTo>
                <a:cubicBezTo>
                  <a:pt x="3265662" y="4165655"/>
                  <a:pt x="3136689" y="4170296"/>
                  <a:pt x="2956475" y="4189141"/>
                </a:cubicBezTo>
                <a:cubicBezTo>
                  <a:pt x="2776261" y="4207986"/>
                  <a:pt x="2562358" y="4217155"/>
                  <a:pt x="2237699" y="4189141"/>
                </a:cubicBezTo>
                <a:cubicBezTo>
                  <a:pt x="1913040" y="4161127"/>
                  <a:pt x="1882669" y="4176534"/>
                  <a:pt x="1681665" y="4189141"/>
                </a:cubicBezTo>
                <a:cubicBezTo>
                  <a:pt x="1480661" y="4201748"/>
                  <a:pt x="1232407" y="4170099"/>
                  <a:pt x="1003574" y="4189141"/>
                </a:cubicBezTo>
                <a:cubicBezTo>
                  <a:pt x="774741" y="4208183"/>
                  <a:pt x="276988" y="4236091"/>
                  <a:pt x="0" y="4189141"/>
                </a:cubicBezTo>
                <a:cubicBezTo>
                  <a:pt x="-4403" y="3925702"/>
                  <a:pt x="28932" y="3799749"/>
                  <a:pt x="0" y="3490951"/>
                </a:cubicBezTo>
                <a:cubicBezTo>
                  <a:pt x="-28932" y="3182153"/>
                  <a:pt x="6313" y="2935277"/>
                  <a:pt x="0" y="2792761"/>
                </a:cubicBezTo>
                <a:cubicBezTo>
                  <a:pt x="-6313" y="2650245"/>
                  <a:pt x="18003" y="2169094"/>
                  <a:pt x="0" y="2010788"/>
                </a:cubicBezTo>
                <a:cubicBezTo>
                  <a:pt x="-18003" y="1852482"/>
                  <a:pt x="-20312" y="1665846"/>
                  <a:pt x="0" y="1354489"/>
                </a:cubicBezTo>
                <a:cubicBezTo>
                  <a:pt x="20312" y="1043132"/>
                  <a:pt x="-13053" y="908564"/>
                  <a:pt x="0" y="698190"/>
                </a:cubicBezTo>
                <a:cubicBezTo>
                  <a:pt x="13053" y="487816"/>
                  <a:pt x="-18191" y="155998"/>
                  <a:pt x="0" y="0"/>
                </a:cubicBezTo>
                <a:close/>
              </a:path>
              <a:path w="4068544" h="4189141" stroke="0" extrusionOk="0">
                <a:moveTo>
                  <a:pt x="0" y="0"/>
                </a:moveTo>
                <a:cubicBezTo>
                  <a:pt x="149314" y="-6024"/>
                  <a:pt x="348697" y="2857"/>
                  <a:pt x="637405" y="0"/>
                </a:cubicBezTo>
                <a:cubicBezTo>
                  <a:pt x="926113" y="-2857"/>
                  <a:pt x="999904" y="-24077"/>
                  <a:pt x="1193440" y="0"/>
                </a:cubicBezTo>
                <a:cubicBezTo>
                  <a:pt x="1386977" y="24077"/>
                  <a:pt x="1664153" y="-20114"/>
                  <a:pt x="1952901" y="0"/>
                </a:cubicBezTo>
                <a:cubicBezTo>
                  <a:pt x="2241649" y="20114"/>
                  <a:pt x="2447297" y="13279"/>
                  <a:pt x="2590306" y="0"/>
                </a:cubicBezTo>
                <a:cubicBezTo>
                  <a:pt x="2733315" y="-13279"/>
                  <a:pt x="2965554" y="-21544"/>
                  <a:pt x="3227712" y="0"/>
                </a:cubicBezTo>
                <a:cubicBezTo>
                  <a:pt x="3489870" y="21544"/>
                  <a:pt x="3699091" y="-11625"/>
                  <a:pt x="4068544" y="0"/>
                </a:cubicBezTo>
                <a:cubicBezTo>
                  <a:pt x="4068389" y="131474"/>
                  <a:pt x="4044627" y="352205"/>
                  <a:pt x="4068544" y="614407"/>
                </a:cubicBezTo>
                <a:cubicBezTo>
                  <a:pt x="4092461" y="876609"/>
                  <a:pt x="4089391" y="1130325"/>
                  <a:pt x="4068544" y="1312598"/>
                </a:cubicBezTo>
                <a:cubicBezTo>
                  <a:pt x="4047697" y="1494871"/>
                  <a:pt x="4088643" y="1622017"/>
                  <a:pt x="4068544" y="1927005"/>
                </a:cubicBezTo>
                <a:cubicBezTo>
                  <a:pt x="4048445" y="2231993"/>
                  <a:pt x="4075603" y="2295085"/>
                  <a:pt x="4068544" y="2541412"/>
                </a:cubicBezTo>
                <a:cubicBezTo>
                  <a:pt x="4061485" y="2787739"/>
                  <a:pt x="4085721" y="2995179"/>
                  <a:pt x="4068544" y="3239602"/>
                </a:cubicBezTo>
                <a:cubicBezTo>
                  <a:pt x="4051368" y="3484025"/>
                  <a:pt x="4111778" y="3763595"/>
                  <a:pt x="4068544" y="4189141"/>
                </a:cubicBezTo>
                <a:cubicBezTo>
                  <a:pt x="3924628" y="4183211"/>
                  <a:pt x="3632678" y="4206483"/>
                  <a:pt x="3512510" y="4189141"/>
                </a:cubicBezTo>
                <a:cubicBezTo>
                  <a:pt x="3392342" y="4171799"/>
                  <a:pt x="3115566" y="4216284"/>
                  <a:pt x="2753048" y="4189141"/>
                </a:cubicBezTo>
                <a:cubicBezTo>
                  <a:pt x="2390530" y="4161998"/>
                  <a:pt x="2342379" y="4197806"/>
                  <a:pt x="2156328" y="4189141"/>
                </a:cubicBezTo>
                <a:cubicBezTo>
                  <a:pt x="1970277" y="4180476"/>
                  <a:pt x="1647859" y="4185012"/>
                  <a:pt x="1478238" y="4189141"/>
                </a:cubicBezTo>
                <a:cubicBezTo>
                  <a:pt x="1308617" y="4193271"/>
                  <a:pt x="1034419" y="4181054"/>
                  <a:pt x="718776" y="4189141"/>
                </a:cubicBezTo>
                <a:cubicBezTo>
                  <a:pt x="403133" y="4197228"/>
                  <a:pt x="238586" y="4186499"/>
                  <a:pt x="0" y="4189141"/>
                </a:cubicBezTo>
                <a:cubicBezTo>
                  <a:pt x="-11171" y="3963075"/>
                  <a:pt x="6230" y="3899042"/>
                  <a:pt x="0" y="3616625"/>
                </a:cubicBezTo>
                <a:cubicBezTo>
                  <a:pt x="-6230" y="3334208"/>
                  <a:pt x="26119" y="3202987"/>
                  <a:pt x="0" y="3002218"/>
                </a:cubicBezTo>
                <a:cubicBezTo>
                  <a:pt x="-26119" y="2801449"/>
                  <a:pt x="346" y="2493599"/>
                  <a:pt x="0" y="2345919"/>
                </a:cubicBezTo>
                <a:cubicBezTo>
                  <a:pt x="-346" y="2198239"/>
                  <a:pt x="23568" y="1919289"/>
                  <a:pt x="0" y="1563946"/>
                </a:cubicBezTo>
                <a:cubicBezTo>
                  <a:pt x="-23568" y="1208603"/>
                  <a:pt x="7899" y="1099688"/>
                  <a:pt x="0" y="865756"/>
                </a:cubicBezTo>
                <a:cubicBezTo>
                  <a:pt x="-7899" y="631824"/>
                  <a:pt x="23740" y="189526"/>
                  <a:pt x="0" y="0"/>
                </a:cubicBezTo>
                <a:close/>
              </a:path>
            </a:pathLst>
          </a:custGeom>
          <a:solidFill>
            <a:schemeClr val="accent5"/>
          </a:solidFill>
          <a:ln w="25400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6" name="Segnaposto immagine 10">
            <a:extLst>
              <a:ext uri="{FF2B5EF4-FFF2-40B4-BE49-F238E27FC236}">
                <a16:creationId xmlns:a16="http://schemas.microsoft.com/office/drawing/2014/main" id="{951237E8-0053-D01B-C5AE-FC7F798BFED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4189141"/>
            <a:ext cx="4054912" cy="2668859"/>
          </a:xfrm>
        </p:spPr>
        <p:txBody>
          <a:bodyPr/>
          <a:lstStyle>
            <a:lvl1pPr>
              <a:defRPr b="1" i="0"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7" name="Segnaposto immagine 10">
            <a:extLst>
              <a:ext uri="{FF2B5EF4-FFF2-40B4-BE49-F238E27FC236}">
                <a16:creationId xmlns:a16="http://schemas.microsoft.com/office/drawing/2014/main" id="{F56764C4-42BA-56C4-63D0-866F005CF32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54912" y="4189141"/>
            <a:ext cx="4068544" cy="2668859"/>
          </a:xfrm>
        </p:spPr>
        <p:txBody>
          <a:bodyPr/>
          <a:lstStyle>
            <a:lvl1pPr>
              <a:defRPr b="1" i="0"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8" name="Segnaposto immagine 10">
            <a:extLst>
              <a:ext uri="{FF2B5EF4-FFF2-40B4-BE49-F238E27FC236}">
                <a16:creationId xmlns:a16="http://schemas.microsoft.com/office/drawing/2014/main" id="{306C132A-1887-0326-DEB4-A97217011F0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3456" y="4189141"/>
            <a:ext cx="4068544" cy="2668859"/>
          </a:xfrm>
        </p:spPr>
        <p:txBody>
          <a:bodyPr/>
          <a:lstStyle>
            <a:lvl1pPr>
              <a:defRPr b="1" i="0"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ACC341B5-4D1E-47D0-C4AC-988F72E7FB0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5734" y="1707170"/>
            <a:ext cx="7178028" cy="1980735"/>
          </a:xfrm>
        </p:spPr>
        <p:txBody>
          <a:bodyPr numCol="2"/>
          <a:lstStyle>
            <a:lvl1pPr marL="228594" indent="-228594">
              <a:buClr>
                <a:schemeClr val="accent5"/>
              </a:buClr>
              <a:buFont typeface="Wingdings" pitchFamily="2" charset="2"/>
              <a:buChar char="§"/>
              <a:defRPr lang="it-IT" sz="1600" b="0" i="0" u="none" strike="noStrike" cap="none" spc="0" baseline="0" dirty="0" smtClean="0">
                <a:solidFill>
                  <a:schemeClr val="tx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8768DE28-9D5E-3E95-AA00-2715C4E0BBD1}"/>
              </a:ext>
            </a:extLst>
          </p:cNvPr>
          <p:cNvSpPr/>
          <p:nvPr userDrawn="1"/>
        </p:nvSpPr>
        <p:spPr>
          <a:xfrm>
            <a:off x="6110022" y="2178774"/>
            <a:ext cx="1980735" cy="1980735"/>
          </a:xfrm>
          <a:prstGeom prst="rect">
            <a:avLst/>
          </a:prstGeom>
          <a:noFill/>
          <a:ln w="44450" cap="flat">
            <a:solidFill>
              <a:schemeClr val="accent1"/>
            </a:solidFill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5" name="Segnaposto testo 6">
            <a:extLst>
              <a:ext uri="{FF2B5EF4-FFF2-40B4-BE49-F238E27FC236}">
                <a16:creationId xmlns:a16="http://schemas.microsoft.com/office/drawing/2014/main" id="{66439010-926B-9277-520B-38411B00BCC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5733" y="333748"/>
            <a:ext cx="5257799" cy="246219"/>
          </a:xfrm>
        </p:spPr>
        <p:txBody>
          <a:bodyPr anchor="ctr">
            <a:noAutofit/>
          </a:bodyPr>
          <a:lstStyle>
            <a:lvl1pPr>
              <a:defRPr sz="1400" b="0" i="0">
                <a:solidFill>
                  <a:schemeClr val="accent2"/>
                </a:solidFill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FARE CLIC PER MODIFICARE</a:t>
            </a:r>
          </a:p>
        </p:txBody>
      </p:sp>
      <p:sp>
        <p:nvSpPr>
          <p:cNvPr id="13" name="Titolo 12">
            <a:extLst>
              <a:ext uri="{FF2B5EF4-FFF2-40B4-BE49-F238E27FC236}">
                <a16:creationId xmlns:a16="http://schemas.microsoft.com/office/drawing/2014/main" id="{D63C6A11-33B9-DF3D-CBBC-90B605B6A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320018449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ips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immagine 10">
            <a:extLst>
              <a:ext uri="{FF2B5EF4-FFF2-40B4-BE49-F238E27FC236}">
                <a16:creationId xmlns:a16="http://schemas.microsoft.com/office/drawing/2014/main" id="{951237E8-0053-D01B-C5AE-FC7F798BFED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1701800"/>
          </a:xfrm>
        </p:spPr>
        <p:txBody>
          <a:bodyPr/>
          <a:lstStyle>
            <a:lvl1pPr>
              <a:defRPr b="1" i="0"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FBFBD21-34BE-695F-B62F-72BCA4B2E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987" y="2307346"/>
            <a:ext cx="2743200" cy="1819453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ACC341B5-4D1E-47D0-C4AC-988F72E7FB0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054912" y="2307551"/>
            <a:ext cx="7561355" cy="3412052"/>
          </a:xfrm>
        </p:spPr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  <a:lvl4pPr>
              <a:defRPr b="0" i="0">
                <a:cs typeface="Arial" panose="020B0604020202020204" pitchFamily="34" charset="0"/>
              </a:defRPr>
            </a:lvl4pPr>
            <a:lvl5pPr>
              <a:defRPr b="1" i="0">
                <a:cs typeface="Arial" panose="020B0604020202020204" pitchFamily="34" charset="0"/>
              </a:defRPr>
            </a:lvl5pPr>
            <a:lvl6pPr>
              <a:defRPr b="0" i="0">
                <a:cs typeface="Arial" panose="020B0604020202020204" pitchFamily="34" charset="0"/>
              </a:defRPr>
            </a:lvl6pPr>
            <a:lvl7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7pPr>
            <a:lvl8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8pPr>
            <a:lvl9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3"/>
            <a:r>
              <a:rPr lang="it-IT" dirty="0"/>
              <a:t>Secondo livello</a:t>
            </a:r>
          </a:p>
          <a:p>
            <a:pPr lvl="4"/>
            <a:r>
              <a:rPr lang="it-IT" dirty="0"/>
              <a:t>TERZO LIVELLO</a:t>
            </a:r>
          </a:p>
          <a:p>
            <a:pPr lvl="5"/>
            <a:r>
              <a:rPr lang="it-IT" dirty="0"/>
              <a:t>Quarto livello</a:t>
            </a:r>
          </a:p>
          <a:p>
            <a:pPr lvl="6"/>
            <a:r>
              <a:rPr lang="it-IT" dirty="0"/>
              <a:t>Quinto livello</a:t>
            </a:r>
          </a:p>
          <a:p>
            <a:pPr lvl="7"/>
            <a:r>
              <a:rPr lang="it-IT" dirty="0"/>
              <a:t>Sesto livello</a:t>
            </a:r>
          </a:p>
          <a:p>
            <a:pPr lvl="8"/>
            <a:r>
              <a:rPr lang="it-IT" dirty="0"/>
              <a:t>Settimo livello</a:t>
            </a: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555D4877-EEBE-DE09-A23A-45B62AF1792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r>
              <a:rPr lang="it-IT"/>
              <a:t>GI GROUP: TITOLO PRESENTAZIONE</a:t>
            </a:r>
            <a:endParaRPr lang="it-IT" dirty="0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7CF9DFE5-0AE9-49B4-9F9A-6E1C3DC9D023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fld id="{420537EE-3E54-8342-BDB7-72763452CD31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8756843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ips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>
            <a:extLst>
              <a:ext uri="{FF2B5EF4-FFF2-40B4-BE49-F238E27FC236}">
                <a16:creationId xmlns:a16="http://schemas.microsoft.com/office/drawing/2014/main" id="{99081A89-6D02-35E2-C34C-42150AC2F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13" name="Segnaposto testo 12">
            <a:extLst>
              <a:ext uri="{FF2B5EF4-FFF2-40B4-BE49-F238E27FC236}">
                <a16:creationId xmlns:a16="http://schemas.microsoft.com/office/drawing/2014/main" id="{C500F50C-6D6A-B069-7AC0-EA797B3AF9E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358467" y="1718785"/>
            <a:ext cx="5257800" cy="2732523"/>
          </a:xfrm>
        </p:spPr>
        <p:txBody>
          <a:bodyPr>
            <a:normAutofit/>
          </a:bodyPr>
          <a:lstStyle>
            <a:lvl1pPr>
              <a:defRPr sz="2667" b="1" i="0">
                <a:solidFill>
                  <a:schemeClr val="accent4"/>
                </a:solidFill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14" name="Segnaposto testo 12">
            <a:extLst>
              <a:ext uri="{FF2B5EF4-FFF2-40B4-BE49-F238E27FC236}">
                <a16:creationId xmlns:a16="http://schemas.microsoft.com/office/drawing/2014/main" id="{42391A38-394B-EC49-1BFC-FB7642BAB66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75733" y="1709235"/>
            <a:ext cx="5257800" cy="2732523"/>
          </a:xfrm>
        </p:spPr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cs typeface="Arial" panose="020B0604020202020204" pitchFamily="34" charset="0"/>
              </a:defRPr>
            </a:lvl3pPr>
            <a:lvl4pPr>
              <a:defRPr b="0" i="0">
                <a:cs typeface="Arial" panose="020B0604020202020204" pitchFamily="34" charset="0"/>
              </a:defRPr>
            </a:lvl4pPr>
            <a:lvl5pPr>
              <a:defRPr b="1" i="0">
                <a:cs typeface="Arial" panose="020B0604020202020204" pitchFamily="34" charset="0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5" name="Segnaposto immagine 10">
            <a:extLst>
              <a:ext uri="{FF2B5EF4-FFF2-40B4-BE49-F238E27FC236}">
                <a16:creationId xmlns:a16="http://schemas.microsoft.com/office/drawing/2014/main" id="{0DE1CE54-3EEF-4839-8483-01D058B677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5156200"/>
            <a:ext cx="12192000" cy="1701800"/>
          </a:xfrm>
        </p:spPr>
        <p:txBody>
          <a:bodyPr/>
          <a:lstStyle>
            <a:lvl1pPr>
              <a:defRPr b="1" i="0"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5" name="Segnaposto testo 6">
            <a:extLst>
              <a:ext uri="{FF2B5EF4-FFF2-40B4-BE49-F238E27FC236}">
                <a16:creationId xmlns:a16="http://schemas.microsoft.com/office/drawing/2014/main" id="{F1B84CE4-9757-31AA-5465-654E62AF22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5733" y="333748"/>
            <a:ext cx="5257799" cy="246219"/>
          </a:xfrm>
        </p:spPr>
        <p:txBody>
          <a:bodyPr anchor="ctr">
            <a:noAutofit/>
          </a:bodyPr>
          <a:lstStyle>
            <a:lvl1pPr>
              <a:defRPr sz="1400" b="0" i="0">
                <a:solidFill>
                  <a:schemeClr val="accent2"/>
                </a:solidFill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FARE CLIC PER MODIFICARE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8935595-6317-29E3-049A-1C6B47A45157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r>
              <a:rPr lang="it-IT"/>
              <a:t>GI GROUP: TITOLO PRESENTAZIONE</a:t>
            </a:r>
            <a:endParaRPr lang="it-IT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8C14879-4D55-A5B1-413C-DCDE53377692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fld id="{420537EE-3E54-8342-BDB7-72763452CD31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31731290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egnaposto testo 28">
            <a:extLst>
              <a:ext uri="{FF2B5EF4-FFF2-40B4-BE49-F238E27FC236}">
                <a16:creationId xmlns:a16="http://schemas.microsoft.com/office/drawing/2014/main" id="{C2B61825-D239-6254-CA77-5B93DFF641D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77851" y="1962085"/>
            <a:ext cx="3634316" cy="1087852"/>
          </a:xfrm>
        </p:spPr>
        <p:txBody>
          <a:bodyPr>
            <a:noAutofit/>
          </a:bodyPr>
          <a:lstStyle>
            <a:lvl1pPr>
              <a:defRPr lang="it-IT" sz="8000" b="0" i="0" u="none" strike="noStrike" cap="none" spc="0" baseline="0" dirty="0">
                <a:solidFill>
                  <a:schemeClr val="accent4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</a:lstStyle>
          <a:p>
            <a:pPr lvl="0"/>
            <a:r>
              <a:rPr lang="it-IT" dirty="0"/>
              <a:t>0.000</a:t>
            </a: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6FC09AAC-AA52-ACB3-2595-2CE14FD50EEA}"/>
              </a:ext>
            </a:extLst>
          </p:cNvPr>
          <p:cNvSpPr/>
          <p:nvPr userDrawn="1"/>
        </p:nvSpPr>
        <p:spPr>
          <a:xfrm>
            <a:off x="4424392" y="27220"/>
            <a:ext cx="1646488" cy="1646488"/>
          </a:xfrm>
          <a:prstGeom prst="rect">
            <a:avLst/>
          </a:prstGeom>
          <a:noFill/>
          <a:ln w="50800" cap="flat">
            <a:solidFill>
              <a:schemeClr val="accent1"/>
            </a:solidFill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54EA2016-2C56-0BBB-F915-AFE8C9F81868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bg2"/>
          </a:solidFill>
          <a:ln w="41275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F41696-8A7B-D446-0B69-A25D85998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D763FF50-1C16-A6F0-454E-948F223F96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7852" y="3180767"/>
            <a:ext cx="3633931" cy="283221"/>
          </a:xfrm>
        </p:spPr>
        <p:txBody>
          <a:bodyPr>
            <a:noAutofit/>
          </a:bodyPr>
          <a:lstStyle>
            <a:lvl1pPr>
              <a:defRPr sz="1400" b="1" i="0">
                <a:solidFill>
                  <a:schemeClr val="bg2"/>
                </a:solidFill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FARE CLIC PER MODIFICARE GLI STILI</a:t>
            </a:r>
          </a:p>
        </p:txBody>
      </p:sp>
      <p:sp>
        <p:nvSpPr>
          <p:cNvPr id="12" name="Segnaposto testo 9">
            <a:extLst>
              <a:ext uri="{FF2B5EF4-FFF2-40B4-BE49-F238E27FC236}">
                <a16:creationId xmlns:a16="http://schemas.microsoft.com/office/drawing/2014/main" id="{3DD3EDF3-2504-5E44-8D10-CA03FA93A3B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7852" y="5029472"/>
            <a:ext cx="3633931" cy="283221"/>
          </a:xfrm>
        </p:spPr>
        <p:txBody>
          <a:bodyPr>
            <a:noAutofit/>
          </a:bodyPr>
          <a:lstStyle>
            <a:lvl1pPr>
              <a:defRPr sz="1400" b="1" i="0">
                <a:solidFill>
                  <a:schemeClr val="bg2"/>
                </a:solidFill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FARE CLIC PER MODIFICARE GLI STILI</a:t>
            </a:r>
          </a:p>
        </p:txBody>
      </p:sp>
      <p:sp>
        <p:nvSpPr>
          <p:cNvPr id="14" name="Segnaposto testo 13">
            <a:extLst>
              <a:ext uri="{FF2B5EF4-FFF2-40B4-BE49-F238E27FC236}">
                <a16:creationId xmlns:a16="http://schemas.microsoft.com/office/drawing/2014/main" id="{952D2E15-05B9-703D-A4F5-67C659AE2AE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93094" y="1718409"/>
            <a:ext cx="2643716" cy="527580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tx1"/>
                </a:solidFill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19" name="Segnaposto testo 13">
            <a:extLst>
              <a:ext uri="{FF2B5EF4-FFF2-40B4-BE49-F238E27FC236}">
                <a16:creationId xmlns:a16="http://schemas.microsoft.com/office/drawing/2014/main" id="{AA26A38E-11C4-B5BE-7888-EB6F165BC31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93094" y="2731770"/>
            <a:ext cx="2643716" cy="527580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tx1"/>
                </a:solidFill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21" name="Segnaposto testo 13">
            <a:extLst>
              <a:ext uri="{FF2B5EF4-FFF2-40B4-BE49-F238E27FC236}">
                <a16:creationId xmlns:a16="http://schemas.microsoft.com/office/drawing/2014/main" id="{9788A913-098B-FFD5-08AB-10F1FF64471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193094" y="3745131"/>
            <a:ext cx="2643716" cy="527580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tx1"/>
                </a:solidFill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25" name="Segnaposto testo 13">
            <a:extLst>
              <a:ext uri="{FF2B5EF4-FFF2-40B4-BE49-F238E27FC236}">
                <a16:creationId xmlns:a16="http://schemas.microsoft.com/office/drawing/2014/main" id="{016DDDB4-126E-381C-A84C-AD2ED6A7606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93094" y="4774326"/>
            <a:ext cx="2643716" cy="527580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tx1"/>
                </a:solidFill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30" name="Segnaposto testo 28">
            <a:extLst>
              <a:ext uri="{FF2B5EF4-FFF2-40B4-BE49-F238E27FC236}">
                <a16:creationId xmlns:a16="http://schemas.microsoft.com/office/drawing/2014/main" id="{997ADE68-FB64-7AAE-AA7C-5A524EF4482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77851" y="3807791"/>
            <a:ext cx="3634316" cy="1087852"/>
          </a:xfrm>
        </p:spPr>
        <p:txBody>
          <a:bodyPr>
            <a:noAutofit/>
          </a:bodyPr>
          <a:lstStyle>
            <a:lvl1pPr>
              <a:defRPr lang="it-IT" sz="8000" b="0" i="0" u="none" strike="noStrike" cap="none" spc="0" baseline="0" dirty="0">
                <a:solidFill>
                  <a:schemeClr val="accent4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</a:lstStyle>
          <a:p>
            <a:pPr lvl="0"/>
            <a:r>
              <a:rPr lang="it-IT" dirty="0"/>
              <a:t>0.000</a:t>
            </a: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10678F3B-445D-08A1-592B-54CDF25F1E9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5733" y="333748"/>
            <a:ext cx="5257799" cy="246219"/>
          </a:xfrm>
        </p:spPr>
        <p:txBody>
          <a:bodyPr anchor="ctr">
            <a:noAutofit/>
          </a:bodyPr>
          <a:lstStyle>
            <a:lvl1pPr>
              <a:defRPr sz="1400" b="0" i="0">
                <a:solidFill>
                  <a:schemeClr val="accent2"/>
                </a:solidFill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FARE CLIC PER MODIFICARE</a:t>
            </a:r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6D1E11F9-A681-56DB-93EB-A4A3713ADC76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r>
              <a:rPr lang="it-IT"/>
              <a:t>GI GROUP: TITOLO PRESENTAZIONE</a:t>
            </a:r>
            <a:endParaRPr lang="it-IT" dirty="0"/>
          </a:p>
        </p:txBody>
      </p:sp>
      <p:sp>
        <p:nvSpPr>
          <p:cNvPr id="13" name="Segnaposto numero diapositiva 12">
            <a:extLst>
              <a:ext uri="{FF2B5EF4-FFF2-40B4-BE49-F238E27FC236}">
                <a16:creationId xmlns:a16="http://schemas.microsoft.com/office/drawing/2014/main" id="{B7A6A42B-518C-93E0-9C92-F3EE54DC4762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fld id="{420537EE-3E54-8342-BDB7-72763452CD31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77986348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Point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11EF9B-C930-242A-8CBE-3AF5A285C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A81A01CD-D645-EA6F-AD12-68A6B079E558}"/>
              </a:ext>
            </a:extLst>
          </p:cNvPr>
          <p:cNvSpPr/>
          <p:nvPr userDrawn="1"/>
        </p:nvSpPr>
        <p:spPr>
          <a:xfrm>
            <a:off x="876698" y="1701800"/>
            <a:ext cx="1845501" cy="1845501"/>
          </a:xfrm>
          <a:prstGeom prst="rect">
            <a:avLst/>
          </a:prstGeom>
          <a:solidFill>
            <a:schemeClr val="accent1"/>
          </a:solidFill>
          <a:ln w="41275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E9E821E6-10BF-0D4B-75EB-59EAEF50C9DB}"/>
              </a:ext>
            </a:extLst>
          </p:cNvPr>
          <p:cNvSpPr/>
          <p:nvPr userDrawn="1"/>
        </p:nvSpPr>
        <p:spPr>
          <a:xfrm>
            <a:off x="3770034" y="1701800"/>
            <a:ext cx="1845501" cy="1845501"/>
          </a:xfrm>
          <a:prstGeom prst="rect">
            <a:avLst/>
          </a:prstGeom>
          <a:solidFill>
            <a:schemeClr val="accent4"/>
          </a:solidFill>
          <a:ln w="41275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57684FBB-7B5C-F90A-3B77-65C294A9982F}"/>
              </a:ext>
            </a:extLst>
          </p:cNvPr>
          <p:cNvSpPr/>
          <p:nvPr userDrawn="1"/>
        </p:nvSpPr>
        <p:spPr>
          <a:xfrm>
            <a:off x="6644236" y="1701800"/>
            <a:ext cx="1845501" cy="1845501"/>
          </a:xfrm>
          <a:prstGeom prst="rect">
            <a:avLst/>
          </a:prstGeom>
          <a:solidFill>
            <a:schemeClr val="accent5"/>
          </a:solidFill>
          <a:ln w="41275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AA0AAF9C-A2ED-F4F8-C65A-3B3214F66E7F}"/>
              </a:ext>
            </a:extLst>
          </p:cNvPr>
          <p:cNvSpPr/>
          <p:nvPr userDrawn="1"/>
        </p:nvSpPr>
        <p:spPr>
          <a:xfrm>
            <a:off x="9518439" y="1701800"/>
            <a:ext cx="1845501" cy="1845501"/>
          </a:xfrm>
          <a:prstGeom prst="rect">
            <a:avLst/>
          </a:prstGeom>
          <a:solidFill>
            <a:schemeClr val="accent2"/>
          </a:solidFill>
          <a:ln w="41275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E5DB262E-0A3C-899E-1C59-BDF12A1584DB}"/>
              </a:ext>
            </a:extLst>
          </p:cNvPr>
          <p:cNvSpPr/>
          <p:nvPr userDrawn="1"/>
        </p:nvSpPr>
        <p:spPr>
          <a:xfrm>
            <a:off x="577987" y="3248591"/>
            <a:ext cx="597419" cy="597419"/>
          </a:xfrm>
          <a:prstGeom prst="rect">
            <a:avLst/>
          </a:prstGeom>
          <a:noFill/>
          <a:ln w="41275" cap="flat">
            <a:solidFill>
              <a:schemeClr val="accent5"/>
            </a:solidFill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013A8EAB-7858-6B06-2105-3237E1100903}"/>
              </a:ext>
            </a:extLst>
          </p:cNvPr>
          <p:cNvSpPr/>
          <p:nvPr userDrawn="1"/>
        </p:nvSpPr>
        <p:spPr>
          <a:xfrm>
            <a:off x="3471324" y="3248591"/>
            <a:ext cx="597419" cy="597419"/>
          </a:xfrm>
          <a:prstGeom prst="rect">
            <a:avLst/>
          </a:prstGeom>
          <a:noFill/>
          <a:ln w="41275" cap="flat">
            <a:solidFill>
              <a:schemeClr val="accent2"/>
            </a:solidFill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5679BD5A-E009-3B3D-4B69-61D30B159277}"/>
              </a:ext>
            </a:extLst>
          </p:cNvPr>
          <p:cNvSpPr/>
          <p:nvPr userDrawn="1"/>
        </p:nvSpPr>
        <p:spPr>
          <a:xfrm>
            <a:off x="6345527" y="3248591"/>
            <a:ext cx="597419" cy="597419"/>
          </a:xfrm>
          <a:prstGeom prst="rect">
            <a:avLst/>
          </a:prstGeom>
          <a:noFill/>
          <a:ln w="41275" cap="flat">
            <a:solidFill>
              <a:schemeClr val="accent1"/>
            </a:solidFill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DD75772D-0AFE-ECD2-4BEF-AAE0EDD2CE4E}"/>
              </a:ext>
            </a:extLst>
          </p:cNvPr>
          <p:cNvSpPr/>
          <p:nvPr userDrawn="1"/>
        </p:nvSpPr>
        <p:spPr>
          <a:xfrm>
            <a:off x="9219729" y="3248591"/>
            <a:ext cx="597419" cy="597419"/>
          </a:xfrm>
          <a:prstGeom prst="rect">
            <a:avLst/>
          </a:prstGeom>
          <a:noFill/>
          <a:ln w="41275" cap="flat">
            <a:solidFill>
              <a:schemeClr val="accent4"/>
            </a:solidFill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14" name="Segnaposto testo 11">
            <a:extLst>
              <a:ext uri="{FF2B5EF4-FFF2-40B4-BE49-F238E27FC236}">
                <a16:creationId xmlns:a16="http://schemas.microsoft.com/office/drawing/2014/main" id="{2057D862-5723-D956-0732-1F49A9FE018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7988" y="4787376"/>
            <a:ext cx="2247381" cy="1210849"/>
          </a:xfrm>
        </p:spPr>
        <p:txBody>
          <a:bodyPr>
            <a:normAutofit/>
          </a:bodyPr>
          <a:lstStyle>
            <a:lvl1pPr>
              <a:defRPr sz="1467" b="0" i="0"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18" name="Segnaposto testo 9">
            <a:extLst>
              <a:ext uri="{FF2B5EF4-FFF2-40B4-BE49-F238E27FC236}">
                <a16:creationId xmlns:a16="http://schemas.microsoft.com/office/drawing/2014/main" id="{F1013604-4884-B283-747A-581816653F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7987" y="4157515"/>
            <a:ext cx="2247381" cy="504707"/>
          </a:xfrm>
        </p:spPr>
        <p:txBody>
          <a:bodyPr>
            <a:noAutofit/>
          </a:bodyPr>
          <a:lstStyle>
            <a:lvl1pPr>
              <a:defRPr sz="1467" b="1" i="0">
                <a:solidFill>
                  <a:schemeClr val="accent1"/>
                </a:solidFill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FARE CLIC PER MODIFICARE</a:t>
            </a:r>
          </a:p>
        </p:txBody>
      </p:sp>
      <p:sp>
        <p:nvSpPr>
          <p:cNvPr id="19" name="Segnaposto testo 11">
            <a:extLst>
              <a:ext uri="{FF2B5EF4-FFF2-40B4-BE49-F238E27FC236}">
                <a16:creationId xmlns:a16="http://schemas.microsoft.com/office/drawing/2014/main" id="{4248E14D-593B-A298-7F2B-7E648CF6954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453309" y="4787376"/>
            <a:ext cx="2162225" cy="1210849"/>
          </a:xfrm>
        </p:spPr>
        <p:txBody>
          <a:bodyPr>
            <a:normAutofit/>
          </a:bodyPr>
          <a:lstStyle>
            <a:lvl1pPr>
              <a:defRPr sz="1467" b="0" i="0"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20" name="Segnaposto testo 9">
            <a:extLst>
              <a:ext uri="{FF2B5EF4-FFF2-40B4-BE49-F238E27FC236}">
                <a16:creationId xmlns:a16="http://schemas.microsoft.com/office/drawing/2014/main" id="{FCBBD42C-A75D-608C-BFCF-1A60CC7E350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53308" y="4157515"/>
            <a:ext cx="2162225" cy="504707"/>
          </a:xfrm>
        </p:spPr>
        <p:txBody>
          <a:bodyPr>
            <a:noAutofit/>
          </a:bodyPr>
          <a:lstStyle>
            <a:lvl1pPr>
              <a:defRPr sz="1467" b="1" i="0">
                <a:solidFill>
                  <a:schemeClr val="accent4"/>
                </a:solidFill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FARE CLIC PER MODIFICARE</a:t>
            </a:r>
          </a:p>
        </p:txBody>
      </p:sp>
      <p:sp>
        <p:nvSpPr>
          <p:cNvPr id="21" name="Segnaposto testo 11">
            <a:extLst>
              <a:ext uri="{FF2B5EF4-FFF2-40B4-BE49-F238E27FC236}">
                <a16:creationId xmlns:a16="http://schemas.microsoft.com/office/drawing/2014/main" id="{D41CF201-5E5A-3957-32AE-C25C9D640BD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345529" y="4787376"/>
            <a:ext cx="2162225" cy="1210849"/>
          </a:xfrm>
        </p:spPr>
        <p:txBody>
          <a:bodyPr>
            <a:normAutofit/>
          </a:bodyPr>
          <a:lstStyle>
            <a:lvl1pPr>
              <a:defRPr sz="1467" b="0" i="0"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22" name="Segnaposto testo 9">
            <a:extLst>
              <a:ext uri="{FF2B5EF4-FFF2-40B4-BE49-F238E27FC236}">
                <a16:creationId xmlns:a16="http://schemas.microsoft.com/office/drawing/2014/main" id="{6A379C14-5544-3F8F-CA09-233BFD2092D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45528" y="4157515"/>
            <a:ext cx="2162225" cy="504707"/>
          </a:xfrm>
        </p:spPr>
        <p:txBody>
          <a:bodyPr>
            <a:noAutofit/>
          </a:bodyPr>
          <a:lstStyle>
            <a:lvl1pPr>
              <a:defRPr sz="1467" b="1" i="0">
                <a:solidFill>
                  <a:schemeClr val="accent5"/>
                </a:solidFill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FARE CLIC PER MODIFICARE</a:t>
            </a:r>
          </a:p>
        </p:txBody>
      </p:sp>
      <p:sp>
        <p:nvSpPr>
          <p:cNvPr id="23" name="Segnaposto testo 11">
            <a:extLst>
              <a:ext uri="{FF2B5EF4-FFF2-40B4-BE49-F238E27FC236}">
                <a16:creationId xmlns:a16="http://schemas.microsoft.com/office/drawing/2014/main" id="{633E9404-DBE5-1D22-F5D9-401F71DB43E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201716" y="4787376"/>
            <a:ext cx="2162225" cy="1210849"/>
          </a:xfrm>
        </p:spPr>
        <p:txBody>
          <a:bodyPr>
            <a:normAutofit/>
          </a:bodyPr>
          <a:lstStyle>
            <a:lvl1pPr>
              <a:defRPr sz="1467" b="0" i="0"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24" name="Segnaposto testo 9">
            <a:extLst>
              <a:ext uri="{FF2B5EF4-FFF2-40B4-BE49-F238E27FC236}">
                <a16:creationId xmlns:a16="http://schemas.microsoft.com/office/drawing/2014/main" id="{F4619259-1486-B1BD-CC31-BA2944BDCF8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01714" y="4157515"/>
            <a:ext cx="2162225" cy="504707"/>
          </a:xfrm>
        </p:spPr>
        <p:txBody>
          <a:bodyPr>
            <a:noAutofit/>
          </a:bodyPr>
          <a:lstStyle>
            <a:lvl1pPr>
              <a:defRPr sz="1467" b="1" i="0">
                <a:solidFill>
                  <a:schemeClr val="accent2"/>
                </a:solidFill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FARE CLIC PER MODIFICARE</a:t>
            </a:r>
          </a:p>
        </p:txBody>
      </p:sp>
      <p:sp>
        <p:nvSpPr>
          <p:cNvPr id="15" name="Segnaposto testo 6">
            <a:extLst>
              <a:ext uri="{FF2B5EF4-FFF2-40B4-BE49-F238E27FC236}">
                <a16:creationId xmlns:a16="http://schemas.microsoft.com/office/drawing/2014/main" id="{154CC909-A279-541F-B1C6-46E3F03183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5733" y="333748"/>
            <a:ext cx="5257799" cy="246219"/>
          </a:xfrm>
        </p:spPr>
        <p:txBody>
          <a:bodyPr anchor="ctr">
            <a:noAutofit/>
          </a:bodyPr>
          <a:lstStyle>
            <a:lvl1pPr>
              <a:defRPr sz="1400" b="0" i="0">
                <a:solidFill>
                  <a:schemeClr val="accent2"/>
                </a:solidFill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FARE CLIC PER MODIFICARE</a:t>
            </a:r>
          </a:p>
        </p:txBody>
      </p:sp>
      <p:sp>
        <p:nvSpPr>
          <p:cNvPr id="16" name="Segnaposto piè di pagina 15">
            <a:extLst>
              <a:ext uri="{FF2B5EF4-FFF2-40B4-BE49-F238E27FC236}">
                <a16:creationId xmlns:a16="http://schemas.microsoft.com/office/drawing/2014/main" id="{C6C89EDF-1A4D-A282-B429-EC6585B2335F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r>
              <a:rPr lang="it-IT"/>
              <a:t>GI GROUP: TITOLO PRESENTAZIONE</a:t>
            </a:r>
            <a:endParaRPr lang="it-IT" dirty="0"/>
          </a:p>
        </p:txBody>
      </p:sp>
      <p:sp>
        <p:nvSpPr>
          <p:cNvPr id="17" name="Segnaposto numero diapositiva 16">
            <a:extLst>
              <a:ext uri="{FF2B5EF4-FFF2-40B4-BE49-F238E27FC236}">
                <a16:creationId xmlns:a16="http://schemas.microsoft.com/office/drawing/2014/main" id="{5BC5736C-5148-829D-E522-5D45F1B9F33B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fld id="{420537EE-3E54-8342-BDB7-72763452CD31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41061720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Point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11EF9B-C930-242A-8CBE-3AF5A285C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A81A01CD-D645-EA6F-AD12-68A6B079E558}"/>
              </a:ext>
            </a:extLst>
          </p:cNvPr>
          <p:cNvSpPr/>
          <p:nvPr userDrawn="1"/>
        </p:nvSpPr>
        <p:spPr>
          <a:xfrm>
            <a:off x="1778706" y="1701800"/>
            <a:ext cx="1845501" cy="1845501"/>
          </a:xfrm>
          <a:prstGeom prst="rect">
            <a:avLst/>
          </a:prstGeom>
          <a:solidFill>
            <a:schemeClr val="accent1"/>
          </a:solidFill>
          <a:ln w="41275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E9E821E6-10BF-0D4B-75EB-59EAEF50C9DB}"/>
              </a:ext>
            </a:extLst>
          </p:cNvPr>
          <p:cNvSpPr/>
          <p:nvPr userDrawn="1"/>
        </p:nvSpPr>
        <p:spPr>
          <a:xfrm>
            <a:off x="5330192" y="1701800"/>
            <a:ext cx="1845501" cy="1845501"/>
          </a:xfrm>
          <a:prstGeom prst="rect">
            <a:avLst/>
          </a:prstGeom>
          <a:solidFill>
            <a:schemeClr val="accent4"/>
          </a:solidFill>
          <a:ln w="41275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57684FBB-7B5C-F90A-3B77-65C294A9982F}"/>
              </a:ext>
            </a:extLst>
          </p:cNvPr>
          <p:cNvSpPr/>
          <p:nvPr userDrawn="1"/>
        </p:nvSpPr>
        <p:spPr>
          <a:xfrm>
            <a:off x="8760492" y="1701800"/>
            <a:ext cx="1845501" cy="1845501"/>
          </a:xfrm>
          <a:prstGeom prst="rect">
            <a:avLst/>
          </a:prstGeom>
          <a:solidFill>
            <a:schemeClr val="accent5"/>
          </a:solidFill>
          <a:ln w="41275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E5DB262E-0A3C-899E-1C59-BDF12A1584DB}"/>
              </a:ext>
            </a:extLst>
          </p:cNvPr>
          <p:cNvSpPr/>
          <p:nvPr userDrawn="1"/>
        </p:nvSpPr>
        <p:spPr>
          <a:xfrm>
            <a:off x="1479995" y="3248591"/>
            <a:ext cx="597419" cy="597419"/>
          </a:xfrm>
          <a:prstGeom prst="rect">
            <a:avLst/>
          </a:prstGeom>
          <a:noFill/>
          <a:ln w="41275" cap="flat">
            <a:solidFill>
              <a:schemeClr val="accent5"/>
            </a:solidFill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013A8EAB-7858-6B06-2105-3237E1100903}"/>
              </a:ext>
            </a:extLst>
          </p:cNvPr>
          <p:cNvSpPr/>
          <p:nvPr userDrawn="1"/>
        </p:nvSpPr>
        <p:spPr>
          <a:xfrm>
            <a:off x="5031483" y="3248591"/>
            <a:ext cx="597419" cy="597419"/>
          </a:xfrm>
          <a:prstGeom prst="rect">
            <a:avLst/>
          </a:prstGeom>
          <a:noFill/>
          <a:ln w="41275" cap="flat">
            <a:solidFill>
              <a:schemeClr val="accent2"/>
            </a:solidFill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5679BD5A-E009-3B3D-4B69-61D30B159277}"/>
              </a:ext>
            </a:extLst>
          </p:cNvPr>
          <p:cNvSpPr/>
          <p:nvPr userDrawn="1"/>
        </p:nvSpPr>
        <p:spPr>
          <a:xfrm>
            <a:off x="8461783" y="3248591"/>
            <a:ext cx="597419" cy="597419"/>
          </a:xfrm>
          <a:prstGeom prst="rect">
            <a:avLst/>
          </a:prstGeom>
          <a:noFill/>
          <a:ln w="41275" cap="flat">
            <a:solidFill>
              <a:schemeClr val="accent1"/>
            </a:solidFill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14" name="Segnaposto testo 11">
            <a:extLst>
              <a:ext uri="{FF2B5EF4-FFF2-40B4-BE49-F238E27FC236}">
                <a16:creationId xmlns:a16="http://schemas.microsoft.com/office/drawing/2014/main" id="{2057D862-5723-D956-0732-1F49A9FE018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479996" y="4787376"/>
            <a:ext cx="2247381" cy="1210849"/>
          </a:xfrm>
        </p:spPr>
        <p:txBody>
          <a:bodyPr>
            <a:normAutofit/>
          </a:bodyPr>
          <a:lstStyle>
            <a:lvl1pPr>
              <a:defRPr sz="1467" b="0" i="0"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18" name="Segnaposto testo 9">
            <a:extLst>
              <a:ext uri="{FF2B5EF4-FFF2-40B4-BE49-F238E27FC236}">
                <a16:creationId xmlns:a16="http://schemas.microsoft.com/office/drawing/2014/main" id="{F1013604-4884-B283-747A-581816653F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79995" y="4157515"/>
            <a:ext cx="2247381" cy="504707"/>
          </a:xfrm>
        </p:spPr>
        <p:txBody>
          <a:bodyPr>
            <a:noAutofit/>
          </a:bodyPr>
          <a:lstStyle>
            <a:lvl1pPr>
              <a:defRPr sz="1467" b="1" i="0">
                <a:solidFill>
                  <a:schemeClr val="accent1"/>
                </a:solidFill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FARE CLIC PER MODIFICARE</a:t>
            </a:r>
          </a:p>
        </p:txBody>
      </p:sp>
      <p:sp>
        <p:nvSpPr>
          <p:cNvPr id="19" name="Segnaposto testo 11">
            <a:extLst>
              <a:ext uri="{FF2B5EF4-FFF2-40B4-BE49-F238E27FC236}">
                <a16:creationId xmlns:a16="http://schemas.microsoft.com/office/drawing/2014/main" id="{4248E14D-593B-A298-7F2B-7E648CF6954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13468" y="4787376"/>
            <a:ext cx="2162225" cy="1210849"/>
          </a:xfrm>
        </p:spPr>
        <p:txBody>
          <a:bodyPr>
            <a:normAutofit/>
          </a:bodyPr>
          <a:lstStyle>
            <a:lvl1pPr>
              <a:defRPr sz="1467" b="0" i="0"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20" name="Segnaposto testo 9">
            <a:extLst>
              <a:ext uri="{FF2B5EF4-FFF2-40B4-BE49-F238E27FC236}">
                <a16:creationId xmlns:a16="http://schemas.microsoft.com/office/drawing/2014/main" id="{FCBBD42C-A75D-608C-BFCF-1A60CC7E350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466" y="4157515"/>
            <a:ext cx="2162225" cy="504707"/>
          </a:xfrm>
        </p:spPr>
        <p:txBody>
          <a:bodyPr>
            <a:noAutofit/>
          </a:bodyPr>
          <a:lstStyle>
            <a:lvl1pPr>
              <a:defRPr sz="1467" b="1" i="0">
                <a:solidFill>
                  <a:schemeClr val="accent4"/>
                </a:solidFill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FARE CLIC PER MODIFICARE</a:t>
            </a:r>
          </a:p>
        </p:txBody>
      </p:sp>
      <p:sp>
        <p:nvSpPr>
          <p:cNvPr id="21" name="Segnaposto testo 11">
            <a:extLst>
              <a:ext uri="{FF2B5EF4-FFF2-40B4-BE49-F238E27FC236}">
                <a16:creationId xmlns:a16="http://schemas.microsoft.com/office/drawing/2014/main" id="{D41CF201-5E5A-3957-32AE-C25C9D640BD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461785" y="4787376"/>
            <a:ext cx="2162225" cy="1210849"/>
          </a:xfrm>
        </p:spPr>
        <p:txBody>
          <a:bodyPr>
            <a:normAutofit/>
          </a:bodyPr>
          <a:lstStyle>
            <a:lvl1pPr>
              <a:defRPr sz="1467" b="0" i="0"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22" name="Segnaposto testo 9">
            <a:extLst>
              <a:ext uri="{FF2B5EF4-FFF2-40B4-BE49-F238E27FC236}">
                <a16:creationId xmlns:a16="http://schemas.microsoft.com/office/drawing/2014/main" id="{6A379C14-5544-3F8F-CA09-233BFD2092D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61784" y="4157515"/>
            <a:ext cx="2162225" cy="504707"/>
          </a:xfrm>
        </p:spPr>
        <p:txBody>
          <a:bodyPr>
            <a:noAutofit/>
          </a:bodyPr>
          <a:lstStyle>
            <a:lvl1pPr>
              <a:defRPr sz="1467" b="1" i="0">
                <a:solidFill>
                  <a:schemeClr val="accent5"/>
                </a:solidFill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FARE CLIC PER MODIFICARE</a:t>
            </a:r>
          </a:p>
        </p:txBody>
      </p:sp>
      <p:sp>
        <p:nvSpPr>
          <p:cNvPr id="15" name="Segnaposto testo 6">
            <a:extLst>
              <a:ext uri="{FF2B5EF4-FFF2-40B4-BE49-F238E27FC236}">
                <a16:creationId xmlns:a16="http://schemas.microsoft.com/office/drawing/2014/main" id="{154CC909-A279-541F-B1C6-46E3F03183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5733" y="333748"/>
            <a:ext cx="5257799" cy="246219"/>
          </a:xfrm>
        </p:spPr>
        <p:txBody>
          <a:bodyPr anchor="ctr">
            <a:noAutofit/>
          </a:bodyPr>
          <a:lstStyle>
            <a:lvl1pPr>
              <a:defRPr sz="1400" b="0" i="0">
                <a:solidFill>
                  <a:schemeClr val="accent2"/>
                </a:solidFill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FARE CLIC PER MODIFICARE</a:t>
            </a:r>
          </a:p>
        </p:txBody>
      </p:sp>
      <p:sp>
        <p:nvSpPr>
          <p:cNvPr id="16" name="Segnaposto piè di pagina 15">
            <a:extLst>
              <a:ext uri="{FF2B5EF4-FFF2-40B4-BE49-F238E27FC236}">
                <a16:creationId xmlns:a16="http://schemas.microsoft.com/office/drawing/2014/main" id="{C6C89EDF-1A4D-A282-B429-EC6585B2335F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r>
              <a:rPr lang="it-IT"/>
              <a:t>GI GROUP: TITOLO PRESENTAZIONE</a:t>
            </a:r>
            <a:endParaRPr lang="it-IT" dirty="0"/>
          </a:p>
        </p:txBody>
      </p:sp>
      <p:sp>
        <p:nvSpPr>
          <p:cNvPr id="17" name="Segnaposto numero diapositiva 16">
            <a:extLst>
              <a:ext uri="{FF2B5EF4-FFF2-40B4-BE49-F238E27FC236}">
                <a16:creationId xmlns:a16="http://schemas.microsoft.com/office/drawing/2014/main" id="{5BC5736C-5148-829D-E522-5D45F1B9F33B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fld id="{420537EE-3E54-8342-BDB7-72763452CD31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12684270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E48D04CB-6211-7913-CD78-4E66B31438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35800" y="1701800"/>
            <a:ext cx="5156200" cy="5156200"/>
          </a:xfrm>
        </p:spPr>
        <p:txBody>
          <a:bodyPr/>
          <a:lstStyle>
            <a:lvl1pPr>
              <a:defRPr b="1" i="0"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8CBF96AB-EA0C-50A1-0BC9-0A5E05FF5DB1}"/>
              </a:ext>
            </a:extLst>
          </p:cNvPr>
          <p:cNvSpPr/>
          <p:nvPr userDrawn="1"/>
        </p:nvSpPr>
        <p:spPr>
          <a:xfrm>
            <a:off x="2" y="1701800"/>
            <a:ext cx="7035799" cy="5156200"/>
          </a:xfrm>
          <a:prstGeom prst="rect">
            <a:avLst/>
          </a:prstGeom>
          <a:solidFill>
            <a:schemeClr val="bg2"/>
          </a:solidFill>
          <a:ln w="41275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CFF7AE6-3BCA-12EE-BAEC-1034FE349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9" name="Segnaposto testo 9">
            <a:extLst>
              <a:ext uri="{FF2B5EF4-FFF2-40B4-BE49-F238E27FC236}">
                <a16:creationId xmlns:a16="http://schemas.microsoft.com/office/drawing/2014/main" id="{31EA1295-A265-3606-2AB1-09DEE578DA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7852" y="2127871"/>
            <a:ext cx="5039781" cy="283221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accent2"/>
                </a:solidFill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FARE CLIC PER MODIFICARE GLI STILI</a:t>
            </a:r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2F6E1EB3-6EA4-F8F4-9386-7EFFE1CE45D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7851" y="2549637"/>
            <a:ext cx="5039783" cy="545256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tx1"/>
                </a:solidFill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14" name="Segnaposto testo 9">
            <a:extLst>
              <a:ext uri="{FF2B5EF4-FFF2-40B4-BE49-F238E27FC236}">
                <a16:creationId xmlns:a16="http://schemas.microsoft.com/office/drawing/2014/main" id="{458ED40D-6C57-8DD2-5675-4239990BFB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7852" y="3478444"/>
            <a:ext cx="5039781" cy="283221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accent2"/>
                </a:solidFill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FARE CLIC PER MODIFICARE GLI STILI</a:t>
            </a:r>
          </a:p>
        </p:txBody>
      </p:sp>
      <p:sp>
        <p:nvSpPr>
          <p:cNvPr id="15" name="Segnaposto testo 10">
            <a:extLst>
              <a:ext uri="{FF2B5EF4-FFF2-40B4-BE49-F238E27FC236}">
                <a16:creationId xmlns:a16="http://schemas.microsoft.com/office/drawing/2014/main" id="{3F0C9050-AE2F-2C20-AF18-29CF68BB553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7851" y="3900211"/>
            <a:ext cx="5039783" cy="545256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tx1"/>
                </a:solidFill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16" name="Segnaposto testo 9">
            <a:extLst>
              <a:ext uri="{FF2B5EF4-FFF2-40B4-BE49-F238E27FC236}">
                <a16:creationId xmlns:a16="http://schemas.microsoft.com/office/drawing/2014/main" id="{5341CFE5-D393-D5B1-A9C3-6C87E50A50E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7852" y="4824872"/>
            <a:ext cx="5039781" cy="283221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accent2"/>
                </a:solidFill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FARE CLIC PER MODIFICARE GLI STILI</a:t>
            </a:r>
          </a:p>
        </p:txBody>
      </p:sp>
      <p:sp>
        <p:nvSpPr>
          <p:cNvPr id="17" name="Segnaposto testo 10">
            <a:extLst>
              <a:ext uri="{FF2B5EF4-FFF2-40B4-BE49-F238E27FC236}">
                <a16:creationId xmlns:a16="http://schemas.microsoft.com/office/drawing/2014/main" id="{6C2FCABB-3201-17D4-9905-B3058C2796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77851" y="5246639"/>
            <a:ext cx="5039783" cy="545256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tx1"/>
                </a:solidFill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cxnSp>
        <p:nvCxnSpPr>
          <p:cNvPr id="19" name="Connettore 1 18">
            <a:extLst>
              <a:ext uri="{FF2B5EF4-FFF2-40B4-BE49-F238E27FC236}">
                <a16:creationId xmlns:a16="http://schemas.microsoft.com/office/drawing/2014/main" id="{4999484F-9AEF-C5FF-EB94-CCB088915FD1}"/>
              </a:ext>
            </a:extLst>
          </p:cNvPr>
          <p:cNvCxnSpPr/>
          <p:nvPr userDrawn="1"/>
        </p:nvCxnSpPr>
        <p:spPr>
          <a:xfrm>
            <a:off x="577851" y="3273936"/>
            <a:ext cx="5039783" cy="0"/>
          </a:xfrm>
          <a:prstGeom prst="line">
            <a:avLst/>
          </a:prstGeom>
          <a:noFill/>
          <a:ln w="9525" cap="flat">
            <a:solidFill>
              <a:schemeClr val="tx1">
                <a:alpha val="3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Connettore 1 19">
            <a:extLst>
              <a:ext uri="{FF2B5EF4-FFF2-40B4-BE49-F238E27FC236}">
                <a16:creationId xmlns:a16="http://schemas.microsoft.com/office/drawing/2014/main" id="{31164383-15EE-A523-0427-25D0BEAB12C2}"/>
              </a:ext>
            </a:extLst>
          </p:cNvPr>
          <p:cNvCxnSpPr/>
          <p:nvPr userDrawn="1"/>
        </p:nvCxnSpPr>
        <p:spPr>
          <a:xfrm>
            <a:off x="577851" y="4621024"/>
            <a:ext cx="5039783" cy="0"/>
          </a:xfrm>
          <a:prstGeom prst="line">
            <a:avLst/>
          </a:prstGeom>
          <a:noFill/>
          <a:ln w="9525" cap="flat">
            <a:solidFill>
              <a:schemeClr val="tx1">
                <a:alpha val="3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" name="Rettangolo 20">
            <a:extLst>
              <a:ext uri="{FF2B5EF4-FFF2-40B4-BE49-F238E27FC236}">
                <a16:creationId xmlns:a16="http://schemas.microsoft.com/office/drawing/2014/main" id="{4A58725B-242F-AD74-FF10-1BB1981AB14B}"/>
              </a:ext>
            </a:extLst>
          </p:cNvPr>
          <p:cNvSpPr/>
          <p:nvPr userDrawn="1"/>
        </p:nvSpPr>
        <p:spPr>
          <a:xfrm>
            <a:off x="7066806" y="22283"/>
            <a:ext cx="1651452" cy="1651452"/>
          </a:xfrm>
          <a:prstGeom prst="rect">
            <a:avLst/>
          </a:prstGeom>
          <a:noFill/>
          <a:ln w="50800" cap="flat">
            <a:solidFill>
              <a:schemeClr val="accent4"/>
            </a:solidFill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90E87F62-F7E7-87BA-C2EB-6064F85221F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5733" y="333748"/>
            <a:ext cx="5257799" cy="246219"/>
          </a:xfrm>
        </p:spPr>
        <p:txBody>
          <a:bodyPr anchor="ctr">
            <a:noAutofit/>
          </a:bodyPr>
          <a:lstStyle>
            <a:lvl1pPr>
              <a:defRPr sz="1400" b="0" i="0">
                <a:solidFill>
                  <a:schemeClr val="accent2"/>
                </a:solidFill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FARE CLIC PER MODIFICARE</a:t>
            </a:r>
          </a:p>
        </p:txBody>
      </p:sp>
      <p:sp>
        <p:nvSpPr>
          <p:cNvPr id="10" name="Segnaposto piè di pagina 9">
            <a:extLst>
              <a:ext uri="{FF2B5EF4-FFF2-40B4-BE49-F238E27FC236}">
                <a16:creationId xmlns:a16="http://schemas.microsoft.com/office/drawing/2014/main" id="{FAC019A7-02F7-BFB8-A48B-69F46307B48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 b="0" i="0">
                <a:solidFill>
                  <a:schemeClr val="tx1">
                    <a:alpha val="30000"/>
                  </a:schemeClr>
                </a:solidFill>
                <a:cs typeface="Arial" panose="020B0604020202020204" pitchFamily="34" charset="0"/>
              </a:defRPr>
            </a:lvl1pPr>
          </a:lstStyle>
          <a:p>
            <a:r>
              <a:rPr lang="it-IT"/>
              <a:t>GI GROUP: TITOLO PRESENTAZIONE</a:t>
            </a:r>
            <a:endParaRPr lang="it-IT" dirty="0"/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39950F18-BC83-12E1-AB49-F576E52726B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 b="0" i="0">
                <a:solidFill>
                  <a:schemeClr val="tx1">
                    <a:alpha val="30000"/>
                  </a:schemeClr>
                </a:solidFill>
                <a:cs typeface="Arial" panose="020B0604020202020204" pitchFamily="34" charset="0"/>
              </a:defRPr>
            </a:lvl1pPr>
          </a:lstStyle>
          <a:p>
            <a:fld id="{420537EE-3E54-8342-BDB7-72763452CD31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28537026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E48D04CB-6211-7913-CD78-4E66B31438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35800" y="1701800"/>
            <a:ext cx="5156200" cy="5156200"/>
          </a:xfrm>
        </p:spPr>
        <p:txBody>
          <a:bodyPr/>
          <a:lstStyle>
            <a:lvl1pPr>
              <a:defRPr b="1" i="0"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8CBF96AB-EA0C-50A1-0BC9-0A5E05FF5DB1}"/>
              </a:ext>
            </a:extLst>
          </p:cNvPr>
          <p:cNvSpPr/>
          <p:nvPr userDrawn="1"/>
        </p:nvSpPr>
        <p:spPr>
          <a:xfrm>
            <a:off x="2" y="1701800"/>
            <a:ext cx="7035799" cy="5156200"/>
          </a:xfrm>
          <a:prstGeom prst="rect">
            <a:avLst/>
          </a:prstGeom>
          <a:solidFill>
            <a:schemeClr val="accent1"/>
          </a:solidFill>
          <a:ln w="41275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CFF7AE6-3BCA-12EE-BAEC-1034FE349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4A58725B-242F-AD74-FF10-1BB1981AB14B}"/>
              </a:ext>
            </a:extLst>
          </p:cNvPr>
          <p:cNvSpPr/>
          <p:nvPr userDrawn="1"/>
        </p:nvSpPr>
        <p:spPr>
          <a:xfrm>
            <a:off x="7066663" y="22722"/>
            <a:ext cx="1651452" cy="1651452"/>
          </a:xfrm>
          <a:prstGeom prst="rect">
            <a:avLst/>
          </a:prstGeom>
          <a:noFill/>
          <a:ln w="50800" cap="flat">
            <a:solidFill>
              <a:schemeClr val="accent3"/>
            </a:solidFill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1B50435C-1713-545E-776A-3AA3EB32F2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7987" y="2105892"/>
            <a:ext cx="5257800" cy="3427401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cs typeface="Arial" panose="020B0604020202020204" pitchFamily="34" charset="0"/>
              </a:defRPr>
            </a:lvl1pPr>
            <a:lvl2pPr>
              <a:defRPr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cs typeface="Arial" panose="020B0604020202020204" pitchFamily="34" charset="0"/>
              </a:defRPr>
            </a:lvl3pPr>
            <a:lvl4pPr>
              <a:defRPr b="0" i="0">
                <a:solidFill>
                  <a:schemeClr val="tx1"/>
                </a:solidFill>
                <a:cs typeface="Arial" panose="020B0604020202020204" pitchFamily="34" charset="0"/>
              </a:defRPr>
            </a:lvl4pPr>
            <a:lvl5pPr>
              <a:defRPr b="1" i="0">
                <a:cs typeface="Arial" panose="020B0604020202020204" pitchFamily="34" charset="0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88820696-662D-5033-7F26-F7D11686096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5733" y="333748"/>
            <a:ext cx="5257799" cy="246219"/>
          </a:xfrm>
        </p:spPr>
        <p:txBody>
          <a:bodyPr anchor="ctr">
            <a:noAutofit/>
          </a:bodyPr>
          <a:lstStyle>
            <a:lvl1pPr>
              <a:defRPr sz="1400" b="0" i="0">
                <a:solidFill>
                  <a:schemeClr val="accent2"/>
                </a:solidFill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FARE CLIC PER MODIFICARE</a:t>
            </a:r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FFC78C31-2794-10C9-831F-BA55A5404FE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 b="0" i="0">
                <a:solidFill>
                  <a:schemeClr val="tx1">
                    <a:alpha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r>
              <a:rPr lang="it-IT"/>
              <a:t>GI GROUP: TITOLO PRESENTAZIONE</a:t>
            </a:r>
            <a:endParaRPr lang="it-IT" dirty="0"/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D90996AB-5B0D-9CC0-3D7E-F5B7D63888C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b="0" i="0">
                <a:solidFill>
                  <a:schemeClr val="tx1">
                    <a:alpha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fld id="{420537EE-3E54-8342-BDB7-72763452CD31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17109046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691CD0B-B18C-BD52-DE56-B3063C4F7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333" b="0" i="0"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2" name="Segnaposto immagine 10">
            <a:extLst>
              <a:ext uri="{FF2B5EF4-FFF2-40B4-BE49-F238E27FC236}">
                <a16:creationId xmlns:a16="http://schemas.microsoft.com/office/drawing/2014/main" id="{1769BE96-C478-B179-3338-C774F29FEA6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375" y="1"/>
            <a:ext cx="2031447" cy="5541433"/>
          </a:xfrm>
        </p:spPr>
        <p:txBody>
          <a:bodyPr/>
          <a:lstStyle>
            <a:lvl1pPr>
              <a:defRPr b="1" i="0"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3" name="Segnaposto immagine 10">
            <a:extLst>
              <a:ext uri="{FF2B5EF4-FFF2-40B4-BE49-F238E27FC236}">
                <a16:creationId xmlns:a16="http://schemas.microsoft.com/office/drawing/2014/main" id="{CD4F922F-A8BD-621F-1C5C-B559379ED59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28081" y="1"/>
            <a:ext cx="2031447" cy="5541433"/>
          </a:xfrm>
        </p:spPr>
        <p:txBody>
          <a:bodyPr/>
          <a:lstStyle>
            <a:lvl1pPr>
              <a:defRPr b="1" i="0"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4" name="Segnaposto immagine 10">
            <a:extLst>
              <a:ext uri="{FF2B5EF4-FFF2-40B4-BE49-F238E27FC236}">
                <a16:creationId xmlns:a16="http://schemas.microsoft.com/office/drawing/2014/main" id="{72976D1A-EE71-65BB-436E-37156645478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159786" y="1"/>
            <a:ext cx="2031447" cy="5541433"/>
          </a:xfrm>
        </p:spPr>
        <p:txBody>
          <a:bodyPr/>
          <a:lstStyle>
            <a:lvl1pPr>
              <a:defRPr b="1" i="0"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905DED92-6A32-688B-81E7-0C4D427497E4}"/>
              </a:ext>
            </a:extLst>
          </p:cNvPr>
          <p:cNvSpPr/>
          <p:nvPr userDrawn="1"/>
        </p:nvSpPr>
        <p:spPr>
          <a:xfrm>
            <a:off x="6095627" y="5541434"/>
            <a:ext cx="6096373" cy="1316567"/>
          </a:xfrm>
          <a:prstGeom prst="rect">
            <a:avLst/>
          </a:prstGeom>
          <a:solidFill>
            <a:schemeClr val="accent1"/>
          </a:solidFill>
          <a:ln w="44450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17" name="CasellaDiTesto 16">
            <a:hlinkClick r:id="rId2"/>
            <a:extLst>
              <a:ext uri="{FF2B5EF4-FFF2-40B4-BE49-F238E27FC236}">
                <a16:creationId xmlns:a16="http://schemas.microsoft.com/office/drawing/2014/main" id="{2C95DA7F-5256-6785-D956-8F0A144C3741}"/>
              </a:ext>
            </a:extLst>
          </p:cNvPr>
          <p:cNvSpPr txBox="1"/>
          <p:nvPr userDrawn="1"/>
        </p:nvSpPr>
        <p:spPr>
          <a:xfrm>
            <a:off x="8937442" y="6007885"/>
            <a:ext cx="2678825" cy="335412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t">
            <a:spAutoFit/>
          </a:bodyPr>
          <a:lstStyle/>
          <a:p>
            <a:pPr marL="0" marR="0" indent="0" algn="r" defTabSz="36122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67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www.gigroup.it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5E0EDE2B-CC04-BAC0-1417-1A8F660C1542}"/>
              </a:ext>
            </a:extLst>
          </p:cNvPr>
          <p:cNvSpPr/>
          <p:nvPr userDrawn="1"/>
        </p:nvSpPr>
        <p:spPr>
          <a:xfrm>
            <a:off x="4560817" y="4003717"/>
            <a:ext cx="1503092" cy="1503092"/>
          </a:xfrm>
          <a:prstGeom prst="rect">
            <a:avLst/>
          </a:prstGeom>
          <a:noFill/>
          <a:ln w="50800" cap="flat">
            <a:solidFill>
              <a:schemeClr val="accent4"/>
            </a:solidFill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F2E9243-5917-73C4-3612-6ED59B6F9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15" name="Segnaposto testo 11">
            <a:extLst>
              <a:ext uri="{FF2B5EF4-FFF2-40B4-BE49-F238E27FC236}">
                <a16:creationId xmlns:a16="http://schemas.microsoft.com/office/drawing/2014/main" id="{5DB4AB76-9354-31B5-15C9-DBBE6CB8B9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7851" y="4106333"/>
            <a:ext cx="6263216" cy="603251"/>
          </a:xfrm>
        </p:spPr>
        <p:txBody>
          <a:bodyPr>
            <a:noAutofit/>
          </a:bodyPr>
          <a:lstStyle>
            <a:lvl1pPr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937091162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E48D04CB-6211-7913-CD78-4E66B31438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35800" y="1701800"/>
            <a:ext cx="5156200" cy="5156200"/>
          </a:xfrm>
        </p:spPr>
        <p:txBody>
          <a:bodyPr/>
          <a:lstStyle>
            <a:lvl1pPr>
              <a:defRPr b="1" i="0"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8CBF96AB-EA0C-50A1-0BC9-0A5E05FF5DB1}"/>
              </a:ext>
            </a:extLst>
          </p:cNvPr>
          <p:cNvSpPr/>
          <p:nvPr userDrawn="1"/>
        </p:nvSpPr>
        <p:spPr>
          <a:xfrm>
            <a:off x="2" y="1701800"/>
            <a:ext cx="7035799" cy="5156200"/>
          </a:xfrm>
          <a:prstGeom prst="rect">
            <a:avLst/>
          </a:prstGeom>
          <a:solidFill>
            <a:schemeClr val="accent2"/>
          </a:solidFill>
          <a:ln w="41275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CFF7AE6-3BCA-12EE-BAEC-1034FE349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4A58725B-242F-AD74-FF10-1BB1981AB14B}"/>
              </a:ext>
            </a:extLst>
          </p:cNvPr>
          <p:cNvSpPr/>
          <p:nvPr userDrawn="1"/>
        </p:nvSpPr>
        <p:spPr>
          <a:xfrm>
            <a:off x="7066663" y="24122"/>
            <a:ext cx="1643101" cy="1643101"/>
          </a:xfrm>
          <a:prstGeom prst="rect">
            <a:avLst/>
          </a:prstGeom>
          <a:noFill/>
          <a:ln w="50800" cap="flat">
            <a:solidFill>
              <a:schemeClr val="accent1"/>
            </a:solidFill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19D9662C-C1E7-AD97-D5DF-ED6B26B871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7988" y="2139995"/>
            <a:ext cx="5257800" cy="3384773"/>
          </a:xfrm>
        </p:spPr>
        <p:txBody>
          <a:bodyPr>
            <a:normAutofit/>
          </a:bodyPr>
          <a:lstStyle>
            <a:lvl1pPr>
              <a:defRPr sz="3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83AEB5E4-1380-7595-82A6-E087D43D34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5733" y="333748"/>
            <a:ext cx="5257799" cy="246219"/>
          </a:xfrm>
        </p:spPr>
        <p:txBody>
          <a:bodyPr anchor="ctr">
            <a:noAutofit/>
          </a:bodyPr>
          <a:lstStyle>
            <a:lvl1pPr>
              <a:defRPr sz="1400" b="0" i="0">
                <a:solidFill>
                  <a:schemeClr val="accent2"/>
                </a:solidFill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FARE CLIC PER MODIFICARE</a:t>
            </a:r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990D2980-D0BD-AD78-7783-2CC8776ECA4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 b="0" i="0">
                <a:solidFill>
                  <a:schemeClr val="tx1">
                    <a:alpha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r>
              <a:rPr lang="it-IT"/>
              <a:t>GI GROUP: TITOLO PRESENTAZIONE</a:t>
            </a:r>
            <a:endParaRPr lang="it-IT" dirty="0"/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D7C7F667-407C-06EB-6840-A3F1B7174CA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b="0" i="0">
                <a:solidFill>
                  <a:schemeClr val="tx1">
                    <a:alpha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fld id="{420537EE-3E54-8342-BDB7-72763452CD31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97127689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le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AF1A9725-5007-6908-36CE-03039E1659E4}"/>
              </a:ext>
            </a:extLst>
          </p:cNvPr>
          <p:cNvSpPr/>
          <p:nvPr userDrawn="1"/>
        </p:nvSpPr>
        <p:spPr>
          <a:xfrm>
            <a:off x="5186645" y="1657956"/>
            <a:ext cx="4601224" cy="4601224"/>
          </a:xfrm>
          <a:prstGeom prst="rect">
            <a:avLst/>
          </a:prstGeom>
          <a:solidFill>
            <a:schemeClr val="bg2"/>
          </a:solidFill>
          <a:ln w="41275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293357FF-7380-8D07-B23E-4606505F84AB}"/>
              </a:ext>
            </a:extLst>
          </p:cNvPr>
          <p:cNvSpPr/>
          <p:nvPr userDrawn="1"/>
        </p:nvSpPr>
        <p:spPr>
          <a:xfrm>
            <a:off x="585421" y="1657956"/>
            <a:ext cx="4601224" cy="4601224"/>
          </a:xfrm>
          <a:prstGeom prst="rect">
            <a:avLst/>
          </a:prstGeom>
          <a:solidFill>
            <a:schemeClr val="accent1"/>
          </a:solidFill>
          <a:ln w="41275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CCABBB8A-3A6F-978F-861B-37EE9755F294}"/>
              </a:ext>
            </a:extLst>
          </p:cNvPr>
          <p:cNvSpPr/>
          <p:nvPr userDrawn="1"/>
        </p:nvSpPr>
        <p:spPr>
          <a:xfrm>
            <a:off x="9818967" y="1687601"/>
            <a:ext cx="2344615" cy="2344615"/>
          </a:xfrm>
          <a:prstGeom prst="rect">
            <a:avLst/>
          </a:prstGeom>
          <a:noFill/>
          <a:ln w="50800" cap="flat">
            <a:solidFill>
              <a:schemeClr val="accent3"/>
            </a:solidFill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EAB7AE7-A0D9-F0F3-65FD-A10EA445D2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987" y="604310"/>
            <a:ext cx="4139127" cy="591919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How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supported</a:t>
            </a:r>
            <a:r>
              <a:rPr lang="it-IT" dirty="0"/>
              <a:t> </a:t>
            </a:r>
            <a:br>
              <a:rPr lang="it-IT" dirty="0"/>
            </a:br>
            <a:r>
              <a:rPr lang="it-IT" dirty="0"/>
              <a:t>[client name]</a:t>
            </a:r>
          </a:p>
        </p:txBody>
      </p:sp>
      <p:sp>
        <p:nvSpPr>
          <p:cNvPr id="10" name="Segnaposto testo 11">
            <a:extLst>
              <a:ext uri="{FF2B5EF4-FFF2-40B4-BE49-F238E27FC236}">
                <a16:creationId xmlns:a16="http://schemas.microsoft.com/office/drawing/2014/main" id="{B2F142C5-F79A-9DEB-B0AD-34F5EE652AC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60337" y="333748"/>
            <a:ext cx="3512369" cy="862480"/>
          </a:xfrm>
        </p:spPr>
        <p:txBody>
          <a:bodyPr>
            <a:noAutofit/>
          </a:bodyPr>
          <a:lstStyle>
            <a:lvl1pPr marL="0" indent="0">
              <a:buClr>
                <a:schemeClr val="accent4"/>
              </a:buClr>
              <a:buFont typeface="Wingdings" pitchFamily="2" charset="2"/>
              <a:buNone/>
              <a:defRPr lang="it-IT" sz="1333" b="0" i="0" u="none" strike="noStrike" cap="none" spc="0" baseline="0" dirty="0" smtClean="0">
                <a:solidFill>
                  <a:schemeClr val="tx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  <a:lvl4pPr marL="237061" indent="-228594">
              <a:buClr>
                <a:schemeClr val="accent4"/>
              </a:buClr>
              <a:tabLst/>
              <a:defRPr sz="1467">
                <a:solidFill>
                  <a:schemeClr val="tx1"/>
                </a:solidFill>
              </a:defRPr>
            </a:lvl4pPr>
          </a:lstStyle>
          <a:p>
            <a:pPr lvl="0"/>
            <a:endParaRPr lang="it-IT" dirty="0"/>
          </a:p>
        </p:txBody>
      </p:sp>
      <p:sp>
        <p:nvSpPr>
          <p:cNvPr id="20" name="Segnaposto testo 9">
            <a:extLst>
              <a:ext uri="{FF2B5EF4-FFF2-40B4-BE49-F238E27FC236}">
                <a16:creationId xmlns:a16="http://schemas.microsoft.com/office/drawing/2014/main" id="{37E83B40-E00B-6305-DEC3-ABB18BC6A8B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525677" y="2203202"/>
            <a:ext cx="2049297" cy="384325"/>
          </a:xfrm>
        </p:spPr>
        <p:txBody>
          <a:bodyPr lIns="0" rIns="0" anchor="ctr">
            <a:noAutofit/>
          </a:bodyPr>
          <a:lstStyle>
            <a:lvl1pPr>
              <a:defRPr sz="2400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>
              <a:defRPr b="1" i="0">
                <a:solidFill>
                  <a:schemeClr val="accent5"/>
                </a:solidFill>
                <a:cs typeface="Arial" panose="020B0604020202020204" pitchFamily="34" charset="0"/>
              </a:defRPr>
            </a:lvl5pPr>
          </a:lstStyle>
          <a:p>
            <a:pPr lvl="4"/>
            <a:r>
              <a:rPr lang="it-IT" dirty="0"/>
              <a:t>THE NEEDS</a:t>
            </a:r>
          </a:p>
        </p:txBody>
      </p:sp>
      <p:sp>
        <p:nvSpPr>
          <p:cNvPr id="22" name="Segnaposto testo 9">
            <a:extLst>
              <a:ext uri="{FF2B5EF4-FFF2-40B4-BE49-F238E27FC236}">
                <a16:creationId xmlns:a16="http://schemas.microsoft.com/office/drawing/2014/main" id="{B993BDE7-F4C2-D1D8-2E5F-201CF4FE239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74134" y="2203202"/>
            <a:ext cx="3198572" cy="384325"/>
          </a:xfrm>
        </p:spPr>
        <p:txBody>
          <a:bodyPr lIns="0" rIns="0" anchor="ctr">
            <a:noAutofit/>
          </a:bodyPr>
          <a:lstStyle>
            <a:lvl1pPr>
              <a:defRPr sz="2400" b="1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>
              <a:defRPr b="1" i="0">
                <a:solidFill>
                  <a:schemeClr val="accent2"/>
                </a:solidFill>
                <a:cs typeface="Arial" panose="020B0604020202020204" pitchFamily="34" charset="0"/>
              </a:defRPr>
            </a:lvl5pPr>
          </a:lstStyle>
          <a:p>
            <a:pPr lvl="4"/>
            <a:r>
              <a:rPr lang="it-IT" dirty="0"/>
              <a:t>THE SOLUTIONS</a:t>
            </a:r>
          </a:p>
        </p:txBody>
      </p:sp>
      <p:sp>
        <p:nvSpPr>
          <p:cNvPr id="27" name="Segnaposto testo 11">
            <a:extLst>
              <a:ext uri="{FF2B5EF4-FFF2-40B4-BE49-F238E27FC236}">
                <a16:creationId xmlns:a16="http://schemas.microsoft.com/office/drawing/2014/main" id="{8A3220F7-A474-8052-8786-95681E95C54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668319" y="2830492"/>
            <a:ext cx="3604387" cy="1670048"/>
          </a:xfrm>
        </p:spPr>
        <p:txBody>
          <a:bodyPr>
            <a:noAutofit/>
          </a:bodyPr>
          <a:lstStyle>
            <a:lvl1pPr marL="228594" indent="-228594">
              <a:buClr>
                <a:schemeClr val="accent2"/>
              </a:buClr>
              <a:buFont typeface="Wingdings" pitchFamily="2" charset="2"/>
              <a:buChar char="§"/>
              <a:defRPr lang="it-IT" sz="1600" b="0" i="0" u="none" strike="noStrike" cap="none" spc="0" baseline="0" dirty="0" smtClean="0">
                <a:solidFill>
                  <a:schemeClr val="tx1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  <a:lvl4pPr marL="237061" indent="-228594">
              <a:buClr>
                <a:schemeClr val="accent4"/>
              </a:buClr>
              <a:tabLst/>
              <a:defRPr sz="1467">
                <a:solidFill>
                  <a:schemeClr val="tx1"/>
                </a:solidFill>
              </a:defRPr>
            </a:lvl4pPr>
          </a:lstStyle>
          <a:p>
            <a:pPr lvl="0"/>
            <a:endParaRPr lang="it-IT" dirty="0"/>
          </a:p>
        </p:txBody>
      </p:sp>
      <p:sp>
        <p:nvSpPr>
          <p:cNvPr id="30" name="Segnaposto testo 11">
            <a:extLst>
              <a:ext uri="{FF2B5EF4-FFF2-40B4-BE49-F238E27FC236}">
                <a16:creationId xmlns:a16="http://schemas.microsoft.com/office/drawing/2014/main" id="{F8618198-3727-0FB7-5654-B97A27D9CC1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127604" y="2830492"/>
            <a:ext cx="3574173" cy="1670048"/>
          </a:xfrm>
        </p:spPr>
        <p:txBody>
          <a:bodyPr>
            <a:noAutofit/>
          </a:bodyPr>
          <a:lstStyle>
            <a:lvl1pPr marL="228594" indent="-228594">
              <a:buClr>
                <a:schemeClr val="accent5"/>
              </a:buClr>
              <a:buFont typeface="Wingdings" pitchFamily="2" charset="2"/>
              <a:buChar char="§"/>
              <a:defRPr lang="it-IT" sz="1600" b="0" i="0" u="none" strike="noStrike" cap="none" spc="0" baseline="0" dirty="0" smtClean="0">
                <a:solidFill>
                  <a:schemeClr val="tx1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  <a:lvl4pPr marL="237061" indent="-228594">
              <a:buClr>
                <a:schemeClr val="accent4"/>
              </a:buClr>
              <a:tabLst/>
              <a:defRPr sz="1467">
                <a:solidFill>
                  <a:schemeClr val="tx1"/>
                </a:solidFill>
              </a:defRPr>
            </a:lvl4pPr>
          </a:lstStyle>
          <a:p>
            <a:pPr lvl="0"/>
            <a:endParaRPr lang="it-IT" dirty="0"/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EAA7188B-369F-79DF-9FDB-7A03F61CE7CB}"/>
              </a:ext>
            </a:extLst>
          </p:cNvPr>
          <p:cNvSpPr/>
          <p:nvPr userDrawn="1"/>
        </p:nvSpPr>
        <p:spPr>
          <a:xfrm>
            <a:off x="-12186" y="6259179"/>
            <a:ext cx="598820" cy="598820"/>
          </a:xfrm>
          <a:prstGeom prst="rect">
            <a:avLst/>
          </a:prstGeom>
          <a:solidFill>
            <a:schemeClr val="accent4"/>
          </a:solidFill>
          <a:ln w="41275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pic>
        <p:nvPicPr>
          <p:cNvPr id="32" name="Immagine 31">
            <a:extLst>
              <a:ext uri="{FF2B5EF4-FFF2-40B4-BE49-F238E27FC236}">
                <a16:creationId xmlns:a16="http://schemas.microsoft.com/office/drawing/2014/main" id="{4FF117F7-463A-F549-FFF4-160B2E2F70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4071" y="5543709"/>
            <a:ext cx="1472820" cy="580201"/>
          </a:xfrm>
          <a:prstGeom prst="rect">
            <a:avLst/>
          </a:prstGeom>
        </p:spPr>
      </p:pic>
      <p:sp>
        <p:nvSpPr>
          <p:cNvPr id="6" name="Segnaposto testo 6">
            <a:extLst>
              <a:ext uri="{FF2B5EF4-FFF2-40B4-BE49-F238E27FC236}">
                <a16:creationId xmlns:a16="http://schemas.microsoft.com/office/drawing/2014/main" id="{816B87BD-53F9-80AA-9E54-52E71FBFC2B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5734" y="333748"/>
            <a:ext cx="4139125" cy="246219"/>
          </a:xfrm>
        </p:spPr>
        <p:txBody>
          <a:bodyPr anchor="ctr">
            <a:noAutofit/>
          </a:bodyPr>
          <a:lstStyle>
            <a:lvl1pPr>
              <a:defRPr sz="1400" b="0" i="0">
                <a:solidFill>
                  <a:schemeClr val="accent2"/>
                </a:solidFill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FARE CLIC PER MODIFICARE</a:t>
            </a:r>
          </a:p>
        </p:txBody>
      </p:sp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BE14B85C-754A-7149-4FF0-FB013B1959C3}"/>
              </a:ext>
            </a:extLst>
          </p:cNvPr>
          <p:cNvCxnSpPr>
            <a:cxnSpLocks/>
          </p:cNvCxnSpPr>
          <p:nvPr userDrawn="1"/>
        </p:nvCxnSpPr>
        <p:spPr>
          <a:xfrm>
            <a:off x="10124071" y="5368159"/>
            <a:ext cx="1492196" cy="0"/>
          </a:xfrm>
          <a:prstGeom prst="line">
            <a:avLst/>
          </a:prstGeom>
          <a:ln w="1270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egnaposto immagine 13">
            <a:extLst>
              <a:ext uri="{FF2B5EF4-FFF2-40B4-BE49-F238E27FC236}">
                <a16:creationId xmlns:a16="http://schemas.microsoft.com/office/drawing/2014/main" id="{D1ED4F94-FF8F-8DC1-9676-D4A5E2ADB1D5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0124912" y="4590434"/>
            <a:ext cx="1481667" cy="579967"/>
          </a:xfrm>
        </p:spPr>
        <p:txBody>
          <a:bodyPr/>
          <a:lstStyle>
            <a:lvl1pPr>
              <a:defRPr b="1" i="0">
                <a:cs typeface="Arial" panose="020B0604020202020204" pitchFamily="34" charset="0"/>
              </a:defRPr>
            </a:lvl1pPr>
          </a:lstStyle>
          <a:p>
            <a:r>
              <a:rPr lang="it-IT" dirty="0"/>
              <a:t>Client Logo</a:t>
            </a:r>
          </a:p>
        </p:txBody>
      </p:sp>
      <p:sp>
        <p:nvSpPr>
          <p:cNvPr id="21" name="Segnaposto piè di pagina 20">
            <a:extLst>
              <a:ext uri="{FF2B5EF4-FFF2-40B4-BE49-F238E27FC236}">
                <a16:creationId xmlns:a16="http://schemas.microsoft.com/office/drawing/2014/main" id="{F55595A0-9E0D-F2C5-A1BF-88A25EF81469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r>
              <a:rPr lang="it-IT"/>
              <a:t>GI GROUP: TITOLO PRESENTAZIONE</a:t>
            </a:r>
            <a:endParaRPr lang="it-IT" dirty="0"/>
          </a:p>
        </p:txBody>
      </p:sp>
      <p:sp>
        <p:nvSpPr>
          <p:cNvPr id="23" name="Segnaposto numero diapositiva 22">
            <a:extLst>
              <a:ext uri="{FF2B5EF4-FFF2-40B4-BE49-F238E27FC236}">
                <a16:creationId xmlns:a16="http://schemas.microsoft.com/office/drawing/2014/main" id="{DB3EE12C-757D-94BD-E056-12148238E3FE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fld id="{420537EE-3E54-8342-BDB7-72763452CD31}" type="slidenum">
              <a:rPr lang="it-IT" smtClean="0"/>
              <a:pPr/>
              <a:t>‹N›</a:t>
            </a:fld>
            <a:endParaRPr lang="it-IT" dirty="0"/>
          </a:p>
        </p:txBody>
      </p:sp>
      <p:pic>
        <p:nvPicPr>
          <p:cNvPr id="12" name="Elemento grafico 11" descr="Badge Tick1 contorno">
            <a:extLst>
              <a:ext uri="{FF2B5EF4-FFF2-40B4-BE49-F238E27FC236}">
                <a16:creationId xmlns:a16="http://schemas.microsoft.com/office/drawing/2014/main" id="{0FC2FA82-2A18-BE94-E214-B5546D8B07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08232" y="2165471"/>
            <a:ext cx="427323" cy="427323"/>
          </a:xfrm>
          <a:prstGeom prst="rect">
            <a:avLst/>
          </a:prstGeom>
        </p:spPr>
      </p:pic>
      <p:pic>
        <p:nvPicPr>
          <p:cNvPr id="13" name="Elemento grafico 12" descr="Badge Punto interrogativo contorno">
            <a:extLst>
              <a:ext uri="{FF2B5EF4-FFF2-40B4-BE49-F238E27FC236}">
                <a16:creationId xmlns:a16="http://schemas.microsoft.com/office/drawing/2014/main" id="{D0F6B949-F6F0-D46D-3F2F-4CAF088AEBC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9581" y="2181701"/>
            <a:ext cx="427323" cy="42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947245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272">
          <p15:clr>
            <a:srgbClr val="FBAE40"/>
          </p15:clr>
        </p15:guide>
        <p15:guide id="2" orient="horz" pos="1325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l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4318076-25BE-F722-51C2-B14BE7490FA4}"/>
              </a:ext>
            </a:extLst>
          </p:cNvPr>
          <p:cNvSpPr/>
          <p:nvPr userDrawn="1"/>
        </p:nvSpPr>
        <p:spPr>
          <a:xfrm>
            <a:off x="0" y="1546555"/>
            <a:ext cx="12192000" cy="1556984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41275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F648958-59C9-E451-8D2A-C2CB6314D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6" name="Segnaposto testo 28">
            <a:extLst>
              <a:ext uri="{FF2B5EF4-FFF2-40B4-BE49-F238E27FC236}">
                <a16:creationId xmlns:a16="http://schemas.microsoft.com/office/drawing/2014/main" id="{86C23C33-F6D3-5329-C375-7FDA514D262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77852" y="1563396"/>
            <a:ext cx="2819157" cy="946241"/>
          </a:xfrm>
        </p:spPr>
        <p:txBody>
          <a:bodyPr anchor="ctr">
            <a:noAutofit/>
          </a:bodyPr>
          <a:lstStyle>
            <a:lvl1pPr algn="ctr">
              <a:defRPr lang="it-IT" sz="8000" b="0" i="0" u="none" strike="noStrike" cap="none" spc="0" baseline="0" dirty="0">
                <a:solidFill>
                  <a:schemeClr val="accent4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</a:lstStyle>
          <a:p>
            <a:pPr lvl="0"/>
            <a:r>
              <a:rPr lang="it-IT" dirty="0"/>
              <a:t>000</a:t>
            </a:r>
          </a:p>
        </p:txBody>
      </p:sp>
      <p:sp>
        <p:nvSpPr>
          <p:cNvPr id="7" name="Segnaposto testo 9">
            <a:extLst>
              <a:ext uri="{FF2B5EF4-FFF2-40B4-BE49-F238E27FC236}">
                <a16:creationId xmlns:a16="http://schemas.microsoft.com/office/drawing/2014/main" id="{D0D4955E-2979-7F11-D1D0-728F3E0C146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7852" y="2518943"/>
            <a:ext cx="2818859" cy="513376"/>
          </a:xfrm>
        </p:spPr>
        <p:txBody>
          <a:bodyPr anchor="ctr">
            <a:noAutofit/>
          </a:bodyPr>
          <a:lstStyle>
            <a:lvl1pPr algn="ctr">
              <a:lnSpc>
                <a:spcPts val="1467"/>
              </a:lnSpc>
              <a:defRPr sz="1400" b="1" i="0">
                <a:solidFill>
                  <a:schemeClr val="bg2"/>
                </a:solidFill>
                <a:cs typeface="Arial" panose="020B0604020202020204" pitchFamily="34" charset="0"/>
              </a:defRPr>
            </a:lvl1pPr>
          </a:lstStyle>
          <a:p>
            <a:pPr lvl="0"/>
            <a:endParaRPr lang="it-IT" dirty="0"/>
          </a:p>
        </p:txBody>
      </p:sp>
      <p:sp>
        <p:nvSpPr>
          <p:cNvPr id="8" name="Segnaposto testo 28">
            <a:extLst>
              <a:ext uri="{FF2B5EF4-FFF2-40B4-BE49-F238E27FC236}">
                <a16:creationId xmlns:a16="http://schemas.microsoft.com/office/drawing/2014/main" id="{CBB53762-6B28-4D32-0A6F-6BC62B84835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87331" y="1563396"/>
            <a:ext cx="2819157" cy="946241"/>
          </a:xfrm>
        </p:spPr>
        <p:txBody>
          <a:bodyPr anchor="ctr">
            <a:noAutofit/>
          </a:bodyPr>
          <a:lstStyle>
            <a:lvl1pPr algn="ctr">
              <a:defRPr lang="it-IT" sz="8000" b="0" i="0" u="none" strike="noStrike" cap="none" spc="0" baseline="0" dirty="0">
                <a:solidFill>
                  <a:schemeClr val="accent3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</a:lstStyle>
          <a:p>
            <a:pPr lvl="0"/>
            <a:r>
              <a:rPr lang="it-IT" dirty="0"/>
              <a:t>000</a:t>
            </a:r>
          </a:p>
        </p:txBody>
      </p:sp>
      <p:sp>
        <p:nvSpPr>
          <p:cNvPr id="9" name="Segnaposto testo 9">
            <a:extLst>
              <a:ext uri="{FF2B5EF4-FFF2-40B4-BE49-F238E27FC236}">
                <a16:creationId xmlns:a16="http://schemas.microsoft.com/office/drawing/2014/main" id="{23D16092-3E8B-C15B-BA4F-7D3DEAB4406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687330" y="2518943"/>
            <a:ext cx="2818859" cy="513376"/>
          </a:xfrm>
        </p:spPr>
        <p:txBody>
          <a:bodyPr anchor="ctr">
            <a:noAutofit/>
          </a:bodyPr>
          <a:lstStyle>
            <a:lvl1pPr algn="ctr">
              <a:lnSpc>
                <a:spcPts val="1467"/>
              </a:lnSpc>
              <a:defRPr sz="1400" b="1" i="0">
                <a:solidFill>
                  <a:schemeClr val="bg2"/>
                </a:solidFill>
                <a:cs typeface="Arial" panose="020B0604020202020204" pitchFamily="34" charset="0"/>
              </a:defRPr>
            </a:lvl1pPr>
          </a:lstStyle>
          <a:p>
            <a:pPr lvl="0"/>
            <a:endParaRPr lang="it-IT" dirty="0"/>
          </a:p>
        </p:txBody>
      </p:sp>
      <p:sp>
        <p:nvSpPr>
          <p:cNvPr id="10" name="Segnaposto testo 28">
            <a:extLst>
              <a:ext uri="{FF2B5EF4-FFF2-40B4-BE49-F238E27FC236}">
                <a16:creationId xmlns:a16="http://schemas.microsoft.com/office/drawing/2014/main" id="{24BEBFE5-7E3D-A6C1-0E2D-9C8E6FF9B6D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797110" y="1563396"/>
            <a:ext cx="2819157" cy="946241"/>
          </a:xfrm>
        </p:spPr>
        <p:txBody>
          <a:bodyPr anchor="ctr">
            <a:noAutofit/>
          </a:bodyPr>
          <a:lstStyle>
            <a:lvl1pPr algn="ctr">
              <a:defRPr lang="it-IT" sz="7200" b="0" i="0" u="none" strike="noStrike" cap="none" spc="0" baseline="0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</a:lstStyle>
          <a:p>
            <a:pPr lvl="0"/>
            <a:r>
              <a:rPr lang="it-IT" dirty="0"/>
              <a:t>000%</a:t>
            </a:r>
          </a:p>
        </p:txBody>
      </p:sp>
      <p:sp>
        <p:nvSpPr>
          <p:cNvPr id="11" name="Segnaposto testo 9">
            <a:extLst>
              <a:ext uri="{FF2B5EF4-FFF2-40B4-BE49-F238E27FC236}">
                <a16:creationId xmlns:a16="http://schemas.microsoft.com/office/drawing/2014/main" id="{811D545C-4269-D908-318B-2D67D1433B4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797109" y="2518943"/>
            <a:ext cx="2818859" cy="513376"/>
          </a:xfrm>
        </p:spPr>
        <p:txBody>
          <a:bodyPr anchor="ctr">
            <a:noAutofit/>
          </a:bodyPr>
          <a:lstStyle>
            <a:lvl1pPr algn="ctr">
              <a:lnSpc>
                <a:spcPts val="1467"/>
              </a:lnSpc>
              <a:defRPr sz="1400" b="1" i="0">
                <a:solidFill>
                  <a:schemeClr val="bg2"/>
                </a:solidFill>
                <a:cs typeface="Arial" panose="020B0604020202020204" pitchFamily="34" charset="0"/>
              </a:defRPr>
            </a:lvl1pPr>
          </a:lstStyle>
          <a:p>
            <a:pPr lvl="0"/>
            <a:endParaRPr lang="it-IT" dirty="0"/>
          </a:p>
        </p:txBody>
      </p:sp>
      <p:graphicFrame>
        <p:nvGraphicFramePr>
          <p:cNvPr id="12" name="Table 34">
            <a:extLst>
              <a:ext uri="{FF2B5EF4-FFF2-40B4-BE49-F238E27FC236}">
                <a16:creationId xmlns:a16="http://schemas.microsoft.com/office/drawing/2014/main" id="{3B6A40DB-B008-621F-5EBA-B237528569C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727494723"/>
              </p:ext>
            </p:extLst>
          </p:nvPr>
        </p:nvGraphicFramePr>
        <p:xfrm>
          <a:off x="577852" y="3516543"/>
          <a:ext cx="2818858" cy="960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9429">
                  <a:extLst>
                    <a:ext uri="{9D8B030D-6E8A-4147-A177-3AD203B41FA5}">
                      <a16:colId xmlns:a16="http://schemas.microsoft.com/office/drawing/2014/main" val="1661951581"/>
                    </a:ext>
                  </a:extLst>
                </a:gridCol>
                <a:gridCol w="1409429">
                  <a:extLst>
                    <a:ext uri="{9D8B030D-6E8A-4147-A177-3AD203B41FA5}">
                      <a16:colId xmlns:a16="http://schemas.microsoft.com/office/drawing/2014/main" val="2031705810"/>
                    </a:ext>
                  </a:extLst>
                </a:gridCol>
              </a:tblGrid>
              <a:tr h="314960">
                <a:tc>
                  <a:txBody>
                    <a:bodyPr/>
                    <a:lstStyle/>
                    <a:p>
                      <a:pPr algn="ctr"/>
                      <a:r>
                        <a:rPr kumimoji="0" lang="en-GB" sz="15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Profilo</a:t>
                      </a:r>
                      <a:r>
                        <a:rPr kumimoji="0" lang="en-GB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1</a:t>
                      </a:r>
                      <a:endParaRPr lang="en-GB" sz="1500" b="1" i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500" b="0" i="0" kern="1200" noProof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662698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algn="ctr"/>
                      <a:r>
                        <a:rPr lang="en-GB" sz="1500" b="1" i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Profilo</a:t>
                      </a:r>
                      <a:r>
                        <a:rPr lang="en-GB" sz="1500" b="1" i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500" b="0" i="0" kern="1200" noProof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7333687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algn="ctr"/>
                      <a:r>
                        <a:rPr lang="en-GB" sz="1500" b="1" i="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Profilo</a:t>
                      </a:r>
                      <a:r>
                        <a:rPr lang="en-GB" sz="1500" b="1" i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500" b="0" i="0" kern="1200" noProof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6371057"/>
                  </a:ext>
                </a:extLst>
              </a:tr>
            </a:tbl>
          </a:graphicData>
        </a:graphic>
      </p:graphicFrame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86F8108D-B338-D1A4-E432-C983404F600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987551" y="3515936"/>
            <a:ext cx="1409700" cy="295800"/>
          </a:xfrm>
        </p:spPr>
        <p:txBody>
          <a:bodyPr anchor="ctr">
            <a:noAutofit/>
          </a:bodyPr>
          <a:lstStyle>
            <a:lvl1pPr algn="r">
              <a:defRPr sz="1467" b="0" i="0"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00 workers</a:t>
            </a:r>
          </a:p>
        </p:txBody>
      </p:sp>
      <p:sp>
        <p:nvSpPr>
          <p:cNvPr id="21" name="Segnaposto testo 19">
            <a:extLst>
              <a:ext uri="{FF2B5EF4-FFF2-40B4-BE49-F238E27FC236}">
                <a16:creationId xmlns:a16="http://schemas.microsoft.com/office/drawing/2014/main" id="{341A6A88-630D-D462-995C-0CFF41D8E67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987551" y="3832371"/>
            <a:ext cx="1409700" cy="295800"/>
          </a:xfrm>
        </p:spPr>
        <p:txBody>
          <a:bodyPr anchor="ctr">
            <a:noAutofit/>
          </a:bodyPr>
          <a:lstStyle>
            <a:lvl1pPr algn="r">
              <a:defRPr sz="1467" b="0" i="0"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00 workers</a:t>
            </a:r>
          </a:p>
        </p:txBody>
      </p:sp>
      <p:sp>
        <p:nvSpPr>
          <p:cNvPr id="22" name="Segnaposto testo 19">
            <a:extLst>
              <a:ext uri="{FF2B5EF4-FFF2-40B4-BE49-F238E27FC236}">
                <a16:creationId xmlns:a16="http://schemas.microsoft.com/office/drawing/2014/main" id="{C7F4D5AE-F746-C297-E6A1-7B6227C878C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987551" y="4148804"/>
            <a:ext cx="1409700" cy="295800"/>
          </a:xfrm>
        </p:spPr>
        <p:txBody>
          <a:bodyPr anchor="ctr">
            <a:noAutofit/>
          </a:bodyPr>
          <a:lstStyle>
            <a:lvl1pPr algn="r">
              <a:defRPr sz="1467" b="0" i="0"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00 workers</a:t>
            </a:r>
          </a:p>
        </p:txBody>
      </p:sp>
      <p:sp>
        <p:nvSpPr>
          <p:cNvPr id="24" name="Segnaposto grafico 23">
            <a:extLst>
              <a:ext uri="{FF2B5EF4-FFF2-40B4-BE49-F238E27FC236}">
                <a16:creationId xmlns:a16="http://schemas.microsoft.com/office/drawing/2014/main" id="{86E8D87E-855F-474D-2172-7D5348237AD8}"/>
              </a:ext>
            </a:extLst>
          </p:cNvPr>
          <p:cNvSpPr>
            <a:spLocks noGrp="1"/>
          </p:cNvSpPr>
          <p:nvPr>
            <p:ph type="chart" sz="quarter" idx="29"/>
          </p:nvPr>
        </p:nvSpPr>
        <p:spPr>
          <a:xfrm>
            <a:off x="577552" y="4694917"/>
            <a:ext cx="2819157" cy="1229476"/>
          </a:xfrm>
        </p:spPr>
        <p:txBody>
          <a:bodyPr/>
          <a:lstStyle>
            <a:lvl1pPr>
              <a:defRPr b="1" i="0"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cxnSp>
        <p:nvCxnSpPr>
          <p:cNvPr id="26" name="Connettore 1 25">
            <a:extLst>
              <a:ext uri="{FF2B5EF4-FFF2-40B4-BE49-F238E27FC236}">
                <a16:creationId xmlns:a16="http://schemas.microsoft.com/office/drawing/2014/main" id="{CB525BFF-3846-DEB0-A6C3-5029741E3BB8}"/>
              </a:ext>
            </a:extLst>
          </p:cNvPr>
          <p:cNvCxnSpPr/>
          <p:nvPr userDrawn="1"/>
        </p:nvCxnSpPr>
        <p:spPr>
          <a:xfrm>
            <a:off x="4057213" y="3535496"/>
            <a:ext cx="0" cy="2408456"/>
          </a:xfrm>
          <a:prstGeom prst="line">
            <a:avLst/>
          </a:prstGeom>
          <a:noFill/>
          <a:ln w="19050" cap="flat">
            <a:solidFill>
              <a:schemeClr val="bg1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8" name="Segnaposto testo 27">
            <a:extLst>
              <a:ext uri="{FF2B5EF4-FFF2-40B4-BE49-F238E27FC236}">
                <a16:creationId xmlns:a16="http://schemas.microsoft.com/office/drawing/2014/main" id="{8C7A7FB8-EB9E-F43B-2FC1-5CAA99E77ED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686300" y="3535497"/>
            <a:ext cx="2819400" cy="772212"/>
          </a:xfrm>
        </p:spPr>
        <p:txBody>
          <a:bodyPr>
            <a:normAutofit/>
          </a:bodyPr>
          <a:lstStyle>
            <a:lvl1pPr>
              <a:defRPr sz="1467" b="0" i="0">
                <a:cs typeface="Arial" panose="020B0604020202020204" pitchFamily="34" charset="0"/>
              </a:defRPr>
            </a:lvl1pPr>
          </a:lstStyle>
          <a:p>
            <a:pPr lvl="0"/>
            <a:endParaRPr lang="it-IT" dirty="0"/>
          </a:p>
        </p:txBody>
      </p:sp>
      <p:cxnSp>
        <p:nvCxnSpPr>
          <p:cNvPr id="29" name="Connettore 1 28">
            <a:extLst>
              <a:ext uri="{FF2B5EF4-FFF2-40B4-BE49-F238E27FC236}">
                <a16:creationId xmlns:a16="http://schemas.microsoft.com/office/drawing/2014/main" id="{25FFDC49-D0A6-748B-76E6-AA0618C4F4DC}"/>
              </a:ext>
            </a:extLst>
          </p:cNvPr>
          <p:cNvCxnSpPr/>
          <p:nvPr userDrawn="1"/>
        </p:nvCxnSpPr>
        <p:spPr>
          <a:xfrm>
            <a:off x="8163288" y="3515936"/>
            <a:ext cx="0" cy="2408456"/>
          </a:xfrm>
          <a:prstGeom prst="line">
            <a:avLst/>
          </a:prstGeom>
          <a:noFill/>
          <a:ln w="19050" cap="flat">
            <a:solidFill>
              <a:schemeClr val="bg1">
                <a:lumMod val="40000"/>
                <a:lumOff val="6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0" name="Segnaposto testo 27">
            <a:extLst>
              <a:ext uri="{FF2B5EF4-FFF2-40B4-BE49-F238E27FC236}">
                <a16:creationId xmlns:a16="http://schemas.microsoft.com/office/drawing/2014/main" id="{6FB047BD-0C79-8877-ADE9-A14C3DF292D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797109" y="3515936"/>
            <a:ext cx="2819400" cy="2408456"/>
          </a:xfrm>
        </p:spPr>
        <p:txBody>
          <a:bodyPr lIns="0" tIns="0" rIns="0" bIns="0">
            <a:noAutofit/>
          </a:bodyPr>
          <a:lstStyle>
            <a:lvl1pPr>
              <a:defRPr sz="1467" b="0" i="0">
                <a:solidFill>
                  <a:schemeClr val="tx2"/>
                </a:solidFill>
                <a:cs typeface="Arial" panose="020B0604020202020204" pitchFamily="34" charset="0"/>
              </a:defRPr>
            </a:lvl1pPr>
          </a:lstStyle>
          <a:p>
            <a:pPr lvl="0"/>
            <a:endParaRPr lang="it-IT" dirty="0"/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A3BDDE1D-26FC-E4BB-B9F4-1AD6610C59E5}"/>
              </a:ext>
            </a:extLst>
          </p:cNvPr>
          <p:cNvSpPr/>
          <p:nvPr userDrawn="1"/>
        </p:nvSpPr>
        <p:spPr>
          <a:xfrm>
            <a:off x="4683627" y="4392056"/>
            <a:ext cx="2818856" cy="273792"/>
          </a:xfrm>
          <a:prstGeom prst="rect">
            <a:avLst/>
          </a:prstGeom>
          <a:solidFill>
            <a:schemeClr val="tx1">
              <a:lumMod val="95000"/>
            </a:schemeClr>
          </a:solidFill>
          <a:ln w="41275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44000" tIns="23812" rIns="23812" bIns="23812" numCol="1" spcCol="38100" rtlCol="0" anchor="ctr">
            <a:noAutofit/>
          </a:bodyPr>
          <a:lstStyle/>
          <a:p>
            <a:pPr marL="0" marR="0" indent="0" algn="l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467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Pratica</a:t>
            </a:r>
          </a:p>
        </p:txBody>
      </p:sp>
      <p:sp>
        <p:nvSpPr>
          <p:cNvPr id="32" name="Segnaposto testo 19">
            <a:extLst>
              <a:ext uri="{FF2B5EF4-FFF2-40B4-BE49-F238E27FC236}">
                <a16:creationId xmlns:a16="http://schemas.microsoft.com/office/drawing/2014/main" id="{BD28E169-2CCB-02ED-EAA2-BF77EBF1F8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101187" y="4392378"/>
            <a:ext cx="1409700" cy="273471"/>
          </a:xfrm>
        </p:spPr>
        <p:txBody>
          <a:bodyPr anchor="ctr">
            <a:noAutofit/>
          </a:bodyPr>
          <a:lstStyle>
            <a:lvl1pPr algn="r">
              <a:defRPr sz="1467" b="1" i="0"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00 </a:t>
            </a:r>
            <a:r>
              <a:rPr lang="it-IT" dirty="0" err="1"/>
              <a:t>hrs</a:t>
            </a:r>
            <a:r>
              <a:rPr lang="it-IT" dirty="0"/>
              <a:t>/</a:t>
            </a:r>
            <a:r>
              <a:rPr lang="it-IT" dirty="0" err="1"/>
              <a:t>pers</a:t>
            </a:r>
            <a:endParaRPr lang="it-IT" dirty="0"/>
          </a:p>
        </p:txBody>
      </p:sp>
      <p:sp>
        <p:nvSpPr>
          <p:cNvPr id="33" name="Segnaposto testo 27">
            <a:extLst>
              <a:ext uri="{FF2B5EF4-FFF2-40B4-BE49-F238E27FC236}">
                <a16:creationId xmlns:a16="http://schemas.microsoft.com/office/drawing/2014/main" id="{5B20DAF5-F57F-F00B-620A-AAF27D6FFE7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686300" y="4671521"/>
            <a:ext cx="2819400" cy="809196"/>
          </a:xfrm>
        </p:spPr>
        <p:txBody>
          <a:bodyPr>
            <a:normAutofit/>
          </a:bodyPr>
          <a:lstStyle>
            <a:lvl1pPr>
              <a:defRPr sz="1467" b="0" i="0">
                <a:cs typeface="Arial" panose="020B0604020202020204" pitchFamily="34" charset="0"/>
              </a:defRPr>
            </a:lvl1pPr>
          </a:lstStyle>
          <a:p>
            <a:pPr lvl="0"/>
            <a:endParaRPr lang="it-IT" dirty="0"/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9A71B76F-D67C-18C8-E43E-A791364EB33D}"/>
              </a:ext>
            </a:extLst>
          </p:cNvPr>
          <p:cNvSpPr/>
          <p:nvPr userDrawn="1"/>
        </p:nvSpPr>
        <p:spPr>
          <a:xfrm>
            <a:off x="4683627" y="5670160"/>
            <a:ext cx="2818856" cy="273792"/>
          </a:xfrm>
          <a:prstGeom prst="rect">
            <a:avLst/>
          </a:prstGeom>
          <a:solidFill>
            <a:schemeClr val="tx1">
              <a:lumMod val="95000"/>
            </a:schemeClr>
          </a:solidFill>
          <a:ln w="41275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44000" tIns="23812" rIns="23812" bIns="23812" numCol="1" spcCol="38100" rtlCol="0" anchor="ctr">
            <a:noAutofit/>
          </a:bodyPr>
          <a:lstStyle/>
          <a:p>
            <a:pPr marL="0" marR="0" indent="0" algn="l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467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Teoria</a:t>
            </a:r>
          </a:p>
        </p:txBody>
      </p:sp>
      <p:sp>
        <p:nvSpPr>
          <p:cNvPr id="35" name="Segnaposto testo 19">
            <a:extLst>
              <a:ext uri="{FF2B5EF4-FFF2-40B4-BE49-F238E27FC236}">
                <a16:creationId xmlns:a16="http://schemas.microsoft.com/office/drawing/2014/main" id="{533D495A-7AB9-290C-EDF9-687F8C6555D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101187" y="5670482"/>
            <a:ext cx="1409700" cy="273471"/>
          </a:xfrm>
        </p:spPr>
        <p:txBody>
          <a:bodyPr anchor="ctr">
            <a:noAutofit/>
          </a:bodyPr>
          <a:lstStyle>
            <a:lvl1pPr algn="r">
              <a:defRPr sz="1467" b="1" i="0"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00 </a:t>
            </a:r>
            <a:r>
              <a:rPr lang="it-IT" dirty="0" err="1"/>
              <a:t>hrs</a:t>
            </a:r>
            <a:r>
              <a:rPr lang="it-IT" dirty="0"/>
              <a:t>/</a:t>
            </a:r>
            <a:r>
              <a:rPr lang="it-IT" dirty="0" err="1"/>
              <a:t>pers</a:t>
            </a:r>
            <a:endParaRPr lang="it-IT" dirty="0"/>
          </a:p>
        </p:txBody>
      </p:sp>
      <p:sp>
        <p:nvSpPr>
          <p:cNvPr id="13" name="Segnaposto testo 6">
            <a:extLst>
              <a:ext uri="{FF2B5EF4-FFF2-40B4-BE49-F238E27FC236}">
                <a16:creationId xmlns:a16="http://schemas.microsoft.com/office/drawing/2014/main" id="{6F6B913C-FDE5-0156-2F91-2093638DF3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5733" y="333748"/>
            <a:ext cx="5257799" cy="246219"/>
          </a:xfrm>
        </p:spPr>
        <p:txBody>
          <a:bodyPr anchor="ctr">
            <a:noAutofit/>
          </a:bodyPr>
          <a:lstStyle>
            <a:lvl1pPr>
              <a:defRPr sz="1400" b="0" i="0">
                <a:solidFill>
                  <a:schemeClr val="accent2"/>
                </a:solidFill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FARE CLIC PER MODIFICARE</a:t>
            </a:r>
          </a:p>
        </p:txBody>
      </p:sp>
      <p:sp>
        <p:nvSpPr>
          <p:cNvPr id="14" name="Segnaposto piè di pagina 13">
            <a:extLst>
              <a:ext uri="{FF2B5EF4-FFF2-40B4-BE49-F238E27FC236}">
                <a16:creationId xmlns:a16="http://schemas.microsoft.com/office/drawing/2014/main" id="{B402F1E9-EF19-511C-7279-A2567DDB2679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r>
              <a:rPr lang="it-IT"/>
              <a:t>GI GROUP: TITOLO PRESENTAZIONE</a:t>
            </a:r>
            <a:endParaRPr lang="it-IT" dirty="0"/>
          </a:p>
        </p:txBody>
      </p:sp>
      <p:sp>
        <p:nvSpPr>
          <p:cNvPr id="15" name="Segnaposto numero diapositiva 14">
            <a:extLst>
              <a:ext uri="{FF2B5EF4-FFF2-40B4-BE49-F238E27FC236}">
                <a16:creationId xmlns:a16="http://schemas.microsoft.com/office/drawing/2014/main" id="{AB057FA1-28E0-5FA4-DB59-1CDA5CD6164F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fld id="{420537EE-3E54-8342-BDB7-72763452CD31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67625746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ograp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1">
            <a:extLst>
              <a:ext uri="{FF2B5EF4-FFF2-40B4-BE49-F238E27FC236}">
                <a16:creationId xmlns:a16="http://schemas.microsoft.com/office/drawing/2014/main" id="{4CE7EECE-775B-5DA5-D799-A0B82711A4D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43996" y="433992"/>
            <a:ext cx="8850379" cy="6178929"/>
            <a:chOff x="505352" y="-621042"/>
            <a:chExt cx="9138711" cy="6380228"/>
          </a:xfrm>
          <a:solidFill>
            <a:schemeClr val="bg1">
              <a:lumMod val="20000"/>
              <a:lumOff val="80000"/>
            </a:schemeClr>
          </a:solidFill>
        </p:grpSpPr>
        <p:sp>
          <p:nvSpPr>
            <p:cNvPr id="54" name="Freeform 247">
              <a:extLst>
                <a:ext uri="{FF2B5EF4-FFF2-40B4-BE49-F238E27FC236}">
                  <a16:creationId xmlns:a16="http://schemas.microsoft.com/office/drawing/2014/main" id="{507AE895-C83C-0628-B680-0377187F4EE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0829" y="3288732"/>
              <a:ext cx="211665" cy="250784"/>
            </a:xfrm>
            <a:custGeom>
              <a:avLst/>
              <a:gdLst>
                <a:gd name="connsiteX0" fmla="*/ 74991 w 282220"/>
                <a:gd name="connsiteY0" fmla="*/ 0 h 334378"/>
                <a:gd name="connsiteX1" fmla="*/ 80892 w 282220"/>
                <a:gd name="connsiteY1" fmla="*/ 7868 h 334378"/>
                <a:gd name="connsiteX2" fmla="*/ 84515 w 282220"/>
                <a:gd name="connsiteY2" fmla="*/ 7143 h 334378"/>
                <a:gd name="connsiteX3" fmla="*/ 104968 w 282220"/>
                <a:gd name="connsiteY3" fmla="*/ 34413 h 334378"/>
                <a:gd name="connsiteX4" fmla="*/ 117750 w 282220"/>
                <a:gd name="connsiteY4" fmla="*/ 63629 h 334378"/>
                <a:gd name="connsiteX5" fmla="*/ 154528 w 282220"/>
                <a:gd name="connsiteY5" fmla="*/ 63629 h 334378"/>
                <a:gd name="connsiteX6" fmla="*/ 157469 w 282220"/>
                <a:gd name="connsiteY6" fmla="*/ 70772 h 334378"/>
                <a:gd name="connsiteX7" fmla="*/ 164052 w 282220"/>
                <a:gd name="connsiteY7" fmla="*/ 70772 h 334378"/>
                <a:gd name="connsiteX8" fmla="*/ 179959 w 282220"/>
                <a:gd name="connsiteY8" fmla="*/ 109404 h 334378"/>
                <a:gd name="connsiteX9" fmla="*/ 154962 w 282220"/>
                <a:gd name="connsiteY9" fmla="*/ 113949 h 334378"/>
                <a:gd name="connsiteX10" fmla="*/ 148982 w 282220"/>
                <a:gd name="connsiteY10" fmla="*/ 129894 h 334378"/>
                <a:gd name="connsiteX11" fmla="*/ 181797 w 282220"/>
                <a:gd name="connsiteY11" fmla="*/ 145438 h 334378"/>
                <a:gd name="connsiteX12" fmla="*/ 184776 w 282220"/>
                <a:gd name="connsiteY12" fmla="*/ 149481 h 334378"/>
                <a:gd name="connsiteX13" fmla="*/ 191321 w 282220"/>
                <a:gd name="connsiteY13" fmla="*/ 152581 h 334378"/>
                <a:gd name="connsiteX14" fmla="*/ 223136 w 282220"/>
                <a:gd name="connsiteY14" fmla="*/ 195758 h 334378"/>
                <a:gd name="connsiteX15" fmla="*/ 245861 w 282220"/>
                <a:gd name="connsiteY15" fmla="*/ 234390 h 334378"/>
                <a:gd name="connsiteX16" fmla="*/ 273130 w 282220"/>
                <a:gd name="connsiteY16" fmla="*/ 259387 h 334378"/>
                <a:gd name="connsiteX17" fmla="*/ 282220 w 282220"/>
                <a:gd name="connsiteY17" fmla="*/ 286656 h 334378"/>
                <a:gd name="connsiteX18" fmla="*/ 277675 w 282220"/>
                <a:gd name="connsiteY18" fmla="*/ 325288 h 334378"/>
                <a:gd name="connsiteX19" fmla="*/ 239043 w 282220"/>
                <a:gd name="connsiteY19" fmla="*/ 309381 h 334378"/>
                <a:gd name="connsiteX20" fmla="*/ 223136 w 282220"/>
                <a:gd name="connsiteY20" fmla="*/ 334378 h 334378"/>
                <a:gd name="connsiteX21" fmla="*/ 195866 w 282220"/>
                <a:gd name="connsiteY21" fmla="*/ 318471 h 334378"/>
                <a:gd name="connsiteX22" fmla="*/ 196666 w 282220"/>
                <a:gd name="connsiteY22" fmla="*/ 317351 h 334378"/>
                <a:gd name="connsiteX23" fmla="*/ 186342 w 282220"/>
                <a:gd name="connsiteY23" fmla="*/ 311328 h 334378"/>
                <a:gd name="connsiteX24" fmla="*/ 197705 w 282220"/>
                <a:gd name="connsiteY24" fmla="*/ 295421 h 334378"/>
                <a:gd name="connsiteX25" fmla="*/ 197705 w 282220"/>
                <a:gd name="connsiteY25" fmla="*/ 263606 h 334378"/>
                <a:gd name="connsiteX26" fmla="*/ 170435 w 282220"/>
                <a:gd name="connsiteY26" fmla="*/ 231792 h 334378"/>
                <a:gd name="connsiteX27" fmla="*/ 165890 w 282220"/>
                <a:gd name="connsiteY27" fmla="*/ 193160 h 334378"/>
                <a:gd name="connsiteX28" fmla="*/ 144743 w 282220"/>
                <a:gd name="connsiteY28" fmla="*/ 168488 h 334378"/>
                <a:gd name="connsiteX29" fmla="*/ 120875 w 282220"/>
                <a:gd name="connsiteY29" fmla="*/ 168488 h 334378"/>
                <a:gd name="connsiteX30" fmla="*/ 116330 w 282220"/>
                <a:gd name="connsiteY30" fmla="*/ 179851 h 334378"/>
                <a:gd name="connsiteX31" fmla="*/ 89060 w 282220"/>
                <a:gd name="connsiteY31" fmla="*/ 184396 h 334378"/>
                <a:gd name="connsiteX32" fmla="*/ 85786 w 282220"/>
                <a:gd name="connsiteY32" fmla="*/ 176211 h 334378"/>
                <a:gd name="connsiteX33" fmla="*/ 79536 w 282220"/>
                <a:gd name="connsiteY33" fmla="*/ 177253 h 334378"/>
                <a:gd name="connsiteX34" fmla="*/ 79008 w 282220"/>
                <a:gd name="connsiteY34" fmla="*/ 175932 h 334378"/>
                <a:gd name="connsiteX35" fmla="*/ 41339 w 282220"/>
                <a:gd name="connsiteY35" fmla="*/ 195758 h 334378"/>
                <a:gd name="connsiteX36" fmla="*/ 41339 w 282220"/>
                <a:gd name="connsiteY36" fmla="*/ 183602 h 334378"/>
                <a:gd name="connsiteX37" fmla="*/ 31815 w 282220"/>
                <a:gd name="connsiteY37" fmla="*/ 188615 h 334378"/>
                <a:gd name="connsiteX38" fmla="*/ 31815 w 282220"/>
                <a:gd name="connsiteY38" fmla="*/ 156800 h 334378"/>
                <a:gd name="connsiteX39" fmla="*/ 41619 w 282220"/>
                <a:gd name="connsiteY39" fmla="*/ 123465 h 334378"/>
                <a:gd name="connsiteX40" fmla="*/ 25431 w 282220"/>
                <a:gd name="connsiteY40" fmla="*/ 120767 h 334378"/>
                <a:gd name="connsiteX41" fmla="*/ 25431 w 282220"/>
                <a:gd name="connsiteY41" fmla="*/ 115211 h 334378"/>
                <a:gd name="connsiteX42" fmla="*/ 15907 w 282220"/>
                <a:gd name="connsiteY42" fmla="*/ 113624 h 334378"/>
                <a:gd name="connsiteX43" fmla="*/ 15907 w 282220"/>
                <a:gd name="connsiteY43" fmla="*/ 92600 h 334378"/>
                <a:gd name="connsiteX44" fmla="*/ 9524 w 282220"/>
                <a:gd name="connsiteY44" fmla="*/ 88952 h 334378"/>
                <a:gd name="connsiteX45" fmla="*/ 9896 w 282220"/>
                <a:gd name="connsiteY45" fmla="*/ 87464 h 334378"/>
                <a:gd name="connsiteX46" fmla="*/ 0 w 282220"/>
                <a:gd name="connsiteY46" fmla="*/ 81809 h 334378"/>
                <a:gd name="connsiteX47" fmla="*/ 4545 w 282220"/>
                <a:gd name="connsiteY47" fmla="*/ 63629 h 334378"/>
                <a:gd name="connsiteX48" fmla="*/ 36359 w 282220"/>
                <a:gd name="connsiteY48" fmla="*/ 38632 h 334378"/>
                <a:gd name="connsiteX49" fmla="*/ 43177 w 282220"/>
                <a:gd name="connsiteY49" fmla="*/ 47722 h 334378"/>
                <a:gd name="connsiteX50" fmla="*/ 43405 w 282220"/>
                <a:gd name="connsiteY50" fmla="*/ 47722 h 334378"/>
                <a:gd name="connsiteX51" fmla="*/ 45883 w 282220"/>
                <a:gd name="connsiteY51" fmla="*/ 45775 h 334378"/>
                <a:gd name="connsiteX52" fmla="*/ 47343 w 282220"/>
                <a:gd name="connsiteY52" fmla="*/ 47722 h 334378"/>
                <a:gd name="connsiteX53" fmla="*/ 59084 w 282220"/>
                <a:gd name="connsiteY53" fmla="*/ 47722 h 334378"/>
                <a:gd name="connsiteX54" fmla="*/ 52267 w 282220"/>
                <a:gd name="connsiteY54" fmla="*/ 4545 h 334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282220" h="334378">
                  <a:moveTo>
                    <a:pt x="74991" y="0"/>
                  </a:moveTo>
                  <a:lnTo>
                    <a:pt x="80892" y="7868"/>
                  </a:lnTo>
                  <a:lnTo>
                    <a:pt x="84515" y="7143"/>
                  </a:lnTo>
                  <a:lnTo>
                    <a:pt x="104968" y="34413"/>
                  </a:lnTo>
                  <a:lnTo>
                    <a:pt x="117750" y="63629"/>
                  </a:lnTo>
                  <a:lnTo>
                    <a:pt x="154528" y="63629"/>
                  </a:lnTo>
                  <a:lnTo>
                    <a:pt x="157469" y="70772"/>
                  </a:lnTo>
                  <a:lnTo>
                    <a:pt x="164052" y="70772"/>
                  </a:lnTo>
                  <a:lnTo>
                    <a:pt x="179959" y="109404"/>
                  </a:lnTo>
                  <a:lnTo>
                    <a:pt x="154962" y="113949"/>
                  </a:lnTo>
                  <a:lnTo>
                    <a:pt x="148982" y="129894"/>
                  </a:lnTo>
                  <a:lnTo>
                    <a:pt x="181797" y="145438"/>
                  </a:lnTo>
                  <a:lnTo>
                    <a:pt x="184776" y="149481"/>
                  </a:lnTo>
                  <a:lnTo>
                    <a:pt x="191321" y="152581"/>
                  </a:lnTo>
                  <a:lnTo>
                    <a:pt x="223136" y="195758"/>
                  </a:lnTo>
                  <a:lnTo>
                    <a:pt x="245861" y="234390"/>
                  </a:lnTo>
                  <a:lnTo>
                    <a:pt x="273130" y="259387"/>
                  </a:lnTo>
                  <a:lnTo>
                    <a:pt x="282220" y="286656"/>
                  </a:lnTo>
                  <a:lnTo>
                    <a:pt x="277675" y="325288"/>
                  </a:lnTo>
                  <a:lnTo>
                    <a:pt x="239043" y="309381"/>
                  </a:lnTo>
                  <a:lnTo>
                    <a:pt x="223136" y="334378"/>
                  </a:lnTo>
                  <a:lnTo>
                    <a:pt x="195866" y="318471"/>
                  </a:lnTo>
                  <a:lnTo>
                    <a:pt x="196666" y="317351"/>
                  </a:lnTo>
                  <a:lnTo>
                    <a:pt x="186342" y="311328"/>
                  </a:lnTo>
                  <a:lnTo>
                    <a:pt x="197705" y="295421"/>
                  </a:lnTo>
                  <a:lnTo>
                    <a:pt x="197705" y="263606"/>
                  </a:lnTo>
                  <a:lnTo>
                    <a:pt x="170435" y="231792"/>
                  </a:lnTo>
                  <a:lnTo>
                    <a:pt x="165890" y="193160"/>
                  </a:lnTo>
                  <a:lnTo>
                    <a:pt x="144743" y="168488"/>
                  </a:lnTo>
                  <a:lnTo>
                    <a:pt x="120875" y="168488"/>
                  </a:lnTo>
                  <a:lnTo>
                    <a:pt x="116330" y="179851"/>
                  </a:lnTo>
                  <a:lnTo>
                    <a:pt x="89060" y="184396"/>
                  </a:lnTo>
                  <a:lnTo>
                    <a:pt x="85786" y="176211"/>
                  </a:lnTo>
                  <a:lnTo>
                    <a:pt x="79536" y="177253"/>
                  </a:lnTo>
                  <a:lnTo>
                    <a:pt x="79008" y="175932"/>
                  </a:lnTo>
                  <a:lnTo>
                    <a:pt x="41339" y="195758"/>
                  </a:lnTo>
                  <a:lnTo>
                    <a:pt x="41339" y="183602"/>
                  </a:lnTo>
                  <a:lnTo>
                    <a:pt x="31815" y="188615"/>
                  </a:lnTo>
                  <a:lnTo>
                    <a:pt x="31815" y="156800"/>
                  </a:lnTo>
                  <a:lnTo>
                    <a:pt x="41619" y="123465"/>
                  </a:lnTo>
                  <a:lnTo>
                    <a:pt x="25431" y="120767"/>
                  </a:lnTo>
                  <a:lnTo>
                    <a:pt x="25431" y="115211"/>
                  </a:lnTo>
                  <a:lnTo>
                    <a:pt x="15907" y="113624"/>
                  </a:lnTo>
                  <a:lnTo>
                    <a:pt x="15907" y="92600"/>
                  </a:lnTo>
                  <a:lnTo>
                    <a:pt x="9524" y="88952"/>
                  </a:lnTo>
                  <a:lnTo>
                    <a:pt x="9896" y="87464"/>
                  </a:lnTo>
                  <a:lnTo>
                    <a:pt x="0" y="81809"/>
                  </a:lnTo>
                  <a:lnTo>
                    <a:pt x="4545" y="63629"/>
                  </a:lnTo>
                  <a:lnTo>
                    <a:pt x="36359" y="38632"/>
                  </a:lnTo>
                  <a:lnTo>
                    <a:pt x="43177" y="47722"/>
                  </a:lnTo>
                  <a:lnTo>
                    <a:pt x="43405" y="47722"/>
                  </a:lnTo>
                  <a:lnTo>
                    <a:pt x="45883" y="45775"/>
                  </a:lnTo>
                  <a:lnTo>
                    <a:pt x="47343" y="47722"/>
                  </a:lnTo>
                  <a:lnTo>
                    <a:pt x="59084" y="47722"/>
                  </a:lnTo>
                  <a:lnTo>
                    <a:pt x="52267" y="4545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Freeform 246">
              <a:extLst>
                <a:ext uri="{FF2B5EF4-FFF2-40B4-BE49-F238E27FC236}">
                  <a16:creationId xmlns:a16="http://schemas.microsoft.com/office/drawing/2014/main" id="{C60BB2C7-3EDA-DF5B-2C6A-B0E4497E692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2346" y="3341404"/>
              <a:ext cx="226760" cy="426413"/>
            </a:xfrm>
            <a:custGeom>
              <a:avLst/>
              <a:gdLst>
                <a:gd name="connsiteX0" fmla="*/ 102261 w 302346"/>
                <a:gd name="connsiteY0" fmla="*/ 0 h 568550"/>
                <a:gd name="connsiteX1" fmla="*/ 118168 w 302346"/>
                <a:gd name="connsiteY1" fmla="*/ 15907 h 568550"/>
                <a:gd name="connsiteX2" fmla="*/ 118168 w 302346"/>
                <a:gd name="connsiteY2" fmla="*/ 23050 h 568550"/>
                <a:gd name="connsiteX3" fmla="*/ 120549 w 302346"/>
                <a:gd name="connsiteY3" fmla="*/ 25431 h 568550"/>
                <a:gd name="connsiteX4" fmla="*/ 120549 w 302346"/>
                <a:gd name="connsiteY4" fmla="*/ 39029 h 568550"/>
                <a:gd name="connsiteX5" fmla="*/ 145438 w 302346"/>
                <a:gd name="connsiteY5" fmla="*/ 43177 h 568550"/>
                <a:gd name="connsiteX6" fmla="*/ 142879 w 302346"/>
                <a:gd name="connsiteY6" fmla="*/ 51878 h 568550"/>
                <a:gd name="connsiteX7" fmla="*/ 147819 w 302346"/>
                <a:gd name="connsiteY7" fmla="*/ 52701 h 568550"/>
                <a:gd name="connsiteX8" fmla="*/ 136456 w 302346"/>
                <a:gd name="connsiteY8" fmla="*/ 91333 h 568550"/>
                <a:gd name="connsiteX9" fmla="*/ 139561 w 302346"/>
                <a:gd name="connsiteY9" fmla="*/ 113070 h 568550"/>
                <a:gd name="connsiteX10" fmla="*/ 177252 w 302346"/>
                <a:gd name="connsiteY10" fmla="*/ 90899 h 568550"/>
                <a:gd name="connsiteX11" fmla="*/ 188614 w 302346"/>
                <a:gd name="connsiteY11" fmla="*/ 97716 h 568550"/>
                <a:gd name="connsiteX12" fmla="*/ 209067 w 302346"/>
                <a:gd name="connsiteY12" fmla="*/ 97716 h 568550"/>
                <a:gd name="connsiteX13" fmla="*/ 213611 w 302346"/>
                <a:gd name="connsiteY13" fmla="*/ 86354 h 568550"/>
                <a:gd name="connsiteX14" fmla="*/ 240881 w 302346"/>
                <a:gd name="connsiteY14" fmla="*/ 86354 h 568550"/>
                <a:gd name="connsiteX15" fmla="*/ 272695 w 302346"/>
                <a:gd name="connsiteY15" fmla="*/ 118168 h 568550"/>
                <a:gd name="connsiteX16" fmla="*/ 272695 w 302346"/>
                <a:gd name="connsiteY16" fmla="*/ 125311 h 568550"/>
                <a:gd name="connsiteX17" fmla="*/ 275076 w 302346"/>
                <a:gd name="connsiteY17" fmla="*/ 127692 h 568550"/>
                <a:gd name="connsiteX18" fmla="*/ 275076 w 302346"/>
                <a:gd name="connsiteY18" fmla="*/ 159578 h 568550"/>
                <a:gd name="connsiteX19" fmla="*/ 299965 w 302346"/>
                <a:gd name="connsiteY19" fmla="*/ 188615 h 568550"/>
                <a:gd name="connsiteX20" fmla="*/ 299965 w 302346"/>
                <a:gd name="connsiteY20" fmla="*/ 195361 h 568550"/>
                <a:gd name="connsiteX21" fmla="*/ 302346 w 302346"/>
                <a:gd name="connsiteY21" fmla="*/ 198139 h 568550"/>
                <a:gd name="connsiteX22" fmla="*/ 302346 w 302346"/>
                <a:gd name="connsiteY22" fmla="*/ 229953 h 568550"/>
                <a:gd name="connsiteX23" fmla="*/ 290984 w 302346"/>
                <a:gd name="connsiteY23" fmla="*/ 245860 h 568550"/>
                <a:gd name="connsiteX24" fmla="*/ 259169 w 302346"/>
                <a:gd name="connsiteY24" fmla="*/ 241316 h 568550"/>
                <a:gd name="connsiteX25" fmla="*/ 211448 w 302346"/>
                <a:gd name="connsiteY25" fmla="*/ 252678 h 568550"/>
                <a:gd name="connsiteX26" fmla="*/ 184178 w 302346"/>
                <a:gd name="connsiteY26" fmla="*/ 279947 h 568550"/>
                <a:gd name="connsiteX27" fmla="*/ 195540 w 302346"/>
                <a:gd name="connsiteY27" fmla="*/ 327669 h 568550"/>
                <a:gd name="connsiteX28" fmla="*/ 163726 w 302346"/>
                <a:gd name="connsiteY28" fmla="*/ 311762 h 568550"/>
                <a:gd name="connsiteX29" fmla="*/ 129639 w 302346"/>
                <a:gd name="connsiteY29" fmla="*/ 311762 h 568550"/>
                <a:gd name="connsiteX30" fmla="*/ 131680 w 302346"/>
                <a:gd name="connsiteY30" fmla="*/ 302238 h 568550"/>
                <a:gd name="connsiteX31" fmla="*/ 127258 w 302346"/>
                <a:gd name="connsiteY31" fmla="*/ 302238 h 568550"/>
                <a:gd name="connsiteX32" fmla="*/ 132034 w 302346"/>
                <a:gd name="connsiteY32" fmla="*/ 279947 h 568550"/>
                <a:gd name="connsiteX33" fmla="*/ 104642 w 302346"/>
                <a:gd name="connsiteY33" fmla="*/ 279947 h 568550"/>
                <a:gd name="connsiteX34" fmla="*/ 97824 w 302346"/>
                <a:gd name="connsiteY34" fmla="*/ 323124 h 568550"/>
                <a:gd name="connsiteX35" fmla="*/ 81917 w 302346"/>
                <a:gd name="connsiteY35" fmla="*/ 375391 h 568550"/>
                <a:gd name="connsiteX36" fmla="*/ 66010 w 302346"/>
                <a:gd name="connsiteY36" fmla="*/ 407205 h 568550"/>
                <a:gd name="connsiteX37" fmla="*/ 68968 w 302346"/>
                <a:gd name="connsiteY37" fmla="*/ 424951 h 568550"/>
                <a:gd name="connsiteX38" fmla="*/ 90898 w 302346"/>
                <a:gd name="connsiteY38" fmla="*/ 424951 h 568550"/>
                <a:gd name="connsiteX39" fmla="*/ 106806 w 302346"/>
                <a:gd name="connsiteY39" fmla="*/ 463583 h 568550"/>
                <a:gd name="connsiteX40" fmla="*/ 107854 w 302346"/>
                <a:gd name="connsiteY40" fmla="*/ 469869 h 568550"/>
                <a:gd name="connsiteX41" fmla="*/ 109187 w 302346"/>
                <a:gd name="connsiteY41" fmla="*/ 473107 h 568550"/>
                <a:gd name="connsiteX42" fmla="*/ 112323 w 302346"/>
                <a:gd name="connsiteY42" fmla="*/ 491921 h 568550"/>
                <a:gd name="connsiteX43" fmla="*/ 134075 w 302346"/>
                <a:gd name="connsiteY43" fmla="*/ 515849 h 568550"/>
                <a:gd name="connsiteX44" fmla="*/ 154527 w 302346"/>
                <a:gd name="connsiteY44" fmla="*/ 515849 h 568550"/>
                <a:gd name="connsiteX45" fmla="*/ 177252 w 302346"/>
                <a:gd name="connsiteY45" fmla="*/ 538574 h 568550"/>
                <a:gd name="connsiteX46" fmla="*/ 174276 w 302346"/>
                <a:gd name="connsiteY46" fmla="*/ 542741 h 568550"/>
                <a:gd name="connsiteX47" fmla="*/ 179633 w 302346"/>
                <a:gd name="connsiteY47" fmla="*/ 548098 h 568550"/>
                <a:gd name="connsiteX48" fmla="*/ 168271 w 302346"/>
                <a:gd name="connsiteY48" fmla="*/ 564005 h 568550"/>
                <a:gd name="connsiteX49" fmla="*/ 141001 w 302346"/>
                <a:gd name="connsiteY49" fmla="*/ 568550 h 568550"/>
                <a:gd name="connsiteX50" fmla="*/ 141001 w 302346"/>
                <a:gd name="connsiteY50" fmla="*/ 558629 h 568550"/>
                <a:gd name="connsiteX51" fmla="*/ 138620 w 302346"/>
                <a:gd name="connsiteY51" fmla="*/ 559026 h 568550"/>
                <a:gd name="connsiteX52" fmla="*/ 138620 w 302346"/>
                <a:gd name="connsiteY52" fmla="*/ 546908 h 568550"/>
                <a:gd name="connsiteX53" fmla="*/ 109187 w 302346"/>
                <a:gd name="connsiteY53" fmla="*/ 532191 h 568550"/>
                <a:gd name="connsiteX54" fmla="*/ 104642 w 302346"/>
                <a:gd name="connsiteY54" fmla="*/ 536736 h 568550"/>
                <a:gd name="connsiteX55" fmla="*/ 88735 w 302346"/>
                <a:gd name="connsiteY55" fmla="*/ 525373 h 568550"/>
                <a:gd name="connsiteX56" fmla="*/ 81917 w 302346"/>
                <a:gd name="connsiteY56" fmla="*/ 504921 h 568550"/>
                <a:gd name="connsiteX57" fmla="*/ 61465 w 302346"/>
                <a:gd name="connsiteY57" fmla="*/ 484469 h 568550"/>
                <a:gd name="connsiteX58" fmla="*/ 45558 w 302346"/>
                <a:gd name="connsiteY58" fmla="*/ 466289 h 568550"/>
                <a:gd name="connsiteX59" fmla="*/ 38740 w 302346"/>
                <a:gd name="connsiteY59" fmla="*/ 489014 h 568550"/>
                <a:gd name="connsiteX60" fmla="*/ 29651 w 302346"/>
                <a:gd name="connsiteY60" fmla="*/ 466289 h 568550"/>
                <a:gd name="connsiteX61" fmla="*/ 30161 w 302346"/>
                <a:gd name="connsiteY61" fmla="*/ 463994 h 568550"/>
                <a:gd name="connsiteX62" fmla="*/ 27270 w 302346"/>
                <a:gd name="connsiteY62" fmla="*/ 456765 h 568550"/>
                <a:gd name="connsiteX63" fmla="*/ 31814 w 302346"/>
                <a:gd name="connsiteY63" fmla="*/ 436313 h 568550"/>
                <a:gd name="connsiteX64" fmla="*/ 43177 w 302346"/>
                <a:gd name="connsiteY64" fmla="*/ 397681 h 568550"/>
                <a:gd name="connsiteX65" fmla="*/ 63629 w 302346"/>
                <a:gd name="connsiteY65" fmla="*/ 361322 h 568550"/>
                <a:gd name="connsiteX66" fmla="*/ 79271 w 302346"/>
                <a:gd name="connsiteY66" fmla="*/ 330036 h 568550"/>
                <a:gd name="connsiteX67" fmla="*/ 70555 w 302346"/>
                <a:gd name="connsiteY67" fmla="*/ 300400 h 568550"/>
                <a:gd name="connsiteX68" fmla="*/ 70555 w 302346"/>
                <a:gd name="connsiteY68" fmla="*/ 298971 h 568550"/>
                <a:gd name="connsiteX69" fmla="*/ 68174 w 302346"/>
                <a:gd name="connsiteY69" fmla="*/ 290876 h 568550"/>
                <a:gd name="connsiteX70" fmla="*/ 68174 w 302346"/>
                <a:gd name="connsiteY70" fmla="*/ 274968 h 568550"/>
                <a:gd name="connsiteX71" fmla="*/ 65427 w 302346"/>
                <a:gd name="connsiteY71" fmla="*/ 261233 h 568550"/>
                <a:gd name="connsiteX72" fmla="*/ 38740 w 302346"/>
                <a:gd name="connsiteY72" fmla="*/ 236771 h 568550"/>
                <a:gd name="connsiteX73" fmla="*/ 36942 w 302346"/>
                <a:gd name="connsiteY73" fmla="*/ 227781 h 568550"/>
                <a:gd name="connsiteX74" fmla="*/ 36359 w 302346"/>
                <a:gd name="connsiteY74" fmla="*/ 227247 h 568550"/>
                <a:gd name="connsiteX75" fmla="*/ 31814 w 302346"/>
                <a:gd name="connsiteY75" fmla="*/ 204522 h 568550"/>
                <a:gd name="connsiteX76" fmla="*/ 43177 w 302346"/>
                <a:gd name="connsiteY76" fmla="*/ 199977 h 568550"/>
                <a:gd name="connsiteX77" fmla="*/ 57619 w 302346"/>
                <a:gd name="connsiteY77" fmla="*/ 171093 h 568550"/>
                <a:gd name="connsiteX78" fmla="*/ 45558 w 302346"/>
                <a:gd name="connsiteY78" fmla="*/ 150417 h 568550"/>
                <a:gd name="connsiteX79" fmla="*/ 22833 w 302346"/>
                <a:gd name="connsiteY79" fmla="*/ 123147 h 568550"/>
                <a:gd name="connsiteX80" fmla="*/ 2381 w 302346"/>
                <a:gd name="connsiteY80" fmla="*/ 91333 h 568550"/>
                <a:gd name="connsiteX81" fmla="*/ 4945 w 302346"/>
                <a:gd name="connsiteY81" fmla="*/ 89501 h 568550"/>
                <a:gd name="connsiteX82" fmla="*/ 0 w 302346"/>
                <a:gd name="connsiteY82" fmla="*/ 81809 h 568550"/>
                <a:gd name="connsiteX83" fmla="*/ 15907 w 302346"/>
                <a:gd name="connsiteY83" fmla="*/ 70447 h 568550"/>
                <a:gd name="connsiteX84" fmla="*/ 31814 w 302346"/>
                <a:gd name="connsiteY84" fmla="*/ 31815 h 568550"/>
                <a:gd name="connsiteX85" fmla="*/ 59084 w 302346"/>
                <a:gd name="connsiteY85" fmla="*/ 27270 h 568550"/>
                <a:gd name="connsiteX86" fmla="*/ 79536 w 302346"/>
                <a:gd name="connsiteY86" fmla="*/ 11363 h 568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302346" h="568550">
                  <a:moveTo>
                    <a:pt x="102261" y="0"/>
                  </a:moveTo>
                  <a:lnTo>
                    <a:pt x="118168" y="15907"/>
                  </a:lnTo>
                  <a:lnTo>
                    <a:pt x="118168" y="23050"/>
                  </a:lnTo>
                  <a:lnTo>
                    <a:pt x="120549" y="25431"/>
                  </a:lnTo>
                  <a:lnTo>
                    <a:pt x="120549" y="39029"/>
                  </a:lnTo>
                  <a:lnTo>
                    <a:pt x="145438" y="43177"/>
                  </a:lnTo>
                  <a:lnTo>
                    <a:pt x="142879" y="51878"/>
                  </a:lnTo>
                  <a:lnTo>
                    <a:pt x="147819" y="52701"/>
                  </a:lnTo>
                  <a:lnTo>
                    <a:pt x="136456" y="91333"/>
                  </a:lnTo>
                  <a:lnTo>
                    <a:pt x="139561" y="113070"/>
                  </a:lnTo>
                  <a:lnTo>
                    <a:pt x="177252" y="90899"/>
                  </a:lnTo>
                  <a:lnTo>
                    <a:pt x="188614" y="97716"/>
                  </a:lnTo>
                  <a:lnTo>
                    <a:pt x="209067" y="97716"/>
                  </a:lnTo>
                  <a:lnTo>
                    <a:pt x="213611" y="86354"/>
                  </a:lnTo>
                  <a:lnTo>
                    <a:pt x="240881" y="86354"/>
                  </a:lnTo>
                  <a:lnTo>
                    <a:pt x="272695" y="118168"/>
                  </a:lnTo>
                  <a:lnTo>
                    <a:pt x="272695" y="125311"/>
                  </a:lnTo>
                  <a:lnTo>
                    <a:pt x="275076" y="127692"/>
                  </a:lnTo>
                  <a:lnTo>
                    <a:pt x="275076" y="159578"/>
                  </a:lnTo>
                  <a:lnTo>
                    <a:pt x="299965" y="188615"/>
                  </a:lnTo>
                  <a:lnTo>
                    <a:pt x="299965" y="195361"/>
                  </a:lnTo>
                  <a:lnTo>
                    <a:pt x="302346" y="198139"/>
                  </a:lnTo>
                  <a:lnTo>
                    <a:pt x="302346" y="229953"/>
                  </a:lnTo>
                  <a:lnTo>
                    <a:pt x="290984" y="245860"/>
                  </a:lnTo>
                  <a:lnTo>
                    <a:pt x="259169" y="241316"/>
                  </a:lnTo>
                  <a:lnTo>
                    <a:pt x="211448" y="252678"/>
                  </a:lnTo>
                  <a:lnTo>
                    <a:pt x="184178" y="279947"/>
                  </a:lnTo>
                  <a:lnTo>
                    <a:pt x="195540" y="327669"/>
                  </a:lnTo>
                  <a:lnTo>
                    <a:pt x="163726" y="311762"/>
                  </a:lnTo>
                  <a:lnTo>
                    <a:pt x="129639" y="311762"/>
                  </a:lnTo>
                  <a:lnTo>
                    <a:pt x="131680" y="302238"/>
                  </a:lnTo>
                  <a:lnTo>
                    <a:pt x="127258" y="302238"/>
                  </a:lnTo>
                  <a:lnTo>
                    <a:pt x="132034" y="279947"/>
                  </a:lnTo>
                  <a:lnTo>
                    <a:pt x="104642" y="279947"/>
                  </a:lnTo>
                  <a:lnTo>
                    <a:pt x="97824" y="323124"/>
                  </a:lnTo>
                  <a:lnTo>
                    <a:pt x="81917" y="375391"/>
                  </a:lnTo>
                  <a:lnTo>
                    <a:pt x="66010" y="407205"/>
                  </a:lnTo>
                  <a:lnTo>
                    <a:pt x="68968" y="424951"/>
                  </a:lnTo>
                  <a:lnTo>
                    <a:pt x="90898" y="424951"/>
                  </a:lnTo>
                  <a:lnTo>
                    <a:pt x="106806" y="463583"/>
                  </a:lnTo>
                  <a:lnTo>
                    <a:pt x="107854" y="469869"/>
                  </a:lnTo>
                  <a:lnTo>
                    <a:pt x="109187" y="473107"/>
                  </a:lnTo>
                  <a:lnTo>
                    <a:pt x="112323" y="491921"/>
                  </a:lnTo>
                  <a:lnTo>
                    <a:pt x="134075" y="515849"/>
                  </a:lnTo>
                  <a:lnTo>
                    <a:pt x="154527" y="515849"/>
                  </a:lnTo>
                  <a:lnTo>
                    <a:pt x="177252" y="538574"/>
                  </a:lnTo>
                  <a:lnTo>
                    <a:pt x="174276" y="542741"/>
                  </a:lnTo>
                  <a:lnTo>
                    <a:pt x="179633" y="548098"/>
                  </a:lnTo>
                  <a:lnTo>
                    <a:pt x="168271" y="564005"/>
                  </a:lnTo>
                  <a:lnTo>
                    <a:pt x="141001" y="568550"/>
                  </a:lnTo>
                  <a:lnTo>
                    <a:pt x="141001" y="558629"/>
                  </a:lnTo>
                  <a:lnTo>
                    <a:pt x="138620" y="559026"/>
                  </a:lnTo>
                  <a:lnTo>
                    <a:pt x="138620" y="546908"/>
                  </a:lnTo>
                  <a:lnTo>
                    <a:pt x="109187" y="532191"/>
                  </a:lnTo>
                  <a:lnTo>
                    <a:pt x="104642" y="536736"/>
                  </a:lnTo>
                  <a:lnTo>
                    <a:pt x="88735" y="525373"/>
                  </a:lnTo>
                  <a:lnTo>
                    <a:pt x="81917" y="504921"/>
                  </a:lnTo>
                  <a:lnTo>
                    <a:pt x="61465" y="484469"/>
                  </a:lnTo>
                  <a:lnTo>
                    <a:pt x="45558" y="466289"/>
                  </a:lnTo>
                  <a:lnTo>
                    <a:pt x="38740" y="489014"/>
                  </a:lnTo>
                  <a:lnTo>
                    <a:pt x="29651" y="466289"/>
                  </a:lnTo>
                  <a:lnTo>
                    <a:pt x="30161" y="463994"/>
                  </a:lnTo>
                  <a:lnTo>
                    <a:pt x="27270" y="456765"/>
                  </a:lnTo>
                  <a:lnTo>
                    <a:pt x="31814" y="436313"/>
                  </a:lnTo>
                  <a:lnTo>
                    <a:pt x="43177" y="397681"/>
                  </a:lnTo>
                  <a:lnTo>
                    <a:pt x="63629" y="361322"/>
                  </a:lnTo>
                  <a:lnTo>
                    <a:pt x="79271" y="330036"/>
                  </a:lnTo>
                  <a:lnTo>
                    <a:pt x="70555" y="300400"/>
                  </a:lnTo>
                  <a:lnTo>
                    <a:pt x="70555" y="298971"/>
                  </a:lnTo>
                  <a:lnTo>
                    <a:pt x="68174" y="290876"/>
                  </a:lnTo>
                  <a:lnTo>
                    <a:pt x="68174" y="274968"/>
                  </a:lnTo>
                  <a:lnTo>
                    <a:pt x="65427" y="261233"/>
                  </a:lnTo>
                  <a:lnTo>
                    <a:pt x="38740" y="236771"/>
                  </a:lnTo>
                  <a:lnTo>
                    <a:pt x="36942" y="227781"/>
                  </a:lnTo>
                  <a:lnTo>
                    <a:pt x="36359" y="227247"/>
                  </a:lnTo>
                  <a:lnTo>
                    <a:pt x="31814" y="204522"/>
                  </a:lnTo>
                  <a:lnTo>
                    <a:pt x="43177" y="199977"/>
                  </a:lnTo>
                  <a:lnTo>
                    <a:pt x="57619" y="171093"/>
                  </a:lnTo>
                  <a:lnTo>
                    <a:pt x="45558" y="150417"/>
                  </a:lnTo>
                  <a:lnTo>
                    <a:pt x="22833" y="123147"/>
                  </a:lnTo>
                  <a:lnTo>
                    <a:pt x="2381" y="91333"/>
                  </a:lnTo>
                  <a:lnTo>
                    <a:pt x="4945" y="89501"/>
                  </a:lnTo>
                  <a:lnTo>
                    <a:pt x="0" y="81809"/>
                  </a:lnTo>
                  <a:lnTo>
                    <a:pt x="15907" y="70447"/>
                  </a:lnTo>
                  <a:lnTo>
                    <a:pt x="31814" y="31815"/>
                  </a:lnTo>
                  <a:lnTo>
                    <a:pt x="59084" y="27270"/>
                  </a:lnTo>
                  <a:lnTo>
                    <a:pt x="79536" y="11363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Freeform 244">
              <a:extLst>
                <a:ext uri="{FF2B5EF4-FFF2-40B4-BE49-F238E27FC236}">
                  <a16:creationId xmlns:a16="http://schemas.microsoft.com/office/drawing/2014/main" id="{265C937A-DBF6-BB9F-249B-E85166AB55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0638" y="3109694"/>
              <a:ext cx="88626" cy="53079"/>
            </a:xfrm>
            <a:custGeom>
              <a:avLst/>
              <a:gdLst>
                <a:gd name="connsiteX0" fmla="*/ 40904 w 118168"/>
                <a:gd name="connsiteY0" fmla="*/ 0 h 70772"/>
                <a:gd name="connsiteX1" fmla="*/ 68174 w 118168"/>
                <a:gd name="connsiteY1" fmla="*/ 4545 h 70772"/>
                <a:gd name="connsiteX2" fmla="*/ 84081 w 118168"/>
                <a:gd name="connsiteY2" fmla="*/ 11362 h 70772"/>
                <a:gd name="connsiteX3" fmla="*/ 99988 w 118168"/>
                <a:gd name="connsiteY3" fmla="*/ 20452 h 70772"/>
                <a:gd name="connsiteX4" fmla="*/ 118168 w 118168"/>
                <a:gd name="connsiteY4" fmla="*/ 31815 h 70772"/>
                <a:gd name="connsiteX5" fmla="*/ 118168 w 118168"/>
                <a:gd name="connsiteY5" fmla="*/ 38958 h 70772"/>
                <a:gd name="connsiteX6" fmla="*/ 118168 w 118168"/>
                <a:gd name="connsiteY6" fmla="*/ 59084 h 70772"/>
                <a:gd name="connsiteX7" fmla="*/ 118168 w 118168"/>
                <a:gd name="connsiteY7" fmla="*/ 66227 h 70772"/>
                <a:gd name="connsiteX8" fmla="*/ 84081 w 118168"/>
                <a:gd name="connsiteY8" fmla="*/ 66227 h 70772"/>
                <a:gd name="connsiteX9" fmla="*/ 52267 w 118168"/>
                <a:gd name="connsiteY9" fmla="*/ 66227 h 70772"/>
                <a:gd name="connsiteX10" fmla="*/ 31814 w 118168"/>
                <a:gd name="connsiteY10" fmla="*/ 70772 h 70772"/>
                <a:gd name="connsiteX11" fmla="*/ 0 w 118168"/>
                <a:gd name="connsiteY11" fmla="*/ 54865 h 70772"/>
                <a:gd name="connsiteX12" fmla="*/ 0 w 118168"/>
                <a:gd name="connsiteY12" fmla="*/ 47722 h 70772"/>
                <a:gd name="connsiteX13" fmla="*/ 0 w 118168"/>
                <a:gd name="connsiteY13" fmla="*/ 45775 h 70772"/>
                <a:gd name="connsiteX14" fmla="*/ 0 w 118168"/>
                <a:gd name="connsiteY14" fmla="*/ 38632 h 70772"/>
                <a:gd name="connsiteX15" fmla="*/ 20452 w 118168"/>
                <a:gd name="connsiteY15" fmla="*/ 11362 h 70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8168" h="70772">
                  <a:moveTo>
                    <a:pt x="40904" y="0"/>
                  </a:moveTo>
                  <a:lnTo>
                    <a:pt x="68174" y="4545"/>
                  </a:lnTo>
                  <a:lnTo>
                    <a:pt x="84081" y="11362"/>
                  </a:lnTo>
                  <a:lnTo>
                    <a:pt x="99988" y="20452"/>
                  </a:lnTo>
                  <a:lnTo>
                    <a:pt x="118168" y="31815"/>
                  </a:lnTo>
                  <a:lnTo>
                    <a:pt x="118168" y="38958"/>
                  </a:lnTo>
                  <a:lnTo>
                    <a:pt x="118168" y="59084"/>
                  </a:lnTo>
                  <a:lnTo>
                    <a:pt x="118168" y="66227"/>
                  </a:lnTo>
                  <a:lnTo>
                    <a:pt x="84081" y="66227"/>
                  </a:lnTo>
                  <a:lnTo>
                    <a:pt x="52267" y="66227"/>
                  </a:lnTo>
                  <a:lnTo>
                    <a:pt x="31814" y="70772"/>
                  </a:lnTo>
                  <a:lnTo>
                    <a:pt x="0" y="54865"/>
                  </a:lnTo>
                  <a:lnTo>
                    <a:pt x="0" y="47722"/>
                  </a:lnTo>
                  <a:lnTo>
                    <a:pt x="0" y="45775"/>
                  </a:lnTo>
                  <a:lnTo>
                    <a:pt x="0" y="38632"/>
                  </a:lnTo>
                  <a:lnTo>
                    <a:pt x="20452" y="11362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Freeform 242">
              <a:extLst>
                <a:ext uri="{FF2B5EF4-FFF2-40B4-BE49-F238E27FC236}">
                  <a16:creationId xmlns:a16="http://schemas.microsoft.com/office/drawing/2014/main" id="{BB0C0DCD-3432-10B5-1554-1309D2B6C7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3287" y="3164152"/>
              <a:ext cx="133102" cy="179201"/>
            </a:xfrm>
            <a:custGeom>
              <a:avLst/>
              <a:gdLst>
                <a:gd name="connsiteX0" fmla="*/ 27487 w 177469"/>
                <a:gd name="connsiteY0" fmla="*/ 0 h 238934"/>
                <a:gd name="connsiteX1" fmla="*/ 54756 w 177469"/>
                <a:gd name="connsiteY1" fmla="*/ 15907 h 238934"/>
                <a:gd name="connsiteX2" fmla="*/ 70663 w 177469"/>
                <a:gd name="connsiteY2" fmla="*/ 15907 h 238934"/>
                <a:gd name="connsiteX3" fmla="*/ 75208 w 177469"/>
                <a:gd name="connsiteY3" fmla="*/ 47722 h 238934"/>
                <a:gd name="connsiteX4" fmla="*/ 107023 w 177469"/>
                <a:gd name="connsiteY4" fmla="*/ 54539 h 238934"/>
                <a:gd name="connsiteX5" fmla="*/ 145655 w 177469"/>
                <a:gd name="connsiteY5" fmla="*/ 54539 h 238934"/>
                <a:gd name="connsiteX6" fmla="*/ 166107 w 177469"/>
                <a:gd name="connsiteY6" fmla="*/ 59084 h 238934"/>
                <a:gd name="connsiteX7" fmla="*/ 150199 w 177469"/>
                <a:gd name="connsiteY7" fmla="*/ 90899 h 238934"/>
                <a:gd name="connsiteX8" fmla="*/ 148684 w 177469"/>
                <a:gd name="connsiteY8" fmla="*/ 91548 h 238934"/>
                <a:gd name="connsiteX9" fmla="*/ 145437 w 177469"/>
                <a:gd name="connsiteY9" fmla="*/ 98042 h 238934"/>
                <a:gd name="connsiteX10" fmla="*/ 129530 w 177469"/>
                <a:gd name="connsiteY10" fmla="*/ 104859 h 238934"/>
                <a:gd name="connsiteX11" fmla="*/ 118811 w 177469"/>
                <a:gd name="connsiteY11" fmla="*/ 118641 h 238934"/>
                <a:gd name="connsiteX12" fmla="*/ 136508 w 177469"/>
                <a:gd name="connsiteY12" fmla="*/ 138305 h 238934"/>
                <a:gd name="connsiteX13" fmla="*/ 140893 w 177469"/>
                <a:gd name="connsiteY13" fmla="*/ 120766 h 238934"/>
                <a:gd name="connsiteX14" fmla="*/ 143869 w 177469"/>
                <a:gd name="connsiteY14" fmla="*/ 120766 h 238934"/>
                <a:gd name="connsiteX15" fmla="*/ 145655 w 177469"/>
                <a:gd name="connsiteY15" fmla="*/ 113623 h 238934"/>
                <a:gd name="connsiteX16" fmla="*/ 157017 w 177469"/>
                <a:gd name="connsiteY16" fmla="*/ 113623 h 238934"/>
                <a:gd name="connsiteX17" fmla="*/ 177469 w 177469"/>
                <a:gd name="connsiteY17" fmla="*/ 177252 h 238934"/>
                <a:gd name="connsiteX18" fmla="*/ 177469 w 177469"/>
                <a:gd name="connsiteY18" fmla="*/ 204522 h 238934"/>
                <a:gd name="connsiteX19" fmla="*/ 172707 w 177469"/>
                <a:gd name="connsiteY19" fmla="*/ 203161 h 238934"/>
                <a:gd name="connsiteX20" fmla="*/ 172707 w 177469"/>
                <a:gd name="connsiteY20" fmla="*/ 211665 h 238934"/>
                <a:gd name="connsiteX21" fmla="*/ 162829 w 177469"/>
                <a:gd name="connsiteY21" fmla="*/ 208842 h 238934"/>
                <a:gd name="connsiteX22" fmla="*/ 166107 w 177469"/>
                <a:gd name="connsiteY22" fmla="*/ 231791 h 238934"/>
                <a:gd name="connsiteX23" fmla="*/ 157112 w 177469"/>
                <a:gd name="connsiteY23" fmla="*/ 209305 h 238934"/>
                <a:gd name="connsiteX24" fmla="*/ 161345 w 177469"/>
                <a:gd name="connsiteY24" fmla="*/ 238934 h 238934"/>
                <a:gd name="connsiteX25" fmla="*/ 152255 w 177469"/>
                <a:gd name="connsiteY25" fmla="*/ 216210 h 238934"/>
                <a:gd name="connsiteX26" fmla="*/ 145437 w 177469"/>
                <a:gd name="connsiteY26" fmla="*/ 195757 h 238934"/>
                <a:gd name="connsiteX27" fmla="*/ 140893 w 177469"/>
                <a:gd name="connsiteY27" fmla="*/ 179850 h 238934"/>
                <a:gd name="connsiteX28" fmla="*/ 124985 w 177469"/>
                <a:gd name="connsiteY28" fmla="*/ 152581 h 238934"/>
                <a:gd name="connsiteX29" fmla="*/ 99974 w 177469"/>
                <a:gd name="connsiteY29" fmla="*/ 152581 h 238934"/>
                <a:gd name="connsiteX30" fmla="*/ 102478 w 177469"/>
                <a:gd name="connsiteY30" fmla="*/ 161345 h 238934"/>
                <a:gd name="connsiteX31" fmla="*/ 97647 w 177469"/>
                <a:gd name="connsiteY31" fmla="*/ 168246 h 238934"/>
                <a:gd name="connsiteX32" fmla="*/ 97716 w 177469"/>
                <a:gd name="connsiteY32" fmla="*/ 168488 h 238934"/>
                <a:gd name="connsiteX33" fmla="*/ 81809 w 177469"/>
                <a:gd name="connsiteY33" fmla="*/ 191213 h 238934"/>
                <a:gd name="connsiteX34" fmla="*/ 70446 w 177469"/>
                <a:gd name="connsiteY34" fmla="*/ 184395 h 238934"/>
                <a:gd name="connsiteX35" fmla="*/ 65901 w 177469"/>
                <a:gd name="connsiteY35" fmla="*/ 191213 h 238934"/>
                <a:gd name="connsiteX36" fmla="*/ 49994 w 177469"/>
                <a:gd name="connsiteY36" fmla="*/ 184395 h 238934"/>
                <a:gd name="connsiteX37" fmla="*/ 38632 w 177469"/>
                <a:gd name="connsiteY37" fmla="*/ 179850 h 238934"/>
                <a:gd name="connsiteX38" fmla="*/ 34087 w 177469"/>
                <a:gd name="connsiteY38" fmla="*/ 152581 h 238934"/>
                <a:gd name="connsiteX39" fmla="*/ 22725 w 177469"/>
                <a:gd name="connsiteY39" fmla="*/ 120766 h 238934"/>
                <a:gd name="connsiteX40" fmla="*/ 27270 w 177469"/>
                <a:gd name="connsiteY40" fmla="*/ 98042 h 238934"/>
                <a:gd name="connsiteX41" fmla="*/ 0 w 177469"/>
                <a:gd name="connsiteY41" fmla="*/ 82134 h 238934"/>
                <a:gd name="connsiteX42" fmla="*/ 6266 w 177469"/>
                <a:gd name="connsiteY42" fmla="*/ 75868 h 238934"/>
                <a:gd name="connsiteX43" fmla="*/ 4762 w 177469"/>
                <a:gd name="connsiteY43" fmla="*/ 74991 h 238934"/>
                <a:gd name="connsiteX44" fmla="*/ 16124 w 177469"/>
                <a:gd name="connsiteY44" fmla="*/ 63629 h 238934"/>
                <a:gd name="connsiteX45" fmla="*/ 31460 w 177469"/>
                <a:gd name="connsiteY45" fmla="*/ 52894 h 238934"/>
                <a:gd name="connsiteX46" fmla="*/ 6817 w 177469"/>
                <a:gd name="connsiteY46" fmla="*/ 34413 h 238934"/>
                <a:gd name="connsiteX47" fmla="*/ 22725 w 177469"/>
                <a:gd name="connsiteY47" fmla="*/ 7143 h 238934"/>
                <a:gd name="connsiteX48" fmla="*/ 23169 w 177469"/>
                <a:gd name="connsiteY48" fmla="*/ 7402 h 238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7469" h="238934">
                  <a:moveTo>
                    <a:pt x="27487" y="0"/>
                  </a:moveTo>
                  <a:lnTo>
                    <a:pt x="54756" y="15907"/>
                  </a:lnTo>
                  <a:lnTo>
                    <a:pt x="70663" y="15907"/>
                  </a:lnTo>
                  <a:lnTo>
                    <a:pt x="75208" y="47722"/>
                  </a:lnTo>
                  <a:lnTo>
                    <a:pt x="107023" y="54539"/>
                  </a:lnTo>
                  <a:lnTo>
                    <a:pt x="145655" y="54539"/>
                  </a:lnTo>
                  <a:lnTo>
                    <a:pt x="166107" y="59084"/>
                  </a:lnTo>
                  <a:lnTo>
                    <a:pt x="150199" y="90899"/>
                  </a:lnTo>
                  <a:lnTo>
                    <a:pt x="148684" y="91548"/>
                  </a:lnTo>
                  <a:lnTo>
                    <a:pt x="145437" y="98042"/>
                  </a:lnTo>
                  <a:lnTo>
                    <a:pt x="129530" y="104859"/>
                  </a:lnTo>
                  <a:lnTo>
                    <a:pt x="118811" y="118641"/>
                  </a:lnTo>
                  <a:lnTo>
                    <a:pt x="136508" y="138305"/>
                  </a:lnTo>
                  <a:lnTo>
                    <a:pt x="140893" y="120766"/>
                  </a:lnTo>
                  <a:lnTo>
                    <a:pt x="143869" y="120766"/>
                  </a:lnTo>
                  <a:lnTo>
                    <a:pt x="145655" y="113623"/>
                  </a:lnTo>
                  <a:lnTo>
                    <a:pt x="157017" y="113623"/>
                  </a:lnTo>
                  <a:lnTo>
                    <a:pt x="177469" y="177252"/>
                  </a:lnTo>
                  <a:lnTo>
                    <a:pt x="177469" y="204522"/>
                  </a:lnTo>
                  <a:lnTo>
                    <a:pt x="172707" y="203161"/>
                  </a:lnTo>
                  <a:lnTo>
                    <a:pt x="172707" y="211665"/>
                  </a:lnTo>
                  <a:lnTo>
                    <a:pt x="162829" y="208842"/>
                  </a:lnTo>
                  <a:lnTo>
                    <a:pt x="166107" y="231791"/>
                  </a:lnTo>
                  <a:lnTo>
                    <a:pt x="157112" y="209305"/>
                  </a:lnTo>
                  <a:lnTo>
                    <a:pt x="161345" y="238934"/>
                  </a:lnTo>
                  <a:lnTo>
                    <a:pt x="152255" y="216210"/>
                  </a:lnTo>
                  <a:lnTo>
                    <a:pt x="145437" y="195757"/>
                  </a:lnTo>
                  <a:lnTo>
                    <a:pt x="140893" y="179850"/>
                  </a:lnTo>
                  <a:lnTo>
                    <a:pt x="124985" y="152581"/>
                  </a:lnTo>
                  <a:lnTo>
                    <a:pt x="99974" y="152581"/>
                  </a:lnTo>
                  <a:lnTo>
                    <a:pt x="102478" y="161345"/>
                  </a:lnTo>
                  <a:lnTo>
                    <a:pt x="97647" y="168246"/>
                  </a:lnTo>
                  <a:lnTo>
                    <a:pt x="97716" y="168488"/>
                  </a:lnTo>
                  <a:lnTo>
                    <a:pt x="81809" y="191213"/>
                  </a:lnTo>
                  <a:lnTo>
                    <a:pt x="70446" y="184395"/>
                  </a:lnTo>
                  <a:lnTo>
                    <a:pt x="65901" y="191213"/>
                  </a:lnTo>
                  <a:lnTo>
                    <a:pt x="49994" y="184395"/>
                  </a:lnTo>
                  <a:lnTo>
                    <a:pt x="38632" y="179850"/>
                  </a:lnTo>
                  <a:lnTo>
                    <a:pt x="34087" y="152581"/>
                  </a:lnTo>
                  <a:lnTo>
                    <a:pt x="22725" y="120766"/>
                  </a:lnTo>
                  <a:lnTo>
                    <a:pt x="27270" y="98042"/>
                  </a:lnTo>
                  <a:lnTo>
                    <a:pt x="0" y="82134"/>
                  </a:lnTo>
                  <a:lnTo>
                    <a:pt x="6266" y="75868"/>
                  </a:lnTo>
                  <a:lnTo>
                    <a:pt x="4762" y="74991"/>
                  </a:lnTo>
                  <a:lnTo>
                    <a:pt x="16124" y="63629"/>
                  </a:lnTo>
                  <a:lnTo>
                    <a:pt x="31460" y="52894"/>
                  </a:lnTo>
                  <a:lnTo>
                    <a:pt x="6817" y="34413"/>
                  </a:lnTo>
                  <a:lnTo>
                    <a:pt x="22725" y="7143"/>
                  </a:lnTo>
                  <a:lnTo>
                    <a:pt x="23169" y="7402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Freeform 59">
              <a:extLst>
                <a:ext uri="{FF2B5EF4-FFF2-40B4-BE49-F238E27FC236}">
                  <a16:creationId xmlns:a16="http://schemas.microsoft.com/office/drawing/2014/main" id="{62E7E5D9-0DBD-21AE-28E5-D683122C51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31368" y="2179201"/>
              <a:ext cx="1692419" cy="1233947"/>
            </a:xfrm>
            <a:custGeom>
              <a:avLst/>
              <a:gdLst>
                <a:gd name="T0" fmla="*/ 565 w 993"/>
                <a:gd name="T1" fmla="*/ 720 h 724"/>
                <a:gd name="T2" fmla="*/ 600 w 993"/>
                <a:gd name="T3" fmla="*/ 691 h 724"/>
                <a:gd name="T4" fmla="*/ 872 w 993"/>
                <a:gd name="T5" fmla="*/ 97 h 724"/>
                <a:gd name="T6" fmla="*/ 927 w 993"/>
                <a:gd name="T7" fmla="*/ 145 h 724"/>
                <a:gd name="T8" fmla="*/ 984 w 993"/>
                <a:gd name="T9" fmla="*/ 149 h 724"/>
                <a:gd name="T10" fmla="*/ 941 w 993"/>
                <a:gd name="T11" fmla="*/ 201 h 724"/>
                <a:gd name="T12" fmla="*/ 922 w 993"/>
                <a:gd name="T13" fmla="*/ 256 h 724"/>
                <a:gd name="T14" fmla="*/ 879 w 993"/>
                <a:gd name="T15" fmla="*/ 275 h 724"/>
                <a:gd name="T16" fmla="*/ 849 w 993"/>
                <a:gd name="T17" fmla="*/ 294 h 724"/>
                <a:gd name="T18" fmla="*/ 785 w 993"/>
                <a:gd name="T19" fmla="*/ 334 h 724"/>
                <a:gd name="T20" fmla="*/ 785 w 993"/>
                <a:gd name="T21" fmla="*/ 310 h 724"/>
                <a:gd name="T22" fmla="*/ 733 w 993"/>
                <a:gd name="T23" fmla="*/ 334 h 724"/>
                <a:gd name="T24" fmla="*/ 730 w 993"/>
                <a:gd name="T25" fmla="*/ 362 h 724"/>
                <a:gd name="T26" fmla="*/ 778 w 993"/>
                <a:gd name="T27" fmla="*/ 369 h 724"/>
                <a:gd name="T28" fmla="*/ 759 w 993"/>
                <a:gd name="T29" fmla="*/ 398 h 724"/>
                <a:gd name="T30" fmla="*/ 759 w 993"/>
                <a:gd name="T31" fmla="*/ 452 h 724"/>
                <a:gd name="T32" fmla="*/ 768 w 993"/>
                <a:gd name="T33" fmla="*/ 502 h 724"/>
                <a:gd name="T34" fmla="*/ 775 w 993"/>
                <a:gd name="T35" fmla="*/ 549 h 724"/>
                <a:gd name="T36" fmla="*/ 728 w 993"/>
                <a:gd name="T37" fmla="*/ 613 h 724"/>
                <a:gd name="T38" fmla="*/ 655 w 993"/>
                <a:gd name="T39" fmla="*/ 656 h 724"/>
                <a:gd name="T40" fmla="*/ 600 w 993"/>
                <a:gd name="T41" fmla="*/ 670 h 724"/>
                <a:gd name="T42" fmla="*/ 586 w 993"/>
                <a:gd name="T43" fmla="*/ 670 h 724"/>
                <a:gd name="T44" fmla="*/ 532 w 993"/>
                <a:gd name="T45" fmla="*/ 656 h 724"/>
                <a:gd name="T46" fmla="*/ 499 w 993"/>
                <a:gd name="T47" fmla="*/ 644 h 724"/>
                <a:gd name="T48" fmla="*/ 451 w 993"/>
                <a:gd name="T49" fmla="*/ 653 h 724"/>
                <a:gd name="T50" fmla="*/ 444 w 993"/>
                <a:gd name="T51" fmla="*/ 661 h 724"/>
                <a:gd name="T52" fmla="*/ 418 w 993"/>
                <a:gd name="T53" fmla="*/ 642 h 724"/>
                <a:gd name="T54" fmla="*/ 390 w 993"/>
                <a:gd name="T55" fmla="*/ 604 h 724"/>
                <a:gd name="T56" fmla="*/ 397 w 993"/>
                <a:gd name="T57" fmla="*/ 556 h 724"/>
                <a:gd name="T58" fmla="*/ 371 w 993"/>
                <a:gd name="T59" fmla="*/ 537 h 724"/>
                <a:gd name="T60" fmla="*/ 319 w 993"/>
                <a:gd name="T61" fmla="*/ 540 h 724"/>
                <a:gd name="T62" fmla="*/ 276 w 993"/>
                <a:gd name="T63" fmla="*/ 549 h 724"/>
                <a:gd name="T64" fmla="*/ 243 w 993"/>
                <a:gd name="T65" fmla="*/ 549 h 724"/>
                <a:gd name="T66" fmla="*/ 184 w 993"/>
                <a:gd name="T67" fmla="*/ 540 h 724"/>
                <a:gd name="T68" fmla="*/ 139 w 993"/>
                <a:gd name="T69" fmla="*/ 514 h 724"/>
                <a:gd name="T70" fmla="*/ 82 w 993"/>
                <a:gd name="T71" fmla="*/ 488 h 724"/>
                <a:gd name="T72" fmla="*/ 82 w 993"/>
                <a:gd name="T73" fmla="*/ 448 h 724"/>
                <a:gd name="T74" fmla="*/ 35 w 993"/>
                <a:gd name="T75" fmla="*/ 386 h 724"/>
                <a:gd name="T76" fmla="*/ 18 w 993"/>
                <a:gd name="T77" fmla="*/ 353 h 724"/>
                <a:gd name="T78" fmla="*/ 4 w 993"/>
                <a:gd name="T79" fmla="*/ 324 h 724"/>
                <a:gd name="T80" fmla="*/ 44 w 993"/>
                <a:gd name="T81" fmla="*/ 310 h 724"/>
                <a:gd name="T82" fmla="*/ 104 w 993"/>
                <a:gd name="T83" fmla="*/ 272 h 724"/>
                <a:gd name="T84" fmla="*/ 101 w 993"/>
                <a:gd name="T85" fmla="*/ 211 h 724"/>
                <a:gd name="T86" fmla="*/ 184 w 993"/>
                <a:gd name="T87" fmla="*/ 163 h 724"/>
                <a:gd name="T88" fmla="*/ 222 w 993"/>
                <a:gd name="T89" fmla="*/ 109 h 724"/>
                <a:gd name="T90" fmla="*/ 267 w 993"/>
                <a:gd name="T91" fmla="*/ 147 h 724"/>
                <a:gd name="T92" fmla="*/ 298 w 993"/>
                <a:gd name="T93" fmla="*/ 206 h 724"/>
                <a:gd name="T94" fmla="*/ 357 w 993"/>
                <a:gd name="T95" fmla="*/ 246 h 724"/>
                <a:gd name="T96" fmla="*/ 439 w 993"/>
                <a:gd name="T97" fmla="*/ 261 h 724"/>
                <a:gd name="T98" fmla="*/ 506 w 993"/>
                <a:gd name="T99" fmla="*/ 284 h 724"/>
                <a:gd name="T100" fmla="*/ 593 w 993"/>
                <a:gd name="T101" fmla="*/ 256 h 724"/>
                <a:gd name="T102" fmla="*/ 610 w 993"/>
                <a:gd name="T103" fmla="*/ 223 h 724"/>
                <a:gd name="T104" fmla="*/ 659 w 993"/>
                <a:gd name="T105" fmla="*/ 201 h 724"/>
                <a:gd name="T106" fmla="*/ 730 w 993"/>
                <a:gd name="T107" fmla="*/ 166 h 724"/>
                <a:gd name="T108" fmla="*/ 719 w 993"/>
                <a:gd name="T109" fmla="*/ 137 h 724"/>
                <a:gd name="T110" fmla="*/ 676 w 993"/>
                <a:gd name="T111" fmla="*/ 135 h 724"/>
                <a:gd name="T112" fmla="*/ 738 w 993"/>
                <a:gd name="T113" fmla="*/ 85 h 724"/>
                <a:gd name="T114" fmla="*/ 761 w 993"/>
                <a:gd name="T115" fmla="*/ 26 h 724"/>
                <a:gd name="T116" fmla="*/ 806 w 993"/>
                <a:gd name="T117" fmla="*/ 0 h 724"/>
                <a:gd name="T118" fmla="*/ 863 w 993"/>
                <a:gd name="T119" fmla="*/ 55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93" h="724">
                  <a:moveTo>
                    <a:pt x="593" y="715"/>
                  </a:moveTo>
                  <a:lnTo>
                    <a:pt x="593" y="715"/>
                  </a:lnTo>
                  <a:lnTo>
                    <a:pt x="579" y="724"/>
                  </a:lnTo>
                  <a:lnTo>
                    <a:pt x="565" y="720"/>
                  </a:lnTo>
                  <a:lnTo>
                    <a:pt x="565" y="703"/>
                  </a:lnTo>
                  <a:lnTo>
                    <a:pt x="574" y="696"/>
                  </a:lnTo>
                  <a:lnTo>
                    <a:pt x="591" y="691"/>
                  </a:lnTo>
                  <a:lnTo>
                    <a:pt x="600" y="691"/>
                  </a:lnTo>
                  <a:lnTo>
                    <a:pt x="603" y="698"/>
                  </a:lnTo>
                  <a:lnTo>
                    <a:pt x="596" y="706"/>
                  </a:lnTo>
                  <a:lnTo>
                    <a:pt x="593" y="715"/>
                  </a:lnTo>
                  <a:moveTo>
                    <a:pt x="872" y="97"/>
                  </a:moveTo>
                  <a:lnTo>
                    <a:pt x="872" y="97"/>
                  </a:lnTo>
                  <a:lnTo>
                    <a:pt x="901" y="104"/>
                  </a:lnTo>
                  <a:lnTo>
                    <a:pt x="920" y="121"/>
                  </a:lnTo>
                  <a:lnTo>
                    <a:pt x="927" y="145"/>
                  </a:lnTo>
                  <a:lnTo>
                    <a:pt x="950" y="145"/>
                  </a:lnTo>
                  <a:lnTo>
                    <a:pt x="965" y="135"/>
                  </a:lnTo>
                  <a:lnTo>
                    <a:pt x="993" y="128"/>
                  </a:lnTo>
                  <a:lnTo>
                    <a:pt x="984" y="149"/>
                  </a:lnTo>
                  <a:lnTo>
                    <a:pt x="976" y="159"/>
                  </a:lnTo>
                  <a:lnTo>
                    <a:pt x="972" y="185"/>
                  </a:lnTo>
                  <a:lnTo>
                    <a:pt x="960" y="206"/>
                  </a:lnTo>
                  <a:lnTo>
                    <a:pt x="941" y="201"/>
                  </a:lnTo>
                  <a:lnTo>
                    <a:pt x="927" y="211"/>
                  </a:lnTo>
                  <a:lnTo>
                    <a:pt x="931" y="230"/>
                  </a:lnTo>
                  <a:lnTo>
                    <a:pt x="929" y="256"/>
                  </a:lnTo>
                  <a:lnTo>
                    <a:pt x="922" y="256"/>
                  </a:lnTo>
                  <a:lnTo>
                    <a:pt x="922" y="268"/>
                  </a:lnTo>
                  <a:lnTo>
                    <a:pt x="910" y="253"/>
                  </a:lnTo>
                  <a:lnTo>
                    <a:pt x="905" y="268"/>
                  </a:lnTo>
                  <a:lnTo>
                    <a:pt x="879" y="275"/>
                  </a:lnTo>
                  <a:lnTo>
                    <a:pt x="882" y="287"/>
                  </a:lnTo>
                  <a:lnTo>
                    <a:pt x="868" y="287"/>
                  </a:lnTo>
                  <a:lnTo>
                    <a:pt x="861" y="279"/>
                  </a:lnTo>
                  <a:lnTo>
                    <a:pt x="849" y="294"/>
                  </a:lnTo>
                  <a:lnTo>
                    <a:pt x="832" y="308"/>
                  </a:lnTo>
                  <a:lnTo>
                    <a:pt x="818" y="320"/>
                  </a:lnTo>
                  <a:lnTo>
                    <a:pt x="797" y="327"/>
                  </a:lnTo>
                  <a:lnTo>
                    <a:pt x="785" y="334"/>
                  </a:lnTo>
                  <a:lnTo>
                    <a:pt x="766" y="341"/>
                  </a:lnTo>
                  <a:lnTo>
                    <a:pt x="775" y="332"/>
                  </a:lnTo>
                  <a:lnTo>
                    <a:pt x="771" y="324"/>
                  </a:lnTo>
                  <a:lnTo>
                    <a:pt x="785" y="310"/>
                  </a:lnTo>
                  <a:lnTo>
                    <a:pt x="775" y="298"/>
                  </a:lnTo>
                  <a:lnTo>
                    <a:pt x="761" y="306"/>
                  </a:lnTo>
                  <a:lnTo>
                    <a:pt x="742" y="320"/>
                  </a:lnTo>
                  <a:lnTo>
                    <a:pt x="733" y="334"/>
                  </a:lnTo>
                  <a:lnTo>
                    <a:pt x="719" y="334"/>
                  </a:lnTo>
                  <a:lnTo>
                    <a:pt x="709" y="346"/>
                  </a:lnTo>
                  <a:lnTo>
                    <a:pt x="719" y="358"/>
                  </a:lnTo>
                  <a:lnTo>
                    <a:pt x="730" y="362"/>
                  </a:lnTo>
                  <a:lnTo>
                    <a:pt x="733" y="372"/>
                  </a:lnTo>
                  <a:lnTo>
                    <a:pt x="745" y="377"/>
                  </a:lnTo>
                  <a:lnTo>
                    <a:pt x="761" y="362"/>
                  </a:lnTo>
                  <a:lnTo>
                    <a:pt x="778" y="369"/>
                  </a:lnTo>
                  <a:lnTo>
                    <a:pt x="787" y="372"/>
                  </a:lnTo>
                  <a:lnTo>
                    <a:pt x="790" y="381"/>
                  </a:lnTo>
                  <a:lnTo>
                    <a:pt x="766" y="386"/>
                  </a:lnTo>
                  <a:lnTo>
                    <a:pt x="759" y="398"/>
                  </a:lnTo>
                  <a:lnTo>
                    <a:pt x="745" y="407"/>
                  </a:lnTo>
                  <a:lnTo>
                    <a:pt x="735" y="421"/>
                  </a:lnTo>
                  <a:lnTo>
                    <a:pt x="752" y="433"/>
                  </a:lnTo>
                  <a:lnTo>
                    <a:pt x="759" y="452"/>
                  </a:lnTo>
                  <a:lnTo>
                    <a:pt x="768" y="469"/>
                  </a:lnTo>
                  <a:lnTo>
                    <a:pt x="780" y="483"/>
                  </a:lnTo>
                  <a:lnTo>
                    <a:pt x="780" y="497"/>
                  </a:lnTo>
                  <a:lnTo>
                    <a:pt x="768" y="502"/>
                  </a:lnTo>
                  <a:lnTo>
                    <a:pt x="773" y="511"/>
                  </a:lnTo>
                  <a:lnTo>
                    <a:pt x="782" y="519"/>
                  </a:lnTo>
                  <a:lnTo>
                    <a:pt x="780" y="533"/>
                  </a:lnTo>
                  <a:lnTo>
                    <a:pt x="775" y="549"/>
                  </a:lnTo>
                  <a:lnTo>
                    <a:pt x="766" y="549"/>
                  </a:lnTo>
                  <a:lnTo>
                    <a:pt x="756" y="571"/>
                  </a:lnTo>
                  <a:lnTo>
                    <a:pt x="742" y="592"/>
                  </a:lnTo>
                  <a:lnTo>
                    <a:pt x="728" y="613"/>
                  </a:lnTo>
                  <a:lnTo>
                    <a:pt x="704" y="630"/>
                  </a:lnTo>
                  <a:lnTo>
                    <a:pt x="683" y="644"/>
                  </a:lnTo>
                  <a:lnTo>
                    <a:pt x="664" y="646"/>
                  </a:lnTo>
                  <a:lnTo>
                    <a:pt x="655" y="656"/>
                  </a:lnTo>
                  <a:lnTo>
                    <a:pt x="650" y="649"/>
                  </a:lnTo>
                  <a:lnTo>
                    <a:pt x="641" y="658"/>
                  </a:lnTo>
                  <a:lnTo>
                    <a:pt x="617" y="665"/>
                  </a:lnTo>
                  <a:lnTo>
                    <a:pt x="600" y="670"/>
                  </a:lnTo>
                  <a:lnTo>
                    <a:pt x="596" y="687"/>
                  </a:lnTo>
                  <a:lnTo>
                    <a:pt x="586" y="689"/>
                  </a:lnTo>
                  <a:lnTo>
                    <a:pt x="581" y="677"/>
                  </a:lnTo>
                  <a:lnTo>
                    <a:pt x="586" y="670"/>
                  </a:lnTo>
                  <a:lnTo>
                    <a:pt x="562" y="663"/>
                  </a:lnTo>
                  <a:lnTo>
                    <a:pt x="555" y="665"/>
                  </a:lnTo>
                  <a:lnTo>
                    <a:pt x="539" y="661"/>
                  </a:lnTo>
                  <a:lnTo>
                    <a:pt x="532" y="656"/>
                  </a:lnTo>
                  <a:lnTo>
                    <a:pt x="534" y="644"/>
                  </a:lnTo>
                  <a:lnTo>
                    <a:pt x="520" y="642"/>
                  </a:lnTo>
                  <a:lnTo>
                    <a:pt x="510" y="635"/>
                  </a:lnTo>
                  <a:lnTo>
                    <a:pt x="499" y="644"/>
                  </a:lnTo>
                  <a:lnTo>
                    <a:pt x="482" y="646"/>
                  </a:lnTo>
                  <a:lnTo>
                    <a:pt x="468" y="646"/>
                  </a:lnTo>
                  <a:lnTo>
                    <a:pt x="461" y="651"/>
                  </a:lnTo>
                  <a:lnTo>
                    <a:pt x="451" y="653"/>
                  </a:lnTo>
                  <a:lnTo>
                    <a:pt x="454" y="672"/>
                  </a:lnTo>
                  <a:lnTo>
                    <a:pt x="447" y="672"/>
                  </a:lnTo>
                  <a:lnTo>
                    <a:pt x="444" y="668"/>
                  </a:lnTo>
                  <a:lnTo>
                    <a:pt x="444" y="661"/>
                  </a:lnTo>
                  <a:lnTo>
                    <a:pt x="432" y="665"/>
                  </a:lnTo>
                  <a:lnTo>
                    <a:pt x="425" y="663"/>
                  </a:lnTo>
                  <a:lnTo>
                    <a:pt x="413" y="656"/>
                  </a:lnTo>
                  <a:lnTo>
                    <a:pt x="418" y="642"/>
                  </a:lnTo>
                  <a:lnTo>
                    <a:pt x="409" y="639"/>
                  </a:lnTo>
                  <a:lnTo>
                    <a:pt x="404" y="623"/>
                  </a:lnTo>
                  <a:lnTo>
                    <a:pt x="387" y="625"/>
                  </a:lnTo>
                  <a:lnTo>
                    <a:pt x="390" y="604"/>
                  </a:lnTo>
                  <a:lnTo>
                    <a:pt x="404" y="590"/>
                  </a:lnTo>
                  <a:lnTo>
                    <a:pt x="404" y="575"/>
                  </a:lnTo>
                  <a:lnTo>
                    <a:pt x="404" y="561"/>
                  </a:lnTo>
                  <a:lnTo>
                    <a:pt x="397" y="556"/>
                  </a:lnTo>
                  <a:lnTo>
                    <a:pt x="392" y="547"/>
                  </a:lnTo>
                  <a:lnTo>
                    <a:pt x="383" y="547"/>
                  </a:lnTo>
                  <a:lnTo>
                    <a:pt x="364" y="545"/>
                  </a:lnTo>
                  <a:lnTo>
                    <a:pt x="371" y="537"/>
                  </a:lnTo>
                  <a:lnTo>
                    <a:pt x="361" y="526"/>
                  </a:lnTo>
                  <a:lnTo>
                    <a:pt x="352" y="533"/>
                  </a:lnTo>
                  <a:lnTo>
                    <a:pt x="338" y="528"/>
                  </a:lnTo>
                  <a:lnTo>
                    <a:pt x="319" y="540"/>
                  </a:lnTo>
                  <a:lnTo>
                    <a:pt x="305" y="554"/>
                  </a:lnTo>
                  <a:lnTo>
                    <a:pt x="290" y="556"/>
                  </a:lnTo>
                  <a:lnTo>
                    <a:pt x="283" y="552"/>
                  </a:lnTo>
                  <a:lnTo>
                    <a:pt x="276" y="549"/>
                  </a:lnTo>
                  <a:lnTo>
                    <a:pt x="264" y="547"/>
                  </a:lnTo>
                  <a:lnTo>
                    <a:pt x="255" y="552"/>
                  </a:lnTo>
                  <a:lnTo>
                    <a:pt x="246" y="566"/>
                  </a:lnTo>
                  <a:lnTo>
                    <a:pt x="243" y="549"/>
                  </a:lnTo>
                  <a:lnTo>
                    <a:pt x="234" y="554"/>
                  </a:lnTo>
                  <a:lnTo>
                    <a:pt x="215" y="552"/>
                  </a:lnTo>
                  <a:lnTo>
                    <a:pt x="196" y="549"/>
                  </a:lnTo>
                  <a:lnTo>
                    <a:pt x="184" y="540"/>
                  </a:lnTo>
                  <a:lnTo>
                    <a:pt x="170" y="537"/>
                  </a:lnTo>
                  <a:lnTo>
                    <a:pt x="165" y="528"/>
                  </a:lnTo>
                  <a:lnTo>
                    <a:pt x="156" y="526"/>
                  </a:lnTo>
                  <a:lnTo>
                    <a:pt x="139" y="514"/>
                  </a:lnTo>
                  <a:lnTo>
                    <a:pt x="127" y="507"/>
                  </a:lnTo>
                  <a:lnTo>
                    <a:pt x="120" y="511"/>
                  </a:lnTo>
                  <a:lnTo>
                    <a:pt x="97" y="500"/>
                  </a:lnTo>
                  <a:lnTo>
                    <a:pt x="82" y="488"/>
                  </a:lnTo>
                  <a:lnTo>
                    <a:pt x="78" y="466"/>
                  </a:lnTo>
                  <a:lnTo>
                    <a:pt x="89" y="469"/>
                  </a:lnTo>
                  <a:lnTo>
                    <a:pt x="89" y="459"/>
                  </a:lnTo>
                  <a:lnTo>
                    <a:pt x="82" y="448"/>
                  </a:lnTo>
                  <a:lnTo>
                    <a:pt x="85" y="433"/>
                  </a:lnTo>
                  <a:lnTo>
                    <a:pt x="68" y="410"/>
                  </a:lnTo>
                  <a:lnTo>
                    <a:pt x="40" y="403"/>
                  </a:lnTo>
                  <a:lnTo>
                    <a:pt x="35" y="386"/>
                  </a:lnTo>
                  <a:lnTo>
                    <a:pt x="23" y="377"/>
                  </a:lnTo>
                  <a:lnTo>
                    <a:pt x="21" y="372"/>
                  </a:lnTo>
                  <a:lnTo>
                    <a:pt x="18" y="360"/>
                  </a:lnTo>
                  <a:lnTo>
                    <a:pt x="18" y="353"/>
                  </a:lnTo>
                  <a:lnTo>
                    <a:pt x="9" y="348"/>
                  </a:lnTo>
                  <a:lnTo>
                    <a:pt x="4" y="350"/>
                  </a:lnTo>
                  <a:lnTo>
                    <a:pt x="0" y="332"/>
                  </a:lnTo>
                  <a:lnTo>
                    <a:pt x="4" y="324"/>
                  </a:lnTo>
                  <a:lnTo>
                    <a:pt x="2" y="320"/>
                  </a:lnTo>
                  <a:lnTo>
                    <a:pt x="18" y="310"/>
                  </a:lnTo>
                  <a:lnTo>
                    <a:pt x="28" y="308"/>
                  </a:lnTo>
                  <a:lnTo>
                    <a:pt x="44" y="310"/>
                  </a:lnTo>
                  <a:lnTo>
                    <a:pt x="52" y="296"/>
                  </a:lnTo>
                  <a:lnTo>
                    <a:pt x="73" y="294"/>
                  </a:lnTo>
                  <a:lnTo>
                    <a:pt x="78" y="284"/>
                  </a:lnTo>
                  <a:lnTo>
                    <a:pt x="104" y="272"/>
                  </a:lnTo>
                  <a:lnTo>
                    <a:pt x="106" y="268"/>
                  </a:lnTo>
                  <a:lnTo>
                    <a:pt x="104" y="256"/>
                  </a:lnTo>
                  <a:lnTo>
                    <a:pt x="115" y="249"/>
                  </a:lnTo>
                  <a:lnTo>
                    <a:pt x="101" y="211"/>
                  </a:lnTo>
                  <a:lnTo>
                    <a:pt x="134" y="201"/>
                  </a:lnTo>
                  <a:lnTo>
                    <a:pt x="141" y="197"/>
                  </a:lnTo>
                  <a:lnTo>
                    <a:pt x="153" y="154"/>
                  </a:lnTo>
                  <a:lnTo>
                    <a:pt x="184" y="163"/>
                  </a:lnTo>
                  <a:lnTo>
                    <a:pt x="193" y="152"/>
                  </a:lnTo>
                  <a:lnTo>
                    <a:pt x="196" y="128"/>
                  </a:lnTo>
                  <a:lnTo>
                    <a:pt x="208" y="126"/>
                  </a:lnTo>
                  <a:lnTo>
                    <a:pt x="222" y="109"/>
                  </a:lnTo>
                  <a:lnTo>
                    <a:pt x="227" y="107"/>
                  </a:lnTo>
                  <a:lnTo>
                    <a:pt x="231" y="123"/>
                  </a:lnTo>
                  <a:lnTo>
                    <a:pt x="246" y="137"/>
                  </a:lnTo>
                  <a:lnTo>
                    <a:pt x="267" y="147"/>
                  </a:lnTo>
                  <a:lnTo>
                    <a:pt x="279" y="166"/>
                  </a:lnTo>
                  <a:lnTo>
                    <a:pt x="274" y="192"/>
                  </a:lnTo>
                  <a:lnTo>
                    <a:pt x="279" y="204"/>
                  </a:lnTo>
                  <a:lnTo>
                    <a:pt x="298" y="206"/>
                  </a:lnTo>
                  <a:lnTo>
                    <a:pt x="319" y="211"/>
                  </a:lnTo>
                  <a:lnTo>
                    <a:pt x="340" y="225"/>
                  </a:lnTo>
                  <a:lnTo>
                    <a:pt x="350" y="227"/>
                  </a:lnTo>
                  <a:lnTo>
                    <a:pt x="357" y="246"/>
                  </a:lnTo>
                  <a:lnTo>
                    <a:pt x="366" y="261"/>
                  </a:lnTo>
                  <a:lnTo>
                    <a:pt x="385" y="261"/>
                  </a:lnTo>
                  <a:lnTo>
                    <a:pt x="418" y="265"/>
                  </a:lnTo>
                  <a:lnTo>
                    <a:pt x="439" y="261"/>
                  </a:lnTo>
                  <a:lnTo>
                    <a:pt x="456" y="265"/>
                  </a:lnTo>
                  <a:lnTo>
                    <a:pt x="480" y="277"/>
                  </a:lnTo>
                  <a:lnTo>
                    <a:pt x="499" y="277"/>
                  </a:lnTo>
                  <a:lnTo>
                    <a:pt x="506" y="284"/>
                  </a:lnTo>
                  <a:lnTo>
                    <a:pt x="525" y="272"/>
                  </a:lnTo>
                  <a:lnTo>
                    <a:pt x="551" y="265"/>
                  </a:lnTo>
                  <a:lnTo>
                    <a:pt x="574" y="265"/>
                  </a:lnTo>
                  <a:lnTo>
                    <a:pt x="593" y="256"/>
                  </a:lnTo>
                  <a:lnTo>
                    <a:pt x="605" y="246"/>
                  </a:lnTo>
                  <a:lnTo>
                    <a:pt x="617" y="237"/>
                  </a:lnTo>
                  <a:lnTo>
                    <a:pt x="615" y="230"/>
                  </a:lnTo>
                  <a:lnTo>
                    <a:pt x="610" y="223"/>
                  </a:lnTo>
                  <a:lnTo>
                    <a:pt x="617" y="206"/>
                  </a:lnTo>
                  <a:lnTo>
                    <a:pt x="626" y="208"/>
                  </a:lnTo>
                  <a:lnTo>
                    <a:pt x="643" y="213"/>
                  </a:lnTo>
                  <a:lnTo>
                    <a:pt x="659" y="201"/>
                  </a:lnTo>
                  <a:lnTo>
                    <a:pt x="683" y="192"/>
                  </a:lnTo>
                  <a:lnTo>
                    <a:pt x="695" y="178"/>
                  </a:lnTo>
                  <a:lnTo>
                    <a:pt x="707" y="171"/>
                  </a:lnTo>
                  <a:lnTo>
                    <a:pt x="730" y="166"/>
                  </a:lnTo>
                  <a:lnTo>
                    <a:pt x="745" y="171"/>
                  </a:lnTo>
                  <a:lnTo>
                    <a:pt x="745" y="161"/>
                  </a:lnTo>
                  <a:lnTo>
                    <a:pt x="730" y="145"/>
                  </a:lnTo>
                  <a:lnTo>
                    <a:pt x="719" y="137"/>
                  </a:lnTo>
                  <a:lnTo>
                    <a:pt x="704" y="147"/>
                  </a:lnTo>
                  <a:lnTo>
                    <a:pt x="690" y="142"/>
                  </a:lnTo>
                  <a:lnTo>
                    <a:pt x="681" y="145"/>
                  </a:lnTo>
                  <a:lnTo>
                    <a:pt x="676" y="135"/>
                  </a:lnTo>
                  <a:lnTo>
                    <a:pt x="688" y="111"/>
                  </a:lnTo>
                  <a:lnTo>
                    <a:pt x="695" y="92"/>
                  </a:lnTo>
                  <a:lnTo>
                    <a:pt x="714" y="102"/>
                  </a:lnTo>
                  <a:lnTo>
                    <a:pt x="738" y="85"/>
                  </a:lnTo>
                  <a:lnTo>
                    <a:pt x="738" y="76"/>
                  </a:lnTo>
                  <a:lnTo>
                    <a:pt x="752" y="48"/>
                  </a:lnTo>
                  <a:lnTo>
                    <a:pt x="761" y="40"/>
                  </a:lnTo>
                  <a:lnTo>
                    <a:pt x="761" y="26"/>
                  </a:lnTo>
                  <a:lnTo>
                    <a:pt x="752" y="19"/>
                  </a:lnTo>
                  <a:lnTo>
                    <a:pt x="766" y="5"/>
                  </a:lnTo>
                  <a:lnTo>
                    <a:pt x="785" y="0"/>
                  </a:lnTo>
                  <a:lnTo>
                    <a:pt x="806" y="0"/>
                  </a:lnTo>
                  <a:lnTo>
                    <a:pt x="832" y="7"/>
                  </a:lnTo>
                  <a:lnTo>
                    <a:pt x="846" y="17"/>
                  </a:lnTo>
                  <a:lnTo>
                    <a:pt x="856" y="45"/>
                  </a:lnTo>
                  <a:lnTo>
                    <a:pt x="863" y="55"/>
                  </a:lnTo>
                  <a:lnTo>
                    <a:pt x="868" y="71"/>
                  </a:lnTo>
                  <a:lnTo>
                    <a:pt x="872" y="97"/>
                  </a:lnTo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Freeform 241">
              <a:extLst>
                <a:ext uri="{FF2B5EF4-FFF2-40B4-BE49-F238E27FC236}">
                  <a16:creationId xmlns:a16="http://schemas.microsoft.com/office/drawing/2014/main" id="{BB47823F-9C19-4FDB-F5DE-B69C52B8F8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3500" y="3257892"/>
              <a:ext cx="203062" cy="429821"/>
            </a:xfrm>
            <a:custGeom>
              <a:avLst/>
              <a:gdLst>
                <a:gd name="connsiteX0" fmla="*/ 118494 w 270749"/>
                <a:gd name="connsiteY0" fmla="*/ 0 h 573095"/>
                <a:gd name="connsiteX1" fmla="*/ 141218 w 270749"/>
                <a:gd name="connsiteY1" fmla="*/ 15907 h 573095"/>
                <a:gd name="connsiteX2" fmla="*/ 173033 w 270749"/>
                <a:gd name="connsiteY2" fmla="*/ 24997 h 573095"/>
                <a:gd name="connsiteX3" fmla="*/ 168488 w 270749"/>
                <a:gd name="connsiteY3" fmla="*/ 47722 h 573095"/>
                <a:gd name="connsiteX4" fmla="*/ 184395 w 270749"/>
                <a:gd name="connsiteY4" fmla="*/ 63629 h 573095"/>
                <a:gd name="connsiteX5" fmla="*/ 220755 w 270749"/>
                <a:gd name="connsiteY5" fmla="*/ 74992 h 573095"/>
                <a:gd name="connsiteX6" fmla="*/ 208749 w 270749"/>
                <a:gd name="connsiteY6" fmla="*/ 82996 h 573095"/>
                <a:gd name="connsiteX7" fmla="*/ 213612 w 270749"/>
                <a:gd name="connsiteY7" fmla="*/ 84516 h 573095"/>
                <a:gd name="connsiteX8" fmla="*/ 165890 w 270749"/>
                <a:gd name="connsiteY8" fmla="*/ 116330 h 573095"/>
                <a:gd name="connsiteX9" fmla="*/ 140865 w 270749"/>
                <a:gd name="connsiteY9" fmla="*/ 144929 h 573095"/>
                <a:gd name="connsiteX10" fmla="*/ 136674 w 270749"/>
                <a:gd name="connsiteY10" fmla="*/ 165890 h 573095"/>
                <a:gd name="connsiteX11" fmla="*/ 161671 w 270749"/>
                <a:gd name="connsiteY11" fmla="*/ 209067 h 573095"/>
                <a:gd name="connsiteX12" fmla="*/ 195758 w 270749"/>
                <a:gd name="connsiteY12" fmla="*/ 256789 h 573095"/>
                <a:gd name="connsiteX13" fmla="*/ 232117 w 270749"/>
                <a:gd name="connsiteY13" fmla="*/ 284058 h 573095"/>
                <a:gd name="connsiteX14" fmla="*/ 254842 w 270749"/>
                <a:gd name="connsiteY14" fmla="*/ 311328 h 573095"/>
                <a:gd name="connsiteX15" fmla="*/ 270749 w 270749"/>
                <a:gd name="connsiteY15" fmla="*/ 381774 h 573095"/>
                <a:gd name="connsiteX16" fmla="*/ 263932 w 270749"/>
                <a:gd name="connsiteY16" fmla="*/ 449948 h 573095"/>
                <a:gd name="connsiteX17" fmla="*/ 257265 w 270749"/>
                <a:gd name="connsiteY17" fmla="*/ 454710 h 573095"/>
                <a:gd name="connsiteX18" fmla="*/ 256789 w 270749"/>
                <a:gd name="connsiteY18" fmla="*/ 459472 h 573095"/>
                <a:gd name="connsiteX19" fmla="*/ 224974 w 270749"/>
                <a:gd name="connsiteY19" fmla="*/ 482197 h 573095"/>
                <a:gd name="connsiteX20" fmla="*/ 188615 w 270749"/>
                <a:gd name="connsiteY20" fmla="*/ 509466 h 573095"/>
                <a:gd name="connsiteX21" fmla="*/ 154528 w 270749"/>
                <a:gd name="connsiteY21" fmla="*/ 541281 h 573095"/>
                <a:gd name="connsiteX22" fmla="*/ 106806 w 270749"/>
                <a:gd name="connsiteY22" fmla="*/ 573095 h 573095"/>
                <a:gd name="connsiteX23" fmla="*/ 95444 w 270749"/>
                <a:gd name="connsiteY23" fmla="*/ 545826 h 573095"/>
                <a:gd name="connsiteX24" fmla="*/ 106806 w 270749"/>
                <a:gd name="connsiteY24" fmla="*/ 525373 h 573095"/>
                <a:gd name="connsiteX25" fmla="*/ 79536 w 270749"/>
                <a:gd name="connsiteY25" fmla="*/ 502649 h 573095"/>
                <a:gd name="connsiteX26" fmla="*/ 91144 w 270749"/>
                <a:gd name="connsiteY26" fmla="*/ 496845 h 573095"/>
                <a:gd name="connsiteX27" fmla="*/ 86679 w 270749"/>
                <a:gd name="connsiteY27" fmla="*/ 493125 h 573095"/>
                <a:gd name="connsiteX28" fmla="*/ 118494 w 270749"/>
                <a:gd name="connsiteY28" fmla="*/ 477218 h 573095"/>
                <a:gd name="connsiteX29" fmla="*/ 144427 w 270749"/>
                <a:gd name="connsiteY29" fmla="*/ 477218 h 573095"/>
                <a:gd name="connsiteX30" fmla="*/ 134075 w 270749"/>
                <a:gd name="connsiteY30" fmla="*/ 459472 h 573095"/>
                <a:gd name="connsiteX31" fmla="*/ 144260 w 270749"/>
                <a:gd name="connsiteY31" fmla="*/ 455163 h 573095"/>
                <a:gd name="connsiteX32" fmla="*/ 141218 w 270749"/>
                <a:gd name="connsiteY32" fmla="*/ 449948 h 573095"/>
                <a:gd name="connsiteX33" fmla="*/ 193876 w 270749"/>
                <a:gd name="connsiteY33" fmla="*/ 427670 h 573095"/>
                <a:gd name="connsiteX34" fmla="*/ 197704 w 270749"/>
                <a:gd name="connsiteY34" fmla="*/ 391298 h 573095"/>
                <a:gd name="connsiteX35" fmla="*/ 193160 w 270749"/>
                <a:gd name="connsiteY35" fmla="*/ 364029 h 573095"/>
                <a:gd name="connsiteX36" fmla="*/ 197704 w 270749"/>
                <a:gd name="connsiteY36" fmla="*/ 325397 h 573095"/>
                <a:gd name="connsiteX37" fmla="*/ 188615 w 270749"/>
                <a:gd name="connsiteY37" fmla="*/ 298127 h 573095"/>
                <a:gd name="connsiteX38" fmla="*/ 161345 w 270749"/>
                <a:gd name="connsiteY38" fmla="*/ 273130 h 573095"/>
                <a:gd name="connsiteX39" fmla="*/ 138620 w 270749"/>
                <a:gd name="connsiteY39" fmla="*/ 239043 h 573095"/>
                <a:gd name="connsiteX40" fmla="*/ 106806 w 270749"/>
                <a:gd name="connsiteY40" fmla="*/ 191321 h 573095"/>
                <a:gd name="connsiteX41" fmla="*/ 63629 w 270749"/>
                <a:gd name="connsiteY41" fmla="*/ 170869 h 573095"/>
                <a:gd name="connsiteX42" fmla="*/ 72387 w 270749"/>
                <a:gd name="connsiteY42" fmla="*/ 162110 h 573095"/>
                <a:gd name="connsiteX43" fmla="*/ 70772 w 270749"/>
                <a:gd name="connsiteY43" fmla="*/ 161345 h 573095"/>
                <a:gd name="connsiteX44" fmla="*/ 82134 w 270749"/>
                <a:gd name="connsiteY44" fmla="*/ 149983 h 573095"/>
                <a:gd name="connsiteX45" fmla="*/ 93582 w 270749"/>
                <a:gd name="connsiteY45" fmla="*/ 143623 h 573095"/>
                <a:gd name="connsiteX46" fmla="*/ 79536 w 270749"/>
                <a:gd name="connsiteY46" fmla="*/ 109513 h 573095"/>
                <a:gd name="connsiteX47" fmla="*/ 36359 w 270749"/>
                <a:gd name="connsiteY47" fmla="*/ 109513 h 573095"/>
                <a:gd name="connsiteX48" fmla="*/ 20452 w 270749"/>
                <a:gd name="connsiteY48" fmla="*/ 77698 h 573095"/>
                <a:gd name="connsiteX49" fmla="*/ 0 w 270749"/>
                <a:gd name="connsiteY49" fmla="*/ 45884 h 573095"/>
                <a:gd name="connsiteX50" fmla="*/ 9775 w 270749"/>
                <a:gd name="connsiteY50" fmla="*/ 40453 h 573095"/>
                <a:gd name="connsiteX51" fmla="*/ 7143 w 270749"/>
                <a:gd name="connsiteY51" fmla="*/ 36360 h 573095"/>
                <a:gd name="connsiteX52" fmla="*/ 27595 w 270749"/>
                <a:gd name="connsiteY52" fmla="*/ 24997 h 573095"/>
                <a:gd name="connsiteX53" fmla="*/ 54865 w 270749"/>
                <a:gd name="connsiteY53" fmla="*/ 24997 h 573095"/>
                <a:gd name="connsiteX54" fmla="*/ 93497 w 270749"/>
                <a:gd name="connsiteY54" fmla="*/ 24997 h 573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270749" h="573095">
                  <a:moveTo>
                    <a:pt x="118494" y="0"/>
                  </a:moveTo>
                  <a:lnTo>
                    <a:pt x="141218" y="15907"/>
                  </a:lnTo>
                  <a:lnTo>
                    <a:pt x="173033" y="24997"/>
                  </a:lnTo>
                  <a:lnTo>
                    <a:pt x="168488" y="47722"/>
                  </a:lnTo>
                  <a:lnTo>
                    <a:pt x="184395" y="63629"/>
                  </a:lnTo>
                  <a:lnTo>
                    <a:pt x="220755" y="74992"/>
                  </a:lnTo>
                  <a:lnTo>
                    <a:pt x="208749" y="82996"/>
                  </a:lnTo>
                  <a:lnTo>
                    <a:pt x="213612" y="84516"/>
                  </a:lnTo>
                  <a:lnTo>
                    <a:pt x="165890" y="116330"/>
                  </a:lnTo>
                  <a:lnTo>
                    <a:pt x="140865" y="144929"/>
                  </a:lnTo>
                  <a:lnTo>
                    <a:pt x="136674" y="165890"/>
                  </a:lnTo>
                  <a:lnTo>
                    <a:pt x="161671" y="209067"/>
                  </a:lnTo>
                  <a:lnTo>
                    <a:pt x="195758" y="256789"/>
                  </a:lnTo>
                  <a:lnTo>
                    <a:pt x="232117" y="284058"/>
                  </a:lnTo>
                  <a:lnTo>
                    <a:pt x="254842" y="311328"/>
                  </a:lnTo>
                  <a:lnTo>
                    <a:pt x="270749" y="381774"/>
                  </a:lnTo>
                  <a:lnTo>
                    <a:pt x="263932" y="449948"/>
                  </a:lnTo>
                  <a:lnTo>
                    <a:pt x="257265" y="454710"/>
                  </a:lnTo>
                  <a:lnTo>
                    <a:pt x="256789" y="459472"/>
                  </a:lnTo>
                  <a:lnTo>
                    <a:pt x="224974" y="482197"/>
                  </a:lnTo>
                  <a:lnTo>
                    <a:pt x="188615" y="509466"/>
                  </a:lnTo>
                  <a:lnTo>
                    <a:pt x="154528" y="541281"/>
                  </a:lnTo>
                  <a:lnTo>
                    <a:pt x="106806" y="573095"/>
                  </a:lnTo>
                  <a:lnTo>
                    <a:pt x="95444" y="545826"/>
                  </a:lnTo>
                  <a:lnTo>
                    <a:pt x="106806" y="525373"/>
                  </a:lnTo>
                  <a:lnTo>
                    <a:pt x="79536" y="502649"/>
                  </a:lnTo>
                  <a:lnTo>
                    <a:pt x="91144" y="496845"/>
                  </a:lnTo>
                  <a:lnTo>
                    <a:pt x="86679" y="493125"/>
                  </a:lnTo>
                  <a:lnTo>
                    <a:pt x="118494" y="477218"/>
                  </a:lnTo>
                  <a:lnTo>
                    <a:pt x="144427" y="477218"/>
                  </a:lnTo>
                  <a:lnTo>
                    <a:pt x="134075" y="459472"/>
                  </a:lnTo>
                  <a:lnTo>
                    <a:pt x="144260" y="455163"/>
                  </a:lnTo>
                  <a:lnTo>
                    <a:pt x="141218" y="449948"/>
                  </a:lnTo>
                  <a:lnTo>
                    <a:pt x="193876" y="427670"/>
                  </a:lnTo>
                  <a:lnTo>
                    <a:pt x="197704" y="391298"/>
                  </a:lnTo>
                  <a:lnTo>
                    <a:pt x="193160" y="364029"/>
                  </a:lnTo>
                  <a:lnTo>
                    <a:pt x="197704" y="325397"/>
                  </a:lnTo>
                  <a:lnTo>
                    <a:pt x="188615" y="298127"/>
                  </a:lnTo>
                  <a:lnTo>
                    <a:pt x="161345" y="273130"/>
                  </a:lnTo>
                  <a:lnTo>
                    <a:pt x="138620" y="239043"/>
                  </a:lnTo>
                  <a:lnTo>
                    <a:pt x="106806" y="191321"/>
                  </a:lnTo>
                  <a:lnTo>
                    <a:pt x="63629" y="170869"/>
                  </a:lnTo>
                  <a:lnTo>
                    <a:pt x="72387" y="162110"/>
                  </a:lnTo>
                  <a:lnTo>
                    <a:pt x="70772" y="161345"/>
                  </a:lnTo>
                  <a:lnTo>
                    <a:pt x="82134" y="149983"/>
                  </a:lnTo>
                  <a:lnTo>
                    <a:pt x="93582" y="143623"/>
                  </a:lnTo>
                  <a:lnTo>
                    <a:pt x="79536" y="109513"/>
                  </a:lnTo>
                  <a:lnTo>
                    <a:pt x="36359" y="109513"/>
                  </a:lnTo>
                  <a:lnTo>
                    <a:pt x="20452" y="77698"/>
                  </a:lnTo>
                  <a:lnTo>
                    <a:pt x="0" y="45884"/>
                  </a:lnTo>
                  <a:lnTo>
                    <a:pt x="9775" y="40453"/>
                  </a:lnTo>
                  <a:lnTo>
                    <a:pt x="7143" y="36360"/>
                  </a:lnTo>
                  <a:lnTo>
                    <a:pt x="27595" y="24997"/>
                  </a:lnTo>
                  <a:lnTo>
                    <a:pt x="54865" y="24997"/>
                  </a:lnTo>
                  <a:lnTo>
                    <a:pt x="93497" y="24997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Freeform 240">
              <a:extLst>
                <a:ext uri="{FF2B5EF4-FFF2-40B4-BE49-F238E27FC236}">
                  <a16:creationId xmlns:a16="http://schemas.microsoft.com/office/drawing/2014/main" id="{A8B434BC-F138-04F6-72E7-32903E4379B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955" y="2973428"/>
              <a:ext cx="17126" cy="40904"/>
            </a:xfrm>
            <a:custGeom>
              <a:avLst/>
              <a:gdLst>
                <a:gd name="connsiteX0" fmla="*/ 4545 w 22834"/>
                <a:gd name="connsiteY0" fmla="*/ 0 h 54539"/>
                <a:gd name="connsiteX1" fmla="*/ 6719 w 22834"/>
                <a:gd name="connsiteY1" fmla="*/ 1553 h 54539"/>
                <a:gd name="connsiteX2" fmla="*/ 6926 w 22834"/>
                <a:gd name="connsiteY2" fmla="*/ 0 h 54539"/>
                <a:gd name="connsiteX3" fmla="*/ 22834 w 22834"/>
                <a:gd name="connsiteY3" fmla="*/ 11362 h 54539"/>
                <a:gd name="connsiteX4" fmla="*/ 22834 w 22834"/>
                <a:gd name="connsiteY4" fmla="*/ 38632 h 54539"/>
                <a:gd name="connsiteX5" fmla="*/ 18289 w 22834"/>
                <a:gd name="connsiteY5" fmla="*/ 49994 h 54539"/>
                <a:gd name="connsiteX6" fmla="*/ 2381 w 22834"/>
                <a:gd name="connsiteY6" fmla="*/ 54539 h 54539"/>
                <a:gd name="connsiteX7" fmla="*/ 2381 w 22834"/>
                <a:gd name="connsiteY7" fmla="*/ 53859 h 54539"/>
                <a:gd name="connsiteX8" fmla="*/ 0 w 22834"/>
                <a:gd name="connsiteY8" fmla="*/ 54539 h 54539"/>
                <a:gd name="connsiteX9" fmla="*/ 0 w 22834"/>
                <a:gd name="connsiteY9" fmla="*/ 43177 h 54539"/>
                <a:gd name="connsiteX10" fmla="*/ 9090 w 22834"/>
                <a:gd name="connsiteY10" fmla="*/ 38632 h 54539"/>
                <a:gd name="connsiteX11" fmla="*/ 0 w 22834"/>
                <a:gd name="connsiteY11" fmla="*/ 34087 h 54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834" h="54539">
                  <a:moveTo>
                    <a:pt x="4545" y="0"/>
                  </a:moveTo>
                  <a:lnTo>
                    <a:pt x="6719" y="1553"/>
                  </a:lnTo>
                  <a:lnTo>
                    <a:pt x="6926" y="0"/>
                  </a:lnTo>
                  <a:lnTo>
                    <a:pt x="22834" y="11362"/>
                  </a:lnTo>
                  <a:lnTo>
                    <a:pt x="22834" y="38632"/>
                  </a:lnTo>
                  <a:lnTo>
                    <a:pt x="18289" y="49994"/>
                  </a:lnTo>
                  <a:lnTo>
                    <a:pt x="2381" y="54539"/>
                  </a:lnTo>
                  <a:lnTo>
                    <a:pt x="2381" y="53859"/>
                  </a:lnTo>
                  <a:lnTo>
                    <a:pt x="0" y="54539"/>
                  </a:lnTo>
                  <a:lnTo>
                    <a:pt x="0" y="43177"/>
                  </a:lnTo>
                  <a:lnTo>
                    <a:pt x="9090" y="38632"/>
                  </a:lnTo>
                  <a:lnTo>
                    <a:pt x="0" y="34087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Freeform 238">
              <a:extLst>
                <a:ext uri="{FF2B5EF4-FFF2-40B4-BE49-F238E27FC236}">
                  <a16:creationId xmlns:a16="http://schemas.microsoft.com/office/drawing/2014/main" id="{6275C6AE-D355-CF3C-2706-6A97D2E00F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9170" y="2947782"/>
              <a:ext cx="121253" cy="138296"/>
            </a:xfrm>
            <a:custGeom>
              <a:avLst/>
              <a:gdLst>
                <a:gd name="connsiteX0" fmla="*/ 138621 w 161671"/>
                <a:gd name="connsiteY0" fmla="*/ 0 h 184395"/>
                <a:gd name="connsiteX1" fmla="*/ 141471 w 161671"/>
                <a:gd name="connsiteY1" fmla="*/ 9774 h 184395"/>
                <a:gd name="connsiteX2" fmla="*/ 145764 w 161671"/>
                <a:gd name="connsiteY2" fmla="*/ 7143 h 184395"/>
                <a:gd name="connsiteX3" fmla="*/ 161671 w 161671"/>
                <a:gd name="connsiteY3" fmla="*/ 61682 h 184395"/>
                <a:gd name="connsiteX4" fmla="*/ 157126 w 161671"/>
                <a:gd name="connsiteY4" fmla="*/ 66227 h 184395"/>
                <a:gd name="connsiteX5" fmla="*/ 82135 w 161671"/>
                <a:gd name="connsiteY5" fmla="*/ 88952 h 184395"/>
                <a:gd name="connsiteX6" fmla="*/ 104227 w 161671"/>
                <a:gd name="connsiteY6" fmla="*/ 111044 h 184395"/>
                <a:gd name="connsiteX7" fmla="*/ 118494 w 161671"/>
                <a:gd name="connsiteY7" fmla="*/ 125311 h 184395"/>
                <a:gd name="connsiteX8" fmla="*/ 102587 w 161671"/>
                <a:gd name="connsiteY8" fmla="*/ 136673 h 184395"/>
                <a:gd name="connsiteX9" fmla="*/ 98042 w 161671"/>
                <a:gd name="connsiteY9" fmla="*/ 152581 h 184395"/>
                <a:gd name="connsiteX10" fmla="*/ 70772 w 161671"/>
                <a:gd name="connsiteY10" fmla="*/ 159398 h 184395"/>
                <a:gd name="connsiteX11" fmla="*/ 59410 w 161671"/>
                <a:gd name="connsiteY11" fmla="*/ 168488 h 184395"/>
                <a:gd name="connsiteX12" fmla="*/ 43503 w 161671"/>
                <a:gd name="connsiteY12" fmla="*/ 184395 h 184395"/>
                <a:gd name="connsiteX13" fmla="*/ 7143 w 161671"/>
                <a:gd name="connsiteY13" fmla="*/ 175305 h 184395"/>
                <a:gd name="connsiteX14" fmla="*/ 7143 w 161671"/>
                <a:gd name="connsiteY14" fmla="*/ 169948 h 184395"/>
                <a:gd name="connsiteX15" fmla="*/ 0 w 161671"/>
                <a:gd name="connsiteY15" fmla="*/ 168162 h 184395"/>
                <a:gd name="connsiteX16" fmla="*/ 0 w 161671"/>
                <a:gd name="connsiteY16" fmla="*/ 161345 h 184395"/>
                <a:gd name="connsiteX17" fmla="*/ 15908 w 161671"/>
                <a:gd name="connsiteY17" fmla="*/ 97716 h 184395"/>
                <a:gd name="connsiteX18" fmla="*/ 15908 w 161671"/>
                <a:gd name="connsiteY18" fmla="*/ 81809 h 184395"/>
                <a:gd name="connsiteX19" fmla="*/ 20452 w 161671"/>
                <a:gd name="connsiteY19" fmla="*/ 65902 h 184395"/>
                <a:gd name="connsiteX20" fmla="*/ 20452 w 161671"/>
                <a:gd name="connsiteY20" fmla="*/ 43177 h 184395"/>
                <a:gd name="connsiteX21" fmla="*/ 27270 w 161671"/>
                <a:gd name="connsiteY21" fmla="*/ 27270 h 184395"/>
                <a:gd name="connsiteX22" fmla="*/ 68174 w 161671"/>
                <a:gd name="connsiteY22" fmla="*/ 43177 h 184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61671" h="184395">
                  <a:moveTo>
                    <a:pt x="138621" y="0"/>
                  </a:moveTo>
                  <a:lnTo>
                    <a:pt x="141471" y="9774"/>
                  </a:lnTo>
                  <a:lnTo>
                    <a:pt x="145764" y="7143"/>
                  </a:lnTo>
                  <a:lnTo>
                    <a:pt x="161671" y="61682"/>
                  </a:lnTo>
                  <a:lnTo>
                    <a:pt x="157126" y="66227"/>
                  </a:lnTo>
                  <a:lnTo>
                    <a:pt x="82135" y="88952"/>
                  </a:lnTo>
                  <a:lnTo>
                    <a:pt x="104227" y="111044"/>
                  </a:lnTo>
                  <a:lnTo>
                    <a:pt x="118494" y="125311"/>
                  </a:lnTo>
                  <a:lnTo>
                    <a:pt x="102587" y="136673"/>
                  </a:lnTo>
                  <a:lnTo>
                    <a:pt x="98042" y="152581"/>
                  </a:lnTo>
                  <a:lnTo>
                    <a:pt x="70772" y="159398"/>
                  </a:lnTo>
                  <a:lnTo>
                    <a:pt x="59410" y="168488"/>
                  </a:lnTo>
                  <a:lnTo>
                    <a:pt x="43503" y="184395"/>
                  </a:lnTo>
                  <a:lnTo>
                    <a:pt x="7143" y="175305"/>
                  </a:lnTo>
                  <a:lnTo>
                    <a:pt x="7143" y="169948"/>
                  </a:lnTo>
                  <a:lnTo>
                    <a:pt x="0" y="168162"/>
                  </a:lnTo>
                  <a:lnTo>
                    <a:pt x="0" y="161345"/>
                  </a:lnTo>
                  <a:lnTo>
                    <a:pt x="15908" y="97716"/>
                  </a:lnTo>
                  <a:lnTo>
                    <a:pt x="15908" y="81809"/>
                  </a:lnTo>
                  <a:lnTo>
                    <a:pt x="20452" y="65902"/>
                  </a:lnTo>
                  <a:lnTo>
                    <a:pt x="20452" y="43177"/>
                  </a:lnTo>
                  <a:lnTo>
                    <a:pt x="27270" y="27270"/>
                  </a:lnTo>
                  <a:lnTo>
                    <a:pt x="68174" y="43177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Freeform 232">
              <a:extLst>
                <a:ext uri="{FF2B5EF4-FFF2-40B4-BE49-F238E27FC236}">
                  <a16:creationId xmlns:a16="http://schemas.microsoft.com/office/drawing/2014/main" id="{0687973A-C645-CE78-B937-E859C9BD1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6150" y="2910367"/>
              <a:ext cx="42690" cy="51293"/>
            </a:xfrm>
            <a:custGeom>
              <a:avLst/>
              <a:gdLst>
                <a:gd name="connsiteX0" fmla="*/ 31815 w 56920"/>
                <a:gd name="connsiteY0" fmla="*/ 0 h 68391"/>
                <a:gd name="connsiteX1" fmla="*/ 47722 w 56920"/>
                <a:gd name="connsiteY1" fmla="*/ 0 h 68391"/>
                <a:gd name="connsiteX2" fmla="*/ 49763 w 56920"/>
                <a:gd name="connsiteY2" fmla="*/ 4762 h 68391"/>
                <a:gd name="connsiteX3" fmla="*/ 50103 w 56920"/>
                <a:gd name="connsiteY3" fmla="*/ 4762 h 68391"/>
                <a:gd name="connsiteX4" fmla="*/ 56920 w 56920"/>
                <a:gd name="connsiteY4" fmla="*/ 20669 h 68391"/>
                <a:gd name="connsiteX5" fmla="*/ 41013 w 56920"/>
                <a:gd name="connsiteY5" fmla="*/ 36577 h 68391"/>
                <a:gd name="connsiteX6" fmla="*/ 29651 w 56920"/>
                <a:gd name="connsiteY6" fmla="*/ 57029 h 68391"/>
                <a:gd name="connsiteX7" fmla="*/ 18288 w 56920"/>
                <a:gd name="connsiteY7" fmla="*/ 63846 h 68391"/>
                <a:gd name="connsiteX8" fmla="*/ 13744 w 56920"/>
                <a:gd name="connsiteY8" fmla="*/ 68391 h 68391"/>
                <a:gd name="connsiteX9" fmla="*/ 2381 w 56920"/>
                <a:gd name="connsiteY9" fmla="*/ 68391 h 68391"/>
                <a:gd name="connsiteX10" fmla="*/ 4082 w 56920"/>
                <a:gd name="connsiteY10" fmla="*/ 63629 h 68391"/>
                <a:gd name="connsiteX11" fmla="*/ 0 w 56920"/>
                <a:gd name="connsiteY11" fmla="*/ 63629 h 68391"/>
                <a:gd name="connsiteX12" fmla="*/ 11363 w 56920"/>
                <a:gd name="connsiteY12" fmla="*/ 31815 h 68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920" h="68391">
                  <a:moveTo>
                    <a:pt x="31815" y="0"/>
                  </a:moveTo>
                  <a:lnTo>
                    <a:pt x="47722" y="0"/>
                  </a:lnTo>
                  <a:lnTo>
                    <a:pt x="49763" y="4762"/>
                  </a:lnTo>
                  <a:lnTo>
                    <a:pt x="50103" y="4762"/>
                  </a:lnTo>
                  <a:lnTo>
                    <a:pt x="56920" y="20669"/>
                  </a:lnTo>
                  <a:lnTo>
                    <a:pt x="41013" y="36577"/>
                  </a:lnTo>
                  <a:lnTo>
                    <a:pt x="29651" y="57029"/>
                  </a:lnTo>
                  <a:lnTo>
                    <a:pt x="18288" y="63846"/>
                  </a:lnTo>
                  <a:lnTo>
                    <a:pt x="13744" y="68391"/>
                  </a:lnTo>
                  <a:lnTo>
                    <a:pt x="2381" y="68391"/>
                  </a:lnTo>
                  <a:lnTo>
                    <a:pt x="4082" y="63629"/>
                  </a:lnTo>
                  <a:lnTo>
                    <a:pt x="0" y="63629"/>
                  </a:lnTo>
                  <a:lnTo>
                    <a:pt x="11363" y="31815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Freeform 230">
              <a:extLst>
                <a:ext uri="{FF2B5EF4-FFF2-40B4-BE49-F238E27FC236}">
                  <a16:creationId xmlns:a16="http://schemas.microsoft.com/office/drawing/2014/main" id="{845405EC-7A10-6FDA-880A-7C0493CFB2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3194" y="2814842"/>
              <a:ext cx="180661" cy="170680"/>
            </a:xfrm>
            <a:custGeom>
              <a:avLst/>
              <a:gdLst>
                <a:gd name="connsiteX0" fmla="*/ 240881 w 240881"/>
                <a:gd name="connsiteY0" fmla="*/ 0 h 227573"/>
                <a:gd name="connsiteX1" fmla="*/ 235354 w 240881"/>
                <a:gd name="connsiteY1" fmla="*/ 8598 h 227573"/>
                <a:gd name="connsiteX2" fmla="*/ 240881 w 240881"/>
                <a:gd name="connsiteY2" fmla="*/ 7143 h 227573"/>
                <a:gd name="connsiteX3" fmla="*/ 220429 w 240881"/>
                <a:gd name="connsiteY3" fmla="*/ 38958 h 227573"/>
                <a:gd name="connsiteX4" fmla="*/ 203599 w 240881"/>
                <a:gd name="connsiteY4" fmla="*/ 49476 h 227573"/>
                <a:gd name="connsiteX5" fmla="*/ 209067 w 240881"/>
                <a:gd name="connsiteY5" fmla="*/ 74992 h 227573"/>
                <a:gd name="connsiteX6" fmla="*/ 208184 w 240881"/>
                <a:gd name="connsiteY6" fmla="*/ 78017 h 227573"/>
                <a:gd name="connsiteX7" fmla="*/ 209067 w 240881"/>
                <a:gd name="connsiteY7" fmla="*/ 82135 h 227573"/>
                <a:gd name="connsiteX8" fmla="*/ 193160 w 240881"/>
                <a:gd name="connsiteY8" fmla="*/ 136674 h 227573"/>
                <a:gd name="connsiteX9" fmla="*/ 111351 w 240881"/>
                <a:gd name="connsiteY9" fmla="*/ 184396 h 227573"/>
                <a:gd name="connsiteX10" fmla="*/ 40905 w 240881"/>
                <a:gd name="connsiteY10" fmla="*/ 227573 h 227573"/>
                <a:gd name="connsiteX11" fmla="*/ 0 w 240881"/>
                <a:gd name="connsiteY11" fmla="*/ 211666 h 227573"/>
                <a:gd name="connsiteX12" fmla="*/ 4545 w 240881"/>
                <a:gd name="connsiteY12" fmla="*/ 207121 h 227573"/>
                <a:gd name="connsiteX13" fmla="*/ 4545 w 240881"/>
                <a:gd name="connsiteY13" fmla="*/ 206290 h 227573"/>
                <a:gd name="connsiteX14" fmla="*/ 0 w 240881"/>
                <a:gd name="connsiteY14" fmla="*/ 204523 h 227573"/>
                <a:gd name="connsiteX15" fmla="*/ 4545 w 240881"/>
                <a:gd name="connsiteY15" fmla="*/ 199978 h 227573"/>
                <a:gd name="connsiteX16" fmla="*/ 4545 w 240881"/>
                <a:gd name="connsiteY16" fmla="*/ 184396 h 227573"/>
                <a:gd name="connsiteX17" fmla="*/ 4545 w 240881"/>
                <a:gd name="connsiteY17" fmla="*/ 177253 h 227573"/>
                <a:gd name="connsiteX18" fmla="*/ 9090 w 240881"/>
                <a:gd name="connsiteY18" fmla="*/ 156801 h 227573"/>
                <a:gd name="connsiteX19" fmla="*/ 29460 w 240881"/>
                <a:gd name="connsiteY19" fmla="*/ 142542 h 227573"/>
                <a:gd name="connsiteX20" fmla="*/ 24997 w 240881"/>
                <a:gd name="connsiteY20" fmla="*/ 132129 h 227573"/>
                <a:gd name="connsiteX21" fmla="*/ 9090 w 240881"/>
                <a:gd name="connsiteY21" fmla="*/ 125312 h 227573"/>
                <a:gd name="connsiteX22" fmla="*/ 9090 w 240881"/>
                <a:gd name="connsiteY22" fmla="*/ 118169 h 227573"/>
                <a:gd name="connsiteX23" fmla="*/ 9090 w 240881"/>
                <a:gd name="connsiteY23" fmla="*/ 93497 h 227573"/>
                <a:gd name="connsiteX24" fmla="*/ 9090 w 240881"/>
                <a:gd name="connsiteY24" fmla="*/ 86354 h 227573"/>
                <a:gd name="connsiteX25" fmla="*/ 15907 w 240881"/>
                <a:gd name="connsiteY25" fmla="*/ 65902 h 227573"/>
                <a:gd name="connsiteX26" fmla="*/ 24997 w 240881"/>
                <a:gd name="connsiteY26" fmla="*/ 54540 h 227573"/>
                <a:gd name="connsiteX27" fmla="*/ 36360 w 240881"/>
                <a:gd name="connsiteY27" fmla="*/ 47722 h 227573"/>
                <a:gd name="connsiteX28" fmla="*/ 36360 w 240881"/>
                <a:gd name="connsiteY28" fmla="*/ 29868 h 227573"/>
                <a:gd name="connsiteX29" fmla="*/ 36360 w 240881"/>
                <a:gd name="connsiteY29" fmla="*/ 22725 h 227573"/>
                <a:gd name="connsiteX30" fmla="*/ 47722 w 240881"/>
                <a:gd name="connsiteY30" fmla="*/ 31815 h 227573"/>
                <a:gd name="connsiteX31" fmla="*/ 90899 w 240881"/>
                <a:gd name="connsiteY31" fmla="*/ 15907 h 227573"/>
                <a:gd name="connsiteX32" fmla="*/ 111351 w 240881"/>
                <a:gd name="connsiteY32" fmla="*/ 27270 h 227573"/>
                <a:gd name="connsiteX33" fmla="*/ 138620 w 240881"/>
                <a:gd name="connsiteY33" fmla="*/ 27270 h 227573"/>
                <a:gd name="connsiteX34" fmla="*/ 181797 w 240881"/>
                <a:gd name="connsiteY34" fmla="*/ 11362 h 227573"/>
                <a:gd name="connsiteX35" fmla="*/ 197704 w 240881"/>
                <a:gd name="connsiteY35" fmla="*/ 11362 h 22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40881" h="227573">
                  <a:moveTo>
                    <a:pt x="240881" y="0"/>
                  </a:moveTo>
                  <a:lnTo>
                    <a:pt x="235354" y="8598"/>
                  </a:lnTo>
                  <a:lnTo>
                    <a:pt x="240881" y="7143"/>
                  </a:lnTo>
                  <a:lnTo>
                    <a:pt x="220429" y="38958"/>
                  </a:lnTo>
                  <a:lnTo>
                    <a:pt x="203599" y="49476"/>
                  </a:lnTo>
                  <a:lnTo>
                    <a:pt x="209067" y="74992"/>
                  </a:lnTo>
                  <a:lnTo>
                    <a:pt x="208184" y="78017"/>
                  </a:lnTo>
                  <a:lnTo>
                    <a:pt x="209067" y="82135"/>
                  </a:lnTo>
                  <a:lnTo>
                    <a:pt x="193160" y="136674"/>
                  </a:lnTo>
                  <a:lnTo>
                    <a:pt x="111351" y="184396"/>
                  </a:lnTo>
                  <a:lnTo>
                    <a:pt x="40905" y="227573"/>
                  </a:lnTo>
                  <a:lnTo>
                    <a:pt x="0" y="211666"/>
                  </a:lnTo>
                  <a:lnTo>
                    <a:pt x="4545" y="207121"/>
                  </a:lnTo>
                  <a:lnTo>
                    <a:pt x="4545" y="206290"/>
                  </a:lnTo>
                  <a:lnTo>
                    <a:pt x="0" y="204523"/>
                  </a:lnTo>
                  <a:lnTo>
                    <a:pt x="4545" y="199978"/>
                  </a:lnTo>
                  <a:lnTo>
                    <a:pt x="4545" y="184396"/>
                  </a:lnTo>
                  <a:lnTo>
                    <a:pt x="4545" y="177253"/>
                  </a:lnTo>
                  <a:lnTo>
                    <a:pt x="9090" y="156801"/>
                  </a:lnTo>
                  <a:lnTo>
                    <a:pt x="29460" y="142542"/>
                  </a:lnTo>
                  <a:lnTo>
                    <a:pt x="24997" y="132129"/>
                  </a:lnTo>
                  <a:lnTo>
                    <a:pt x="9090" y="125312"/>
                  </a:lnTo>
                  <a:lnTo>
                    <a:pt x="9090" y="118169"/>
                  </a:lnTo>
                  <a:lnTo>
                    <a:pt x="9090" y="93497"/>
                  </a:lnTo>
                  <a:lnTo>
                    <a:pt x="9090" y="86354"/>
                  </a:lnTo>
                  <a:lnTo>
                    <a:pt x="15907" y="65902"/>
                  </a:lnTo>
                  <a:lnTo>
                    <a:pt x="24997" y="54540"/>
                  </a:lnTo>
                  <a:lnTo>
                    <a:pt x="36360" y="47722"/>
                  </a:lnTo>
                  <a:lnTo>
                    <a:pt x="36360" y="29868"/>
                  </a:lnTo>
                  <a:lnTo>
                    <a:pt x="36360" y="22725"/>
                  </a:lnTo>
                  <a:lnTo>
                    <a:pt x="47722" y="31815"/>
                  </a:lnTo>
                  <a:lnTo>
                    <a:pt x="90899" y="15907"/>
                  </a:lnTo>
                  <a:lnTo>
                    <a:pt x="111351" y="27270"/>
                  </a:lnTo>
                  <a:lnTo>
                    <a:pt x="138620" y="27270"/>
                  </a:lnTo>
                  <a:lnTo>
                    <a:pt x="181797" y="11362"/>
                  </a:lnTo>
                  <a:lnTo>
                    <a:pt x="197704" y="11362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Freeform 228">
              <a:extLst>
                <a:ext uri="{FF2B5EF4-FFF2-40B4-BE49-F238E27FC236}">
                  <a16:creationId xmlns:a16="http://schemas.microsoft.com/office/drawing/2014/main" id="{9E6DBA1F-ED7F-5818-8E5E-8E0CBF028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1350" y="2811434"/>
              <a:ext cx="279920" cy="276186"/>
            </a:xfrm>
            <a:custGeom>
              <a:avLst/>
              <a:gdLst>
                <a:gd name="connsiteX0" fmla="*/ 145438 w 373227"/>
                <a:gd name="connsiteY0" fmla="*/ 0 h 368248"/>
                <a:gd name="connsiteX1" fmla="*/ 188615 w 373227"/>
                <a:gd name="connsiteY1" fmla="*/ 4545 h 368248"/>
                <a:gd name="connsiteX2" fmla="*/ 189875 w 373227"/>
                <a:gd name="connsiteY2" fmla="*/ 5806 h 368248"/>
                <a:gd name="connsiteX3" fmla="*/ 200520 w 373227"/>
                <a:gd name="connsiteY3" fmla="*/ 6926 h 368248"/>
                <a:gd name="connsiteX4" fmla="*/ 210583 w 373227"/>
                <a:gd name="connsiteY4" fmla="*/ 16989 h 368248"/>
                <a:gd name="connsiteX5" fmla="*/ 220429 w 373227"/>
                <a:gd name="connsiteY5" fmla="*/ 11362 h 368248"/>
                <a:gd name="connsiteX6" fmla="*/ 223628 w 373227"/>
                <a:gd name="connsiteY6" fmla="*/ 18719 h 368248"/>
                <a:gd name="connsiteX7" fmla="*/ 232334 w 373227"/>
                <a:gd name="connsiteY7" fmla="*/ 13743 h 368248"/>
                <a:gd name="connsiteX8" fmla="*/ 255059 w 373227"/>
                <a:gd name="connsiteY8" fmla="*/ 66010 h 368248"/>
                <a:gd name="connsiteX9" fmla="*/ 280056 w 373227"/>
                <a:gd name="connsiteY9" fmla="*/ 81917 h 368248"/>
                <a:gd name="connsiteX10" fmla="*/ 280056 w 373227"/>
                <a:gd name="connsiteY10" fmla="*/ 109187 h 368248"/>
                <a:gd name="connsiteX11" fmla="*/ 264149 w 373227"/>
                <a:gd name="connsiteY11" fmla="*/ 125094 h 368248"/>
                <a:gd name="connsiteX12" fmla="*/ 255059 w 373227"/>
                <a:gd name="connsiteY12" fmla="*/ 156909 h 368248"/>
                <a:gd name="connsiteX13" fmla="*/ 280056 w 373227"/>
                <a:gd name="connsiteY13" fmla="*/ 200086 h 368248"/>
                <a:gd name="connsiteX14" fmla="*/ 323233 w 373227"/>
                <a:gd name="connsiteY14" fmla="*/ 222810 h 368248"/>
                <a:gd name="connsiteX15" fmla="*/ 345958 w 373227"/>
                <a:gd name="connsiteY15" fmla="*/ 254625 h 368248"/>
                <a:gd name="connsiteX16" fmla="*/ 341413 w 373227"/>
                <a:gd name="connsiteY16" fmla="*/ 286439 h 368248"/>
                <a:gd name="connsiteX17" fmla="*/ 350503 w 373227"/>
                <a:gd name="connsiteY17" fmla="*/ 286439 h 368248"/>
                <a:gd name="connsiteX18" fmla="*/ 350503 w 373227"/>
                <a:gd name="connsiteY18" fmla="*/ 309164 h 368248"/>
                <a:gd name="connsiteX19" fmla="*/ 373227 w 373227"/>
                <a:gd name="connsiteY19" fmla="*/ 329616 h 368248"/>
                <a:gd name="connsiteX20" fmla="*/ 350503 w 373227"/>
                <a:gd name="connsiteY20" fmla="*/ 329616 h 368248"/>
                <a:gd name="connsiteX21" fmla="*/ 323233 w 373227"/>
                <a:gd name="connsiteY21" fmla="*/ 325071 h 368248"/>
                <a:gd name="connsiteX22" fmla="*/ 298236 w 373227"/>
                <a:gd name="connsiteY22" fmla="*/ 368248 h 368248"/>
                <a:gd name="connsiteX23" fmla="*/ 232334 w 373227"/>
                <a:gd name="connsiteY23" fmla="*/ 361431 h 368248"/>
                <a:gd name="connsiteX24" fmla="*/ 230653 w 373227"/>
                <a:gd name="connsiteY24" fmla="*/ 360107 h 368248"/>
                <a:gd name="connsiteX25" fmla="*/ 220429 w 373227"/>
                <a:gd name="connsiteY25" fmla="*/ 359050 h 368248"/>
                <a:gd name="connsiteX26" fmla="*/ 113624 w 373227"/>
                <a:gd name="connsiteY26" fmla="*/ 274969 h 368248"/>
                <a:gd name="connsiteX27" fmla="*/ 59084 w 373227"/>
                <a:gd name="connsiteY27" fmla="*/ 247699 h 368248"/>
                <a:gd name="connsiteX28" fmla="*/ 15908 w 373227"/>
                <a:gd name="connsiteY28" fmla="*/ 236337 h 368248"/>
                <a:gd name="connsiteX29" fmla="*/ 0 w 373227"/>
                <a:gd name="connsiteY29" fmla="*/ 181797 h 368248"/>
                <a:gd name="connsiteX30" fmla="*/ 81809 w 373227"/>
                <a:gd name="connsiteY30" fmla="*/ 134076 h 368248"/>
                <a:gd name="connsiteX31" fmla="*/ 97716 w 373227"/>
                <a:gd name="connsiteY31" fmla="*/ 79536 h 368248"/>
                <a:gd name="connsiteX32" fmla="*/ 90899 w 373227"/>
                <a:gd name="connsiteY32" fmla="*/ 47722 h 368248"/>
                <a:gd name="connsiteX33" fmla="*/ 113624 w 373227"/>
                <a:gd name="connsiteY33" fmla="*/ 36360 h 368248"/>
                <a:gd name="connsiteX34" fmla="*/ 129531 w 373227"/>
                <a:gd name="connsiteY34" fmla="*/ 11362 h 368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73227" h="368248">
                  <a:moveTo>
                    <a:pt x="145438" y="0"/>
                  </a:moveTo>
                  <a:lnTo>
                    <a:pt x="188615" y="4545"/>
                  </a:lnTo>
                  <a:lnTo>
                    <a:pt x="189875" y="5806"/>
                  </a:lnTo>
                  <a:lnTo>
                    <a:pt x="200520" y="6926"/>
                  </a:lnTo>
                  <a:lnTo>
                    <a:pt x="210583" y="16989"/>
                  </a:lnTo>
                  <a:lnTo>
                    <a:pt x="220429" y="11362"/>
                  </a:lnTo>
                  <a:lnTo>
                    <a:pt x="223628" y="18719"/>
                  </a:lnTo>
                  <a:lnTo>
                    <a:pt x="232334" y="13743"/>
                  </a:lnTo>
                  <a:lnTo>
                    <a:pt x="255059" y="66010"/>
                  </a:lnTo>
                  <a:lnTo>
                    <a:pt x="280056" y="81917"/>
                  </a:lnTo>
                  <a:lnTo>
                    <a:pt x="280056" y="109187"/>
                  </a:lnTo>
                  <a:lnTo>
                    <a:pt x="264149" y="125094"/>
                  </a:lnTo>
                  <a:lnTo>
                    <a:pt x="255059" y="156909"/>
                  </a:lnTo>
                  <a:lnTo>
                    <a:pt x="280056" y="200086"/>
                  </a:lnTo>
                  <a:lnTo>
                    <a:pt x="323233" y="222810"/>
                  </a:lnTo>
                  <a:lnTo>
                    <a:pt x="345958" y="254625"/>
                  </a:lnTo>
                  <a:lnTo>
                    <a:pt x="341413" y="286439"/>
                  </a:lnTo>
                  <a:lnTo>
                    <a:pt x="350503" y="286439"/>
                  </a:lnTo>
                  <a:lnTo>
                    <a:pt x="350503" y="309164"/>
                  </a:lnTo>
                  <a:lnTo>
                    <a:pt x="373227" y="329616"/>
                  </a:lnTo>
                  <a:lnTo>
                    <a:pt x="350503" y="329616"/>
                  </a:lnTo>
                  <a:lnTo>
                    <a:pt x="323233" y="325071"/>
                  </a:lnTo>
                  <a:lnTo>
                    <a:pt x="298236" y="368248"/>
                  </a:lnTo>
                  <a:lnTo>
                    <a:pt x="232334" y="361431"/>
                  </a:lnTo>
                  <a:lnTo>
                    <a:pt x="230653" y="360107"/>
                  </a:lnTo>
                  <a:lnTo>
                    <a:pt x="220429" y="359050"/>
                  </a:lnTo>
                  <a:lnTo>
                    <a:pt x="113624" y="274969"/>
                  </a:lnTo>
                  <a:lnTo>
                    <a:pt x="59084" y="247699"/>
                  </a:lnTo>
                  <a:lnTo>
                    <a:pt x="15908" y="236337"/>
                  </a:lnTo>
                  <a:lnTo>
                    <a:pt x="0" y="181797"/>
                  </a:lnTo>
                  <a:lnTo>
                    <a:pt x="81809" y="134076"/>
                  </a:lnTo>
                  <a:lnTo>
                    <a:pt x="97716" y="79536"/>
                  </a:lnTo>
                  <a:lnTo>
                    <a:pt x="90899" y="47722"/>
                  </a:lnTo>
                  <a:lnTo>
                    <a:pt x="113624" y="36360"/>
                  </a:lnTo>
                  <a:lnTo>
                    <a:pt x="129531" y="11362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Freeform 226">
              <a:extLst>
                <a:ext uri="{FF2B5EF4-FFF2-40B4-BE49-F238E27FC236}">
                  <a16:creationId xmlns:a16="http://schemas.microsoft.com/office/drawing/2014/main" id="{14081168-2E01-2424-D393-4143B3D82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1333" y="2726054"/>
              <a:ext cx="539063" cy="484361"/>
            </a:xfrm>
            <a:custGeom>
              <a:avLst/>
              <a:gdLst>
                <a:gd name="connsiteX0" fmla="*/ 20452 w 718750"/>
                <a:gd name="connsiteY0" fmla="*/ 0 h 645814"/>
                <a:gd name="connsiteX1" fmla="*/ 25871 w 718750"/>
                <a:gd name="connsiteY1" fmla="*/ 14450 h 645814"/>
                <a:gd name="connsiteX2" fmla="*/ 34738 w 718750"/>
                <a:gd name="connsiteY2" fmla="*/ 9524 h 645814"/>
                <a:gd name="connsiteX3" fmla="*/ 41556 w 718750"/>
                <a:gd name="connsiteY3" fmla="*/ 27704 h 645814"/>
                <a:gd name="connsiteX4" fmla="*/ 53845 w 718750"/>
                <a:gd name="connsiteY4" fmla="*/ 39993 h 645814"/>
                <a:gd name="connsiteX5" fmla="*/ 68174 w 718750"/>
                <a:gd name="connsiteY5" fmla="*/ 43177 h 645814"/>
                <a:gd name="connsiteX6" fmla="*/ 86354 w 718750"/>
                <a:gd name="connsiteY6" fmla="*/ 43177 h 645814"/>
                <a:gd name="connsiteX7" fmla="*/ 129531 w 718750"/>
                <a:gd name="connsiteY7" fmla="*/ 11362 h 645814"/>
                <a:gd name="connsiteX8" fmla="*/ 138621 w 718750"/>
                <a:gd name="connsiteY8" fmla="*/ 6818 h 645814"/>
                <a:gd name="connsiteX9" fmla="*/ 147393 w 718750"/>
                <a:gd name="connsiteY9" fmla="*/ 19099 h 645814"/>
                <a:gd name="connsiteX10" fmla="*/ 152907 w 718750"/>
                <a:gd name="connsiteY10" fmla="*/ 16342 h 645814"/>
                <a:gd name="connsiteX11" fmla="*/ 164269 w 718750"/>
                <a:gd name="connsiteY11" fmla="*/ 32249 h 645814"/>
                <a:gd name="connsiteX12" fmla="*/ 152907 w 718750"/>
                <a:gd name="connsiteY12" fmla="*/ 52701 h 645814"/>
                <a:gd name="connsiteX13" fmla="*/ 166107 w 718750"/>
                <a:gd name="connsiteY13" fmla="*/ 65902 h 645814"/>
                <a:gd name="connsiteX14" fmla="*/ 170435 w 718750"/>
                <a:gd name="connsiteY14" fmla="*/ 65902 h 645814"/>
                <a:gd name="connsiteX15" fmla="*/ 172840 w 718750"/>
                <a:gd name="connsiteY15" fmla="*/ 72634 h 645814"/>
                <a:gd name="connsiteX16" fmla="*/ 175631 w 718750"/>
                <a:gd name="connsiteY16" fmla="*/ 75426 h 645814"/>
                <a:gd name="connsiteX17" fmla="*/ 184721 w 718750"/>
                <a:gd name="connsiteY17" fmla="*/ 75426 h 645814"/>
                <a:gd name="connsiteX18" fmla="*/ 193959 w 718750"/>
                <a:gd name="connsiteY18" fmla="*/ 101293 h 645814"/>
                <a:gd name="connsiteX19" fmla="*/ 220429 w 718750"/>
                <a:gd name="connsiteY19" fmla="*/ 109078 h 645814"/>
                <a:gd name="connsiteX20" fmla="*/ 232104 w 718750"/>
                <a:gd name="connsiteY20" fmla="*/ 117834 h 645814"/>
                <a:gd name="connsiteX21" fmla="*/ 234715 w 718750"/>
                <a:gd name="connsiteY21" fmla="*/ 118602 h 645814"/>
                <a:gd name="connsiteX22" fmla="*/ 250024 w 718750"/>
                <a:gd name="connsiteY22" fmla="*/ 130084 h 645814"/>
                <a:gd name="connsiteX23" fmla="*/ 295421 w 718750"/>
                <a:gd name="connsiteY23" fmla="*/ 140893 h 645814"/>
                <a:gd name="connsiteX24" fmla="*/ 354505 w 718750"/>
                <a:gd name="connsiteY24" fmla="*/ 129531 h 645814"/>
                <a:gd name="connsiteX25" fmla="*/ 359050 w 718750"/>
                <a:gd name="connsiteY25" fmla="*/ 120441 h 645814"/>
                <a:gd name="connsiteX26" fmla="*/ 390864 w 718750"/>
                <a:gd name="connsiteY26" fmla="*/ 109078 h 645814"/>
                <a:gd name="connsiteX27" fmla="*/ 418134 w 718750"/>
                <a:gd name="connsiteY27" fmla="*/ 81809 h 645814"/>
                <a:gd name="connsiteX28" fmla="*/ 440858 w 718750"/>
                <a:gd name="connsiteY28" fmla="*/ 81809 h 645814"/>
                <a:gd name="connsiteX29" fmla="*/ 456766 w 718750"/>
                <a:gd name="connsiteY29" fmla="*/ 77264 h 645814"/>
                <a:gd name="connsiteX30" fmla="*/ 484035 w 718750"/>
                <a:gd name="connsiteY30" fmla="*/ 81809 h 645814"/>
                <a:gd name="connsiteX31" fmla="*/ 520395 w 718750"/>
                <a:gd name="connsiteY31" fmla="*/ 102261 h 645814"/>
                <a:gd name="connsiteX32" fmla="*/ 552209 w 718750"/>
                <a:gd name="connsiteY32" fmla="*/ 109078 h 645814"/>
                <a:gd name="connsiteX33" fmla="*/ 562503 w 718750"/>
                <a:gd name="connsiteY33" fmla="*/ 117747 h 645814"/>
                <a:gd name="connsiteX34" fmla="*/ 566495 w 718750"/>
                <a:gd name="connsiteY34" fmla="*/ 118602 h 645814"/>
                <a:gd name="connsiteX35" fmla="*/ 599619 w 718750"/>
                <a:gd name="connsiteY35" fmla="*/ 146496 h 645814"/>
                <a:gd name="connsiteX36" fmla="*/ 622655 w 718750"/>
                <a:gd name="connsiteY36" fmla="*/ 152255 h 645814"/>
                <a:gd name="connsiteX37" fmla="*/ 622655 w 718750"/>
                <a:gd name="connsiteY37" fmla="*/ 158208 h 645814"/>
                <a:gd name="connsiteX38" fmla="*/ 636941 w 718750"/>
                <a:gd name="connsiteY38" fmla="*/ 161779 h 645814"/>
                <a:gd name="connsiteX39" fmla="*/ 636941 w 718750"/>
                <a:gd name="connsiteY39" fmla="*/ 198139 h 645814"/>
                <a:gd name="connsiteX40" fmla="*/ 625579 w 718750"/>
                <a:gd name="connsiteY40" fmla="*/ 252678 h 645814"/>
                <a:gd name="connsiteX41" fmla="*/ 617355 w 718750"/>
                <a:gd name="connsiteY41" fmla="*/ 281462 h 645814"/>
                <a:gd name="connsiteX42" fmla="*/ 618111 w 718750"/>
                <a:gd name="connsiteY42" fmla="*/ 281786 h 645814"/>
                <a:gd name="connsiteX43" fmla="*/ 616572 w 718750"/>
                <a:gd name="connsiteY43" fmla="*/ 284204 h 645814"/>
                <a:gd name="connsiteX44" fmla="*/ 616489 w 718750"/>
                <a:gd name="connsiteY44" fmla="*/ 284492 h 645814"/>
                <a:gd name="connsiteX45" fmla="*/ 632397 w 718750"/>
                <a:gd name="connsiteY45" fmla="*/ 291310 h 645814"/>
                <a:gd name="connsiteX46" fmla="*/ 616489 w 718750"/>
                <a:gd name="connsiteY46" fmla="*/ 316307 h 645814"/>
                <a:gd name="connsiteX47" fmla="*/ 625579 w 718750"/>
                <a:gd name="connsiteY47" fmla="*/ 350394 h 645814"/>
                <a:gd name="connsiteX48" fmla="*/ 630655 w 718750"/>
                <a:gd name="connsiteY48" fmla="*/ 369003 h 645814"/>
                <a:gd name="connsiteX49" fmla="*/ 645380 w 718750"/>
                <a:gd name="connsiteY49" fmla="*/ 372684 h 645814"/>
                <a:gd name="connsiteX50" fmla="*/ 645380 w 718750"/>
                <a:gd name="connsiteY50" fmla="*/ 378637 h 645814"/>
                <a:gd name="connsiteX51" fmla="*/ 659666 w 718750"/>
                <a:gd name="connsiteY51" fmla="*/ 382208 h 645814"/>
                <a:gd name="connsiteX52" fmla="*/ 659666 w 718750"/>
                <a:gd name="connsiteY52" fmla="*/ 414023 h 645814"/>
                <a:gd name="connsiteX53" fmla="*/ 625579 w 718750"/>
                <a:gd name="connsiteY53" fmla="*/ 452655 h 645814"/>
                <a:gd name="connsiteX54" fmla="*/ 641486 w 718750"/>
                <a:gd name="connsiteY54" fmla="*/ 473107 h 645814"/>
                <a:gd name="connsiteX55" fmla="*/ 656585 w 718750"/>
                <a:gd name="connsiteY55" fmla="*/ 495754 h 645814"/>
                <a:gd name="connsiteX56" fmla="*/ 681740 w 718750"/>
                <a:gd name="connsiteY56" fmla="*/ 506760 h 645814"/>
                <a:gd name="connsiteX57" fmla="*/ 681740 w 718750"/>
                <a:gd name="connsiteY57" fmla="*/ 510034 h 645814"/>
                <a:gd name="connsiteX58" fmla="*/ 696026 w 718750"/>
                <a:gd name="connsiteY58" fmla="*/ 516284 h 645814"/>
                <a:gd name="connsiteX59" fmla="*/ 696026 w 718750"/>
                <a:gd name="connsiteY59" fmla="*/ 549473 h 645814"/>
                <a:gd name="connsiteX60" fmla="*/ 697647 w 718750"/>
                <a:gd name="connsiteY60" fmla="*/ 549937 h 645814"/>
                <a:gd name="connsiteX61" fmla="*/ 699652 w 718750"/>
                <a:gd name="connsiteY61" fmla="*/ 555952 h 645814"/>
                <a:gd name="connsiteX62" fmla="*/ 711933 w 718750"/>
                <a:gd name="connsiteY62" fmla="*/ 559461 h 645814"/>
                <a:gd name="connsiteX63" fmla="*/ 718750 w 718750"/>
                <a:gd name="connsiteY63" fmla="*/ 579913 h 645814"/>
                <a:gd name="connsiteX64" fmla="*/ 664211 w 718750"/>
                <a:gd name="connsiteY64" fmla="*/ 602637 h 645814"/>
                <a:gd name="connsiteX65" fmla="*/ 648304 w 718750"/>
                <a:gd name="connsiteY65" fmla="*/ 645814 h 645814"/>
                <a:gd name="connsiteX66" fmla="*/ 582402 w 718750"/>
                <a:gd name="connsiteY66" fmla="*/ 634452 h 645814"/>
                <a:gd name="connsiteX67" fmla="*/ 541498 w 718750"/>
                <a:gd name="connsiteY67" fmla="*/ 629907 h 645814"/>
                <a:gd name="connsiteX68" fmla="*/ 498321 w 718750"/>
                <a:gd name="connsiteY68" fmla="*/ 623090 h 645814"/>
                <a:gd name="connsiteX69" fmla="*/ 496685 w 718750"/>
                <a:gd name="connsiteY69" fmla="*/ 615563 h 645814"/>
                <a:gd name="connsiteX70" fmla="*/ 484035 w 718750"/>
                <a:gd name="connsiteY70" fmla="*/ 613566 h 645814"/>
                <a:gd name="connsiteX71" fmla="*/ 473891 w 718750"/>
                <a:gd name="connsiteY71" fmla="*/ 566903 h 645814"/>
                <a:gd name="connsiteX72" fmla="*/ 464234 w 718750"/>
                <a:gd name="connsiteY72" fmla="*/ 564006 h 645814"/>
                <a:gd name="connsiteX73" fmla="*/ 439237 w 718750"/>
                <a:gd name="connsiteY73" fmla="*/ 570823 h 645814"/>
                <a:gd name="connsiteX74" fmla="*/ 400605 w 718750"/>
                <a:gd name="connsiteY74" fmla="*/ 591275 h 645814"/>
                <a:gd name="connsiteX75" fmla="*/ 357428 w 718750"/>
                <a:gd name="connsiteY75" fmla="*/ 575368 h 645814"/>
                <a:gd name="connsiteX76" fmla="*/ 349017 w 718750"/>
                <a:gd name="connsiteY76" fmla="*/ 568008 h 645814"/>
                <a:gd name="connsiteX77" fmla="*/ 343142 w 718750"/>
                <a:gd name="connsiteY77" fmla="*/ 565844 h 645814"/>
                <a:gd name="connsiteX78" fmla="*/ 315945 w 718750"/>
                <a:gd name="connsiteY78" fmla="*/ 542046 h 645814"/>
                <a:gd name="connsiteX79" fmla="*/ 282437 w 718750"/>
                <a:gd name="connsiteY79" fmla="*/ 532191 h 645814"/>
                <a:gd name="connsiteX80" fmla="*/ 279100 w 718750"/>
                <a:gd name="connsiteY80" fmla="*/ 525887 h 645814"/>
                <a:gd name="connsiteX81" fmla="*/ 268151 w 718750"/>
                <a:gd name="connsiteY81" fmla="*/ 522667 h 645814"/>
                <a:gd name="connsiteX82" fmla="*/ 247699 w 718750"/>
                <a:gd name="connsiteY82" fmla="*/ 484035 h 645814"/>
                <a:gd name="connsiteX83" fmla="*/ 226679 w 718750"/>
                <a:gd name="connsiteY83" fmla="*/ 438493 h 645814"/>
                <a:gd name="connsiteX84" fmla="*/ 211991 w 718750"/>
                <a:gd name="connsiteY84" fmla="*/ 445837 h 645814"/>
                <a:gd name="connsiteX85" fmla="*/ 198947 w 718750"/>
                <a:gd name="connsiteY85" fmla="*/ 435692 h 645814"/>
                <a:gd name="connsiteX86" fmla="*/ 197705 w 718750"/>
                <a:gd name="connsiteY86" fmla="*/ 436313 h 645814"/>
                <a:gd name="connsiteX87" fmla="*/ 190645 w 718750"/>
                <a:gd name="connsiteY87" fmla="*/ 430823 h 645814"/>
                <a:gd name="connsiteX88" fmla="*/ 175631 w 718750"/>
                <a:gd name="connsiteY88" fmla="*/ 445837 h 645814"/>
                <a:gd name="connsiteX89" fmla="*/ 163100 w 718750"/>
                <a:gd name="connsiteY89" fmla="*/ 434559 h 645814"/>
                <a:gd name="connsiteX90" fmla="*/ 161345 w 718750"/>
                <a:gd name="connsiteY90" fmla="*/ 436313 h 645814"/>
                <a:gd name="connsiteX91" fmla="*/ 138621 w 718750"/>
                <a:gd name="connsiteY91" fmla="*/ 415861 h 645814"/>
                <a:gd name="connsiteX92" fmla="*/ 138621 w 718750"/>
                <a:gd name="connsiteY92" fmla="*/ 393136 h 645814"/>
                <a:gd name="connsiteX93" fmla="*/ 129531 w 718750"/>
                <a:gd name="connsiteY93" fmla="*/ 393136 h 645814"/>
                <a:gd name="connsiteX94" fmla="*/ 134076 w 718750"/>
                <a:gd name="connsiteY94" fmla="*/ 361322 h 645814"/>
                <a:gd name="connsiteX95" fmla="*/ 120129 w 718750"/>
                <a:gd name="connsiteY95" fmla="*/ 333429 h 645814"/>
                <a:gd name="connsiteX96" fmla="*/ 82460 w 718750"/>
                <a:gd name="connsiteY96" fmla="*/ 316307 h 645814"/>
                <a:gd name="connsiteX97" fmla="*/ 80079 w 718750"/>
                <a:gd name="connsiteY97" fmla="*/ 312194 h 645814"/>
                <a:gd name="connsiteX98" fmla="*/ 68174 w 718750"/>
                <a:gd name="connsiteY98" fmla="*/ 306783 h 645814"/>
                <a:gd name="connsiteX99" fmla="*/ 43177 w 718750"/>
                <a:gd name="connsiteY99" fmla="*/ 263606 h 645814"/>
                <a:gd name="connsiteX100" fmla="*/ 52267 w 718750"/>
                <a:gd name="connsiteY100" fmla="*/ 227247 h 645814"/>
                <a:gd name="connsiteX101" fmla="*/ 68174 w 718750"/>
                <a:gd name="connsiteY101" fmla="*/ 211339 h 645814"/>
                <a:gd name="connsiteX102" fmla="*/ 68174 w 718750"/>
                <a:gd name="connsiteY102" fmla="*/ 189048 h 645814"/>
                <a:gd name="connsiteX103" fmla="*/ 57463 w 718750"/>
                <a:gd name="connsiteY103" fmla="*/ 182231 h 645814"/>
                <a:gd name="connsiteX104" fmla="*/ 57203 w 718750"/>
                <a:gd name="connsiteY104" fmla="*/ 181633 h 645814"/>
                <a:gd name="connsiteX105" fmla="*/ 43177 w 718750"/>
                <a:gd name="connsiteY105" fmla="*/ 172707 h 645814"/>
                <a:gd name="connsiteX106" fmla="*/ 20452 w 718750"/>
                <a:gd name="connsiteY106" fmla="*/ 120441 h 645814"/>
                <a:gd name="connsiteX107" fmla="*/ 0 w 718750"/>
                <a:gd name="connsiteY107" fmla="*/ 81809 h 645814"/>
                <a:gd name="connsiteX108" fmla="*/ 4545 w 718750"/>
                <a:gd name="connsiteY108" fmla="*/ 65902 h 645814"/>
                <a:gd name="connsiteX109" fmla="*/ 0 w 718750"/>
                <a:gd name="connsiteY109" fmla="*/ 11362 h 645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718750" h="645814">
                  <a:moveTo>
                    <a:pt x="20452" y="0"/>
                  </a:moveTo>
                  <a:lnTo>
                    <a:pt x="25871" y="14450"/>
                  </a:lnTo>
                  <a:lnTo>
                    <a:pt x="34738" y="9524"/>
                  </a:lnTo>
                  <a:lnTo>
                    <a:pt x="41556" y="27704"/>
                  </a:lnTo>
                  <a:lnTo>
                    <a:pt x="53845" y="39993"/>
                  </a:lnTo>
                  <a:lnTo>
                    <a:pt x="68174" y="43177"/>
                  </a:lnTo>
                  <a:lnTo>
                    <a:pt x="86354" y="43177"/>
                  </a:lnTo>
                  <a:lnTo>
                    <a:pt x="129531" y="11362"/>
                  </a:lnTo>
                  <a:lnTo>
                    <a:pt x="138621" y="6818"/>
                  </a:lnTo>
                  <a:lnTo>
                    <a:pt x="147393" y="19099"/>
                  </a:lnTo>
                  <a:lnTo>
                    <a:pt x="152907" y="16342"/>
                  </a:lnTo>
                  <a:lnTo>
                    <a:pt x="164269" y="32249"/>
                  </a:lnTo>
                  <a:lnTo>
                    <a:pt x="152907" y="52701"/>
                  </a:lnTo>
                  <a:lnTo>
                    <a:pt x="166107" y="65902"/>
                  </a:lnTo>
                  <a:lnTo>
                    <a:pt x="170435" y="65902"/>
                  </a:lnTo>
                  <a:lnTo>
                    <a:pt x="172840" y="72634"/>
                  </a:lnTo>
                  <a:lnTo>
                    <a:pt x="175631" y="75426"/>
                  </a:lnTo>
                  <a:lnTo>
                    <a:pt x="184721" y="75426"/>
                  </a:lnTo>
                  <a:lnTo>
                    <a:pt x="193959" y="101293"/>
                  </a:lnTo>
                  <a:lnTo>
                    <a:pt x="220429" y="109078"/>
                  </a:lnTo>
                  <a:lnTo>
                    <a:pt x="232104" y="117834"/>
                  </a:lnTo>
                  <a:lnTo>
                    <a:pt x="234715" y="118602"/>
                  </a:lnTo>
                  <a:lnTo>
                    <a:pt x="250024" y="130084"/>
                  </a:lnTo>
                  <a:lnTo>
                    <a:pt x="295421" y="140893"/>
                  </a:lnTo>
                  <a:lnTo>
                    <a:pt x="354505" y="129531"/>
                  </a:lnTo>
                  <a:lnTo>
                    <a:pt x="359050" y="120441"/>
                  </a:lnTo>
                  <a:lnTo>
                    <a:pt x="390864" y="109078"/>
                  </a:lnTo>
                  <a:lnTo>
                    <a:pt x="418134" y="81809"/>
                  </a:lnTo>
                  <a:lnTo>
                    <a:pt x="440858" y="81809"/>
                  </a:lnTo>
                  <a:lnTo>
                    <a:pt x="456766" y="77264"/>
                  </a:lnTo>
                  <a:lnTo>
                    <a:pt x="484035" y="81809"/>
                  </a:lnTo>
                  <a:lnTo>
                    <a:pt x="520395" y="102261"/>
                  </a:lnTo>
                  <a:lnTo>
                    <a:pt x="552209" y="109078"/>
                  </a:lnTo>
                  <a:lnTo>
                    <a:pt x="562503" y="117747"/>
                  </a:lnTo>
                  <a:lnTo>
                    <a:pt x="566495" y="118602"/>
                  </a:lnTo>
                  <a:lnTo>
                    <a:pt x="599619" y="146496"/>
                  </a:lnTo>
                  <a:lnTo>
                    <a:pt x="622655" y="152255"/>
                  </a:lnTo>
                  <a:lnTo>
                    <a:pt x="622655" y="158208"/>
                  </a:lnTo>
                  <a:lnTo>
                    <a:pt x="636941" y="161779"/>
                  </a:lnTo>
                  <a:lnTo>
                    <a:pt x="636941" y="198139"/>
                  </a:lnTo>
                  <a:lnTo>
                    <a:pt x="625579" y="252678"/>
                  </a:lnTo>
                  <a:lnTo>
                    <a:pt x="617355" y="281462"/>
                  </a:lnTo>
                  <a:lnTo>
                    <a:pt x="618111" y="281786"/>
                  </a:lnTo>
                  <a:lnTo>
                    <a:pt x="616572" y="284204"/>
                  </a:lnTo>
                  <a:lnTo>
                    <a:pt x="616489" y="284492"/>
                  </a:lnTo>
                  <a:lnTo>
                    <a:pt x="632397" y="291310"/>
                  </a:lnTo>
                  <a:lnTo>
                    <a:pt x="616489" y="316307"/>
                  </a:lnTo>
                  <a:lnTo>
                    <a:pt x="625579" y="350394"/>
                  </a:lnTo>
                  <a:lnTo>
                    <a:pt x="630655" y="369003"/>
                  </a:lnTo>
                  <a:lnTo>
                    <a:pt x="645380" y="372684"/>
                  </a:lnTo>
                  <a:lnTo>
                    <a:pt x="645380" y="378637"/>
                  </a:lnTo>
                  <a:lnTo>
                    <a:pt x="659666" y="382208"/>
                  </a:lnTo>
                  <a:lnTo>
                    <a:pt x="659666" y="414023"/>
                  </a:lnTo>
                  <a:lnTo>
                    <a:pt x="625579" y="452655"/>
                  </a:lnTo>
                  <a:lnTo>
                    <a:pt x="641486" y="473107"/>
                  </a:lnTo>
                  <a:lnTo>
                    <a:pt x="656585" y="495754"/>
                  </a:lnTo>
                  <a:lnTo>
                    <a:pt x="681740" y="506760"/>
                  </a:lnTo>
                  <a:lnTo>
                    <a:pt x="681740" y="510034"/>
                  </a:lnTo>
                  <a:lnTo>
                    <a:pt x="696026" y="516284"/>
                  </a:lnTo>
                  <a:lnTo>
                    <a:pt x="696026" y="549473"/>
                  </a:lnTo>
                  <a:lnTo>
                    <a:pt x="697647" y="549937"/>
                  </a:lnTo>
                  <a:lnTo>
                    <a:pt x="699652" y="555952"/>
                  </a:lnTo>
                  <a:lnTo>
                    <a:pt x="711933" y="559461"/>
                  </a:lnTo>
                  <a:lnTo>
                    <a:pt x="718750" y="579913"/>
                  </a:lnTo>
                  <a:lnTo>
                    <a:pt x="664211" y="602637"/>
                  </a:lnTo>
                  <a:lnTo>
                    <a:pt x="648304" y="645814"/>
                  </a:lnTo>
                  <a:lnTo>
                    <a:pt x="582402" y="634452"/>
                  </a:lnTo>
                  <a:lnTo>
                    <a:pt x="541498" y="629907"/>
                  </a:lnTo>
                  <a:lnTo>
                    <a:pt x="498321" y="623090"/>
                  </a:lnTo>
                  <a:lnTo>
                    <a:pt x="496685" y="615563"/>
                  </a:lnTo>
                  <a:lnTo>
                    <a:pt x="484035" y="613566"/>
                  </a:lnTo>
                  <a:lnTo>
                    <a:pt x="473891" y="566903"/>
                  </a:lnTo>
                  <a:lnTo>
                    <a:pt x="464234" y="564006"/>
                  </a:lnTo>
                  <a:lnTo>
                    <a:pt x="439237" y="570823"/>
                  </a:lnTo>
                  <a:lnTo>
                    <a:pt x="400605" y="591275"/>
                  </a:lnTo>
                  <a:lnTo>
                    <a:pt x="357428" y="575368"/>
                  </a:lnTo>
                  <a:lnTo>
                    <a:pt x="349017" y="568008"/>
                  </a:lnTo>
                  <a:lnTo>
                    <a:pt x="343142" y="565844"/>
                  </a:lnTo>
                  <a:lnTo>
                    <a:pt x="315945" y="542046"/>
                  </a:lnTo>
                  <a:lnTo>
                    <a:pt x="282437" y="532191"/>
                  </a:lnTo>
                  <a:lnTo>
                    <a:pt x="279100" y="525887"/>
                  </a:lnTo>
                  <a:lnTo>
                    <a:pt x="268151" y="522667"/>
                  </a:lnTo>
                  <a:lnTo>
                    <a:pt x="247699" y="484035"/>
                  </a:lnTo>
                  <a:lnTo>
                    <a:pt x="226679" y="438493"/>
                  </a:lnTo>
                  <a:lnTo>
                    <a:pt x="211991" y="445837"/>
                  </a:lnTo>
                  <a:lnTo>
                    <a:pt x="198947" y="435692"/>
                  </a:lnTo>
                  <a:lnTo>
                    <a:pt x="197705" y="436313"/>
                  </a:lnTo>
                  <a:lnTo>
                    <a:pt x="190645" y="430823"/>
                  </a:lnTo>
                  <a:lnTo>
                    <a:pt x="175631" y="445837"/>
                  </a:lnTo>
                  <a:lnTo>
                    <a:pt x="163100" y="434559"/>
                  </a:lnTo>
                  <a:lnTo>
                    <a:pt x="161345" y="436313"/>
                  </a:lnTo>
                  <a:lnTo>
                    <a:pt x="138621" y="415861"/>
                  </a:lnTo>
                  <a:lnTo>
                    <a:pt x="138621" y="393136"/>
                  </a:lnTo>
                  <a:lnTo>
                    <a:pt x="129531" y="393136"/>
                  </a:lnTo>
                  <a:lnTo>
                    <a:pt x="134076" y="361322"/>
                  </a:lnTo>
                  <a:lnTo>
                    <a:pt x="120129" y="333429"/>
                  </a:lnTo>
                  <a:lnTo>
                    <a:pt x="82460" y="316307"/>
                  </a:lnTo>
                  <a:lnTo>
                    <a:pt x="80079" y="312194"/>
                  </a:lnTo>
                  <a:lnTo>
                    <a:pt x="68174" y="306783"/>
                  </a:lnTo>
                  <a:lnTo>
                    <a:pt x="43177" y="263606"/>
                  </a:lnTo>
                  <a:lnTo>
                    <a:pt x="52267" y="227247"/>
                  </a:lnTo>
                  <a:lnTo>
                    <a:pt x="68174" y="211339"/>
                  </a:lnTo>
                  <a:lnTo>
                    <a:pt x="68174" y="189048"/>
                  </a:lnTo>
                  <a:lnTo>
                    <a:pt x="57463" y="182231"/>
                  </a:lnTo>
                  <a:lnTo>
                    <a:pt x="57203" y="181633"/>
                  </a:lnTo>
                  <a:lnTo>
                    <a:pt x="43177" y="172707"/>
                  </a:lnTo>
                  <a:lnTo>
                    <a:pt x="20452" y="120441"/>
                  </a:lnTo>
                  <a:lnTo>
                    <a:pt x="0" y="81809"/>
                  </a:lnTo>
                  <a:lnTo>
                    <a:pt x="4545" y="65902"/>
                  </a:lnTo>
                  <a:lnTo>
                    <a:pt x="0" y="11362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Freeform 22">
              <a:extLst>
                <a:ext uri="{FF2B5EF4-FFF2-40B4-BE49-F238E27FC236}">
                  <a16:creationId xmlns:a16="http://schemas.microsoft.com/office/drawing/2014/main" id="{56ADB7BC-18EB-9F61-B2E6-1153B44085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32029" y="2654715"/>
              <a:ext cx="153392" cy="129530"/>
            </a:xfrm>
            <a:custGeom>
              <a:avLst/>
              <a:gdLst>
                <a:gd name="T0" fmla="*/ 3 w 90"/>
                <a:gd name="T1" fmla="*/ 45 h 76"/>
                <a:gd name="T2" fmla="*/ 3 w 90"/>
                <a:gd name="T3" fmla="*/ 45 h 76"/>
                <a:gd name="T4" fmla="*/ 7 w 90"/>
                <a:gd name="T5" fmla="*/ 50 h 76"/>
                <a:gd name="T6" fmla="*/ 17 w 90"/>
                <a:gd name="T7" fmla="*/ 50 h 76"/>
                <a:gd name="T8" fmla="*/ 14 w 90"/>
                <a:gd name="T9" fmla="*/ 55 h 76"/>
                <a:gd name="T10" fmla="*/ 21 w 90"/>
                <a:gd name="T11" fmla="*/ 67 h 76"/>
                <a:gd name="T12" fmla="*/ 10 w 90"/>
                <a:gd name="T13" fmla="*/ 64 h 76"/>
                <a:gd name="T14" fmla="*/ 3 w 90"/>
                <a:gd name="T15" fmla="*/ 53 h 76"/>
                <a:gd name="T16" fmla="*/ 0 w 90"/>
                <a:gd name="T17" fmla="*/ 45 h 76"/>
                <a:gd name="T18" fmla="*/ 3 w 90"/>
                <a:gd name="T19" fmla="*/ 45 h 76"/>
                <a:gd name="T20" fmla="*/ 43 w 90"/>
                <a:gd name="T21" fmla="*/ 12 h 76"/>
                <a:gd name="T22" fmla="*/ 43 w 90"/>
                <a:gd name="T23" fmla="*/ 12 h 76"/>
                <a:gd name="T24" fmla="*/ 50 w 90"/>
                <a:gd name="T25" fmla="*/ 15 h 76"/>
                <a:gd name="T26" fmla="*/ 52 w 90"/>
                <a:gd name="T27" fmla="*/ 10 h 76"/>
                <a:gd name="T28" fmla="*/ 62 w 90"/>
                <a:gd name="T29" fmla="*/ 0 h 76"/>
                <a:gd name="T30" fmla="*/ 69 w 90"/>
                <a:gd name="T31" fmla="*/ 12 h 76"/>
                <a:gd name="T32" fmla="*/ 78 w 90"/>
                <a:gd name="T33" fmla="*/ 29 h 76"/>
                <a:gd name="T34" fmla="*/ 85 w 90"/>
                <a:gd name="T35" fmla="*/ 29 h 76"/>
                <a:gd name="T36" fmla="*/ 90 w 90"/>
                <a:gd name="T37" fmla="*/ 34 h 76"/>
                <a:gd name="T38" fmla="*/ 78 w 90"/>
                <a:gd name="T39" fmla="*/ 36 h 76"/>
                <a:gd name="T40" fmla="*/ 74 w 90"/>
                <a:gd name="T41" fmla="*/ 53 h 76"/>
                <a:gd name="T42" fmla="*/ 71 w 90"/>
                <a:gd name="T43" fmla="*/ 60 h 76"/>
                <a:gd name="T44" fmla="*/ 66 w 90"/>
                <a:gd name="T45" fmla="*/ 64 h 76"/>
                <a:gd name="T46" fmla="*/ 66 w 90"/>
                <a:gd name="T47" fmla="*/ 74 h 76"/>
                <a:gd name="T48" fmla="*/ 62 w 90"/>
                <a:gd name="T49" fmla="*/ 76 h 76"/>
                <a:gd name="T50" fmla="*/ 52 w 90"/>
                <a:gd name="T51" fmla="*/ 64 h 76"/>
                <a:gd name="T52" fmla="*/ 57 w 90"/>
                <a:gd name="T53" fmla="*/ 55 h 76"/>
                <a:gd name="T54" fmla="*/ 52 w 90"/>
                <a:gd name="T55" fmla="*/ 48 h 76"/>
                <a:gd name="T56" fmla="*/ 48 w 90"/>
                <a:gd name="T57" fmla="*/ 50 h 76"/>
                <a:gd name="T58" fmla="*/ 29 w 90"/>
                <a:gd name="T59" fmla="*/ 64 h 76"/>
                <a:gd name="T60" fmla="*/ 29 w 90"/>
                <a:gd name="T61" fmla="*/ 50 h 76"/>
                <a:gd name="T62" fmla="*/ 19 w 90"/>
                <a:gd name="T63" fmla="*/ 48 h 76"/>
                <a:gd name="T64" fmla="*/ 14 w 90"/>
                <a:gd name="T65" fmla="*/ 41 h 76"/>
                <a:gd name="T66" fmla="*/ 19 w 90"/>
                <a:gd name="T67" fmla="*/ 36 h 76"/>
                <a:gd name="T68" fmla="*/ 10 w 90"/>
                <a:gd name="T69" fmla="*/ 29 h 76"/>
                <a:gd name="T70" fmla="*/ 12 w 90"/>
                <a:gd name="T71" fmla="*/ 22 h 76"/>
                <a:gd name="T72" fmla="*/ 5 w 90"/>
                <a:gd name="T73" fmla="*/ 19 h 76"/>
                <a:gd name="T74" fmla="*/ 3 w 90"/>
                <a:gd name="T75" fmla="*/ 12 h 76"/>
                <a:gd name="T76" fmla="*/ 7 w 90"/>
                <a:gd name="T77" fmla="*/ 10 h 76"/>
                <a:gd name="T78" fmla="*/ 19 w 90"/>
                <a:gd name="T79" fmla="*/ 15 h 76"/>
                <a:gd name="T80" fmla="*/ 29 w 90"/>
                <a:gd name="T81" fmla="*/ 17 h 76"/>
                <a:gd name="T82" fmla="*/ 31 w 90"/>
                <a:gd name="T83" fmla="*/ 15 h 76"/>
                <a:gd name="T84" fmla="*/ 21 w 90"/>
                <a:gd name="T85" fmla="*/ 3 h 76"/>
                <a:gd name="T86" fmla="*/ 26 w 90"/>
                <a:gd name="T87" fmla="*/ 0 h 76"/>
                <a:gd name="T88" fmla="*/ 31 w 90"/>
                <a:gd name="T89" fmla="*/ 0 h 76"/>
                <a:gd name="T90" fmla="*/ 43 w 90"/>
                <a:gd name="T91" fmla="*/ 1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0" h="76">
                  <a:moveTo>
                    <a:pt x="3" y="45"/>
                  </a:moveTo>
                  <a:lnTo>
                    <a:pt x="3" y="45"/>
                  </a:lnTo>
                  <a:lnTo>
                    <a:pt x="7" y="50"/>
                  </a:lnTo>
                  <a:lnTo>
                    <a:pt x="17" y="50"/>
                  </a:lnTo>
                  <a:lnTo>
                    <a:pt x="14" y="55"/>
                  </a:lnTo>
                  <a:lnTo>
                    <a:pt x="21" y="67"/>
                  </a:lnTo>
                  <a:lnTo>
                    <a:pt x="10" y="64"/>
                  </a:lnTo>
                  <a:lnTo>
                    <a:pt x="3" y="53"/>
                  </a:lnTo>
                  <a:lnTo>
                    <a:pt x="0" y="45"/>
                  </a:lnTo>
                  <a:lnTo>
                    <a:pt x="3" y="45"/>
                  </a:lnTo>
                  <a:close/>
                  <a:moveTo>
                    <a:pt x="43" y="12"/>
                  </a:moveTo>
                  <a:lnTo>
                    <a:pt x="43" y="12"/>
                  </a:lnTo>
                  <a:lnTo>
                    <a:pt x="50" y="15"/>
                  </a:lnTo>
                  <a:lnTo>
                    <a:pt x="52" y="10"/>
                  </a:lnTo>
                  <a:lnTo>
                    <a:pt x="62" y="0"/>
                  </a:lnTo>
                  <a:lnTo>
                    <a:pt x="69" y="12"/>
                  </a:lnTo>
                  <a:lnTo>
                    <a:pt x="78" y="29"/>
                  </a:lnTo>
                  <a:lnTo>
                    <a:pt x="85" y="29"/>
                  </a:lnTo>
                  <a:lnTo>
                    <a:pt x="90" y="34"/>
                  </a:lnTo>
                  <a:lnTo>
                    <a:pt x="78" y="36"/>
                  </a:lnTo>
                  <a:lnTo>
                    <a:pt x="74" y="53"/>
                  </a:lnTo>
                  <a:lnTo>
                    <a:pt x="71" y="60"/>
                  </a:lnTo>
                  <a:lnTo>
                    <a:pt x="66" y="64"/>
                  </a:lnTo>
                  <a:lnTo>
                    <a:pt x="66" y="74"/>
                  </a:lnTo>
                  <a:lnTo>
                    <a:pt x="62" y="76"/>
                  </a:lnTo>
                  <a:lnTo>
                    <a:pt x="52" y="64"/>
                  </a:lnTo>
                  <a:lnTo>
                    <a:pt x="57" y="55"/>
                  </a:lnTo>
                  <a:lnTo>
                    <a:pt x="52" y="48"/>
                  </a:lnTo>
                  <a:lnTo>
                    <a:pt x="48" y="50"/>
                  </a:lnTo>
                  <a:lnTo>
                    <a:pt x="29" y="64"/>
                  </a:lnTo>
                  <a:lnTo>
                    <a:pt x="29" y="50"/>
                  </a:lnTo>
                  <a:lnTo>
                    <a:pt x="19" y="48"/>
                  </a:lnTo>
                  <a:lnTo>
                    <a:pt x="14" y="41"/>
                  </a:lnTo>
                  <a:lnTo>
                    <a:pt x="19" y="36"/>
                  </a:lnTo>
                  <a:lnTo>
                    <a:pt x="10" y="29"/>
                  </a:lnTo>
                  <a:lnTo>
                    <a:pt x="12" y="22"/>
                  </a:lnTo>
                  <a:lnTo>
                    <a:pt x="5" y="19"/>
                  </a:lnTo>
                  <a:lnTo>
                    <a:pt x="3" y="12"/>
                  </a:lnTo>
                  <a:lnTo>
                    <a:pt x="7" y="10"/>
                  </a:lnTo>
                  <a:lnTo>
                    <a:pt x="19" y="15"/>
                  </a:lnTo>
                  <a:lnTo>
                    <a:pt x="29" y="17"/>
                  </a:lnTo>
                  <a:lnTo>
                    <a:pt x="31" y="15"/>
                  </a:lnTo>
                  <a:lnTo>
                    <a:pt x="21" y="3"/>
                  </a:lnTo>
                  <a:lnTo>
                    <a:pt x="26" y="0"/>
                  </a:lnTo>
                  <a:lnTo>
                    <a:pt x="31" y="0"/>
                  </a:lnTo>
                  <a:lnTo>
                    <a:pt x="43" y="12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Freeform 225">
              <a:extLst>
                <a:ext uri="{FF2B5EF4-FFF2-40B4-BE49-F238E27FC236}">
                  <a16:creationId xmlns:a16="http://schemas.microsoft.com/office/drawing/2014/main" id="{4E59A62D-EE39-AC62-3F21-E24A5E30EE5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6075" y="2673381"/>
              <a:ext cx="90737" cy="93983"/>
            </a:xfrm>
            <a:custGeom>
              <a:avLst/>
              <a:gdLst>
                <a:gd name="connsiteX0" fmla="*/ 84498 w 120983"/>
                <a:gd name="connsiteY0" fmla="*/ 86354 h 125311"/>
                <a:gd name="connsiteX1" fmla="*/ 86354 w 120983"/>
                <a:gd name="connsiteY1" fmla="*/ 88952 h 125311"/>
                <a:gd name="connsiteX2" fmla="*/ 91533 w 120983"/>
                <a:gd name="connsiteY2" fmla="*/ 89988 h 125311"/>
                <a:gd name="connsiteX3" fmla="*/ 93714 w 120983"/>
                <a:gd name="connsiteY3" fmla="*/ 86354 h 125311"/>
                <a:gd name="connsiteX4" fmla="*/ 61899 w 120983"/>
                <a:gd name="connsiteY4" fmla="*/ 0 h 125311"/>
                <a:gd name="connsiteX5" fmla="*/ 70989 w 120983"/>
                <a:gd name="connsiteY5" fmla="*/ 15907 h 125311"/>
                <a:gd name="connsiteX6" fmla="*/ 82351 w 120983"/>
                <a:gd name="connsiteY6" fmla="*/ 22725 h 125311"/>
                <a:gd name="connsiteX7" fmla="*/ 77807 w 120983"/>
                <a:gd name="connsiteY7" fmla="*/ 38632 h 125311"/>
                <a:gd name="connsiteX8" fmla="*/ 98259 w 120983"/>
                <a:gd name="connsiteY8" fmla="*/ 49994 h 125311"/>
                <a:gd name="connsiteX9" fmla="*/ 86896 w 120983"/>
                <a:gd name="connsiteY9" fmla="*/ 65902 h 125311"/>
                <a:gd name="connsiteX10" fmla="*/ 98259 w 120983"/>
                <a:gd name="connsiteY10" fmla="*/ 81809 h 125311"/>
                <a:gd name="connsiteX11" fmla="*/ 120983 w 120983"/>
                <a:gd name="connsiteY11" fmla="*/ 86354 h 125311"/>
                <a:gd name="connsiteX12" fmla="*/ 120983 w 120983"/>
                <a:gd name="connsiteY12" fmla="*/ 118168 h 125311"/>
                <a:gd name="connsiteX13" fmla="*/ 109078 w 120983"/>
                <a:gd name="connsiteY13" fmla="*/ 118168 h 125311"/>
                <a:gd name="connsiteX14" fmla="*/ 109078 w 120983"/>
                <a:gd name="connsiteY14" fmla="*/ 125311 h 125311"/>
                <a:gd name="connsiteX15" fmla="*/ 90899 w 120983"/>
                <a:gd name="connsiteY15" fmla="*/ 125311 h 125311"/>
                <a:gd name="connsiteX16" fmla="*/ 74991 w 120983"/>
                <a:gd name="connsiteY16" fmla="*/ 104859 h 125311"/>
                <a:gd name="connsiteX17" fmla="*/ 81809 w 120983"/>
                <a:gd name="connsiteY17" fmla="*/ 93497 h 125311"/>
                <a:gd name="connsiteX18" fmla="*/ 65902 w 120983"/>
                <a:gd name="connsiteY18" fmla="*/ 93497 h 125311"/>
                <a:gd name="connsiteX19" fmla="*/ 54539 w 120983"/>
                <a:gd name="connsiteY19" fmla="*/ 82134 h 125311"/>
                <a:gd name="connsiteX20" fmla="*/ 43177 w 120983"/>
                <a:gd name="connsiteY20" fmla="*/ 82134 h 125311"/>
                <a:gd name="connsiteX21" fmla="*/ 31815 w 120983"/>
                <a:gd name="connsiteY21" fmla="*/ 66227 h 125311"/>
                <a:gd name="connsiteX22" fmla="*/ 0 w 120983"/>
                <a:gd name="connsiteY22" fmla="*/ 57137 h 125311"/>
                <a:gd name="connsiteX23" fmla="*/ 6818 w 120983"/>
                <a:gd name="connsiteY23" fmla="*/ 34413 h 125311"/>
                <a:gd name="connsiteX24" fmla="*/ 0 w 120983"/>
                <a:gd name="connsiteY24" fmla="*/ 18505 h 125311"/>
                <a:gd name="connsiteX25" fmla="*/ 13638 w 120983"/>
                <a:gd name="connsiteY25" fmla="*/ 15406 h 125311"/>
                <a:gd name="connsiteX26" fmla="*/ 11905 w 120983"/>
                <a:gd name="connsiteY26" fmla="*/ 11362 h 125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20983" h="125311">
                  <a:moveTo>
                    <a:pt x="84498" y="86354"/>
                  </a:moveTo>
                  <a:lnTo>
                    <a:pt x="86354" y="88952"/>
                  </a:lnTo>
                  <a:lnTo>
                    <a:pt x="91533" y="89988"/>
                  </a:lnTo>
                  <a:lnTo>
                    <a:pt x="93714" y="86354"/>
                  </a:lnTo>
                  <a:close/>
                  <a:moveTo>
                    <a:pt x="61899" y="0"/>
                  </a:moveTo>
                  <a:lnTo>
                    <a:pt x="70989" y="15907"/>
                  </a:lnTo>
                  <a:lnTo>
                    <a:pt x="82351" y="22725"/>
                  </a:lnTo>
                  <a:lnTo>
                    <a:pt x="77807" y="38632"/>
                  </a:lnTo>
                  <a:lnTo>
                    <a:pt x="98259" y="49994"/>
                  </a:lnTo>
                  <a:lnTo>
                    <a:pt x="86896" y="65902"/>
                  </a:lnTo>
                  <a:lnTo>
                    <a:pt x="98259" y="81809"/>
                  </a:lnTo>
                  <a:lnTo>
                    <a:pt x="120983" y="86354"/>
                  </a:lnTo>
                  <a:lnTo>
                    <a:pt x="120983" y="118168"/>
                  </a:lnTo>
                  <a:lnTo>
                    <a:pt x="109078" y="118168"/>
                  </a:lnTo>
                  <a:lnTo>
                    <a:pt x="109078" y="125311"/>
                  </a:lnTo>
                  <a:lnTo>
                    <a:pt x="90899" y="125311"/>
                  </a:lnTo>
                  <a:lnTo>
                    <a:pt x="74991" y="104859"/>
                  </a:lnTo>
                  <a:lnTo>
                    <a:pt x="81809" y="93497"/>
                  </a:lnTo>
                  <a:lnTo>
                    <a:pt x="65902" y="93497"/>
                  </a:lnTo>
                  <a:lnTo>
                    <a:pt x="54539" y="82134"/>
                  </a:lnTo>
                  <a:lnTo>
                    <a:pt x="43177" y="82134"/>
                  </a:lnTo>
                  <a:lnTo>
                    <a:pt x="31815" y="66227"/>
                  </a:lnTo>
                  <a:lnTo>
                    <a:pt x="0" y="57137"/>
                  </a:lnTo>
                  <a:lnTo>
                    <a:pt x="6818" y="34413"/>
                  </a:lnTo>
                  <a:lnTo>
                    <a:pt x="0" y="18505"/>
                  </a:lnTo>
                  <a:lnTo>
                    <a:pt x="13638" y="15406"/>
                  </a:lnTo>
                  <a:lnTo>
                    <a:pt x="11905" y="11362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Freeform 224">
              <a:extLst>
                <a:ext uri="{FF2B5EF4-FFF2-40B4-BE49-F238E27FC236}">
                  <a16:creationId xmlns:a16="http://schemas.microsoft.com/office/drawing/2014/main" id="{E52751C7-F46B-4AC0-F668-AFCEFF4A542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0875" y="2588083"/>
              <a:ext cx="186370" cy="100369"/>
            </a:xfrm>
            <a:custGeom>
              <a:avLst/>
              <a:gdLst>
                <a:gd name="connsiteX0" fmla="*/ 6818 w 248493"/>
                <a:gd name="connsiteY0" fmla="*/ 0 h 133825"/>
                <a:gd name="connsiteX1" fmla="*/ 38632 w 248493"/>
                <a:gd name="connsiteY1" fmla="*/ 9090 h 133825"/>
                <a:gd name="connsiteX2" fmla="*/ 90899 w 248493"/>
                <a:gd name="connsiteY2" fmla="*/ 15907 h 133825"/>
                <a:gd name="connsiteX3" fmla="*/ 140893 w 248493"/>
                <a:gd name="connsiteY3" fmla="*/ 43177 h 133825"/>
                <a:gd name="connsiteX4" fmla="*/ 145438 w 248493"/>
                <a:gd name="connsiteY4" fmla="*/ 52267 h 133825"/>
                <a:gd name="connsiteX5" fmla="*/ 165890 w 248493"/>
                <a:gd name="connsiteY5" fmla="*/ 43177 h 133825"/>
                <a:gd name="connsiteX6" fmla="*/ 204522 w 248493"/>
                <a:gd name="connsiteY6" fmla="*/ 52267 h 133825"/>
                <a:gd name="connsiteX7" fmla="*/ 215885 w 248493"/>
                <a:gd name="connsiteY7" fmla="*/ 74991 h 133825"/>
                <a:gd name="connsiteX8" fmla="*/ 236337 w 248493"/>
                <a:gd name="connsiteY8" fmla="*/ 84081 h 133825"/>
                <a:gd name="connsiteX9" fmla="*/ 226036 w 248493"/>
                <a:gd name="connsiteY9" fmla="*/ 90262 h 133825"/>
                <a:gd name="connsiteX10" fmla="*/ 237131 w 248493"/>
                <a:gd name="connsiteY10" fmla="*/ 95193 h 133825"/>
                <a:gd name="connsiteX11" fmla="*/ 231413 w 248493"/>
                <a:gd name="connsiteY11" fmla="*/ 98624 h 133825"/>
                <a:gd name="connsiteX12" fmla="*/ 247699 w 248493"/>
                <a:gd name="connsiteY12" fmla="*/ 118168 h 133825"/>
                <a:gd name="connsiteX13" fmla="*/ 243154 w 248493"/>
                <a:gd name="connsiteY13" fmla="*/ 122713 h 133825"/>
                <a:gd name="connsiteX14" fmla="*/ 242994 w 248493"/>
                <a:gd name="connsiteY14" fmla="*/ 122681 h 133825"/>
                <a:gd name="connsiteX15" fmla="*/ 248493 w 248493"/>
                <a:gd name="connsiteY15" fmla="*/ 129280 h 133825"/>
                <a:gd name="connsiteX16" fmla="*/ 243948 w 248493"/>
                <a:gd name="connsiteY16" fmla="*/ 133825 h 133825"/>
                <a:gd name="connsiteX17" fmla="*/ 221224 w 248493"/>
                <a:gd name="connsiteY17" fmla="*/ 129280 h 133825"/>
                <a:gd name="connsiteX18" fmla="*/ 193954 w 248493"/>
                <a:gd name="connsiteY18" fmla="*/ 117918 h 133825"/>
                <a:gd name="connsiteX19" fmla="*/ 184864 w 248493"/>
                <a:gd name="connsiteY19" fmla="*/ 129280 h 133825"/>
                <a:gd name="connsiteX20" fmla="*/ 134870 w 248493"/>
                <a:gd name="connsiteY20" fmla="*/ 133825 h 133825"/>
                <a:gd name="connsiteX21" fmla="*/ 98510 w 248493"/>
                <a:gd name="connsiteY21" fmla="*/ 113373 h 133825"/>
                <a:gd name="connsiteX22" fmla="*/ 59878 w 248493"/>
                <a:gd name="connsiteY22" fmla="*/ 113373 h 133825"/>
                <a:gd name="connsiteX23" fmla="*/ 63212 w 248493"/>
                <a:gd name="connsiteY23" fmla="*/ 102261 h 133825"/>
                <a:gd name="connsiteX24" fmla="*/ 59084 w 248493"/>
                <a:gd name="connsiteY24" fmla="*/ 102261 h 133825"/>
                <a:gd name="connsiteX25" fmla="*/ 64452 w 248493"/>
                <a:gd name="connsiteY25" fmla="*/ 84367 h 133825"/>
                <a:gd name="connsiteX26" fmla="*/ 55333 w 248493"/>
                <a:gd name="connsiteY26" fmla="*/ 58834 h 133825"/>
                <a:gd name="connsiteX27" fmla="*/ 39426 w 248493"/>
                <a:gd name="connsiteY27" fmla="*/ 36109 h 133825"/>
                <a:gd name="connsiteX28" fmla="*/ 16702 w 248493"/>
                <a:gd name="connsiteY28" fmla="*/ 31564 h 133825"/>
                <a:gd name="connsiteX29" fmla="*/ 794 w 248493"/>
                <a:gd name="connsiteY29" fmla="*/ 20202 h 133825"/>
                <a:gd name="connsiteX30" fmla="*/ 5944 w 248493"/>
                <a:gd name="connsiteY30" fmla="*/ 13336 h 133825"/>
                <a:gd name="connsiteX31" fmla="*/ 0 w 248493"/>
                <a:gd name="connsiteY31" fmla="*/ 9090 h 13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8493" h="133825">
                  <a:moveTo>
                    <a:pt x="6818" y="0"/>
                  </a:moveTo>
                  <a:lnTo>
                    <a:pt x="38632" y="9090"/>
                  </a:lnTo>
                  <a:lnTo>
                    <a:pt x="90899" y="15907"/>
                  </a:lnTo>
                  <a:lnTo>
                    <a:pt x="140893" y="43177"/>
                  </a:lnTo>
                  <a:lnTo>
                    <a:pt x="145438" y="52267"/>
                  </a:lnTo>
                  <a:lnTo>
                    <a:pt x="165890" y="43177"/>
                  </a:lnTo>
                  <a:lnTo>
                    <a:pt x="204522" y="52267"/>
                  </a:lnTo>
                  <a:lnTo>
                    <a:pt x="215885" y="74991"/>
                  </a:lnTo>
                  <a:lnTo>
                    <a:pt x="236337" y="84081"/>
                  </a:lnTo>
                  <a:lnTo>
                    <a:pt x="226036" y="90262"/>
                  </a:lnTo>
                  <a:lnTo>
                    <a:pt x="237131" y="95193"/>
                  </a:lnTo>
                  <a:lnTo>
                    <a:pt x="231413" y="98624"/>
                  </a:lnTo>
                  <a:lnTo>
                    <a:pt x="247699" y="118168"/>
                  </a:lnTo>
                  <a:lnTo>
                    <a:pt x="243154" y="122713"/>
                  </a:lnTo>
                  <a:lnTo>
                    <a:pt x="242994" y="122681"/>
                  </a:lnTo>
                  <a:lnTo>
                    <a:pt x="248493" y="129280"/>
                  </a:lnTo>
                  <a:lnTo>
                    <a:pt x="243948" y="133825"/>
                  </a:lnTo>
                  <a:lnTo>
                    <a:pt x="221224" y="129280"/>
                  </a:lnTo>
                  <a:lnTo>
                    <a:pt x="193954" y="117918"/>
                  </a:lnTo>
                  <a:lnTo>
                    <a:pt x="184864" y="129280"/>
                  </a:lnTo>
                  <a:lnTo>
                    <a:pt x="134870" y="133825"/>
                  </a:lnTo>
                  <a:lnTo>
                    <a:pt x="98510" y="113373"/>
                  </a:lnTo>
                  <a:lnTo>
                    <a:pt x="59878" y="113373"/>
                  </a:lnTo>
                  <a:lnTo>
                    <a:pt x="63212" y="102261"/>
                  </a:lnTo>
                  <a:lnTo>
                    <a:pt x="59084" y="102261"/>
                  </a:lnTo>
                  <a:lnTo>
                    <a:pt x="64452" y="84367"/>
                  </a:lnTo>
                  <a:lnTo>
                    <a:pt x="55333" y="58834"/>
                  </a:lnTo>
                  <a:lnTo>
                    <a:pt x="39426" y="36109"/>
                  </a:lnTo>
                  <a:lnTo>
                    <a:pt x="16702" y="31564"/>
                  </a:lnTo>
                  <a:lnTo>
                    <a:pt x="794" y="20202"/>
                  </a:lnTo>
                  <a:lnTo>
                    <a:pt x="5944" y="13336"/>
                  </a:lnTo>
                  <a:lnTo>
                    <a:pt x="0" y="9090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Freeform 472">
              <a:extLst>
                <a:ext uri="{FF2B5EF4-FFF2-40B4-BE49-F238E27FC236}">
                  <a16:creationId xmlns:a16="http://schemas.microsoft.com/office/drawing/2014/main" id="{197A8435-6112-7327-0A91-12262802BB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6777" y="2620465"/>
              <a:ext cx="386888" cy="269695"/>
            </a:xfrm>
            <a:custGeom>
              <a:avLst/>
              <a:gdLst>
                <a:gd name="connsiteX0" fmla="*/ 40905 w 515850"/>
                <a:gd name="connsiteY0" fmla="*/ 31815 h 359593"/>
                <a:gd name="connsiteX1" fmla="*/ 15908 w 515850"/>
                <a:gd name="connsiteY1" fmla="*/ 40905 h 359593"/>
                <a:gd name="connsiteX2" fmla="*/ 15204 w 515850"/>
                <a:gd name="connsiteY2" fmla="*/ 44423 h 359593"/>
                <a:gd name="connsiteX3" fmla="*/ 15908 w 515850"/>
                <a:gd name="connsiteY3" fmla="*/ 43720 h 359593"/>
                <a:gd name="connsiteX4" fmla="*/ 42414 w 515850"/>
                <a:gd name="connsiteY4" fmla="*/ 35436 h 359593"/>
                <a:gd name="connsiteX5" fmla="*/ 224974 w 515850"/>
                <a:gd name="connsiteY5" fmla="*/ 0 h 359593"/>
                <a:gd name="connsiteX6" fmla="*/ 272696 w 515850"/>
                <a:gd name="connsiteY6" fmla="*/ 24997 h 359593"/>
                <a:gd name="connsiteX7" fmla="*/ 279514 w 515850"/>
                <a:gd name="connsiteY7" fmla="*/ 63629 h 359593"/>
                <a:gd name="connsiteX8" fmla="*/ 288604 w 515850"/>
                <a:gd name="connsiteY8" fmla="*/ 74992 h 359593"/>
                <a:gd name="connsiteX9" fmla="*/ 331780 w 515850"/>
                <a:gd name="connsiteY9" fmla="*/ 68174 h 359593"/>
                <a:gd name="connsiteX10" fmla="*/ 343143 w 515850"/>
                <a:gd name="connsiteY10" fmla="*/ 79537 h 359593"/>
                <a:gd name="connsiteX11" fmla="*/ 363595 w 515850"/>
                <a:gd name="connsiteY11" fmla="*/ 127258 h 359593"/>
                <a:gd name="connsiteX12" fmla="*/ 402227 w 515850"/>
                <a:gd name="connsiteY12" fmla="*/ 161346 h 359593"/>
                <a:gd name="connsiteX13" fmla="*/ 429496 w 515850"/>
                <a:gd name="connsiteY13" fmla="*/ 181798 h 359593"/>
                <a:gd name="connsiteX14" fmla="*/ 465856 w 515850"/>
                <a:gd name="connsiteY14" fmla="*/ 209067 h 359593"/>
                <a:gd name="connsiteX15" fmla="*/ 515850 w 515850"/>
                <a:gd name="connsiteY15" fmla="*/ 224975 h 359593"/>
                <a:gd name="connsiteX16" fmla="*/ 515850 w 515850"/>
                <a:gd name="connsiteY16" fmla="*/ 236880 h 359593"/>
                <a:gd name="connsiteX17" fmla="*/ 515850 w 515850"/>
                <a:gd name="connsiteY17" fmla="*/ 252244 h 359593"/>
                <a:gd name="connsiteX18" fmla="*/ 515850 w 515850"/>
                <a:gd name="connsiteY18" fmla="*/ 264149 h 359593"/>
                <a:gd name="connsiteX19" fmla="*/ 504488 w 515850"/>
                <a:gd name="connsiteY19" fmla="*/ 264149 h 359593"/>
                <a:gd name="connsiteX20" fmla="*/ 488581 w 515850"/>
                <a:gd name="connsiteY20" fmla="*/ 252787 h 359593"/>
                <a:gd name="connsiteX21" fmla="*/ 481763 w 515850"/>
                <a:gd name="connsiteY21" fmla="*/ 268694 h 359593"/>
                <a:gd name="connsiteX22" fmla="*/ 449949 w 515850"/>
                <a:gd name="connsiteY22" fmla="*/ 275512 h 359593"/>
                <a:gd name="connsiteX23" fmla="*/ 440859 w 515850"/>
                <a:gd name="connsiteY23" fmla="*/ 311871 h 359593"/>
                <a:gd name="connsiteX24" fmla="*/ 422679 w 515850"/>
                <a:gd name="connsiteY24" fmla="*/ 327779 h 359593"/>
                <a:gd name="connsiteX25" fmla="*/ 390865 w 515850"/>
                <a:gd name="connsiteY25" fmla="*/ 334596 h 359593"/>
                <a:gd name="connsiteX26" fmla="*/ 386320 w 515850"/>
                <a:gd name="connsiteY26" fmla="*/ 355048 h 359593"/>
                <a:gd name="connsiteX27" fmla="*/ 354505 w 515850"/>
                <a:gd name="connsiteY27" fmla="*/ 359593 h 359593"/>
                <a:gd name="connsiteX28" fmla="*/ 315873 w 515850"/>
                <a:gd name="connsiteY28" fmla="*/ 343686 h 359593"/>
                <a:gd name="connsiteX29" fmla="*/ 315873 w 515850"/>
                <a:gd name="connsiteY29" fmla="*/ 331781 h 359593"/>
                <a:gd name="connsiteX30" fmla="*/ 315873 w 515850"/>
                <a:gd name="connsiteY30" fmla="*/ 307326 h 359593"/>
                <a:gd name="connsiteX31" fmla="*/ 288604 w 515850"/>
                <a:gd name="connsiteY31" fmla="*/ 300509 h 359593"/>
                <a:gd name="connsiteX32" fmla="*/ 245427 w 515850"/>
                <a:gd name="connsiteY32" fmla="*/ 264149 h 359593"/>
                <a:gd name="connsiteX33" fmla="*/ 213612 w 515850"/>
                <a:gd name="connsiteY33" fmla="*/ 257332 h 359593"/>
                <a:gd name="connsiteX34" fmla="*/ 177253 w 515850"/>
                <a:gd name="connsiteY34" fmla="*/ 236880 h 359593"/>
                <a:gd name="connsiteX35" fmla="*/ 149983 w 515850"/>
                <a:gd name="connsiteY35" fmla="*/ 232335 h 359593"/>
                <a:gd name="connsiteX36" fmla="*/ 134076 w 515850"/>
                <a:gd name="connsiteY36" fmla="*/ 236880 h 359593"/>
                <a:gd name="connsiteX37" fmla="*/ 111351 w 515850"/>
                <a:gd name="connsiteY37" fmla="*/ 236880 h 359593"/>
                <a:gd name="connsiteX38" fmla="*/ 84082 w 515850"/>
                <a:gd name="connsiteY38" fmla="*/ 264149 h 359593"/>
                <a:gd name="connsiteX39" fmla="*/ 52267 w 515850"/>
                <a:gd name="connsiteY39" fmla="*/ 275512 h 359593"/>
                <a:gd name="connsiteX40" fmla="*/ 40905 w 515850"/>
                <a:gd name="connsiteY40" fmla="*/ 241425 h 359593"/>
                <a:gd name="connsiteX41" fmla="*/ 42095 w 515850"/>
                <a:gd name="connsiteY41" fmla="*/ 233091 h 359593"/>
                <a:gd name="connsiteX42" fmla="*/ 40905 w 515850"/>
                <a:gd name="connsiteY42" fmla="*/ 229520 h 359593"/>
                <a:gd name="connsiteX43" fmla="*/ 46152 w 515850"/>
                <a:gd name="connsiteY43" fmla="*/ 192787 h 359593"/>
                <a:gd name="connsiteX44" fmla="*/ 20452 w 515850"/>
                <a:gd name="connsiteY44" fmla="*/ 177795 h 359593"/>
                <a:gd name="connsiteX45" fmla="*/ 23971 w 515850"/>
                <a:gd name="connsiteY45" fmla="*/ 167943 h 359593"/>
                <a:gd name="connsiteX46" fmla="*/ 20452 w 515850"/>
                <a:gd name="connsiteY46" fmla="*/ 165890 h 359593"/>
                <a:gd name="connsiteX47" fmla="*/ 27911 w 515850"/>
                <a:gd name="connsiteY47" fmla="*/ 145005 h 359593"/>
                <a:gd name="connsiteX48" fmla="*/ 4545 w 515850"/>
                <a:gd name="connsiteY48" fmla="*/ 139163 h 359593"/>
                <a:gd name="connsiteX49" fmla="*/ 7996 w 515850"/>
                <a:gd name="connsiteY49" fmla="*/ 128121 h 359593"/>
                <a:gd name="connsiteX50" fmla="*/ 4545 w 515850"/>
                <a:gd name="connsiteY50" fmla="*/ 127258 h 359593"/>
                <a:gd name="connsiteX51" fmla="*/ 15908 w 515850"/>
                <a:gd name="connsiteY51" fmla="*/ 90899 h 359593"/>
                <a:gd name="connsiteX52" fmla="*/ 47722 w 515850"/>
                <a:gd name="connsiteY52" fmla="*/ 102261 h 359593"/>
                <a:gd name="connsiteX53" fmla="*/ 71537 w 515850"/>
                <a:gd name="connsiteY53" fmla="*/ 88653 h 359593"/>
                <a:gd name="connsiteX54" fmla="*/ 52267 w 515850"/>
                <a:gd name="connsiteY54" fmla="*/ 70989 h 359593"/>
                <a:gd name="connsiteX55" fmla="*/ 40905 w 515850"/>
                <a:gd name="connsiteY55" fmla="*/ 43720 h 359593"/>
                <a:gd name="connsiteX56" fmla="*/ 15908 w 515850"/>
                <a:gd name="connsiteY56" fmla="*/ 52810 h 359593"/>
                <a:gd name="connsiteX57" fmla="*/ 9090 w 515850"/>
                <a:gd name="connsiteY57" fmla="*/ 86897 h 359593"/>
                <a:gd name="connsiteX58" fmla="*/ 0 w 515850"/>
                <a:gd name="connsiteY58" fmla="*/ 59627 h 359593"/>
                <a:gd name="connsiteX59" fmla="*/ 2977 w 515850"/>
                <a:gd name="connsiteY59" fmla="*/ 56651 h 359593"/>
                <a:gd name="connsiteX60" fmla="*/ 0 w 515850"/>
                <a:gd name="connsiteY60" fmla="*/ 47722 h 359593"/>
                <a:gd name="connsiteX61" fmla="*/ 15908 w 515850"/>
                <a:gd name="connsiteY61" fmla="*/ 31815 h 359593"/>
                <a:gd name="connsiteX62" fmla="*/ 52267 w 515850"/>
                <a:gd name="connsiteY62" fmla="*/ 20452 h 359593"/>
                <a:gd name="connsiteX63" fmla="*/ 79537 w 515850"/>
                <a:gd name="connsiteY63" fmla="*/ 31815 h 359593"/>
                <a:gd name="connsiteX64" fmla="*/ 106806 w 515850"/>
                <a:gd name="connsiteY64" fmla="*/ 68174 h 359593"/>
                <a:gd name="connsiteX65" fmla="*/ 122713 w 515850"/>
                <a:gd name="connsiteY65" fmla="*/ 68174 h 359593"/>
                <a:gd name="connsiteX66" fmla="*/ 166467 w 515850"/>
                <a:gd name="connsiteY66" fmla="*/ 68174 h 359593"/>
                <a:gd name="connsiteX67" fmla="*/ 161345 w 515850"/>
                <a:gd name="connsiteY67" fmla="*/ 52810 h 359593"/>
                <a:gd name="connsiteX68" fmla="*/ 164747 w 515850"/>
                <a:gd name="connsiteY68" fmla="*/ 51109 h 359593"/>
                <a:gd name="connsiteX69" fmla="*/ 161345 w 515850"/>
                <a:gd name="connsiteY69" fmla="*/ 40905 h 359593"/>
                <a:gd name="connsiteX70" fmla="*/ 193160 w 515850"/>
                <a:gd name="connsiteY70" fmla="*/ 24997 h 359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515850" h="359593">
                  <a:moveTo>
                    <a:pt x="40905" y="31815"/>
                  </a:moveTo>
                  <a:lnTo>
                    <a:pt x="15908" y="40905"/>
                  </a:lnTo>
                  <a:lnTo>
                    <a:pt x="15204" y="44423"/>
                  </a:lnTo>
                  <a:lnTo>
                    <a:pt x="15908" y="43720"/>
                  </a:lnTo>
                  <a:lnTo>
                    <a:pt x="42414" y="35436"/>
                  </a:lnTo>
                  <a:close/>
                  <a:moveTo>
                    <a:pt x="224974" y="0"/>
                  </a:moveTo>
                  <a:lnTo>
                    <a:pt x="272696" y="24997"/>
                  </a:lnTo>
                  <a:lnTo>
                    <a:pt x="279514" y="63629"/>
                  </a:lnTo>
                  <a:lnTo>
                    <a:pt x="288604" y="74992"/>
                  </a:lnTo>
                  <a:lnTo>
                    <a:pt x="331780" y="68174"/>
                  </a:lnTo>
                  <a:lnTo>
                    <a:pt x="343143" y="79537"/>
                  </a:lnTo>
                  <a:lnTo>
                    <a:pt x="363595" y="127258"/>
                  </a:lnTo>
                  <a:lnTo>
                    <a:pt x="402227" y="161346"/>
                  </a:lnTo>
                  <a:lnTo>
                    <a:pt x="429496" y="181798"/>
                  </a:lnTo>
                  <a:lnTo>
                    <a:pt x="465856" y="209067"/>
                  </a:lnTo>
                  <a:lnTo>
                    <a:pt x="515850" y="224975"/>
                  </a:lnTo>
                  <a:lnTo>
                    <a:pt x="515850" y="236880"/>
                  </a:lnTo>
                  <a:lnTo>
                    <a:pt x="515850" y="252244"/>
                  </a:lnTo>
                  <a:lnTo>
                    <a:pt x="515850" y="264149"/>
                  </a:lnTo>
                  <a:lnTo>
                    <a:pt x="504488" y="264149"/>
                  </a:lnTo>
                  <a:lnTo>
                    <a:pt x="488581" y="252787"/>
                  </a:lnTo>
                  <a:lnTo>
                    <a:pt x="481763" y="268694"/>
                  </a:lnTo>
                  <a:lnTo>
                    <a:pt x="449949" y="275512"/>
                  </a:lnTo>
                  <a:lnTo>
                    <a:pt x="440859" y="311871"/>
                  </a:lnTo>
                  <a:lnTo>
                    <a:pt x="422679" y="327779"/>
                  </a:lnTo>
                  <a:lnTo>
                    <a:pt x="390865" y="334596"/>
                  </a:lnTo>
                  <a:lnTo>
                    <a:pt x="386320" y="355048"/>
                  </a:lnTo>
                  <a:lnTo>
                    <a:pt x="354505" y="359593"/>
                  </a:lnTo>
                  <a:lnTo>
                    <a:pt x="315873" y="343686"/>
                  </a:lnTo>
                  <a:lnTo>
                    <a:pt x="315873" y="331781"/>
                  </a:lnTo>
                  <a:lnTo>
                    <a:pt x="315873" y="307326"/>
                  </a:lnTo>
                  <a:lnTo>
                    <a:pt x="288604" y="300509"/>
                  </a:lnTo>
                  <a:lnTo>
                    <a:pt x="245427" y="264149"/>
                  </a:lnTo>
                  <a:lnTo>
                    <a:pt x="213612" y="257332"/>
                  </a:lnTo>
                  <a:lnTo>
                    <a:pt x="177253" y="236880"/>
                  </a:lnTo>
                  <a:lnTo>
                    <a:pt x="149983" y="232335"/>
                  </a:lnTo>
                  <a:lnTo>
                    <a:pt x="134076" y="236880"/>
                  </a:lnTo>
                  <a:lnTo>
                    <a:pt x="111351" y="236880"/>
                  </a:lnTo>
                  <a:lnTo>
                    <a:pt x="84082" y="264149"/>
                  </a:lnTo>
                  <a:lnTo>
                    <a:pt x="52267" y="275512"/>
                  </a:lnTo>
                  <a:lnTo>
                    <a:pt x="40905" y="241425"/>
                  </a:lnTo>
                  <a:lnTo>
                    <a:pt x="42095" y="233091"/>
                  </a:lnTo>
                  <a:lnTo>
                    <a:pt x="40905" y="229520"/>
                  </a:lnTo>
                  <a:lnTo>
                    <a:pt x="46152" y="192787"/>
                  </a:lnTo>
                  <a:lnTo>
                    <a:pt x="20452" y="177795"/>
                  </a:lnTo>
                  <a:lnTo>
                    <a:pt x="23971" y="167943"/>
                  </a:lnTo>
                  <a:lnTo>
                    <a:pt x="20452" y="165890"/>
                  </a:lnTo>
                  <a:lnTo>
                    <a:pt x="27911" y="145005"/>
                  </a:lnTo>
                  <a:lnTo>
                    <a:pt x="4545" y="139163"/>
                  </a:lnTo>
                  <a:lnTo>
                    <a:pt x="7996" y="128121"/>
                  </a:lnTo>
                  <a:lnTo>
                    <a:pt x="4545" y="127258"/>
                  </a:lnTo>
                  <a:lnTo>
                    <a:pt x="15908" y="90899"/>
                  </a:lnTo>
                  <a:lnTo>
                    <a:pt x="47722" y="102261"/>
                  </a:lnTo>
                  <a:lnTo>
                    <a:pt x="71537" y="88653"/>
                  </a:lnTo>
                  <a:lnTo>
                    <a:pt x="52267" y="70989"/>
                  </a:lnTo>
                  <a:lnTo>
                    <a:pt x="40905" y="43720"/>
                  </a:lnTo>
                  <a:lnTo>
                    <a:pt x="15908" y="52810"/>
                  </a:lnTo>
                  <a:lnTo>
                    <a:pt x="9090" y="86897"/>
                  </a:lnTo>
                  <a:lnTo>
                    <a:pt x="0" y="59627"/>
                  </a:lnTo>
                  <a:lnTo>
                    <a:pt x="2977" y="56651"/>
                  </a:lnTo>
                  <a:lnTo>
                    <a:pt x="0" y="47722"/>
                  </a:lnTo>
                  <a:lnTo>
                    <a:pt x="15908" y="31815"/>
                  </a:lnTo>
                  <a:lnTo>
                    <a:pt x="52267" y="20452"/>
                  </a:lnTo>
                  <a:lnTo>
                    <a:pt x="79537" y="31815"/>
                  </a:lnTo>
                  <a:lnTo>
                    <a:pt x="106806" y="68174"/>
                  </a:lnTo>
                  <a:lnTo>
                    <a:pt x="122713" y="68174"/>
                  </a:lnTo>
                  <a:lnTo>
                    <a:pt x="166467" y="68174"/>
                  </a:lnTo>
                  <a:lnTo>
                    <a:pt x="161345" y="52810"/>
                  </a:lnTo>
                  <a:lnTo>
                    <a:pt x="164747" y="51109"/>
                  </a:lnTo>
                  <a:lnTo>
                    <a:pt x="161345" y="40905"/>
                  </a:lnTo>
                  <a:lnTo>
                    <a:pt x="193160" y="24997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Freeform 471">
              <a:extLst>
                <a:ext uri="{FF2B5EF4-FFF2-40B4-BE49-F238E27FC236}">
                  <a16:creationId xmlns:a16="http://schemas.microsoft.com/office/drawing/2014/main" id="{B3A2A223-2AE4-089D-2729-5C629FEF11B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8342" y="2770367"/>
              <a:ext cx="402226" cy="314089"/>
            </a:xfrm>
            <a:custGeom>
              <a:avLst/>
              <a:gdLst>
                <a:gd name="connsiteX0" fmla="*/ 420069 w 536301"/>
                <a:gd name="connsiteY0" fmla="*/ 91466 h 418785"/>
                <a:gd name="connsiteX1" fmla="*/ 413588 w 536301"/>
                <a:gd name="connsiteY1" fmla="*/ 93171 h 418785"/>
                <a:gd name="connsiteX2" fmla="*/ 412499 w 536301"/>
                <a:gd name="connsiteY2" fmla="*/ 94571 h 418785"/>
                <a:gd name="connsiteX3" fmla="*/ 413588 w 536301"/>
                <a:gd name="connsiteY3" fmla="*/ 96095 h 418785"/>
                <a:gd name="connsiteX4" fmla="*/ 374956 w 536301"/>
                <a:gd name="connsiteY4" fmla="*/ 0 h 418785"/>
                <a:gd name="connsiteX5" fmla="*/ 397681 w 536301"/>
                <a:gd name="connsiteY5" fmla="*/ 11362 h 418785"/>
                <a:gd name="connsiteX6" fmla="*/ 392638 w 536301"/>
                <a:gd name="connsiteY6" fmla="*/ 23127 h 418785"/>
                <a:gd name="connsiteX7" fmla="*/ 397681 w 536301"/>
                <a:gd name="connsiteY7" fmla="*/ 25648 h 418785"/>
                <a:gd name="connsiteX8" fmla="*/ 396986 w 536301"/>
                <a:gd name="connsiteY8" fmla="*/ 27270 h 418785"/>
                <a:gd name="connsiteX9" fmla="*/ 402226 w 536301"/>
                <a:gd name="connsiteY9" fmla="*/ 27270 h 418785"/>
                <a:gd name="connsiteX10" fmla="*/ 402226 w 536301"/>
                <a:gd name="connsiteY10" fmla="*/ 41556 h 418785"/>
                <a:gd name="connsiteX11" fmla="*/ 402226 w 536301"/>
                <a:gd name="connsiteY11" fmla="*/ 65902 h 418785"/>
                <a:gd name="connsiteX12" fmla="*/ 413588 w 536301"/>
                <a:gd name="connsiteY12" fmla="*/ 81809 h 418785"/>
                <a:gd name="connsiteX13" fmla="*/ 429495 w 536301"/>
                <a:gd name="connsiteY13" fmla="*/ 70447 h 418785"/>
                <a:gd name="connsiteX14" fmla="*/ 445403 w 536301"/>
                <a:gd name="connsiteY14" fmla="*/ 65902 h 418785"/>
                <a:gd name="connsiteX15" fmla="*/ 465855 w 536301"/>
                <a:gd name="connsiteY15" fmla="*/ 49994 h 418785"/>
                <a:gd name="connsiteX16" fmla="*/ 493124 w 536301"/>
                <a:gd name="connsiteY16" fmla="*/ 49994 h 418785"/>
                <a:gd name="connsiteX17" fmla="*/ 531756 w 536301"/>
                <a:gd name="connsiteY17" fmla="*/ 49994 h 418785"/>
                <a:gd name="connsiteX18" fmla="*/ 536301 w 536301"/>
                <a:gd name="connsiteY18" fmla="*/ 65902 h 418785"/>
                <a:gd name="connsiteX19" fmla="*/ 532463 w 536301"/>
                <a:gd name="connsiteY19" fmla="*/ 66755 h 418785"/>
                <a:gd name="connsiteX20" fmla="*/ 536301 w 536301"/>
                <a:gd name="connsiteY20" fmla="*/ 80188 h 418785"/>
                <a:gd name="connsiteX21" fmla="*/ 515849 w 536301"/>
                <a:gd name="connsiteY21" fmla="*/ 84733 h 418785"/>
                <a:gd name="connsiteX22" fmla="*/ 499942 w 536301"/>
                <a:gd name="connsiteY22" fmla="*/ 91550 h 418785"/>
                <a:gd name="connsiteX23" fmla="*/ 456765 w 536301"/>
                <a:gd name="connsiteY23" fmla="*/ 96095 h 418785"/>
                <a:gd name="connsiteX24" fmla="*/ 413588 w 536301"/>
                <a:gd name="connsiteY24" fmla="*/ 107457 h 418785"/>
                <a:gd name="connsiteX25" fmla="*/ 400666 w 536301"/>
                <a:gd name="connsiteY25" fmla="*/ 124071 h 418785"/>
                <a:gd name="connsiteX26" fmla="*/ 402226 w 536301"/>
                <a:gd name="connsiteY26" fmla="*/ 129531 h 418785"/>
                <a:gd name="connsiteX27" fmla="*/ 406771 w 536301"/>
                <a:gd name="connsiteY27" fmla="*/ 152255 h 418785"/>
                <a:gd name="connsiteX28" fmla="*/ 404498 w 536301"/>
                <a:gd name="connsiteY28" fmla="*/ 155177 h 418785"/>
                <a:gd name="connsiteX29" fmla="*/ 406771 w 536301"/>
                <a:gd name="connsiteY29" fmla="*/ 166541 h 418785"/>
                <a:gd name="connsiteX30" fmla="*/ 390863 w 536301"/>
                <a:gd name="connsiteY30" fmla="*/ 186994 h 418785"/>
                <a:gd name="connsiteX31" fmla="*/ 390863 w 536301"/>
                <a:gd name="connsiteY31" fmla="*/ 188615 h 418785"/>
                <a:gd name="connsiteX32" fmla="*/ 390863 w 536301"/>
                <a:gd name="connsiteY32" fmla="*/ 202901 h 418785"/>
                <a:gd name="connsiteX33" fmla="*/ 381774 w 536301"/>
                <a:gd name="connsiteY33" fmla="*/ 218808 h 418785"/>
                <a:gd name="connsiteX34" fmla="*/ 350731 w 536301"/>
                <a:gd name="connsiteY34" fmla="*/ 215156 h 418785"/>
                <a:gd name="connsiteX35" fmla="*/ 359049 w 536301"/>
                <a:gd name="connsiteY35" fmla="*/ 231792 h 418785"/>
                <a:gd name="connsiteX36" fmla="*/ 353459 w 536301"/>
                <a:gd name="connsiteY36" fmla="*/ 234897 h 418785"/>
                <a:gd name="connsiteX37" fmla="*/ 359049 w 536301"/>
                <a:gd name="connsiteY37" fmla="*/ 246078 h 418785"/>
                <a:gd name="connsiteX38" fmla="*/ 338597 w 536301"/>
                <a:gd name="connsiteY38" fmla="*/ 257440 h 418785"/>
                <a:gd name="connsiteX39" fmla="*/ 322690 w 536301"/>
                <a:gd name="connsiteY39" fmla="*/ 284710 h 418785"/>
                <a:gd name="connsiteX40" fmla="*/ 322690 w 536301"/>
                <a:gd name="connsiteY40" fmla="*/ 297693 h 418785"/>
                <a:gd name="connsiteX41" fmla="*/ 322690 w 536301"/>
                <a:gd name="connsiteY41" fmla="*/ 311979 h 418785"/>
                <a:gd name="connsiteX42" fmla="*/ 304510 w 536301"/>
                <a:gd name="connsiteY42" fmla="*/ 321069 h 418785"/>
                <a:gd name="connsiteX43" fmla="*/ 295420 w 536301"/>
                <a:gd name="connsiteY43" fmla="*/ 316524 h 418785"/>
                <a:gd name="connsiteX44" fmla="*/ 268151 w 536301"/>
                <a:gd name="connsiteY44" fmla="*/ 321069 h 418785"/>
                <a:gd name="connsiteX45" fmla="*/ 263606 w 536301"/>
                <a:gd name="connsiteY45" fmla="*/ 339249 h 418785"/>
                <a:gd name="connsiteX46" fmla="*/ 236336 w 536301"/>
                <a:gd name="connsiteY46" fmla="*/ 339249 h 418785"/>
                <a:gd name="connsiteX47" fmla="*/ 213612 w 536301"/>
                <a:gd name="connsiteY47" fmla="*/ 359701 h 418785"/>
                <a:gd name="connsiteX48" fmla="*/ 213612 w 536301"/>
                <a:gd name="connsiteY48" fmla="*/ 384047 h 418785"/>
                <a:gd name="connsiteX49" fmla="*/ 213612 w 536301"/>
                <a:gd name="connsiteY49" fmla="*/ 398333 h 418785"/>
                <a:gd name="connsiteX50" fmla="*/ 165890 w 536301"/>
                <a:gd name="connsiteY50" fmla="*/ 414240 h 418785"/>
                <a:gd name="connsiteX51" fmla="*/ 138620 w 536301"/>
                <a:gd name="connsiteY51" fmla="*/ 407423 h 418785"/>
                <a:gd name="connsiteX52" fmla="*/ 127258 w 536301"/>
                <a:gd name="connsiteY52" fmla="*/ 418785 h 418785"/>
                <a:gd name="connsiteX53" fmla="*/ 111351 w 536301"/>
                <a:gd name="connsiteY53" fmla="*/ 414240 h 418785"/>
                <a:gd name="connsiteX54" fmla="*/ 74991 w 536301"/>
                <a:gd name="connsiteY54" fmla="*/ 418785 h 418785"/>
                <a:gd name="connsiteX55" fmla="*/ 9090 w 536301"/>
                <a:gd name="connsiteY55" fmla="*/ 398333 h 418785"/>
                <a:gd name="connsiteX56" fmla="*/ 18986 w 536301"/>
                <a:gd name="connsiteY56" fmla="*/ 387118 h 418785"/>
                <a:gd name="connsiteX57" fmla="*/ 9090 w 536301"/>
                <a:gd name="connsiteY57" fmla="*/ 384047 h 418785"/>
                <a:gd name="connsiteX58" fmla="*/ 43177 w 536301"/>
                <a:gd name="connsiteY58" fmla="*/ 345415 h 418785"/>
                <a:gd name="connsiteX59" fmla="*/ 43177 w 536301"/>
                <a:gd name="connsiteY59" fmla="*/ 332431 h 418785"/>
                <a:gd name="connsiteX60" fmla="*/ 15907 w 536301"/>
                <a:gd name="connsiteY60" fmla="*/ 327886 h 418785"/>
                <a:gd name="connsiteX61" fmla="*/ 9090 w 536301"/>
                <a:gd name="connsiteY61" fmla="*/ 296072 h 418785"/>
                <a:gd name="connsiteX62" fmla="*/ 0 w 536301"/>
                <a:gd name="connsiteY62" fmla="*/ 261985 h 418785"/>
                <a:gd name="connsiteX63" fmla="*/ 2837 w 536301"/>
                <a:gd name="connsiteY63" fmla="*/ 258337 h 418785"/>
                <a:gd name="connsiteX64" fmla="*/ 0 w 536301"/>
                <a:gd name="connsiteY64" fmla="*/ 247699 h 418785"/>
                <a:gd name="connsiteX65" fmla="*/ 8764 w 536301"/>
                <a:gd name="connsiteY65" fmla="*/ 236431 h 418785"/>
                <a:gd name="connsiteX66" fmla="*/ 0 w 536301"/>
                <a:gd name="connsiteY66" fmla="*/ 230170 h 418785"/>
                <a:gd name="connsiteX67" fmla="*/ 3390 w 536301"/>
                <a:gd name="connsiteY67" fmla="*/ 218306 h 418785"/>
                <a:gd name="connsiteX68" fmla="*/ 0 w 536301"/>
                <a:gd name="connsiteY68" fmla="*/ 215884 h 418785"/>
                <a:gd name="connsiteX69" fmla="*/ 9090 w 536301"/>
                <a:gd name="connsiteY69" fmla="*/ 184070 h 418785"/>
                <a:gd name="connsiteX70" fmla="*/ 20452 w 536301"/>
                <a:gd name="connsiteY70" fmla="*/ 129531 h 418785"/>
                <a:gd name="connsiteX71" fmla="*/ 59084 w 536301"/>
                <a:gd name="connsiteY71" fmla="*/ 145438 h 418785"/>
                <a:gd name="connsiteX72" fmla="*/ 90899 w 536301"/>
                <a:gd name="connsiteY72" fmla="*/ 140893 h 418785"/>
                <a:gd name="connsiteX73" fmla="*/ 95444 w 536301"/>
                <a:gd name="connsiteY73" fmla="*/ 120441 h 418785"/>
                <a:gd name="connsiteX74" fmla="*/ 127258 w 536301"/>
                <a:gd name="connsiteY74" fmla="*/ 113623 h 418785"/>
                <a:gd name="connsiteX75" fmla="*/ 145438 w 536301"/>
                <a:gd name="connsiteY75" fmla="*/ 97716 h 418785"/>
                <a:gd name="connsiteX76" fmla="*/ 154528 w 536301"/>
                <a:gd name="connsiteY76" fmla="*/ 65902 h 418785"/>
                <a:gd name="connsiteX77" fmla="*/ 186342 w 536301"/>
                <a:gd name="connsiteY77" fmla="*/ 54539 h 418785"/>
                <a:gd name="connsiteX78" fmla="*/ 193160 w 536301"/>
                <a:gd name="connsiteY78" fmla="*/ 38632 h 418785"/>
                <a:gd name="connsiteX79" fmla="*/ 209067 w 536301"/>
                <a:gd name="connsiteY79" fmla="*/ 49994 h 418785"/>
                <a:gd name="connsiteX80" fmla="*/ 220429 w 536301"/>
                <a:gd name="connsiteY80" fmla="*/ 49994 h 418785"/>
                <a:gd name="connsiteX81" fmla="*/ 240881 w 536301"/>
                <a:gd name="connsiteY81" fmla="*/ 49994 h 418785"/>
                <a:gd name="connsiteX82" fmla="*/ 268151 w 536301"/>
                <a:gd name="connsiteY82" fmla="*/ 61357 h 418785"/>
                <a:gd name="connsiteX83" fmla="*/ 279513 w 536301"/>
                <a:gd name="connsiteY83" fmla="*/ 70447 h 418785"/>
                <a:gd name="connsiteX84" fmla="*/ 304510 w 536301"/>
                <a:gd name="connsiteY84" fmla="*/ 54539 h 418785"/>
                <a:gd name="connsiteX85" fmla="*/ 315872 w 536301"/>
                <a:gd name="connsiteY85" fmla="*/ 61357 h 418785"/>
                <a:gd name="connsiteX86" fmla="*/ 331779 w 536301"/>
                <a:gd name="connsiteY86" fmla="*/ 43177 h 418785"/>
                <a:gd name="connsiteX87" fmla="*/ 354504 w 536301"/>
                <a:gd name="connsiteY87" fmla="*/ 43177 h 418785"/>
                <a:gd name="connsiteX88" fmla="*/ 354504 w 536301"/>
                <a:gd name="connsiteY88" fmla="*/ 38632 h 418785"/>
                <a:gd name="connsiteX89" fmla="*/ 359049 w 536301"/>
                <a:gd name="connsiteY89" fmla="*/ 18180 h 418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536301" h="418785">
                  <a:moveTo>
                    <a:pt x="420069" y="91466"/>
                  </a:moveTo>
                  <a:lnTo>
                    <a:pt x="413588" y="93171"/>
                  </a:lnTo>
                  <a:lnTo>
                    <a:pt x="412499" y="94571"/>
                  </a:lnTo>
                  <a:lnTo>
                    <a:pt x="413588" y="96095"/>
                  </a:lnTo>
                  <a:close/>
                  <a:moveTo>
                    <a:pt x="374956" y="0"/>
                  </a:moveTo>
                  <a:lnTo>
                    <a:pt x="397681" y="11362"/>
                  </a:lnTo>
                  <a:lnTo>
                    <a:pt x="392638" y="23127"/>
                  </a:lnTo>
                  <a:lnTo>
                    <a:pt x="397681" y="25648"/>
                  </a:lnTo>
                  <a:lnTo>
                    <a:pt x="396986" y="27270"/>
                  </a:lnTo>
                  <a:lnTo>
                    <a:pt x="402226" y="27270"/>
                  </a:lnTo>
                  <a:lnTo>
                    <a:pt x="402226" y="41556"/>
                  </a:lnTo>
                  <a:lnTo>
                    <a:pt x="402226" y="65902"/>
                  </a:lnTo>
                  <a:lnTo>
                    <a:pt x="413588" y="81809"/>
                  </a:lnTo>
                  <a:lnTo>
                    <a:pt x="429495" y="70447"/>
                  </a:lnTo>
                  <a:lnTo>
                    <a:pt x="445403" y="65902"/>
                  </a:lnTo>
                  <a:lnTo>
                    <a:pt x="465855" y="49994"/>
                  </a:lnTo>
                  <a:lnTo>
                    <a:pt x="493124" y="49994"/>
                  </a:lnTo>
                  <a:lnTo>
                    <a:pt x="531756" y="49994"/>
                  </a:lnTo>
                  <a:lnTo>
                    <a:pt x="536301" y="65902"/>
                  </a:lnTo>
                  <a:lnTo>
                    <a:pt x="532463" y="66755"/>
                  </a:lnTo>
                  <a:lnTo>
                    <a:pt x="536301" y="80188"/>
                  </a:lnTo>
                  <a:lnTo>
                    <a:pt x="515849" y="84733"/>
                  </a:lnTo>
                  <a:lnTo>
                    <a:pt x="499942" y="91550"/>
                  </a:lnTo>
                  <a:lnTo>
                    <a:pt x="456765" y="96095"/>
                  </a:lnTo>
                  <a:lnTo>
                    <a:pt x="413588" y="107457"/>
                  </a:lnTo>
                  <a:lnTo>
                    <a:pt x="400666" y="124071"/>
                  </a:lnTo>
                  <a:lnTo>
                    <a:pt x="402226" y="129531"/>
                  </a:lnTo>
                  <a:lnTo>
                    <a:pt x="406771" y="152255"/>
                  </a:lnTo>
                  <a:lnTo>
                    <a:pt x="404498" y="155177"/>
                  </a:lnTo>
                  <a:lnTo>
                    <a:pt x="406771" y="166541"/>
                  </a:lnTo>
                  <a:lnTo>
                    <a:pt x="390863" y="186994"/>
                  </a:lnTo>
                  <a:lnTo>
                    <a:pt x="390863" y="188615"/>
                  </a:lnTo>
                  <a:lnTo>
                    <a:pt x="390863" y="202901"/>
                  </a:lnTo>
                  <a:lnTo>
                    <a:pt x="381774" y="218808"/>
                  </a:lnTo>
                  <a:lnTo>
                    <a:pt x="350731" y="215156"/>
                  </a:lnTo>
                  <a:lnTo>
                    <a:pt x="359049" y="231792"/>
                  </a:lnTo>
                  <a:lnTo>
                    <a:pt x="353459" y="234897"/>
                  </a:lnTo>
                  <a:lnTo>
                    <a:pt x="359049" y="246078"/>
                  </a:lnTo>
                  <a:lnTo>
                    <a:pt x="338597" y="257440"/>
                  </a:lnTo>
                  <a:lnTo>
                    <a:pt x="322690" y="284710"/>
                  </a:lnTo>
                  <a:lnTo>
                    <a:pt x="322690" y="297693"/>
                  </a:lnTo>
                  <a:lnTo>
                    <a:pt x="322690" y="311979"/>
                  </a:lnTo>
                  <a:lnTo>
                    <a:pt x="304510" y="321069"/>
                  </a:lnTo>
                  <a:lnTo>
                    <a:pt x="295420" y="316524"/>
                  </a:lnTo>
                  <a:lnTo>
                    <a:pt x="268151" y="321069"/>
                  </a:lnTo>
                  <a:lnTo>
                    <a:pt x="263606" y="339249"/>
                  </a:lnTo>
                  <a:lnTo>
                    <a:pt x="236336" y="339249"/>
                  </a:lnTo>
                  <a:lnTo>
                    <a:pt x="213612" y="359701"/>
                  </a:lnTo>
                  <a:lnTo>
                    <a:pt x="213612" y="384047"/>
                  </a:lnTo>
                  <a:lnTo>
                    <a:pt x="213612" y="398333"/>
                  </a:lnTo>
                  <a:lnTo>
                    <a:pt x="165890" y="414240"/>
                  </a:lnTo>
                  <a:lnTo>
                    <a:pt x="138620" y="407423"/>
                  </a:lnTo>
                  <a:lnTo>
                    <a:pt x="127258" y="418785"/>
                  </a:lnTo>
                  <a:lnTo>
                    <a:pt x="111351" y="414240"/>
                  </a:lnTo>
                  <a:lnTo>
                    <a:pt x="74991" y="418785"/>
                  </a:lnTo>
                  <a:lnTo>
                    <a:pt x="9090" y="398333"/>
                  </a:lnTo>
                  <a:lnTo>
                    <a:pt x="18986" y="387118"/>
                  </a:lnTo>
                  <a:lnTo>
                    <a:pt x="9090" y="384047"/>
                  </a:lnTo>
                  <a:lnTo>
                    <a:pt x="43177" y="345415"/>
                  </a:lnTo>
                  <a:lnTo>
                    <a:pt x="43177" y="332431"/>
                  </a:lnTo>
                  <a:lnTo>
                    <a:pt x="15907" y="327886"/>
                  </a:lnTo>
                  <a:lnTo>
                    <a:pt x="9090" y="296072"/>
                  </a:lnTo>
                  <a:lnTo>
                    <a:pt x="0" y="261985"/>
                  </a:lnTo>
                  <a:lnTo>
                    <a:pt x="2837" y="258337"/>
                  </a:lnTo>
                  <a:lnTo>
                    <a:pt x="0" y="247699"/>
                  </a:lnTo>
                  <a:lnTo>
                    <a:pt x="8764" y="236431"/>
                  </a:lnTo>
                  <a:lnTo>
                    <a:pt x="0" y="230170"/>
                  </a:lnTo>
                  <a:lnTo>
                    <a:pt x="3390" y="218306"/>
                  </a:lnTo>
                  <a:lnTo>
                    <a:pt x="0" y="215884"/>
                  </a:lnTo>
                  <a:lnTo>
                    <a:pt x="9090" y="184070"/>
                  </a:lnTo>
                  <a:lnTo>
                    <a:pt x="20452" y="129531"/>
                  </a:lnTo>
                  <a:lnTo>
                    <a:pt x="59084" y="145438"/>
                  </a:lnTo>
                  <a:lnTo>
                    <a:pt x="90899" y="140893"/>
                  </a:lnTo>
                  <a:lnTo>
                    <a:pt x="95444" y="120441"/>
                  </a:lnTo>
                  <a:lnTo>
                    <a:pt x="127258" y="113623"/>
                  </a:lnTo>
                  <a:lnTo>
                    <a:pt x="145438" y="97716"/>
                  </a:lnTo>
                  <a:lnTo>
                    <a:pt x="154528" y="65902"/>
                  </a:lnTo>
                  <a:lnTo>
                    <a:pt x="186342" y="54539"/>
                  </a:lnTo>
                  <a:lnTo>
                    <a:pt x="193160" y="38632"/>
                  </a:lnTo>
                  <a:lnTo>
                    <a:pt x="209067" y="49994"/>
                  </a:lnTo>
                  <a:lnTo>
                    <a:pt x="220429" y="49994"/>
                  </a:lnTo>
                  <a:lnTo>
                    <a:pt x="240881" y="49994"/>
                  </a:lnTo>
                  <a:lnTo>
                    <a:pt x="268151" y="61357"/>
                  </a:lnTo>
                  <a:lnTo>
                    <a:pt x="279513" y="70447"/>
                  </a:lnTo>
                  <a:lnTo>
                    <a:pt x="304510" y="54539"/>
                  </a:lnTo>
                  <a:lnTo>
                    <a:pt x="315872" y="61357"/>
                  </a:lnTo>
                  <a:lnTo>
                    <a:pt x="331779" y="43177"/>
                  </a:lnTo>
                  <a:lnTo>
                    <a:pt x="354504" y="43177"/>
                  </a:lnTo>
                  <a:lnTo>
                    <a:pt x="354504" y="38632"/>
                  </a:lnTo>
                  <a:lnTo>
                    <a:pt x="359049" y="18180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Freeform 470">
              <a:extLst>
                <a:ext uri="{FF2B5EF4-FFF2-40B4-BE49-F238E27FC236}">
                  <a16:creationId xmlns:a16="http://schemas.microsoft.com/office/drawing/2014/main" id="{E24B16B0-0EC2-460A-BE08-C9A8FD3A2EB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525" y="2683526"/>
              <a:ext cx="209636" cy="160697"/>
            </a:xfrm>
            <a:custGeom>
              <a:avLst/>
              <a:gdLst>
                <a:gd name="connsiteX0" fmla="*/ 118169 w 279514"/>
                <a:gd name="connsiteY0" fmla="*/ 0 h 214263"/>
                <a:gd name="connsiteX1" fmla="*/ 115169 w 279514"/>
                <a:gd name="connsiteY1" fmla="*/ 15000 h 214263"/>
                <a:gd name="connsiteX2" fmla="*/ 118169 w 279514"/>
                <a:gd name="connsiteY2" fmla="*/ 14286 h 214263"/>
                <a:gd name="connsiteX3" fmla="*/ 115305 w 279514"/>
                <a:gd name="connsiteY3" fmla="*/ 28607 h 214263"/>
                <a:gd name="connsiteX4" fmla="*/ 118169 w 279514"/>
                <a:gd name="connsiteY4" fmla="*/ 38632 h 214263"/>
                <a:gd name="connsiteX5" fmla="*/ 134076 w 279514"/>
                <a:gd name="connsiteY5" fmla="*/ 34087 h 214263"/>
                <a:gd name="connsiteX6" fmla="*/ 118169 w 279514"/>
                <a:gd name="connsiteY6" fmla="*/ 49994 h 214263"/>
                <a:gd name="connsiteX7" fmla="*/ 117289 w 279514"/>
                <a:gd name="connsiteY7" fmla="*/ 49839 h 214263"/>
                <a:gd name="connsiteX8" fmla="*/ 118169 w 279514"/>
                <a:gd name="connsiteY8" fmla="*/ 52918 h 214263"/>
                <a:gd name="connsiteX9" fmla="*/ 134076 w 279514"/>
                <a:gd name="connsiteY9" fmla="*/ 48373 h 214263"/>
                <a:gd name="connsiteX10" fmla="*/ 118169 w 279514"/>
                <a:gd name="connsiteY10" fmla="*/ 64280 h 214263"/>
                <a:gd name="connsiteX11" fmla="*/ 79537 w 279514"/>
                <a:gd name="connsiteY11" fmla="*/ 57463 h 214263"/>
                <a:gd name="connsiteX12" fmla="*/ 77421 w 279514"/>
                <a:gd name="connsiteY12" fmla="*/ 70161 h 214263"/>
                <a:gd name="connsiteX13" fmla="*/ 113624 w 279514"/>
                <a:gd name="connsiteY13" fmla="*/ 65902 h 214263"/>
                <a:gd name="connsiteX14" fmla="*/ 161345 w 279514"/>
                <a:gd name="connsiteY14" fmla="*/ 81809 h 214263"/>
                <a:gd name="connsiteX15" fmla="*/ 231792 w 279514"/>
                <a:gd name="connsiteY15" fmla="*/ 77264 h 214263"/>
                <a:gd name="connsiteX16" fmla="*/ 240882 w 279514"/>
                <a:gd name="connsiteY16" fmla="*/ 118168 h 214263"/>
                <a:gd name="connsiteX17" fmla="*/ 252244 w 279514"/>
                <a:gd name="connsiteY17" fmla="*/ 113623 h 214263"/>
                <a:gd name="connsiteX18" fmla="*/ 272697 w 279514"/>
                <a:gd name="connsiteY18" fmla="*/ 124986 h 214263"/>
                <a:gd name="connsiteX19" fmla="*/ 272697 w 279514"/>
                <a:gd name="connsiteY19" fmla="*/ 139272 h 214263"/>
                <a:gd name="connsiteX20" fmla="*/ 272697 w 279514"/>
                <a:gd name="connsiteY20" fmla="*/ 140893 h 214263"/>
                <a:gd name="connsiteX21" fmla="*/ 279514 w 279514"/>
                <a:gd name="connsiteY21" fmla="*/ 168163 h 214263"/>
                <a:gd name="connsiteX22" fmla="*/ 275943 w 279514"/>
                <a:gd name="connsiteY22" fmla="*/ 168163 h 214263"/>
                <a:gd name="connsiteX23" fmla="*/ 279514 w 279514"/>
                <a:gd name="connsiteY23" fmla="*/ 182449 h 214263"/>
                <a:gd name="connsiteX24" fmla="*/ 240882 w 279514"/>
                <a:gd name="connsiteY24" fmla="*/ 182449 h 214263"/>
                <a:gd name="connsiteX25" fmla="*/ 213612 w 279514"/>
                <a:gd name="connsiteY25" fmla="*/ 175631 h 214263"/>
                <a:gd name="connsiteX26" fmla="*/ 193160 w 279514"/>
                <a:gd name="connsiteY26" fmla="*/ 198356 h 214263"/>
                <a:gd name="connsiteX27" fmla="*/ 177253 w 279514"/>
                <a:gd name="connsiteY27" fmla="*/ 202901 h 214263"/>
                <a:gd name="connsiteX28" fmla="*/ 161345 w 279514"/>
                <a:gd name="connsiteY28" fmla="*/ 214263 h 214263"/>
                <a:gd name="connsiteX29" fmla="*/ 149983 w 279514"/>
                <a:gd name="connsiteY29" fmla="*/ 198356 h 214263"/>
                <a:gd name="connsiteX30" fmla="*/ 149983 w 279514"/>
                <a:gd name="connsiteY30" fmla="*/ 184070 h 214263"/>
                <a:gd name="connsiteX31" fmla="*/ 149983 w 279514"/>
                <a:gd name="connsiteY31" fmla="*/ 159724 h 214263"/>
                <a:gd name="connsiteX32" fmla="*/ 138621 w 279514"/>
                <a:gd name="connsiteY32" fmla="*/ 159724 h 214263"/>
                <a:gd name="connsiteX33" fmla="*/ 144743 w 279514"/>
                <a:gd name="connsiteY33" fmla="*/ 145438 h 214263"/>
                <a:gd name="connsiteX34" fmla="*/ 138621 w 279514"/>
                <a:gd name="connsiteY34" fmla="*/ 145438 h 214263"/>
                <a:gd name="connsiteX35" fmla="*/ 140396 w 279514"/>
                <a:gd name="connsiteY35" fmla="*/ 141296 h 214263"/>
                <a:gd name="connsiteX36" fmla="*/ 122713 w 279514"/>
                <a:gd name="connsiteY36" fmla="*/ 132454 h 214263"/>
                <a:gd name="connsiteX37" fmla="*/ 106806 w 279514"/>
                <a:gd name="connsiteY37" fmla="*/ 150634 h 214263"/>
                <a:gd name="connsiteX38" fmla="*/ 102261 w 279514"/>
                <a:gd name="connsiteY38" fmla="*/ 166541 h 214263"/>
                <a:gd name="connsiteX39" fmla="*/ 102261 w 279514"/>
                <a:gd name="connsiteY39" fmla="*/ 171086 h 214263"/>
                <a:gd name="connsiteX40" fmla="*/ 79537 w 279514"/>
                <a:gd name="connsiteY40" fmla="*/ 171086 h 214263"/>
                <a:gd name="connsiteX41" fmla="*/ 63629 w 279514"/>
                <a:gd name="connsiteY41" fmla="*/ 193811 h 214263"/>
                <a:gd name="connsiteX42" fmla="*/ 52267 w 279514"/>
                <a:gd name="connsiteY42" fmla="*/ 186994 h 214263"/>
                <a:gd name="connsiteX43" fmla="*/ 27270 w 279514"/>
                <a:gd name="connsiteY43" fmla="*/ 202901 h 214263"/>
                <a:gd name="connsiteX44" fmla="*/ 15908 w 279514"/>
                <a:gd name="connsiteY44" fmla="*/ 193811 h 214263"/>
                <a:gd name="connsiteX45" fmla="*/ 20815 w 279514"/>
                <a:gd name="connsiteY45" fmla="*/ 183451 h 214263"/>
                <a:gd name="connsiteX46" fmla="*/ 15908 w 279514"/>
                <a:gd name="connsiteY46" fmla="*/ 179525 h 214263"/>
                <a:gd name="connsiteX47" fmla="*/ 35013 w 279514"/>
                <a:gd name="connsiteY47" fmla="*/ 139190 h 214263"/>
                <a:gd name="connsiteX48" fmla="*/ 31815 w 279514"/>
                <a:gd name="connsiteY48" fmla="*/ 112002 h 214263"/>
                <a:gd name="connsiteX49" fmla="*/ 0 w 279514"/>
                <a:gd name="connsiteY49" fmla="*/ 100640 h 214263"/>
                <a:gd name="connsiteX50" fmla="*/ 6623 w 279514"/>
                <a:gd name="connsiteY50" fmla="*/ 88719 h 214263"/>
                <a:gd name="connsiteX51" fmla="*/ 0 w 279514"/>
                <a:gd name="connsiteY51" fmla="*/ 86354 h 214263"/>
                <a:gd name="connsiteX52" fmla="*/ 11363 w 279514"/>
                <a:gd name="connsiteY52" fmla="*/ 65902 h 214263"/>
                <a:gd name="connsiteX53" fmla="*/ 43177 w 279514"/>
                <a:gd name="connsiteY53" fmla="*/ 70447 h 214263"/>
                <a:gd name="connsiteX54" fmla="*/ 59084 w 279514"/>
                <a:gd name="connsiteY54" fmla="*/ 43177 h 214263"/>
                <a:gd name="connsiteX55" fmla="*/ 70447 w 279514"/>
                <a:gd name="connsiteY55" fmla="*/ 11362 h 21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79514" h="214263">
                  <a:moveTo>
                    <a:pt x="118169" y="0"/>
                  </a:moveTo>
                  <a:lnTo>
                    <a:pt x="115169" y="15000"/>
                  </a:lnTo>
                  <a:lnTo>
                    <a:pt x="118169" y="14286"/>
                  </a:lnTo>
                  <a:lnTo>
                    <a:pt x="115305" y="28607"/>
                  </a:lnTo>
                  <a:lnTo>
                    <a:pt x="118169" y="38632"/>
                  </a:lnTo>
                  <a:lnTo>
                    <a:pt x="134076" y="34087"/>
                  </a:lnTo>
                  <a:lnTo>
                    <a:pt x="118169" y="49994"/>
                  </a:lnTo>
                  <a:lnTo>
                    <a:pt x="117289" y="49839"/>
                  </a:lnTo>
                  <a:lnTo>
                    <a:pt x="118169" y="52918"/>
                  </a:lnTo>
                  <a:lnTo>
                    <a:pt x="134076" y="48373"/>
                  </a:lnTo>
                  <a:lnTo>
                    <a:pt x="118169" y="64280"/>
                  </a:lnTo>
                  <a:lnTo>
                    <a:pt x="79537" y="57463"/>
                  </a:lnTo>
                  <a:lnTo>
                    <a:pt x="77421" y="70161"/>
                  </a:lnTo>
                  <a:lnTo>
                    <a:pt x="113624" y="65902"/>
                  </a:lnTo>
                  <a:lnTo>
                    <a:pt x="161345" y="81809"/>
                  </a:lnTo>
                  <a:lnTo>
                    <a:pt x="231792" y="77264"/>
                  </a:lnTo>
                  <a:lnTo>
                    <a:pt x="240882" y="118168"/>
                  </a:lnTo>
                  <a:lnTo>
                    <a:pt x="252244" y="113623"/>
                  </a:lnTo>
                  <a:lnTo>
                    <a:pt x="272697" y="124986"/>
                  </a:lnTo>
                  <a:lnTo>
                    <a:pt x="272697" y="139272"/>
                  </a:lnTo>
                  <a:lnTo>
                    <a:pt x="272697" y="140893"/>
                  </a:lnTo>
                  <a:lnTo>
                    <a:pt x="279514" y="168163"/>
                  </a:lnTo>
                  <a:lnTo>
                    <a:pt x="275943" y="168163"/>
                  </a:lnTo>
                  <a:lnTo>
                    <a:pt x="279514" y="182449"/>
                  </a:lnTo>
                  <a:lnTo>
                    <a:pt x="240882" y="182449"/>
                  </a:lnTo>
                  <a:lnTo>
                    <a:pt x="213612" y="175631"/>
                  </a:lnTo>
                  <a:lnTo>
                    <a:pt x="193160" y="198356"/>
                  </a:lnTo>
                  <a:lnTo>
                    <a:pt x="177253" y="202901"/>
                  </a:lnTo>
                  <a:lnTo>
                    <a:pt x="161345" y="214263"/>
                  </a:lnTo>
                  <a:lnTo>
                    <a:pt x="149983" y="198356"/>
                  </a:lnTo>
                  <a:lnTo>
                    <a:pt x="149983" y="184070"/>
                  </a:lnTo>
                  <a:lnTo>
                    <a:pt x="149983" y="159724"/>
                  </a:lnTo>
                  <a:lnTo>
                    <a:pt x="138621" y="159724"/>
                  </a:lnTo>
                  <a:lnTo>
                    <a:pt x="144743" y="145438"/>
                  </a:lnTo>
                  <a:lnTo>
                    <a:pt x="138621" y="145438"/>
                  </a:lnTo>
                  <a:lnTo>
                    <a:pt x="140396" y="141296"/>
                  </a:lnTo>
                  <a:lnTo>
                    <a:pt x="122713" y="132454"/>
                  </a:lnTo>
                  <a:lnTo>
                    <a:pt x="106806" y="150634"/>
                  </a:lnTo>
                  <a:lnTo>
                    <a:pt x="102261" y="166541"/>
                  </a:lnTo>
                  <a:lnTo>
                    <a:pt x="102261" y="171086"/>
                  </a:lnTo>
                  <a:lnTo>
                    <a:pt x="79537" y="171086"/>
                  </a:lnTo>
                  <a:lnTo>
                    <a:pt x="63629" y="193811"/>
                  </a:lnTo>
                  <a:lnTo>
                    <a:pt x="52267" y="186994"/>
                  </a:lnTo>
                  <a:lnTo>
                    <a:pt x="27270" y="202901"/>
                  </a:lnTo>
                  <a:lnTo>
                    <a:pt x="15908" y="193811"/>
                  </a:lnTo>
                  <a:lnTo>
                    <a:pt x="20815" y="183451"/>
                  </a:lnTo>
                  <a:lnTo>
                    <a:pt x="15908" y="179525"/>
                  </a:lnTo>
                  <a:lnTo>
                    <a:pt x="35013" y="139190"/>
                  </a:lnTo>
                  <a:lnTo>
                    <a:pt x="31815" y="112002"/>
                  </a:lnTo>
                  <a:lnTo>
                    <a:pt x="0" y="100640"/>
                  </a:lnTo>
                  <a:lnTo>
                    <a:pt x="6623" y="88719"/>
                  </a:lnTo>
                  <a:lnTo>
                    <a:pt x="0" y="86354"/>
                  </a:lnTo>
                  <a:lnTo>
                    <a:pt x="11363" y="65902"/>
                  </a:lnTo>
                  <a:lnTo>
                    <a:pt x="43177" y="70447"/>
                  </a:lnTo>
                  <a:lnTo>
                    <a:pt x="59084" y="43177"/>
                  </a:lnTo>
                  <a:lnTo>
                    <a:pt x="70447" y="11362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Freeform 469">
              <a:extLst>
                <a:ext uri="{FF2B5EF4-FFF2-40B4-BE49-F238E27FC236}">
                  <a16:creationId xmlns:a16="http://schemas.microsoft.com/office/drawing/2014/main" id="{76124AD5-60A3-8602-FA88-614B9455FD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1982" y="2596686"/>
              <a:ext cx="305405" cy="160697"/>
            </a:xfrm>
            <a:custGeom>
              <a:avLst/>
              <a:gdLst>
                <a:gd name="connsiteX0" fmla="*/ 177253 w 407206"/>
                <a:gd name="connsiteY0" fmla="*/ 0 h 214263"/>
                <a:gd name="connsiteX1" fmla="*/ 224974 w 407206"/>
                <a:gd name="connsiteY1" fmla="*/ 22725 h 214263"/>
                <a:gd name="connsiteX2" fmla="*/ 240882 w 407206"/>
                <a:gd name="connsiteY2" fmla="*/ 15907 h 214263"/>
                <a:gd name="connsiteX3" fmla="*/ 299966 w 407206"/>
                <a:gd name="connsiteY3" fmla="*/ 22725 h 214263"/>
                <a:gd name="connsiteX4" fmla="*/ 359050 w 407206"/>
                <a:gd name="connsiteY4" fmla="*/ 27270 h 214263"/>
                <a:gd name="connsiteX5" fmla="*/ 377230 w 407206"/>
                <a:gd name="connsiteY5" fmla="*/ 43177 h 214263"/>
                <a:gd name="connsiteX6" fmla="*/ 397682 w 407206"/>
                <a:gd name="connsiteY6" fmla="*/ 49994 h 214263"/>
                <a:gd name="connsiteX7" fmla="*/ 393137 w 407206"/>
                <a:gd name="connsiteY7" fmla="*/ 59084 h 214263"/>
                <a:gd name="connsiteX8" fmla="*/ 392500 w 407206"/>
                <a:gd name="connsiteY8" fmla="*/ 59378 h 214263"/>
                <a:gd name="connsiteX9" fmla="*/ 407206 w 407206"/>
                <a:gd name="connsiteY9" fmla="*/ 64280 h 214263"/>
                <a:gd name="connsiteX10" fmla="*/ 402661 w 407206"/>
                <a:gd name="connsiteY10" fmla="*/ 73370 h 214263"/>
                <a:gd name="connsiteX11" fmla="*/ 343577 w 407206"/>
                <a:gd name="connsiteY11" fmla="*/ 100640 h 214263"/>
                <a:gd name="connsiteX12" fmla="*/ 332215 w 407206"/>
                <a:gd name="connsiteY12" fmla="*/ 123364 h 214263"/>
                <a:gd name="connsiteX13" fmla="*/ 284493 w 407206"/>
                <a:gd name="connsiteY13" fmla="*/ 127909 h 214263"/>
                <a:gd name="connsiteX14" fmla="*/ 273130 w 407206"/>
                <a:gd name="connsiteY14" fmla="*/ 155179 h 214263"/>
                <a:gd name="connsiteX15" fmla="*/ 229953 w 407206"/>
                <a:gd name="connsiteY15" fmla="*/ 150634 h 214263"/>
                <a:gd name="connsiteX16" fmla="*/ 207229 w 407206"/>
                <a:gd name="connsiteY16" fmla="*/ 159724 h 214263"/>
                <a:gd name="connsiteX17" fmla="*/ 170869 w 407206"/>
                <a:gd name="connsiteY17" fmla="*/ 182449 h 214263"/>
                <a:gd name="connsiteX18" fmla="*/ 175414 w 407206"/>
                <a:gd name="connsiteY18" fmla="*/ 191538 h 214263"/>
                <a:gd name="connsiteX19" fmla="*/ 166324 w 407206"/>
                <a:gd name="connsiteY19" fmla="*/ 202901 h 214263"/>
                <a:gd name="connsiteX20" fmla="*/ 95878 w 407206"/>
                <a:gd name="connsiteY20" fmla="*/ 214263 h 214263"/>
                <a:gd name="connsiteX21" fmla="*/ 48156 w 407206"/>
                <a:gd name="connsiteY21" fmla="*/ 198356 h 214263"/>
                <a:gd name="connsiteX22" fmla="*/ 9524 w 407206"/>
                <a:gd name="connsiteY22" fmla="*/ 198356 h 214263"/>
                <a:gd name="connsiteX23" fmla="*/ 11905 w 407206"/>
                <a:gd name="connsiteY23" fmla="*/ 184070 h 214263"/>
                <a:gd name="connsiteX24" fmla="*/ 0 w 407206"/>
                <a:gd name="connsiteY24" fmla="*/ 184070 h 214263"/>
                <a:gd name="connsiteX25" fmla="*/ 4545 w 407206"/>
                <a:gd name="connsiteY25" fmla="*/ 156800 h 214263"/>
                <a:gd name="connsiteX26" fmla="*/ 43177 w 407206"/>
                <a:gd name="connsiteY26" fmla="*/ 168163 h 214263"/>
                <a:gd name="connsiteX27" fmla="*/ 59084 w 407206"/>
                <a:gd name="connsiteY27" fmla="*/ 152255 h 214263"/>
                <a:gd name="connsiteX28" fmla="*/ 86354 w 407206"/>
                <a:gd name="connsiteY28" fmla="*/ 156800 h 214263"/>
                <a:gd name="connsiteX29" fmla="*/ 127705 w 407206"/>
                <a:gd name="connsiteY29" fmla="*/ 129233 h 214263"/>
                <a:gd name="connsiteX30" fmla="*/ 100423 w 407206"/>
                <a:gd name="connsiteY30" fmla="*/ 112002 h 214263"/>
                <a:gd name="connsiteX31" fmla="*/ 73153 w 407206"/>
                <a:gd name="connsiteY31" fmla="*/ 123364 h 214263"/>
                <a:gd name="connsiteX32" fmla="*/ 48156 w 407206"/>
                <a:gd name="connsiteY32" fmla="*/ 107457 h 214263"/>
                <a:gd name="connsiteX33" fmla="*/ 52972 w 407206"/>
                <a:gd name="connsiteY33" fmla="*/ 102297 h 214263"/>
                <a:gd name="connsiteX34" fmla="*/ 38632 w 407206"/>
                <a:gd name="connsiteY34" fmla="*/ 93171 h 214263"/>
                <a:gd name="connsiteX35" fmla="*/ 66525 w 407206"/>
                <a:gd name="connsiteY35" fmla="*/ 63286 h 214263"/>
                <a:gd name="connsiteX36" fmla="*/ 68624 w 407206"/>
                <a:gd name="connsiteY36" fmla="*/ 58563 h 214263"/>
                <a:gd name="connsiteX37" fmla="*/ 54539 w 407206"/>
                <a:gd name="connsiteY37" fmla="*/ 54539 h 214263"/>
                <a:gd name="connsiteX38" fmla="*/ 63629 w 407206"/>
                <a:gd name="connsiteY38" fmla="*/ 34087 h 214263"/>
                <a:gd name="connsiteX39" fmla="*/ 86354 w 407206"/>
                <a:gd name="connsiteY39" fmla="*/ 27270 h 214263"/>
                <a:gd name="connsiteX40" fmla="*/ 149983 w 407206"/>
                <a:gd name="connsiteY40" fmla="*/ 43177 h 214263"/>
                <a:gd name="connsiteX41" fmla="*/ 156800 w 407206"/>
                <a:gd name="connsiteY41" fmla="*/ 11362 h 21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07206" h="214263">
                  <a:moveTo>
                    <a:pt x="177253" y="0"/>
                  </a:moveTo>
                  <a:lnTo>
                    <a:pt x="224974" y="22725"/>
                  </a:lnTo>
                  <a:lnTo>
                    <a:pt x="240882" y="15907"/>
                  </a:lnTo>
                  <a:lnTo>
                    <a:pt x="299966" y="22725"/>
                  </a:lnTo>
                  <a:lnTo>
                    <a:pt x="359050" y="27270"/>
                  </a:lnTo>
                  <a:lnTo>
                    <a:pt x="377230" y="43177"/>
                  </a:lnTo>
                  <a:lnTo>
                    <a:pt x="397682" y="49994"/>
                  </a:lnTo>
                  <a:lnTo>
                    <a:pt x="393137" y="59084"/>
                  </a:lnTo>
                  <a:lnTo>
                    <a:pt x="392500" y="59378"/>
                  </a:lnTo>
                  <a:lnTo>
                    <a:pt x="407206" y="64280"/>
                  </a:lnTo>
                  <a:lnTo>
                    <a:pt x="402661" y="73370"/>
                  </a:lnTo>
                  <a:lnTo>
                    <a:pt x="343577" y="100640"/>
                  </a:lnTo>
                  <a:lnTo>
                    <a:pt x="332215" y="123364"/>
                  </a:lnTo>
                  <a:lnTo>
                    <a:pt x="284493" y="127909"/>
                  </a:lnTo>
                  <a:lnTo>
                    <a:pt x="273130" y="155179"/>
                  </a:lnTo>
                  <a:lnTo>
                    <a:pt x="229953" y="150634"/>
                  </a:lnTo>
                  <a:lnTo>
                    <a:pt x="207229" y="159724"/>
                  </a:lnTo>
                  <a:lnTo>
                    <a:pt x="170869" y="182449"/>
                  </a:lnTo>
                  <a:lnTo>
                    <a:pt x="175414" y="191538"/>
                  </a:lnTo>
                  <a:lnTo>
                    <a:pt x="166324" y="202901"/>
                  </a:lnTo>
                  <a:lnTo>
                    <a:pt x="95878" y="214263"/>
                  </a:lnTo>
                  <a:lnTo>
                    <a:pt x="48156" y="198356"/>
                  </a:lnTo>
                  <a:lnTo>
                    <a:pt x="9524" y="198356"/>
                  </a:lnTo>
                  <a:lnTo>
                    <a:pt x="11905" y="184070"/>
                  </a:lnTo>
                  <a:lnTo>
                    <a:pt x="0" y="184070"/>
                  </a:lnTo>
                  <a:lnTo>
                    <a:pt x="4545" y="156800"/>
                  </a:lnTo>
                  <a:lnTo>
                    <a:pt x="43177" y="168163"/>
                  </a:lnTo>
                  <a:lnTo>
                    <a:pt x="59084" y="152255"/>
                  </a:lnTo>
                  <a:lnTo>
                    <a:pt x="86354" y="156800"/>
                  </a:lnTo>
                  <a:lnTo>
                    <a:pt x="127705" y="129233"/>
                  </a:lnTo>
                  <a:lnTo>
                    <a:pt x="100423" y="112002"/>
                  </a:lnTo>
                  <a:lnTo>
                    <a:pt x="73153" y="123364"/>
                  </a:lnTo>
                  <a:lnTo>
                    <a:pt x="48156" y="107457"/>
                  </a:lnTo>
                  <a:lnTo>
                    <a:pt x="52972" y="102297"/>
                  </a:lnTo>
                  <a:lnTo>
                    <a:pt x="38632" y="93171"/>
                  </a:lnTo>
                  <a:lnTo>
                    <a:pt x="66525" y="63286"/>
                  </a:lnTo>
                  <a:lnTo>
                    <a:pt x="68624" y="58563"/>
                  </a:lnTo>
                  <a:lnTo>
                    <a:pt x="54539" y="54539"/>
                  </a:lnTo>
                  <a:lnTo>
                    <a:pt x="63629" y="34087"/>
                  </a:lnTo>
                  <a:lnTo>
                    <a:pt x="86354" y="27270"/>
                  </a:lnTo>
                  <a:lnTo>
                    <a:pt x="149983" y="43177"/>
                  </a:lnTo>
                  <a:lnTo>
                    <a:pt x="156800" y="11362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Freeform 468">
              <a:extLst>
                <a:ext uri="{FF2B5EF4-FFF2-40B4-BE49-F238E27FC236}">
                  <a16:creationId xmlns:a16="http://schemas.microsoft.com/office/drawing/2014/main" id="{83CC6ADF-14EA-FA6B-45F8-71EAB34943C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0435" y="2514959"/>
              <a:ext cx="479248" cy="310355"/>
            </a:xfrm>
            <a:custGeom>
              <a:avLst/>
              <a:gdLst>
                <a:gd name="connsiteX0" fmla="*/ 102695 w 638997"/>
                <a:gd name="connsiteY0" fmla="*/ 0 h 413806"/>
                <a:gd name="connsiteX1" fmla="*/ 107240 w 638997"/>
                <a:gd name="connsiteY1" fmla="*/ 4545 h 413806"/>
                <a:gd name="connsiteX2" fmla="*/ 166324 w 638997"/>
                <a:gd name="connsiteY2" fmla="*/ 36360 h 413806"/>
                <a:gd name="connsiteX3" fmla="*/ 198139 w 638997"/>
                <a:gd name="connsiteY3" fmla="*/ 59084 h 413806"/>
                <a:gd name="connsiteX4" fmla="*/ 229953 w 638997"/>
                <a:gd name="connsiteY4" fmla="*/ 106806 h 413806"/>
                <a:gd name="connsiteX5" fmla="*/ 273130 w 638997"/>
                <a:gd name="connsiteY5" fmla="*/ 95444 h 413806"/>
                <a:gd name="connsiteX6" fmla="*/ 339032 w 638997"/>
                <a:gd name="connsiteY6" fmla="*/ 90899 h 413806"/>
                <a:gd name="connsiteX7" fmla="*/ 382209 w 638997"/>
                <a:gd name="connsiteY7" fmla="*/ 127258 h 413806"/>
                <a:gd name="connsiteX8" fmla="*/ 382209 w 638997"/>
                <a:gd name="connsiteY8" fmla="*/ 177253 h 413806"/>
                <a:gd name="connsiteX9" fmla="*/ 398116 w 638997"/>
                <a:gd name="connsiteY9" fmla="*/ 177253 h 413806"/>
                <a:gd name="connsiteX10" fmla="*/ 402661 w 638997"/>
                <a:gd name="connsiteY10" fmla="*/ 220429 h 413806"/>
                <a:gd name="connsiteX11" fmla="*/ 450383 w 638997"/>
                <a:gd name="connsiteY11" fmla="*/ 220429 h 413806"/>
                <a:gd name="connsiteX12" fmla="*/ 461745 w 638997"/>
                <a:gd name="connsiteY12" fmla="*/ 247699 h 413806"/>
                <a:gd name="connsiteX13" fmla="*/ 466104 w 638997"/>
                <a:gd name="connsiteY13" fmla="*/ 247699 h 413806"/>
                <a:gd name="connsiteX14" fmla="*/ 484035 w 638997"/>
                <a:gd name="connsiteY14" fmla="*/ 213829 h 413806"/>
                <a:gd name="connsiteX15" fmla="*/ 527212 w 638997"/>
                <a:gd name="connsiteY15" fmla="*/ 182015 h 413806"/>
                <a:gd name="connsiteX16" fmla="*/ 536736 w 638997"/>
                <a:gd name="connsiteY16" fmla="*/ 177253 h 413806"/>
                <a:gd name="connsiteX17" fmla="*/ 536736 w 638997"/>
                <a:gd name="connsiteY17" fmla="*/ 177253 h 413806"/>
                <a:gd name="connsiteX18" fmla="*/ 544525 w 638997"/>
                <a:gd name="connsiteY18" fmla="*/ 173358 h 413806"/>
                <a:gd name="connsiteX19" fmla="*/ 549937 w 638997"/>
                <a:gd name="connsiteY19" fmla="*/ 170652 h 413806"/>
                <a:gd name="connsiteX20" fmla="*/ 549937 w 638997"/>
                <a:gd name="connsiteY20" fmla="*/ 170652 h 413806"/>
                <a:gd name="connsiteX21" fmla="*/ 559461 w 638997"/>
                <a:gd name="connsiteY21" fmla="*/ 165890 h 413806"/>
                <a:gd name="connsiteX22" fmla="*/ 568551 w 638997"/>
                <a:gd name="connsiteY22" fmla="*/ 170435 h 413806"/>
                <a:gd name="connsiteX23" fmla="*/ 543553 w 638997"/>
                <a:gd name="connsiteY23" fmla="*/ 204522 h 413806"/>
                <a:gd name="connsiteX24" fmla="*/ 564006 w 638997"/>
                <a:gd name="connsiteY24" fmla="*/ 220429 h 413806"/>
                <a:gd name="connsiteX25" fmla="*/ 595820 w 638997"/>
                <a:gd name="connsiteY25" fmla="*/ 209067 h 413806"/>
                <a:gd name="connsiteX26" fmla="*/ 638997 w 638997"/>
                <a:gd name="connsiteY26" fmla="*/ 236337 h 413806"/>
                <a:gd name="connsiteX27" fmla="*/ 591275 w 638997"/>
                <a:gd name="connsiteY27" fmla="*/ 268151 h 413806"/>
                <a:gd name="connsiteX28" fmla="*/ 589370 w 638997"/>
                <a:gd name="connsiteY28" fmla="*/ 267834 h 413806"/>
                <a:gd name="connsiteX29" fmla="*/ 581751 w 638997"/>
                <a:gd name="connsiteY29" fmla="*/ 272913 h 413806"/>
                <a:gd name="connsiteX30" fmla="*/ 554482 w 638997"/>
                <a:gd name="connsiteY30" fmla="*/ 268368 h 413806"/>
                <a:gd name="connsiteX31" fmla="*/ 538574 w 638997"/>
                <a:gd name="connsiteY31" fmla="*/ 272913 h 413806"/>
                <a:gd name="connsiteX32" fmla="*/ 534029 w 638997"/>
                <a:gd name="connsiteY32" fmla="*/ 257006 h 413806"/>
                <a:gd name="connsiteX33" fmla="*/ 538574 w 638997"/>
                <a:gd name="connsiteY33" fmla="*/ 234281 h 413806"/>
                <a:gd name="connsiteX34" fmla="*/ 499403 w 638997"/>
                <a:gd name="connsiteY34" fmla="*/ 243608 h 413806"/>
                <a:gd name="connsiteX35" fmla="*/ 489014 w 638997"/>
                <a:gd name="connsiteY35" fmla="*/ 272696 h 413806"/>
                <a:gd name="connsiteX36" fmla="*/ 473107 w 638997"/>
                <a:gd name="connsiteY36" fmla="*/ 299966 h 413806"/>
                <a:gd name="connsiteX37" fmla="*/ 466880 w 638997"/>
                <a:gd name="connsiteY37" fmla="*/ 299076 h 413806"/>
                <a:gd name="connsiteX38" fmla="*/ 463583 w 638997"/>
                <a:gd name="connsiteY38" fmla="*/ 304728 h 413806"/>
                <a:gd name="connsiteX39" fmla="*/ 438141 w 638997"/>
                <a:gd name="connsiteY39" fmla="*/ 301093 h 413806"/>
                <a:gd name="connsiteX40" fmla="*/ 429930 w 638997"/>
                <a:gd name="connsiteY40" fmla="*/ 315873 h 413806"/>
                <a:gd name="connsiteX41" fmla="*/ 457200 w 638997"/>
                <a:gd name="connsiteY41" fmla="*/ 327235 h 413806"/>
                <a:gd name="connsiteX42" fmla="*/ 466290 w 638997"/>
                <a:gd name="connsiteY42" fmla="*/ 365867 h 413806"/>
                <a:gd name="connsiteX43" fmla="*/ 445838 w 638997"/>
                <a:gd name="connsiteY43" fmla="*/ 409044 h 413806"/>
                <a:gd name="connsiteX44" fmla="*/ 439767 w 638997"/>
                <a:gd name="connsiteY44" fmla="*/ 406515 h 413806"/>
                <a:gd name="connsiteX45" fmla="*/ 436314 w 638997"/>
                <a:gd name="connsiteY45" fmla="*/ 413806 h 413806"/>
                <a:gd name="connsiteX46" fmla="*/ 409044 w 638997"/>
                <a:gd name="connsiteY46" fmla="*/ 402444 h 413806"/>
                <a:gd name="connsiteX47" fmla="*/ 388592 w 638997"/>
                <a:gd name="connsiteY47" fmla="*/ 402444 h 413806"/>
                <a:gd name="connsiteX48" fmla="*/ 388592 w 638997"/>
                <a:gd name="connsiteY48" fmla="*/ 375174 h 413806"/>
                <a:gd name="connsiteX49" fmla="*/ 338598 w 638997"/>
                <a:gd name="connsiteY49" fmla="*/ 359267 h 413806"/>
                <a:gd name="connsiteX50" fmla="*/ 302238 w 638997"/>
                <a:gd name="connsiteY50" fmla="*/ 331997 h 413806"/>
                <a:gd name="connsiteX51" fmla="*/ 274969 w 638997"/>
                <a:gd name="connsiteY51" fmla="*/ 311545 h 413806"/>
                <a:gd name="connsiteX52" fmla="*/ 236337 w 638997"/>
                <a:gd name="connsiteY52" fmla="*/ 277458 h 413806"/>
                <a:gd name="connsiteX53" fmla="*/ 215884 w 638997"/>
                <a:gd name="connsiteY53" fmla="*/ 229736 h 413806"/>
                <a:gd name="connsiteX54" fmla="*/ 204522 w 638997"/>
                <a:gd name="connsiteY54" fmla="*/ 218374 h 413806"/>
                <a:gd name="connsiteX55" fmla="*/ 161345 w 638997"/>
                <a:gd name="connsiteY55" fmla="*/ 225191 h 413806"/>
                <a:gd name="connsiteX56" fmla="*/ 152255 w 638997"/>
                <a:gd name="connsiteY56" fmla="*/ 213829 h 413806"/>
                <a:gd name="connsiteX57" fmla="*/ 145438 w 638997"/>
                <a:gd name="connsiteY57" fmla="*/ 175197 h 413806"/>
                <a:gd name="connsiteX58" fmla="*/ 99794 w 638997"/>
                <a:gd name="connsiteY58" fmla="*/ 151288 h 413806"/>
                <a:gd name="connsiteX59" fmla="*/ 75426 w 638997"/>
                <a:gd name="connsiteY59" fmla="*/ 170435 h 413806"/>
                <a:gd name="connsiteX60" fmla="*/ 59298 w 638997"/>
                <a:gd name="connsiteY60" fmla="*/ 178499 h 413806"/>
                <a:gd name="connsiteX61" fmla="*/ 43611 w 638997"/>
                <a:gd name="connsiteY61" fmla="*/ 186342 h 413806"/>
                <a:gd name="connsiteX62" fmla="*/ 52701 w 638997"/>
                <a:gd name="connsiteY62" fmla="*/ 213612 h 413806"/>
                <a:gd name="connsiteX63" fmla="*/ 41590 w 638997"/>
                <a:gd name="connsiteY63" fmla="*/ 213612 h 413806"/>
                <a:gd name="connsiteX64" fmla="*/ 43177 w 638997"/>
                <a:gd name="connsiteY64" fmla="*/ 218374 h 413806"/>
                <a:gd name="connsiteX65" fmla="*/ 0 w 638997"/>
                <a:gd name="connsiteY65" fmla="*/ 218374 h 413806"/>
                <a:gd name="connsiteX66" fmla="*/ 0 w 638997"/>
                <a:gd name="connsiteY66" fmla="*/ 29759 h 413806"/>
                <a:gd name="connsiteX67" fmla="*/ 9524 w 638997"/>
                <a:gd name="connsiteY67" fmla="*/ 27204 h 413806"/>
                <a:gd name="connsiteX68" fmla="*/ 9524 w 638997"/>
                <a:gd name="connsiteY68" fmla="*/ 24997 h 413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638997" h="413806">
                  <a:moveTo>
                    <a:pt x="102695" y="0"/>
                  </a:moveTo>
                  <a:lnTo>
                    <a:pt x="107240" y="4545"/>
                  </a:lnTo>
                  <a:lnTo>
                    <a:pt x="166324" y="36360"/>
                  </a:lnTo>
                  <a:lnTo>
                    <a:pt x="198139" y="59084"/>
                  </a:lnTo>
                  <a:lnTo>
                    <a:pt x="229953" y="106806"/>
                  </a:lnTo>
                  <a:lnTo>
                    <a:pt x="273130" y="95444"/>
                  </a:lnTo>
                  <a:lnTo>
                    <a:pt x="339032" y="90899"/>
                  </a:lnTo>
                  <a:lnTo>
                    <a:pt x="382209" y="127258"/>
                  </a:lnTo>
                  <a:lnTo>
                    <a:pt x="382209" y="177253"/>
                  </a:lnTo>
                  <a:lnTo>
                    <a:pt x="398116" y="177253"/>
                  </a:lnTo>
                  <a:lnTo>
                    <a:pt x="402661" y="220429"/>
                  </a:lnTo>
                  <a:lnTo>
                    <a:pt x="450383" y="220429"/>
                  </a:lnTo>
                  <a:lnTo>
                    <a:pt x="461745" y="247699"/>
                  </a:lnTo>
                  <a:lnTo>
                    <a:pt x="466104" y="247699"/>
                  </a:lnTo>
                  <a:lnTo>
                    <a:pt x="484035" y="213829"/>
                  </a:lnTo>
                  <a:lnTo>
                    <a:pt x="527212" y="182015"/>
                  </a:lnTo>
                  <a:lnTo>
                    <a:pt x="536736" y="177253"/>
                  </a:lnTo>
                  <a:lnTo>
                    <a:pt x="536736" y="177253"/>
                  </a:lnTo>
                  <a:lnTo>
                    <a:pt x="544525" y="173358"/>
                  </a:lnTo>
                  <a:lnTo>
                    <a:pt x="549937" y="170652"/>
                  </a:lnTo>
                  <a:lnTo>
                    <a:pt x="549937" y="170652"/>
                  </a:lnTo>
                  <a:lnTo>
                    <a:pt x="559461" y="165890"/>
                  </a:lnTo>
                  <a:lnTo>
                    <a:pt x="568551" y="170435"/>
                  </a:lnTo>
                  <a:lnTo>
                    <a:pt x="543553" y="204522"/>
                  </a:lnTo>
                  <a:lnTo>
                    <a:pt x="564006" y="220429"/>
                  </a:lnTo>
                  <a:lnTo>
                    <a:pt x="595820" y="209067"/>
                  </a:lnTo>
                  <a:lnTo>
                    <a:pt x="638997" y="236337"/>
                  </a:lnTo>
                  <a:lnTo>
                    <a:pt x="591275" y="268151"/>
                  </a:lnTo>
                  <a:lnTo>
                    <a:pt x="589370" y="267834"/>
                  </a:lnTo>
                  <a:lnTo>
                    <a:pt x="581751" y="272913"/>
                  </a:lnTo>
                  <a:lnTo>
                    <a:pt x="554482" y="268368"/>
                  </a:lnTo>
                  <a:lnTo>
                    <a:pt x="538574" y="272913"/>
                  </a:lnTo>
                  <a:lnTo>
                    <a:pt x="534029" y="257006"/>
                  </a:lnTo>
                  <a:lnTo>
                    <a:pt x="538574" y="234281"/>
                  </a:lnTo>
                  <a:lnTo>
                    <a:pt x="499403" y="243608"/>
                  </a:lnTo>
                  <a:lnTo>
                    <a:pt x="489014" y="272696"/>
                  </a:lnTo>
                  <a:lnTo>
                    <a:pt x="473107" y="299966"/>
                  </a:lnTo>
                  <a:lnTo>
                    <a:pt x="466880" y="299076"/>
                  </a:lnTo>
                  <a:lnTo>
                    <a:pt x="463583" y="304728"/>
                  </a:lnTo>
                  <a:lnTo>
                    <a:pt x="438141" y="301093"/>
                  </a:lnTo>
                  <a:lnTo>
                    <a:pt x="429930" y="315873"/>
                  </a:lnTo>
                  <a:lnTo>
                    <a:pt x="457200" y="327235"/>
                  </a:lnTo>
                  <a:lnTo>
                    <a:pt x="466290" y="365867"/>
                  </a:lnTo>
                  <a:lnTo>
                    <a:pt x="445838" y="409044"/>
                  </a:lnTo>
                  <a:lnTo>
                    <a:pt x="439767" y="406515"/>
                  </a:lnTo>
                  <a:lnTo>
                    <a:pt x="436314" y="413806"/>
                  </a:lnTo>
                  <a:lnTo>
                    <a:pt x="409044" y="402444"/>
                  </a:lnTo>
                  <a:lnTo>
                    <a:pt x="388592" y="402444"/>
                  </a:lnTo>
                  <a:lnTo>
                    <a:pt x="388592" y="375174"/>
                  </a:lnTo>
                  <a:lnTo>
                    <a:pt x="338598" y="359267"/>
                  </a:lnTo>
                  <a:lnTo>
                    <a:pt x="302238" y="331997"/>
                  </a:lnTo>
                  <a:lnTo>
                    <a:pt x="274969" y="311545"/>
                  </a:lnTo>
                  <a:lnTo>
                    <a:pt x="236337" y="277458"/>
                  </a:lnTo>
                  <a:lnTo>
                    <a:pt x="215884" y="229736"/>
                  </a:lnTo>
                  <a:lnTo>
                    <a:pt x="204522" y="218374"/>
                  </a:lnTo>
                  <a:lnTo>
                    <a:pt x="161345" y="225191"/>
                  </a:lnTo>
                  <a:lnTo>
                    <a:pt x="152255" y="213829"/>
                  </a:lnTo>
                  <a:lnTo>
                    <a:pt x="145438" y="175197"/>
                  </a:lnTo>
                  <a:lnTo>
                    <a:pt x="99794" y="151288"/>
                  </a:lnTo>
                  <a:lnTo>
                    <a:pt x="75426" y="170435"/>
                  </a:lnTo>
                  <a:lnTo>
                    <a:pt x="59298" y="178499"/>
                  </a:lnTo>
                  <a:lnTo>
                    <a:pt x="43611" y="186342"/>
                  </a:lnTo>
                  <a:lnTo>
                    <a:pt x="52701" y="213612"/>
                  </a:lnTo>
                  <a:lnTo>
                    <a:pt x="41590" y="213612"/>
                  </a:lnTo>
                  <a:lnTo>
                    <a:pt x="43177" y="218374"/>
                  </a:lnTo>
                  <a:lnTo>
                    <a:pt x="0" y="218374"/>
                  </a:lnTo>
                  <a:lnTo>
                    <a:pt x="0" y="29759"/>
                  </a:lnTo>
                  <a:lnTo>
                    <a:pt x="9524" y="27204"/>
                  </a:lnTo>
                  <a:lnTo>
                    <a:pt x="9524" y="24997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Freeform 467">
              <a:extLst>
                <a:ext uri="{FF2B5EF4-FFF2-40B4-BE49-F238E27FC236}">
                  <a16:creationId xmlns:a16="http://schemas.microsoft.com/office/drawing/2014/main" id="{3ECCD593-6411-93C1-1328-662127D1DFD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4311" y="2085382"/>
              <a:ext cx="1137207" cy="620708"/>
            </a:xfrm>
            <a:custGeom>
              <a:avLst/>
              <a:gdLst>
                <a:gd name="connsiteX0" fmla="*/ 831722 w 1516276"/>
                <a:gd name="connsiteY0" fmla="*/ 0 h 827611"/>
                <a:gd name="connsiteX1" fmla="*/ 897623 w 1516276"/>
                <a:gd name="connsiteY1" fmla="*/ 15907 h 827611"/>
                <a:gd name="connsiteX2" fmla="*/ 898607 w 1516276"/>
                <a:gd name="connsiteY2" fmla="*/ 22795 h 827611"/>
                <a:gd name="connsiteX3" fmla="*/ 909528 w 1516276"/>
                <a:gd name="connsiteY3" fmla="*/ 25431 h 827611"/>
                <a:gd name="connsiteX4" fmla="*/ 916672 w 1516276"/>
                <a:gd name="connsiteY4" fmla="*/ 75436 h 827611"/>
                <a:gd name="connsiteX5" fmla="*/ 945345 w 1516276"/>
                <a:gd name="connsiteY5" fmla="*/ 63629 h 827611"/>
                <a:gd name="connsiteX6" fmla="*/ 993067 w 1516276"/>
                <a:gd name="connsiteY6" fmla="*/ 90899 h 827611"/>
                <a:gd name="connsiteX7" fmla="*/ 992653 w 1516276"/>
                <a:gd name="connsiteY7" fmla="*/ 93383 h 827611"/>
                <a:gd name="connsiteX8" fmla="*/ 1004972 w 1516276"/>
                <a:gd name="connsiteY8" fmla="*/ 100423 h 827611"/>
                <a:gd name="connsiteX9" fmla="*/ 1002014 w 1516276"/>
                <a:gd name="connsiteY9" fmla="*/ 118168 h 827611"/>
                <a:gd name="connsiteX10" fmla="*/ 1024881 w 1516276"/>
                <a:gd name="connsiteY10" fmla="*/ 118168 h 827611"/>
                <a:gd name="connsiteX11" fmla="*/ 1118052 w 1516276"/>
                <a:gd name="connsiteY11" fmla="*/ 59084 h 827611"/>
                <a:gd name="connsiteX12" fmla="*/ 1099873 w 1516276"/>
                <a:gd name="connsiteY12" fmla="*/ 79536 h 827611"/>
                <a:gd name="connsiteX13" fmla="*/ 1104860 w 1516276"/>
                <a:gd name="connsiteY13" fmla="*/ 84523 h 827611"/>
                <a:gd name="connsiteX14" fmla="*/ 1129957 w 1516276"/>
                <a:gd name="connsiteY14" fmla="*/ 68608 h 827611"/>
                <a:gd name="connsiteX15" fmla="*/ 1111777 w 1516276"/>
                <a:gd name="connsiteY15" fmla="*/ 89060 h 827611"/>
                <a:gd name="connsiteX16" fmla="*/ 1161772 w 1516276"/>
                <a:gd name="connsiteY16" fmla="*/ 139055 h 827611"/>
                <a:gd name="connsiteX17" fmla="*/ 1233337 w 1516276"/>
                <a:gd name="connsiteY17" fmla="*/ 274006 h 827611"/>
                <a:gd name="connsiteX18" fmla="*/ 1252127 w 1516276"/>
                <a:gd name="connsiteY18" fmla="*/ 247699 h 827611"/>
                <a:gd name="connsiteX19" fmla="*/ 1304394 w 1516276"/>
                <a:gd name="connsiteY19" fmla="*/ 279513 h 827611"/>
                <a:gd name="connsiteX20" fmla="*/ 1354388 w 1516276"/>
                <a:gd name="connsiteY20" fmla="*/ 263606 h 827611"/>
                <a:gd name="connsiteX21" fmla="*/ 1374841 w 1516276"/>
                <a:gd name="connsiteY21" fmla="*/ 272696 h 827611"/>
                <a:gd name="connsiteX22" fmla="*/ 1376974 w 1516276"/>
                <a:gd name="connsiteY22" fmla="*/ 277877 h 827611"/>
                <a:gd name="connsiteX23" fmla="*/ 1386746 w 1516276"/>
                <a:gd name="connsiteY23" fmla="*/ 282220 h 827611"/>
                <a:gd name="connsiteX24" fmla="*/ 1400385 w 1516276"/>
                <a:gd name="connsiteY24" fmla="*/ 315343 h 827611"/>
                <a:gd name="connsiteX25" fmla="*/ 1418017 w 1516276"/>
                <a:gd name="connsiteY25" fmla="*/ 322690 h 827611"/>
                <a:gd name="connsiteX26" fmla="*/ 1423269 w 1516276"/>
                <a:gd name="connsiteY26" fmla="*/ 329442 h 827611"/>
                <a:gd name="connsiteX27" fmla="*/ 1429922 w 1516276"/>
                <a:gd name="connsiteY27" fmla="*/ 332214 h 827611"/>
                <a:gd name="connsiteX28" fmla="*/ 1438112 w 1516276"/>
                <a:gd name="connsiteY28" fmla="*/ 342743 h 827611"/>
                <a:gd name="connsiteX29" fmla="*/ 1481646 w 1516276"/>
                <a:gd name="connsiteY29" fmla="*/ 338597 h 827611"/>
                <a:gd name="connsiteX30" fmla="*/ 1488774 w 1516276"/>
                <a:gd name="connsiteY30" fmla="*/ 348576 h 827611"/>
                <a:gd name="connsiteX31" fmla="*/ 1493551 w 1516276"/>
                <a:gd name="connsiteY31" fmla="*/ 348121 h 827611"/>
                <a:gd name="connsiteX32" fmla="*/ 1516276 w 1516276"/>
                <a:gd name="connsiteY32" fmla="*/ 379936 h 827611"/>
                <a:gd name="connsiteX33" fmla="*/ 1484461 w 1516276"/>
                <a:gd name="connsiteY33" fmla="*/ 418568 h 827611"/>
                <a:gd name="connsiteX34" fmla="*/ 1457192 w 1516276"/>
                <a:gd name="connsiteY34" fmla="*/ 423113 h 827611"/>
                <a:gd name="connsiteX35" fmla="*/ 1450375 w 1516276"/>
                <a:gd name="connsiteY35" fmla="*/ 477652 h 827611"/>
                <a:gd name="connsiteX36" fmla="*/ 1429922 w 1516276"/>
                <a:gd name="connsiteY36" fmla="*/ 502649 h 827611"/>
                <a:gd name="connsiteX37" fmla="*/ 1359476 w 1516276"/>
                <a:gd name="connsiteY37" fmla="*/ 482197 h 827611"/>
                <a:gd name="connsiteX38" fmla="*/ 1332206 w 1516276"/>
                <a:gd name="connsiteY38" fmla="*/ 579913 h 827611"/>
                <a:gd name="connsiteX39" fmla="*/ 1316299 w 1516276"/>
                <a:gd name="connsiteY39" fmla="*/ 589002 h 827611"/>
                <a:gd name="connsiteX40" fmla="*/ 1241308 w 1516276"/>
                <a:gd name="connsiteY40" fmla="*/ 611727 h 827611"/>
                <a:gd name="connsiteX41" fmla="*/ 1273122 w 1516276"/>
                <a:gd name="connsiteY41" fmla="*/ 698081 h 827611"/>
                <a:gd name="connsiteX42" fmla="*/ 1248125 w 1516276"/>
                <a:gd name="connsiteY42" fmla="*/ 713988 h 827611"/>
                <a:gd name="connsiteX43" fmla="*/ 1252670 w 1516276"/>
                <a:gd name="connsiteY43" fmla="*/ 741258 h 827611"/>
                <a:gd name="connsiteX44" fmla="*/ 1232218 w 1516276"/>
                <a:gd name="connsiteY44" fmla="*/ 734440 h 827611"/>
                <a:gd name="connsiteX45" fmla="*/ 1221961 w 1516276"/>
                <a:gd name="connsiteY45" fmla="*/ 725466 h 827611"/>
                <a:gd name="connsiteX46" fmla="*/ 1220313 w 1516276"/>
                <a:gd name="connsiteY46" fmla="*/ 724916 h 827611"/>
                <a:gd name="connsiteX47" fmla="*/ 1212919 w 1516276"/>
                <a:gd name="connsiteY47" fmla="*/ 718447 h 827611"/>
                <a:gd name="connsiteX48" fmla="*/ 1154954 w 1516276"/>
                <a:gd name="connsiteY48" fmla="*/ 713988 h 827611"/>
                <a:gd name="connsiteX49" fmla="*/ 1095870 w 1516276"/>
                <a:gd name="connsiteY49" fmla="*/ 707171 h 827611"/>
                <a:gd name="connsiteX50" fmla="*/ 1079963 w 1516276"/>
                <a:gd name="connsiteY50" fmla="*/ 713988 h 827611"/>
                <a:gd name="connsiteX51" fmla="*/ 1032241 w 1516276"/>
                <a:gd name="connsiteY51" fmla="*/ 691263 h 827611"/>
                <a:gd name="connsiteX52" fmla="*/ 1011789 w 1516276"/>
                <a:gd name="connsiteY52" fmla="*/ 702626 h 827611"/>
                <a:gd name="connsiteX53" fmla="*/ 1004972 w 1516276"/>
                <a:gd name="connsiteY53" fmla="*/ 734440 h 827611"/>
                <a:gd name="connsiteX54" fmla="*/ 941343 w 1516276"/>
                <a:gd name="connsiteY54" fmla="*/ 718533 h 827611"/>
                <a:gd name="connsiteX55" fmla="*/ 918618 w 1516276"/>
                <a:gd name="connsiteY55" fmla="*/ 725350 h 827611"/>
                <a:gd name="connsiteX56" fmla="*/ 909528 w 1516276"/>
                <a:gd name="connsiteY56" fmla="*/ 745802 h 827611"/>
                <a:gd name="connsiteX57" fmla="*/ 886804 w 1516276"/>
                <a:gd name="connsiteY57" fmla="*/ 757165 h 827611"/>
                <a:gd name="connsiteX58" fmla="*/ 843627 w 1516276"/>
                <a:gd name="connsiteY58" fmla="*/ 788979 h 827611"/>
                <a:gd name="connsiteX59" fmla="*/ 823175 w 1516276"/>
                <a:gd name="connsiteY59" fmla="*/ 827611 h 827611"/>
                <a:gd name="connsiteX60" fmla="*/ 811812 w 1516276"/>
                <a:gd name="connsiteY60" fmla="*/ 827611 h 827611"/>
                <a:gd name="connsiteX61" fmla="*/ 807844 w 1516276"/>
                <a:gd name="connsiteY61" fmla="*/ 818087 h 827611"/>
                <a:gd name="connsiteX62" fmla="*/ 799907 w 1516276"/>
                <a:gd name="connsiteY62" fmla="*/ 818087 h 827611"/>
                <a:gd name="connsiteX63" fmla="*/ 792513 w 1516276"/>
                <a:gd name="connsiteY63" fmla="*/ 800342 h 827611"/>
                <a:gd name="connsiteX64" fmla="*/ 752728 w 1516276"/>
                <a:gd name="connsiteY64" fmla="*/ 800342 h 827611"/>
                <a:gd name="connsiteX65" fmla="*/ 751726 w 1516276"/>
                <a:gd name="connsiteY65" fmla="*/ 790818 h 827611"/>
                <a:gd name="connsiteX66" fmla="*/ 740823 w 1516276"/>
                <a:gd name="connsiteY66" fmla="*/ 790818 h 827611"/>
                <a:gd name="connsiteX67" fmla="*/ 737281 w 1516276"/>
                <a:gd name="connsiteY67" fmla="*/ 757165 h 827611"/>
                <a:gd name="connsiteX68" fmla="*/ 732276 w 1516276"/>
                <a:gd name="connsiteY68" fmla="*/ 757165 h 827611"/>
                <a:gd name="connsiteX69" fmla="*/ 732276 w 1516276"/>
                <a:gd name="connsiteY69" fmla="*/ 747641 h 827611"/>
                <a:gd name="connsiteX70" fmla="*/ 720371 w 1516276"/>
                <a:gd name="connsiteY70" fmla="*/ 747641 h 827611"/>
                <a:gd name="connsiteX71" fmla="*/ 720371 w 1516276"/>
                <a:gd name="connsiteY71" fmla="*/ 697647 h 827611"/>
                <a:gd name="connsiteX72" fmla="*/ 688549 w 1516276"/>
                <a:gd name="connsiteY72" fmla="*/ 670849 h 827611"/>
                <a:gd name="connsiteX73" fmla="*/ 623198 w 1516276"/>
                <a:gd name="connsiteY73" fmla="*/ 675356 h 827611"/>
                <a:gd name="connsiteX74" fmla="*/ 580021 w 1516276"/>
                <a:gd name="connsiteY74" fmla="*/ 686718 h 827611"/>
                <a:gd name="connsiteX75" fmla="*/ 572843 w 1516276"/>
                <a:gd name="connsiteY75" fmla="*/ 675951 h 827611"/>
                <a:gd name="connsiteX76" fmla="*/ 568116 w 1516276"/>
                <a:gd name="connsiteY76" fmla="*/ 677194 h 827611"/>
                <a:gd name="connsiteX77" fmla="*/ 537601 w 1516276"/>
                <a:gd name="connsiteY77" fmla="*/ 631421 h 827611"/>
                <a:gd name="connsiteX78" fmla="*/ 516392 w 1516276"/>
                <a:gd name="connsiteY78" fmla="*/ 616272 h 827611"/>
                <a:gd name="connsiteX79" fmla="*/ 457308 w 1516276"/>
                <a:gd name="connsiteY79" fmla="*/ 584458 h 827611"/>
                <a:gd name="connsiteX80" fmla="*/ 452763 w 1516276"/>
                <a:gd name="connsiteY80" fmla="*/ 579913 h 827611"/>
                <a:gd name="connsiteX81" fmla="*/ 359592 w 1516276"/>
                <a:gd name="connsiteY81" fmla="*/ 604910 h 827611"/>
                <a:gd name="connsiteX82" fmla="*/ 359592 w 1516276"/>
                <a:gd name="connsiteY82" fmla="*/ 793524 h 827611"/>
                <a:gd name="connsiteX83" fmla="*/ 339140 w 1516276"/>
                <a:gd name="connsiteY83" fmla="*/ 793524 h 827611"/>
                <a:gd name="connsiteX84" fmla="*/ 333188 w 1516276"/>
                <a:gd name="connsiteY84" fmla="*/ 784000 h 827611"/>
                <a:gd name="connsiteX85" fmla="*/ 327235 w 1516276"/>
                <a:gd name="connsiteY85" fmla="*/ 784000 h 827611"/>
                <a:gd name="connsiteX86" fmla="*/ 308101 w 1516276"/>
                <a:gd name="connsiteY86" fmla="*/ 753385 h 827611"/>
                <a:gd name="connsiteX87" fmla="*/ 291418 w 1516276"/>
                <a:gd name="connsiteY87" fmla="*/ 745802 h 827611"/>
                <a:gd name="connsiteX88" fmla="*/ 248241 w 1516276"/>
                <a:gd name="connsiteY88" fmla="*/ 750347 h 827611"/>
                <a:gd name="connsiteX89" fmla="*/ 232334 w 1516276"/>
                <a:gd name="connsiteY89" fmla="*/ 766255 h 827611"/>
                <a:gd name="connsiteX90" fmla="*/ 232334 w 1516276"/>
                <a:gd name="connsiteY90" fmla="*/ 757165 h 827611"/>
                <a:gd name="connsiteX91" fmla="*/ 235419 w 1516276"/>
                <a:gd name="connsiteY91" fmla="*/ 741740 h 827611"/>
                <a:gd name="connsiteX92" fmla="*/ 220429 w 1516276"/>
                <a:gd name="connsiteY92" fmla="*/ 756731 h 827611"/>
                <a:gd name="connsiteX93" fmla="*/ 220429 w 1516276"/>
                <a:gd name="connsiteY93" fmla="*/ 747641 h 827611"/>
                <a:gd name="connsiteX94" fmla="*/ 224974 w 1516276"/>
                <a:gd name="connsiteY94" fmla="*/ 724916 h 827611"/>
                <a:gd name="connsiteX95" fmla="*/ 222070 w 1516276"/>
                <a:gd name="connsiteY95" fmla="*/ 714751 h 827611"/>
                <a:gd name="connsiteX96" fmla="*/ 189157 w 1516276"/>
                <a:gd name="connsiteY96" fmla="*/ 702626 h 827611"/>
                <a:gd name="connsiteX97" fmla="*/ 187205 w 1516276"/>
                <a:gd name="connsiteY97" fmla="*/ 696768 h 827611"/>
                <a:gd name="connsiteX98" fmla="*/ 177252 w 1516276"/>
                <a:gd name="connsiteY98" fmla="*/ 693102 h 827611"/>
                <a:gd name="connsiteX99" fmla="*/ 162774 w 1516276"/>
                <a:gd name="connsiteY99" fmla="*/ 649666 h 827611"/>
                <a:gd name="connsiteX100" fmla="*/ 150526 w 1516276"/>
                <a:gd name="connsiteY100" fmla="*/ 643542 h 827611"/>
                <a:gd name="connsiteX101" fmla="*/ 150526 w 1516276"/>
                <a:gd name="connsiteY101" fmla="*/ 639970 h 827611"/>
                <a:gd name="connsiteX102" fmla="*/ 138621 w 1516276"/>
                <a:gd name="connsiteY102" fmla="*/ 634018 h 827611"/>
                <a:gd name="connsiteX103" fmla="*/ 138621 w 1516276"/>
                <a:gd name="connsiteY103" fmla="*/ 618110 h 827611"/>
                <a:gd name="connsiteX104" fmla="*/ 177252 w 1516276"/>
                <a:gd name="connsiteY104" fmla="*/ 622655 h 827611"/>
                <a:gd name="connsiteX105" fmla="*/ 177252 w 1516276"/>
                <a:gd name="connsiteY105" fmla="*/ 586296 h 827611"/>
                <a:gd name="connsiteX106" fmla="*/ 209067 w 1516276"/>
                <a:gd name="connsiteY106" fmla="*/ 579478 h 827611"/>
                <a:gd name="connsiteX107" fmla="*/ 240881 w 1516276"/>
                <a:gd name="connsiteY107" fmla="*/ 586296 h 827611"/>
                <a:gd name="connsiteX108" fmla="*/ 245426 w 1516276"/>
                <a:gd name="connsiteY108" fmla="*/ 531757 h 827611"/>
                <a:gd name="connsiteX109" fmla="*/ 242242 w 1516276"/>
                <a:gd name="connsiteY109" fmla="*/ 509466 h 827611"/>
                <a:gd name="connsiteX110" fmla="*/ 214155 w 1516276"/>
                <a:gd name="connsiteY110" fmla="*/ 509466 h 827611"/>
                <a:gd name="connsiteX111" fmla="*/ 182340 w 1516276"/>
                <a:gd name="connsiteY111" fmla="*/ 498104 h 827611"/>
                <a:gd name="connsiteX112" fmla="*/ 139163 w 1516276"/>
                <a:gd name="connsiteY112" fmla="*/ 525373 h 827611"/>
                <a:gd name="connsiteX113" fmla="*/ 107349 w 1516276"/>
                <a:gd name="connsiteY113" fmla="*/ 536736 h 827611"/>
                <a:gd name="connsiteX114" fmla="*/ 86897 w 1516276"/>
                <a:gd name="connsiteY114" fmla="*/ 525373 h 827611"/>
                <a:gd name="connsiteX115" fmla="*/ 87341 w 1516276"/>
                <a:gd name="connsiteY115" fmla="*/ 522710 h 827611"/>
                <a:gd name="connsiteX116" fmla="*/ 74992 w 1516276"/>
                <a:gd name="connsiteY116" fmla="*/ 515849 h 827611"/>
                <a:gd name="connsiteX117" fmla="*/ 79536 w 1516276"/>
                <a:gd name="connsiteY117" fmla="*/ 488580 h 827611"/>
                <a:gd name="connsiteX118" fmla="*/ 64441 w 1516276"/>
                <a:gd name="connsiteY118" fmla="*/ 461744 h 827611"/>
                <a:gd name="connsiteX119" fmla="*/ 36902 w 1516276"/>
                <a:gd name="connsiteY119" fmla="*/ 461744 h 827611"/>
                <a:gd name="connsiteX120" fmla="*/ 29918 w 1516276"/>
                <a:gd name="connsiteY120" fmla="*/ 452220 h 827611"/>
                <a:gd name="connsiteX121" fmla="*/ 24997 w 1516276"/>
                <a:gd name="connsiteY121" fmla="*/ 452220 h 827611"/>
                <a:gd name="connsiteX122" fmla="*/ 0 w 1516276"/>
                <a:gd name="connsiteY122" fmla="*/ 418133 h 827611"/>
                <a:gd name="connsiteX123" fmla="*/ 20452 w 1516276"/>
                <a:gd name="connsiteY123" fmla="*/ 374957 h 827611"/>
                <a:gd name="connsiteX124" fmla="*/ 9090 w 1516276"/>
                <a:gd name="connsiteY124" fmla="*/ 365867 h 827611"/>
                <a:gd name="connsiteX125" fmla="*/ 36360 w 1516276"/>
                <a:gd name="connsiteY125" fmla="*/ 299965 h 827611"/>
                <a:gd name="connsiteX126" fmla="*/ 48178 w 1516276"/>
                <a:gd name="connsiteY126" fmla="*/ 309698 h 827611"/>
                <a:gd name="connsiteX127" fmla="*/ 48265 w 1516276"/>
                <a:gd name="connsiteY127" fmla="*/ 309489 h 827611"/>
                <a:gd name="connsiteX128" fmla="*/ 75024 w 1516276"/>
                <a:gd name="connsiteY128" fmla="*/ 331526 h 827611"/>
                <a:gd name="connsiteX129" fmla="*/ 79536 w 1516276"/>
                <a:gd name="connsiteY129" fmla="*/ 295420 h 827611"/>
                <a:gd name="connsiteX130" fmla="*/ 154528 w 1516276"/>
                <a:gd name="connsiteY130" fmla="*/ 231791 h 827611"/>
                <a:gd name="connsiteX131" fmla="*/ 213612 w 1516276"/>
                <a:gd name="connsiteY131" fmla="*/ 224974 h 827611"/>
                <a:gd name="connsiteX132" fmla="*/ 295421 w 1516276"/>
                <a:gd name="connsiteY132" fmla="*/ 268151 h 827611"/>
                <a:gd name="connsiteX133" fmla="*/ 338597 w 1516276"/>
                <a:gd name="connsiteY133" fmla="*/ 295420 h 827611"/>
                <a:gd name="connsiteX134" fmla="*/ 374957 w 1516276"/>
                <a:gd name="connsiteY134" fmla="*/ 268151 h 827611"/>
                <a:gd name="connsiteX135" fmla="*/ 434041 w 1516276"/>
                <a:gd name="connsiteY135" fmla="*/ 263606 h 827611"/>
                <a:gd name="connsiteX136" fmla="*/ 481763 w 1516276"/>
                <a:gd name="connsiteY136" fmla="*/ 295420 h 827611"/>
                <a:gd name="connsiteX137" fmla="*/ 493125 w 1516276"/>
                <a:gd name="connsiteY137" fmla="*/ 279513 h 827611"/>
                <a:gd name="connsiteX138" fmla="*/ 547664 w 1516276"/>
                <a:gd name="connsiteY138" fmla="*/ 284058 h 827611"/>
                <a:gd name="connsiteX139" fmla="*/ 551981 w 1516276"/>
                <a:gd name="connsiteY139" fmla="*/ 253835 h 827611"/>
                <a:gd name="connsiteX140" fmla="*/ 505030 w 1516276"/>
                <a:gd name="connsiteY140" fmla="*/ 223136 h 827611"/>
                <a:gd name="connsiteX141" fmla="*/ 506367 w 1516276"/>
                <a:gd name="connsiteY141" fmla="*/ 222270 h 827611"/>
                <a:gd name="connsiteX142" fmla="*/ 493125 w 1516276"/>
                <a:gd name="connsiteY142" fmla="*/ 213612 h 827611"/>
                <a:gd name="connsiteX143" fmla="*/ 531757 w 1516276"/>
                <a:gd name="connsiteY143" fmla="*/ 188615 h 827611"/>
                <a:gd name="connsiteX144" fmla="*/ 520394 w 1516276"/>
                <a:gd name="connsiteY144" fmla="*/ 165890 h 827611"/>
                <a:gd name="connsiteX145" fmla="*/ 559026 w 1516276"/>
                <a:gd name="connsiteY145" fmla="*/ 149983 h 827611"/>
                <a:gd name="connsiteX146" fmla="*/ 531757 w 1516276"/>
                <a:gd name="connsiteY146" fmla="*/ 111351 h 827611"/>
                <a:gd name="connsiteX147" fmla="*/ 547664 w 1516276"/>
                <a:gd name="connsiteY147" fmla="*/ 90899 h 827611"/>
                <a:gd name="connsiteX148" fmla="*/ 686284 w 1516276"/>
                <a:gd name="connsiteY148" fmla="*/ 70447 h 827611"/>
                <a:gd name="connsiteX149" fmla="*/ 702192 w 1516276"/>
                <a:gd name="connsiteY149" fmla="*/ 52267 h 827611"/>
                <a:gd name="connsiteX150" fmla="*/ 795363 w 1516276"/>
                <a:gd name="connsiteY150" fmla="*/ 27270 h 827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1516276" h="827611">
                  <a:moveTo>
                    <a:pt x="831722" y="0"/>
                  </a:moveTo>
                  <a:lnTo>
                    <a:pt x="897623" y="15907"/>
                  </a:lnTo>
                  <a:lnTo>
                    <a:pt x="898607" y="22795"/>
                  </a:lnTo>
                  <a:lnTo>
                    <a:pt x="909528" y="25431"/>
                  </a:lnTo>
                  <a:lnTo>
                    <a:pt x="916672" y="75436"/>
                  </a:lnTo>
                  <a:lnTo>
                    <a:pt x="945345" y="63629"/>
                  </a:lnTo>
                  <a:lnTo>
                    <a:pt x="993067" y="90899"/>
                  </a:lnTo>
                  <a:lnTo>
                    <a:pt x="992653" y="93383"/>
                  </a:lnTo>
                  <a:lnTo>
                    <a:pt x="1004972" y="100423"/>
                  </a:lnTo>
                  <a:lnTo>
                    <a:pt x="1002014" y="118168"/>
                  </a:lnTo>
                  <a:lnTo>
                    <a:pt x="1024881" y="118168"/>
                  </a:lnTo>
                  <a:lnTo>
                    <a:pt x="1118052" y="59084"/>
                  </a:lnTo>
                  <a:lnTo>
                    <a:pt x="1099873" y="79536"/>
                  </a:lnTo>
                  <a:lnTo>
                    <a:pt x="1104860" y="84523"/>
                  </a:lnTo>
                  <a:lnTo>
                    <a:pt x="1129957" y="68608"/>
                  </a:lnTo>
                  <a:lnTo>
                    <a:pt x="1111777" y="89060"/>
                  </a:lnTo>
                  <a:lnTo>
                    <a:pt x="1161772" y="139055"/>
                  </a:lnTo>
                  <a:lnTo>
                    <a:pt x="1233337" y="274006"/>
                  </a:lnTo>
                  <a:lnTo>
                    <a:pt x="1252127" y="247699"/>
                  </a:lnTo>
                  <a:lnTo>
                    <a:pt x="1304394" y="279513"/>
                  </a:lnTo>
                  <a:lnTo>
                    <a:pt x="1354388" y="263606"/>
                  </a:lnTo>
                  <a:lnTo>
                    <a:pt x="1374841" y="272696"/>
                  </a:lnTo>
                  <a:lnTo>
                    <a:pt x="1376974" y="277877"/>
                  </a:lnTo>
                  <a:lnTo>
                    <a:pt x="1386746" y="282220"/>
                  </a:lnTo>
                  <a:lnTo>
                    <a:pt x="1400385" y="315343"/>
                  </a:lnTo>
                  <a:lnTo>
                    <a:pt x="1418017" y="322690"/>
                  </a:lnTo>
                  <a:lnTo>
                    <a:pt x="1423269" y="329442"/>
                  </a:lnTo>
                  <a:lnTo>
                    <a:pt x="1429922" y="332214"/>
                  </a:lnTo>
                  <a:lnTo>
                    <a:pt x="1438112" y="342743"/>
                  </a:lnTo>
                  <a:lnTo>
                    <a:pt x="1481646" y="338597"/>
                  </a:lnTo>
                  <a:lnTo>
                    <a:pt x="1488774" y="348576"/>
                  </a:lnTo>
                  <a:lnTo>
                    <a:pt x="1493551" y="348121"/>
                  </a:lnTo>
                  <a:lnTo>
                    <a:pt x="1516276" y="379936"/>
                  </a:lnTo>
                  <a:lnTo>
                    <a:pt x="1484461" y="418568"/>
                  </a:lnTo>
                  <a:lnTo>
                    <a:pt x="1457192" y="423113"/>
                  </a:lnTo>
                  <a:lnTo>
                    <a:pt x="1450375" y="477652"/>
                  </a:lnTo>
                  <a:lnTo>
                    <a:pt x="1429922" y="502649"/>
                  </a:lnTo>
                  <a:lnTo>
                    <a:pt x="1359476" y="482197"/>
                  </a:lnTo>
                  <a:lnTo>
                    <a:pt x="1332206" y="579913"/>
                  </a:lnTo>
                  <a:lnTo>
                    <a:pt x="1316299" y="589002"/>
                  </a:lnTo>
                  <a:lnTo>
                    <a:pt x="1241308" y="611727"/>
                  </a:lnTo>
                  <a:lnTo>
                    <a:pt x="1273122" y="698081"/>
                  </a:lnTo>
                  <a:lnTo>
                    <a:pt x="1248125" y="713988"/>
                  </a:lnTo>
                  <a:lnTo>
                    <a:pt x="1252670" y="741258"/>
                  </a:lnTo>
                  <a:lnTo>
                    <a:pt x="1232218" y="734440"/>
                  </a:lnTo>
                  <a:lnTo>
                    <a:pt x="1221961" y="725466"/>
                  </a:lnTo>
                  <a:lnTo>
                    <a:pt x="1220313" y="724916"/>
                  </a:lnTo>
                  <a:lnTo>
                    <a:pt x="1212919" y="718447"/>
                  </a:lnTo>
                  <a:lnTo>
                    <a:pt x="1154954" y="713988"/>
                  </a:lnTo>
                  <a:lnTo>
                    <a:pt x="1095870" y="707171"/>
                  </a:lnTo>
                  <a:lnTo>
                    <a:pt x="1079963" y="713988"/>
                  </a:lnTo>
                  <a:lnTo>
                    <a:pt x="1032241" y="691263"/>
                  </a:lnTo>
                  <a:lnTo>
                    <a:pt x="1011789" y="702626"/>
                  </a:lnTo>
                  <a:lnTo>
                    <a:pt x="1004972" y="734440"/>
                  </a:lnTo>
                  <a:lnTo>
                    <a:pt x="941343" y="718533"/>
                  </a:lnTo>
                  <a:lnTo>
                    <a:pt x="918618" y="725350"/>
                  </a:lnTo>
                  <a:lnTo>
                    <a:pt x="909528" y="745802"/>
                  </a:lnTo>
                  <a:lnTo>
                    <a:pt x="886804" y="757165"/>
                  </a:lnTo>
                  <a:lnTo>
                    <a:pt x="843627" y="788979"/>
                  </a:lnTo>
                  <a:lnTo>
                    <a:pt x="823175" y="827611"/>
                  </a:lnTo>
                  <a:lnTo>
                    <a:pt x="811812" y="827611"/>
                  </a:lnTo>
                  <a:lnTo>
                    <a:pt x="807844" y="818087"/>
                  </a:lnTo>
                  <a:lnTo>
                    <a:pt x="799907" y="818087"/>
                  </a:lnTo>
                  <a:lnTo>
                    <a:pt x="792513" y="800342"/>
                  </a:lnTo>
                  <a:lnTo>
                    <a:pt x="752728" y="800342"/>
                  </a:lnTo>
                  <a:lnTo>
                    <a:pt x="751726" y="790818"/>
                  </a:lnTo>
                  <a:lnTo>
                    <a:pt x="740823" y="790818"/>
                  </a:lnTo>
                  <a:lnTo>
                    <a:pt x="737281" y="757165"/>
                  </a:lnTo>
                  <a:lnTo>
                    <a:pt x="732276" y="757165"/>
                  </a:lnTo>
                  <a:lnTo>
                    <a:pt x="732276" y="747641"/>
                  </a:lnTo>
                  <a:lnTo>
                    <a:pt x="720371" y="747641"/>
                  </a:lnTo>
                  <a:lnTo>
                    <a:pt x="720371" y="697647"/>
                  </a:lnTo>
                  <a:lnTo>
                    <a:pt x="688549" y="670849"/>
                  </a:lnTo>
                  <a:lnTo>
                    <a:pt x="623198" y="675356"/>
                  </a:lnTo>
                  <a:lnTo>
                    <a:pt x="580021" y="686718"/>
                  </a:lnTo>
                  <a:lnTo>
                    <a:pt x="572843" y="675951"/>
                  </a:lnTo>
                  <a:lnTo>
                    <a:pt x="568116" y="677194"/>
                  </a:lnTo>
                  <a:lnTo>
                    <a:pt x="537601" y="631421"/>
                  </a:lnTo>
                  <a:lnTo>
                    <a:pt x="516392" y="616272"/>
                  </a:lnTo>
                  <a:lnTo>
                    <a:pt x="457308" y="584458"/>
                  </a:lnTo>
                  <a:lnTo>
                    <a:pt x="452763" y="579913"/>
                  </a:lnTo>
                  <a:lnTo>
                    <a:pt x="359592" y="604910"/>
                  </a:lnTo>
                  <a:lnTo>
                    <a:pt x="359592" y="793524"/>
                  </a:lnTo>
                  <a:lnTo>
                    <a:pt x="339140" y="793524"/>
                  </a:lnTo>
                  <a:lnTo>
                    <a:pt x="333188" y="784000"/>
                  </a:lnTo>
                  <a:lnTo>
                    <a:pt x="327235" y="784000"/>
                  </a:lnTo>
                  <a:lnTo>
                    <a:pt x="308101" y="753385"/>
                  </a:lnTo>
                  <a:lnTo>
                    <a:pt x="291418" y="745802"/>
                  </a:lnTo>
                  <a:lnTo>
                    <a:pt x="248241" y="750347"/>
                  </a:lnTo>
                  <a:lnTo>
                    <a:pt x="232334" y="766255"/>
                  </a:lnTo>
                  <a:lnTo>
                    <a:pt x="232334" y="757165"/>
                  </a:lnTo>
                  <a:lnTo>
                    <a:pt x="235419" y="741740"/>
                  </a:lnTo>
                  <a:lnTo>
                    <a:pt x="220429" y="756731"/>
                  </a:lnTo>
                  <a:lnTo>
                    <a:pt x="220429" y="747641"/>
                  </a:lnTo>
                  <a:lnTo>
                    <a:pt x="224974" y="724916"/>
                  </a:lnTo>
                  <a:lnTo>
                    <a:pt x="222070" y="714751"/>
                  </a:lnTo>
                  <a:lnTo>
                    <a:pt x="189157" y="702626"/>
                  </a:lnTo>
                  <a:lnTo>
                    <a:pt x="187205" y="696768"/>
                  </a:lnTo>
                  <a:lnTo>
                    <a:pt x="177252" y="693102"/>
                  </a:lnTo>
                  <a:lnTo>
                    <a:pt x="162774" y="649666"/>
                  </a:lnTo>
                  <a:lnTo>
                    <a:pt x="150526" y="643542"/>
                  </a:lnTo>
                  <a:lnTo>
                    <a:pt x="150526" y="639970"/>
                  </a:lnTo>
                  <a:lnTo>
                    <a:pt x="138621" y="634018"/>
                  </a:lnTo>
                  <a:lnTo>
                    <a:pt x="138621" y="618110"/>
                  </a:lnTo>
                  <a:lnTo>
                    <a:pt x="177252" y="622655"/>
                  </a:lnTo>
                  <a:lnTo>
                    <a:pt x="177252" y="586296"/>
                  </a:lnTo>
                  <a:lnTo>
                    <a:pt x="209067" y="579478"/>
                  </a:lnTo>
                  <a:lnTo>
                    <a:pt x="240881" y="586296"/>
                  </a:lnTo>
                  <a:lnTo>
                    <a:pt x="245426" y="531757"/>
                  </a:lnTo>
                  <a:lnTo>
                    <a:pt x="242242" y="509466"/>
                  </a:lnTo>
                  <a:lnTo>
                    <a:pt x="214155" y="509466"/>
                  </a:lnTo>
                  <a:lnTo>
                    <a:pt x="182340" y="498104"/>
                  </a:lnTo>
                  <a:lnTo>
                    <a:pt x="139163" y="525373"/>
                  </a:lnTo>
                  <a:lnTo>
                    <a:pt x="107349" y="536736"/>
                  </a:lnTo>
                  <a:lnTo>
                    <a:pt x="86897" y="525373"/>
                  </a:lnTo>
                  <a:lnTo>
                    <a:pt x="87341" y="522710"/>
                  </a:lnTo>
                  <a:lnTo>
                    <a:pt x="74992" y="515849"/>
                  </a:lnTo>
                  <a:lnTo>
                    <a:pt x="79536" y="488580"/>
                  </a:lnTo>
                  <a:lnTo>
                    <a:pt x="64441" y="461744"/>
                  </a:lnTo>
                  <a:lnTo>
                    <a:pt x="36902" y="461744"/>
                  </a:lnTo>
                  <a:lnTo>
                    <a:pt x="29918" y="452220"/>
                  </a:lnTo>
                  <a:lnTo>
                    <a:pt x="24997" y="452220"/>
                  </a:lnTo>
                  <a:lnTo>
                    <a:pt x="0" y="418133"/>
                  </a:lnTo>
                  <a:lnTo>
                    <a:pt x="20452" y="374957"/>
                  </a:lnTo>
                  <a:lnTo>
                    <a:pt x="9090" y="365867"/>
                  </a:lnTo>
                  <a:lnTo>
                    <a:pt x="36360" y="299965"/>
                  </a:lnTo>
                  <a:lnTo>
                    <a:pt x="48178" y="309698"/>
                  </a:lnTo>
                  <a:lnTo>
                    <a:pt x="48265" y="309489"/>
                  </a:lnTo>
                  <a:lnTo>
                    <a:pt x="75024" y="331526"/>
                  </a:lnTo>
                  <a:lnTo>
                    <a:pt x="79536" y="295420"/>
                  </a:lnTo>
                  <a:lnTo>
                    <a:pt x="154528" y="231791"/>
                  </a:lnTo>
                  <a:lnTo>
                    <a:pt x="213612" y="224974"/>
                  </a:lnTo>
                  <a:lnTo>
                    <a:pt x="295421" y="268151"/>
                  </a:lnTo>
                  <a:lnTo>
                    <a:pt x="338597" y="295420"/>
                  </a:lnTo>
                  <a:lnTo>
                    <a:pt x="374957" y="268151"/>
                  </a:lnTo>
                  <a:lnTo>
                    <a:pt x="434041" y="263606"/>
                  </a:lnTo>
                  <a:lnTo>
                    <a:pt x="481763" y="295420"/>
                  </a:lnTo>
                  <a:lnTo>
                    <a:pt x="493125" y="279513"/>
                  </a:lnTo>
                  <a:lnTo>
                    <a:pt x="547664" y="284058"/>
                  </a:lnTo>
                  <a:lnTo>
                    <a:pt x="551981" y="253835"/>
                  </a:lnTo>
                  <a:lnTo>
                    <a:pt x="505030" y="223136"/>
                  </a:lnTo>
                  <a:lnTo>
                    <a:pt x="506367" y="222270"/>
                  </a:lnTo>
                  <a:lnTo>
                    <a:pt x="493125" y="213612"/>
                  </a:lnTo>
                  <a:lnTo>
                    <a:pt x="531757" y="188615"/>
                  </a:lnTo>
                  <a:lnTo>
                    <a:pt x="520394" y="165890"/>
                  </a:lnTo>
                  <a:lnTo>
                    <a:pt x="559026" y="149983"/>
                  </a:lnTo>
                  <a:lnTo>
                    <a:pt x="531757" y="111351"/>
                  </a:lnTo>
                  <a:lnTo>
                    <a:pt x="547664" y="90899"/>
                  </a:lnTo>
                  <a:lnTo>
                    <a:pt x="686284" y="70447"/>
                  </a:lnTo>
                  <a:lnTo>
                    <a:pt x="702192" y="52267"/>
                  </a:lnTo>
                  <a:lnTo>
                    <a:pt x="795363" y="27270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Freeform 466">
              <a:extLst>
                <a:ext uri="{FF2B5EF4-FFF2-40B4-BE49-F238E27FC236}">
                  <a16:creationId xmlns:a16="http://schemas.microsoft.com/office/drawing/2014/main" id="{8028C90E-961E-106D-E8FD-DE335EFD1D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6469" y="2238609"/>
              <a:ext cx="888209" cy="431770"/>
            </a:xfrm>
            <a:custGeom>
              <a:avLst/>
              <a:gdLst>
                <a:gd name="connsiteX0" fmla="*/ 406771 w 1184279"/>
                <a:gd name="connsiteY0" fmla="*/ 0 h 575693"/>
                <a:gd name="connsiteX1" fmla="*/ 449948 w 1184279"/>
                <a:gd name="connsiteY1" fmla="*/ 27270 h 575693"/>
                <a:gd name="connsiteX2" fmla="*/ 481762 w 1184279"/>
                <a:gd name="connsiteY2" fmla="*/ 31815 h 575693"/>
                <a:gd name="connsiteX3" fmla="*/ 524939 w 1184279"/>
                <a:gd name="connsiteY3" fmla="*/ 47722 h 575693"/>
                <a:gd name="connsiteX4" fmla="*/ 527292 w 1184279"/>
                <a:gd name="connsiteY4" fmla="*/ 62624 h 575693"/>
                <a:gd name="connsiteX5" fmla="*/ 532082 w 1184279"/>
                <a:gd name="connsiteY5" fmla="*/ 64389 h 575693"/>
                <a:gd name="connsiteX6" fmla="*/ 536600 w 1184279"/>
                <a:gd name="connsiteY6" fmla="*/ 93005 h 575693"/>
                <a:gd name="connsiteX7" fmla="*/ 584023 w 1184279"/>
                <a:gd name="connsiteY7" fmla="*/ 113623 h 575693"/>
                <a:gd name="connsiteX8" fmla="*/ 622655 w 1184279"/>
                <a:gd name="connsiteY8" fmla="*/ 102261 h 575693"/>
                <a:gd name="connsiteX9" fmla="*/ 665832 w 1184279"/>
                <a:gd name="connsiteY9" fmla="*/ 97716 h 575693"/>
                <a:gd name="connsiteX10" fmla="*/ 702191 w 1184279"/>
                <a:gd name="connsiteY10" fmla="*/ 102261 h 575693"/>
                <a:gd name="connsiteX11" fmla="*/ 740823 w 1184279"/>
                <a:gd name="connsiteY11" fmla="*/ 129531 h 575693"/>
                <a:gd name="connsiteX12" fmla="*/ 761275 w 1184279"/>
                <a:gd name="connsiteY12" fmla="*/ 161345 h 575693"/>
                <a:gd name="connsiteX13" fmla="*/ 795362 w 1184279"/>
                <a:gd name="connsiteY13" fmla="*/ 161345 h 575693"/>
                <a:gd name="connsiteX14" fmla="*/ 843084 w 1184279"/>
                <a:gd name="connsiteY14" fmla="*/ 165890 h 575693"/>
                <a:gd name="connsiteX15" fmla="*/ 874898 w 1184279"/>
                <a:gd name="connsiteY15" fmla="*/ 156800 h 575693"/>
                <a:gd name="connsiteX16" fmla="*/ 922620 w 1184279"/>
                <a:gd name="connsiteY16" fmla="*/ 145438 h 575693"/>
                <a:gd name="connsiteX17" fmla="*/ 977159 w 1184279"/>
                <a:gd name="connsiteY17" fmla="*/ 106806 h 575693"/>
                <a:gd name="connsiteX18" fmla="*/ 1004429 w 1184279"/>
                <a:gd name="connsiteY18" fmla="*/ 113623 h 575693"/>
                <a:gd name="connsiteX19" fmla="*/ 1020336 w 1184279"/>
                <a:gd name="connsiteY19" fmla="*/ 129531 h 575693"/>
                <a:gd name="connsiteX20" fmla="*/ 1063513 w 1184279"/>
                <a:gd name="connsiteY20" fmla="*/ 122713 h 575693"/>
                <a:gd name="connsiteX21" fmla="*/ 1056552 w 1184279"/>
                <a:gd name="connsiteY21" fmla="*/ 141607 h 575693"/>
                <a:gd name="connsiteX22" fmla="*/ 1070656 w 1184279"/>
                <a:gd name="connsiteY22" fmla="*/ 139380 h 575693"/>
                <a:gd name="connsiteX23" fmla="*/ 1054749 w 1184279"/>
                <a:gd name="connsiteY23" fmla="*/ 182557 h 575693"/>
                <a:gd name="connsiteX24" fmla="*/ 1027479 w 1184279"/>
                <a:gd name="connsiteY24" fmla="*/ 237096 h 575693"/>
                <a:gd name="connsiteX25" fmla="*/ 1031859 w 1184279"/>
                <a:gd name="connsiteY25" fmla="*/ 247609 h 575693"/>
                <a:gd name="connsiteX26" fmla="*/ 1052151 w 1184279"/>
                <a:gd name="connsiteY26" fmla="*/ 236336 h 575693"/>
                <a:gd name="connsiteX27" fmla="*/ 1083965 w 1184279"/>
                <a:gd name="connsiteY27" fmla="*/ 247699 h 575693"/>
                <a:gd name="connsiteX28" fmla="*/ 1118052 w 1184279"/>
                <a:gd name="connsiteY28" fmla="*/ 224974 h 575693"/>
                <a:gd name="connsiteX29" fmla="*/ 1143049 w 1184279"/>
                <a:gd name="connsiteY29" fmla="*/ 243154 h 575693"/>
                <a:gd name="connsiteX30" fmla="*/ 1177136 w 1184279"/>
                <a:gd name="connsiteY30" fmla="*/ 279513 h 575693"/>
                <a:gd name="connsiteX31" fmla="*/ 1177136 w 1184279"/>
                <a:gd name="connsiteY31" fmla="*/ 288561 h 575693"/>
                <a:gd name="connsiteX32" fmla="*/ 1184279 w 1184279"/>
                <a:gd name="connsiteY32" fmla="*/ 296180 h 575693"/>
                <a:gd name="connsiteX33" fmla="*/ 1184279 w 1184279"/>
                <a:gd name="connsiteY33" fmla="*/ 318905 h 575693"/>
                <a:gd name="connsiteX34" fmla="*/ 1150192 w 1184279"/>
                <a:gd name="connsiteY34" fmla="*/ 312087 h 575693"/>
                <a:gd name="connsiteX35" fmla="*/ 1097925 w 1184279"/>
                <a:gd name="connsiteY35" fmla="*/ 318905 h 575693"/>
                <a:gd name="connsiteX36" fmla="*/ 1070656 w 1184279"/>
                <a:gd name="connsiteY36" fmla="*/ 334812 h 575693"/>
                <a:gd name="connsiteX37" fmla="*/ 1047931 w 1184279"/>
                <a:gd name="connsiteY37" fmla="*/ 371171 h 575693"/>
                <a:gd name="connsiteX38" fmla="*/ 988847 w 1184279"/>
                <a:gd name="connsiteY38" fmla="*/ 387079 h 575693"/>
                <a:gd name="connsiteX39" fmla="*/ 952488 w 1184279"/>
                <a:gd name="connsiteY39" fmla="*/ 414348 h 575693"/>
                <a:gd name="connsiteX40" fmla="*/ 913856 w 1184279"/>
                <a:gd name="connsiteY40" fmla="*/ 402986 h 575693"/>
                <a:gd name="connsiteX41" fmla="*/ 893404 w 1184279"/>
                <a:gd name="connsiteY41" fmla="*/ 398441 h 575693"/>
                <a:gd name="connsiteX42" fmla="*/ 879238 w 1184279"/>
                <a:gd name="connsiteY42" fmla="*/ 432844 h 575693"/>
                <a:gd name="connsiteX43" fmla="*/ 881716 w 1184279"/>
                <a:gd name="connsiteY43" fmla="*/ 436313 h 575693"/>
                <a:gd name="connsiteX44" fmla="*/ 884891 w 1184279"/>
                <a:gd name="connsiteY44" fmla="*/ 447425 h 575693"/>
                <a:gd name="connsiteX45" fmla="*/ 888859 w 1184279"/>
                <a:gd name="connsiteY45" fmla="*/ 452980 h 575693"/>
                <a:gd name="connsiteX46" fmla="*/ 893404 w 1184279"/>
                <a:gd name="connsiteY46" fmla="*/ 468887 h 575693"/>
                <a:gd name="connsiteX47" fmla="*/ 866134 w 1184279"/>
                <a:gd name="connsiteY47" fmla="*/ 489340 h 575693"/>
                <a:gd name="connsiteX48" fmla="*/ 838865 w 1184279"/>
                <a:gd name="connsiteY48" fmla="*/ 512064 h 575693"/>
                <a:gd name="connsiteX49" fmla="*/ 795688 w 1184279"/>
                <a:gd name="connsiteY49" fmla="*/ 532516 h 575693"/>
                <a:gd name="connsiteX50" fmla="*/ 743421 w 1184279"/>
                <a:gd name="connsiteY50" fmla="*/ 532516 h 575693"/>
                <a:gd name="connsiteX51" fmla="*/ 684337 w 1184279"/>
                <a:gd name="connsiteY51" fmla="*/ 548424 h 575693"/>
                <a:gd name="connsiteX52" fmla="*/ 641160 w 1184279"/>
                <a:gd name="connsiteY52" fmla="*/ 575693 h 575693"/>
                <a:gd name="connsiteX53" fmla="*/ 625253 w 1184279"/>
                <a:gd name="connsiteY53" fmla="*/ 559786 h 575693"/>
                <a:gd name="connsiteX54" fmla="*/ 582076 w 1184279"/>
                <a:gd name="connsiteY54" fmla="*/ 559786 h 575693"/>
                <a:gd name="connsiteX55" fmla="*/ 527537 w 1184279"/>
                <a:gd name="connsiteY55" fmla="*/ 532516 h 575693"/>
                <a:gd name="connsiteX56" fmla="*/ 488905 w 1184279"/>
                <a:gd name="connsiteY56" fmla="*/ 523426 h 575693"/>
                <a:gd name="connsiteX57" fmla="*/ 441183 w 1184279"/>
                <a:gd name="connsiteY57" fmla="*/ 532516 h 575693"/>
                <a:gd name="connsiteX58" fmla="*/ 361647 w 1184279"/>
                <a:gd name="connsiteY58" fmla="*/ 523426 h 575693"/>
                <a:gd name="connsiteX59" fmla="*/ 323015 w 1184279"/>
                <a:gd name="connsiteY59" fmla="*/ 523426 h 575693"/>
                <a:gd name="connsiteX60" fmla="*/ 302563 w 1184279"/>
                <a:gd name="connsiteY60" fmla="*/ 489340 h 575693"/>
                <a:gd name="connsiteX61" fmla="*/ 298018 w 1184279"/>
                <a:gd name="connsiteY61" fmla="*/ 477002 h 575693"/>
                <a:gd name="connsiteX62" fmla="*/ 295420 w 1184279"/>
                <a:gd name="connsiteY62" fmla="*/ 472673 h 575693"/>
                <a:gd name="connsiteX63" fmla="*/ 285574 w 1184279"/>
                <a:gd name="connsiteY63" fmla="*/ 445946 h 575693"/>
                <a:gd name="connsiteX64" fmla="*/ 263931 w 1184279"/>
                <a:gd name="connsiteY64" fmla="*/ 441618 h 575693"/>
                <a:gd name="connsiteX65" fmla="*/ 216210 w 1184279"/>
                <a:gd name="connsiteY65" fmla="*/ 409803 h 575693"/>
                <a:gd name="connsiteX66" fmla="*/ 168488 w 1184279"/>
                <a:gd name="connsiteY66" fmla="*/ 398441 h 575693"/>
                <a:gd name="connsiteX67" fmla="*/ 125311 w 1184279"/>
                <a:gd name="connsiteY67" fmla="*/ 393896 h 575693"/>
                <a:gd name="connsiteX68" fmla="*/ 113949 w 1184279"/>
                <a:gd name="connsiteY68" fmla="*/ 371171 h 575693"/>
                <a:gd name="connsiteX69" fmla="*/ 114262 w 1184279"/>
                <a:gd name="connsiteY69" fmla="*/ 369417 h 575693"/>
                <a:gd name="connsiteX70" fmla="*/ 106806 w 1184279"/>
                <a:gd name="connsiteY70" fmla="*/ 354504 h 575693"/>
                <a:gd name="connsiteX71" fmla="*/ 117422 w 1184279"/>
                <a:gd name="connsiteY71" fmla="*/ 295052 h 575693"/>
                <a:gd name="connsiteX72" fmla="*/ 98042 w 1184279"/>
                <a:gd name="connsiteY72" fmla="*/ 264366 h 575693"/>
                <a:gd name="connsiteX73" fmla="*/ 50320 w 1184279"/>
                <a:gd name="connsiteY73" fmla="*/ 241641 h 575693"/>
                <a:gd name="connsiteX74" fmla="*/ 16233 w 1184279"/>
                <a:gd name="connsiteY74" fmla="*/ 216644 h 575693"/>
                <a:gd name="connsiteX75" fmla="*/ 12983 w 1184279"/>
                <a:gd name="connsiteY75" fmla="*/ 202832 h 575693"/>
                <a:gd name="connsiteX76" fmla="*/ 9090 w 1184279"/>
                <a:gd name="connsiteY76" fmla="*/ 199977 h 575693"/>
                <a:gd name="connsiteX77" fmla="*/ 0 w 1184279"/>
                <a:gd name="connsiteY77" fmla="*/ 161345 h 575693"/>
                <a:gd name="connsiteX78" fmla="*/ 43177 w 1184279"/>
                <a:gd name="connsiteY78" fmla="*/ 149983 h 575693"/>
                <a:gd name="connsiteX79" fmla="*/ 106806 w 1184279"/>
                <a:gd name="connsiteY79" fmla="*/ 102261 h 575693"/>
                <a:gd name="connsiteX80" fmla="*/ 165890 w 1184279"/>
                <a:gd name="connsiteY80" fmla="*/ 74991 h 575693"/>
                <a:gd name="connsiteX81" fmla="*/ 197704 w 1184279"/>
                <a:gd name="connsiteY81" fmla="*/ 90899 h 575693"/>
                <a:gd name="connsiteX82" fmla="*/ 236336 w 1184279"/>
                <a:gd name="connsiteY82" fmla="*/ 90899 h 575693"/>
                <a:gd name="connsiteX83" fmla="*/ 263606 w 1184279"/>
                <a:gd name="connsiteY83" fmla="*/ 118168 h 575693"/>
                <a:gd name="connsiteX84" fmla="*/ 295420 w 1184279"/>
                <a:gd name="connsiteY84" fmla="*/ 118168 h 575693"/>
                <a:gd name="connsiteX85" fmla="*/ 347687 w 1184279"/>
                <a:gd name="connsiteY85" fmla="*/ 134075 h 575693"/>
                <a:gd name="connsiteX86" fmla="*/ 385878 w 1184279"/>
                <a:gd name="connsiteY86" fmla="*/ 98131 h 575693"/>
                <a:gd name="connsiteX87" fmla="*/ 377555 w 1184279"/>
                <a:gd name="connsiteY87" fmla="*/ 80296 h 575693"/>
                <a:gd name="connsiteX88" fmla="*/ 377904 w 1184279"/>
                <a:gd name="connsiteY88" fmla="*/ 79685 h 575693"/>
                <a:gd name="connsiteX89" fmla="*/ 370412 w 1184279"/>
                <a:gd name="connsiteY89" fmla="*/ 63629 h 575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184279" h="575693">
                  <a:moveTo>
                    <a:pt x="406771" y="0"/>
                  </a:moveTo>
                  <a:lnTo>
                    <a:pt x="449948" y="27270"/>
                  </a:lnTo>
                  <a:lnTo>
                    <a:pt x="481762" y="31815"/>
                  </a:lnTo>
                  <a:lnTo>
                    <a:pt x="524939" y="47722"/>
                  </a:lnTo>
                  <a:lnTo>
                    <a:pt x="527292" y="62624"/>
                  </a:lnTo>
                  <a:lnTo>
                    <a:pt x="532082" y="64389"/>
                  </a:lnTo>
                  <a:lnTo>
                    <a:pt x="536600" y="93005"/>
                  </a:lnTo>
                  <a:lnTo>
                    <a:pt x="584023" y="113623"/>
                  </a:lnTo>
                  <a:lnTo>
                    <a:pt x="622655" y="102261"/>
                  </a:lnTo>
                  <a:lnTo>
                    <a:pt x="665832" y="97716"/>
                  </a:lnTo>
                  <a:lnTo>
                    <a:pt x="702191" y="102261"/>
                  </a:lnTo>
                  <a:lnTo>
                    <a:pt x="740823" y="129531"/>
                  </a:lnTo>
                  <a:lnTo>
                    <a:pt x="761275" y="161345"/>
                  </a:lnTo>
                  <a:lnTo>
                    <a:pt x="795362" y="161345"/>
                  </a:lnTo>
                  <a:lnTo>
                    <a:pt x="843084" y="165890"/>
                  </a:lnTo>
                  <a:lnTo>
                    <a:pt x="874898" y="156800"/>
                  </a:lnTo>
                  <a:lnTo>
                    <a:pt x="922620" y="145438"/>
                  </a:lnTo>
                  <a:lnTo>
                    <a:pt x="977159" y="106806"/>
                  </a:lnTo>
                  <a:lnTo>
                    <a:pt x="1004429" y="113623"/>
                  </a:lnTo>
                  <a:lnTo>
                    <a:pt x="1020336" y="129531"/>
                  </a:lnTo>
                  <a:lnTo>
                    <a:pt x="1063513" y="122713"/>
                  </a:lnTo>
                  <a:lnTo>
                    <a:pt x="1056552" y="141607"/>
                  </a:lnTo>
                  <a:lnTo>
                    <a:pt x="1070656" y="139380"/>
                  </a:lnTo>
                  <a:lnTo>
                    <a:pt x="1054749" y="182557"/>
                  </a:lnTo>
                  <a:lnTo>
                    <a:pt x="1027479" y="237096"/>
                  </a:lnTo>
                  <a:lnTo>
                    <a:pt x="1031859" y="247609"/>
                  </a:lnTo>
                  <a:lnTo>
                    <a:pt x="1052151" y="236336"/>
                  </a:lnTo>
                  <a:lnTo>
                    <a:pt x="1083965" y="247699"/>
                  </a:lnTo>
                  <a:lnTo>
                    <a:pt x="1118052" y="224974"/>
                  </a:lnTo>
                  <a:lnTo>
                    <a:pt x="1143049" y="243154"/>
                  </a:lnTo>
                  <a:lnTo>
                    <a:pt x="1177136" y="279513"/>
                  </a:lnTo>
                  <a:lnTo>
                    <a:pt x="1177136" y="288561"/>
                  </a:lnTo>
                  <a:lnTo>
                    <a:pt x="1184279" y="296180"/>
                  </a:lnTo>
                  <a:lnTo>
                    <a:pt x="1184279" y="318905"/>
                  </a:lnTo>
                  <a:lnTo>
                    <a:pt x="1150192" y="312087"/>
                  </a:lnTo>
                  <a:lnTo>
                    <a:pt x="1097925" y="318905"/>
                  </a:lnTo>
                  <a:lnTo>
                    <a:pt x="1070656" y="334812"/>
                  </a:lnTo>
                  <a:lnTo>
                    <a:pt x="1047931" y="371171"/>
                  </a:lnTo>
                  <a:lnTo>
                    <a:pt x="988847" y="387079"/>
                  </a:lnTo>
                  <a:lnTo>
                    <a:pt x="952488" y="414348"/>
                  </a:lnTo>
                  <a:lnTo>
                    <a:pt x="913856" y="402986"/>
                  </a:lnTo>
                  <a:lnTo>
                    <a:pt x="893404" y="398441"/>
                  </a:lnTo>
                  <a:lnTo>
                    <a:pt x="879238" y="432844"/>
                  </a:lnTo>
                  <a:lnTo>
                    <a:pt x="881716" y="436313"/>
                  </a:lnTo>
                  <a:lnTo>
                    <a:pt x="884891" y="447425"/>
                  </a:lnTo>
                  <a:lnTo>
                    <a:pt x="888859" y="452980"/>
                  </a:lnTo>
                  <a:lnTo>
                    <a:pt x="893404" y="468887"/>
                  </a:lnTo>
                  <a:lnTo>
                    <a:pt x="866134" y="489340"/>
                  </a:lnTo>
                  <a:lnTo>
                    <a:pt x="838865" y="512064"/>
                  </a:lnTo>
                  <a:lnTo>
                    <a:pt x="795688" y="532516"/>
                  </a:lnTo>
                  <a:lnTo>
                    <a:pt x="743421" y="532516"/>
                  </a:lnTo>
                  <a:lnTo>
                    <a:pt x="684337" y="548424"/>
                  </a:lnTo>
                  <a:lnTo>
                    <a:pt x="641160" y="575693"/>
                  </a:lnTo>
                  <a:lnTo>
                    <a:pt x="625253" y="559786"/>
                  </a:lnTo>
                  <a:lnTo>
                    <a:pt x="582076" y="559786"/>
                  </a:lnTo>
                  <a:lnTo>
                    <a:pt x="527537" y="532516"/>
                  </a:lnTo>
                  <a:lnTo>
                    <a:pt x="488905" y="523426"/>
                  </a:lnTo>
                  <a:lnTo>
                    <a:pt x="441183" y="532516"/>
                  </a:lnTo>
                  <a:lnTo>
                    <a:pt x="361647" y="523426"/>
                  </a:lnTo>
                  <a:lnTo>
                    <a:pt x="323015" y="523426"/>
                  </a:lnTo>
                  <a:lnTo>
                    <a:pt x="302563" y="489340"/>
                  </a:lnTo>
                  <a:lnTo>
                    <a:pt x="298018" y="477002"/>
                  </a:lnTo>
                  <a:lnTo>
                    <a:pt x="295420" y="472673"/>
                  </a:lnTo>
                  <a:lnTo>
                    <a:pt x="285574" y="445946"/>
                  </a:lnTo>
                  <a:lnTo>
                    <a:pt x="263931" y="441618"/>
                  </a:lnTo>
                  <a:lnTo>
                    <a:pt x="216210" y="409803"/>
                  </a:lnTo>
                  <a:lnTo>
                    <a:pt x="168488" y="398441"/>
                  </a:lnTo>
                  <a:lnTo>
                    <a:pt x="125311" y="393896"/>
                  </a:lnTo>
                  <a:lnTo>
                    <a:pt x="113949" y="371171"/>
                  </a:lnTo>
                  <a:lnTo>
                    <a:pt x="114262" y="369417"/>
                  </a:lnTo>
                  <a:lnTo>
                    <a:pt x="106806" y="354504"/>
                  </a:lnTo>
                  <a:lnTo>
                    <a:pt x="117422" y="295052"/>
                  </a:lnTo>
                  <a:lnTo>
                    <a:pt x="98042" y="264366"/>
                  </a:lnTo>
                  <a:lnTo>
                    <a:pt x="50320" y="241641"/>
                  </a:lnTo>
                  <a:lnTo>
                    <a:pt x="16233" y="216644"/>
                  </a:lnTo>
                  <a:lnTo>
                    <a:pt x="12983" y="202832"/>
                  </a:lnTo>
                  <a:lnTo>
                    <a:pt x="9090" y="199977"/>
                  </a:lnTo>
                  <a:lnTo>
                    <a:pt x="0" y="161345"/>
                  </a:lnTo>
                  <a:lnTo>
                    <a:pt x="43177" y="149983"/>
                  </a:lnTo>
                  <a:lnTo>
                    <a:pt x="106806" y="102261"/>
                  </a:lnTo>
                  <a:lnTo>
                    <a:pt x="165890" y="74991"/>
                  </a:lnTo>
                  <a:lnTo>
                    <a:pt x="197704" y="90899"/>
                  </a:lnTo>
                  <a:lnTo>
                    <a:pt x="236336" y="90899"/>
                  </a:lnTo>
                  <a:lnTo>
                    <a:pt x="263606" y="118168"/>
                  </a:lnTo>
                  <a:lnTo>
                    <a:pt x="295420" y="118168"/>
                  </a:lnTo>
                  <a:lnTo>
                    <a:pt x="347687" y="134075"/>
                  </a:lnTo>
                  <a:lnTo>
                    <a:pt x="385878" y="98131"/>
                  </a:lnTo>
                  <a:lnTo>
                    <a:pt x="377555" y="80296"/>
                  </a:lnTo>
                  <a:lnTo>
                    <a:pt x="377904" y="79685"/>
                  </a:lnTo>
                  <a:lnTo>
                    <a:pt x="370412" y="63629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Freeform 461">
              <a:extLst>
                <a:ext uri="{FF2B5EF4-FFF2-40B4-BE49-F238E27FC236}">
                  <a16:creationId xmlns:a16="http://schemas.microsoft.com/office/drawing/2014/main" id="{A03BBDA6-C5EE-6C84-4A62-276B5BA74D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6835" y="3041358"/>
              <a:ext cx="228708" cy="126367"/>
            </a:xfrm>
            <a:custGeom>
              <a:avLst/>
              <a:gdLst>
                <a:gd name="connsiteX0" fmla="*/ 61791 w 304944"/>
                <a:gd name="connsiteY0" fmla="*/ 0 h 168489"/>
                <a:gd name="connsiteX1" fmla="*/ 89060 w 304944"/>
                <a:gd name="connsiteY1" fmla="*/ 11363 h 168489"/>
                <a:gd name="connsiteX2" fmla="*/ 127692 w 304944"/>
                <a:gd name="connsiteY2" fmla="*/ 38632 h 168489"/>
                <a:gd name="connsiteX3" fmla="*/ 148144 w 304944"/>
                <a:gd name="connsiteY3" fmla="*/ 43177 h 168489"/>
                <a:gd name="connsiteX4" fmla="*/ 159506 w 304944"/>
                <a:gd name="connsiteY4" fmla="*/ 63630 h 168489"/>
                <a:gd name="connsiteX5" fmla="*/ 191321 w 304944"/>
                <a:gd name="connsiteY5" fmla="*/ 70447 h 168489"/>
                <a:gd name="connsiteX6" fmla="*/ 218590 w 304944"/>
                <a:gd name="connsiteY6" fmla="*/ 90899 h 168489"/>
                <a:gd name="connsiteX7" fmla="*/ 261767 w 304944"/>
                <a:gd name="connsiteY7" fmla="*/ 97717 h 168489"/>
                <a:gd name="connsiteX8" fmla="*/ 304944 w 304944"/>
                <a:gd name="connsiteY8" fmla="*/ 102262 h 168489"/>
                <a:gd name="connsiteX9" fmla="*/ 298127 w 304944"/>
                <a:gd name="connsiteY9" fmla="*/ 118169 h 168489"/>
                <a:gd name="connsiteX10" fmla="*/ 304944 w 304944"/>
                <a:gd name="connsiteY10" fmla="*/ 145439 h 168489"/>
                <a:gd name="connsiteX11" fmla="*/ 298127 w 304944"/>
                <a:gd name="connsiteY11" fmla="*/ 161346 h 168489"/>
                <a:gd name="connsiteX12" fmla="*/ 291664 w 304944"/>
                <a:gd name="connsiteY12" fmla="*/ 161346 h 168489"/>
                <a:gd name="connsiteX13" fmla="*/ 288603 w 304944"/>
                <a:gd name="connsiteY13" fmla="*/ 168489 h 168489"/>
                <a:gd name="connsiteX14" fmla="*/ 256788 w 304944"/>
                <a:gd name="connsiteY14" fmla="*/ 168489 h 168489"/>
                <a:gd name="connsiteX15" fmla="*/ 213611 w 304944"/>
                <a:gd name="connsiteY15" fmla="*/ 163944 h 168489"/>
                <a:gd name="connsiteX16" fmla="*/ 186342 w 304944"/>
                <a:gd name="connsiteY16" fmla="*/ 157127 h 168489"/>
                <a:gd name="connsiteX17" fmla="*/ 165890 w 304944"/>
                <a:gd name="connsiteY17" fmla="*/ 136674 h 168489"/>
                <a:gd name="connsiteX18" fmla="*/ 118168 w 304944"/>
                <a:gd name="connsiteY18" fmla="*/ 132129 h 168489"/>
                <a:gd name="connsiteX19" fmla="*/ 68174 w 304944"/>
                <a:gd name="connsiteY19" fmla="*/ 109405 h 168489"/>
                <a:gd name="connsiteX20" fmla="*/ 36359 w 304944"/>
                <a:gd name="connsiteY20" fmla="*/ 88952 h 168489"/>
                <a:gd name="connsiteX21" fmla="*/ 0 w 304944"/>
                <a:gd name="connsiteY21" fmla="*/ 70773 h 168489"/>
                <a:gd name="connsiteX22" fmla="*/ 9090 w 304944"/>
                <a:gd name="connsiteY22" fmla="*/ 34413 h 168489"/>
                <a:gd name="connsiteX23" fmla="*/ 36359 w 304944"/>
                <a:gd name="connsiteY23" fmla="*/ 11688 h 168489"/>
                <a:gd name="connsiteX24" fmla="*/ 37809 w 304944"/>
                <a:gd name="connsiteY24" fmla="*/ 11274 h 168489"/>
                <a:gd name="connsiteX25" fmla="*/ 45883 w 304944"/>
                <a:gd name="connsiteY25" fmla="*/ 4545 h 168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04944" h="168489">
                  <a:moveTo>
                    <a:pt x="61791" y="0"/>
                  </a:moveTo>
                  <a:lnTo>
                    <a:pt x="89060" y="11363"/>
                  </a:lnTo>
                  <a:lnTo>
                    <a:pt x="127692" y="38632"/>
                  </a:lnTo>
                  <a:lnTo>
                    <a:pt x="148144" y="43177"/>
                  </a:lnTo>
                  <a:lnTo>
                    <a:pt x="159506" y="63630"/>
                  </a:lnTo>
                  <a:lnTo>
                    <a:pt x="191321" y="70447"/>
                  </a:lnTo>
                  <a:lnTo>
                    <a:pt x="218590" y="90899"/>
                  </a:lnTo>
                  <a:lnTo>
                    <a:pt x="261767" y="97717"/>
                  </a:lnTo>
                  <a:lnTo>
                    <a:pt x="304944" y="102262"/>
                  </a:lnTo>
                  <a:lnTo>
                    <a:pt x="298127" y="118169"/>
                  </a:lnTo>
                  <a:lnTo>
                    <a:pt x="304944" y="145439"/>
                  </a:lnTo>
                  <a:lnTo>
                    <a:pt x="298127" y="161346"/>
                  </a:lnTo>
                  <a:lnTo>
                    <a:pt x="291664" y="161346"/>
                  </a:lnTo>
                  <a:lnTo>
                    <a:pt x="288603" y="168489"/>
                  </a:lnTo>
                  <a:lnTo>
                    <a:pt x="256788" y="168489"/>
                  </a:lnTo>
                  <a:lnTo>
                    <a:pt x="213611" y="163944"/>
                  </a:lnTo>
                  <a:lnTo>
                    <a:pt x="186342" y="157127"/>
                  </a:lnTo>
                  <a:lnTo>
                    <a:pt x="165890" y="136674"/>
                  </a:lnTo>
                  <a:lnTo>
                    <a:pt x="118168" y="132129"/>
                  </a:lnTo>
                  <a:lnTo>
                    <a:pt x="68174" y="109405"/>
                  </a:lnTo>
                  <a:lnTo>
                    <a:pt x="36359" y="88952"/>
                  </a:lnTo>
                  <a:lnTo>
                    <a:pt x="0" y="70773"/>
                  </a:lnTo>
                  <a:lnTo>
                    <a:pt x="9090" y="34413"/>
                  </a:lnTo>
                  <a:lnTo>
                    <a:pt x="36359" y="11688"/>
                  </a:lnTo>
                  <a:lnTo>
                    <a:pt x="37809" y="11274"/>
                  </a:lnTo>
                  <a:lnTo>
                    <a:pt x="45883" y="4545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Freeform 460">
              <a:extLst>
                <a:ext uri="{FF2B5EF4-FFF2-40B4-BE49-F238E27FC236}">
                  <a16:creationId xmlns:a16="http://schemas.microsoft.com/office/drawing/2014/main" id="{29666E49-19B5-50F0-40D4-7906D8A65A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7977" y="2871437"/>
              <a:ext cx="813301" cy="827963"/>
            </a:xfrm>
            <a:custGeom>
              <a:avLst/>
              <a:gdLst>
                <a:gd name="connsiteX0" fmla="*/ 364030 w 1084401"/>
                <a:gd name="connsiteY0" fmla="*/ 0 h 1103951"/>
                <a:gd name="connsiteX1" fmla="*/ 400389 w 1084401"/>
                <a:gd name="connsiteY1" fmla="*/ 52267 h 1103951"/>
                <a:gd name="connsiteX2" fmla="*/ 400389 w 1084401"/>
                <a:gd name="connsiteY2" fmla="*/ 86354 h 1103951"/>
                <a:gd name="connsiteX3" fmla="*/ 411751 w 1084401"/>
                <a:gd name="connsiteY3" fmla="*/ 111351 h 1103951"/>
                <a:gd name="connsiteX4" fmla="*/ 411751 w 1084401"/>
                <a:gd name="connsiteY4" fmla="*/ 134076 h 1103951"/>
                <a:gd name="connsiteX5" fmla="*/ 402226 w 1084401"/>
                <a:gd name="connsiteY5" fmla="*/ 130901 h 1103951"/>
                <a:gd name="connsiteX6" fmla="*/ 402226 w 1084401"/>
                <a:gd name="connsiteY6" fmla="*/ 140426 h 1103951"/>
                <a:gd name="connsiteX7" fmla="*/ 392192 w 1084401"/>
                <a:gd name="connsiteY7" fmla="*/ 137081 h 1103951"/>
                <a:gd name="connsiteX8" fmla="*/ 395844 w 1084401"/>
                <a:gd name="connsiteY8" fmla="*/ 177252 h 1103951"/>
                <a:gd name="connsiteX9" fmla="*/ 434476 w 1084401"/>
                <a:gd name="connsiteY9" fmla="*/ 204522 h 1103951"/>
                <a:gd name="connsiteX10" fmla="*/ 486743 w 1084401"/>
                <a:gd name="connsiteY10" fmla="*/ 229519 h 1103951"/>
                <a:gd name="connsiteX11" fmla="*/ 459473 w 1084401"/>
                <a:gd name="connsiteY11" fmla="*/ 252244 h 1103951"/>
                <a:gd name="connsiteX12" fmla="*/ 450383 w 1084401"/>
                <a:gd name="connsiteY12" fmla="*/ 288603 h 1103951"/>
                <a:gd name="connsiteX13" fmla="*/ 482198 w 1084401"/>
                <a:gd name="connsiteY13" fmla="*/ 306783 h 1103951"/>
                <a:gd name="connsiteX14" fmla="*/ 518557 w 1084401"/>
                <a:gd name="connsiteY14" fmla="*/ 327235 h 1103951"/>
                <a:gd name="connsiteX15" fmla="*/ 568551 w 1084401"/>
                <a:gd name="connsiteY15" fmla="*/ 349960 h 1103951"/>
                <a:gd name="connsiteX16" fmla="*/ 616273 w 1084401"/>
                <a:gd name="connsiteY16" fmla="*/ 354505 h 1103951"/>
                <a:gd name="connsiteX17" fmla="*/ 636725 w 1084401"/>
                <a:gd name="connsiteY17" fmla="*/ 374957 h 1103951"/>
                <a:gd name="connsiteX18" fmla="*/ 663995 w 1084401"/>
                <a:gd name="connsiteY18" fmla="*/ 381774 h 1103951"/>
                <a:gd name="connsiteX19" fmla="*/ 713989 w 1084401"/>
                <a:gd name="connsiteY19" fmla="*/ 386319 h 1103951"/>
                <a:gd name="connsiteX20" fmla="*/ 732183 w 1084401"/>
                <a:gd name="connsiteY20" fmla="*/ 386319 h 1103951"/>
                <a:gd name="connsiteX21" fmla="*/ 736279 w 1084401"/>
                <a:gd name="connsiteY21" fmla="*/ 376762 h 1103951"/>
                <a:gd name="connsiteX22" fmla="*/ 729461 w 1084401"/>
                <a:gd name="connsiteY22" fmla="*/ 349492 h 1103951"/>
                <a:gd name="connsiteX23" fmla="*/ 736279 w 1084401"/>
                <a:gd name="connsiteY23" fmla="*/ 333585 h 1103951"/>
                <a:gd name="connsiteX24" fmla="*/ 745209 w 1084401"/>
                <a:gd name="connsiteY24" fmla="*/ 328624 h 1103951"/>
                <a:gd name="connsiteX25" fmla="*/ 745804 w 1084401"/>
                <a:gd name="connsiteY25" fmla="*/ 327235 h 1103951"/>
                <a:gd name="connsiteX26" fmla="*/ 766256 w 1084401"/>
                <a:gd name="connsiteY26" fmla="*/ 315873 h 1103951"/>
                <a:gd name="connsiteX27" fmla="*/ 773073 w 1084401"/>
                <a:gd name="connsiteY27" fmla="*/ 349960 h 1103951"/>
                <a:gd name="connsiteX28" fmla="*/ 773073 w 1084401"/>
                <a:gd name="connsiteY28" fmla="*/ 359050 h 1103951"/>
                <a:gd name="connsiteX29" fmla="*/ 804888 w 1084401"/>
                <a:gd name="connsiteY29" fmla="*/ 374957 h 1103951"/>
                <a:gd name="connsiteX30" fmla="*/ 825340 w 1084401"/>
                <a:gd name="connsiteY30" fmla="*/ 370412 h 1103951"/>
                <a:gd name="connsiteX31" fmla="*/ 857154 w 1084401"/>
                <a:gd name="connsiteY31" fmla="*/ 370412 h 1103951"/>
                <a:gd name="connsiteX32" fmla="*/ 881716 w 1084401"/>
                <a:gd name="connsiteY32" fmla="*/ 370412 h 1103951"/>
                <a:gd name="connsiteX33" fmla="*/ 881716 w 1084401"/>
                <a:gd name="connsiteY33" fmla="*/ 349492 h 1103951"/>
                <a:gd name="connsiteX34" fmla="*/ 863537 w 1084401"/>
                <a:gd name="connsiteY34" fmla="*/ 338130 h 1103951"/>
                <a:gd name="connsiteX35" fmla="*/ 879761 w 1084401"/>
                <a:gd name="connsiteY35" fmla="*/ 335967 h 1103951"/>
                <a:gd name="connsiteX36" fmla="*/ 873062 w 1084401"/>
                <a:gd name="connsiteY36" fmla="*/ 331780 h 1103951"/>
                <a:gd name="connsiteX37" fmla="*/ 903485 w 1084401"/>
                <a:gd name="connsiteY37" fmla="*/ 327724 h 1103951"/>
                <a:gd name="connsiteX38" fmla="*/ 929438 w 1084401"/>
                <a:gd name="connsiteY38" fmla="*/ 301771 h 1103951"/>
                <a:gd name="connsiteX39" fmla="*/ 938056 w 1084401"/>
                <a:gd name="connsiteY39" fmla="*/ 296328 h 1103951"/>
                <a:gd name="connsiteX40" fmla="*/ 938963 w 1084401"/>
                <a:gd name="connsiteY40" fmla="*/ 295421 h 1103951"/>
                <a:gd name="connsiteX41" fmla="*/ 982140 w 1084401"/>
                <a:gd name="connsiteY41" fmla="*/ 268151 h 1103951"/>
                <a:gd name="connsiteX42" fmla="*/ 1013955 w 1084401"/>
                <a:gd name="connsiteY42" fmla="*/ 279513 h 1103951"/>
                <a:gd name="connsiteX43" fmla="*/ 1041224 w 1084401"/>
                <a:gd name="connsiteY43" fmla="*/ 263606 h 1103951"/>
                <a:gd name="connsiteX44" fmla="*/ 1057131 w 1084401"/>
                <a:gd name="connsiteY44" fmla="*/ 288603 h 1103951"/>
                <a:gd name="connsiteX45" fmla="*/ 1045769 w 1084401"/>
                <a:gd name="connsiteY45" fmla="*/ 306783 h 1103951"/>
                <a:gd name="connsiteX46" fmla="*/ 1084401 w 1084401"/>
                <a:gd name="connsiteY46" fmla="*/ 311328 h 1103951"/>
                <a:gd name="connsiteX47" fmla="*/ 1084401 w 1084401"/>
                <a:gd name="connsiteY47" fmla="*/ 327235 h 1103951"/>
                <a:gd name="connsiteX48" fmla="*/ 1074876 w 1084401"/>
                <a:gd name="connsiteY48" fmla="*/ 331045 h 1103951"/>
                <a:gd name="connsiteX49" fmla="*/ 1074876 w 1084401"/>
                <a:gd name="connsiteY49" fmla="*/ 333585 h 1103951"/>
                <a:gd name="connsiteX50" fmla="*/ 1073436 w 1084401"/>
                <a:gd name="connsiteY50" fmla="*/ 334161 h 1103951"/>
                <a:gd name="connsiteX51" fmla="*/ 1077584 w 1084401"/>
                <a:gd name="connsiteY51" fmla="*/ 359050 h 1103951"/>
                <a:gd name="connsiteX52" fmla="*/ 1066471 w 1084401"/>
                <a:gd name="connsiteY52" fmla="*/ 355875 h 1103951"/>
                <a:gd name="connsiteX53" fmla="*/ 1068059 w 1084401"/>
                <a:gd name="connsiteY53" fmla="*/ 365400 h 1103951"/>
                <a:gd name="connsiteX54" fmla="*/ 1036898 w 1084401"/>
                <a:gd name="connsiteY54" fmla="*/ 356497 h 1103951"/>
                <a:gd name="connsiteX55" fmla="*/ 1002592 w 1084401"/>
                <a:gd name="connsiteY55" fmla="*/ 381774 h 1103951"/>
                <a:gd name="connsiteX56" fmla="*/ 1002592 w 1084401"/>
                <a:gd name="connsiteY56" fmla="*/ 402227 h 1103951"/>
                <a:gd name="connsiteX57" fmla="*/ 982140 w 1084401"/>
                <a:gd name="connsiteY57" fmla="*/ 440859 h 1103951"/>
                <a:gd name="connsiteX58" fmla="*/ 982140 w 1084401"/>
                <a:gd name="connsiteY58" fmla="*/ 456766 h 1103951"/>
                <a:gd name="connsiteX59" fmla="*/ 966233 w 1084401"/>
                <a:gd name="connsiteY59" fmla="*/ 488580 h 1103951"/>
                <a:gd name="connsiteX60" fmla="*/ 960280 w 1084401"/>
                <a:gd name="connsiteY60" fmla="*/ 487786 h 1103951"/>
                <a:gd name="connsiteX61" fmla="*/ 956708 w 1084401"/>
                <a:gd name="connsiteY61" fmla="*/ 494930 h 1103951"/>
                <a:gd name="connsiteX62" fmla="*/ 932146 w 1084401"/>
                <a:gd name="connsiteY62" fmla="*/ 491655 h 1103951"/>
                <a:gd name="connsiteX63" fmla="*/ 932146 w 1084401"/>
                <a:gd name="connsiteY63" fmla="*/ 520395 h 1103951"/>
                <a:gd name="connsiteX64" fmla="*/ 923056 w 1084401"/>
                <a:gd name="connsiteY64" fmla="*/ 536302 h 1103951"/>
                <a:gd name="connsiteX65" fmla="*/ 927601 w 1084401"/>
                <a:gd name="connsiteY65" fmla="*/ 552209 h 1103951"/>
                <a:gd name="connsiteX66" fmla="*/ 911694 w 1084401"/>
                <a:gd name="connsiteY66" fmla="*/ 563572 h 1103951"/>
                <a:gd name="connsiteX67" fmla="*/ 911575 w 1084401"/>
                <a:gd name="connsiteY67" fmla="*/ 563203 h 1103951"/>
                <a:gd name="connsiteX68" fmla="*/ 902169 w 1084401"/>
                <a:gd name="connsiteY68" fmla="*/ 569922 h 1103951"/>
                <a:gd name="connsiteX69" fmla="*/ 881716 w 1084401"/>
                <a:gd name="connsiteY69" fmla="*/ 506293 h 1103951"/>
                <a:gd name="connsiteX70" fmla="*/ 878292 w 1084401"/>
                <a:gd name="connsiteY70" fmla="*/ 506293 h 1103951"/>
                <a:gd name="connsiteX71" fmla="*/ 873062 w 1084401"/>
                <a:gd name="connsiteY71" fmla="*/ 527212 h 1103951"/>
                <a:gd name="connsiteX72" fmla="*/ 866850 w 1084401"/>
                <a:gd name="connsiteY72" fmla="*/ 520310 h 1103951"/>
                <a:gd name="connsiteX73" fmla="*/ 863537 w 1084401"/>
                <a:gd name="connsiteY73" fmla="*/ 533562 h 1103951"/>
                <a:gd name="connsiteX74" fmla="*/ 843085 w 1084401"/>
                <a:gd name="connsiteY74" fmla="*/ 510838 h 1103951"/>
                <a:gd name="connsiteX75" fmla="*/ 858992 w 1084401"/>
                <a:gd name="connsiteY75" fmla="*/ 490385 h 1103951"/>
                <a:gd name="connsiteX76" fmla="*/ 865871 w 1084401"/>
                <a:gd name="connsiteY76" fmla="*/ 487437 h 1103951"/>
                <a:gd name="connsiteX77" fmla="*/ 868517 w 1084401"/>
                <a:gd name="connsiteY77" fmla="*/ 484035 h 1103951"/>
                <a:gd name="connsiteX78" fmla="*/ 876342 w 1084401"/>
                <a:gd name="connsiteY78" fmla="*/ 480682 h 1103951"/>
                <a:gd name="connsiteX79" fmla="*/ 890806 w 1084401"/>
                <a:gd name="connsiteY79" fmla="*/ 451754 h 1103951"/>
                <a:gd name="connsiteX80" fmla="*/ 870354 w 1084401"/>
                <a:gd name="connsiteY80" fmla="*/ 447209 h 1103951"/>
                <a:gd name="connsiteX81" fmla="*/ 838540 w 1084401"/>
                <a:gd name="connsiteY81" fmla="*/ 447209 h 1103951"/>
                <a:gd name="connsiteX82" fmla="*/ 799908 w 1084401"/>
                <a:gd name="connsiteY82" fmla="*/ 440391 h 1103951"/>
                <a:gd name="connsiteX83" fmla="*/ 795363 w 1084401"/>
                <a:gd name="connsiteY83" fmla="*/ 408577 h 1103951"/>
                <a:gd name="connsiteX84" fmla="*/ 779456 w 1084401"/>
                <a:gd name="connsiteY84" fmla="*/ 408577 h 1103951"/>
                <a:gd name="connsiteX85" fmla="*/ 756529 w 1084401"/>
                <a:gd name="connsiteY85" fmla="*/ 395203 h 1103951"/>
                <a:gd name="connsiteX86" fmla="*/ 745804 w 1084401"/>
                <a:gd name="connsiteY86" fmla="*/ 413589 h 1103951"/>
                <a:gd name="connsiteX87" fmla="*/ 773073 w 1084401"/>
                <a:gd name="connsiteY87" fmla="*/ 434041 h 1103951"/>
                <a:gd name="connsiteX88" fmla="*/ 750349 w 1084401"/>
                <a:gd name="connsiteY88" fmla="*/ 449948 h 1103951"/>
                <a:gd name="connsiteX89" fmla="*/ 738986 w 1084401"/>
                <a:gd name="connsiteY89" fmla="*/ 461311 h 1103951"/>
                <a:gd name="connsiteX90" fmla="*/ 766256 w 1084401"/>
                <a:gd name="connsiteY90" fmla="*/ 477218 h 1103951"/>
                <a:gd name="connsiteX91" fmla="*/ 761711 w 1084401"/>
                <a:gd name="connsiteY91" fmla="*/ 499943 h 1103951"/>
                <a:gd name="connsiteX92" fmla="*/ 773073 w 1084401"/>
                <a:gd name="connsiteY92" fmla="*/ 531757 h 1103951"/>
                <a:gd name="connsiteX93" fmla="*/ 777618 w 1084401"/>
                <a:gd name="connsiteY93" fmla="*/ 559027 h 1103951"/>
                <a:gd name="connsiteX94" fmla="*/ 773073 w 1084401"/>
                <a:gd name="connsiteY94" fmla="*/ 574934 h 1103951"/>
                <a:gd name="connsiteX95" fmla="*/ 765362 w 1084401"/>
                <a:gd name="connsiteY95" fmla="*/ 574934 h 1103951"/>
                <a:gd name="connsiteX96" fmla="*/ 763548 w 1084401"/>
                <a:gd name="connsiteY96" fmla="*/ 581284 h 1103951"/>
                <a:gd name="connsiteX97" fmla="*/ 736279 w 1084401"/>
                <a:gd name="connsiteY97" fmla="*/ 581284 h 1103951"/>
                <a:gd name="connsiteX98" fmla="*/ 702627 w 1084401"/>
                <a:gd name="connsiteY98" fmla="*/ 590140 h 1103951"/>
                <a:gd name="connsiteX99" fmla="*/ 702627 w 1084401"/>
                <a:gd name="connsiteY99" fmla="*/ 611294 h 1103951"/>
                <a:gd name="connsiteX100" fmla="*/ 686720 w 1084401"/>
                <a:gd name="connsiteY100" fmla="*/ 634018 h 1103951"/>
                <a:gd name="connsiteX101" fmla="*/ 678905 w 1084401"/>
                <a:gd name="connsiteY101" fmla="*/ 637926 h 1103951"/>
                <a:gd name="connsiteX102" fmla="*/ 677195 w 1084401"/>
                <a:gd name="connsiteY102" fmla="*/ 640368 h 1103951"/>
                <a:gd name="connsiteX103" fmla="*/ 629557 w 1084401"/>
                <a:gd name="connsiteY103" fmla="*/ 664187 h 1103951"/>
                <a:gd name="connsiteX104" fmla="*/ 589004 w 1084401"/>
                <a:gd name="connsiteY104" fmla="*/ 709010 h 1103951"/>
                <a:gd name="connsiteX105" fmla="*/ 561734 w 1084401"/>
                <a:gd name="connsiteY105" fmla="*/ 731734 h 1103951"/>
                <a:gd name="connsiteX106" fmla="*/ 525375 w 1084401"/>
                <a:gd name="connsiteY106" fmla="*/ 756731 h 1103951"/>
                <a:gd name="connsiteX107" fmla="*/ 525375 w 1084401"/>
                <a:gd name="connsiteY107" fmla="*/ 774911 h 1103951"/>
                <a:gd name="connsiteX108" fmla="*/ 515850 w 1084401"/>
                <a:gd name="connsiteY108" fmla="*/ 780354 h 1103951"/>
                <a:gd name="connsiteX109" fmla="*/ 515850 w 1084401"/>
                <a:gd name="connsiteY109" fmla="*/ 781261 h 1103951"/>
                <a:gd name="connsiteX110" fmla="*/ 499942 w 1084401"/>
                <a:gd name="connsiteY110" fmla="*/ 790351 h 1103951"/>
                <a:gd name="connsiteX111" fmla="*/ 461310 w 1084401"/>
                <a:gd name="connsiteY111" fmla="*/ 806258 h 1103951"/>
                <a:gd name="connsiteX112" fmla="*/ 452282 w 1084401"/>
                <a:gd name="connsiteY112" fmla="*/ 806258 h 1103951"/>
                <a:gd name="connsiteX113" fmla="*/ 443566 w 1084401"/>
                <a:gd name="connsiteY113" fmla="*/ 827178 h 1103951"/>
                <a:gd name="connsiteX114" fmla="*/ 454928 w 1084401"/>
                <a:gd name="connsiteY114" fmla="*/ 874900 h 1103951"/>
                <a:gd name="connsiteX115" fmla="*/ 454928 w 1084401"/>
                <a:gd name="connsiteY115" fmla="*/ 908987 h 1103951"/>
                <a:gd name="connsiteX116" fmla="*/ 439021 w 1084401"/>
                <a:gd name="connsiteY116" fmla="*/ 945346 h 1103951"/>
                <a:gd name="connsiteX117" fmla="*/ 439021 w 1084401"/>
                <a:gd name="connsiteY117" fmla="*/ 1004430 h 1103951"/>
                <a:gd name="connsiteX118" fmla="*/ 429496 w 1084401"/>
                <a:gd name="connsiteY118" fmla="*/ 1007288 h 1103951"/>
                <a:gd name="connsiteX119" fmla="*/ 429496 w 1084401"/>
                <a:gd name="connsiteY119" fmla="*/ 1010780 h 1103951"/>
                <a:gd name="connsiteX120" fmla="*/ 413549 w 1084401"/>
                <a:gd name="connsiteY120" fmla="*/ 1015564 h 1103951"/>
                <a:gd name="connsiteX121" fmla="*/ 400389 w 1084401"/>
                <a:gd name="connsiteY121" fmla="*/ 1036245 h 1103951"/>
                <a:gd name="connsiteX122" fmla="*/ 411751 w 1084401"/>
                <a:gd name="connsiteY122" fmla="*/ 1047607 h 1103951"/>
                <a:gd name="connsiteX123" fmla="*/ 400054 w 1084401"/>
                <a:gd name="connsiteY123" fmla="*/ 1051785 h 1103951"/>
                <a:gd name="connsiteX124" fmla="*/ 402226 w 1084401"/>
                <a:gd name="connsiteY124" fmla="*/ 1053957 h 1103951"/>
                <a:gd name="connsiteX125" fmla="*/ 378494 w 1084401"/>
                <a:gd name="connsiteY125" fmla="*/ 1062433 h 1103951"/>
                <a:gd name="connsiteX126" fmla="*/ 368574 w 1084401"/>
                <a:gd name="connsiteY126" fmla="*/ 1086239 h 1103951"/>
                <a:gd name="connsiteX127" fmla="*/ 352667 w 1084401"/>
                <a:gd name="connsiteY127" fmla="*/ 1097601 h 1103951"/>
                <a:gd name="connsiteX128" fmla="*/ 352432 w 1084401"/>
                <a:gd name="connsiteY128" fmla="*/ 1097316 h 1103951"/>
                <a:gd name="connsiteX129" fmla="*/ 343142 w 1084401"/>
                <a:gd name="connsiteY129" fmla="*/ 1103951 h 1103951"/>
                <a:gd name="connsiteX130" fmla="*/ 311328 w 1084401"/>
                <a:gd name="connsiteY130" fmla="*/ 1065319 h 1103951"/>
                <a:gd name="connsiteX131" fmla="*/ 288603 w 1084401"/>
                <a:gd name="connsiteY131" fmla="*/ 1017598 h 1103951"/>
                <a:gd name="connsiteX132" fmla="*/ 279513 w 1084401"/>
                <a:gd name="connsiteY132" fmla="*/ 978966 h 1103951"/>
                <a:gd name="connsiteX133" fmla="*/ 263606 w 1084401"/>
                <a:gd name="connsiteY133" fmla="*/ 958513 h 1103951"/>
                <a:gd name="connsiteX134" fmla="*/ 245426 w 1084401"/>
                <a:gd name="connsiteY134" fmla="*/ 924426 h 1103951"/>
                <a:gd name="connsiteX135" fmla="*/ 236336 w 1084401"/>
                <a:gd name="connsiteY135" fmla="*/ 876705 h 1103951"/>
                <a:gd name="connsiteX136" fmla="*/ 229519 w 1084401"/>
                <a:gd name="connsiteY136" fmla="*/ 856252 h 1103951"/>
                <a:gd name="connsiteX137" fmla="*/ 197704 w 1084401"/>
                <a:gd name="connsiteY137" fmla="*/ 801713 h 1103951"/>
                <a:gd name="connsiteX138" fmla="*/ 181797 w 1084401"/>
                <a:gd name="connsiteY138" fmla="*/ 726722 h 1103951"/>
                <a:gd name="connsiteX139" fmla="*/ 170435 w 1084401"/>
                <a:gd name="connsiteY139" fmla="*/ 679000 h 1103951"/>
                <a:gd name="connsiteX140" fmla="*/ 170435 w 1084401"/>
                <a:gd name="connsiteY140" fmla="*/ 635823 h 1103951"/>
                <a:gd name="connsiteX141" fmla="*/ 165890 w 1084401"/>
                <a:gd name="connsiteY141" fmla="*/ 597191 h 1103951"/>
                <a:gd name="connsiteX142" fmla="*/ 111351 w 1084401"/>
                <a:gd name="connsiteY142" fmla="*/ 617644 h 1103951"/>
                <a:gd name="connsiteX143" fmla="*/ 86354 w 1084401"/>
                <a:gd name="connsiteY143" fmla="*/ 613099 h 1103951"/>
                <a:gd name="connsiteX144" fmla="*/ 36359 w 1084401"/>
                <a:gd name="connsiteY144" fmla="*/ 565377 h 1103951"/>
                <a:gd name="connsiteX145" fmla="*/ 52267 w 1084401"/>
                <a:gd name="connsiteY145" fmla="*/ 554014 h 1103951"/>
                <a:gd name="connsiteX146" fmla="*/ 43177 w 1084401"/>
                <a:gd name="connsiteY146" fmla="*/ 538107 h 1103951"/>
                <a:gd name="connsiteX147" fmla="*/ 0 w 1084401"/>
                <a:gd name="connsiteY147" fmla="*/ 499475 h 1103951"/>
                <a:gd name="connsiteX148" fmla="*/ 24997 w 1084401"/>
                <a:gd name="connsiteY148" fmla="*/ 479023 h 1103951"/>
                <a:gd name="connsiteX149" fmla="*/ 26761 w 1084401"/>
                <a:gd name="connsiteY149" fmla="*/ 479023 h 1103951"/>
                <a:gd name="connsiteX150" fmla="*/ 34522 w 1084401"/>
                <a:gd name="connsiteY150" fmla="*/ 472673 h 1103951"/>
                <a:gd name="connsiteX151" fmla="*/ 104938 w 1084401"/>
                <a:gd name="connsiteY151" fmla="*/ 472673 h 1103951"/>
                <a:gd name="connsiteX152" fmla="*/ 95444 w 1084401"/>
                <a:gd name="connsiteY152" fmla="*/ 440391 h 1103951"/>
                <a:gd name="connsiteX153" fmla="*/ 74991 w 1084401"/>
                <a:gd name="connsiteY153" fmla="*/ 419939 h 1103951"/>
                <a:gd name="connsiteX154" fmla="*/ 68174 w 1084401"/>
                <a:gd name="connsiteY154" fmla="*/ 392669 h 1103951"/>
                <a:gd name="connsiteX155" fmla="*/ 47722 w 1084401"/>
                <a:gd name="connsiteY155" fmla="*/ 372217 h 1103951"/>
                <a:gd name="connsiteX156" fmla="*/ 90899 w 1084401"/>
                <a:gd name="connsiteY156" fmla="*/ 329040 h 1103951"/>
                <a:gd name="connsiteX157" fmla="*/ 93772 w 1084401"/>
                <a:gd name="connsiteY157" fmla="*/ 329343 h 1103951"/>
                <a:gd name="connsiteX158" fmla="*/ 100424 w 1084401"/>
                <a:gd name="connsiteY158" fmla="*/ 322690 h 1103951"/>
                <a:gd name="connsiteX159" fmla="*/ 139763 w 1084401"/>
                <a:gd name="connsiteY159" fmla="*/ 326831 h 1103951"/>
                <a:gd name="connsiteX160" fmla="*/ 170435 w 1084401"/>
                <a:gd name="connsiteY160" fmla="*/ 290408 h 1103951"/>
                <a:gd name="connsiteX161" fmla="*/ 193160 w 1084401"/>
                <a:gd name="connsiteY161" fmla="*/ 247232 h 1103951"/>
                <a:gd name="connsiteX162" fmla="*/ 229519 w 1084401"/>
                <a:gd name="connsiteY162" fmla="*/ 204055 h 1103951"/>
                <a:gd name="connsiteX163" fmla="*/ 229519 w 1084401"/>
                <a:gd name="connsiteY163" fmla="*/ 172240 h 1103951"/>
                <a:gd name="connsiteX164" fmla="*/ 256789 w 1084401"/>
                <a:gd name="connsiteY164" fmla="*/ 151788 h 1103951"/>
                <a:gd name="connsiteX165" fmla="*/ 229519 w 1084401"/>
                <a:gd name="connsiteY165" fmla="*/ 124518 h 1103951"/>
                <a:gd name="connsiteX166" fmla="*/ 220429 w 1084401"/>
                <a:gd name="connsiteY166" fmla="*/ 97249 h 1103951"/>
                <a:gd name="connsiteX167" fmla="*/ 204522 w 1084401"/>
                <a:gd name="connsiteY167" fmla="*/ 58617 h 1103951"/>
                <a:gd name="connsiteX168" fmla="*/ 220429 w 1084401"/>
                <a:gd name="connsiteY168" fmla="*/ 38165 h 1103951"/>
                <a:gd name="connsiteX169" fmla="*/ 224419 w 1084401"/>
                <a:gd name="connsiteY169" fmla="*/ 38932 h 1103951"/>
                <a:gd name="connsiteX170" fmla="*/ 229954 w 1084401"/>
                <a:gd name="connsiteY170" fmla="*/ 31815 h 1103951"/>
                <a:gd name="connsiteX171" fmla="*/ 289038 w 1084401"/>
                <a:gd name="connsiteY171" fmla="*/ 43177 h 1103951"/>
                <a:gd name="connsiteX172" fmla="*/ 327610 w 1084401"/>
                <a:gd name="connsiteY172" fmla="*/ 37087 h 1103951"/>
                <a:gd name="connsiteX173" fmla="*/ 354505 w 1084401"/>
                <a:gd name="connsiteY173" fmla="*/ 6350 h 1103951"/>
                <a:gd name="connsiteX174" fmla="*/ 356263 w 1084401"/>
                <a:gd name="connsiteY174" fmla="*/ 8877 h 110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</a:cxnLst>
              <a:rect l="l" t="t" r="r" b="b"/>
              <a:pathLst>
                <a:path w="1084401" h="1103951">
                  <a:moveTo>
                    <a:pt x="364030" y="0"/>
                  </a:moveTo>
                  <a:lnTo>
                    <a:pt x="400389" y="52267"/>
                  </a:lnTo>
                  <a:lnTo>
                    <a:pt x="400389" y="86354"/>
                  </a:lnTo>
                  <a:lnTo>
                    <a:pt x="411751" y="111351"/>
                  </a:lnTo>
                  <a:lnTo>
                    <a:pt x="411751" y="134076"/>
                  </a:lnTo>
                  <a:lnTo>
                    <a:pt x="402226" y="130901"/>
                  </a:lnTo>
                  <a:lnTo>
                    <a:pt x="402226" y="140426"/>
                  </a:lnTo>
                  <a:lnTo>
                    <a:pt x="392192" y="137081"/>
                  </a:lnTo>
                  <a:lnTo>
                    <a:pt x="395844" y="177252"/>
                  </a:lnTo>
                  <a:lnTo>
                    <a:pt x="434476" y="204522"/>
                  </a:lnTo>
                  <a:lnTo>
                    <a:pt x="486743" y="229519"/>
                  </a:lnTo>
                  <a:lnTo>
                    <a:pt x="459473" y="252244"/>
                  </a:lnTo>
                  <a:lnTo>
                    <a:pt x="450383" y="288603"/>
                  </a:lnTo>
                  <a:lnTo>
                    <a:pt x="482198" y="306783"/>
                  </a:lnTo>
                  <a:lnTo>
                    <a:pt x="518557" y="327235"/>
                  </a:lnTo>
                  <a:lnTo>
                    <a:pt x="568551" y="349960"/>
                  </a:lnTo>
                  <a:lnTo>
                    <a:pt x="616273" y="354505"/>
                  </a:lnTo>
                  <a:lnTo>
                    <a:pt x="636725" y="374957"/>
                  </a:lnTo>
                  <a:lnTo>
                    <a:pt x="663995" y="381774"/>
                  </a:lnTo>
                  <a:lnTo>
                    <a:pt x="713989" y="386319"/>
                  </a:lnTo>
                  <a:lnTo>
                    <a:pt x="732183" y="386319"/>
                  </a:lnTo>
                  <a:lnTo>
                    <a:pt x="736279" y="376762"/>
                  </a:lnTo>
                  <a:lnTo>
                    <a:pt x="729461" y="349492"/>
                  </a:lnTo>
                  <a:lnTo>
                    <a:pt x="736279" y="333585"/>
                  </a:lnTo>
                  <a:lnTo>
                    <a:pt x="745209" y="328624"/>
                  </a:lnTo>
                  <a:lnTo>
                    <a:pt x="745804" y="327235"/>
                  </a:lnTo>
                  <a:lnTo>
                    <a:pt x="766256" y="315873"/>
                  </a:lnTo>
                  <a:lnTo>
                    <a:pt x="773073" y="349960"/>
                  </a:lnTo>
                  <a:lnTo>
                    <a:pt x="773073" y="359050"/>
                  </a:lnTo>
                  <a:lnTo>
                    <a:pt x="804888" y="374957"/>
                  </a:lnTo>
                  <a:lnTo>
                    <a:pt x="825340" y="370412"/>
                  </a:lnTo>
                  <a:lnTo>
                    <a:pt x="857154" y="370412"/>
                  </a:lnTo>
                  <a:lnTo>
                    <a:pt x="881716" y="370412"/>
                  </a:lnTo>
                  <a:lnTo>
                    <a:pt x="881716" y="349492"/>
                  </a:lnTo>
                  <a:lnTo>
                    <a:pt x="863537" y="338130"/>
                  </a:lnTo>
                  <a:lnTo>
                    <a:pt x="879761" y="335967"/>
                  </a:lnTo>
                  <a:lnTo>
                    <a:pt x="873062" y="331780"/>
                  </a:lnTo>
                  <a:lnTo>
                    <a:pt x="903485" y="327724"/>
                  </a:lnTo>
                  <a:lnTo>
                    <a:pt x="929438" y="301771"/>
                  </a:lnTo>
                  <a:lnTo>
                    <a:pt x="938056" y="296328"/>
                  </a:lnTo>
                  <a:lnTo>
                    <a:pt x="938963" y="295421"/>
                  </a:lnTo>
                  <a:lnTo>
                    <a:pt x="982140" y="268151"/>
                  </a:lnTo>
                  <a:lnTo>
                    <a:pt x="1013955" y="279513"/>
                  </a:lnTo>
                  <a:lnTo>
                    <a:pt x="1041224" y="263606"/>
                  </a:lnTo>
                  <a:lnTo>
                    <a:pt x="1057131" y="288603"/>
                  </a:lnTo>
                  <a:lnTo>
                    <a:pt x="1045769" y="306783"/>
                  </a:lnTo>
                  <a:lnTo>
                    <a:pt x="1084401" y="311328"/>
                  </a:lnTo>
                  <a:lnTo>
                    <a:pt x="1084401" y="327235"/>
                  </a:lnTo>
                  <a:lnTo>
                    <a:pt x="1074876" y="331045"/>
                  </a:lnTo>
                  <a:lnTo>
                    <a:pt x="1074876" y="333585"/>
                  </a:lnTo>
                  <a:lnTo>
                    <a:pt x="1073436" y="334161"/>
                  </a:lnTo>
                  <a:lnTo>
                    <a:pt x="1077584" y="359050"/>
                  </a:lnTo>
                  <a:lnTo>
                    <a:pt x="1066471" y="355875"/>
                  </a:lnTo>
                  <a:lnTo>
                    <a:pt x="1068059" y="365400"/>
                  </a:lnTo>
                  <a:lnTo>
                    <a:pt x="1036898" y="356497"/>
                  </a:lnTo>
                  <a:lnTo>
                    <a:pt x="1002592" y="381774"/>
                  </a:lnTo>
                  <a:lnTo>
                    <a:pt x="1002592" y="402227"/>
                  </a:lnTo>
                  <a:lnTo>
                    <a:pt x="982140" y="440859"/>
                  </a:lnTo>
                  <a:lnTo>
                    <a:pt x="982140" y="456766"/>
                  </a:lnTo>
                  <a:lnTo>
                    <a:pt x="966233" y="488580"/>
                  </a:lnTo>
                  <a:lnTo>
                    <a:pt x="960280" y="487786"/>
                  </a:lnTo>
                  <a:lnTo>
                    <a:pt x="956708" y="494930"/>
                  </a:lnTo>
                  <a:lnTo>
                    <a:pt x="932146" y="491655"/>
                  </a:lnTo>
                  <a:lnTo>
                    <a:pt x="932146" y="520395"/>
                  </a:lnTo>
                  <a:lnTo>
                    <a:pt x="923056" y="536302"/>
                  </a:lnTo>
                  <a:lnTo>
                    <a:pt x="927601" y="552209"/>
                  </a:lnTo>
                  <a:lnTo>
                    <a:pt x="911694" y="563572"/>
                  </a:lnTo>
                  <a:lnTo>
                    <a:pt x="911575" y="563203"/>
                  </a:lnTo>
                  <a:lnTo>
                    <a:pt x="902169" y="569922"/>
                  </a:lnTo>
                  <a:lnTo>
                    <a:pt x="881716" y="506293"/>
                  </a:lnTo>
                  <a:lnTo>
                    <a:pt x="878292" y="506293"/>
                  </a:lnTo>
                  <a:lnTo>
                    <a:pt x="873062" y="527212"/>
                  </a:lnTo>
                  <a:lnTo>
                    <a:pt x="866850" y="520310"/>
                  </a:lnTo>
                  <a:lnTo>
                    <a:pt x="863537" y="533562"/>
                  </a:lnTo>
                  <a:lnTo>
                    <a:pt x="843085" y="510838"/>
                  </a:lnTo>
                  <a:lnTo>
                    <a:pt x="858992" y="490385"/>
                  </a:lnTo>
                  <a:lnTo>
                    <a:pt x="865871" y="487437"/>
                  </a:lnTo>
                  <a:lnTo>
                    <a:pt x="868517" y="484035"/>
                  </a:lnTo>
                  <a:lnTo>
                    <a:pt x="876342" y="480682"/>
                  </a:lnTo>
                  <a:lnTo>
                    <a:pt x="890806" y="451754"/>
                  </a:lnTo>
                  <a:lnTo>
                    <a:pt x="870354" y="447209"/>
                  </a:lnTo>
                  <a:lnTo>
                    <a:pt x="838540" y="447209"/>
                  </a:lnTo>
                  <a:lnTo>
                    <a:pt x="799908" y="440391"/>
                  </a:lnTo>
                  <a:lnTo>
                    <a:pt x="795363" y="408577"/>
                  </a:lnTo>
                  <a:lnTo>
                    <a:pt x="779456" y="408577"/>
                  </a:lnTo>
                  <a:lnTo>
                    <a:pt x="756529" y="395203"/>
                  </a:lnTo>
                  <a:lnTo>
                    <a:pt x="745804" y="413589"/>
                  </a:lnTo>
                  <a:lnTo>
                    <a:pt x="773073" y="434041"/>
                  </a:lnTo>
                  <a:lnTo>
                    <a:pt x="750349" y="449948"/>
                  </a:lnTo>
                  <a:lnTo>
                    <a:pt x="738986" y="461311"/>
                  </a:lnTo>
                  <a:lnTo>
                    <a:pt x="766256" y="477218"/>
                  </a:lnTo>
                  <a:lnTo>
                    <a:pt x="761711" y="499943"/>
                  </a:lnTo>
                  <a:lnTo>
                    <a:pt x="773073" y="531757"/>
                  </a:lnTo>
                  <a:lnTo>
                    <a:pt x="777618" y="559027"/>
                  </a:lnTo>
                  <a:lnTo>
                    <a:pt x="773073" y="574934"/>
                  </a:lnTo>
                  <a:lnTo>
                    <a:pt x="765362" y="574934"/>
                  </a:lnTo>
                  <a:lnTo>
                    <a:pt x="763548" y="581284"/>
                  </a:lnTo>
                  <a:lnTo>
                    <a:pt x="736279" y="581284"/>
                  </a:lnTo>
                  <a:lnTo>
                    <a:pt x="702627" y="590140"/>
                  </a:lnTo>
                  <a:lnTo>
                    <a:pt x="702627" y="611294"/>
                  </a:lnTo>
                  <a:lnTo>
                    <a:pt x="686720" y="634018"/>
                  </a:lnTo>
                  <a:lnTo>
                    <a:pt x="678905" y="637926"/>
                  </a:lnTo>
                  <a:lnTo>
                    <a:pt x="677195" y="640368"/>
                  </a:lnTo>
                  <a:lnTo>
                    <a:pt x="629557" y="664187"/>
                  </a:lnTo>
                  <a:lnTo>
                    <a:pt x="589004" y="709010"/>
                  </a:lnTo>
                  <a:lnTo>
                    <a:pt x="561734" y="731734"/>
                  </a:lnTo>
                  <a:lnTo>
                    <a:pt x="525375" y="756731"/>
                  </a:lnTo>
                  <a:lnTo>
                    <a:pt x="525375" y="774911"/>
                  </a:lnTo>
                  <a:lnTo>
                    <a:pt x="515850" y="780354"/>
                  </a:lnTo>
                  <a:lnTo>
                    <a:pt x="515850" y="781261"/>
                  </a:lnTo>
                  <a:lnTo>
                    <a:pt x="499942" y="790351"/>
                  </a:lnTo>
                  <a:lnTo>
                    <a:pt x="461310" y="806258"/>
                  </a:lnTo>
                  <a:lnTo>
                    <a:pt x="452282" y="806258"/>
                  </a:lnTo>
                  <a:lnTo>
                    <a:pt x="443566" y="827178"/>
                  </a:lnTo>
                  <a:lnTo>
                    <a:pt x="454928" y="874900"/>
                  </a:lnTo>
                  <a:lnTo>
                    <a:pt x="454928" y="908987"/>
                  </a:lnTo>
                  <a:lnTo>
                    <a:pt x="439021" y="945346"/>
                  </a:lnTo>
                  <a:lnTo>
                    <a:pt x="439021" y="1004430"/>
                  </a:lnTo>
                  <a:lnTo>
                    <a:pt x="429496" y="1007288"/>
                  </a:lnTo>
                  <a:lnTo>
                    <a:pt x="429496" y="1010780"/>
                  </a:lnTo>
                  <a:lnTo>
                    <a:pt x="413549" y="1015564"/>
                  </a:lnTo>
                  <a:lnTo>
                    <a:pt x="400389" y="1036245"/>
                  </a:lnTo>
                  <a:lnTo>
                    <a:pt x="411751" y="1047607"/>
                  </a:lnTo>
                  <a:lnTo>
                    <a:pt x="400054" y="1051785"/>
                  </a:lnTo>
                  <a:lnTo>
                    <a:pt x="402226" y="1053957"/>
                  </a:lnTo>
                  <a:lnTo>
                    <a:pt x="378494" y="1062433"/>
                  </a:lnTo>
                  <a:lnTo>
                    <a:pt x="368574" y="1086239"/>
                  </a:lnTo>
                  <a:lnTo>
                    <a:pt x="352667" y="1097601"/>
                  </a:lnTo>
                  <a:lnTo>
                    <a:pt x="352432" y="1097316"/>
                  </a:lnTo>
                  <a:lnTo>
                    <a:pt x="343142" y="1103951"/>
                  </a:lnTo>
                  <a:lnTo>
                    <a:pt x="311328" y="1065319"/>
                  </a:lnTo>
                  <a:lnTo>
                    <a:pt x="288603" y="1017598"/>
                  </a:lnTo>
                  <a:lnTo>
                    <a:pt x="279513" y="978966"/>
                  </a:lnTo>
                  <a:lnTo>
                    <a:pt x="263606" y="958513"/>
                  </a:lnTo>
                  <a:lnTo>
                    <a:pt x="245426" y="924426"/>
                  </a:lnTo>
                  <a:lnTo>
                    <a:pt x="236336" y="876705"/>
                  </a:lnTo>
                  <a:lnTo>
                    <a:pt x="229519" y="856252"/>
                  </a:lnTo>
                  <a:lnTo>
                    <a:pt x="197704" y="801713"/>
                  </a:lnTo>
                  <a:lnTo>
                    <a:pt x="181797" y="726722"/>
                  </a:lnTo>
                  <a:lnTo>
                    <a:pt x="170435" y="679000"/>
                  </a:lnTo>
                  <a:lnTo>
                    <a:pt x="170435" y="635823"/>
                  </a:lnTo>
                  <a:lnTo>
                    <a:pt x="165890" y="597191"/>
                  </a:lnTo>
                  <a:lnTo>
                    <a:pt x="111351" y="617644"/>
                  </a:lnTo>
                  <a:lnTo>
                    <a:pt x="86354" y="613099"/>
                  </a:lnTo>
                  <a:lnTo>
                    <a:pt x="36359" y="565377"/>
                  </a:lnTo>
                  <a:lnTo>
                    <a:pt x="52267" y="554014"/>
                  </a:lnTo>
                  <a:lnTo>
                    <a:pt x="43177" y="538107"/>
                  </a:lnTo>
                  <a:lnTo>
                    <a:pt x="0" y="499475"/>
                  </a:lnTo>
                  <a:lnTo>
                    <a:pt x="24997" y="479023"/>
                  </a:lnTo>
                  <a:lnTo>
                    <a:pt x="26761" y="479023"/>
                  </a:lnTo>
                  <a:lnTo>
                    <a:pt x="34522" y="472673"/>
                  </a:lnTo>
                  <a:lnTo>
                    <a:pt x="104938" y="472673"/>
                  </a:lnTo>
                  <a:lnTo>
                    <a:pt x="95444" y="440391"/>
                  </a:lnTo>
                  <a:lnTo>
                    <a:pt x="74991" y="419939"/>
                  </a:lnTo>
                  <a:lnTo>
                    <a:pt x="68174" y="392669"/>
                  </a:lnTo>
                  <a:lnTo>
                    <a:pt x="47722" y="372217"/>
                  </a:lnTo>
                  <a:lnTo>
                    <a:pt x="90899" y="329040"/>
                  </a:lnTo>
                  <a:lnTo>
                    <a:pt x="93772" y="329343"/>
                  </a:lnTo>
                  <a:lnTo>
                    <a:pt x="100424" y="322690"/>
                  </a:lnTo>
                  <a:lnTo>
                    <a:pt x="139763" y="326831"/>
                  </a:lnTo>
                  <a:lnTo>
                    <a:pt x="170435" y="290408"/>
                  </a:lnTo>
                  <a:lnTo>
                    <a:pt x="193160" y="247232"/>
                  </a:lnTo>
                  <a:lnTo>
                    <a:pt x="229519" y="204055"/>
                  </a:lnTo>
                  <a:lnTo>
                    <a:pt x="229519" y="172240"/>
                  </a:lnTo>
                  <a:lnTo>
                    <a:pt x="256789" y="151788"/>
                  </a:lnTo>
                  <a:lnTo>
                    <a:pt x="229519" y="124518"/>
                  </a:lnTo>
                  <a:lnTo>
                    <a:pt x="220429" y="97249"/>
                  </a:lnTo>
                  <a:lnTo>
                    <a:pt x="204522" y="58617"/>
                  </a:lnTo>
                  <a:lnTo>
                    <a:pt x="220429" y="38165"/>
                  </a:lnTo>
                  <a:lnTo>
                    <a:pt x="224419" y="38932"/>
                  </a:lnTo>
                  <a:lnTo>
                    <a:pt x="229954" y="31815"/>
                  </a:lnTo>
                  <a:lnTo>
                    <a:pt x="289038" y="43177"/>
                  </a:lnTo>
                  <a:lnTo>
                    <a:pt x="327610" y="37087"/>
                  </a:lnTo>
                  <a:lnTo>
                    <a:pt x="354505" y="6350"/>
                  </a:lnTo>
                  <a:lnTo>
                    <a:pt x="356263" y="8877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Freeform 459">
              <a:extLst>
                <a:ext uri="{FF2B5EF4-FFF2-40B4-BE49-F238E27FC236}">
                  <a16:creationId xmlns:a16="http://schemas.microsoft.com/office/drawing/2014/main" id="{9860B83C-F3D9-2123-759E-692D255697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1212" y="3179655"/>
              <a:ext cx="136511" cy="112650"/>
            </a:xfrm>
            <a:custGeom>
              <a:avLst/>
              <a:gdLst>
                <a:gd name="connsiteX0" fmla="*/ 168162 w 182014"/>
                <a:gd name="connsiteY0" fmla="*/ 0 h 150200"/>
                <a:gd name="connsiteX1" fmla="*/ 170781 w 182014"/>
                <a:gd name="connsiteY1" fmla="*/ 6548 h 150200"/>
                <a:gd name="connsiteX2" fmla="*/ 172924 w 182014"/>
                <a:gd name="connsiteY2" fmla="*/ 4762 h 150200"/>
                <a:gd name="connsiteX3" fmla="*/ 177469 w 182014"/>
                <a:gd name="connsiteY3" fmla="*/ 16125 h 150200"/>
                <a:gd name="connsiteX4" fmla="*/ 182014 w 182014"/>
                <a:gd name="connsiteY4" fmla="*/ 47939 h 150200"/>
                <a:gd name="connsiteX5" fmla="*/ 161562 w 182014"/>
                <a:gd name="connsiteY5" fmla="*/ 47939 h 150200"/>
                <a:gd name="connsiteX6" fmla="*/ 161562 w 182014"/>
                <a:gd name="connsiteY6" fmla="*/ 75209 h 150200"/>
                <a:gd name="connsiteX7" fmla="*/ 166107 w 182014"/>
                <a:gd name="connsiteY7" fmla="*/ 79754 h 150200"/>
                <a:gd name="connsiteX8" fmla="*/ 150200 w 182014"/>
                <a:gd name="connsiteY8" fmla="*/ 91116 h 150200"/>
                <a:gd name="connsiteX9" fmla="*/ 150200 w 182014"/>
                <a:gd name="connsiteY9" fmla="*/ 107023 h 150200"/>
                <a:gd name="connsiteX10" fmla="*/ 141110 w 182014"/>
                <a:gd name="connsiteY10" fmla="*/ 122931 h 150200"/>
                <a:gd name="connsiteX11" fmla="*/ 134293 w 182014"/>
                <a:gd name="connsiteY11" fmla="*/ 138838 h 150200"/>
                <a:gd name="connsiteX12" fmla="*/ 129748 w 182014"/>
                <a:gd name="connsiteY12" fmla="*/ 150200 h 150200"/>
                <a:gd name="connsiteX13" fmla="*/ 20669 w 182014"/>
                <a:gd name="connsiteY13" fmla="*/ 129748 h 150200"/>
                <a:gd name="connsiteX14" fmla="*/ 19138 w 182014"/>
                <a:gd name="connsiteY14" fmla="*/ 125592 h 150200"/>
                <a:gd name="connsiteX15" fmla="*/ 15907 w 182014"/>
                <a:gd name="connsiteY15" fmla="*/ 124986 h 150200"/>
                <a:gd name="connsiteX16" fmla="*/ 0 w 182014"/>
                <a:gd name="connsiteY16" fmla="*/ 81809 h 150200"/>
                <a:gd name="connsiteX17" fmla="*/ 0 w 182014"/>
                <a:gd name="connsiteY17" fmla="*/ 70447 h 150200"/>
                <a:gd name="connsiteX18" fmla="*/ 6818 w 182014"/>
                <a:gd name="connsiteY18" fmla="*/ 70447 h 150200"/>
                <a:gd name="connsiteX19" fmla="*/ 6818 w 182014"/>
                <a:gd name="connsiteY19" fmla="*/ 75209 h 150200"/>
                <a:gd name="connsiteX20" fmla="*/ 11580 w 182014"/>
                <a:gd name="connsiteY20" fmla="*/ 75209 h 150200"/>
                <a:gd name="connsiteX21" fmla="*/ 11580 w 182014"/>
                <a:gd name="connsiteY21" fmla="*/ 80789 h 150200"/>
                <a:gd name="connsiteX22" fmla="*/ 38632 w 182014"/>
                <a:gd name="connsiteY22" fmla="*/ 74992 h 150200"/>
                <a:gd name="connsiteX23" fmla="*/ 65902 w 182014"/>
                <a:gd name="connsiteY23" fmla="*/ 74992 h 150200"/>
                <a:gd name="connsiteX24" fmla="*/ 86354 w 182014"/>
                <a:gd name="connsiteY24" fmla="*/ 74992 h 150200"/>
                <a:gd name="connsiteX25" fmla="*/ 113623 w 182014"/>
                <a:gd name="connsiteY25" fmla="*/ 47722 h 150200"/>
                <a:gd name="connsiteX26" fmla="*/ 140893 w 182014"/>
                <a:gd name="connsiteY26" fmla="*/ 22725 h 15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2014" h="150200">
                  <a:moveTo>
                    <a:pt x="168162" y="0"/>
                  </a:moveTo>
                  <a:lnTo>
                    <a:pt x="170781" y="6548"/>
                  </a:lnTo>
                  <a:lnTo>
                    <a:pt x="172924" y="4762"/>
                  </a:lnTo>
                  <a:lnTo>
                    <a:pt x="177469" y="16125"/>
                  </a:lnTo>
                  <a:lnTo>
                    <a:pt x="182014" y="47939"/>
                  </a:lnTo>
                  <a:lnTo>
                    <a:pt x="161562" y="47939"/>
                  </a:lnTo>
                  <a:lnTo>
                    <a:pt x="161562" y="75209"/>
                  </a:lnTo>
                  <a:lnTo>
                    <a:pt x="166107" y="79754"/>
                  </a:lnTo>
                  <a:lnTo>
                    <a:pt x="150200" y="91116"/>
                  </a:lnTo>
                  <a:lnTo>
                    <a:pt x="150200" y="107023"/>
                  </a:lnTo>
                  <a:lnTo>
                    <a:pt x="141110" y="122931"/>
                  </a:lnTo>
                  <a:lnTo>
                    <a:pt x="134293" y="138838"/>
                  </a:lnTo>
                  <a:lnTo>
                    <a:pt x="129748" y="150200"/>
                  </a:lnTo>
                  <a:lnTo>
                    <a:pt x="20669" y="129748"/>
                  </a:lnTo>
                  <a:lnTo>
                    <a:pt x="19138" y="125592"/>
                  </a:lnTo>
                  <a:lnTo>
                    <a:pt x="15907" y="124986"/>
                  </a:lnTo>
                  <a:lnTo>
                    <a:pt x="0" y="81809"/>
                  </a:lnTo>
                  <a:lnTo>
                    <a:pt x="0" y="70447"/>
                  </a:lnTo>
                  <a:lnTo>
                    <a:pt x="6818" y="70447"/>
                  </a:lnTo>
                  <a:lnTo>
                    <a:pt x="6818" y="75209"/>
                  </a:lnTo>
                  <a:lnTo>
                    <a:pt x="11580" y="75209"/>
                  </a:lnTo>
                  <a:lnTo>
                    <a:pt x="11580" y="80789"/>
                  </a:lnTo>
                  <a:lnTo>
                    <a:pt x="38632" y="74992"/>
                  </a:lnTo>
                  <a:lnTo>
                    <a:pt x="65902" y="74992"/>
                  </a:lnTo>
                  <a:lnTo>
                    <a:pt x="86354" y="74992"/>
                  </a:lnTo>
                  <a:lnTo>
                    <a:pt x="113623" y="47722"/>
                  </a:lnTo>
                  <a:lnTo>
                    <a:pt x="140893" y="22725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Freeform 241">
              <a:extLst>
                <a:ext uri="{FF2B5EF4-FFF2-40B4-BE49-F238E27FC236}">
                  <a16:creationId xmlns:a16="http://schemas.microsoft.com/office/drawing/2014/main" id="{65D6A3EC-8932-6B00-00BD-0A9F366464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33142" y="3167724"/>
              <a:ext cx="214748" cy="291444"/>
            </a:xfrm>
            <a:custGeom>
              <a:avLst/>
              <a:gdLst>
                <a:gd name="T0" fmla="*/ 109 w 126"/>
                <a:gd name="T1" fmla="*/ 95 h 171"/>
                <a:gd name="T2" fmla="*/ 109 w 126"/>
                <a:gd name="T3" fmla="*/ 95 h 171"/>
                <a:gd name="T4" fmla="*/ 105 w 126"/>
                <a:gd name="T5" fmla="*/ 107 h 171"/>
                <a:gd name="T6" fmla="*/ 97 w 126"/>
                <a:gd name="T7" fmla="*/ 104 h 171"/>
                <a:gd name="T8" fmla="*/ 93 w 126"/>
                <a:gd name="T9" fmla="*/ 109 h 171"/>
                <a:gd name="T10" fmla="*/ 90 w 126"/>
                <a:gd name="T11" fmla="*/ 118 h 171"/>
                <a:gd name="T12" fmla="*/ 93 w 126"/>
                <a:gd name="T13" fmla="*/ 128 h 171"/>
                <a:gd name="T14" fmla="*/ 90 w 126"/>
                <a:gd name="T15" fmla="*/ 130 h 171"/>
                <a:gd name="T16" fmla="*/ 83 w 126"/>
                <a:gd name="T17" fmla="*/ 130 h 171"/>
                <a:gd name="T18" fmla="*/ 74 w 126"/>
                <a:gd name="T19" fmla="*/ 137 h 171"/>
                <a:gd name="T20" fmla="*/ 71 w 126"/>
                <a:gd name="T21" fmla="*/ 147 h 171"/>
                <a:gd name="T22" fmla="*/ 69 w 126"/>
                <a:gd name="T23" fmla="*/ 149 h 171"/>
                <a:gd name="T24" fmla="*/ 60 w 126"/>
                <a:gd name="T25" fmla="*/ 149 h 171"/>
                <a:gd name="T26" fmla="*/ 53 w 126"/>
                <a:gd name="T27" fmla="*/ 154 h 171"/>
                <a:gd name="T28" fmla="*/ 53 w 126"/>
                <a:gd name="T29" fmla="*/ 161 h 171"/>
                <a:gd name="T30" fmla="*/ 45 w 126"/>
                <a:gd name="T31" fmla="*/ 166 h 171"/>
                <a:gd name="T32" fmla="*/ 36 w 126"/>
                <a:gd name="T33" fmla="*/ 163 h 171"/>
                <a:gd name="T34" fmla="*/ 24 w 126"/>
                <a:gd name="T35" fmla="*/ 168 h 171"/>
                <a:gd name="T36" fmla="*/ 17 w 126"/>
                <a:gd name="T37" fmla="*/ 171 h 171"/>
                <a:gd name="T38" fmla="*/ 12 w 126"/>
                <a:gd name="T39" fmla="*/ 159 h 171"/>
                <a:gd name="T40" fmla="*/ 0 w 126"/>
                <a:gd name="T41" fmla="*/ 130 h 171"/>
                <a:gd name="T42" fmla="*/ 48 w 126"/>
                <a:gd name="T43" fmla="*/ 114 h 171"/>
                <a:gd name="T44" fmla="*/ 60 w 126"/>
                <a:gd name="T45" fmla="*/ 78 h 171"/>
                <a:gd name="T46" fmla="*/ 50 w 126"/>
                <a:gd name="T47" fmla="*/ 66 h 171"/>
                <a:gd name="T48" fmla="*/ 53 w 126"/>
                <a:gd name="T49" fmla="*/ 59 h 171"/>
                <a:gd name="T50" fmla="*/ 57 w 126"/>
                <a:gd name="T51" fmla="*/ 52 h 171"/>
                <a:gd name="T52" fmla="*/ 57 w 126"/>
                <a:gd name="T53" fmla="*/ 45 h 171"/>
                <a:gd name="T54" fmla="*/ 62 w 126"/>
                <a:gd name="T55" fmla="*/ 40 h 171"/>
                <a:gd name="T56" fmla="*/ 60 w 126"/>
                <a:gd name="T57" fmla="*/ 38 h 171"/>
                <a:gd name="T58" fmla="*/ 62 w 126"/>
                <a:gd name="T59" fmla="*/ 28 h 171"/>
                <a:gd name="T60" fmla="*/ 69 w 126"/>
                <a:gd name="T61" fmla="*/ 28 h 171"/>
                <a:gd name="T62" fmla="*/ 79 w 126"/>
                <a:gd name="T63" fmla="*/ 40 h 171"/>
                <a:gd name="T64" fmla="*/ 86 w 126"/>
                <a:gd name="T65" fmla="*/ 45 h 171"/>
                <a:gd name="T66" fmla="*/ 97 w 126"/>
                <a:gd name="T67" fmla="*/ 47 h 171"/>
                <a:gd name="T68" fmla="*/ 107 w 126"/>
                <a:gd name="T69" fmla="*/ 52 h 171"/>
                <a:gd name="T70" fmla="*/ 114 w 126"/>
                <a:gd name="T71" fmla="*/ 62 h 171"/>
                <a:gd name="T72" fmla="*/ 119 w 126"/>
                <a:gd name="T73" fmla="*/ 66 h 171"/>
                <a:gd name="T74" fmla="*/ 126 w 126"/>
                <a:gd name="T75" fmla="*/ 69 h 171"/>
                <a:gd name="T76" fmla="*/ 126 w 126"/>
                <a:gd name="T77" fmla="*/ 73 h 171"/>
                <a:gd name="T78" fmla="*/ 119 w 126"/>
                <a:gd name="T79" fmla="*/ 83 h 171"/>
                <a:gd name="T80" fmla="*/ 116 w 126"/>
                <a:gd name="T81" fmla="*/ 88 h 171"/>
                <a:gd name="T82" fmla="*/ 109 w 126"/>
                <a:gd name="T83" fmla="*/ 95 h 171"/>
                <a:gd name="T84" fmla="*/ 69 w 126"/>
                <a:gd name="T85" fmla="*/ 10 h 171"/>
                <a:gd name="T86" fmla="*/ 69 w 126"/>
                <a:gd name="T87" fmla="*/ 10 h 171"/>
                <a:gd name="T88" fmla="*/ 67 w 126"/>
                <a:gd name="T89" fmla="*/ 12 h 171"/>
                <a:gd name="T90" fmla="*/ 64 w 126"/>
                <a:gd name="T91" fmla="*/ 7 h 171"/>
                <a:gd name="T92" fmla="*/ 69 w 126"/>
                <a:gd name="T93" fmla="*/ 0 h 171"/>
                <a:gd name="T94" fmla="*/ 71 w 126"/>
                <a:gd name="T95" fmla="*/ 2 h 171"/>
                <a:gd name="T96" fmla="*/ 69 w 126"/>
                <a:gd name="T97" fmla="*/ 1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6" h="171">
                  <a:moveTo>
                    <a:pt x="109" y="95"/>
                  </a:moveTo>
                  <a:lnTo>
                    <a:pt x="109" y="95"/>
                  </a:lnTo>
                  <a:lnTo>
                    <a:pt x="105" y="107"/>
                  </a:lnTo>
                  <a:lnTo>
                    <a:pt x="97" y="104"/>
                  </a:lnTo>
                  <a:lnTo>
                    <a:pt x="93" y="109"/>
                  </a:lnTo>
                  <a:lnTo>
                    <a:pt x="90" y="118"/>
                  </a:lnTo>
                  <a:lnTo>
                    <a:pt x="93" y="128"/>
                  </a:lnTo>
                  <a:lnTo>
                    <a:pt x="90" y="130"/>
                  </a:lnTo>
                  <a:lnTo>
                    <a:pt x="83" y="130"/>
                  </a:lnTo>
                  <a:lnTo>
                    <a:pt x="74" y="137"/>
                  </a:lnTo>
                  <a:lnTo>
                    <a:pt x="71" y="147"/>
                  </a:lnTo>
                  <a:lnTo>
                    <a:pt x="69" y="149"/>
                  </a:lnTo>
                  <a:lnTo>
                    <a:pt x="60" y="149"/>
                  </a:lnTo>
                  <a:lnTo>
                    <a:pt x="53" y="154"/>
                  </a:lnTo>
                  <a:lnTo>
                    <a:pt x="53" y="161"/>
                  </a:lnTo>
                  <a:lnTo>
                    <a:pt x="45" y="166"/>
                  </a:lnTo>
                  <a:lnTo>
                    <a:pt x="36" y="163"/>
                  </a:lnTo>
                  <a:lnTo>
                    <a:pt x="24" y="168"/>
                  </a:lnTo>
                  <a:lnTo>
                    <a:pt x="17" y="171"/>
                  </a:lnTo>
                  <a:lnTo>
                    <a:pt x="12" y="159"/>
                  </a:lnTo>
                  <a:lnTo>
                    <a:pt x="0" y="130"/>
                  </a:lnTo>
                  <a:lnTo>
                    <a:pt x="48" y="114"/>
                  </a:lnTo>
                  <a:lnTo>
                    <a:pt x="60" y="78"/>
                  </a:lnTo>
                  <a:lnTo>
                    <a:pt x="50" y="66"/>
                  </a:lnTo>
                  <a:lnTo>
                    <a:pt x="53" y="59"/>
                  </a:lnTo>
                  <a:lnTo>
                    <a:pt x="57" y="52"/>
                  </a:lnTo>
                  <a:lnTo>
                    <a:pt x="57" y="45"/>
                  </a:lnTo>
                  <a:lnTo>
                    <a:pt x="62" y="40"/>
                  </a:lnTo>
                  <a:lnTo>
                    <a:pt x="60" y="38"/>
                  </a:lnTo>
                  <a:lnTo>
                    <a:pt x="62" y="28"/>
                  </a:lnTo>
                  <a:lnTo>
                    <a:pt x="69" y="28"/>
                  </a:lnTo>
                  <a:lnTo>
                    <a:pt x="79" y="40"/>
                  </a:lnTo>
                  <a:lnTo>
                    <a:pt x="86" y="45"/>
                  </a:lnTo>
                  <a:lnTo>
                    <a:pt x="97" y="47"/>
                  </a:lnTo>
                  <a:lnTo>
                    <a:pt x="107" y="52"/>
                  </a:lnTo>
                  <a:lnTo>
                    <a:pt x="114" y="62"/>
                  </a:lnTo>
                  <a:lnTo>
                    <a:pt x="119" y="66"/>
                  </a:lnTo>
                  <a:lnTo>
                    <a:pt x="126" y="69"/>
                  </a:lnTo>
                  <a:lnTo>
                    <a:pt x="126" y="73"/>
                  </a:lnTo>
                  <a:lnTo>
                    <a:pt x="119" y="83"/>
                  </a:lnTo>
                  <a:lnTo>
                    <a:pt x="116" y="88"/>
                  </a:lnTo>
                  <a:lnTo>
                    <a:pt x="109" y="95"/>
                  </a:lnTo>
                  <a:moveTo>
                    <a:pt x="69" y="10"/>
                  </a:moveTo>
                  <a:lnTo>
                    <a:pt x="69" y="10"/>
                  </a:lnTo>
                  <a:lnTo>
                    <a:pt x="67" y="12"/>
                  </a:lnTo>
                  <a:lnTo>
                    <a:pt x="64" y="7"/>
                  </a:lnTo>
                  <a:lnTo>
                    <a:pt x="69" y="0"/>
                  </a:lnTo>
                  <a:lnTo>
                    <a:pt x="71" y="2"/>
                  </a:lnTo>
                  <a:lnTo>
                    <a:pt x="69" y="10"/>
                  </a:lnTo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Freeform 458">
              <a:extLst>
                <a:ext uri="{FF2B5EF4-FFF2-40B4-BE49-F238E27FC236}">
                  <a16:creationId xmlns:a16="http://schemas.microsoft.com/office/drawing/2014/main" id="{F061F9C5-6D9B-8602-0C86-932FF2C114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2377" y="3387503"/>
              <a:ext cx="295097" cy="184151"/>
            </a:xfrm>
            <a:custGeom>
              <a:avLst/>
              <a:gdLst>
                <a:gd name="connsiteX0" fmla="*/ 350285 w 393462"/>
                <a:gd name="connsiteY0" fmla="*/ 0 h 245535"/>
                <a:gd name="connsiteX1" fmla="*/ 382100 w 393462"/>
                <a:gd name="connsiteY1" fmla="*/ 65902 h 245535"/>
                <a:gd name="connsiteX2" fmla="*/ 393462 w 393462"/>
                <a:gd name="connsiteY2" fmla="*/ 93171 h 245535"/>
                <a:gd name="connsiteX3" fmla="*/ 366193 w 393462"/>
                <a:gd name="connsiteY3" fmla="*/ 102261 h 245535"/>
                <a:gd name="connsiteX4" fmla="*/ 354830 w 393462"/>
                <a:gd name="connsiteY4" fmla="*/ 118169 h 245535"/>
                <a:gd name="connsiteX5" fmla="*/ 354830 w 393462"/>
                <a:gd name="connsiteY5" fmla="*/ 129531 h 245535"/>
                <a:gd name="connsiteX6" fmla="*/ 323016 w 393462"/>
                <a:gd name="connsiteY6" fmla="*/ 145438 h 245535"/>
                <a:gd name="connsiteX7" fmla="*/ 317857 w 393462"/>
                <a:gd name="connsiteY7" fmla="*/ 146827 h 245535"/>
                <a:gd name="connsiteX8" fmla="*/ 315873 w 393462"/>
                <a:gd name="connsiteY8" fmla="*/ 147819 h 245535"/>
                <a:gd name="connsiteX9" fmla="*/ 263153 w 393462"/>
                <a:gd name="connsiteY9" fmla="*/ 162013 h 245535"/>
                <a:gd name="connsiteX10" fmla="*/ 232117 w 393462"/>
                <a:gd name="connsiteY10" fmla="*/ 188615 h 245535"/>
                <a:gd name="connsiteX11" fmla="*/ 225570 w 393462"/>
                <a:gd name="connsiteY11" fmla="*/ 190486 h 245535"/>
                <a:gd name="connsiteX12" fmla="*/ 224974 w 393462"/>
                <a:gd name="connsiteY12" fmla="*/ 190996 h 245535"/>
                <a:gd name="connsiteX13" fmla="*/ 209067 w 393462"/>
                <a:gd name="connsiteY13" fmla="*/ 195541 h 245535"/>
                <a:gd name="connsiteX14" fmla="*/ 199521 w 393462"/>
                <a:gd name="connsiteY14" fmla="*/ 191723 h 245535"/>
                <a:gd name="connsiteX15" fmla="*/ 177578 w 393462"/>
                <a:gd name="connsiteY15" fmla="*/ 204522 h 245535"/>
                <a:gd name="connsiteX16" fmla="*/ 170435 w 393462"/>
                <a:gd name="connsiteY16" fmla="*/ 206903 h 245535"/>
                <a:gd name="connsiteX17" fmla="*/ 170435 w 393462"/>
                <a:gd name="connsiteY17" fmla="*/ 206903 h 245535"/>
                <a:gd name="connsiteX18" fmla="*/ 149983 w 393462"/>
                <a:gd name="connsiteY18" fmla="*/ 213721 h 245535"/>
                <a:gd name="connsiteX19" fmla="*/ 122713 w 393462"/>
                <a:gd name="connsiteY19" fmla="*/ 218266 h 245535"/>
                <a:gd name="connsiteX20" fmla="*/ 116589 w 393462"/>
                <a:gd name="connsiteY20" fmla="*/ 218266 h 245535"/>
                <a:gd name="connsiteX21" fmla="*/ 109404 w 393462"/>
                <a:gd name="connsiteY21" fmla="*/ 227247 h 245535"/>
                <a:gd name="connsiteX22" fmla="*/ 98042 w 393462"/>
                <a:gd name="connsiteY22" fmla="*/ 231792 h 245535"/>
                <a:gd name="connsiteX23" fmla="*/ 93497 w 393462"/>
                <a:gd name="connsiteY23" fmla="*/ 236337 h 245535"/>
                <a:gd name="connsiteX24" fmla="*/ 88735 w 393462"/>
                <a:gd name="connsiteY24" fmla="*/ 236337 h 245535"/>
                <a:gd name="connsiteX25" fmla="*/ 86354 w 393462"/>
                <a:gd name="connsiteY25" fmla="*/ 238718 h 245535"/>
                <a:gd name="connsiteX26" fmla="*/ 72143 w 393462"/>
                <a:gd name="connsiteY26" fmla="*/ 238718 h 245535"/>
                <a:gd name="connsiteX27" fmla="*/ 66227 w 393462"/>
                <a:gd name="connsiteY27" fmla="*/ 243154 h 245535"/>
                <a:gd name="connsiteX28" fmla="*/ 62259 w 393462"/>
                <a:gd name="connsiteY28" fmla="*/ 243154 h 245535"/>
                <a:gd name="connsiteX29" fmla="*/ 59084 w 393462"/>
                <a:gd name="connsiteY29" fmla="*/ 245535 h 245535"/>
                <a:gd name="connsiteX30" fmla="*/ 31815 w 393462"/>
                <a:gd name="connsiteY30" fmla="*/ 245535 h 245535"/>
                <a:gd name="connsiteX31" fmla="*/ 20452 w 393462"/>
                <a:gd name="connsiteY31" fmla="*/ 222811 h 245535"/>
                <a:gd name="connsiteX32" fmla="*/ 20452 w 393462"/>
                <a:gd name="connsiteY32" fmla="*/ 202358 h 245535"/>
                <a:gd name="connsiteX33" fmla="*/ 15908 w 393462"/>
                <a:gd name="connsiteY33" fmla="*/ 190996 h 245535"/>
                <a:gd name="connsiteX34" fmla="*/ 9090 w 393462"/>
                <a:gd name="connsiteY34" fmla="*/ 159181 h 245535"/>
                <a:gd name="connsiteX35" fmla="*/ 0 w 393462"/>
                <a:gd name="connsiteY35" fmla="*/ 147819 h 245535"/>
                <a:gd name="connsiteX36" fmla="*/ 4545 w 393462"/>
                <a:gd name="connsiteY36" fmla="*/ 143274 h 245535"/>
                <a:gd name="connsiteX37" fmla="*/ 4545 w 393462"/>
                <a:gd name="connsiteY37" fmla="*/ 127367 h 245535"/>
                <a:gd name="connsiteX38" fmla="*/ 9090 w 393462"/>
                <a:gd name="connsiteY38" fmla="*/ 120550 h 245535"/>
                <a:gd name="connsiteX39" fmla="*/ 4545 w 393462"/>
                <a:gd name="connsiteY39" fmla="*/ 104642 h 245535"/>
                <a:gd name="connsiteX40" fmla="*/ 20452 w 393462"/>
                <a:gd name="connsiteY40" fmla="*/ 95552 h 245535"/>
                <a:gd name="connsiteX41" fmla="*/ 15908 w 393462"/>
                <a:gd name="connsiteY41" fmla="*/ 72828 h 245535"/>
                <a:gd name="connsiteX42" fmla="*/ 27270 w 393462"/>
                <a:gd name="connsiteY42" fmla="*/ 56920 h 245535"/>
                <a:gd name="connsiteX43" fmla="*/ 30874 w 393462"/>
                <a:gd name="connsiteY43" fmla="*/ 59494 h 245535"/>
                <a:gd name="connsiteX44" fmla="*/ 34413 w 393462"/>
                <a:gd name="connsiteY44" fmla="*/ 54539 h 245535"/>
                <a:gd name="connsiteX45" fmla="*/ 50320 w 393462"/>
                <a:gd name="connsiteY45" fmla="*/ 65902 h 245535"/>
                <a:gd name="connsiteX46" fmla="*/ 59410 w 393462"/>
                <a:gd name="connsiteY46" fmla="*/ 65902 h 245535"/>
                <a:gd name="connsiteX47" fmla="*/ 102587 w 393462"/>
                <a:gd name="connsiteY47" fmla="*/ 59084 h 245535"/>
                <a:gd name="connsiteX48" fmla="*/ 109404 w 393462"/>
                <a:gd name="connsiteY48" fmla="*/ 65902 h 245535"/>
                <a:gd name="connsiteX49" fmla="*/ 144856 w 393462"/>
                <a:gd name="connsiteY49" fmla="*/ 70333 h 245535"/>
                <a:gd name="connsiteX50" fmla="*/ 149983 w 393462"/>
                <a:gd name="connsiteY50" fmla="*/ 68283 h 245535"/>
                <a:gd name="connsiteX51" fmla="*/ 150380 w 393462"/>
                <a:gd name="connsiteY51" fmla="*/ 68600 h 245535"/>
                <a:gd name="connsiteX52" fmla="*/ 157126 w 393462"/>
                <a:gd name="connsiteY52" fmla="*/ 65902 h 245535"/>
                <a:gd name="connsiteX53" fmla="*/ 168488 w 393462"/>
                <a:gd name="connsiteY53" fmla="*/ 74992 h 245535"/>
                <a:gd name="connsiteX54" fmla="*/ 177553 w 393462"/>
                <a:gd name="connsiteY54" fmla="*/ 72402 h 245535"/>
                <a:gd name="connsiteX55" fmla="*/ 204522 w 393462"/>
                <a:gd name="connsiteY55" fmla="*/ 34196 h 245535"/>
                <a:gd name="connsiteX56" fmla="*/ 236337 w 393462"/>
                <a:gd name="connsiteY56" fmla="*/ 18289 h 245535"/>
                <a:gd name="connsiteX57" fmla="*/ 239728 w 393462"/>
                <a:gd name="connsiteY57" fmla="*/ 17784 h 245535"/>
                <a:gd name="connsiteX58" fmla="*/ 243480 w 393462"/>
                <a:gd name="connsiteY58" fmla="*/ 15908 h 245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393462" h="245535">
                  <a:moveTo>
                    <a:pt x="350285" y="0"/>
                  </a:moveTo>
                  <a:lnTo>
                    <a:pt x="382100" y="65902"/>
                  </a:lnTo>
                  <a:lnTo>
                    <a:pt x="393462" y="93171"/>
                  </a:lnTo>
                  <a:lnTo>
                    <a:pt x="366193" y="102261"/>
                  </a:lnTo>
                  <a:lnTo>
                    <a:pt x="354830" y="118169"/>
                  </a:lnTo>
                  <a:lnTo>
                    <a:pt x="354830" y="129531"/>
                  </a:lnTo>
                  <a:lnTo>
                    <a:pt x="323016" y="145438"/>
                  </a:lnTo>
                  <a:lnTo>
                    <a:pt x="317857" y="146827"/>
                  </a:lnTo>
                  <a:lnTo>
                    <a:pt x="315873" y="147819"/>
                  </a:lnTo>
                  <a:lnTo>
                    <a:pt x="263153" y="162013"/>
                  </a:lnTo>
                  <a:lnTo>
                    <a:pt x="232117" y="188615"/>
                  </a:lnTo>
                  <a:lnTo>
                    <a:pt x="225570" y="190486"/>
                  </a:lnTo>
                  <a:lnTo>
                    <a:pt x="224974" y="190996"/>
                  </a:lnTo>
                  <a:lnTo>
                    <a:pt x="209067" y="195541"/>
                  </a:lnTo>
                  <a:lnTo>
                    <a:pt x="199521" y="191723"/>
                  </a:lnTo>
                  <a:lnTo>
                    <a:pt x="177578" y="204522"/>
                  </a:lnTo>
                  <a:lnTo>
                    <a:pt x="170435" y="206903"/>
                  </a:lnTo>
                  <a:lnTo>
                    <a:pt x="170435" y="206903"/>
                  </a:lnTo>
                  <a:lnTo>
                    <a:pt x="149983" y="213721"/>
                  </a:lnTo>
                  <a:lnTo>
                    <a:pt x="122713" y="218266"/>
                  </a:lnTo>
                  <a:lnTo>
                    <a:pt x="116589" y="218266"/>
                  </a:lnTo>
                  <a:lnTo>
                    <a:pt x="109404" y="227247"/>
                  </a:lnTo>
                  <a:lnTo>
                    <a:pt x="98042" y="231792"/>
                  </a:lnTo>
                  <a:lnTo>
                    <a:pt x="93497" y="236337"/>
                  </a:lnTo>
                  <a:lnTo>
                    <a:pt x="88735" y="236337"/>
                  </a:lnTo>
                  <a:lnTo>
                    <a:pt x="86354" y="238718"/>
                  </a:lnTo>
                  <a:lnTo>
                    <a:pt x="72143" y="238718"/>
                  </a:lnTo>
                  <a:lnTo>
                    <a:pt x="66227" y="243154"/>
                  </a:lnTo>
                  <a:lnTo>
                    <a:pt x="62259" y="243154"/>
                  </a:lnTo>
                  <a:lnTo>
                    <a:pt x="59084" y="245535"/>
                  </a:lnTo>
                  <a:lnTo>
                    <a:pt x="31815" y="245535"/>
                  </a:lnTo>
                  <a:lnTo>
                    <a:pt x="20452" y="222811"/>
                  </a:lnTo>
                  <a:lnTo>
                    <a:pt x="20452" y="202358"/>
                  </a:lnTo>
                  <a:lnTo>
                    <a:pt x="15908" y="190996"/>
                  </a:lnTo>
                  <a:lnTo>
                    <a:pt x="9090" y="159181"/>
                  </a:lnTo>
                  <a:lnTo>
                    <a:pt x="0" y="147819"/>
                  </a:lnTo>
                  <a:lnTo>
                    <a:pt x="4545" y="143274"/>
                  </a:lnTo>
                  <a:lnTo>
                    <a:pt x="4545" y="127367"/>
                  </a:lnTo>
                  <a:lnTo>
                    <a:pt x="9090" y="120550"/>
                  </a:lnTo>
                  <a:lnTo>
                    <a:pt x="4545" y="104642"/>
                  </a:lnTo>
                  <a:lnTo>
                    <a:pt x="20452" y="95552"/>
                  </a:lnTo>
                  <a:lnTo>
                    <a:pt x="15908" y="72828"/>
                  </a:lnTo>
                  <a:lnTo>
                    <a:pt x="27270" y="56920"/>
                  </a:lnTo>
                  <a:lnTo>
                    <a:pt x="30874" y="59494"/>
                  </a:lnTo>
                  <a:lnTo>
                    <a:pt x="34413" y="54539"/>
                  </a:lnTo>
                  <a:lnTo>
                    <a:pt x="50320" y="65902"/>
                  </a:lnTo>
                  <a:lnTo>
                    <a:pt x="59410" y="65902"/>
                  </a:lnTo>
                  <a:lnTo>
                    <a:pt x="102587" y="59084"/>
                  </a:lnTo>
                  <a:lnTo>
                    <a:pt x="109404" y="65902"/>
                  </a:lnTo>
                  <a:lnTo>
                    <a:pt x="144856" y="70333"/>
                  </a:lnTo>
                  <a:lnTo>
                    <a:pt x="149983" y="68283"/>
                  </a:lnTo>
                  <a:lnTo>
                    <a:pt x="150380" y="68600"/>
                  </a:lnTo>
                  <a:lnTo>
                    <a:pt x="157126" y="65902"/>
                  </a:lnTo>
                  <a:lnTo>
                    <a:pt x="168488" y="74992"/>
                  </a:lnTo>
                  <a:lnTo>
                    <a:pt x="177553" y="72402"/>
                  </a:lnTo>
                  <a:lnTo>
                    <a:pt x="204522" y="34196"/>
                  </a:lnTo>
                  <a:lnTo>
                    <a:pt x="236337" y="18289"/>
                  </a:lnTo>
                  <a:lnTo>
                    <a:pt x="239728" y="17784"/>
                  </a:lnTo>
                  <a:lnTo>
                    <a:pt x="243480" y="15908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Freeform 457">
              <a:extLst>
                <a:ext uri="{FF2B5EF4-FFF2-40B4-BE49-F238E27FC236}">
                  <a16:creationId xmlns:a16="http://schemas.microsoft.com/office/drawing/2014/main" id="{9A5976F3-864D-79EB-52DA-32B9276E38F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0648" y="2986899"/>
              <a:ext cx="586541" cy="482657"/>
            </a:xfrm>
            <a:custGeom>
              <a:avLst/>
              <a:gdLst>
                <a:gd name="connsiteX0" fmla="*/ 165890 w 782054"/>
                <a:gd name="connsiteY0" fmla="*/ 0 h 643542"/>
                <a:gd name="connsiteX1" fmla="*/ 209067 w 782054"/>
                <a:gd name="connsiteY1" fmla="*/ 11362 h 643542"/>
                <a:gd name="connsiteX2" fmla="*/ 263606 w 782054"/>
                <a:gd name="connsiteY2" fmla="*/ 38632 h 643542"/>
                <a:gd name="connsiteX3" fmla="*/ 370412 w 782054"/>
                <a:gd name="connsiteY3" fmla="*/ 122713 h 643542"/>
                <a:gd name="connsiteX4" fmla="*/ 436314 w 782054"/>
                <a:gd name="connsiteY4" fmla="*/ 129531 h 643542"/>
                <a:gd name="connsiteX5" fmla="*/ 468128 w 782054"/>
                <a:gd name="connsiteY5" fmla="*/ 129531 h 643542"/>
                <a:gd name="connsiteX6" fmla="*/ 473419 w 782054"/>
                <a:gd name="connsiteY6" fmla="*/ 139055 h 643542"/>
                <a:gd name="connsiteX7" fmla="*/ 475271 w 782054"/>
                <a:gd name="connsiteY7" fmla="*/ 139055 h 643542"/>
                <a:gd name="connsiteX8" fmla="*/ 481343 w 782054"/>
                <a:gd name="connsiteY8" fmla="*/ 149983 h 643542"/>
                <a:gd name="connsiteX9" fmla="*/ 504488 w 782054"/>
                <a:gd name="connsiteY9" fmla="*/ 149983 h 643542"/>
                <a:gd name="connsiteX10" fmla="*/ 509250 w 782054"/>
                <a:gd name="connsiteY10" fmla="*/ 159507 h 643542"/>
                <a:gd name="connsiteX11" fmla="*/ 511631 w 782054"/>
                <a:gd name="connsiteY11" fmla="*/ 159507 h 643542"/>
                <a:gd name="connsiteX12" fmla="*/ 523858 w 782054"/>
                <a:gd name="connsiteY12" fmla="*/ 183962 h 643542"/>
                <a:gd name="connsiteX13" fmla="*/ 538575 w 782054"/>
                <a:gd name="connsiteY13" fmla="*/ 193160 h 643542"/>
                <a:gd name="connsiteX14" fmla="*/ 540335 w 782054"/>
                <a:gd name="connsiteY14" fmla="*/ 199319 h 643542"/>
                <a:gd name="connsiteX15" fmla="*/ 545718 w 782054"/>
                <a:gd name="connsiteY15" fmla="*/ 202684 h 643542"/>
                <a:gd name="connsiteX16" fmla="*/ 548426 w 782054"/>
                <a:gd name="connsiteY16" fmla="*/ 212163 h 643542"/>
                <a:gd name="connsiteX17" fmla="*/ 570389 w 782054"/>
                <a:gd name="connsiteY17" fmla="*/ 224974 h 643542"/>
                <a:gd name="connsiteX18" fmla="*/ 570389 w 782054"/>
                <a:gd name="connsiteY18" fmla="*/ 230332 h 643542"/>
                <a:gd name="connsiteX19" fmla="*/ 577532 w 782054"/>
                <a:gd name="connsiteY19" fmla="*/ 234498 h 643542"/>
                <a:gd name="connsiteX20" fmla="*/ 577532 w 782054"/>
                <a:gd name="connsiteY20" fmla="*/ 250406 h 643542"/>
                <a:gd name="connsiteX21" fmla="*/ 577532 w 782054"/>
                <a:gd name="connsiteY21" fmla="*/ 268585 h 643542"/>
                <a:gd name="connsiteX22" fmla="*/ 577532 w 782054"/>
                <a:gd name="connsiteY22" fmla="*/ 277080 h 643542"/>
                <a:gd name="connsiteX23" fmla="*/ 579479 w 782054"/>
                <a:gd name="connsiteY23" fmla="*/ 279514 h 643542"/>
                <a:gd name="connsiteX24" fmla="*/ 580029 w 782054"/>
                <a:gd name="connsiteY24" fmla="*/ 280796 h 643542"/>
                <a:gd name="connsiteX25" fmla="*/ 586622 w 782054"/>
                <a:gd name="connsiteY25" fmla="*/ 289038 h 643542"/>
                <a:gd name="connsiteX26" fmla="*/ 591511 w 782054"/>
                <a:gd name="connsiteY26" fmla="*/ 300444 h 643542"/>
                <a:gd name="connsiteX27" fmla="*/ 606749 w 782054"/>
                <a:gd name="connsiteY27" fmla="*/ 311328 h 643542"/>
                <a:gd name="connsiteX28" fmla="*/ 613566 w 782054"/>
                <a:gd name="connsiteY28" fmla="*/ 306783 h 643542"/>
                <a:gd name="connsiteX29" fmla="*/ 619478 w 782054"/>
                <a:gd name="connsiteY29" fmla="*/ 317128 h 643542"/>
                <a:gd name="connsiteX30" fmla="*/ 620709 w 782054"/>
                <a:gd name="connsiteY30" fmla="*/ 316307 h 643542"/>
                <a:gd name="connsiteX31" fmla="*/ 629799 w 782054"/>
                <a:gd name="connsiteY31" fmla="*/ 332214 h 643542"/>
                <a:gd name="connsiteX32" fmla="*/ 629799 w 782054"/>
                <a:gd name="connsiteY32" fmla="*/ 343577 h 643542"/>
                <a:gd name="connsiteX33" fmla="*/ 642404 w 782054"/>
                <a:gd name="connsiteY33" fmla="*/ 377790 h 643542"/>
                <a:gd name="connsiteX34" fmla="*/ 747642 w 782054"/>
                <a:gd name="connsiteY34" fmla="*/ 393137 h 643542"/>
                <a:gd name="connsiteX35" fmla="*/ 752187 w 782054"/>
                <a:gd name="connsiteY35" fmla="*/ 386319 h 643542"/>
                <a:gd name="connsiteX36" fmla="*/ 774911 w 782054"/>
                <a:gd name="connsiteY36" fmla="*/ 413589 h 643542"/>
                <a:gd name="connsiteX37" fmla="*/ 774670 w 782054"/>
                <a:gd name="connsiteY37" fmla="*/ 414252 h 643542"/>
                <a:gd name="connsiteX38" fmla="*/ 782054 w 782054"/>
                <a:gd name="connsiteY38" fmla="*/ 423113 h 643542"/>
                <a:gd name="connsiteX39" fmla="*/ 754785 w 782054"/>
                <a:gd name="connsiteY39" fmla="*/ 498104 h 643542"/>
                <a:gd name="connsiteX40" fmla="*/ 645706 w 782054"/>
                <a:gd name="connsiteY40" fmla="*/ 541281 h 643542"/>
                <a:gd name="connsiteX41" fmla="*/ 538900 w 782054"/>
                <a:gd name="connsiteY41" fmla="*/ 557189 h 643542"/>
                <a:gd name="connsiteX42" fmla="*/ 502541 w 782054"/>
                <a:gd name="connsiteY42" fmla="*/ 573096 h 643542"/>
                <a:gd name="connsiteX43" fmla="*/ 479816 w 782054"/>
                <a:gd name="connsiteY43" fmla="*/ 611728 h 643542"/>
                <a:gd name="connsiteX44" fmla="*/ 459364 w 782054"/>
                <a:gd name="connsiteY44" fmla="*/ 616273 h 643542"/>
                <a:gd name="connsiteX45" fmla="*/ 452547 w 782054"/>
                <a:gd name="connsiteY45" fmla="*/ 607183 h 643542"/>
                <a:gd name="connsiteX46" fmla="*/ 436639 w 782054"/>
                <a:gd name="connsiteY46" fmla="*/ 607183 h 643542"/>
                <a:gd name="connsiteX47" fmla="*/ 400280 w 782054"/>
                <a:gd name="connsiteY47" fmla="*/ 607183 h 643542"/>
                <a:gd name="connsiteX48" fmla="*/ 393463 w 782054"/>
                <a:gd name="connsiteY48" fmla="*/ 600365 h 643542"/>
                <a:gd name="connsiteX49" fmla="*/ 350286 w 782054"/>
                <a:gd name="connsiteY49" fmla="*/ 600365 h 643542"/>
                <a:gd name="connsiteX50" fmla="*/ 341196 w 782054"/>
                <a:gd name="connsiteY50" fmla="*/ 607183 h 643542"/>
                <a:gd name="connsiteX51" fmla="*/ 325289 w 782054"/>
                <a:gd name="connsiteY51" fmla="*/ 595820 h 643542"/>
                <a:gd name="connsiteX52" fmla="*/ 313926 w 782054"/>
                <a:gd name="connsiteY52" fmla="*/ 611728 h 643542"/>
                <a:gd name="connsiteX53" fmla="*/ 318471 w 782054"/>
                <a:gd name="connsiteY53" fmla="*/ 627635 h 643542"/>
                <a:gd name="connsiteX54" fmla="*/ 302564 w 782054"/>
                <a:gd name="connsiteY54" fmla="*/ 643542 h 643542"/>
                <a:gd name="connsiteX55" fmla="*/ 302564 w 782054"/>
                <a:gd name="connsiteY55" fmla="*/ 627635 h 643542"/>
                <a:gd name="connsiteX56" fmla="*/ 302121 w 782054"/>
                <a:gd name="connsiteY56" fmla="*/ 627319 h 643542"/>
                <a:gd name="connsiteX57" fmla="*/ 295421 w 782054"/>
                <a:gd name="connsiteY57" fmla="*/ 634018 h 643542"/>
                <a:gd name="connsiteX58" fmla="*/ 295421 w 782054"/>
                <a:gd name="connsiteY58" fmla="*/ 622533 h 643542"/>
                <a:gd name="connsiteX59" fmla="*/ 286657 w 782054"/>
                <a:gd name="connsiteY59" fmla="*/ 616273 h 643542"/>
                <a:gd name="connsiteX60" fmla="*/ 286657 w 782054"/>
                <a:gd name="connsiteY60" fmla="*/ 611851 h 643542"/>
                <a:gd name="connsiteX61" fmla="*/ 279514 w 782054"/>
                <a:gd name="connsiteY61" fmla="*/ 606749 h 643542"/>
                <a:gd name="connsiteX62" fmla="*/ 279514 w 782054"/>
                <a:gd name="connsiteY62" fmla="*/ 594810 h 643542"/>
                <a:gd name="connsiteX63" fmla="*/ 266204 w 782054"/>
                <a:gd name="connsiteY63" fmla="*/ 584458 h 643542"/>
                <a:gd name="connsiteX64" fmla="*/ 262123 w 782054"/>
                <a:gd name="connsiteY64" fmla="*/ 577315 h 643542"/>
                <a:gd name="connsiteX65" fmla="*/ 259061 w 782054"/>
                <a:gd name="connsiteY65" fmla="*/ 574934 h 643542"/>
                <a:gd name="connsiteX66" fmla="*/ 240882 w 782054"/>
                <a:gd name="connsiteY66" fmla="*/ 543120 h 643542"/>
                <a:gd name="connsiteX67" fmla="*/ 232744 w 782054"/>
                <a:gd name="connsiteY67" fmla="*/ 514639 h 643542"/>
                <a:gd name="connsiteX68" fmla="*/ 211665 w 782054"/>
                <a:gd name="connsiteY68" fmla="*/ 493559 h 643542"/>
                <a:gd name="connsiteX69" fmla="*/ 195758 w 782054"/>
                <a:gd name="connsiteY69" fmla="*/ 489015 h 643542"/>
                <a:gd name="connsiteX70" fmla="*/ 190467 w 782054"/>
                <a:gd name="connsiteY70" fmla="*/ 480020 h 643542"/>
                <a:gd name="connsiteX71" fmla="*/ 188615 w 782054"/>
                <a:gd name="connsiteY71" fmla="*/ 479491 h 643542"/>
                <a:gd name="connsiteX72" fmla="*/ 165890 w 782054"/>
                <a:gd name="connsiteY72" fmla="*/ 440859 h 643542"/>
                <a:gd name="connsiteX73" fmla="*/ 161345 w 782054"/>
                <a:gd name="connsiteY73" fmla="*/ 413589 h 643542"/>
                <a:gd name="connsiteX74" fmla="*/ 161345 w 782054"/>
                <a:gd name="connsiteY74" fmla="*/ 393137 h 643542"/>
                <a:gd name="connsiteX75" fmla="*/ 141963 w 782054"/>
                <a:gd name="connsiteY75" fmla="*/ 350495 h 643542"/>
                <a:gd name="connsiteX76" fmla="*/ 129856 w 782054"/>
                <a:gd name="connsiteY76" fmla="*/ 343577 h 643542"/>
                <a:gd name="connsiteX77" fmla="*/ 109404 w 782054"/>
                <a:gd name="connsiteY77" fmla="*/ 332214 h 643542"/>
                <a:gd name="connsiteX78" fmla="*/ 105558 w 782054"/>
                <a:gd name="connsiteY78" fmla="*/ 324522 h 643542"/>
                <a:gd name="connsiteX79" fmla="*/ 102261 w 782054"/>
                <a:gd name="connsiteY79" fmla="*/ 322690 h 643542"/>
                <a:gd name="connsiteX80" fmla="*/ 90899 w 782054"/>
                <a:gd name="connsiteY80" fmla="*/ 299966 h 643542"/>
                <a:gd name="connsiteX81" fmla="*/ 90899 w 782054"/>
                <a:gd name="connsiteY81" fmla="*/ 290876 h 643542"/>
                <a:gd name="connsiteX82" fmla="*/ 83505 w 782054"/>
                <a:gd name="connsiteY82" fmla="*/ 276088 h 643542"/>
                <a:gd name="connsiteX83" fmla="*/ 77590 w 782054"/>
                <a:gd name="connsiteY83" fmla="*/ 273130 h 643542"/>
                <a:gd name="connsiteX84" fmla="*/ 73621 w 782054"/>
                <a:gd name="connsiteY84" fmla="*/ 265194 h 643542"/>
                <a:gd name="connsiteX85" fmla="*/ 70447 w 782054"/>
                <a:gd name="connsiteY85" fmla="*/ 263606 h 643542"/>
                <a:gd name="connsiteX86" fmla="*/ 54539 w 782054"/>
                <a:gd name="connsiteY86" fmla="*/ 231792 h 643542"/>
                <a:gd name="connsiteX87" fmla="*/ 38632 w 782054"/>
                <a:gd name="connsiteY87" fmla="*/ 199977 h 643542"/>
                <a:gd name="connsiteX88" fmla="*/ 22257 w 782054"/>
                <a:gd name="connsiteY88" fmla="*/ 175414 h 643542"/>
                <a:gd name="connsiteX89" fmla="*/ 7143 w 782054"/>
                <a:gd name="connsiteY89" fmla="*/ 175414 h 643542"/>
                <a:gd name="connsiteX90" fmla="*/ 9260 w 782054"/>
                <a:gd name="connsiteY90" fmla="*/ 165890 h 643542"/>
                <a:gd name="connsiteX91" fmla="*/ 0 w 782054"/>
                <a:gd name="connsiteY91" fmla="*/ 165890 h 643542"/>
                <a:gd name="connsiteX92" fmla="*/ 4545 w 782054"/>
                <a:gd name="connsiteY92" fmla="*/ 145438 h 643542"/>
                <a:gd name="connsiteX93" fmla="*/ 4545 w 782054"/>
                <a:gd name="connsiteY93" fmla="*/ 134076 h 643542"/>
                <a:gd name="connsiteX94" fmla="*/ 11363 w 782054"/>
                <a:gd name="connsiteY94" fmla="*/ 113623 h 643542"/>
                <a:gd name="connsiteX95" fmla="*/ 47722 w 782054"/>
                <a:gd name="connsiteY95" fmla="*/ 122713 h 643542"/>
                <a:gd name="connsiteX96" fmla="*/ 63629 w 782054"/>
                <a:gd name="connsiteY96" fmla="*/ 106806 h 643542"/>
                <a:gd name="connsiteX97" fmla="*/ 74992 w 782054"/>
                <a:gd name="connsiteY97" fmla="*/ 97716 h 643542"/>
                <a:gd name="connsiteX98" fmla="*/ 102261 w 782054"/>
                <a:gd name="connsiteY98" fmla="*/ 90899 h 643542"/>
                <a:gd name="connsiteX99" fmla="*/ 106806 w 782054"/>
                <a:gd name="connsiteY99" fmla="*/ 74992 h 643542"/>
                <a:gd name="connsiteX100" fmla="*/ 121324 w 782054"/>
                <a:gd name="connsiteY100" fmla="*/ 64621 h 643542"/>
                <a:gd name="connsiteX101" fmla="*/ 93497 w 782054"/>
                <a:gd name="connsiteY101" fmla="*/ 36794 h 643542"/>
                <a:gd name="connsiteX102" fmla="*/ 95324 w 782054"/>
                <a:gd name="connsiteY102" fmla="*/ 36240 h 643542"/>
                <a:gd name="connsiteX103" fmla="*/ 86354 w 782054"/>
                <a:gd name="connsiteY103" fmla="*/ 27270 h 643542"/>
                <a:gd name="connsiteX104" fmla="*/ 161345 w 782054"/>
                <a:gd name="connsiteY104" fmla="*/ 4545 h 643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782054" h="643542">
                  <a:moveTo>
                    <a:pt x="165890" y="0"/>
                  </a:moveTo>
                  <a:lnTo>
                    <a:pt x="209067" y="11362"/>
                  </a:lnTo>
                  <a:lnTo>
                    <a:pt x="263606" y="38632"/>
                  </a:lnTo>
                  <a:lnTo>
                    <a:pt x="370412" y="122713"/>
                  </a:lnTo>
                  <a:lnTo>
                    <a:pt x="436314" y="129531"/>
                  </a:lnTo>
                  <a:lnTo>
                    <a:pt x="468128" y="129531"/>
                  </a:lnTo>
                  <a:lnTo>
                    <a:pt x="473419" y="139055"/>
                  </a:lnTo>
                  <a:lnTo>
                    <a:pt x="475271" y="139055"/>
                  </a:lnTo>
                  <a:lnTo>
                    <a:pt x="481343" y="149983"/>
                  </a:lnTo>
                  <a:lnTo>
                    <a:pt x="504488" y="149983"/>
                  </a:lnTo>
                  <a:lnTo>
                    <a:pt x="509250" y="159507"/>
                  </a:lnTo>
                  <a:lnTo>
                    <a:pt x="511631" y="159507"/>
                  </a:lnTo>
                  <a:lnTo>
                    <a:pt x="523858" y="183962"/>
                  </a:lnTo>
                  <a:lnTo>
                    <a:pt x="538575" y="193160"/>
                  </a:lnTo>
                  <a:lnTo>
                    <a:pt x="540335" y="199319"/>
                  </a:lnTo>
                  <a:lnTo>
                    <a:pt x="545718" y="202684"/>
                  </a:lnTo>
                  <a:lnTo>
                    <a:pt x="548426" y="212163"/>
                  </a:lnTo>
                  <a:lnTo>
                    <a:pt x="570389" y="224974"/>
                  </a:lnTo>
                  <a:lnTo>
                    <a:pt x="570389" y="230332"/>
                  </a:lnTo>
                  <a:lnTo>
                    <a:pt x="577532" y="234498"/>
                  </a:lnTo>
                  <a:lnTo>
                    <a:pt x="577532" y="250406"/>
                  </a:lnTo>
                  <a:lnTo>
                    <a:pt x="577532" y="268585"/>
                  </a:lnTo>
                  <a:lnTo>
                    <a:pt x="577532" y="277080"/>
                  </a:lnTo>
                  <a:lnTo>
                    <a:pt x="579479" y="279514"/>
                  </a:lnTo>
                  <a:lnTo>
                    <a:pt x="580029" y="280796"/>
                  </a:lnTo>
                  <a:lnTo>
                    <a:pt x="586622" y="289038"/>
                  </a:lnTo>
                  <a:lnTo>
                    <a:pt x="591511" y="300444"/>
                  </a:lnTo>
                  <a:lnTo>
                    <a:pt x="606749" y="311328"/>
                  </a:lnTo>
                  <a:lnTo>
                    <a:pt x="613566" y="306783"/>
                  </a:lnTo>
                  <a:lnTo>
                    <a:pt x="619478" y="317128"/>
                  </a:lnTo>
                  <a:lnTo>
                    <a:pt x="620709" y="316307"/>
                  </a:lnTo>
                  <a:lnTo>
                    <a:pt x="629799" y="332214"/>
                  </a:lnTo>
                  <a:lnTo>
                    <a:pt x="629799" y="343577"/>
                  </a:lnTo>
                  <a:lnTo>
                    <a:pt x="642404" y="377790"/>
                  </a:lnTo>
                  <a:lnTo>
                    <a:pt x="747642" y="393137"/>
                  </a:lnTo>
                  <a:lnTo>
                    <a:pt x="752187" y="386319"/>
                  </a:lnTo>
                  <a:lnTo>
                    <a:pt x="774911" y="413589"/>
                  </a:lnTo>
                  <a:lnTo>
                    <a:pt x="774670" y="414252"/>
                  </a:lnTo>
                  <a:lnTo>
                    <a:pt x="782054" y="423113"/>
                  </a:lnTo>
                  <a:lnTo>
                    <a:pt x="754785" y="498104"/>
                  </a:lnTo>
                  <a:lnTo>
                    <a:pt x="645706" y="541281"/>
                  </a:lnTo>
                  <a:lnTo>
                    <a:pt x="538900" y="557189"/>
                  </a:lnTo>
                  <a:lnTo>
                    <a:pt x="502541" y="573096"/>
                  </a:lnTo>
                  <a:lnTo>
                    <a:pt x="479816" y="611728"/>
                  </a:lnTo>
                  <a:lnTo>
                    <a:pt x="459364" y="616273"/>
                  </a:lnTo>
                  <a:lnTo>
                    <a:pt x="452547" y="607183"/>
                  </a:lnTo>
                  <a:lnTo>
                    <a:pt x="436639" y="607183"/>
                  </a:lnTo>
                  <a:lnTo>
                    <a:pt x="400280" y="607183"/>
                  </a:lnTo>
                  <a:lnTo>
                    <a:pt x="393463" y="600365"/>
                  </a:lnTo>
                  <a:lnTo>
                    <a:pt x="350286" y="600365"/>
                  </a:lnTo>
                  <a:lnTo>
                    <a:pt x="341196" y="607183"/>
                  </a:lnTo>
                  <a:lnTo>
                    <a:pt x="325289" y="595820"/>
                  </a:lnTo>
                  <a:lnTo>
                    <a:pt x="313926" y="611728"/>
                  </a:lnTo>
                  <a:lnTo>
                    <a:pt x="318471" y="627635"/>
                  </a:lnTo>
                  <a:lnTo>
                    <a:pt x="302564" y="643542"/>
                  </a:lnTo>
                  <a:lnTo>
                    <a:pt x="302564" y="627635"/>
                  </a:lnTo>
                  <a:lnTo>
                    <a:pt x="302121" y="627319"/>
                  </a:lnTo>
                  <a:lnTo>
                    <a:pt x="295421" y="634018"/>
                  </a:lnTo>
                  <a:lnTo>
                    <a:pt x="295421" y="622533"/>
                  </a:lnTo>
                  <a:lnTo>
                    <a:pt x="286657" y="616273"/>
                  </a:lnTo>
                  <a:lnTo>
                    <a:pt x="286657" y="611851"/>
                  </a:lnTo>
                  <a:lnTo>
                    <a:pt x="279514" y="606749"/>
                  </a:lnTo>
                  <a:lnTo>
                    <a:pt x="279514" y="594810"/>
                  </a:lnTo>
                  <a:lnTo>
                    <a:pt x="266204" y="584458"/>
                  </a:lnTo>
                  <a:lnTo>
                    <a:pt x="262123" y="577315"/>
                  </a:lnTo>
                  <a:lnTo>
                    <a:pt x="259061" y="574934"/>
                  </a:lnTo>
                  <a:lnTo>
                    <a:pt x="240882" y="543120"/>
                  </a:lnTo>
                  <a:lnTo>
                    <a:pt x="232744" y="514639"/>
                  </a:lnTo>
                  <a:lnTo>
                    <a:pt x="211665" y="493559"/>
                  </a:lnTo>
                  <a:lnTo>
                    <a:pt x="195758" y="489015"/>
                  </a:lnTo>
                  <a:lnTo>
                    <a:pt x="190467" y="480020"/>
                  </a:lnTo>
                  <a:lnTo>
                    <a:pt x="188615" y="479491"/>
                  </a:lnTo>
                  <a:lnTo>
                    <a:pt x="165890" y="440859"/>
                  </a:lnTo>
                  <a:lnTo>
                    <a:pt x="161345" y="413589"/>
                  </a:lnTo>
                  <a:lnTo>
                    <a:pt x="161345" y="393137"/>
                  </a:lnTo>
                  <a:lnTo>
                    <a:pt x="141963" y="350495"/>
                  </a:lnTo>
                  <a:lnTo>
                    <a:pt x="129856" y="343577"/>
                  </a:lnTo>
                  <a:lnTo>
                    <a:pt x="109404" y="332214"/>
                  </a:lnTo>
                  <a:lnTo>
                    <a:pt x="105558" y="324522"/>
                  </a:lnTo>
                  <a:lnTo>
                    <a:pt x="102261" y="322690"/>
                  </a:lnTo>
                  <a:lnTo>
                    <a:pt x="90899" y="299966"/>
                  </a:lnTo>
                  <a:lnTo>
                    <a:pt x="90899" y="290876"/>
                  </a:lnTo>
                  <a:lnTo>
                    <a:pt x="83505" y="276088"/>
                  </a:lnTo>
                  <a:lnTo>
                    <a:pt x="77590" y="273130"/>
                  </a:lnTo>
                  <a:lnTo>
                    <a:pt x="73621" y="265194"/>
                  </a:lnTo>
                  <a:lnTo>
                    <a:pt x="70447" y="263606"/>
                  </a:lnTo>
                  <a:lnTo>
                    <a:pt x="54539" y="231792"/>
                  </a:lnTo>
                  <a:lnTo>
                    <a:pt x="38632" y="199977"/>
                  </a:lnTo>
                  <a:lnTo>
                    <a:pt x="22257" y="175414"/>
                  </a:lnTo>
                  <a:lnTo>
                    <a:pt x="7143" y="175414"/>
                  </a:lnTo>
                  <a:lnTo>
                    <a:pt x="9260" y="165890"/>
                  </a:lnTo>
                  <a:lnTo>
                    <a:pt x="0" y="165890"/>
                  </a:lnTo>
                  <a:lnTo>
                    <a:pt x="4545" y="145438"/>
                  </a:lnTo>
                  <a:lnTo>
                    <a:pt x="4545" y="134076"/>
                  </a:lnTo>
                  <a:lnTo>
                    <a:pt x="11363" y="113623"/>
                  </a:lnTo>
                  <a:lnTo>
                    <a:pt x="47722" y="122713"/>
                  </a:lnTo>
                  <a:lnTo>
                    <a:pt x="63629" y="106806"/>
                  </a:lnTo>
                  <a:lnTo>
                    <a:pt x="74992" y="97716"/>
                  </a:lnTo>
                  <a:lnTo>
                    <a:pt x="102261" y="90899"/>
                  </a:lnTo>
                  <a:lnTo>
                    <a:pt x="106806" y="74992"/>
                  </a:lnTo>
                  <a:lnTo>
                    <a:pt x="121324" y="64621"/>
                  </a:lnTo>
                  <a:lnTo>
                    <a:pt x="93497" y="36794"/>
                  </a:lnTo>
                  <a:lnTo>
                    <a:pt x="95324" y="36240"/>
                  </a:lnTo>
                  <a:lnTo>
                    <a:pt x="86354" y="27270"/>
                  </a:lnTo>
                  <a:lnTo>
                    <a:pt x="161345" y="4545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Freeform 456">
              <a:extLst>
                <a:ext uri="{FF2B5EF4-FFF2-40B4-BE49-F238E27FC236}">
                  <a16:creationId xmlns:a16="http://schemas.microsoft.com/office/drawing/2014/main" id="{A5200CA8-30B8-7E06-D06F-92381CDCA6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8516" y="3566541"/>
              <a:ext cx="46099" cy="54621"/>
            </a:xfrm>
            <a:custGeom>
              <a:avLst/>
              <a:gdLst>
                <a:gd name="connsiteX0" fmla="*/ 47722 w 61465"/>
                <a:gd name="connsiteY0" fmla="*/ 0 h 72828"/>
                <a:gd name="connsiteX1" fmla="*/ 50103 w 61465"/>
                <a:gd name="connsiteY1" fmla="*/ 2381 h 72828"/>
                <a:gd name="connsiteX2" fmla="*/ 50103 w 61465"/>
                <a:gd name="connsiteY2" fmla="*/ 2381 h 72828"/>
                <a:gd name="connsiteX3" fmla="*/ 61465 w 61465"/>
                <a:gd name="connsiteY3" fmla="*/ 13744 h 72828"/>
                <a:gd name="connsiteX4" fmla="*/ 54648 w 61465"/>
                <a:gd name="connsiteY4" fmla="*/ 29651 h 72828"/>
                <a:gd name="connsiteX5" fmla="*/ 38741 w 61465"/>
                <a:gd name="connsiteY5" fmla="*/ 41013 h 72828"/>
                <a:gd name="connsiteX6" fmla="*/ 50103 w 61465"/>
                <a:gd name="connsiteY6" fmla="*/ 52376 h 72828"/>
                <a:gd name="connsiteX7" fmla="*/ 38741 w 61465"/>
                <a:gd name="connsiteY7" fmla="*/ 72828 h 72828"/>
                <a:gd name="connsiteX8" fmla="*/ 35320 w 61465"/>
                <a:gd name="connsiteY8" fmla="*/ 69407 h 72828"/>
                <a:gd name="connsiteX9" fmla="*/ 34196 w 61465"/>
                <a:gd name="connsiteY9" fmla="*/ 68283 h 72828"/>
                <a:gd name="connsiteX10" fmla="*/ 22833 w 61465"/>
                <a:gd name="connsiteY10" fmla="*/ 68283 h 72828"/>
                <a:gd name="connsiteX11" fmla="*/ 2381 w 61465"/>
                <a:gd name="connsiteY11" fmla="*/ 68283 h 72828"/>
                <a:gd name="connsiteX12" fmla="*/ 2381 w 61465"/>
                <a:gd name="connsiteY12" fmla="*/ 65902 h 72828"/>
                <a:gd name="connsiteX13" fmla="*/ 0 w 61465"/>
                <a:gd name="connsiteY13" fmla="*/ 65902 h 72828"/>
                <a:gd name="connsiteX14" fmla="*/ 0 w 61465"/>
                <a:gd name="connsiteY14" fmla="*/ 54540 h 72828"/>
                <a:gd name="connsiteX15" fmla="*/ 0 w 61465"/>
                <a:gd name="connsiteY15" fmla="*/ 43177 h 72828"/>
                <a:gd name="connsiteX16" fmla="*/ 9090 w 61465"/>
                <a:gd name="connsiteY16" fmla="*/ 22725 h 72828"/>
                <a:gd name="connsiteX17" fmla="*/ 20452 w 61465"/>
                <a:gd name="connsiteY17" fmla="*/ 6818 h 72828"/>
                <a:gd name="connsiteX18" fmla="*/ 36360 w 61465"/>
                <a:gd name="connsiteY18" fmla="*/ 11363 h 72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465" h="72828">
                  <a:moveTo>
                    <a:pt x="47722" y="0"/>
                  </a:moveTo>
                  <a:lnTo>
                    <a:pt x="50103" y="2381"/>
                  </a:lnTo>
                  <a:lnTo>
                    <a:pt x="50103" y="2381"/>
                  </a:lnTo>
                  <a:lnTo>
                    <a:pt x="61465" y="13744"/>
                  </a:lnTo>
                  <a:lnTo>
                    <a:pt x="54648" y="29651"/>
                  </a:lnTo>
                  <a:lnTo>
                    <a:pt x="38741" y="41013"/>
                  </a:lnTo>
                  <a:lnTo>
                    <a:pt x="50103" y="52376"/>
                  </a:lnTo>
                  <a:lnTo>
                    <a:pt x="38741" y="72828"/>
                  </a:lnTo>
                  <a:lnTo>
                    <a:pt x="35320" y="69407"/>
                  </a:lnTo>
                  <a:lnTo>
                    <a:pt x="34196" y="68283"/>
                  </a:lnTo>
                  <a:lnTo>
                    <a:pt x="22833" y="68283"/>
                  </a:lnTo>
                  <a:lnTo>
                    <a:pt x="2381" y="68283"/>
                  </a:lnTo>
                  <a:lnTo>
                    <a:pt x="2381" y="65902"/>
                  </a:lnTo>
                  <a:lnTo>
                    <a:pt x="0" y="65902"/>
                  </a:lnTo>
                  <a:lnTo>
                    <a:pt x="0" y="54540"/>
                  </a:lnTo>
                  <a:lnTo>
                    <a:pt x="0" y="43177"/>
                  </a:lnTo>
                  <a:lnTo>
                    <a:pt x="9090" y="22725"/>
                  </a:lnTo>
                  <a:lnTo>
                    <a:pt x="20452" y="6818"/>
                  </a:lnTo>
                  <a:lnTo>
                    <a:pt x="36360" y="11363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Freeform 455">
              <a:extLst>
                <a:ext uri="{FF2B5EF4-FFF2-40B4-BE49-F238E27FC236}">
                  <a16:creationId xmlns:a16="http://schemas.microsoft.com/office/drawing/2014/main" id="{B1B9D906-D332-245C-C6E5-E9E10A64E4B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8806" y="3604037"/>
              <a:ext cx="184395" cy="100720"/>
            </a:xfrm>
            <a:custGeom>
              <a:avLst/>
              <a:gdLst>
                <a:gd name="connsiteX0" fmla="*/ 20452 w 245860"/>
                <a:gd name="connsiteY0" fmla="*/ 0 h 134293"/>
                <a:gd name="connsiteX1" fmla="*/ 31815 w 245860"/>
                <a:gd name="connsiteY1" fmla="*/ 4545 h 134293"/>
                <a:gd name="connsiteX2" fmla="*/ 32122 w 245860"/>
                <a:gd name="connsiteY2" fmla="*/ 5621 h 134293"/>
                <a:gd name="connsiteX3" fmla="*/ 41339 w 245860"/>
                <a:gd name="connsiteY3" fmla="*/ 9307 h 134293"/>
                <a:gd name="connsiteX4" fmla="*/ 45884 w 245860"/>
                <a:gd name="connsiteY4" fmla="*/ 25215 h 134293"/>
                <a:gd name="connsiteX5" fmla="*/ 61805 w 245860"/>
                <a:gd name="connsiteY5" fmla="*/ 36360 h 134293"/>
                <a:gd name="connsiteX6" fmla="*/ 74991 w 245860"/>
                <a:gd name="connsiteY6" fmla="*/ 36360 h 134293"/>
                <a:gd name="connsiteX7" fmla="*/ 106806 w 245860"/>
                <a:gd name="connsiteY7" fmla="*/ 27270 h 134293"/>
                <a:gd name="connsiteX8" fmla="*/ 149983 w 245860"/>
                <a:gd name="connsiteY8" fmla="*/ 20453 h 134293"/>
                <a:gd name="connsiteX9" fmla="*/ 181797 w 245860"/>
                <a:gd name="connsiteY9" fmla="*/ 9090 h 134293"/>
                <a:gd name="connsiteX10" fmla="*/ 197704 w 245860"/>
                <a:gd name="connsiteY10" fmla="*/ 9090 h 134293"/>
                <a:gd name="connsiteX11" fmla="*/ 213612 w 245860"/>
                <a:gd name="connsiteY11" fmla="*/ 0 h 134293"/>
                <a:gd name="connsiteX12" fmla="*/ 236336 w 245860"/>
                <a:gd name="connsiteY12" fmla="*/ 0 h 134293"/>
                <a:gd name="connsiteX13" fmla="*/ 236336 w 245860"/>
                <a:gd name="connsiteY13" fmla="*/ 4762 h 134293"/>
                <a:gd name="connsiteX14" fmla="*/ 245860 w 245860"/>
                <a:gd name="connsiteY14" fmla="*/ 4762 h 134293"/>
                <a:gd name="connsiteX15" fmla="*/ 245860 w 245860"/>
                <a:gd name="connsiteY15" fmla="*/ 20670 h 134293"/>
                <a:gd name="connsiteX16" fmla="*/ 245860 w 245860"/>
                <a:gd name="connsiteY16" fmla="*/ 57029 h 134293"/>
                <a:gd name="connsiteX17" fmla="*/ 245860 w 245860"/>
                <a:gd name="connsiteY17" fmla="*/ 79754 h 134293"/>
                <a:gd name="connsiteX18" fmla="*/ 223136 w 245860"/>
                <a:gd name="connsiteY18" fmla="*/ 100206 h 134293"/>
                <a:gd name="connsiteX19" fmla="*/ 202683 w 245860"/>
                <a:gd name="connsiteY19" fmla="*/ 134293 h 134293"/>
                <a:gd name="connsiteX20" fmla="*/ 170869 w 245860"/>
                <a:gd name="connsiteY20" fmla="*/ 134293 h 134293"/>
                <a:gd name="connsiteX21" fmla="*/ 52701 w 245860"/>
                <a:gd name="connsiteY21" fmla="*/ 91116 h 134293"/>
                <a:gd name="connsiteX22" fmla="*/ 51052 w 245860"/>
                <a:gd name="connsiteY22" fmla="*/ 89232 h 134293"/>
                <a:gd name="connsiteX23" fmla="*/ 43177 w 245860"/>
                <a:gd name="connsiteY23" fmla="*/ 86354 h 134293"/>
                <a:gd name="connsiteX24" fmla="*/ 27270 w 245860"/>
                <a:gd name="connsiteY24" fmla="*/ 68174 h 134293"/>
                <a:gd name="connsiteX25" fmla="*/ 15907 w 245860"/>
                <a:gd name="connsiteY25" fmla="*/ 52267 h 134293"/>
                <a:gd name="connsiteX26" fmla="*/ 0 w 245860"/>
                <a:gd name="connsiteY26" fmla="*/ 31815 h 134293"/>
                <a:gd name="connsiteX27" fmla="*/ 9090 w 245860"/>
                <a:gd name="connsiteY27" fmla="*/ 15908 h 134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45860" h="134293">
                  <a:moveTo>
                    <a:pt x="20452" y="0"/>
                  </a:moveTo>
                  <a:lnTo>
                    <a:pt x="31815" y="4545"/>
                  </a:lnTo>
                  <a:lnTo>
                    <a:pt x="32122" y="5621"/>
                  </a:lnTo>
                  <a:lnTo>
                    <a:pt x="41339" y="9307"/>
                  </a:lnTo>
                  <a:lnTo>
                    <a:pt x="45884" y="25215"/>
                  </a:lnTo>
                  <a:lnTo>
                    <a:pt x="61805" y="36360"/>
                  </a:lnTo>
                  <a:lnTo>
                    <a:pt x="74991" y="36360"/>
                  </a:lnTo>
                  <a:lnTo>
                    <a:pt x="106806" y="27270"/>
                  </a:lnTo>
                  <a:lnTo>
                    <a:pt x="149983" y="20453"/>
                  </a:lnTo>
                  <a:lnTo>
                    <a:pt x="181797" y="9090"/>
                  </a:lnTo>
                  <a:lnTo>
                    <a:pt x="197704" y="9090"/>
                  </a:lnTo>
                  <a:lnTo>
                    <a:pt x="213612" y="0"/>
                  </a:lnTo>
                  <a:lnTo>
                    <a:pt x="236336" y="0"/>
                  </a:lnTo>
                  <a:lnTo>
                    <a:pt x="236336" y="4762"/>
                  </a:lnTo>
                  <a:lnTo>
                    <a:pt x="245860" y="4762"/>
                  </a:lnTo>
                  <a:lnTo>
                    <a:pt x="245860" y="20670"/>
                  </a:lnTo>
                  <a:lnTo>
                    <a:pt x="245860" y="57029"/>
                  </a:lnTo>
                  <a:lnTo>
                    <a:pt x="245860" y="79754"/>
                  </a:lnTo>
                  <a:lnTo>
                    <a:pt x="223136" y="100206"/>
                  </a:lnTo>
                  <a:lnTo>
                    <a:pt x="202683" y="134293"/>
                  </a:lnTo>
                  <a:lnTo>
                    <a:pt x="170869" y="134293"/>
                  </a:lnTo>
                  <a:lnTo>
                    <a:pt x="52701" y="91116"/>
                  </a:lnTo>
                  <a:lnTo>
                    <a:pt x="51052" y="89232"/>
                  </a:lnTo>
                  <a:lnTo>
                    <a:pt x="43177" y="86354"/>
                  </a:lnTo>
                  <a:lnTo>
                    <a:pt x="27270" y="68174"/>
                  </a:lnTo>
                  <a:lnTo>
                    <a:pt x="15907" y="52267"/>
                  </a:lnTo>
                  <a:lnTo>
                    <a:pt x="0" y="31815"/>
                  </a:lnTo>
                  <a:lnTo>
                    <a:pt x="9090" y="15908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Freeform 454">
              <a:extLst>
                <a:ext uri="{FF2B5EF4-FFF2-40B4-BE49-F238E27FC236}">
                  <a16:creationId xmlns:a16="http://schemas.microsoft.com/office/drawing/2014/main" id="{0B74FA89-F239-8285-FB77-AF15CEDC88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748" y="3418263"/>
              <a:ext cx="187560" cy="162158"/>
            </a:xfrm>
            <a:custGeom>
              <a:avLst/>
              <a:gdLst>
                <a:gd name="connsiteX0" fmla="*/ 77373 w 250080"/>
                <a:gd name="connsiteY0" fmla="*/ 0 h 216210"/>
                <a:gd name="connsiteX1" fmla="*/ 100097 w 250080"/>
                <a:gd name="connsiteY1" fmla="*/ 47722 h 216210"/>
                <a:gd name="connsiteX2" fmla="*/ 109187 w 250080"/>
                <a:gd name="connsiteY2" fmla="*/ 79537 h 216210"/>
                <a:gd name="connsiteX3" fmla="*/ 131912 w 250080"/>
                <a:gd name="connsiteY3" fmla="*/ 102261 h 216210"/>
                <a:gd name="connsiteX4" fmla="*/ 179634 w 250080"/>
                <a:gd name="connsiteY4" fmla="*/ 134076 h 216210"/>
                <a:gd name="connsiteX5" fmla="*/ 202358 w 250080"/>
                <a:gd name="connsiteY5" fmla="*/ 154528 h 216210"/>
                <a:gd name="connsiteX6" fmla="*/ 222811 w 250080"/>
                <a:gd name="connsiteY6" fmla="*/ 177253 h 216210"/>
                <a:gd name="connsiteX7" fmla="*/ 234173 w 250080"/>
                <a:gd name="connsiteY7" fmla="*/ 193160 h 216210"/>
                <a:gd name="connsiteX8" fmla="*/ 250080 w 250080"/>
                <a:gd name="connsiteY8" fmla="*/ 197705 h 216210"/>
                <a:gd name="connsiteX9" fmla="*/ 243995 w 250080"/>
                <a:gd name="connsiteY9" fmla="*/ 203790 h 216210"/>
                <a:gd name="connsiteX10" fmla="*/ 247699 w 250080"/>
                <a:gd name="connsiteY10" fmla="*/ 204848 h 216210"/>
                <a:gd name="connsiteX11" fmla="*/ 236337 w 250080"/>
                <a:gd name="connsiteY11" fmla="*/ 216210 h 216210"/>
                <a:gd name="connsiteX12" fmla="*/ 220430 w 250080"/>
                <a:gd name="connsiteY12" fmla="*/ 216210 h 216210"/>
                <a:gd name="connsiteX13" fmla="*/ 209067 w 250080"/>
                <a:gd name="connsiteY13" fmla="*/ 204848 h 216210"/>
                <a:gd name="connsiteX14" fmla="*/ 193160 w 250080"/>
                <a:gd name="connsiteY14" fmla="*/ 179851 h 216210"/>
                <a:gd name="connsiteX15" fmla="*/ 177253 w 250080"/>
                <a:gd name="connsiteY15" fmla="*/ 168488 h 216210"/>
                <a:gd name="connsiteX16" fmla="*/ 165890 w 250080"/>
                <a:gd name="connsiteY16" fmla="*/ 157126 h 216210"/>
                <a:gd name="connsiteX17" fmla="*/ 140893 w 250080"/>
                <a:gd name="connsiteY17" fmla="*/ 141219 h 216210"/>
                <a:gd name="connsiteX18" fmla="*/ 113624 w 250080"/>
                <a:gd name="connsiteY18" fmla="*/ 141219 h 216210"/>
                <a:gd name="connsiteX19" fmla="*/ 102261 w 250080"/>
                <a:gd name="connsiteY19" fmla="*/ 129856 h 216210"/>
                <a:gd name="connsiteX20" fmla="*/ 79537 w 250080"/>
                <a:gd name="connsiteY20" fmla="*/ 141219 h 216210"/>
                <a:gd name="connsiteX21" fmla="*/ 59084 w 250080"/>
                <a:gd name="connsiteY21" fmla="*/ 125312 h 216210"/>
                <a:gd name="connsiteX22" fmla="*/ 47722 w 250080"/>
                <a:gd name="connsiteY22" fmla="*/ 152581 h 216210"/>
                <a:gd name="connsiteX23" fmla="*/ 4545 w 250080"/>
                <a:gd name="connsiteY23" fmla="*/ 145764 h 216210"/>
                <a:gd name="connsiteX24" fmla="*/ 0 w 250080"/>
                <a:gd name="connsiteY24" fmla="*/ 129856 h 216210"/>
                <a:gd name="connsiteX25" fmla="*/ 15908 w 250080"/>
                <a:gd name="connsiteY25" fmla="*/ 70772 h 216210"/>
                <a:gd name="connsiteX26" fmla="*/ 15908 w 250080"/>
                <a:gd name="connsiteY26" fmla="*/ 50320 h 216210"/>
                <a:gd name="connsiteX27" fmla="*/ 18289 w 250080"/>
                <a:gd name="connsiteY27" fmla="*/ 47939 h 216210"/>
                <a:gd name="connsiteX28" fmla="*/ 18289 w 250080"/>
                <a:gd name="connsiteY28" fmla="*/ 43177 h 216210"/>
                <a:gd name="connsiteX29" fmla="*/ 34196 w 250080"/>
                <a:gd name="connsiteY29" fmla="*/ 27270 h 216210"/>
                <a:gd name="connsiteX30" fmla="*/ 61465 w 250080"/>
                <a:gd name="connsiteY30" fmla="*/ 20452 h 216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50080" h="216210">
                  <a:moveTo>
                    <a:pt x="77373" y="0"/>
                  </a:moveTo>
                  <a:lnTo>
                    <a:pt x="100097" y="47722"/>
                  </a:lnTo>
                  <a:lnTo>
                    <a:pt x="109187" y="79537"/>
                  </a:lnTo>
                  <a:lnTo>
                    <a:pt x="131912" y="102261"/>
                  </a:lnTo>
                  <a:lnTo>
                    <a:pt x="179634" y="134076"/>
                  </a:lnTo>
                  <a:lnTo>
                    <a:pt x="202358" y="154528"/>
                  </a:lnTo>
                  <a:lnTo>
                    <a:pt x="222811" y="177253"/>
                  </a:lnTo>
                  <a:lnTo>
                    <a:pt x="234173" y="193160"/>
                  </a:lnTo>
                  <a:lnTo>
                    <a:pt x="250080" y="197705"/>
                  </a:lnTo>
                  <a:lnTo>
                    <a:pt x="243995" y="203790"/>
                  </a:lnTo>
                  <a:lnTo>
                    <a:pt x="247699" y="204848"/>
                  </a:lnTo>
                  <a:lnTo>
                    <a:pt x="236337" y="216210"/>
                  </a:lnTo>
                  <a:lnTo>
                    <a:pt x="220430" y="216210"/>
                  </a:lnTo>
                  <a:lnTo>
                    <a:pt x="209067" y="204848"/>
                  </a:lnTo>
                  <a:lnTo>
                    <a:pt x="193160" y="179851"/>
                  </a:lnTo>
                  <a:lnTo>
                    <a:pt x="177253" y="168488"/>
                  </a:lnTo>
                  <a:lnTo>
                    <a:pt x="165890" y="157126"/>
                  </a:lnTo>
                  <a:lnTo>
                    <a:pt x="140893" y="141219"/>
                  </a:lnTo>
                  <a:lnTo>
                    <a:pt x="113624" y="141219"/>
                  </a:lnTo>
                  <a:lnTo>
                    <a:pt x="102261" y="129856"/>
                  </a:lnTo>
                  <a:lnTo>
                    <a:pt x="79537" y="141219"/>
                  </a:lnTo>
                  <a:lnTo>
                    <a:pt x="59084" y="125312"/>
                  </a:lnTo>
                  <a:lnTo>
                    <a:pt x="47722" y="152581"/>
                  </a:lnTo>
                  <a:lnTo>
                    <a:pt x="4545" y="145764"/>
                  </a:lnTo>
                  <a:lnTo>
                    <a:pt x="0" y="129856"/>
                  </a:lnTo>
                  <a:lnTo>
                    <a:pt x="15908" y="70772"/>
                  </a:lnTo>
                  <a:lnTo>
                    <a:pt x="15908" y="50320"/>
                  </a:lnTo>
                  <a:lnTo>
                    <a:pt x="18289" y="47939"/>
                  </a:lnTo>
                  <a:lnTo>
                    <a:pt x="18289" y="43177"/>
                  </a:lnTo>
                  <a:lnTo>
                    <a:pt x="34196" y="27270"/>
                  </a:lnTo>
                  <a:lnTo>
                    <a:pt x="61465" y="20452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Freeform 453">
              <a:extLst>
                <a:ext uri="{FF2B5EF4-FFF2-40B4-BE49-F238E27FC236}">
                  <a16:creationId xmlns:a16="http://schemas.microsoft.com/office/drawing/2014/main" id="{ACB2BA22-CAB3-066B-1F61-5DCE2B40F7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2928" y="3503481"/>
              <a:ext cx="414320" cy="329265"/>
            </a:xfrm>
            <a:custGeom>
              <a:avLst/>
              <a:gdLst>
                <a:gd name="connsiteX0" fmla="*/ 186559 w 552426"/>
                <a:gd name="connsiteY0" fmla="*/ 0 h 439020"/>
                <a:gd name="connsiteX1" fmla="*/ 207012 w 552426"/>
                <a:gd name="connsiteY1" fmla="*/ 20452 h 439020"/>
                <a:gd name="connsiteX2" fmla="*/ 229736 w 552426"/>
                <a:gd name="connsiteY2" fmla="*/ 9090 h 439020"/>
                <a:gd name="connsiteX3" fmla="*/ 241099 w 552426"/>
                <a:gd name="connsiteY3" fmla="*/ 15908 h 439020"/>
                <a:gd name="connsiteX4" fmla="*/ 268368 w 552426"/>
                <a:gd name="connsiteY4" fmla="*/ 20452 h 439020"/>
                <a:gd name="connsiteX5" fmla="*/ 300183 w 552426"/>
                <a:gd name="connsiteY5" fmla="*/ 31815 h 439020"/>
                <a:gd name="connsiteX6" fmla="*/ 309273 w 552426"/>
                <a:gd name="connsiteY6" fmla="*/ 47722 h 439020"/>
                <a:gd name="connsiteX7" fmla="*/ 320635 w 552426"/>
                <a:gd name="connsiteY7" fmla="*/ 59084 h 439020"/>
                <a:gd name="connsiteX8" fmla="*/ 336542 w 552426"/>
                <a:gd name="connsiteY8" fmla="*/ 79537 h 439020"/>
                <a:gd name="connsiteX9" fmla="*/ 347904 w 552426"/>
                <a:gd name="connsiteY9" fmla="*/ 90899 h 439020"/>
                <a:gd name="connsiteX10" fmla="*/ 341952 w 552426"/>
                <a:gd name="connsiteY10" fmla="*/ 99232 h 439020"/>
                <a:gd name="connsiteX11" fmla="*/ 343142 w 552426"/>
                <a:gd name="connsiteY11" fmla="*/ 100423 h 439020"/>
                <a:gd name="connsiteX12" fmla="*/ 333181 w 552426"/>
                <a:gd name="connsiteY12" fmla="*/ 114370 h 439020"/>
                <a:gd name="connsiteX13" fmla="*/ 327452 w 552426"/>
                <a:gd name="connsiteY13" fmla="*/ 127258 h 439020"/>
                <a:gd name="connsiteX14" fmla="*/ 327452 w 552426"/>
                <a:gd name="connsiteY14" fmla="*/ 138621 h 439020"/>
                <a:gd name="connsiteX15" fmla="*/ 327452 w 552426"/>
                <a:gd name="connsiteY15" fmla="*/ 149983 h 439020"/>
                <a:gd name="connsiteX16" fmla="*/ 347904 w 552426"/>
                <a:gd name="connsiteY16" fmla="*/ 149983 h 439020"/>
                <a:gd name="connsiteX17" fmla="*/ 359267 w 552426"/>
                <a:gd name="connsiteY17" fmla="*/ 143166 h 439020"/>
                <a:gd name="connsiteX18" fmla="*/ 368357 w 552426"/>
                <a:gd name="connsiteY18" fmla="*/ 149983 h 439020"/>
                <a:gd name="connsiteX19" fmla="*/ 363119 w 552426"/>
                <a:gd name="connsiteY19" fmla="*/ 159150 h 439020"/>
                <a:gd name="connsiteX20" fmla="*/ 363595 w 552426"/>
                <a:gd name="connsiteY20" fmla="*/ 159507 h 439020"/>
                <a:gd name="connsiteX21" fmla="*/ 359659 w 552426"/>
                <a:gd name="connsiteY21" fmla="*/ 166394 h 439020"/>
                <a:gd name="connsiteX22" fmla="*/ 375174 w 552426"/>
                <a:gd name="connsiteY22" fmla="*/ 186342 h 439020"/>
                <a:gd name="connsiteX23" fmla="*/ 386536 w 552426"/>
                <a:gd name="connsiteY23" fmla="*/ 202250 h 439020"/>
                <a:gd name="connsiteX24" fmla="*/ 402444 w 552426"/>
                <a:gd name="connsiteY24" fmla="*/ 220429 h 439020"/>
                <a:gd name="connsiteX25" fmla="*/ 520612 w 552426"/>
                <a:gd name="connsiteY25" fmla="*/ 263606 h 439020"/>
                <a:gd name="connsiteX26" fmla="*/ 552426 w 552426"/>
                <a:gd name="connsiteY26" fmla="*/ 263606 h 439020"/>
                <a:gd name="connsiteX27" fmla="*/ 542902 w 552426"/>
                <a:gd name="connsiteY27" fmla="*/ 273130 h 439020"/>
                <a:gd name="connsiteX28" fmla="*/ 547664 w 552426"/>
                <a:gd name="connsiteY28" fmla="*/ 273130 h 439020"/>
                <a:gd name="connsiteX29" fmla="*/ 440858 w 552426"/>
                <a:gd name="connsiteY29" fmla="*/ 379936 h 439020"/>
                <a:gd name="connsiteX30" fmla="*/ 390864 w 552426"/>
                <a:gd name="connsiteY30" fmla="*/ 379936 h 439020"/>
                <a:gd name="connsiteX31" fmla="*/ 359050 w 552426"/>
                <a:gd name="connsiteY31" fmla="*/ 407206 h 439020"/>
                <a:gd name="connsiteX32" fmla="*/ 338597 w 552426"/>
                <a:gd name="connsiteY32" fmla="*/ 407206 h 439020"/>
                <a:gd name="connsiteX33" fmla="*/ 327235 w 552426"/>
                <a:gd name="connsiteY33" fmla="*/ 416296 h 439020"/>
                <a:gd name="connsiteX34" fmla="*/ 304511 w 552426"/>
                <a:gd name="connsiteY34" fmla="*/ 416296 h 439020"/>
                <a:gd name="connsiteX35" fmla="*/ 288603 w 552426"/>
                <a:gd name="connsiteY35" fmla="*/ 407206 h 439020"/>
                <a:gd name="connsiteX36" fmla="*/ 252244 w 552426"/>
                <a:gd name="connsiteY36" fmla="*/ 423113 h 439020"/>
                <a:gd name="connsiteX37" fmla="*/ 240882 w 552426"/>
                <a:gd name="connsiteY37" fmla="*/ 439020 h 439020"/>
                <a:gd name="connsiteX38" fmla="*/ 220429 w 552426"/>
                <a:gd name="connsiteY38" fmla="*/ 434475 h 439020"/>
                <a:gd name="connsiteX39" fmla="*/ 209067 w 552426"/>
                <a:gd name="connsiteY39" fmla="*/ 427658 h 439020"/>
                <a:gd name="connsiteX40" fmla="*/ 202250 w 552426"/>
                <a:gd name="connsiteY40" fmla="*/ 434475 h 439020"/>
                <a:gd name="connsiteX41" fmla="*/ 193160 w 552426"/>
                <a:gd name="connsiteY41" fmla="*/ 434475 h 439020"/>
                <a:gd name="connsiteX42" fmla="*/ 143166 w 552426"/>
                <a:gd name="connsiteY42" fmla="*/ 400388 h 439020"/>
                <a:gd name="connsiteX43" fmla="*/ 118168 w 552426"/>
                <a:gd name="connsiteY43" fmla="*/ 400388 h 439020"/>
                <a:gd name="connsiteX44" fmla="*/ 106806 w 552426"/>
                <a:gd name="connsiteY44" fmla="*/ 391298 h 439020"/>
                <a:gd name="connsiteX45" fmla="*/ 106806 w 552426"/>
                <a:gd name="connsiteY45" fmla="*/ 368574 h 439020"/>
                <a:gd name="connsiteX46" fmla="*/ 84081 w 552426"/>
                <a:gd name="connsiteY46" fmla="*/ 364029 h 439020"/>
                <a:gd name="connsiteX47" fmla="*/ 63629 w 552426"/>
                <a:gd name="connsiteY47" fmla="*/ 320852 h 439020"/>
                <a:gd name="connsiteX48" fmla="*/ 47722 w 552426"/>
                <a:gd name="connsiteY48" fmla="*/ 314035 h 439020"/>
                <a:gd name="connsiteX49" fmla="*/ 43177 w 552426"/>
                <a:gd name="connsiteY49" fmla="*/ 298127 h 439020"/>
                <a:gd name="connsiteX50" fmla="*/ 20452 w 552426"/>
                <a:gd name="connsiteY50" fmla="*/ 282220 h 439020"/>
                <a:gd name="connsiteX51" fmla="*/ 0 w 552426"/>
                <a:gd name="connsiteY51" fmla="*/ 277675 h 439020"/>
                <a:gd name="connsiteX52" fmla="*/ 9090 w 552426"/>
                <a:gd name="connsiteY52" fmla="*/ 254951 h 439020"/>
                <a:gd name="connsiteX53" fmla="*/ 10043 w 552426"/>
                <a:gd name="connsiteY53" fmla="*/ 254951 h 439020"/>
                <a:gd name="connsiteX54" fmla="*/ 13852 w 552426"/>
                <a:gd name="connsiteY54" fmla="*/ 245427 h 439020"/>
                <a:gd name="connsiteX55" fmla="*/ 36360 w 552426"/>
                <a:gd name="connsiteY55" fmla="*/ 245427 h 439020"/>
                <a:gd name="connsiteX56" fmla="*/ 36360 w 552426"/>
                <a:gd name="connsiteY56" fmla="*/ 211774 h 439020"/>
                <a:gd name="connsiteX57" fmla="*/ 47722 w 552426"/>
                <a:gd name="connsiteY57" fmla="*/ 175414 h 439020"/>
                <a:gd name="connsiteX58" fmla="*/ 50021 w 552426"/>
                <a:gd name="connsiteY58" fmla="*/ 173772 h 439020"/>
                <a:gd name="connsiteX59" fmla="*/ 52484 w 552426"/>
                <a:gd name="connsiteY59" fmla="*/ 165890 h 439020"/>
                <a:gd name="connsiteX60" fmla="*/ 65827 w 552426"/>
                <a:gd name="connsiteY60" fmla="*/ 156359 h 439020"/>
                <a:gd name="connsiteX61" fmla="*/ 68174 w 552426"/>
                <a:gd name="connsiteY61" fmla="*/ 148145 h 439020"/>
                <a:gd name="connsiteX62" fmla="*/ 84081 w 552426"/>
                <a:gd name="connsiteY62" fmla="*/ 116330 h 439020"/>
                <a:gd name="connsiteX63" fmla="*/ 84081 w 552426"/>
                <a:gd name="connsiteY63" fmla="*/ 116330 h 439020"/>
                <a:gd name="connsiteX64" fmla="*/ 88843 w 552426"/>
                <a:gd name="connsiteY64" fmla="*/ 106806 h 439020"/>
                <a:gd name="connsiteX65" fmla="*/ 110388 w 552426"/>
                <a:gd name="connsiteY65" fmla="*/ 91725 h 439020"/>
                <a:gd name="connsiteX66" fmla="*/ 122713 w 552426"/>
                <a:gd name="connsiteY66" fmla="*/ 61791 h 439020"/>
                <a:gd name="connsiteX67" fmla="*/ 127258 w 552426"/>
                <a:gd name="connsiteY67" fmla="*/ 29976 h 439020"/>
                <a:gd name="connsiteX68" fmla="*/ 130536 w 552426"/>
                <a:gd name="connsiteY68" fmla="*/ 30839 h 439020"/>
                <a:gd name="connsiteX69" fmla="*/ 132020 w 552426"/>
                <a:gd name="connsiteY69" fmla="*/ 20452 h 439020"/>
                <a:gd name="connsiteX70" fmla="*/ 173953 w 552426"/>
                <a:gd name="connsiteY70" fmla="*/ 31487 h 439020"/>
                <a:gd name="connsiteX71" fmla="*/ 181797 w 552426"/>
                <a:gd name="connsiteY71" fmla="*/ 9524 h 439020"/>
                <a:gd name="connsiteX72" fmla="*/ 182800 w 552426"/>
                <a:gd name="connsiteY72" fmla="*/ 10527 h 439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552426" h="439020">
                  <a:moveTo>
                    <a:pt x="186559" y="0"/>
                  </a:moveTo>
                  <a:lnTo>
                    <a:pt x="207012" y="20452"/>
                  </a:lnTo>
                  <a:lnTo>
                    <a:pt x="229736" y="9090"/>
                  </a:lnTo>
                  <a:lnTo>
                    <a:pt x="241099" y="15908"/>
                  </a:lnTo>
                  <a:lnTo>
                    <a:pt x="268368" y="20452"/>
                  </a:lnTo>
                  <a:lnTo>
                    <a:pt x="300183" y="31815"/>
                  </a:lnTo>
                  <a:lnTo>
                    <a:pt x="309273" y="47722"/>
                  </a:lnTo>
                  <a:lnTo>
                    <a:pt x="320635" y="59084"/>
                  </a:lnTo>
                  <a:lnTo>
                    <a:pt x="336542" y="79537"/>
                  </a:lnTo>
                  <a:lnTo>
                    <a:pt x="347904" y="90899"/>
                  </a:lnTo>
                  <a:lnTo>
                    <a:pt x="341952" y="99232"/>
                  </a:lnTo>
                  <a:lnTo>
                    <a:pt x="343142" y="100423"/>
                  </a:lnTo>
                  <a:lnTo>
                    <a:pt x="333181" y="114370"/>
                  </a:lnTo>
                  <a:lnTo>
                    <a:pt x="327452" y="127258"/>
                  </a:lnTo>
                  <a:lnTo>
                    <a:pt x="327452" y="138621"/>
                  </a:lnTo>
                  <a:lnTo>
                    <a:pt x="327452" y="149983"/>
                  </a:lnTo>
                  <a:lnTo>
                    <a:pt x="347904" y="149983"/>
                  </a:lnTo>
                  <a:lnTo>
                    <a:pt x="359267" y="143166"/>
                  </a:lnTo>
                  <a:lnTo>
                    <a:pt x="368357" y="149983"/>
                  </a:lnTo>
                  <a:lnTo>
                    <a:pt x="363119" y="159150"/>
                  </a:lnTo>
                  <a:lnTo>
                    <a:pt x="363595" y="159507"/>
                  </a:lnTo>
                  <a:lnTo>
                    <a:pt x="359659" y="166394"/>
                  </a:lnTo>
                  <a:lnTo>
                    <a:pt x="375174" y="186342"/>
                  </a:lnTo>
                  <a:lnTo>
                    <a:pt x="386536" y="202250"/>
                  </a:lnTo>
                  <a:lnTo>
                    <a:pt x="402444" y="220429"/>
                  </a:lnTo>
                  <a:lnTo>
                    <a:pt x="520612" y="263606"/>
                  </a:lnTo>
                  <a:lnTo>
                    <a:pt x="552426" y="263606"/>
                  </a:lnTo>
                  <a:lnTo>
                    <a:pt x="542902" y="273130"/>
                  </a:lnTo>
                  <a:lnTo>
                    <a:pt x="547664" y="273130"/>
                  </a:lnTo>
                  <a:lnTo>
                    <a:pt x="440858" y="379936"/>
                  </a:lnTo>
                  <a:lnTo>
                    <a:pt x="390864" y="379936"/>
                  </a:lnTo>
                  <a:lnTo>
                    <a:pt x="359050" y="407206"/>
                  </a:lnTo>
                  <a:lnTo>
                    <a:pt x="338597" y="407206"/>
                  </a:lnTo>
                  <a:lnTo>
                    <a:pt x="327235" y="416296"/>
                  </a:lnTo>
                  <a:lnTo>
                    <a:pt x="304511" y="416296"/>
                  </a:lnTo>
                  <a:lnTo>
                    <a:pt x="288603" y="407206"/>
                  </a:lnTo>
                  <a:lnTo>
                    <a:pt x="252244" y="423113"/>
                  </a:lnTo>
                  <a:lnTo>
                    <a:pt x="240882" y="439020"/>
                  </a:lnTo>
                  <a:lnTo>
                    <a:pt x="220429" y="434475"/>
                  </a:lnTo>
                  <a:lnTo>
                    <a:pt x="209067" y="427658"/>
                  </a:lnTo>
                  <a:lnTo>
                    <a:pt x="202250" y="434475"/>
                  </a:lnTo>
                  <a:lnTo>
                    <a:pt x="193160" y="434475"/>
                  </a:lnTo>
                  <a:lnTo>
                    <a:pt x="143166" y="400388"/>
                  </a:lnTo>
                  <a:lnTo>
                    <a:pt x="118168" y="400388"/>
                  </a:lnTo>
                  <a:lnTo>
                    <a:pt x="106806" y="391298"/>
                  </a:lnTo>
                  <a:lnTo>
                    <a:pt x="106806" y="368574"/>
                  </a:lnTo>
                  <a:lnTo>
                    <a:pt x="84081" y="364029"/>
                  </a:lnTo>
                  <a:lnTo>
                    <a:pt x="63629" y="320852"/>
                  </a:lnTo>
                  <a:lnTo>
                    <a:pt x="47722" y="314035"/>
                  </a:lnTo>
                  <a:lnTo>
                    <a:pt x="43177" y="298127"/>
                  </a:lnTo>
                  <a:lnTo>
                    <a:pt x="20452" y="282220"/>
                  </a:lnTo>
                  <a:lnTo>
                    <a:pt x="0" y="277675"/>
                  </a:lnTo>
                  <a:lnTo>
                    <a:pt x="9090" y="254951"/>
                  </a:lnTo>
                  <a:lnTo>
                    <a:pt x="10043" y="254951"/>
                  </a:lnTo>
                  <a:lnTo>
                    <a:pt x="13852" y="245427"/>
                  </a:lnTo>
                  <a:lnTo>
                    <a:pt x="36360" y="245427"/>
                  </a:lnTo>
                  <a:lnTo>
                    <a:pt x="36360" y="211774"/>
                  </a:lnTo>
                  <a:lnTo>
                    <a:pt x="47722" y="175414"/>
                  </a:lnTo>
                  <a:lnTo>
                    <a:pt x="50021" y="173772"/>
                  </a:lnTo>
                  <a:lnTo>
                    <a:pt x="52484" y="165890"/>
                  </a:lnTo>
                  <a:lnTo>
                    <a:pt x="65827" y="156359"/>
                  </a:lnTo>
                  <a:lnTo>
                    <a:pt x="68174" y="148145"/>
                  </a:lnTo>
                  <a:lnTo>
                    <a:pt x="84081" y="116330"/>
                  </a:lnTo>
                  <a:lnTo>
                    <a:pt x="84081" y="116330"/>
                  </a:lnTo>
                  <a:lnTo>
                    <a:pt x="88843" y="106806"/>
                  </a:lnTo>
                  <a:lnTo>
                    <a:pt x="110388" y="91725"/>
                  </a:lnTo>
                  <a:lnTo>
                    <a:pt x="122713" y="61791"/>
                  </a:lnTo>
                  <a:lnTo>
                    <a:pt x="127258" y="29976"/>
                  </a:lnTo>
                  <a:lnTo>
                    <a:pt x="130536" y="30839"/>
                  </a:lnTo>
                  <a:lnTo>
                    <a:pt x="132020" y="20452"/>
                  </a:lnTo>
                  <a:lnTo>
                    <a:pt x="173953" y="31487"/>
                  </a:lnTo>
                  <a:lnTo>
                    <a:pt x="181797" y="9524"/>
                  </a:lnTo>
                  <a:lnTo>
                    <a:pt x="182800" y="10527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Freeform 452">
              <a:extLst>
                <a:ext uri="{FF2B5EF4-FFF2-40B4-BE49-F238E27FC236}">
                  <a16:creationId xmlns:a16="http://schemas.microsoft.com/office/drawing/2014/main" id="{38751660-A011-7783-35AF-47EA319CFE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9716" y="3300663"/>
              <a:ext cx="455061" cy="528511"/>
            </a:xfrm>
            <a:custGeom>
              <a:avLst/>
              <a:gdLst>
                <a:gd name="connsiteX0" fmla="*/ 113623 w 606748"/>
                <a:gd name="connsiteY0" fmla="*/ 0 h 704681"/>
                <a:gd name="connsiteX1" fmla="*/ 263606 w 606748"/>
                <a:gd name="connsiteY1" fmla="*/ 0 h 704681"/>
                <a:gd name="connsiteX2" fmla="*/ 409044 w 606748"/>
                <a:gd name="connsiteY2" fmla="*/ 0 h 704681"/>
                <a:gd name="connsiteX3" fmla="*/ 547664 w 606748"/>
                <a:gd name="connsiteY3" fmla="*/ 0 h 704681"/>
                <a:gd name="connsiteX4" fmla="*/ 563571 w 606748"/>
                <a:gd name="connsiteY4" fmla="*/ 38632 h 704681"/>
                <a:gd name="connsiteX5" fmla="*/ 561888 w 606748"/>
                <a:gd name="connsiteY5" fmla="*/ 39306 h 704681"/>
                <a:gd name="connsiteX6" fmla="*/ 563571 w 606748"/>
                <a:gd name="connsiteY6" fmla="*/ 43394 h 704681"/>
                <a:gd name="connsiteX7" fmla="*/ 552916 w 606748"/>
                <a:gd name="connsiteY7" fmla="*/ 47656 h 704681"/>
                <a:gd name="connsiteX8" fmla="*/ 559026 w 606748"/>
                <a:gd name="connsiteY8" fmla="*/ 86354 h 704681"/>
                <a:gd name="connsiteX9" fmla="*/ 574934 w 606748"/>
                <a:gd name="connsiteY9" fmla="*/ 134076 h 704681"/>
                <a:gd name="connsiteX10" fmla="*/ 590841 w 606748"/>
                <a:gd name="connsiteY10" fmla="*/ 140893 h 704681"/>
                <a:gd name="connsiteX11" fmla="*/ 606748 w 606748"/>
                <a:gd name="connsiteY11" fmla="*/ 156800 h 704681"/>
                <a:gd name="connsiteX12" fmla="*/ 604665 w 606748"/>
                <a:gd name="connsiteY12" fmla="*/ 159479 h 704681"/>
                <a:gd name="connsiteX13" fmla="*/ 606748 w 606748"/>
                <a:gd name="connsiteY13" fmla="*/ 161562 h 704681"/>
                <a:gd name="connsiteX14" fmla="*/ 590841 w 606748"/>
                <a:gd name="connsiteY14" fmla="*/ 182014 h 704681"/>
                <a:gd name="connsiteX15" fmla="*/ 563571 w 606748"/>
                <a:gd name="connsiteY15" fmla="*/ 188832 h 704681"/>
                <a:gd name="connsiteX16" fmla="*/ 547664 w 606748"/>
                <a:gd name="connsiteY16" fmla="*/ 197922 h 704681"/>
                <a:gd name="connsiteX17" fmla="*/ 547664 w 606748"/>
                <a:gd name="connsiteY17" fmla="*/ 220429 h 704681"/>
                <a:gd name="connsiteX18" fmla="*/ 547664 w 606748"/>
                <a:gd name="connsiteY18" fmla="*/ 225191 h 704681"/>
                <a:gd name="connsiteX19" fmla="*/ 532444 w 606748"/>
                <a:gd name="connsiteY19" fmla="*/ 277374 h 704681"/>
                <a:gd name="connsiteX20" fmla="*/ 536302 w 606748"/>
                <a:gd name="connsiteY20" fmla="*/ 290876 h 704681"/>
                <a:gd name="connsiteX21" fmla="*/ 535848 w 606748"/>
                <a:gd name="connsiteY21" fmla="*/ 294050 h 704681"/>
                <a:gd name="connsiteX22" fmla="*/ 536302 w 606748"/>
                <a:gd name="connsiteY22" fmla="*/ 295638 h 704681"/>
                <a:gd name="connsiteX23" fmla="*/ 531757 w 606748"/>
                <a:gd name="connsiteY23" fmla="*/ 327452 h 704681"/>
                <a:gd name="connsiteX24" fmla="*/ 515850 w 606748"/>
                <a:gd name="connsiteY24" fmla="*/ 366084 h 704681"/>
                <a:gd name="connsiteX25" fmla="*/ 493125 w 606748"/>
                <a:gd name="connsiteY25" fmla="*/ 381991 h 704681"/>
                <a:gd name="connsiteX26" fmla="*/ 477218 w 606748"/>
                <a:gd name="connsiteY26" fmla="*/ 413806 h 704681"/>
                <a:gd name="connsiteX27" fmla="*/ 472673 w 606748"/>
                <a:gd name="connsiteY27" fmla="*/ 429713 h 704681"/>
                <a:gd name="connsiteX28" fmla="*/ 456766 w 606748"/>
                <a:gd name="connsiteY28" fmla="*/ 441075 h 704681"/>
                <a:gd name="connsiteX29" fmla="*/ 445403 w 606748"/>
                <a:gd name="connsiteY29" fmla="*/ 477435 h 704681"/>
                <a:gd name="connsiteX30" fmla="*/ 445403 w 606748"/>
                <a:gd name="connsiteY30" fmla="*/ 506760 h 704681"/>
                <a:gd name="connsiteX31" fmla="*/ 445403 w 606748"/>
                <a:gd name="connsiteY31" fmla="*/ 511522 h 704681"/>
                <a:gd name="connsiteX32" fmla="*/ 440858 w 606748"/>
                <a:gd name="connsiteY32" fmla="*/ 520612 h 704681"/>
                <a:gd name="connsiteX33" fmla="*/ 418134 w 606748"/>
                <a:gd name="connsiteY33" fmla="*/ 520612 h 704681"/>
                <a:gd name="connsiteX34" fmla="*/ 410793 w 606748"/>
                <a:gd name="connsiteY34" fmla="*/ 538963 h 704681"/>
                <a:gd name="connsiteX35" fmla="*/ 429496 w 606748"/>
                <a:gd name="connsiteY35" fmla="*/ 543119 h 704681"/>
                <a:gd name="connsiteX36" fmla="*/ 445403 w 606748"/>
                <a:gd name="connsiteY36" fmla="*/ 559026 h 704681"/>
                <a:gd name="connsiteX37" fmla="*/ 456766 w 606748"/>
                <a:gd name="connsiteY37" fmla="*/ 574934 h 704681"/>
                <a:gd name="connsiteX38" fmla="*/ 472673 w 606748"/>
                <a:gd name="connsiteY38" fmla="*/ 581751 h 704681"/>
                <a:gd name="connsiteX39" fmla="*/ 493125 w 606748"/>
                <a:gd name="connsiteY39" fmla="*/ 624928 h 704681"/>
                <a:gd name="connsiteX40" fmla="*/ 491500 w 606748"/>
                <a:gd name="connsiteY40" fmla="*/ 626258 h 704681"/>
                <a:gd name="connsiteX41" fmla="*/ 493125 w 606748"/>
                <a:gd name="connsiteY41" fmla="*/ 629690 h 704681"/>
                <a:gd name="connsiteX42" fmla="*/ 468128 w 606748"/>
                <a:gd name="connsiteY42" fmla="*/ 650142 h 704681"/>
                <a:gd name="connsiteX43" fmla="*/ 445403 w 606748"/>
                <a:gd name="connsiteY43" fmla="*/ 672867 h 704681"/>
                <a:gd name="connsiteX44" fmla="*/ 424951 w 606748"/>
                <a:gd name="connsiteY44" fmla="*/ 693319 h 704681"/>
                <a:gd name="connsiteX45" fmla="*/ 397682 w 606748"/>
                <a:gd name="connsiteY45" fmla="*/ 693319 h 704681"/>
                <a:gd name="connsiteX46" fmla="*/ 365867 w 606748"/>
                <a:gd name="connsiteY46" fmla="*/ 700136 h 704681"/>
                <a:gd name="connsiteX47" fmla="*/ 343142 w 606748"/>
                <a:gd name="connsiteY47" fmla="*/ 693319 h 704681"/>
                <a:gd name="connsiteX48" fmla="*/ 334053 w 606748"/>
                <a:gd name="connsiteY48" fmla="*/ 704681 h 704681"/>
                <a:gd name="connsiteX49" fmla="*/ 295421 w 606748"/>
                <a:gd name="connsiteY49" fmla="*/ 677412 h 704681"/>
                <a:gd name="connsiteX50" fmla="*/ 290876 w 606748"/>
                <a:gd name="connsiteY50" fmla="*/ 661504 h 704681"/>
                <a:gd name="connsiteX51" fmla="*/ 268151 w 606748"/>
                <a:gd name="connsiteY51" fmla="*/ 666049 h 704681"/>
                <a:gd name="connsiteX52" fmla="*/ 252244 w 606748"/>
                <a:gd name="connsiteY52" fmla="*/ 666049 h 704681"/>
                <a:gd name="connsiteX53" fmla="*/ 240881 w 606748"/>
                <a:gd name="connsiteY53" fmla="*/ 672867 h 704681"/>
                <a:gd name="connsiteX54" fmla="*/ 224974 w 606748"/>
                <a:gd name="connsiteY54" fmla="*/ 666049 h 704681"/>
                <a:gd name="connsiteX55" fmla="*/ 204522 w 606748"/>
                <a:gd name="connsiteY55" fmla="*/ 638780 h 704681"/>
                <a:gd name="connsiteX56" fmla="*/ 197705 w 606748"/>
                <a:gd name="connsiteY56" fmla="*/ 629690 h 704681"/>
                <a:gd name="connsiteX57" fmla="*/ 165890 w 606748"/>
                <a:gd name="connsiteY57" fmla="*/ 613783 h 704681"/>
                <a:gd name="connsiteX58" fmla="*/ 161345 w 606748"/>
                <a:gd name="connsiteY58" fmla="*/ 591058 h 704681"/>
                <a:gd name="connsiteX59" fmla="*/ 145438 w 606748"/>
                <a:gd name="connsiteY59" fmla="*/ 575151 h 704681"/>
                <a:gd name="connsiteX60" fmla="*/ 118168 w 606748"/>
                <a:gd name="connsiteY60" fmla="*/ 554699 h 704681"/>
                <a:gd name="connsiteX61" fmla="*/ 118168 w 606748"/>
                <a:gd name="connsiteY61" fmla="*/ 549937 h 704681"/>
                <a:gd name="connsiteX62" fmla="*/ 118168 w 606748"/>
                <a:gd name="connsiteY62" fmla="*/ 543336 h 704681"/>
                <a:gd name="connsiteX63" fmla="*/ 95444 w 606748"/>
                <a:gd name="connsiteY63" fmla="*/ 527429 h 704681"/>
                <a:gd name="connsiteX64" fmla="*/ 70447 w 606748"/>
                <a:gd name="connsiteY64" fmla="*/ 511522 h 704681"/>
                <a:gd name="connsiteX65" fmla="*/ 59084 w 606748"/>
                <a:gd name="connsiteY65" fmla="*/ 500159 h 704681"/>
                <a:gd name="connsiteX66" fmla="*/ 54539 w 606748"/>
                <a:gd name="connsiteY66" fmla="*/ 488797 h 704681"/>
                <a:gd name="connsiteX67" fmla="*/ 55660 w 606748"/>
                <a:gd name="connsiteY67" fmla="*/ 486836 h 704681"/>
                <a:gd name="connsiteX68" fmla="*/ 54539 w 606748"/>
                <a:gd name="connsiteY68" fmla="*/ 484035 h 704681"/>
                <a:gd name="connsiteX69" fmla="*/ 63629 w 606748"/>
                <a:gd name="connsiteY69" fmla="*/ 468128 h 704681"/>
                <a:gd name="connsiteX70" fmla="*/ 63629 w 606748"/>
                <a:gd name="connsiteY70" fmla="*/ 461528 h 704681"/>
                <a:gd name="connsiteX71" fmla="*/ 36360 w 606748"/>
                <a:gd name="connsiteY71" fmla="*/ 436530 h 704681"/>
                <a:gd name="connsiteX72" fmla="*/ 36360 w 606748"/>
                <a:gd name="connsiteY72" fmla="*/ 431768 h 704681"/>
                <a:gd name="connsiteX73" fmla="*/ 36360 w 606748"/>
                <a:gd name="connsiteY73" fmla="*/ 418351 h 704681"/>
                <a:gd name="connsiteX74" fmla="*/ 36360 w 606748"/>
                <a:gd name="connsiteY74" fmla="*/ 413806 h 704681"/>
                <a:gd name="connsiteX75" fmla="*/ 20452 w 606748"/>
                <a:gd name="connsiteY75" fmla="*/ 397899 h 704681"/>
                <a:gd name="connsiteX76" fmla="*/ 20452 w 606748"/>
                <a:gd name="connsiteY76" fmla="*/ 393137 h 704681"/>
                <a:gd name="connsiteX77" fmla="*/ 20452 w 606748"/>
                <a:gd name="connsiteY77" fmla="*/ 377446 h 704681"/>
                <a:gd name="connsiteX78" fmla="*/ 15908 w 606748"/>
                <a:gd name="connsiteY78" fmla="*/ 366084 h 704681"/>
                <a:gd name="connsiteX79" fmla="*/ 0 w 606748"/>
                <a:gd name="connsiteY79" fmla="*/ 366084 h 704681"/>
                <a:gd name="connsiteX80" fmla="*/ 1905 w 606748"/>
                <a:gd name="connsiteY80" fmla="*/ 361322 h 704681"/>
                <a:gd name="connsiteX81" fmla="*/ 0 w 606748"/>
                <a:gd name="connsiteY81" fmla="*/ 361322 h 704681"/>
                <a:gd name="connsiteX82" fmla="*/ 4545 w 606748"/>
                <a:gd name="connsiteY82" fmla="*/ 349960 h 704681"/>
                <a:gd name="connsiteX83" fmla="*/ 14936 w 606748"/>
                <a:gd name="connsiteY83" fmla="*/ 335413 h 704681"/>
                <a:gd name="connsiteX84" fmla="*/ 11363 w 606748"/>
                <a:gd name="connsiteY84" fmla="*/ 322907 h 704681"/>
                <a:gd name="connsiteX85" fmla="*/ 12365 w 606748"/>
                <a:gd name="connsiteY85" fmla="*/ 321654 h 704681"/>
                <a:gd name="connsiteX86" fmla="*/ 11363 w 606748"/>
                <a:gd name="connsiteY86" fmla="*/ 318145 h 704681"/>
                <a:gd name="connsiteX87" fmla="*/ 19182 w 606748"/>
                <a:gd name="connsiteY87" fmla="*/ 308370 h 704681"/>
                <a:gd name="connsiteX88" fmla="*/ 15908 w 606748"/>
                <a:gd name="connsiteY88" fmla="*/ 300183 h 704681"/>
                <a:gd name="connsiteX89" fmla="*/ 16921 w 606748"/>
                <a:gd name="connsiteY89" fmla="*/ 297954 h 704681"/>
                <a:gd name="connsiteX90" fmla="*/ 15908 w 606748"/>
                <a:gd name="connsiteY90" fmla="*/ 295421 h 704681"/>
                <a:gd name="connsiteX91" fmla="*/ 27270 w 606748"/>
                <a:gd name="connsiteY91" fmla="*/ 270423 h 704681"/>
                <a:gd name="connsiteX92" fmla="*/ 43177 w 606748"/>
                <a:gd name="connsiteY92" fmla="*/ 243154 h 704681"/>
                <a:gd name="connsiteX93" fmla="*/ 74992 w 606748"/>
                <a:gd name="connsiteY93" fmla="*/ 247699 h 704681"/>
                <a:gd name="connsiteX94" fmla="*/ 74992 w 606748"/>
                <a:gd name="connsiteY94" fmla="*/ 102478 h 704681"/>
                <a:gd name="connsiteX95" fmla="*/ 74992 w 606748"/>
                <a:gd name="connsiteY95" fmla="*/ 97716 h 704681"/>
                <a:gd name="connsiteX96" fmla="*/ 74992 w 606748"/>
                <a:gd name="connsiteY96" fmla="*/ 79754 h 704681"/>
                <a:gd name="connsiteX97" fmla="*/ 74992 w 606748"/>
                <a:gd name="connsiteY97" fmla="*/ 74992 h 704681"/>
                <a:gd name="connsiteX98" fmla="*/ 113623 w 606748"/>
                <a:gd name="connsiteY98" fmla="*/ 74992 h 704681"/>
                <a:gd name="connsiteX99" fmla="*/ 113623 w 606748"/>
                <a:gd name="connsiteY99" fmla="*/ 4762 h 704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606748" h="704681">
                  <a:moveTo>
                    <a:pt x="113623" y="0"/>
                  </a:moveTo>
                  <a:lnTo>
                    <a:pt x="263606" y="0"/>
                  </a:lnTo>
                  <a:lnTo>
                    <a:pt x="409044" y="0"/>
                  </a:lnTo>
                  <a:lnTo>
                    <a:pt x="547664" y="0"/>
                  </a:lnTo>
                  <a:lnTo>
                    <a:pt x="563571" y="38632"/>
                  </a:lnTo>
                  <a:lnTo>
                    <a:pt x="561888" y="39306"/>
                  </a:lnTo>
                  <a:lnTo>
                    <a:pt x="563571" y="43394"/>
                  </a:lnTo>
                  <a:lnTo>
                    <a:pt x="552916" y="47656"/>
                  </a:lnTo>
                  <a:lnTo>
                    <a:pt x="559026" y="86354"/>
                  </a:lnTo>
                  <a:lnTo>
                    <a:pt x="574934" y="134076"/>
                  </a:lnTo>
                  <a:lnTo>
                    <a:pt x="590841" y="140893"/>
                  </a:lnTo>
                  <a:lnTo>
                    <a:pt x="606748" y="156800"/>
                  </a:lnTo>
                  <a:lnTo>
                    <a:pt x="604665" y="159479"/>
                  </a:lnTo>
                  <a:lnTo>
                    <a:pt x="606748" y="161562"/>
                  </a:lnTo>
                  <a:lnTo>
                    <a:pt x="590841" y="182014"/>
                  </a:lnTo>
                  <a:lnTo>
                    <a:pt x="563571" y="188832"/>
                  </a:lnTo>
                  <a:lnTo>
                    <a:pt x="547664" y="197922"/>
                  </a:lnTo>
                  <a:lnTo>
                    <a:pt x="547664" y="220429"/>
                  </a:lnTo>
                  <a:lnTo>
                    <a:pt x="547664" y="225191"/>
                  </a:lnTo>
                  <a:lnTo>
                    <a:pt x="532444" y="277374"/>
                  </a:lnTo>
                  <a:lnTo>
                    <a:pt x="536302" y="290876"/>
                  </a:lnTo>
                  <a:lnTo>
                    <a:pt x="535848" y="294050"/>
                  </a:lnTo>
                  <a:lnTo>
                    <a:pt x="536302" y="295638"/>
                  </a:lnTo>
                  <a:lnTo>
                    <a:pt x="531757" y="327452"/>
                  </a:lnTo>
                  <a:lnTo>
                    <a:pt x="515850" y="366084"/>
                  </a:lnTo>
                  <a:lnTo>
                    <a:pt x="493125" y="381991"/>
                  </a:lnTo>
                  <a:lnTo>
                    <a:pt x="477218" y="413806"/>
                  </a:lnTo>
                  <a:lnTo>
                    <a:pt x="472673" y="429713"/>
                  </a:lnTo>
                  <a:lnTo>
                    <a:pt x="456766" y="441075"/>
                  </a:lnTo>
                  <a:lnTo>
                    <a:pt x="445403" y="477435"/>
                  </a:lnTo>
                  <a:lnTo>
                    <a:pt x="445403" y="506760"/>
                  </a:lnTo>
                  <a:lnTo>
                    <a:pt x="445403" y="511522"/>
                  </a:lnTo>
                  <a:lnTo>
                    <a:pt x="440858" y="520612"/>
                  </a:lnTo>
                  <a:lnTo>
                    <a:pt x="418134" y="520612"/>
                  </a:lnTo>
                  <a:lnTo>
                    <a:pt x="410793" y="538963"/>
                  </a:lnTo>
                  <a:lnTo>
                    <a:pt x="429496" y="543119"/>
                  </a:lnTo>
                  <a:lnTo>
                    <a:pt x="445403" y="559026"/>
                  </a:lnTo>
                  <a:lnTo>
                    <a:pt x="456766" y="574934"/>
                  </a:lnTo>
                  <a:lnTo>
                    <a:pt x="472673" y="581751"/>
                  </a:lnTo>
                  <a:lnTo>
                    <a:pt x="493125" y="624928"/>
                  </a:lnTo>
                  <a:lnTo>
                    <a:pt x="491500" y="626258"/>
                  </a:lnTo>
                  <a:lnTo>
                    <a:pt x="493125" y="629690"/>
                  </a:lnTo>
                  <a:lnTo>
                    <a:pt x="468128" y="650142"/>
                  </a:lnTo>
                  <a:lnTo>
                    <a:pt x="445403" y="672867"/>
                  </a:lnTo>
                  <a:lnTo>
                    <a:pt x="424951" y="693319"/>
                  </a:lnTo>
                  <a:lnTo>
                    <a:pt x="397682" y="693319"/>
                  </a:lnTo>
                  <a:lnTo>
                    <a:pt x="365867" y="700136"/>
                  </a:lnTo>
                  <a:lnTo>
                    <a:pt x="343142" y="693319"/>
                  </a:lnTo>
                  <a:lnTo>
                    <a:pt x="334053" y="704681"/>
                  </a:lnTo>
                  <a:lnTo>
                    <a:pt x="295421" y="677412"/>
                  </a:lnTo>
                  <a:lnTo>
                    <a:pt x="290876" y="661504"/>
                  </a:lnTo>
                  <a:lnTo>
                    <a:pt x="268151" y="666049"/>
                  </a:lnTo>
                  <a:lnTo>
                    <a:pt x="252244" y="666049"/>
                  </a:lnTo>
                  <a:lnTo>
                    <a:pt x="240881" y="672867"/>
                  </a:lnTo>
                  <a:lnTo>
                    <a:pt x="224974" y="666049"/>
                  </a:lnTo>
                  <a:lnTo>
                    <a:pt x="204522" y="638780"/>
                  </a:lnTo>
                  <a:lnTo>
                    <a:pt x="197705" y="629690"/>
                  </a:lnTo>
                  <a:lnTo>
                    <a:pt x="165890" y="613783"/>
                  </a:lnTo>
                  <a:lnTo>
                    <a:pt x="161345" y="591058"/>
                  </a:lnTo>
                  <a:lnTo>
                    <a:pt x="145438" y="575151"/>
                  </a:lnTo>
                  <a:lnTo>
                    <a:pt x="118168" y="554699"/>
                  </a:lnTo>
                  <a:lnTo>
                    <a:pt x="118168" y="549937"/>
                  </a:lnTo>
                  <a:lnTo>
                    <a:pt x="118168" y="543336"/>
                  </a:lnTo>
                  <a:lnTo>
                    <a:pt x="95444" y="527429"/>
                  </a:lnTo>
                  <a:lnTo>
                    <a:pt x="70447" y="511522"/>
                  </a:lnTo>
                  <a:lnTo>
                    <a:pt x="59084" y="500159"/>
                  </a:lnTo>
                  <a:lnTo>
                    <a:pt x="54539" y="488797"/>
                  </a:lnTo>
                  <a:lnTo>
                    <a:pt x="55660" y="486836"/>
                  </a:lnTo>
                  <a:lnTo>
                    <a:pt x="54539" y="484035"/>
                  </a:lnTo>
                  <a:lnTo>
                    <a:pt x="63629" y="468128"/>
                  </a:lnTo>
                  <a:lnTo>
                    <a:pt x="63629" y="461528"/>
                  </a:lnTo>
                  <a:lnTo>
                    <a:pt x="36360" y="436530"/>
                  </a:lnTo>
                  <a:lnTo>
                    <a:pt x="36360" y="431768"/>
                  </a:lnTo>
                  <a:lnTo>
                    <a:pt x="36360" y="418351"/>
                  </a:lnTo>
                  <a:lnTo>
                    <a:pt x="36360" y="413806"/>
                  </a:lnTo>
                  <a:lnTo>
                    <a:pt x="20452" y="397899"/>
                  </a:lnTo>
                  <a:lnTo>
                    <a:pt x="20452" y="393137"/>
                  </a:lnTo>
                  <a:lnTo>
                    <a:pt x="20452" y="377446"/>
                  </a:lnTo>
                  <a:lnTo>
                    <a:pt x="15908" y="366084"/>
                  </a:lnTo>
                  <a:lnTo>
                    <a:pt x="0" y="366084"/>
                  </a:lnTo>
                  <a:lnTo>
                    <a:pt x="1905" y="361322"/>
                  </a:lnTo>
                  <a:lnTo>
                    <a:pt x="0" y="361322"/>
                  </a:lnTo>
                  <a:lnTo>
                    <a:pt x="4545" y="349960"/>
                  </a:lnTo>
                  <a:lnTo>
                    <a:pt x="14936" y="335413"/>
                  </a:lnTo>
                  <a:lnTo>
                    <a:pt x="11363" y="322907"/>
                  </a:lnTo>
                  <a:lnTo>
                    <a:pt x="12365" y="321654"/>
                  </a:lnTo>
                  <a:lnTo>
                    <a:pt x="11363" y="318145"/>
                  </a:lnTo>
                  <a:lnTo>
                    <a:pt x="19182" y="308370"/>
                  </a:lnTo>
                  <a:lnTo>
                    <a:pt x="15908" y="300183"/>
                  </a:lnTo>
                  <a:lnTo>
                    <a:pt x="16921" y="297954"/>
                  </a:lnTo>
                  <a:lnTo>
                    <a:pt x="15908" y="295421"/>
                  </a:lnTo>
                  <a:lnTo>
                    <a:pt x="27270" y="270423"/>
                  </a:lnTo>
                  <a:lnTo>
                    <a:pt x="43177" y="243154"/>
                  </a:lnTo>
                  <a:lnTo>
                    <a:pt x="74992" y="247699"/>
                  </a:lnTo>
                  <a:lnTo>
                    <a:pt x="74992" y="102478"/>
                  </a:lnTo>
                  <a:lnTo>
                    <a:pt x="74992" y="97716"/>
                  </a:lnTo>
                  <a:lnTo>
                    <a:pt x="74992" y="79754"/>
                  </a:lnTo>
                  <a:lnTo>
                    <a:pt x="74992" y="74992"/>
                  </a:lnTo>
                  <a:lnTo>
                    <a:pt x="113623" y="74992"/>
                  </a:lnTo>
                  <a:lnTo>
                    <a:pt x="113623" y="4762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Freeform 448">
              <a:extLst>
                <a:ext uri="{FF2B5EF4-FFF2-40B4-BE49-F238E27FC236}">
                  <a16:creationId xmlns:a16="http://schemas.microsoft.com/office/drawing/2014/main" id="{5A2B179B-EE89-F8DF-9186-6DE946318E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2758" y="3798169"/>
              <a:ext cx="151769" cy="160372"/>
            </a:xfrm>
            <a:custGeom>
              <a:avLst/>
              <a:gdLst>
                <a:gd name="connsiteX0" fmla="*/ 163726 w 202358"/>
                <a:gd name="connsiteY0" fmla="*/ 0 h 213829"/>
                <a:gd name="connsiteX1" fmla="*/ 179634 w 202358"/>
                <a:gd name="connsiteY1" fmla="*/ 27270 h 213829"/>
                <a:gd name="connsiteX2" fmla="*/ 186451 w 202358"/>
                <a:gd name="connsiteY2" fmla="*/ 43177 h 213829"/>
                <a:gd name="connsiteX3" fmla="*/ 202358 w 202358"/>
                <a:gd name="connsiteY3" fmla="*/ 86354 h 213829"/>
                <a:gd name="connsiteX4" fmla="*/ 190996 w 202358"/>
                <a:gd name="connsiteY4" fmla="*/ 111351 h 213829"/>
                <a:gd name="connsiteX5" fmla="*/ 190446 w 202358"/>
                <a:gd name="connsiteY5" fmla="*/ 112084 h 213829"/>
                <a:gd name="connsiteX6" fmla="*/ 188615 w 202358"/>
                <a:gd name="connsiteY6" fmla="*/ 116113 h 213829"/>
                <a:gd name="connsiteX7" fmla="*/ 168163 w 202358"/>
                <a:gd name="connsiteY7" fmla="*/ 143383 h 213829"/>
                <a:gd name="connsiteX8" fmla="*/ 159181 w 202358"/>
                <a:gd name="connsiteY8" fmla="*/ 155957 h 213829"/>
                <a:gd name="connsiteX9" fmla="*/ 159181 w 202358"/>
                <a:gd name="connsiteY9" fmla="*/ 193160 h 213829"/>
                <a:gd name="connsiteX10" fmla="*/ 156800 w 202358"/>
                <a:gd name="connsiteY10" fmla="*/ 193160 h 213829"/>
                <a:gd name="connsiteX11" fmla="*/ 156800 w 202358"/>
                <a:gd name="connsiteY11" fmla="*/ 197922 h 213829"/>
                <a:gd name="connsiteX12" fmla="*/ 86354 w 202358"/>
                <a:gd name="connsiteY12" fmla="*/ 197922 h 213829"/>
                <a:gd name="connsiteX13" fmla="*/ 43177 w 202358"/>
                <a:gd name="connsiteY13" fmla="*/ 197922 h 213829"/>
                <a:gd name="connsiteX14" fmla="*/ 31815 w 202358"/>
                <a:gd name="connsiteY14" fmla="*/ 202467 h 213829"/>
                <a:gd name="connsiteX15" fmla="*/ 11363 w 202358"/>
                <a:gd name="connsiteY15" fmla="*/ 213829 h 213829"/>
                <a:gd name="connsiteX16" fmla="*/ 0 w 202358"/>
                <a:gd name="connsiteY16" fmla="*/ 209284 h 213829"/>
                <a:gd name="connsiteX17" fmla="*/ 0 w 202358"/>
                <a:gd name="connsiteY17" fmla="*/ 182015 h 213829"/>
                <a:gd name="connsiteX18" fmla="*/ 2381 w 202358"/>
                <a:gd name="connsiteY18" fmla="*/ 178681 h 213829"/>
                <a:gd name="connsiteX19" fmla="*/ 2381 w 202358"/>
                <a:gd name="connsiteY19" fmla="*/ 177253 h 213829"/>
                <a:gd name="connsiteX20" fmla="*/ 11363 w 202358"/>
                <a:gd name="connsiteY20" fmla="*/ 164679 h 213829"/>
                <a:gd name="connsiteX21" fmla="*/ 11363 w 202358"/>
                <a:gd name="connsiteY21" fmla="*/ 138838 h 213829"/>
                <a:gd name="connsiteX22" fmla="*/ 13744 w 202358"/>
                <a:gd name="connsiteY22" fmla="*/ 135504 h 213829"/>
                <a:gd name="connsiteX23" fmla="*/ 13744 w 202358"/>
                <a:gd name="connsiteY23" fmla="*/ 134076 h 213829"/>
                <a:gd name="connsiteX24" fmla="*/ 24023 w 202358"/>
                <a:gd name="connsiteY24" fmla="*/ 119684 h 213829"/>
                <a:gd name="connsiteX25" fmla="*/ 31815 w 202358"/>
                <a:gd name="connsiteY25" fmla="*/ 100206 h 213829"/>
                <a:gd name="connsiteX26" fmla="*/ 32344 w 202358"/>
                <a:gd name="connsiteY26" fmla="*/ 100073 h 213829"/>
                <a:gd name="connsiteX27" fmla="*/ 34196 w 202358"/>
                <a:gd name="connsiteY27" fmla="*/ 95444 h 213829"/>
                <a:gd name="connsiteX28" fmla="*/ 52375 w 202358"/>
                <a:gd name="connsiteY28" fmla="*/ 90899 h 213829"/>
                <a:gd name="connsiteX29" fmla="*/ 58811 w 202358"/>
                <a:gd name="connsiteY29" fmla="*/ 79637 h 213829"/>
                <a:gd name="connsiteX30" fmla="*/ 43177 w 202358"/>
                <a:gd name="connsiteY30" fmla="*/ 72936 h 213829"/>
                <a:gd name="connsiteX31" fmla="*/ 49994 w 202358"/>
                <a:gd name="connsiteY31" fmla="*/ 32032 h 213829"/>
                <a:gd name="connsiteX32" fmla="*/ 51999 w 202358"/>
                <a:gd name="connsiteY32" fmla="*/ 29526 h 213829"/>
                <a:gd name="connsiteX33" fmla="*/ 52375 w 202358"/>
                <a:gd name="connsiteY33" fmla="*/ 27270 h 213829"/>
                <a:gd name="connsiteX34" fmla="*/ 61465 w 202358"/>
                <a:gd name="connsiteY34" fmla="*/ 15908 h 213829"/>
                <a:gd name="connsiteX35" fmla="*/ 88735 w 202358"/>
                <a:gd name="connsiteY35" fmla="*/ 27270 h 213829"/>
                <a:gd name="connsiteX36" fmla="*/ 116005 w 202358"/>
                <a:gd name="connsiteY36" fmla="*/ 15908 h 213829"/>
                <a:gd name="connsiteX37" fmla="*/ 143274 w 202358"/>
                <a:gd name="connsiteY37" fmla="*/ 15908 h 21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02358" h="213829">
                  <a:moveTo>
                    <a:pt x="163726" y="0"/>
                  </a:moveTo>
                  <a:lnTo>
                    <a:pt x="179634" y="27270"/>
                  </a:lnTo>
                  <a:lnTo>
                    <a:pt x="186451" y="43177"/>
                  </a:lnTo>
                  <a:lnTo>
                    <a:pt x="202358" y="86354"/>
                  </a:lnTo>
                  <a:lnTo>
                    <a:pt x="190996" y="111351"/>
                  </a:lnTo>
                  <a:lnTo>
                    <a:pt x="190446" y="112084"/>
                  </a:lnTo>
                  <a:lnTo>
                    <a:pt x="188615" y="116113"/>
                  </a:lnTo>
                  <a:lnTo>
                    <a:pt x="168163" y="143383"/>
                  </a:lnTo>
                  <a:lnTo>
                    <a:pt x="159181" y="155957"/>
                  </a:lnTo>
                  <a:lnTo>
                    <a:pt x="159181" y="193160"/>
                  </a:lnTo>
                  <a:lnTo>
                    <a:pt x="156800" y="193160"/>
                  </a:lnTo>
                  <a:lnTo>
                    <a:pt x="156800" y="197922"/>
                  </a:lnTo>
                  <a:lnTo>
                    <a:pt x="86354" y="197922"/>
                  </a:lnTo>
                  <a:lnTo>
                    <a:pt x="43177" y="197922"/>
                  </a:lnTo>
                  <a:lnTo>
                    <a:pt x="31815" y="202467"/>
                  </a:lnTo>
                  <a:lnTo>
                    <a:pt x="11363" y="213829"/>
                  </a:lnTo>
                  <a:lnTo>
                    <a:pt x="0" y="209284"/>
                  </a:lnTo>
                  <a:lnTo>
                    <a:pt x="0" y="182015"/>
                  </a:lnTo>
                  <a:lnTo>
                    <a:pt x="2381" y="178681"/>
                  </a:lnTo>
                  <a:lnTo>
                    <a:pt x="2381" y="177253"/>
                  </a:lnTo>
                  <a:lnTo>
                    <a:pt x="11363" y="164679"/>
                  </a:lnTo>
                  <a:lnTo>
                    <a:pt x="11363" y="138838"/>
                  </a:lnTo>
                  <a:lnTo>
                    <a:pt x="13744" y="135504"/>
                  </a:lnTo>
                  <a:lnTo>
                    <a:pt x="13744" y="134076"/>
                  </a:lnTo>
                  <a:lnTo>
                    <a:pt x="24023" y="119684"/>
                  </a:lnTo>
                  <a:lnTo>
                    <a:pt x="31815" y="100206"/>
                  </a:lnTo>
                  <a:lnTo>
                    <a:pt x="32344" y="100073"/>
                  </a:lnTo>
                  <a:lnTo>
                    <a:pt x="34196" y="95444"/>
                  </a:lnTo>
                  <a:lnTo>
                    <a:pt x="52375" y="90899"/>
                  </a:lnTo>
                  <a:lnTo>
                    <a:pt x="58811" y="79637"/>
                  </a:lnTo>
                  <a:lnTo>
                    <a:pt x="43177" y="72936"/>
                  </a:lnTo>
                  <a:lnTo>
                    <a:pt x="49994" y="32032"/>
                  </a:lnTo>
                  <a:lnTo>
                    <a:pt x="51999" y="29526"/>
                  </a:lnTo>
                  <a:lnTo>
                    <a:pt x="52375" y="27270"/>
                  </a:lnTo>
                  <a:lnTo>
                    <a:pt x="61465" y="15908"/>
                  </a:lnTo>
                  <a:lnTo>
                    <a:pt x="88735" y="27270"/>
                  </a:lnTo>
                  <a:lnTo>
                    <a:pt x="116005" y="15908"/>
                  </a:lnTo>
                  <a:lnTo>
                    <a:pt x="143274" y="15908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Freeform 447">
              <a:extLst>
                <a:ext uri="{FF2B5EF4-FFF2-40B4-BE49-F238E27FC236}">
                  <a16:creationId xmlns:a16="http://schemas.microsoft.com/office/drawing/2014/main" id="{7C344CD6-70A7-2244-036A-C2C904E33F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6788" y="3760430"/>
              <a:ext cx="226922" cy="288524"/>
            </a:xfrm>
            <a:custGeom>
              <a:avLst/>
              <a:gdLst>
                <a:gd name="connsiteX0" fmla="*/ 59410 w 302563"/>
                <a:gd name="connsiteY0" fmla="*/ 0 h 384698"/>
                <a:gd name="connsiteX1" fmla="*/ 82134 w 302563"/>
                <a:gd name="connsiteY1" fmla="*/ 4545 h 384698"/>
                <a:gd name="connsiteX2" fmla="*/ 82134 w 302563"/>
                <a:gd name="connsiteY2" fmla="*/ 27270 h 384698"/>
                <a:gd name="connsiteX3" fmla="*/ 93497 w 302563"/>
                <a:gd name="connsiteY3" fmla="*/ 36360 h 384698"/>
                <a:gd name="connsiteX4" fmla="*/ 118494 w 302563"/>
                <a:gd name="connsiteY4" fmla="*/ 36360 h 384698"/>
                <a:gd name="connsiteX5" fmla="*/ 161671 w 302563"/>
                <a:gd name="connsiteY5" fmla="*/ 70447 h 384698"/>
                <a:gd name="connsiteX6" fmla="*/ 177578 w 302563"/>
                <a:gd name="connsiteY6" fmla="*/ 70447 h 384698"/>
                <a:gd name="connsiteX7" fmla="*/ 184395 w 302563"/>
                <a:gd name="connsiteY7" fmla="*/ 70447 h 384698"/>
                <a:gd name="connsiteX8" fmla="*/ 195758 w 302563"/>
                <a:gd name="connsiteY8" fmla="*/ 70447 h 384698"/>
                <a:gd name="connsiteX9" fmla="*/ 216210 w 302563"/>
                <a:gd name="connsiteY9" fmla="*/ 74992 h 384698"/>
                <a:gd name="connsiteX10" fmla="*/ 227572 w 302563"/>
                <a:gd name="connsiteY10" fmla="*/ 59084 h 384698"/>
                <a:gd name="connsiteX11" fmla="*/ 263931 w 302563"/>
                <a:gd name="connsiteY11" fmla="*/ 43177 h 384698"/>
                <a:gd name="connsiteX12" fmla="*/ 279839 w 302563"/>
                <a:gd name="connsiteY12" fmla="*/ 59084 h 384698"/>
                <a:gd name="connsiteX13" fmla="*/ 302563 w 302563"/>
                <a:gd name="connsiteY13" fmla="*/ 59084 h 384698"/>
                <a:gd name="connsiteX14" fmla="*/ 290063 w 302563"/>
                <a:gd name="connsiteY14" fmla="*/ 73370 h 384698"/>
                <a:gd name="connsiteX15" fmla="*/ 295420 w 302563"/>
                <a:gd name="connsiteY15" fmla="*/ 73370 h 384698"/>
                <a:gd name="connsiteX16" fmla="*/ 270749 w 302563"/>
                <a:gd name="connsiteY16" fmla="*/ 101566 h 384698"/>
                <a:gd name="connsiteX17" fmla="*/ 270749 w 302563"/>
                <a:gd name="connsiteY17" fmla="*/ 231792 h 384698"/>
                <a:gd name="connsiteX18" fmla="*/ 291201 w 302563"/>
                <a:gd name="connsiteY18" fmla="*/ 263606 h 384698"/>
                <a:gd name="connsiteX19" fmla="*/ 278502 w 302563"/>
                <a:gd name="connsiteY19" fmla="*/ 269250 h 384698"/>
                <a:gd name="connsiteX20" fmla="*/ 284058 w 302563"/>
                <a:gd name="connsiteY20" fmla="*/ 277892 h 384698"/>
                <a:gd name="connsiteX21" fmla="*/ 263606 w 302563"/>
                <a:gd name="connsiteY21" fmla="*/ 286982 h 384698"/>
                <a:gd name="connsiteX22" fmla="*/ 252243 w 302563"/>
                <a:gd name="connsiteY22" fmla="*/ 305162 h 384698"/>
                <a:gd name="connsiteX23" fmla="*/ 241336 w 302563"/>
                <a:gd name="connsiteY23" fmla="*/ 308278 h 384698"/>
                <a:gd name="connsiteX24" fmla="*/ 238934 w 302563"/>
                <a:gd name="connsiteY24" fmla="*/ 322690 h 384698"/>
                <a:gd name="connsiteX25" fmla="*/ 233220 w 302563"/>
                <a:gd name="connsiteY25" fmla="*/ 328405 h 384698"/>
                <a:gd name="connsiteX26" fmla="*/ 231791 w 302563"/>
                <a:gd name="connsiteY26" fmla="*/ 336976 h 384698"/>
                <a:gd name="connsiteX27" fmla="*/ 224894 w 302563"/>
                <a:gd name="connsiteY27" fmla="*/ 343874 h 384698"/>
                <a:gd name="connsiteX28" fmla="*/ 220755 w 302563"/>
                <a:gd name="connsiteY28" fmla="*/ 359050 h 384698"/>
                <a:gd name="connsiteX29" fmla="*/ 216722 w 302563"/>
                <a:gd name="connsiteY29" fmla="*/ 361930 h 384698"/>
                <a:gd name="connsiteX30" fmla="*/ 213612 w 302563"/>
                <a:gd name="connsiteY30" fmla="*/ 373336 h 384698"/>
                <a:gd name="connsiteX31" fmla="*/ 197704 w 302563"/>
                <a:gd name="connsiteY31" fmla="*/ 384698 h 384698"/>
                <a:gd name="connsiteX32" fmla="*/ 145438 w 302563"/>
                <a:gd name="connsiteY32" fmla="*/ 348339 h 384698"/>
                <a:gd name="connsiteX33" fmla="*/ 138620 w 302563"/>
                <a:gd name="connsiteY33" fmla="*/ 330159 h 384698"/>
                <a:gd name="connsiteX34" fmla="*/ 4545 w 302563"/>
                <a:gd name="connsiteY34" fmla="*/ 255168 h 384698"/>
                <a:gd name="connsiteX35" fmla="*/ 0 w 302563"/>
                <a:gd name="connsiteY35" fmla="*/ 250623 h 384698"/>
                <a:gd name="connsiteX36" fmla="*/ 0 w 302563"/>
                <a:gd name="connsiteY36" fmla="*/ 211991 h 384698"/>
                <a:gd name="connsiteX37" fmla="*/ 7143 w 302563"/>
                <a:gd name="connsiteY37" fmla="*/ 201991 h 384698"/>
                <a:gd name="connsiteX38" fmla="*/ 7143 w 302563"/>
                <a:gd name="connsiteY38" fmla="*/ 197705 h 384698"/>
                <a:gd name="connsiteX39" fmla="*/ 18506 w 302563"/>
                <a:gd name="connsiteY39" fmla="*/ 181798 h 384698"/>
                <a:gd name="connsiteX40" fmla="*/ 37310 w 302563"/>
                <a:gd name="connsiteY40" fmla="*/ 156725 h 384698"/>
                <a:gd name="connsiteX41" fmla="*/ 43177 w 302563"/>
                <a:gd name="connsiteY41" fmla="*/ 143817 h 384698"/>
                <a:gd name="connsiteX42" fmla="*/ 27270 w 302563"/>
                <a:gd name="connsiteY42" fmla="*/ 100640 h 384698"/>
                <a:gd name="connsiteX43" fmla="*/ 20452 w 302563"/>
                <a:gd name="connsiteY43" fmla="*/ 84733 h 384698"/>
                <a:gd name="connsiteX44" fmla="*/ 4545 w 302563"/>
                <a:gd name="connsiteY44" fmla="*/ 57463 h 384698"/>
                <a:gd name="connsiteX45" fmla="*/ 14320 w 302563"/>
                <a:gd name="connsiteY45" fmla="*/ 47689 h 384698"/>
                <a:gd name="connsiteX46" fmla="*/ 11688 w 302563"/>
                <a:gd name="connsiteY46" fmla="*/ 43177 h 384698"/>
                <a:gd name="connsiteX47" fmla="*/ 34413 w 302563"/>
                <a:gd name="connsiteY47" fmla="*/ 20452 h 384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02563" h="384698">
                  <a:moveTo>
                    <a:pt x="59410" y="0"/>
                  </a:moveTo>
                  <a:lnTo>
                    <a:pt x="82134" y="4545"/>
                  </a:lnTo>
                  <a:lnTo>
                    <a:pt x="82134" y="27270"/>
                  </a:lnTo>
                  <a:lnTo>
                    <a:pt x="93497" y="36360"/>
                  </a:lnTo>
                  <a:lnTo>
                    <a:pt x="118494" y="36360"/>
                  </a:lnTo>
                  <a:lnTo>
                    <a:pt x="161671" y="70447"/>
                  </a:lnTo>
                  <a:lnTo>
                    <a:pt x="177578" y="70447"/>
                  </a:lnTo>
                  <a:lnTo>
                    <a:pt x="184395" y="70447"/>
                  </a:lnTo>
                  <a:lnTo>
                    <a:pt x="195758" y="70447"/>
                  </a:lnTo>
                  <a:lnTo>
                    <a:pt x="216210" y="74992"/>
                  </a:lnTo>
                  <a:lnTo>
                    <a:pt x="227572" y="59084"/>
                  </a:lnTo>
                  <a:lnTo>
                    <a:pt x="263931" y="43177"/>
                  </a:lnTo>
                  <a:lnTo>
                    <a:pt x="279839" y="59084"/>
                  </a:lnTo>
                  <a:lnTo>
                    <a:pt x="302563" y="59084"/>
                  </a:lnTo>
                  <a:lnTo>
                    <a:pt x="290063" y="73370"/>
                  </a:lnTo>
                  <a:lnTo>
                    <a:pt x="295420" y="73370"/>
                  </a:lnTo>
                  <a:lnTo>
                    <a:pt x="270749" y="101566"/>
                  </a:lnTo>
                  <a:lnTo>
                    <a:pt x="270749" y="231792"/>
                  </a:lnTo>
                  <a:lnTo>
                    <a:pt x="291201" y="263606"/>
                  </a:lnTo>
                  <a:lnTo>
                    <a:pt x="278502" y="269250"/>
                  </a:lnTo>
                  <a:lnTo>
                    <a:pt x="284058" y="277892"/>
                  </a:lnTo>
                  <a:lnTo>
                    <a:pt x="263606" y="286982"/>
                  </a:lnTo>
                  <a:lnTo>
                    <a:pt x="252243" y="305162"/>
                  </a:lnTo>
                  <a:lnTo>
                    <a:pt x="241336" y="308278"/>
                  </a:lnTo>
                  <a:lnTo>
                    <a:pt x="238934" y="322690"/>
                  </a:lnTo>
                  <a:lnTo>
                    <a:pt x="233220" y="328405"/>
                  </a:lnTo>
                  <a:lnTo>
                    <a:pt x="231791" y="336976"/>
                  </a:lnTo>
                  <a:lnTo>
                    <a:pt x="224894" y="343874"/>
                  </a:lnTo>
                  <a:lnTo>
                    <a:pt x="220755" y="359050"/>
                  </a:lnTo>
                  <a:lnTo>
                    <a:pt x="216722" y="361930"/>
                  </a:lnTo>
                  <a:lnTo>
                    <a:pt x="213612" y="373336"/>
                  </a:lnTo>
                  <a:lnTo>
                    <a:pt x="197704" y="384698"/>
                  </a:lnTo>
                  <a:lnTo>
                    <a:pt x="145438" y="348339"/>
                  </a:lnTo>
                  <a:lnTo>
                    <a:pt x="138620" y="330159"/>
                  </a:lnTo>
                  <a:lnTo>
                    <a:pt x="4545" y="255168"/>
                  </a:lnTo>
                  <a:lnTo>
                    <a:pt x="0" y="250623"/>
                  </a:lnTo>
                  <a:lnTo>
                    <a:pt x="0" y="211991"/>
                  </a:lnTo>
                  <a:lnTo>
                    <a:pt x="7143" y="201991"/>
                  </a:lnTo>
                  <a:lnTo>
                    <a:pt x="7143" y="197705"/>
                  </a:lnTo>
                  <a:lnTo>
                    <a:pt x="18506" y="181798"/>
                  </a:lnTo>
                  <a:lnTo>
                    <a:pt x="37310" y="156725"/>
                  </a:lnTo>
                  <a:lnTo>
                    <a:pt x="43177" y="143817"/>
                  </a:lnTo>
                  <a:lnTo>
                    <a:pt x="27270" y="100640"/>
                  </a:lnTo>
                  <a:lnTo>
                    <a:pt x="20452" y="84733"/>
                  </a:lnTo>
                  <a:lnTo>
                    <a:pt x="4545" y="57463"/>
                  </a:lnTo>
                  <a:lnTo>
                    <a:pt x="14320" y="47689"/>
                  </a:lnTo>
                  <a:lnTo>
                    <a:pt x="11688" y="43177"/>
                  </a:lnTo>
                  <a:lnTo>
                    <a:pt x="34413" y="20452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Freeform 446">
              <a:extLst>
                <a:ext uri="{FF2B5EF4-FFF2-40B4-BE49-F238E27FC236}">
                  <a16:creationId xmlns:a16="http://schemas.microsoft.com/office/drawing/2014/main" id="{DF34EA10-1E88-66F3-AAC5-5EB39613E44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421" y="3948234"/>
              <a:ext cx="51293" cy="54784"/>
            </a:xfrm>
            <a:custGeom>
              <a:avLst/>
              <a:gdLst>
                <a:gd name="connsiteX0" fmla="*/ 57029 w 68391"/>
                <a:gd name="connsiteY0" fmla="*/ 0 h 73045"/>
                <a:gd name="connsiteX1" fmla="*/ 68391 w 68391"/>
                <a:gd name="connsiteY1" fmla="*/ 22725 h 73045"/>
                <a:gd name="connsiteX2" fmla="*/ 68391 w 68391"/>
                <a:gd name="connsiteY2" fmla="*/ 43177 h 73045"/>
                <a:gd name="connsiteX3" fmla="*/ 63629 w 68391"/>
                <a:gd name="connsiteY3" fmla="*/ 46034 h 73045"/>
                <a:gd name="connsiteX4" fmla="*/ 63629 w 68391"/>
                <a:gd name="connsiteY4" fmla="*/ 50320 h 73045"/>
                <a:gd name="connsiteX5" fmla="*/ 52267 w 68391"/>
                <a:gd name="connsiteY5" fmla="*/ 57138 h 73045"/>
                <a:gd name="connsiteX6" fmla="*/ 36360 w 68391"/>
                <a:gd name="connsiteY6" fmla="*/ 50320 h 73045"/>
                <a:gd name="connsiteX7" fmla="*/ 20452 w 68391"/>
                <a:gd name="connsiteY7" fmla="*/ 73045 h 73045"/>
                <a:gd name="connsiteX8" fmla="*/ 0 w 68391"/>
                <a:gd name="connsiteY8" fmla="*/ 73045 h 73045"/>
                <a:gd name="connsiteX9" fmla="*/ 4545 w 68391"/>
                <a:gd name="connsiteY9" fmla="*/ 50320 h 73045"/>
                <a:gd name="connsiteX10" fmla="*/ 8712 w 68391"/>
                <a:gd name="connsiteY10" fmla="*/ 46153 h 73045"/>
                <a:gd name="connsiteX11" fmla="*/ 9090 w 68391"/>
                <a:gd name="connsiteY11" fmla="*/ 44262 h 73045"/>
                <a:gd name="connsiteX12" fmla="*/ 9090 w 68391"/>
                <a:gd name="connsiteY12" fmla="*/ 23051 h 73045"/>
                <a:gd name="connsiteX13" fmla="*/ 13852 w 68391"/>
                <a:gd name="connsiteY13" fmla="*/ 19241 h 73045"/>
                <a:gd name="connsiteX14" fmla="*/ 13852 w 68391"/>
                <a:gd name="connsiteY14" fmla="*/ 15908 h 73045"/>
                <a:gd name="connsiteX15" fmla="*/ 25214 w 68391"/>
                <a:gd name="connsiteY15" fmla="*/ 6817 h 73045"/>
                <a:gd name="connsiteX16" fmla="*/ 36577 w 68391"/>
                <a:gd name="connsiteY16" fmla="*/ 11363 h 73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8391" h="73045">
                  <a:moveTo>
                    <a:pt x="57029" y="0"/>
                  </a:moveTo>
                  <a:lnTo>
                    <a:pt x="68391" y="22725"/>
                  </a:lnTo>
                  <a:lnTo>
                    <a:pt x="68391" y="43177"/>
                  </a:lnTo>
                  <a:lnTo>
                    <a:pt x="63629" y="46034"/>
                  </a:lnTo>
                  <a:lnTo>
                    <a:pt x="63629" y="50320"/>
                  </a:lnTo>
                  <a:lnTo>
                    <a:pt x="52267" y="57138"/>
                  </a:lnTo>
                  <a:lnTo>
                    <a:pt x="36360" y="50320"/>
                  </a:lnTo>
                  <a:lnTo>
                    <a:pt x="20452" y="73045"/>
                  </a:lnTo>
                  <a:lnTo>
                    <a:pt x="0" y="73045"/>
                  </a:lnTo>
                  <a:lnTo>
                    <a:pt x="4545" y="50320"/>
                  </a:lnTo>
                  <a:lnTo>
                    <a:pt x="8712" y="46153"/>
                  </a:lnTo>
                  <a:lnTo>
                    <a:pt x="9090" y="44262"/>
                  </a:lnTo>
                  <a:lnTo>
                    <a:pt x="9090" y="23051"/>
                  </a:lnTo>
                  <a:lnTo>
                    <a:pt x="13852" y="19241"/>
                  </a:lnTo>
                  <a:lnTo>
                    <a:pt x="13852" y="15908"/>
                  </a:lnTo>
                  <a:lnTo>
                    <a:pt x="25214" y="6817"/>
                  </a:lnTo>
                  <a:lnTo>
                    <a:pt x="36577" y="11363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Freeform 445">
              <a:extLst>
                <a:ext uri="{FF2B5EF4-FFF2-40B4-BE49-F238E27FC236}">
                  <a16:creationId xmlns:a16="http://schemas.microsoft.com/office/drawing/2014/main" id="{1453EA20-FE04-EF44-DFC6-2C0E7C31512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0667" y="3943039"/>
              <a:ext cx="310517" cy="301996"/>
            </a:xfrm>
            <a:custGeom>
              <a:avLst/>
              <a:gdLst>
                <a:gd name="connsiteX0" fmla="*/ 54539 w 414022"/>
                <a:gd name="connsiteY0" fmla="*/ 0 h 402661"/>
                <a:gd name="connsiteX1" fmla="*/ 97716 w 414022"/>
                <a:gd name="connsiteY1" fmla="*/ 0 h 402661"/>
                <a:gd name="connsiteX2" fmla="*/ 172707 w 414022"/>
                <a:gd name="connsiteY2" fmla="*/ 0 h 402661"/>
                <a:gd name="connsiteX3" fmla="*/ 172707 w 414022"/>
                <a:gd name="connsiteY3" fmla="*/ 4545 h 402661"/>
                <a:gd name="connsiteX4" fmla="*/ 181609 w 414022"/>
                <a:gd name="connsiteY4" fmla="*/ 9524 h 402661"/>
                <a:gd name="connsiteX5" fmla="*/ 182231 w 414022"/>
                <a:gd name="connsiteY5" fmla="*/ 9524 h 402661"/>
                <a:gd name="connsiteX6" fmla="*/ 182231 w 414022"/>
                <a:gd name="connsiteY6" fmla="*/ 9872 h 402661"/>
                <a:gd name="connsiteX7" fmla="*/ 306782 w 414022"/>
                <a:gd name="connsiteY7" fmla="*/ 79537 h 402661"/>
                <a:gd name="connsiteX8" fmla="*/ 308774 w 414022"/>
                <a:gd name="connsiteY8" fmla="*/ 84848 h 402661"/>
                <a:gd name="connsiteX9" fmla="*/ 316306 w 414022"/>
                <a:gd name="connsiteY9" fmla="*/ 89061 h 402661"/>
                <a:gd name="connsiteX10" fmla="*/ 321653 w 414022"/>
                <a:gd name="connsiteY10" fmla="*/ 103319 h 402661"/>
                <a:gd name="connsiteX11" fmla="*/ 365866 w 414022"/>
                <a:gd name="connsiteY11" fmla="*/ 134076 h 402661"/>
                <a:gd name="connsiteX12" fmla="*/ 365016 w 414022"/>
                <a:gd name="connsiteY12" fmla="*/ 136383 h 402661"/>
                <a:gd name="connsiteX13" fmla="*/ 375390 w 414022"/>
                <a:gd name="connsiteY13" fmla="*/ 143600 h 402661"/>
                <a:gd name="connsiteX14" fmla="*/ 359483 w 414022"/>
                <a:gd name="connsiteY14" fmla="*/ 186777 h 402661"/>
                <a:gd name="connsiteX15" fmla="*/ 359483 w 414022"/>
                <a:gd name="connsiteY15" fmla="*/ 205324 h 402661"/>
                <a:gd name="connsiteX16" fmla="*/ 372684 w 414022"/>
                <a:gd name="connsiteY16" fmla="*/ 215885 h 402661"/>
                <a:gd name="connsiteX17" fmla="*/ 377229 w 414022"/>
                <a:gd name="connsiteY17" fmla="*/ 220430 h 402661"/>
                <a:gd name="connsiteX18" fmla="*/ 376918 w 414022"/>
                <a:gd name="connsiteY18" fmla="*/ 221177 h 402661"/>
                <a:gd name="connsiteX19" fmla="*/ 382208 w 414022"/>
                <a:gd name="connsiteY19" fmla="*/ 225409 h 402661"/>
                <a:gd name="connsiteX20" fmla="*/ 386753 w 414022"/>
                <a:gd name="connsiteY20" fmla="*/ 229954 h 402661"/>
                <a:gd name="connsiteX21" fmla="*/ 375390 w 414022"/>
                <a:gd name="connsiteY21" fmla="*/ 257223 h 402661"/>
                <a:gd name="connsiteX22" fmla="*/ 375390 w 414022"/>
                <a:gd name="connsiteY22" fmla="*/ 268586 h 402661"/>
                <a:gd name="connsiteX23" fmla="*/ 375390 w 414022"/>
                <a:gd name="connsiteY23" fmla="*/ 284493 h 402661"/>
                <a:gd name="connsiteX24" fmla="*/ 386753 w 414022"/>
                <a:gd name="connsiteY24" fmla="*/ 304945 h 402661"/>
                <a:gd name="connsiteX25" fmla="*/ 401490 w 414022"/>
                <a:gd name="connsiteY25" fmla="*/ 340736 h 402661"/>
                <a:gd name="connsiteX26" fmla="*/ 404498 w 414022"/>
                <a:gd name="connsiteY26" fmla="*/ 343143 h 402661"/>
                <a:gd name="connsiteX27" fmla="*/ 403332 w 414022"/>
                <a:gd name="connsiteY27" fmla="*/ 344115 h 402661"/>
                <a:gd name="connsiteX28" fmla="*/ 414022 w 414022"/>
                <a:gd name="connsiteY28" fmla="*/ 352667 h 402661"/>
                <a:gd name="connsiteX29" fmla="*/ 386753 w 414022"/>
                <a:gd name="connsiteY29" fmla="*/ 375392 h 402661"/>
                <a:gd name="connsiteX30" fmla="*/ 348121 w 414022"/>
                <a:gd name="connsiteY30" fmla="*/ 386754 h 402661"/>
                <a:gd name="connsiteX31" fmla="*/ 323124 w 414022"/>
                <a:gd name="connsiteY31" fmla="*/ 386754 h 402661"/>
                <a:gd name="connsiteX32" fmla="*/ 311762 w 414022"/>
                <a:gd name="connsiteY32" fmla="*/ 395844 h 402661"/>
                <a:gd name="connsiteX33" fmla="*/ 284492 w 414022"/>
                <a:gd name="connsiteY33" fmla="*/ 395844 h 402661"/>
                <a:gd name="connsiteX34" fmla="*/ 273130 w 414022"/>
                <a:gd name="connsiteY34" fmla="*/ 402661 h 402661"/>
                <a:gd name="connsiteX35" fmla="*/ 229953 w 414022"/>
                <a:gd name="connsiteY35" fmla="*/ 395844 h 402661"/>
                <a:gd name="connsiteX36" fmla="*/ 204956 w 414022"/>
                <a:gd name="connsiteY36" fmla="*/ 395844 h 402661"/>
                <a:gd name="connsiteX37" fmla="*/ 202688 w 414022"/>
                <a:gd name="connsiteY37" fmla="*/ 386320 h 402661"/>
                <a:gd name="connsiteX38" fmla="*/ 195432 w 414022"/>
                <a:gd name="connsiteY38" fmla="*/ 386320 h 402661"/>
                <a:gd name="connsiteX39" fmla="*/ 184070 w 414022"/>
                <a:gd name="connsiteY39" fmla="*/ 338598 h 402661"/>
                <a:gd name="connsiteX40" fmla="*/ 173532 w 414022"/>
                <a:gd name="connsiteY40" fmla="*/ 319630 h 402661"/>
                <a:gd name="connsiteX41" fmla="*/ 139055 w 414022"/>
                <a:gd name="connsiteY41" fmla="*/ 309490 h 402661"/>
                <a:gd name="connsiteX42" fmla="*/ 118602 w 414022"/>
                <a:gd name="connsiteY42" fmla="*/ 300400 h 402661"/>
                <a:gd name="connsiteX43" fmla="*/ 91333 w 414022"/>
                <a:gd name="connsiteY43" fmla="*/ 293583 h 402661"/>
                <a:gd name="connsiteX44" fmla="*/ 79971 w 414022"/>
                <a:gd name="connsiteY44" fmla="*/ 289038 h 402661"/>
                <a:gd name="connsiteX45" fmla="*/ 64063 w 414022"/>
                <a:gd name="connsiteY45" fmla="*/ 277675 h 402661"/>
                <a:gd name="connsiteX46" fmla="*/ 62383 w 414022"/>
                <a:gd name="connsiteY46" fmla="*/ 273754 h 402661"/>
                <a:gd name="connsiteX47" fmla="*/ 54539 w 414022"/>
                <a:gd name="connsiteY47" fmla="*/ 268151 h 402661"/>
                <a:gd name="connsiteX48" fmla="*/ 35836 w 414022"/>
                <a:gd name="connsiteY48" fmla="*/ 224511 h 402661"/>
                <a:gd name="connsiteX49" fmla="*/ 20887 w 414022"/>
                <a:gd name="connsiteY49" fmla="*/ 214046 h 402661"/>
                <a:gd name="connsiteX50" fmla="*/ 20348 w 414022"/>
                <a:gd name="connsiteY50" fmla="*/ 210812 h 402661"/>
                <a:gd name="connsiteX51" fmla="*/ 11363 w 414022"/>
                <a:gd name="connsiteY51" fmla="*/ 204522 h 402661"/>
                <a:gd name="connsiteX52" fmla="*/ 6817 w 414022"/>
                <a:gd name="connsiteY52" fmla="*/ 177253 h 402661"/>
                <a:gd name="connsiteX53" fmla="*/ 11363 w 414022"/>
                <a:gd name="connsiteY53" fmla="*/ 161345 h 402661"/>
                <a:gd name="connsiteX54" fmla="*/ 0 w 414022"/>
                <a:gd name="connsiteY54" fmla="*/ 129531 h 402661"/>
                <a:gd name="connsiteX55" fmla="*/ 18180 w 414022"/>
                <a:gd name="connsiteY55" fmla="*/ 129531 h 402661"/>
                <a:gd name="connsiteX56" fmla="*/ 34087 w 414022"/>
                <a:gd name="connsiteY56" fmla="*/ 113624 h 402661"/>
                <a:gd name="connsiteX57" fmla="*/ 43177 w 414022"/>
                <a:gd name="connsiteY57" fmla="*/ 90899 h 402661"/>
                <a:gd name="connsiteX58" fmla="*/ 54539 w 414022"/>
                <a:gd name="connsiteY58" fmla="*/ 86354 h 402661"/>
                <a:gd name="connsiteX59" fmla="*/ 54539 w 414022"/>
                <a:gd name="connsiteY59" fmla="*/ 74992 h 402661"/>
                <a:gd name="connsiteX60" fmla="*/ 49994 w 414022"/>
                <a:gd name="connsiteY60" fmla="*/ 63629 h 402661"/>
                <a:gd name="connsiteX61" fmla="*/ 43177 w 414022"/>
                <a:gd name="connsiteY61" fmla="*/ 54539 h 402661"/>
                <a:gd name="connsiteX62" fmla="*/ 54539 w 414022"/>
                <a:gd name="connsiteY62" fmla="*/ 47722 h 402661"/>
                <a:gd name="connsiteX63" fmla="*/ 61357 w 414022"/>
                <a:gd name="connsiteY63" fmla="*/ 27270 h 402661"/>
                <a:gd name="connsiteX64" fmla="*/ 43177 w 414022"/>
                <a:gd name="connsiteY64" fmla="*/ 4545 h 402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414022" h="402661">
                  <a:moveTo>
                    <a:pt x="54539" y="0"/>
                  </a:moveTo>
                  <a:lnTo>
                    <a:pt x="97716" y="0"/>
                  </a:lnTo>
                  <a:lnTo>
                    <a:pt x="172707" y="0"/>
                  </a:lnTo>
                  <a:lnTo>
                    <a:pt x="172707" y="4545"/>
                  </a:lnTo>
                  <a:lnTo>
                    <a:pt x="181609" y="9524"/>
                  </a:lnTo>
                  <a:lnTo>
                    <a:pt x="182231" y="9524"/>
                  </a:lnTo>
                  <a:lnTo>
                    <a:pt x="182231" y="9872"/>
                  </a:lnTo>
                  <a:lnTo>
                    <a:pt x="306782" y="79537"/>
                  </a:lnTo>
                  <a:lnTo>
                    <a:pt x="308774" y="84848"/>
                  </a:lnTo>
                  <a:lnTo>
                    <a:pt x="316306" y="89061"/>
                  </a:lnTo>
                  <a:lnTo>
                    <a:pt x="321653" y="103319"/>
                  </a:lnTo>
                  <a:lnTo>
                    <a:pt x="365866" y="134076"/>
                  </a:lnTo>
                  <a:lnTo>
                    <a:pt x="365016" y="136383"/>
                  </a:lnTo>
                  <a:lnTo>
                    <a:pt x="375390" y="143600"/>
                  </a:lnTo>
                  <a:lnTo>
                    <a:pt x="359483" y="186777"/>
                  </a:lnTo>
                  <a:lnTo>
                    <a:pt x="359483" y="205324"/>
                  </a:lnTo>
                  <a:lnTo>
                    <a:pt x="372684" y="215885"/>
                  </a:lnTo>
                  <a:lnTo>
                    <a:pt x="377229" y="220430"/>
                  </a:lnTo>
                  <a:lnTo>
                    <a:pt x="376918" y="221177"/>
                  </a:lnTo>
                  <a:lnTo>
                    <a:pt x="382208" y="225409"/>
                  </a:lnTo>
                  <a:lnTo>
                    <a:pt x="386753" y="229954"/>
                  </a:lnTo>
                  <a:lnTo>
                    <a:pt x="375390" y="257223"/>
                  </a:lnTo>
                  <a:lnTo>
                    <a:pt x="375390" y="268586"/>
                  </a:lnTo>
                  <a:lnTo>
                    <a:pt x="375390" y="284493"/>
                  </a:lnTo>
                  <a:lnTo>
                    <a:pt x="386753" y="304945"/>
                  </a:lnTo>
                  <a:lnTo>
                    <a:pt x="401490" y="340736"/>
                  </a:lnTo>
                  <a:lnTo>
                    <a:pt x="404498" y="343143"/>
                  </a:lnTo>
                  <a:lnTo>
                    <a:pt x="403332" y="344115"/>
                  </a:lnTo>
                  <a:lnTo>
                    <a:pt x="414022" y="352667"/>
                  </a:lnTo>
                  <a:lnTo>
                    <a:pt x="386753" y="375392"/>
                  </a:lnTo>
                  <a:lnTo>
                    <a:pt x="348121" y="386754"/>
                  </a:lnTo>
                  <a:lnTo>
                    <a:pt x="323124" y="386754"/>
                  </a:lnTo>
                  <a:lnTo>
                    <a:pt x="311762" y="395844"/>
                  </a:lnTo>
                  <a:lnTo>
                    <a:pt x="284492" y="395844"/>
                  </a:lnTo>
                  <a:lnTo>
                    <a:pt x="273130" y="402661"/>
                  </a:lnTo>
                  <a:lnTo>
                    <a:pt x="229953" y="395844"/>
                  </a:lnTo>
                  <a:lnTo>
                    <a:pt x="204956" y="395844"/>
                  </a:lnTo>
                  <a:lnTo>
                    <a:pt x="202688" y="386320"/>
                  </a:lnTo>
                  <a:lnTo>
                    <a:pt x="195432" y="386320"/>
                  </a:lnTo>
                  <a:lnTo>
                    <a:pt x="184070" y="338598"/>
                  </a:lnTo>
                  <a:lnTo>
                    <a:pt x="173532" y="319630"/>
                  </a:lnTo>
                  <a:lnTo>
                    <a:pt x="139055" y="309490"/>
                  </a:lnTo>
                  <a:lnTo>
                    <a:pt x="118602" y="300400"/>
                  </a:lnTo>
                  <a:lnTo>
                    <a:pt x="91333" y="293583"/>
                  </a:lnTo>
                  <a:lnTo>
                    <a:pt x="79971" y="289038"/>
                  </a:lnTo>
                  <a:lnTo>
                    <a:pt x="64063" y="277675"/>
                  </a:lnTo>
                  <a:lnTo>
                    <a:pt x="62383" y="273754"/>
                  </a:lnTo>
                  <a:lnTo>
                    <a:pt x="54539" y="268151"/>
                  </a:lnTo>
                  <a:lnTo>
                    <a:pt x="35836" y="224511"/>
                  </a:lnTo>
                  <a:lnTo>
                    <a:pt x="20887" y="214046"/>
                  </a:lnTo>
                  <a:lnTo>
                    <a:pt x="20348" y="210812"/>
                  </a:lnTo>
                  <a:lnTo>
                    <a:pt x="11363" y="204522"/>
                  </a:lnTo>
                  <a:lnTo>
                    <a:pt x="6817" y="177253"/>
                  </a:lnTo>
                  <a:lnTo>
                    <a:pt x="11363" y="161345"/>
                  </a:lnTo>
                  <a:lnTo>
                    <a:pt x="0" y="129531"/>
                  </a:lnTo>
                  <a:lnTo>
                    <a:pt x="18180" y="129531"/>
                  </a:lnTo>
                  <a:lnTo>
                    <a:pt x="34087" y="113624"/>
                  </a:lnTo>
                  <a:lnTo>
                    <a:pt x="43177" y="90899"/>
                  </a:lnTo>
                  <a:lnTo>
                    <a:pt x="54539" y="86354"/>
                  </a:lnTo>
                  <a:lnTo>
                    <a:pt x="54539" y="74992"/>
                  </a:lnTo>
                  <a:lnTo>
                    <a:pt x="49994" y="63629"/>
                  </a:lnTo>
                  <a:lnTo>
                    <a:pt x="43177" y="54539"/>
                  </a:lnTo>
                  <a:lnTo>
                    <a:pt x="54539" y="47722"/>
                  </a:lnTo>
                  <a:lnTo>
                    <a:pt x="61357" y="27270"/>
                  </a:lnTo>
                  <a:lnTo>
                    <a:pt x="43177" y="4545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Freeform 444">
              <a:extLst>
                <a:ext uri="{FF2B5EF4-FFF2-40B4-BE49-F238E27FC236}">
                  <a16:creationId xmlns:a16="http://schemas.microsoft.com/office/drawing/2014/main" id="{9E740BF6-9838-927E-B7F3-17CA0667EC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976" y="4166228"/>
              <a:ext cx="88789" cy="220105"/>
            </a:xfrm>
            <a:custGeom>
              <a:avLst/>
              <a:gdLst>
                <a:gd name="connsiteX0" fmla="*/ 9307 w 118385"/>
                <a:gd name="connsiteY0" fmla="*/ 0 h 293473"/>
                <a:gd name="connsiteX1" fmla="*/ 47939 w 118385"/>
                <a:gd name="connsiteY1" fmla="*/ 11363 h 293473"/>
                <a:gd name="connsiteX2" fmla="*/ 52484 w 118385"/>
                <a:gd name="connsiteY2" fmla="*/ 22725 h 293473"/>
                <a:gd name="connsiteX3" fmla="*/ 63846 w 118385"/>
                <a:gd name="connsiteY3" fmla="*/ 38632 h 293473"/>
                <a:gd name="connsiteX4" fmla="*/ 75209 w 118385"/>
                <a:gd name="connsiteY4" fmla="*/ 86354 h 293473"/>
                <a:gd name="connsiteX5" fmla="*/ 63846 w 118385"/>
                <a:gd name="connsiteY5" fmla="*/ 120441 h 293473"/>
                <a:gd name="connsiteX6" fmla="*/ 75209 w 118385"/>
                <a:gd name="connsiteY6" fmla="*/ 161345 h 293473"/>
                <a:gd name="connsiteX7" fmla="*/ 91116 w 118385"/>
                <a:gd name="connsiteY7" fmla="*/ 161345 h 293473"/>
                <a:gd name="connsiteX8" fmla="*/ 100206 w 118385"/>
                <a:gd name="connsiteY8" fmla="*/ 179525 h 293473"/>
                <a:gd name="connsiteX9" fmla="*/ 118385 w 118385"/>
                <a:gd name="connsiteY9" fmla="*/ 204522 h 293473"/>
                <a:gd name="connsiteX10" fmla="*/ 118385 w 118385"/>
                <a:gd name="connsiteY10" fmla="*/ 254516 h 293473"/>
                <a:gd name="connsiteX11" fmla="*/ 113623 w 118385"/>
                <a:gd name="connsiteY11" fmla="*/ 255706 h 293473"/>
                <a:gd name="connsiteX12" fmla="*/ 113623 w 118385"/>
                <a:gd name="connsiteY12" fmla="*/ 261659 h 293473"/>
                <a:gd name="connsiteX13" fmla="*/ 98041 w 118385"/>
                <a:gd name="connsiteY13" fmla="*/ 265554 h 293473"/>
                <a:gd name="connsiteX14" fmla="*/ 91116 w 118385"/>
                <a:gd name="connsiteY14" fmla="*/ 286330 h 293473"/>
                <a:gd name="connsiteX15" fmla="*/ 89330 w 118385"/>
                <a:gd name="connsiteY15" fmla="*/ 284545 h 293473"/>
                <a:gd name="connsiteX16" fmla="*/ 86354 w 118385"/>
                <a:gd name="connsiteY16" fmla="*/ 293473 h 293473"/>
                <a:gd name="connsiteX17" fmla="*/ 63629 w 118385"/>
                <a:gd name="connsiteY17" fmla="*/ 270749 h 293473"/>
                <a:gd name="connsiteX18" fmla="*/ 59084 w 118385"/>
                <a:gd name="connsiteY18" fmla="*/ 245752 h 293473"/>
                <a:gd name="connsiteX19" fmla="*/ 70447 w 118385"/>
                <a:gd name="connsiteY19" fmla="*/ 227572 h 293473"/>
                <a:gd name="connsiteX20" fmla="*/ 63629 w 118385"/>
                <a:gd name="connsiteY20" fmla="*/ 211665 h 293473"/>
                <a:gd name="connsiteX21" fmla="*/ 54539 w 118385"/>
                <a:gd name="connsiteY21" fmla="*/ 202575 h 293473"/>
                <a:gd name="connsiteX22" fmla="*/ 43177 w 118385"/>
                <a:gd name="connsiteY22" fmla="*/ 202575 h 293473"/>
                <a:gd name="connsiteX23" fmla="*/ 20452 w 118385"/>
                <a:gd name="connsiteY23" fmla="*/ 186668 h 293473"/>
                <a:gd name="connsiteX24" fmla="*/ 0 w 118385"/>
                <a:gd name="connsiteY24" fmla="*/ 175305 h 293473"/>
                <a:gd name="connsiteX25" fmla="*/ 15907 w 118385"/>
                <a:gd name="connsiteY25" fmla="*/ 143491 h 293473"/>
                <a:gd name="connsiteX26" fmla="*/ 20452 w 118385"/>
                <a:gd name="connsiteY26" fmla="*/ 132129 h 293473"/>
                <a:gd name="connsiteX27" fmla="*/ 15907 w 118385"/>
                <a:gd name="connsiteY27" fmla="*/ 100314 h 293473"/>
                <a:gd name="connsiteX28" fmla="*/ 20452 w 118385"/>
                <a:gd name="connsiteY28" fmla="*/ 66227 h 293473"/>
                <a:gd name="connsiteX29" fmla="*/ 24717 w 118385"/>
                <a:gd name="connsiteY29" fmla="*/ 62816 h 293473"/>
                <a:gd name="connsiteX30" fmla="*/ 25214 w 118385"/>
                <a:gd name="connsiteY30" fmla="*/ 59084 h 293473"/>
                <a:gd name="connsiteX31" fmla="*/ 30773 w 118385"/>
                <a:gd name="connsiteY31" fmla="*/ 54637 h 293473"/>
                <a:gd name="connsiteX32" fmla="*/ 20452 w 118385"/>
                <a:gd name="connsiteY32" fmla="*/ 29868 h 293473"/>
                <a:gd name="connsiteX33" fmla="*/ 4545 w 118385"/>
                <a:gd name="connsiteY33" fmla="*/ 7143 h 293473"/>
                <a:gd name="connsiteX34" fmla="*/ 16838 w 118385"/>
                <a:gd name="connsiteY34" fmla="*/ 10759 h 293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18385" h="293473">
                  <a:moveTo>
                    <a:pt x="9307" y="0"/>
                  </a:moveTo>
                  <a:lnTo>
                    <a:pt x="47939" y="11363"/>
                  </a:lnTo>
                  <a:lnTo>
                    <a:pt x="52484" y="22725"/>
                  </a:lnTo>
                  <a:lnTo>
                    <a:pt x="63846" y="38632"/>
                  </a:lnTo>
                  <a:lnTo>
                    <a:pt x="75209" y="86354"/>
                  </a:lnTo>
                  <a:lnTo>
                    <a:pt x="63846" y="120441"/>
                  </a:lnTo>
                  <a:lnTo>
                    <a:pt x="75209" y="161345"/>
                  </a:lnTo>
                  <a:lnTo>
                    <a:pt x="91116" y="161345"/>
                  </a:lnTo>
                  <a:lnTo>
                    <a:pt x="100206" y="179525"/>
                  </a:lnTo>
                  <a:lnTo>
                    <a:pt x="118385" y="204522"/>
                  </a:lnTo>
                  <a:lnTo>
                    <a:pt x="118385" y="254516"/>
                  </a:lnTo>
                  <a:lnTo>
                    <a:pt x="113623" y="255706"/>
                  </a:lnTo>
                  <a:lnTo>
                    <a:pt x="113623" y="261659"/>
                  </a:lnTo>
                  <a:lnTo>
                    <a:pt x="98041" y="265554"/>
                  </a:lnTo>
                  <a:lnTo>
                    <a:pt x="91116" y="286330"/>
                  </a:lnTo>
                  <a:lnTo>
                    <a:pt x="89330" y="284545"/>
                  </a:lnTo>
                  <a:lnTo>
                    <a:pt x="86354" y="293473"/>
                  </a:lnTo>
                  <a:lnTo>
                    <a:pt x="63629" y="270749"/>
                  </a:lnTo>
                  <a:lnTo>
                    <a:pt x="59084" y="245752"/>
                  </a:lnTo>
                  <a:lnTo>
                    <a:pt x="70447" y="227572"/>
                  </a:lnTo>
                  <a:lnTo>
                    <a:pt x="63629" y="211665"/>
                  </a:lnTo>
                  <a:lnTo>
                    <a:pt x="54539" y="202575"/>
                  </a:lnTo>
                  <a:lnTo>
                    <a:pt x="43177" y="202575"/>
                  </a:lnTo>
                  <a:lnTo>
                    <a:pt x="20452" y="186668"/>
                  </a:lnTo>
                  <a:lnTo>
                    <a:pt x="0" y="175305"/>
                  </a:lnTo>
                  <a:lnTo>
                    <a:pt x="15907" y="143491"/>
                  </a:lnTo>
                  <a:lnTo>
                    <a:pt x="20452" y="132129"/>
                  </a:lnTo>
                  <a:lnTo>
                    <a:pt x="15907" y="100314"/>
                  </a:lnTo>
                  <a:lnTo>
                    <a:pt x="20452" y="66227"/>
                  </a:lnTo>
                  <a:lnTo>
                    <a:pt x="24717" y="62816"/>
                  </a:lnTo>
                  <a:lnTo>
                    <a:pt x="25214" y="59084"/>
                  </a:lnTo>
                  <a:lnTo>
                    <a:pt x="30773" y="54637"/>
                  </a:lnTo>
                  <a:lnTo>
                    <a:pt x="20452" y="29868"/>
                  </a:lnTo>
                  <a:lnTo>
                    <a:pt x="4545" y="7143"/>
                  </a:lnTo>
                  <a:lnTo>
                    <a:pt x="16838" y="10759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Freeform 443">
              <a:extLst>
                <a:ext uri="{FF2B5EF4-FFF2-40B4-BE49-F238E27FC236}">
                  <a16:creationId xmlns:a16="http://schemas.microsoft.com/office/drawing/2014/main" id="{6A573A58-AA5E-8E7F-EFD4-BBF789BD73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446" y="4202181"/>
              <a:ext cx="300291" cy="484361"/>
            </a:xfrm>
            <a:custGeom>
              <a:avLst/>
              <a:gdLst>
                <a:gd name="connsiteX0" fmla="*/ 379936 w 400388"/>
                <a:gd name="connsiteY0" fmla="*/ 0 h 645815"/>
                <a:gd name="connsiteX1" fmla="*/ 391298 w 400388"/>
                <a:gd name="connsiteY1" fmla="*/ 15907 h 645815"/>
                <a:gd name="connsiteX2" fmla="*/ 384481 w 400388"/>
                <a:gd name="connsiteY2" fmla="*/ 54539 h 645815"/>
                <a:gd name="connsiteX3" fmla="*/ 391298 w 400388"/>
                <a:gd name="connsiteY3" fmla="*/ 86354 h 645815"/>
                <a:gd name="connsiteX4" fmla="*/ 395843 w 400388"/>
                <a:gd name="connsiteY4" fmla="*/ 145438 h 645815"/>
                <a:gd name="connsiteX5" fmla="*/ 400388 w 400388"/>
                <a:gd name="connsiteY5" fmla="*/ 161345 h 645815"/>
                <a:gd name="connsiteX6" fmla="*/ 391298 w 400388"/>
                <a:gd name="connsiteY6" fmla="*/ 188615 h 645815"/>
                <a:gd name="connsiteX7" fmla="*/ 375391 w 400388"/>
                <a:gd name="connsiteY7" fmla="*/ 215884 h 645815"/>
                <a:gd name="connsiteX8" fmla="*/ 352666 w 400388"/>
                <a:gd name="connsiteY8" fmla="*/ 243154 h 645815"/>
                <a:gd name="connsiteX9" fmla="*/ 351616 w 400388"/>
                <a:gd name="connsiteY9" fmla="*/ 243463 h 645815"/>
                <a:gd name="connsiteX10" fmla="*/ 347904 w 400388"/>
                <a:gd name="connsiteY10" fmla="*/ 247917 h 645815"/>
                <a:gd name="connsiteX11" fmla="*/ 346853 w 400388"/>
                <a:gd name="connsiteY11" fmla="*/ 248226 h 645815"/>
                <a:gd name="connsiteX12" fmla="*/ 343142 w 400388"/>
                <a:gd name="connsiteY12" fmla="*/ 252679 h 645815"/>
                <a:gd name="connsiteX13" fmla="*/ 304511 w 400388"/>
                <a:gd name="connsiteY13" fmla="*/ 264041 h 645815"/>
                <a:gd name="connsiteX14" fmla="*/ 268151 w 400388"/>
                <a:gd name="connsiteY14" fmla="*/ 284493 h 645815"/>
                <a:gd name="connsiteX15" fmla="*/ 224974 w 400388"/>
                <a:gd name="connsiteY15" fmla="*/ 323125 h 645815"/>
                <a:gd name="connsiteX16" fmla="*/ 210868 w 400388"/>
                <a:gd name="connsiteY16" fmla="*/ 327156 h 645815"/>
                <a:gd name="connsiteX17" fmla="*/ 191321 w 400388"/>
                <a:gd name="connsiteY17" fmla="*/ 349960 h 645815"/>
                <a:gd name="connsiteX18" fmla="*/ 189923 w 400388"/>
                <a:gd name="connsiteY18" fmla="*/ 350799 h 645815"/>
                <a:gd name="connsiteX19" fmla="*/ 186559 w 400388"/>
                <a:gd name="connsiteY19" fmla="*/ 354723 h 645815"/>
                <a:gd name="connsiteX20" fmla="*/ 185159 w 400388"/>
                <a:gd name="connsiteY20" fmla="*/ 355563 h 645815"/>
                <a:gd name="connsiteX21" fmla="*/ 181797 w 400388"/>
                <a:gd name="connsiteY21" fmla="*/ 359485 h 645815"/>
                <a:gd name="connsiteX22" fmla="*/ 179182 w 400388"/>
                <a:gd name="connsiteY22" fmla="*/ 361054 h 645815"/>
                <a:gd name="connsiteX23" fmla="*/ 175414 w 400388"/>
                <a:gd name="connsiteY23" fmla="*/ 381774 h 645815"/>
                <a:gd name="connsiteX24" fmla="*/ 191321 w 400388"/>
                <a:gd name="connsiteY24" fmla="*/ 415861 h 645815"/>
                <a:gd name="connsiteX25" fmla="*/ 202684 w 400388"/>
                <a:gd name="connsiteY25" fmla="*/ 436313 h 645815"/>
                <a:gd name="connsiteX26" fmla="*/ 202684 w 400388"/>
                <a:gd name="connsiteY26" fmla="*/ 447676 h 645815"/>
                <a:gd name="connsiteX27" fmla="*/ 207229 w 400388"/>
                <a:gd name="connsiteY27" fmla="*/ 447676 h 645815"/>
                <a:gd name="connsiteX28" fmla="*/ 207229 w 400388"/>
                <a:gd name="connsiteY28" fmla="*/ 484035 h 645815"/>
                <a:gd name="connsiteX29" fmla="*/ 202684 w 400388"/>
                <a:gd name="connsiteY29" fmla="*/ 506760 h 645815"/>
                <a:gd name="connsiteX30" fmla="*/ 207229 w 400388"/>
                <a:gd name="connsiteY30" fmla="*/ 511305 h 645815"/>
                <a:gd name="connsiteX31" fmla="*/ 202684 w 400388"/>
                <a:gd name="connsiteY31" fmla="*/ 527212 h 645815"/>
                <a:gd name="connsiteX32" fmla="*/ 197923 w 400388"/>
                <a:gd name="connsiteY32" fmla="*/ 531974 h 645815"/>
                <a:gd name="connsiteX33" fmla="*/ 197922 w 400388"/>
                <a:gd name="connsiteY33" fmla="*/ 531975 h 645815"/>
                <a:gd name="connsiteX34" fmla="*/ 182015 w 400388"/>
                <a:gd name="connsiteY34" fmla="*/ 547882 h 645815"/>
                <a:gd name="connsiteX35" fmla="*/ 182014 w 400388"/>
                <a:gd name="connsiteY35" fmla="*/ 547882 h 645815"/>
                <a:gd name="connsiteX36" fmla="*/ 177253 w 400388"/>
                <a:gd name="connsiteY36" fmla="*/ 552644 h 645815"/>
                <a:gd name="connsiteX37" fmla="*/ 149983 w 400388"/>
                <a:gd name="connsiteY37" fmla="*/ 564007 h 645815"/>
                <a:gd name="connsiteX38" fmla="*/ 106806 w 400388"/>
                <a:gd name="connsiteY38" fmla="*/ 586731 h 645815"/>
                <a:gd name="connsiteX39" fmla="*/ 100423 w 400388"/>
                <a:gd name="connsiteY39" fmla="*/ 593114 h 645815"/>
                <a:gd name="connsiteX40" fmla="*/ 100423 w 400388"/>
                <a:gd name="connsiteY40" fmla="*/ 609021 h 645815"/>
                <a:gd name="connsiteX41" fmla="*/ 111785 w 400388"/>
                <a:gd name="connsiteY41" fmla="*/ 613566 h 645815"/>
                <a:gd name="connsiteX42" fmla="*/ 104968 w 400388"/>
                <a:gd name="connsiteY42" fmla="*/ 636290 h 645815"/>
                <a:gd name="connsiteX43" fmla="*/ 101868 w 400388"/>
                <a:gd name="connsiteY43" fmla="*/ 635515 h 645815"/>
                <a:gd name="connsiteX44" fmla="*/ 100206 w 400388"/>
                <a:gd name="connsiteY44" fmla="*/ 641053 h 645815"/>
                <a:gd name="connsiteX45" fmla="*/ 97105 w 400388"/>
                <a:gd name="connsiteY45" fmla="*/ 640278 h 645815"/>
                <a:gd name="connsiteX46" fmla="*/ 95444 w 400388"/>
                <a:gd name="connsiteY46" fmla="*/ 645815 h 645815"/>
                <a:gd name="connsiteX47" fmla="*/ 68174 w 400388"/>
                <a:gd name="connsiteY47" fmla="*/ 638998 h 645815"/>
                <a:gd name="connsiteX48" fmla="*/ 68174 w 400388"/>
                <a:gd name="connsiteY48" fmla="*/ 623091 h 645815"/>
                <a:gd name="connsiteX49" fmla="*/ 63629 w 400388"/>
                <a:gd name="connsiteY49" fmla="*/ 607183 h 645815"/>
                <a:gd name="connsiteX50" fmla="*/ 59084 w 400388"/>
                <a:gd name="connsiteY50" fmla="*/ 591276 h 645815"/>
                <a:gd name="connsiteX51" fmla="*/ 63629 w 400388"/>
                <a:gd name="connsiteY51" fmla="*/ 548099 h 645815"/>
                <a:gd name="connsiteX52" fmla="*/ 52267 w 400388"/>
                <a:gd name="connsiteY52" fmla="*/ 520830 h 645815"/>
                <a:gd name="connsiteX53" fmla="*/ 36360 w 400388"/>
                <a:gd name="connsiteY53" fmla="*/ 461746 h 645815"/>
                <a:gd name="connsiteX54" fmla="*/ 74992 w 400388"/>
                <a:gd name="connsiteY54" fmla="*/ 418569 h 645815"/>
                <a:gd name="connsiteX55" fmla="*/ 86354 w 400388"/>
                <a:gd name="connsiteY55" fmla="*/ 391299 h 645815"/>
                <a:gd name="connsiteX56" fmla="*/ 90899 w 400388"/>
                <a:gd name="connsiteY56" fmla="*/ 386754 h 645815"/>
                <a:gd name="connsiteX57" fmla="*/ 95444 w 400388"/>
                <a:gd name="connsiteY57" fmla="*/ 366302 h 645815"/>
                <a:gd name="connsiteX58" fmla="*/ 90899 w 400388"/>
                <a:gd name="connsiteY58" fmla="*/ 354940 h 645815"/>
                <a:gd name="connsiteX59" fmla="*/ 90899 w 400388"/>
                <a:gd name="connsiteY59" fmla="*/ 323125 h 645815"/>
                <a:gd name="connsiteX60" fmla="*/ 102261 w 400388"/>
                <a:gd name="connsiteY60" fmla="*/ 300401 h 645815"/>
                <a:gd name="connsiteX61" fmla="*/ 102261 w 400388"/>
                <a:gd name="connsiteY61" fmla="*/ 248134 h 645815"/>
                <a:gd name="connsiteX62" fmla="*/ 79537 w 400388"/>
                <a:gd name="connsiteY62" fmla="*/ 236772 h 645815"/>
                <a:gd name="connsiteX63" fmla="*/ 63629 w 400388"/>
                <a:gd name="connsiteY63" fmla="*/ 229954 h 645815"/>
                <a:gd name="connsiteX64" fmla="*/ 52267 w 400388"/>
                <a:gd name="connsiteY64" fmla="*/ 225409 h 645815"/>
                <a:gd name="connsiteX65" fmla="*/ 36360 w 400388"/>
                <a:gd name="connsiteY65" fmla="*/ 214047 h 645815"/>
                <a:gd name="connsiteX66" fmla="*/ 4545 w 400388"/>
                <a:gd name="connsiteY66" fmla="*/ 214047 h 645815"/>
                <a:gd name="connsiteX67" fmla="*/ 4545 w 400388"/>
                <a:gd name="connsiteY67" fmla="*/ 204957 h 645815"/>
                <a:gd name="connsiteX68" fmla="*/ 0 w 400388"/>
                <a:gd name="connsiteY68" fmla="*/ 177688 h 645815"/>
                <a:gd name="connsiteX69" fmla="*/ 5303 w 400388"/>
                <a:gd name="connsiteY69" fmla="*/ 176173 h 645815"/>
                <a:gd name="connsiteX70" fmla="*/ 4762 w 400388"/>
                <a:gd name="connsiteY70" fmla="*/ 172926 h 645815"/>
                <a:gd name="connsiteX71" fmla="*/ 4762 w 400388"/>
                <a:gd name="connsiteY71" fmla="*/ 172926 h 645815"/>
                <a:gd name="connsiteX72" fmla="*/ 4762 w 400388"/>
                <a:gd name="connsiteY72" fmla="*/ 172925 h 645815"/>
                <a:gd name="connsiteX73" fmla="*/ 10065 w 400388"/>
                <a:gd name="connsiteY73" fmla="*/ 171410 h 645815"/>
                <a:gd name="connsiteX74" fmla="*/ 9524 w 400388"/>
                <a:gd name="connsiteY74" fmla="*/ 168163 h 645815"/>
                <a:gd name="connsiteX75" fmla="*/ 120875 w 400388"/>
                <a:gd name="connsiteY75" fmla="*/ 136348 h 645815"/>
                <a:gd name="connsiteX76" fmla="*/ 143600 w 400388"/>
                <a:gd name="connsiteY76" fmla="*/ 152255 h 645815"/>
                <a:gd name="connsiteX77" fmla="*/ 154962 w 400388"/>
                <a:gd name="connsiteY77" fmla="*/ 152255 h 645815"/>
                <a:gd name="connsiteX78" fmla="*/ 170869 w 400388"/>
                <a:gd name="connsiteY78" fmla="*/ 156800 h 645815"/>
                <a:gd name="connsiteX79" fmla="*/ 170869 w 400388"/>
                <a:gd name="connsiteY79" fmla="*/ 172708 h 645815"/>
                <a:gd name="connsiteX80" fmla="*/ 159507 w 400388"/>
                <a:gd name="connsiteY80" fmla="*/ 195432 h 645815"/>
                <a:gd name="connsiteX81" fmla="*/ 164052 w 400388"/>
                <a:gd name="connsiteY81" fmla="*/ 215884 h 645815"/>
                <a:gd name="connsiteX82" fmla="*/ 182242 w 400388"/>
                <a:gd name="connsiteY82" fmla="*/ 237712 h 645815"/>
                <a:gd name="connsiteX83" fmla="*/ 186342 w 400388"/>
                <a:gd name="connsiteY83" fmla="*/ 225409 h 645815"/>
                <a:gd name="connsiteX84" fmla="*/ 189743 w 400388"/>
                <a:gd name="connsiteY84" fmla="*/ 224729 h 645815"/>
                <a:gd name="connsiteX85" fmla="*/ 191104 w 400388"/>
                <a:gd name="connsiteY85" fmla="*/ 220646 h 645815"/>
                <a:gd name="connsiteX86" fmla="*/ 194506 w 400388"/>
                <a:gd name="connsiteY86" fmla="*/ 219966 h 645815"/>
                <a:gd name="connsiteX87" fmla="*/ 195866 w 400388"/>
                <a:gd name="connsiteY87" fmla="*/ 215884 h 645815"/>
                <a:gd name="connsiteX88" fmla="*/ 208443 w 400388"/>
                <a:gd name="connsiteY88" fmla="*/ 213369 h 645815"/>
                <a:gd name="connsiteX89" fmla="*/ 204522 w 400388"/>
                <a:gd name="connsiteY89" fmla="*/ 166325 h 645815"/>
                <a:gd name="connsiteX90" fmla="*/ 186342 w 400388"/>
                <a:gd name="connsiteY90" fmla="*/ 139056 h 645815"/>
                <a:gd name="connsiteX91" fmla="*/ 177253 w 400388"/>
                <a:gd name="connsiteY91" fmla="*/ 127693 h 645815"/>
                <a:gd name="connsiteX92" fmla="*/ 161345 w 400388"/>
                <a:gd name="connsiteY92" fmla="*/ 127693 h 645815"/>
                <a:gd name="connsiteX93" fmla="*/ 149983 w 400388"/>
                <a:gd name="connsiteY93" fmla="*/ 79972 h 645815"/>
                <a:gd name="connsiteX94" fmla="*/ 161345 w 400388"/>
                <a:gd name="connsiteY94" fmla="*/ 52702 h 645815"/>
                <a:gd name="connsiteX95" fmla="*/ 164123 w 400388"/>
                <a:gd name="connsiteY95" fmla="*/ 52702 h 645815"/>
                <a:gd name="connsiteX96" fmla="*/ 166107 w 400388"/>
                <a:gd name="connsiteY96" fmla="*/ 47939 h 645815"/>
                <a:gd name="connsiteX97" fmla="*/ 168885 w 400388"/>
                <a:gd name="connsiteY97" fmla="*/ 47939 h 645815"/>
                <a:gd name="connsiteX98" fmla="*/ 170869 w 400388"/>
                <a:gd name="connsiteY98" fmla="*/ 43177 h 645815"/>
                <a:gd name="connsiteX99" fmla="*/ 195866 w 400388"/>
                <a:gd name="connsiteY99" fmla="*/ 43177 h 645815"/>
                <a:gd name="connsiteX100" fmla="*/ 239043 w 400388"/>
                <a:gd name="connsiteY100" fmla="*/ 49994 h 645815"/>
                <a:gd name="connsiteX101" fmla="*/ 250406 w 400388"/>
                <a:gd name="connsiteY101" fmla="*/ 43177 h 645815"/>
                <a:gd name="connsiteX102" fmla="*/ 277675 w 400388"/>
                <a:gd name="connsiteY102" fmla="*/ 43177 h 645815"/>
                <a:gd name="connsiteX103" fmla="*/ 293582 w 400388"/>
                <a:gd name="connsiteY103" fmla="*/ 34087 h 645815"/>
                <a:gd name="connsiteX104" fmla="*/ 314035 w 400388"/>
                <a:gd name="connsiteY104" fmla="*/ 34087 h 645815"/>
                <a:gd name="connsiteX105" fmla="*/ 352666 w 400388"/>
                <a:gd name="connsiteY105" fmla="*/ 22725 h 645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400388" h="645815">
                  <a:moveTo>
                    <a:pt x="379936" y="0"/>
                  </a:moveTo>
                  <a:lnTo>
                    <a:pt x="391298" y="15907"/>
                  </a:lnTo>
                  <a:lnTo>
                    <a:pt x="384481" y="54539"/>
                  </a:lnTo>
                  <a:lnTo>
                    <a:pt x="391298" y="86354"/>
                  </a:lnTo>
                  <a:lnTo>
                    <a:pt x="395843" y="145438"/>
                  </a:lnTo>
                  <a:lnTo>
                    <a:pt x="400388" y="161345"/>
                  </a:lnTo>
                  <a:lnTo>
                    <a:pt x="391298" y="188615"/>
                  </a:lnTo>
                  <a:lnTo>
                    <a:pt x="375391" y="215884"/>
                  </a:lnTo>
                  <a:lnTo>
                    <a:pt x="352666" y="243154"/>
                  </a:lnTo>
                  <a:lnTo>
                    <a:pt x="351616" y="243463"/>
                  </a:lnTo>
                  <a:lnTo>
                    <a:pt x="347904" y="247917"/>
                  </a:lnTo>
                  <a:lnTo>
                    <a:pt x="346853" y="248226"/>
                  </a:lnTo>
                  <a:lnTo>
                    <a:pt x="343142" y="252679"/>
                  </a:lnTo>
                  <a:lnTo>
                    <a:pt x="304511" y="264041"/>
                  </a:lnTo>
                  <a:lnTo>
                    <a:pt x="268151" y="284493"/>
                  </a:lnTo>
                  <a:lnTo>
                    <a:pt x="224974" y="323125"/>
                  </a:lnTo>
                  <a:lnTo>
                    <a:pt x="210868" y="327156"/>
                  </a:lnTo>
                  <a:lnTo>
                    <a:pt x="191321" y="349960"/>
                  </a:lnTo>
                  <a:lnTo>
                    <a:pt x="189923" y="350799"/>
                  </a:lnTo>
                  <a:lnTo>
                    <a:pt x="186559" y="354723"/>
                  </a:lnTo>
                  <a:lnTo>
                    <a:pt x="185159" y="355563"/>
                  </a:lnTo>
                  <a:lnTo>
                    <a:pt x="181797" y="359485"/>
                  </a:lnTo>
                  <a:lnTo>
                    <a:pt x="179182" y="361054"/>
                  </a:lnTo>
                  <a:lnTo>
                    <a:pt x="175414" y="381774"/>
                  </a:lnTo>
                  <a:lnTo>
                    <a:pt x="191321" y="415861"/>
                  </a:lnTo>
                  <a:lnTo>
                    <a:pt x="202684" y="436313"/>
                  </a:lnTo>
                  <a:lnTo>
                    <a:pt x="202684" y="447676"/>
                  </a:lnTo>
                  <a:lnTo>
                    <a:pt x="207229" y="447676"/>
                  </a:lnTo>
                  <a:lnTo>
                    <a:pt x="207229" y="484035"/>
                  </a:lnTo>
                  <a:lnTo>
                    <a:pt x="202684" y="506760"/>
                  </a:lnTo>
                  <a:lnTo>
                    <a:pt x="207229" y="511305"/>
                  </a:lnTo>
                  <a:lnTo>
                    <a:pt x="202684" y="527212"/>
                  </a:lnTo>
                  <a:lnTo>
                    <a:pt x="197923" y="531974"/>
                  </a:lnTo>
                  <a:lnTo>
                    <a:pt x="197922" y="531975"/>
                  </a:lnTo>
                  <a:lnTo>
                    <a:pt x="182015" y="547882"/>
                  </a:lnTo>
                  <a:lnTo>
                    <a:pt x="182014" y="547882"/>
                  </a:lnTo>
                  <a:lnTo>
                    <a:pt x="177253" y="552644"/>
                  </a:lnTo>
                  <a:lnTo>
                    <a:pt x="149983" y="564007"/>
                  </a:lnTo>
                  <a:lnTo>
                    <a:pt x="106806" y="586731"/>
                  </a:lnTo>
                  <a:lnTo>
                    <a:pt x="100423" y="593114"/>
                  </a:lnTo>
                  <a:lnTo>
                    <a:pt x="100423" y="609021"/>
                  </a:lnTo>
                  <a:lnTo>
                    <a:pt x="111785" y="613566"/>
                  </a:lnTo>
                  <a:lnTo>
                    <a:pt x="104968" y="636290"/>
                  </a:lnTo>
                  <a:lnTo>
                    <a:pt x="101868" y="635515"/>
                  </a:lnTo>
                  <a:lnTo>
                    <a:pt x="100206" y="641053"/>
                  </a:lnTo>
                  <a:lnTo>
                    <a:pt x="97105" y="640278"/>
                  </a:lnTo>
                  <a:lnTo>
                    <a:pt x="95444" y="645815"/>
                  </a:lnTo>
                  <a:lnTo>
                    <a:pt x="68174" y="638998"/>
                  </a:lnTo>
                  <a:lnTo>
                    <a:pt x="68174" y="623091"/>
                  </a:lnTo>
                  <a:lnTo>
                    <a:pt x="63629" y="607183"/>
                  </a:lnTo>
                  <a:lnTo>
                    <a:pt x="59084" y="591276"/>
                  </a:lnTo>
                  <a:lnTo>
                    <a:pt x="63629" y="548099"/>
                  </a:lnTo>
                  <a:lnTo>
                    <a:pt x="52267" y="520830"/>
                  </a:lnTo>
                  <a:lnTo>
                    <a:pt x="36360" y="461746"/>
                  </a:lnTo>
                  <a:lnTo>
                    <a:pt x="74992" y="418569"/>
                  </a:lnTo>
                  <a:lnTo>
                    <a:pt x="86354" y="391299"/>
                  </a:lnTo>
                  <a:lnTo>
                    <a:pt x="90899" y="386754"/>
                  </a:lnTo>
                  <a:lnTo>
                    <a:pt x="95444" y="366302"/>
                  </a:lnTo>
                  <a:lnTo>
                    <a:pt x="90899" y="354940"/>
                  </a:lnTo>
                  <a:lnTo>
                    <a:pt x="90899" y="323125"/>
                  </a:lnTo>
                  <a:lnTo>
                    <a:pt x="102261" y="300401"/>
                  </a:lnTo>
                  <a:lnTo>
                    <a:pt x="102261" y="248134"/>
                  </a:lnTo>
                  <a:lnTo>
                    <a:pt x="79537" y="236772"/>
                  </a:lnTo>
                  <a:lnTo>
                    <a:pt x="63629" y="229954"/>
                  </a:lnTo>
                  <a:lnTo>
                    <a:pt x="52267" y="225409"/>
                  </a:lnTo>
                  <a:lnTo>
                    <a:pt x="36360" y="214047"/>
                  </a:lnTo>
                  <a:lnTo>
                    <a:pt x="4545" y="214047"/>
                  </a:lnTo>
                  <a:lnTo>
                    <a:pt x="4545" y="204957"/>
                  </a:lnTo>
                  <a:lnTo>
                    <a:pt x="0" y="177688"/>
                  </a:lnTo>
                  <a:lnTo>
                    <a:pt x="5303" y="176173"/>
                  </a:lnTo>
                  <a:lnTo>
                    <a:pt x="4762" y="172926"/>
                  </a:lnTo>
                  <a:lnTo>
                    <a:pt x="4762" y="172926"/>
                  </a:lnTo>
                  <a:lnTo>
                    <a:pt x="4762" y="172925"/>
                  </a:lnTo>
                  <a:lnTo>
                    <a:pt x="10065" y="171410"/>
                  </a:lnTo>
                  <a:lnTo>
                    <a:pt x="9524" y="168163"/>
                  </a:lnTo>
                  <a:lnTo>
                    <a:pt x="120875" y="136348"/>
                  </a:lnTo>
                  <a:lnTo>
                    <a:pt x="143600" y="152255"/>
                  </a:lnTo>
                  <a:lnTo>
                    <a:pt x="154962" y="152255"/>
                  </a:lnTo>
                  <a:lnTo>
                    <a:pt x="170869" y="156800"/>
                  </a:lnTo>
                  <a:lnTo>
                    <a:pt x="170869" y="172708"/>
                  </a:lnTo>
                  <a:lnTo>
                    <a:pt x="159507" y="195432"/>
                  </a:lnTo>
                  <a:lnTo>
                    <a:pt x="164052" y="215884"/>
                  </a:lnTo>
                  <a:lnTo>
                    <a:pt x="182242" y="237712"/>
                  </a:lnTo>
                  <a:lnTo>
                    <a:pt x="186342" y="225409"/>
                  </a:lnTo>
                  <a:lnTo>
                    <a:pt x="189743" y="224729"/>
                  </a:lnTo>
                  <a:lnTo>
                    <a:pt x="191104" y="220646"/>
                  </a:lnTo>
                  <a:lnTo>
                    <a:pt x="194506" y="219966"/>
                  </a:lnTo>
                  <a:lnTo>
                    <a:pt x="195866" y="215884"/>
                  </a:lnTo>
                  <a:lnTo>
                    <a:pt x="208443" y="213369"/>
                  </a:lnTo>
                  <a:lnTo>
                    <a:pt x="204522" y="166325"/>
                  </a:lnTo>
                  <a:lnTo>
                    <a:pt x="186342" y="139056"/>
                  </a:lnTo>
                  <a:lnTo>
                    <a:pt x="177253" y="127693"/>
                  </a:lnTo>
                  <a:lnTo>
                    <a:pt x="161345" y="127693"/>
                  </a:lnTo>
                  <a:lnTo>
                    <a:pt x="149983" y="79972"/>
                  </a:lnTo>
                  <a:lnTo>
                    <a:pt x="161345" y="52702"/>
                  </a:lnTo>
                  <a:lnTo>
                    <a:pt x="164123" y="52702"/>
                  </a:lnTo>
                  <a:lnTo>
                    <a:pt x="166107" y="47939"/>
                  </a:lnTo>
                  <a:lnTo>
                    <a:pt x="168885" y="47939"/>
                  </a:lnTo>
                  <a:lnTo>
                    <a:pt x="170869" y="43177"/>
                  </a:lnTo>
                  <a:lnTo>
                    <a:pt x="195866" y="43177"/>
                  </a:lnTo>
                  <a:lnTo>
                    <a:pt x="239043" y="49994"/>
                  </a:lnTo>
                  <a:lnTo>
                    <a:pt x="250406" y="43177"/>
                  </a:lnTo>
                  <a:lnTo>
                    <a:pt x="277675" y="43177"/>
                  </a:lnTo>
                  <a:lnTo>
                    <a:pt x="293582" y="34087"/>
                  </a:lnTo>
                  <a:lnTo>
                    <a:pt x="314035" y="34087"/>
                  </a:lnTo>
                  <a:lnTo>
                    <a:pt x="352666" y="22725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Freeform 439">
              <a:extLst>
                <a:ext uri="{FF2B5EF4-FFF2-40B4-BE49-F238E27FC236}">
                  <a16:creationId xmlns:a16="http://schemas.microsoft.com/office/drawing/2014/main" id="{4E5DDE18-FA60-0B2F-2ED3-1DA73EF75F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5634" y="3982403"/>
              <a:ext cx="49508" cy="77223"/>
            </a:xfrm>
            <a:custGeom>
              <a:avLst/>
              <a:gdLst>
                <a:gd name="connsiteX0" fmla="*/ 38741 w 66010"/>
                <a:gd name="connsiteY0" fmla="*/ 0 h 102964"/>
                <a:gd name="connsiteX1" fmla="*/ 54648 w 66010"/>
                <a:gd name="connsiteY1" fmla="*/ 6818 h 102964"/>
                <a:gd name="connsiteX2" fmla="*/ 61465 w 66010"/>
                <a:gd name="connsiteY2" fmla="*/ 15908 h 102964"/>
                <a:gd name="connsiteX3" fmla="*/ 66010 w 66010"/>
                <a:gd name="connsiteY3" fmla="*/ 27270 h 102964"/>
                <a:gd name="connsiteX4" fmla="*/ 66010 w 66010"/>
                <a:gd name="connsiteY4" fmla="*/ 38632 h 102964"/>
                <a:gd name="connsiteX5" fmla="*/ 63629 w 66010"/>
                <a:gd name="connsiteY5" fmla="*/ 39585 h 102964"/>
                <a:gd name="connsiteX6" fmla="*/ 63629 w 66010"/>
                <a:gd name="connsiteY6" fmla="*/ 49878 h 102964"/>
                <a:gd name="connsiteX7" fmla="*/ 52267 w 66010"/>
                <a:gd name="connsiteY7" fmla="*/ 55466 h 102964"/>
                <a:gd name="connsiteX8" fmla="*/ 43177 w 66010"/>
                <a:gd name="connsiteY8" fmla="*/ 83406 h 102964"/>
                <a:gd name="connsiteX9" fmla="*/ 27270 w 66010"/>
                <a:gd name="connsiteY9" fmla="*/ 94582 h 102964"/>
                <a:gd name="connsiteX10" fmla="*/ 9090 w 66010"/>
                <a:gd name="connsiteY10" fmla="*/ 102964 h 102964"/>
                <a:gd name="connsiteX11" fmla="*/ 9090 w 66010"/>
                <a:gd name="connsiteY11" fmla="*/ 49878 h 102964"/>
                <a:gd name="connsiteX12" fmla="*/ 0 w 66010"/>
                <a:gd name="connsiteY12" fmla="*/ 30320 h 102964"/>
                <a:gd name="connsiteX13" fmla="*/ 6722 w 66010"/>
                <a:gd name="connsiteY13" fmla="*/ 30320 h 102964"/>
                <a:gd name="connsiteX14" fmla="*/ 2381 w 66010"/>
                <a:gd name="connsiteY14" fmla="*/ 22725 h 102964"/>
                <a:gd name="connsiteX15" fmla="*/ 22833 w 66010"/>
                <a:gd name="connsiteY15" fmla="*/ 22725 h 102964"/>
                <a:gd name="connsiteX16" fmla="*/ 33245 w 66010"/>
                <a:gd name="connsiteY16" fmla="*/ 7852 h 102964"/>
                <a:gd name="connsiteX17" fmla="*/ 36360 w 66010"/>
                <a:gd name="connsiteY17" fmla="*/ 2380 h 102964"/>
                <a:gd name="connsiteX18" fmla="*/ 36882 w 66010"/>
                <a:gd name="connsiteY18" fmla="*/ 2655 h 102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010" h="102964">
                  <a:moveTo>
                    <a:pt x="38741" y="0"/>
                  </a:moveTo>
                  <a:lnTo>
                    <a:pt x="54648" y="6818"/>
                  </a:lnTo>
                  <a:lnTo>
                    <a:pt x="61465" y="15908"/>
                  </a:lnTo>
                  <a:lnTo>
                    <a:pt x="66010" y="27270"/>
                  </a:lnTo>
                  <a:lnTo>
                    <a:pt x="66010" y="38632"/>
                  </a:lnTo>
                  <a:lnTo>
                    <a:pt x="63629" y="39585"/>
                  </a:lnTo>
                  <a:lnTo>
                    <a:pt x="63629" y="49878"/>
                  </a:lnTo>
                  <a:lnTo>
                    <a:pt x="52267" y="55466"/>
                  </a:lnTo>
                  <a:lnTo>
                    <a:pt x="43177" y="83406"/>
                  </a:lnTo>
                  <a:lnTo>
                    <a:pt x="27270" y="94582"/>
                  </a:lnTo>
                  <a:lnTo>
                    <a:pt x="9090" y="102964"/>
                  </a:lnTo>
                  <a:lnTo>
                    <a:pt x="9090" y="49878"/>
                  </a:lnTo>
                  <a:lnTo>
                    <a:pt x="0" y="30320"/>
                  </a:lnTo>
                  <a:lnTo>
                    <a:pt x="6722" y="30320"/>
                  </a:lnTo>
                  <a:lnTo>
                    <a:pt x="2381" y="22725"/>
                  </a:lnTo>
                  <a:lnTo>
                    <a:pt x="22833" y="22725"/>
                  </a:lnTo>
                  <a:lnTo>
                    <a:pt x="33245" y="7852"/>
                  </a:lnTo>
                  <a:lnTo>
                    <a:pt x="36360" y="2380"/>
                  </a:lnTo>
                  <a:lnTo>
                    <a:pt x="36882" y="2655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Freeform 438">
              <a:extLst>
                <a:ext uri="{FF2B5EF4-FFF2-40B4-BE49-F238E27FC236}">
                  <a16:creationId xmlns:a16="http://schemas.microsoft.com/office/drawing/2014/main" id="{490FB832-C61D-DB8C-D0C1-68A7D3FB58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7931" y="4145938"/>
              <a:ext cx="325694" cy="276349"/>
            </a:xfrm>
            <a:custGeom>
              <a:avLst/>
              <a:gdLst>
                <a:gd name="connsiteX0" fmla="*/ 316090 w 434258"/>
                <a:gd name="connsiteY0" fmla="*/ 0 h 368465"/>
                <a:gd name="connsiteX1" fmla="*/ 331997 w 434258"/>
                <a:gd name="connsiteY1" fmla="*/ 0 h 368465"/>
                <a:gd name="connsiteX2" fmla="*/ 347905 w 434258"/>
                <a:gd name="connsiteY2" fmla="*/ 11363 h 368465"/>
                <a:gd name="connsiteX3" fmla="*/ 359267 w 434258"/>
                <a:gd name="connsiteY3" fmla="*/ 15908 h 368465"/>
                <a:gd name="connsiteX4" fmla="*/ 386536 w 434258"/>
                <a:gd name="connsiteY4" fmla="*/ 27270 h 368465"/>
                <a:gd name="connsiteX5" fmla="*/ 406989 w 434258"/>
                <a:gd name="connsiteY5" fmla="*/ 31815 h 368465"/>
                <a:gd name="connsiteX6" fmla="*/ 422896 w 434258"/>
                <a:gd name="connsiteY6" fmla="*/ 54539 h 368465"/>
                <a:gd name="connsiteX7" fmla="*/ 434258 w 434258"/>
                <a:gd name="connsiteY7" fmla="*/ 81809 h 368465"/>
                <a:gd name="connsiteX8" fmla="*/ 428454 w 434258"/>
                <a:gd name="connsiteY8" fmla="*/ 86452 h 368465"/>
                <a:gd name="connsiteX9" fmla="*/ 429496 w 434258"/>
                <a:gd name="connsiteY9" fmla="*/ 88952 h 368465"/>
                <a:gd name="connsiteX10" fmla="*/ 422398 w 434258"/>
                <a:gd name="connsiteY10" fmla="*/ 94630 h 368465"/>
                <a:gd name="connsiteX11" fmla="*/ 418351 w 434258"/>
                <a:gd name="connsiteY11" fmla="*/ 124986 h 368465"/>
                <a:gd name="connsiteX12" fmla="*/ 422896 w 434258"/>
                <a:gd name="connsiteY12" fmla="*/ 156800 h 368465"/>
                <a:gd name="connsiteX13" fmla="*/ 417989 w 434258"/>
                <a:gd name="connsiteY13" fmla="*/ 162933 h 368465"/>
                <a:gd name="connsiteX14" fmla="*/ 418134 w 434258"/>
                <a:gd name="connsiteY14" fmla="*/ 163943 h 368465"/>
                <a:gd name="connsiteX15" fmla="*/ 413038 w 434258"/>
                <a:gd name="connsiteY15" fmla="*/ 170313 h 368465"/>
                <a:gd name="connsiteX16" fmla="*/ 402444 w 434258"/>
                <a:gd name="connsiteY16" fmla="*/ 199977 h 368465"/>
                <a:gd name="connsiteX17" fmla="*/ 422896 w 434258"/>
                <a:gd name="connsiteY17" fmla="*/ 211340 h 368465"/>
                <a:gd name="connsiteX18" fmla="*/ 411260 w 434258"/>
                <a:gd name="connsiteY18" fmla="*/ 214664 h 368465"/>
                <a:gd name="connsiteX19" fmla="*/ 418134 w 434258"/>
                <a:gd name="connsiteY19" fmla="*/ 218483 h 368465"/>
                <a:gd name="connsiteX20" fmla="*/ 312465 w 434258"/>
                <a:gd name="connsiteY20" fmla="*/ 248674 h 368465"/>
                <a:gd name="connsiteX21" fmla="*/ 316090 w 434258"/>
                <a:gd name="connsiteY21" fmla="*/ 270424 h 368465"/>
                <a:gd name="connsiteX22" fmla="*/ 310276 w 434258"/>
                <a:gd name="connsiteY22" fmla="*/ 271254 h 368465"/>
                <a:gd name="connsiteX23" fmla="*/ 311328 w 434258"/>
                <a:gd name="connsiteY23" fmla="*/ 277567 h 368465"/>
                <a:gd name="connsiteX24" fmla="*/ 279514 w 434258"/>
                <a:gd name="connsiteY24" fmla="*/ 282112 h 368465"/>
                <a:gd name="connsiteX25" fmla="*/ 264797 w 434258"/>
                <a:gd name="connsiteY25" fmla="*/ 296828 h 368465"/>
                <a:gd name="connsiteX26" fmla="*/ 261551 w 434258"/>
                <a:gd name="connsiteY26" fmla="*/ 302238 h 368465"/>
                <a:gd name="connsiteX27" fmla="*/ 260976 w 434258"/>
                <a:gd name="connsiteY27" fmla="*/ 302402 h 368465"/>
                <a:gd name="connsiteX28" fmla="*/ 256789 w 434258"/>
                <a:gd name="connsiteY28" fmla="*/ 309381 h 368465"/>
                <a:gd name="connsiteX29" fmla="*/ 240882 w 434258"/>
                <a:gd name="connsiteY29" fmla="*/ 313926 h 368465"/>
                <a:gd name="connsiteX30" fmla="*/ 209067 w 434258"/>
                <a:gd name="connsiteY30" fmla="*/ 345741 h 368465"/>
                <a:gd name="connsiteX31" fmla="*/ 193160 w 434258"/>
                <a:gd name="connsiteY31" fmla="*/ 368465 h 368465"/>
                <a:gd name="connsiteX32" fmla="*/ 177253 w 434258"/>
                <a:gd name="connsiteY32" fmla="*/ 368465 h 368465"/>
                <a:gd name="connsiteX33" fmla="*/ 165890 w 434258"/>
                <a:gd name="connsiteY33" fmla="*/ 368465 h 368465"/>
                <a:gd name="connsiteX34" fmla="*/ 122713 w 434258"/>
                <a:gd name="connsiteY34" fmla="*/ 361648 h 368465"/>
                <a:gd name="connsiteX35" fmla="*/ 118168 w 434258"/>
                <a:gd name="connsiteY35" fmla="*/ 357103 h 368465"/>
                <a:gd name="connsiteX36" fmla="*/ 102261 w 434258"/>
                <a:gd name="connsiteY36" fmla="*/ 345741 h 368465"/>
                <a:gd name="connsiteX37" fmla="*/ 79537 w 434258"/>
                <a:gd name="connsiteY37" fmla="*/ 345741 h 368465"/>
                <a:gd name="connsiteX38" fmla="*/ 47722 w 434258"/>
                <a:gd name="connsiteY38" fmla="*/ 352558 h 368465"/>
                <a:gd name="connsiteX39" fmla="*/ 27270 w 434258"/>
                <a:gd name="connsiteY39" fmla="*/ 329833 h 368465"/>
                <a:gd name="connsiteX40" fmla="*/ 0 w 434258"/>
                <a:gd name="connsiteY40" fmla="*/ 298019 h 368465"/>
                <a:gd name="connsiteX41" fmla="*/ 4545 w 434258"/>
                <a:gd name="connsiteY41" fmla="*/ 179851 h 368465"/>
                <a:gd name="connsiteX42" fmla="*/ 9033 w 434258"/>
                <a:gd name="connsiteY42" fmla="*/ 179851 h 368465"/>
                <a:gd name="connsiteX43" fmla="*/ 9307 w 434258"/>
                <a:gd name="connsiteY43" fmla="*/ 172708 h 368465"/>
                <a:gd name="connsiteX44" fmla="*/ 79537 w 434258"/>
                <a:gd name="connsiteY44" fmla="*/ 172708 h 368465"/>
                <a:gd name="connsiteX45" fmla="*/ 79537 w 434258"/>
                <a:gd name="connsiteY45" fmla="*/ 168488 h 368465"/>
                <a:gd name="connsiteX46" fmla="*/ 86354 w 434258"/>
                <a:gd name="connsiteY46" fmla="*/ 152581 h 368465"/>
                <a:gd name="connsiteX47" fmla="*/ 74992 w 434258"/>
                <a:gd name="connsiteY47" fmla="*/ 132129 h 368465"/>
                <a:gd name="connsiteX48" fmla="*/ 79537 w 434258"/>
                <a:gd name="connsiteY48" fmla="*/ 116222 h 368465"/>
                <a:gd name="connsiteX49" fmla="*/ 74992 w 434258"/>
                <a:gd name="connsiteY49" fmla="*/ 104859 h 368465"/>
                <a:gd name="connsiteX50" fmla="*/ 82611 w 434258"/>
                <a:gd name="connsiteY50" fmla="*/ 104859 h 368465"/>
                <a:gd name="connsiteX51" fmla="*/ 79754 w 434258"/>
                <a:gd name="connsiteY51" fmla="*/ 97716 h 368465"/>
                <a:gd name="connsiteX52" fmla="*/ 95661 w 434258"/>
                <a:gd name="connsiteY52" fmla="*/ 97716 h 368465"/>
                <a:gd name="connsiteX53" fmla="*/ 95661 w 434258"/>
                <a:gd name="connsiteY53" fmla="*/ 113624 h 368465"/>
                <a:gd name="connsiteX54" fmla="*/ 111568 w 434258"/>
                <a:gd name="connsiteY54" fmla="*/ 109079 h 368465"/>
                <a:gd name="connsiteX55" fmla="*/ 138838 w 434258"/>
                <a:gd name="connsiteY55" fmla="*/ 113624 h 368465"/>
                <a:gd name="connsiteX56" fmla="*/ 150200 w 434258"/>
                <a:gd name="connsiteY56" fmla="*/ 129531 h 368465"/>
                <a:gd name="connsiteX57" fmla="*/ 177470 w 434258"/>
                <a:gd name="connsiteY57" fmla="*/ 134076 h 368465"/>
                <a:gd name="connsiteX58" fmla="*/ 202467 w 434258"/>
                <a:gd name="connsiteY58" fmla="*/ 124986 h 368465"/>
                <a:gd name="connsiteX59" fmla="*/ 209284 w 434258"/>
                <a:gd name="connsiteY59" fmla="*/ 140893 h 368465"/>
                <a:gd name="connsiteX60" fmla="*/ 236554 w 434258"/>
                <a:gd name="connsiteY60" fmla="*/ 145438 h 368465"/>
                <a:gd name="connsiteX61" fmla="*/ 252461 w 434258"/>
                <a:gd name="connsiteY61" fmla="*/ 161345 h 368465"/>
                <a:gd name="connsiteX62" fmla="*/ 268368 w 434258"/>
                <a:gd name="connsiteY62" fmla="*/ 184070 h 368465"/>
                <a:gd name="connsiteX63" fmla="*/ 289615 w 434258"/>
                <a:gd name="connsiteY63" fmla="*/ 184070 h 368465"/>
                <a:gd name="connsiteX64" fmla="*/ 284058 w 434258"/>
                <a:gd name="connsiteY64" fmla="*/ 152581 h 368465"/>
                <a:gd name="connsiteX65" fmla="*/ 272696 w 434258"/>
                <a:gd name="connsiteY65" fmla="*/ 159398 h 368465"/>
                <a:gd name="connsiteX66" fmla="*/ 252244 w 434258"/>
                <a:gd name="connsiteY66" fmla="*/ 141219 h 368465"/>
                <a:gd name="connsiteX67" fmla="*/ 240882 w 434258"/>
                <a:gd name="connsiteY67" fmla="*/ 136674 h 368465"/>
                <a:gd name="connsiteX68" fmla="*/ 247699 w 434258"/>
                <a:gd name="connsiteY68" fmla="*/ 98042 h 368465"/>
                <a:gd name="connsiteX69" fmla="*/ 252244 w 434258"/>
                <a:gd name="connsiteY69" fmla="*/ 57137 h 368465"/>
                <a:gd name="connsiteX70" fmla="*/ 240882 w 434258"/>
                <a:gd name="connsiteY70" fmla="*/ 38958 h 368465"/>
                <a:gd name="connsiteX71" fmla="*/ 252244 w 434258"/>
                <a:gd name="connsiteY71" fmla="*/ 18506 h 368465"/>
                <a:gd name="connsiteX72" fmla="*/ 253264 w 434258"/>
                <a:gd name="connsiteY72" fmla="*/ 18098 h 368465"/>
                <a:gd name="connsiteX73" fmla="*/ 257006 w 434258"/>
                <a:gd name="connsiteY73" fmla="*/ 11363 h 368465"/>
                <a:gd name="connsiteX74" fmla="*/ 268368 w 434258"/>
                <a:gd name="connsiteY74" fmla="*/ 6818 h 368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434258" h="368465">
                  <a:moveTo>
                    <a:pt x="316090" y="0"/>
                  </a:moveTo>
                  <a:lnTo>
                    <a:pt x="331997" y="0"/>
                  </a:lnTo>
                  <a:lnTo>
                    <a:pt x="347905" y="11363"/>
                  </a:lnTo>
                  <a:lnTo>
                    <a:pt x="359267" y="15908"/>
                  </a:lnTo>
                  <a:lnTo>
                    <a:pt x="386536" y="27270"/>
                  </a:lnTo>
                  <a:lnTo>
                    <a:pt x="406989" y="31815"/>
                  </a:lnTo>
                  <a:lnTo>
                    <a:pt x="422896" y="54539"/>
                  </a:lnTo>
                  <a:lnTo>
                    <a:pt x="434258" y="81809"/>
                  </a:lnTo>
                  <a:lnTo>
                    <a:pt x="428454" y="86452"/>
                  </a:lnTo>
                  <a:lnTo>
                    <a:pt x="429496" y="88952"/>
                  </a:lnTo>
                  <a:lnTo>
                    <a:pt x="422398" y="94630"/>
                  </a:lnTo>
                  <a:lnTo>
                    <a:pt x="418351" y="124986"/>
                  </a:lnTo>
                  <a:lnTo>
                    <a:pt x="422896" y="156800"/>
                  </a:lnTo>
                  <a:lnTo>
                    <a:pt x="417989" y="162933"/>
                  </a:lnTo>
                  <a:lnTo>
                    <a:pt x="418134" y="163943"/>
                  </a:lnTo>
                  <a:lnTo>
                    <a:pt x="413038" y="170313"/>
                  </a:lnTo>
                  <a:lnTo>
                    <a:pt x="402444" y="199977"/>
                  </a:lnTo>
                  <a:lnTo>
                    <a:pt x="422896" y="211340"/>
                  </a:lnTo>
                  <a:lnTo>
                    <a:pt x="411260" y="214664"/>
                  </a:lnTo>
                  <a:lnTo>
                    <a:pt x="418134" y="218483"/>
                  </a:lnTo>
                  <a:lnTo>
                    <a:pt x="312465" y="248674"/>
                  </a:lnTo>
                  <a:lnTo>
                    <a:pt x="316090" y="270424"/>
                  </a:lnTo>
                  <a:lnTo>
                    <a:pt x="310276" y="271254"/>
                  </a:lnTo>
                  <a:lnTo>
                    <a:pt x="311328" y="277567"/>
                  </a:lnTo>
                  <a:lnTo>
                    <a:pt x="279514" y="282112"/>
                  </a:lnTo>
                  <a:lnTo>
                    <a:pt x="264797" y="296828"/>
                  </a:lnTo>
                  <a:lnTo>
                    <a:pt x="261551" y="302238"/>
                  </a:lnTo>
                  <a:lnTo>
                    <a:pt x="260976" y="302402"/>
                  </a:lnTo>
                  <a:lnTo>
                    <a:pt x="256789" y="309381"/>
                  </a:lnTo>
                  <a:lnTo>
                    <a:pt x="240882" y="313926"/>
                  </a:lnTo>
                  <a:lnTo>
                    <a:pt x="209067" y="345741"/>
                  </a:lnTo>
                  <a:lnTo>
                    <a:pt x="193160" y="368465"/>
                  </a:lnTo>
                  <a:lnTo>
                    <a:pt x="177253" y="368465"/>
                  </a:lnTo>
                  <a:lnTo>
                    <a:pt x="165890" y="368465"/>
                  </a:lnTo>
                  <a:lnTo>
                    <a:pt x="122713" y="361648"/>
                  </a:lnTo>
                  <a:lnTo>
                    <a:pt x="118168" y="357103"/>
                  </a:lnTo>
                  <a:lnTo>
                    <a:pt x="102261" y="345741"/>
                  </a:lnTo>
                  <a:lnTo>
                    <a:pt x="79537" y="345741"/>
                  </a:lnTo>
                  <a:lnTo>
                    <a:pt x="47722" y="352558"/>
                  </a:lnTo>
                  <a:lnTo>
                    <a:pt x="27270" y="329833"/>
                  </a:lnTo>
                  <a:lnTo>
                    <a:pt x="0" y="298019"/>
                  </a:lnTo>
                  <a:lnTo>
                    <a:pt x="4545" y="179851"/>
                  </a:lnTo>
                  <a:lnTo>
                    <a:pt x="9033" y="179851"/>
                  </a:lnTo>
                  <a:lnTo>
                    <a:pt x="9307" y="172708"/>
                  </a:lnTo>
                  <a:lnTo>
                    <a:pt x="79537" y="172708"/>
                  </a:lnTo>
                  <a:lnTo>
                    <a:pt x="79537" y="168488"/>
                  </a:lnTo>
                  <a:lnTo>
                    <a:pt x="86354" y="152581"/>
                  </a:lnTo>
                  <a:lnTo>
                    <a:pt x="74992" y="132129"/>
                  </a:lnTo>
                  <a:lnTo>
                    <a:pt x="79537" y="116222"/>
                  </a:lnTo>
                  <a:lnTo>
                    <a:pt x="74992" y="104859"/>
                  </a:lnTo>
                  <a:lnTo>
                    <a:pt x="82611" y="104859"/>
                  </a:lnTo>
                  <a:lnTo>
                    <a:pt x="79754" y="97716"/>
                  </a:lnTo>
                  <a:lnTo>
                    <a:pt x="95661" y="97716"/>
                  </a:lnTo>
                  <a:lnTo>
                    <a:pt x="95661" y="113624"/>
                  </a:lnTo>
                  <a:lnTo>
                    <a:pt x="111568" y="109079"/>
                  </a:lnTo>
                  <a:lnTo>
                    <a:pt x="138838" y="113624"/>
                  </a:lnTo>
                  <a:lnTo>
                    <a:pt x="150200" y="129531"/>
                  </a:lnTo>
                  <a:lnTo>
                    <a:pt x="177470" y="134076"/>
                  </a:lnTo>
                  <a:lnTo>
                    <a:pt x="202467" y="124986"/>
                  </a:lnTo>
                  <a:lnTo>
                    <a:pt x="209284" y="140893"/>
                  </a:lnTo>
                  <a:lnTo>
                    <a:pt x="236554" y="145438"/>
                  </a:lnTo>
                  <a:lnTo>
                    <a:pt x="252461" y="161345"/>
                  </a:lnTo>
                  <a:lnTo>
                    <a:pt x="268368" y="184070"/>
                  </a:lnTo>
                  <a:lnTo>
                    <a:pt x="289615" y="184070"/>
                  </a:lnTo>
                  <a:lnTo>
                    <a:pt x="284058" y="152581"/>
                  </a:lnTo>
                  <a:lnTo>
                    <a:pt x="272696" y="159398"/>
                  </a:lnTo>
                  <a:lnTo>
                    <a:pt x="252244" y="141219"/>
                  </a:lnTo>
                  <a:lnTo>
                    <a:pt x="240882" y="136674"/>
                  </a:lnTo>
                  <a:lnTo>
                    <a:pt x="247699" y="98042"/>
                  </a:lnTo>
                  <a:lnTo>
                    <a:pt x="252244" y="57137"/>
                  </a:lnTo>
                  <a:lnTo>
                    <a:pt x="240882" y="38958"/>
                  </a:lnTo>
                  <a:lnTo>
                    <a:pt x="252244" y="18506"/>
                  </a:lnTo>
                  <a:lnTo>
                    <a:pt x="253264" y="18098"/>
                  </a:lnTo>
                  <a:lnTo>
                    <a:pt x="257006" y="11363"/>
                  </a:lnTo>
                  <a:lnTo>
                    <a:pt x="268368" y="6818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Freeform 437">
              <a:extLst>
                <a:ext uri="{FF2B5EF4-FFF2-40B4-BE49-F238E27FC236}">
                  <a16:creationId xmlns:a16="http://schemas.microsoft.com/office/drawing/2014/main" id="{5AB6998A-61B8-C991-4541-99007F357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8113" y="4401264"/>
              <a:ext cx="281952" cy="292258"/>
            </a:xfrm>
            <a:custGeom>
              <a:avLst/>
              <a:gdLst>
                <a:gd name="connsiteX0" fmla="*/ 214591 w 375936"/>
                <a:gd name="connsiteY0" fmla="*/ 0 h 389677"/>
                <a:gd name="connsiteX1" fmla="*/ 219136 w 375936"/>
                <a:gd name="connsiteY1" fmla="*/ 4545 h 389677"/>
                <a:gd name="connsiteX2" fmla="*/ 235044 w 375936"/>
                <a:gd name="connsiteY2" fmla="*/ 31815 h 389677"/>
                <a:gd name="connsiteX3" fmla="*/ 241861 w 375936"/>
                <a:gd name="connsiteY3" fmla="*/ 43177 h 389677"/>
                <a:gd name="connsiteX4" fmla="*/ 250951 w 375936"/>
                <a:gd name="connsiteY4" fmla="*/ 65902 h 389677"/>
                <a:gd name="connsiteX5" fmla="*/ 294128 w 375936"/>
                <a:gd name="connsiteY5" fmla="*/ 106806 h 389677"/>
                <a:gd name="connsiteX6" fmla="*/ 310035 w 375936"/>
                <a:gd name="connsiteY6" fmla="*/ 113624 h 389677"/>
                <a:gd name="connsiteX7" fmla="*/ 310035 w 375936"/>
                <a:gd name="connsiteY7" fmla="*/ 124986 h 389677"/>
                <a:gd name="connsiteX8" fmla="*/ 321397 w 375936"/>
                <a:gd name="connsiteY8" fmla="*/ 149983 h 389677"/>
                <a:gd name="connsiteX9" fmla="*/ 353212 w 375936"/>
                <a:gd name="connsiteY9" fmla="*/ 156800 h 389677"/>
                <a:gd name="connsiteX10" fmla="*/ 375936 w 375936"/>
                <a:gd name="connsiteY10" fmla="*/ 172708 h 389677"/>
                <a:gd name="connsiteX11" fmla="*/ 368328 w 375936"/>
                <a:gd name="connsiteY11" fmla="*/ 177146 h 389677"/>
                <a:gd name="connsiteX12" fmla="*/ 368791 w 375936"/>
                <a:gd name="connsiteY12" fmla="*/ 177470 h 389677"/>
                <a:gd name="connsiteX13" fmla="*/ 365824 w 375936"/>
                <a:gd name="connsiteY13" fmla="*/ 179201 h 389677"/>
                <a:gd name="connsiteX14" fmla="*/ 373555 w 375936"/>
                <a:gd name="connsiteY14" fmla="*/ 184613 h 389677"/>
                <a:gd name="connsiteX15" fmla="*/ 365947 w 375936"/>
                <a:gd name="connsiteY15" fmla="*/ 189051 h 389677"/>
                <a:gd name="connsiteX16" fmla="*/ 366410 w 375936"/>
                <a:gd name="connsiteY16" fmla="*/ 189375 h 389677"/>
                <a:gd name="connsiteX17" fmla="*/ 354350 w 375936"/>
                <a:gd name="connsiteY17" fmla="*/ 196410 h 389677"/>
                <a:gd name="connsiteX18" fmla="*/ 354504 w 375936"/>
                <a:gd name="connsiteY18" fmla="*/ 196518 h 389677"/>
                <a:gd name="connsiteX19" fmla="*/ 316125 w 375936"/>
                <a:gd name="connsiteY19" fmla="*/ 218906 h 389677"/>
                <a:gd name="connsiteX20" fmla="*/ 287202 w 375936"/>
                <a:gd name="connsiteY20" fmla="*/ 243697 h 389677"/>
                <a:gd name="connsiteX21" fmla="*/ 275839 w 375936"/>
                <a:gd name="connsiteY21" fmla="*/ 270966 h 389677"/>
                <a:gd name="connsiteX22" fmla="*/ 266750 w 375936"/>
                <a:gd name="connsiteY22" fmla="*/ 286874 h 389677"/>
                <a:gd name="connsiteX23" fmla="*/ 261755 w 375936"/>
                <a:gd name="connsiteY23" fmla="*/ 287873 h 389677"/>
                <a:gd name="connsiteX24" fmla="*/ 259605 w 375936"/>
                <a:gd name="connsiteY24" fmla="*/ 291636 h 389677"/>
                <a:gd name="connsiteX25" fmla="*/ 255766 w 375936"/>
                <a:gd name="connsiteY25" fmla="*/ 292404 h 389677"/>
                <a:gd name="connsiteX26" fmla="*/ 254844 w 375936"/>
                <a:gd name="connsiteY26" fmla="*/ 294017 h 389677"/>
                <a:gd name="connsiteX27" fmla="*/ 249849 w 375936"/>
                <a:gd name="connsiteY27" fmla="*/ 295016 h 389677"/>
                <a:gd name="connsiteX28" fmla="*/ 247699 w 375936"/>
                <a:gd name="connsiteY28" fmla="*/ 298779 h 389677"/>
                <a:gd name="connsiteX29" fmla="*/ 241572 w 375936"/>
                <a:gd name="connsiteY29" fmla="*/ 300005 h 389677"/>
                <a:gd name="connsiteX30" fmla="*/ 239480 w 375936"/>
                <a:gd name="connsiteY30" fmla="*/ 307326 h 389677"/>
                <a:gd name="connsiteX31" fmla="*/ 232663 w 375936"/>
                <a:gd name="connsiteY31" fmla="*/ 318688 h 389677"/>
                <a:gd name="connsiteX32" fmla="*/ 226232 w 375936"/>
                <a:gd name="connsiteY32" fmla="*/ 322261 h 389677"/>
                <a:gd name="connsiteX33" fmla="*/ 225518 w 375936"/>
                <a:gd name="connsiteY33" fmla="*/ 323450 h 389677"/>
                <a:gd name="connsiteX34" fmla="*/ 214089 w 375936"/>
                <a:gd name="connsiteY34" fmla="*/ 329799 h 389677"/>
                <a:gd name="connsiteX35" fmla="*/ 213612 w 375936"/>
                <a:gd name="connsiteY35" fmla="*/ 330593 h 389677"/>
                <a:gd name="connsiteX36" fmla="*/ 193159 w 375936"/>
                <a:gd name="connsiteY36" fmla="*/ 341955 h 389677"/>
                <a:gd name="connsiteX37" fmla="*/ 161345 w 375936"/>
                <a:gd name="connsiteY37" fmla="*/ 341955 h 389677"/>
                <a:gd name="connsiteX38" fmla="*/ 145438 w 375936"/>
                <a:gd name="connsiteY38" fmla="*/ 330593 h 389677"/>
                <a:gd name="connsiteX39" fmla="*/ 129531 w 375936"/>
                <a:gd name="connsiteY39" fmla="*/ 326048 h 389677"/>
                <a:gd name="connsiteX40" fmla="*/ 128500 w 375936"/>
                <a:gd name="connsiteY40" fmla="*/ 326564 h 389677"/>
                <a:gd name="connsiteX41" fmla="*/ 121312 w 375936"/>
                <a:gd name="connsiteY41" fmla="*/ 339140 h 389677"/>
                <a:gd name="connsiteX42" fmla="*/ 105405 w 375936"/>
                <a:gd name="connsiteY42" fmla="*/ 350503 h 389677"/>
                <a:gd name="connsiteX43" fmla="*/ 82680 w 375936"/>
                <a:gd name="connsiteY43" fmla="*/ 373227 h 389677"/>
                <a:gd name="connsiteX44" fmla="*/ 79821 w 375936"/>
                <a:gd name="connsiteY44" fmla="*/ 373704 h 389677"/>
                <a:gd name="connsiteX45" fmla="*/ 75535 w 375936"/>
                <a:gd name="connsiteY45" fmla="*/ 377989 h 389677"/>
                <a:gd name="connsiteX46" fmla="*/ 72679 w 375936"/>
                <a:gd name="connsiteY46" fmla="*/ 378465 h 389677"/>
                <a:gd name="connsiteX47" fmla="*/ 70774 w 375936"/>
                <a:gd name="connsiteY47" fmla="*/ 380370 h 389677"/>
                <a:gd name="connsiteX48" fmla="*/ 67915 w 375936"/>
                <a:gd name="connsiteY48" fmla="*/ 380847 h 389677"/>
                <a:gd name="connsiteX49" fmla="*/ 63629 w 375936"/>
                <a:gd name="connsiteY49" fmla="*/ 385132 h 389677"/>
                <a:gd name="connsiteX50" fmla="*/ 36360 w 375936"/>
                <a:gd name="connsiteY50" fmla="*/ 389677 h 389677"/>
                <a:gd name="connsiteX51" fmla="*/ 31815 w 375936"/>
                <a:gd name="connsiteY51" fmla="*/ 373770 h 389677"/>
                <a:gd name="connsiteX52" fmla="*/ 36360 w 375936"/>
                <a:gd name="connsiteY52" fmla="*/ 346500 h 389677"/>
                <a:gd name="connsiteX53" fmla="*/ 9090 w 375936"/>
                <a:gd name="connsiteY53" fmla="*/ 310141 h 389677"/>
                <a:gd name="connsiteX54" fmla="*/ 0 w 375936"/>
                <a:gd name="connsiteY54" fmla="*/ 303324 h 389677"/>
                <a:gd name="connsiteX55" fmla="*/ 0 w 375936"/>
                <a:gd name="connsiteY55" fmla="*/ 185155 h 389677"/>
                <a:gd name="connsiteX56" fmla="*/ 2381 w 375936"/>
                <a:gd name="connsiteY56" fmla="*/ 185155 h 389677"/>
                <a:gd name="connsiteX57" fmla="*/ 2381 w 375936"/>
                <a:gd name="connsiteY57" fmla="*/ 173250 h 389677"/>
                <a:gd name="connsiteX58" fmla="*/ 9526 w 375936"/>
                <a:gd name="connsiteY58" fmla="*/ 173250 h 389677"/>
                <a:gd name="connsiteX59" fmla="*/ 9526 w 375936"/>
                <a:gd name="connsiteY59" fmla="*/ 168488 h 389677"/>
                <a:gd name="connsiteX60" fmla="*/ 14287 w 375936"/>
                <a:gd name="connsiteY60" fmla="*/ 168488 h 389677"/>
                <a:gd name="connsiteX61" fmla="*/ 14287 w 375936"/>
                <a:gd name="connsiteY61" fmla="*/ 166107 h 389677"/>
                <a:gd name="connsiteX62" fmla="*/ 21432 w 375936"/>
                <a:gd name="connsiteY62" fmla="*/ 166107 h 389677"/>
                <a:gd name="connsiteX63" fmla="*/ 21432 w 375936"/>
                <a:gd name="connsiteY63" fmla="*/ 161345 h 389677"/>
                <a:gd name="connsiteX64" fmla="*/ 37531 w 375936"/>
                <a:gd name="connsiteY64" fmla="*/ 161345 h 389677"/>
                <a:gd name="connsiteX65" fmla="*/ 43177 w 375936"/>
                <a:gd name="connsiteY65" fmla="*/ 46535 h 389677"/>
                <a:gd name="connsiteX66" fmla="*/ 44973 w 375936"/>
                <a:gd name="connsiteY66" fmla="*/ 46535 h 389677"/>
                <a:gd name="connsiteX67" fmla="*/ 45558 w 375936"/>
                <a:gd name="connsiteY67" fmla="*/ 34630 h 389677"/>
                <a:gd name="connsiteX68" fmla="*/ 52469 w 375936"/>
                <a:gd name="connsiteY68" fmla="*/ 34630 h 389677"/>
                <a:gd name="connsiteX69" fmla="*/ 52703 w 375936"/>
                <a:gd name="connsiteY69" fmla="*/ 29868 h 389677"/>
                <a:gd name="connsiteX70" fmla="*/ 57347 w 375936"/>
                <a:gd name="connsiteY70" fmla="*/ 29868 h 389677"/>
                <a:gd name="connsiteX71" fmla="*/ 57464 w 375936"/>
                <a:gd name="connsiteY71" fmla="*/ 27487 h 389677"/>
                <a:gd name="connsiteX72" fmla="*/ 64375 w 375936"/>
                <a:gd name="connsiteY72" fmla="*/ 27487 h 389677"/>
                <a:gd name="connsiteX73" fmla="*/ 64609 w 375936"/>
                <a:gd name="connsiteY73" fmla="*/ 22725 h 389677"/>
                <a:gd name="connsiteX74" fmla="*/ 89606 w 375936"/>
                <a:gd name="connsiteY74" fmla="*/ 22725 h 389677"/>
                <a:gd name="connsiteX75" fmla="*/ 144145 w 375936"/>
                <a:gd name="connsiteY75" fmla="*/ 11363 h 389677"/>
                <a:gd name="connsiteX76" fmla="*/ 160052 w 375936"/>
                <a:gd name="connsiteY76" fmla="*/ 22725 h 389677"/>
                <a:gd name="connsiteX77" fmla="*/ 182777 w 375936"/>
                <a:gd name="connsiteY77" fmla="*/ 11363 h 389677"/>
                <a:gd name="connsiteX78" fmla="*/ 191867 w 375936"/>
                <a:gd name="connsiteY78" fmla="*/ 11363 h 389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375936" h="389677">
                  <a:moveTo>
                    <a:pt x="214591" y="0"/>
                  </a:moveTo>
                  <a:lnTo>
                    <a:pt x="219136" y="4545"/>
                  </a:lnTo>
                  <a:lnTo>
                    <a:pt x="235044" y="31815"/>
                  </a:lnTo>
                  <a:lnTo>
                    <a:pt x="241861" y="43177"/>
                  </a:lnTo>
                  <a:lnTo>
                    <a:pt x="250951" y="65902"/>
                  </a:lnTo>
                  <a:lnTo>
                    <a:pt x="294128" y="106806"/>
                  </a:lnTo>
                  <a:lnTo>
                    <a:pt x="310035" y="113624"/>
                  </a:lnTo>
                  <a:lnTo>
                    <a:pt x="310035" y="124986"/>
                  </a:lnTo>
                  <a:lnTo>
                    <a:pt x="321397" y="149983"/>
                  </a:lnTo>
                  <a:lnTo>
                    <a:pt x="353212" y="156800"/>
                  </a:lnTo>
                  <a:lnTo>
                    <a:pt x="375936" y="172708"/>
                  </a:lnTo>
                  <a:lnTo>
                    <a:pt x="368328" y="177146"/>
                  </a:lnTo>
                  <a:lnTo>
                    <a:pt x="368791" y="177470"/>
                  </a:lnTo>
                  <a:lnTo>
                    <a:pt x="365824" y="179201"/>
                  </a:lnTo>
                  <a:lnTo>
                    <a:pt x="373555" y="184613"/>
                  </a:lnTo>
                  <a:lnTo>
                    <a:pt x="365947" y="189051"/>
                  </a:lnTo>
                  <a:lnTo>
                    <a:pt x="366410" y="189375"/>
                  </a:lnTo>
                  <a:lnTo>
                    <a:pt x="354350" y="196410"/>
                  </a:lnTo>
                  <a:lnTo>
                    <a:pt x="354504" y="196518"/>
                  </a:lnTo>
                  <a:lnTo>
                    <a:pt x="316125" y="218906"/>
                  </a:lnTo>
                  <a:lnTo>
                    <a:pt x="287202" y="243697"/>
                  </a:lnTo>
                  <a:lnTo>
                    <a:pt x="275839" y="270966"/>
                  </a:lnTo>
                  <a:lnTo>
                    <a:pt x="266750" y="286874"/>
                  </a:lnTo>
                  <a:lnTo>
                    <a:pt x="261755" y="287873"/>
                  </a:lnTo>
                  <a:lnTo>
                    <a:pt x="259605" y="291636"/>
                  </a:lnTo>
                  <a:lnTo>
                    <a:pt x="255766" y="292404"/>
                  </a:lnTo>
                  <a:lnTo>
                    <a:pt x="254844" y="294017"/>
                  </a:lnTo>
                  <a:lnTo>
                    <a:pt x="249849" y="295016"/>
                  </a:lnTo>
                  <a:lnTo>
                    <a:pt x="247699" y="298779"/>
                  </a:lnTo>
                  <a:lnTo>
                    <a:pt x="241572" y="300005"/>
                  </a:lnTo>
                  <a:lnTo>
                    <a:pt x="239480" y="307326"/>
                  </a:lnTo>
                  <a:lnTo>
                    <a:pt x="232663" y="318688"/>
                  </a:lnTo>
                  <a:lnTo>
                    <a:pt x="226232" y="322261"/>
                  </a:lnTo>
                  <a:lnTo>
                    <a:pt x="225518" y="323450"/>
                  </a:lnTo>
                  <a:lnTo>
                    <a:pt x="214089" y="329799"/>
                  </a:lnTo>
                  <a:lnTo>
                    <a:pt x="213612" y="330593"/>
                  </a:lnTo>
                  <a:lnTo>
                    <a:pt x="193159" y="341955"/>
                  </a:lnTo>
                  <a:lnTo>
                    <a:pt x="161345" y="341955"/>
                  </a:lnTo>
                  <a:lnTo>
                    <a:pt x="145438" y="330593"/>
                  </a:lnTo>
                  <a:lnTo>
                    <a:pt x="129531" y="326048"/>
                  </a:lnTo>
                  <a:lnTo>
                    <a:pt x="128500" y="326564"/>
                  </a:lnTo>
                  <a:lnTo>
                    <a:pt x="121312" y="339140"/>
                  </a:lnTo>
                  <a:lnTo>
                    <a:pt x="105405" y="350503"/>
                  </a:lnTo>
                  <a:lnTo>
                    <a:pt x="82680" y="373227"/>
                  </a:lnTo>
                  <a:lnTo>
                    <a:pt x="79821" y="373704"/>
                  </a:lnTo>
                  <a:lnTo>
                    <a:pt x="75535" y="377989"/>
                  </a:lnTo>
                  <a:lnTo>
                    <a:pt x="72679" y="378465"/>
                  </a:lnTo>
                  <a:lnTo>
                    <a:pt x="70774" y="380370"/>
                  </a:lnTo>
                  <a:lnTo>
                    <a:pt x="67915" y="380847"/>
                  </a:lnTo>
                  <a:lnTo>
                    <a:pt x="63629" y="385132"/>
                  </a:lnTo>
                  <a:lnTo>
                    <a:pt x="36360" y="389677"/>
                  </a:lnTo>
                  <a:lnTo>
                    <a:pt x="31815" y="373770"/>
                  </a:lnTo>
                  <a:lnTo>
                    <a:pt x="36360" y="346500"/>
                  </a:lnTo>
                  <a:lnTo>
                    <a:pt x="9090" y="310141"/>
                  </a:lnTo>
                  <a:lnTo>
                    <a:pt x="0" y="303324"/>
                  </a:lnTo>
                  <a:lnTo>
                    <a:pt x="0" y="185155"/>
                  </a:lnTo>
                  <a:lnTo>
                    <a:pt x="2381" y="185155"/>
                  </a:lnTo>
                  <a:lnTo>
                    <a:pt x="2381" y="173250"/>
                  </a:lnTo>
                  <a:lnTo>
                    <a:pt x="9526" y="173250"/>
                  </a:lnTo>
                  <a:lnTo>
                    <a:pt x="9526" y="168488"/>
                  </a:lnTo>
                  <a:lnTo>
                    <a:pt x="14287" y="168488"/>
                  </a:lnTo>
                  <a:lnTo>
                    <a:pt x="14287" y="166107"/>
                  </a:lnTo>
                  <a:lnTo>
                    <a:pt x="21432" y="166107"/>
                  </a:lnTo>
                  <a:lnTo>
                    <a:pt x="21432" y="161345"/>
                  </a:lnTo>
                  <a:lnTo>
                    <a:pt x="37531" y="161345"/>
                  </a:lnTo>
                  <a:lnTo>
                    <a:pt x="43177" y="46535"/>
                  </a:lnTo>
                  <a:lnTo>
                    <a:pt x="44973" y="46535"/>
                  </a:lnTo>
                  <a:lnTo>
                    <a:pt x="45558" y="34630"/>
                  </a:lnTo>
                  <a:lnTo>
                    <a:pt x="52469" y="34630"/>
                  </a:lnTo>
                  <a:lnTo>
                    <a:pt x="52703" y="29868"/>
                  </a:lnTo>
                  <a:lnTo>
                    <a:pt x="57347" y="29868"/>
                  </a:lnTo>
                  <a:lnTo>
                    <a:pt x="57464" y="27487"/>
                  </a:lnTo>
                  <a:lnTo>
                    <a:pt x="64375" y="27487"/>
                  </a:lnTo>
                  <a:lnTo>
                    <a:pt x="64609" y="22725"/>
                  </a:lnTo>
                  <a:lnTo>
                    <a:pt x="89606" y="22725"/>
                  </a:lnTo>
                  <a:lnTo>
                    <a:pt x="144145" y="11363"/>
                  </a:lnTo>
                  <a:lnTo>
                    <a:pt x="160052" y="22725"/>
                  </a:lnTo>
                  <a:lnTo>
                    <a:pt x="182777" y="11363"/>
                  </a:lnTo>
                  <a:lnTo>
                    <a:pt x="191867" y="11363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" name="Freeform 435">
              <a:extLst>
                <a:ext uri="{FF2B5EF4-FFF2-40B4-BE49-F238E27FC236}">
                  <a16:creationId xmlns:a16="http://schemas.microsoft.com/office/drawing/2014/main" id="{66C778F2-6781-E17E-D009-FD5F30E26F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1751" y="4341016"/>
              <a:ext cx="214398" cy="214373"/>
            </a:xfrm>
            <a:custGeom>
              <a:avLst/>
              <a:gdLst>
                <a:gd name="connsiteX0" fmla="*/ 194965 w 285864"/>
                <a:gd name="connsiteY0" fmla="*/ 0 h 285831"/>
                <a:gd name="connsiteX1" fmla="*/ 194965 w 285864"/>
                <a:gd name="connsiteY1" fmla="*/ 15908 h 285831"/>
                <a:gd name="connsiteX2" fmla="*/ 226780 w 285864"/>
                <a:gd name="connsiteY2" fmla="*/ 15908 h 285831"/>
                <a:gd name="connsiteX3" fmla="*/ 242687 w 285864"/>
                <a:gd name="connsiteY3" fmla="*/ 20452 h 285831"/>
                <a:gd name="connsiteX4" fmla="*/ 249505 w 285864"/>
                <a:gd name="connsiteY4" fmla="*/ 31815 h 285831"/>
                <a:gd name="connsiteX5" fmla="*/ 269957 w 285864"/>
                <a:gd name="connsiteY5" fmla="*/ 31815 h 285831"/>
                <a:gd name="connsiteX6" fmla="*/ 285864 w 285864"/>
                <a:gd name="connsiteY6" fmla="*/ 43177 h 285831"/>
                <a:gd name="connsiteX7" fmla="*/ 285864 w 285864"/>
                <a:gd name="connsiteY7" fmla="*/ 95444 h 285831"/>
                <a:gd name="connsiteX8" fmla="*/ 281319 w 285864"/>
                <a:gd name="connsiteY8" fmla="*/ 122713 h 285831"/>
                <a:gd name="connsiteX9" fmla="*/ 281319 w 285864"/>
                <a:gd name="connsiteY9" fmla="*/ 149983 h 285831"/>
                <a:gd name="connsiteX10" fmla="*/ 285864 w 285864"/>
                <a:gd name="connsiteY10" fmla="*/ 161345 h 285831"/>
                <a:gd name="connsiteX11" fmla="*/ 281319 w 285864"/>
                <a:gd name="connsiteY11" fmla="*/ 181797 h 285831"/>
                <a:gd name="connsiteX12" fmla="*/ 279505 w 285864"/>
                <a:gd name="connsiteY12" fmla="*/ 183611 h 285831"/>
                <a:gd name="connsiteX13" fmla="*/ 274969 w 285864"/>
                <a:gd name="connsiteY13" fmla="*/ 204022 h 285831"/>
                <a:gd name="connsiteX14" fmla="*/ 270424 w 285864"/>
                <a:gd name="connsiteY14" fmla="*/ 208567 h 285831"/>
                <a:gd name="connsiteX15" fmla="*/ 259062 w 285864"/>
                <a:gd name="connsiteY15" fmla="*/ 235837 h 285831"/>
                <a:gd name="connsiteX16" fmla="*/ 220430 w 285864"/>
                <a:gd name="connsiteY16" fmla="*/ 285831 h 285831"/>
                <a:gd name="connsiteX17" fmla="*/ 199978 w 285864"/>
                <a:gd name="connsiteY17" fmla="*/ 279014 h 285831"/>
                <a:gd name="connsiteX18" fmla="*/ 188615 w 285864"/>
                <a:gd name="connsiteY18" fmla="*/ 285831 h 285831"/>
                <a:gd name="connsiteX19" fmla="*/ 172708 w 285864"/>
                <a:gd name="connsiteY19" fmla="*/ 274469 h 285831"/>
                <a:gd name="connsiteX20" fmla="*/ 156801 w 285864"/>
                <a:gd name="connsiteY20" fmla="*/ 274469 h 285831"/>
                <a:gd name="connsiteX21" fmla="*/ 134076 w 285864"/>
                <a:gd name="connsiteY21" fmla="*/ 258562 h 285831"/>
                <a:gd name="connsiteX22" fmla="*/ 102261 w 285864"/>
                <a:gd name="connsiteY22" fmla="*/ 251744 h 285831"/>
                <a:gd name="connsiteX23" fmla="*/ 90899 w 285864"/>
                <a:gd name="connsiteY23" fmla="*/ 226747 h 285831"/>
                <a:gd name="connsiteX24" fmla="*/ 90899 w 285864"/>
                <a:gd name="connsiteY24" fmla="*/ 215385 h 285831"/>
                <a:gd name="connsiteX25" fmla="*/ 74992 w 285864"/>
                <a:gd name="connsiteY25" fmla="*/ 208567 h 285831"/>
                <a:gd name="connsiteX26" fmla="*/ 31815 w 285864"/>
                <a:gd name="connsiteY26" fmla="*/ 167663 h 285831"/>
                <a:gd name="connsiteX27" fmla="*/ 27270 w 285864"/>
                <a:gd name="connsiteY27" fmla="*/ 144938 h 285831"/>
                <a:gd name="connsiteX28" fmla="*/ 15908 w 285864"/>
                <a:gd name="connsiteY28" fmla="*/ 140393 h 285831"/>
                <a:gd name="connsiteX29" fmla="*/ 0 w 285864"/>
                <a:gd name="connsiteY29" fmla="*/ 106306 h 285831"/>
                <a:gd name="connsiteX30" fmla="*/ 18052 w 285864"/>
                <a:gd name="connsiteY30" fmla="*/ 109157 h 285831"/>
                <a:gd name="connsiteX31" fmla="*/ 6350 w 285864"/>
                <a:gd name="connsiteY31" fmla="*/ 84081 h 285831"/>
                <a:gd name="connsiteX32" fmla="*/ 49527 w 285864"/>
                <a:gd name="connsiteY32" fmla="*/ 90899 h 285831"/>
                <a:gd name="connsiteX33" fmla="*/ 60890 w 285864"/>
                <a:gd name="connsiteY33" fmla="*/ 90899 h 285831"/>
                <a:gd name="connsiteX34" fmla="*/ 76797 w 285864"/>
                <a:gd name="connsiteY34" fmla="*/ 90899 h 285831"/>
                <a:gd name="connsiteX35" fmla="*/ 92704 w 285864"/>
                <a:gd name="connsiteY35" fmla="*/ 68174 h 285831"/>
                <a:gd name="connsiteX36" fmla="*/ 124519 w 285864"/>
                <a:gd name="connsiteY36" fmla="*/ 36360 h 285831"/>
                <a:gd name="connsiteX37" fmla="*/ 140426 w 285864"/>
                <a:gd name="connsiteY37" fmla="*/ 31815 h 285831"/>
                <a:gd name="connsiteX38" fmla="*/ 140426 w 285864"/>
                <a:gd name="connsiteY38" fmla="*/ 20452 h 285831"/>
                <a:gd name="connsiteX39" fmla="*/ 163151 w 285864"/>
                <a:gd name="connsiteY39" fmla="*/ 4545 h 28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85864" h="285831">
                  <a:moveTo>
                    <a:pt x="194965" y="0"/>
                  </a:moveTo>
                  <a:lnTo>
                    <a:pt x="194965" y="15908"/>
                  </a:lnTo>
                  <a:lnTo>
                    <a:pt x="226780" y="15908"/>
                  </a:lnTo>
                  <a:lnTo>
                    <a:pt x="242687" y="20452"/>
                  </a:lnTo>
                  <a:lnTo>
                    <a:pt x="249505" y="31815"/>
                  </a:lnTo>
                  <a:lnTo>
                    <a:pt x="269957" y="31815"/>
                  </a:lnTo>
                  <a:lnTo>
                    <a:pt x="285864" y="43177"/>
                  </a:lnTo>
                  <a:lnTo>
                    <a:pt x="285864" y="95444"/>
                  </a:lnTo>
                  <a:lnTo>
                    <a:pt x="281319" y="122713"/>
                  </a:lnTo>
                  <a:lnTo>
                    <a:pt x="281319" y="149983"/>
                  </a:lnTo>
                  <a:lnTo>
                    <a:pt x="285864" y="161345"/>
                  </a:lnTo>
                  <a:lnTo>
                    <a:pt x="281319" y="181797"/>
                  </a:lnTo>
                  <a:lnTo>
                    <a:pt x="279505" y="183611"/>
                  </a:lnTo>
                  <a:lnTo>
                    <a:pt x="274969" y="204022"/>
                  </a:lnTo>
                  <a:lnTo>
                    <a:pt x="270424" y="208567"/>
                  </a:lnTo>
                  <a:lnTo>
                    <a:pt x="259062" y="235837"/>
                  </a:lnTo>
                  <a:lnTo>
                    <a:pt x="220430" y="285831"/>
                  </a:lnTo>
                  <a:lnTo>
                    <a:pt x="199978" y="279014"/>
                  </a:lnTo>
                  <a:lnTo>
                    <a:pt x="188615" y="285831"/>
                  </a:lnTo>
                  <a:lnTo>
                    <a:pt x="172708" y="274469"/>
                  </a:lnTo>
                  <a:lnTo>
                    <a:pt x="156801" y="274469"/>
                  </a:lnTo>
                  <a:lnTo>
                    <a:pt x="134076" y="258562"/>
                  </a:lnTo>
                  <a:lnTo>
                    <a:pt x="102261" y="251744"/>
                  </a:lnTo>
                  <a:lnTo>
                    <a:pt x="90899" y="226747"/>
                  </a:lnTo>
                  <a:lnTo>
                    <a:pt x="90899" y="215385"/>
                  </a:lnTo>
                  <a:lnTo>
                    <a:pt x="74992" y="208567"/>
                  </a:lnTo>
                  <a:lnTo>
                    <a:pt x="31815" y="167663"/>
                  </a:lnTo>
                  <a:lnTo>
                    <a:pt x="27270" y="144938"/>
                  </a:lnTo>
                  <a:lnTo>
                    <a:pt x="15908" y="140393"/>
                  </a:lnTo>
                  <a:lnTo>
                    <a:pt x="0" y="106306"/>
                  </a:lnTo>
                  <a:lnTo>
                    <a:pt x="18052" y="109157"/>
                  </a:lnTo>
                  <a:lnTo>
                    <a:pt x="6350" y="84081"/>
                  </a:lnTo>
                  <a:lnTo>
                    <a:pt x="49527" y="90899"/>
                  </a:lnTo>
                  <a:lnTo>
                    <a:pt x="60890" y="90899"/>
                  </a:lnTo>
                  <a:lnTo>
                    <a:pt x="76797" y="90899"/>
                  </a:lnTo>
                  <a:lnTo>
                    <a:pt x="92704" y="68174"/>
                  </a:lnTo>
                  <a:lnTo>
                    <a:pt x="124519" y="36360"/>
                  </a:lnTo>
                  <a:lnTo>
                    <a:pt x="140426" y="31815"/>
                  </a:lnTo>
                  <a:lnTo>
                    <a:pt x="140426" y="20452"/>
                  </a:lnTo>
                  <a:lnTo>
                    <a:pt x="163151" y="4545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Freeform 351">
              <a:extLst>
                <a:ext uri="{FF2B5EF4-FFF2-40B4-BE49-F238E27FC236}">
                  <a16:creationId xmlns:a16="http://schemas.microsoft.com/office/drawing/2014/main" id="{1DAC5762-086E-D527-5BD8-992BB1C7FA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46325" y="4543296"/>
              <a:ext cx="455061" cy="398818"/>
            </a:xfrm>
            <a:custGeom>
              <a:avLst/>
              <a:gdLst>
                <a:gd name="T0" fmla="*/ 220 w 267"/>
                <a:gd name="T1" fmla="*/ 0 h 234"/>
                <a:gd name="T2" fmla="*/ 234 w 267"/>
                <a:gd name="T3" fmla="*/ 2 h 234"/>
                <a:gd name="T4" fmla="*/ 248 w 267"/>
                <a:gd name="T5" fmla="*/ 28 h 234"/>
                <a:gd name="T6" fmla="*/ 251 w 267"/>
                <a:gd name="T7" fmla="*/ 59 h 234"/>
                <a:gd name="T8" fmla="*/ 244 w 267"/>
                <a:gd name="T9" fmla="*/ 64 h 234"/>
                <a:gd name="T10" fmla="*/ 239 w 267"/>
                <a:gd name="T11" fmla="*/ 68 h 234"/>
                <a:gd name="T12" fmla="*/ 234 w 267"/>
                <a:gd name="T13" fmla="*/ 83 h 234"/>
                <a:gd name="T14" fmla="*/ 253 w 267"/>
                <a:gd name="T15" fmla="*/ 90 h 234"/>
                <a:gd name="T16" fmla="*/ 267 w 267"/>
                <a:gd name="T17" fmla="*/ 83 h 234"/>
                <a:gd name="T18" fmla="*/ 263 w 267"/>
                <a:gd name="T19" fmla="*/ 111 h 234"/>
                <a:gd name="T20" fmla="*/ 246 w 267"/>
                <a:gd name="T21" fmla="*/ 128 h 234"/>
                <a:gd name="T22" fmla="*/ 237 w 267"/>
                <a:gd name="T23" fmla="*/ 139 h 234"/>
                <a:gd name="T24" fmla="*/ 222 w 267"/>
                <a:gd name="T25" fmla="*/ 163 h 234"/>
                <a:gd name="T26" fmla="*/ 194 w 267"/>
                <a:gd name="T27" fmla="*/ 194 h 234"/>
                <a:gd name="T28" fmla="*/ 163 w 267"/>
                <a:gd name="T29" fmla="*/ 211 h 234"/>
                <a:gd name="T30" fmla="*/ 154 w 267"/>
                <a:gd name="T31" fmla="*/ 218 h 234"/>
                <a:gd name="T32" fmla="*/ 135 w 267"/>
                <a:gd name="T33" fmla="*/ 218 h 234"/>
                <a:gd name="T34" fmla="*/ 109 w 267"/>
                <a:gd name="T35" fmla="*/ 218 h 234"/>
                <a:gd name="T36" fmla="*/ 85 w 267"/>
                <a:gd name="T37" fmla="*/ 225 h 234"/>
                <a:gd name="T38" fmla="*/ 61 w 267"/>
                <a:gd name="T39" fmla="*/ 234 h 234"/>
                <a:gd name="T40" fmla="*/ 47 w 267"/>
                <a:gd name="T41" fmla="*/ 227 h 234"/>
                <a:gd name="T42" fmla="*/ 35 w 267"/>
                <a:gd name="T43" fmla="*/ 218 h 234"/>
                <a:gd name="T44" fmla="*/ 31 w 267"/>
                <a:gd name="T45" fmla="*/ 215 h 234"/>
                <a:gd name="T46" fmla="*/ 26 w 267"/>
                <a:gd name="T47" fmla="*/ 192 h 234"/>
                <a:gd name="T48" fmla="*/ 31 w 267"/>
                <a:gd name="T49" fmla="*/ 173 h 234"/>
                <a:gd name="T50" fmla="*/ 14 w 267"/>
                <a:gd name="T51" fmla="*/ 139 h 234"/>
                <a:gd name="T52" fmla="*/ 0 w 267"/>
                <a:gd name="T53" fmla="*/ 116 h 234"/>
                <a:gd name="T54" fmla="*/ 14 w 267"/>
                <a:gd name="T55" fmla="*/ 111 h 234"/>
                <a:gd name="T56" fmla="*/ 26 w 267"/>
                <a:gd name="T57" fmla="*/ 121 h 234"/>
                <a:gd name="T58" fmla="*/ 45 w 267"/>
                <a:gd name="T59" fmla="*/ 123 h 234"/>
                <a:gd name="T60" fmla="*/ 59 w 267"/>
                <a:gd name="T61" fmla="*/ 47 h 234"/>
                <a:gd name="T62" fmla="*/ 73 w 267"/>
                <a:gd name="T63" fmla="*/ 66 h 234"/>
                <a:gd name="T64" fmla="*/ 76 w 267"/>
                <a:gd name="T65" fmla="*/ 85 h 234"/>
                <a:gd name="T66" fmla="*/ 95 w 267"/>
                <a:gd name="T67" fmla="*/ 73 h 234"/>
                <a:gd name="T68" fmla="*/ 106 w 267"/>
                <a:gd name="T69" fmla="*/ 61 h 234"/>
                <a:gd name="T70" fmla="*/ 121 w 267"/>
                <a:gd name="T71" fmla="*/ 59 h 234"/>
                <a:gd name="T72" fmla="*/ 142 w 267"/>
                <a:gd name="T73" fmla="*/ 64 h 234"/>
                <a:gd name="T74" fmla="*/ 154 w 267"/>
                <a:gd name="T75" fmla="*/ 54 h 234"/>
                <a:gd name="T76" fmla="*/ 166 w 267"/>
                <a:gd name="T77" fmla="*/ 45 h 234"/>
                <a:gd name="T78" fmla="*/ 175 w 267"/>
                <a:gd name="T79" fmla="*/ 26 h 234"/>
                <a:gd name="T80" fmla="*/ 213 w 267"/>
                <a:gd name="T81" fmla="*/ 0 h 234"/>
                <a:gd name="T82" fmla="*/ 192 w 267"/>
                <a:gd name="T83" fmla="*/ 121 h 234"/>
                <a:gd name="T84" fmla="*/ 182 w 267"/>
                <a:gd name="T85" fmla="*/ 128 h 234"/>
                <a:gd name="T86" fmla="*/ 187 w 267"/>
                <a:gd name="T87" fmla="*/ 154 h 234"/>
                <a:gd name="T88" fmla="*/ 194 w 267"/>
                <a:gd name="T89" fmla="*/ 147 h 234"/>
                <a:gd name="T90" fmla="*/ 206 w 267"/>
                <a:gd name="T91" fmla="*/ 137 h 234"/>
                <a:gd name="T92" fmla="*/ 206 w 267"/>
                <a:gd name="T93" fmla="*/ 123 h 234"/>
                <a:gd name="T94" fmla="*/ 192 w 267"/>
                <a:gd name="T95" fmla="*/ 12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67" h="234">
                  <a:moveTo>
                    <a:pt x="220" y="0"/>
                  </a:moveTo>
                  <a:lnTo>
                    <a:pt x="220" y="0"/>
                  </a:lnTo>
                  <a:lnTo>
                    <a:pt x="227" y="2"/>
                  </a:lnTo>
                  <a:lnTo>
                    <a:pt x="234" y="2"/>
                  </a:lnTo>
                  <a:lnTo>
                    <a:pt x="241" y="2"/>
                  </a:lnTo>
                  <a:lnTo>
                    <a:pt x="248" y="28"/>
                  </a:lnTo>
                  <a:lnTo>
                    <a:pt x="253" y="40"/>
                  </a:lnTo>
                  <a:lnTo>
                    <a:pt x="251" y="59"/>
                  </a:lnTo>
                  <a:lnTo>
                    <a:pt x="253" y="66"/>
                  </a:lnTo>
                  <a:lnTo>
                    <a:pt x="244" y="64"/>
                  </a:lnTo>
                  <a:lnTo>
                    <a:pt x="239" y="64"/>
                  </a:lnTo>
                  <a:lnTo>
                    <a:pt x="239" y="68"/>
                  </a:lnTo>
                  <a:lnTo>
                    <a:pt x="234" y="76"/>
                  </a:lnTo>
                  <a:lnTo>
                    <a:pt x="234" y="83"/>
                  </a:lnTo>
                  <a:lnTo>
                    <a:pt x="244" y="92"/>
                  </a:lnTo>
                  <a:lnTo>
                    <a:pt x="253" y="90"/>
                  </a:lnTo>
                  <a:lnTo>
                    <a:pt x="255" y="83"/>
                  </a:lnTo>
                  <a:lnTo>
                    <a:pt x="267" y="83"/>
                  </a:lnTo>
                  <a:lnTo>
                    <a:pt x="265" y="95"/>
                  </a:lnTo>
                  <a:lnTo>
                    <a:pt x="263" y="111"/>
                  </a:lnTo>
                  <a:lnTo>
                    <a:pt x="258" y="118"/>
                  </a:lnTo>
                  <a:lnTo>
                    <a:pt x="246" y="128"/>
                  </a:lnTo>
                  <a:lnTo>
                    <a:pt x="244" y="132"/>
                  </a:lnTo>
                  <a:lnTo>
                    <a:pt x="237" y="139"/>
                  </a:lnTo>
                  <a:lnTo>
                    <a:pt x="232" y="149"/>
                  </a:lnTo>
                  <a:lnTo>
                    <a:pt x="222" y="163"/>
                  </a:lnTo>
                  <a:lnTo>
                    <a:pt x="206" y="182"/>
                  </a:lnTo>
                  <a:lnTo>
                    <a:pt x="194" y="194"/>
                  </a:lnTo>
                  <a:lnTo>
                    <a:pt x="182" y="203"/>
                  </a:lnTo>
                  <a:lnTo>
                    <a:pt x="163" y="211"/>
                  </a:lnTo>
                  <a:lnTo>
                    <a:pt x="156" y="211"/>
                  </a:lnTo>
                  <a:lnTo>
                    <a:pt x="154" y="218"/>
                  </a:lnTo>
                  <a:lnTo>
                    <a:pt x="144" y="215"/>
                  </a:lnTo>
                  <a:lnTo>
                    <a:pt x="135" y="218"/>
                  </a:lnTo>
                  <a:lnTo>
                    <a:pt x="118" y="215"/>
                  </a:lnTo>
                  <a:lnTo>
                    <a:pt x="109" y="218"/>
                  </a:lnTo>
                  <a:lnTo>
                    <a:pt x="102" y="215"/>
                  </a:lnTo>
                  <a:lnTo>
                    <a:pt x="85" y="225"/>
                  </a:lnTo>
                  <a:lnTo>
                    <a:pt x="71" y="225"/>
                  </a:lnTo>
                  <a:lnTo>
                    <a:pt x="61" y="234"/>
                  </a:lnTo>
                  <a:lnTo>
                    <a:pt x="54" y="234"/>
                  </a:lnTo>
                  <a:lnTo>
                    <a:pt x="47" y="227"/>
                  </a:lnTo>
                  <a:lnTo>
                    <a:pt x="43" y="227"/>
                  </a:lnTo>
                  <a:lnTo>
                    <a:pt x="35" y="218"/>
                  </a:lnTo>
                  <a:lnTo>
                    <a:pt x="33" y="222"/>
                  </a:lnTo>
                  <a:lnTo>
                    <a:pt x="31" y="215"/>
                  </a:lnTo>
                  <a:lnTo>
                    <a:pt x="31" y="203"/>
                  </a:lnTo>
                  <a:lnTo>
                    <a:pt x="26" y="192"/>
                  </a:lnTo>
                  <a:lnTo>
                    <a:pt x="31" y="187"/>
                  </a:lnTo>
                  <a:lnTo>
                    <a:pt x="31" y="173"/>
                  </a:lnTo>
                  <a:lnTo>
                    <a:pt x="21" y="156"/>
                  </a:lnTo>
                  <a:lnTo>
                    <a:pt x="14" y="139"/>
                  </a:lnTo>
                  <a:lnTo>
                    <a:pt x="12" y="139"/>
                  </a:lnTo>
                  <a:lnTo>
                    <a:pt x="0" y="116"/>
                  </a:lnTo>
                  <a:lnTo>
                    <a:pt x="9" y="106"/>
                  </a:lnTo>
                  <a:lnTo>
                    <a:pt x="14" y="111"/>
                  </a:lnTo>
                  <a:lnTo>
                    <a:pt x="19" y="121"/>
                  </a:lnTo>
                  <a:lnTo>
                    <a:pt x="26" y="121"/>
                  </a:lnTo>
                  <a:lnTo>
                    <a:pt x="35" y="125"/>
                  </a:lnTo>
                  <a:lnTo>
                    <a:pt x="45" y="123"/>
                  </a:lnTo>
                  <a:lnTo>
                    <a:pt x="59" y="113"/>
                  </a:lnTo>
                  <a:lnTo>
                    <a:pt x="59" y="47"/>
                  </a:lnTo>
                  <a:lnTo>
                    <a:pt x="61" y="50"/>
                  </a:lnTo>
                  <a:lnTo>
                    <a:pt x="73" y="66"/>
                  </a:lnTo>
                  <a:lnTo>
                    <a:pt x="71" y="78"/>
                  </a:lnTo>
                  <a:lnTo>
                    <a:pt x="76" y="85"/>
                  </a:lnTo>
                  <a:lnTo>
                    <a:pt x="85" y="83"/>
                  </a:lnTo>
                  <a:lnTo>
                    <a:pt x="95" y="73"/>
                  </a:lnTo>
                  <a:lnTo>
                    <a:pt x="102" y="68"/>
                  </a:lnTo>
                  <a:lnTo>
                    <a:pt x="106" y="61"/>
                  </a:lnTo>
                  <a:lnTo>
                    <a:pt x="114" y="57"/>
                  </a:lnTo>
                  <a:lnTo>
                    <a:pt x="121" y="59"/>
                  </a:lnTo>
                  <a:lnTo>
                    <a:pt x="130" y="64"/>
                  </a:lnTo>
                  <a:lnTo>
                    <a:pt x="142" y="64"/>
                  </a:lnTo>
                  <a:lnTo>
                    <a:pt x="151" y="59"/>
                  </a:lnTo>
                  <a:lnTo>
                    <a:pt x="154" y="54"/>
                  </a:lnTo>
                  <a:lnTo>
                    <a:pt x="156" y="45"/>
                  </a:lnTo>
                  <a:lnTo>
                    <a:pt x="166" y="45"/>
                  </a:lnTo>
                  <a:lnTo>
                    <a:pt x="170" y="38"/>
                  </a:lnTo>
                  <a:lnTo>
                    <a:pt x="175" y="26"/>
                  </a:lnTo>
                  <a:lnTo>
                    <a:pt x="189" y="14"/>
                  </a:lnTo>
                  <a:lnTo>
                    <a:pt x="213" y="0"/>
                  </a:lnTo>
                  <a:lnTo>
                    <a:pt x="220" y="0"/>
                  </a:lnTo>
                  <a:moveTo>
                    <a:pt x="192" y="121"/>
                  </a:moveTo>
                  <a:lnTo>
                    <a:pt x="192" y="121"/>
                  </a:lnTo>
                  <a:lnTo>
                    <a:pt x="182" y="128"/>
                  </a:lnTo>
                  <a:lnTo>
                    <a:pt x="173" y="139"/>
                  </a:lnTo>
                  <a:lnTo>
                    <a:pt x="187" y="154"/>
                  </a:lnTo>
                  <a:lnTo>
                    <a:pt x="192" y="151"/>
                  </a:lnTo>
                  <a:lnTo>
                    <a:pt x="194" y="147"/>
                  </a:lnTo>
                  <a:lnTo>
                    <a:pt x="203" y="144"/>
                  </a:lnTo>
                  <a:lnTo>
                    <a:pt x="206" y="137"/>
                  </a:lnTo>
                  <a:lnTo>
                    <a:pt x="210" y="128"/>
                  </a:lnTo>
                  <a:lnTo>
                    <a:pt x="206" y="123"/>
                  </a:lnTo>
                  <a:lnTo>
                    <a:pt x="199" y="116"/>
                  </a:lnTo>
                  <a:lnTo>
                    <a:pt x="192" y="121"/>
                  </a:lnTo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Freeform 429">
              <a:extLst>
                <a:ext uri="{FF2B5EF4-FFF2-40B4-BE49-F238E27FC236}">
                  <a16:creationId xmlns:a16="http://schemas.microsoft.com/office/drawing/2014/main" id="{45E48CDF-7018-971E-02AD-2A43BEB01B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1907" y="4384384"/>
              <a:ext cx="366435" cy="370333"/>
            </a:xfrm>
            <a:custGeom>
              <a:avLst/>
              <a:gdLst>
                <a:gd name="connsiteX0" fmla="*/ 379218 w 488580"/>
                <a:gd name="connsiteY0" fmla="*/ 46740 h 493777"/>
                <a:gd name="connsiteX1" fmla="*/ 363595 w 488580"/>
                <a:gd name="connsiteY1" fmla="*/ 49995 h 493777"/>
                <a:gd name="connsiteX2" fmla="*/ 338598 w 488580"/>
                <a:gd name="connsiteY2" fmla="*/ 49995 h 493777"/>
                <a:gd name="connsiteX3" fmla="*/ 338513 w 488580"/>
                <a:gd name="connsiteY3" fmla="*/ 51719 h 493777"/>
                <a:gd name="connsiteX4" fmla="*/ 354505 w 488580"/>
                <a:gd name="connsiteY4" fmla="*/ 52918 h 493777"/>
                <a:gd name="connsiteX5" fmla="*/ 36360 w 488580"/>
                <a:gd name="connsiteY5" fmla="*/ 0 h 493777"/>
                <a:gd name="connsiteX6" fmla="*/ 59084 w 488580"/>
                <a:gd name="connsiteY6" fmla="*/ 6817 h 493777"/>
                <a:gd name="connsiteX7" fmla="*/ 79537 w 488580"/>
                <a:gd name="connsiteY7" fmla="*/ 22725 h 493777"/>
                <a:gd name="connsiteX8" fmla="*/ 90899 w 488580"/>
                <a:gd name="connsiteY8" fmla="*/ 15908 h 493777"/>
                <a:gd name="connsiteX9" fmla="*/ 236337 w 488580"/>
                <a:gd name="connsiteY9" fmla="*/ 15908 h 493777"/>
                <a:gd name="connsiteX10" fmla="*/ 263606 w 488580"/>
                <a:gd name="connsiteY10" fmla="*/ 31815 h 493777"/>
                <a:gd name="connsiteX11" fmla="*/ 354505 w 488580"/>
                <a:gd name="connsiteY11" fmla="*/ 38632 h 493777"/>
                <a:gd name="connsiteX12" fmla="*/ 418134 w 488580"/>
                <a:gd name="connsiteY12" fmla="*/ 22725 h 493777"/>
                <a:gd name="connsiteX13" fmla="*/ 449948 w 488580"/>
                <a:gd name="connsiteY13" fmla="*/ 15908 h 493777"/>
                <a:gd name="connsiteX14" fmla="*/ 472673 w 488580"/>
                <a:gd name="connsiteY14" fmla="*/ 15908 h 493777"/>
                <a:gd name="connsiteX15" fmla="*/ 488580 w 488580"/>
                <a:gd name="connsiteY15" fmla="*/ 27270 h 493777"/>
                <a:gd name="connsiteX16" fmla="*/ 478580 w 488580"/>
                <a:gd name="connsiteY16" fmla="*/ 34413 h 493777"/>
                <a:gd name="connsiteX17" fmla="*/ 488580 w 488580"/>
                <a:gd name="connsiteY17" fmla="*/ 41556 h 493777"/>
                <a:gd name="connsiteX18" fmla="*/ 472673 w 488580"/>
                <a:gd name="connsiteY18" fmla="*/ 52918 h 493777"/>
                <a:gd name="connsiteX19" fmla="*/ 461311 w 488580"/>
                <a:gd name="connsiteY19" fmla="*/ 52918 h 493777"/>
                <a:gd name="connsiteX20" fmla="*/ 434041 w 488580"/>
                <a:gd name="connsiteY20" fmla="*/ 68826 h 493777"/>
                <a:gd name="connsiteX21" fmla="*/ 418134 w 488580"/>
                <a:gd name="connsiteY21" fmla="*/ 52918 h 493777"/>
                <a:gd name="connsiteX22" fmla="*/ 363595 w 488580"/>
                <a:gd name="connsiteY22" fmla="*/ 64281 h 493777"/>
                <a:gd name="connsiteX23" fmla="*/ 338598 w 488580"/>
                <a:gd name="connsiteY23" fmla="*/ 64281 h 493777"/>
                <a:gd name="connsiteX24" fmla="*/ 331780 w 488580"/>
                <a:gd name="connsiteY24" fmla="*/ 202901 h 493777"/>
                <a:gd name="connsiteX25" fmla="*/ 299966 w 488580"/>
                <a:gd name="connsiteY25" fmla="*/ 202901 h 493777"/>
                <a:gd name="connsiteX26" fmla="*/ 299966 w 488580"/>
                <a:gd name="connsiteY26" fmla="*/ 306784 h 493777"/>
                <a:gd name="connsiteX27" fmla="*/ 299966 w 488580"/>
                <a:gd name="connsiteY27" fmla="*/ 321070 h 493777"/>
                <a:gd name="connsiteX28" fmla="*/ 299966 w 488580"/>
                <a:gd name="connsiteY28" fmla="*/ 456767 h 493777"/>
                <a:gd name="connsiteX29" fmla="*/ 299966 w 488580"/>
                <a:gd name="connsiteY29" fmla="*/ 471053 h 493777"/>
                <a:gd name="connsiteX30" fmla="*/ 263606 w 488580"/>
                <a:gd name="connsiteY30" fmla="*/ 493777 h 493777"/>
                <a:gd name="connsiteX31" fmla="*/ 245426 w 488580"/>
                <a:gd name="connsiteY31" fmla="*/ 493777 h 493777"/>
                <a:gd name="connsiteX32" fmla="*/ 224974 w 488580"/>
                <a:gd name="connsiteY32" fmla="*/ 489232 h 493777"/>
                <a:gd name="connsiteX33" fmla="*/ 204522 w 488580"/>
                <a:gd name="connsiteY33" fmla="*/ 489232 h 493777"/>
                <a:gd name="connsiteX34" fmla="*/ 197705 w 488580"/>
                <a:gd name="connsiteY34" fmla="*/ 466508 h 493777"/>
                <a:gd name="connsiteX35" fmla="*/ 186342 w 488580"/>
                <a:gd name="connsiteY35" fmla="*/ 455145 h 493777"/>
                <a:gd name="connsiteX36" fmla="*/ 165890 w 488580"/>
                <a:gd name="connsiteY36" fmla="*/ 477870 h 493777"/>
                <a:gd name="connsiteX37" fmla="*/ 138621 w 488580"/>
                <a:gd name="connsiteY37" fmla="*/ 446055 h 493777"/>
                <a:gd name="connsiteX38" fmla="*/ 122713 w 488580"/>
                <a:gd name="connsiteY38" fmla="*/ 411968 h 493777"/>
                <a:gd name="connsiteX39" fmla="*/ 118168 w 488580"/>
                <a:gd name="connsiteY39" fmla="*/ 375609 h 493777"/>
                <a:gd name="connsiteX40" fmla="*/ 106806 w 488580"/>
                <a:gd name="connsiteY40" fmla="*/ 348339 h 493777"/>
                <a:gd name="connsiteX41" fmla="*/ 95444 w 488580"/>
                <a:gd name="connsiteY41" fmla="*/ 284710 h 493777"/>
                <a:gd name="connsiteX42" fmla="*/ 95444 w 488580"/>
                <a:gd name="connsiteY42" fmla="*/ 270424 h 493777"/>
                <a:gd name="connsiteX43" fmla="*/ 95444 w 488580"/>
                <a:gd name="connsiteY43" fmla="*/ 234716 h 493777"/>
                <a:gd name="connsiteX44" fmla="*/ 90899 w 488580"/>
                <a:gd name="connsiteY44" fmla="*/ 214264 h 493777"/>
                <a:gd name="connsiteX45" fmla="*/ 74992 w 488580"/>
                <a:gd name="connsiteY45" fmla="*/ 198356 h 493777"/>
                <a:gd name="connsiteX46" fmla="*/ 59084 w 488580"/>
                <a:gd name="connsiteY46" fmla="*/ 166542 h 493777"/>
                <a:gd name="connsiteX47" fmla="*/ 36360 w 488580"/>
                <a:gd name="connsiteY47" fmla="*/ 123365 h 493777"/>
                <a:gd name="connsiteX48" fmla="*/ 31815 w 488580"/>
                <a:gd name="connsiteY48" fmla="*/ 96095 h 493777"/>
                <a:gd name="connsiteX49" fmla="*/ 0 w 488580"/>
                <a:gd name="connsiteY49" fmla="*/ 64281 h 493777"/>
                <a:gd name="connsiteX50" fmla="*/ 0 w 488580"/>
                <a:gd name="connsiteY50" fmla="*/ 49995 h 493777"/>
                <a:gd name="connsiteX51" fmla="*/ 0 w 488580"/>
                <a:gd name="connsiteY51" fmla="*/ 30194 h 493777"/>
                <a:gd name="connsiteX52" fmla="*/ 0 w 488580"/>
                <a:gd name="connsiteY52" fmla="*/ 15908 h 493777"/>
                <a:gd name="connsiteX53" fmla="*/ 15908 w 488580"/>
                <a:gd name="connsiteY53" fmla="*/ 6817 h 493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488580" h="493777">
                  <a:moveTo>
                    <a:pt x="379218" y="46740"/>
                  </a:moveTo>
                  <a:lnTo>
                    <a:pt x="363595" y="49995"/>
                  </a:lnTo>
                  <a:lnTo>
                    <a:pt x="338598" y="49995"/>
                  </a:lnTo>
                  <a:lnTo>
                    <a:pt x="338513" y="51719"/>
                  </a:lnTo>
                  <a:lnTo>
                    <a:pt x="354505" y="52918"/>
                  </a:lnTo>
                  <a:close/>
                  <a:moveTo>
                    <a:pt x="36360" y="0"/>
                  </a:moveTo>
                  <a:lnTo>
                    <a:pt x="59084" y="6817"/>
                  </a:lnTo>
                  <a:lnTo>
                    <a:pt x="79537" y="22725"/>
                  </a:lnTo>
                  <a:lnTo>
                    <a:pt x="90899" y="15908"/>
                  </a:lnTo>
                  <a:lnTo>
                    <a:pt x="236337" y="15908"/>
                  </a:lnTo>
                  <a:lnTo>
                    <a:pt x="263606" y="31815"/>
                  </a:lnTo>
                  <a:lnTo>
                    <a:pt x="354505" y="38632"/>
                  </a:lnTo>
                  <a:lnTo>
                    <a:pt x="418134" y="22725"/>
                  </a:lnTo>
                  <a:lnTo>
                    <a:pt x="449948" y="15908"/>
                  </a:lnTo>
                  <a:lnTo>
                    <a:pt x="472673" y="15908"/>
                  </a:lnTo>
                  <a:lnTo>
                    <a:pt x="488580" y="27270"/>
                  </a:lnTo>
                  <a:lnTo>
                    <a:pt x="478580" y="34413"/>
                  </a:lnTo>
                  <a:lnTo>
                    <a:pt x="488580" y="41556"/>
                  </a:lnTo>
                  <a:lnTo>
                    <a:pt x="472673" y="52918"/>
                  </a:lnTo>
                  <a:lnTo>
                    <a:pt x="461311" y="52918"/>
                  </a:lnTo>
                  <a:lnTo>
                    <a:pt x="434041" y="68826"/>
                  </a:lnTo>
                  <a:lnTo>
                    <a:pt x="418134" y="52918"/>
                  </a:lnTo>
                  <a:lnTo>
                    <a:pt x="363595" y="64281"/>
                  </a:lnTo>
                  <a:lnTo>
                    <a:pt x="338598" y="64281"/>
                  </a:lnTo>
                  <a:lnTo>
                    <a:pt x="331780" y="202901"/>
                  </a:lnTo>
                  <a:lnTo>
                    <a:pt x="299966" y="202901"/>
                  </a:lnTo>
                  <a:lnTo>
                    <a:pt x="299966" y="306784"/>
                  </a:lnTo>
                  <a:lnTo>
                    <a:pt x="299966" y="321070"/>
                  </a:lnTo>
                  <a:lnTo>
                    <a:pt x="299966" y="456767"/>
                  </a:lnTo>
                  <a:lnTo>
                    <a:pt x="299966" y="471053"/>
                  </a:lnTo>
                  <a:lnTo>
                    <a:pt x="263606" y="493777"/>
                  </a:lnTo>
                  <a:lnTo>
                    <a:pt x="245426" y="493777"/>
                  </a:lnTo>
                  <a:lnTo>
                    <a:pt x="224974" y="489232"/>
                  </a:lnTo>
                  <a:lnTo>
                    <a:pt x="204522" y="489232"/>
                  </a:lnTo>
                  <a:lnTo>
                    <a:pt x="197705" y="466508"/>
                  </a:lnTo>
                  <a:lnTo>
                    <a:pt x="186342" y="455145"/>
                  </a:lnTo>
                  <a:lnTo>
                    <a:pt x="165890" y="477870"/>
                  </a:lnTo>
                  <a:lnTo>
                    <a:pt x="138621" y="446055"/>
                  </a:lnTo>
                  <a:lnTo>
                    <a:pt x="122713" y="411968"/>
                  </a:lnTo>
                  <a:lnTo>
                    <a:pt x="118168" y="375609"/>
                  </a:lnTo>
                  <a:lnTo>
                    <a:pt x="106806" y="348339"/>
                  </a:lnTo>
                  <a:lnTo>
                    <a:pt x="95444" y="284710"/>
                  </a:lnTo>
                  <a:lnTo>
                    <a:pt x="95444" y="270424"/>
                  </a:lnTo>
                  <a:lnTo>
                    <a:pt x="95444" y="234716"/>
                  </a:lnTo>
                  <a:lnTo>
                    <a:pt x="90899" y="214264"/>
                  </a:lnTo>
                  <a:lnTo>
                    <a:pt x="74992" y="198356"/>
                  </a:lnTo>
                  <a:lnTo>
                    <a:pt x="59084" y="166542"/>
                  </a:lnTo>
                  <a:lnTo>
                    <a:pt x="36360" y="123365"/>
                  </a:lnTo>
                  <a:lnTo>
                    <a:pt x="31815" y="96095"/>
                  </a:lnTo>
                  <a:lnTo>
                    <a:pt x="0" y="64281"/>
                  </a:lnTo>
                  <a:lnTo>
                    <a:pt x="0" y="49995"/>
                  </a:lnTo>
                  <a:lnTo>
                    <a:pt x="0" y="30194"/>
                  </a:lnTo>
                  <a:lnTo>
                    <a:pt x="0" y="15908"/>
                  </a:lnTo>
                  <a:lnTo>
                    <a:pt x="15908" y="6817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" name="Freeform 427">
              <a:extLst>
                <a:ext uri="{FF2B5EF4-FFF2-40B4-BE49-F238E27FC236}">
                  <a16:creationId xmlns:a16="http://schemas.microsoft.com/office/drawing/2014/main" id="{23364955-B4A8-36D5-8EDB-4F80B22DB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3838" y="3776176"/>
              <a:ext cx="530379" cy="514958"/>
            </a:xfrm>
            <a:custGeom>
              <a:avLst/>
              <a:gdLst>
                <a:gd name="connsiteX0" fmla="*/ 493125 w 707172"/>
                <a:gd name="connsiteY0" fmla="*/ 0 h 686611"/>
                <a:gd name="connsiteX1" fmla="*/ 520395 w 707172"/>
                <a:gd name="connsiteY1" fmla="*/ 6817 h 686611"/>
                <a:gd name="connsiteX2" fmla="*/ 543120 w 707172"/>
                <a:gd name="connsiteY2" fmla="*/ 6817 h 686611"/>
                <a:gd name="connsiteX3" fmla="*/ 559027 w 707172"/>
                <a:gd name="connsiteY3" fmla="*/ 0 h 686611"/>
                <a:gd name="connsiteX4" fmla="*/ 564385 w 707172"/>
                <a:gd name="connsiteY4" fmla="*/ 8930 h 686611"/>
                <a:gd name="connsiteX5" fmla="*/ 568552 w 707172"/>
                <a:gd name="connsiteY5" fmla="*/ 7144 h 686611"/>
                <a:gd name="connsiteX6" fmla="*/ 585802 w 707172"/>
                <a:gd name="connsiteY6" fmla="*/ 35894 h 686611"/>
                <a:gd name="connsiteX7" fmla="*/ 595386 w 707172"/>
                <a:gd name="connsiteY7" fmla="*/ 38632 h 686611"/>
                <a:gd name="connsiteX8" fmla="*/ 606749 w 707172"/>
                <a:gd name="connsiteY8" fmla="*/ 27270 h 686611"/>
                <a:gd name="connsiteX9" fmla="*/ 622656 w 707172"/>
                <a:gd name="connsiteY9" fmla="*/ 34087 h 686611"/>
                <a:gd name="connsiteX10" fmla="*/ 645381 w 707172"/>
                <a:gd name="connsiteY10" fmla="*/ 22725 h 686611"/>
                <a:gd name="connsiteX11" fmla="*/ 650672 w 707172"/>
                <a:gd name="connsiteY11" fmla="*/ 31985 h 686611"/>
                <a:gd name="connsiteX12" fmla="*/ 654906 w 707172"/>
                <a:gd name="connsiteY12" fmla="*/ 29869 h 686611"/>
                <a:gd name="connsiteX13" fmla="*/ 663995 w 707172"/>
                <a:gd name="connsiteY13" fmla="*/ 45776 h 686611"/>
                <a:gd name="connsiteX14" fmla="*/ 698082 w 707172"/>
                <a:gd name="connsiteY14" fmla="*/ 73046 h 686611"/>
                <a:gd name="connsiteX15" fmla="*/ 691797 w 707172"/>
                <a:gd name="connsiteY15" fmla="*/ 106571 h 686611"/>
                <a:gd name="connsiteX16" fmla="*/ 697647 w 707172"/>
                <a:gd name="connsiteY16" fmla="*/ 109079 h 686611"/>
                <a:gd name="connsiteX17" fmla="*/ 696242 w 707172"/>
                <a:gd name="connsiteY17" fmla="*/ 111538 h 686611"/>
                <a:gd name="connsiteX18" fmla="*/ 707172 w 707172"/>
                <a:gd name="connsiteY18" fmla="*/ 116223 h 686611"/>
                <a:gd name="connsiteX19" fmla="*/ 698082 w 707172"/>
                <a:gd name="connsiteY19" fmla="*/ 132130 h 686611"/>
                <a:gd name="connsiteX20" fmla="*/ 679903 w 707172"/>
                <a:gd name="connsiteY20" fmla="*/ 143492 h 686611"/>
                <a:gd name="connsiteX21" fmla="*/ 670813 w 707172"/>
                <a:gd name="connsiteY21" fmla="*/ 159399 h 686611"/>
                <a:gd name="connsiteX22" fmla="*/ 659450 w 707172"/>
                <a:gd name="connsiteY22" fmla="*/ 179852 h 686611"/>
                <a:gd name="connsiteX23" fmla="*/ 659450 w 707172"/>
                <a:gd name="connsiteY23" fmla="*/ 207121 h 686611"/>
                <a:gd name="connsiteX24" fmla="*/ 648088 w 707172"/>
                <a:gd name="connsiteY24" fmla="*/ 218483 h 686611"/>
                <a:gd name="connsiteX25" fmla="*/ 648088 w 707172"/>
                <a:gd name="connsiteY25" fmla="*/ 245753 h 686611"/>
                <a:gd name="connsiteX26" fmla="*/ 636726 w 707172"/>
                <a:gd name="connsiteY26" fmla="*/ 254843 h 686611"/>
                <a:gd name="connsiteX27" fmla="*/ 636726 w 707172"/>
                <a:gd name="connsiteY27" fmla="*/ 282112 h 686611"/>
                <a:gd name="connsiteX28" fmla="*/ 632181 w 707172"/>
                <a:gd name="connsiteY28" fmla="*/ 282112 h 686611"/>
                <a:gd name="connsiteX29" fmla="*/ 627636 w 707172"/>
                <a:gd name="connsiteY29" fmla="*/ 304837 h 686611"/>
                <a:gd name="connsiteX30" fmla="*/ 636726 w 707172"/>
                <a:gd name="connsiteY30" fmla="*/ 320744 h 686611"/>
                <a:gd name="connsiteX31" fmla="*/ 636726 w 707172"/>
                <a:gd name="connsiteY31" fmla="*/ 363921 h 686611"/>
                <a:gd name="connsiteX32" fmla="*/ 643543 w 707172"/>
                <a:gd name="connsiteY32" fmla="*/ 395736 h 686611"/>
                <a:gd name="connsiteX33" fmla="*/ 643543 w 707172"/>
                <a:gd name="connsiteY33" fmla="*/ 416188 h 686611"/>
                <a:gd name="connsiteX34" fmla="*/ 648088 w 707172"/>
                <a:gd name="connsiteY34" fmla="*/ 438913 h 686611"/>
                <a:gd name="connsiteX35" fmla="*/ 670813 w 707172"/>
                <a:gd name="connsiteY35" fmla="*/ 459365 h 686611"/>
                <a:gd name="connsiteX36" fmla="*/ 691265 w 707172"/>
                <a:gd name="connsiteY36" fmla="*/ 502542 h 686611"/>
                <a:gd name="connsiteX37" fmla="*/ 675358 w 707172"/>
                <a:gd name="connsiteY37" fmla="*/ 502542 h 686611"/>
                <a:gd name="connsiteX38" fmla="*/ 627636 w 707172"/>
                <a:gd name="connsiteY38" fmla="*/ 509359 h 686611"/>
                <a:gd name="connsiteX39" fmla="*/ 616274 w 707172"/>
                <a:gd name="connsiteY39" fmla="*/ 513904 h 686611"/>
                <a:gd name="connsiteX40" fmla="*/ 604911 w 707172"/>
                <a:gd name="connsiteY40" fmla="*/ 534356 h 686611"/>
                <a:gd name="connsiteX41" fmla="*/ 616274 w 707172"/>
                <a:gd name="connsiteY41" fmla="*/ 552536 h 686611"/>
                <a:gd name="connsiteX42" fmla="*/ 611729 w 707172"/>
                <a:gd name="connsiteY42" fmla="*/ 593440 h 686611"/>
                <a:gd name="connsiteX43" fmla="*/ 605461 w 707172"/>
                <a:gd name="connsiteY43" fmla="*/ 628958 h 686611"/>
                <a:gd name="connsiteX44" fmla="*/ 606749 w 707172"/>
                <a:gd name="connsiteY44" fmla="*/ 629473 h 686611"/>
                <a:gd name="connsiteX45" fmla="*/ 613568 w 707172"/>
                <a:gd name="connsiteY45" fmla="*/ 635535 h 686611"/>
                <a:gd name="connsiteX46" fmla="*/ 616274 w 707172"/>
                <a:gd name="connsiteY46" fmla="*/ 636617 h 686611"/>
                <a:gd name="connsiteX47" fmla="*/ 628089 w 707172"/>
                <a:gd name="connsiteY47" fmla="*/ 647120 h 686611"/>
                <a:gd name="connsiteX48" fmla="*/ 638563 w 707172"/>
                <a:gd name="connsiteY48" fmla="*/ 640835 h 686611"/>
                <a:gd name="connsiteX49" fmla="*/ 640615 w 707172"/>
                <a:gd name="connsiteY49" fmla="*/ 652463 h 686611"/>
                <a:gd name="connsiteX50" fmla="*/ 648088 w 707172"/>
                <a:gd name="connsiteY50" fmla="*/ 647979 h 686611"/>
                <a:gd name="connsiteX51" fmla="*/ 654906 w 707172"/>
                <a:gd name="connsiteY51" fmla="*/ 686611 h 686611"/>
                <a:gd name="connsiteX52" fmla="*/ 620819 w 707172"/>
                <a:gd name="connsiteY52" fmla="*/ 686611 h 686611"/>
                <a:gd name="connsiteX53" fmla="*/ 617961 w 707172"/>
                <a:gd name="connsiteY53" fmla="*/ 679467 h 686611"/>
                <a:gd name="connsiteX54" fmla="*/ 611294 w 707172"/>
                <a:gd name="connsiteY54" fmla="*/ 679467 h 686611"/>
                <a:gd name="connsiteX55" fmla="*/ 602204 w 707172"/>
                <a:gd name="connsiteY55" fmla="*/ 656743 h 686611"/>
                <a:gd name="connsiteX56" fmla="*/ 592964 w 707172"/>
                <a:gd name="connsiteY56" fmla="*/ 647503 h 686611"/>
                <a:gd name="connsiteX57" fmla="*/ 568552 w 707172"/>
                <a:gd name="connsiteY57" fmla="*/ 643434 h 686611"/>
                <a:gd name="connsiteX58" fmla="*/ 564046 w 707172"/>
                <a:gd name="connsiteY58" fmla="*/ 637127 h 686611"/>
                <a:gd name="connsiteX59" fmla="*/ 559027 w 707172"/>
                <a:gd name="connsiteY59" fmla="*/ 636290 h 686611"/>
                <a:gd name="connsiteX60" fmla="*/ 553833 w 707172"/>
                <a:gd name="connsiteY60" fmla="*/ 629019 h 686611"/>
                <a:gd name="connsiteX61" fmla="*/ 536737 w 707172"/>
                <a:gd name="connsiteY61" fmla="*/ 636617 h 686611"/>
                <a:gd name="connsiteX62" fmla="*/ 509468 w 707172"/>
                <a:gd name="connsiteY62" fmla="*/ 632072 h 686611"/>
                <a:gd name="connsiteX63" fmla="*/ 502800 w 707172"/>
                <a:gd name="connsiteY63" fmla="*/ 625404 h 686611"/>
                <a:gd name="connsiteX64" fmla="*/ 499943 w 707172"/>
                <a:gd name="connsiteY64" fmla="*/ 624928 h 686611"/>
                <a:gd name="connsiteX65" fmla="*/ 490584 w 707172"/>
                <a:gd name="connsiteY65" fmla="*/ 615569 h 686611"/>
                <a:gd name="connsiteX66" fmla="*/ 470836 w 707172"/>
                <a:gd name="connsiteY66" fmla="*/ 611620 h 686611"/>
                <a:gd name="connsiteX67" fmla="*/ 454929 w 707172"/>
                <a:gd name="connsiteY67" fmla="*/ 611620 h 686611"/>
                <a:gd name="connsiteX68" fmla="*/ 452071 w 707172"/>
                <a:gd name="connsiteY68" fmla="*/ 604476 h 686611"/>
                <a:gd name="connsiteX69" fmla="*/ 445404 w 707172"/>
                <a:gd name="connsiteY69" fmla="*/ 604476 h 686611"/>
                <a:gd name="connsiteX70" fmla="*/ 443716 w 707172"/>
                <a:gd name="connsiteY70" fmla="*/ 600258 h 686611"/>
                <a:gd name="connsiteX71" fmla="*/ 439021 w 707172"/>
                <a:gd name="connsiteY71" fmla="*/ 600258 h 686611"/>
                <a:gd name="connsiteX72" fmla="*/ 423114 w 707172"/>
                <a:gd name="connsiteY72" fmla="*/ 600258 h 686611"/>
                <a:gd name="connsiteX73" fmla="*/ 400389 w 707172"/>
                <a:gd name="connsiteY73" fmla="*/ 604802 h 686611"/>
                <a:gd name="connsiteX74" fmla="*/ 384482 w 707172"/>
                <a:gd name="connsiteY74" fmla="*/ 604802 h 686611"/>
                <a:gd name="connsiteX75" fmla="*/ 375392 w 707172"/>
                <a:gd name="connsiteY75" fmla="*/ 604802 h 686611"/>
                <a:gd name="connsiteX76" fmla="*/ 375392 w 707172"/>
                <a:gd name="connsiteY76" fmla="*/ 597658 h 686611"/>
                <a:gd name="connsiteX77" fmla="*/ 374957 w 707172"/>
                <a:gd name="connsiteY77" fmla="*/ 597658 h 686611"/>
                <a:gd name="connsiteX78" fmla="*/ 365867 w 707172"/>
                <a:gd name="connsiteY78" fmla="*/ 597658 h 686611"/>
                <a:gd name="connsiteX79" fmla="*/ 365867 w 707172"/>
                <a:gd name="connsiteY79" fmla="*/ 554482 h 686611"/>
                <a:gd name="connsiteX80" fmla="*/ 354505 w 707172"/>
                <a:gd name="connsiteY80" fmla="*/ 538574 h 686611"/>
                <a:gd name="connsiteX81" fmla="*/ 347688 w 707172"/>
                <a:gd name="connsiteY81" fmla="*/ 518122 h 686611"/>
                <a:gd name="connsiteX82" fmla="*/ 354505 w 707172"/>
                <a:gd name="connsiteY82" fmla="*/ 495398 h 686611"/>
                <a:gd name="connsiteX83" fmla="*/ 347688 w 707172"/>
                <a:gd name="connsiteY83" fmla="*/ 479490 h 686611"/>
                <a:gd name="connsiteX84" fmla="*/ 347688 w 707172"/>
                <a:gd name="connsiteY84" fmla="*/ 466182 h 686611"/>
                <a:gd name="connsiteX85" fmla="*/ 316308 w 707172"/>
                <a:gd name="connsiteY85" fmla="*/ 466182 h 686611"/>
                <a:gd name="connsiteX86" fmla="*/ 316308 w 707172"/>
                <a:gd name="connsiteY86" fmla="*/ 459038 h 686611"/>
                <a:gd name="connsiteX87" fmla="*/ 306783 w 707172"/>
                <a:gd name="connsiteY87" fmla="*/ 459038 h 686611"/>
                <a:gd name="connsiteX88" fmla="*/ 306783 w 707172"/>
                <a:gd name="connsiteY88" fmla="*/ 454820 h 686611"/>
                <a:gd name="connsiteX89" fmla="*/ 298128 w 707172"/>
                <a:gd name="connsiteY89" fmla="*/ 454820 h 686611"/>
                <a:gd name="connsiteX90" fmla="*/ 293583 w 707172"/>
                <a:gd name="connsiteY90" fmla="*/ 459365 h 686611"/>
                <a:gd name="connsiteX91" fmla="*/ 273131 w 707172"/>
                <a:gd name="connsiteY91" fmla="*/ 459365 h 686611"/>
                <a:gd name="connsiteX92" fmla="*/ 261769 w 707172"/>
                <a:gd name="connsiteY92" fmla="*/ 482089 h 686611"/>
                <a:gd name="connsiteX93" fmla="*/ 257224 w 707172"/>
                <a:gd name="connsiteY93" fmla="*/ 493452 h 686611"/>
                <a:gd name="connsiteX94" fmla="*/ 239044 w 707172"/>
                <a:gd name="connsiteY94" fmla="*/ 486634 h 686611"/>
                <a:gd name="connsiteX95" fmla="*/ 223137 w 707172"/>
                <a:gd name="connsiteY95" fmla="*/ 493452 h 686611"/>
                <a:gd name="connsiteX96" fmla="*/ 202685 w 707172"/>
                <a:gd name="connsiteY96" fmla="*/ 493452 h 686611"/>
                <a:gd name="connsiteX97" fmla="*/ 196434 w 707172"/>
                <a:gd name="connsiteY97" fmla="*/ 486308 h 686611"/>
                <a:gd name="connsiteX98" fmla="*/ 193160 w 707172"/>
                <a:gd name="connsiteY98" fmla="*/ 486308 h 686611"/>
                <a:gd name="connsiteX99" fmla="*/ 177253 w 707172"/>
                <a:gd name="connsiteY99" fmla="*/ 468128 h 686611"/>
                <a:gd name="connsiteX100" fmla="*/ 170435 w 707172"/>
                <a:gd name="connsiteY100" fmla="*/ 459038 h 686611"/>
                <a:gd name="connsiteX101" fmla="*/ 161345 w 707172"/>
                <a:gd name="connsiteY101" fmla="*/ 431769 h 686611"/>
                <a:gd name="connsiteX102" fmla="*/ 153426 w 707172"/>
                <a:gd name="connsiteY102" fmla="*/ 415929 h 686611"/>
                <a:gd name="connsiteX103" fmla="*/ 52702 w 707172"/>
                <a:gd name="connsiteY103" fmla="*/ 411643 h 686611"/>
                <a:gd name="connsiteX104" fmla="*/ 36795 w 707172"/>
                <a:gd name="connsiteY104" fmla="*/ 416188 h 686611"/>
                <a:gd name="connsiteX105" fmla="*/ 29977 w 707172"/>
                <a:gd name="connsiteY105" fmla="*/ 416188 h 686611"/>
                <a:gd name="connsiteX106" fmla="*/ 14070 w 707172"/>
                <a:gd name="connsiteY106" fmla="*/ 423005 h 686611"/>
                <a:gd name="connsiteX107" fmla="*/ 10237 w 707172"/>
                <a:gd name="connsiteY107" fmla="*/ 413422 h 686611"/>
                <a:gd name="connsiteX108" fmla="*/ 4545 w 707172"/>
                <a:gd name="connsiteY108" fmla="*/ 415861 h 686611"/>
                <a:gd name="connsiteX109" fmla="*/ 0 w 707172"/>
                <a:gd name="connsiteY109" fmla="*/ 404499 h 686611"/>
                <a:gd name="connsiteX110" fmla="*/ 4545 w 707172"/>
                <a:gd name="connsiteY110" fmla="*/ 399954 h 686611"/>
                <a:gd name="connsiteX111" fmla="*/ 9090 w 707172"/>
                <a:gd name="connsiteY111" fmla="*/ 384047 h 686611"/>
                <a:gd name="connsiteX112" fmla="*/ 15908 w 707172"/>
                <a:gd name="connsiteY112" fmla="*/ 372684 h 686611"/>
                <a:gd name="connsiteX113" fmla="*/ 27270 w 707172"/>
                <a:gd name="connsiteY113" fmla="*/ 365867 h 686611"/>
                <a:gd name="connsiteX114" fmla="*/ 36360 w 707172"/>
                <a:gd name="connsiteY114" fmla="*/ 372684 h 686611"/>
                <a:gd name="connsiteX115" fmla="*/ 47722 w 707172"/>
                <a:gd name="connsiteY115" fmla="*/ 356777 h 686611"/>
                <a:gd name="connsiteX116" fmla="*/ 68174 w 707172"/>
                <a:gd name="connsiteY116" fmla="*/ 356777 h 686611"/>
                <a:gd name="connsiteX117" fmla="*/ 73532 w 707172"/>
                <a:gd name="connsiteY117" fmla="*/ 363921 h 686611"/>
                <a:gd name="connsiteX118" fmla="*/ 77699 w 707172"/>
                <a:gd name="connsiteY118" fmla="*/ 363921 h 686611"/>
                <a:gd name="connsiteX119" fmla="*/ 82568 w 707172"/>
                <a:gd name="connsiteY119" fmla="*/ 370413 h 686611"/>
                <a:gd name="connsiteX120" fmla="*/ 86354 w 707172"/>
                <a:gd name="connsiteY120" fmla="*/ 372684 h 686611"/>
                <a:gd name="connsiteX121" fmla="*/ 106806 w 707172"/>
                <a:gd name="connsiteY121" fmla="*/ 349960 h 686611"/>
                <a:gd name="connsiteX122" fmla="*/ 129531 w 707172"/>
                <a:gd name="connsiteY122" fmla="*/ 334053 h 686611"/>
                <a:gd name="connsiteX123" fmla="*/ 138621 w 707172"/>
                <a:gd name="connsiteY123" fmla="*/ 324963 h 686611"/>
                <a:gd name="connsiteX124" fmla="*/ 138621 w 707172"/>
                <a:gd name="connsiteY124" fmla="*/ 290876 h 686611"/>
                <a:gd name="connsiteX125" fmla="*/ 149983 w 707172"/>
                <a:gd name="connsiteY125" fmla="*/ 254516 h 686611"/>
                <a:gd name="connsiteX126" fmla="*/ 170435 w 707172"/>
                <a:gd name="connsiteY126" fmla="*/ 238609 h 686611"/>
                <a:gd name="connsiteX127" fmla="*/ 193160 w 707172"/>
                <a:gd name="connsiteY127" fmla="*/ 222702 h 686611"/>
                <a:gd name="connsiteX128" fmla="*/ 197705 w 707172"/>
                <a:gd name="connsiteY128" fmla="*/ 204522 h 686611"/>
                <a:gd name="connsiteX129" fmla="*/ 197705 w 707172"/>
                <a:gd name="connsiteY129" fmla="*/ 195432 h 686611"/>
                <a:gd name="connsiteX130" fmla="*/ 209067 w 707172"/>
                <a:gd name="connsiteY130" fmla="*/ 184070 h 686611"/>
                <a:gd name="connsiteX131" fmla="*/ 204522 w 707172"/>
                <a:gd name="connsiteY131" fmla="*/ 161345 h 686611"/>
                <a:gd name="connsiteX132" fmla="*/ 209067 w 707172"/>
                <a:gd name="connsiteY132" fmla="*/ 129531 h 686611"/>
                <a:gd name="connsiteX133" fmla="*/ 213612 w 707172"/>
                <a:gd name="connsiteY133" fmla="*/ 102261 h 686611"/>
                <a:gd name="connsiteX134" fmla="*/ 224974 w 707172"/>
                <a:gd name="connsiteY134" fmla="*/ 86354 h 686611"/>
                <a:gd name="connsiteX135" fmla="*/ 229519 w 707172"/>
                <a:gd name="connsiteY135" fmla="*/ 65902 h 686611"/>
                <a:gd name="connsiteX136" fmla="*/ 229519 w 707172"/>
                <a:gd name="connsiteY136" fmla="*/ 38632 h 686611"/>
                <a:gd name="connsiteX137" fmla="*/ 247699 w 707172"/>
                <a:gd name="connsiteY137" fmla="*/ 18180 h 686611"/>
                <a:gd name="connsiteX138" fmla="*/ 268151 w 707172"/>
                <a:gd name="connsiteY138" fmla="*/ 6817 h 686611"/>
                <a:gd name="connsiteX139" fmla="*/ 295421 w 707172"/>
                <a:gd name="connsiteY139" fmla="*/ 22725 h 686611"/>
                <a:gd name="connsiteX140" fmla="*/ 322690 w 707172"/>
                <a:gd name="connsiteY140" fmla="*/ 34087 h 686611"/>
                <a:gd name="connsiteX141" fmla="*/ 347688 w 707172"/>
                <a:gd name="connsiteY141" fmla="*/ 38632 h 686611"/>
                <a:gd name="connsiteX142" fmla="*/ 374957 w 707172"/>
                <a:gd name="connsiteY142" fmla="*/ 43177 h 686611"/>
                <a:gd name="connsiteX143" fmla="*/ 386319 w 707172"/>
                <a:gd name="connsiteY143" fmla="*/ 22725 h 686611"/>
                <a:gd name="connsiteX144" fmla="*/ 390864 w 707172"/>
                <a:gd name="connsiteY144" fmla="*/ 18180 h 686611"/>
                <a:gd name="connsiteX145" fmla="*/ 409044 w 707172"/>
                <a:gd name="connsiteY145" fmla="*/ 22725 h 686611"/>
                <a:gd name="connsiteX146" fmla="*/ 445404 w 707172"/>
                <a:gd name="connsiteY146" fmla="*/ 6817 h 686611"/>
                <a:gd name="connsiteX147" fmla="*/ 461311 w 707172"/>
                <a:gd name="connsiteY147" fmla="*/ 11363 h 686611"/>
                <a:gd name="connsiteX148" fmla="*/ 472673 w 707172"/>
                <a:gd name="connsiteY148" fmla="*/ 11363 h 686611"/>
                <a:gd name="connsiteX149" fmla="*/ 477218 w 707172"/>
                <a:gd name="connsiteY149" fmla="*/ 6817 h 686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</a:cxnLst>
              <a:rect l="l" t="t" r="r" b="b"/>
              <a:pathLst>
                <a:path w="707172" h="686611">
                  <a:moveTo>
                    <a:pt x="493125" y="0"/>
                  </a:moveTo>
                  <a:lnTo>
                    <a:pt x="520395" y="6817"/>
                  </a:lnTo>
                  <a:lnTo>
                    <a:pt x="543120" y="6817"/>
                  </a:lnTo>
                  <a:lnTo>
                    <a:pt x="559027" y="0"/>
                  </a:lnTo>
                  <a:lnTo>
                    <a:pt x="564385" y="8930"/>
                  </a:lnTo>
                  <a:lnTo>
                    <a:pt x="568552" y="7144"/>
                  </a:lnTo>
                  <a:lnTo>
                    <a:pt x="585802" y="35894"/>
                  </a:lnTo>
                  <a:lnTo>
                    <a:pt x="595386" y="38632"/>
                  </a:lnTo>
                  <a:lnTo>
                    <a:pt x="606749" y="27270"/>
                  </a:lnTo>
                  <a:lnTo>
                    <a:pt x="622656" y="34087"/>
                  </a:lnTo>
                  <a:lnTo>
                    <a:pt x="645381" y="22725"/>
                  </a:lnTo>
                  <a:lnTo>
                    <a:pt x="650672" y="31985"/>
                  </a:lnTo>
                  <a:lnTo>
                    <a:pt x="654906" y="29869"/>
                  </a:lnTo>
                  <a:lnTo>
                    <a:pt x="663995" y="45776"/>
                  </a:lnTo>
                  <a:lnTo>
                    <a:pt x="698082" y="73046"/>
                  </a:lnTo>
                  <a:lnTo>
                    <a:pt x="691797" y="106571"/>
                  </a:lnTo>
                  <a:lnTo>
                    <a:pt x="697647" y="109079"/>
                  </a:lnTo>
                  <a:lnTo>
                    <a:pt x="696242" y="111538"/>
                  </a:lnTo>
                  <a:lnTo>
                    <a:pt x="707172" y="116223"/>
                  </a:lnTo>
                  <a:lnTo>
                    <a:pt x="698082" y="132130"/>
                  </a:lnTo>
                  <a:lnTo>
                    <a:pt x="679903" y="143492"/>
                  </a:lnTo>
                  <a:lnTo>
                    <a:pt x="670813" y="159399"/>
                  </a:lnTo>
                  <a:lnTo>
                    <a:pt x="659450" y="179852"/>
                  </a:lnTo>
                  <a:lnTo>
                    <a:pt x="659450" y="207121"/>
                  </a:lnTo>
                  <a:lnTo>
                    <a:pt x="648088" y="218483"/>
                  </a:lnTo>
                  <a:lnTo>
                    <a:pt x="648088" y="245753"/>
                  </a:lnTo>
                  <a:lnTo>
                    <a:pt x="636726" y="254843"/>
                  </a:lnTo>
                  <a:lnTo>
                    <a:pt x="636726" y="282112"/>
                  </a:lnTo>
                  <a:lnTo>
                    <a:pt x="632181" y="282112"/>
                  </a:lnTo>
                  <a:lnTo>
                    <a:pt x="627636" y="304837"/>
                  </a:lnTo>
                  <a:lnTo>
                    <a:pt x="636726" y="320744"/>
                  </a:lnTo>
                  <a:lnTo>
                    <a:pt x="636726" y="363921"/>
                  </a:lnTo>
                  <a:lnTo>
                    <a:pt x="643543" y="395736"/>
                  </a:lnTo>
                  <a:lnTo>
                    <a:pt x="643543" y="416188"/>
                  </a:lnTo>
                  <a:lnTo>
                    <a:pt x="648088" y="438913"/>
                  </a:lnTo>
                  <a:lnTo>
                    <a:pt x="670813" y="459365"/>
                  </a:lnTo>
                  <a:lnTo>
                    <a:pt x="691265" y="502542"/>
                  </a:lnTo>
                  <a:lnTo>
                    <a:pt x="675358" y="502542"/>
                  </a:lnTo>
                  <a:lnTo>
                    <a:pt x="627636" y="509359"/>
                  </a:lnTo>
                  <a:lnTo>
                    <a:pt x="616274" y="513904"/>
                  </a:lnTo>
                  <a:lnTo>
                    <a:pt x="604911" y="534356"/>
                  </a:lnTo>
                  <a:lnTo>
                    <a:pt x="616274" y="552536"/>
                  </a:lnTo>
                  <a:lnTo>
                    <a:pt x="611729" y="593440"/>
                  </a:lnTo>
                  <a:lnTo>
                    <a:pt x="605461" y="628958"/>
                  </a:lnTo>
                  <a:lnTo>
                    <a:pt x="606749" y="629473"/>
                  </a:lnTo>
                  <a:lnTo>
                    <a:pt x="613568" y="635535"/>
                  </a:lnTo>
                  <a:lnTo>
                    <a:pt x="616274" y="636617"/>
                  </a:lnTo>
                  <a:lnTo>
                    <a:pt x="628089" y="647120"/>
                  </a:lnTo>
                  <a:lnTo>
                    <a:pt x="638563" y="640835"/>
                  </a:lnTo>
                  <a:lnTo>
                    <a:pt x="640615" y="652463"/>
                  </a:lnTo>
                  <a:lnTo>
                    <a:pt x="648088" y="647979"/>
                  </a:lnTo>
                  <a:lnTo>
                    <a:pt x="654906" y="686611"/>
                  </a:lnTo>
                  <a:lnTo>
                    <a:pt x="620819" y="686611"/>
                  </a:lnTo>
                  <a:lnTo>
                    <a:pt x="617961" y="679467"/>
                  </a:lnTo>
                  <a:lnTo>
                    <a:pt x="611294" y="679467"/>
                  </a:lnTo>
                  <a:lnTo>
                    <a:pt x="602204" y="656743"/>
                  </a:lnTo>
                  <a:lnTo>
                    <a:pt x="592964" y="647503"/>
                  </a:lnTo>
                  <a:lnTo>
                    <a:pt x="568552" y="643434"/>
                  </a:lnTo>
                  <a:lnTo>
                    <a:pt x="564046" y="637127"/>
                  </a:lnTo>
                  <a:lnTo>
                    <a:pt x="559027" y="636290"/>
                  </a:lnTo>
                  <a:lnTo>
                    <a:pt x="553833" y="629019"/>
                  </a:lnTo>
                  <a:lnTo>
                    <a:pt x="536737" y="636617"/>
                  </a:lnTo>
                  <a:lnTo>
                    <a:pt x="509468" y="632072"/>
                  </a:lnTo>
                  <a:lnTo>
                    <a:pt x="502800" y="625404"/>
                  </a:lnTo>
                  <a:lnTo>
                    <a:pt x="499943" y="624928"/>
                  </a:lnTo>
                  <a:lnTo>
                    <a:pt x="490584" y="615569"/>
                  </a:lnTo>
                  <a:lnTo>
                    <a:pt x="470836" y="611620"/>
                  </a:lnTo>
                  <a:lnTo>
                    <a:pt x="454929" y="611620"/>
                  </a:lnTo>
                  <a:lnTo>
                    <a:pt x="452071" y="604476"/>
                  </a:lnTo>
                  <a:lnTo>
                    <a:pt x="445404" y="604476"/>
                  </a:lnTo>
                  <a:lnTo>
                    <a:pt x="443716" y="600258"/>
                  </a:lnTo>
                  <a:lnTo>
                    <a:pt x="439021" y="600258"/>
                  </a:lnTo>
                  <a:lnTo>
                    <a:pt x="423114" y="600258"/>
                  </a:lnTo>
                  <a:lnTo>
                    <a:pt x="400389" y="604802"/>
                  </a:lnTo>
                  <a:lnTo>
                    <a:pt x="384482" y="604802"/>
                  </a:lnTo>
                  <a:lnTo>
                    <a:pt x="375392" y="604802"/>
                  </a:lnTo>
                  <a:lnTo>
                    <a:pt x="375392" y="597658"/>
                  </a:lnTo>
                  <a:lnTo>
                    <a:pt x="374957" y="597658"/>
                  </a:lnTo>
                  <a:lnTo>
                    <a:pt x="365867" y="597658"/>
                  </a:lnTo>
                  <a:lnTo>
                    <a:pt x="365867" y="554482"/>
                  </a:lnTo>
                  <a:lnTo>
                    <a:pt x="354505" y="538574"/>
                  </a:lnTo>
                  <a:lnTo>
                    <a:pt x="347688" y="518122"/>
                  </a:lnTo>
                  <a:lnTo>
                    <a:pt x="354505" y="495398"/>
                  </a:lnTo>
                  <a:lnTo>
                    <a:pt x="347688" y="479490"/>
                  </a:lnTo>
                  <a:lnTo>
                    <a:pt x="347688" y="466182"/>
                  </a:lnTo>
                  <a:lnTo>
                    <a:pt x="316308" y="466182"/>
                  </a:lnTo>
                  <a:lnTo>
                    <a:pt x="316308" y="459038"/>
                  </a:lnTo>
                  <a:lnTo>
                    <a:pt x="306783" y="459038"/>
                  </a:lnTo>
                  <a:lnTo>
                    <a:pt x="306783" y="454820"/>
                  </a:lnTo>
                  <a:lnTo>
                    <a:pt x="298128" y="454820"/>
                  </a:lnTo>
                  <a:lnTo>
                    <a:pt x="293583" y="459365"/>
                  </a:lnTo>
                  <a:lnTo>
                    <a:pt x="273131" y="459365"/>
                  </a:lnTo>
                  <a:lnTo>
                    <a:pt x="261769" y="482089"/>
                  </a:lnTo>
                  <a:lnTo>
                    <a:pt x="257224" y="493452"/>
                  </a:lnTo>
                  <a:lnTo>
                    <a:pt x="239044" y="486634"/>
                  </a:lnTo>
                  <a:lnTo>
                    <a:pt x="223137" y="493452"/>
                  </a:lnTo>
                  <a:lnTo>
                    <a:pt x="202685" y="493452"/>
                  </a:lnTo>
                  <a:lnTo>
                    <a:pt x="196434" y="486308"/>
                  </a:lnTo>
                  <a:lnTo>
                    <a:pt x="193160" y="486308"/>
                  </a:lnTo>
                  <a:lnTo>
                    <a:pt x="177253" y="468128"/>
                  </a:lnTo>
                  <a:lnTo>
                    <a:pt x="170435" y="459038"/>
                  </a:lnTo>
                  <a:lnTo>
                    <a:pt x="161345" y="431769"/>
                  </a:lnTo>
                  <a:lnTo>
                    <a:pt x="153426" y="415929"/>
                  </a:lnTo>
                  <a:lnTo>
                    <a:pt x="52702" y="411643"/>
                  </a:lnTo>
                  <a:lnTo>
                    <a:pt x="36795" y="416188"/>
                  </a:lnTo>
                  <a:lnTo>
                    <a:pt x="29977" y="416188"/>
                  </a:lnTo>
                  <a:lnTo>
                    <a:pt x="14070" y="423005"/>
                  </a:lnTo>
                  <a:lnTo>
                    <a:pt x="10237" y="413422"/>
                  </a:lnTo>
                  <a:lnTo>
                    <a:pt x="4545" y="415861"/>
                  </a:lnTo>
                  <a:lnTo>
                    <a:pt x="0" y="404499"/>
                  </a:lnTo>
                  <a:lnTo>
                    <a:pt x="4545" y="399954"/>
                  </a:lnTo>
                  <a:lnTo>
                    <a:pt x="9090" y="384047"/>
                  </a:lnTo>
                  <a:lnTo>
                    <a:pt x="15908" y="372684"/>
                  </a:lnTo>
                  <a:lnTo>
                    <a:pt x="27270" y="365867"/>
                  </a:lnTo>
                  <a:lnTo>
                    <a:pt x="36360" y="372684"/>
                  </a:lnTo>
                  <a:lnTo>
                    <a:pt x="47722" y="356777"/>
                  </a:lnTo>
                  <a:lnTo>
                    <a:pt x="68174" y="356777"/>
                  </a:lnTo>
                  <a:lnTo>
                    <a:pt x="73532" y="363921"/>
                  </a:lnTo>
                  <a:lnTo>
                    <a:pt x="77699" y="363921"/>
                  </a:lnTo>
                  <a:lnTo>
                    <a:pt x="82568" y="370413"/>
                  </a:lnTo>
                  <a:lnTo>
                    <a:pt x="86354" y="372684"/>
                  </a:lnTo>
                  <a:lnTo>
                    <a:pt x="106806" y="349960"/>
                  </a:lnTo>
                  <a:lnTo>
                    <a:pt x="129531" y="334053"/>
                  </a:lnTo>
                  <a:lnTo>
                    <a:pt x="138621" y="324963"/>
                  </a:lnTo>
                  <a:lnTo>
                    <a:pt x="138621" y="290876"/>
                  </a:lnTo>
                  <a:lnTo>
                    <a:pt x="149983" y="254516"/>
                  </a:lnTo>
                  <a:lnTo>
                    <a:pt x="170435" y="238609"/>
                  </a:lnTo>
                  <a:lnTo>
                    <a:pt x="193160" y="222702"/>
                  </a:lnTo>
                  <a:lnTo>
                    <a:pt x="197705" y="204522"/>
                  </a:lnTo>
                  <a:lnTo>
                    <a:pt x="197705" y="195432"/>
                  </a:lnTo>
                  <a:lnTo>
                    <a:pt x="209067" y="184070"/>
                  </a:lnTo>
                  <a:lnTo>
                    <a:pt x="204522" y="161345"/>
                  </a:lnTo>
                  <a:lnTo>
                    <a:pt x="209067" y="129531"/>
                  </a:lnTo>
                  <a:lnTo>
                    <a:pt x="213612" y="102261"/>
                  </a:lnTo>
                  <a:lnTo>
                    <a:pt x="224974" y="86354"/>
                  </a:lnTo>
                  <a:lnTo>
                    <a:pt x="229519" y="65902"/>
                  </a:lnTo>
                  <a:lnTo>
                    <a:pt x="229519" y="38632"/>
                  </a:lnTo>
                  <a:lnTo>
                    <a:pt x="247699" y="18180"/>
                  </a:lnTo>
                  <a:lnTo>
                    <a:pt x="268151" y="6817"/>
                  </a:lnTo>
                  <a:lnTo>
                    <a:pt x="295421" y="22725"/>
                  </a:lnTo>
                  <a:lnTo>
                    <a:pt x="322690" y="34087"/>
                  </a:lnTo>
                  <a:lnTo>
                    <a:pt x="347688" y="38632"/>
                  </a:lnTo>
                  <a:lnTo>
                    <a:pt x="374957" y="43177"/>
                  </a:lnTo>
                  <a:lnTo>
                    <a:pt x="386319" y="22725"/>
                  </a:lnTo>
                  <a:lnTo>
                    <a:pt x="390864" y="18180"/>
                  </a:lnTo>
                  <a:lnTo>
                    <a:pt x="409044" y="22725"/>
                  </a:lnTo>
                  <a:lnTo>
                    <a:pt x="445404" y="6817"/>
                  </a:lnTo>
                  <a:lnTo>
                    <a:pt x="461311" y="11363"/>
                  </a:lnTo>
                  <a:lnTo>
                    <a:pt x="472673" y="11363"/>
                  </a:lnTo>
                  <a:lnTo>
                    <a:pt x="477218" y="6817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Freeform 8">
              <a:extLst>
                <a:ext uri="{FF2B5EF4-FFF2-40B4-BE49-F238E27FC236}">
                  <a16:creationId xmlns:a16="http://schemas.microsoft.com/office/drawing/2014/main" id="{36D85DF1-13AA-14AE-7016-A90A2CF295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16795" y="4038646"/>
              <a:ext cx="347687" cy="380070"/>
            </a:xfrm>
            <a:custGeom>
              <a:avLst/>
              <a:gdLst>
                <a:gd name="T0" fmla="*/ 76 w 204"/>
                <a:gd name="T1" fmla="*/ 24 h 223"/>
                <a:gd name="T2" fmla="*/ 85 w 204"/>
                <a:gd name="T3" fmla="*/ 45 h 223"/>
                <a:gd name="T4" fmla="*/ 95 w 204"/>
                <a:gd name="T5" fmla="*/ 60 h 223"/>
                <a:gd name="T6" fmla="*/ 111 w 204"/>
                <a:gd name="T7" fmla="*/ 55 h 223"/>
                <a:gd name="T8" fmla="*/ 123 w 204"/>
                <a:gd name="T9" fmla="*/ 55 h 223"/>
                <a:gd name="T10" fmla="*/ 137 w 204"/>
                <a:gd name="T11" fmla="*/ 45 h 223"/>
                <a:gd name="T12" fmla="*/ 147 w 204"/>
                <a:gd name="T13" fmla="*/ 41 h 223"/>
                <a:gd name="T14" fmla="*/ 163 w 204"/>
                <a:gd name="T15" fmla="*/ 48 h 223"/>
                <a:gd name="T16" fmla="*/ 168 w 204"/>
                <a:gd name="T17" fmla="*/ 64 h 223"/>
                <a:gd name="T18" fmla="*/ 166 w 204"/>
                <a:gd name="T19" fmla="*/ 83 h 223"/>
                <a:gd name="T20" fmla="*/ 171 w 204"/>
                <a:gd name="T21" fmla="*/ 109 h 223"/>
                <a:gd name="T22" fmla="*/ 182 w 204"/>
                <a:gd name="T23" fmla="*/ 107 h 223"/>
                <a:gd name="T24" fmla="*/ 199 w 204"/>
                <a:gd name="T25" fmla="*/ 107 h 223"/>
                <a:gd name="T26" fmla="*/ 199 w 204"/>
                <a:gd name="T27" fmla="*/ 119 h 223"/>
                <a:gd name="T28" fmla="*/ 201 w 204"/>
                <a:gd name="T29" fmla="*/ 133 h 223"/>
                <a:gd name="T30" fmla="*/ 168 w 204"/>
                <a:gd name="T31" fmla="*/ 140 h 223"/>
                <a:gd name="T32" fmla="*/ 178 w 204"/>
                <a:gd name="T33" fmla="*/ 206 h 223"/>
                <a:gd name="T34" fmla="*/ 159 w 204"/>
                <a:gd name="T35" fmla="*/ 223 h 223"/>
                <a:gd name="T36" fmla="*/ 107 w 204"/>
                <a:gd name="T37" fmla="*/ 211 h 223"/>
                <a:gd name="T38" fmla="*/ 38 w 204"/>
                <a:gd name="T39" fmla="*/ 213 h 223"/>
                <a:gd name="T40" fmla="*/ 19 w 204"/>
                <a:gd name="T41" fmla="*/ 206 h 223"/>
                <a:gd name="T42" fmla="*/ 3 w 204"/>
                <a:gd name="T43" fmla="*/ 211 h 223"/>
                <a:gd name="T44" fmla="*/ 3 w 204"/>
                <a:gd name="T45" fmla="*/ 187 h 223"/>
                <a:gd name="T46" fmla="*/ 10 w 204"/>
                <a:gd name="T47" fmla="*/ 164 h 223"/>
                <a:gd name="T48" fmla="*/ 19 w 204"/>
                <a:gd name="T49" fmla="*/ 142 h 223"/>
                <a:gd name="T50" fmla="*/ 33 w 204"/>
                <a:gd name="T51" fmla="*/ 123 h 223"/>
                <a:gd name="T52" fmla="*/ 33 w 204"/>
                <a:gd name="T53" fmla="*/ 102 h 223"/>
                <a:gd name="T54" fmla="*/ 24 w 204"/>
                <a:gd name="T55" fmla="*/ 88 h 223"/>
                <a:gd name="T56" fmla="*/ 22 w 204"/>
                <a:gd name="T57" fmla="*/ 74 h 223"/>
                <a:gd name="T58" fmla="*/ 22 w 204"/>
                <a:gd name="T59" fmla="*/ 52 h 223"/>
                <a:gd name="T60" fmla="*/ 10 w 204"/>
                <a:gd name="T61" fmla="*/ 31 h 223"/>
                <a:gd name="T62" fmla="*/ 19 w 204"/>
                <a:gd name="T63" fmla="*/ 26 h 223"/>
                <a:gd name="T64" fmla="*/ 29 w 204"/>
                <a:gd name="T65" fmla="*/ 24 h 223"/>
                <a:gd name="T66" fmla="*/ 12 w 204"/>
                <a:gd name="T67" fmla="*/ 22 h 223"/>
                <a:gd name="T68" fmla="*/ 10 w 204"/>
                <a:gd name="T69" fmla="*/ 22 h 223"/>
                <a:gd name="T70" fmla="*/ 12 w 204"/>
                <a:gd name="T71" fmla="*/ 5 h 223"/>
                <a:gd name="T72" fmla="*/ 24 w 204"/>
                <a:gd name="T73" fmla="*/ 7 h 223"/>
                <a:gd name="T74" fmla="*/ 14 w 204"/>
                <a:gd name="T75" fmla="*/ 15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4" h="223">
                  <a:moveTo>
                    <a:pt x="76" y="24"/>
                  </a:moveTo>
                  <a:lnTo>
                    <a:pt x="76" y="24"/>
                  </a:lnTo>
                  <a:lnTo>
                    <a:pt x="81" y="36"/>
                  </a:lnTo>
                  <a:lnTo>
                    <a:pt x="85" y="45"/>
                  </a:lnTo>
                  <a:lnTo>
                    <a:pt x="90" y="52"/>
                  </a:lnTo>
                  <a:lnTo>
                    <a:pt x="95" y="60"/>
                  </a:lnTo>
                  <a:lnTo>
                    <a:pt x="107" y="57"/>
                  </a:lnTo>
                  <a:lnTo>
                    <a:pt x="111" y="55"/>
                  </a:lnTo>
                  <a:lnTo>
                    <a:pt x="121" y="57"/>
                  </a:lnTo>
                  <a:lnTo>
                    <a:pt x="123" y="55"/>
                  </a:lnTo>
                  <a:lnTo>
                    <a:pt x="126" y="45"/>
                  </a:lnTo>
                  <a:lnTo>
                    <a:pt x="137" y="45"/>
                  </a:lnTo>
                  <a:lnTo>
                    <a:pt x="137" y="41"/>
                  </a:lnTo>
                  <a:lnTo>
                    <a:pt x="147" y="41"/>
                  </a:lnTo>
                  <a:lnTo>
                    <a:pt x="145" y="48"/>
                  </a:lnTo>
                  <a:lnTo>
                    <a:pt x="163" y="48"/>
                  </a:lnTo>
                  <a:lnTo>
                    <a:pt x="163" y="57"/>
                  </a:lnTo>
                  <a:lnTo>
                    <a:pt x="168" y="64"/>
                  </a:lnTo>
                  <a:lnTo>
                    <a:pt x="166" y="74"/>
                  </a:lnTo>
                  <a:lnTo>
                    <a:pt x="166" y="83"/>
                  </a:lnTo>
                  <a:lnTo>
                    <a:pt x="173" y="90"/>
                  </a:lnTo>
                  <a:lnTo>
                    <a:pt x="171" y="109"/>
                  </a:lnTo>
                  <a:lnTo>
                    <a:pt x="175" y="107"/>
                  </a:lnTo>
                  <a:lnTo>
                    <a:pt x="182" y="107"/>
                  </a:lnTo>
                  <a:lnTo>
                    <a:pt x="192" y="104"/>
                  </a:lnTo>
                  <a:lnTo>
                    <a:pt x="199" y="107"/>
                  </a:lnTo>
                  <a:lnTo>
                    <a:pt x="201" y="112"/>
                  </a:lnTo>
                  <a:lnTo>
                    <a:pt x="199" y="119"/>
                  </a:lnTo>
                  <a:lnTo>
                    <a:pt x="204" y="128"/>
                  </a:lnTo>
                  <a:lnTo>
                    <a:pt x="201" y="133"/>
                  </a:lnTo>
                  <a:lnTo>
                    <a:pt x="201" y="140"/>
                  </a:lnTo>
                  <a:lnTo>
                    <a:pt x="168" y="140"/>
                  </a:lnTo>
                  <a:lnTo>
                    <a:pt x="166" y="192"/>
                  </a:lnTo>
                  <a:lnTo>
                    <a:pt x="178" y="206"/>
                  </a:lnTo>
                  <a:lnTo>
                    <a:pt x="190" y="216"/>
                  </a:lnTo>
                  <a:lnTo>
                    <a:pt x="159" y="223"/>
                  </a:lnTo>
                  <a:lnTo>
                    <a:pt x="119" y="220"/>
                  </a:lnTo>
                  <a:lnTo>
                    <a:pt x="107" y="211"/>
                  </a:lnTo>
                  <a:lnTo>
                    <a:pt x="43" y="213"/>
                  </a:lnTo>
                  <a:lnTo>
                    <a:pt x="38" y="213"/>
                  </a:lnTo>
                  <a:lnTo>
                    <a:pt x="29" y="206"/>
                  </a:lnTo>
                  <a:lnTo>
                    <a:pt x="19" y="206"/>
                  </a:lnTo>
                  <a:lnTo>
                    <a:pt x="10" y="209"/>
                  </a:lnTo>
                  <a:lnTo>
                    <a:pt x="3" y="211"/>
                  </a:lnTo>
                  <a:lnTo>
                    <a:pt x="0" y="202"/>
                  </a:lnTo>
                  <a:lnTo>
                    <a:pt x="3" y="187"/>
                  </a:lnTo>
                  <a:lnTo>
                    <a:pt x="7" y="171"/>
                  </a:lnTo>
                  <a:lnTo>
                    <a:pt x="10" y="164"/>
                  </a:lnTo>
                  <a:lnTo>
                    <a:pt x="14" y="149"/>
                  </a:lnTo>
                  <a:lnTo>
                    <a:pt x="19" y="142"/>
                  </a:lnTo>
                  <a:lnTo>
                    <a:pt x="26" y="133"/>
                  </a:lnTo>
                  <a:lnTo>
                    <a:pt x="33" y="123"/>
                  </a:lnTo>
                  <a:lnTo>
                    <a:pt x="33" y="114"/>
                  </a:lnTo>
                  <a:lnTo>
                    <a:pt x="33" y="102"/>
                  </a:lnTo>
                  <a:lnTo>
                    <a:pt x="29" y="97"/>
                  </a:lnTo>
                  <a:lnTo>
                    <a:pt x="24" y="88"/>
                  </a:lnTo>
                  <a:lnTo>
                    <a:pt x="22" y="78"/>
                  </a:lnTo>
                  <a:lnTo>
                    <a:pt x="22" y="74"/>
                  </a:lnTo>
                  <a:lnTo>
                    <a:pt x="26" y="69"/>
                  </a:lnTo>
                  <a:lnTo>
                    <a:pt x="22" y="52"/>
                  </a:lnTo>
                  <a:lnTo>
                    <a:pt x="19" y="41"/>
                  </a:lnTo>
                  <a:lnTo>
                    <a:pt x="10" y="31"/>
                  </a:lnTo>
                  <a:lnTo>
                    <a:pt x="12" y="29"/>
                  </a:lnTo>
                  <a:lnTo>
                    <a:pt x="19" y="26"/>
                  </a:lnTo>
                  <a:lnTo>
                    <a:pt x="24" y="26"/>
                  </a:lnTo>
                  <a:lnTo>
                    <a:pt x="29" y="24"/>
                  </a:lnTo>
                  <a:lnTo>
                    <a:pt x="76" y="24"/>
                  </a:lnTo>
                  <a:close/>
                  <a:moveTo>
                    <a:pt x="12" y="22"/>
                  </a:moveTo>
                  <a:lnTo>
                    <a:pt x="12" y="22"/>
                  </a:lnTo>
                  <a:lnTo>
                    <a:pt x="10" y="22"/>
                  </a:lnTo>
                  <a:lnTo>
                    <a:pt x="5" y="10"/>
                  </a:lnTo>
                  <a:lnTo>
                    <a:pt x="12" y="5"/>
                  </a:lnTo>
                  <a:lnTo>
                    <a:pt x="17" y="0"/>
                  </a:lnTo>
                  <a:lnTo>
                    <a:pt x="24" y="7"/>
                  </a:lnTo>
                  <a:lnTo>
                    <a:pt x="17" y="10"/>
                  </a:lnTo>
                  <a:lnTo>
                    <a:pt x="14" y="15"/>
                  </a:lnTo>
                  <a:lnTo>
                    <a:pt x="12" y="22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" name="Freeform 425">
              <a:extLst>
                <a:ext uri="{FF2B5EF4-FFF2-40B4-BE49-F238E27FC236}">
                  <a16:creationId xmlns:a16="http://schemas.microsoft.com/office/drawing/2014/main" id="{7BB4D578-6C4D-C3D9-B621-AEEA218BA6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1455" y="3817080"/>
              <a:ext cx="208094" cy="245589"/>
            </a:xfrm>
            <a:custGeom>
              <a:avLst/>
              <a:gdLst>
                <a:gd name="connsiteX0" fmla="*/ 224974 w 277458"/>
                <a:gd name="connsiteY0" fmla="*/ 0 h 327452"/>
                <a:gd name="connsiteX1" fmla="*/ 247699 w 277458"/>
                <a:gd name="connsiteY1" fmla="*/ 6818 h 327452"/>
                <a:gd name="connsiteX2" fmla="*/ 272696 w 277458"/>
                <a:gd name="connsiteY2" fmla="*/ 11363 h 327452"/>
                <a:gd name="connsiteX3" fmla="*/ 271864 w 277458"/>
                <a:gd name="connsiteY3" fmla="*/ 15108 h 327452"/>
                <a:gd name="connsiteX4" fmla="*/ 277458 w 277458"/>
                <a:gd name="connsiteY4" fmla="*/ 16125 h 327452"/>
                <a:gd name="connsiteX5" fmla="*/ 272913 w 277458"/>
                <a:gd name="connsiteY5" fmla="*/ 36577 h 327452"/>
                <a:gd name="connsiteX6" fmla="*/ 261551 w 277458"/>
                <a:gd name="connsiteY6" fmla="*/ 52484 h 327452"/>
                <a:gd name="connsiteX7" fmla="*/ 257006 w 277458"/>
                <a:gd name="connsiteY7" fmla="*/ 79754 h 327452"/>
                <a:gd name="connsiteX8" fmla="*/ 252461 w 277458"/>
                <a:gd name="connsiteY8" fmla="*/ 111568 h 327452"/>
                <a:gd name="connsiteX9" fmla="*/ 257006 w 277458"/>
                <a:gd name="connsiteY9" fmla="*/ 134293 h 327452"/>
                <a:gd name="connsiteX10" fmla="*/ 245644 w 277458"/>
                <a:gd name="connsiteY10" fmla="*/ 145655 h 327452"/>
                <a:gd name="connsiteX11" fmla="*/ 245644 w 277458"/>
                <a:gd name="connsiteY11" fmla="*/ 154745 h 327452"/>
                <a:gd name="connsiteX12" fmla="*/ 241099 w 277458"/>
                <a:gd name="connsiteY12" fmla="*/ 172925 h 327452"/>
                <a:gd name="connsiteX13" fmla="*/ 218374 w 277458"/>
                <a:gd name="connsiteY13" fmla="*/ 188832 h 327452"/>
                <a:gd name="connsiteX14" fmla="*/ 202467 w 277458"/>
                <a:gd name="connsiteY14" fmla="*/ 204739 h 327452"/>
                <a:gd name="connsiteX15" fmla="*/ 186560 w 277458"/>
                <a:gd name="connsiteY15" fmla="*/ 241099 h 327452"/>
                <a:gd name="connsiteX16" fmla="*/ 186560 w 277458"/>
                <a:gd name="connsiteY16" fmla="*/ 275186 h 327452"/>
                <a:gd name="connsiteX17" fmla="*/ 177470 w 277458"/>
                <a:gd name="connsiteY17" fmla="*/ 284275 h 327452"/>
                <a:gd name="connsiteX18" fmla="*/ 154745 w 277458"/>
                <a:gd name="connsiteY18" fmla="*/ 300183 h 327452"/>
                <a:gd name="connsiteX19" fmla="*/ 134293 w 277458"/>
                <a:gd name="connsiteY19" fmla="*/ 322907 h 327452"/>
                <a:gd name="connsiteX20" fmla="*/ 122931 w 277458"/>
                <a:gd name="connsiteY20" fmla="*/ 316090 h 327452"/>
                <a:gd name="connsiteX21" fmla="*/ 120333 w 277458"/>
                <a:gd name="connsiteY21" fmla="*/ 312626 h 327452"/>
                <a:gd name="connsiteX22" fmla="*/ 118169 w 277458"/>
                <a:gd name="connsiteY22" fmla="*/ 311328 h 327452"/>
                <a:gd name="connsiteX23" fmla="*/ 114923 w 277458"/>
                <a:gd name="connsiteY23" fmla="*/ 307000 h 327452"/>
                <a:gd name="connsiteX24" fmla="*/ 100206 w 277458"/>
                <a:gd name="connsiteY24" fmla="*/ 307000 h 327452"/>
                <a:gd name="connsiteX25" fmla="*/ 84299 w 277458"/>
                <a:gd name="connsiteY25" fmla="*/ 322907 h 327452"/>
                <a:gd name="connsiteX26" fmla="*/ 80489 w 277458"/>
                <a:gd name="connsiteY26" fmla="*/ 317193 h 327452"/>
                <a:gd name="connsiteX27" fmla="*/ 79537 w 277458"/>
                <a:gd name="connsiteY27" fmla="*/ 318145 h 327452"/>
                <a:gd name="connsiteX28" fmla="*/ 77190 w 277458"/>
                <a:gd name="connsiteY28" fmla="*/ 314625 h 327452"/>
                <a:gd name="connsiteX29" fmla="*/ 63846 w 277458"/>
                <a:gd name="connsiteY29" fmla="*/ 307000 h 327452"/>
                <a:gd name="connsiteX30" fmla="*/ 52484 w 277458"/>
                <a:gd name="connsiteY30" fmla="*/ 311545 h 327452"/>
                <a:gd name="connsiteX31" fmla="*/ 36577 w 277458"/>
                <a:gd name="connsiteY31" fmla="*/ 327452 h 327452"/>
                <a:gd name="connsiteX32" fmla="*/ 32132 w 277458"/>
                <a:gd name="connsiteY32" fmla="*/ 322373 h 327452"/>
                <a:gd name="connsiteX33" fmla="*/ 31815 w 277458"/>
                <a:gd name="connsiteY33" fmla="*/ 322690 h 327452"/>
                <a:gd name="connsiteX34" fmla="*/ 0 w 277458"/>
                <a:gd name="connsiteY34" fmla="*/ 286331 h 327452"/>
                <a:gd name="connsiteX35" fmla="*/ 31815 w 277458"/>
                <a:gd name="connsiteY35" fmla="*/ 263606 h 327452"/>
                <a:gd name="connsiteX36" fmla="*/ 15908 w 277458"/>
                <a:gd name="connsiteY36" fmla="*/ 236337 h 327452"/>
                <a:gd name="connsiteX37" fmla="*/ 31815 w 277458"/>
                <a:gd name="connsiteY37" fmla="*/ 231792 h 327452"/>
                <a:gd name="connsiteX38" fmla="*/ 52267 w 277458"/>
                <a:gd name="connsiteY38" fmla="*/ 227247 h 327452"/>
                <a:gd name="connsiteX39" fmla="*/ 52267 w 277458"/>
                <a:gd name="connsiteY39" fmla="*/ 209067 h 327452"/>
                <a:gd name="connsiteX40" fmla="*/ 74992 w 277458"/>
                <a:gd name="connsiteY40" fmla="*/ 227247 h 327452"/>
                <a:gd name="connsiteX41" fmla="*/ 106806 w 277458"/>
                <a:gd name="connsiteY41" fmla="*/ 227247 h 327452"/>
                <a:gd name="connsiteX42" fmla="*/ 118169 w 277458"/>
                <a:gd name="connsiteY42" fmla="*/ 209067 h 327452"/>
                <a:gd name="connsiteX43" fmla="*/ 122713 w 277458"/>
                <a:gd name="connsiteY43" fmla="*/ 188615 h 327452"/>
                <a:gd name="connsiteX44" fmla="*/ 118169 w 277458"/>
                <a:gd name="connsiteY44" fmla="*/ 156800 h 327452"/>
                <a:gd name="connsiteX45" fmla="*/ 102261 w 277458"/>
                <a:gd name="connsiteY45" fmla="*/ 134076 h 327452"/>
                <a:gd name="connsiteX46" fmla="*/ 117251 w 277458"/>
                <a:gd name="connsiteY46" fmla="*/ 93389 h 327452"/>
                <a:gd name="connsiteX47" fmla="*/ 111568 w 277458"/>
                <a:gd name="connsiteY47" fmla="*/ 91116 h 327452"/>
                <a:gd name="connsiteX48" fmla="*/ 84299 w 277458"/>
                <a:gd name="connsiteY48" fmla="*/ 95661 h 327452"/>
                <a:gd name="connsiteX49" fmla="*/ 83108 w 277458"/>
                <a:gd name="connsiteY49" fmla="*/ 90303 h 327452"/>
                <a:gd name="connsiteX50" fmla="*/ 79537 w 277458"/>
                <a:gd name="connsiteY50" fmla="*/ 90899 h 327452"/>
                <a:gd name="connsiteX51" fmla="*/ 74992 w 277458"/>
                <a:gd name="connsiteY51" fmla="*/ 70447 h 327452"/>
                <a:gd name="connsiteX52" fmla="*/ 74992 w 277458"/>
                <a:gd name="connsiteY52" fmla="*/ 54539 h 327452"/>
                <a:gd name="connsiteX53" fmla="*/ 122713 w 277458"/>
                <a:gd name="connsiteY53" fmla="*/ 54539 h 327452"/>
                <a:gd name="connsiteX54" fmla="*/ 149983 w 277458"/>
                <a:gd name="connsiteY54" fmla="*/ 65902 h 327452"/>
                <a:gd name="connsiteX55" fmla="*/ 177253 w 277458"/>
                <a:gd name="connsiteY55" fmla="*/ 74992 h 327452"/>
                <a:gd name="connsiteX56" fmla="*/ 181798 w 277458"/>
                <a:gd name="connsiteY56" fmla="*/ 54539 h 327452"/>
                <a:gd name="connsiteX57" fmla="*/ 204522 w 277458"/>
                <a:gd name="connsiteY57" fmla="*/ 22725 h 327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277458" h="327452">
                  <a:moveTo>
                    <a:pt x="224974" y="0"/>
                  </a:moveTo>
                  <a:lnTo>
                    <a:pt x="247699" y="6818"/>
                  </a:lnTo>
                  <a:lnTo>
                    <a:pt x="272696" y="11363"/>
                  </a:lnTo>
                  <a:lnTo>
                    <a:pt x="271864" y="15108"/>
                  </a:lnTo>
                  <a:lnTo>
                    <a:pt x="277458" y="16125"/>
                  </a:lnTo>
                  <a:lnTo>
                    <a:pt x="272913" y="36577"/>
                  </a:lnTo>
                  <a:lnTo>
                    <a:pt x="261551" y="52484"/>
                  </a:lnTo>
                  <a:lnTo>
                    <a:pt x="257006" y="79754"/>
                  </a:lnTo>
                  <a:lnTo>
                    <a:pt x="252461" y="111568"/>
                  </a:lnTo>
                  <a:lnTo>
                    <a:pt x="257006" y="134293"/>
                  </a:lnTo>
                  <a:lnTo>
                    <a:pt x="245644" y="145655"/>
                  </a:lnTo>
                  <a:lnTo>
                    <a:pt x="245644" y="154745"/>
                  </a:lnTo>
                  <a:lnTo>
                    <a:pt x="241099" y="172925"/>
                  </a:lnTo>
                  <a:lnTo>
                    <a:pt x="218374" y="188832"/>
                  </a:lnTo>
                  <a:lnTo>
                    <a:pt x="202467" y="204739"/>
                  </a:lnTo>
                  <a:lnTo>
                    <a:pt x="186560" y="241099"/>
                  </a:lnTo>
                  <a:lnTo>
                    <a:pt x="186560" y="275186"/>
                  </a:lnTo>
                  <a:lnTo>
                    <a:pt x="177470" y="284275"/>
                  </a:lnTo>
                  <a:lnTo>
                    <a:pt x="154745" y="300183"/>
                  </a:lnTo>
                  <a:lnTo>
                    <a:pt x="134293" y="322907"/>
                  </a:lnTo>
                  <a:lnTo>
                    <a:pt x="122931" y="316090"/>
                  </a:lnTo>
                  <a:lnTo>
                    <a:pt x="120333" y="312626"/>
                  </a:lnTo>
                  <a:lnTo>
                    <a:pt x="118169" y="311328"/>
                  </a:lnTo>
                  <a:lnTo>
                    <a:pt x="114923" y="307000"/>
                  </a:lnTo>
                  <a:lnTo>
                    <a:pt x="100206" y="307000"/>
                  </a:lnTo>
                  <a:lnTo>
                    <a:pt x="84299" y="322907"/>
                  </a:lnTo>
                  <a:lnTo>
                    <a:pt x="80489" y="317193"/>
                  </a:lnTo>
                  <a:lnTo>
                    <a:pt x="79537" y="318145"/>
                  </a:lnTo>
                  <a:lnTo>
                    <a:pt x="77190" y="314625"/>
                  </a:lnTo>
                  <a:lnTo>
                    <a:pt x="63846" y="307000"/>
                  </a:lnTo>
                  <a:lnTo>
                    <a:pt x="52484" y="311545"/>
                  </a:lnTo>
                  <a:lnTo>
                    <a:pt x="36577" y="327452"/>
                  </a:lnTo>
                  <a:lnTo>
                    <a:pt x="32132" y="322373"/>
                  </a:lnTo>
                  <a:lnTo>
                    <a:pt x="31815" y="322690"/>
                  </a:lnTo>
                  <a:lnTo>
                    <a:pt x="0" y="286331"/>
                  </a:lnTo>
                  <a:lnTo>
                    <a:pt x="31815" y="263606"/>
                  </a:lnTo>
                  <a:lnTo>
                    <a:pt x="15908" y="236337"/>
                  </a:lnTo>
                  <a:lnTo>
                    <a:pt x="31815" y="231792"/>
                  </a:lnTo>
                  <a:lnTo>
                    <a:pt x="52267" y="227247"/>
                  </a:lnTo>
                  <a:lnTo>
                    <a:pt x="52267" y="209067"/>
                  </a:lnTo>
                  <a:lnTo>
                    <a:pt x="74992" y="227247"/>
                  </a:lnTo>
                  <a:lnTo>
                    <a:pt x="106806" y="227247"/>
                  </a:lnTo>
                  <a:lnTo>
                    <a:pt x="118169" y="209067"/>
                  </a:lnTo>
                  <a:lnTo>
                    <a:pt x="122713" y="188615"/>
                  </a:lnTo>
                  <a:lnTo>
                    <a:pt x="118169" y="156800"/>
                  </a:lnTo>
                  <a:lnTo>
                    <a:pt x="102261" y="134076"/>
                  </a:lnTo>
                  <a:lnTo>
                    <a:pt x="117251" y="93389"/>
                  </a:lnTo>
                  <a:lnTo>
                    <a:pt x="111568" y="91116"/>
                  </a:lnTo>
                  <a:lnTo>
                    <a:pt x="84299" y="95661"/>
                  </a:lnTo>
                  <a:lnTo>
                    <a:pt x="83108" y="90303"/>
                  </a:lnTo>
                  <a:lnTo>
                    <a:pt x="79537" y="90899"/>
                  </a:lnTo>
                  <a:lnTo>
                    <a:pt x="74992" y="70447"/>
                  </a:lnTo>
                  <a:lnTo>
                    <a:pt x="74992" y="54539"/>
                  </a:lnTo>
                  <a:lnTo>
                    <a:pt x="122713" y="54539"/>
                  </a:lnTo>
                  <a:lnTo>
                    <a:pt x="149983" y="65902"/>
                  </a:lnTo>
                  <a:lnTo>
                    <a:pt x="177253" y="74992"/>
                  </a:lnTo>
                  <a:lnTo>
                    <a:pt x="181798" y="54539"/>
                  </a:lnTo>
                  <a:lnTo>
                    <a:pt x="204522" y="22725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" name="Freeform 424">
              <a:extLst>
                <a:ext uri="{FF2B5EF4-FFF2-40B4-BE49-F238E27FC236}">
                  <a16:creationId xmlns:a16="http://schemas.microsoft.com/office/drawing/2014/main" id="{070A5F2B-A3F3-B22C-DE48-B149E64B94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2030" y="3857985"/>
              <a:ext cx="57948" cy="39363"/>
            </a:xfrm>
            <a:custGeom>
              <a:avLst/>
              <a:gdLst>
                <a:gd name="connsiteX0" fmla="*/ 18180 w 77264"/>
                <a:gd name="connsiteY0" fmla="*/ 0 h 52484"/>
                <a:gd name="connsiteX1" fmla="*/ 77264 w 77264"/>
                <a:gd name="connsiteY1" fmla="*/ 0 h 52484"/>
                <a:gd name="connsiteX2" fmla="*/ 77264 w 77264"/>
                <a:gd name="connsiteY2" fmla="*/ 4762 h 52484"/>
                <a:gd name="connsiteX3" fmla="*/ 77264 w 77264"/>
                <a:gd name="connsiteY3" fmla="*/ 43177 h 52484"/>
                <a:gd name="connsiteX4" fmla="*/ 77264 w 77264"/>
                <a:gd name="connsiteY4" fmla="*/ 47939 h 52484"/>
                <a:gd name="connsiteX5" fmla="*/ 22725 w 77264"/>
                <a:gd name="connsiteY5" fmla="*/ 47939 h 52484"/>
                <a:gd name="connsiteX6" fmla="*/ 6818 w 77264"/>
                <a:gd name="connsiteY6" fmla="*/ 52484 h 52484"/>
                <a:gd name="connsiteX7" fmla="*/ 0 w 77264"/>
                <a:gd name="connsiteY7" fmla="*/ 41122 h 52484"/>
                <a:gd name="connsiteX8" fmla="*/ 1299 w 77264"/>
                <a:gd name="connsiteY8" fmla="*/ 38524 h 52484"/>
                <a:gd name="connsiteX9" fmla="*/ 0 w 77264"/>
                <a:gd name="connsiteY9" fmla="*/ 36360 h 52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264" h="52484">
                  <a:moveTo>
                    <a:pt x="18180" y="0"/>
                  </a:moveTo>
                  <a:lnTo>
                    <a:pt x="77264" y="0"/>
                  </a:lnTo>
                  <a:lnTo>
                    <a:pt x="77264" y="4762"/>
                  </a:lnTo>
                  <a:lnTo>
                    <a:pt x="77264" y="43177"/>
                  </a:lnTo>
                  <a:lnTo>
                    <a:pt x="77264" y="47939"/>
                  </a:lnTo>
                  <a:lnTo>
                    <a:pt x="22725" y="47939"/>
                  </a:lnTo>
                  <a:lnTo>
                    <a:pt x="6818" y="52484"/>
                  </a:lnTo>
                  <a:lnTo>
                    <a:pt x="0" y="41122"/>
                  </a:lnTo>
                  <a:lnTo>
                    <a:pt x="1299" y="38524"/>
                  </a:lnTo>
                  <a:lnTo>
                    <a:pt x="0" y="36360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Freeform 423">
              <a:extLst>
                <a:ext uri="{FF2B5EF4-FFF2-40B4-BE49-F238E27FC236}">
                  <a16:creationId xmlns:a16="http://schemas.microsoft.com/office/drawing/2014/main" id="{52C7264B-AB3D-CA5F-6FFE-1C1D726087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0099" y="3857984"/>
              <a:ext cx="153392" cy="174089"/>
            </a:xfrm>
            <a:custGeom>
              <a:avLst/>
              <a:gdLst>
                <a:gd name="connsiteX0" fmla="*/ 93171 w 204522"/>
                <a:gd name="connsiteY0" fmla="*/ 0 h 232118"/>
                <a:gd name="connsiteX1" fmla="*/ 109079 w 204522"/>
                <a:gd name="connsiteY1" fmla="*/ 0 h 232118"/>
                <a:gd name="connsiteX2" fmla="*/ 129531 w 204522"/>
                <a:gd name="connsiteY2" fmla="*/ 0 h 232118"/>
                <a:gd name="connsiteX3" fmla="*/ 152256 w 204522"/>
                <a:gd name="connsiteY3" fmla="*/ 0 h 232118"/>
                <a:gd name="connsiteX4" fmla="*/ 156800 w 204522"/>
                <a:gd name="connsiteY4" fmla="*/ 0 h 232118"/>
                <a:gd name="connsiteX5" fmla="*/ 156800 w 204522"/>
                <a:gd name="connsiteY5" fmla="*/ 7143 h 232118"/>
                <a:gd name="connsiteX6" fmla="*/ 156800 w 204522"/>
                <a:gd name="connsiteY6" fmla="*/ 15908 h 232118"/>
                <a:gd name="connsiteX7" fmla="*/ 161345 w 204522"/>
                <a:gd name="connsiteY7" fmla="*/ 31815 h 232118"/>
                <a:gd name="connsiteX8" fmla="*/ 188615 w 204522"/>
                <a:gd name="connsiteY8" fmla="*/ 31815 h 232118"/>
                <a:gd name="connsiteX9" fmla="*/ 199977 w 204522"/>
                <a:gd name="connsiteY9" fmla="*/ 36360 h 232118"/>
                <a:gd name="connsiteX10" fmla="*/ 197684 w 204522"/>
                <a:gd name="connsiteY10" fmla="*/ 42585 h 232118"/>
                <a:gd name="connsiteX11" fmla="*/ 199977 w 204522"/>
                <a:gd name="connsiteY11" fmla="*/ 43503 h 232118"/>
                <a:gd name="connsiteX12" fmla="*/ 185794 w 204522"/>
                <a:gd name="connsiteY12" fmla="*/ 82000 h 232118"/>
                <a:gd name="connsiteX13" fmla="*/ 199977 w 204522"/>
                <a:gd name="connsiteY13" fmla="*/ 102262 h 232118"/>
                <a:gd name="connsiteX14" fmla="*/ 204522 w 204522"/>
                <a:gd name="connsiteY14" fmla="*/ 129531 h 232118"/>
                <a:gd name="connsiteX15" fmla="*/ 203901 w 204522"/>
                <a:gd name="connsiteY15" fmla="*/ 132947 h 232118"/>
                <a:gd name="connsiteX16" fmla="*/ 204522 w 204522"/>
                <a:gd name="connsiteY16" fmla="*/ 136674 h 232118"/>
                <a:gd name="connsiteX17" fmla="*/ 199977 w 204522"/>
                <a:gd name="connsiteY17" fmla="*/ 161672 h 232118"/>
                <a:gd name="connsiteX18" fmla="*/ 188615 w 204522"/>
                <a:gd name="connsiteY18" fmla="*/ 179851 h 232118"/>
                <a:gd name="connsiteX19" fmla="*/ 156800 w 204522"/>
                <a:gd name="connsiteY19" fmla="*/ 179851 h 232118"/>
                <a:gd name="connsiteX20" fmla="*/ 134076 w 204522"/>
                <a:gd name="connsiteY20" fmla="*/ 161672 h 232118"/>
                <a:gd name="connsiteX21" fmla="*/ 134076 w 204522"/>
                <a:gd name="connsiteY21" fmla="*/ 172708 h 232118"/>
                <a:gd name="connsiteX22" fmla="*/ 134076 w 204522"/>
                <a:gd name="connsiteY22" fmla="*/ 179851 h 232118"/>
                <a:gd name="connsiteX23" fmla="*/ 113624 w 204522"/>
                <a:gd name="connsiteY23" fmla="*/ 179851 h 232118"/>
                <a:gd name="connsiteX24" fmla="*/ 100841 w 204522"/>
                <a:gd name="connsiteY24" fmla="*/ 187155 h 232118"/>
                <a:gd name="connsiteX25" fmla="*/ 113624 w 204522"/>
                <a:gd name="connsiteY25" fmla="*/ 209068 h 232118"/>
                <a:gd name="connsiteX26" fmla="*/ 110398 w 204522"/>
                <a:gd name="connsiteY26" fmla="*/ 210681 h 232118"/>
                <a:gd name="connsiteX27" fmla="*/ 113624 w 204522"/>
                <a:gd name="connsiteY27" fmla="*/ 216211 h 232118"/>
                <a:gd name="connsiteX28" fmla="*/ 81809 w 204522"/>
                <a:gd name="connsiteY28" fmla="*/ 232118 h 232118"/>
                <a:gd name="connsiteX29" fmla="*/ 49995 w 204522"/>
                <a:gd name="connsiteY29" fmla="*/ 200304 h 232118"/>
                <a:gd name="connsiteX30" fmla="*/ 22725 w 204522"/>
                <a:gd name="connsiteY30" fmla="*/ 168489 h 232118"/>
                <a:gd name="connsiteX31" fmla="*/ 0 w 204522"/>
                <a:gd name="connsiteY31" fmla="*/ 129857 h 232118"/>
                <a:gd name="connsiteX32" fmla="*/ 0 w 204522"/>
                <a:gd name="connsiteY32" fmla="*/ 122714 h 232118"/>
                <a:gd name="connsiteX33" fmla="*/ 0 w 204522"/>
                <a:gd name="connsiteY33" fmla="*/ 120767 h 232118"/>
                <a:gd name="connsiteX34" fmla="*/ 0 w 204522"/>
                <a:gd name="connsiteY34" fmla="*/ 113624 h 232118"/>
                <a:gd name="connsiteX35" fmla="*/ 11363 w 204522"/>
                <a:gd name="connsiteY35" fmla="*/ 95444 h 232118"/>
                <a:gd name="connsiteX36" fmla="*/ 15908 w 204522"/>
                <a:gd name="connsiteY36" fmla="*/ 74992 h 232118"/>
                <a:gd name="connsiteX37" fmla="*/ 27270 w 204522"/>
                <a:gd name="connsiteY37" fmla="*/ 47722 h 232118"/>
                <a:gd name="connsiteX38" fmla="*/ 38632 w 204522"/>
                <a:gd name="connsiteY38" fmla="*/ 43177 h 232118"/>
                <a:gd name="connsiteX39" fmla="*/ 93171 w 204522"/>
                <a:gd name="connsiteY39" fmla="*/ 43177 h 232118"/>
                <a:gd name="connsiteX40" fmla="*/ 93171 w 204522"/>
                <a:gd name="connsiteY40" fmla="*/ 7143 h 232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04522" h="232118">
                  <a:moveTo>
                    <a:pt x="93171" y="0"/>
                  </a:moveTo>
                  <a:lnTo>
                    <a:pt x="109079" y="0"/>
                  </a:lnTo>
                  <a:lnTo>
                    <a:pt x="129531" y="0"/>
                  </a:lnTo>
                  <a:lnTo>
                    <a:pt x="152256" y="0"/>
                  </a:lnTo>
                  <a:lnTo>
                    <a:pt x="156800" y="0"/>
                  </a:lnTo>
                  <a:lnTo>
                    <a:pt x="156800" y="7143"/>
                  </a:lnTo>
                  <a:lnTo>
                    <a:pt x="156800" y="15908"/>
                  </a:lnTo>
                  <a:lnTo>
                    <a:pt x="161345" y="31815"/>
                  </a:lnTo>
                  <a:lnTo>
                    <a:pt x="188615" y="31815"/>
                  </a:lnTo>
                  <a:lnTo>
                    <a:pt x="199977" y="36360"/>
                  </a:lnTo>
                  <a:lnTo>
                    <a:pt x="197684" y="42585"/>
                  </a:lnTo>
                  <a:lnTo>
                    <a:pt x="199977" y="43503"/>
                  </a:lnTo>
                  <a:lnTo>
                    <a:pt x="185794" y="82000"/>
                  </a:lnTo>
                  <a:lnTo>
                    <a:pt x="199977" y="102262"/>
                  </a:lnTo>
                  <a:lnTo>
                    <a:pt x="204522" y="129531"/>
                  </a:lnTo>
                  <a:lnTo>
                    <a:pt x="203901" y="132947"/>
                  </a:lnTo>
                  <a:lnTo>
                    <a:pt x="204522" y="136674"/>
                  </a:lnTo>
                  <a:lnTo>
                    <a:pt x="199977" y="161672"/>
                  </a:lnTo>
                  <a:lnTo>
                    <a:pt x="188615" y="179851"/>
                  </a:lnTo>
                  <a:lnTo>
                    <a:pt x="156800" y="179851"/>
                  </a:lnTo>
                  <a:lnTo>
                    <a:pt x="134076" y="161672"/>
                  </a:lnTo>
                  <a:lnTo>
                    <a:pt x="134076" y="172708"/>
                  </a:lnTo>
                  <a:lnTo>
                    <a:pt x="134076" y="179851"/>
                  </a:lnTo>
                  <a:lnTo>
                    <a:pt x="113624" y="179851"/>
                  </a:lnTo>
                  <a:lnTo>
                    <a:pt x="100841" y="187155"/>
                  </a:lnTo>
                  <a:lnTo>
                    <a:pt x="113624" y="209068"/>
                  </a:lnTo>
                  <a:lnTo>
                    <a:pt x="110398" y="210681"/>
                  </a:lnTo>
                  <a:lnTo>
                    <a:pt x="113624" y="216211"/>
                  </a:lnTo>
                  <a:lnTo>
                    <a:pt x="81809" y="232118"/>
                  </a:lnTo>
                  <a:lnTo>
                    <a:pt x="49995" y="200304"/>
                  </a:lnTo>
                  <a:lnTo>
                    <a:pt x="22725" y="168489"/>
                  </a:lnTo>
                  <a:lnTo>
                    <a:pt x="0" y="129857"/>
                  </a:lnTo>
                  <a:lnTo>
                    <a:pt x="0" y="122714"/>
                  </a:lnTo>
                  <a:lnTo>
                    <a:pt x="0" y="120767"/>
                  </a:lnTo>
                  <a:lnTo>
                    <a:pt x="0" y="113624"/>
                  </a:lnTo>
                  <a:lnTo>
                    <a:pt x="11363" y="95444"/>
                  </a:lnTo>
                  <a:lnTo>
                    <a:pt x="15908" y="74992"/>
                  </a:lnTo>
                  <a:lnTo>
                    <a:pt x="27270" y="47722"/>
                  </a:lnTo>
                  <a:lnTo>
                    <a:pt x="38632" y="43177"/>
                  </a:lnTo>
                  <a:lnTo>
                    <a:pt x="93171" y="43177"/>
                  </a:lnTo>
                  <a:lnTo>
                    <a:pt x="93171" y="7143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Freeform 422">
              <a:extLst>
                <a:ext uri="{FF2B5EF4-FFF2-40B4-BE49-F238E27FC236}">
                  <a16:creationId xmlns:a16="http://schemas.microsoft.com/office/drawing/2014/main" id="{D4B53585-EEA5-5F59-5536-75A93C403F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3490" y="3610855"/>
              <a:ext cx="363189" cy="256060"/>
            </a:xfrm>
            <a:custGeom>
              <a:avLst/>
              <a:gdLst>
                <a:gd name="connsiteX0" fmla="*/ 311328 w 484252"/>
                <a:gd name="connsiteY0" fmla="*/ 0 h 341413"/>
                <a:gd name="connsiteX1" fmla="*/ 315843 w 484252"/>
                <a:gd name="connsiteY1" fmla="*/ 12042 h 341413"/>
                <a:gd name="connsiteX2" fmla="*/ 316090 w 484252"/>
                <a:gd name="connsiteY2" fmla="*/ 11905 h 341413"/>
                <a:gd name="connsiteX3" fmla="*/ 318695 w 484252"/>
                <a:gd name="connsiteY3" fmla="*/ 18852 h 341413"/>
                <a:gd name="connsiteX4" fmla="*/ 338597 w 484252"/>
                <a:gd name="connsiteY4" fmla="*/ 43177 h 341413"/>
                <a:gd name="connsiteX5" fmla="*/ 338597 w 484252"/>
                <a:gd name="connsiteY5" fmla="*/ 49262 h 341413"/>
                <a:gd name="connsiteX6" fmla="*/ 343359 w 484252"/>
                <a:gd name="connsiteY6" fmla="*/ 55082 h 341413"/>
                <a:gd name="connsiteX7" fmla="*/ 343359 w 484252"/>
                <a:gd name="connsiteY7" fmla="*/ 66445 h 341413"/>
                <a:gd name="connsiteX8" fmla="*/ 338815 w 484252"/>
                <a:gd name="connsiteY8" fmla="*/ 82352 h 341413"/>
                <a:gd name="connsiteX9" fmla="*/ 338815 w 484252"/>
                <a:gd name="connsiteY9" fmla="*/ 85211 h 341413"/>
                <a:gd name="connsiteX10" fmla="*/ 349960 w 484252"/>
                <a:gd name="connsiteY10" fmla="*/ 93171 h 341413"/>
                <a:gd name="connsiteX11" fmla="*/ 377229 w 484252"/>
                <a:gd name="connsiteY11" fmla="*/ 109079 h 341413"/>
                <a:gd name="connsiteX12" fmla="*/ 393137 w 484252"/>
                <a:gd name="connsiteY12" fmla="*/ 124986 h 341413"/>
                <a:gd name="connsiteX13" fmla="*/ 393137 w 484252"/>
                <a:gd name="connsiteY13" fmla="*/ 132129 h 341413"/>
                <a:gd name="connsiteX14" fmla="*/ 397899 w 484252"/>
                <a:gd name="connsiteY14" fmla="*/ 136891 h 341413"/>
                <a:gd name="connsiteX15" fmla="*/ 397899 w 484252"/>
                <a:gd name="connsiteY15" fmla="*/ 139920 h 341413"/>
                <a:gd name="connsiteX16" fmla="*/ 420406 w 484252"/>
                <a:gd name="connsiteY16" fmla="*/ 156801 h 341413"/>
                <a:gd name="connsiteX17" fmla="*/ 436313 w 484252"/>
                <a:gd name="connsiteY17" fmla="*/ 172708 h 341413"/>
                <a:gd name="connsiteX18" fmla="*/ 447676 w 484252"/>
                <a:gd name="connsiteY18" fmla="*/ 195433 h 341413"/>
                <a:gd name="connsiteX19" fmla="*/ 472673 w 484252"/>
                <a:gd name="connsiteY19" fmla="*/ 211340 h 341413"/>
                <a:gd name="connsiteX20" fmla="*/ 479490 w 484252"/>
                <a:gd name="connsiteY20" fmla="*/ 220430 h 341413"/>
                <a:gd name="connsiteX21" fmla="*/ 473011 w 484252"/>
                <a:gd name="connsiteY21" fmla="*/ 220430 h 341413"/>
                <a:gd name="connsiteX22" fmla="*/ 477435 w 484252"/>
                <a:gd name="connsiteY22" fmla="*/ 223245 h 341413"/>
                <a:gd name="connsiteX23" fmla="*/ 484252 w 484252"/>
                <a:gd name="connsiteY23" fmla="*/ 232335 h 341413"/>
                <a:gd name="connsiteX24" fmla="*/ 472890 w 484252"/>
                <a:gd name="connsiteY24" fmla="*/ 232335 h 341413"/>
                <a:gd name="connsiteX25" fmla="*/ 445620 w 484252"/>
                <a:gd name="connsiteY25" fmla="*/ 232335 h 341413"/>
                <a:gd name="connsiteX26" fmla="*/ 418351 w 484252"/>
                <a:gd name="connsiteY26" fmla="*/ 227790 h 341413"/>
                <a:gd name="connsiteX27" fmla="*/ 409261 w 484252"/>
                <a:gd name="connsiteY27" fmla="*/ 232335 h 341413"/>
                <a:gd name="connsiteX28" fmla="*/ 397899 w 484252"/>
                <a:gd name="connsiteY28" fmla="*/ 243697 h 341413"/>
                <a:gd name="connsiteX29" fmla="*/ 386536 w 484252"/>
                <a:gd name="connsiteY29" fmla="*/ 243697 h 341413"/>
                <a:gd name="connsiteX30" fmla="*/ 370629 w 484252"/>
                <a:gd name="connsiteY30" fmla="*/ 239152 h 341413"/>
                <a:gd name="connsiteX31" fmla="*/ 334270 w 484252"/>
                <a:gd name="connsiteY31" fmla="*/ 255059 h 341413"/>
                <a:gd name="connsiteX32" fmla="*/ 316090 w 484252"/>
                <a:gd name="connsiteY32" fmla="*/ 250514 h 341413"/>
                <a:gd name="connsiteX33" fmla="*/ 311545 w 484252"/>
                <a:gd name="connsiteY33" fmla="*/ 255059 h 341413"/>
                <a:gd name="connsiteX34" fmla="*/ 300183 w 484252"/>
                <a:gd name="connsiteY34" fmla="*/ 275512 h 341413"/>
                <a:gd name="connsiteX35" fmla="*/ 272913 w 484252"/>
                <a:gd name="connsiteY35" fmla="*/ 266422 h 341413"/>
                <a:gd name="connsiteX36" fmla="*/ 247916 w 484252"/>
                <a:gd name="connsiteY36" fmla="*/ 266422 h 341413"/>
                <a:gd name="connsiteX37" fmla="*/ 220646 w 484252"/>
                <a:gd name="connsiteY37" fmla="*/ 250514 h 341413"/>
                <a:gd name="connsiteX38" fmla="*/ 193377 w 484252"/>
                <a:gd name="connsiteY38" fmla="*/ 239152 h 341413"/>
                <a:gd name="connsiteX39" fmla="*/ 172925 w 484252"/>
                <a:gd name="connsiteY39" fmla="*/ 250514 h 341413"/>
                <a:gd name="connsiteX40" fmla="*/ 154745 w 484252"/>
                <a:gd name="connsiteY40" fmla="*/ 270967 h 341413"/>
                <a:gd name="connsiteX41" fmla="*/ 154745 w 484252"/>
                <a:gd name="connsiteY41" fmla="*/ 293691 h 341413"/>
                <a:gd name="connsiteX42" fmla="*/ 129748 w 484252"/>
                <a:gd name="connsiteY42" fmla="*/ 293691 h 341413"/>
                <a:gd name="connsiteX43" fmla="*/ 107023 w 484252"/>
                <a:gd name="connsiteY43" fmla="*/ 286874 h 341413"/>
                <a:gd name="connsiteX44" fmla="*/ 86571 w 484252"/>
                <a:gd name="connsiteY44" fmla="*/ 302781 h 341413"/>
                <a:gd name="connsiteX45" fmla="*/ 63846 w 484252"/>
                <a:gd name="connsiteY45" fmla="*/ 341413 h 341413"/>
                <a:gd name="connsiteX46" fmla="*/ 59301 w 484252"/>
                <a:gd name="connsiteY46" fmla="*/ 330051 h 341413"/>
                <a:gd name="connsiteX47" fmla="*/ 59301 w 484252"/>
                <a:gd name="connsiteY47" fmla="*/ 329139 h 341413"/>
                <a:gd name="connsiteX48" fmla="*/ 59084 w 484252"/>
                <a:gd name="connsiteY48" fmla="*/ 329508 h 341413"/>
                <a:gd name="connsiteX49" fmla="*/ 54539 w 484252"/>
                <a:gd name="connsiteY49" fmla="*/ 318146 h 341413"/>
                <a:gd name="connsiteX50" fmla="*/ 54539 w 484252"/>
                <a:gd name="connsiteY50" fmla="*/ 309382 h 341413"/>
                <a:gd name="connsiteX51" fmla="*/ 43394 w 484252"/>
                <a:gd name="connsiteY51" fmla="*/ 298236 h 341413"/>
                <a:gd name="connsiteX52" fmla="*/ 32032 w 484252"/>
                <a:gd name="connsiteY52" fmla="*/ 282329 h 341413"/>
                <a:gd name="connsiteX53" fmla="*/ 27487 w 484252"/>
                <a:gd name="connsiteY53" fmla="*/ 270967 h 341413"/>
                <a:gd name="connsiteX54" fmla="*/ 11580 w 484252"/>
                <a:gd name="connsiteY54" fmla="*/ 250514 h 341413"/>
                <a:gd name="connsiteX55" fmla="*/ 11580 w 484252"/>
                <a:gd name="connsiteY55" fmla="*/ 244732 h 341413"/>
                <a:gd name="connsiteX56" fmla="*/ 6818 w 484252"/>
                <a:gd name="connsiteY56" fmla="*/ 238609 h 341413"/>
                <a:gd name="connsiteX57" fmla="*/ 6818 w 484252"/>
                <a:gd name="connsiteY57" fmla="*/ 228041 h 341413"/>
                <a:gd name="connsiteX58" fmla="*/ 4762 w 484252"/>
                <a:gd name="connsiteY58" fmla="*/ 223245 h 341413"/>
                <a:gd name="connsiteX59" fmla="*/ 4888 w 484252"/>
                <a:gd name="connsiteY59" fmla="*/ 222743 h 341413"/>
                <a:gd name="connsiteX60" fmla="*/ 0 w 484252"/>
                <a:gd name="connsiteY60" fmla="*/ 211340 h 341413"/>
                <a:gd name="connsiteX61" fmla="*/ 6818 w 484252"/>
                <a:gd name="connsiteY61" fmla="*/ 184070 h 341413"/>
                <a:gd name="connsiteX62" fmla="*/ 15908 w 484252"/>
                <a:gd name="connsiteY62" fmla="*/ 179525 h 341413"/>
                <a:gd name="connsiteX63" fmla="*/ 31815 w 484252"/>
                <a:gd name="connsiteY63" fmla="*/ 140893 h 341413"/>
                <a:gd name="connsiteX64" fmla="*/ 65902 w 484252"/>
                <a:gd name="connsiteY64" fmla="*/ 136348 h 341413"/>
                <a:gd name="connsiteX65" fmla="*/ 70447 w 484252"/>
                <a:gd name="connsiteY65" fmla="*/ 129531 h 341413"/>
                <a:gd name="connsiteX66" fmla="*/ 74992 w 484252"/>
                <a:gd name="connsiteY66" fmla="*/ 129531 h 341413"/>
                <a:gd name="connsiteX67" fmla="*/ 86354 w 484252"/>
                <a:gd name="connsiteY67" fmla="*/ 136348 h 341413"/>
                <a:gd name="connsiteX68" fmla="*/ 134076 w 484252"/>
                <a:gd name="connsiteY68" fmla="*/ 124986 h 341413"/>
                <a:gd name="connsiteX69" fmla="*/ 145438 w 484252"/>
                <a:gd name="connsiteY69" fmla="*/ 109079 h 341413"/>
                <a:gd name="connsiteX70" fmla="*/ 167883 w 484252"/>
                <a:gd name="connsiteY70" fmla="*/ 97856 h 341413"/>
                <a:gd name="connsiteX71" fmla="*/ 166107 w 484252"/>
                <a:gd name="connsiteY71" fmla="*/ 93714 h 341413"/>
                <a:gd name="connsiteX72" fmla="*/ 166398 w 484252"/>
                <a:gd name="connsiteY72" fmla="*/ 93598 h 341413"/>
                <a:gd name="connsiteX73" fmla="*/ 161345 w 484252"/>
                <a:gd name="connsiteY73" fmla="*/ 81809 h 341413"/>
                <a:gd name="connsiteX74" fmla="*/ 172708 w 484252"/>
                <a:gd name="connsiteY74" fmla="*/ 77264 h 341413"/>
                <a:gd name="connsiteX75" fmla="*/ 209067 w 484252"/>
                <a:gd name="connsiteY75" fmla="*/ 81809 h 341413"/>
                <a:gd name="connsiteX76" fmla="*/ 243154 w 484252"/>
                <a:gd name="connsiteY76" fmla="*/ 65902 h 341413"/>
                <a:gd name="connsiteX77" fmla="*/ 268151 w 484252"/>
                <a:gd name="connsiteY77" fmla="*/ 22725 h 341413"/>
                <a:gd name="connsiteX78" fmla="*/ 290876 w 484252"/>
                <a:gd name="connsiteY78" fmla="*/ 11362 h 341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484252" h="341413">
                  <a:moveTo>
                    <a:pt x="311328" y="0"/>
                  </a:moveTo>
                  <a:lnTo>
                    <a:pt x="315843" y="12042"/>
                  </a:lnTo>
                  <a:lnTo>
                    <a:pt x="316090" y="11905"/>
                  </a:lnTo>
                  <a:lnTo>
                    <a:pt x="318695" y="18852"/>
                  </a:lnTo>
                  <a:lnTo>
                    <a:pt x="338597" y="43177"/>
                  </a:lnTo>
                  <a:lnTo>
                    <a:pt x="338597" y="49262"/>
                  </a:lnTo>
                  <a:lnTo>
                    <a:pt x="343359" y="55082"/>
                  </a:lnTo>
                  <a:lnTo>
                    <a:pt x="343359" y="66445"/>
                  </a:lnTo>
                  <a:lnTo>
                    <a:pt x="338815" y="82352"/>
                  </a:lnTo>
                  <a:lnTo>
                    <a:pt x="338815" y="85211"/>
                  </a:lnTo>
                  <a:lnTo>
                    <a:pt x="349960" y="93171"/>
                  </a:lnTo>
                  <a:lnTo>
                    <a:pt x="377229" y="109079"/>
                  </a:lnTo>
                  <a:lnTo>
                    <a:pt x="393137" y="124986"/>
                  </a:lnTo>
                  <a:lnTo>
                    <a:pt x="393137" y="132129"/>
                  </a:lnTo>
                  <a:lnTo>
                    <a:pt x="397899" y="136891"/>
                  </a:lnTo>
                  <a:lnTo>
                    <a:pt x="397899" y="139920"/>
                  </a:lnTo>
                  <a:lnTo>
                    <a:pt x="420406" y="156801"/>
                  </a:lnTo>
                  <a:lnTo>
                    <a:pt x="436313" y="172708"/>
                  </a:lnTo>
                  <a:lnTo>
                    <a:pt x="447676" y="195433"/>
                  </a:lnTo>
                  <a:lnTo>
                    <a:pt x="472673" y="211340"/>
                  </a:lnTo>
                  <a:lnTo>
                    <a:pt x="479490" y="220430"/>
                  </a:lnTo>
                  <a:lnTo>
                    <a:pt x="473011" y="220430"/>
                  </a:lnTo>
                  <a:lnTo>
                    <a:pt x="477435" y="223245"/>
                  </a:lnTo>
                  <a:lnTo>
                    <a:pt x="484252" y="232335"/>
                  </a:lnTo>
                  <a:lnTo>
                    <a:pt x="472890" y="232335"/>
                  </a:lnTo>
                  <a:lnTo>
                    <a:pt x="445620" y="232335"/>
                  </a:lnTo>
                  <a:lnTo>
                    <a:pt x="418351" y="227790"/>
                  </a:lnTo>
                  <a:lnTo>
                    <a:pt x="409261" y="232335"/>
                  </a:lnTo>
                  <a:lnTo>
                    <a:pt x="397899" y="243697"/>
                  </a:lnTo>
                  <a:lnTo>
                    <a:pt x="386536" y="243697"/>
                  </a:lnTo>
                  <a:lnTo>
                    <a:pt x="370629" y="239152"/>
                  </a:lnTo>
                  <a:lnTo>
                    <a:pt x="334270" y="255059"/>
                  </a:lnTo>
                  <a:lnTo>
                    <a:pt x="316090" y="250514"/>
                  </a:lnTo>
                  <a:lnTo>
                    <a:pt x="311545" y="255059"/>
                  </a:lnTo>
                  <a:lnTo>
                    <a:pt x="300183" y="275512"/>
                  </a:lnTo>
                  <a:lnTo>
                    <a:pt x="272913" y="266422"/>
                  </a:lnTo>
                  <a:lnTo>
                    <a:pt x="247916" y="266422"/>
                  </a:lnTo>
                  <a:lnTo>
                    <a:pt x="220646" y="250514"/>
                  </a:lnTo>
                  <a:lnTo>
                    <a:pt x="193377" y="239152"/>
                  </a:lnTo>
                  <a:lnTo>
                    <a:pt x="172925" y="250514"/>
                  </a:lnTo>
                  <a:lnTo>
                    <a:pt x="154745" y="270967"/>
                  </a:lnTo>
                  <a:lnTo>
                    <a:pt x="154745" y="293691"/>
                  </a:lnTo>
                  <a:lnTo>
                    <a:pt x="129748" y="293691"/>
                  </a:lnTo>
                  <a:lnTo>
                    <a:pt x="107023" y="286874"/>
                  </a:lnTo>
                  <a:lnTo>
                    <a:pt x="86571" y="302781"/>
                  </a:lnTo>
                  <a:lnTo>
                    <a:pt x="63846" y="341413"/>
                  </a:lnTo>
                  <a:lnTo>
                    <a:pt x="59301" y="330051"/>
                  </a:lnTo>
                  <a:lnTo>
                    <a:pt x="59301" y="329139"/>
                  </a:lnTo>
                  <a:lnTo>
                    <a:pt x="59084" y="329508"/>
                  </a:lnTo>
                  <a:lnTo>
                    <a:pt x="54539" y="318146"/>
                  </a:lnTo>
                  <a:lnTo>
                    <a:pt x="54539" y="309382"/>
                  </a:lnTo>
                  <a:lnTo>
                    <a:pt x="43394" y="298236"/>
                  </a:lnTo>
                  <a:lnTo>
                    <a:pt x="32032" y="282329"/>
                  </a:lnTo>
                  <a:lnTo>
                    <a:pt x="27487" y="270967"/>
                  </a:lnTo>
                  <a:lnTo>
                    <a:pt x="11580" y="250514"/>
                  </a:lnTo>
                  <a:lnTo>
                    <a:pt x="11580" y="244732"/>
                  </a:lnTo>
                  <a:lnTo>
                    <a:pt x="6818" y="238609"/>
                  </a:lnTo>
                  <a:lnTo>
                    <a:pt x="6818" y="228041"/>
                  </a:lnTo>
                  <a:lnTo>
                    <a:pt x="4762" y="223245"/>
                  </a:lnTo>
                  <a:lnTo>
                    <a:pt x="4888" y="222743"/>
                  </a:lnTo>
                  <a:lnTo>
                    <a:pt x="0" y="211340"/>
                  </a:lnTo>
                  <a:lnTo>
                    <a:pt x="6818" y="184070"/>
                  </a:lnTo>
                  <a:lnTo>
                    <a:pt x="15908" y="179525"/>
                  </a:lnTo>
                  <a:lnTo>
                    <a:pt x="31815" y="140893"/>
                  </a:lnTo>
                  <a:lnTo>
                    <a:pt x="65902" y="136348"/>
                  </a:lnTo>
                  <a:lnTo>
                    <a:pt x="70447" y="129531"/>
                  </a:lnTo>
                  <a:lnTo>
                    <a:pt x="74992" y="129531"/>
                  </a:lnTo>
                  <a:lnTo>
                    <a:pt x="86354" y="136348"/>
                  </a:lnTo>
                  <a:lnTo>
                    <a:pt x="134076" y="124986"/>
                  </a:lnTo>
                  <a:lnTo>
                    <a:pt x="145438" y="109079"/>
                  </a:lnTo>
                  <a:lnTo>
                    <a:pt x="167883" y="97856"/>
                  </a:lnTo>
                  <a:lnTo>
                    <a:pt x="166107" y="93714"/>
                  </a:lnTo>
                  <a:lnTo>
                    <a:pt x="166398" y="93598"/>
                  </a:lnTo>
                  <a:lnTo>
                    <a:pt x="161345" y="81809"/>
                  </a:lnTo>
                  <a:lnTo>
                    <a:pt x="172708" y="77264"/>
                  </a:lnTo>
                  <a:lnTo>
                    <a:pt x="209067" y="81809"/>
                  </a:lnTo>
                  <a:lnTo>
                    <a:pt x="243154" y="65902"/>
                  </a:lnTo>
                  <a:lnTo>
                    <a:pt x="268151" y="22725"/>
                  </a:lnTo>
                  <a:lnTo>
                    <a:pt x="290876" y="11362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" name="Freeform 421">
              <a:extLst>
                <a:ext uri="{FF2B5EF4-FFF2-40B4-BE49-F238E27FC236}">
                  <a16:creationId xmlns:a16="http://schemas.microsoft.com/office/drawing/2014/main" id="{804FA329-DE35-EF3B-A0F2-442A2BD1FC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3281" y="3563133"/>
              <a:ext cx="208094" cy="313763"/>
            </a:xfrm>
            <a:custGeom>
              <a:avLst/>
              <a:gdLst>
                <a:gd name="connsiteX0" fmla="*/ 220430 w 277458"/>
                <a:gd name="connsiteY0" fmla="*/ 0 h 418350"/>
                <a:gd name="connsiteX1" fmla="*/ 223583 w 277458"/>
                <a:gd name="connsiteY1" fmla="*/ 5406 h 418350"/>
                <a:gd name="connsiteX2" fmla="*/ 225192 w 277458"/>
                <a:gd name="connsiteY2" fmla="*/ 4762 h 418350"/>
                <a:gd name="connsiteX3" fmla="*/ 241099 w 277458"/>
                <a:gd name="connsiteY3" fmla="*/ 32032 h 418350"/>
                <a:gd name="connsiteX4" fmla="*/ 241099 w 277458"/>
                <a:gd name="connsiteY4" fmla="*/ 52484 h 418350"/>
                <a:gd name="connsiteX5" fmla="*/ 241099 w 277458"/>
                <a:gd name="connsiteY5" fmla="*/ 79753 h 418350"/>
                <a:gd name="connsiteX6" fmla="*/ 257006 w 277458"/>
                <a:gd name="connsiteY6" fmla="*/ 111568 h 418350"/>
                <a:gd name="connsiteX7" fmla="*/ 241099 w 277458"/>
                <a:gd name="connsiteY7" fmla="*/ 111568 h 418350"/>
                <a:gd name="connsiteX8" fmla="*/ 229736 w 277458"/>
                <a:gd name="connsiteY8" fmla="*/ 118385 h 418350"/>
                <a:gd name="connsiteX9" fmla="*/ 207012 w 277458"/>
                <a:gd name="connsiteY9" fmla="*/ 111568 h 418350"/>
                <a:gd name="connsiteX10" fmla="*/ 202467 w 277458"/>
                <a:gd name="connsiteY10" fmla="*/ 127475 h 418350"/>
                <a:gd name="connsiteX11" fmla="*/ 220430 w 277458"/>
                <a:gd name="connsiteY11" fmla="*/ 145438 h 418350"/>
                <a:gd name="connsiteX12" fmla="*/ 236337 w 277458"/>
                <a:gd name="connsiteY12" fmla="*/ 149983 h 418350"/>
                <a:gd name="connsiteX13" fmla="*/ 237395 w 277458"/>
                <a:gd name="connsiteY13" fmla="*/ 153687 h 418350"/>
                <a:gd name="connsiteX14" fmla="*/ 241099 w 277458"/>
                <a:gd name="connsiteY14" fmla="*/ 154745 h 418350"/>
                <a:gd name="connsiteX15" fmla="*/ 245644 w 277458"/>
                <a:gd name="connsiteY15" fmla="*/ 170652 h 418350"/>
                <a:gd name="connsiteX16" fmla="*/ 257006 w 277458"/>
                <a:gd name="connsiteY16" fmla="*/ 197921 h 418350"/>
                <a:gd name="connsiteX17" fmla="*/ 250189 w 277458"/>
                <a:gd name="connsiteY17" fmla="*/ 209284 h 418350"/>
                <a:gd name="connsiteX18" fmla="*/ 234281 w 277458"/>
                <a:gd name="connsiteY18" fmla="*/ 247916 h 418350"/>
                <a:gd name="connsiteX19" fmla="*/ 225192 w 277458"/>
                <a:gd name="connsiteY19" fmla="*/ 252461 h 418350"/>
                <a:gd name="connsiteX20" fmla="*/ 218374 w 277458"/>
                <a:gd name="connsiteY20" fmla="*/ 279730 h 418350"/>
                <a:gd name="connsiteX21" fmla="*/ 225192 w 277458"/>
                <a:gd name="connsiteY21" fmla="*/ 295637 h 418350"/>
                <a:gd name="connsiteX22" fmla="*/ 225192 w 277458"/>
                <a:gd name="connsiteY22" fmla="*/ 307000 h 418350"/>
                <a:gd name="connsiteX23" fmla="*/ 241099 w 277458"/>
                <a:gd name="connsiteY23" fmla="*/ 327452 h 418350"/>
                <a:gd name="connsiteX24" fmla="*/ 245644 w 277458"/>
                <a:gd name="connsiteY24" fmla="*/ 338814 h 418350"/>
                <a:gd name="connsiteX25" fmla="*/ 255753 w 277458"/>
                <a:gd name="connsiteY25" fmla="*/ 357011 h 418350"/>
                <a:gd name="connsiteX26" fmla="*/ 268151 w 277458"/>
                <a:gd name="connsiteY26" fmla="*/ 365867 h 418350"/>
                <a:gd name="connsiteX27" fmla="*/ 268151 w 277458"/>
                <a:gd name="connsiteY27" fmla="*/ 367227 h 418350"/>
                <a:gd name="connsiteX28" fmla="*/ 272913 w 277458"/>
                <a:gd name="connsiteY28" fmla="*/ 370629 h 418350"/>
                <a:gd name="connsiteX29" fmla="*/ 272913 w 277458"/>
                <a:gd name="connsiteY29" fmla="*/ 386536 h 418350"/>
                <a:gd name="connsiteX30" fmla="*/ 277458 w 277458"/>
                <a:gd name="connsiteY30" fmla="*/ 397898 h 418350"/>
                <a:gd name="connsiteX31" fmla="*/ 272913 w 277458"/>
                <a:gd name="connsiteY31" fmla="*/ 418350 h 418350"/>
                <a:gd name="connsiteX32" fmla="*/ 245644 w 277458"/>
                <a:gd name="connsiteY32" fmla="*/ 409260 h 418350"/>
                <a:gd name="connsiteX33" fmla="*/ 218374 w 277458"/>
                <a:gd name="connsiteY33" fmla="*/ 397898 h 418350"/>
                <a:gd name="connsiteX34" fmla="*/ 170652 w 277458"/>
                <a:gd name="connsiteY34" fmla="*/ 397898 h 418350"/>
                <a:gd name="connsiteX35" fmla="*/ 166107 w 277458"/>
                <a:gd name="connsiteY35" fmla="*/ 397898 h 418350"/>
                <a:gd name="connsiteX36" fmla="*/ 143383 w 277458"/>
                <a:gd name="connsiteY36" fmla="*/ 397898 h 418350"/>
                <a:gd name="connsiteX37" fmla="*/ 122931 w 277458"/>
                <a:gd name="connsiteY37" fmla="*/ 397898 h 418350"/>
                <a:gd name="connsiteX38" fmla="*/ 107023 w 277458"/>
                <a:gd name="connsiteY38" fmla="*/ 397898 h 418350"/>
                <a:gd name="connsiteX39" fmla="*/ 47939 w 277458"/>
                <a:gd name="connsiteY39" fmla="*/ 397898 h 418350"/>
                <a:gd name="connsiteX40" fmla="*/ 48733 w 277458"/>
                <a:gd name="connsiteY40" fmla="*/ 393136 h 418350"/>
                <a:gd name="connsiteX41" fmla="*/ 43177 w 277458"/>
                <a:gd name="connsiteY41" fmla="*/ 393136 h 418350"/>
                <a:gd name="connsiteX42" fmla="*/ 47722 w 277458"/>
                <a:gd name="connsiteY42" fmla="*/ 365867 h 418350"/>
                <a:gd name="connsiteX43" fmla="*/ 34196 w 277458"/>
                <a:gd name="connsiteY43" fmla="*/ 342679 h 418350"/>
                <a:gd name="connsiteX44" fmla="*/ 20670 w 277458"/>
                <a:gd name="connsiteY44" fmla="*/ 338814 h 418350"/>
                <a:gd name="connsiteX45" fmla="*/ 17617 w 277458"/>
                <a:gd name="connsiteY45" fmla="*/ 334541 h 418350"/>
                <a:gd name="connsiteX46" fmla="*/ 15908 w 277458"/>
                <a:gd name="connsiteY46" fmla="*/ 334052 h 418350"/>
                <a:gd name="connsiteX47" fmla="*/ 4545 w 277458"/>
                <a:gd name="connsiteY47" fmla="*/ 318145 h 418350"/>
                <a:gd name="connsiteX48" fmla="*/ 0 w 277458"/>
                <a:gd name="connsiteY48" fmla="*/ 311327 h 418350"/>
                <a:gd name="connsiteX49" fmla="*/ 0 w 277458"/>
                <a:gd name="connsiteY49" fmla="*/ 302238 h 418350"/>
                <a:gd name="connsiteX50" fmla="*/ 9090 w 277458"/>
                <a:gd name="connsiteY50" fmla="*/ 274968 h 418350"/>
                <a:gd name="connsiteX51" fmla="*/ 24997 w 277458"/>
                <a:gd name="connsiteY51" fmla="*/ 243154 h 418350"/>
                <a:gd name="connsiteX52" fmla="*/ 36360 w 277458"/>
                <a:gd name="connsiteY52" fmla="*/ 243154 h 418350"/>
                <a:gd name="connsiteX53" fmla="*/ 59084 w 277458"/>
                <a:gd name="connsiteY53" fmla="*/ 215884 h 418350"/>
                <a:gd name="connsiteX54" fmla="*/ 68174 w 277458"/>
                <a:gd name="connsiteY54" fmla="*/ 215884 h 418350"/>
                <a:gd name="connsiteX55" fmla="*/ 90899 w 277458"/>
                <a:gd name="connsiteY55" fmla="*/ 231791 h 418350"/>
                <a:gd name="connsiteX56" fmla="*/ 118169 w 277458"/>
                <a:gd name="connsiteY56" fmla="*/ 220429 h 418350"/>
                <a:gd name="connsiteX57" fmla="*/ 122713 w 277458"/>
                <a:gd name="connsiteY57" fmla="*/ 204522 h 418350"/>
                <a:gd name="connsiteX58" fmla="*/ 127258 w 277458"/>
                <a:gd name="connsiteY58" fmla="*/ 188615 h 418350"/>
                <a:gd name="connsiteX59" fmla="*/ 134076 w 277458"/>
                <a:gd name="connsiteY59" fmla="*/ 165890 h 418350"/>
                <a:gd name="connsiteX60" fmla="*/ 154528 w 277458"/>
                <a:gd name="connsiteY60" fmla="*/ 156800 h 418350"/>
                <a:gd name="connsiteX61" fmla="*/ 161345 w 277458"/>
                <a:gd name="connsiteY61" fmla="*/ 129531 h 418350"/>
                <a:gd name="connsiteX62" fmla="*/ 170435 w 277458"/>
                <a:gd name="connsiteY62" fmla="*/ 118168 h 418350"/>
                <a:gd name="connsiteX63" fmla="*/ 177253 w 277458"/>
                <a:gd name="connsiteY63" fmla="*/ 102261 h 418350"/>
                <a:gd name="connsiteX64" fmla="*/ 181798 w 277458"/>
                <a:gd name="connsiteY64" fmla="*/ 74991 h 418350"/>
                <a:gd name="connsiteX65" fmla="*/ 213612 w 277458"/>
                <a:gd name="connsiteY65" fmla="*/ 47722 h 418350"/>
                <a:gd name="connsiteX66" fmla="*/ 213612 w 277458"/>
                <a:gd name="connsiteY66" fmla="*/ 38632 h 418350"/>
                <a:gd name="connsiteX67" fmla="*/ 219651 w 277458"/>
                <a:gd name="connsiteY67" fmla="*/ 28568 h 418350"/>
                <a:gd name="connsiteX68" fmla="*/ 207012 w 277458"/>
                <a:gd name="connsiteY68" fmla="*/ 20669 h 418350"/>
                <a:gd name="connsiteX69" fmla="*/ 207791 w 277458"/>
                <a:gd name="connsiteY69" fmla="*/ 19371 h 418350"/>
                <a:gd name="connsiteX70" fmla="*/ 202250 w 277458"/>
                <a:gd name="connsiteY70" fmla="*/ 15907 h 418350"/>
                <a:gd name="connsiteX71" fmla="*/ 209067 w 277458"/>
                <a:gd name="connsiteY71" fmla="*/ 4545 h 418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277458" h="418350">
                  <a:moveTo>
                    <a:pt x="220430" y="0"/>
                  </a:moveTo>
                  <a:lnTo>
                    <a:pt x="223583" y="5406"/>
                  </a:lnTo>
                  <a:lnTo>
                    <a:pt x="225192" y="4762"/>
                  </a:lnTo>
                  <a:lnTo>
                    <a:pt x="241099" y="32032"/>
                  </a:lnTo>
                  <a:lnTo>
                    <a:pt x="241099" y="52484"/>
                  </a:lnTo>
                  <a:lnTo>
                    <a:pt x="241099" y="79753"/>
                  </a:lnTo>
                  <a:lnTo>
                    <a:pt x="257006" y="111568"/>
                  </a:lnTo>
                  <a:lnTo>
                    <a:pt x="241099" y="111568"/>
                  </a:lnTo>
                  <a:lnTo>
                    <a:pt x="229736" y="118385"/>
                  </a:lnTo>
                  <a:lnTo>
                    <a:pt x="207012" y="111568"/>
                  </a:lnTo>
                  <a:lnTo>
                    <a:pt x="202467" y="127475"/>
                  </a:lnTo>
                  <a:lnTo>
                    <a:pt x="220430" y="145438"/>
                  </a:lnTo>
                  <a:lnTo>
                    <a:pt x="236337" y="149983"/>
                  </a:lnTo>
                  <a:lnTo>
                    <a:pt x="237395" y="153687"/>
                  </a:lnTo>
                  <a:lnTo>
                    <a:pt x="241099" y="154745"/>
                  </a:lnTo>
                  <a:lnTo>
                    <a:pt x="245644" y="170652"/>
                  </a:lnTo>
                  <a:lnTo>
                    <a:pt x="257006" y="197921"/>
                  </a:lnTo>
                  <a:lnTo>
                    <a:pt x="250189" y="209284"/>
                  </a:lnTo>
                  <a:lnTo>
                    <a:pt x="234281" y="247916"/>
                  </a:lnTo>
                  <a:lnTo>
                    <a:pt x="225192" y="252461"/>
                  </a:lnTo>
                  <a:lnTo>
                    <a:pt x="218374" y="279730"/>
                  </a:lnTo>
                  <a:lnTo>
                    <a:pt x="225192" y="295637"/>
                  </a:lnTo>
                  <a:lnTo>
                    <a:pt x="225192" y="307000"/>
                  </a:lnTo>
                  <a:lnTo>
                    <a:pt x="241099" y="327452"/>
                  </a:lnTo>
                  <a:lnTo>
                    <a:pt x="245644" y="338814"/>
                  </a:lnTo>
                  <a:lnTo>
                    <a:pt x="255753" y="357011"/>
                  </a:lnTo>
                  <a:lnTo>
                    <a:pt x="268151" y="365867"/>
                  </a:lnTo>
                  <a:lnTo>
                    <a:pt x="268151" y="367227"/>
                  </a:lnTo>
                  <a:lnTo>
                    <a:pt x="272913" y="370629"/>
                  </a:lnTo>
                  <a:lnTo>
                    <a:pt x="272913" y="386536"/>
                  </a:lnTo>
                  <a:lnTo>
                    <a:pt x="277458" y="397898"/>
                  </a:lnTo>
                  <a:lnTo>
                    <a:pt x="272913" y="418350"/>
                  </a:lnTo>
                  <a:lnTo>
                    <a:pt x="245644" y="409260"/>
                  </a:lnTo>
                  <a:lnTo>
                    <a:pt x="218374" y="397898"/>
                  </a:lnTo>
                  <a:lnTo>
                    <a:pt x="170652" y="397898"/>
                  </a:lnTo>
                  <a:lnTo>
                    <a:pt x="166107" y="397898"/>
                  </a:lnTo>
                  <a:lnTo>
                    <a:pt x="143383" y="397898"/>
                  </a:lnTo>
                  <a:lnTo>
                    <a:pt x="122931" y="397898"/>
                  </a:lnTo>
                  <a:lnTo>
                    <a:pt x="107023" y="397898"/>
                  </a:lnTo>
                  <a:lnTo>
                    <a:pt x="47939" y="397898"/>
                  </a:lnTo>
                  <a:lnTo>
                    <a:pt x="48733" y="393136"/>
                  </a:lnTo>
                  <a:lnTo>
                    <a:pt x="43177" y="393136"/>
                  </a:lnTo>
                  <a:lnTo>
                    <a:pt x="47722" y="365867"/>
                  </a:lnTo>
                  <a:lnTo>
                    <a:pt x="34196" y="342679"/>
                  </a:lnTo>
                  <a:lnTo>
                    <a:pt x="20670" y="338814"/>
                  </a:lnTo>
                  <a:lnTo>
                    <a:pt x="17617" y="334541"/>
                  </a:lnTo>
                  <a:lnTo>
                    <a:pt x="15908" y="334052"/>
                  </a:lnTo>
                  <a:lnTo>
                    <a:pt x="4545" y="318145"/>
                  </a:lnTo>
                  <a:lnTo>
                    <a:pt x="0" y="311327"/>
                  </a:lnTo>
                  <a:lnTo>
                    <a:pt x="0" y="302238"/>
                  </a:lnTo>
                  <a:lnTo>
                    <a:pt x="9090" y="274968"/>
                  </a:lnTo>
                  <a:lnTo>
                    <a:pt x="24997" y="243154"/>
                  </a:lnTo>
                  <a:lnTo>
                    <a:pt x="36360" y="243154"/>
                  </a:lnTo>
                  <a:lnTo>
                    <a:pt x="59084" y="215884"/>
                  </a:lnTo>
                  <a:lnTo>
                    <a:pt x="68174" y="215884"/>
                  </a:lnTo>
                  <a:lnTo>
                    <a:pt x="90899" y="231791"/>
                  </a:lnTo>
                  <a:lnTo>
                    <a:pt x="118169" y="220429"/>
                  </a:lnTo>
                  <a:lnTo>
                    <a:pt x="122713" y="204522"/>
                  </a:lnTo>
                  <a:lnTo>
                    <a:pt x="127258" y="188615"/>
                  </a:lnTo>
                  <a:lnTo>
                    <a:pt x="134076" y="165890"/>
                  </a:lnTo>
                  <a:lnTo>
                    <a:pt x="154528" y="156800"/>
                  </a:lnTo>
                  <a:lnTo>
                    <a:pt x="161345" y="129531"/>
                  </a:lnTo>
                  <a:lnTo>
                    <a:pt x="170435" y="118168"/>
                  </a:lnTo>
                  <a:lnTo>
                    <a:pt x="177253" y="102261"/>
                  </a:lnTo>
                  <a:lnTo>
                    <a:pt x="181798" y="74991"/>
                  </a:lnTo>
                  <a:lnTo>
                    <a:pt x="213612" y="47722"/>
                  </a:lnTo>
                  <a:lnTo>
                    <a:pt x="213612" y="38632"/>
                  </a:lnTo>
                  <a:lnTo>
                    <a:pt x="219651" y="28568"/>
                  </a:lnTo>
                  <a:lnTo>
                    <a:pt x="207012" y="20669"/>
                  </a:lnTo>
                  <a:lnTo>
                    <a:pt x="207791" y="19371"/>
                  </a:lnTo>
                  <a:lnTo>
                    <a:pt x="202250" y="15907"/>
                  </a:lnTo>
                  <a:lnTo>
                    <a:pt x="209067" y="4545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Freeform 420">
              <a:extLst>
                <a:ext uri="{FF2B5EF4-FFF2-40B4-BE49-F238E27FC236}">
                  <a16:creationId xmlns:a16="http://schemas.microsoft.com/office/drawing/2014/main" id="{36E9ACA0-7249-C377-3008-64060CB596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1367" y="3534159"/>
              <a:ext cx="332592" cy="274727"/>
            </a:xfrm>
            <a:custGeom>
              <a:avLst/>
              <a:gdLst>
                <a:gd name="connsiteX0" fmla="*/ 102261 w 443456"/>
                <a:gd name="connsiteY0" fmla="*/ 0 h 366302"/>
                <a:gd name="connsiteX1" fmla="*/ 138621 w 443456"/>
                <a:gd name="connsiteY1" fmla="*/ 18180 h 366302"/>
                <a:gd name="connsiteX2" fmla="*/ 149983 w 443456"/>
                <a:gd name="connsiteY2" fmla="*/ 27270 h 366302"/>
                <a:gd name="connsiteX3" fmla="*/ 165890 w 443456"/>
                <a:gd name="connsiteY3" fmla="*/ 27270 h 366302"/>
                <a:gd name="connsiteX4" fmla="*/ 188615 w 443456"/>
                <a:gd name="connsiteY4" fmla="*/ 22725 h 366302"/>
                <a:gd name="connsiteX5" fmla="*/ 231792 w 443456"/>
                <a:gd name="connsiteY5" fmla="*/ 38632 h 366302"/>
                <a:gd name="connsiteX6" fmla="*/ 252244 w 443456"/>
                <a:gd name="connsiteY6" fmla="*/ 38632 h 366302"/>
                <a:gd name="connsiteX7" fmla="*/ 274968 w 443456"/>
                <a:gd name="connsiteY7" fmla="*/ 22725 h 366302"/>
                <a:gd name="connsiteX8" fmla="*/ 295420 w 443456"/>
                <a:gd name="connsiteY8" fmla="*/ 27270 h 366302"/>
                <a:gd name="connsiteX9" fmla="*/ 299965 w 443456"/>
                <a:gd name="connsiteY9" fmla="*/ 18180 h 366302"/>
                <a:gd name="connsiteX10" fmla="*/ 322690 w 443456"/>
                <a:gd name="connsiteY10" fmla="*/ 22725 h 366302"/>
                <a:gd name="connsiteX11" fmla="*/ 354505 w 443456"/>
                <a:gd name="connsiteY11" fmla="*/ 34087 h 366302"/>
                <a:gd name="connsiteX12" fmla="*/ 381774 w 443456"/>
                <a:gd name="connsiteY12" fmla="*/ 11363 h 366302"/>
                <a:gd name="connsiteX13" fmla="*/ 393136 w 443456"/>
                <a:gd name="connsiteY13" fmla="*/ 11363 h 366302"/>
                <a:gd name="connsiteX14" fmla="*/ 397648 w 443456"/>
                <a:gd name="connsiteY14" fmla="*/ 20887 h 366302"/>
                <a:gd name="connsiteX15" fmla="*/ 400279 w 443456"/>
                <a:gd name="connsiteY15" fmla="*/ 20887 h 366302"/>
                <a:gd name="connsiteX16" fmla="*/ 416220 w 443456"/>
                <a:gd name="connsiteY16" fmla="*/ 54540 h 366302"/>
                <a:gd name="connsiteX17" fmla="*/ 418134 w 443456"/>
                <a:gd name="connsiteY17" fmla="*/ 54540 h 366302"/>
                <a:gd name="connsiteX18" fmla="*/ 436313 w 443456"/>
                <a:gd name="connsiteY18" fmla="*/ 65902 h 366302"/>
                <a:gd name="connsiteX19" fmla="*/ 434105 w 443456"/>
                <a:gd name="connsiteY19" fmla="*/ 69582 h 366302"/>
                <a:gd name="connsiteX20" fmla="*/ 443456 w 443456"/>
                <a:gd name="connsiteY20" fmla="*/ 75426 h 366302"/>
                <a:gd name="connsiteX21" fmla="*/ 436639 w 443456"/>
                <a:gd name="connsiteY21" fmla="*/ 86788 h 366302"/>
                <a:gd name="connsiteX22" fmla="*/ 436639 w 443456"/>
                <a:gd name="connsiteY22" fmla="*/ 95878 h 366302"/>
                <a:gd name="connsiteX23" fmla="*/ 404824 w 443456"/>
                <a:gd name="connsiteY23" fmla="*/ 123148 h 366302"/>
                <a:gd name="connsiteX24" fmla="*/ 400279 w 443456"/>
                <a:gd name="connsiteY24" fmla="*/ 150417 h 366302"/>
                <a:gd name="connsiteX25" fmla="*/ 393462 w 443456"/>
                <a:gd name="connsiteY25" fmla="*/ 166325 h 366302"/>
                <a:gd name="connsiteX26" fmla="*/ 384372 w 443456"/>
                <a:gd name="connsiteY26" fmla="*/ 177687 h 366302"/>
                <a:gd name="connsiteX27" fmla="*/ 377555 w 443456"/>
                <a:gd name="connsiteY27" fmla="*/ 204957 h 366302"/>
                <a:gd name="connsiteX28" fmla="*/ 357103 w 443456"/>
                <a:gd name="connsiteY28" fmla="*/ 214047 h 366302"/>
                <a:gd name="connsiteX29" fmla="*/ 350285 w 443456"/>
                <a:gd name="connsiteY29" fmla="*/ 236771 h 366302"/>
                <a:gd name="connsiteX30" fmla="*/ 345740 w 443456"/>
                <a:gd name="connsiteY30" fmla="*/ 252679 h 366302"/>
                <a:gd name="connsiteX31" fmla="*/ 341195 w 443456"/>
                <a:gd name="connsiteY31" fmla="*/ 268586 h 366302"/>
                <a:gd name="connsiteX32" fmla="*/ 313926 w 443456"/>
                <a:gd name="connsiteY32" fmla="*/ 279948 h 366302"/>
                <a:gd name="connsiteX33" fmla="*/ 291201 w 443456"/>
                <a:gd name="connsiteY33" fmla="*/ 264041 h 366302"/>
                <a:gd name="connsiteX34" fmla="*/ 282111 w 443456"/>
                <a:gd name="connsiteY34" fmla="*/ 264041 h 366302"/>
                <a:gd name="connsiteX35" fmla="*/ 259387 w 443456"/>
                <a:gd name="connsiteY35" fmla="*/ 284493 h 366302"/>
                <a:gd name="connsiteX36" fmla="*/ 248024 w 443456"/>
                <a:gd name="connsiteY36" fmla="*/ 284493 h 366302"/>
                <a:gd name="connsiteX37" fmla="*/ 232117 w 443456"/>
                <a:gd name="connsiteY37" fmla="*/ 323125 h 366302"/>
                <a:gd name="connsiteX38" fmla="*/ 223027 w 443456"/>
                <a:gd name="connsiteY38" fmla="*/ 350395 h 366302"/>
                <a:gd name="connsiteX39" fmla="*/ 179850 w 443456"/>
                <a:gd name="connsiteY39" fmla="*/ 359485 h 366302"/>
                <a:gd name="connsiteX40" fmla="*/ 168488 w 443456"/>
                <a:gd name="connsiteY40" fmla="*/ 359485 h 366302"/>
                <a:gd name="connsiteX41" fmla="*/ 152581 w 443456"/>
                <a:gd name="connsiteY41" fmla="*/ 366302 h 366302"/>
                <a:gd name="connsiteX42" fmla="*/ 125311 w 443456"/>
                <a:gd name="connsiteY42" fmla="*/ 366302 h 366302"/>
                <a:gd name="connsiteX43" fmla="*/ 104859 w 443456"/>
                <a:gd name="connsiteY43" fmla="*/ 343578 h 366302"/>
                <a:gd name="connsiteX44" fmla="*/ 103628 w 443456"/>
                <a:gd name="connsiteY44" fmla="*/ 340622 h 366302"/>
                <a:gd name="connsiteX45" fmla="*/ 97716 w 443456"/>
                <a:gd name="connsiteY45" fmla="*/ 334054 h 366302"/>
                <a:gd name="connsiteX46" fmla="*/ 88360 w 443456"/>
                <a:gd name="connsiteY46" fmla="*/ 311599 h 366302"/>
                <a:gd name="connsiteX47" fmla="*/ 66227 w 443456"/>
                <a:gd name="connsiteY47" fmla="*/ 291311 h 366302"/>
                <a:gd name="connsiteX48" fmla="*/ 38958 w 443456"/>
                <a:gd name="connsiteY48" fmla="*/ 291311 h 366302"/>
                <a:gd name="connsiteX49" fmla="*/ 7143 w 443456"/>
                <a:gd name="connsiteY49" fmla="*/ 291311 h 366302"/>
                <a:gd name="connsiteX50" fmla="*/ 7143 w 443456"/>
                <a:gd name="connsiteY50" fmla="*/ 281787 h 366302"/>
                <a:gd name="connsiteX51" fmla="*/ 0 w 443456"/>
                <a:gd name="connsiteY51" fmla="*/ 281787 h 366302"/>
                <a:gd name="connsiteX52" fmla="*/ 0 w 443456"/>
                <a:gd name="connsiteY52" fmla="*/ 227247 h 366302"/>
                <a:gd name="connsiteX53" fmla="*/ 0 w 443456"/>
                <a:gd name="connsiteY53" fmla="*/ 199978 h 366302"/>
                <a:gd name="connsiteX54" fmla="*/ 4545 w 443456"/>
                <a:gd name="connsiteY54" fmla="*/ 179525 h 366302"/>
                <a:gd name="connsiteX55" fmla="*/ 15907 w 443456"/>
                <a:gd name="connsiteY55" fmla="*/ 168163 h 366302"/>
                <a:gd name="connsiteX56" fmla="*/ 38632 w 443456"/>
                <a:gd name="connsiteY56" fmla="*/ 140893 h 366302"/>
                <a:gd name="connsiteX57" fmla="*/ 31815 w 443456"/>
                <a:gd name="connsiteY57" fmla="*/ 129531 h 366302"/>
                <a:gd name="connsiteX58" fmla="*/ 43177 w 443456"/>
                <a:gd name="connsiteY58" fmla="*/ 120441 h 366302"/>
                <a:gd name="connsiteX59" fmla="*/ 31815 w 443456"/>
                <a:gd name="connsiteY59" fmla="*/ 97717 h 366302"/>
                <a:gd name="connsiteX60" fmla="*/ 31815 w 443456"/>
                <a:gd name="connsiteY60" fmla="*/ 81809 h 366302"/>
                <a:gd name="connsiteX61" fmla="*/ 38632 w 443456"/>
                <a:gd name="connsiteY61" fmla="*/ 49995 h 366302"/>
                <a:gd name="connsiteX62" fmla="*/ 47722 w 443456"/>
                <a:gd name="connsiteY62" fmla="*/ 34087 h 366302"/>
                <a:gd name="connsiteX63" fmla="*/ 54539 w 443456"/>
                <a:gd name="connsiteY63" fmla="*/ 11363 h 366302"/>
                <a:gd name="connsiteX64" fmla="*/ 59084 w 443456"/>
                <a:gd name="connsiteY64" fmla="*/ 6817 h 366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443456" h="366302">
                  <a:moveTo>
                    <a:pt x="102261" y="0"/>
                  </a:moveTo>
                  <a:lnTo>
                    <a:pt x="138621" y="18180"/>
                  </a:lnTo>
                  <a:lnTo>
                    <a:pt x="149983" y="27270"/>
                  </a:lnTo>
                  <a:lnTo>
                    <a:pt x="165890" y="27270"/>
                  </a:lnTo>
                  <a:lnTo>
                    <a:pt x="188615" y="22725"/>
                  </a:lnTo>
                  <a:lnTo>
                    <a:pt x="231792" y="38632"/>
                  </a:lnTo>
                  <a:lnTo>
                    <a:pt x="252244" y="38632"/>
                  </a:lnTo>
                  <a:lnTo>
                    <a:pt x="274968" y="22725"/>
                  </a:lnTo>
                  <a:lnTo>
                    <a:pt x="295420" y="27270"/>
                  </a:lnTo>
                  <a:lnTo>
                    <a:pt x="299965" y="18180"/>
                  </a:lnTo>
                  <a:lnTo>
                    <a:pt x="322690" y="22725"/>
                  </a:lnTo>
                  <a:lnTo>
                    <a:pt x="354505" y="34087"/>
                  </a:lnTo>
                  <a:lnTo>
                    <a:pt x="381774" y="11363"/>
                  </a:lnTo>
                  <a:lnTo>
                    <a:pt x="393136" y="11363"/>
                  </a:lnTo>
                  <a:lnTo>
                    <a:pt x="397648" y="20887"/>
                  </a:lnTo>
                  <a:lnTo>
                    <a:pt x="400279" y="20887"/>
                  </a:lnTo>
                  <a:lnTo>
                    <a:pt x="416220" y="54540"/>
                  </a:lnTo>
                  <a:lnTo>
                    <a:pt x="418134" y="54540"/>
                  </a:lnTo>
                  <a:lnTo>
                    <a:pt x="436313" y="65902"/>
                  </a:lnTo>
                  <a:lnTo>
                    <a:pt x="434105" y="69582"/>
                  </a:lnTo>
                  <a:lnTo>
                    <a:pt x="443456" y="75426"/>
                  </a:lnTo>
                  <a:lnTo>
                    <a:pt x="436639" y="86788"/>
                  </a:lnTo>
                  <a:lnTo>
                    <a:pt x="436639" y="95878"/>
                  </a:lnTo>
                  <a:lnTo>
                    <a:pt x="404824" y="123148"/>
                  </a:lnTo>
                  <a:lnTo>
                    <a:pt x="400279" y="150417"/>
                  </a:lnTo>
                  <a:lnTo>
                    <a:pt x="393462" y="166325"/>
                  </a:lnTo>
                  <a:lnTo>
                    <a:pt x="384372" y="177687"/>
                  </a:lnTo>
                  <a:lnTo>
                    <a:pt x="377555" y="204957"/>
                  </a:lnTo>
                  <a:lnTo>
                    <a:pt x="357103" y="214047"/>
                  </a:lnTo>
                  <a:lnTo>
                    <a:pt x="350285" y="236771"/>
                  </a:lnTo>
                  <a:lnTo>
                    <a:pt x="345740" y="252679"/>
                  </a:lnTo>
                  <a:lnTo>
                    <a:pt x="341195" y="268586"/>
                  </a:lnTo>
                  <a:lnTo>
                    <a:pt x="313926" y="279948"/>
                  </a:lnTo>
                  <a:lnTo>
                    <a:pt x="291201" y="264041"/>
                  </a:lnTo>
                  <a:lnTo>
                    <a:pt x="282111" y="264041"/>
                  </a:lnTo>
                  <a:lnTo>
                    <a:pt x="259387" y="284493"/>
                  </a:lnTo>
                  <a:lnTo>
                    <a:pt x="248024" y="284493"/>
                  </a:lnTo>
                  <a:lnTo>
                    <a:pt x="232117" y="323125"/>
                  </a:lnTo>
                  <a:lnTo>
                    <a:pt x="223027" y="350395"/>
                  </a:lnTo>
                  <a:lnTo>
                    <a:pt x="179850" y="359485"/>
                  </a:lnTo>
                  <a:lnTo>
                    <a:pt x="168488" y="359485"/>
                  </a:lnTo>
                  <a:lnTo>
                    <a:pt x="152581" y="366302"/>
                  </a:lnTo>
                  <a:lnTo>
                    <a:pt x="125311" y="366302"/>
                  </a:lnTo>
                  <a:lnTo>
                    <a:pt x="104859" y="343578"/>
                  </a:lnTo>
                  <a:lnTo>
                    <a:pt x="103628" y="340622"/>
                  </a:lnTo>
                  <a:lnTo>
                    <a:pt x="97716" y="334054"/>
                  </a:lnTo>
                  <a:lnTo>
                    <a:pt x="88360" y="311599"/>
                  </a:lnTo>
                  <a:lnTo>
                    <a:pt x="66227" y="291311"/>
                  </a:lnTo>
                  <a:lnTo>
                    <a:pt x="38958" y="291311"/>
                  </a:lnTo>
                  <a:lnTo>
                    <a:pt x="7143" y="291311"/>
                  </a:lnTo>
                  <a:lnTo>
                    <a:pt x="7143" y="281787"/>
                  </a:lnTo>
                  <a:lnTo>
                    <a:pt x="0" y="281787"/>
                  </a:lnTo>
                  <a:lnTo>
                    <a:pt x="0" y="227247"/>
                  </a:lnTo>
                  <a:lnTo>
                    <a:pt x="0" y="199978"/>
                  </a:lnTo>
                  <a:lnTo>
                    <a:pt x="4545" y="179525"/>
                  </a:lnTo>
                  <a:lnTo>
                    <a:pt x="15907" y="168163"/>
                  </a:lnTo>
                  <a:lnTo>
                    <a:pt x="38632" y="140893"/>
                  </a:lnTo>
                  <a:lnTo>
                    <a:pt x="31815" y="129531"/>
                  </a:lnTo>
                  <a:lnTo>
                    <a:pt x="43177" y="120441"/>
                  </a:lnTo>
                  <a:lnTo>
                    <a:pt x="31815" y="97717"/>
                  </a:lnTo>
                  <a:lnTo>
                    <a:pt x="31815" y="81809"/>
                  </a:lnTo>
                  <a:lnTo>
                    <a:pt x="38632" y="49995"/>
                  </a:lnTo>
                  <a:lnTo>
                    <a:pt x="47722" y="34087"/>
                  </a:lnTo>
                  <a:lnTo>
                    <a:pt x="54539" y="11363"/>
                  </a:lnTo>
                  <a:lnTo>
                    <a:pt x="59084" y="6817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" name="Freeform 419">
              <a:extLst>
                <a:ext uri="{FF2B5EF4-FFF2-40B4-BE49-F238E27FC236}">
                  <a16:creationId xmlns:a16="http://schemas.microsoft.com/office/drawing/2014/main" id="{146F6CE7-1E92-8480-B671-44A7B80A2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8533" y="3583585"/>
              <a:ext cx="88789" cy="168731"/>
            </a:xfrm>
            <a:custGeom>
              <a:avLst/>
              <a:gdLst>
                <a:gd name="connsiteX0" fmla="*/ 59084 w 118385"/>
                <a:gd name="connsiteY0" fmla="*/ 0 h 224975"/>
                <a:gd name="connsiteX1" fmla="*/ 63846 w 118385"/>
                <a:gd name="connsiteY1" fmla="*/ 0 h 224975"/>
                <a:gd name="connsiteX2" fmla="*/ 74991 w 118385"/>
                <a:gd name="connsiteY2" fmla="*/ 0 h 224975"/>
                <a:gd name="connsiteX3" fmla="*/ 79753 w 118385"/>
                <a:gd name="connsiteY3" fmla="*/ 0 h 224975"/>
                <a:gd name="connsiteX4" fmla="*/ 107023 w 118385"/>
                <a:gd name="connsiteY4" fmla="*/ 20453 h 224975"/>
                <a:gd name="connsiteX5" fmla="*/ 107023 w 118385"/>
                <a:gd name="connsiteY5" fmla="*/ 31815 h 224975"/>
                <a:gd name="connsiteX6" fmla="*/ 118385 w 118385"/>
                <a:gd name="connsiteY6" fmla="*/ 54540 h 224975"/>
                <a:gd name="connsiteX7" fmla="*/ 107023 w 118385"/>
                <a:gd name="connsiteY7" fmla="*/ 70447 h 224975"/>
                <a:gd name="connsiteX8" fmla="*/ 113840 w 118385"/>
                <a:gd name="connsiteY8" fmla="*/ 79537 h 224975"/>
                <a:gd name="connsiteX9" fmla="*/ 91116 w 118385"/>
                <a:gd name="connsiteY9" fmla="*/ 102262 h 224975"/>
                <a:gd name="connsiteX10" fmla="*/ 79753 w 118385"/>
                <a:gd name="connsiteY10" fmla="*/ 113624 h 224975"/>
                <a:gd name="connsiteX11" fmla="*/ 75209 w 118385"/>
                <a:gd name="connsiteY11" fmla="*/ 138621 h 224975"/>
                <a:gd name="connsiteX12" fmla="*/ 75209 w 118385"/>
                <a:gd name="connsiteY12" fmla="*/ 161346 h 224975"/>
                <a:gd name="connsiteX13" fmla="*/ 75209 w 118385"/>
                <a:gd name="connsiteY13" fmla="*/ 220430 h 224975"/>
                <a:gd name="connsiteX14" fmla="*/ 43394 w 118385"/>
                <a:gd name="connsiteY14" fmla="*/ 224975 h 224975"/>
                <a:gd name="connsiteX15" fmla="*/ 43230 w 118385"/>
                <a:gd name="connsiteY15" fmla="*/ 224318 h 224975"/>
                <a:gd name="connsiteX16" fmla="*/ 38632 w 118385"/>
                <a:gd name="connsiteY16" fmla="*/ 224975 h 224975"/>
                <a:gd name="connsiteX17" fmla="*/ 31815 w 118385"/>
                <a:gd name="connsiteY17" fmla="*/ 197706 h 224975"/>
                <a:gd name="connsiteX18" fmla="*/ 31815 w 118385"/>
                <a:gd name="connsiteY18" fmla="*/ 113624 h 224975"/>
                <a:gd name="connsiteX19" fmla="*/ 22725 w 118385"/>
                <a:gd name="connsiteY19" fmla="*/ 106807 h 224975"/>
                <a:gd name="connsiteX20" fmla="*/ 22725 w 118385"/>
                <a:gd name="connsiteY20" fmla="*/ 86354 h 224975"/>
                <a:gd name="connsiteX21" fmla="*/ 11363 w 118385"/>
                <a:gd name="connsiteY21" fmla="*/ 74992 h 224975"/>
                <a:gd name="connsiteX22" fmla="*/ 0 w 118385"/>
                <a:gd name="connsiteY22" fmla="*/ 63630 h 224975"/>
                <a:gd name="connsiteX23" fmla="*/ 6818 w 118385"/>
                <a:gd name="connsiteY23" fmla="*/ 43177 h 224975"/>
                <a:gd name="connsiteX24" fmla="*/ 11580 w 118385"/>
                <a:gd name="connsiteY24" fmla="*/ 43177 h 224975"/>
                <a:gd name="connsiteX25" fmla="*/ 15907 w 118385"/>
                <a:gd name="connsiteY25" fmla="*/ 43177 h 224975"/>
                <a:gd name="connsiteX26" fmla="*/ 22725 w 118385"/>
                <a:gd name="connsiteY26" fmla="*/ 27270 h 224975"/>
                <a:gd name="connsiteX27" fmla="*/ 43177 w 118385"/>
                <a:gd name="connsiteY27" fmla="*/ 20453 h 224975"/>
                <a:gd name="connsiteX28" fmla="*/ 49994 w 118385"/>
                <a:gd name="connsiteY28" fmla="*/ 11363 h 224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8385" h="224975">
                  <a:moveTo>
                    <a:pt x="59084" y="0"/>
                  </a:moveTo>
                  <a:lnTo>
                    <a:pt x="63846" y="0"/>
                  </a:lnTo>
                  <a:lnTo>
                    <a:pt x="74991" y="0"/>
                  </a:lnTo>
                  <a:lnTo>
                    <a:pt x="79753" y="0"/>
                  </a:lnTo>
                  <a:lnTo>
                    <a:pt x="107023" y="20453"/>
                  </a:lnTo>
                  <a:lnTo>
                    <a:pt x="107023" y="31815"/>
                  </a:lnTo>
                  <a:lnTo>
                    <a:pt x="118385" y="54540"/>
                  </a:lnTo>
                  <a:lnTo>
                    <a:pt x="107023" y="70447"/>
                  </a:lnTo>
                  <a:lnTo>
                    <a:pt x="113840" y="79537"/>
                  </a:lnTo>
                  <a:lnTo>
                    <a:pt x="91116" y="102262"/>
                  </a:lnTo>
                  <a:lnTo>
                    <a:pt x="79753" y="113624"/>
                  </a:lnTo>
                  <a:lnTo>
                    <a:pt x="75209" y="138621"/>
                  </a:lnTo>
                  <a:lnTo>
                    <a:pt x="75209" y="161346"/>
                  </a:lnTo>
                  <a:lnTo>
                    <a:pt x="75209" y="220430"/>
                  </a:lnTo>
                  <a:lnTo>
                    <a:pt x="43394" y="224975"/>
                  </a:lnTo>
                  <a:lnTo>
                    <a:pt x="43230" y="224318"/>
                  </a:lnTo>
                  <a:lnTo>
                    <a:pt x="38632" y="224975"/>
                  </a:lnTo>
                  <a:lnTo>
                    <a:pt x="31815" y="197706"/>
                  </a:lnTo>
                  <a:lnTo>
                    <a:pt x="31815" y="113624"/>
                  </a:lnTo>
                  <a:lnTo>
                    <a:pt x="22725" y="106807"/>
                  </a:lnTo>
                  <a:lnTo>
                    <a:pt x="22725" y="86354"/>
                  </a:lnTo>
                  <a:lnTo>
                    <a:pt x="11363" y="74992"/>
                  </a:lnTo>
                  <a:lnTo>
                    <a:pt x="0" y="63630"/>
                  </a:lnTo>
                  <a:lnTo>
                    <a:pt x="6818" y="43177"/>
                  </a:lnTo>
                  <a:lnTo>
                    <a:pt x="11580" y="43177"/>
                  </a:lnTo>
                  <a:lnTo>
                    <a:pt x="15907" y="43177"/>
                  </a:lnTo>
                  <a:lnTo>
                    <a:pt x="22725" y="27270"/>
                  </a:lnTo>
                  <a:lnTo>
                    <a:pt x="43177" y="20453"/>
                  </a:lnTo>
                  <a:lnTo>
                    <a:pt x="49994" y="11363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" name="Freeform 418">
              <a:extLst>
                <a:ext uri="{FF2B5EF4-FFF2-40B4-BE49-F238E27FC236}">
                  <a16:creationId xmlns:a16="http://schemas.microsoft.com/office/drawing/2014/main" id="{E8B260DD-EFDC-39D1-98D7-41B1B229C7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4672" y="3615967"/>
              <a:ext cx="58193" cy="141461"/>
            </a:xfrm>
            <a:custGeom>
              <a:avLst/>
              <a:gdLst>
                <a:gd name="connsiteX0" fmla="*/ 0 w 77590"/>
                <a:gd name="connsiteY0" fmla="*/ 0 h 188615"/>
                <a:gd name="connsiteX1" fmla="*/ 7143 w 77590"/>
                <a:gd name="connsiteY1" fmla="*/ 0 h 188615"/>
                <a:gd name="connsiteX2" fmla="*/ 38632 w 77590"/>
                <a:gd name="connsiteY2" fmla="*/ 0 h 188615"/>
                <a:gd name="connsiteX3" fmla="*/ 45775 w 77590"/>
                <a:gd name="connsiteY3" fmla="*/ 0 h 188615"/>
                <a:gd name="connsiteX4" fmla="*/ 38958 w 77590"/>
                <a:gd name="connsiteY4" fmla="*/ 20452 h 188615"/>
                <a:gd name="connsiteX5" fmla="*/ 50320 w 77590"/>
                <a:gd name="connsiteY5" fmla="*/ 31815 h 188615"/>
                <a:gd name="connsiteX6" fmla="*/ 61683 w 77590"/>
                <a:gd name="connsiteY6" fmla="*/ 43177 h 188615"/>
                <a:gd name="connsiteX7" fmla="*/ 61683 w 77590"/>
                <a:gd name="connsiteY7" fmla="*/ 63629 h 188615"/>
                <a:gd name="connsiteX8" fmla="*/ 70773 w 77590"/>
                <a:gd name="connsiteY8" fmla="*/ 70447 h 188615"/>
                <a:gd name="connsiteX9" fmla="*/ 66228 w 77590"/>
                <a:gd name="connsiteY9" fmla="*/ 154528 h 188615"/>
                <a:gd name="connsiteX10" fmla="*/ 77590 w 77590"/>
                <a:gd name="connsiteY10" fmla="*/ 177253 h 188615"/>
                <a:gd name="connsiteX11" fmla="*/ 50320 w 77590"/>
                <a:gd name="connsiteY11" fmla="*/ 188615 h 188615"/>
                <a:gd name="connsiteX12" fmla="*/ 48219 w 77590"/>
                <a:gd name="connsiteY12" fmla="*/ 186514 h 188615"/>
                <a:gd name="connsiteX13" fmla="*/ 43177 w 77590"/>
                <a:gd name="connsiteY13" fmla="*/ 188615 h 188615"/>
                <a:gd name="connsiteX14" fmla="*/ 31815 w 77590"/>
                <a:gd name="connsiteY14" fmla="*/ 177253 h 188615"/>
                <a:gd name="connsiteX15" fmla="*/ 22725 w 77590"/>
                <a:gd name="connsiteY15" fmla="*/ 149983 h 188615"/>
                <a:gd name="connsiteX16" fmla="*/ 22725 w 77590"/>
                <a:gd name="connsiteY16" fmla="*/ 134076 h 188615"/>
                <a:gd name="connsiteX17" fmla="*/ 27270 w 77590"/>
                <a:gd name="connsiteY17" fmla="*/ 95444 h 188615"/>
                <a:gd name="connsiteX18" fmla="*/ 15908 w 77590"/>
                <a:gd name="connsiteY18" fmla="*/ 86354 h 188615"/>
                <a:gd name="connsiteX19" fmla="*/ 15908 w 77590"/>
                <a:gd name="connsiteY19" fmla="*/ 59084 h 188615"/>
                <a:gd name="connsiteX20" fmla="*/ 15908 w 77590"/>
                <a:gd name="connsiteY20" fmla="*/ 31815 h 188615"/>
                <a:gd name="connsiteX21" fmla="*/ 0 w 77590"/>
                <a:gd name="connsiteY21" fmla="*/ 11363 h 188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7590" h="188615">
                  <a:moveTo>
                    <a:pt x="0" y="0"/>
                  </a:moveTo>
                  <a:lnTo>
                    <a:pt x="7143" y="0"/>
                  </a:lnTo>
                  <a:lnTo>
                    <a:pt x="38632" y="0"/>
                  </a:lnTo>
                  <a:lnTo>
                    <a:pt x="45775" y="0"/>
                  </a:lnTo>
                  <a:lnTo>
                    <a:pt x="38958" y="20452"/>
                  </a:lnTo>
                  <a:lnTo>
                    <a:pt x="50320" y="31815"/>
                  </a:lnTo>
                  <a:lnTo>
                    <a:pt x="61683" y="43177"/>
                  </a:lnTo>
                  <a:lnTo>
                    <a:pt x="61683" y="63629"/>
                  </a:lnTo>
                  <a:lnTo>
                    <a:pt x="70773" y="70447"/>
                  </a:lnTo>
                  <a:lnTo>
                    <a:pt x="66228" y="154528"/>
                  </a:lnTo>
                  <a:lnTo>
                    <a:pt x="77590" y="177253"/>
                  </a:lnTo>
                  <a:lnTo>
                    <a:pt x="50320" y="188615"/>
                  </a:lnTo>
                  <a:lnTo>
                    <a:pt x="48219" y="186514"/>
                  </a:lnTo>
                  <a:lnTo>
                    <a:pt x="43177" y="188615"/>
                  </a:lnTo>
                  <a:lnTo>
                    <a:pt x="31815" y="177253"/>
                  </a:lnTo>
                  <a:lnTo>
                    <a:pt x="22725" y="149983"/>
                  </a:lnTo>
                  <a:lnTo>
                    <a:pt x="22725" y="134076"/>
                  </a:lnTo>
                  <a:lnTo>
                    <a:pt x="27270" y="95444"/>
                  </a:lnTo>
                  <a:lnTo>
                    <a:pt x="15908" y="86354"/>
                  </a:lnTo>
                  <a:lnTo>
                    <a:pt x="15908" y="59084"/>
                  </a:lnTo>
                  <a:lnTo>
                    <a:pt x="15908" y="31815"/>
                  </a:lnTo>
                  <a:lnTo>
                    <a:pt x="0" y="11363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" name="Freeform 417">
              <a:extLst>
                <a:ext uri="{FF2B5EF4-FFF2-40B4-BE49-F238E27FC236}">
                  <a16:creationId xmlns:a16="http://schemas.microsoft.com/office/drawing/2014/main" id="{F84F495C-B9D2-941A-6B75-6322121A56D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6046" y="3615967"/>
              <a:ext cx="122795" cy="173843"/>
            </a:xfrm>
            <a:custGeom>
              <a:avLst/>
              <a:gdLst>
                <a:gd name="connsiteX0" fmla="*/ 74992 w 163727"/>
                <a:gd name="connsiteY0" fmla="*/ 0 h 231791"/>
                <a:gd name="connsiteX1" fmla="*/ 75468 w 163727"/>
                <a:gd name="connsiteY1" fmla="*/ 136 h 231791"/>
                <a:gd name="connsiteX2" fmla="*/ 77373 w 163727"/>
                <a:gd name="connsiteY2" fmla="*/ 0 h 231791"/>
                <a:gd name="connsiteX3" fmla="*/ 91891 w 163727"/>
                <a:gd name="connsiteY3" fmla="*/ 4148 h 231791"/>
                <a:gd name="connsiteX4" fmla="*/ 102262 w 163727"/>
                <a:gd name="connsiteY4" fmla="*/ 0 h 231791"/>
                <a:gd name="connsiteX5" fmla="*/ 104643 w 163727"/>
                <a:gd name="connsiteY5" fmla="*/ 0 h 231791"/>
                <a:gd name="connsiteX6" fmla="*/ 122714 w 163727"/>
                <a:gd name="connsiteY6" fmla="*/ 0 h 231791"/>
                <a:gd name="connsiteX7" fmla="*/ 125095 w 163727"/>
                <a:gd name="connsiteY7" fmla="*/ 0 h 231791"/>
                <a:gd name="connsiteX8" fmla="*/ 120550 w 163727"/>
                <a:gd name="connsiteY8" fmla="*/ 11363 h 231791"/>
                <a:gd name="connsiteX9" fmla="*/ 136457 w 163727"/>
                <a:gd name="connsiteY9" fmla="*/ 31815 h 231791"/>
                <a:gd name="connsiteX10" fmla="*/ 136457 w 163727"/>
                <a:gd name="connsiteY10" fmla="*/ 59084 h 231791"/>
                <a:gd name="connsiteX11" fmla="*/ 143275 w 163727"/>
                <a:gd name="connsiteY11" fmla="*/ 86354 h 231791"/>
                <a:gd name="connsiteX12" fmla="*/ 147820 w 163727"/>
                <a:gd name="connsiteY12" fmla="*/ 102261 h 231791"/>
                <a:gd name="connsiteX13" fmla="*/ 143275 w 163727"/>
                <a:gd name="connsiteY13" fmla="*/ 134075 h 231791"/>
                <a:gd name="connsiteX14" fmla="*/ 147820 w 163727"/>
                <a:gd name="connsiteY14" fmla="*/ 149983 h 231791"/>
                <a:gd name="connsiteX15" fmla="*/ 152365 w 163727"/>
                <a:gd name="connsiteY15" fmla="*/ 177252 h 231791"/>
                <a:gd name="connsiteX16" fmla="*/ 163727 w 163727"/>
                <a:gd name="connsiteY16" fmla="*/ 188614 h 231791"/>
                <a:gd name="connsiteX17" fmla="*/ 104643 w 163727"/>
                <a:gd name="connsiteY17" fmla="*/ 209067 h 231791"/>
                <a:gd name="connsiteX18" fmla="*/ 84190 w 163727"/>
                <a:gd name="connsiteY18" fmla="*/ 220429 h 231791"/>
                <a:gd name="connsiteX19" fmla="*/ 50103 w 163727"/>
                <a:gd name="connsiteY19" fmla="*/ 231791 h 231791"/>
                <a:gd name="connsiteX20" fmla="*/ 48954 w 163727"/>
                <a:gd name="connsiteY20" fmla="*/ 231381 h 231791"/>
                <a:gd name="connsiteX21" fmla="*/ 47722 w 163727"/>
                <a:gd name="connsiteY21" fmla="*/ 231791 h 231791"/>
                <a:gd name="connsiteX22" fmla="*/ 15908 w 163727"/>
                <a:gd name="connsiteY22" fmla="*/ 220429 h 231791"/>
                <a:gd name="connsiteX23" fmla="*/ 15908 w 163727"/>
                <a:gd name="connsiteY23" fmla="*/ 209067 h 231791"/>
                <a:gd name="connsiteX24" fmla="*/ 0 w 163727"/>
                <a:gd name="connsiteY24" fmla="*/ 177252 h 231791"/>
                <a:gd name="connsiteX25" fmla="*/ 11363 w 163727"/>
                <a:gd name="connsiteY25" fmla="*/ 134075 h 231791"/>
                <a:gd name="connsiteX26" fmla="*/ 27270 w 163727"/>
                <a:gd name="connsiteY26" fmla="*/ 106806 h 231791"/>
                <a:gd name="connsiteX27" fmla="*/ 15908 w 163727"/>
                <a:gd name="connsiteY27" fmla="*/ 52267 h 231791"/>
                <a:gd name="connsiteX28" fmla="*/ 11363 w 163727"/>
                <a:gd name="connsiteY28" fmla="*/ 27270 h 231791"/>
                <a:gd name="connsiteX29" fmla="*/ 11363 w 163727"/>
                <a:gd name="connsiteY29" fmla="*/ 4545 h 231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63727" h="231791">
                  <a:moveTo>
                    <a:pt x="74992" y="0"/>
                  </a:moveTo>
                  <a:lnTo>
                    <a:pt x="75468" y="136"/>
                  </a:lnTo>
                  <a:lnTo>
                    <a:pt x="77373" y="0"/>
                  </a:lnTo>
                  <a:lnTo>
                    <a:pt x="91891" y="4148"/>
                  </a:lnTo>
                  <a:lnTo>
                    <a:pt x="102262" y="0"/>
                  </a:lnTo>
                  <a:lnTo>
                    <a:pt x="104643" y="0"/>
                  </a:lnTo>
                  <a:lnTo>
                    <a:pt x="122714" y="0"/>
                  </a:lnTo>
                  <a:lnTo>
                    <a:pt x="125095" y="0"/>
                  </a:lnTo>
                  <a:lnTo>
                    <a:pt x="120550" y="11363"/>
                  </a:lnTo>
                  <a:lnTo>
                    <a:pt x="136457" y="31815"/>
                  </a:lnTo>
                  <a:lnTo>
                    <a:pt x="136457" y="59084"/>
                  </a:lnTo>
                  <a:lnTo>
                    <a:pt x="143275" y="86354"/>
                  </a:lnTo>
                  <a:lnTo>
                    <a:pt x="147820" y="102261"/>
                  </a:lnTo>
                  <a:lnTo>
                    <a:pt x="143275" y="134075"/>
                  </a:lnTo>
                  <a:lnTo>
                    <a:pt x="147820" y="149983"/>
                  </a:lnTo>
                  <a:lnTo>
                    <a:pt x="152365" y="177252"/>
                  </a:lnTo>
                  <a:lnTo>
                    <a:pt x="163727" y="188614"/>
                  </a:lnTo>
                  <a:lnTo>
                    <a:pt x="104643" y="209067"/>
                  </a:lnTo>
                  <a:lnTo>
                    <a:pt x="84190" y="220429"/>
                  </a:lnTo>
                  <a:lnTo>
                    <a:pt x="50103" y="231791"/>
                  </a:lnTo>
                  <a:lnTo>
                    <a:pt x="48954" y="231381"/>
                  </a:lnTo>
                  <a:lnTo>
                    <a:pt x="47722" y="231791"/>
                  </a:lnTo>
                  <a:lnTo>
                    <a:pt x="15908" y="220429"/>
                  </a:lnTo>
                  <a:lnTo>
                    <a:pt x="15908" y="209067"/>
                  </a:lnTo>
                  <a:lnTo>
                    <a:pt x="0" y="177252"/>
                  </a:lnTo>
                  <a:lnTo>
                    <a:pt x="11363" y="134075"/>
                  </a:lnTo>
                  <a:lnTo>
                    <a:pt x="27270" y="106806"/>
                  </a:lnTo>
                  <a:lnTo>
                    <a:pt x="15908" y="52267"/>
                  </a:lnTo>
                  <a:lnTo>
                    <a:pt x="11363" y="27270"/>
                  </a:lnTo>
                  <a:lnTo>
                    <a:pt x="11363" y="4545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Freeform 416">
              <a:extLst>
                <a:ext uri="{FF2B5EF4-FFF2-40B4-BE49-F238E27FC236}">
                  <a16:creationId xmlns:a16="http://schemas.microsoft.com/office/drawing/2014/main" id="{DDA659EE-65C5-BE43-04D5-8250744609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6394" y="3498368"/>
              <a:ext cx="214993" cy="167515"/>
            </a:xfrm>
            <a:custGeom>
              <a:avLst/>
              <a:gdLst>
                <a:gd name="connsiteX0" fmla="*/ 181798 w 286657"/>
                <a:gd name="connsiteY0" fmla="*/ 0 h 223353"/>
                <a:gd name="connsiteX1" fmla="*/ 193160 w 286657"/>
                <a:gd name="connsiteY1" fmla="*/ 11362 h 223353"/>
                <a:gd name="connsiteX2" fmla="*/ 213613 w 286657"/>
                <a:gd name="connsiteY2" fmla="*/ 6817 h 223353"/>
                <a:gd name="connsiteX3" fmla="*/ 213613 w 286657"/>
                <a:gd name="connsiteY3" fmla="*/ 22691 h 223353"/>
                <a:gd name="connsiteX4" fmla="*/ 220756 w 286657"/>
                <a:gd name="connsiteY4" fmla="*/ 21104 h 223353"/>
                <a:gd name="connsiteX5" fmla="*/ 220756 w 286657"/>
                <a:gd name="connsiteY5" fmla="*/ 41556 h 223353"/>
                <a:gd name="connsiteX6" fmla="*/ 220756 w 286657"/>
                <a:gd name="connsiteY6" fmla="*/ 51749 h 223353"/>
                <a:gd name="connsiteX7" fmla="*/ 236337 w 286657"/>
                <a:gd name="connsiteY7" fmla="*/ 70447 h 223353"/>
                <a:gd name="connsiteX8" fmla="*/ 236337 w 286657"/>
                <a:gd name="connsiteY8" fmla="*/ 76161 h 223353"/>
                <a:gd name="connsiteX9" fmla="*/ 243480 w 286657"/>
                <a:gd name="connsiteY9" fmla="*/ 84733 h 223353"/>
                <a:gd name="connsiteX10" fmla="*/ 243480 w 286657"/>
                <a:gd name="connsiteY10" fmla="*/ 88234 h 223353"/>
                <a:gd name="connsiteX11" fmla="*/ 279514 w 286657"/>
                <a:gd name="connsiteY11" fmla="*/ 97716 h 223353"/>
                <a:gd name="connsiteX12" fmla="*/ 279514 w 286657"/>
                <a:gd name="connsiteY12" fmla="*/ 110123 h 223353"/>
                <a:gd name="connsiteX13" fmla="*/ 286657 w 286657"/>
                <a:gd name="connsiteY13" fmla="*/ 112002 h 223353"/>
                <a:gd name="connsiteX14" fmla="*/ 286657 w 286657"/>
                <a:gd name="connsiteY14" fmla="*/ 132455 h 223353"/>
                <a:gd name="connsiteX15" fmla="*/ 279840 w 286657"/>
                <a:gd name="connsiteY15" fmla="*/ 148362 h 223353"/>
                <a:gd name="connsiteX16" fmla="*/ 259388 w 286657"/>
                <a:gd name="connsiteY16" fmla="*/ 148362 h 223353"/>
                <a:gd name="connsiteX17" fmla="*/ 252570 w 286657"/>
                <a:gd name="connsiteY17" fmla="*/ 164269 h 223353"/>
                <a:gd name="connsiteX18" fmla="*/ 243480 w 286657"/>
                <a:gd name="connsiteY18" fmla="*/ 171086 h 223353"/>
                <a:gd name="connsiteX19" fmla="*/ 209393 w 286657"/>
                <a:gd name="connsiteY19" fmla="*/ 171086 h 223353"/>
                <a:gd name="connsiteX20" fmla="*/ 188941 w 286657"/>
                <a:gd name="connsiteY20" fmla="*/ 164269 h 223353"/>
                <a:gd name="connsiteX21" fmla="*/ 177579 w 286657"/>
                <a:gd name="connsiteY21" fmla="*/ 171086 h 223353"/>
                <a:gd name="connsiteX22" fmla="*/ 161671 w 286657"/>
                <a:gd name="connsiteY22" fmla="*/ 171086 h 223353"/>
                <a:gd name="connsiteX23" fmla="*/ 102587 w 286657"/>
                <a:gd name="connsiteY23" fmla="*/ 171086 h 223353"/>
                <a:gd name="connsiteX24" fmla="*/ 98042 w 286657"/>
                <a:gd name="connsiteY24" fmla="*/ 191539 h 223353"/>
                <a:gd name="connsiteX25" fmla="*/ 102587 w 286657"/>
                <a:gd name="connsiteY25" fmla="*/ 218808 h 223353"/>
                <a:gd name="connsiteX26" fmla="*/ 75317 w 286657"/>
                <a:gd name="connsiteY26" fmla="*/ 214263 h 223353"/>
                <a:gd name="connsiteX27" fmla="*/ 59410 w 286657"/>
                <a:gd name="connsiteY27" fmla="*/ 214263 h 223353"/>
                <a:gd name="connsiteX28" fmla="*/ 48048 w 286657"/>
                <a:gd name="connsiteY28" fmla="*/ 223353 h 223353"/>
                <a:gd name="connsiteX29" fmla="*/ 32140 w 286657"/>
                <a:gd name="connsiteY29" fmla="*/ 214263 h 223353"/>
                <a:gd name="connsiteX30" fmla="*/ 27595 w 286657"/>
                <a:gd name="connsiteY30" fmla="*/ 202901 h 223353"/>
                <a:gd name="connsiteX31" fmla="*/ 7143 w 286657"/>
                <a:gd name="connsiteY31" fmla="*/ 198356 h 223353"/>
                <a:gd name="connsiteX32" fmla="*/ 7143 w 286657"/>
                <a:gd name="connsiteY32" fmla="*/ 185658 h 223353"/>
                <a:gd name="connsiteX33" fmla="*/ 0 w 286657"/>
                <a:gd name="connsiteY33" fmla="*/ 184070 h 223353"/>
                <a:gd name="connsiteX34" fmla="*/ 0 w 286657"/>
                <a:gd name="connsiteY34" fmla="*/ 156800 h 223353"/>
                <a:gd name="connsiteX35" fmla="*/ 9090 w 286657"/>
                <a:gd name="connsiteY35" fmla="*/ 145438 h 223353"/>
                <a:gd name="connsiteX36" fmla="*/ 9090 w 286657"/>
                <a:gd name="connsiteY36" fmla="*/ 129531 h 223353"/>
                <a:gd name="connsiteX37" fmla="*/ 36360 w 286657"/>
                <a:gd name="connsiteY37" fmla="*/ 97716 h 223353"/>
                <a:gd name="connsiteX38" fmla="*/ 40905 w 286657"/>
                <a:gd name="connsiteY38" fmla="*/ 74992 h 223353"/>
                <a:gd name="connsiteX39" fmla="*/ 52267 w 286657"/>
                <a:gd name="connsiteY39" fmla="*/ 65902 h 223353"/>
                <a:gd name="connsiteX40" fmla="*/ 68174 w 286657"/>
                <a:gd name="connsiteY40" fmla="*/ 70447 h 223353"/>
                <a:gd name="connsiteX41" fmla="*/ 84082 w 286657"/>
                <a:gd name="connsiteY41" fmla="*/ 59084 h 223353"/>
                <a:gd name="connsiteX42" fmla="*/ 90899 w 286657"/>
                <a:gd name="connsiteY42" fmla="*/ 47722 h 223353"/>
                <a:gd name="connsiteX43" fmla="*/ 118169 w 286657"/>
                <a:gd name="connsiteY43" fmla="*/ 38632 h 223353"/>
                <a:gd name="connsiteX44" fmla="*/ 127259 w 286657"/>
                <a:gd name="connsiteY44" fmla="*/ 22725 h 223353"/>
                <a:gd name="connsiteX45" fmla="*/ 161346 w 286657"/>
                <a:gd name="connsiteY45" fmla="*/ 6817 h 223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286657" h="223353">
                  <a:moveTo>
                    <a:pt x="181798" y="0"/>
                  </a:moveTo>
                  <a:lnTo>
                    <a:pt x="193160" y="11362"/>
                  </a:lnTo>
                  <a:lnTo>
                    <a:pt x="213613" y="6817"/>
                  </a:lnTo>
                  <a:lnTo>
                    <a:pt x="213613" y="22691"/>
                  </a:lnTo>
                  <a:lnTo>
                    <a:pt x="220756" y="21104"/>
                  </a:lnTo>
                  <a:lnTo>
                    <a:pt x="220756" y="41556"/>
                  </a:lnTo>
                  <a:lnTo>
                    <a:pt x="220756" y="51749"/>
                  </a:lnTo>
                  <a:lnTo>
                    <a:pt x="236337" y="70447"/>
                  </a:lnTo>
                  <a:lnTo>
                    <a:pt x="236337" y="76161"/>
                  </a:lnTo>
                  <a:lnTo>
                    <a:pt x="243480" y="84733"/>
                  </a:lnTo>
                  <a:lnTo>
                    <a:pt x="243480" y="88234"/>
                  </a:lnTo>
                  <a:lnTo>
                    <a:pt x="279514" y="97716"/>
                  </a:lnTo>
                  <a:lnTo>
                    <a:pt x="279514" y="110123"/>
                  </a:lnTo>
                  <a:lnTo>
                    <a:pt x="286657" y="112002"/>
                  </a:lnTo>
                  <a:lnTo>
                    <a:pt x="286657" y="132455"/>
                  </a:lnTo>
                  <a:lnTo>
                    <a:pt x="279840" y="148362"/>
                  </a:lnTo>
                  <a:lnTo>
                    <a:pt x="259388" y="148362"/>
                  </a:lnTo>
                  <a:lnTo>
                    <a:pt x="252570" y="164269"/>
                  </a:lnTo>
                  <a:lnTo>
                    <a:pt x="243480" y="171086"/>
                  </a:lnTo>
                  <a:lnTo>
                    <a:pt x="209393" y="171086"/>
                  </a:lnTo>
                  <a:lnTo>
                    <a:pt x="188941" y="164269"/>
                  </a:lnTo>
                  <a:lnTo>
                    <a:pt x="177579" y="171086"/>
                  </a:lnTo>
                  <a:lnTo>
                    <a:pt x="161671" y="171086"/>
                  </a:lnTo>
                  <a:lnTo>
                    <a:pt x="102587" y="171086"/>
                  </a:lnTo>
                  <a:lnTo>
                    <a:pt x="98042" y="191539"/>
                  </a:lnTo>
                  <a:lnTo>
                    <a:pt x="102587" y="218808"/>
                  </a:lnTo>
                  <a:lnTo>
                    <a:pt x="75317" y="214263"/>
                  </a:lnTo>
                  <a:lnTo>
                    <a:pt x="59410" y="214263"/>
                  </a:lnTo>
                  <a:lnTo>
                    <a:pt x="48048" y="223353"/>
                  </a:lnTo>
                  <a:lnTo>
                    <a:pt x="32140" y="214263"/>
                  </a:lnTo>
                  <a:lnTo>
                    <a:pt x="27595" y="202901"/>
                  </a:lnTo>
                  <a:lnTo>
                    <a:pt x="7143" y="198356"/>
                  </a:lnTo>
                  <a:lnTo>
                    <a:pt x="7143" y="185658"/>
                  </a:lnTo>
                  <a:lnTo>
                    <a:pt x="0" y="184070"/>
                  </a:lnTo>
                  <a:lnTo>
                    <a:pt x="0" y="156800"/>
                  </a:lnTo>
                  <a:lnTo>
                    <a:pt x="9090" y="145438"/>
                  </a:lnTo>
                  <a:lnTo>
                    <a:pt x="9090" y="129531"/>
                  </a:lnTo>
                  <a:lnTo>
                    <a:pt x="36360" y="97716"/>
                  </a:lnTo>
                  <a:lnTo>
                    <a:pt x="40905" y="74992"/>
                  </a:lnTo>
                  <a:lnTo>
                    <a:pt x="52267" y="65902"/>
                  </a:lnTo>
                  <a:lnTo>
                    <a:pt x="68174" y="70447"/>
                  </a:lnTo>
                  <a:lnTo>
                    <a:pt x="84082" y="59084"/>
                  </a:lnTo>
                  <a:lnTo>
                    <a:pt x="90899" y="47722"/>
                  </a:lnTo>
                  <a:lnTo>
                    <a:pt x="118169" y="38632"/>
                  </a:lnTo>
                  <a:lnTo>
                    <a:pt x="127259" y="22725"/>
                  </a:lnTo>
                  <a:lnTo>
                    <a:pt x="161346" y="6817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" name="Freeform 415">
              <a:extLst>
                <a:ext uri="{FF2B5EF4-FFF2-40B4-BE49-F238E27FC236}">
                  <a16:creationId xmlns:a16="http://schemas.microsoft.com/office/drawing/2014/main" id="{DEA99004-FD35-4836-1A37-2B7AF6EFA5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5976" y="2591654"/>
              <a:ext cx="59979" cy="63062"/>
            </a:xfrm>
            <a:custGeom>
              <a:avLst/>
              <a:gdLst>
                <a:gd name="connsiteX0" fmla="*/ 27270 w 79972"/>
                <a:gd name="connsiteY0" fmla="*/ 0 h 84082"/>
                <a:gd name="connsiteX1" fmla="*/ 32562 w 79972"/>
                <a:gd name="connsiteY1" fmla="*/ 4234 h 84082"/>
                <a:gd name="connsiteX2" fmla="*/ 36795 w 79972"/>
                <a:gd name="connsiteY2" fmla="*/ 0 h 84082"/>
                <a:gd name="connsiteX3" fmla="*/ 48157 w 79972"/>
                <a:gd name="connsiteY3" fmla="*/ 9090 h 84082"/>
                <a:gd name="connsiteX4" fmla="*/ 52702 w 79972"/>
                <a:gd name="connsiteY4" fmla="*/ 15908 h 84082"/>
                <a:gd name="connsiteX5" fmla="*/ 64065 w 79972"/>
                <a:gd name="connsiteY5" fmla="*/ 20453 h 84082"/>
                <a:gd name="connsiteX6" fmla="*/ 79972 w 79972"/>
                <a:gd name="connsiteY6" fmla="*/ 31815 h 84082"/>
                <a:gd name="connsiteX7" fmla="*/ 75427 w 79972"/>
                <a:gd name="connsiteY7" fmla="*/ 36360 h 84082"/>
                <a:gd name="connsiteX8" fmla="*/ 68610 w 79972"/>
                <a:gd name="connsiteY8" fmla="*/ 47722 h 84082"/>
                <a:gd name="connsiteX9" fmla="*/ 59520 w 79972"/>
                <a:gd name="connsiteY9" fmla="*/ 52267 h 84082"/>
                <a:gd name="connsiteX10" fmla="*/ 59520 w 79972"/>
                <a:gd name="connsiteY10" fmla="*/ 46997 h 84082"/>
                <a:gd name="connsiteX11" fmla="*/ 59085 w 79972"/>
                <a:gd name="connsiteY11" fmla="*/ 47722 h 84082"/>
                <a:gd name="connsiteX12" fmla="*/ 52307 w 79972"/>
                <a:gd name="connsiteY12" fmla="*/ 51111 h 84082"/>
                <a:gd name="connsiteX13" fmla="*/ 36795 w 79972"/>
                <a:gd name="connsiteY13" fmla="*/ 68175 h 84082"/>
                <a:gd name="connsiteX14" fmla="*/ 43613 w 79972"/>
                <a:gd name="connsiteY14" fmla="*/ 84082 h 84082"/>
                <a:gd name="connsiteX15" fmla="*/ 32250 w 79972"/>
                <a:gd name="connsiteY15" fmla="*/ 79537 h 84082"/>
                <a:gd name="connsiteX16" fmla="*/ 31974 w 79972"/>
                <a:gd name="connsiteY16" fmla="*/ 79151 h 84082"/>
                <a:gd name="connsiteX17" fmla="*/ 34088 w 79972"/>
                <a:gd name="connsiteY17" fmla="*/ 84082 h 84082"/>
                <a:gd name="connsiteX18" fmla="*/ 22725 w 79972"/>
                <a:gd name="connsiteY18" fmla="*/ 79537 h 84082"/>
                <a:gd name="connsiteX19" fmla="*/ 11363 w 79972"/>
                <a:gd name="connsiteY19" fmla="*/ 63630 h 84082"/>
                <a:gd name="connsiteX20" fmla="*/ 0 w 79972"/>
                <a:gd name="connsiteY20" fmla="*/ 52267 h 84082"/>
                <a:gd name="connsiteX21" fmla="*/ 0 w 79972"/>
                <a:gd name="connsiteY21" fmla="*/ 43177 h 84082"/>
                <a:gd name="connsiteX22" fmla="*/ 6817 w 79972"/>
                <a:gd name="connsiteY22" fmla="*/ 15908 h 84082"/>
                <a:gd name="connsiteX23" fmla="*/ 22725 w 79972"/>
                <a:gd name="connsiteY23" fmla="*/ 4545 h 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9972" h="84082">
                  <a:moveTo>
                    <a:pt x="27270" y="0"/>
                  </a:moveTo>
                  <a:lnTo>
                    <a:pt x="32562" y="4234"/>
                  </a:lnTo>
                  <a:lnTo>
                    <a:pt x="36795" y="0"/>
                  </a:lnTo>
                  <a:lnTo>
                    <a:pt x="48157" y="9090"/>
                  </a:lnTo>
                  <a:lnTo>
                    <a:pt x="52702" y="15908"/>
                  </a:lnTo>
                  <a:lnTo>
                    <a:pt x="64065" y="20453"/>
                  </a:lnTo>
                  <a:lnTo>
                    <a:pt x="79972" y="31815"/>
                  </a:lnTo>
                  <a:lnTo>
                    <a:pt x="75427" y="36360"/>
                  </a:lnTo>
                  <a:lnTo>
                    <a:pt x="68610" y="47722"/>
                  </a:lnTo>
                  <a:lnTo>
                    <a:pt x="59520" y="52267"/>
                  </a:lnTo>
                  <a:lnTo>
                    <a:pt x="59520" y="46997"/>
                  </a:lnTo>
                  <a:lnTo>
                    <a:pt x="59085" y="47722"/>
                  </a:lnTo>
                  <a:lnTo>
                    <a:pt x="52307" y="51111"/>
                  </a:lnTo>
                  <a:lnTo>
                    <a:pt x="36795" y="68175"/>
                  </a:lnTo>
                  <a:lnTo>
                    <a:pt x="43613" y="84082"/>
                  </a:lnTo>
                  <a:lnTo>
                    <a:pt x="32250" y="79537"/>
                  </a:lnTo>
                  <a:lnTo>
                    <a:pt x="31974" y="79151"/>
                  </a:lnTo>
                  <a:lnTo>
                    <a:pt x="34088" y="84082"/>
                  </a:lnTo>
                  <a:lnTo>
                    <a:pt x="22725" y="79537"/>
                  </a:lnTo>
                  <a:lnTo>
                    <a:pt x="11363" y="63630"/>
                  </a:lnTo>
                  <a:lnTo>
                    <a:pt x="0" y="52267"/>
                  </a:lnTo>
                  <a:lnTo>
                    <a:pt x="0" y="43177"/>
                  </a:lnTo>
                  <a:lnTo>
                    <a:pt x="6817" y="15908"/>
                  </a:lnTo>
                  <a:lnTo>
                    <a:pt x="22725" y="4545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Freeform 413">
              <a:extLst>
                <a:ext uri="{FF2B5EF4-FFF2-40B4-BE49-F238E27FC236}">
                  <a16:creationId xmlns:a16="http://schemas.microsoft.com/office/drawing/2014/main" id="{B8E55D23-A9B1-9D17-916A-8DC50C8D35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2467" y="2489393"/>
              <a:ext cx="119631" cy="149983"/>
            </a:xfrm>
            <a:custGeom>
              <a:avLst/>
              <a:gdLst>
                <a:gd name="connsiteX0" fmla="*/ 24997 w 159508"/>
                <a:gd name="connsiteY0" fmla="*/ 0 h 199977"/>
                <a:gd name="connsiteX1" fmla="*/ 34522 w 159508"/>
                <a:gd name="connsiteY1" fmla="*/ 0 h 199977"/>
                <a:gd name="connsiteX2" fmla="*/ 47722 w 159508"/>
                <a:gd name="connsiteY2" fmla="*/ 0 h 199977"/>
                <a:gd name="connsiteX3" fmla="*/ 57247 w 159508"/>
                <a:gd name="connsiteY3" fmla="*/ 0 h 199977"/>
                <a:gd name="connsiteX4" fmla="*/ 77699 w 159508"/>
                <a:gd name="connsiteY4" fmla="*/ 22725 h 199977"/>
                <a:gd name="connsiteX5" fmla="*/ 77699 w 159508"/>
                <a:gd name="connsiteY5" fmla="*/ 38632 h 199977"/>
                <a:gd name="connsiteX6" fmla="*/ 104969 w 159508"/>
                <a:gd name="connsiteY6" fmla="*/ 54539 h 199977"/>
                <a:gd name="connsiteX7" fmla="*/ 104969 w 159508"/>
                <a:gd name="connsiteY7" fmla="*/ 70447 h 199977"/>
                <a:gd name="connsiteX8" fmla="*/ 122091 w 159508"/>
                <a:gd name="connsiteY8" fmla="*/ 82432 h 199977"/>
                <a:gd name="connsiteX9" fmla="*/ 127259 w 159508"/>
                <a:gd name="connsiteY9" fmla="*/ 77264 h 199977"/>
                <a:gd name="connsiteX10" fmla="*/ 134062 w 159508"/>
                <a:gd name="connsiteY10" fmla="*/ 79985 h 199977"/>
                <a:gd name="connsiteX11" fmla="*/ 136784 w 159508"/>
                <a:gd name="connsiteY11" fmla="*/ 77264 h 199977"/>
                <a:gd name="connsiteX12" fmla="*/ 148146 w 159508"/>
                <a:gd name="connsiteY12" fmla="*/ 81809 h 199977"/>
                <a:gd name="connsiteX13" fmla="*/ 136784 w 159508"/>
                <a:gd name="connsiteY13" fmla="*/ 93171 h 199977"/>
                <a:gd name="connsiteX14" fmla="*/ 148146 w 159508"/>
                <a:gd name="connsiteY14" fmla="*/ 102261 h 199977"/>
                <a:gd name="connsiteX15" fmla="*/ 136784 w 159508"/>
                <a:gd name="connsiteY15" fmla="*/ 113623 h 199977"/>
                <a:gd name="connsiteX16" fmla="*/ 136784 w 159508"/>
                <a:gd name="connsiteY16" fmla="*/ 129531 h 199977"/>
                <a:gd name="connsiteX17" fmla="*/ 159508 w 159508"/>
                <a:gd name="connsiteY17" fmla="*/ 152255 h 199977"/>
                <a:gd name="connsiteX18" fmla="*/ 143601 w 159508"/>
                <a:gd name="connsiteY18" fmla="*/ 168163 h 199977"/>
                <a:gd name="connsiteX19" fmla="*/ 136784 w 159508"/>
                <a:gd name="connsiteY19" fmla="*/ 184070 h 199977"/>
                <a:gd name="connsiteX20" fmla="*/ 143601 w 159508"/>
                <a:gd name="connsiteY20" fmla="*/ 188615 h 199977"/>
                <a:gd name="connsiteX21" fmla="*/ 136784 w 159508"/>
                <a:gd name="connsiteY21" fmla="*/ 199977 h 199977"/>
                <a:gd name="connsiteX22" fmla="*/ 127259 w 159508"/>
                <a:gd name="connsiteY22" fmla="*/ 199977 h 199977"/>
                <a:gd name="connsiteX23" fmla="*/ 120876 w 159508"/>
                <a:gd name="connsiteY23" fmla="*/ 199977 h 199977"/>
                <a:gd name="connsiteX24" fmla="*/ 111351 w 159508"/>
                <a:gd name="connsiteY24" fmla="*/ 199977 h 199977"/>
                <a:gd name="connsiteX25" fmla="*/ 104969 w 159508"/>
                <a:gd name="connsiteY25" fmla="*/ 199977 h 199977"/>
                <a:gd name="connsiteX26" fmla="*/ 95444 w 159508"/>
                <a:gd name="connsiteY26" fmla="*/ 199977 h 199977"/>
                <a:gd name="connsiteX27" fmla="*/ 99989 w 159508"/>
                <a:gd name="connsiteY27" fmla="*/ 188615 h 199977"/>
                <a:gd name="connsiteX28" fmla="*/ 106806 w 159508"/>
                <a:gd name="connsiteY28" fmla="*/ 179525 h 199977"/>
                <a:gd name="connsiteX29" fmla="*/ 99989 w 159508"/>
                <a:gd name="connsiteY29" fmla="*/ 179525 h 199977"/>
                <a:gd name="connsiteX30" fmla="*/ 90899 w 159508"/>
                <a:gd name="connsiteY30" fmla="*/ 172708 h 199977"/>
                <a:gd name="connsiteX31" fmla="*/ 84082 w 159508"/>
                <a:gd name="connsiteY31" fmla="*/ 168163 h 199977"/>
                <a:gd name="connsiteX32" fmla="*/ 79537 w 159508"/>
                <a:gd name="connsiteY32" fmla="*/ 161345 h 199977"/>
                <a:gd name="connsiteX33" fmla="*/ 74992 w 159508"/>
                <a:gd name="connsiteY33" fmla="*/ 156800 h 199977"/>
                <a:gd name="connsiteX34" fmla="*/ 72357 w 159508"/>
                <a:gd name="connsiteY34" fmla="*/ 155044 h 199977"/>
                <a:gd name="connsiteX35" fmla="*/ 68609 w 159508"/>
                <a:gd name="connsiteY35" fmla="*/ 168163 h 199977"/>
                <a:gd name="connsiteX36" fmla="*/ 57247 w 159508"/>
                <a:gd name="connsiteY36" fmla="*/ 172708 h 199977"/>
                <a:gd name="connsiteX37" fmla="*/ 61792 w 159508"/>
                <a:gd name="connsiteY37" fmla="*/ 168163 h 199977"/>
                <a:gd name="connsiteX38" fmla="*/ 59543 w 159508"/>
                <a:gd name="connsiteY38" fmla="*/ 166556 h 199977"/>
                <a:gd name="connsiteX39" fmla="*/ 59084 w 159508"/>
                <a:gd name="connsiteY39" fmla="*/ 168163 h 199977"/>
                <a:gd name="connsiteX40" fmla="*/ 47722 w 159508"/>
                <a:gd name="connsiteY40" fmla="*/ 172708 h 199977"/>
                <a:gd name="connsiteX41" fmla="*/ 52267 w 159508"/>
                <a:gd name="connsiteY41" fmla="*/ 168163 h 199977"/>
                <a:gd name="connsiteX42" fmla="*/ 36360 w 159508"/>
                <a:gd name="connsiteY42" fmla="*/ 156800 h 199977"/>
                <a:gd name="connsiteX43" fmla="*/ 24997 w 159508"/>
                <a:gd name="connsiteY43" fmla="*/ 152255 h 199977"/>
                <a:gd name="connsiteX44" fmla="*/ 20452 w 159508"/>
                <a:gd name="connsiteY44" fmla="*/ 145438 h 199977"/>
                <a:gd name="connsiteX45" fmla="*/ 9090 w 159508"/>
                <a:gd name="connsiteY45" fmla="*/ 136348 h 199977"/>
                <a:gd name="connsiteX46" fmla="*/ 18615 w 159508"/>
                <a:gd name="connsiteY46" fmla="*/ 136348 h 199977"/>
                <a:gd name="connsiteX47" fmla="*/ 20452 w 159508"/>
                <a:gd name="connsiteY47" fmla="*/ 136348 h 199977"/>
                <a:gd name="connsiteX48" fmla="*/ 24997 w 159508"/>
                <a:gd name="connsiteY48" fmla="*/ 109078 h 199977"/>
                <a:gd name="connsiteX49" fmla="*/ 9090 w 159508"/>
                <a:gd name="connsiteY49" fmla="*/ 93171 h 199977"/>
                <a:gd name="connsiteX50" fmla="*/ 15908 w 159508"/>
                <a:gd name="connsiteY50" fmla="*/ 70447 h 199977"/>
                <a:gd name="connsiteX51" fmla="*/ 14070 w 159508"/>
                <a:gd name="connsiteY51" fmla="*/ 70447 h 199977"/>
                <a:gd name="connsiteX52" fmla="*/ 4545 w 159508"/>
                <a:gd name="connsiteY52" fmla="*/ 70447 h 199977"/>
                <a:gd name="connsiteX53" fmla="*/ 15908 w 159508"/>
                <a:gd name="connsiteY53" fmla="*/ 49994 h 199977"/>
                <a:gd name="connsiteX54" fmla="*/ 4545 w 159508"/>
                <a:gd name="connsiteY54" fmla="*/ 34087 h 199977"/>
                <a:gd name="connsiteX55" fmla="*/ 0 w 159508"/>
                <a:gd name="connsiteY55" fmla="*/ 11362 h 199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59508" h="199977">
                  <a:moveTo>
                    <a:pt x="24997" y="0"/>
                  </a:moveTo>
                  <a:lnTo>
                    <a:pt x="34522" y="0"/>
                  </a:lnTo>
                  <a:lnTo>
                    <a:pt x="47722" y="0"/>
                  </a:lnTo>
                  <a:lnTo>
                    <a:pt x="57247" y="0"/>
                  </a:lnTo>
                  <a:lnTo>
                    <a:pt x="77699" y="22725"/>
                  </a:lnTo>
                  <a:lnTo>
                    <a:pt x="77699" y="38632"/>
                  </a:lnTo>
                  <a:lnTo>
                    <a:pt x="104969" y="54539"/>
                  </a:lnTo>
                  <a:lnTo>
                    <a:pt x="104969" y="70447"/>
                  </a:lnTo>
                  <a:lnTo>
                    <a:pt x="122091" y="82432"/>
                  </a:lnTo>
                  <a:lnTo>
                    <a:pt x="127259" y="77264"/>
                  </a:lnTo>
                  <a:lnTo>
                    <a:pt x="134062" y="79985"/>
                  </a:lnTo>
                  <a:lnTo>
                    <a:pt x="136784" y="77264"/>
                  </a:lnTo>
                  <a:lnTo>
                    <a:pt x="148146" y="81809"/>
                  </a:lnTo>
                  <a:lnTo>
                    <a:pt x="136784" y="93171"/>
                  </a:lnTo>
                  <a:lnTo>
                    <a:pt x="148146" y="102261"/>
                  </a:lnTo>
                  <a:lnTo>
                    <a:pt x="136784" y="113623"/>
                  </a:lnTo>
                  <a:lnTo>
                    <a:pt x="136784" y="129531"/>
                  </a:lnTo>
                  <a:lnTo>
                    <a:pt x="159508" y="152255"/>
                  </a:lnTo>
                  <a:lnTo>
                    <a:pt x="143601" y="168163"/>
                  </a:lnTo>
                  <a:lnTo>
                    <a:pt x="136784" y="184070"/>
                  </a:lnTo>
                  <a:lnTo>
                    <a:pt x="143601" y="188615"/>
                  </a:lnTo>
                  <a:lnTo>
                    <a:pt x="136784" y="199977"/>
                  </a:lnTo>
                  <a:lnTo>
                    <a:pt x="127259" y="199977"/>
                  </a:lnTo>
                  <a:lnTo>
                    <a:pt x="120876" y="199977"/>
                  </a:lnTo>
                  <a:lnTo>
                    <a:pt x="111351" y="199977"/>
                  </a:lnTo>
                  <a:lnTo>
                    <a:pt x="104969" y="199977"/>
                  </a:lnTo>
                  <a:lnTo>
                    <a:pt x="95444" y="199977"/>
                  </a:lnTo>
                  <a:lnTo>
                    <a:pt x="99989" y="188615"/>
                  </a:lnTo>
                  <a:lnTo>
                    <a:pt x="106806" y="179525"/>
                  </a:lnTo>
                  <a:lnTo>
                    <a:pt x="99989" y="179525"/>
                  </a:lnTo>
                  <a:lnTo>
                    <a:pt x="90899" y="172708"/>
                  </a:lnTo>
                  <a:lnTo>
                    <a:pt x="84082" y="168163"/>
                  </a:lnTo>
                  <a:lnTo>
                    <a:pt x="79537" y="161345"/>
                  </a:lnTo>
                  <a:lnTo>
                    <a:pt x="74992" y="156800"/>
                  </a:lnTo>
                  <a:lnTo>
                    <a:pt x="72357" y="155044"/>
                  </a:lnTo>
                  <a:lnTo>
                    <a:pt x="68609" y="168163"/>
                  </a:lnTo>
                  <a:lnTo>
                    <a:pt x="57247" y="172708"/>
                  </a:lnTo>
                  <a:lnTo>
                    <a:pt x="61792" y="168163"/>
                  </a:lnTo>
                  <a:lnTo>
                    <a:pt x="59543" y="166556"/>
                  </a:lnTo>
                  <a:lnTo>
                    <a:pt x="59084" y="168163"/>
                  </a:lnTo>
                  <a:lnTo>
                    <a:pt x="47722" y="172708"/>
                  </a:lnTo>
                  <a:lnTo>
                    <a:pt x="52267" y="168163"/>
                  </a:lnTo>
                  <a:lnTo>
                    <a:pt x="36360" y="156800"/>
                  </a:lnTo>
                  <a:lnTo>
                    <a:pt x="24997" y="152255"/>
                  </a:lnTo>
                  <a:lnTo>
                    <a:pt x="20452" y="145438"/>
                  </a:lnTo>
                  <a:lnTo>
                    <a:pt x="9090" y="136348"/>
                  </a:lnTo>
                  <a:lnTo>
                    <a:pt x="18615" y="136348"/>
                  </a:lnTo>
                  <a:lnTo>
                    <a:pt x="20452" y="136348"/>
                  </a:lnTo>
                  <a:lnTo>
                    <a:pt x="24997" y="109078"/>
                  </a:lnTo>
                  <a:lnTo>
                    <a:pt x="9090" y="93171"/>
                  </a:lnTo>
                  <a:lnTo>
                    <a:pt x="15908" y="70447"/>
                  </a:lnTo>
                  <a:lnTo>
                    <a:pt x="14070" y="70447"/>
                  </a:lnTo>
                  <a:lnTo>
                    <a:pt x="4545" y="70447"/>
                  </a:lnTo>
                  <a:lnTo>
                    <a:pt x="15908" y="49994"/>
                  </a:lnTo>
                  <a:lnTo>
                    <a:pt x="4545" y="34087"/>
                  </a:lnTo>
                  <a:lnTo>
                    <a:pt x="0" y="11362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" name="Freeform 411">
              <a:extLst>
                <a:ext uri="{FF2B5EF4-FFF2-40B4-BE49-F238E27FC236}">
                  <a16:creationId xmlns:a16="http://schemas.microsoft.com/office/drawing/2014/main" id="{ED732B96-E952-0F4E-B431-6FAD4D592F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5507" y="2049672"/>
              <a:ext cx="267827" cy="226679"/>
            </a:xfrm>
            <a:custGeom>
              <a:avLst/>
              <a:gdLst>
                <a:gd name="connsiteX0" fmla="*/ 184079 w 357103"/>
                <a:gd name="connsiteY0" fmla="*/ 0 h 302238"/>
                <a:gd name="connsiteX1" fmla="*/ 188461 w 357103"/>
                <a:gd name="connsiteY1" fmla="*/ 1949 h 302238"/>
                <a:gd name="connsiteX2" fmla="*/ 191223 w 357103"/>
                <a:gd name="connsiteY2" fmla="*/ 0 h 302238"/>
                <a:gd name="connsiteX3" fmla="*/ 232133 w 357103"/>
                <a:gd name="connsiteY3" fmla="*/ 18195 h 302238"/>
                <a:gd name="connsiteX4" fmla="*/ 237816 w 357103"/>
                <a:gd name="connsiteY4" fmla="*/ 31502 h 302238"/>
                <a:gd name="connsiteX5" fmla="*/ 247701 w 357103"/>
                <a:gd name="connsiteY5" fmla="*/ 27262 h 302238"/>
                <a:gd name="connsiteX6" fmla="*/ 251939 w 357103"/>
                <a:gd name="connsiteY6" fmla="*/ 28508 h 302238"/>
                <a:gd name="connsiteX7" fmla="*/ 254845 w 357103"/>
                <a:gd name="connsiteY7" fmla="*/ 27262 h 302238"/>
                <a:gd name="connsiteX8" fmla="*/ 293481 w 357103"/>
                <a:gd name="connsiteY8" fmla="*/ 38626 h 302238"/>
                <a:gd name="connsiteX9" fmla="*/ 298030 w 357103"/>
                <a:gd name="connsiteY9" fmla="*/ 70452 h 302238"/>
                <a:gd name="connsiteX10" fmla="*/ 286656 w 357103"/>
                <a:gd name="connsiteY10" fmla="*/ 86350 h 302238"/>
                <a:gd name="connsiteX11" fmla="*/ 313918 w 357103"/>
                <a:gd name="connsiteY11" fmla="*/ 129539 h 302238"/>
                <a:gd name="connsiteX12" fmla="*/ 325292 w 357103"/>
                <a:gd name="connsiteY12" fmla="*/ 140903 h 302238"/>
                <a:gd name="connsiteX13" fmla="*/ 325292 w 357103"/>
                <a:gd name="connsiteY13" fmla="*/ 152268 h 302238"/>
                <a:gd name="connsiteX14" fmla="*/ 345730 w 357103"/>
                <a:gd name="connsiteY14" fmla="*/ 161335 h 302238"/>
                <a:gd name="connsiteX15" fmla="*/ 357103 w 357103"/>
                <a:gd name="connsiteY15" fmla="*/ 179530 h 302238"/>
                <a:gd name="connsiteX16" fmla="*/ 345730 w 357103"/>
                <a:gd name="connsiteY16" fmla="*/ 195427 h 302238"/>
                <a:gd name="connsiteX17" fmla="*/ 335336 w 357103"/>
                <a:gd name="connsiteY17" fmla="*/ 202923 h 302238"/>
                <a:gd name="connsiteX18" fmla="*/ 329159 w 357103"/>
                <a:gd name="connsiteY18" fmla="*/ 202225 h 302238"/>
                <a:gd name="connsiteX19" fmla="*/ 328192 w 357103"/>
                <a:gd name="connsiteY19" fmla="*/ 202923 h 302238"/>
                <a:gd name="connsiteX20" fmla="*/ 310162 w 357103"/>
                <a:gd name="connsiteY20" fmla="*/ 200887 h 302238"/>
                <a:gd name="connsiteX21" fmla="*/ 316403 w 357103"/>
                <a:gd name="connsiteY21" fmla="*/ 207940 h 302238"/>
                <a:gd name="connsiteX22" fmla="*/ 323437 w 357103"/>
                <a:gd name="connsiteY22" fmla="*/ 215889 h 302238"/>
                <a:gd name="connsiteX23" fmla="*/ 325292 w 357103"/>
                <a:gd name="connsiteY23" fmla="*/ 254515 h 302238"/>
                <a:gd name="connsiteX24" fmla="*/ 293481 w 357103"/>
                <a:gd name="connsiteY24" fmla="*/ 259048 h 302238"/>
                <a:gd name="connsiteX25" fmla="*/ 282107 w 357103"/>
                <a:gd name="connsiteY25" fmla="*/ 274976 h 302238"/>
                <a:gd name="connsiteX26" fmla="*/ 282107 w 357103"/>
                <a:gd name="connsiteY26" fmla="*/ 302238 h 302238"/>
                <a:gd name="connsiteX27" fmla="*/ 274963 w 357103"/>
                <a:gd name="connsiteY27" fmla="*/ 300200 h 302238"/>
                <a:gd name="connsiteX28" fmla="*/ 274963 w 357103"/>
                <a:gd name="connsiteY28" fmla="*/ 302238 h 302238"/>
                <a:gd name="connsiteX29" fmla="*/ 259075 w 357103"/>
                <a:gd name="connsiteY29" fmla="*/ 297705 h 302238"/>
                <a:gd name="connsiteX30" fmla="*/ 232133 w 357103"/>
                <a:gd name="connsiteY30" fmla="*/ 297705 h 302238"/>
                <a:gd name="connsiteX31" fmla="*/ 224989 w 357103"/>
                <a:gd name="connsiteY31" fmla="*/ 297705 h 302238"/>
                <a:gd name="connsiteX32" fmla="*/ 218488 w 357103"/>
                <a:gd name="connsiteY32" fmla="*/ 289585 h 302238"/>
                <a:gd name="connsiteX33" fmla="*/ 207111 w 357103"/>
                <a:gd name="connsiteY33" fmla="*/ 297705 h 302238"/>
                <a:gd name="connsiteX34" fmla="*/ 204139 w 357103"/>
                <a:gd name="connsiteY34" fmla="*/ 294727 h 302238"/>
                <a:gd name="connsiteX35" fmla="*/ 199967 w 357103"/>
                <a:gd name="connsiteY35" fmla="*/ 297705 h 302238"/>
                <a:gd name="connsiteX36" fmla="*/ 188628 w 357103"/>
                <a:gd name="connsiteY36" fmla="*/ 286340 h 302238"/>
                <a:gd name="connsiteX37" fmla="*/ 168475 w 357103"/>
                <a:gd name="connsiteY37" fmla="*/ 286340 h 302238"/>
                <a:gd name="connsiteX38" fmla="*/ 161331 w 357103"/>
                <a:gd name="connsiteY38" fmla="*/ 286340 h 302238"/>
                <a:gd name="connsiteX39" fmla="*/ 118181 w 357103"/>
                <a:gd name="connsiteY39" fmla="*/ 274976 h 302238"/>
                <a:gd name="connsiteX40" fmla="*/ 81821 w 357103"/>
                <a:gd name="connsiteY40" fmla="*/ 270412 h 302238"/>
                <a:gd name="connsiteX41" fmla="*/ 61668 w 357103"/>
                <a:gd name="connsiteY41" fmla="*/ 270412 h 302238"/>
                <a:gd name="connsiteX42" fmla="*/ 38956 w 357103"/>
                <a:gd name="connsiteY42" fmla="*/ 286340 h 302238"/>
                <a:gd name="connsiteX43" fmla="*/ 31812 w 357103"/>
                <a:gd name="connsiteY43" fmla="*/ 286340 h 302238"/>
                <a:gd name="connsiteX44" fmla="*/ 23067 w 357103"/>
                <a:gd name="connsiteY44" fmla="*/ 286340 h 302238"/>
                <a:gd name="connsiteX45" fmla="*/ 15923 w 357103"/>
                <a:gd name="connsiteY45" fmla="*/ 286340 h 302238"/>
                <a:gd name="connsiteX46" fmla="*/ 11374 w 357103"/>
                <a:gd name="connsiteY46" fmla="*/ 259048 h 302238"/>
                <a:gd name="connsiteX47" fmla="*/ 0 w 357103"/>
                <a:gd name="connsiteY47" fmla="*/ 231786 h 302238"/>
                <a:gd name="connsiteX48" fmla="*/ 27262 w 357103"/>
                <a:gd name="connsiteY48" fmla="*/ 220422 h 302238"/>
                <a:gd name="connsiteX49" fmla="*/ 27262 w 357103"/>
                <a:gd name="connsiteY49" fmla="*/ 195427 h 302238"/>
                <a:gd name="connsiteX50" fmla="*/ 15923 w 357103"/>
                <a:gd name="connsiteY50" fmla="*/ 172699 h 302238"/>
                <a:gd name="connsiteX51" fmla="*/ 11374 w 357103"/>
                <a:gd name="connsiteY51" fmla="*/ 145437 h 302238"/>
                <a:gd name="connsiteX52" fmla="*/ 18518 w 357103"/>
                <a:gd name="connsiteY52" fmla="*/ 145437 h 302238"/>
                <a:gd name="connsiteX53" fmla="*/ 47735 w 357103"/>
                <a:gd name="connsiteY53" fmla="*/ 145437 h 302238"/>
                <a:gd name="connsiteX54" fmla="*/ 86370 w 357103"/>
                <a:gd name="connsiteY54" fmla="*/ 124976 h 302238"/>
                <a:gd name="connsiteX55" fmla="*/ 97709 w 357103"/>
                <a:gd name="connsiteY55" fmla="*/ 86350 h 302238"/>
                <a:gd name="connsiteX56" fmla="*/ 129520 w 357103"/>
                <a:gd name="connsiteY56" fmla="*/ 65888 h 302238"/>
                <a:gd name="connsiteX57" fmla="*/ 124971 w 357103"/>
                <a:gd name="connsiteY57" fmla="*/ 38626 h 302238"/>
                <a:gd name="connsiteX58" fmla="*/ 145443 w 357103"/>
                <a:gd name="connsiteY58" fmla="*/ 27262 h 30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357103" h="302238">
                  <a:moveTo>
                    <a:pt x="184079" y="0"/>
                  </a:moveTo>
                  <a:lnTo>
                    <a:pt x="188461" y="1949"/>
                  </a:lnTo>
                  <a:lnTo>
                    <a:pt x="191223" y="0"/>
                  </a:lnTo>
                  <a:lnTo>
                    <a:pt x="232133" y="18195"/>
                  </a:lnTo>
                  <a:lnTo>
                    <a:pt x="237816" y="31502"/>
                  </a:lnTo>
                  <a:lnTo>
                    <a:pt x="247701" y="27262"/>
                  </a:lnTo>
                  <a:lnTo>
                    <a:pt x="251939" y="28508"/>
                  </a:lnTo>
                  <a:lnTo>
                    <a:pt x="254845" y="27262"/>
                  </a:lnTo>
                  <a:lnTo>
                    <a:pt x="293481" y="38626"/>
                  </a:lnTo>
                  <a:cubicBezTo>
                    <a:pt x="294986" y="49235"/>
                    <a:pt x="296525" y="59843"/>
                    <a:pt x="298030" y="70452"/>
                  </a:cubicBezTo>
                  <a:lnTo>
                    <a:pt x="286656" y="86350"/>
                  </a:lnTo>
                  <a:lnTo>
                    <a:pt x="313918" y="129539"/>
                  </a:lnTo>
                  <a:lnTo>
                    <a:pt x="325292" y="140903"/>
                  </a:lnTo>
                  <a:lnTo>
                    <a:pt x="325292" y="152268"/>
                  </a:lnTo>
                  <a:lnTo>
                    <a:pt x="345730" y="161335"/>
                  </a:lnTo>
                  <a:lnTo>
                    <a:pt x="357103" y="179530"/>
                  </a:lnTo>
                  <a:lnTo>
                    <a:pt x="345730" y="195427"/>
                  </a:lnTo>
                  <a:lnTo>
                    <a:pt x="335336" y="202923"/>
                  </a:lnTo>
                  <a:lnTo>
                    <a:pt x="329159" y="202225"/>
                  </a:lnTo>
                  <a:lnTo>
                    <a:pt x="328192" y="202923"/>
                  </a:lnTo>
                  <a:lnTo>
                    <a:pt x="310162" y="200887"/>
                  </a:lnTo>
                  <a:lnTo>
                    <a:pt x="316403" y="207940"/>
                  </a:lnTo>
                  <a:cubicBezTo>
                    <a:pt x="319544" y="210592"/>
                    <a:pt x="322685" y="213244"/>
                    <a:pt x="323437" y="215889"/>
                  </a:cubicBezTo>
                  <a:cubicBezTo>
                    <a:pt x="327217" y="228764"/>
                    <a:pt x="321512" y="241639"/>
                    <a:pt x="325292" y="254515"/>
                  </a:cubicBezTo>
                  <a:lnTo>
                    <a:pt x="293481" y="259048"/>
                  </a:lnTo>
                  <a:lnTo>
                    <a:pt x="282107" y="274976"/>
                  </a:lnTo>
                  <a:lnTo>
                    <a:pt x="282107" y="302238"/>
                  </a:lnTo>
                  <a:lnTo>
                    <a:pt x="274963" y="300200"/>
                  </a:lnTo>
                  <a:lnTo>
                    <a:pt x="274963" y="302238"/>
                  </a:lnTo>
                  <a:lnTo>
                    <a:pt x="259075" y="297705"/>
                  </a:lnTo>
                  <a:lnTo>
                    <a:pt x="232133" y="297705"/>
                  </a:lnTo>
                  <a:lnTo>
                    <a:pt x="224989" y="297705"/>
                  </a:lnTo>
                  <a:lnTo>
                    <a:pt x="218488" y="289585"/>
                  </a:lnTo>
                  <a:lnTo>
                    <a:pt x="207111" y="297705"/>
                  </a:lnTo>
                  <a:lnTo>
                    <a:pt x="204139" y="294727"/>
                  </a:lnTo>
                  <a:lnTo>
                    <a:pt x="199967" y="297705"/>
                  </a:lnTo>
                  <a:lnTo>
                    <a:pt x="188628" y="286340"/>
                  </a:lnTo>
                  <a:lnTo>
                    <a:pt x="168475" y="286340"/>
                  </a:lnTo>
                  <a:lnTo>
                    <a:pt x="161331" y="286340"/>
                  </a:lnTo>
                  <a:lnTo>
                    <a:pt x="118181" y="274976"/>
                  </a:lnTo>
                  <a:lnTo>
                    <a:pt x="81821" y="270412"/>
                  </a:lnTo>
                  <a:lnTo>
                    <a:pt x="61668" y="270412"/>
                  </a:lnTo>
                  <a:lnTo>
                    <a:pt x="38956" y="286340"/>
                  </a:lnTo>
                  <a:lnTo>
                    <a:pt x="31812" y="286340"/>
                  </a:lnTo>
                  <a:lnTo>
                    <a:pt x="23067" y="286340"/>
                  </a:lnTo>
                  <a:lnTo>
                    <a:pt x="15923" y="286340"/>
                  </a:lnTo>
                  <a:cubicBezTo>
                    <a:pt x="14419" y="277243"/>
                    <a:pt x="12879" y="268146"/>
                    <a:pt x="11374" y="259048"/>
                  </a:cubicBezTo>
                  <a:cubicBezTo>
                    <a:pt x="7594" y="249951"/>
                    <a:pt x="3779" y="240884"/>
                    <a:pt x="0" y="231786"/>
                  </a:cubicBezTo>
                  <a:lnTo>
                    <a:pt x="27262" y="220422"/>
                  </a:lnTo>
                  <a:lnTo>
                    <a:pt x="27262" y="195427"/>
                  </a:lnTo>
                  <a:lnTo>
                    <a:pt x="15923" y="172699"/>
                  </a:lnTo>
                  <a:cubicBezTo>
                    <a:pt x="14419" y="163602"/>
                    <a:pt x="12879" y="154534"/>
                    <a:pt x="11374" y="145437"/>
                  </a:cubicBezTo>
                  <a:lnTo>
                    <a:pt x="18518" y="145437"/>
                  </a:lnTo>
                  <a:lnTo>
                    <a:pt x="47735" y="145437"/>
                  </a:lnTo>
                  <a:lnTo>
                    <a:pt x="86370" y="124976"/>
                  </a:lnTo>
                  <a:lnTo>
                    <a:pt x="97709" y="86350"/>
                  </a:lnTo>
                  <a:lnTo>
                    <a:pt x="129520" y="65888"/>
                  </a:lnTo>
                  <a:cubicBezTo>
                    <a:pt x="128015" y="56791"/>
                    <a:pt x="126475" y="47724"/>
                    <a:pt x="124971" y="38626"/>
                  </a:cubicBezTo>
                  <a:lnTo>
                    <a:pt x="145443" y="27262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" name="Freeform 408">
              <a:extLst>
                <a:ext uri="{FF2B5EF4-FFF2-40B4-BE49-F238E27FC236}">
                  <a16:creationId xmlns:a16="http://schemas.microsoft.com/office/drawing/2014/main" id="{82C33AF0-FC1C-3514-E63F-BBB5DD35E7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2655" y="2395573"/>
              <a:ext cx="95606" cy="122795"/>
            </a:xfrm>
            <a:custGeom>
              <a:avLst/>
              <a:gdLst>
                <a:gd name="connsiteX0" fmla="*/ 36577 w 127475"/>
                <a:gd name="connsiteY0" fmla="*/ 0 h 163727"/>
                <a:gd name="connsiteX1" fmla="*/ 63846 w 127475"/>
                <a:gd name="connsiteY1" fmla="*/ 15907 h 163727"/>
                <a:gd name="connsiteX2" fmla="*/ 79754 w 127475"/>
                <a:gd name="connsiteY2" fmla="*/ 20452 h 163727"/>
                <a:gd name="connsiteX3" fmla="*/ 95661 w 127475"/>
                <a:gd name="connsiteY3" fmla="*/ 31815 h 163727"/>
                <a:gd name="connsiteX4" fmla="*/ 91116 w 127475"/>
                <a:gd name="connsiteY4" fmla="*/ 54540 h 163727"/>
                <a:gd name="connsiteX5" fmla="*/ 107023 w 127475"/>
                <a:gd name="connsiteY5" fmla="*/ 59085 h 163727"/>
                <a:gd name="connsiteX6" fmla="*/ 111568 w 127475"/>
                <a:gd name="connsiteY6" fmla="*/ 86354 h 163727"/>
                <a:gd name="connsiteX7" fmla="*/ 122930 w 127475"/>
                <a:gd name="connsiteY7" fmla="*/ 97717 h 163727"/>
                <a:gd name="connsiteX8" fmla="*/ 122930 w 127475"/>
                <a:gd name="connsiteY8" fmla="*/ 102262 h 163727"/>
                <a:gd name="connsiteX9" fmla="*/ 127475 w 127475"/>
                <a:gd name="connsiteY9" fmla="*/ 106807 h 163727"/>
                <a:gd name="connsiteX10" fmla="*/ 118385 w 127475"/>
                <a:gd name="connsiteY10" fmla="*/ 113624 h 163727"/>
                <a:gd name="connsiteX11" fmla="*/ 116798 w 127475"/>
                <a:gd name="connsiteY11" fmla="*/ 113624 h 163727"/>
                <a:gd name="connsiteX12" fmla="*/ 113623 w 127475"/>
                <a:gd name="connsiteY12" fmla="*/ 116005 h 163727"/>
                <a:gd name="connsiteX13" fmla="*/ 90899 w 127475"/>
                <a:gd name="connsiteY13" fmla="*/ 116005 h 163727"/>
                <a:gd name="connsiteX14" fmla="*/ 86354 w 127475"/>
                <a:gd name="connsiteY14" fmla="*/ 109188 h 163727"/>
                <a:gd name="connsiteX15" fmla="*/ 85727 w 127475"/>
                <a:gd name="connsiteY15" fmla="*/ 109188 h 163727"/>
                <a:gd name="connsiteX16" fmla="*/ 91116 w 127475"/>
                <a:gd name="connsiteY16" fmla="*/ 118169 h 163727"/>
                <a:gd name="connsiteX17" fmla="*/ 79754 w 127475"/>
                <a:gd name="connsiteY17" fmla="*/ 134076 h 163727"/>
                <a:gd name="connsiteX18" fmla="*/ 68391 w 127475"/>
                <a:gd name="connsiteY18" fmla="*/ 156801 h 163727"/>
                <a:gd name="connsiteX19" fmla="*/ 63846 w 127475"/>
                <a:gd name="connsiteY19" fmla="*/ 161346 h 163727"/>
                <a:gd name="connsiteX20" fmla="*/ 63146 w 127475"/>
                <a:gd name="connsiteY20" fmla="*/ 159665 h 163727"/>
                <a:gd name="connsiteX21" fmla="*/ 59084 w 127475"/>
                <a:gd name="connsiteY21" fmla="*/ 163727 h 163727"/>
                <a:gd name="connsiteX22" fmla="*/ 47722 w 127475"/>
                <a:gd name="connsiteY22" fmla="*/ 136457 h 163727"/>
                <a:gd name="connsiteX23" fmla="*/ 54539 w 127475"/>
                <a:gd name="connsiteY23" fmla="*/ 116005 h 163727"/>
                <a:gd name="connsiteX24" fmla="*/ 54539 w 127475"/>
                <a:gd name="connsiteY24" fmla="*/ 88735 h 163727"/>
                <a:gd name="connsiteX25" fmla="*/ 31815 w 127475"/>
                <a:gd name="connsiteY25" fmla="*/ 61466 h 163727"/>
                <a:gd name="connsiteX26" fmla="*/ 20452 w 127475"/>
                <a:gd name="connsiteY26" fmla="*/ 41013 h 163727"/>
                <a:gd name="connsiteX27" fmla="*/ 4545 w 127475"/>
                <a:gd name="connsiteY27" fmla="*/ 22833 h 163727"/>
                <a:gd name="connsiteX28" fmla="*/ 0 w 127475"/>
                <a:gd name="connsiteY28" fmla="*/ 18288 h 163727"/>
                <a:gd name="connsiteX29" fmla="*/ 4545 w 127475"/>
                <a:gd name="connsiteY29" fmla="*/ 6926 h 163727"/>
                <a:gd name="connsiteX30" fmla="*/ 8627 w 127475"/>
                <a:gd name="connsiteY30" fmla="*/ 6246 h 163727"/>
                <a:gd name="connsiteX31" fmla="*/ 9307 w 127475"/>
                <a:gd name="connsiteY31" fmla="*/ 4545 h 163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27475" h="163727">
                  <a:moveTo>
                    <a:pt x="36577" y="0"/>
                  </a:moveTo>
                  <a:lnTo>
                    <a:pt x="63846" y="15907"/>
                  </a:lnTo>
                  <a:lnTo>
                    <a:pt x="79754" y="20452"/>
                  </a:lnTo>
                  <a:lnTo>
                    <a:pt x="95661" y="31815"/>
                  </a:lnTo>
                  <a:lnTo>
                    <a:pt x="91116" y="54540"/>
                  </a:lnTo>
                  <a:lnTo>
                    <a:pt x="107023" y="59085"/>
                  </a:lnTo>
                  <a:lnTo>
                    <a:pt x="111568" y="86354"/>
                  </a:lnTo>
                  <a:lnTo>
                    <a:pt x="122930" y="97717"/>
                  </a:lnTo>
                  <a:lnTo>
                    <a:pt x="122930" y="102262"/>
                  </a:lnTo>
                  <a:lnTo>
                    <a:pt x="127475" y="106807"/>
                  </a:lnTo>
                  <a:lnTo>
                    <a:pt x="118385" y="113624"/>
                  </a:lnTo>
                  <a:lnTo>
                    <a:pt x="116798" y="113624"/>
                  </a:lnTo>
                  <a:lnTo>
                    <a:pt x="113623" y="116005"/>
                  </a:lnTo>
                  <a:lnTo>
                    <a:pt x="90899" y="116005"/>
                  </a:lnTo>
                  <a:lnTo>
                    <a:pt x="86354" y="109188"/>
                  </a:lnTo>
                  <a:lnTo>
                    <a:pt x="85727" y="109188"/>
                  </a:lnTo>
                  <a:lnTo>
                    <a:pt x="91116" y="118169"/>
                  </a:lnTo>
                  <a:lnTo>
                    <a:pt x="79754" y="134076"/>
                  </a:lnTo>
                  <a:lnTo>
                    <a:pt x="68391" y="156801"/>
                  </a:lnTo>
                  <a:lnTo>
                    <a:pt x="63846" y="161346"/>
                  </a:lnTo>
                  <a:lnTo>
                    <a:pt x="63146" y="159665"/>
                  </a:lnTo>
                  <a:lnTo>
                    <a:pt x="59084" y="163727"/>
                  </a:lnTo>
                  <a:lnTo>
                    <a:pt x="47722" y="136457"/>
                  </a:lnTo>
                  <a:lnTo>
                    <a:pt x="54539" y="116005"/>
                  </a:lnTo>
                  <a:lnTo>
                    <a:pt x="54539" y="88735"/>
                  </a:lnTo>
                  <a:lnTo>
                    <a:pt x="31815" y="61466"/>
                  </a:lnTo>
                  <a:lnTo>
                    <a:pt x="20452" y="41013"/>
                  </a:lnTo>
                  <a:lnTo>
                    <a:pt x="4545" y="22833"/>
                  </a:lnTo>
                  <a:lnTo>
                    <a:pt x="0" y="18288"/>
                  </a:lnTo>
                  <a:lnTo>
                    <a:pt x="4545" y="6926"/>
                  </a:lnTo>
                  <a:lnTo>
                    <a:pt x="8627" y="6246"/>
                  </a:lnTo>
                  <a:lnTo>
                    <a:pt x="9307" y="4545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Freeform 406">
              <a:extLst>
                <a:ext uri="{FF2B5EF4-FFF2-40B4-BE49-F238E27FC236}">
                  <a16:creationId xmlns:a16="http://schemas.microsoft.com/office/drawing/2014/main" id="{3CD7D052-D457-A51A-E048-72BFA21FB5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3617" y="2405717"/>
              <a:ext cx="259144" cy="180824"/>
            </a:xfrm>
            <a:custGeom>
              <a:avLst/>
              <a:gdLst>
                <a:gd name="connsiteX0" fmla="*/ 220430 w 345525"/>
                <a:gd name="connsiteY0" fmla="*/ 0 h 241098"/>
                <a:gd name="connsiteX1" fmla="*/ 231792 w 345525"/>
                <a:gd name="connsiteY1" fmla="*/ 0 h 241098"/>
                <a:gd name="connsiteX2" fmla="*/ 240882 w 345525"/>
                <a:gd name="connsiteY2" fmla="*/ 4545 h 241098"/>
                <a:gd name="connsiteX3" fmla="*/ 256789 w 345525"/>
                <a:gd name="connsiteY3" fmla="*/ 22725 h 241098"/>
                <a:gd name="connsiteX4" fmla="*/ 268152 w 345525"/>
                <a:gd name="connsiteY4" fmla="*/ 43177 h 241098"/>
                <a:gd name="connsiteX5" fmla="*/ 290876 w 345525"/>
                <a:gd name="connsiteY5" fmla="*/ 74991 h 241098"/>
                <a:gd name="connsiteX6" fmla="*/ 290876 w 345525"/>
                <a:gd name="connsiteY6" fmla="*/ 76419 h 241098"/>
                <a:gd name="connsiteX7" fmla="*/ 293258 w 345525"/>
                <a:gd name="connsiteY7" fmla="*/ 79753 h 241098"/>
                <a:gd name="connsiteX8" fmla="*/ 293258 w 345525"/>
                <a:gd name="connsiteY8" fmla="*/ 102478 h 241098"/>
                <a:gd name="connsiteX9" fmla="*/ 286441 w 345525"/>
                <a:gd name="connsiteY9" fmla="*/ 122930 h 241098"/>
                <a:gd name="connsiteX10" fmla="*/ 292138 w 345525"/>
                <a:gd name="connsiteY10" fmla="*/ 145718 h 241098"/>
                <a:gd name="connsiteX11" fmla="*/ 311329 w 345525"/>
                <a:gd name="connsiteY11" fmla="*/ 149983 h 241098"/>
                <a:gd name="connsiteX12" fmla="*/ 327236 w 345525"/>
                <a:gd name="connsiteY12" fmla="*/ 145438 h 241098"/>
                <a:gd name="connsiteX13" fmla="*/ 343143 w 345525"/>
                <a:gd name="connsiteY13" fmla="*/ 156800 h 241098"/>
                <a:gd name="connsiteX14" fmla="*/ 343143 w 345525"/>
                <a:gd name="connsiteY14" fmla="*/ 159860 h 241098"/>
                <a:gd name="connsiteX15" fmla="*/ 345525 w 345525"/>
                <a:gd name="connsiteY15" fmla="*/ 161562 h 241098"/>
                <a:gd name="connsiteX16" fmla="*/ 345525 w 345525"/>
                <a:gd name="connsiteY16" fmla="*/ 170652 h 241098"/>
                <a:gd name="connsiteX17" fmla="*/ 329618 w 345525"/>
                <a:gd name="connsiteY17" fmla="*/ 182014 h 241098"/>
                <a:gd name="connsiteX18" fmla="*/ 318256 w 345525"/>
                <a:gd name="connsiteY18" fmla="*/ 177469 h 241098"/>
                <a:gd name="connsiteX19" fmla="*/ 309166 w 345525"/>
                <a:gd name="connsiteY19" fmla="*/ 241098 h 241098"/>
                <a:gd name="connsiteX20" fmla="*/ 286441 w 345525"/>
                <a:gd name="connsiteY20" fmla="*/ 236553 h 241098"/>
                <a:gd name="connsiteX21" fmla="*/ 259171 w 345525"/>
                <a:gd name="connsiteY21" fmla="*/ 213829 h 241098"/>
                <a:gd name="connsiteX22" fmla="*/ 215994 w 345525"/>
                <a:gd name="connsiteY22" fmla="*/ 232008 h 241098"/>
                <a:gd name="connsiteX23" fmla="*/ 195542 w 345525"/>
                <a:gd name="connsiteY23" fmla="*/ 241098 h 241098"/>
                <a:gd name="connsiteX24" fmla="*/ 141003 w 345525"/>
                <a:gd name="connsiteY24" fmla="*/ 241098 h 241098"/>
                <a:gd name="connsiteX25" fmla="*/ 116006 w 345525"/>
                <a:gd name="connsiteY25" fmla="*/ 232008 h 241098"/>
                <a:gd name="connsiteX26" fmla="*/ 104643 w 345525"/>
                <a:gd name="connsiteY26" fmla="*/ 236553 h 241098"/>
                <a:gd name="connsiteX27" fmla="*/ 102262 w 345525"/>
                <a:gd name="connsiteY27" fmla="*/ 231791 h 241098"/>
                <a:gd name="connsiteX28" fmla="*/ 102261 w 345525"/>
                <a:gd name="connsiteY28" fmla="*/ 231791 h 241098"/>
                <a:gd name="connsiteX29" fmla="*/ 93280 w 345525"/>
                <a:gd name="connsiteY29" fmla="*/ 213827 h 241098"/>
                <a:gd name="connsiteX30" fmla="*/ 81919 w 345525"/>
                <a:gd name="connsiteY30" fmla="*/ 204739 h 241098"/>
                <a:gd name="connsiteX31" fmla="*/ 83959 w 345525"/>
                <a:gd name="connsiteY31" fmla="*/ 203514 h 241098"/>
                <a:gd name="connsiteX32" fmla="*/ 79537 w 345525"/>
                <a:gd name="connsiteY32" fmla="*/ 199977 h 241098"/>
                <a:gd name="connsiteX33" fmla="*/ 87090 w 345525"/>
                <a:gd name="connsiteY33" fmla="*/ 195445 h 241098"/>
                <a:gd name="connsiteX34" fmla="*/ 81919 w 345525"/>
                <a:gd name="connsiteY34" fmla="*/ 193376 h 241098"/>
                <a:gd name="connsiteX35" fmla="*/ 72829 w 345525"/>
                <a:gd name="connsiteY35" fmla="*/ 204739 h 241098"/>
                <a:gd name="connsiteX36" fmla="*/ 50104 w 345525"/>
                <a:gd name="connsiteY36" fmla="*/ 188832 h 241098"/>
                <a:gd name="connsiteX37" fmla="*/ 50104 w 345525"/>
                <a:gd name="connsiteY37" fmla="*/ 185737 h 241098"/>
                <a:gd name="connsiteX38" fmla="*/ 47722 w 345525"/>
                <a:gd name="connsiteY38" fmla="*/ 184070 h 241098"/>
                <a:gd name="connsiteX39" fmla="*/ 47722 w 345525"/>
                <a:gd name="connsiteY39" fmla="*/ 164717 h 241098"/>
                <a:gd name="connsiteX40" fmla="*/ 22834 w 345525"/>
                <a:gd name="connsiteY40" fmla="*/ 150200 h 241098"/>
                <a:gd name="connsiteX41" fmla="*/ 22834 w 345525"/>
                <a:gd name="connsiteY41" fmla="*/ 146827 h 241098"/>
                <a:gd name="connsiteX42" fmla="*/ 20452 w 345525"/>
                <a:gd name="connsiteY42" fmla="*/ 145438 h 241098"/>
                <a:gd name="connsiteX43" fmla="*/ 20452 w 345525"/>
                <a:gd name="connsiteY43" fmla="*/ 132440 h 241098"/>
                <a:gd name="connsiteX44" fmla="*/ 2382 w 345525"/>
                <a:gd name="connsiteY44" fmla="*/ 118385 h 241098"/>
                <a:gd name="connsiteX45" fmla="*/ 4818 w 345525"/>
                <a:gd name="connsiteY45" fmla="*/ 117370 h 241098"/>
                <a:gd name="connsiteX46" fmla="*/ 0 w 345525"/>
                <a:gd name="connsiteY46" fmla="*/ 113623 h 241098"/>
                <a:gd name="connsiteX47" fmla="*/ 27270 w 345525"/>
                <a:gd name="connsiteY47" fmla="*/ 102261 h 241098"/>
                <a:gd name="connsiteX48" fmla="*/ 52267 w 345525"/>
                <a:gd name="connsiteY48" fmla="*/ 63629 h 241098"/>
                <a:gd name="connsiteX49" fmla="*/ 63629 w 345525"/>
                <a:gd name="connsiteY49" fmla="*/ 27270 h 241098"/>
                <a:gd name="connsiteX50" fmla="*/ 90899 w 345525"/>
                <a:gd name="connsiteY50" fmla="*/ 15907 h 241098"/>
                <a:gd name="connsiteX51" fmla="*/ 106806 w 345525"/>
                <a:gd name="connsiteY51" fmla="*/ 4545 h 241098"/>
                <a:gd name="connsiteX52" fmla="*/ 129531 w 345525"/>
                <a:gd name="connsiteY52" fmla="*/ 11362 h 241098"/>
                <a:gd name="connsiteX53" fmla="*/ 149983 w 345525"/>
                <a:gd name="connsiteY53" fmla="*/ 11362 h 241098"/>
                <a:gd name="connsiteX54" fmla="*/ 165891 w 345525"/>
                <a:gd name="connsiteY54" fmla="*/ 27270 h 241098"/>
                <a:gd name="connsiteX55" fmla="*/ 181798 w 345525"/>
                <a:gd name="connsiteY55" fmla="*/ 15907 h 241098"/>
                <a:gd name="connsiteX56" fmla="*/ 209068 w 345525"/>
                <a:gd name="connsiteY56" fmla="*/ 11362 h 241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345525" h="241098">
                  <a:moveTo>
                    <a:pt x="220430" y="0"/>
                  </a:moveTo>
                  <a:lnTo>
                    <a:pt x="231792" y="0"/>
                  </a:lnTo>
                  <a:lnTo>
                    <a:pt x="240882" y="4545"/>
                  </a:lnTo>
                  <a:lnTo>
                    <a:pt x="256789" y="22725"/>
                  </a:lnTo>
                  <a:lnTo>
                    <a:pt x="268152" y="43177"/>
                  </a:lnTo>
                  <a:lnTo>
                    <a:pt x="290876" y="74991"/>
                  </a:lnTo>
                  <a:lnTo>
                    <a:pt x="290876" y="76419"/>
                  </a:lnTo>
                  <a:lnTo>
                    <a:pt x="293258" y="79753"/>
                  </a:lnTo>
                  <a:lnTo>
                    <a:pt x="293258" y="102478"/>
                  </a:lnTo>
                  <a:lnTo>
                    <a:pt x="286441" y="122930"/>
                  </a:lnTo>
                  <a:lnTo>
                    <a:pt x="292138" y="145718"/>
                  </a:lnTo>
                  <a:lnTo>
                    <a:pt x="311329" y="149983"/>
                  </a:lnTo>
                  <a:lnTo>
                    <a:pt x="327236" y="145438"/>
                  </a:lnTo>
                  <a:lnTo>
                    <a:pt x="343143" y="156800"/>
                  </a:lnTo>
                  <a:lnTo>
                    <a:pt x="343143" y="159860"/>
                  </a:lnTo>
                  <a:lnTo>
                    <a:pt x="345525" y="161562"/>
                  </a:lnTo>
                  <a:lnTo>
                    <a:pt x="345525" y="170652"/>
                  </a:lnTo>
                  <a:lnTo>
                    <a:pt x="329618" y="182014"/>
                  </a:lnTo>
                  <a:lnTo>
                    <a:pt x="318256" y="177469"/>
                  </a:lnTo>
                  <a:lnTo>
                    <a:pt x="309166" y="241098"/>
                  </a:lnTo>
                  <a:lnTo>
                    <a:pt x="286441" y="236553"/>
                  </a:lnTo>
                  <a:lnTo>
                    <a:pt x="259171" y="213829"/>
                  </a:lnTo>
                  <a:lnTo>
                    <a:pt x="215994" y="232008"/>
                  </a:lnTo>
                  <a:lnTo>
                    <a:pt x="195542" y="241098"/>
                  </a:lnTo>
                  <a:lnTo>
                    <a:pt x="141003" y="241098"/>
                  </a:lnTo>
                  <a:lnTo>
                    <a:pt x="116006" y="232008"/>
                  </a:lnTo>
                  <a:lnTo>
                    <a:pt x="104643" y="236553"/>
                  </a:lnTo>
                  <a:lnTo>
                    <a:pt x="102262" y="231791"/>
                  </a:lnTo>
                  <a:lnTo>
                    <a:pt x="102261" y="231791"/>
                  </a:lnTo>
                  <a:lnTo>
                    <a:pt x="93280" y="213827"/>
                  </a:lnTo>
                  <a:lnTo>
                    <a:pt x="81919" y="204739"/>
                  </a:lnTo>
                  <a:lnTo>
                    <a:pt x="83959" y="203514"/>
                  </a:lnTo>
                  <a:lnTo>
                    <a:pt x="79537" y="199977"/>
                  </a:lnTo>
                  <a:lnTo>
                    <a:pt x="87090" y="195445"/>
                  </a:lnTo>
                  <a:lnTo>
                    <a:pt x="81919" y="193376"/>
                  </a:lnTo>
                  <a:lnTo>
                    <a:pt x="72829" y="204739"/>
                  </a:lnTo>
                  <a:lnTo>
                    <a:pt x="50104" y="188832"/>
                  </a:lnTo>
                  <a:lnTo>
                    <a:pt x="50104" y="185737"/>
                  </a:lnTo>
                  <a:lnTo>
                    <a:pt x="47722" y="184070"/>
                  </a:lnTo>
                  <a:lnTo>
                    <a:pt x="47722" y="164717"/>
                  </a:lnTo>
                  <a:lnTo>
                    <a:pt x="22834" y="150200"/>
                  </a:lnTo>
                  <a:lnTo>
                    <a:pt x="22834" y="146827"/>
                  </a:lnTo>
                  <a:lnTo>
                    <a:pt x="20452" y="145438"/>
                  </a:lnTo>
                  <a:lnTo>
                    <a:pt x="20452" y="132440"/>
                  </a:lnTo>
                  <a:lnTo>
                    <a:pt x="2382" y="118385"/>
                  </a:lnTo>
                  <a:lnTo>
                    <a:pt x="4818" y="117370"/>
                  </a:lnTo>
                  <a:lnTo>
                    <a:pt x="0" y="113623"/>
                  </a:lnTo>
                  <a:lnTo>
                    <a:pt x="27270" y="102261"/>
                  </a:lnTo>
                  <a:lnTo>
                    <a:pt x="52267" y="63629"/>
                  </a:lnTo>
                  <a:lnTo>
                    <a:pt x="63629" y="27270"/>
                  </a:lnTo>
                  <a:lnTo>
                    <a:pt x="90899" y="15907"/>
                  </a:lnTo>
                  <a:lnTo>
                    <a:pt x="106806" y="4545"/>
                  </a:lnTo>
                  <a:lnTo>
                    <a:pt x="129531" y="11362"/>
                  </a:lnTo>
                  <a:lnTo>
                    <a:pt x="149983" y="11362"/>
                  </a:lnTo>
                  <a:lnTo>
                    <a:pt x="165891" y="27270"/>
                  </a:lnTo>
                  <a:lnTo>
                    <a:pt x="181798" y="15907"/>
                  </a:lnTo>
                  <a:lnTo>
                    <a:pt x="209068" y="11362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" name="Freeform 404">
              <a:extLst>
                <a:ext uri="{FF2B5EF4-FFF2-40B4-BE49-F238E27FC236}">
                  <a16:creationId xmlns:a16="http://schemas.microsoft.com/office/drawing/2014/main" id="{725E0CE1-8BFC-B71A-242C-F616BD6052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4969" y="2114435"/>
              <a:ext cx="279758" cy="262634"/>
            </a:xfrm>
            <a:custGeom>
              <a:avLst/>
              <a:gdLst>
                <a:gd name="connsiteX0" fmla="*/ 129531 w 373011"/>
                <a:gd name="connsiteY0" fmla="*/ 0 h 350178"/>
                <a:gd name="connsiteX1" fmla="*/ 133947 w 373011"/>
                <a:gd name="connsiteY1" fmla="*/ 1299 h 350178"/>
                <a:gd name="connsiteX2" fmla="*/ 136675 w 373011"/>
                <a:gd name="connsiteY2" fmla="*/ 0 h 350178"/>
                <a:gd name="connsiteX3" fmla="*/ 175307 w 373011"/>
                <a:gd name="connsiteY3" fmla="*/ 11362 h 350178"/>
                <a:gd name="connsiteX4" fmla="*/ 175307 w 373011"/>
                <a:gd name="connsiteY4" fmla="*/ 16125 h 350178"/>
                <a:gd name="connsiteX5" fmla="*/ 175307 w 373011"/>
                <a:gd name="connsiteY5" fmla="*/ 27270 h 350178"/>
                <a:gd name="connsiteX6" fmla="*/ 204522 w 373011"/>
                <a:gd name="connsiteY6" fmla="*/ 27270 h 350178"/>
                <a:gd name="connsiteX7" fmla="*/ 211666 w 373011"/>
                <a:gd name="connsiteY7" fmla="*/ 27270 h 350178"/>
                <a:gd name="connsiteX8" fmla="*/ 254843 w 373011"/>
                <a:gd name="connsiteY8" fmla="*/ 34087 h 350178"/>
                <a:gd name="connsiteX9" fmla="*/ 318145 w 373011"/>
                <a:gd name="connsiteY9" fmla="*/ 34087 h 350178"/>
                <a:gd name="connsiteX10" fmla="*/ 325289 w 373011"/>
                <a:gd name="connsiteY10" fmla="*/ 34087 h 350178"/>
                <a:gd name="connsiteX11" fmla="*/ 348014 w 373011"/>
                <a:gd name="connsiteY11" fmla="*/ 43177 h 350178"/>
                <a:gd name="connsiteX12" fmla="*/ 352559 w 373011"/>
                <a:gd name="connsiteY12" fmla="*/ 59084 h 350178"/>
                <a:gd name="connsiteX13" fmla="*/ 352559 w 373011"/>
                <a:gd name="connsiteY13" fmla="*/ 63847 h 350178"/>
                <a:gd name="connsiteX14" fmla="*/ 352559 w 373011"/>
                <a:gd name="connsiteY14" fmla="*/ 86354 h 350178"/>
                <a:gd name="connsiteX15" fmla="*/ 363921 w 373011"/>
                <a:gd name="connsiteY15" fmla="*/ 109079 h 350178"/>
                <a:gd name="connsiteX16" fmla="*/ 363921 w 373011"/>
                <a:gd name="connsiteY16" fmla="*/ 113842 h 350178"/>
                <a:gd name="connsiteX17" fmla="*/ 363921 w 373011"/>
                <a:gd name="connsiteY17" fmla="*/ 134076 h 350178"/>
                <a:gd name="connsiteX18" fmla="*/ 363921 w 373011"/>
                <a:gd name="connsiteY18" fmla="*/ 138839 h 350178"/>
                <a:gd name="connsiteX19" fmla="*/ 342840 w 373011"/>
                <a:gd name="connsiteY19" fmla="*/ 149380 h 350178"/>
                <a:gd name="connsiteX20" fmla="*/ 352559 w 373011"/>
                <a:gd name="connsiteY20" fmla="*/ 172708 h 350178"/>
                <a:gd name="connsiteX21" fmla="*/ 352559 w 373011"/>
                <a:gd name="connsiteY21" fmla="*/ 177471 h 350178"/>
                <a:gd name="connsiteX22" fmla="*/ 352559 w 373011"/>
                <a:gd name="connsiteY22" fmla="*/ 199977 h 350178"/>
                <a:gd name="connsiteX23" fmla="*/ 373011 w 373011"/>
                <a:gd name="connsiteY23" fmla="*/ 254516 h 350178"/>
                <a:gd name="connsiteX24" fmla="*/ 372239 w 373011"/>
                <a:gd name="connsiteY24" fmla="*/ 257219 h 350178"/>
                <a:gd name="connsiteX25" fmla="*/ 373011 w 373011"/>
                <a:gd name="connsiteY25" fmla="*/ 259279 h 350178"/>
                <a:gd name="connsiteX26" fmla="*/ 368466 w 373011"/>
                <a:gd name="connsiteY26" fmla="*/ 275187 h 350178"/>
                <a:gd name="connsiteX27" fmla="*/ 352559 w 373011"/>
                <a:gd name="connsiteY27" fmla="*/ 279732 h 350178"/>
                <a:gd name="connsiteX28" fmla="*/ 321478 w 373011"/>
                <a:gd name="connsiteY28" fmla="*/ 326354 h 350178"/>
                <a:gd name="connsiteX29" fmla="*/ 325289 w 373011"/>
                <a:gd name="connsiteY29" fmla="*/ 345415 h 350178"/>
                <a:gd name="connsiteX30" fmla="*/ 324337 w 373011"/>
                <a:gd name="connsiteY30" fmla="*/ 345415 h 350178"/>
                <a:gd name="connsiteX31" fmla="*/ 325289 w 373011"/>
                <a:gd name="connsiteY31" fmla="*/ 350178 h 350178"/>
                <a:gd name="connsiteX32" fmla="*/ 320745 w 373011"/>
                <a:gd name="connsiteY32" fmla="*/ 350178 h 350178"/>
                <a:gd name="connsiteX33" fmla="*/ 317799 w 373011"/>
                <a:gd name="connsiteY33" fmla="*/ 348445 h 350178"/>
                <a:gd name="connsiteX34" fmla="*/ 318145 w 373011"/>
                <a:gd name="connsiteY34" fmla="*/ 350178 h 350178"/>
                <a:gd name="connsiteX35" fmla="*/ 313601 w 373011"/>
                <a:gd name="connsiteY35" fmla="*/ 350178 h 350178"/>
                <a:gd name="connsiteX36" fmla="*/ 277099 w 373011"/>
                <a:gd name="connsiteY36" fmla="*/ 328707 h 350178"/>
                <a:gd name="connsiteX37" fmla="*/ 254843 w 373011"/>
                <a:gd name="connsiteY37" fmla="*/ 334271 h 350178"/>
                <a:gd name="connsiteX38" fmla="*/ 252211 w 373011"/>
                <a:gd name="connsiteY38" fmla="*/ 333143 h 350178"/>
                <a:gd name="connsiteX39" fmla="*/ 247699 w 373011"/>
                <a:gd name="connsiteY39" fmla="*/ 334271 h 350178"/>
                <a:gd name="connsiteX40" fmla="*/ 235825 w 373011"/>
                <a:gd name="connsiteY40" fmla="*/ 329182 h 350178"/>
                <a:gd name="connsiteX41" fmla="*/ 218484 w 373011"/>
                <a:gd name="connsiteY41" fmla="*/ 338816 h 350178"/>
                <a:gd name="connsiteX42" fmla="*/ 215932 w 373011"/>
                <a:gd name="connsiteY42" fmla="*/ 336264 h 350178"/>
                <a:gd name="connsiteX43" fmla="*/ 211340 w 373011"/>
                <a:gd name="connsiteY43" fmla="*/ 338816 h 350178"/>
                <a:gd name="connsiteX44" fmla="*/ 197020 w 373011"/>
                <a:gd name="connsiteY44" fmla="*/ 324496 h 350178"/>
                <a:gd name="connsiteX45" fmla="*/ 186669 w 373011"/>
                <a:gd name="connsiteY45" fmla="*/ 327453 h 350178"/>
                <a:gd name="connsiteX46" fmla="*/ 184526 w 373011"/>
                <a:gd name="connsiteY46" fmla="*/ 326025 h 350178"/>
                <a:gd name="connsiteX47" fmla="*/ 179525 w 373011"/>
                <a:gd name="connsiteY47" fmla="*/ 327453 h 350178"/>
                <a:gd name="connsiteX48" fmla="*/ 172708 w 373011"/>
                <a:gd name="connsiteY48" fmla="*/ 322909 h 350178"/>
                <a:gd name="connsiteX49" fmla="*/ 156800 w 373011"/>
                <a:gd name="connsiteY49" fmla="*/ 295639 h 350178"/>
                <a:gd name="connsiteX50" fmla="*/ 136675 w 373011"/>
                <a:gd name="connsiteY50" fmla="*/ 295639 h 350178"/>
                <a:gd name="connsiteX51" fmla="*/ 129531 w 373011"/>
                <a:gd name="connsiteY51" fmla="*/ 295639 h 350178"/>
                <a:gd name="connsiteX52" fmla="*/ 129531 w 373011"/>
                <a:gd name="connsiteY52" fmla="*/ 290876 h 350178"/>
                <a:gd name="connsiteX53" fmla="*/ 129531 w 373011"/>
                <a:gd name="connsiteY53" fmla="*/ 275187 h 350178"/>
                <a:gd name="connsiteX54" fmla="*/ 108929 w 373011"/>
                <a:gd name="connsiteY54" fmla="*/ 270036 h 350178"/>
                <a:gd name="connsiteX55" fmla="*/ 104860 w 373011"/>
                <a:gd name="connsiteY55" fmla="*/ 284277 h 350178"/>
                <a:gd name="connsiteX56" fmla="*/ 98521 w 373011"/>
                <a:gd name="connsiteY56" fmla="*/ 281459 h 350178"/>
                <a:gd name="connsiteX57" fmla="*/ 97716 w 373011"/>
                <a:gd name="connsiteY57" fmla="*/ 284277 h 350178"/>
                <a:gd name="connsiteX58" fmla="*/ 77264 w 373011"/>
                <a:gd name="connsiteY58" fmla="*/ 275187 h 350178"/>
                <a:gd name="connsiteX59" fmla="*/ 78472 w 373011"/>
                <a:gd name="connsiteY59" fmla="*/ 270961 h 350178"/>
                <a:gd name="connsiteX60" fmla="*/ 77264 w 373011"/>
                <a:gd name="connsiteY60" fmla="*/ 270424 h 350178"/>
                <a:gd name="connsiteX61" fmla="*/ 80527 w 373011"/>
                <a:gd name="connsiteY61" fmla="*/ 259004 h 350178"/>
                <a:gd name="connsiteX62" fmla="*/ 49994 w 373011"/>
                <a:gd name="connsiteY62" fmla="*/ 252462 h 350178"/>
                <a:gd name="connsiteX63" fmla="*/ 34087 w 373011"/>
                <a:gd name="connsiteY63" fmla="*/ 232010 h 350178"/>
                <a:gd name="connsiteX64" fmla="*/ 18180 w 373011"/>
                <a:gd name="connsiteY64" fmla="*/ 193378 h 350178"/>
                <a:gd name="connsiteX65" fmla="*/ 18984 w 373011"/>
                <a:gd name="connsiteY65" fmla="*/ 190566 h 350178"/>
                <a:gd name="connsiteX66" fmla="*/ 18180 w 373011"/>
                <a:gd name="connsiteY66" fmla="*/ 188615 h 350178"/>
                <a:gd name="connsiteX67" fmla="*/ 21969 w 373011"/>
                <a:gd name="connsiteY67" fmla="*/ 175354 h 350178"/>
                <a:gd name="connsiteX68" fmla="*/ 11363 w 373011"/>
                <a:gd name="connsiteY68" fmla="*/ 145656 h 350178"/>
                <a:gd name="connsiteX69" fmla="*/ 0 w 373011"/>
                <a:gd name="connsiteY69" fmla="*/ 122931 h 350178"/>
                <a:gd name="connsiteX70" fmla="*/ 1254 w 373011"/>
                <a:gd name="connsiteY70" fmla="*/ 120675 h 350178"/>
                <a:gd name="connsiteX71" fmla="*/ 0 w 373011"/>
                <a:gd name="connsiteY71" fmla="*/ 118168 h 350178"/>
                <a:gd name="connsiteX72" fmla="*/ 10229 w 373011"/>
                <a:gd name="connsiteY72" fmla="*/ 99757 h 350178"/>
                <a:gd name="connsiteX73" fmla="*/ 0 w 373011"/>
                <a:gd name="connsiteY73" fmla="*/ 75210 h 350178"/>
                <a:gd name="connsiteX74" fmla="*/ 1444 w 373011"/>
                <a:gd name="connsiteY74" fmla="*/ 73911 h 350178"/>
                <a:gd name="connsiteX75" fmla="*/ 0 w 373011"/>
                <a:gd name="connsiteY75" fmla="*/ 70447 h 350178"/>
                <a:gd name="connsiteX76" fmla="*/ 22725 w 373011"/>
                <a:gd name="connsiteY76" fmla="*/ 49994 h 350178"/>
                <a:gd name="connsiteX77" fmla="*/ 81809 w 373011"/>
                <a:gd name="connsiteY77" fmla="*/ 22725 h 35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373011" h="350178">
                  <a:moveTo>
                    <a:pt x="129531" y="0"/>
                  </a:moveTo>
                  <a:lnTo>
                    <a:pt x="133947" y="1299"/>
                  </a:lnTo>
                  <a:lnTo>
                    <a:pt x="136675" y="0"/>
                  </a:lnTo>
                  <a:lnTo>
                    <a:pt x="175307" y="11362"/>
                  </a:lnTo>
                  <a:lnTo>
                    <a:pt x="175307" y="16125"/>
                  </a:lnTo>
                  <a:lnTo>
                    <a:pt x="175307" y="27270"/>
                  </a:lnTo>
                  <a:lnTo>
                    <a:pt x="204522" y="27270"/>
                  </a:lnTo>
                  <a:lnTo>
                    <a:pt x="211666" y="27270"/>
                  </a:lnTo>
                  <a:lnTo>
                    <a:pt x="254843" y="34087"/>
                  </a:lnTo>
                  <a:lnTo>
                    <a:pt x="318145" y="34087"/>
                  </a:lnTo>
                  <a:lnTo>
                    <a:pt x="325289" y="34087"/>
                  </a:lnTo>
                  <a:lnTo>
                    <a:pt x="348014" y="43177"/>
                  </a:lnTo>
                  <a:lnTo>
                    <a:pt x="352559" y="59084"/>
                  </a:lnTo>
                  <a:lnTo>
                    <a:pt x="352559" y="63847"/>
                  </a:lnTo>
                  <a:lnTo>
                    <a:pt x="352559" y="86354"/>
                  </a:lnTo>
                  <a:lnTo>
                    <a:pt x="363921" y="109079"/>
                  </a:lnTo>
                  <a:lnTo>
                    <a:pt x="363921" y="113842"/>
                  </a:lnTo>
                  <a:lnTo>
                    <a:pt x="363921" y="134076"/>
                  </a:lnTo>
                  <a:lnTo>
                    <a:pt x="363921" y="138839"/>
                  </a:lnTo>
                  <a:lnTo>
                    <a:pt x="342840" y="149380"/>
                  </a:lnTo>
                  <a:lnTo>
                    <a:pt x="352559" y="172708"/>
                  </a:lnTo>
                  <a:lnTo>
                    <a:pt x="352559" y="177471"/>
                  </a:lnTo>
                  <a:lnTo>
                    <a:pt x="352559" y="199977"/>
                  </a:lnTo>
                  <a:lnTo>
                    <a:pt x="373011" y="254516"/>
                  </a:lnTo>
                  <a:lnTo>
                    <a:pt x="372239" y="257219"/>
                  </a:lnTo>
                  <a:lnTo>
                    <a:pt x="373011" y="259279"/>
                  </a:lnTo>
                  <a:lnTo>
                    <a:pt x="368466" y="275187"/>
                  </a:lnTo>
                  <a:lnTo>
                    <a:pt x="352559" y="279732"/>
                  </a:lnTo>
                  <a:lnTo>
                    <a:pt x="321478" y="326354"/>
                  </a:lnTo>
                  <a:lnTo>
                    <a:pt x="325289" y="345415"/>
                  </a:lnTo>
                  <a:lnTo>
                    <a:pt x="324337" y="345415"/>
                  </a:lnTo>
                  <a:lnTo>
                    <a:pt x="325289" y="350178"/>
                  </a:lnTo>
                  <a:lnTo>
                    <a:pt x="320745" y="350178"/>
                  </a:lnTo>
                  <a:lnTo>
                    <a:pt x="317799" y="348445"/>
                  </a:lnTo>
                  <a:lnTo>
                    <a:pt x="318145" y="350178"/>
                  </a:lnTo>
                  <a:lnTo>
                    <a:pt x="313601" y="350178"/>
                  </a:lnTo>
                  <a:lnTo>
                    <a:pt x="277099" y="328707"/>
                  </a:lnTo>
                  <a:lnTo>
                    <a:pt x="254843" y="334271"/>
                  </a:lnTo>
                  <a:lnTo>
                    <a:pt x="252211" y="333143"/>
                  </a:lnTo>
                  <a:lnTo>
                    <a:pt x="247699" y="334271"/>
                  </a:lnTo>
                  <a:lnTo>
                    <a:pt x="235825" y="329182"/>
                  </a:lnTo>
                  <a:lnTo>
                    <a:pt x="218484" y="338816"/>
                  </a:lnTo>
                  <a:lnTo>
                    <a:pt x="215932" y="336264"/>
                  </a:lnTo>
                  <a:lnTo>
                    <a:pt x="211340" y="338816"/>
                  </a:lnTo>
                  <a:lnTo>
                    <a:pt x="197020" y="324496"/>
                  </a:lnTo>
                  <a:lnTo>
                    <a:pt x="186669" y="327453"/>
                  </a:lnTo>
                  <a:lnTo>
                    <a:pt x="184526" y="326025"/>
                  </a:lnTo>
                  <a:lnTo>
                    <a:pt x="179525" y="327453"/>
                  </a:lnTo>
                  <a:lnTo>
                    <a:pt x="172708" y="322909"/>
                  </a:lnTo>
                  <a:lnTo>
                    <a:pt x="156800" y="295639"/>
                  </a:lnTo>
                  <a:lnTo>
                    <a:pt x="136675" y="295639"/>
                  </a:lnTo>
                  <a:lnTo>
                    <a:pt x="129531" y="295639"/>
                  </a:lnTo>
                  <a:lnTo>
                    <a:pt x="129531" y="290876"/>
                  </a:lnTo>
                  <a:lnTo>
                    <a:pt x="129531" y="275187"/>
                  </a:lnTo>
                  <a:lnTo>
                    <a:pt x="108929" y="270036"/>
                  </a:lnTo>
                  <a:lnTo>
                    <a:pt x="104860" y="284277"/>
                  </a:lnTo>
                  <a:lnTo>
                    <a:pt x="98521" y="281459"/>
                  </a:lnTo>
                  <a:lnTo>
                    <a:pt x="97716" y="284277"/>
                  </a:lnTo>
                  <a:lnTo>
                    <a:pt x="77264" y="275187"/>
                  </a:lnTo>
                  <a:lnTo>
                    <a:pt x="78472" y="270961"/>
                  </a:lnTo>
                  <a:lnTo>
                    <a:pt x="77264" y="270424"/>
                  </a:lnTo>
                  <a:lnTo>
                    <a:pt x="80527" y="259004"/>
                  </a:lnTo>
                  <a:lnTo>
                    <a:pt x="49994" y="252462"/>
                  </a:lnTo>
                  <a:lnTo>
                    <a:pt x="34087" y="232010"/>
                  </a:lnTo>
                  <a:lnTo>
                    <a:pt x="18180" y="193378"/>
                  </a:lnTo>
                  <a:lnTo>
                    <a:pt x="18984" y="190566"/>
                  </a:lnTo>
                  <a:lnTo>
                    <a:pt x="18180" y="188615"/>
                  </a:lnTo>
                  <a:lnTo>
                    <a:pt x="21969" y="175354"/>
                  </a:lnTo>
                  <a:lnTo>
                    <a:pt x="11363" y="145656"/>
                  </a:lnTo>
                  <a:lnTo>
                    <a:pt x="0" y="122931"/>
                  </a:lnTo>
                  <a:lnTo>
                    <a:pt x="1254" y="120675"/>
                  </a:lnTo>
                  <a:lnTo>
                    <a:pt x="0" y="118168"/>
                  </a:lnTo>
                  <a:lnTo>
                    <a:pt x="10229" y="99757"/>
                  </a:lnTo>
                  <a:lnTo>
                    <a:pt x="0" y="75210"/>
                  </a:lnTo>
                  <a:lnTo>
                    <a:pt x="1444" y="73911"/>
                  </a:lnTo>
                  <a:lnTo>
                    <a:pt x="0" y="70447"/>
                  </a:lnTo>
                  <a:lnTo>
                    <a:pt x="22725" y="49994"/>
                  </a:lnTo>
                  <a:lnTo>
                    <a:pt x="81809" y="22725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" name="Freeform 402">
              <a:extLst>
                <a:ext uri="{FF2B5EF4-FFF2-40B4-BE49-F238E27FC236}">
                  <a16:creationId xmlns:a16="http://schemas.microsoft.com/office/drawing/2014/main" id="{E85F11EE-5948-C0FD-D30F-A7D3DA75A5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469" y="2279759"/>
              <a:ext cx="356453" cy="356210"/>
            </a:xfrm>
            <a:custGeom>
              <a:avLst/>
              <a:gdLst>
                <a:gd name="connsiteX0" fmla="*/ 263606 w 475271"/>
                <a:gd name="connsiteY0" fmla="*/ 0 h 474946"/>
                <a:gd name="connsiteX1" fmla="*/ 264121 w 475271"/>
                <a:gd name="connsiteY1" fmla="*/ 3093 h 474946"/>
                <a:gd name="connsiteX2" fmla="*/ 270750 w 475271"/>
                <a:gd name="connsiteY2" fmla="*/ 0 h 474946"/>
                <a:gd name="connsiteX3" fmla="*/ 275295 w 475271"/>
                <a:gd name="connsiteY3" fmla="*/ 27270 h 474946"/>
                <a:gd name="connsiteX4" fmla="*/ 284058 w 475271"/>
                <a:gd name="connsiteY4" fmla="*/ 27270 h 474946"/>
                <a:gd name="connsiteX5" fmla="*/ 291202 w 475271"/>
                <a:gd name="connsiteY5" fmla="*/ 27270 h 474946"/>
                <a:gd name="connsiteX6" fmla="*/ 307109 w 475271"/>
                <a:gd name="connsiteY6" fmla="*/ 49994 h 474946"/>
                <a:gd name="connsiteX7" fmla="*/ 332681 w 475271"/>
                <a:gd name="connsiteY7" fmla="*/ 73435 h 474946"/>
                <a:gd name="connsiteX8" fmla="*/ 343142 w 475271"/>
                <a:gd name="connsiteY8" fmla="*/ 70447 h 474946"/>
                <a:gd name="connsiteX9" fmla="*/ 344928 w 475271"/>
                <a:gd name="connsiteY9" fmla="*/ 71978 h 474946"/>
                <a:gd name="connsiteX10" fmla="*/ 350286 w 475271"/>
                <a:gd name="connsiteY10" fmla="*/ 70447 h 474946"/>
                <a:gd name="connsiteX11" fmla="*/ 382100 w 475271"/>
                <a:gd name="connsiteY11" fmla="*/ 97716 h 474946"/>
                <a:gd name="connsiteX12" fmla="*/ 393463 w 475271"/>
                <a:gd name="connsiteY12" fmla="*/ 102261 h 474946"/>
                <a:gd name="connsiteX13" fmla="*/ 397681 w 475271"/>
                <a:gd name="connsiteY13" fmla="*/ 102261 h 474946"/>
                <a:gd name="connsiteX14" fmla="*/ 404825 w 475271"/>
                <a:gd name="connsiteY14" fmla="*/ 102261 h 474946"/>
                <a:gd name="connsiteX15" fmla="*/ 420732 w 475271"/>
                <a:gd name="connsiteY15" fmla="*/ 113624 h 474946"/>
                <a:gd name="connsiteX16" fmla="*/ 475271 w 475271"/>
                <a:gd name="connsiteY16" fmla="*/ 124986 h 474946"/>
                <a:gd name="connsiteX17" fmla="*/ 452547 w 475271"/>
                <a:gd name="connsiteY17" fmla="*/ 161345 h 474946"/>
                <a:gd name="connsiteX18" fmla="*/ 448002 w 475271"/>
                <a:gd name="connsiteY18" fmla="*/ 204522 h 474946"/>
                <a:gd name="connsiteX19" fmla="*/ 436639 w 475271"/>
                <a:gd name="connsiteY19" fmla="*/ 211340 h 474946"/>
                <a:gd name="connsiteX20" fmla="*/ 432472 w 475271"/>
                <a:gd name="connsiteY20" fmla="*/ 209554 h 474946"/>
                <a:gd name="connsiteX21" fmla="*/ 429495 w 475271"/>
                <a:gd name="connsiteY21" fmla="*/ 211340 h 474946"/>
                <a:gd name="connsiteX22" fmla="*/ 421729 w 475271"/>
                <a:gd name="connsiteY22" fmla="*/ 208011 h 474946"/>
                <a:gd name="connsiteX23" fmla="*/ 425277 w 475271"/>
                <a:gd name="connsiteY23" fmla="*/ 220430 h 474946"/>
                <a:gd name="connsiteX24" fmla="*/ 398008 w 475271"/>
                <a:gd name="connsiteY24" fmla="*/ 247699 h 474946"/>
                <a:gd name="connsiteX25" fmla="*/ 398008 w 475271"/>
                <a:gd name="connsiteY25" fmla="*/ 269866 h 474946"/>
                <a:gd name="connsiteX26" fmla="*/ 406771 w 475271"/>
                <a:gd name="connsiteY26" fmla="*/ 263607 h 474946"/>
                <a:gd name="connsiteX27" fmla="*/ 408409 w 475271"/>
                <a:gd name="connsiteY27" fmla="*/ 267539 h 474946"/>
                <a:gd name="connsiteX28" fmla="*/ 413915 w 475271"/>
                <a:gd name="connsiteY28" fmla="*/ 263607 h 474946"/>
                <a:gd name="connsiteX29" fmla="*/ 425277 w 475271"/>
                <a:gd name="connsiteY29" fmla="*/ 290876 h 474946"/>
                <a:gd name="connsiteX30" fmla="*/ 425277 w 475271"/>
                <a:gd name="connsiteY30" fmla="*/ 302239 h 474946"/>
                <a:gd name="connsiteX31" fmla="*/ 436639 w 475271"/>
                <a:gd name="connsiteY31" fmla="*/ 322691 h 474946"/>
                <a:gd name="connsiteX32" fmla="*/ 425277 w 475271"/>
                <a:gd name="connsiteY32" fmla="*/ 338598 h 474946"/>
                <a:gd name="connsiteX33" fmla="*/ 432094 w 475271"/>
                <a:gd name="connsiteY33" fmla="*/ 381775 h 474946"/>
                <a:gd name="connsiteX34" fmla="*/ 445403 w 475271"/>
                <a:gd name="connsiteY34" fmla="*/ 381775 h 474946"/>
                <a:gd name="connsiteX35" fmla="*/ 452547 w 475271"/>
                <a:gd name="connsiteY35" fmla="*/ 381775 h 474946"/>
                <a:gd name="connsiteX36" fmla="*/ 448002 w 475271"/>
                <a:gd name="connsiteY36" fmla="*/ 409045 h 474946"/>
                <a:gd name="connsiteX37" fmla="*/ 413915 w 475271"/>
                <a:gd name="connsiteY37" fmla="*/ 436314 h 474946"/>
                <a:gd name="connsiteX38" fmla="*/ 408002 w 475271"/>
                <a:gd name="connsiteY38" fmla="*/ 435329 h 474946"/>
                <a:gd name="connsiteX39" fmla="*/ 406771 w 475271"/>
                <a:gd name="connsiteY39" fmla="*/ 436314 h 474946"/>
                <a:gd name="connsiteX40" fmla="*/ 342566 w 475271"/>
                <a:gd name="connsiteY40" fmla="*/ 425613 h 474946"/>
                <a:gd name="connsiteX41" fmla="*/ 291202 w 475271"/>
                <a:gd name="connsiteY41" fmla="*/ 436314 h 474946"/>
                <a:gd name="connsiteX42" fmla="*/ 286657 w 475271"/>
                <a:gd name="connsiteY42" fmla="*/ 468129 h 474946"/>
                <a:gd name="connsiteX43" fmla="*/ 243480 w 475271"/>
                <a:gd name="connsiteY43" fmla="*/ 474946 h 474946"/>
                <a:gd name="connsiteX44" fmla="*/ 241832 w 475271"/>
                <a:gd name="connsiteY44" fmla="*/ 474078 h 474946"/>
                <a:gd name="connsiteX45" fmla="*/ 236336 w 475271"/>
                <a:gd name="connsiteY45" fmla="*/ 474946 h 474946"/>
                <a:gd name="connsiteX46" fmla="*/ 197840 w 475271"/>
                <a:gd name="connsiteY46" fmla="*/ 454685 h 474946"/>
                <a:gd name="connsiteX47" fmla="*/ 188941 w 475271"/>
                <a:gd name="connsiteY47" fmla="*/ 463584 h 474946"/>
                <a:gd name="connsiteX48" fmla="*/ 183540 w 475271"/>
                <a:gd name="connsiteY48" fmla="*/ 461841 h 474946"/>
                <a:gd name="connsiteX49" fmla="*/ 181797 w 475271"/>
                <a:gd name="connsiteY49" fmla="*/ 463584 h 474946"/>
                <a:gd name="connsiteX50" fmla="*/ 111351 w 475271"/>
                <a:gd name="connsiteY50" fmla="*/ 440859 h 474946"/>
                <a:gd name="connsiteX51" fmla="*/ 95444 w 475271"/>
                <a:gd name="connsiteY51" fmla="*/ 420407 h 474946"/>
                <a:gd name="connsiteX52" fmla="*/ 118168 w 475271"/>
                <a:gd name="connsiteY52" fmla="*/ 388592 h 474946"/>
                <a:gd name="connsiteX53" fmla="*/ 122713 w 475271"/>
                <a:gd name="connsiteY53" fmla="*/ 286331 h 474946"/>
                <a:gd name="connsiteX54" fmla="*/ 86354 w 475271"/>
                <a:gd name="connsiteY54" fmla="*/ 231792 h 474946"/>
                <a:gd name="connsiteX55" fmla="*/ 59084 w 475271"/>
                <a:gd name="connsiteY55" fmla="*/ 204522 h 474946"/>
                <a:gd name="connsiteX56" fmla="*/ 4545 w 475271"/>
                <a:gd name="connsiteY56" fmla="*/ 184070 h 474946"/>
                <a:gd name="connsiteX57" fmla="*/ 0 w 475271"/>
                <a:gd name="connsiteY57" fmla="*/ 140893 h 474946"/>
                <a:gd name="connsiteX58" fmla="*/ 47722 w 475271"/>
                <a:gd name="connsiteY58" fmla="*/ 136348 h 474946"/>
                <a:gd name="connsiteX59" fmla="*/ 50453 w 475271"/>
                <a:gd name="connsiteY59" fmla="*/ 136769 h 474946"/>
                <a:gd name="connsiteX60" fmla="*/ 54866 w 475271"/>
                <a:gd name="connsiteY60" fmla="*/ 136348 h 474946"/>
                <a:gd name="connsiteX61" fmla="*/ 106604 w 475271"/>
                <a:gd name="connsiteY61" fmla="*/ 144308 h 474946"/>
                <a:gd name="connsiteX62" fmla="*/ 95444 w 475271"/>
                <a:gd name="connsiteY62" fmla="*/ 81809 h 474946"/>
                <a:gd name="connsiteX63" fmla="*/ 103778 w 475271"/>
                <a:gd name="connsiteY63" fmla="*/ 88477 h 474946"/>
                <a:gd name="connsiteX64" fmla="*/ 102588 w 475271"/>
                <a:gd name="connsiteY64" fmla="*/ 81809 h 474946"/>
                <a:gd name="connsiteX65" fmla="*/ 134013 w 475271"/>
                <a:gd name="connsiteY65" fmla="*/ 106949 h 474946"/>
                <a:gd name="connsiteX66" fmla="*/ 220429 w 475271"/>
                <a:gd name="connsiteY66" fmla="*/ 65902 h 474946"/>
                <a:gd name="connsiteX67" fmla="*/ 229519 w 475271"/>
                <a:gd name="connsiteY67" fmla="*/ 15907 h 474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475271" h="474946">
                  <a:moveTo>
                    <a:pt x="263606" y="0"/>
                  </a:moveTo>
                  <a:lnTo>
                    <a:pt x="264121" y="3093"/>
                  </a:lnTo>
                  <a:lnTo>
                    <a:pt x="270750" y="0"/>
                  </a:lnTo>
                  <a:lnTo>
                    <a:pt x="275295" y="27270"/>
                  </a:lnTo>
                  <a:lnTo>
                    <a:pt x="284058" y="27270"/>
                  </a:lnTo>
                  <a:lnTo>
                    <a:pt x="291202" y="27270"/>
                  </a:lnTo>
                  <a:lnTo>
                    <a:pt x="307109" y="49994"/>
                  </a:lnTo>
                  <a:lnTo>
                    <a:pt x="332681" y="73435"/>
                  </a:lnTo>
                  <a:lnTo>
                    <a:pt x="343142" y="70447"/>
                  </a:lnTo>
                  <a:lnTo>
                    <a:pt x="344928" y="71978"/>
                  </a:lnTo>
                  <a:lnTo>
                    <a:pt x="350286" y="70447"/>
                  </a:lnTo>
                  <a:lnTo>
                    <a:pt x="382100" y="97716"/>
                  </a:lnTo>
                  <a:lnTo>
                    <a:pt x="393463" y="102261"/>
                  </a:lnTo>
                  <a:lnTo>
                    <a:pt x="397681" y="102261"/>
                  </a:lnTo>
                  <a:lnTo>
                    <a:pt x="404825" y="102261"/>
                  </a:lnTo>
                  <a:lnTo>
                    <a:pt x="420732" y="113624"/>
                  </a:lnTo>
                  <a:lnTo>
                    <a:pt x="475271" y="124986"/>
                  </a:lnTo>
                  <a:lnTo>
                    <a:pt x="452547" y="161345"/>
                  </a:lnTo>
                  <a:lnTo>
                    <a:pt x="448002" y="204522"/>
                  </a:lnTo>
                  <a:lnTo>
                    <a:pt x="436639" y="211340"/>
                  </a:lnTo>
                  <a:lnTo>
                    <a:pt x="432472" y="209554"/>
                  </a:lnTo>
                  <a:lnTo>
                    <a:pt x="429495" y="211340"/>
                  </a:lnTo>
                  <a:lnTo>
                    <a:pt x="421729" y="208011"/>
                  </a:lnTo>
                  <a:lnTo>
                    <a:pt x="425277" y="220430"/>
                  </a:lnTo>
                  <a:lnTo>
                    <a:pt x="398008" y="247699"/>
                  </a:lnTo>
                  <a:lnTo>
                    <a:pt x="398008" y="269866"/>
                  </a:lnTo>
                  <a:lnTo>
                    <a:pt x="406771" y="263607"/>
                  </a:lnTo>
                  <a:lnTo>
                    <a:pt x="408409" y="267539"/>
                  </a:lnTo>
                  <a:lnTo>
                    <a:pt x="413915" y="263607"/>
                  </a:lnTo>
                  <a:lnTo>
                    <a:pt x="425277" y="290876"/>
                  </a:lnTo>
                  <a:lnTo>
                    <a:pt x="425277" y="302239"/>
                  </a:lnTo>
                  <a:lnTo>
                    <a:pt x="436639" y="322691"/>
                  </a:lnTo>
                  <a:lnTo>
                    <a:pt x="425277" y="338598"/>
                  </a:lnTo>
                  <a:lnTo>
                    <a:pt x="432094" y="381775"/>
                  </a:lnTo>
                  <a:lnTo>
                    <a:pt x="445403" y="381775"/>
                  </a:lnTo>
                  <a:lnTo>
                    <a:pt x="452547" y="381775"/>
                  </a:lnTo>
                  <a:lnTo>
                    <a:pt x="448002" y="409045"/>
                  </a:lnTo>
                  <a:lnTo>
                    <a:pt x="413915" y="436314"/>
                  </a:lnTo>
                  <a:lnTo>
                    <a:pt x="408002" y="435329"/>
                  </a:lnTo>
                  <a:lnTo>
                    <a:pt x="406771" y="436314"/>
                  </a:lnTo>
                  <a:lnTo>
                    <a:pt x="342566" y="425613"/>
                  </a:lnTo>
                  <a:lnTo>
                    <a:pt x="291202" y="436314"/>
                  </a:lnTo>
                  <a:lnTo>
                    <a:pt x="286657" y="468129"/>
                  </a:lnTo>
                  <a:lnTo>
                    <a:pt x="243480" y="474946"/>
                  </a:lnTo>
                  <a:lnTo>
                    <a:pt x="241832" y="474078"/>
                  </a:lnTo>
                  <a:lnTo>
                    <a:pt x="236336" y="474946"/>
                  </a:lnTo>
                  <a:lnTo>
                    <a:pt x="197840" y="454685"/>
                  </a:lnTo>
                  <a:lnTo>
                    <a:pt x="188941" y="463584"/>
                  </a:lnTo>
                  <a:lnTo>
                    <a:pt x="183540" y="461841"/>
                  </a:lnTo>
                  <a:lnTo>
                    <a:pt x="181797" y="463584"/>
                  </a:lnTo>
                  <a:lnTo>
                    <a:pt x="111351" y="440859"/>
                  </a:lnTo>
                  <a:lnTo>
                    <a:pt x="95444" y="420407"/>
                  </a:lnTo>
                  <a:lnTo>
                    <a:pt x="118168" y="388592"/>
                  </a:lnTo>
                  <a:lnTo>
                    <a:pt x="122713" y="286331"/>
                  </a:lnTo>
                  <a:lnTo>
                    <a:pt x="86354" y="231792"/>
                  </a:lnTo>
                  <a:lnTo>
                    <a:pt x="59084" y="204522"/>
                  </a:lnTo>
                  <a:lnTo>
                    <a:pt x="4545" y="184070"/>
                  </a:lnTo>
                  <a:lnTo>
                    <a:pt x="0" y="140893"/>
                  </a:lnTo>
                  <a:lnTo>
                    <a:pt x="47722" y="136348"/>
                  </a:lnTo>
                  <a:lnTo>
                    <a:pt x="50453" y="136769"/>
                  </a:lnTo>
                  <a:lnTo>
                    <a:pt x="54866" y="136348"/>
                  </a:lnTo>
                  <a:lnTo>
                    <a:pt x="106604" y="144308"/>
                  </a:lnTo>
                  <a:lnTo>
                    <a:pt x="95444" y="81809"/>
                  </a:lnTo>
                  <a:lnTo>
                    <a:pt x="103778" y="88477"/>
                  </a:lnTo>
                  <a:lnTo>
                    <a:pt x="102588" y="81809"/>
                  </a:lnTo>
                  <a:lnTo>
                    <a:pt x="134013" y="106949"/>
                  </a:lnTo>
                  <a:lnTo>
                    <a:pt x="220429" y="65902"/>
                  </a:lnTo>
                  <a:lnTo>
                    <a:pt x="229519" y="15907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" name="Freeform 400">
              <a:extLst>
                <a:ext uri="{FF2B5EF4-FFF2-40B4-BE49-F238E27FC236}">
                  <a16:creationId xmlns:a16="http://schemas.microsoft.com/office/drawing/2014/main" id="{6D8844F5-CF72-A6A6-F8A4-7D04B0F018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6706" y="2179201"/>
              <a:ext cx="111143" cy="122552"/>
            </a:xfrm>
            <a:custGeom>
              <a:avLst/>
              <a:gdLst>
                <a:gd name="connsiteX0" fmla="*/ 102261 w 148190"/>
                <a:gd name="connsiteY0" fmla="*/ 0 h 163402"/>
                <a:gd name="connsiteX1" fmla="*/ 129531 w 148190"/>
                <a:gd name="connsiteY1" fmla="*/ 0 h 163402"/>
                <a:gd name="connsiteX2" fmla="*/ 132831 w 148190"/>
                <a:gd name="connsiteY2" fmla="*/ 6601 h 163402"/>
                <a:gd name="connsiteX3" fmla="*/ 136828 w 148190"/>
                <a:gd name="connsiteY3" fmla="*/ 6601 h 163402"/>
                <a:gd name="connsiteX4" fmla="*/ 148190 w 148190"/>
                <a:gd name="connsiteY4" fmla="*/ 29326 h 163402"/>
                <a:gd name="connsiteX5" fmla="*/ 136828 w 148190"/>
                <a:gd name="connsiteY5" fmla="*/ 81593 h 163402"/>
                <a:gd name="connsiteX6" fmla="*/ 125466 w 148190"/>
                <a:gd name="connsiteY6" fmla="*/ 104318 h 163402"/>
                <a:gd name="connsiteX7" fmla="*/ 105013 w 148190"/>
                <a:gd name="connsiteY7" fmla="*/ 104318 h 163402"/>
                <a:gd name="connsiteX8" fmla="*/ 109558 w 148190"/>
                <a:gd name="connsiteY8" fmla="*/ 163402 h 163402"/>
                <a:gd name="connsiteX9" fmla="*/ 93651 w 148190"/>
                <a:gd name="connsiteY9" fmla="*/ 152040 h 163402"/>
                <a:gd name="connsiteX10" fmla="*/ 88790 w 148190"/>
                <a:gd name="connsiteY10" fmla="*/ 147179 h 163402"/>
                <a:gd name="connsiteX11" fmla="*/ 86354 w 148190"/>
                <a:gd name="connsiteY11" fmla="*/ 145439 h 163402"/>
                <a:gd name="connsiteX12" fmla="*/ 65917 w 148190"/>
                <a:gd name="connsiteY12" fmla="*/ 125002 h 163402"/>
                <a:gd name="connsiteX13" fmla="*/ 34567 w 148190"/>
                <a:gd name="connsiteY13" fmla="*/ 140677 h 163402"/>
                <a:gd name="connsiteX14" fmla="*/ 7297 w 148190"/>
                <a:gd name="connsiteY14" fmla="*/ 136132 h 163402"/>
                <a:gd name="connsiteX15" fmla="*/ 13510 w 148190"/>
                <a:gd name="connsiteY15" fmla="*/ 131783 h 163402"/>
                <a:gd name="connsiteX16" fmla="*/ 0 w 148190"/>
                <a:gd name="connsiteY16" fmla="*/ 129531 h 163402"/>
                <a:gd name="connsiteX17" fmla="*/ 22725 w 148190"/>
                <a:gd name="connsiteY17" fmla="*/ 113624 h 163402"/>
                <a:gd name="connsiteX18" fmla="*/ 54539 w 148190"/>
                <a:gd name="connsiteY18" fmla="*/ 22725 h 163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8190" h="163402">
                  <a:moveTo>
                    <a:pt x="102261" y="0"/>
                  </a:moveTo>
                  <a:lnTo>
                    <a:pt x="129531" y="0"/>
                  </a:lnTo>
                  <a:lnTo>
                    <a:pt x="132831" y="6601"/>
                  </a:lnTo>
                  <a:lnTo>
                    <a:pt x="136828" y="6601"/>
                  </a:lnTo>
                  <a:lnTo>
                    <a:pt x="148190" y="29326"/>
                  </a:lnTo>
                  <a:lnTo>
                    <a:pt x="136828" y="81593"/>
                  </a:lnTo>
                  <a:lnTo>
                    <a:pt x="125466" y="104318"/>
                  </a:lnTo>
                  <a:lnTo>
                    <a:pt x="105013" y="104318"/>
                  </a:lnTo>
                  <a:lnTo>
                    <a:pt x="109558" y="163402"/>
                  </a:lnTo>
                  <a:lnTo>
                    <a:pt x="93651" y="152040"/>
                  </a:lnTo>
                  <a:lnTo>
                    <a:pt x="88790" y="147179"/>
                  </a:lnTo>
                  <a:lnTo>
                    <a:pt x="86354" y="145439"/>
                  </a:lnTo>
                  <a:lnTo>
                    <a:pt x="65917" y="125002"/>
                  </a:lnTo>
                  <a:lnTo>
                    <a:pt x="34567" y="140677"/>
                  </a:lnTo>
                  <a:lnTo>
                    <a:pt x="7297" y="136132"/>
                  </a:lnTo>
                  <a:lnTo>
                    <a:pt x="13510" y="131783"/>
                  </a:lnTo>
                  <a:lnTo>
                    <a:pt x="0" y="129531"/>
                  </a:lnTo>
                  <a:lnTo>
                    <a:pt x="22725" y="113624"/>
                  </a:lnTo>
                  <a:lnTo>
                    <a:pt x="54539" y="22725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" name="Freeform 398">
              <a:extLst>
                <a:ext uri="{FF2B5EF4-FFF2-40B4-BE49-F238E27FC236}">
                  <a16:creationId xmlns:a16="http://schemas.microsoft.com/office/drawing/2014/main" id="{54FE7A71-21EF-61C9-E827-E4311F4C3B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3403" y="2426332"/>
              <a:ext cx="121010" cy="87249"/>
            </a:xfrm>
            <a:custGeom>
              <a:avLst/>
              <a:gdLst>
                <a:gd name="connsiteX0" fmla="*/ 93172 w 161346"/>
                <a:gd name="connsiteY0" fmla="*/ 0 h 116332"/>
                <a:gd name="connsiteX1" fmla="*/ 129532 w 161346"/>
                <a:gd name="connsiteY1" fmla="*/ 15908 h 116332"/>
                <a:gd name="connsiteX2" fmla="*/ 129532 w 161346"/>
                <a:gd name="connsiteY2" fmla="*/ 20453 h 116332"/>
                <a:gd name="connsiteX3" fmla="*/ 128267 w 161346"/>
                <a:gd name="connsiteY3" fmla="*/ 24879 h 116332"/>
                <a:gd name="connsiteX4" fmla="*/ 129532 w 161346"/>
                <a:gd name="connsiteY4" fmla="*/ 25433 h 116332"/>
                <a:gd name="connsiteX5" fmla="*/ 129532 w 161346"/>
                <a:gd name="connsiteY5" fmla="*/ 29978 h 116332"/>
                <a:gd name="connsiteX6" fmla="*/ 127335 w 161346"/>
                <a:gd name="connsiteY6" fmla="*/ 37665 h 116332"/>
                <a:gd name="connsiteX7" fmla="*/ 145439 w 161346"/>
                <a:gd name="connsiteY7" fmla="*/ 47722 h 116332"/>
                <a:gd name="connsiteX8" fmla="*/ 161346 w 161346"/>
                <a:gd name="connsiteY8" fmla="*/ 47722 h 116332"/>
                <a:gd name="connsiteX9" fmla="*/ 159230 w 161346"/>
                <a:gd name="connsiteY9" fmla="*/ 57247 h 116332"/>
                <a:gd name="connsiteX10" fmla="*/ 161346 w 161346"/>
                <a:gd name="connsiteY10" fmla="*/ 57247 h 116332"/>
                <a:gd name="connsiteX11" fmla="*/ 156801 w 161346"/>
                <a:gd name="connsiteY11" fmla="*/ 77700 h 116332"/>
                <a:gd name="connsiteX12" fmla="*/ 145439 w 161346"/>
                <a:gd name="connsiteY12" fmla="*/ 89062 h 116332"/>
                <a:gd name="connsiteX13" fmla="*/ 113624 w 161346"/>
                <a:gd name="connsiteY13" fmla="*/ 77700 h 116332"/>
                <a:gd name="connsiteX14" fmla="*/ 109079 w 161346"/>
                <a:gd name="connsiteY14" fmla="*/ 104970 h 116332"/>
                <a:gd name="connsiteX15" fmla="*/ 93172 w 161346"/>
                <a:gd name="connsiteY15" fmla="*/ 104970 h 116332"/>
                <a:gd name="connsiteX16" fmla="*/ 81809 w 161346"/>
                <a:gd name="connsiteY16" fmla="*/ 93607 h 116332"/>
                <a:gd name="connsiteX17" fmla="*/ 65902 w 161346"/>
                <a:gd name="connsiteY17" fmla="*/ 111787 h 116332"/>
                <a:gd name="connsiteX18" fmla="*/ 43177 w 161346"/>
                <a:gd name="connsiteY18" fmla="*/ 116332 h 116332"/>
                <a:gd name="connsiteX19" fmla="*/ 27270 w 161346"/>
                <a:gd name="connsiteY19" fmla="*/ 104970 h 116332"/>
                <a:gd name="connsiteX20" fmla="*/ 15908 w 161346"/>
                <a:gd name="connsiteY20" fmla="*/ 77700 h 116332"/>
                <a:gd name="connsiteX21" fmla="*/ 0 w 161346"/>
                <a:gd name="connsiteY21" fmla="*/ 89062 h 116332"/>
                <a:gd name="connsiteX22" fmla="*/ 0 w 161346"/>
                <a:gd name="connsiteY22" fmla="*/ 79537 h 116332"/>
                <a:gd name="connsiteX23" fmla="*/ 0 w 161346"/>
                <a:gd name="connsiteY23" fmla="*/ 61792 h 116332"/>
                <a:gd name="connsiteX24" fmla="*/ 0 w 161346"/>
                <a:gd name="connsiteY24" fmla="*/ 52267 h 116332"/>
                <a:gd name="connsiteX25" fmla="*/ 27270 w 161346"/>
                <a:gd name="connsiteY25" fmla="*/ 24998 h 116332"/>
                <a:gd name="connsiteX26" fmla="*/ 27270 w 161346"/>
                <a:gd name="connsiteY26" fmla="*/ 18615 h 116332"/>
                <a:gd name="connsiteX27" fmla="*/ 27270 w 161346"/>
                <a:gd name="connsiteY27" fmla="*/ 9090 h 116332"/>
                <a:gd name="connsiteX28" fmla="*/ 43177 w 161346"/>
                <a:gd name="connsiteY28" fmla="*/ 15908 h 116332"/>
                <a:gd name="connsiteX29" fmla="*/ 54540 w 161346"/>
                <a:gd name="connsiteY29" fmla="*/ 9090 h 116332"/>
                <a:gd name="connsiteX30" fmla="*/ 81809 w 161346"/>
                <a:gd name="connsiteY30" fmla="*/ 9090 h 116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61346" h="116332">
                  <a:moveTo>
                    <a:pt x="93172" y="0"/>
                  </a:moveTo>
                  <a:lnTo>
                    <a:pt x="129532" y="15908"/>
                  </a:lnTo>
                  <a:lnTo>
                    <a:pt x="129532" y="20453"/>
                  </a:lnTo>
                  <a:lnTo>
                    <a:pt x="128267" y="24879"/>
                  </a:lnTo>
                  <a:lnTo>
                    <a:pt x="129532" y="25433"/>
                  </a:lnTo>
                  <a:lnTo>
                    <a:pt x="129532" y="29978"/>
                  </a:lnTo>
                  <a:lnTo>
                    <a:pt x="127335" y="37665"/>
                  </a:lnTo>
                  <a:lnTo>
                    <a:pt x="145439" y="47722"/>
                  </a:lnTo>
                  <a:lnTo>
                    <a:pt x="161346" y="47722"/>
                  </a:lnTo>
                  <a:lnTo>
                    <a:pt x="159230" y="57247"/>
                  </a:lnTo>
                  <a:lnTo>
                    <a:pt x="161346" y="57247"/>
                  </a:lnTo>
                  <a:lnTo>
                    <a:pt x="156801" y="77700"/>
                  </a:lnTo>
                  <a:lnTo>
                    <a:pt x="145439" y="89062"/>
                  </a:lnTo>
                  <a:lnTo>
                    <a:pt x="113624" y="77700"/>
                  </a:lnTo>
                  <a:lnTo>
                    <a:pt x="109079" y="104970"/>
                  </a:lnTo>
                  <a:lnTo>
                    <a:pt x="93172" y="104970"/>
                  </a:lnTo>
                  <a:lnTo>
                    <a:pt x="81809" y="93607"/>
                  </a:lnTo>
                  <a:lnTo>
                    <a:pt x="65902" y="111787"/>
                  </a:lnTo>
                  <a:lnTo>
                    <a:pt x="43177" y="116332"/>
                  </a:lnTo>
                  <a:lnTo>
                    <a:pt x="27270" y="104970"/>
                  </a:lnTo>
                  <a:lnTo>
                    <a:pt x="15908" y="77700"/>
                  </a:lnTo>
                  <a:lnTo>
                    <a:pt x="0" y="89062"/>
                  </a:lnTo>
                  <a:lnTo>
                    <a:pt x="0" y="79537"/>
                  </a:lnTo>
                  <a:lnTo>
                    <a:pt x="0" y="61792"/>
                  </a:lnTo>
                  <a:lnTo>
                    <a:pt x="0" y="52267"/>
                  </a:lnTo>
                  <a:lnTo>
                    <a:pt x="27270" y="24998"/>
                  </a:lnTo>
                  <a:lnTo>
                    <a:pt x="27270" y="18615"/>
                  </a:lnTo>
                  <a:lnTo>
                    <a:pt x="27270" y="9090"/>
                  </a:lnTo>
                  <a:lnTo>
                    <a:pt x="43177" y="15908"/>
                  </a:lnTo>
                  <a:lnTo>
                    <a:pt x="54540" y="9090"/>
                  </a:lnTo>
                  <a:lnTo>
                    <a:pt x="81809" y="9090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" name="Freeform 395">
              <a:extLst>
                <a:ext uri="{FF2B5EF4-FFF2-40B4-BE49-F238E27FC236}">
                  <a16:creationId xmlns:a16="http://schemas.microsoft.com/office/drawing/2014/main" id="{35F94B8E-47C5-E97A-01AA-CB221DE3E8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9265" y="2039283"/>
              <a:ext cx="153392" cy="119468"/>
            </a:xfrm>
            <a:custGeom>
              <a:avLst/>
              <a:gdLst>
                <a:gd name="connsiteX0" fmla="*/ 43177 w 204522"/>
                <a:gd name="connsiteY0" fmla="*/ 0 h 159290"/>
                <a:gd name="connsiteX1" fmla="*/ 102261 w 204522"/>
                <a:gd name="connsiteY1" fmla="*/ 4545 h 159290"/>
                <a:gd name="connsiteX2" fmla="*/ 140893 w 204522"/>
                <a:gd name="connsiteY2" fmla="*/ 0 h 159290"/>
                <a:gd name="connsiteX3" fmla="*/ 145438 w 204522"/>
                <a:gd name="connsiteY3" fmla="*/ 15907 h 159290"/>
                <a:gd name="connsiteX4" fmla="*/ 161345 w 204522"/>
                <a:gd name="connsiteY4" fmla="*/ 15907 h 159290"/>
                <a:gd name="connsiteX5" fmla="*/ 199977 w 204522"/>
                <a:gd name="connsiteY5" fmla="*/ 47722 h 159290"/>
                <a:gd name="connsiteX6" fmla="*/ 204522 w 204522"/>
                <a:gd name="connsiteY6" fmla="*/ 74992 h 159290"/>
                <a:gd name="connsiteX7" fmla="*/ 203805 w 204522"/>
                <a:gd name="connsiteY7" fmla="*/ 75452 h 159290"/>
                <a:gd name="connsiteX8" fmla="*/ 204522 w 204522"/>
                <a:gd name="connsiteY8" fmla="*/ 79754 h 159290"/>
                <a:gd name="connsiteX9" fmla="*/ 172708 w 204522"/>
                <a:gd name="connsiteY9" fmla="*/ 100206 h 159290"/>
                <a:gd name="connsiteX10" fmla="*/ 161345 w 204522"/>
                <a:gd name="connsiteY10" fmla="*/ 138838 h 159290"/>
                <a:gd name="connsiteX11" fmla="*/ 122713 w 204522"/>
                <a:gd name="connsiteY11" fmla="*/ 159290 h 159290"/>
                <a:gd name="connsiteX12" fmla="*/ 86354 w 204522"/>
                <a:gd name="connsiteY12" fmla="*/ 159290 h 159290"/>
                <a:gd name="connsiteX13" fmla="*/ 81809 w 204522"/>
                <a:gd name="connsiteY13" fmla="*/ 143383 h 159290"/>
                <a:gd name="connsiteX14" fmla="*/ 59084 w 204522"/>
                <a:gd name="connsiteY14" fmla="*/ 134293 h 159290"/>
                <a:gd name="connsiteX15" fmla="*/ 59084 w 204522"/>
                <a:gd name="connsiteY15" fmla="*/ 129531 h 159290"/>
                <a:gd name="connsiteX16" fmla="*/ 59084 w 204522"/>
                <a:gd name="connsiteY16" fmla="*/ 116113 h 159290"/>
                <a:gd name="connsiteX17" fmla="*/ 59084 w 204522"/>
                <a:gd name="connsiteY17" fmla="*/ 111351 h 159290"/>
                <a:gd name="connsiteX18" fmla="*/ 59084 w 204522"/>
                <a:gd name="connsiteY18" fmla="*/ 100206 h 159290"/>
                <a:gd name="connsiteX19" fmla="*/ 43177 w 204522"/>
                <a:gd name="connsiteY19" fmla="*/ 91116 h 159290"/>
                <a:gd name="connsiteX20" fmla="*/ 4545 w 204522"/>
                <a:gd name="connsiteY20" fmla="*/ 79754 h 159290"/>
                <a:gd name="connsiteX21" fmla="*/ 0 w 204522"/>
                <a:gd name="connsiteY21" fmla="*/ 25214 h 159290"/>
                <a:gd name="connsiteX22" fmla="*/ 382 w 204522"/>
                <a:gd name="connsiteY22" fmla="*/ 25034 h 159290"/>
                <a:gd name="connsiteX23" fmla="*/ 0 w 204522"/>
                <a:gd name="connsiteY23" fmla="*/ 20452 h 159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04522" h="159290">
                  <a:moveTo>
                    <a:pt x="43177" y="0"/>
                  </a:moveTo>
                  <a:lnTo>
                    <a:pt x="102261" y="4545"/>
                  </a:lnTo>
                  <a:lnTo>
                    <a:pt x="140893" y="0"/>
                  </a:lnTo>
                  <a:lnTo>
                    <a:pt x="145438" y="15907"/>
                  </a:lnTo>
                  <a:lnTo>
                    <a:pt x="161345" y="15907"/>
                  </a:lnTo>
                  <a:lnTo>
                    <a:pt x="199977" y="47722"/>
                  </a:lnTo>
                  <a:lnTo>
                    <a:pt x="204522" y="74992"/>
                  </a:lnTo>
                  <a:lnTo>
                    <a:pt x="203805" y="75452"/>
                  </a:lnTo>
                  <a:lnTo>
                    <a:pt x="204522" y="79754"/>
                  </a:lnTo>
                  <a:lnTo>
                    <a:pt x="172708" y="100206"/>
                  </a:lnTo>
                  <a:lnTo>
                    <a:pt x="161345" y="138838"/>
                  </a:lnTo>
                  <a:lnTo>
                    <a:pt x="122713" y="159290"/>
                  </a:lnTo>
                  <a:lnTo>
                    <a:pt x="86354" y="159290"/>
                  </a:lnTo>
                  <a:lnTo>
                    <a:pt x="81809" y="143383"/>
                  </a:lnTo>
                  <a:lnTo>
                    <a:pt x="59084" y="134293"/>
                  </a:lnTo>
                  <a:lnTo>
                    <a:pt x="59084" y="129531"/>
                  </a:lnTo>
                  <a:lnTo>
                    <a:pt x="59084" y="116113"/>
                  </a:lnTo>
                  <a:lnTo>
                    <a:pt x="59084" y="111351"/>
                  </a:lnTo>
                  <a:lnTo>
                    <a:pt x="59084" y="100206"/>
                  </a:lnTo>
                  <a:lnTo>
                    <a:pt x="43177" y="91116"/>
                  </a:lnTo>
                  <a:lnTo>
                    <a:pt x="4545" y="79754"/>
                  </a:lnTo>
                  <a:lnTo>
                    <a:pt x="0" y="25214"/>
                  </a:lnTo>
                  <a:lnTo>
                    <a:pt x="382" y="25034"/>
                  </a:lnTo>
                  <a:lnTo>
                    <a:pt x="0" y="20452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" name="Freeform 391">
              <a:extLst>
                <a:ext uri="{FF2B5EF4-FFF2-40B4-BE49-F238E27FC236}">
                  <a16:creationId xmlns:a16="http://schemas.microsoft.com/office/drawing/2014/main" id="{5282208D-5371-3080-E2F1-59F9E063A0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7768" y="2821741"/>
              <a:ext cx="570957" cy="573070"/>
            </a:xfrm>
            <a:custGeom>
              <a:avLst/>
              <a:gdLst>
                <a:gd name="connsiteX0" fmla="*/ 547664 w 761276"/>
                <a:gd name="connsiteY0" fmla="*/ 0 h 764093"/>
                <a:gd name="connsiteX1" fmla="*/ 590841 w 761276"/>
                <a:gd name="connsiteY1" fmla="*/ 0 h 764093"/>
                <a:gd name="connsiteX2" fmla="*/ 599931 w 761276"/>
                <a:gd name="connsiteY2" fmla="*/ 9090 h 764093"/>
                <a:gd name="connsiteX3" fmla="*/ 627201 w 761276"/>
                <a:gd name="connsiteY3" fmla="*/ 9090 h 764093"/>
                <a:gd name="connsiteX4" fmla="*/ 624819 w 761276"/>
                <a:gd name="connsiteY4" fmla="*/ 20997 h 764093"/>
                <a:gd name="connsiteX5" fmla="*/ 627201 w 761276"/>
                <a:gd name="connsiteY5" fmla="*/ 20997 h 764093"/>
                <a:gd name="connsiteX6" fmla="*/ 623477 w 761276"/>
                <a:gd name="connsiteY6" fmla="*/ 39616 h 764093"/>
                <a:gd name="connsiteX7" fmla="*/ 627201 w 761276"/>
                <a:gd name="connsiteY7" fmla="*/ 74991 h 764093"/>
                <a:gd name="connsiteX8" fmla="*/ 626319 w 761276"/>
                <a:gd name="connsiteY8" fmla="*/ 78519 h 764093"/>
                <a:gd name="connsiteX9" fmla="*/ 627201 w 761276"/>
                <a:gd name="connsiteY9" fmla="*/ 86898 h 764093"/>
                <a:gd name="connsiteX10" fmla="*/ 618111 w 761276"/>
                <a:gd name="connsiteY10" fmla="*/ 123258 h 764093"/>
                <a:gd name="connsiteX11" fmla="*/ 596838 w 761276"/>
                <a:gd name="connsiteY11" fmla="*/ 148785 h 764093"/>
                <a:gd name="connsiteX12" fmla="*/ 599931 w 761276"/>
                <a:gd name="connsiteY12" fmla="*/ 170435 h 764093"/>
                <a:gd name="connsiteX13" fmla="*/ 627201 w 761276"/>
                <a:gd name="connsiteY13" fmla="*/ 197705 h 764093"/>
                <a:gd name="connsiteX14" fmla="*/ 627201 w 761276"/>
                <a:gd name="connsiteY14" fmla="*/ 209067 h 764093"/>
                <a:gd name="connsiteX15" fmla="*/ 654470 w 761276"/>
                <a:gd name="connsiteY15" fmla="*/ 224974 h 764093"/>
                <a:gd name="connsiteX16" fmla="*/ 665833 w 761276"/>
                <a:gd name="connsiteY16" fmla="*/ 299966 h 764093"/>
                <a:gd name="connsiteX17" fmla="*/ 681740 w 761276"/>
                <a:gd name="connsiteY17" fmla="*/ 338597 h 764093"/>
                <a:gd name="connsiteX18" fmla="*/ 681740 w 761276"/>
                <a:gd name="connsiteY18" fmla="*/ 350504 h 764093"/>
                <a:gd name="connsiteX19" fmla="*/ 681740 w 761276"/>
                <a:gd name="connsiteY19" fmla="*/ 359050 h 764093"/>
                <a:gd name="connsiteX20" fmla="*/ 681740 w 761276"/>
                <a:gd name="connsiteY20" fmla="*/ 370957 h 764093"/>
                <a:gd name="connsiteX21" fmla="*/ 677195 w 761276"/>
                <a:gd name="connsiteY21" fmla="*/ 402771 h 764093"/>
                <a:gd name="connsiteX22" fmla="*/ 677195 w 761276"/>
                <a:gd name="connsiteY22" fmla="*/ 406771 h 764093"/>
                <a:gd name="connsiteX23" fmla="*/ 677195 w 761276"/>
                <a:gd name="connsiteY23" fmla="*/ 418678 h 764093"/>
                <a:gd name="connsiteX24" fmla="*/ 672001 w 761276"/>
                <a:gd name="connsiteY24" fmla="*/ 435991 h 764093"/>
                <a:gd name="connsiteX25" fmla="*/ 677195 w 761276"/>
                <a:gd name="connsiteY25" fmla="*/ 456766 h 764093"/>
                <a:gd name="connsiteX26" fmla="*/ 674753 w 761276"/>
                <a:gd name="connsiteY26" fmla="*/ 458903 h 764093"/>
                <a:gd name="connsiteX27" fmla="*/ 677195 w 761276"/>
                <a:gd name="connsiteY27" fmla="*/ 468673 h 764093"/>
                <a:gd name="connsiteX28" fmla="*/ 664249 w 761276"/>
                <a:gd name="connsiteY28" fmla="*/ 480001 h 764093"/>
                <a:gd name="connsiteX29" fmla="*/ 681740 w 761276"/>
                <a:gd name="connsiteY29" fmla="*/ 504488 h 764093"/>
                <a:gd name="connsiteX30" fmla="*/ 686285 w 761276"/>
                <a:gd name="connsiteY30" fmla="*/ 520395 h 764093"/>
                <a:gd name="connsiteX31" fmla="*/ 697647 w 761276"/>
                <a:gd name="connsiteY31" fmla="*/ 543119 h 764093"/>
                <a:gd name="connsiteX32" fmla="*/ 713554 w 761276"/>
                <a:gd name="connsiteY32" fmla="*/ 536302 h 764093"/>
                <a:gd name="connsiteX33" fmla="*/ 745369 w 761276"/>
                <a:gd name="connsiteY33" fmla="*/ 552209 h 764093"/>
                <a:gd name="connsiteX34" fmla="*/ 761276 w 761276"/>
                <a:gd name="connsiteY34" fmla="*/ 579479 h 764093"/>
                <a:gd name="connsiteX35" fmla="*/ 756107 w 761276"/>
                <a:gd name="connsiteY35" fmla="*/ 582525 h 764093"/>
                <a:gd name="connsiteX36" fmla="*/ 761276 w 761276"/>
                <a:gd name="connsiteY36" fmla="*/ 591386 h 764093"/>
                <a:gd name="connsiteX37" fmla="*/ 634018 w 761276"/>
                <a:gd name="connsiteY37" fmla="*/ 666377 h 764093"/>
                <a:gd name="connsiteX38" fmla="*/ 531757 w 761276"/>
                <a:gd name="connsiteY38" fmla="*/ 748186 h 764093"/>
                <a:gd name="connsiteX39" fmla="*/ 477218 w 761276"/>
                <a:gd name="connsiteY39" fmla="*/ 759548 h 764093"/>
                <a:gd name="connsiteX40" fmla="*/ 434041 w 761276"/>
                <a:gd name="connsiteY40" fmla="*/ 764093 h 764093"/>
                <a:gd name="connsiteX41" fmla="*/ 434041 w 761276"/>
                <a:gd name="connsiteY41" fmla="*/ 752186 h 764093"/>
                <a:gd name="connsiteX42" fmla="*/ 434041 w 761276"/>
                <a:gd name="connsiteY42" fmla="*/ 741369 h 764093"/>
                <a:gd name="connsiteX43" fmla="*/ 418134 w 761276"/>
                <a:gd name="connsiteY43" fmla="*/ 736824 h 764093"/>
                <a:gd name="connsiteX44" fmla="*/ 397682 w 761276"/>
                <a:gd name="connsiteY44" fmla="*/ 720916 h 764093"/>
                <a:gd name="connsiteX45" fmla="*/ 386319 w 761276"/>
                <a:gd name="connsiteY45" fmla="*/ 705009 h 764093"/>
                <a:gd name="connsiteX46" fmla="*/ 261334 w 761276"/>
                <a:gd name="connsiteY46" fmla="*/ 618655 h 764093"/>
                <a:gd name="connsiteX47" fmla="*/ 138621 w 761276"/>
                <a:gd name="connsiteY47" fmla="*/ 532302 h 764093"/>
                <a:gd name="connsiteX48" fmla="*/ 0 w 761276"/>
                <a:gd name="connsiteY48" fmla="*/ 430041 h 764093"/>
                <a:gd name="connsiteX49" fmla="*/ 0 w 761276"/>
                <a:gd name="connsiteY49" fmla="*/ 425496 h 764093"/>
                <a:gd name="connsiteX50" fmla="*/ 0 w 761276"/>
                <a:gd name="connsiteY50" fmla="*/ 418678 h 764093"/>
                <a:gd name="connsiteX51" fmla="*/ 0 w 761276"/>
                <a:gd name="connsiteY51" fmla="*/ 418134 h 764093"/>
                <a:gd name="connsiteX52" fmla="*/ 0 w 761276"/>
                <a:gd name="connsiteY52" fmla="*/ 413589 h 764093"/>
                <a:gd name="connsiteX53" fmla="*/ 0 w 761276"/>
                <a:gd name="connsiteY53" fmla="*/ 406771 h 764093"/>
                <a:gd name="connsiteX54" fmla="*/ 0 w 761276"/>
                <a:gd name="connsiteY54" fmla="*/ 370957 h 764093"/>
                <a:gd name="connsiteX55" fmla="*/ 0 w 761276"/>
                <a:gd name="connsiteY55" fmla="*/ 359050 h 764093"/>
                <a:gd name="connsiteX56" fmla="*/ 59084 w 761276"/>
                <a:gd name="connsiteY56" fmla="*/ 331780 h 764093"/>
                <a:gd name="connsiteX57" fmla="*/ 95444 w 761276"/>
                <a:gd name="connsiteY57" fmla="*/ 322690 h 764093"/>
                <a:gd name="connsiteX58" fmla="*/ 127258 w 761276"/>
                <a:gd name="connsiteY58" fmla="*/ 315873 h 764093"/>
                <a:gd name="connsiteX59" fmla="*/ 138621 w 761276"/>
                <a:gd name="connsiteY59" fmla="*/ 288603 h 764093"/>
                <a:gd name="connsiteX60" fmla="*/ 181797 w 761276"/>
                <a:gd name="connsiteY60" fmla="*/ 272696 h 764093"/>
                <a:gd name="connsiteX61" fmla="*/ 181797 w 761276"/>
                <a:gd name="connsiteY61" fmla="*/ 257333 h 764093"/>
                <a:gd name="connsiteX62" fmla="*/ 181797 w 761276"/>
                <a:gd name="connsiteY62" fmla="*/ 245426 h 764093"/>
                <a:gd name="connsiteX63" fmla="*/ 209067 w 761276"/>
                <a:gd name="connsiteY63" fmla="*/ 240881 h 764093"/>
                <a:gd name="connsiteX64" fmla="*/ 224974 w 761276"/>
                <a:gd name="connsiteY64" fmla="*/ 224974 h 764093"/>
                <a:gd name="connsiteX65" fmla="*/ 272696 w 761276"/>
                <a:gd name="connsiteY65" fmla="*/ 220429 h 764093"/>
                <a:gd name="connsiteX66" fmla="*/ 276324 w 761276"/>
                <a:gd name="connsiteY66" fmla="*/ 208336 h 764093"/>
                <a:gd name="connsiteX67" fmla="*/ 268151 w 761276"/>
                <a:gd name="connsiteY67" fmla="*/ 205067 h 764093"/>
                <a:gd name="connsiteX68" fmla="*/ 256789 w 761276"/>
                <a:gd name="connsiteY68" fmla="*/ 155072 h 764093"/>
                <a:gd name="connsiteX69" fmla="*/ 252244 w 761276"/>
                <a:gd name="connsiteY69" fmla="*/ 130075 h 764093"/>
                <a:gd name="connsiteX70" fmla="*/ 240882 w 761276"/>
                <a:gd name="connsiteY70" fmla="*/ 102806 h 764093"/>
                <a:gd name="connsiteX71" fmla="*/ 244537 w 761276"/>
                <a:gd name="connsiteY71" fmla="*/ 99672 h 764093"/>
                <a:gd name="connsiteX72" fmla="*/ 240882 w 761276"/>
                <a:gd name="connsiteY72" fmla="*/ 90899 h 764093"/>
                <a:gd name="connsiteX73" fmla="*/ 272696 w 761276"/>
                <a:gd name="connsiteY73" fmla="*/ 63629 h 764093"/>
                <a:gd name="connsiteX74" fmla="*/ 315873 w 761276"/>
                <a:gd name="connsiteY74" fmla="*/ 59084 h 764093"/>
                <a:gd name="connsiteX75" fmla="*/ 338598 w 761276"/>
                <a:gd name="connsiteY75" fmla="*/ 36360 h 764093"/>
                <a:gd name="connsiteX76" fmla="*/ 374957 w 761276"/>
                <a:gd name="connsiteY76" fmla="*/ 24997 h 764093"/>
                <a:gd name="connsiteX77" fmla="*/ 434041 w 761276"/>
                <a:gd name="connsiteY77" fmla="*/ 15907 h 764093"/>
                <a:gd name="connsiteX78" fmla="*/ 497670 w 761276"/>
                <a:gd name="connsiteY78" fmla="*/ 9090 h 764093"/>
                <a:gd name="connsiteX79" fmla="*/ 515850 w 761276"/>
                <a:gd name="connsiteY79" fmla="*/ 20452 h 764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761276" h="764093">
                  <a:moveTo>
                    <a:pt x="547664" y="0"/>
                  </a:moveTo>
                  <a:lnTo>
                    <a:pt x="590841" y="0"/>
                  </a:lnTo>
                  <a:lnTo>
                    <a:pt x="599931" y="9090"/>
                  </a:lnTo>
                  <a:lnTo>
                    <a:pt x="627201" y="9090"/>
                  </a:lnTo>
                  <a:lnTo>
                    <a:pt x="624819" y="20997"/>
                  </a:lnTo>
                  <a:lnTo>
                    <a:pt x="627201" y="20997"/>
                  </a:lnTo>
                  <a:lnTo>
                    <a:pt x="623477" y="39616"/>
                  </a:lnTo>
                  <a:lnTo>
                    <a:pt x="627201" y="74991"/>
                  </a:lnTo>
                  <a:lnTo>
                    <a:pt x="626319" y="78519"/>
                  </a:lnTo>
                  <a:lnTo>
                    <a:pt x="627201" y="86898"/>
                  </a:lnTo>
                  <a:lnTo>
                    <a:pt x="618111" y="123258"/>
                  </a:lnTo>
                  <a:lnTo>
                    <a:pt x="596838" y="148785"/>
                  </a:lnTo>
                  <a:lnTo>
                    <a:pt x="599931" y="170435"/>
                  </a:lnTo>
                  <a:lnTo>
                    <a:pt x="627201" y="197705"/>
                  </a:lnTo>
                  <a:lnTo>
                    <a:pt x="627201" y="209067"/>
                  </a:lnTo>
                  <a:lnTo>
                    <a:pt x="654470" y="224974"/>
                  </a:lnTo>
                  <a:lnTo>
                    <a:pt x="665833" y="299966"/>
                  </a:lnTo>
                  <a:lnTo>
                    <a:pt x="681740" y="338597"/>
                  </a:lnTo>
                  <a:lnTo>
                    <a:pt x="681740" y="350504"/>
                  </a:lnTo>
                  <a:lnTo>
                    <a:pt x="681740" y="359050"/>
                  </a:lnTo>
                  <a:lnTo>
                    <a:pt x="681740" y="370957"/>
                  </a:lnTo>
                  <a:lnTo>
                    <a:pt x="677195" y="402771"/>
                  </a:lnTo>
                  <a:lnTo>
                    <a:pt x="677195" y="406771"/>
                  </a:lnTo>
                  <a:lnTo>
                    <a:pt x="677195" y="418678"/>
                  </a:lnTo>
                  <a:lnTo>
                    <a:pt x="672001" y="435991"/>
                  </a:lnTo>
                  <a:lnTo>
                    <a:pt x="677195" y="456766"/>
                  </a:lnTo>
                  <a:lnTo>
                    <a:pt x="674753" y="458903"/>
                  </a:lnTo>
                  <a:lnTo>
                    <a:pt x="677195" y="468673"/>
                  </a:lnTo>
                  <a:lnTo>
                    <a:pt x="664249" y="480001"/>
                  </a:lnTo>
                  <a:lnTo>
                    <a:pt x="681740" y="504488"/>
                  </a:lnTo>
                  <a:lnTo>
                    <a:pt x="686285" y="520395"/>
                  </a:lnTo>
                  <a:lnTo>
                    <a:pt x="697647" y="543119"/>
                  </a:lnTo>
                  <a:lnTo>
                    <a:pt x="713554" y="536302"/>
                  </a:lnTo>
                  <a:lnTo>
                    <a:pt x="745369" y="552209"/>
                  </a:lnTo>
                  <a:lnTo>
                    <a:pt x="761276" y="579479"/>
                  </a:lnTo>
                  <a:lnTo>
                    <a:pt x="756107" y="582525"/>
                  </a:lnTo>
                  <a:lnTo>
                    <a:pt x="761276" y="591386"/>
                  </a:lnTo>
                  <a:lnTo>
                    <a:pt x="634018" y="666377"/>
                  </a:lnTo>
                  <a:lnTo>
                    <a:pt x="531757" y="748186"/>
                  </a:lnTo>
                  <a:lnTo>
                    <a:pt x="477218" y="759548"/>
                  </a:lnTo>
                  <a:lnTo>
                    <a:pt x="434041" y="764093"/>
                  </a:lnTo>
                  <a:lnTo>
                    <a:pt x="434041" y="752186"/>
                  </a:lnTo>
                  <a:lnTo>
                    <a:pt x="434041" y="741369"/>
                  </a:lnTo>
                  <a:lnTo>
                    <a:pt x="418134" y="736824"/>
                  </a:lnTo>
                  <a:lnTo>
                    <a:pt x="397682" y="720916"/>
                  </a:lnTo>
                  <a:lnTo>
                    <a:pt x="386319" y="705009"/>
                  </a:lnTo>
                  <a:lnTo>
                    <a:pt x="261334" y="618655"/>
                  </a:lnTo>
                  <a:lnTo>
                    <a:pt x="138621" y="532302"/>
                  </a:lnTo>
                  <a:lnTo>
                    <a:pt x="0" y="430041"/>
                  </a:lnTo>
                  <a:lnTo>
                    <a:pt x="0" y="425496"/>
                  </a:lnTo>
                  <a:lnTo>
                    <a:pt x="0" y="418678"/>
                  </a:lnTo>
                  <a:lnTo>
                    <a:pt x="0" y="418134"/>
                  </a:lnTo>
                  <a:lnTo>
                    <a:pt x="0" y="413589"/>
                  </a:lnTo>
                  <a:lnTo>
                    <a:pt x="0" y="406771"/>
                  </a:lnTo>
                  <a:lnTo>
                    <a:pt x="0" y="370957"/>
                  </a:lnTo>
                  <a:lnTo>
                    <a:pt x="0" y="359050"/>
                  </a:lnTo>
                  <a:lnTo>
                    <a:pt x="59084" y="331780"/>
                  </a:lnTo>
                  <a:lnTo>
                    <a:pt x="95444" y="322690"/>
                  </a:lnTo>
                  <a:lnTo>
                    <a:pt x="127258" y="315873"/>
                  </a:lnTo>
                  <a:lnTo>
                    <a:pt x="138621" y="288603"/>
                  </a:lnTo>
                  <a:lnTo>
                    <a:pt x="181797" y="272696"/>
                  </a:lnTo>
                  <a:lnTo>
                    <a:pt x="181797" y="257333"/>
                  </a:lnTo>
                  <a:lnTo>
                    <a:pt x="181797" y="245426"/>
                  </a:lnTo>
                  <a:lnTo>
                    <a:pt x="209067" y="240881"/>
                  </a:lnTo>
                  <a:lnTo>
                    <a:pt x="224974" y="224974"/>
                  </a:lnTo>
                  <a:lnTo>
                    <a:pt x="272696" y="220429"/>
                  </a:lnTo>
                  <a:lnTo>
                    <a:pt x="276324" y="208336"/>
                  </a:lnTo>
                  <a:lnTo>
                    <a:pt x="268151" y="205067"/>
                  </a:lnTo>
                  <a:lnTo>
                    <a:pt x="256789" y="155072"/>
                  </a:lnTo>
                  <a:lnTo>
                    <a:pt x="252244" y="130075"/>
                  </a:lnTo>
                  <a:lnTo>
                    <a:pt x="240882" y="102806"/>
                  </a:lnTo>
                  <a:lnTo>
                    <a:pt x="244537" y="99672"/>
                  </a:lnTo>
                  <a:lnTo>
                    <a:pt x="240882" y="90899"/>
                  </a:lnTo>
                  <a:lnTo>
                    <a:pt x="272696" y="63629"/>
                  </a:lnTo>
                  <a:lnTo>
                    <a:pt x="315873" y="59084"/>
                  </a:lnTo>
                  <a:lnTo>
                    <a:pt x="338598" y="36360"/>
                  </a:lnTo>
                  <a:lnTo>
                    <a:pt x="374957" y="24997"/>
                  </a:lnTo>
                  <a:lnTo>
                    <a:pt x="434041" y="15907"/>
                  </a:lnTo>
                  <a:lnTo>
                    <a:pt x="497670" y="9090"/>
                  </a:lnTo>
                  <a:lnTo>
                    <a:pt x="515850" y="20452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Freeform 389">
              <a:extLst>
                <a:ext uri="{FF2B5EF4-FFF2-40B4-BE49-F238E27FC236}">
                  <a16:creationId xmlns:a16="http://schemas.microsoft.com/office/drawing/2014/main" id="{7B82B3E2-CBEA-5476-8176-3C05A2496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1647" y="3639828"/>
              <a:ext cx="88789" cy="92035"/>
            </a:xfrm>
            <a:custGeom>
              <a:avLst/>
              <a:gdLst>
                <a:gd name="connsiteX0" fmla="*/ 47722 w 118385"/>
                <a:gd name="connsiteY0" fmla="*/ 0 h 122713"/>
                <a:gd name="connsiteX1" fmla="*/ 52484 w 118385"/>
                <a:gd name="connsiteY1" fmla="*/ 0 h 122713"/>
                <a:gd name="connsiteX2" fmla="*/ 74991 w 118385"/>
                <a:gd name="connsiteY2" fmla="*/ 0 h 122713"/>
                <a:gd name="connsiteX3" fmla="*/ 79753 w 118385"/>
                <a:gd name="connsiteY3" fmla="*/ 0 h 122713"/>
                <a:gd name="connsiteX4" fmla="*/ 91116 w 118385"/>
                <a:gd name="connsiteY4" fmla="*/ 15907 h 122713"/>
                <a:gd name="connsiteX5" fmla="*/ 102478 w 118385"/>
                <a:gd name="connsiteY5" fmla="*/ 31815 h 122713"/>
                <a:gd name="connsiteX6" fmla="*/ 95661 w 118385"/>
                <a:gd name="connsiteY6" fmla="*/ 43177 h 122713"/>
                <a:gd name="connsiteX7" fmla="*/ 107023 w 118385"/>
                <a:gd name="connsiteY7" fmla="*/ 54539 h 122713"/>
                <a:gd name="connsiteX8" fmla="*/ 107023 w 118385"/>
                <a:gd name="connsiteY8" fmla="*/ 63629 h 122713"/>
                <a:gd name="connsiteX9" fmla="*/ 113623 w 118385"/>
                <a:gd name="connsiteY9" fmla="*/ 63629 h 122713"/>
                <a:gd name="connsiteX10" fmla="*/ 118385 w 118385"/>
                <a:gd name="connsiteY10" fmla="*/ 63629 h 122713"/>
                <a:gd name="connsiteX11" fmla="*/ 95661 w 118385"/>
                <a:gd name="connsiteY11" fmla="*/ 81809 h 122713"/>
                <a:gd name="connsiteX12" fmla="*/ 79753 w 118385"/>
                <a:gd name="connsiteY12" fmla="*/ 102261 h 122713"/>
                <a:gd name="connsiteX13" fmla="*/ 79753 w 118385"/>
                <a:gd name="connsiteY13" fmla="*/ 113623 h 122713"/>
                <a:gd name="connsiteX14" fmla="*/ 70664 w 118385"/>
                <a:gd name="connsiteY14" fmla="*/ 122713 h 122713"/>
                <a:gd name="connsiteX15" fmla="*/ 65902 w 118385"/>
                <a:gd name="connsiteY15" fmla="*/ 122713 h 122713"/>
                <a:gd name="connsiteX16" fmla="*/ 59301 w 118385"/>
                <a:gd name="connsiteY16" fmla="*/ 122713 h 122713"/>
                <a:gd name="connsiteX17" fmla="*/ 54539 w 118385"/>
                <a:gd name="connsiteY17" fmla="*/ 122713 h 122713"/>
                <a:gd name="connsiteX18" fmla="*/ 27270 w 118385"/>
                <a:gd name="connsiteY18" fmla="*/ 106806 h 122713"/>
                <a:gd name="connsiteX19" fmla="*/ 11363 w 118385"/>
                <a:gd name="connsiteY19" fmla="*/ 86354 h 122713"/>
                <a:gd name="connsiteX20" fmla="*/ 6818 w 118385"/>
                <a:gd name="connsiteY20" fmla="*/ 74992 h 122713"/>
                <a:gd name="connsiteX21" fmla="*/ 0 w 118385"/>
                <a:gd name="connsiteY21" fmla="*/ 43177 h 122713"/>
                <a:gd name="connsiteX22" fmla="*/ 15907 w 118385"/>
                <a:gd name="connsiteY22" fmla="*/ 31815 h 122713"/>
                <a:gd name="connsiteX23" fmla="*/ 22725 w 118385"/>
                <a:gd name="connsiteY23" fmla="*/ 20452 h 122713"/>
                <a:gd name="connsiteX24" fmla="*/ 27270 w 118385"/>
                <a:gd name="connsiteY24" fmla="*/ 11363 h 122713"/>
                <a:gd name="connsiteX25" fmla="*/ 32032 w 118385"/>
                <a:gd name="connsiteY25" fmla="*/ 11363 h 122713"/>
                <a:gd name="connsiteX26" fmla="*/ 38632 w 118385"/>
                <a:gd name="connsiteY26" fmla="*/ 11363 h 122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18385" h="122713">
                  <a:moveTo>
                    <a:pt x="47722" y="0"/>
                  </a:moveTo>
                  <a:lnTo>
                    <a:pt x="52484" y="0"/>
                  </a:lnTo>
                  <a:lnTo>
                    <a:pt x="74991" y="0"/>
                  </a:lnTo>
                  <a:lnTo>
                    <a:pt x="79753" y="0"/>
                  </a:lnTo>
                  <a:lnTo>
                    <a:pt x="91116" y="15907"/>
                  </a:lnTo>
                  <a:lnTo>
                    <a:pt x="102478" y="31815"/>
                  </a:lnTo>
                  <a:lnTo>
                    <a:pt x="95661" y="43177"/>
                  </a:lnTo>
                  <a:lnTo>
                    <a:pt x="107023" y="54539"/>
                  </a:lnTo>
                  <a:lnTo>
                    <a:pt x="107023" y="63629"/>
                  </a:lnTo>
                  <a:lnTo>
                    <a:pt x="113623" y="63629"/>
                  </a:lnTo>
                  <a:lnTo>
                    <a:pt x="118385" y="63629"/>
                  </a:lnTo>
                  <a:lnTo>
                    <a:pt x="95661" y="81809"/>
                  </a:lnTo>
                  <a:lnTo>
                    <a:pt x="79753" y="102261"/>
                  </a:lnTo>
                  <a:lnTo>
                    <a:pt x="79753" y="113623"/>
                  </a:lnTo>
                  <a:lnTo>
                    <a:pt x="70664" y="122713"/>
                  </a:lnTo>
                  <a:lnTo>
                    <a:pt x="65902" y="122713"/>
                  </a:lnTo>
                  <a:lnTo>
                    <a:pt x="59301" y="122713"/>
                  </a:lnTo>
                  <a:lnTo>
                    <a:pt x="54539" y="122713"/>
                  </a:lnTo>
                  <a:lnTo>
                    <a:pt x="27270" y="106806"/>
                  </a:lnTo>
                  <a:lnTo>
                    <a:pt x="11363" y="86354"/>
                  </a:lnTo>
                  <a:lnTo>
                    <a:pt x="6818" y="74992"/>
                  </a:lnTo>
                  <a:lnTo>
                    <a:pt x="0" y="43177"/>
                  </a:lnTo>
                  <a:lnTo>
                    <a:pt x="15907" y="31815"/>
                  </a:lnTo>
                  <a:lnTo>
                    <a:pt x="22725" y="20452"/>
                  </a:lnTo>
                  <a:lnTo>
                    <a:pt x="27270" y="11363"/>
                  </a:lnTo>
                  <a:lnTo>
                    <a:pt x="32032" y="11363"/>
                  </a:lnTo>
                  <a:lnTo>
                    <a:pt x="38632" y="11363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" name="Freeform 388">
              <a:extLst>
                <a:ext uri="{FF2B5EF4-FFF2-40B4-BE49-F238E27FC236}">
                  <a16:creationId xmlns:a16="http://schemas.microsoft.com/office/drawing/2014/main" id="{E9ABA2A9-1D0C-1184-13E8-3BB1B47948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8812" y="3571654"/>
              <a:ext cx="206390" cy="151850"/>
            </a:xfrm>
            <a:custGeom>
              <a:avLst/>
              <a:gdLst>
                <a:gd name="connsiteX0" fmla="*/ 54540 w 275186"/>
                <a:gd name="connsiteY0" fmla="*/ 0 h 202467"/>
                <a:gd name="connsiteX1" fmla="*/ 70447 w 275186"/>
                <a:gd name="connsiteY1" fmla="*/ 0 h 202467"/>
                <a:gd name="connsiteX2" fmla="*/ 97716 w 275186"/>
                <a:gd name="connsiteY2" fmla="*/ 11363 h 202467"/>
                <a:gd name="connsiteX3" fmla="*/ 102261 w 275186"/>
                <a:gd name="connsiteY3" fmla="*/ 11363 h 202467"/>
                <a:gd name="connsiteX4" fmla="*/ 109079 w 275186"/>
                <a:gd name="connsiteY4" fmla="*/ 4545 h 202467"/>
                <a:gd name="connsiteX5" fmla="*/ 129531 w 275186"/>
                <a:gd name="connsiteY5" fmla="*/ 4545 h 202467"/>
                <a:gd name="connsiteX6" fmla="*/ 136348 w 275186"/>
                <a:gd name="connsiteY6" fmla="*/ 4545 h 202467"/>
                <a:gd name="connsiteX7" fmla="*/ 136348 w 275186"/>
                <a:gd name="connsiteY7" fmla="*/ 9307 h 202467"/>
                <a:gd name="connsiteX8" fmla="*/ 141110 w 275186"/>
                <a:gd name="connsiteY8" fmla="*/ 9307 h 202467"/>
                <a:gd name="connsiteX9" fmla="*/ 141110 w 275186"/>
                <a:gd name="connsiteY9" fmla="*/ 15908 h 202467"/>
                <a:gd name="connsiteX10" fmla="*/ 152256 w 275186"/>
                <a:gd name="connsiteY10" fmla="*/ 15908 h 202467"/>
                <a:gd name="connsiteX11" fmla="*/ 156801 w 275186"/>
                <a:gd name="connsiteY11" fmla="*/ 15908 h 202467"/>
                <a:gd name="connsiteX12" fmla="*/ 168163 w 275186"/>
                <a:gd name="connsiteY12" fmla="*/ 27270 h 202467"/>
                <a:gd name="connsiteX13" fmla="*/ 184070 w 275186"/>
                <a:gd name="connsiteY13" fmla="*/ 27270 h 202467"/>
                <a:gd name="connsiteX14" fmla="*/ 195433 w 275186"/>
                <a:gd name="connsiteY14" fmla="*/ 20452 h 202467"/>
                <a:gd name="connsiteX15" fmla="*/ 204523 w 275186"/>
                <a:gd name="connsiteY15" fmla="*/ 15908 h 202467"/>
                <a:gd name="connsiteX16" fmla="*/ 215885 w 275186"/>
                <a:gd name="connsiteY16" fmla="*/ 11363 h 202467"/>
                <a:gd name="connsiteX17" fmla="*/ 220430 w 275186"/>
                <a:gd name="connsiteY17" fmla="*/ 11363 h 202467"/>
                <a:gd name="connsiteX18" fmla="*/ 227247 w 275186"/>
                <a:gd name="connsiteY18" fmla="*/ 15908 h 202467"/>
                <a:gd name="connsiteX19" fmla="*/ 228113 w 275186"/>
                <a:gd name="connsiteY19" fmla="*/ 18072 h 202467"/>
                <a:gd name="connsiteX20" fmla="*/ 232009 w 275186"/>
                <a:gd name="connsiteY20" fmla="*/ 20670 h 202467"/>
                <a:gd name="connsiteX21" fmla="*/ 236554 w 275186"/>
                <a:gd name="connsiteY21" fmla="*/ 32032 h 202467"/>
                <a:gd name="connsiteX22" fmla="*/ 252462 w 275186"/>
                <a:gd name="connsiteY22" fmla="*/ 52484 h 202467"/>
                <a:gd name="connsiteX23" fmla="*/ 247917 w 275186"/>
                <a:gd name="connsiteY23" fmla="*/ 57029 h 202467"/>
                <a:gd name="connsiteX24" fmla="*/ 245277 w 275186"/>
                <a:gd name="connsiteY24" fmla="*/ 63629 h 202467"/>
                <a:gd name="connsiteX25" fmla="*/ 247700 w 275186"/>
                <a:gd name="connsiteY25" fmla="*/ 63629 h 202467"/>
                <a:gd name="connsiteX26" fmla="*/ 254517 w 275186"/>
                <a:gd name="connsiteY26" fmla="*/ 63629 h 202467"/>
                <a:gd name="connsiteX27" fmla="*/ 252476 w 275186"/>
                <a:gd name="connsiteY27" fmla="*/ 68391 h 202467"/>
                <a:gd name="connsiteX28" fmla="*/ 259279 w 275186"/>
                <a:gd name="connsiteY28" fmla="*/ 68391 h 202467"/>
                <a:gd name="connsiteX29" fmla="*/ 252908 w 275186"/>
                <a:gd name="connsiteY29" fmla="*/ 83257 h 202467"/>
                <a:gd name="connsiteX30" fmla="*/ 263607 w 275186"/>
                <a:gd name="connsiteY30" fmla="*/ 90899 h 202467"/>
                <a:gd name="connsiteX31" fmla="*/ 261702 w 275186"/>
                <a:gd name="connsiteY31" fmla="*/ 90899 h 202467"/>
                <a:gd name="connsiteX32" fmla="*/ 268369 w 275186"/>
                <a:gd name="connsiteY32" fmla="*/ 95661 h 202467"/>
                <a:gd name="connsiteX33" fmla="*/ 259279 w 275186"/>
                <a:gd name="connsiteY33" fmla="*/ 95661 h 202467"/>
                <a:gd name="connsiteX34" fmla="*/ 259279 w 275186"/>
                <a:gd name="connsiteY34" fmla="*/ 111568 h 202467"/>
                <a:gd name="connsiteX35" fmla="*/ 263824 w 275186"/>
                <a:gd name="connsiteY35" fmla="*/ 122931 h 202467"/>
                <a:gd name="connsiteX36" fmla="*/ 275186 w 275186"/>
                <a:gd name="connsiteY36" fmla="*/ 154745 h 202467"/>
                <a:gd name="connsiteX37" fmla="*/ 259279 w 275186"/>
                <a:gd name="connsiteY37" fmla="*/ 159290 h 202467"/>
                <a:gd name="connsiteX38" fmla="*/ 259279 w 275186"/>
                <a:gd name="connsiteY38" fmla="*/ 166108 h 202467"/>
                <a:gd name="connsiteX39" fmla="*/ 259279 w 275186"/>
                <a:gd name="connsiteY39" fmla="*/ 170653 h 202467"/>
                <a:gd name="connsiteX40" fmla="*/ 259279 w 275186"/>
                <a:gd name="connsiteY40" fmla="*/ 186560 h 202467"/>
                <a:gd name="connsiteX41" fmla="*/ 252462 w 275186"/>
                <a:gd name="connsiteY41" fmla="*/ 186560 h 202467"/>
                <a:gd name="connsiteX42" fmla="*/ 243372 w 275186"/>
                <a:gd name="connsiteY42" fmla="*/ 186560 h 202467"/>
                <a:gd name="connsiteX43" fmla="*/ 232009 w 275186"/>
                <a:gd name="connsiteY43" fmla="*/ 202467 h 202467"/>
                <a:gd name="connsiteX44" fmla="*/ 220647 w 275186"/>
                <a:gd name="connsiteY44" fmla="*/ 202467 h 202467"/>
                <a:gd name="connsiteX45" fmla="*/ 218266 w 275186"/>
                <a:gd name="connsiteY45" fmla="*/ 197705 h 202467"/>
                <a:gd name="connsiteX46" fmla="*/ 215885 w 275186"/>
                <a:gd name="connsiteY46" fmla="*/ 197705 h 202467"/>
                <a:gd name="connsiteX47" fmla="*/ 211340 w 275186"/>
                <a:gd name="connsiteY47" fmla="*/ 188615 h 202467"/>
                <a:gd name="connsiteX48" fmla="*/ 211340 w 275186"/>
                <a:gd name="connsiteY48" fmla="*/ 172708 h 202467"/>
                <a:gd name="connsiteX49" fmla="*/ 202756 w 275186"/>
                <a:gd name="connsiteY49" fmla="*/ 155539 h 202467"/>
                <a:gd name="connsiteX50" fmla="*/ 193377 w 275186"/>
                <a:gd name="connsiteY50" fmla="*/ 159290 h 202467"/>
                <a:gd name="connsiteX51" fmla="*/ 188832 w 275186"/>
                <a:gd name="connsiteY51" fmla="*/ 159290 h 202467"/>
                <a:gd name="connsiteX52" fmla="*/ 177470 w 275186"/>
                <a:gd name="connsiteY52" fmla="*/ 166108 h 202467"/>
                <a:gd name="connsiteX53" fmla="*/ 177470 w 275186"/>
                <a:gd name="connsiteY53" fmla="*/ 158488 h 202467"/>
                <a:gd name="connsiteX54" fmla="*/ 172708 w 275186"/>
                <a:gd name="connsiteY54" fmla="*/ 161346 h 202467"/>
                <a:gd name="connsiteX55" fmla="*/ 172708 w 275186"/>
                <a:gd name="connsiteY55" fmla="*/ 145438 h 202467"/>
                <a:gd name="connsiteX56" fmla="*/ 166108 w 275186"/>
                <a:gd name="connsiteY56" fmla="*/ 138838 h 202467"/>
                <a:gd name="connsiteX57" fmla="*/ 166108 w 275186"/>
                <a:gd name="connsiteY57" fmla="*/ 138838 h 202467"/>
                <a:gd name="connsiteX58" fmla="*/ 161346 w 275186"/>
                <a:gd name="connsiteY58" fmla="*/ 134076 h 202467"/>
                <a:gd name="connsiteX59" fmla="*/ 168163 w 275186"/>
                <a:gd name="connsiteY59" fmla="*/ 122714 h 202467"/>
                <a:gd name="connsiteX60" fmla="*/ 156801 w 275186"/>
                <a:gd name="connsiteY60" fmla="*/ 106807 h 202467"/>
                <a:gd name="connsiteX61" fmla="*/ 150200 w 275186"/>
                <a:gd name="connsiteY61" fmla="*/ 100206 h 202467"/>
                <a:gd name="connsiteX62" fmla="*/ 122931 w 275186"/>
                <a:gd name="connsiteY62" fmla="*/ 100206 h 202467"/>
                <a:gd name="connsiteX63" fmla="*/ 113841 w 275186"/>
                <a:gd name="connsiteY63" fmla="*/ 107023 h 202467"/>
                <a:gd name="connsiteX64" fmla="*/ 102478 w 275186"/>
                <a:gd name="connsiteY64" fmla="*/ 107023 h 202467"/>
                <a:gd name="connsiteX65" fmla="*/ 97934 w 275186"/>
                <a:gd name="connsiteY65" fmla="*/ 116113 h 202467"/>
                <a:gd name="connsiteX66" fmla="*/ 91116 w 275186"/>
                <a:gd name="connsiteY66" fmla="*/ 127476 h 202467"/>
                <a:gd name="connsiteX67" fmla="*/ 75209 w 275186"/>
                <a:gd name="connsiteY67" fmla="*/ 143383 h 202467"/>
                <a:gd name="connsiteX68" fmla="*/ 71042 w 275186"/>
                <a:gd name="connsiteY68" fmla="*/ 138026 h 202467"/>
                <a:gd name="connsiteX69" fmla="*/ 70447 w 275186"/>
                <a:gd name="connsiteY69" fmla="*/ 138621 h 202467"/>
                <a:gd name="connsiteX70" fmla="*/ 54540 w 275186"/>
                <a:gd name="connsiteY70" fmla="*/ 118169 h 202467"/>
                <a:gd name="connsiteX71" fmla="*/ 43394 w 275186"/>
                <a:gd name="connsiteY71" fmla="*/ 107023 h 202467"/>
                <a:gd name="connsiteX72" fmla="*/ 32032 w 275186"/>
                <a:gd name="connsiteY72" fmla="*/ 100206 h 202467"/>
                <a:gd name="connsiteX73" fmla="*/ 22942 w 275186"/>
                <a:gd name="connsiteY73" fmla="*/ 95661 h 202467"/>
                <a:gd name="connsiteX74" fmla="*/ 22942 w 275186"/>
                <a:gd name="connsiteY74" fmla="*/ 93280 h 202467"/>
                <a:gd name="connsiteX75" fmla="*/ 18180 w 275186"/>
                <a:gd name="connsiteY75" fmla="*/ 90899 h 202467"/>
                <a:gd name="connsiteX76" fmla="*/ 18180 w 275186"/>
                <a:gd name="connsiteY76" fmla="*/ 70447 h 202467"/>
                <a:gd name="connsiteX77" fmla="*/ 16125 w 275186"/>
                <a:gd name="connsiteY77" fmla="*/ 68391 h 202467"/>
                <a:gd name="connsiteX78" fmla="*/ 4762 w 275186"/>
                <a:gd name="connsiteY78" fmla="*/ 63847 h 202467"/>
                <a:gd name="connsiteX79" fmla="*/ 7003 w 275186"/>
                <a:gd name="connsiteY79" fmla="*/ 61886 h 202467"/>
                <a:gd name="connsiteX80" fmla="*/ 0 w 275186"/>
                <a:gd name="connsiteY80" fmla="*/ 59085 h 202467"/>
                <a:gd name="connsiteX81" fmla="*/ 18180 w 275186"/>
                <a:gd name="connsiteY81" fmla="*/ 43177 h 202467"/>
                <a:gd name="connsiteX82" fmla="*/ 27270 w 275186"/>
                <a:gd name="connsiteY82" fmla="*/ 43177 h 202467"/>
                <a:gd name="connsiteX83" fmla="*/ 38632 w 275186"/>
                <a:gd name="connsiteY83" fmla="*/ 31815 h 202467"/>
                <a:gd name="connsiteX84" fmla="*/ 43177 w 275186"/>
                <a:gd name="connsiteY84" fmla="*/ 31815 h 202467"/>
                <a:gd name="connsiteX85" fmla="*/ 49995 w 275186"/>
                <a:gd name="connsiteY85" fmla="*/ 27270 h 202467"/>
                <a:gd name="connsiteX86" fmla="*/ 49995 w 275186"/>
                <a:gd name="connsiteY86" fmla="*/ 15908 h 202467"/>
                <a:gd name="connsiteX87" fmla="*/ 49995 w 275186"/>
                <a:gd name="connsiteY87" fmla="*/ 11363 h 202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275186" h="202467">
                  <a:moveTo>
                    <a:pt x="54540" y="0"/>
                  </a:moveTo>
                  <a:lnTo>
                    <a:pt x="70447" y="0"/>
                  </a:lnTo>
                  <a:lnTo>
                    <a:pt x="97716" y="11363"/>
                  </a:lnTo>
                  <a:lnTo>
                    <a:pt x="102261" y="11363"/>
                  </a:lnTo>
                  <a:lnTo>
                    <a:pt x="109079" y="4545"/>
                  </a:lnTo>
                  <a:lnTo>
                    <a:pt x="129531" y="4545"/>
                  </a:lnTo>
                  <a:lnTo>
                    <a:pt x="136348" y="4545"/>
                  </a:lnTo>
                  <a:lnTo>
                    <a:pt x="136348" y="9307"/>
                  </a:lnTo>
                  <a:lnTo>
                    <a:pt x="141110" y="9307"/>
                  </a:lnTo>
                  <a:lnTo>
                    <a:pt x="141110" y="15908"/>
                  </a:lnTo>
                  <a:lnTo>
                    <a:pt x="152256" y="15908"/>
                  </a:lnTo>
                  <a:lnTo>
                    <a:pt x="156801" y="15908"/>
                  </a:lnTo>
                  <a:lnTo>
                    <a:pt x="168163" y="27270"/>
                  </a:lnTo>
                  <a:lnTo>
                    <a:pt x="184070" y="27270"/>
                  </a:lnTo>
                  <a:lnTo>
                    <a:pt x="195433" y="20452"/>
                  </a:lnTo>
                  <a:lnTo>
                    <a:pt x="204523" y="15908"/>
                  </a:lnTo>
                  <a:lnTo>
                    <a:pt x="215885" y="11363"/>
                  </a:lnTo>
                  <a:lnTo>
                    <a:pt x="220430" y="11363"/>
                  </a:lnTo>
                  <a:lnTo>
                    <a:pt x="227247" y="15908"/>
                  </a:lnTo>
                  <a:lnTo>
                    <a:pt x="228113" y="18072"/>
                  </a:lnTo>
                  <a:lnTo>
                    <a:pt x="232009" y="20670"/>
                  </a:lnTo>
                  <a:lnTo>
                    <a:pt x="236554" y="32032"/>
                  </a:lnTo>
                  <a:lnTo>
                    <a:pt x="252462" y="52484"/>
                  </a:lnTo>
                  <a:lnTo>
                    <a:pt x="247917" y="57029"/>
                  </a:lnTo>
                  <a:lnTo>
                    <a:pt x="245277" y="63629"/>
                  </a:lnTo>
                  <a:lnTo>
                    <a:pt x="247700" y="63629"/>
                  </a:lnTo>
                  <a:lnTo>
                    <a:pt x="254517" y="63629"/>
                  </a:lnTo>
                  <a:lnTo>
                    <a:pt x="252476" y="68391"/>
                  </a:lnTo>
                  <a:lnTo>
                    <a:pt x="259279" y="68391"/>
                  </a:lnTo>
                  <a:lnTo>
                    <a:pt x="252908" y="83257"/>
                  </a:lnTo>
                  <a:lnTo>
                    <a:pt x="263607" y="90899"/>
                  </a:lnTo>
                  <a:lnTo>
                    <a:pt x="261702" y="90899"/>
                  </a:lnTo>
                  <a:lnTo>
                    <a:pt x="268369" y="95661"/>
                  </a:lnTo>
                  <a:lnTo>
                    <a:pt x="259279" y="95661"/>
                  </a:lnTo>
                  <a:lnTo>
                    <a:pt x="259279" y="111568"/>
                  </a:lnTo>
                  <a:lnTo>
                    <a:pt x="263824" y="122931"/>
                  </a:lnTo>
                  <a:lnTo>
                    <a:pt x="275186" y="154745"/>
                  </a:lnTo>
                  <a:lnTo>
                    <a:pt x="259279" y="159290"/>
                  </a:lnTo>
                  <a:lnTo>
                    <a:pt x="259279" y="166108"/>
                  </a:lnTo>
                  <a:lnTo>
                    <a:pt x="259279" y="170653"/>
                  </a:lnTo>
                  <a:lnTo>
                    <a:pt x="259279" y="186560"/>
                  </a:lnTo>
                  <a:lnTo>
                    <a:pt x="252462" y="186560"/>
                  </a:lnTo>
                  <a:lnTo>
                    <a:pt x="243372" y="186560"/>
                  </a:lnTo>
                  <a:lnTo>
                    <a:pt x="232009" y="202467"/>
                  </a:lnTo>
                  <a:lnTo>
                    <a:pt x="220647" y="202467"/>
                  </a:lnTo>
                  <a:lnTo>
                    <a:pt x="218266" y="197705"/>
                  </a:lnTo>
                  <a:lnTo>
                    <a:pt x="215885" y="197705"/>
                  </a:lnTo>
                  <a:lnTo>
                    <a:pt x="211340" y="188615"/>
                  </a:lnTo>
                  <a:lnTo>
                    <a:pt x="211340" y="172708"/>
                  </a:lnTo>
                  <a:lnTo>
                    <a:pt x="202756" y="155539"/>
                  </a:lnTo>
                  <a:lnTo>
                    <a:pt x="193377" y="159290"/>
                  </a:lnTo>
                  <a:lnTo>
                    <a:pt x="188832" y="159290"/>
                  </a:lnTo>
                  <a:lnTo>
                    <a:pt x="177470" y="166108"/>
                  </a:lnTo>
                  <a:lnTo>
                    <a:pt x="177470" y="158488"/>
                  </a:lnTo>
                  <a:lnTo>
                    <a:pt x="172708" y="161346"/>
                  </a:lnTo>
                  <a:lnTo>
                    <a:pt x="172708" y="145438"/>
                  </a:lnTo>
                  <a:lnTo>
                    <a:pt x="166108" y="138838"/>
                  </a:lnTo>
                  <a:lnTo>
                    <a:pt x="166108" y="138838"/>
                  </a:lnTo>
                  <a:lnTo>
                    <a:pt x="161346" y="134076"/>
                  </a:lnTo>
                  <a:lnTo>
                    <a:pt x="168163" y="122714"/>
                  </a:lnTo>
                  <a:lnTo>
                    <a:pt x="156801" y="106807"/>
                  </a:lnTo>
                  <a:lnTo>
                    <a:pt x="150200" y="100206"/>
                  </a:lnTo>
                  <a:lnTo>
                    <a:pt x="122931" y="100206"/>
                  </a:lnTo>
                  <a:lnTo>
                    <a:pt x="113841" y="107023"/>
                  </a:lnTo>
                  <a:lnTo>
                    <a:pt x="102478" y="107023"/>
                  </a:lnTo>
                  <a:lnTo>
                    <a:pt x="97934" y="116113"/>
                  </a:lnTo>
                  <a:lnTo>
                    <a:pt x="91116" y="127476"/>
                  </a:lnTo>
                  <a:lnTo>
                    <a:pt x="75209" y="143383"/>
                  </a:lnTo>
                  <a:lnTo>
                    <a:pt x="71042" y="138026"/>
                  </a:lnTo>
                  <a:lnTo>
                    <a:pt x="70447" y="138621"/>
                  </a:lnTo>
                  <a:lnTo>
                    <a:pt x="54540" y="118169"/>
                  </a:lnTo>
                  <a:lnTo>
                    <a:pt x="43394" y="107023"/>
                  </a:lnTo>
                  <a:lnTo>
                    <a:pt x="32032" y="100206"/>
                  </a:lnTo>
                  <a:lnTo>
                    <a:pt x="22942" y="95661"/>
                  </a:lnTo>
                  <a:lnTo>
                    <a:pt x="22942" y="93280"/>
                  </a:lnTo>
                  <a:lnTo>
                    <a:pt x="18180" y="90899"/>
                  </a:lnTo>
                  <a:lnTo>
                    <a:pt x="18180" y="70447"/>
                  </a:lnTo>
                  <a:lnTo>
                    <a:pt x="16125" y="68391"/>
                  </a:lnTo>
                  <a:lnTo>
                    <a:pt x="4762" y="63847"/>
                  </a:lnTo>
                  <a:lnTo>
                    <a:pt x="7003" y="61886"/>
                  </a:lnTo>
                  <a:lnTo>
                    <a:pt x="0" y="59085"/>
                  </a:lnTo>
                  <a:lnTo>
                    <a:pt x="18180" y="43177"/>
                  </a:lnTo>
                  <a:lnTo>
                    <a:pt x="27270" y="43177"/>
                  </a:lnTo>
                  <a:lnTo>
                    <a:pt x="38632" y="31815"/>
                  </a:lnTo>
                  <a:lnTo>
                    <a:pt x="43177" y="31815"/>
                  </a:lnTo>
                  <a:lnTo>
                    <a:pt x="49995" y="27270"/>
                  </a:lnTo>
                  <a:lnTo>
                    <a:pt x="49995" y="15908"/>
                  </a:lnTo>
                  <a:lnTo>
                    <a:pt x="49995" y="11363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" name="Freeform 385">
              <a:extLst>
                <a:ext uri="{FF2B5EF4-FFF2-40B4-BE49-F238E27FC236}">
                  <a16:creationId xmlns:a16="http://schemas.microsoft.com/office/drawing/2014/main" id="{A9500022-3F71-6664-8870-CAFA129C98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7680" y="2869462"/>
              <a:ext cx="439967" cy="455388"/>
            </a:xfrm>
            <a:custGeom>
              <a:avLst/>
              <a:gdLst>
                <a:gd name="connsiteX0" fmla="*/ 406772 w 586622"/>
                <a:gd name="connsiteY0" fmla="*/ 0 h 607184"/>
                <a:gd name="connsiteX1" fmla="*/ 434041 w 586622"/>
                <a:gd name="connsiteY1" fmla="*/ 0 h 607184"/>
                <a:gd name="connsiteX2" fmla="*/ 456766 w 586622"/>
                <a:gd name="connsiteY2" fmla="*/ 15907 h 607184"/>
                <a:gd name="connsiteX3" fmla="*/ 493126 w 586622"/>
                <a:gd name="connsiteY3" fmla="*/ 15907 h 607184"/>
                <a:gd name="connsiteX4" fmla="*/ 531757 w 586622"/>
                <a:gd name="connsiteY4" fmla="*/ 27270 h 607184"/>
                <a:gd name="connsiteX5" fmla="*/ 547665 w 586622"/>
                <a:gd name="connsiteY5" fmla="*/ 27270 h 607184"/>
                <a:gd name="connsiteX6" fmla="*/ 551634 w 586622"/>
                <a:gd name="connsiteY6" fmla="*/ 36795 h 607184"/>
                <a:gd name="connsiteX7" fmla="*/ 554808 w 586622"/>
                <a:gd name="connsiteY7" fmla="*/ 36795 h 607184"/>
                <a:gd name="connsiteX8" fmla="*/ 566170 w 586622"/>
                <a:gd name="connsiteY8" fmla="*/ 64064 h 607184"/>
                <a:gd name="connsiteX9" fmla="*/ 570715 w 586622"/>
                <a:gd name="connsiteY9" fmla="*/ 89061 h 607184"/>
                <a:gd name="connsiteX10" fmla="*/ 582077 w 586622"/>
                <a:gd name="connsiteY10" fmla="*/ 139056 h 607184"/>
                <a:gd name="connsiteX11" fmla="*/ 586622 w 586622"/>
                <a:gd name="connsiteY11" fmla="*/ 143601 h 607184"/>
                <a:gd name="connsiteX12" fmla="*/ 582077 w 586622"/>
                <a:gd name="connsiteY12" fmla="*/ 166325 h 607184"/>
                <a:gd name="connsiteX13" fmla="*/ 532083 w 586622"/>
                <a:gd name="connsiteY13" fmla="*/ 170870 h 607184"/>
                <a:gd name="connsiteX14" fmla="*/ 516176 w 586622"/>
                <a:gd name="connsiteY14" fmla="*/ 186778 h 607184"/>
                <a:gd name="connsiteX15" fmla="*/ 495724 w 586622"/>
                <a:gd name="connsiteY15" fmla="*/ 191323 h 607184"/>
                <a:gd name="connsiteX16" fmla="*/ 495724 w 586622"/>
                <a:gd name="connsiteY16" fmla="*/ 218592 h 607184"/>
                <a:gd name="connsiteX17" fmla="*/ 452547 w 586622"/>
                <a:gd name="connsiteY17" fmla="*/ 234499 h 607184"/>
                <a:gd name="connsiteX18" fmla="*/ 441184 w 586622"/>
                <a:gd name="connsiteY18" fmla="*/ 261769 h 607184"/>
                <a:gd name="connsiteX19" fmla="*/ 409370 w 586622"/>
                <a:gd name="connsiteY19" fmla="*/ 273131 h 607184"/>
                <a:gd name="connsiteX20" fmla="*/ 373010 w 586622"/>
                <a:gd name="connsiteY20" fmla="*/ 277676 h 607184"/>
                <a:gd name="connsiteX21" fmla="*/ 313926 w 586622"/>
                <a:gd name="connsiteY21" fmla="*/ 304946 h 607184"/>
                <a:gd name="connsiteX22" fmla="*/ 313926 w 586622"/>
                <a:gd name="connsiteY22" fmla="*/ 359485 h 607184"/>
                <a:gd name="connsiteX23" fmla="*/ 307109 w 586622"/>
                <a:gd name="connsiteY23" fmla="*/ 359485 h 607184"/>
                <a:gd name="connsiteX24" fmla="*/ 307109 w 586622"/>
                <a:gd name="connsiteY24" fmla="*/ 379937 h 607184"/>
                <a:gd name="connsiteX25" fmla="*/ 286657 w 586622"/>
                <a:gd name="connsiteY25" fmla="*/ 379937 h 607184"/>
                <a:gd name="connsiteX26" fmla="*/ 275294 w 586622"/>
                <a:gd name="connsiteY26" fmla="*/ 391300 h 607184"/>
                <a:gd name="connsiteX27" fmla="*/ 259387 w 586622"/>
                <a:gd name="connsiteY27" fmla="*/ 391300 h 607184"/>
                <a:gd name="connsiteX28" fmla="*/ 243480 w 586622"/>
                <a:gd name="connsiteY28" fmla="*/ 386755 h 607184"/>
                <a:gd name="connsiteX29" fmla="*/ 211665 w 586622"/>
                <a:gd name="connsiteY29" fmla="*/ 391300 h 607184"/>
                <a:gd name="connsiteX30" fmla="*/ 200303 w 586622"/>
                <a:gd name="connsiteY30" fmla="*/ 423114 h 607184"/>
                <a:gd name="connsiteX31" fmla="*/ 188941 w 586622"/>
                <a:gd name="connsiteY31" fmla="*/ 423114 h 607184"/>
                <a:gd name="connsiteX32" fmla="*/ 173033 w 586622"/>
                <a:gd name="connsiteY32" fmla="*/ 470836 h 607184"/>
                <a:gd name="connsiteX33" fmla="*/ 118494 w 586622"/>
                <a:gd name="connsiteY33" fmla="*/ 520830 h 607184"/>
                <a:gd name="connsiteX34" fmla="*/ 109404 w 586622"/>
                <a:gd name="connsiteY34" fmla="*/ 573097 h 607184"/>
                <a:gd name="connsiteX35" fmla="*/ 93497 w 586622"/>
                <a:gd name="connsiteY35" fmla="*/ 591277 h 607184"/>
                <a:gd name="connsiteX36" fmla="*/ 86680 w 586622"/>
                <a:gd name="connsiteY36" fmla="*/ 607184 h 607184"/>
                <a:gd name="connsiteX37" fmla="*/ 7143 w 586622"/>
                <a:gd name="connsiteY37" fmla="*/ 607184 h 607184"/>
                <a:gd name="connsiteX38" fmla="*/ 7143 w 586622"/>
                <a:gd name="connsiteY38" fmla="*/ 597659 h 607184"/>
                <a:gd name="connsiteX39" fmla="*/ 0 w 586622"/>
                <a:gd name="connsiteY39" fmla="*/ 597659 h 607184"/>
                <a:gd name="connsiteX40" fmla="*/ 0 w 586622"/>
                <a:gd name="connsiteY40" fmla="*/ 581752 h 607184"/>
                <a:gd name="connsiteX41" fmla="*/ 15908 w 586622"/>
                <a:gd name="connsiteY41" fmla="*/ 570390 h 607184"/>
                <a:gd name="connsiteX42" fmla="*/ 27270 w 586622"/>
                <a:gd name="connsiteY42" fmla="*/ 547665 h 607184"/>
                <a:gd name="connsiteX43" fmla="*/ 27270 w 586622"/>
                <a:gd name="connsiteY43" fmla="*/ 538575 h 607184"/>
                <a:gd name="connsiteX44" fmla="*/ 36360 w 586622"/>
                <a:gd name="connsiteY44" fmla="*/ 511305 h 607184"/>
                <a:gd name="connsiteX45" fmla="*/ 59084 w 586622"/>
                <a:gd name="connsiteY45" fmla="*/ 484036 h 607184"/>
                <a:gd name="connsiteX46" fmla="*/ 68174 w 586622"/>
                <a:gd name="connsiteY46" fmla="*/ 472674 h 607184"/>
                <a:gd name="connsiteX47" fmla="*/ 79537 w 586622"/>
                <a:gd name="connsiteY47" fmla="*/ 452221 h 607184"/>
                <a:gd name="connsiteX48" fmla="*/ 79537 w 586622"/>
                <a:gd name="connsiteY48" fmla="*/ 429497 h 607184"/>
                <a:gd name="connsiteX49" fmla="*/ 95444 w 586622"/>
                <a:gd name="connsiteY49" fmla="*/ 402227 h 607184"/>
                <a:gd name="connsiteX50" fmla="*/ 118169 w 586622"/>
                <a:gd name="connsiteY50" fmla="*/ 393137 h 607184"/>
                <a:gd name="connsiteX51" fmla="*/ 138621 w 586622"/>
                <a:gd name="connsiteY51" fmla="*/ 349960 h 607184"/>
                <a:gd name="connsiteX52" fmla="*/ 161345 w 586622"/>
                <a:gd name="connsiteY52" fmla="*/ 334053 h 607184"/>
                <a:gd name="connsiteX53" fmla="*/ 193160 w 586622"/>
                <a:gd name="connsiteY53" fmla="*/ 327235 h 607184"/>
                <a:gd name="connsiteX54" fmla="*/ 224974 w 586622"/>
                <a:gd name="connsiteY54" fmla="*/ 299966 h 607184"/>
                <a:gd name="connsiteX55" fmla="*/ 240882 w 586622"/>
                <a:gd name="connsiteY55" fmla="*/ 290876 h 607184"/>
                <a:gd name="connsiteX56" fmla="*/ 272696 w 586622"/>
                <a:gd name="connsiteY56" fmla="*/ 252244 h 607184"/>
                <a:gd name="connsiteX57" fmla="*/ 263606 w 586622"/>
                <a:gd name="connsiteY57" fmla="*/ 199977 h 607184"/>
                <a:gd name="connsiteX58" fmla="*/ 279514 w 586622"/>
                <a:gd name="connsiteY58" fmla="*/ 161345 h 607184"/>
                <a:gd name="connsiteX59" fmla="*/ 284059 w 586622"/>
                <a:gd name="connsiteY59" fmla="*/ 138621 h 607184"/>
                <a:gd name="connsiteX60" fmla="*/ 306783 w 586622"/>
                <a:gd name="connsiteY60" fmla="*/ 113624 h 607184"/>
                <a:gd name="connsiteX61" fmla="*/ 343143 w 586622"/>
                <a:gd name="connsiteY61" fmla="*/ 90899 h 607184"/>
                <a:gd name="connsiteX62" fmla="*/ 370412 w 586622"/>
                <a:gd name="connsiteY62" fmla="*/ 70447 h 607184"/>
                <a:gd name="connsiteX63" fmla="*/ 397682 w 586622"/>
                <a:gd name="connsiteY63" fmla="*/ 27270 h 607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586622" h="607184">
                  <a:moveTo>
                    <a:pt x="406772" y="0"/>
                  </a:moveTo>
                  <a:lnTo>
                    <a:pt x="434041" y="0"/>
                  </a:lnTo>
                  <a:lnTo>
                    <a:pt x="456766" y="15907"/>
                  </a:lnTo>
                  <a:lnTo>
                    <a:pt x="493126" y="15907"/>
                  </a:lnTo>
                  <a:lnTo>
                    <a:pt x="531757" y="27270"/>
                  </a:lnTo>
                  <a:lnTo>
                    <a:pt x="547665" y="27270"/>
                  </a:lnTo>
                  <a:lnTo>
                    <a:pt x="551634" y="36795"/>
                  </a:lnTo>
                  <a:lnTo>
                    <a:pt x="554808" y="36795"/>
                  </a:lnTo>
                  <a:lnTo>
                    <a:pt x="566170" y="64064"/>
                  </a:lnTo>
                  <a:lnTo>
                    <a:pt x="570715" y="89061"/>
                  </a:lnTo>
                  <a:lnTo>
                    <a:pt x="582077" y="139056"/>
                  </a:lnTo>
                  <a:lnTo>
                    <a:pt x="586622" y="143601"/>
                  </a:lnTo>
                  <a:lnTo>
                    <a:pt x="582077" y="166325"/>
                  </a:lnTo>
                  <a:lnTo>
                    <a:pt x="532083" y="170870"/>
                  </a:lnTo>
                  <a:lnTo>
                    <a:pt x="516176" y="186778"/>
                  </a:lnTo>
                  <a:lnTo>
                    <a:pt x="495724" y="191323"/>
                  </a:lnTo>
                  <a:lnTo>
                    <a:pt x="495724" y="218592"/>
                  </a:lnTo>
                  <a:lnTo>
                    <a:pt x="452547" y="234499"/>
                  </a:lnTo>
                  <a:lnTo>
                    <a:pt x="441184" y="261769"/>
                  </a:lnTo>
                  <a:lnTo>
                    <a:pt x="409370" y="273131"/>
                  </a:lnTo>
                  <a:lnTo>
                    <a:pt x="373010" y="277676"/>
                  </a:lnTo>
                  <a:lnTo>
                    <a:pt x="313926" y="304946"/>
                  </a:lnTo>
                  <a:lnTo>
                    <a:pt x="313926" y="359485"/>
                  </a:lnTo>
                  <a:lnTo>
                    <a:pt x="307109" y="359485"/>
                  </a:lnTo>
                  <a:lnTo>
                    <a:pt x="307109" y="379937"/>
                  </a:lnTo>
                  <a:lnTo>
                    <a:pt x="286657" y="379937"/>
                  </a:lnTo>
                  <a:lnTo>
                    <a:pt x="275294" y="391300"/>
                  </a:lnTo>
                  <a:lnTo>
                    <a:pt x="259387" y="391300"/>
                  </a:lnTo>
                  <a:lnTo>
                    <a:pt x="243480" y="386755"/>
                  </a:lnTo>
                  <a:lnTo>
                    <a:pt x="211665" y="391300"/>
                  </a:lnTo>
                  <a:lnTo>
                    <a:pt x="200303" y="423114"/>
                  </a:lnTo>
                  <a:lnTo>
                    <a:pt x="188941" y="423114"/>
                  </a:lnTo>
                  <a:lnTo>
                    <a:pt x="173033" y="470836"/>
                  </a:lnTo>
                  <a:lnTo>
                    <a:pt x="118494" y="520830"/>
                  </a:lnTo>
                  <a:lnTo>
                    <a:pt x="109404" y="573097"/>
                  </a:lnTo>
                  <a:lnTo>
                    <a:pt x="93497" y="591277"/>
                  </a:lnTo>
                  <a:lnTo>
                    <a:pt x="86680" y="607184"/>
                  </a:lnTo>
                  <a:lnTo>
                    <a:pt x="7143" y="607184"/>
                  </a:lnTo>
                  <a:lnTo>
                    <a:pt x="7143" y="597659"/>
                  </a:lnTo>
                  <a:lnTo>
                    <a:pt x="0" y="597659"/>
                  </a:lnTo>
                  <a:lnTo>
                    <a:pt x="0" y="581752"/>
                  </a:lnTo>
                  <a:lnTo>
                    <a:pt x="15908" y="570390"/>
                  </a:lnTo>
                  <a:lnTo>
                    <a:pt x="27270" y="547665"/>
                  </a:lnTo>
                  <a:lnTo>
                    <a:pt x="27270" y="538575"/>
                  </a:lnTo>
                  <a:lnTo>
                    <a:pt x="36360" y="511305"/>
                  </a:lnTo>
                  <a:lnTo>
                    <a:pt x="59084" y="484036"/>
                  </a:lnTo>
                  <a:lnTo>
                    <a:pt x="68174" y="472674"/>
                  </a:lnTo>
                  <a:lnTo>
                    <a:pt x="79537" y="452221"/>
                  </a:lnTo>
                  <a:lnTo>
                    <a:pt x="79537" y="429497"/>
                  </a:lnTo>
                  <a:lnTo>
                    <a:pt x="95444" y="402227"/>
                  </a:lnTo>
                  <a:lnTo>
                    <a:pt x="118169" y="393137"/>
                  </a:lnTo>
                  <a:lnTo>
                    <a:pt x="138621" y="349960"/>
                  </a:lnTo>
                  <a:lnTo>
                    <a:pt x="161345" y="334053"/>
                  </a:lnTo>
                  <a:lnTo>
                    <a:pt x="193160" y="327235"/>
                  </a:lnTo>
                  <a:lnTo>
                    <a:pt x="224974" y="299966"/>
                  </a:lnTo>
                  <a:lnTo>
                    <a:pt x="240882" y="290876"/>
                  </a:lnTo>
                  <a:lnTo>
                    <a:pt x="272696" y="252244"/>
                  </a:lnTo>
                  <a:lnTo>
                    <a:pt x="263606" y="199977"/>
                  </a:lnTo>
                  <a:lnTo>
                    <a:pt x="279514" y="161345"/>
                  </a:lnTo>
                  <a:lnTo>
                    <a:pt x="284059" y="138621"/>
                  </a:lnTo>
                  <a:lnTo>
                    <a:pt x="306783" y="113624"/>
                  </a:lnTo>
                  <a:lnTo>
                    <a:pt x="343143" y="90899"/>
                  </a:lnTo>
                  <a:lnTo>
                    <a:pt x="370412" y="70447"/>
                  </a:lnTo>
                  <a:lnTo>
                    <a:pt x="397682" y="27270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Freeform 383">
              <a:extLst>
                <a:ext uri="{FF2B5EF4-FFF2-40B4-BE49-F238E27FC236}">
                  <a16:creationId xmlns:a16="http://schemas.microsoft.com/office/drawing/2014/main" id="{25081700-139E-82FA-B6C3-69DBFD88D5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3476" y="3212035"/>
              <a:ext cx="462205" cy="431364"/>
            </a:xfrm>
            <a:custGeom>
              <a:avLst/>
              <a:gdLst>
                <a:gd name="connsiteX0" fmla="*/ 218592 w 616273"/>
                <a:gd name="connsiteY0" fmla="*/ 0 h 575152"/>
                <a:gd name="connsiteX1" fmla="*/ 277676 w 616273"/>
                <a:gd name="connsiteY1" fmla="*/ 0 h 575152"/>
                <a:gd name="connsiteX2" fmla="*/ 400389 w 616273"/>
                <a:gd name="connsiteY2" fmla="*/ 86354 h 575152"/>
                <a:gd name="connsiteX3" fmla="*/ 525375 w 616273"/>
                <a:gd name="connsiteY3" fmla="*/ 172708 h 575152"/>
                <a:gd name="connsiteX4" fmla="*/ 536737 w 616273"/>
                <a:gd name="connsiteY4" fmla="*/ 188615 h 575152"/>
                <a:gd name="connsiteX5" fmla="*/ 557189 w 616273"/>
                <a:gd name="connsiteY5" fmla="*/ 204522 h 575152"/>
                <a:gd name="connsiteX6" fmla="*/ 573096 w 616273"/>
                <a:gd name="connsiteY6" fmla="*/ 209067 h 575152"/>
                <a:gd name="connsiteX7" fmla="*/ 573096 w 616273"/>
                <a:gd name="connsiteY7" fmla="*/ 213830 h 575152"/>
                <a:gd name="connsiteX8" fmla="*/ 573096 w 616273"/>
                <a:gd name="connsiteY8" fmla="*/ 231792 h 575152"/>
                <a:gd name="connsiteX9" fmla="*/ 616273 w 616273"/>
                <a:gd name="connsiteY9" fmla="*/ 231792 h 575152"/>
                <a:gd name="connsiteX10" fmla="*/ 616273 w 616273"/>
                <a:gd name="connsiteY10" fmla="*/ 236555 h 575152"/>
                <a:gd name="connsiteX11" fmla="*/ 616273 w 616273"/>
                <a:gd name="connsiteY11" fmla="*/ 318145 h 575152"/>
                <a:gd name="connsiteX12" fmla="*/ 616273 w 616273"/>
                <a:gd name="connsiteY12" fmla="*/ 322908 h 575152"/>
                <a:gd name="connsiteX13" fmla="*/ 595821 w 616273"/>
                <a:gd name="connsiteY13" fmla="*/ 350178 h 575152"/>
                <a:gd name="connsiteX14" fmla="*/ 589004 w 616273"/>
                <a:gd name="connsiteY14" fmla="*/ 370630 h 575152"/>
                <a:gd name="connsiteX15" fmla="*/ 557189 w 616273"/>
                <a:gd name="connsiteY15" fmla="*/ 375175 h 575152"/>
                <a:gd name="connsiteX16" fmla="*/ 509467 w 616273"/>
                <a:gd name="connsiteY16" fmla="*/ 381993 h 575152"/>
                <a:gd name="connsiteX17" fmla="*/ 493560 w 616273"/>
                <a:gd name="connsiteY17" fmla="*/ 393355 h 575152"/>
                <a:gd name="connsiteX18" fmla="*/ 484035 w 616273"/>
                <a:gd name="connsiteY18" fmla="*/ 393355 h 575152"/>
                <a:gd name="connsiteX19" fmla="*/ 470836 w 616273"/>
                <a:gd name="connsiteY19" fmla="*/ 393355 h 575152"/>
                <a:gd name="connsiteX20" fmla="*/ 450383 w 616273"/>
                <a:gd name="connsiteY20" fmla="*/ 397900 h 575152"/>
                <a:gd name="connsiteX21" fmla="*/ 448651 w 616273"/>
                <a:gd name="connsiteY21" fmla="*/ 396168 h 575152"/>
                <a:gd name="connsiteX22" fmla="*/ 440858 w 616273"/>
                <a:gd name="connsiteY22" fmla="*/ 397900 h 575152"/>
                <a:gd name="connsiteX23" fmla="*/ 431877 w 616273"/>
                <a:gd name="connsiteY23" fmla="*/ 388919 h 575152"/>
                <a:gd name="connsiteX24" fmla="*/ 418569 w 616273"/>
                <a:gd name="connsiteY24" fmla="*/ 393355 h 575152"/>
                <a:gd name="connsiteX25" fmla="*/ 384482 w 616273"/>
                <a:gd name="connsiteY25" fmla="*/ 409262 h 575152"/>
                <a:gd name="connsiteX26" fmla="*/ 375392 w 616273"/>
                <a:gd name="connsiteY26" fmla="*/ 425169 h 575152"/>
                <a:gd name="connsiteX27" fmla="*/ 348122 w 616273"/>
                <a:gd name="connsiteY27" fmla="*/ 434259 h 575152"/>
                <a:gd name="connsiteX28" fmla="*/ 341305 w 616273"/>
                <a:gd name="connsiteY28" fmla="*/ 445622 h 575152"/>
                <a:gd name="connsiteX29" fmla="*/ 325398 w 616273"/>
                <a:gd name="connsiteY29" fmla="*/ 456984 h 575152"/>
                <a:gd name="connsiteX30" fmla="*/ 318594 w 616273"/>
                <a:gd name="connsiteY30" fmla="*/ 455040 h 575152"/>
                <a:gd name="connsiteX31" fmla="*/ 315873 w 616273"/>
                <a:gd name="connsiteY31" fmla="*/ 456984 h 575152"/>
                <a:gd name="connsiteX32" fmla="*/ 306984 w 616273"/>
                <a:gd name="connsiteY32" fmla="*/ 454445 h 575152"/>
                <a:gd name="connsiteX33" fmla="*/ 298128 w 616273"/>
                <a:gd name="connsiteY33" fmla="*/ 461529 h 575152"/>
                <a:gd name="connsiteX34" fmla="*/ 293583 w 616273"/>
                <a:gd name="connsiteY34" fmla="*/ 484254 h 575152"/>
                <a:gd name="connsiteX35" fmla="*/ 266314 w 616273"/>
                <a:gd name="connsiteY35" fmla="*/ 516068 h 575152"/>
                <a:gd name="connsiteX36" fmla="*/ 266314 w 616273"/>
                <a:gd name="connsiteY36" fmla="*/ 522667 h 575152"/>
                <a:gd name="connsiteX37" fmla="*/ 266314 w 616273"/>
                <a:gd name="connsiteY37" fmla="*/ 527430 h 575152"/>
                <a:gd name="connsiteX38" fmla="*/ 257224 w 616273"/>
                <a:gd name="connsiteY38" fmla="*/ 543338 h 575152"/>
                <a:gd name="connsiteX39" fmla="*/ 257224 w 616273"/>
                <a:gd name="connsiteY39" fmla="*/ 559027 h 575152"/>
                <a:gd name="connsiteX40" fmla="*/ 257224 w 616273"/>
                <a:gd name="connsiteY40" fmla="*/ 563790 h 575152"/>
                <a:gd name="connsiteX41" fmla="*/ 239044 w 616273"/>
                <a:gd name="connsiteY41" fmla="*/ 570607 h 575152"/>
                <a:gd name="connsiteX42" fmla="*/ 234499 w 616273"/>
                <a:gd name="connsiteY42" fmla="*/ 575152 h 575152"/>
                <a:gd name="connsiteX43" fmla="*/ 232844 w 616273"/>
                <a:gd name="connsiteY43" fmla="*/ 569360 h 575152"/>
                <a:gd name="connsiteX44" fmla="*/ 229519 w 616273"/>
                <a:gd name="connsiteY44" fmla="*/ 570607 h 575152"/>
                <a:gd name="connsiteX45" fmla="*/ 224974 w 616273"/>
                <a:gd name="connsiteY45" fmla="*/ 575152 h 575152"/>
                <a:gd name="connsiteX46" fmla="*/ 221406 w 616273"/>
                <a:gd name="connsiteY46" fmla="*/ 562664 h 575152"/>
                <a:gd name="connsiteX47" fmla="*/ 218592 w 616273"/>
                <a:gd name="connsiteY47" fmla="*/ 563790 h 575152"/>
                <a:gd name="connsiteX48" fmla="*/ 214047 w 616273"/>
                <a:gd name="connsiteY48" fmla="*/ 563790 h 575152"/>
                <a:gd name="connsiteX49" fmla="*/ 202685 w 616273"/>
                <a:gd name="connsiteY49" fmla="*/ 575152 h 575152"/>
                <a:gd name="connsiteX50" fmla="*/ 193160 w 616273"/>
                <a:gd name="connsiteY50" fmla="*/ 575152 h 575152"/>
                <a:gd name="connsiteX51" fmla="*/ 175415 w 616273"/>
                <a:gd name="connsiteY51" fmla="*/ 575152 h 575152"/>
                <a:gd name="connsiteX52" fmla="*/ 165890 w 616273"/>
                <a:gd name="connsiteY52" fmla="*/ 575152 h 575152"/>
                <a:gd name="connsiteX53" fmla="*/ 161345 w 616273"/>
                <a:gd name="connsiteY53" fmla="*/ 570607 h 575152"/>
                <a:gd name="connsiteX54" fmla="*/ 154528 w 616273"/>
                <a:gd name="connsiteY54" fmla="*/ 570607 h 575152"/>
                <a:gd name="connsiteX55" fmla="*/ 138621 w 616273"/>
                <a:gd name="connsiteY55" fmla="*/ 563790 h 575152"/>
                <a:gd name="connsiteX56" fmla="*/ 140345 w 616273"/>
                <a:gd name="connsiteY56" fmla="*/ 559767 h 575152"/>
                <a:gd name="connsiteX57" fmla="*/ 138621 w 616273"/>
                <a:gd name="connsiteY57" fmla="*/ 559028 h 575152"/>
                <a:gd name="connsiteX58" fmla="*/ 143397 w 616273"/>
                <a:gd name="connsiteY58" fmla="*/ 547883 h 575152"/>
                <a:gd name="connsiteX59" fmla="*/ 139056 w 616273"/>
                <a:gd name="connsiteY59" fmla="*/ 547883 h 575152"/>
                <a:gd name="connsiteX60" fmla="*/ 138621 w 616273"/>
                <a:gd name="connsiteY60" fmla="*/ 547883 h 575152"/>
                <a:gd name="connsiteX61" fmla="*/ 129531 w 616273"/>
                <a:gd name="connsiteY61" fmla="*/ 547883 h 575152"/>
                <a:gd name="connsiteX62" fmla="*/ 131436 w 616273"/>
                <a:gd name="connsiteY62" fmla="*/ 543121 h 575152"/>
                <a:gd name="connsiteX63" fmla="*/ 129531 w 616273"/>
                <a:gd name="connsiteY63" fmla="*/ 543121 h 575152"/>
                <a:gd name="connsiteX64" fmla="*/ 134076 w 616273"/>
                <a:gd name="connsiteY64" fmla="*/ 531758 h 575152"/>
                <a:gd name="connsiteX65" fmla="*/ 137034 w 616273"/>
                <a:gd name="connsiteY65" fmla="*/ 525843 h 575152"/>
                <a:gd name="connsiteX66" fmla="*/ 122713 w 616273"/>
                <a:gd name="connsiteY66" fmla="*/ 511523 h 575152"/>
                <a:gd name="connsiteX67" fmla="*/ 118168 w 616273"/>
                <a:gd name="connsiteY67" fmla="*/ 500161 h 575152"/>
                <a:gd name="connsiteX68" fmla="*/ 113219 w 616273"/>
                <a:gd name="connsiteY68" fmla="*/ 496861 h 575152"/>
                <a:gd name="connsiteX69" fmla="*/ 104969 w 616273"/>
                <a:gd name="connsiteY69" fmla="*/ 500161 h 575152"/>
                <a:gd name="connsiteX70" fmla="*/ 95879 w 616273"/>
                <a:gd name="connsiteY70" fmla="*/ 504706 h 575152"/>
                <a:gd name="connsiteX71" fmla="*/ 84517 w 616273"/>
                <a:gd name="connsiteY71" fmla="*/ 511523 h 575152"/>
                <a:gd name="connsiteX72" fmla="*/ 74992 w 616273"/>
                <a:gd name="connsiteY72" fmla="*/ 511523 h 575152"/>
                <a:gd name="connsiteX73" fmla="*/ 68609 w 616273"/>
                <a:gd name="connsiteY73" fmla="*/ 511523 h 575152"/>
                <a:gd name="connsiteX74" fmla="*/ 59084 w 616273"/>
                <a:gd name="connsiteY74" fmla="*/ 511523 h 575152"/>
                <a:gd name="connsiteX75" fmla="*/ 47722 w 616273"/>
                <a:gd name="connsiteY75" fmla="*/ 500161 h 575152"/>
                <a:gd name="connsiteX76" fmla="*/ 43177 w 616273"/>
                <a:gd name="connsiteY76" fmla="*/ 500161 h 575152"/>
                <a:gd name="connsiteX77" fmla="*/ 41340 w 616273"/>
                <a:gd name="connsiteY77" fmla="*/ 500161 h 575152"/>
                <a:gd name="connsiteX78" fmla="*/ 36795 w 616273"/>
                <a:gd name="connsiteY78" fmla="*/ 500161 h 575152"/>
                <a:gd name="connsiteX79" fmla="*/ 31815 w 616273"/>
                <a:gd name="connsiteY79" fmla="*/ 500161 h 575152"/>
                <a:gd name="connsiteX80" fmla="*/ 27270 w 616273"/>
                <a:gd name="connsiteY80" fmla="*/ 500161 h 575152"/>
                <a:gd name="connsiteX81" fmla="*/ 27270 w 616273"/>
                <a:gd name="connsiteY81" fmla="*/ 495399 h 575152"/>
                <a:gd name="connsiteX82" fmla="*/ 27270 w 616273"/>
                <a:gd name="connsiteY82" fmla="*/ 495399 h 575152"/>
                <a:gd name="connsiteX83" fmla="*/ 27270 w 616273"/>
                <a:gd name="connsiteY83" fmla="*/ 484037 h 575152"/>
                <a:gd name="connsiteX84" fmla="*/ 27270 w 616273"/>
                <a:gd name="connsiteY84" fmla="*/ 477435 h 575152"/>
                <a:gd name="connsiteX85" fmla="*/ 20452 w 616273"/>
                <a:gd name="connsiteY85" fmla="*/ 461529 h 575152"/>
                <a:gd name="connsiteX86" fmla="*/ 9090 w 616273"/>
                <a:gd name="connsiteY86" fmla="*/ 452439 h 575152"/>
                <a:gd name="connsiteX87" fmla="*/ 4545 w 616273"/>
                <a:gd name="connsiteY87" fmla="*/ 429714 h 575152"/>
                <a:gd name="connsiteX88" fmla="*/ 0 w 616273"/>
                <a:gd name="connsiteY88" fmla="*/ 409262 h 575152"/>
                <a:gd name="connsiteX89" fmla="*/ 828 w 616273"/>
                <a:gd name="connsiteY89" fmla="*/ 408227 h 575152"/>
                <a:gd name="connsiteX90" fmla="*/ 0 w 616273"/>
                <a:gd name="connsiteY90" fmla="*/ 404500 h 575152"/>
                <a:gd name="connsiteX91" fmla="*/ 9090 w 616273"/>
                <a:gd name="connsiteY91" fmla="*/ 393138 h 575152"/>
                <a:gd name="connsiteX92" fmla="*/ 20452 w 616273"/>
                <a:gd name="connsiteY92" fmla="*/ 377231 h 575152"/>
                <a:gd name="connsiteX93" fmla="*/ 31815 w 616273"/>
                <a:gd name="connsiteY93" fmla="*/ 370413 h 575152"/>
                <a:gd name="connsiteX94" fmla="*/ 36760 w 616273"/>
                <a:gd name="connsiteY94" fmla="*/ 373161 h 575152"/>
                <a:gd name="connsiteX95" fmla="*/ 41340 w 616273"/>
                <a:gd name="connsiteY95" fmla="*/ 370412 h 575152"/>
                <a:gd name="connsiteX96" fmla="*/ 59595 w 616273"/>
                <a:gd name="connsiteY96" fmla="*/ 380554 h 575152"/>
                <a:gd name="connsiteX97" fmla="*/ 79537 w 616273"/>
                <a:gd name="connsiteY97" fmla="*/ 377231 h 575152"/>
                <a:gd name="connsiteX98" fmla="*/ 89059 w 616273"/>
                <a:gd name="connsiteY98" fmla="*/ 377231 h 575152"/>
                <a:gd name="connsiteX99" fmla="*/ 89062 w 616273"/>
                <a:gd name="connsiteY99" fmla="*/ 377230 h 575152"/>
                <a:gd name="connsiteX100" fmla="*/ 90899 w 616273"/>
                <a:gd name="connsiteY100" fmla="*/ 377230 h 575152"/>
                <a:gd name="connsiteX101" fmla="*/ 95444 w 616273"/>
                <a:gd name="connsiteY101" fmla="*/ 370413 h 575152"/>
                <a:gd name="connsiteX102" fmla="*/ 104969 w 616273"/>
                <a:gd name="connsiteY102" fmla="*/ 370413 h 575152"/>
                <a:gd name="connsiteX103" fmla="*/ 104969 w 616273"/>
                <a:gd name="connsiteY103" fmla="*/ 370412 h 575152"/>
                <a:gd name="connsiteX104" fmla="*/ 247699 w 616273"/>
                <a:gd name="connsiteY104" fmla="*/ 370412 h 575152"/>
                <a:gd name="connsiteX105" fmla="*/ 251564 w 616273"/>
                <a:gd name="connsiteY105" fmla="*/ 349157 h 575152"/>
                <a:gd name="connsiteX106" fmla="*/ 247699 w 616273"/>
                <a:gd name="connsiteY106" fmla="*/ 343361 h 575152"/>
                <a:gd name="connsiteX107" fmla="*/ 229519 w 616273"/>
                <a:gd name="connsiteY107" fmla="*/ 177471 h 575152"/>
                <a:gd name="connsiteX108" fmla="*/ 209067 w 616273"/>
                <a:gd name="connsiteY108" fmla="*/ 4763 h 575152"/>
                <a:gd name="connsiteX109" fmla="*/ 209631 w 616273"/>
                <a:gd name="connsiteY109" fmla="*/ 4763 h 575152"/>
                <a:gd name="connsiteX110" fmla="*/ 209067 w 616273"/>
                <a:gd name="connsiteY110" fmla="*/ 1 h 575152"/>
                <a:gd name="connsiteX111" fmla="*/ 218592 w 616273"/>
                <a:gd name="connsiteY111" fmla="*/ 1 h 57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616273" h="575152">
                  <a:moveTo>
                    <a:pt x="218592" y="0"/>
                  </a:moveTo>
                  <a:lnTo>
                    <a:pt x="277676" y="0"/>
                  </a:lnTo>
                  <a:lnTo>
                    <a:pt x="400389" y="86354"/>
                  </a:lnTo>
                  <a:lnTo>
                    <a:pt x="525375" y="172708"/>
                  </a:lnTo>
                  <a:lnTo>
                    <a:pt x="536737" y="188615"/>
                  </a:lnTo>
                  <a:lnTo>
                    <a:pt x="557189" y="204522"/>
                  </a:lnTo>
                  <a:lnTo>
                    <a:pt x="573096" y="209067"/>
                  </a:lnTo>
                  <a:lnTo>
                    <a:pt x="573096" y="213830"/>
                  </a:lnTo>
                  <a:lnTo>
                    <a:pt x="573096" y="231792"/>
                  </a:lnTo>
                  <a:lnTo>
                    <a:pt x="616273" y="231792"/>
                  </a:lnTo>
                  <a:lnTo>
                    <a:pt x="616273" y="236555"/>
                  </a:lnTo>
                  <a:lnTo>
                    <a:pt x="616273" y="318145"/>
                  </a:lnTo>
                  <a:lnTo>
                    <a:pt x="616273" y="322908"/>
                  </a:lnTo>
                  <a:lnTo>
                    <a:pt x="595821" y="350178"/>
                  </a:lnTo>
                  <a:lnTo>
                    <a:pt x="589004" y="370630"/>
                  </a:lnTo>
                  <a:lnTo>
                    <a:pt x="557189" y="375175"/>
                  </a:lnTo>
                  <a:lnTo>
                    <a:pt x="509467" y="381993"/>
                  </a:lnTo>
                  <a:lnTo>
                    <a:pt x="493560" y="393355"/>
                  </a:lnTo>
                  <a:lnTo>
                    <a:pt x="484035" y="393355"/>
                  </a:lnTo>
                  <a:lnTo>
                    <a:pt x="470836" y="393355"/>
                  </a:lnTo>
                  <a:lnTo>
                    <a:pt x="450383" y="397900"/>
                  </a:lnTo>
                  <a:lnTo>
                    <a:pt x="448651" y="396168"/>
                  </a:lnTo>
                  <a:lnTo>
                    <a:pt x="440858" y="397900"/>
                  </a:lnTo>
                  <a:lnTo>
                    <a:pt x="431877" y="388919"/>
                  </a:lnTo>
                  <a:lnTo>
                    <a:pt x="418569" y="393355"/>
                  </a:lnTo>
                  <a:lnTo>
                    <a:pt x="384482" y="409262"/>
                  </a:lnTo>
                  <a:lnTo>
                    <a:pt x="375392" y="425169"/>
                  </a:lnTo>
                  <a:lnTo>
                    <a:pt x="348122" y="434259"/>
                  </a:lnTo>
                  <a:lnTo>
                    <a:pt x="341305" y="445622"/>
                  </a:lnTo>
                  <a:lnTo>
                    <a:pt x="325398" y="456984"/>
                  </a:lnTo>
                  <a:lnTo>
                    <a:pt x="318594" y="455040"/>
                  </a:lnTo>
                  <a:lnTo>
                    <a:pt x="315873" y="456984"/>
                  </a:lnTo>
                  <a:lnTo>
                    <a:pt x="306984" y="454445"/>
                  </a:lnTo>
                  <a:lnTo>
                    <a:pt x="298128" y="461529"/>
                  </a:lnTo>
                  <a:lnTo>
                    <a:pt x="293583" y="484254"/>
                  </a:lnTo>
                  <a:lnTo>
                    <a:pt x="266314" y="516068"/>
                  </a:lnTo>
                  <a:lnTo>
                    <a:pt x="266314" y="522667"/>
                  </a:lnTo>
                  <a:lnTo>
                    <a:pt x="266314" y="527430"/>
                  </a:lnTo>
                  <a:lnTo>
                    <a:pt x="257224" y="543338"/>
                  </a:lnTo>
                  <a:lnTo>
                    <a:pt x="257224" y="559027"/>
                  </a:lnTo>
                  <a:lnTo>
                    <a:pt x="257224" y="563790"/>
                  </a:lnTo>
                  <a:lnTo>
                    <a:pt x="239044" y="570607"/>
                  </a:lnTo>
                  <a:lnTo>
                    <a:pt x="234499" y="575152"/>
                  </a:lnTo>
                  <a:lnTo>
                    <a:pt x="232844" y="569360"/>
                  </a:lnTo>
                  <a:lnTo>
                    <a:pt x="229519" y="570607"/>
                  </a:lnTo>
                  <a:lnTo>
                    <a:pt x="224974" y="575152"/>
                  </a:lnTo>
                  <a:lnTo>
                    <a:pt x="221406" y="562664"/>
                  </a:lnTo>
                  <a:lnTo>
                    <a:pt x="218592" y="563790"/>
                  </a:lnTo>
                  <a:lnTo>
                    <a:pt x="214047" y="563790"/>
                  </a:lnTo>
                  <a:lnTo>
                    <a:pt x="202685" y="575152"/>
                  </a:lnTo>
                  <a:lnTo>
                    <a:pt x="193160" y="575152"/>
                  </a:lnTo>
                  <a:lnTo>
                    <a:pt x="175415" y="575152"/>
                  </a:lnTo>
                  <a:lnTo>
                    <a:pt x="165890" y="575152"/>
                  </a:lnTo>
                  <a:lnTo>
                    <a:pt x="161345" y="570607"/>
                  </a:lnTo>
                  <a:lnTo>
                    <a:pt x="154528" y="570607"/>
                  </a:lnTo>
                  <a:lnTo>
                    <a:pt x="138621" y="563790"/>
                  </a:lnTo>
                  <a:lnTo>
                    <a:pt x="140345" y="559767"/>
                  </a:lnTo>
                  <a:lnTo>
                    <a:pt x="138621" y="559028"/>
                  </a:lnTo>
                  <a:lnTo>
                    <a:pt x="143397" y="547883"/>
                  </a:lnTo>
                  <a:lnTo>
                    <a:pt x="139056" y="547883"/>
                  </a:lnTo>
                  <a:lnTo>
                    <a:pt x="138621" y="547883"/>
                  </a:lnTo>
                  <a:lnTo>
                    <a:pt x="129531" y="547883"/>
                  </a:lnTo>
                  <a:lnTo>
                    <a:pt x="131436" y="543121"/>
                  </a:lnTo>
                  <a:lnTo>
                    <a:pt x="129531" y="543121"/>
                  </a:lnTo>
                  <a:lnTo>
                    <a:pt x="134076" y="531758"/>
                  </a:lnTo>
                  <a:lnTo>
                    <a:pt x="137034" y="525843"/>
                  </a:lnTo>
                  <a:lnTo>
                    <a:pt x="122713" y="511523"/>
                  </a:lnTo>
                  <a:lnTo>
                    <a:pt x="118168" y="500161"/>
                  </a:lnTo>
                  <a:lnTo>
                    <a:pt x="113219" y="496861"/>
                  </a:lnTo>
                  <a:lnTo>
                    <a:pt x="104969" y="500161"/>
                  </a:lnTo>
                  <a:lnTo>
                    <a:pt x="95879" y="504706"/>
                  </a:lnTo>
                  <a:lnTo>
                    <a:pt x="84517" y="511523"/>
                  </a:lnTo>
                  <a:lnTo>
                    <a:pt x="74992" y="511523"/>
                  </a:lnTo>
                  <a:lnTo>
                    <a:pt x="68609" y="511523"/>
                  </a:lnTo>
                  <a:lnTo>
                    <a:pt x="59084" y="511523"/>
                  </a:lnTo>
                  <a:lnTo>
                    <a:pt x="47722" y="500161"/>
                  </a:lnTo>
                  <a:lnTo>
                    <a:pt x="43177" y="500161"/>
                  </a:lnTo>
                  <a:lnTo>
                    <a:pt x="41340" y="500161"/>
                  </a:lnTo>
                  <a:lnTo>
                    <a:pt x="36795" y="500161"/>
                  </a:lnTo>
                  <a:lnTo>
                    <a:pt x="31815" y="500161"/>
                  </a:lnTo>
                  <a:lnTo>
                    <a:pt x="27270" y="500161"/>
                  </a:lnTo>
                  <a:lnTo>
                    <a:pt x="27270" y="495399"/>
                  </a:lnTo>
                  <a:lnTo>
                    <a:pt x="27270" y="495399"/>
                  </a:lnTo>
                  <a:lnTo>
                    <a:pt x="27270" y="484037"/>
                  </a:lnTo>
                  <a:lnTo>
                    <a:pt x="27270" y="477435"/>
                  </a:lnTo>
                  <a:lnTo>
                    <a:pt x="20452" y="461529"/>
                  </a:lnTo>
                  <a:lnTo>
                    <a:pt x="9090" y="452439"/>
                  </a:lnTo>
                  <a:lnTo>
                    <a:pt x="4545" y="429714"/>
                  </a:lnTo>
                  <a:lnTo>
                    <a:pt x="0" y="409262"/>
                  </a:lnTo>
                  <a:lnTo>
                    <a:pt x="828" y="408227"/>
                  </a:lnTo>
                  <a:lnTo>
                    <a:pt x="0" y="404500"/>
                  </a:lnTo>
                  <a:lnTo>
                    <a:pt x="9090" y="393138"/>
                  </a:lnTo>
                  <a:lnTo>
                    <a:pt x="20452" y="377231"/>
                  </a:lnTo>
                  <a:lnTo>
                    <a:pt x="31815" y="370413"/>
                  </a:lnTo>
                  <a:lnTo>
                    <a:pt x="36760" y="373161"/>
                  </a:lnTo>
                  <a:lnTo>
                    <a:pt x="41340" y="370412"/>
                  </a:lnTo>
                  <a:lnTo>
                    <a:pt x="59595" y="380554"/>
                  </a:lnTo>
                  <a:lnTo>
                    <a:pt x="79537" y="377231"/>
                  </a:lnTo>
                  <a:lnTo>
                    <a:pt x="89059" y="377231"/>
                  </a:lnTo>
                  <a:lnTo>
                    <a:pt x="89062" y="377230"/>
                  </a:lnTo>
                  <a:lnTo>
                    <a:pt x="90899" y="377230"/>
                  </a:lnTo>
                  <a:lnTo>
                    <a:pt x="95444" y="370413"/>
                  </a:lnTo>
                  <a:lnTo>
                    <a:pt x="104969" y="370413"/>
                  </a:lnTo>
                  <a:lnTo>
                    <a:pt x="104969" y="370412"/>
                  </a:lnTo>
                  <a:lnTo>
                    <a:pt x="247699" y="370412"/>
                  </a:lnTo>
                  <a:lnTo>
                    <a:pt x="251564" y="349157"/>
                  </a:lnTo>
                  <a:lnTo>
                    <a:pt x="247699" y="343361"/>
                  </a:lnTo>
                  <a:lnTo>
                    <a:pt x="229519" y="177471"/>
                  </a:lnTo>
                  <a:lnTo>
                    <a:pt x="209067" y="4763"/>
                  </a:lnTo>
                  <a:lnTo>
                    <a:pt x="209631" y="4763"/>
                  </a:lnTo>
                  <a:lnTo>
                    <a:pt x="209067" y="1"/>
                  </a:lnTo>
                  <a:lnTo>
                    <a:pt x="218592" y="1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6" name="Freeform 378">
              <a:extLst>
                <a:ext uri="{FF2B5EF4-FFF2-40B4-BE49-F238E27FC236}">
                  <a16:creationId xmlns:a16="http://schemas.microsoft.com/office/drawing/2014/main" id="{35F2D81C-C49A-DADD-CE26-58737DCED9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6603" y="3252778"/>
              <a:ext cx="438344" cy="353289"/>
            </a:xfrm>
            <a:custGeom>
              <a:avLst/>
              <a:gdLst>
                <a:gd name="connsiteX0" fmla="*/ 429496 w 584459"/>
                <a:gd name="connsiteY0" fmla="*/ 0 h 471052"/>
                <a:gd name="connsiteX1" fmla="*/ 488581 w 584459"/>
                <a:gd name="connsiteY1" fmla="*/ 22725 h 471052"/>
                <a:gd name="connsiteX2" fmla="*/ 495332 w 584459"/>
                <a:gd name="connsiteY2" fmla="*/ 28801 h 471052"/>
                <a:gd name="connsiteX3" fmla="*/ 498106 w 584459"/>
                <a:gd name="connsiteY3" fmla="*/ 29868 h 471052"/>
                <a:gd name="connsiteX4" fmla="*/ 512157 w 584459"/>
                <a:gd name="connsiteY4" fmla="*/ 42514 h 471052"/>
                <a:gd name="connsiteX5" fmla="*/ 531757 w 584459"/>
                <a:gd name="connsiteY5" fmla="*/ 27270 h 471052"/>
                <a:gd name="connsiteX6" fmla="*/ 534192 w 584459"/>
                <a:gd name="connsiteY6" fmla="*/ 39928 h 471052"/>
                <a:gd name="connsiteX7" fmla="*/ 541282 w 584459"/>
                <a:gd name="connsiteY7" fmla="*/ 34413 h 471052"/>
                <a:gd name="connsiteX8" fmla="*/ 552645 w 584459"/>
                <a:gd name="connsiteY8" fmla="*/ 93497 h 471052"/>
                <a:gd name="connsiteX9" fmla="*/ 564007 w 584459"/>
                <a:gd name="connsiteY9" fmla="*/ 104859 h 471052"/>
                <a:gd name="connsiteX10" fmla="*/ 568430 w 584459"/>
                <a:gd name="connsiteY10" fmla="*/ 120340 h 471052"/>
                <a:gd name="connsiteX11" fmla="*/ 574934 w 584459"/>
                <a:gd name="connsiteY11" fmla="*/ 124986 h 471052"/>
                <a:gd name="connsiteX12" fmla="*/ 574796 w 584459"/>
                <a:gd name="connsiteY12" fmla="*/ 125227 h 471052"/>
                <a:gd name="connsiteX13" fmla="*/ 584459 w 584459"/>
                <a:gd name="connsiteY13" fmla="*/ 132129 h 471052"/>
                <a:gd name="connsiteX14" fmla="*/ 581561 w 584459"/>
                <a:gd name="connsiteY14" fmla="*/ 137201 h 471052"/>
                <a:gd name="connsiteX15" fmla="*/ 584459 w 584459"/>
                <a:gd name="connsiteY15" fmla="*/ 139272 h 471052"/>
                <a:gd name="connsiteX16" fmla="*/ 575369 w 584459"/>
                <a:gd name="connsiteY16" fmla="*/ 155179 h 471052"/>
                <a:gd name="connsiteX17" fmla="*/ 557190 w 584459"/>
                <a:gd name="connsiteY17" fmla="*/ 234716 h 471052"/>
                <a:gd name="connsiteX18" fmla="*/ 557190 w 584459"/>
                <a:gd name="connsiteY18" fmla="*/ 277567 h 471052"/>
                <a:gd name="connsiteX19" fmla="*/ 557190 w 584459"/>
                <a:gd name="connsiteY19" fmla="*/ 284710 h 471052"/>
                <a:gd name="connsiteX20" fmla="*/ 509468 w 584459"/>
                <a:gd name="connsiteY20" fmla="*/ 321069 h 471052"/>
                <a:gd name="connsiteX21" fmla="*/ 495575 w 584459"/>
                <a:gd name="connsiteY21" fmla="*/ 362748 h 471052"/>
                <a:gd name="connsiteX22" fmla="*/ 499943 w 584459"/>
                <a:gd name="connsiteY22" fmla="*/ 365868 h 471052"/>
                <a:gd name="connsiteX23" fmla="*/ 499943 w 584459"/>
                <a:gd name="connsiteY23" fmla="*/ 366207 h 471052"/>
                <a:gd name="connsiteX24" fmla="*/ 509468 w 584459"/>
                <a:gd name="connsiteY24" fmla="*/ 373011 h 471052"/>
                <a:gd name="connsiteX25" fmla="*/ 509468 w 584459"/>
                <a:gd name="connsiteY25" fmla="*/ 380154 h 471052"/>
                <a:gd name="connsiteX26" fmla="*/ 509468 w 584459"/>
                <a:gd name="connsiteY26" fmla="*/ 393137 h 471052"/>
                <a:gd name="connsiteX27" fmla="*/ 522668 w 584459"/>
                <a:gd name="connsiteY27" fmla="*/ 393137 h 471052"/>
                <a:gd name="connsiteX28" fmla="*/ 522668 w 584459"/>
                <a:gd name="connsiteY28" fmla="*/ 400280 h 471052"/>
                <a:gd name="connsiteX29" fmla="*/ 532193 w 584459"/>
                <a:gd name="connsiteY29" fmla="*/ 400280 h 471052"/>
                <a:gd name="connsiteX30" fmla="*/ 532193 w 584459"/>
                <a:gd name="connsiteY30" fmla="*/ 407423 h 471052"/>
                <a:gd name="connsiteX31" fmla="*/ 532193 w 584459"/>
                <a:gd name="connsiteY31" fmla="*/ 420732 h 471052"/>
                <a:gd name="connsiteX32" fmla="*/ 532193 w 584459"/>
                <a:gd name="connsiteY32" fmla="*/ 427875 h 471052"/>
                <a:gd name="connsiteX33" fmla="*/ 520830 w 584459"/>
                <a:gd name="connsiteY33" fmla="*/ 427875 h 471052"/>
                <a:gd name="connsiteX34" fmla="*/ 520830 w 584459"/>
                <a:gd name="connsiteY34" fmla="*/ 432095 h 471052"/>
                <a:gd name="connsiteX35" fmla="*/ 520830 w 584459"/>
                <a:gd name="connsiteY35" fmla="*/ 439238 h 471052"/>
                <a:gd name="connsiteX36" fmla="*/ 514013 w 584459"/>
                <a:gd name="connsiteY36" fmla="*/ 439238 h 471052"/>
                <a:gd name="connsiteX37" fmla="*/ 509877 w 584459"/>
                <a:gd name="connsiteY37" fmla="*/ 432095 h 471052"/>
                <a:gd name="connsiteX38" fmla="*/ 504488 w 584459"/>
                <a:gd name="connsiteY38" fmla="*/ 432095 h 471052"/>
                <a:gd name="connsiteX39" fmla="*/ 483626 w 584459"/>
                <a:gd name="connsiteY39" fmla="*/ 396061 h 471052"/>
                <a:gd name="connsiteX40" fmla="*/ 477653 w 584459"/>
                <a:gd name="connsiteY40" fmla="*/ 396061 h 471052"/>
                <a:gd name="connsiteX41" fmla="*/ 450384 w 584459"/>
                <a:gd name="connsiteY41" fmla="*/ 418785 h 471052"/>
                <a:gd name="connsiteX42" fmla="*/ 418569 w 584459"/>
                <a:gd name="connsiteY42" fmla="*/ 407423 h 471052"/>
                <a:gd name="connsiteX43" fmla="*/ 395845 w 584459"/>
                <a:gd name="connsiteY43" fmla="*/ 407423 h 471052"/>
                <a:gd name="connsiteX44" fmla="*/ 391300 w 584459"/>
                <a:gd name="connsiteY44" fmla="*/ 411968 h 471052"/>
                <a:gd name="connsiteX45" fmla="*/ 370847 w 584459"/>
                <a:gd name="connsiteY45" fmla="*/ 411968 h 471052"/>
                <a:gd name="connsiteX46" fmla="*/ 348123 w 584459"/>
                <a:gd name="connsiteY46" fmla="*/ 427875 h 471052"/>
                <a:gd name="connsiteX47" fmla="*/ 327671 w 584459"/>
                <a:gd name="connsiteY47" fmla="*/ 427875 h 471052"/>
                <a:gd name="connsiteX48" fmla="*/ 284494 w 584459"/>
                <a:gd name="connsiteY48" fmla="*/ 407423 h 471052"/>
                <a:gd name="connsiteX49" fmla="*/ 268586 w 584459"/>
                <a:gd name="connsiteY49" fmla="*/ 418785 h 471052"/>
                <a:gd name="connsiteX50" fmla="*/ 245862 w 584459"/>
                <a:gd name="connsiteY50" fmla="*/ 418785 h 471052"/>
                <a:gd name="connsiteX51" fmla="*/ 240760 w 584459"/>
                <a:gd name="connsiteY51" fmla="*/ 411642 h 471052"/>
                <a:gd name="connsiteX52" fmla="*/ 236337 w 584459"/>
                <a:gd name="connsiteY52" fmla="*/ 411642 h 471052"/>
                <a:gd name="connsiteX53" fmla="*/ 227619 w 584459"/>
                <a:gd name="connsiteY53" fmla="*/ 399438 h 471052"/>
                <a:gd name="connsiteX54" fmla="*/ 198140 w 584459"/>
                <a:gd name="connsiteY54" fmla="*/ 384698 h 471052"/>
                <a:gd name="connsiteX55" fmla="*/ 154963 w 584459"/>
                <a:gd name="connsiteY55" fmla="*/ 391516 h 471052"/>
                <a:gd name="connsiteX56" fmla="*/ 143601 w 584459"/>
                <a:gd name="connsiteY56" fmla="*/ 402878 h 471052"/>
                <a:gd name="connsiteX57" fmla="*/ 139056 w 584459"/>
                <a:gd name="connsiteY57" fmla="*/ 423330 h 471052"/>
                <a:gd name="connsiteX58" fmla="*/ 134511 w 584459"/>
                <a:gd name="connsiteY58" fmla="*/ 434693 h 471052"/>
                <a:gd name="connsiteX59" fmla="*/ 127693 w 584459"/>
                <a:gd name="connsiteY59" fmla="*/ 471052 h 471052"/>
                <a:gd name="connsiteX60" fmla="*/ 118168 w 584459"/>
                <a:gd name="connsiteY60" fmla="*/ 463909 h 471052"/>
                <a:gd name="connsiteX61" fmla="*/ 118168 w 584459"/>
                <a:gd name="connsiteY61" fmla="*/ 463909 h 471052"/>
                <a:gd name="connsiteX62" fmla="*/ 100423 w 584459"/>
                <a:gd name="connsiteY62" fmla="*/ 450600 h 471052"/>
                <a:gd name="connsiteX63" fmla="*/ 84517 w 584459"/>
                <a:gd name="connsiteY63" fmla="*/ 450600 h 471052"/>
                <a:gd name="connsiteX64" fmla="*/ 75427 w 584459"/>
                <a:gd name="connsiteY64" fmla="*/ 461962 h 471052"/>
                <a:gd name="connsiteX65" fmla="*/ 75427 w 584459"/>
                <a:gd name="connsiteY65" fmla="*/ 454819 h 471052"/>
                <a:gd name="connsiteX66" fmla="*/ 75427 w 584459"/>
                <a:gd name="connsiteY66" fmla="*/ 443457 h 471052"/>
                <a:gd name="connsiteX67" fmla="*/ 74992 w 584459"/>
                <a:gd name="connsiteY67" fmla="*/ 443457 h 471052"/>
                <a:gd name="connsiteX68" fmla="*/ 65902 w 584459"/>
                <a:gd name="connsiteY68" fmla="*/ 454819 h 471052"/>
                <a:gd name="connsiteX69" fmla="*/ 65902 w 584459"/>
                <a:gd name="connsiteY69" fmla="*/ 433189 h 471052"/>
                <a:gd name="connsiteX70" fmla="*/ 32250 w 584459"/>
                <a:gd name="connsiteY70" fmla="*/ 427875 h 471052"/>
                <a:gd name="connsiteX71" fmla="*/ 32250 w 584459"/>
                <a:gd name="connsiteY71" fmla="*/ 422236 h 471052"/>
                <a:gd name="connsiteX72" fmla="*/ 22725 w 584459"/>
                <a:gd name="connsiteY72" fmla="*/ 420732 h 471052"/>
                <a:gd name="connsiteX73" fmla="*/ 22725 w 584459"/>
                <a:gd name="connsiteY73" fmla="*/ 400280 h 471052"/>
                <a:gd name="connsiteX74" fmla="*/ 0 w 584459"/>
                <a:gd name="connsiteY74" fmla="*/ 377555 h 471052"/>
                <a:gd name="connsiteX75" fmla="*/ 0 w 584459"/>
                <a:gd name="connsiteY75" fmla="*/ 370412 h 471052"/>
                <a:gd name="connsiteX76" fmla="*/ 0 w 584459"/>
                <a:gd name="connsiteY76" fmla="*/ 357103 h 471052"/>
                <a:gd name="connsiteX77" fmla="*/ 0 w 584459"/>
                <a:gd name="connsiteY77" fmla="*/ 349960 h 471052"/>
                <a:gd name="connsiteX78" fmla="*/ 0 w 584459"/>
                <a:gd name="connsiteY78" fmla="*/ 341196 h 471052"/>
                <a:gd name="connsiteX79" fmla="*/ 0 w 584459"/>
                <a:gd name="connsiteY79" fmla="*/ 334053 h 471052"/>
                <a:gd name="connsiteX80" fmla="*/ 22725 w 584459"/>
                <a:gd name="connsiteY80" fmla="*/ 334053 h 471052"/>
                <a:gd name="connsiteX81" fmla="*/ 38632 w 584459"/>
                <a:gd name="connsiteY81" fmla="*/ 318146 h 471052"/>
                <a:gd name="connsiteX82" fmla="*/ 86354 w 584459"/>
                <a:gd name="connsiteY82" fmla="*/ 318146 h 471052"/>
                <a:gd name="connsiteX83" fmla="*/ 118168 w 584459"/>
                <a:gd name="connsiteY83" fmla="*/ 311328 h 471052"/>
                <a:gd name="connsiteX84" fmla="*/ 124986 w 584459"/>
                <a:gd name="connsiteY84" fmla="*/ 286331 h 471052"/>
                <a:gd name="connsiteX85" fmla="*/ 145438 w 584459"/>
                <a:gd name="connsiteY85" fmla="*/ 259062 h 471052"/>
                <a:gd name="connsiteX86" fmla="*/ 145438 w 584459"/>
                <a:gd name="connsiteY86" fmla="*/ 179851 h 471052"/>
                <a:gd name="connsiteX87" fmla="*/ 145438 w 584459"/>
                <a:gd name="connsiteY87" fmla="*/ 172708 h 471052"/>
                <a:gd name="connsiteX88" fmla="*/ 193160 w 584459"/>
                <a:gd name="connsiteY88" fmla="*/ 156801 h 471052"/>
                <a:gd name="connsiteX89" fmla="*/ 302238 w 584459"/>
                <a:gd name="connsiteY89" fmla="*/ 81809 h 471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584459" h="471052">
                  <a:moveTo>
                    <a:pt x="429496" y="0"/>
                  </a:moveTo>
                  <a:lnTo>
                    <a:pt x="488581" y="22725"/>
                  </a:lnTo>
                  <a:lnTo>
                    <a:pt x="495332" y="28801"/>
                  </a:lnTo>
                  <a:lnTo>
                    <a:pt x="498106" y="29868"/>
                  </a:lnTo>
                  <a:lnTo>
                    <a:pt x="512157" y="42514"/>
                  </a:lnTo>
                  <a:lnTo>
                    <a:pt x="531757" y="27270"/>
                  </a:lnTo>
                  <a:lnTo>
                    <a:pt x="534192" y="39928"/>
                  </a:lnTo>
                  <a:lnTo>
                    <a:pt x="541282" y="34413"/>
                  </a:lnTo>
                  <a:lnTo>
                    <a:pt x="552645" y="93497"/>
                  </a:lnTo>
                  <a:lnTo>
                    <a:pt x="564007" y="104859"/>
                  </a:lnTo>
                  <a:lnTo>
                    <a:pt x="568430" y="120340"/>
                  </a:lnTo>
                  <a:lnTo>
                    <a:pt x="574934" y="124986"/>
                  </a:lnTo>
                  <a:lnTo>
                    <a:pt x="574796" y="125227"/>
                  </a:lnTo>
                  <a:lnTo>
                    <a:pt x="584459" y="132129"/>
                  </a:lnTo>
                  <a:lnTo>
                    <a:pt x="581561" y="137201"/>
                  </a:lnTo>
                  <a:lnTo>
                    <a:pt x="584459" y="139272"/>
                  </a:lnTo>
                  <a:lnTo>
                    <a:pt x="575369" y="155179"/>
                  </a:lnTo>
                  <a:lnTo>
                    <a:pt x="557190" y="234716"/>
                  </a:lnTo>
                  <a:lnTo>
                    <a:pt x="557190" y="277567"/>
                  </a:lnTo>
                  <a:lnTo>
                    <a:pt x="557190" y="284710"/>
                  </a:lnTo>
                  <a:lnTo>
                    <a:pt x="509468" y="321069"/>
                  </a:lnTo>
                  <a:lnTo>
                    <a:pt x="495575" y="362748"/>
                  </a:lnTo>
                  <a:lnTo>
                    <a:pt x="499943" y="365868"/>
                  </a:lnTo>
                  <a:lnTo>
                    <a:pt x="499943" y="366207"/>
                  </a:lnTo>
                  <a:lnTo>
                    <a:pt x="509468" y="373011"/>
                  </a:lnTo>
                  <a:lnTo>
                    <a:pt x="509468" y="380154"/>
                  </a:lnTo>
                  <a:lnTo>
                    <a:pt x="509468" y="393137"/>
                  </a:lnTo>
                  <a:lnTo>
                    <a:pt x="522668" y="393137"/>
                  </a:lnTo>
                  <a:lnTo>
                    <a:pt x="522668" y="400280"/>
                  </a:lnTo>
                  <a:lnTo>
                    <a:pt x="532193" y="400280"/>
                  </a:lnTo>
                  <a:lnTo>
                    <a:pt x="532193" y="407423"/>
                  </a:lnTo>
                  <a:lnTo>
                    <a:pt x="532193" y="420732"/>
                  </a:lnTo>
                  <a:lnTo>
                    <a:pt x="532193" y="427875"/>
                  </a:lnTo>
                  <a:lnTo>
                    <a:pt x="520830" y="427875"/>
                  </a:lnTo>
                  <a:lnTo>
                    <a:pt x="520830" y="432095"/>
                  </a:lnTo>
                  <a:lnTo>
                    <a:pt x="520830" y="439238"/>
                  </a:lnTo>
                  <a:lnTo>
                    <a:pt x="514013" y="439238"/>
                  </a:lnTo>
                  <a:lnTo>
                    <a:pt x="509877" y="432095"/>
                  </a:lnTo>
                  <a:lnTo>
                    <a:pt x="504488" y="432095"/>
                  </a:lnTo>
                  <a:lnTo>
                    <a:pt x="483626" y="396061"/>
                  </a:lnTo>
                  <a:lnTo>
                    <a:pt x="477653" y="396061"/>
                  </a:lnTo>
                  <a:lnTo>
                    <a:pt x="450384" y="418785"/>
                  </a:lnTo>
                  <a:lnTo>
                    <a:pt x="418569" y="407423"/>
                  </a:lnTo>
                  <a:lnTo>
                    <a:pt x="395845" y="407423"/>
                  </a:lnTo>
                  <a:lnTo>
                    <a:pt x="391300" y="411968"/>
                  </a:lnTo>
                  <a:lnTo>
                    <a:pt x="370847" y="411968"/>
                  </a:lnTo>
                  <a:lnTo>
                    <a:pt x="348123" y="427875"/>
                  </a:lnTo>
                  <a:lnTo>
                    <a:pt x="327671" y="427875"/>
                  </a:lnTo>
                  <a:lnTo>
                    <a:pt x="284494" y="407423"/>
                  </a:lnTo>
                  <a:lnTo>
                    <a:pt x="268586" y="418785"/>
                  </a:lnTo>
                  <a:lnTo>
                    <a:pt x="245862" y="418785"/>
                  </a:lnTo>
                  <a:lnTo>
                    <a:pt x="240760" y="411642"/>
                  </a:lnTo>
                  <a:lnTo>
                    <a:pt x="236337" y="411642"/>
                  </a:lnTo>
                  <a:lnTo>
                    <a:pt x="227619" y="399438"/>
                  </a:lnTo>
                  <a:lnTo>
                    <a:pt x="198140" y="384698"/>
                  </a:lnTo>
                  <a:lnTo>
                    <a:pt x="154963" y="391516"/>
                  </a:lnTo>
                  <a:lnTo>
                    <a:pt x="143601" y="402878"/>
                  </a:lnTo>
                  <a:lnTo>
                    <a:pt x="139056" y="423330"/>
                  </a:lnTo>
                  <a:lnTo>
                    <a:pt x="134511" y="434693"/>
                  </a:lnTo>
                  <a:lnTo>
                    <a:pt x="127693" y="471052"/>
                  </a:lnTo>
                  <a:lnTo>
                    <a:pt x="118168" y="463909"/>
                  </a:lnTo>
                  <a:lnTo>
                    <a:pt x="118168" y="463909"/>
                  </a:lnTo>
                  <a:lnTo>
                    <a:pt x="100423" y="450600"/>
                  </a:lnTo>
                  <a:lnTo>
                    <a:pt x="84517" y="450600"/>
                  </a:lnTo>
                  <a:lnTo>
                    <a:pt x="75427" y="461962"/>
                  </a:lnTo>
                  <a:lnTo>
                    <a:pt x="75427" y="454819"/>
                  </a:lnTo>
                  <a:lnTo>
                    <a:pt x="75427" y="443457"/>
                  </a:lnTo>
                  <a:lnTo>
                    <a:pt x="74992" y="443457"/>
                  </a:lnTo>
                  <a:lnTo>
                    <a:pt x="65902" y="454819"/>
                  </a:lnTo>
                  <a:lnTo>
                    <a:pt x="65902" y="433189"/>
                  </a:lnTo>
                  <a:lnTo>
                    <a:pt x="32250" y="427875"/>
                  </a:lnTo>
                  <a:lnTo>
                    <a:pt x="32250" y="422236"/>
                  </a:lnTo>
                  <a:lnTo>
                    <a:pt x="22725" y="420732"/>
                  </a:lnTo>
                  <a:lnTo>
                    <a:pt x="22725" y="400280"/>
                  </a:lnTo>
                  <a:lnTo>
                    <a:pt x="0" y="377555"/>
                  </a:lnTo>
                  <a:lnTo>
                    <a:pt x="0" y="370412"/>
                  </a:lnTo>
                  <a:lnTo>
                    <a:pt x="0" y="357103"/>
                  </a:lnTo>
                  <a:lnTo>
                    <a:pt x="0" y="349960"/>
                  </a:lnTo>
                  <a:lnTo>
                    <a:pt x="0" y="341196"/>
                  </a:lnTo>
                  <a:lnTo>
                    <a:pt x="0" y="334053"/>
                  </a:lnTo>
                  <a:lnTo>
                    <a:pt x="22725" y="334053"/>
                  </a:lnTo>
                  <a:lnTo>
                    <a:pt x="38632" y="318146"/>
                  </a:lnTo>
                  <a:lnTo>
                    <a:pt x="86354" y="318146"/>
                  </a:lnTo>
                  <a:lnTo>
                    <a:pt x="118168" y="311328"/>
                  </a:lnTo>
                  <a:lnTo>
                    <a:pt x="124986" y="286331"/>
                  </a:lnTo>
                  <a:lnTo>
                    <a:pt x="145438" y="259062"/>
                  </a:lnTo>
                  <a:lnTo>
                    <a:pt x="145438" y="179851"/>
                  </a:lnTo>
                  <a:lnTo>
                    <a:pt x="145438" y="172708"/>
                  </a:lnTo>
                  <a:lnTo>
                    <a:pt x="193160" y="156801"/>
                  </a:lnTo>
                  <a:lnTo>
                    <a:pt x="302238" y="81809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7" name="Freeform 370">
              <a:extLst>
                <a:ext uri="{FF2B5EF4-FFF2-40B4-BE49-F238E27FC236}">
                  <a16:creationId xmlns:a16="http://schemas.microsoft.com/office/drawing/2014/main" id="{4E6853A1-7168-9BB3-8D5B-341943338C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4759" y="4459619"/>
              <a:ext cx="242869" cy="245426"/>
            </a:xfrm>
            <a:custGeom>
              <a:avLst/>
              <a:gdLst>
                <a:gd name="connsiteX0" fmla="*/ 68263 w 226218"/>
                <a:gd name="connsiteY0" fmla="*/ 0 h 228600"/>
                <a:gd name="connsiteX1" fmla="*/ 75406 w 226218"/>
                <a:gd name="connsiteY1" fmla="*/ 0 h 228600"/>
                <a:gd name="connsiteX2" fmla="*/ 93663 w 226218"/>
                <a:gd name="connsiteY2" fmla="*/ 0 h 228600"/>
                <a:gd name="connsiteX3" fmla="*/ 100806 w 226218"/>
                <a:gd name="connsiteY3" fmla="*/ 0 h 228600"/>
                <a:gd name="connsiteX4" fmla="*/ 124618 w 226218"/>
                <a:gd name="connsiteY4" fmla="*/ 14288 h 228600"/>
                <a:gd name="connsiteX5" fmla="*/ 124618 w 226218"/>
                <a:gd name="connsiteY5" fmla="*/ 22225 h 228600"/>
                <a:gd name="connsiteX6" fmla="*/ 130968 w 226218"/>
                <a:gd name="connsiteY6" fmla="*/ 36513 h 228600"/>
                <a:gd name="connsiteX7" fmla="*/ 130968 w 226218"/>
                <a:gd name="connsiteY7" fmla="*/ 74613 h 228600"/>
                <a:gd name="connsiteX8" fmla="*/ 152896 w 226218"/>
                <a:gd name="connsiteY8" fmla="*/ 81062 h 228600"/>
                <a:gd name="connsiteX9" fmla="*/ 161925 w 226218"/>
                <a:gd name="connsiteY9" fmla="*/ 74613 h 228600"/>
                <a:gd name="connsiteX10" fmla="*/ 166127 w 226218"/>
                <a:gd name="connsiteY10" fmla="*/ 76714 h 228600"/>
                <a:gd name="connsiteX11" fmla="*/ 169068 w 226218"/>
                <a:gd name="connsiteY11" fmla="*/ 74613 h 228600"/>
                <a:gd name="connsiteX12" fmla="*/ 184943 w 226218"/>
                <a:gd name="connsiteY12" fmla="*/ 82550 h 228600"/>
                <a:gd name="connsiteX13" fmla="*/ 191293 w 226218"/>
                <a:gd name="connsiteY13" fmla="*/ 88900 h 228600"/>
                <a:gd name="connsiteX14" fmla="*/ 191293 w 226218"/>
                <a:gd name="connsiteY14" fmla="*/ 115888 h 228600"/>
                <a:gd name="connsiteX15" fmla="*/ 195969 w 226218"/>
                <a:gd name="connsiteY15" fmla="*/ 126798 h 228600"/>
                <a:gd name="connsiteX16" fmla="*/ 206375 w 226218"/>
                <a:gd name="connsiteY16" fmla="*/ 123825 h 228600"/>
                <a:gd name="connsiteX17" fmla="*/ 210185 w 226218"/>
                <a:gd name="connsiteY17" fmla="*/ 124778 h 228600"/>
                <a:gd name="connsiteX18" fmla="*/ 213518 w 226218"/>
                <a:gd name="connsiteY18" fmla="*/ 123825 h 228600"/>
                <a:gd name="connsiteX19" fmla="*/ 226218 w 226218"/>
                <a:gd name="connsiteY19" fmla="*/ 127000 h 228600"/>
                <a:gd name="connsiteX20" fmla="*/ 226218 w 226218"/>
                <a:gd name="connsiteY20" fmla="*/ 146050 h 228600"/>
                <a:gd name="connsiteX21" fmla="*/ 221456 w 226218"/>
                <a:gd name="connsiteY21" fmla="*/ 160338 h 228600"/>
                <a:gd name="connsiteX22" fmla="*/ 213518 w 226218"/>
                <a:gd name="connsiteY22" fmla="*/ 176213 h 228600"/>
                <a:gd name="connsiteX23" fmla="*/ 210343 w 226218"/>
                <a:gd name="connsiteY23" fmla="*/ 201613 h 228600"/>
                <a:gd name="connsiteX24" fmla="*/ 188118 w 226218"/>
                <a:gd name="connsiteY24" fmla="*/ 225425 h 228600"/>
                <a:gd name="connsiteX25" fmla="*/ 169068 w 226218"/>
                <a:gd name="connsiteY25" fmla="*/ 228600 h 228600"/>
                <a:gd name="connsiteX26" fmla="*/ 164690 w 226218"/>
                <a:gd name="connsiteY26" fmla="*/ 228139 h 228600"/>
                <a:gd name="connsiteX27" fmla="*/ 161925 w 226218"/>
                <a:gd name="connsiteY27" fmla="*/ 228600 h 228600"/>
                <a:gd name="connsiteX28" fmla="*/ 131763 w 226218"/>
                <a:gd name="connsiteY28" fmla="*/ 225425 h 228600"/>
                <a:gd name="connsiteX29" fmla="*/ 106363 w 226218"/>
                <a:gd name="connsiteY29" fmla="*/ 217488 h 228600"/>
                <a:gd name="connsiteX30" fmla="*/ 131763 w 226218"/>
                <a:gd name="connsiteY30" fmla="*/ 171450 h 228600"/>
                <a:gd name="connsiteX31" fmla="*/ 128588 w 226218"/>
                <a:gd name="connsiteY31" fmla="*/ 160338 h 228600"/>
                <a:gd name="connsiteX32" fmla="*/ 101600 w 226218"/>
                <a:gd name="connsiteY32" fmla="*/ 149225 h 228600"/>
                <a:gd name="connsiteX33" fmla="*/ 68263 w 226218"/>
                <a:gd name="connsiteY33" fmla="*/ 130175 h 228600"/>
                <a:gd name="connsiteX34" fmla="*/ 49213 w 226218"/>
                <a:gd name="connsiteY34" fmla="*/ 123825 h 228600"/>
                <a:gd name="connsiteX35" fmla="*/ 0 w 226218"/>
                <a:gd name="connsiteY35" fmla="*/ 82550 h 228600"/>
                <a:gd name="connsiteX36" fmla="*/ 11113 w 226218"/>
                <a:gd name="connsiteY36" fmla="*/ 47625 h 228600"/>
                <a:gd name="connsiteX37" fmla="*/ 11113 w 226218"/>
                <a:gd name="connsiteY37" fmla="*/ 33338 h 228600"/>
                <a:gd name="connsiteX38" fmla="*/ 23813 w 226218"/>
                <a:gd name="connsiteY38" fmla="*/ 635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26218" h="228600">
                  <a:moveTo>
                    <a:pt x="68263" y="0"/>
                  </a:moveTo>
                  <a:lnTo>
                    <a:pt x="75406" y="0"/>
                  </a:lnTo>
                  <a:lnTo>
                    <a:pt x="93663" y="0"/>
                  </a:lnTo>
                  <a:lnTo>
                    <a:pt x="100806" y="0"/>
                  </a:lnTo>
                  <a:lnTo>
                    <a:pt x="124618" y="14288"/>
                  </a:lnTo>
                  <a:lnTo>
                    <a:pt x="124618" y="22225"/>
                  </a:lnTo>
                  <a:lnTo>
                    <a:pt x="130968" y="36513"/>
                  </a:lnTo>
                  <a:lnTo>
                    <a:pt x="130968" y="74613"/>
                  </a:lnTo>
                  <a:lnTo>
                    <a:pt x="152896" y="81062"/>
                  </a:lnTo>
                  <a:lnTo>
                    <a:pt x="161925" y="74613"/>
                  </a:lnTo>
                  <a:lnTo>
                    <a:pt x="166127" y="76714"/>
                  </a:lnTo>
                  <a:lnTo>
                    <a:pt x="169068" y="74613"/>
                  </a:lnTo>
                  <a:lnTo>
                    <a:pt x="184943" y="82550"/>
                  </a:lnTo>
                  <a:lnTo>
                    <a:pt x="191293" y="88900"/>
                  </a:lnTo>
                  <a:lnTo>
                    <a:pt x="191293" y="115888"/>
                  </a:lnTo>
                  <a:lnTo>
                    <a:pt x="195969" y="126798"/>
                  </a:lnTo>
                  <a:lnTo>
                    <a:pt x="206375" y="123825"/>
                  </a:lnTo>
                  <a:lnTo>
                    <a:pt x="210185" y="124778"/>
                  </a:lnTo>
                  <a:lnTo>
                    <a:pt x="213518" y="123825"/>
                  </a:lnTo>
                  <a:lnTo>
                    <a:pt x="226218" y="127000"/>
                  </a:lnTo>
                  <a:lnTo>
                    <a:pt x="226218" y="146050"/>
                  </a:lnTo>
                  <a:lnTo>
                    <a:pt x="221456" y="160338"/>
                  </a:lnTo>
                  <a:lnTo>
                    <a:pt x="213518" y="176213"/>
                  </a:lnTo>
                  <a:lnTo>
                    <a:pt x="210343" y="201613"/>
                  </a:lnTo>
                  <a:lnTo>
                    <a:pt x="188118" y="225425"/>
                  </a:lnTo>
                  <a:lnTo>
                    <a:pt x="169068" y="228600"/>
                  </a:lnTo>
                  <a:lnTo>
                    <a:pt x="164690" y="228139"/>
                  </a:lnTo>
                  <a:lnTo>
                    <a:pt x="161925" y="228600"/>
                  </a:lnTo>
                  <a:lnTo>
                    <a:pt x="131763" y="225425"/>
                  </a:lnTo>
                  <a:lnTo>
                    <a:pt x="106363" y="217488"/>
                  </a:lnTo>
                  <a:lnTo>
                    <a:pt x="131763" y="171450"/>
                  </a:lnTo>
                  <a:lnTo>
                    <a:pt x="128588" y="160338"/>
                  </a:lnTo>
                  <a:lnTo>
                    <a:pt x="101600" y="149225"/>
                  </a:lnTo>
                  <a:lnTo>
                    <a:pt x="68263" y="130175"/>
                  </a:lnTo>
                  <a:lnTo>
                    <a:pt x="49213" y="123825"/>
                  </a:lnTo>
                  <a:lnTo>
                    <a:pt x="0" y="82550"/>
                  </a:lnTo>
                  <a:lnTo>
                    <a:pt x="11113" y="47625"/>
                  </a:lnTo>
                  <a:lnTo>
                    <a:pt x="11113" y="33338"/>
                  </a:lnTo>
                  <a:lnTo>
                    <a:pt x="23813" y="6350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8" name="Freeform 5">
              <a:extLst>
                <a:ext uri="{FF2B5EF4-FFF2-40B4-BE49-F238E27FC236}">
                  <a16:creationId xmlns:a16="http://schemas.microsoft.com/office/drawing/2014/main" id="{F4F050FB-A6F7-54E5-E2CE-9ED0C84704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8360" y="2099098"/>
              <a:ext cx="88626" cy="40904"/>
            </a:xfrm>
            <a:custGeom>
              <a:avLst/>
              <a:gdLst>
                <a:gd name="T0" fmla="*/ 43 w 52"/>
                <a:gd name="T1" fmla="*/ 5 h 24"/>
                <a:gd name="T2" fmla="*/ 26 w 52"/>
                <a:gd name="T3" fmla="*/ 0 h 24"/>
                <a:gd name="T4" fmla="*/ 5 w 52"/>
                <a:gd name="T5" fmla="*/ 9 h 24"/>
                <a:gd name="T6" fmla="*/ 0 w 52"/>
                <a:gd name="T7" fmla="*/ 21 h 24"/>
                <a:gd name="T8" fmla="*/ 19 w 52"/>
                <a:gd name="T9" fmla="*/ 24 h 24"/>
                <a:gd name="T10" fmla="*/ 50 w 52"/>
                <a:gd name="T11" fmla="*/ 24 h 24"/>
                <a:gd name="T12" fmla="*/ 50 w 52"/>
                <a:gd name="T13" fmla="*/ 16 h 24"/>
                <a:gd name="T14" fmla="*/ 52 w 52"/>
                <a:gd name="T15" fmla="*/ 9 h 24"/>
                <a:gd name="T16" fmla="*/ 43 w 52"/>
                <a:gd name="T17" fmla="*/ 5 h 24"/>
                <a:gd name="T18" fmla="*/ 43 w 52"/>
                <a:gd name="T19" fmla="*/ 5 h 24"/>
                <a:gd name="T20" fmla="*/ 43 w 52"/>
                <a:gd name="T21" fmla="*/ 5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2" h="24">
                  <a:moveTo>
                    <a:pt x="43" y="5"/>
                  </a:moveTo>
                  <a:lnTo>
                    <a:pt x="26" y="0"/>
                  </a:lnTo>
                  <a:lnTo>
                    <a:pt x="5" y="9"/>
                  </a:lnTo>
                  <a:lnTo>
                    <a:pt x="0" y="21"/>
                  </a:lnTo>
                  <a:lnTo>
                    <a:pt x="19" y="24"/>
                  </a:lnTo>
                  <a:lnTo>
                    <a:pt x="50" y="24"/>
                  </a:lnTo>
                  <a:lnTo>
                    <a:pt x="50" y="16"/>
                  </a:lnTo>
                  <a:lnTo>
                    <a:pt x="52" y="9"/>
                  </a:lnTo>
                  <a:lnTo>
                    <a:pt x="43" y="5"/>
                  </a:lnTo>
                  <a:lnTo>
                    <a:pt x="43" y="5"/>
                  </a:lnTo>
                  <a:lnTo>
                    <a:pt x="43" y="5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9" name="Freeform 10">
              <a:extLst>
                <a:ext uri="{FF2B5EF4-FFF2-40B4-BE49-F238E27FC236}">
                  <a16:creationId xmlns:a16="http://schemas.microsoft.com/office/drawing/2014/main" id="{BA6AF876-BC85-703F-DA00-876F86445B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1543" y="2624037"/>
              <a:ext cx="47722" cy="112487"/>
            </a:xfrm>
            <a:custGeom>
              <a:avLst/>
              <a:gdLst>
                <a:gd name="T0" fmla="*/ 7 w 28"/>
                <a:gd name="T1" fmla="*/ 0 h 66"/>
                <a:gd name="T2" fmla="*/ 7 w 28"/>
                <a:gd name="T3" fmla="*/ 0 h 66"/>
                <a:gd name="T4" fmla="*/ 7 w 28"/>
                <a:gd name="T5" fmla="*/ 4 h 66"/>
                <a:gd name="T6" fmla="*/ 11 w 28"/>
                <a:gd name="T7" fmla="*/ 2 h 66"/>
                <a:gd name="T8" fmla="*/ 14 w 28"/>
                <a:gd name="T9" fmla="*/ 9 h 66"/>
                <a:gd name="T10" fmla="*/ 19 w 28"/>
                <a:gd name="T11" fmla="*/ 9 h 66"/>
                <a:gd name="T12" fmla="*/ 21 w 28"/>
                <a:gd name="T13" fmla="*/ 18 h 66"/>
                <a:gd name="T14" fmla="*/ 19 w 28"/>
                <a:gd name="T15" fmla="*/ 26 h 66"/>
                <a:gd name="T16" fmla="*/ 21 w 28"/>
                <a:gd name="T17" fmla="*/ 35 h 66"/>
                <a:gd name="T18" fmla="*/ 28 w 28"/>
                <a:gd name="T19" fmla="*/ 40 h 66"/>
                <a:gd name="T20" fmla="*/ 28 w 28"/>
                <a:gd name="T21" fmla="*/ 45 h 66"/>
                <a:gd name="T22" fmla="*/ 21 w 28"/>
                <a:gd name="T23" fmla="*/ 49 h 66"/>
                <a:gd name="T24" fmla="*/ 21 w 28"/>
                <a:gd name="T25" fmla="*/ 56 h 66"/>
                <a:gd name="T26" fmla="*/ 11 w 28"/>
                <a:gd name="T27" fmla="*/ 66 h 66"/>
                <a:gd name="T28" fmla="*/ 9 w 28"/>
                <a:gd name="T29" fmla="*/ 63 h 66"/>
                <a:gd name="T30" fmla="*/ 9 w 28"/>
                <a:gd name="T31" fmla="*/ 59 h 66"/>
                <a:gd name="T32" fmla="*/ 0 w 28"/>
                <a:gd name="T33" fmla="*/ 52 h 66"/>
                <a:gd name="T34" fmla="*/ 0 w 28"/>
                <a:gd name="T35" fmla="*/ 42 h 66"/>
                <a:gd name="T36" fmla="*/ 0 w 28"/>
                <a:gd name="T37" fmla="*/ 28 h 66"/>
                <a:gd name="T38" fmla="*/ 2 w 28"/>
                <a:gd name="T39" fmla="*/ 21 h 66"/>
                <a:gd name="T40" fmla="*/ 0 w 28"/>
                <a:gd name="T41" fmla="*/ 16 h 66"/>
                <a:gd name="T42" fmla="*/ 0 w 28"/>
                <a:gd name="T43" fmla="*/ 11 h 66"/>
                <a:gd name="T44" fmla="*/ 7 w 28"/>
                <a:gd name="T4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8" h="66">
                  <a:moveTo>
                    <a:pt x="7" y="0"/>
                  </a:moveTo>
                  <a:lnTo>
                    <a:pt x="7" y="0"/>
                  </a:lnTo>
                  <a:lnTo>
                    <a:pt x="7" y="4"/>
                  </a:lnTo>
                  <a:lnTo>
                    <a:pt x="11" y="2"/>
                  </a:lnTo>
                  <a:lnTo>
                    <a:pt x="14" y="9"/>
                  </a:lnTo>
                  <a:lnTo>
                    <a:pt x="19" y="9"/>
                  </a:lnTo>
                  <a:lnTo>
                    <a:pt x="21" y="18"/>
                  </a:lnTo>
                  <a:lnTo>
                    <a:pt x="19" y="26"/>
                  </a:lnTo>
                  <a:lnTo>
                    <a:pt x="21" y="35"/>
                  </a:lnTo>
                  <a:lnTo>
                    <a:pt x="28" y="40"/>
                  </a:lnTo>
                  <a:lnTo>
                    <a:pt x="28" y="45"/>
                  </a:lnTo>
                  <a:lnTo>
                    <a:pt x="21" y="49"/>
                  </a:lnTo>
                  <a:lnTo>
                    <a:pt x="21" y="56"/>
                  </a:lnTo>
                  <a:lnTo>
                    <a:pt x="11" y="66"/>
                  </a:lnTo>
                  <a:lnTo>
                    <a:pt x="9" y="63"/>
                  </a:lnTo>
                  <a:lnTo>
                    <a:pt x="9" y="59"/>
                  </a:lnTo>
                  <a:lnTo>
                    <a:pt x="0" y="52"/>
                  </a:lnTo>
                  <a:lnTo>
                    <a:pt x="0" y="42"/>
                  </a:lnTo>
                  <a:lnTo>
                    <a:pt x="0" y="28"/>
                  </a:lnTo>
                  <a:lnTo>
                    <a:pt x="2" y="21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0" name="Freeform 14">
              <a:extLst>
                <a:ext uri="{FF2B5EF4-FFF2-40B4-BE49-F238E27FC236}">
                  <a16:creationId xmlns:a16="http://schemas.microsoft.com/office/drawing/2014/main" id="{5D01AF09-FC3F-1B0D-5B0D-3B163AE0F05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71613" y="4531203"/>
              <a:ext cx="543688" cy="1210087"/>
            </a:xfrm>
            <a:custGeom>
              <a:avLst/>
              <a:gdLst>
                <a:gd name="T0" fmla="*/ 127 w 319"/>
                <a:gd name="T1" fmla="*/ 710 h 710"/>
                <a:gd name="T2" fmla="*/ 104 w 319"/>
                <a:gd name="T3" fmla="*/ 701 h 710"/>
                <a:gd name="T4" fmla="*/ 78 w 319"/>
                <a:gd name="T5" fmla="*/ 701 h 710"/>
                <a:gd name="T6" fmla="*/ 82 w 319"/>
                <a:gd name="T7" fmla="*/ 651 h 710"/>
                <a:gd name="T8" fmla="*/ 113 w 319"/>
                <a:gd name="T9" fmla="*/ 689 h 710"/>
                <a:gd name="T10" fmla="*/ 127 w 319"/>
                <a:gd name="T11" fmla="*/ 710 h 710"/>
                <a:gd name="T12" fmla="*/ 137 w 319"/>
                <a:gd name="T13" fmla="*/ 5 h 710"/>
                <a:gd name="T14" fmla="*/ 151 w 319"/>
                <a:gd name="T15" fmla="*/ 5 h 710"/>
                <a:gd name="T16" fmla="*/ 172 w 319"/>
                <a:gd name="T17" fmla="*/ 7 h 710"/>
                <a:gd name="T18" fmla="*/ 217 w 319"/>
                <a:gd name="T19" fmla="*/ 40 h 710"/>
                <a:gd name="T20" fmla="*/ 253 w 319"/>
                <a:gd name="T21" fmla="*/ 59 h 710"/>
                <a:gd name="T22" fmla="*/ 239 w 319"/>
                <a:gd name="T23" fmla="*/ 95 h 710"/>
                <a:gd name="T24" fmla="*/ 274 w 319"/>
                <a:gd name="T25" fmla="*/ 102 h 710"/>
                <a:gd name="T26" fmla="*/ 300 w 319"/>
                <a:gd name="T27" fmla="*/ 85 h 710"/>
                <a:gd name="T28" fmla="*/ 312 w 319"/>
                <a:gd name="T29" fmla="*/ 66 h 710"/>
                <a:gd name="T30" fmla="*/ 319 w 319"/>
                <a:gd name="T31" fmla="*/ 90 h 710"/>
                <a:gd name="T32" fmla="*/ 295 w 319"/>
                <a:gd name="T33" fmla="*/ 109 h 710"/>
                <a:gd name="T34" fmla="*/ 255 w 319"/>
                <a:gd name="T35" fmla="*/ 149 h 710"/>
                <a:gd name="T36" fmla="*/ 248 w 319"/>
                <a:gd name="T37" fmla="*/ 185 h 710"/>
                <a:gd name="T38" fmla="*/ 243 w 319"/>
                <a:gd name="T39" fmla="*/ 208 h 710"/>
                <a:gd name="T40" fmla="*/ 241 w 319"/>
                <a:gd name="T41" fmla="*/ 232 h 710"/>
                <a:gd name="T42" fmla="*/ 260 w 319"/>
                <a:gd name="T43" fmla="*/ 260 h 710"/>
                <a:gd name="T44" fmla="*/ 269 w 319"/>
                <a:gd name="T45" fmla="*/ 279 h 710"/>
                <a:gd name="T46" fmla="*/ 229 w 319"/>
                <a:gd name="T47" fmla="*/ 317 h 710"/>
                <a:gd name="T48" fmla="*/ 179 w 319"/>
                <a:gd name="T49" fmla="*/ 320 h 710"/>
                <a:gd name="T50" fmla="*/ 179 w 319"/>
                <a:gd name="T51" fmla="*/ 346 h 710"/>
                <a:gd name="T52" fmla="*/ 172 w 319"/>
                <a:gd name="T53" fmla="*/ 365 h 710"/>
                <a:gd name="T54" fmla="*/ 139 w 319"/>
                <a:gd name="T55" fmla="*/ 360 h 710"/>
                <a:gd name="T56" fmla="*/ 137 w 319"/>
                <a:gd name="T57" fmla="*/ 388 h 710"/>
                <a:gd name="T58" fmla="*/ 156 w 319"/>
                <a:gd name="T59" fmla="*/ 386 h 710"/>
                <a:gd name="T60" fmla="*/ 146 w 319"/>
                <a:gd name="T61" fmla="*/ 405 h 710"/>
                <a:gd name="T62" fmla="*/ 130 w 319"/>
                <a:gd name="T63" fmla="*/ 440 h 710"/>
                <a:gd name="T64" fmla="*/ 111 w 319"/>
                <a:gd name="T65" fmla="*/ 452 h 710"/>
                <a:gd name="T66" fmla="*/ 94 w 319"/>
                <a:gd name="T67" fmla="*/ 483 h 710"/>
                <a:gd name="T68" fmla="*/ 125 w 319"/>
                <a:gd name="T69" fmla="*/ 504 h 710"/>
                <a:gd name="T70" fmla="*/ 101 w 319"/>
                <a:gd name="T71" fmla="*/ 540 h 710"/>
                <a:gd name="T72" fmla="*/ 75 w 319"/>
                <a:gd name="T73" fmla="*/ 578 h 710"/>
                <a:gd name="T74" fmla="*/ 73 w 319"/>
                <a:gd name="T75" fmla="*/ 618 h 710"/>
                <a:gd name="T76" fmla="*/ 78 w 319"/>
                <a:gd name="T77" fmla="*/ 630 h 710"/>
                <a:gd name="T78" fmla="*/ 23 w 319"/>
                <a:gd name="T79" fmla="*/ 623 h 710"/>
                <a:gd name="T80" fmla="*/ 16 w 319"/>
                <a:gd name="T81" fmla="*/ 589 h 710"/>
                <a:gd name="T82" fmla="*/ 2 w 319"/>
                <a:gd name="T83" fmla="*/ 580 h 710"/>
                <a:gd name="T84" fmla="*/ 12 w 319"/>
                <a:gd name="T85" fmla="*/ 545 h 710"/>
                <a:gd name="T86" fmla="*/ 16 w 319"/>
                <a:gd name="T87" fmla="*/ 516 h 710"/>
                <a:gd name="T88" fmla="*/ 30 w 319"/>
                <a:gd name="T89" fmla="*/ 464 h 710"/>
                <a:gd name="T90" fmla="*/ 35 w 319"/>
                <a:gd name="T91" fmla="*/ 447 h 710"/>
                <a:gd name="T92" fmla="*/ 26 w 319"/>
                <a:gd name="T93" fmla="*/ 436 h 710"/>
                <a:gd name="T94" fmla="*/ 23 w 319"/>
                <a:gd name="T95" fmla="*/ 417 h 710"/>
                <a:gd name="T96" fmla="*/ 26 w 319"/>
                <a:gd name="T97" fmla="*/ 388 h 710"/>
                <a:gd name="T98" fmla="*/ 28 w 319"/>
                <a:gd name="T99" fmla="*/ 339 h 710"/>
                <a:gd name="T100" fmla="*/ 42 w 319"/>
                <a:gd name="T101" fmla="*/ 315 h 710"/>
                <a:gd name="T102" fmla="*/ 38 w 319"/>
                <a:gd name="T103" fmla="*/ 275 h 710"/>
                <a:gd name="T104" fmla="*/ 49 w 319"/>
                <a:gd name="T105" fmla="*/ 246 h 710"/>
                <a:gd name="T106" fmla="*/ 59 w 319"/>
                <a:gd name="T107" fmla="*/ 208 h 710"/>
                <a:gd name="T108" fmla="*/ 47 w 319"/>
                <a:gd name="T109" fmla="*/ 173 h 710"/>
                <a:gd name="T110" fmla="*/ 54 w 319"/>
                <a:gd name="T111" fmla="*/ 135 h 710"/>
                <a:gd name="T112" fmla="*/ 71 w 319"/>
                <a:gd name="T113" fmla="*/ 102 h 710"/>
                <a:gd name="T114" fmla="*/ 78 w 319"/>
                <a:gd name="T115" fmla="*/ 83 h 710"/>
                <a:gd name="T116" fmla="*/ 80 w 319"/>
                <a:gd name="T117" fmla="*/ 47 h 710"/>
                <a:gd name="T118" fmla="*/ 104 w 319"/>
                <a:gd name="T119" fmla="*/ 21 h 710"/>
                <a:gd name="T120" fmla="*/ 116 w 319"/>
                <a:gd name="T121" fmla="*/ 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19" h="710">
                  <a:moveTo>
                    <a:pt x="127" y="710"/>
                  </a:moveTo>
                  <a:lnTo>
                    <a:pt x="127" y="710"/>
                  </a:lnTo>
                  <a:lnTo>
                    <a:pt x="113" y="710"/>
                  </a:lnTo>
                  <a:lnTo>
                    <a:pt x="104" y="701"/>
                  </a:lnTo>
                  <a:lnTo>
                    <a:pt x="94" y="701"/>
                  </a:lnTo>
                  <a:lnTo>
                    <a:pt x="78" y="701"/>
                  </a:lnTo>
                  <a:lnTo>
                    <a:pt x="78" y="639"/>
                  </a:lnTo>
                  <a:lnTo>
                    <a:pt x="82" y="651"/>
                  </a:lnTo>
                  <a:lnTo>
                    <a:pt x="92" y="672"/>
                  </a:lnTo>
                  <a:lnTo>
                    <a:pt x="113" y="689"/>
                  </a:lnTo>
                  <a:lnTo>
                    <a:pt x="134" y="694"/>
                  </a:lnTo>
                  <a:lnTo>
                    <a:pt x="127" y="710"/>
                  </a:lnTo>
                  <a:close/>
                  <a:moveTo>
                    <a:pt x="137" y="5"/>
                  </a:moveTo>
                  <a:lnTo>
                    <a:pt x="137" y="5"/>
                  </a:lnTo>
                  <a:lnTo>
                    <a:pt x="146" y="17"/>
                  </a:lnTo>
                  <a:lnTo>
                    <a:pt x="151" y="5"/>
                  </a:lnTo>
                  <a:lnTo>
                    <a:pt x="170" y="5"/>
                  </a:lnTo>
                  <a:lnTo>
                    <a:pt x="172" y="7"/>
                  </a:lnTo>
                  <a:lnTo>
                    <a:pt x="203" y="36"/>
                  </a:lnTo>
                  <a:lnTo>
                    <a:pt x="217" y="40"/>
                  </a:lnTo>
                  <a:lnTo>
                    <a:pt x="236" y="52"/>
                  </a:lnTo>
                  <a:lnTo>
                    <a:pt x="253" y="59"/>
                  </a:lnTo>
                  <a:lnTo>
                    <a:pt x="255" y="66"/>
                  </a:lnTo>
                  <a:lnTo>
                    <a:pt x="239" y="95"/>
                  </a:lnTo>
                  <a:lnTo>
                    <a:pt x="255" y="100"/>
                  </a:lnTo>
                  <a:lnTo>
                    <a:pt x="274" y="102"/>
                  </a:lnTo>
                  <a:lnTo>
                    <a:pt x="286" y="100"/>
                  </a:lnTo>
                  <a:lnTo>
                    <a:pt x="300" y="85"/>
                  </a:lnTo>
                  <a:lnTo>
                    <a:pt x="305" y="69"/>
                  </a:lnTo>
                  <a:lnTo>
                    <a:pt x="312" y="66"/>
                  </a:lnTo>
                  <a:lnTo>
                    <a:pt x="319" y="76"/>
                  </a:lnTo>
                  <a:lnTo>
                    <a:pt x="319" y="90"/>
                  </a:lnTo>
                  <a:lnTo>
                    <a:pt x="307" y="102"/>
                  </a:lnTo>
                  <a:lnTo>
                    <a:pt x="295" y="109"/>
                  </a:lnTo>
                  <a:lnTo>
                    <a:pt x="276" y="126"/>
                  </a:lnTo>
                  <a:lnTo>
                    <a:pt x="255" y="149"/>
                  </a:lnTo>
                  <a:lnTo>
                    <a:pt x="253" y="166"/>
                  </a:lnTo>
                  <a:lnTo>
                    <a:pt x="248" y="185"/>
                  </a:lnTo>
                  <a:lnTo>
                    <a:pt x="248" y="204"/>
                  </a:lnTo>
                  <a:lnTo>
                    <a:pt x="243" y="208"/>
                  </a:lnTo>
                  <a:lnTo>
                    <a:pt x="243" y="220"/>
                  </a:lnTo>
                  <a:lnTo>
                    <a:pt x="241" y="232"/>
                  </a:lnTo>
                  <a:lnTo>
                    <a:pt x="262" y="249"/>
                  </a:lnTo>
                  <a:lnTo>
                    <a:pt x="260" y="260"/>
                  </a:lnTo>
                  <a:lnTo>
                    <a:pt x="269" y="270"/>
                  </a:lnTo>
                  <a:lnTo>
                    <a:pt x="269" y="279"/>
                  </a:lnTo>
                  <a:lnTo>
                    <a:pt x="253" y="305"/>
                  </a:lnTo>
                  <a:lnTo>
                    <a:pt x="229" y="317"/>
                  </a:lnTo>
                  <a:lnTo>
                    <a:pt x="196" y="322"/>
                  </a:lnTo>
                  <a:lnTo>
                    <a:pt x="179" y="320"/>
                  </a:lnTo>
                  <a:lnTo>
                    <a:pt x="182" y="331"/>
                  </a:lnTo>
                  <a:lnTo>
                    <a:pt x="179" y="346"/>
                  </a:lnTo>
                  <a:lnTo>
                    <a:pt x="182" y="358"/>
                  </a:lnTo>
                  <a:lnTo>
                    <a:pt x="172" y="365"/>
                  </a:lnTo>
                  <a:lnTo>
                    <a:pt x="156" y="367"/>
                  </a:lnTo>
                  <a:lnTo>
                    <a:pt x="139" y="360"/>
                  </a:lnTo>
                  <a:lnTo>
                    <a:pt x="134" y="365"/>
                  </a:lnTo>
                  <a:lnTo>
                    <a:pt x="137" y="388"/>
                  </a:lnTo>
                  <a:lnTo>
                    <a:pt x="149" y="393"/>
                  </a:lnTo>
                  <a:lnTo>
                    <a:pt x="156" y="386"/>
                  </a:lnTo>
                  <a:lnTo>
                    <a:pt x="161" y="398"/>
                  </a:lnTo>
                  <a:lnTo>
                    <a:pt x="146" y="405"/>
                  </a:lnTo>
                  <a:lnTo>
                    <a:pt x="132" y="419"/>
                  </a:lnTo>
                  <a:lnTo>
                    <a:pt x="130" y="440"/>
                  </a:lnTo>
                  <a:lnTo>
                    <a:pt x="127" y="452"/>
                  </a:lnTo>
                  <a:lnTo>
                    <a:pt x="111" y="452"/>
                  </a:lnTo>
                  <a:lnTo>
                    <a:pt x="99" y="464"/>
                  </a:lnTo>
                  <a:lnTo>
                    <a:pt x="94" y="483"/>
                  </a:lnTo>
                  <a:lnTo>
                    <a:pt x="111" y="500"/>
                  </a:lnTo>
                  <a:lnTo>
                    <a:pt x="125" y="504"/>
                  </a:lnTo>
                  <a:lnTo>
                    <a:pt x="120" y="526"/>
                  </a:lnTo>
                  <a:lnTo>
                    <a:pt x="101" y="540"/>
                  </a:lnTo>
                  <a:lnTo>
                    <a:pt x="90" y="568"/>
                  </a:lnTo>
                  <a:lnTo>
                    <a:pt x="75" y="578"/>
                  </a:lnTo>
                  <a:lnTo>
                    <a:pt x="68" y="589"/>
                  </a:lnTo>
                  <a:lnTo>
                    <a:pt x="73" y="618"/>
                  </a:lnTo>
                  <a:lnTo>
                    <a:pt x="85" y="632"/>
                  </a:lnTo>
                  <a:lnTo>
                    <a:pt x="78" y="630"/>
                  </a:lnTo>
                  <a:lnTo>
                    <a:pt x="64" y="627"/>
                  </a:lnTo>
                  <a:lnTo>
                    <a:pt x="23" y="623"/>
                  </a:lnTo>
                  <a:lnTo>
                    <a:pt x="16" y="608"/>
                  </a:lnTo>
                  <a:lnTo>
                    <a:pt x="16" y="589"/>
                  </a:lnTo>
                  <a:lnTo>
                    <a:pt x="7" y="589"/>
                  </a:lnTo>
                  <a:lnTo>
                    <a:pt x="2" y="580"/>
                  </a:lnTo>
                  <a:lnTo>
                    <a:pt x="0" y="554"/>
                  </a:lnTo>
                  <a:lnTo>
                    <a:pt x="12" y="545"/>
                  </a:lnTo>
                  <a:lnTo>
                    <a:pt x="16" y="528"/>
                  </a:lnTo>
                  <a:lnTo>
                    <a:pt x="16" y="516"/>
                  </a:lnTo>
                  <a:lnTo>
                    <a:pt x="23" y="497"/>
                  </a:lnTo>
                  <a:lnTo>
                    <a:pt x="30" y="464"/>
                  </a:lnTo>
                  <a:lnTo>
                    <a:pt x="28" y="452"/>
                  </a:lnTo>
                  <a:lnTo>
                    <a:pt x="35" y="447"/>
                  </a:lnTo>
                  <a:lnTo>
                    <a:pt x="33" y="438"/>
                  </a:lnTo>
                  <a:lnTo>
                    <a:pt x="26" y="436"/>
                  </a:lnTo>
                  <a:lnTo>
                    <a:pt x="30" y="424"/>
                  </a:lnTo>
                  <a:lnTo>
                    <a:pt x="23" y="417"/>
                  </a:lnTo>
                  <a:lnTo>
                    <a:pt x="21" y="391"/>
                  </a:lnTo>
                  <a:lnTo>
                    <a:pt x="26" y="388"/>
                  </a:lnTo>
                  <a:lnTo>
                    <a:pt x="23" y="360"/>
                  </a:lnTo>
                  <a:lnTo>
                    <a:pt x="28" y="339"/>
                  </a:lnTo>
                  <a:lnTo>
                    <a:pt x="33" y="320"/>
                  </a:lnTo>
                  <a:lnTo>
                    <a:pt x="42" y="315"/>
                  </a:lnTo>
                  <a:lnTo>
                    <a:pt x="38" y="294"/>
                  </a:lnTo>
                  <a:lnTo>
                    <a:pt x="38" y="275"/>
                  </a:lnTo>
                  <a:lnTo>
                    <a:pt x="49" y="263"/>
                  </a:lnTo>
                  <a:lnTo>
                    <a:pt x="49" y="246"/>
                  </a:lnTo>
                  <a:lnTo>
                    <a:pt x="59" y="227"/>
                  </a:lnTo>
                  <a:lnTo>
                    <a:pt x="59" y="208"/>
                  </a:lnTo>
                  <a:lnTo>
                    <a:pt x="54" y="206"/>
                  </a:lnTo>
                  <a:lnTo>
                    <a:pt x="47" y="173"/>
                  </a:lnTo>
                  <a:lnTo>
                    <a:pt x="56" y="152"/>
                  </a:lnTo>
                  <a:lnTo>
                    <a:pt x="54" y="135"/>
                  </a:lnTo>
                  <a:lnTo>
                    <a:pt x="61" y="118"/>
                  </a:lnTo>
                  <a:lnTo>
                    <a:pt x="71" y="102"/>
                  </a:lnTo>
                  <a:lnTo>
                    <a:pt x="82" y="90"/>
                  </a:lnTo>
                  <a:lnTo>
                    <a:pt x="78" y="83"/>
                  </a:lnTo>
                  <a:lnTo>
                    <a:pt x="80" y="78"/>
                  </a:lnTo>
                  <a:lnTo>
                    <a:pt x="80" y="47"/>
                  </a:lnTo>
                  <a:lnTo>
                    <a:pt x="99" y="40"/>
                  </a:lnTo>
                  <a:lnTo>
                    <a:pt x="104" y="21"/>
                  </a:lnTo>
                  <a:lnTo>
                    <a:pt x="101" y="17"/>
                  </a:lnTo>
                  <a:lnTo>
                    <a:pt x="116" y="0"/>
                  </a:lnTo>
                  <a:lnTo>
                    <a:pt x="137" y="5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1" name="Freeform 18">
              <a:extLst>
                <a:ext uri="{FF2B5EF4-FFF2-40B4-BE49-F238E27FC236}">
                  <a16:creationId xmlns:a16="http://schemas.microsoft.com/office/drawing/2014/main" id="{0785944A-B9E0-C1E0-44DC-A723DAAFD3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23855" y="4215898"/>
              <a:ext cx="1111235" cy="1032835"/>
            </a:xfrm>
            <a:custGeom>
              <a:avLst/>
              <a:gdLst>
                <a:gd name="T0" fmla="*/ 544 w 652"/>
                <a:gd name="T1" fmla="*/ 550 h 606"/>
                <a:gd name="T2" fmla="*/ 562 w 652"/>
                <a:gd name="T3" fmla="*/ 580 h 606"/>
                <a:gd name="T4" fmla="*/ 539 w 652"/>
                <a:gd name="T5" fmla="*/ 606 h 606"/>
                <a:gd name="T6" fmla="*/ 508 w 652"/>
                <a:gd name="T7" fmla="*/ 554 h 606"/>
                <a:gd name="T8" fmla="*/ 489 w 652"/>
                <a:gd name="T9" fmla="*/ 50 h 606"/>
                <a:gd name="T10" fmla="*/ 520 w 652"/>
                <a:gd name="T11" fmla="*/ 69 h 606"/>
                <a:gd name="T12" fmla="*/ 527 w 652"/>
                <a:gd name="T13" fmla="*/ 102 h 606"/>
                <a:gd name="T14" fmla="*/ 553 w 652"/>
                <a:gd name="T15" fmla="*/ 145 h 606"/>
                <a:gd name="T16" fmla="*/ 584 w 652"/>
                <a:gd name="T17" fmla="*/ 176 h 606"/>
                <a:gd name="T18" fmla="*/ 605 w 652"/>
                <a:gd name="T19" fmla="*/ 197 h 606"/>
                <a:gd name="T20" fmla="*/ 641 w 652"/>
                <a:gd name="T21" fmla="*/ 247 h 606"/>
                <a:gd name="T22" fmla="*/ 652 w 652"/>
                <a:gd name="T23" fmla="*/ 296 h 606"/>
                <a:gd name="T24" fmla="*/ 645 w 652"/>
                <a:gd name="T25" fmla="*/ 348 h 606"/>
                <a:gd name="T26" fmla="*/ 617 w 652"/>
                <a:gd name="T27" fmla="*/ 405 h 606"/>
                <a:gd name="T28" fmla="*/ 596 w 652"/>
                <a:gd name="T29" fmla="*/ 455 h 606"/>
                <a:gd name="T30" fmla="*/ 567 w 652"/>
                <a:gd name="T31" fmla="*/ 483 h 606"/>
                <a:gd name="T32" fmla="*/ 520 w 652"/>
                <a:gd name="T33" fmla="*/ 500 h 606"/>
                <a:gd name="T34" fmla="*/ 492 w 652"/>
                <a:gd name="T35" fmla="*/ 505 h 606"/>
                <a:gd name="T36" fmla="*/ 442 w 652"/>
                <a:gd name="T37" fmla="*/ 488 h 606"/>
                <a:gd name="T38" fmla="*/ 418 w 652"/>
                <a:gd name="T39" fmla="*/ 443 h 606"/>
                <a:gd name="T40" fmla="*/ 395 w 652"/>
                <a:gd name="T41" fmla="*/ 429 h 606"/>
                <a:gd name="T42" fmla="*/ 397 w 652"/>
                <a:gd name="T43" fmla="*/ 401 h 606"/>
                <a:gd name="T44" fmla="*/ 369 w 652"/>
                <a:gd name="T45" fmla="*/ 427 h 606"/>
                <a:gd name="T46" fmla="*/ 338 w 652"/>
                <a:gd name="T47" fmla="*/ 386 h 606"/>
                <a:gd name="T48" fmla="*/ 290 w 652"/>
                <a:gd name="T49" fmla="*/ 360 h 606"/>
                <a:gd name="T50" fmla="*/ 208 w 652"/>
                <a:gd name="T51" fmla="*/ 374 h 606"/>
                <a:gd name="T52" fmla="*/ 167 w 652"/>
                <a:gd name="T53" fmla="*/ 405 h 606"/>
                <a:gd name="T54" fmla="*/ 118 w 652"/>
                <a:gd name="T55" fmla="*/ 408 h 606"/>
                <a:gd name="T56" fmla="*/ 85 w 652"/>
                <a:gd name="T57" fmla="*/ 422 h 606"/>
                <a:gd name="T58" fmla="*/ 35 w 652"/>
                <a:gd name="T59" fmla="*/ 415 h 606"/>
                <a:gd name="T60" fmla="*/ 37 w 652"/>
                <a:gd name="T61" fmla="*/ 393 h 606"/>
                <a:gd name="T62" fmla="*/ 30 w 652"/>
                <a:gd name="T63" fmla="*/ 344 h 606"/>
                <a:gd name="T64" fmla="*/ 21 w 652"/>
                <a:gd name="T65" fmla="*/ 306 h 606"/>
                <a:gd name="T66" fmla="*/ 0 w 652"/>
                <a:gd name="T67" fmla="*/ 261 h 606"/>
                <a:gd name="T68" fmla="*/ 14 w 652"/>
                <a:gd name="T69" fmla="*/ 266 h 606"/>
                <a:gd name="T70" fmla="*/ 2 w 652"/>
                <a:gd name="T71" fmla="*/ 230 h 606"/>
                <a:gd name="T72" fmla="*/ 7 w 652"/>
                <a:gd name="T73" fmla="*/ 197 h 606"/>
                <a:gd name="T74" fmla="*/ 35 w 652"/>
                <a:gd name="T75" fmla="*/ 180 h 606"/>
                <a:gd name="T76" fmla="*/ 66 w 652"/>
                <a:gd name="T77" fmla="*/ 166 h 606"/>
                <a:gd name="T78" fmla="*/ 97 w 652"/>
                <a:gd name="T79" fmla="*/ 154 h 606"/>
                <a:gd name="T80" fmla="*/ 134 w 652"/>
                <a:gd name="T81" fmla="*/ 133 h 606"/>
                <a:gd name="T82" fmla="*/ 158 w 652"/>
                <a:gd name="T83" fmla="*/ 93 h 606"/>
                <a:gd name="T84" fmla="*/ 170 w 652"/>
                <a:gd name="T85" fmla="*/ 88 h 606"/>
                <a:gd name="T86" fmla="*/ 191 w 652"/>
                <a:gd name="T87" fmla="*/ 64 h 606"/>
                <a:gd name="T88" fmla="*/ 208 w 652"/>
                <a:gd name="T89" fmla="*/ 55 h 606"/>
                <a:gd name="T90" fmla="*/ 243 w 652"/>
                <a:gd name="T91" fmla="*/ 69 h 606"/>
                <a:gd name="T92" fmla="*/ 269 w 652"/>
                <a:gd name="T93" fmla="*/ 48 h 606"/>
                <a:gd name="T94" fmla="*/ 290 w 652"/>
                <a:gd name="T95" fmla="*/ 24 h 606"/>
                <a:gd name="T96" fmla="*/ 300 w 652"/>
                <a:gd name="T97" fmla="*/ 10 h 606"/>
                <a:gd name="T98" fmla="*/ 343 w 652"/>
                <a:gd name="T99" fmla="*/ 22 h 606"/>
                <a:gd name="T100" fmla="*/ 371 w 652"/>
                <a:gd name="T101" fmla="*/ 22 h 606"/>
                <a:gd name="T102" fmla="*/ 371 w 652"/>
                <a:gd name="T103" fmla="*/ 43 h 606"/>
                <a:gd name="T104" fmla="*/ 359 w 652"/>
                <a:gd name="T105" fmla="*/ 64 h 606"/>
                <a:gd name="T106" fmla="*/ 392 w 652"/>
                <a:gd name="T107" fmla="*/ 90 h 606"/>
                <a:gd name="T108" fmla="*/ 421 w 652"/>
                <a:gd name="T109" fmla="*/ 109 h 606"/>
                <a:gd name="T110" fmla="*/ 454 w 652"/>
                <a:gd name="T111" fmla="*/ 93 h 606"/>
                <a:gd name="T112" fmla="*/ 458 w 652"/>
                <a:gd name="T113" fmla="*/ 60 h 606"/>
                <a:gd name="T114" fmla="*/ 458 w 652"/>
                <a:gd name="T115" fmla="*/ 27 h 606"/>
                <a:gd name="T116" fmla="*/ 473 w 652"/>
                <a:gd name="T117" fmla="*/ 0 h 606"/>
                <a:gd name="T118" fmla="*/ 482 w 652"/>
                <a:gd name="T119" fmla="*/ 27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52" h="606">
                  <a:moveTo>
                    <a:pt x="520" y="545"/>
                  </a:moveTo>
                  <a:lnTo>
                    <a:pt x="520" y="545"/>
                  </a:lnTo>
                  <a:lnTo>
                    <a:pt x="536" y="552"/>
                  </a:lnTo>
                  <a:lnTo>
                    <a:pt x="544" y="550"/>
                  </a:lnTo>
                  <a:lnTo>
                    <a:pt x="558" y="547"/>
                  </a:lnTo>
                  <a:lnTo>
                    <a:pt x="565" y="547"/>
                  </a:lnTo>
                  <a:lnTo>
                    <a:pt x="567" y="573"/>
                  </a:lnTo>
                  <a:lnTo>
                    <a:pt x="562" y="580"/>
                  </a:lnTo>
                  <a:lnTo>
                    <a:pt x="560" y="597"/>
                  </a:lnTo>
                  <a:lnTo>
                    <a:pt x="555" y="592"/>
                  </a:lnTo>
                  <a:lnTo>
                    <a:pt x="544" y="606"/>
                  </a:lnTo>
                  <a:lnTo>
                    <a:pt x="539" y="606"/>
                  </a:lnTo>
                  <a:lnTo>
                    <a:pt x="529" y="606"/>
                  </a:lnTo>
                  <a:lnTo>
                    <a:pt x="520" y="587"/>
                  </a:lnTo>
                  <a:lnTo>
                    <a:pt x="518" y="573"/>
                  </a:lnTo>
                  <a:lnTo>
                    <a:pt x="508" y="554"/>
                  </a:lnTo>
                  <a:lnTo>
                    <a:pt x="508" y="545"/>
                  </a:lnTo>
                  <a:lnTo>
                    <a:pt x="520" y="545"/>
                  </a:lnTo>
                  <a:close/>
                  <a:moveTo>
                    <a:pt x="489" y="50"/>
                  </a:moveTo>
                  <a:lnTo>
                    <a:pt x="489" y="50"/>
                  </a:lnTo>
                  <a:lnTo>
                    <a:pt x="496" y="62"/>
                  </a:lnTo>
                  <a:lnTo>
                    <a:pt x="506" y="57"/>
                  </a:lnTo>
                  <a:lnTo>
                    <a:pt x="510" y="64"/>
                  </a:lnTo>
                  <a:lnTo>
                    <a:pt x="520" y="69"/>
                  </a:lnTo>
                  <a:lnTo>
                    <a:pt x="518" y="79"/>
                  </a:lnTo>
                  <a:lnTo>
                    <a:pt x="520" y="93"/>
                  </a:lnTo>
                  <a:lnTo>
                    <a:pt x="522" y="100"/>
                  </a:lnTo>
                  <a:lnTo>
                    <a:pt x="527" y="102"/>
                  </a:lnTo>
                  <a:lnTo>
                    <a:pt x="532" y="116"/>
                  </a:lnTo>
                  <a:lnTo>
                    <a:pt x="532" y="126"/>
                  </a:lnTo>
                  <a:lnTo>
                    <a:pt x="536" y="138"/>
                  </a:lnTo>
                  <a:lnTo>
                    <a:pt x="553" y="145"/>
                  </a:lnTo>
                  <a:lnTo>
                    <a:pt x="565" y="154"/>
                  </a:lnTo>
                  <a:lnTo>
                    <a:pt x="577" y="161"/>
                  </a:lnTo>
                  <a:lnTo>
                    <a:pt x="574" y="166"/>
                  </a:lnTo>
                  <a:lnTo>
                    <a:pt x="584" y="176"/>
                  </a:lnTo>
                  <a:lnTo>
                    <a:pt x="588" y="195"/>
                  </a:lnTo>
                  <a:lnTo>
                    <a:pt x="596" y="192"/>
                  </a:lnTo>
                  <a:lnTo>
                    <a:pt x="603" y="199"/>
                  </a:lnTo>
                  <a:lnTo>
                    <a:pt x="605" y="197"/>
                  </a:lnTo>
                  <a:lnTo>
                    <a:pt x="610" y="214"/>
                  </a:lnTo>
                  <a:lnTo>
                    <a:pt x="619" y="225"/>
                  </a:lnTo>
                  <a:lnTo>
                    <a:pt x="629" y="232"/>
                  </a:lnTo>
                  <a:lnTo>
                    <a:pt x="641" y="247"/>
                  </a:lnTo>
                  <a:lnTo>
                    <a:pt x="645" y="261"/>
                  </a:lnTo>
                  <a:lnTo>
                    <a:pt x="645" y="270"/>
                  </a:lnTo>
                  <a:lnTo>
                    <a:pt x="645" y="282"/>
                  </a:lnTo>
                  <a:lnTo>
                    <a:pt x="652" y="296"/>
                  </a:lnTo>
                  <a:lnTo>
                    <a:pt x="650" y="313"/>
                  </a:lnTo>
                  <a:lnTo>
                    <a:pt x="648" y="322"/>
                  </a:lnTo>
                  <a:lnTo>
                    <a:pt x="645" y="339"/>
                  </a:lnTo>
                  <a:lnTo>
                    <a:pt x="645" y="348"/>
                  </a:lnTo>
                  <a:lnTo>
                    <a:pt x="641" y="363"/>
                  </a:lnTo>
                  <a:lnTo>
                    <a:pt x="633" y="382"/>
                  </a:lnTo>
                  <a:lnTo>
                    <a:pt x="622" y="389"/>
                  </a:lnTo>
                  <a:lnTo>
                    <a:pt x="617" y="405"/>
                  </a:lnTo>
                  <a:lnTo>
                    <a:pt x="610" y="415"/>
                  </a:lnTo>
                  <a:lnTo>
                    <a:pt x="605" y="431"/>
                  </a:lnTo>
                  <a:lnTo>
                    <a:pt x="598" y="441"/>
                  </a:lnTo>
                  <a:lnTo>
                    <a:pt x="596" y="455"/>
                  </a:lnTo>
                  <a:lnTo>
                    <a:pt x="593" y="469"/>
                  </a:lnTo>
                  <a:lnTo>
                    <a:pt x="593" y="476"/>
                  </a:lnTo>
                  <a:lnTo>
                    <a:pt x="584" y="483"/>
                  </a:lnTo>
                  <a:lnTo>
                    <a:pt x="567" y="483"/>
                  </a:lnTo>
                  <a:lnTo>
                    <a:pt x="551" y="493"/>
                  </a:lnTo>
                  <a:lnTo>
                    <a:pt x="544" y="500"/>
                  </a:lnTo>
                  <a:lnTo>
                    <a:pt x="534" y="509"/>
                  </a:lnTo>
                  <a:lnTo>
                    <a:pt x="520" y="500"/>
                  </a:lnTo>
                  <a:lnTo>
                    <a:pt x="510" y="495"/>
                  </a:lnTo>
                  <a:lnTo>
                    <a:pt x="513" y="486"/>
                  </a:lnTo>
                  <a:lnTo>
                    <a:pt x="506" y="490"/>
                  </a:lnTo>
                  <a:lnTo>
                    <a:pt x="492" y="505"/>
                  </a:lnTo>
                  <a:lnTo>
                    <a:pt x="477" y="498"/>
                  </a:lnTo>
                  <a:lnTo>
                    <a:pt x="468" y="495"/>
                  </a:lnTo>
                  <a:lnTo>
                    <a:pt x="458" y="493"/>
                  </a:lnTo>
                  <a:lnTo>
                    <a:pt x="442" y="488"/>
                  </a:lnTo>
                  <a:lnTo>
                    <a:pt x="432" y="474"/>
                  </a:lnTo>
                  <a:lnTo>
                    <a:pt x="430" y="460"/>
                  </a:lnTo>
                  <a:lnTo>
                    <a:pt x="425" y="450"/>
                  </a:lnTo>
                  <a:lnTo>
                    <a:pt x="418" y="443"/>
                  </a:lnTo>
                  <a:lnTo>
                    <a:pt x="402" y="441"/>
                  </a:lnTo>
                  <a:lnTo>
                    <a:pt x="406" y="429"/>
                  </a:lnTo>
                  <a:lnTo>
                    <a:pt x="402" y="415"/>
                  </a:lnTo>
                  <a:lnTo>
                    <a:pt x="395" y="429"/>
                  </a:lnTo>
                  <a:lnTo>
                    <a:pt x="380" y="431"/>
                  </a:lnTo>
                  <a:lnTo>
                    <a:pt x="390" y="422"/>
                  </a:lnTo>
                  <a:lnTo>
                    <a:pt x="392" y="410"/>
                  </a:lnTo>
                  <a:lnTo>
                    <a:pt x="397" y="401"/>
                  </a:lnTo>
                  <a:lnTo>
                    <a:pt x="397" y="386"/>
                  </a:lnTo>
                  <a:lnTo>
                    <a:pt x="383" y="403"/>
                  </a:lnTo>
                  <a:lnTo>
                    <a:pt x="373" y="410"/>
                  </a:lnTo>
                  <a:lnTo>
                    <a:pt x="369" y="427"/>
                  </a:lnTo>
                  <a:lnTo>
                    <a:pt x="354" y="417"/>
                  </a:lnTo>
                  <a:lnTo>
                    <a:pt x="354" y="408"/>
                  </a:lnTo>
                  <a:lnTo>
                    <a:pt x="345" y="393"/>
                  </a:lnTo>
                  <a:lnTo>
                    <a:pt x="338" y="386"/>
                  </a:lnTo>
                  <a:lnTo>
                    <a:pt x="340" y="382"/>
                  </a:lnTo>
                  <a:lnTo>
                    <a:pt x="319" y="370"/>
                  </a:lnTo>
                  <a:lnTo>
                    <a:pt x="307" y="370"/>
                  </a:lnTo>
                  <a:lnTo>
                    <a:pt x="290" y="360"/>
                  </a:lnTo>
                  <a:lnTo>
                    <a:pt x="262" y="363"/>
                  </a:lnTo>
                  <a:lnTo>
                    <a:pt x="241" y="370"/>
                  </a:lnTo>
                  <a:lnTo>
                    <a:pt x="224" y="374"/>
                  </a:lnTo>
                  <a:lnTo>
                    <a:pt x="208" y="374"/>
                  </a:lnTo>
                  <a:lnTo>
                    <a:pt x="191" y="384"/>
                  </a:lnTo>
                  <a:lnTo>
                    <a:pt x="177" y="389"/>
                  </a:lnTo>
                  <a:lnTo>
                    <a:pt x="175" y="398"/>
                  </a:lnTo>
                  <a:lnTo>
                    <a:pt x="167" y="405"/>
                  </a:lnTo>
                  <a:lnTo>
                    <a:pt x="153" y="408"/>
                  </a:lnTo>
                  <a:lnTo>
                    <a:pt x="144" y="408"/>
                  </a:lnTo>
                  <a:lnTo>
                    <a:pt x="130" y="405"/>
                  </a:lnTo>
                  <a:lnTo>
                    <a:pt x="118" y="408"/>
                  </a:lnTo>
                  <a:lnTo>
                    <a:pt x="106" y="408"/>
                  </a:lnTo>
                  <a:lnTo>
                    <a:pt x="97" y="417"/>
                  </a:lnTo>
                  <a:lnTo>
                    <a:pt x="92" y="417"/>
                  </a:lnTo>
                  <a:lnTo>
                    <a:pt x="85" y="422"/>
                  </a:lnTo>
                  <a:lnTo>
                    <a:pt x="75" y="429"/>
                  </a:lnTo>
                  <a:lnTo>
                    <a:pt x="63" y="429"/>
                  </a:lnTo>
                  <a:lnTo>
                    <a:pt x="54" y="429"/>
                  </a:lnTo>
                  <a:lnTo>
                    <a:pt x="35" y="415"/>
                  </a:lnTo>
                  <a:lnTo>
                    <a:pt x="28" y="412"/>
                  </a:lnTo>
                  <a:lnTo>
                    <a:pt x="28" y="401"/>
                  </a:lnTo>
                  <a:lnTo>
                    <a:pt x="35" y="398"/>
                  </a:lnTo>
                  <a:lnTo>
                    <a:pt x="37" y="393"/>
                  </a:lnTo>
                  <a:lnTo>
                    <a:pt x="37" y="386"/>
                  </a:lnTo>
                  <a:lnTo>
                    <a:pt x="40" y="374"/>
                  </a:lnTo>
                  <a:lnTo>
                    <a:pt x="37" y="363"/>
                  </a:lnTo>
                  <a:lnTo>
                    <a:pt x="30" y="344"/>
                  </a:lnTo>
                  <a:lnTo>
                    <a:pt x="28" y="332"/>
                  </a:lnTo>
                  <a:lnTo>
                    <a:pt x="28" y="322"/>
                  </a:lnTo>
                  <a:lnTo>
                    <a:pt x="21" y="311"/>
                  </a:lnTo>
                  <a:lnTo>
                    <a:pt x="21" y="306"/>
                  </a:lnTo>
                  <a:lnTo>
                    <a:pt x="14" y="299"/>
                  </a:lnTo>
                  <a:lnTo>
                    <a:pt x="11" y="285"/>
                  </a:lnTo>
                  <a:lnTo>
                    <a:pt x="2" y="268"/>
                  </a:lnTo>
                  <a:lnTo>
                    <a:pt x="0" y="261"/>
                  </a:lnTo>
                  <a:lnTo>
                    <a:pt x="7" y="268"/>
                  </a:lnTo>
                  <a:lnTo>
                    <a:pt x="2" y="254"/>
                  </a:lnTo>
                  <a:lnTo>
                    <a:pt x="9" y="258"/>
                  </a:lnTo>
                  <a:lnTo>
                    <a:pt x="14" y="266"/>
                  </a:lnTo>
                  <a:lnTo>
                    <a:pt x="14" y="256"/>
                  </a:lnTo>
                  <a:lnTo>
                    <a:pt x="7" y="242"/>
                  </a:lnTo>
                  <a:lnTo>
                    <a:pt x="4" y="237"/>
                  </a:lnTo>
                  <a:lnTo>
                    <a:pt x="2" y="230"/>
                  </a:lnTo>
                  <a:lnTo>
                    <a:pt x="2" y="221"/>
                  </a:lnTo>
                  <a:lnTo>
                    <a:pt x="7" y="216"/>
                  </a:lnTo>
                  <a:lnTo>
                    <a:pt x="9" y="206"/>
                  </a:lnTo>
                  <a:lnTo>
                    <a:pt x="7" y="197"/>
                  </a:lnTo>
                  <a:lnTo>
                    <a:pt x="14" y="185"/>
                  </a:lnTo>
                  <a:lnTo>
                    <a:pt x="14" y="199"/>
                  </a:lnTo>
                  <a:lnTo>
                    <a:pt x="21" y="185"/>
                  </a:lnTo>
                  <a:lnTo>
                    <a:pt x="35" y="180"/>
                  </a:lnTo>
                  <a:lnTo>
                    <a:pt x="42" y="173"/>
                  </a:lnTo>
                  <a:lnTo>
                    <a:pt x="54" y="166"/>
                  </a:lnTo>
                  <a:lnTo>
                    <a:pt x="63" y="166"/>
                  </a:lnTo>
                  <a:lnTo>
                    <a:pt x="66" y="166"/>
                  </a:lnTo>
                  <a:lnTo>
                    <a:pt x="80" y="161"/>
                  </a:lnTo>
                  <a:lnTo>
                    <a:pt x="89" y="159"/>
                  </a:lnTo>
                  <a:lnTo>
                    <a:pt x="92" y="154"/>
                  </a:lnTo>
                  <a:lnTo>
                    <a:pt x="97" y="154"/>
                  </a:lnTo>
                  <a:lnTo>
                    <a:pt x="106" y="154"/>
                  </a:lnTo>
                  <a:lnTo>
                    <a:pt x="123" y="150"/>
                  </a:lnTo>
                  <a:lnTo>
                    <a:pt x="130" y="143"/>
                  </a:lnTo>
                  <a:lnTo>
                    <a:pt x="134" y="133"/>
                  </a:lnTo>
                  <a:lnTo>
                    <a:pt x="144" y="124"/>
                  </a:lnTo>
                  <a:lnTo>
                    <a:pt x="146" y="116"/>
                  </a:lnTo>
                  <a:lnTo>
                    <a:pt x="146" y="107"/>
                  </a:lnTo>
                  <a:lnTo>
                    <a:pt x="158" y="93"/>
                  </a:lnTo>
                  <a:lnTo>
                    <a:pt x="163" y="107"/>
                  </a:lnTo>
                  <a:lnTo>
                    <a:pt x="170" y="105"/>
                  </a:lnTo>
                  <a:lnTo>
                    <a:pt x="165" y="98"/>
                  </a:lnTo>
                  <a:lnTo>
                    <a:pt x="170" y="88"/>
                  </a:lnTo>
                  <a:lnTo>
                    <a:pt x="177" y="93"/>
                  </a:lnTo>
                  <a:lnTo>
                    <a:pt x="179" y="81"/>
                  </a:lnTo>
                  <a:lnTo>
                    <a:pt x="189" y="71"/>
                  </a:lnTo>
                  <a:lnTo>
                    <a:pt x="191" y="64"/>
                  </a:lnTo>
                  <a:lnTo>
                    <a:pt x="201" y="62"/>
                  </a:lnTo>
                  <a:lnTo>
                    <a:pt x="201" y="57"/>
                  </a:lnTo>
                  <a:lnTo>
                    <a:pt x="208" y="60"/>
                  </a:lnTo>
                  <a:lnTo>
                    <a:pt x="208" y="55"/>
                  </a:lnTo>
                  <a:lnTo>
                    <a:pt x="215" y="53"/>
                  </a:lnTo>
                  <a:lnTo>
                    <a:pt x="222" y="50"/>
                  </a:lnTo>
                  <a:lnTo>
                    <a:pt x="234" y="60"/>
                  </a:lnTo>
                  <a:lnTo>
                    <a:pt x="243" y="69"/>
                  </a:lnTo>
                  <a:lnTo>
                    <a:pt x="255" y="69"/>
                  </a:lnTo>
                  <a:lnTo>
                    <a:pt x="264" y="69"/>
                  </a:lnTo>
                  <a:lnTo>
                    <a:pt x="260" y="62"/>
                  </a:lnTo>
                  <a:lnTo>
                    <a:pt x="269" y="48"/>
                  </a:lnTo>
                  <a:lnTo>
                    <a:pt x="276" y="43"/>
                  </a:lnTo>
                  <a:lnTo>
                    <a:pt x="274" y="38"/>
                  </a:lnTo>
                  <a:lnTo>
                    <a:pt x="281" y="29"/>
                  </a:lnTo>
                  <a:lnTo>
                    <a:pt x="290" y="24"/>
                  </a:lnTo>
                  <a:lnTo>
                    <a:pt x="298" y="27"/>
                  </a:lnTo>
                  <a:lnTo>
                    <a:pt x="312" y="22"/>
                  </a:lnTo>
                  <a:lnTo>
                    <a:pt x="312" y="15"/>
                  </a:lnTo>
                  <a:lnTo>
                    <a:pt x="300" y="10"/>
                  </a:lnTo>
                  <a:lnTo>
                    <a:pt x="309" y="8"/>
                  </a:lnTo>
                  <a:lnTo>
                    <a:pt x="319" y="10"/>
                  </a:lnTo>
                  <a:lnTo>
                    <a:pt x="328" y="17"/>
                  </a:lnTo>
                  <a:lnTo>
                    <a:pt x="343" y="22"/>
                  </a:lnTo>
                  <a:lnTo>
                    <a:pt x="345" y="19"/>
                  </a:lnTo>
                  <a:lnTo>
                    <a:pt x="357" y="24"/>
                  </a:lnTo>
                  <a:lnTo>
                    <a:pt x="366" y="19"/>
                  </a:lnTo>
                  <a:lnTo>
                    <a:pt x="371" y="22"/>
                  </a:lnTo>
                  <a:lnTo>
                    <a:pt x="376" y="19"/>
                  </a:lnTo>
                  <a:lnTo>
                    <a:pt x="383" y="27"/>
                  </a:lnTo>
                  <a:lnTo>
                    <a:pt x="378" y="36"/>
                  </a:lnTo>
                  <a:lnTo>
                    <a:pt x="371" y="43"/>
                  </a:lnTo>
                  <a:lnTo>
                    <a:pt x="366" y="43"/>
                  </a:lnTo>
                  <a:lnTo>
                    <a:pt x="369" y="50"/>
                  </a:lnTo>
                  <a:lnTo>
                    <a:pt x="364" y="57"/>
                  </a:lnTo>
                  <a:lnTo>
                    <a:pt x="359" y="64"/>
                  </a:lnTo>
                  <a:lnTo>
                    <a:pt x="359" y="71"/>
                  </a:lnTo>
                  <a:lnTo>
                    <a:pt x="371" y="81"/>
                  </a:lnTo>
                  <a:lnTo>
                    <a:pt x="385" y="86"/>
                  </a:lnTo>
                  <a:lnTo>
                    <a:pt x="392" y="90"/>
                  </a:lnTo>
                  <a:lnTo>
                    <a:pt x="404" y="100"/>
                  </a:lnTo>
                  <a:lnTo>
                    <a:pt x="409" y="100"/>
                  </a:lnTo>
                  <a:lnTo>
                    <a:pt x="418" y="105"/>
                  </a:lnTo>
                  <a:lnTo>
                    <a:pt x="421" y="109"/>
                  </a:lnTo>
                  <a:lnTo>
                    <a:pt x="435" y="116"/>
                  </a:lnTo>
                  <a:lnTo>
                    <a:pt x="447" y="109"/>
                  </a:lnTo>
                  <a:lnTo>
                    <a:pt x="449" y="102"/>
                  </a:lnTo>
                  <a:lnTo>
                    <a:pt x="454" y="93"/>
                  </a:lnTo>
                  <a:lnTo>
                    <a:pt x="454" y="83"/>
                  </a:lnTo>
                  <a:lnTo>
                    <a:pt x="458" y="71"/>
                  </a:lnTo>
                  <a:lnTo>
                    <a:pt x="456" y="62"/>
                  </a:lnTo>
                  <a:lnTo>
                    <a:pt x="458" y="60"/>
                  </a:lnTo>
                  <a:lnTo>
                    <a:pt x="456" y="48"/>
                  </a:lnTo>
                  <a:lnTo>
                    <a:pt x="458" y="36"/>
                  </a:lnTo>
                  <a:lnTo>
                    <a:pt x="463" y="34"/>
                  </a:lnTo>
                  <a:lnTo>
                    <a:pt x="458" y="27"/>
                  </a:lnTo>
                  <a:lnTo>
                    <a:pt x="463" y="19"/>
                  </a:lnTo>
                  <a:lnTo>
                    <a:pt x="468" y="10"/>
                  </a:lnTo>
                  <a:lnTo>
                    <a:pt x="468" y="5"/>
                  </a:lnTo>
                  <a:lnTo>
                    <a:pt x="473" y="0"/>
                  </a:lnTo>
                  <a:lnTo>
                    <a:pt x="477" y="8"/>
                  </a:lnTo>
                  <a:lnTo>
                    <a:pt x="480" y="17"/>
                  </a:lnTo>
                  <a:lnTo>
                    <a:pt x="482" y="19"/>
                  </a:lnTo>
                  <a:lnTo>
                    <a:pt x="482" y="27"/>
                  </a:lnTo>
                  <a:lnTo>
                    <a:pt x="489" y="34"/>
                  </a:lnTo>
                  <a:lnTo>
                    <a:pt x="489" y="43"/>
                  </a:lnTo>
                  <a:lnTo>
                    <a:pt x="489" y="50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2" name="Freeform 20">
              <a:extLst>
                <a:ext uri="{FF2B5EF4-FFF2-40B4-BE49-F238E27FC236}">
                  <a16:creationId xmlns:a16="http://schemas.microsoft.com/office/drawing/2014/main" id="{6BDF48BC-7A8D-6574-1CE7-43D5FAAA53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7142" y="2373498"/>
              <a:ext cx="209636" cy="103966"/>
            </a:xfrm>
            <a:custGeom>
              <a:avLst/>
              <a:gdLst>
                <a:gd name="T0" fmla="*/ 94 w 123"/>
                <a:gd name="T1" fmla="*/ 0 h 61"/>
                <a:gd name="T2" fmla="*/ 94 w 123"/>
                <a:gd name="T3" fmla="*/ 0 h 61"/>
                <a:gd name="T4" fmla="*/ 109 w 123"/>
                <a:gd name="T5" fmla="*/ 7 h 61"/>
                <a:gd name="T6" fmla="*/ 113 w 123"/>
                <a:gd name="T7" fmla="*/ 7 h 61"/>
                <a:gd name="T8" fmla="*/ 123 w 123"/>
                <a:gd name="T9" fmla="*/ 12 h 61"/>
                <a:gd name="T10" fmla="*/ 120 w 123"/>
                <a:gd name="T11" fmla="*/ 14 h 61"/>
                <a:gd name="T12" fmla="*/ 123 w 123"/>
                <a:gd name="T13" fmla="*/ 23 h 61"/>
                <a:gd name="T14" fmla="*/ 120 w 123"/>
                <a:gd name="T15" fmla="*/ 33 h 61"/>
                <a:gd name="T16" fmla="*/ 113 w 123"/>
                <a:gd name="T17" fmla="*/ 33 h 61"/>
                <a:gd name="T18" fmla="*/ 116 w 123"/>
                <a:gd name="T19" fmla="*/ 38 h 61"/>
                <a:gd name="T20" fmla="*/ 111 w 123"/>
                <a:gd name="T21" fmla="*/ 52 h 61"/>
                <a:gd name="T22" fmla="*/ 106 w 123"/>
                <a:gd name="T23" fmla="*/ 57 h 61"/>
                <a:gd name="T24" fmla="*/ 92 w 123"/>
                <a:gd name="T25" fmla="*/ 57 h 61"/>
                <a:gd name="T26" fmla="*/ 85 w 123"/>
                <a:gd name="T27" fmla="*/ 61 h 61"/>
                <a:gd name="T28" fmla="*/ 71 w 123"/>
                <a:gd name="T29" fmla="*/ 61 h 61"/>
                <a:gd name="T30" fmla="*/ 47 w 123"/>
                <a:gd name="T31" fmla="*/ 54 h 61"/>
                <a:gd name="T32" fmla="*/ 45 w 123"/>
                <a:gd name="T33" fmla="*/ 47 h 61"/>
                <a:gd name="T34" fmla="*/ 28 w 123"/>
                <a:gd name="T35" fmla="*/ 52 h 61"/>
                <a:gd name="T36" fmla="*/ 26 w 123"/>
                <a:gd name="T37" fmla="*/ 57 h 61"/>
                <a:gd name="T38" fmla="*/ 16 w 123"/>
                <a:gd name="T39" fmla="*/ 52 h 61"/>
                <a:gd name="T40" fmla="*/ 9 w 123"/>
                <a:gd name="T41" fmla="*/ 52 h 61"/>
                <a:gd name="T42" fmla="*/ 0 w 123"/>
                <a:gd name="T43" fmla="*/ 47 h 61"/>
                <a:gd name="T44" fmla="*/ 2 w 123"/>
                <a:gd name="T45" fmla="*/ 40 h 61"/>
                <a:gd name="T46" fmla="*/ 2 w 123"/>
                <a:gd name="T47" fmla="*/ 38 h 61"/>
                <a:gd name="T48" fmla="*/ 7 w 123"/>
                <a:gd name="T49" fmla="*/ 35 h 61"/>
                <a:gd name="T50" fmla="*/ 16 w 123"/>
                <a:gd name="T51" fmla="*/ 42 h 61"/>
                <a:gd name="T52" fmla="*/ 19 w 123"/>
                <a:gd name="T53" fmla="*/ 35 h 61"/>
                <a:gd name="T54" fmla="*/ 33 w 123"/>
                <a:gd name="T55" fmla="*/ 38 h 61"/>
                <a:gd name="T56" fmla="*/ 45 w 123"/>
                <a:gd name="T57" fmla="*/ 33 h 61"/>
                <a:gd name="T58" fmla="*/ 52 w 123"/>
                <a:gd name="T59" fmla="*/ 33 h 61"/>
                <a:gd name="T60" fmla="*/ 57 w 123"/>
                <a:gd name="T61" fmla="*/ 38 h 61"/>
                <a:gd name="T62" fmla="*/ 59 w 123"/>
                <a:gd name="T63" fmla="*/ 35 h 61"/>
                <a:gd name="T64" fmla="*/ 57 w 123"/>
                <a:gd name="T65" fmla="*/ 19 h 61"/>
                <a:gd name="T66" fmla="*/ 61 w 123"/>
                <a:gd name="T67" fmla="*/ 14 h 61"/>
                <a:gd name="T68" fmla="*/ 68 w 123"/>
                <a:gd name="T69" fmla="*/ 5 h 61"/>
                <a:gd name="T70" fmla="*/ 80 w 123"/>
                <a:gd name="T71" fmla="*/ 12 h 61"/>
                <a:gd name="T72" fmla="*/ 90 w 123"/>
                <a:gd name="T73" fmla="*/ 2 h 61"/>
                <a:gd name="T74" fmla="*/ 94 w 123"/>
                <a:gd name="T75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3" h="61">
                  <a:moveTo>
                    <a:pt x="94" y="0"/>
                  </a:moveTo>
                  <a:lnTo>
                    <a:pt x="94" y="0"/>
                  </a:lnTo>
                  <a:lnTo>
                    <a:pt x="109" y="7"/>
                  </a:lnTo>
                  <a:lnTo>
                    <a:pt x="113" y="7"/>
                  </a:lnTo>
                  <a:lnTo>
                    <a:pt x="123" y="12"/>
                  </a:lnTo>
                  <a:lnTo>
                    <a:pt x="120" y="14"/>
                  </a:lnTo>
                  <a:lnTo>
                    <a:pt x="123" y="23"/>
                  </a:lnTo>
                  <a:lnTo>
                    <a:pt x="120" y="33"/>
                  </a:lnTo>
                  <a:lnTo>
                    <a:pt x="113" y="33"/>
                  </a:lnTo>
                  <a:lnTo>
                    <a:pt x="116" y="38"/>
                  </a:lnTo>
                  <a:lnTo>
                    <a:pt x="111" y="52"/>
                  </a:lnTo>
                  <a:lnTo>
                    <a:pt x="106" y="57"/>
                  </a:lnTo>
                  <a:lnTo>
                    <a:pt x="92" y="57"/>
                  </a:lnTo>
                  <a:lnTo>
                    <a:pt x="85" y="61"/>
                  </a:lnTo>
                  <a:lnTo>
                    <a:pt x="71" y="61"/>
                  </a:lnTo>
                  <a:lnTo>
                    <a:pt x="47" y="54"/>
                  </a:lnTo>
                  <a:lnTo>
                    <a:pt x="45" y="47"/>
                  </a:lnTo>
                  <a:lnTo>
                    <a:pt x="28" y="52"/>
                  </a:lnTo>
                  <a:lnTo>
                    <a:pt x="26" y="57"/>
                  </a:lnTo>
                  <a:lnTo>
                    <a:pt x="16" y="52"/>
                  </a:lnTo>
                  <a:lnTo>
                    <a:pt x="9" y="52"/>
                  </a:lnTo>
                  <a:lnTo>
                    <a:pt x="0" y="47"/>
                  </a:lnTo>
                  <a:lnTo>
                    <a:pt x="2" y="40"/>
                  </a:lnTo>
                  <a:lnTo>
                    <a:pt x="2" y="38"/>
                  </a:lnTo>
                  <a:lnTo>
                    <a:pt x="7" y="35"/>
                  </a:lnTo>
                  <a:lnTo>
                    <a:pt x="16" y="42"/>
                  </a:lnTo>
                  <a:lnTo>
                    <a:pt x="19" y="35"/>
                  </a:lnTo>
                  <a:lnTo>
                    <a:pt x="33" y="38"/>
                  </a:lnTo>
                  <a:lnTo>
                    <a:pt x="45" y="33"/>
                  </a:lnTo>
                  <a:lnTo>
                    <a:pt x="52" y="33"/>
                  </a:lnTo>
                  <a:lnTo>
                    <a:pt x="57" y="38"/>
                  </a:lnTo>
                  <a:lnTo>
                    <a:pt x="59" y="35"/>
                  </a:lnTo>
                  <a:lnTo>
                    <a:pt x="57" y="19"/>
                  </a:lnTo>
                  <a:lnTo>
                    <a:pt x="61" y="14"/>
                  </a:lnTo>
                  <a:lnTo>
                    <a:pt x="68" y="5"/>
                  </a:lnTo>
                  <a:lnTo>
                    <a:pt x="80" y="12"/>
                  </a:lnTo>
                  <a:lnTo>
                    <a:pt x="90" y="2"/>
                  </a:lnTo>
                  <a:lnTo>
                    <a:pt x="94" y="0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" name="Freeform 26">
              <a:extLst>
                <a:ext uri="{FF2B5EF4-FFF2-40B4-BE49-F238E27FC236}">
                  <a16:creationId xmlns:a16="http://schemas.microsoft.com/office/drawing/2014/main" id="{8DAF5CAF-9476-42DE-32F2-A63FA8421CF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7960" y="2267828"/>
              <a:ext cx="95444" cy="85217"/>
            </a:xfrm>
            <a:custGeom>
              <a:avLst/>
              <a:gdLst>
                <a:gd name="T0" fmla="*/ 40 w 56"/>
                <a:gd name="T1" fmla="*/ 0 h 50"/>
                <a:gd name="T2" fmla="*/ 40 w 56"/>
                <a:gd name="T3" fmla="*/ 0 h 50"/>
                <a:gd name="T4" fmla="*/ 49 w 56"/>
                <a:gd name="T5" fmla="*/ 12 h 50"/>
                <a:gd name="T6" fmla="*/ 56 w 56"/>
                <a:gd name="T7" fmla="*/ 17 h 50"/>
                <a:gd name="T8" fmla="*/ 56 w 56"/>
                <a:gd name="T9" fmla="*/ 36 h 50"/>
                <a:gd name="T10" fmla="*/ 52 w 56"/>
                <a:gd name="T11" fmla="*/ 36 h 50"/>
                <a:gd name="T12" fmla="*/ 49 w 56"/>
                <a:gd name="T13" fmla="*/ 50 h 50"/>
                <a:gd name="T14" fmla="*/ 35 w 56"/>
                <a:gd name="T15" fmla="*/ 38 h 50"/>
                <a:gd name="T16" fmla="*/ 28 w 56"/>
                <a:gd name="T17" fmla="*/ 40 h 50"/>
                <a:gd name="T18" fmla="*/ 16 w 56"/>
                <a:gd name="T19" fmla="*/ 29 h 50"/>
                <a:gd name="T20" fmla="*/ 9 w 56"/>
                <a:gd name="T21" fmla="*/ 19 h 50"/>
                <a:gd name="T22" fmla="*/ 2 w 56"/>
                <a:gd name="T23" fmla="*/ 19 h 50"/>
                <a:gd name="T24" fmla="*/ 0 w 56"/>
                <a:gd name="T25" fmla="*/ 10 h 50"/>
                <a:gd name="T26" fmla="*/ 11 w 56"/>
                <a:gd name="T27" fmla="*/ 5 h 50"/>
                <a:gd name="T28" fmla="*/ 23 w 56"/>
                <a:gd name="T29" fmla="*/ 7 h 50"/>
                <a:gd name="T30" fmla="*/ 40 w 56"/>
                <a:gd name="T3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6" h="50">
                  <a:moveTo>
                    <a:pt x="40" y="0"/>
                  </a:moveTo>
                  <a:lnTo>
                    <a:pt x="40" y="0"/>
                  </a:lnTo>
                  <a:lnTo>
                    <a:pt x="49" y="12"/>
                  </a:lnTo>
                  <a:lnTo>
                    <a:pt x="56" y="17"/>
                  </a:lnTo>
                  <a:lnTo>
                    <a:pt x="56" y="36"/>
                  </a:lnTo>
                  <a:lnTo>
                    <a:pt x="52" y="36"/>
                  </a:lnTo>
                  <a:lnTo>
                    <a:pt x="49" y="50"/>
                  </a:lnTo>
                  <a:lnTo>
                    <a:pt x="35" y="38"/>
                  </a:lnTo>
                  <a:lnTo>
                    <a:pt x="28" y="40"/>
                  </a:lnTo>
                  <a:lnTo>
                    <a:pt x="16" y="29"/>
                  </a:lnTo>
                  <a:lnTo>
                    <a:pt x="9" y="19"/>
                  </a:lnTo>
                  <a:lnTo>
                    <a:pt x="2" y="19"/>
                  </a:lnTo>
                  <a:lnTo>
                    <a:pt x="0" y="10"/>
                  </a:lnTo>
                  <a:lnTo>
                    <a:pt x="11" y="5"/>
                  </a:lnTo>
                  <a:lnTo>
                    <a:pt x="23" y="7"/>
                  </a:lnTo>
                  <a:lnTo>
                    <a:pt x="40" y="0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" name="Freeform 34">
              <a:extLst>
                <a:ext uri="{FF2B5EF4-FFF2-40B4-BE49-F238E27FC236}">
                  <a16:creationId xmlns:a16="http://schemas.microsoft.com/office/drawing/2014/main" id="{B9AE4ED9-8399-5566-59A4-B75999ECAF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5055" y="2566089"/>
              <a:ext cx="170435" cy="109079"/>
            </a:xfrm>
            <a:custGeom>
              <a:avLst/>
              <a:gdLst>
                <a:gd name="T0" fmla="*/ 5 w 100"/>
                <a:gd name="T1" fmla="*/ 0 h 64"/>
                <a:gd name="T2" fmla="*/ 5 w 100"/>
                <a:gd name="T3" fmla="*/ 0 h 64"/>
                <a:gd name="T4" fmla="*/ 10 w 100"/>
                <a:gd name="T5" fmla="*/ 10 h 64"/>
                <a:gd name="T6" fmla="*/ 15 w 100"/>
                <a:gd name="T7" fmla="*/ 8 h 64"/>
                <a:gd name="T8" fmla="*/ 26 w 100"/>
                <a:gd name="T9" fmla="*/ 10 h 64"/>
                <a:gd name="T10" fmla="*/ 50 w 100"/>
                <a:gd name="T11" fmla="*/ 12 h 64"/>
                <a:gd name="T12" fmla="*/ 59 w 100"/>
                <a:gd name="T13" fmla="*/ 8 h 64"/>
                <a:gd name="T14" fmla="*/ 78 w 100"/>
                <a:gd name="T15" fmla="*/ 0 h 64"/>
                <a:gd name="T16" fmla="*/ 90 w 100"/>
                <a:gd name="T17" fmla="*/ 10 h 64"/>
                <a:gd name="T18" fmla="*/ 100 w 100"/>
                <a:gd name="T19" fmla="*/ 12 h 64"/>
                <a:gd name="T20" fmla="*/ 90 w 100"/>
                <a:gd name="T21" fmla="*/ 22 h 64"/>
                <a:gd name="T22" fmla="*/ 85 w 100"/>
                <a:gd name="T23" fmla="*/ 36 h 64"/>
                <a:gd name="T24" fmla="*/ 90 w 100"/>
                <a:gd name="T25" fmla="*/ 48 h 64"/>
                <a:gd name="T26" fmla="*/ 76 w 100"/>
                <a:gd name="T27" fmla="*/ 45 h 64"/>
                <a:gd name="T28" fmla="*/ 59 w 100"/>
                <a:gd name="T29" fmla="*/ 52 h 64"/>
                <a:gd name="T30" fmla="*/ 59 w 100"/>
                <a:gd name="T31" fmla="*/ 62 h 64"/>
                <a:gd name="T32" fmla="*/ 45 w 100"/>
                <a:gd name="T33" fmla="*/ 64 h 64"/>
                <a:gd name="T34" fmla="*/ 33 w 100"/>
                <a:gd name="T35" fmla="*/ 57 h 64"/>
                <a:gd name="T36" fmla="*/ 22 w 100"/>
                <a:gd name="T37" fmla="*/ 62 h 64"/>
                <a:gd name="T38" fmla="*/ 10 w 100"/>
                <a:gd name="T39" fmla="*/ 62 h 64"/>
                <a:gd name="T40" fmla="*/ 7 w 100"/>
                <a:gd name="T41" fmla="*/ 48 h 64"/>
                <a:gd name="T42" fmla="*/ 0 w 100"/>
                <a:gd name="T43" fmla="*/ 43 h 64"/>
                <a:gd name="T44" fmla="*/ 3 w 100"/>
                <a:gd name="T45" fmla="*/ 38 h 64"/>
                <a:gd name="T46" fmla="*/ 0 w 100"/>
                <a:gd name="T47" fmla="*/ 36 h 64"/>
                <a:gd name="T48" fmla="*/ 3 w 100"/>
                <a:gd name="T49" fmla="*/ 29 h 64"/>
                <a:gd name="T50" fmla="*/ 10 w 100"/>
                <a:gd name="T51" fmla="*/ 22 h 64"/>
                <a:gd name="T52" fmla="*/ 0 w 100"/>
                <a:gd name="T53" fmla="*/ 12 h 64"/>
                <a:gd name="T54" fmla="*/ 0 w 100"/>
                <a:gd name="T55" fmla="*/ 5 h 64"/>
                <a:gd name="T56" fmla="*/ 5 w 100"/>
                <a:gd name="T57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0" h="64">
                  <a:moveTo>
                    <a:pt x="5" y="0"/>
                  </a:moveTo>
                  <a:lnTo>
                    <a:pt x="5" y="0"/>
                  </a:lnTo>
                  <a:lnTo>
                    <a:pt x="10" y="10"/>
                  </a:lnTo>
                  <a:lnTo>
                    <a:pt x="15" y="8"/>
                  </a:lnTo>
                  <a:lnTo>
                    <a:pt x="26" y="10"/>
                  </a:lnTo>
                  <a:lnTo>
                    <a:pt x="50" y="12"/>
                  </a:lnTo>
                  <a:lnTo>
                    <a:pt x="59" y="8"/>
                  </a:lnTo>
                  <a:lnTo>
                    <a:pt x="78" y="0"/>
                  </a:lnTo>
                  <a:lnTo>
                    <a:pt x="90" y="10"/>
                  </a:lnTo>
                  <a:lnTo>
                    <a:pt x="100" y="12"/>
                  </a:lnTo>
                  <a:lnTo>
                    <a:pt x="90" y="22"/>
                  </a:lnTo>
                  <a:lnTo>
                    <a:pt x="85" y="36"/>
                  </a:lnTo>
                  <a:lnTo>
                    <a:pt x="90" y="48"/>
                  </a:lnTo>
                  <a:lnTo>
                    <a:pt x="76" y="45"/>
                  </a:lnTo>
                  <a:lnTo>
                    <a:pt x="59" y="52"/>
                  </a:lnTo>
                  <a:lnTo>
                    <a:pt x="59" y="62"/>
                  </a:lnTo>
                  <a:lnTo>
                    <a:pt x="45" y="64"/>
                  </a:lnTo>
                  <a:lnTo>
                    <a:pt x="33" y="57"/>
                  </a:lnTo>
                  <a:lnTo>
                    <a:pt x="22" y="62"/>
                  </a:lnTo>
                  <a:lnTo>
                    <a:pt x="10" y="62"/>
                  </a:lnTo>
                  <a:lnTo>
                    <a:pt x="7" y="48"/>
                  </a:lnTo>
                  <a:lnTo>
                    <a:pt x="0" y="43"/>
                  </a:lnTo>
                  <a:lnTo>
                    <a:pt x="3" y="38"/>
                  </a:lnTo>
                  <a:lnTo>
                    <a:pt x="0" y="36"/>
                  </a:lnTo>
                  <a:lnTo>
                    <a:pt x="3" y="29"/>
                  </a:lnTo>
                  <a:lnTo>
                    <a:pt x="10" y="22"/>
                  </a:lnTo>
                  <a:lnTo>
                    <a:pt x="0" y="12"/>
                  </a:lnTo>
                  <a:lnTo>
                    <a:pt x="0" y="5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5" name="Freeform 36">
              <a:extLst>
                <a:ext uri="{FF2B5EF4-FFF2-40B4-BE49-F238E27FC236}">
                  <a16:creationId xmlns:a16="http://schemas.microsoft.com/office/drawing/2014/main" id="{5B676975-764D-951C-EDE1-5668F40C1E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18221" y="3152385"/>
              <a:ext cx="52835" cy="95444"/>
            </a:xfrm>
            <a:custGeom>
              <a:avLst/>
              <a:gdLst>
                <a:gd name="T0" fmla="*/ 23 w 31"/>
                <a:gd name="T1" fmla="*/ 56 h 56"/>
                <a:gd name="T2" fmla="*/ 23 w 31"/>
                <a:gd name="T3" fmla="*/ 56 h 56"/>
                <a:gd name="T4" fmla="*/ 19 w 31"/>
                <a:gd name="T5" fmla="*/ 56 h 56"/>
                <a:gd name="T6" fmla="*/ 14 w 31"/>
                <a:gd name="T7" fmla="*/ 47 h 56"/>
                <a:gd name="T8" fmla="*/ 9 w 31"/>
                <a:gd name="T9" fmla="*/ 42 h 56"/>
                <a:gd name="T10" fmla="*/ 12 w 31"/>
                <a:gd name="T11" fmla="*/ 30 h 56"/>
                <a:gd name="T12" fmla="*/ 16 w 31"/>
                <a:gd name="T13" fmla="*/ 33 h 56"/>
                <a:gd name="T14" fmla="*/ 23 w 31"/>
                <a:gd name="T15" fmla="*/ 47 h 56"/>
                <a:gd name="T16" fmla="*/ 23 w 31"/>
                <a:gd name="T17" fmla="*/ 56 h 56"/>
                <a:gd name="T18" fmla="*/ 19 w 31"/>
                <a:gd name="T19" fmla="*/ 7 h 56"/>
                <a:gd name="T20" fmla="*/ 19 w 31"/>
                <a:gd name="T21" fmla="*/ 7 h 56"/>
                <a:gd name="T22" fmla="*/ 0 w 31"/>
                <a:gd name="T23" fmla="*/ 9 h 56"/>
                <a:gd name="T24" fmla="*/ 0 w 31"/>
                <a:gd name="T25" fmla="*/ 2 h 56"/>
                <a:gd name="T26" fmla="*/ 7 w 31"/>
                <a:gd name="T27" fmla="*/ 2 h 56"/>
                <a:gd name="T28" fmla="*/ 16 w 31"/>
                <a:gd name="T29" fmla="*/ 2 h 56"/>
                <a:gd name="T30" fmla="*/ 19 w 31"/>
                <a:gd name="T31" fmla="*/ 7 h 56"/>
                <a:gd name="T32" fmla="*/ 31 w 31"/>
                <a:gd name="T33" fmla="*/ 7 h 56"/>
                <a:gd name="T34" fmla="*/ 31 w 31"/>
                <a:gd name="T35" fmla="*/ 7 h 56"/>
                <a:gd name="T36" fmla="*/ 28 w 31"/>
                <a:gd name="T37" fmla="*/ 19 h 56"/>
                <a:gd name="T38" fmla="*/ 26 w 31"/>
                <a:gd name="T39" fmla="*/ 16 h 56"/>
                <a:gd name="T40" fmla="*/ 26 w 31"/>
                <a:gd name="T41" fmla="*/ 7 h 56"/>
                <a:gd name="T42" fmla="*/ 19 w 31"/>
                <a:gd name="T43" fmla="*/ 0 h 56"/>
                <a:gd name="T44" fmla="*/ 19 w 31"/>
                <a:gd name="T45" fmla="*/ 0 h 56"/>
                <a:gd name="T46" fmla="*/ 31 w 31"/>
                <a:gd name="T47" fmla="*/ 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56">
                  <a:moveTo>
                    <a:pt x="23" y="56"/>
                  </a:moveTo>
                  <a:lnTo>
                    <a:pt x="23" y="56"/>
                  </a:lnTo>
                  <a:lnTo>
                    <a:pt x="19" y="56"/>
                  </a:lnTo>
                  <a:lnTo>
                    <a:pt x="14" y="47"/>
                  </a:lnTo>
                  <a:lnTo>
                    <a:pt x="9" y="42"/>
                  </a:lnTo>
                  <a:lnTo>
                    <a:pt x="12" y="30"/>
                  </a:lnTo>
                  <a:lnTo>
                    <a:pt x="16" y="33"/>
                  </a:lnTo>
                  <a:lnTo>
                    <a:pt x="23" y="47"/>
                  </a:lnTo>
                  <a:lnTo>
                    <a:pt x="23" y="56"/>
                  </a:lnTo>
                  <a:close/>
                  <a:moveTo>
                    <a:pt x="19" y="7"/>
                  </a:moveTo>
                  <a:lnTo>
                    <a:pt x="19" y="7"/>
                  </a:lnTo>
                  <a:lnTo>
                    <a:pt x="0" y="9"/>
                  </a:lnTo>
                  <a:lnTo>
                    <a:pt x="0" y="2"/>
                  </a:lnTo>
                  <a:lnTo>
                    <a:pt x="7" y="2"/>
                  </a:lnTo>
                  <a:lnTo>
                    <a:pt x="16" y="2"/>
                  </a:lnTo>
                  <a:lnTo>
                    <a:pt x="19" y="7"/>
                  </a:lnTo>
                  <a:close/>
                  <a:moveTo>
                    <a:pt x="31" y="7"/>
                  </a:moveTo>
                  <a:lnTo>
                    <a:pt x="31" y="7"/>
                  </a:lnTo>
                  <a:lnTo>
                    <a:pt x="28" y="19"/>
                  </a:lnTo>
                  <a:lnTo>
                    <a:pt x="26" y="16"/>
                  </a:lnTo>
                  <a:lnTo>
                    <a:pt x="26" y="7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31" y="7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6" name="Freeform 38">
              <a:extLst>
                <a:ext uri="{FF2B5EF4-FFF2-40B4-BE49-F238E27FC236}">
                  <a16:creationId xmlns:a16="http://schemas.microsoft.com/office/drawing/2014/main" id="{22A96D4F-341D-52C8-790B-4674C56EA0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0986" y="2526890"/>
              <a:ext cx="107375" cy="97148"/>
            </a:xfrm>
            <a:custGeom>
              <a:avLst/>
              <a:gdLst>
                <a:gd name="T0" fmla="*/ 21 w 63"/>
                <a:gd name="T1" fmla="*/ 0 h 57"/>
                <a:gd name="T2" fmla="*/ 21 w 63"/>
                <a:gd name="T3" fmla="*/ 0 h 57"/>
                <a:gd name="T4" fmla="*/ 35 w 63"/>
                <a:gd name="T5" fmla="*/ 4 h 57"/>
                <a:gd name="T6" fmla="*/ 44 w 63"/>
                <a:gd name="T7" fmla="*/ 4 h 57"/>
                <a:gd name="T8" fmla="*/ 52 w 63"/>
                <a:gd name="T9" fmla="*/ 9 h 57"/>
                <a:gd name="T10" fmla="*/ 59 w 63"/>
                <a:gd name="T11" fmla="*/ 9 h 57"/>
                <a:gd name="T12" fmla="*/ 54 w 63"/>
                <a:gd name="T13" fmla="*/ 19 h 57"/>
                <a:gd name="T14" fmla="*/ 63 w 63"/>
                <a:gd name="T15" fmla="*/ 28 h 57"/>
                <a:gd name="T16" fmla="*/ 61 w 63"/>
                <a:gd name="T17" fmla="*/ 38 h 57"/>
                <a:gd name="T18" fmla="*/ 56 w 63"/>
                <a:gd name="T19" fmla="*/ 38 h 57"/>
                <a:gd name="T20" fmla="*/ 54 w 63"/>
                <a:gd name="T21" fmla="*/ 40 h 57"/>
                <a:gd name="T22" fmla="*/ 47 w 63"/>
                <a:gd name="T23" fmla="*/ 45 h 57"/>
                <a:gd name="T24" fmla="*/ 44 w 63"/>
                <a:gd name="T25" fmla="*/ 57 h 57"/>
                <a:gd name="T26" fmla="*/ 30 w 63"/>
                <a:gd name="T27" fmla="*/ 49 h 57"/>
                <a:gd name="T28" fmla="*/ 26 w 63"/>
                <a:gd name="T29" fmla="*/ 40 h 57"/>
                <a:gd name="T30" fmla="*/ 18 w 63"/>
                <a:gd name="T31" fmla="*/ 35 h 57"/>
                <a:gd name="T32" fmla="*/ 11 w 63"/>
                <a:gd name="T33" fmla="*/ 28 h 57"/>
                <a:gd name="T34" fmla="*/ 9 w 63"/>
                <a:gd name="T35" fmla="*/ 21 h 57"/>
                <a:gd name="T36" fmla="*/ 0 w 63"/>
                <a:gd name="T37" fmla="*/ 9 h 57"/>
                <a:gd name="T38" fmla="*/ 4 w 63"/>
                <a:gd name="T39" fmla="*/ 0 h 57"/>
                <a:gd name="T40" fmla="*/ 9 w 63"/>
                <a:gd name="T41" fmla="*/ 4 h 57"/>
                <a:gd name="T42" fmla="*/ 14 w 63"/>
                <a:gd name="T43" fmla="*/ 0 h 57"/>
                <a:gd name="T44" fmla="*/ 21 w 63"/>
                <a:gd name="T4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3" h="57">
                  <a:moveTo>
                    <a:pt x="21" y="0"/>
                  </a:moveTo>
                  <a:lnTo>
                    <a:pt x="21" y="0"/>
                  </a:lnTo>
                  <a:lnTo>
                    <a:pt x="35" y="4"/>
                  </a:lnTo>
                  <a:lnTo>
                    <a:pt x="44" y="4"/>
                  </a:lnTo>
                  <a:lnTo>
                    <a:pt x="52" y="9"/>
                  </a:lnTo>
                  <a:lnTo>
                    <a:pt x="59" y="9"/>
                  </a:lnTo>
                  <a:lnTo>
                    <a:pt x="54" y="19"/>
                  </a:lnTo>
                  <a:lnTo>
                    <a:pt x="63" y="28"/>
                  </a:lnTo>
                  <a:lnTo>
                    <a:pt x="61" y="38"/>
                  </a:lnTo>
                  <a:lnTo>
                    <a:pt x="56" y="38"/>
                  </a:lnTo>
                  <a:lnTo>
                    <a:pt x="54" y="40"/>
                  </a:lnTo>
                  <a:lnTo>
                    <a:pt x="47" y="45"/>
                  </a:lnTo>
                  <a:lnTo>
                    <a:pt x="44" y="57"/>
                  </a:lnTo>
                  <a:lnTo>
                    <a:pt x="30" y="49"/>
                  </a:lnTo>
                  <a:lnTo>
                    <a:pt x="26" y="40"/>
                  </a:lnTo>
                  <a:lnTo>
                    <a:pt x="18" y="35"/>
                  </a:lnTo>
                  <a:lnTo>
                    <a:pt x="11" y="28"/>
                  </a:lnTo>
                  <a:lnTo>
                    <a:pt x="9" y="21"/>
                  </a:lnTo>
                  <a:lnTo>
                    <a:pt x="0" y="9"/>
                  </a:lnTo>
                  <a:lnTo>
                    <a:pt x="4" y="0"/>
                  </a:lnTo>
                  <a:lnTo>
                    <a:pt x="9" y="4"/>
                  </a:lnTo>
                  <a:lnTo>
                    <a:pt x="14" y="0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" name="Freeform 42">
              <a:extLst>
                <a:ext uri="{FF2B5EF4-FFF2-40B4-BE49-F238E27FC236}">
                  <a16:creationId xmlns:a16="http://schemas.microsoft.com/office/drawing/2014/main" id="{67F48418-4820-46E6-0BB9-6BF8D9CF0F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5299" y="3401220"/>
              <a:ext cx="32384" cy="76697"/>
            </a:xfrm>
            <a:custGeom>
              <a:avLst/>
              <a:gdLst>
                <a:gd name="T0" fmla="*/ 17 w 19"/>
                <a:gd name="T1" fmla="*/ 7 h 45"/>
                <a:gd name="T2" fmla="*/ 17 w 19"/>
                <a:gd name="T3" fmla="*/ 7 h 45"/>
                <a:gd name="T4" fmla="*/ 14 w 19"/>
                <a:gd name="T5" fmla="*/ 17 h 45"/>
                <a:gd name="T6" fmla="*/ 17 w 19"/>
                <a:gd name="T7" fmla="*/ 17 h 45"/>
                <a:gd name="T8" fmla="*/ 14 w 19"/>
                <a:gd name="T9" fmla="*/ 24 h 45"/>
                <a:gd name="T10" fmla="*/ 17 w 19"/>
                <a:gd name="T11" fmla="*/ 26 h 45"/>
                <a:gd name="T12" fmla="*/ 14 w 19"/>
                <a:gd name="T13" fmla="*/ 34 h 45"/>
                <a:gd name="T14" fmla="*/ 10 w 19"/>
                <a:gd name="T15" fmla="*/ 38 h 45"/>
                <a:gd name="T16" fmla="*/ 7 w 19"/>
                <a:gd name="T17" fmla="*/ 41 h 45"/>
                <a:gd name="T18" fmla="*/ 5 w 19"/>
                <a:gd name="T19" fmla="*/ 45 h 45"/>
                <a:gd name="T20" fmla="*/ 0 w 19"/>
                <a:gd name="T21" fmla="*/ 45 h 45"/>
                <a:gd name="T22" fmla="*/ 0 w 19"/>
                <a:gd name="T23" fmla="*/ 26 h 45"/>
                <a:gd name="T24" fmla="*/ 0 w 19"/>
                <a:gd name="T25" fmla="*/ 12 h 45"/>
                <a:gd name="T26" fmla="*/ 0 w 19"/>
                <a:gd name="T27" fmla="*/ 10 h 45"/>
                <a:gd name="T28" fmla="*/ 3 w 19"/>
                <a:gd name="T29" fmla="*/ 10 h 45"/>
                <a:gd name="T30" fmla="*/ 5 w 19"/>
                <a:gd name="T31" fmla="*/ 12 h 45"/>
                <a:gd name="T32" fmla="*/ 12 w 19"/>
                <a:gd name="T33" fmla="*/ 0 h 45"/>
                <a:gd name="T34" fmla="*/ 14 w 19"/>
                <a:gd name="T35" fmla="*/ 0 h 45"/>
                <a:gd name="T36" fmla="*/ 14 w 19"/>
                <a:gd name="T37" fmla="*/ 3 h 45"/>
                <a:gd name="T38" fmla="*/ 19 w 19"/>
                <a:gd name="T39" fmla="*/ 3 h 45"/>
                <a:gd name="T40" fmla="*/ 17 w 19"/>
                <a:gd name="T41" fmla="*/ 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" h="45">
                  <a:moveTo>
                    <a:pt x="17" y="7"/>
                  </a:moveTo>
                  <a:lnTo>
                    <a:pt x="17" y="7"/>
                  </a:lnTo>
                  <a:lnTo>
                    <a:pt x="14" y="17"/>
                  </a:lnTo>
                  <a:lnTo>
                    <a:pt x="17" y="17"/>
                  </a:lnTo>
                  <a:lnTo>
                    <a:pt x="14" y="24"/>
                  </a:lnTo>
                  <a:lnTo>
                    <a:pt x="17" y="26"/>
                  </a:lnTo>
                  <a:lnTo>
                    <a:pt x="14" y="34"/>
                  </a:lnTo>
                  <a:lnTo>
                    <a:pt x="10" y="38"/>
                  </a:lnTo>
                  <a:lnTo>
                    <a:pt x="7" y="41"/>
                  </a:lnTo>
                  <a:lnTo>
                    <a:pt x="5" y="45"/>
                  </a:lnTo>
                  <a:lnTo>
                    <a:pt x="0" y="45"/>
                  </a:lnTo>
                  <a:lnTo>
                    <a:pt x="0" y="26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3" y="10"/>
                  </a:lnTo>
                  <a:lnTo>
                    <a:pt x="5" y="1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4" y="3"/>
                  </a:lnTo>
                  <a:lnTo>
                    <a:pt x="19" y="3"/>
                  </a:lnTo>
                  <a:lnTo>
                    <a:pt x="17" y="7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8" name="Freeform 372">
              <a:extLst>
                <a:ext uri="{FF2B5EF4-FFF2-40B4-BE49-F238E27FC236}">
                  <a16:creationId xmlns:a16="http://schemas.microsoft.com/office/drawing/2014/main" id="{CA490C42-890B-4EFD-BA29-3668FBA6BF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5577" y="4186072"/>
              <a:ext cx="334052" cy="380069"/>
            </a:xfrm>
            <a:custGeom>
              <a:avLst/>
              <a:gdLst>
                <a:gd name="connsiteX0" fmla="*/ 109538 w 311150"/>
                <a:gd name="connsiteY0" fmla="*/ 0 h 354012"/>
                <a:gd name="connsiteX1" fmla="*/ 108320 w 311150"/>
                <a:gd name="connsiteY1" fmla="*/ 4873 h 354012"/>
                <a:gd name="connsiteX2" fmla="*/ 109538 w 311150"/>
                <a:gd name="connsiteY2" fmla="*/ 4762 h 354012"/>
                <a:gd name="connsiteX3" fmla="*/ 105527 w 311150"/>
                <a:gd name="connsiteY3" fmla="*/ 20805 h 354012"/>
                <a:gd name="connsiteX4" fmla="*/ 109538 w 311150"/>
                <a:gd name="connsiteY4" fmla="*/ 30163 h 354012"/>
                <a:gd name="connsiteX5" fmla="*/ 109538 w 311150"/>
                <a:gd name="connsiteY5" fmla="*/ 34925 h 354012"/>
                <a:gd name="connsiteX6" fmla="*/ 109538 w 311150"/>
                <a:gd name="connsiteY6" fmla="*/ 44450 h 354012"/>
                <a:gd name="connsiteX7" fmla="*/ 134938 w 311150"/>
                <a:gd name="connsiteY7" fmla="*/ 68263 h 354012"/>
                <a:gd name="connsiteX8" fmla="*/ 165100 w 311150"/>
                <a:gd name="connsiteY8" fmla="*/ 74613 h 354012"/>
                <a:gd name="connsiteX9" fmla="*/ 173038 w 311150"/>
                <a:gd name="connsiteY9" fmla="*/ 82550 h 354012"/>
                <a:gd name="connsiteX10" fmla="*/ 192088 w 311150"/>
                <a:gd name="connsiteY10" fmla="*/ 90488 h 354012"/>
                <a:gd name="connsiteX11" fmla="*/ 203200 w 311150"/>
                <a:gd name="connsiteY11" fmla="*/ 96838 h 354012"/>
                <a:gd name="connsiteX12" fmla="*/ 217488 w 311150"/>
                <a:gd name="connsiteY12" fmla="*/ 93663 h 354012"/>
                <a:gd name="connsiteX13" fmla="*/ 233363 w 311150"/>
                <a:gd name="connsiteY13" fmla="*/ 104775 h 354012"/>
                <a:gd name="connsiteX14" fmla="*/ 236538 w 311150"/>
                <a:gd name="connsiteY14" fmla="*/ 120650 h 354012"/>
                <a:gd name="connsiteX15" fmla="*/ 241300 w 311150"/>
                <a:gd name="connsiteY15" fmla="*/ 127000 h 354012"/>
                <a:gd name="connsiteX16" fmla="*/ 241300 w 311150"/>
                <a:gd name="connsiteY16" fmla="*/ 131762 h 354012"/>
                <a:gd name="connsiteX17" fmla="*/ 241300 w 311150"/>
                <a:gd name="connsiteY17" fmla="*/ 138113 h 354012"/>
                <a:gd name="connsiteX18" fmla="*/ 241300 w 311150"/>
                <a:gd name="connsiteY18" fmla="*/ 142875 h 354012"/>
                <a:gd name="connsiteX19" fmla="*/ 234616 w 311150"/>
                <a:gd name="connsiteY19" fmla="*/ 142875 h 354012"/>
                <a:gd name="connsiteX20" fmla="*/ 241300 w 311150"/>
                <a:gd name="connsiteY20" fmla="*/ 168275 h 354012"/>
                <a:gd name="connsiteX21" fmla="*/ 288925 w 311150"/>
                <a:gd name="connsiteY21" fmla="*/ 168275 h 354012"/>
                <a:gd name="connsiteX22" fmla="*/ 288925 w 311150"/>
                <a:gd name="connsiteY22" fmla="*/ 173037 h 354012"/>
                <a:gd name="connsiteX23" fmla="*/ 288925 w 311150"/>
                <a:gd name="connsiteY23" fmla="*/ 187325 h 354012"/>
                <a:gd name="connsiteX24" fmla="*/ 288925 w 311150"/>
                <a:gd name="connsiteY24" fmla="*/ 192087 h 354012"/>
                <a:gd name="connsiteX25" fmla="*/ 288925 w 311150"/>
                <a:gd name="connsiteY25" fmla="*/ 195263 h 354012"/>
                <a:gd name="connsiteX26" fmla="*/ 304800 w 311150"/>
                <a:gd name="connsiteY26" fmla="*/ 203200 h 354012"/>
                <a:gd name="connsiteX27" fmla="*/ 311150 w 311150"/>
                <a:gd name="connsiteY27" fmla="*/ 222250 h 354012"/>
                <a:gd name="connsiteX28" fmla="*/ 310590 w 311150"/>
                <a:gd name="connsiteY28" fmla="*/ 225332 h 354012"/>
                <a:gd name="connsiteX29" fmla="*/ 311150 w 311150"/>
                <a:gd name="connsiteY29" fmla="*/ 227012 h 354012"/>
                <a:gd name="connsiteX30" fmla="*/ 307975 w 311150"/>
                <a:gd name="connsiteY30" fmla="*/ 244475 h 354012"/>
                <a:gd name="connsiteX31" fmla="*/ 300038 w 311150"/>
                <a:gd name="connsiteY31" fmla="*/ 260350 h 354012"/>
                <a:gd name="connsiteX32" fmla="*/ 300038 w 311150"/>
                <a:gd name="connsiteY32" fmla="*/ 269875 h 354012"/>
                <a:gd name="connsiteX33" fmla="*/ 300038 w 311150"/>
                <a:gd name="connsiteY33" fmla="*/ 274637 h 354012"/>
                <a:gd name="connsiteX34" fmla="*/ 293688 w 311150"/>
                <a:gd name="connsiteY34" fmla="*/ 279400 h 354012"/>
                <a:gd name="connsiteX35" fmla="*/ 293688 w 311150"/>
                <a:gd name="connsiteY35" fmla="*/ 274638 h 354012"/>
                <a:gd name="connsiteX36" fmla="*/ 293688 w 311150"/>
                <a:gd name="connsiteY36" fmla="*/ 271462 h 354012"/>
                <a:gd name="connsiteX37" fmla="*/ 269875 w 311150"/>
                <a:gd name="connsiteY37" fmla="*/ 257175 h 354012"/>
                <a:gd name="connsiteX38" fmla="*/ 244475 w 311150"/>
                <a:gd name="connsiteY38" fmla="*/ 257175 h 354012"/>
                <a:gd name="connsiteX39" fmla="*/ 200025 w 311150"/>
                <a:gd name="connsiteY39" fmla="*/ 263525 h 354012"/>
                <a:gd name="connsiteX40" fmla="*/ 187325 w 311150"/>
                <a:gd name="connsiteY40" fmla="*/ 290512 h 354012"/>
                <a:gd name="connsiteX41" fmla="*/ 187325 w 311150"/>
                <a:gd name="connsiteY41" fmla="*/ 296863 h 354012"/>
                <a:gd name="connsiteX42" fmla="*/ 187325 w 311150"/>
                <a:gd name="connsiteY42" fmla="*/ 301625 h 354012"/>
                <a:gd name="connsiteX43" fmla="*/ 176213 w 311150"/>
                <a:gd name="connsiteY43" fmla="*/ 334962 h 354012"/>
                <a:gd name="connsiteX44" fmla="*/ 173038 w 311150"/>
                <a:gd name="connsiteY44" fmla="*/ 331787 h 354012"/>
                <a:gd name="connsiteX45" fmla="*/ 142875 w 311150"/>
                <a:gd name="connsiteY45" fmla="*/ 327025 h 354012"/>
                <a:gd name="connsiteX46" fmla="*/ 134938 w 311150"/>
                <a:gd name="connsiteY46" fmla="*/ 350837 h 354012"/>
                <a:gd name="connsiteX47" fmla="*/ 115888 w 311150"/>
                <a:gd name="connsiteY47" fmla="*/ 331787 h 354012"/>
                <a:gd name="connsiteX48" fmla="*/ 87313 w 311150"/>
                <a:gd name="connsiteY48" fmla="*/ 323850 h 354012"/>
                <a:gd name="connsiteX49" fmla="*/ 63500 w 311150"/>
                <a:gd name="connsiteY49" fmla="*/ 350837 h 354012"/>
                <a:gd name="connsiteX50" fmla="*/ 46038 w 311150"/>
                <a:gd name="connsiteY50" fmla="*/ 354012 h 354012"/>
                <a:gd name="connsiteX51" fmla="*/ 33338 w 311150"/>
                <a:gd name="connsiteY51" fmla="*/ 315912 h 354012"/>
                <a:gd name="connsiteX52" fmla="*/ 19050 w 311150"/>
                <a:gd name="connsiteY52" fmla="*/ 285750 h 354012"/>
                <a:gd name="connsiteX53" fmla="*/ 20133 w 311150"/>
                <a:gd name="connsiteY53" fmla="*/ 283274 h 354012"/>
                <a:gd name="connsiteX54" fmla="*/ 19050 w 311150"/>
                <a:gd name="connsiteY54" fmla="*/ 280988 h 354012"/>
                <a:gd name="connsiteX55" fmla="*/ 28761 w 311150"/>
                <a:gd name="connsiteY55" fmla="*/ 258792 h 354012"/>
                <a:gd name="connsiteX56" fmla="*/ 15875 w 311150"/>
                <a:gd name="connsiteY56" fmla="*/ 244475 h 354012"/>
                <a:gd name="connsiteX57" fmla="*/ 11113 w 311150"/>
                <a:gd name="connsiteY57" fmla="*/ 227012 h 354012"/>
                <a:gd name="connsiteX58" fmla="*/ 0 w 311150"/>
                <a:gd name="connsiteY58" fmla="*/ 211137 h 354012"/>
                <a:gd name="connsiteX59" fmla="*/ 1431 w 311150"/>
                <a:gd name="connsiteY59" fmla="*/ 208419 h 354012"/>
                <a:gd name="connsiteX60" fmla="*/ 0 w 311150"/>
                <a:gd name="connsiteY60" fmla="*/ 206375 h 354012"/>
                <a:gd name="connsiteX61" fmla="*/ 14654 w 311150"/>
                <a:gd name="connsiteY61" fmla="*/ 178533 h 354012"/>
                <a:gd name="connsiteX62" fmla="*/ 4763 w 311150"/>
                <a:gd name="connsiteY62" fmla="*/ 158750 h 354012"/>
                <a:gd name="connsiteX63" fmla="*/ 6032 w 311150"/>
                <a:gd name="connsiteY63" fmla="*/ 156527 h 354012"/>
                <a:gd name="connsiteX64" fmla="*/ 4763 w 311150"/>
                <a:gd name="connsiteY64" fmla="*/ 153988 h 354012"/>
                <a:gd name="connsiteX65" fmla="*/ 9992 w 311150"/>
                <a:gd name="connsiteY65" fmla="*/ 144836 h 354012"/>
                <a:gd name="connsiteX66" fmla="*/ 7938 w 311150"/>
                <a:gd name="connsiteY66" fmla="*/ 139700 h 354012"/>
                <a:gd name="connsiteX67" fmla="*/ 9045 w 311150"/>
                <a:gd name="connsiteY67" fmla="*/ 137706 h 354012"/>
                <a:gd name="connsiteX68" fmla="*/ 7938 w 311150"/>
                <a:gd name="connsiteY68" fmla="*/ 134938 h 354012"/>
                <a:gd name="connsiteX69" fmla="*/ 15875 w 311150"/>
                <a:gd name="connsiteY69" fmla="*/ 120650 h 354012"/>
                <a:gd name="connsiteX70" fmla="*/ 15875 w 311150"/>
                <a:gd name="connsiteY70" fmla="*/ 101600 h 354012"/>
                <a:gd name="connsiteX71" fmla="*/ 15875 w 311150"/>
                <a:gd name="connsiteY71" fmla="*/ 96838 h 354012"/>
                <a:gd name="connsiteX72" fmla="*/ 19050 w 311150"/>
                <a:gd name="connsiteY72" fmla="*/ 82550 h 354012"/>
                <a:gd name="connsiteX73" fmla="*/ 21336 w 311150"/>
                <a:gd name="connsiteY73" fmla="*/ 74549 h 354012"/>
                <a:gd name="connsiteX74" fmla="*/ 0 w 311150"/>
                <a:gd name="connsiteY74" fmla="*/ 34925 h 354012"/>
                <a:gd name="connsiteX75" fmla="*/ 2817 w 311150"/>
                <a:gd name="connsiteY75" fmla="*/ 35394 h 354012"/>
                <a:gd name="connsiteX76" fmla="*/ 0 w 311150"/>
                <a:gd name="connsiteY76" fmla="*/ 30163 h 354012"/>
                <a:gd name="connsiteX77" fmla="*/ 19050 w 311150"/>
                <a:gd name="connsiteY77" fmla="*/ 33338 h 354012"/>
                <a:gd name="connsiteX78" fmla="*/ 33338 w 311150"/>
                <a:gd name="connsiteY78" fmla="*/ 30163 h 354012"/>
                <a:gd name="connsiteX79" fmla="*/ 38100 w 311150"/>
                <a:gd name="connsiteY79" fmla="*/ 25400 h 354012"/>
                <a:gd name="connsiteX80" fmla="*/ 60325 w 311150"/>
                <a:gd name="connsiteY80" fmla="*/ 14288 h 354012"/>
                <a:gd name="connsiteX81" fmla="*/ 74613 w 311150"/>
                <a:gd name="connsiteY81" fmla="*/ 3175 h 354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11150" h="354012">
                  <a:moveTo>
                    <a:pt x="109538" y="0"/>
                  </a:moveTo>
                  <a:lnTo>
                    <a:pt x="108320" y="4873"/>
                  </a:lnTo>
                  <a:lnTo>
                    <a:pt x="109538" y="4762"/>
                  </a:lnTo>
                  <a:lnTo>
                    <a:pt x="105527" y="20805"/>
                  </a:lnTo>
                  <a:lnTo>
                    <a:pt x="109538" y="30163"/>
                  </a:lnTo>
                  <a:lnTo>
                    <a:pt x="109538" y="34925"/>
                  </a:lnTo>
                  <a:lnTo>
                    <a:pt x="109538" y="44450"/>
                  </a:lnTo>
                  <a:lnTo>
                    <a:pt x="134938" y="68263"/>
                  </a:lnTo>
                  <a:lnTo>
                    <a:pt x="165100" y="74613"/>
                  </a:lnTo>
                  <a:lnTo>
                    <a:pt x="173038" y="82550"/>
                  </a:lnTo>
                  <a:lnTo>
                    <a:pt x="192088" y="90488"/>
                  </a:lnTo>
                  <a:lnTo>
                    <a:pt x="203200" y="96838"/>
                  </a:lnTo>
                  <a:lnTo>
                    <a:pt x="217488" y="93663"/>
                  </a:lnTo>
                  <a:lnTo>
                    <a:pt x="233363" y="104775"/>
                  </a:lnTo>
                  <a:lnTo>
                    <a:pt x="236538" y="120650"/>
                  </a:lnTo>
                  <a:lnTo>
                    <a:pt x="241300" y="127000"/>
                  </a:lnTo>
                  <a:lnTo>
                    <a:pt x="241300" y="131762"/>
                  </a:lnTo>
                  <a:lnTo>
                    <a:pt x="241300" y="138113"/>
                  </a:lnTo>
                  <a:lnTo>
                    <a:pt x="241300" y="142875"/>
                  </a:lnTo>
                  <a:lnTo>
                    <a:pt x="234616" y="142875"/>
                  </a:lnTo>
                  <a:lnTo>
                    <a:pt x="241300" y="168275"/>
                  </a:lnTo>
                  <a:lnTo>
                    <a:pt x="288925" y="168275"/>
                  </a:lnTo>
                  <a:lnTo>
                    <a:pt x="288925" y="173037"/>
                  </a:lnTo>
                  <a:lnTo>
                    <a:pt x="288925" y="187325"/>
                  </a:lnTo>
                  <a:lnTo>
                    <a:pt x="288925" y="192087"/>
                  </a:lnTo>
                  <a:lnTo>
                    <a:pt x="288925" y="195263"/>
                  </a:lnTo>
                  <a:lnTo>
                    <a:pt x="304800" y="203200"/>
                  </a:lnTo>
                  <a:lnTo>
                    <a:pt x="311150" y="222250"/>
                  </a:lnTo>
                  <a:lnTo>
                    <a:pt x="310590" y="225332"/>
                  </a:lnTo>
                  <a:lnTo>
                    <a:pt x="311150" y="227012"/>
                  </a:lnTo>
                  <a:lnTo>
                    <a:pt x="307975" y="244475"/>
                  </a:lnTo>
                  <a:lnTo>
                    <a:pt x="300038" y="260350"/>
                  </a:lnTo>
                  <a:lnTo>
                    <a:pt x="300038" y="269875"/>
                  </a:lnTo>
                  <a:lnTo>
                    <a:pt x="300038" y="274637"/>
                  </a:lnTo>
                  <a:lnTo>
                    <a:pt x="293688" y="279400"/>
                  </a:lnTo>
                  <a:lnTo>
                    <a:pt x="293688" y="274638"/>
                  </a:lnTo>
                  <a:lnTo>
                    <a:pt x="293688" y="271462"/>
                  </a:lnTo>
                  <a:lnTo>
                    <a:pt x="269875" y="257175"/>
                  </a:lnTo>
                  <a:lnTo>
                    <a:pt x="244475" y="257175"/>
                  </a:lnTo>
                  <a:lnTo>
                    <a:pt x="200025" y="263525"/>
                  </a:lnTo>
                  <a:lnTo>
                    <a:pt x="187325" y="290512"/>
                  </a:lnTo>
                  <a:lnTo>
                    <a:pt x="187325" y="296863"/>
                  </a:lnTo>
                  <a:lnTo>
                    <a:pt x="187325" y="301625"/>
                  </a:lnTo>
                  <a:lnTo>
                    <a:pt x="176213" y="334962"/>
                  </a:lnTo>
                  <a:lnTo>
                    <a:pt x="173038" y="331787"/>
                  </a:lnTo>
                  <a:lnTo>
                    <a:pt x="142875" y="327025"/>
                  </a:lnTo>
                  <a:lnTo>
                    <a:pt x="134938" y="350837"/>
                  </a:lnTo>
                  <a:lnTo>
                    <a:pt x="115888" y="331787"/>
                  </a:lnTo>
                  <a:lnTo>
                    <a:pt x="87313" y="323850"/>
                  </a:lnTo>
                  <a:lnTo>
                    <a:pt x="63500" y="350837"/>
                  </a:lnTo>
                  <a:lnTo>
                    <a:pt x="46038" y="354012"/>
                  </a:lnTo>
                  <a:lnTo>
                    <a:pt x="33338" y="315912"/>
                  </a:lnTo>
                  <a:lnTo>
                    <a:pt x="19050" y="285750"/>
                  </a:lnTo>
                  <a:lnTo>
                    <a:pt x="20133" y="283274"/>
                  </a:lnTo>
                  <a:lnTo>
                    <a:pt x="19050" y="280988"/>
                  </a:lnTo>
                  <a:lnTo>
                    <a:pt x="28761" y="258792"/>
                  </a:lnTo>
                  <a:lnTo>
                    <a:pt x="15875" y="244475"/>
                  </a:lnTo>
                  <a:lnTo>
                    <a:pt x="11113" y="227012"/>
                  </a:lnTo>
                  <a:lnTo>
                    <a:pt x="0" y="211137"/>
                  </a:lnTo>
                  <a:lnTo>
                    <a:pt x="1431" y="208419"/>
                  </a:lnTo>
                  <a:lnTo>
                    <a:pt x="0" y="206375"/>
                  </a:lnTo>
                  <a:lnTo>
                    <a:pt x="14654" y="178533"/>
                  </a:lnTo>
                  <a:lnTo>
                    <a:pt x="4763" y="158750"/>
                  </a:lnTo>
                  <a:lnTo>
                    <a:pt x="6032" y="156527"/>
                  </a:lnTo>
                  <a:lnTo>
                    <a:pt x="4763" y="153988"/>
                  </a:lnTo>
                  <a:lnTo>
                    <a:pt x="9992" y="144836"/>
                  </a:lnTo>
                  <a:lnTo>
                    <a:pt x="7938" y="139700"/>
                  </a:lnTo>
                  <a:lnTo>
                    <a:pt x="9045" y="137706"/>
                  </a:lnTo>
                  <a:lnTo>
                    <a:pt x="7938" y="134938"/>
                  </a:lnTo>
                  <a:lnTo>
                    <a:pt x="15875" y="120650"/>
                  </a:lnTo>
                  <a:lnTo>
                    <a:pt x="15875" y="101600"/>
                  </a:lnTo>
                  <a:lnTo>
                    <a:pt x="15875" y="96838"/>
                  </a:lnTo>
                  <a:lnTo>
                    <a:pt x="19050" y="82550"/>
                  </a:lnTo>
                  <a:lnTo>
                    <a:pt x="21336" y="74549"/>
                  </a:lnTo>
                  <a:lnTo>
                    <a:pt x="0" y="34925"/>
                  </a:lnTo>
                  <a:lnTo>
                    <a:pt x="2817" y="35394"/>
                  </a:lnTo>
                  <a:lnTo>
                    <a:pt x="0" y="30163"/>
                  </a:lnTo>
                  <a:lnTo>
                    <a:pt x="19050" y="33338"/>
                  </a:lnTo>
                  <a:lnTo>
                    <a:pt x="33338" y="30163"/>
                  </a:lnTo>
                  <a:lnTo>
                    <a:pt x="38100" y="25400"/>
                  </a:lnTo>
                  <a:lnTo>
                    <a:pt x="60325" y="14288"/>
                  </a:lnTo>
                  <a:lnTo>
                    <a:pt x="74613" y="3175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9" name="Freeform 46">
              <a:extLst>
                <a:ext uri="{FF2B5EF4-FFF2-40B4-BE49-F238E27FC236}">
                  <a16:creationId xmlns:a16="http://schemas.microsoft.com/office/drawing/2014/main" id="{2AA71E4E-1350-B4E8-7228-DFC2AD331CE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4569" y="3776176"/>
              <a:ext cx="1083965" cy="1126574"/>
            </a:xfrm>
            <a:custGeom>
              <a:avLst/>
              <a:gdLst>
                <a:gd name="T0" fmla="*/ 227 w 636"/>
                <a:gd name="T1" fmla="*/ 41 h 661"/>
                <a:gd name="T2" fmla="*/ 251 w 636"/>
                <a:gd name="T3" fmla="*/ 64 h 661"/>
                <a:gd name="T4" fmla="*/ 270 w 636"/>
                <a:gd name="T5" fmla="*/ 53 h 661"/>
                <a:gd name="T6" fmla="*/ 294 w 636"/>
                <a:gd name="T7" fmla="*/ 50 h 661"/>
                <a:gd name="T8" fmla="*/ 305 w 636"/>
                <a:gd name="T9" fmla="*/ 43 h 661"/>
                <a:gd name="T10" fmla="*/ 331 w 636"/>
                <a:gd name="T11" fmla="*/ 45 h 661"/>
                <a:gd name="T12" fmla="*/ 353 w 636"/>
                <a:gd name="T13" fmla="*/ 31 h 661"/>
                <a:gd name="T14" fmla="*/ 381 w 636"/>
                <a:gd name="T15" fmla="*/ 53 h 661"/>
                <a:gd name="T16" fmla="*/ 383 w 636"/>
                <a:gd name="T17" fmla="*/ 86 h 661"/>
                <a:gd name="T18" fmla="*/ 445 w 636"/>
                <a:gd name="T19" fmla="*/ 100 h 661"/>
                <a:gd name="T20" fmla="*/ 495 w 636"/>
                <a:gd name="T21" fmla="*/ 121 h 661"/>
                <a:gd name="T22" fmla="*/ 596 w 636"/>
                <a:gd name="T23" fmla="*/ 161 h 661"/>
                <a:gd name="T24" fmla="*/ 634 w 636"/>
                <a:gd name="T25" fmla="*/ 192 h 661"/>
                <a:gd name="T26" fmla="*/ 599 w 636"/>
                <a:gd name="T27" fmla="*/ 263 h 661"/>
                <a:gd name="T28" fmla="*/ 568 w 636"/>
                <a:gd name="T29" fmla="*/ 308 h 661"/>
                <a:gd name="T30" fmla="*/ 558 w 636"/>
                <a:gd name="T31" fmla="*/ 382 h 661"/>
                <a:gd name="T32" fmla="*/ 523 w 636"/>
                <a:gd name="T33" fmla="*/ 453 h 661"/>
                <a:gd name="T34" fmla="*/ 464 w 636"/>
                <a:gd name="T35" fmla="*/ 479 h 661"/>
                <a:gd name="T36" fmla="*/ 409 w 636"/>
                <a:gd name="T37" fmla="*/ 528 h 661"/>
                <a:gd name="T38" fmla="*/ 395 w 636"/>
                <a:gd name="T39" fmla="*/ 576 h 661"/>
                <a:gd name="T40" fmla="*/ 346 w 636"/>
                <a:gd name="T41" fmla="*/ 651 h 661"/>
                <a:gd name="T42" fmla="*/ 327 w 636"/>
                <a:gd name="T43" fmla="*/ 628 h 661"/>
                <a:gd name="T44" fmla="*/ 275 w 636"/>
                <a:gd name="T45" fmla="*/ 592 h 661"/>
                <a:gd name="T46" fmla="*/ 317 w 636"/>
                <a:gd name="T47" fmla="*/ 545 h 661"/>
                <a:gd name="T48" fmla="*/ 315 w 636"/>
                <a:gd name="T49" fmla="*/ 512 h 661"/>
                <a:gd name="T50" fmla="*/ 312 w 636"/>
                <a:gd name="T51" fmla="*/ 479 h 661"/>
                <a:gd name="T52" fmla="*/ 298 w 636"/>
                <a:gd name="T53" fmla="*/ 460 h 661"/>
                <a:gd name="T54" fmla="*/ 260 w 636"/>
                <a:gd name="T55" fmla="*/ 448 h 661"/>
                <a:gd name="T56" fmla="*/ 260 w 636"/>
                <a:gd name="T57" fmla="*/ 403 h 661"/>
                <a:gd name="T58" fmla="*/ 256 w 636"/>
                <a:gd name="T59" fmla="*/ 365 h 661"/>
                <a:gd name="T60" fmla="*/ 218 w 636"/>
                <a:gd name="T61" fmla="*/ 329 h 661"/>
                <a:gd name="T62" fmla="*/ 218 w 636"/>
                <a:gd name="T63" fmla="*/ 308 h 661"/>
                <a:gd name="T64" fmla="*/ 182 w 636"/>
                <a:gd name="T65" fmla="*/ 294 h 661"/>
                <a:gd name="T66" fmla="*/ 140 w 636"/>
                <a:gd name="T67" fmla="*/ 261 h 661"/>
                <a:gd name="T68" fmla="*/ 111 w 636"/>
                <a:gd name="T69" fmla="*/ 251 h 661"/>
                <a:gd name="T70" fmla="*/ 74 w 636"/>
                <a:gd name="T71" fmla="*/ 261 h 661"/>
                <a:gd name="T72" fmla="*/ 45 w 636"/>
                <a:gd name="T73" fmla="*/ 247 h 661"/>
                <a:gd name="T74" fmla="*/ 17 w 636"/>
                <a:gd name="T75" fmla="*/ 230 h 661"/>
                <a:gd name="T76" fmla="*/ 5 w 636"/>
                <a:gd name="T77" fmla="*/ 197 h 661"/>
                <a:gd name="T78" fmla="*/ 19 w 636"/>
                <a:gd name="T79" fmla="*/ 169 h 661"/>
                <a:gd name="T80" fmla="*/ 66 w 636"/>
                <a:gd name="T81" fmla="*/ 154 h 661"/>
                <a:gd name="T82" fmla="*/ 64 w 636"/>
                <a:gd name="T83" fmla="*/ 88 h 661"/>
                <a:gd name="T84" fmla="*/ 78 w 636"/>
                <a:gd name="T85" fmla="*/ 67 h 661"/>
                <a:gd name="T86" fmla="*/ 104 w 636"/>
                <a:gd name="T87" fmla="*/ 50 h 661"/>
                <a:gd name="T88" fmla="*/ 126 w 636"/>
                <a:gd name="T89" fmla="*/ 71 h 661"/>
                <a:gd name="T90" fmla="*/ 159 w 636"/>
                <a:gd name="T91" fmla="*/ 60 h 661"/>
                <a:gd name="T92" fmla="*/ 159 w 636"/>
                <a:gd name="T93" fmla="*/ 43 h 661"/>
                <a:gd name="T94" fmla="*/ 152 w 636"/>
                <a:gd name="T95" fmla="*/ 17 h 661"/>
                <a:gd name="T96" fmla="*/ 194 w 636"/>
                <a:gd name="T97" fmla="*/ 17 h 661"/>
                <a:gd name="T98" fmla="*/ 223 w 636"/>
                <a:gd name="T99" fmla="*/ 0 h 661"/>
                <a:gd name="T100" fmla="*/ 234 w 636"/>
                <a:gd name="T101" fmla="*/ 19 h 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36" h="661">
                  <a:moveTo>
                    <a:pt x="234" y="19"/>
                  </a:moveTo>
                  <a:lnTo>
                    <a:pt x="234" y="19"/>
                  </a:lnTo>
                  <a:lnTo>
                    <a:pt x="230" y="24"/>
                  </a:lnTo>
                  <a:lnTo>
                    <a:pt x="227" y="41"/>
                  </a:lnTo>
                  <a:lnTo>
                    <a:pt x="232" y="48"/>
                  </a:lnTo>
                  <a:lnTo>
                    <a:pt x="232" y="55"/>
                  </a:lnTo>
                  <a:lnTo>
                    <a:pt x="244" y="62"/>
                  </a:lnTo>
                  <a:lnTo>
                    <a:pt x="251" y="64"/>
                  </a:lnTo>
                  <a:lnTo>
                    <a:pt x="253" y="60"/>
                  </a:lnTo>
                  <a:lnTo>
                    <a:pt x="258" y="60"/>
                  </a:lnTo>
                  <a:lnTo>
                    <a:pt x="265" y="57"/>
                  </a:lnTo>
                  <a:lnTo>
                    <a:pt x="270" y="53"/>
                  </a:lnTo>
                  <a:lnTo>
                    <a:pt x="279" y="55"/>
                  </a:lnTo>
                  <a:lnTo>
                    <a:pt x="284" y="53"/>
                  </a:lnTo>
                  <a:lnTo>
                    <a:pt x="291" y="55"/>
                  </a:lnTo>
                  <a:lnTo>
                    <a:pt x="294" y="50"/>
                  </a:lnTo>
                  <a:lnTo>
                    <a:pt x="291" y="48"/>
                  </a:lnTo>
                  <a:lnTo>
                    <a:pt x="294" y="43"/>
                  </a:lnTo>
                  <a:lnTo>
                    <a:pt x="298" y="45"/>
                  </a:lnTo>
                  <a:lnTo>
                    <a:pt x="305" y="43"/>
                  </a:lnTo>
                  <a:lnTo>
                    <a:pt x="315" y="45"/>
                  </a:lnTo>
                  <a:lnTo>
                    <a:pt x="324" y="50"/>
                  </a:lnTo>
                  <a:lnTo>
                    <a:pt x="327" y="45"/>
                  </a:lnTo>
                  <a:lnTo>
                    <a:pt x="331" y="45"/>
                  </a:lnTo>
                  <a:lnTo>
                    <a:pt x="334" y="50"/>
                  </a:lnTo>
                  <a:lnTo>
                    <a:pt x="341" y="50"/>
                  </a:lnTo>
                  <a:lnTo>
                    <a:pt x="348" y="43"/>
                  </a:lnTo>
                  <a:lnTo>
                    <a:pt x="353" y="31"/>
                  </a:lnTo>
                  <a:lnTo>
                    <a:pt x="362" y="17"/>
                  </a:lnTo>
                  <a:lnTo>
                    <a:pt x="367" y="17"/>
                  </a:lnTo>
                  <a:lnTo>
                    <a:pt x="372" y="24"/>
                  </a:lnTo>
                  <a:lnTo>
                    <a:pt x="381" y="53"/>
                  </a:lnTo>
                  <a:lnTo>
                    <a:pt x="390" y="55"/>
                  </a:lnTo>
                  <a:lnTo>
                    <a:pt x="390" y="67"/>
                  </a:lnTo>
                  <a:lnTo>
                    <a:pt x="379" y="81"/>
                  </a:lnTo>
                  <a:lnTo>
                    <a:pt x="383" y="86"/>
                  </a:lnTo>
                  <a:lnTo>
                    <a:pt x="412" y="88"/>
                  </a:lnTo>
                  <a:lnTo>
                    <a:pt x="412" y="105"/>
                  </a:lnTo>
                  <a:lnTo>
                    <a:pt x="424" y="93"/>
                  </a:lnTo>
                  <a:lnTo>
                    <a:pt x="445" y="100"/>
                  </a:lnTo>
                  <a:lnTo>
                    <a:pt x="471" y="109"/>
                  </a:lnTo>
                  <a:lnTo>
                    <a:pt x="480" y="119"/>
                  </a:lnTo>
                  <a:lnTo>
                    <a:pt x="476" y="128"/>
                  </a:lnTo>
                  <a:lnTo>
                    <a:pt x="495" y="121"/>
                  </a:lnTo>
                  <a:lnTo>
                    <a:pt x="528" y="131"/>
                  </a:lnTo>
                  <a:lnTo>
                    <a:pt x="551" y="131"/>
                  </a:lnTo>
                  <a:lnTo>
                    <a:pt x="575" y="143"/>
                  </a:lnTo>
                  <a:lnTo>
                    <a:pt x="596" y="161"/>
                  </a:lnTo>
                  <a:lnTo>
                    <a:pt x="608" y="166"/>
                  </a:lnTo>
                  <a:lnTo>
                    <a:pt x="622" y="166"/>
                  </a:lnTo>
                  <a:lnTo>
                    <a:pt x="627" y="173"/>
                  </a:lnTo>
                  <a:lnTo>
                    <a:pt x="634" y="192"/>
                  </a:lnTo>
                  <a:lnTo>
                    <a:pt x="636" y="202"/>
                  </a:lnTo>
                  <a:lnTo>
                    <a:pt x="629" y="230"/>
                  </a:lnTo>
                  <a:lnTo>
                    <a:pt x="622" y="240"/>
                  </a:lnTo>
                  <a:lnTo>
                    <a:pt x="599" y="263"/>
                  </a:lnTo>
                  <a:lnTo>
                    <a:pt x="589" y="282"/>
                  </a:lnTo>
                  <a:lnTo>
                    <a:pt x="577" y="296"/>
                  </a:lnTo>
                  <a:lnTo>
                    <a:pt x="573" y="296"/>
                  </a:lnTo>
                  <a:lnTo>
                    <a:pt x="568" y="308"/>
                  </a:lnTo>
                  <a:lnTo>
                    <a:pt x="568" y="339"/>
                  </a:lnTo>
                  <a:lnTo>
                    <a:pt x="566" y="365"/>
                  </a:lnTo>
                  <a:lnTo>
                    <a:pt x="563" y="377"/>
                  </a:lnTo>
                  <a:lnTo>
                    <a:pt x="558" y="382"/>
                  </a:lnTo>
                  <a:lnTo>
                    <a:pt x="554" y="405"/>
                  </a:lnTo>
                  <a:lnTo>
                    <a:pt x="540" y="429"/>
                  </a:lnTo>
                  <a:lnTo>
                    <a:pt x="535" y="445"/>
                  </a:lnTo>
                  <a:lnTo>
                    <a:pt x="523" y="453"/>
                  </a:lnTo>
                  <a:lnTo>
                    <a:pt x="518" y="464"/>
                  </a:lnTo>
                  <a:lnTo>
                    <a:pt x="502" y="464"/>
                  </a:lnTo>
                  <a:lnTo>
                    <a:pt x="476" y="472"/>
                  </a:lnTo>
                  <a:lnTo>
                    <a:pt x="464" y="479"/>
                  </a:lnTo>
                  <a:lnTo>
                    <a:pt x="445" y="483"/>
                  </a:lnTo>
                  <a:lnTo>
                    <a:pt x="426" y="498"/>
                  </a:lnTo>
                  <a:lnTo>
                    <a:pt x="414" y="516"/>
                  </a:lnTo>
                  <a:lnTo>
                    <a:pt x="409" y="528"/>
                  </a:lnTo>
                  <a:lnTo>
                    <a:pt x="414" y="538"/>
                  </a:lnTo>
                  <a:lnTo>
                    <a:pt x="409" y="557"/>
                  </a:lnTo>
                  <a:lnTo>
                    <a:pt x="407" y="566"/>
                  </a:lnTo>
                  <a:lnTo>
                    <a:pt x="395" y="576"/>
                  </a:lnTo>
                  <a:lnTo>
                    <a:pt x="379" y="609"/>
                  </a:lnTo>
                  <a:lnTo>
                    <a:pt x="362" y="623"/>
                  </a:lnTo>
                  <a:lnTo>
                    <a:pt x="353" y="632"/>
                  </a:lnTo>
                  <a:lnTo>
                    <a:pt x="346" y="651"/>
                  </a:lnTo>
                  <a:lnTo>
                    <a:pt x="334" y="661"/>
                  </a:lnTo>
                  <a:lnTo>
                    <a:pt x="329" y="651"/>
                  </a:lnTo>
                  <a:lnTo>
                    <a:pt x="336" y="642"/>
                  </a:lnTo>
                  <a:lnTo>
                    <a:pt x="327" y="628"/>
                  </a:lnTo>
                  <a:lnTo>
                    <a:pt x="315" y="618"/>
                  </a:lnTo>
                  <a:lnTo>
                    <a:pt x="298" y="606"/>
                  </a:lnTo>
                  <a:lnTo>
                    <a:pt x="294" y="606"/>
                  </a:lnTo>
                  <a:lnTo>
                    <a:pt x="275" y="592"/>
                  </a:lnTo>
                  <a:lnTo>
                    <a:pt x="265" y="595"/>
                  </a:lnTo>
                  <a:lnTo>
                    <a:pt x="286" y="569"/>
                  </a:lnTo>
                  <a:lnTo>
                    <a:pt x="305" y="552"/>
                  </a:lnTo>
                  <a:lnTo>
                    <a:pt x="317" y="545"/>
                  </a:lnTo>
                  <a:lnTo>
                    <a:pt x="329" y="533"/>
                  </a:lnTo>
                  <a:lnTo>
                    <a:pt x="329" y="519"/>
                  </a:lnTo>
                  <a:lnTo>
                    <a:pt x="322" y="509"/>
                  </a:lnTo>
                  <a:lnTo>
                    <a:pt x="315" y="512"/>
                  </a:lnTo>
                  <a:lnTo>
                    <a:pt x="317" y="502"/>
                  </a:lnTo>
                  <a:lnTo>
                    <a:pt x="320" y="493"/>
                  </a:lnTo>
                  <a:lnTo>
                    <a:pt x="320" y="481"/>
                  </a:lnTo>
                  <a:lnTo>
                    <a:pt x="312" y="479"/>
                  </a:lnTo>
                  <a:lnTo>
                    <a:pt x="308" y="481"/>
                  </a:lnTo>
                  <a:lnTo>
                    <a:pt x="301" y="481"/>
                  </a:lnTo>
                  <a:lnTo>
                    <a:pt x="298" y="474"/>
                  </a:lnTo>
                  <a:lnTo>
                    <a:pt x="298" y="460"/>
                  </a:lnTo>
                  <a:lnTo>
                    <a:pt x="296" y="453"/>
                  </a:lnTo>
                  <a:lnTo>
                    <a:pt x="284" y="448"/>
                  </a:lnTo>
                  <a:lnTo>
                    <a:pt x="277" y="453"/>
                  </a:lnTo>
                  <a:lnTo>
                    <a:pt x="260" y="448"/>
                  </a:lnTo>
                  <a:lnTo>
                    <a:pt x="263" y="424"/>
                  </a:lnTo>
                  <a:lnTo>
                    <a:pt x="256" y="415"/>
                  </a:lnTo>
                  <a:lnTo>
                    <a:pt x="263" y="412"/>
                  </a:lnTo>
                  <a:lnTo>
                    <a:pt x="260" y="403"/>
                  </a:lnTo>
                  <a:lnTo>
                    <a:pt x="265" y="393"/>
                  </a:lnTo>
                  <a:lnTo>
                    <a:pt x="267" y="382"/>
                  </a:lnTo>
                  <a:lnTo>
                    <a:pt x="263" y="372"/>
                  </a:lnTo>
                  <a:lnTo>
                    <a:pt x="256" y="365"/>
                  </a:lnTo>
                  <a:lnTo>
                    <a:pt x="253" y="360"/>
                  </a:lnTo>
                  <a:lnTo>
                    <a:pt x="256" y="351"/>
                  </a:lnTo>
                  <a:lnTo>
                    <a:pt x="225" y="351"/>
                  </a:lnTo>
                  <a:lnTo>
                    <a:pt x="218" y="329"/>
                  </a:lnTo>
                  <a:lnTo>
                    <a:pt x="223" y="329"/>
                  </a:lnTo>
                  <a:lnTo>
                    <a:pt x="223" y="322"/>
                  </a:lnTo>
                  <a:lnTo>
                    <a:pt x="220" y="318"/>
                  </a:lnTo>
                  <a:lnTo>
                    <a:pt x="218" y="308"/>
                  </a:lnTo>
                  <a:lnTo>
                    <a:pt x="211" y="303"/>
                  </a:lnTo>
                  <a:lnTo>
                    <a:pt x="199" y="303"/>
                  </a:lnTo>
                  <a:lnTo>
                    <a:pt x="192" y="299"/>
                  </a:lnTo>
                  <a:lnTo>
                    <a:pt x="182" y="294"/>
                  </a:lnTo>
                  <a:lnTo>
                    <a:pt x="175" y="289"/>
                  </a:lnTo>
                  <a:lnTo>
                    <a:pt x="156" y="285"/>
                  </a:lnTo>
                  <a:lnTo>
                    <a:pt x="140" y="270"/>
                  </a:lnTo>
                  <a:lnTo>
                    <a:pt x="140" y="261"/>
                  </a:lnTo>
                  <a:lnTo>
                    <a:pt x="137" y="254"/>
                  </a:lnTo>
                  <a:lnTo>
                    <a:pt x="140" y="242"/>
                  </a:lnTo>
                  <a:lnTo>
                    <a:pt x="118" y="244"/>
                  </a:lnTo>
                  <a:lnTo>
                    <a:pt x="111" y="251"/>
                  </a:lnTo>
                  <a:lnTo>
                    <a:pt x="97" y="258"/>
                  </a:lnTo>
                  <a:lnTo>
                    <a:pt x="92" y="263"/>
                  </a:lnTo>
                  <a:lnTo>
                    <a:pt x="85" y="263"/>
                  </a:lnTo>
                  <a:lnTo>
                    <a:pt x="74" y="261"/>
                  </a:lnTo>
                  <a:lnTo>
                    <a:pt x="64" y="263"/>
                  </a:lnTo>
                  <a:lnTo>
                    <a:pt x="57" y="263"/>
                  </a:lnTo>
                  <a:lnTo>
                    <a:pt x="57" y="237"/>
                  </a:lnTo>
                  <a:lnTo>
                    <a:pt x="45" y="247"/>
                  </a:lnTo>
                  <a:lnTo>
                    <a:pt x="29" y="247"/>
                  </a:lnTo>
                  <a:lnTo>
                    <a:pt x="24" y="237"/>
                  </a:lnTo>
                  <a:lnTo>
                    <a:pt x="12" y="237"/>
                  </a:lnTo>
                  <a:lnTo>
                    <a:pt x="17" y="230"/>
                  </a:lnTo>
                  <a:lnTo>
                    <a:pt x="7" y="221"/>
                  </a:lnTo>
                  <a:lnTo>
                    <a:pt x="0" y="206"/>
                  </a:lnTo>
                  <a:lnTo>
                    <a:pt x="5" y="202"/>
                  </a:lnTo>
                  <a:lnTo>
                    <a:pt x="5" y="197"/>
                  </a:lnTo>
                  <a:lnTo>
                    <a:pt x="14" y="192"/>
                  </a:lnTo>
                  <a:lnTo>
                    <a:pt x="12" y="183"/>
                  </a:lnTo>
                  <a:lnTo>
                    <a:pt x="17" y="176"/>
                  </a:lnTo>
                  <a:lnTo>
                    <a:pt x="19" y="169"/>
                  </a:lnTo>
                  <a:lnTo>
                    <a:pt x="36" y="157"/>
                  </a:lnTo>
                  <a:lnTo>
                    <a:pt x="50" y="154"/>
                  </a:lnTo>
                  <a:lnTo>
                    <a:pt x="52" y="152"/>
                  </a:lnTo>
                  <a:lnTo>
                    <a:pt x="66" y="154"/>
                  </a:lnTo>
                  <a:lnTo>
                    <a:pt x="74" y="109"/>
                  </a:lnTo>
                  <a:lnTo>
                    <a:pt x="74" y="102"/>
                  </a:lnTo>
                  <a:lnTo>
                    <a:pt x="71" y="93"/>
                  </a:lnTo>
                  <a:lnTo>
                    <a:pt x="64" y="88"/>
                  </a:lnTo>
                  <a:lnTo>
                    <a:pt x="64" y="74"/>
                  </a:lnTo>
                  <a:lnTo>
                    <a:pt x="74" y="71"/>
                  </a:lnTo>
                  <a:lnTo>
                    <a:pt x="78" y="74"/>
                  </a:lnTo>
                  <a:lnTo>
                    <a:pt x="78" y="67"/>
                  </a:lnTo>
                  <a:lnTo>
                    <a:pt x="69" y="67"/>
                  </a:lnTo>
                  <a:lnTo>
                    <a:pt x="69" y="55"/>
                  </a:lnTo>
                  <a:lnTo>
                    <a:pt x="100" y="57"/>
                  </a:lnTo>
                  <a:lnTo>
                    <a:pt x="104" y="50"/>
                  </a:lnTo>
                  <a:lnTo>
                    <a:pt x="109" y="55"/>
                  </a:lnTo>
                  <a:lnTo>
                    <a:pt x="111" y="67"/>
                  </a:lnTo>
                  <a:lnTo>
                    <a:pt x="116" y="64"/>
                  </a:lnTo>
                  <a:lnTo>
                    <a:pt x="126" y="71"/>
                  </a:lnTo>
                  <a:lnTo>
                    <a:pt x="137" y="71"/>
                  </a:lnTo>
                  <a:lnTo>
                    <a:pt x="140" y="67"/>
                  </a:lnTo>
                  <a:lnTo>
                    <a:pt x="152" y="62"/>
                  </a:lnTo>
                  <a:lnTo>
                    <a:pt x="159" y="60"/>
                  </a:lnTo>
                  <a:lnTo>
                    <a:pt x="161" y="53"/>
                  </a:lnTo>
                  <a:lnTo>
                    <a:pt x="173" y="48"/>
                  </a:lnTo>
                  <a:lnTo>
                    <a:pt x="171" y="45"/>
                  </a:lnTo>
                  <a:lnTo>
                    <a:pt x="159" y="43"/>
                  </a:lnTo>
                  <a:lnTo>
                    <a:pt x="156" y="34"/>
                  </a:lnTo>
                  <a:lnTo>
                    <a:pt x="156" y="24"/>
                  </a:lnTo>
                  <a:lnTo>
                    <a:pt x="149" y="19"/>
                  </a:lnTo>
                  <a:lnTo>
                    <a:pt x="152" y="17"/>
                  </a:lnTo>
                  <a:lnTo>
                    <a:pt x="163" y="19"/>
                  </a:lnTo>
                  <a:lnTo>
                    <a:pt x="178" y="24"/>
                  </a:lnTo>
                  <a:lnTo>
                    <a:pt x="182" y="19"/>
                  </a:lnTo>
                  <a:lnTo>
                    <a:pt x="194" y="17"/>
                  </a:lnTo>
                  <a:lnTo>
                    <a:pt x="211" y="10"/>
                  </a:lnTo>
                  <a:lnTo>
                    <a:pt x="218" y="5"/>
                  </a:lnTo>
                  <a:lnTo>
                    <a:pt x="215" y="0"/>
                  </a:lnTo>
                  <a:lnTo>
                    <a:pt x="223" y="0"/>
                  </a:lnTo>
                  <a:lnTo>
                    <a:pt x="227" y="3"/>
                  </a:lnTo>
                  <a:lnTo>
                    <a:pt x="225" y="10"/>
                  </a:lnTo>
                  <a:lnTo>
                    <a:pt x="230" y="12"/>
                  </a:lnTo>
                  <a:lnTo>
                    <a:pt x="234" y="19"/>
                  </a:lnTo>
                  <a:lnTo>
                    <a:pt x="234" y="19"/>
                  </a:lnTo>
                  <a:lnTo>
                    <a:pt x="234" y="19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0" name="Freeform 53">
              <a:extLst>
                <a:ext uri="{FF2B5EF4-FFF2-40B4-BE49-F238E27FC236}">
                  <a16:creationId xmlns:a16="http://schemas.microsoft.com/office/drawing/2014/main" id="{DE791C45-6C90-3027-F3AB-2B66519D6B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5352" y="-518781"/>
              <a:ext cx="2438922" cy="3182018"/>
            </a:xfrm>
            <a:custGeom>
              <a:avLst/>
              <a:gdLst>
                <a:gd name="T0" fmla="*/ 1282 w 1431"/>
                <a:gd name="T1" fmla="*/ 1697 h 1867"/>
                <a:gd name="T2" fmla="*/ 243 w 1431"/>
                <a:gd name="T3" fmla="*/ 1694 h 1867"/>
                <a:gd name="T4" fmla="*/ 283 w 1431"/>
                <a:gd name="T5" fmla="*/ 1711 h 1867"/>
                <a:gd name="T6" fmla="*/ 1423 w 1431"/>
                <a:gd name="T7" fmla="*/ 1756 h 1867"/>
                <a:gd name="T8" fmla="*/ 1338 w 1431"/>
                <a:gd name="T9" fmla="*/ 1697 h 1867"/>
                <a:gd name="T10" fmla="*/ 149 w 1431"/>
                <a:gd name="T11" fmla="*/ 1567 h 1867"/>
                <a:gd name="T12" fmla="*/ 993 w 1431"/>
                <a:gd name="T13" fmla="*/ 1337 h 1867"/>
                <a:gd name="T14" fmla="*/ 936 w 1431"/>
                <a:gd name="T15" fmla="*/ 1294 h 1867"/>
                <a:gd name="T16" fmla="*/ 986 w 1431"/>
                <a:gd name="T17" fmla="*/ 1264 h 1867"/>
                <a:gd name="T18" fmla="*/ 1054 w 1431"/>
                <a:gd name="T19" fmla="*/ 1131 h 1867"/>
                <a:gd name="T20" fmla="*/ 723 w 1431"/>
                <a:gd name="T21" fmla="*/ 1062 h 1867"/>
                <a:gd name="T22" fmla="*/ 818 w 1431"/>
                <a:gd name="T23" fmla="*/ 1074 h 1867"/>
                <a:gd name="T24" fmla="*/ 965 w 1431"/>
                <a:gd name="T25" fmla="*/ 1133 h 1867"/>
                <a:gd name="T26" fmla="*/ 752 w 1431"/>
                <a:gd name="T27" fmla="*/ 1387 h 1867"/>
                <a:gd name="T28" fmla="*/ 953 w 1431"/>
                <a:gd name="T29" fmla="*/ 1588 h 1867"/>
                <a:gd name="T30" fmla="*/ 1024 w 1431"/>
                <a:gd name="T31" fmla="*/ 1368 h 1867"/>
                <a:gd name="T32" fmla="*/ 1211 w 1431"/>
                <a:gd name="T33" fmla="*/ 1429 h 1867"/>
                <a:gd name="T34" fmla="*/ 1381 w 1431"/>
                <a:gd name="T35" fmla="*/ 1619 h 1867"/>
                <a:gd name="T36" fmla="*/ 1173 w 1431"/>
                <a:gd name="T37" fmla="*/ 1716 h 1867"/>
                <a:gd name="T38" fmla="*/ 1244 w 1431"/>
                <a:gd name="T39" fmla="*/ 1808 h 1867"/>
                <a:gd name="T40" fmla="*/ 1140 w 1431"/>
                <a:gd name="T41" fmla="*/ 1782 h 1867"/>
                <a:gd name="T42" fmla="*/ 1005 w 1431"/>
                <a:gd name="T43" fmla="*/ 1839 h 1867"/>
                <a:gd name="T44" fmla="*/ 929 w 1431"/>
                <a:gd name="T45" fmla="*/ 1775 h 1867"/>
                <a:gd name="T46" fmla="*/ 853 w 1431"/>
                <a:gd name="T47" fmla="*/ 1716 h 1867"/>
                <a:gd name="T48" fmla="*/ 598 w 1431"/>
                <a:gd name="T49" fmla="*/ 1699 h 1867"/>
                <a:gd name="T50" fmla="*/ 191 w 1431"/>
                <a:gd name="T51" fmla="*/ 1602 h 1867"/>
                <a:gd name="T52" fmla="*/ 42 w 1431"/>
                <a:gd name="T53" fmla="*/ 1406 h 1867"/>
                <a:gd name="T54" fmla="*/ 193 w 1431"/>
                <a:gd name="T55" fmla="*/ 1017 h 1867"/>
                <a:gd name="T56" fmla="*/ 439 w 1431"/>
                <a:gd name="T57" fmla="*/ 1079 h 1867"/>
                <a:gd name="T58" fmla="*/ 641 w 1431"/>
                <a:gd name="T59" fmla="*/ 1110 h 1867"/>
                <a:gd name="T60" fmla="*/ 764 w 1431"/>
                <a:gd name="T61" fmla="*/ 920 h 1867"/>
                <a:gd name="T62" fmla="*/ 532 w 1431"/>
                <a:gd name="T63" fmla="*/ 925 h 1867"/>
                <a:gd name="T64" fmla="*/ 596 w 1431"/>
                <a:gd name="T65" fmla="*/ 1055 h 1867"/>
                <a:gd name="T66" fmla="*/ 432 w 1431"/>
                <a:gd name="T67" fmla="*/ 977 h 1867"/>
                <a:gd name="T68" fmla="*/ 591 w 1431"/>
                <a:gd name="T69" fmla="*/ 830 h 1867"/>
                <a:gd name="T70" fmla="*/ 991 w 1431"/>
                <a:gd name="T71" fmla="*/ 864 h 1867"/>
                <a:gd name="T72" fmla="*/ 976 w 1431"/>
                <a:gd name="T73" fmla="*/ 904 h 1867"/>
                <a:gd name="T74" fmla="*/ 1256 w 1431"/>
                <a:gd name="T75" fmla="*/ 1141 h 1867"/>
                <a:gd name="T76" fmla="*/ 1170 w 1431"/>
                <a:gd name="T77" fmla="*/ 1264 h 1867"/>
                <a:gd name="T78" fmla="*/ 1052 w 1431"/>
                <a:gd name="T79" fmla="*/ 1204 h 1867"/>
                <a:gd name="T80" fmla="*/ 967 w 1431"/>
                <a:gd name="T81" fmla="*/ 1017 h 1867"/>
                <a:gd name="T82" fmla="*/ 659 w 1431"/>
                <a:gd name="T83" fmla="*/ 807 h 1867"/>
                <a:gd name="T84" fmla="*/ 638 w 1431"/>
                <a:gd name="T85" fmla="*/ 833 h 1867"/>
                <a:gd name="T86" fmla="*/ 794 w 1431"/>
                <a:gd name="T87" fmla="*/ 854 h 1867"/>
                <a:gd name="T88" fmla="*/ 338 w 1431"/>
                <a:gd name="T89" fmla="*/ 783 h 1867"/>
                <a:gd name="T90" fmla="*/ 716 w 1431"/>
                <a:gd name="T91" fmla="*/ 741 h 1867"/>
                <a:gd name="T92" fmla="*/ 650 w 1431"/>
                <a:gd name="T93" fmla="*/ 696 h 1867"/>
                <a:gd name="T94" fmla="*/ 572 w 1431"/>
                <a:gd name="T95" fmla="*/ 707 h 1867"/>
                <a:gd name="T96" fmla="*/ 494 w 1431"/>
                <a:gd name="T97" fmla="*/ 643 h 1867"/>
                <a:gd name="T98" fmla="*/ 861 w 1431"/>
                <a:gd name="T99" fmla="*/ 703 h 1867"/>
                <a:gd name="T100" fmla="*/ 780 w 1431"/>
                <a:gd name="T101" fmla="*/ 712 h 1867"/>
                <a:gd name="T102" fmla="*/ 340 w 1431"/>
                <a:gd name="T103" fmla="*/ 670 h 1867"/>
                <a:gd name="T104" fmla="*/ 721 w 1431"/>
                <a:gd name="T105" fmla="*/ 542 h 1867"/>
                <a:gd name="T106" fmla="*/ 499 w 1431"/>
                <a:gd name="T107" fmla="*/ 554 h 1867"/>
                <a:gd name="T108" fmla="*/ 707 w 1431"/>
                <a:gd name="T109" fmla="*/ 542 h 1867"/>
                <a:gd name="T110" fmla="*/ 617 w 1431"/>
                <a:gd name="T111" fmla="*/ 501 h 1867"/>
                <a:gd name="T112" fmla="*/ 842 w 1431"/>
                <a:gd name="T113" fmla="*/ 506 h 1867"/>
                <a:gd name="T114" fmla="*/ 806 w 1431"/>
                <a:gd name="T115" fmla="*/ 291 h 1867"/>
                <a:gd name="T116" fmla="*/ 1187 w 1431"/>
                <a:gd name="T117" fmla="*/ 210 h 1867"/>
                <a:gd name="T118" fmla="*/ 991 w 1431"/>
                <a:gd name="T119" fmla="*/ 589 h 1867"/>
                <a:gd name="T120" fmla="*/ 884 w 1431"/>
                <a:gd name="T121" fmla="*/ 516 h 1867"/>
                <a:gd name="T122" fmla="*/ 804 w 1431"/>
                <a:gd name="T123" fmla="*/ 203 h 1867"/>
                <a:gd name="T124" fmla="*/ 1140 w 1431"/>
                <a:gd name="T125" fmla="*/ 9 h 1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31" h="1867">
                  <a:moveTo>
                    <a:pt x="1253" y="1756"/>
                  </a:moveTo>
                  <a:lnTo>
                    <a:pt x="1253" y="1756"/>
                  </a:lnTo>
                  <a:lnTo>
                    <a:pt x="1263" y="1761"/>
                  </a:lnTo>
                  <a:lnTo>
                    <a:pt x="1279" y="1761"/>
                  </a:lnTo>
                  <a:lnTo>
                    <a:pt x="1272" y="1770"/>
                  </a:lnTo>
                  <a:lnTo>
                    <a:pt x="1265" y="1770"/>
                  </a:lnTo>
                  <a:lnTo>
                    <a:pt x="1244" y="1761"/>
                  </a:lnTo>
                  <a:lnTo>
                    <a:pt x="1241" y="1754"/>
                  </a:lnTo>
                  <a:lnTo>
                    <a:pt x="1246" y="1746"/>
                  </a:lnTo>
                  <a:lnTo>
                    <a:pt x="1253" y="1756"/>
                  </a:lnTo>
                  <a:lnTo>
                    <a:pt x="1253" y="1756"/>
                  </a:lnTo>
                  <a:lnTo>
                    <a:pt x="1253" y="1756"/>
                  </a:lnTo>
                  <a:close/>
                  <a:moveTo>
                    <a:pt x="1282" y="1697"/>
                  </a:moveTo>
                  <a:lnTo>
                    <a:pt x="1282" y="1697"/>
                  </a:lnTo>
                  <a:lnTo>
                    <a:pt x="1274" y="1697"/>
                  </a:lnTo>
                  <a:lnTo>
                    <a:pt x="1253" y="1690"/>
                  </a:lnTo>
                  <a:lnTo>
                    <a:pt x="1239" y="1678"/>
                  </a:lnTo>
                  <a:lnTo>
                    <a:pt x="1244" y="1675"/>
                  </a:lnTo>
                  <a:lnTo>
                    <a:pt x="1265" y="1680"/>
                  </a:lnTo>
                  <a:lnTo>
                    <a:pt x="1282" y="1692"/>
                  </a:lnTo>
                  <a:lnTo>
                    <a:pt x="1282" y="1697"/>
                  </a:lnTo>
                  <a:lnTo>
                    <a:pt x="1282" y="1697"/>
                  </a:lnTo>
                  <a:lnTo>
                    <a:pt x="1282" y="1697"/>
                  </a:lnTo>
                  <a:close/>
                  <a:moveTo>
                    <a:pt x="283" y="1711"/>
                  </a:moveTo>
                  <a:lnTo>
                    <a:pt x="283" y="1711"/>
                  </a:lnTo>
                  <a:lnTo>
                    <a:pt x="274" y="1713"/>
                  </a:lnTo>
                  <a:lnTo>
                    <a:pt x="248" y="1702"/>
                  </a:lnTo>
                  <a:lnTo>
                    <a:pt x="243" y="1694"/>
                  </a:lnTo>
                  <a:lnTo>
                    <a:pt x="229" y="1685"/>
                  </a:lnTo>
                  <a:lnTo>
                    <a:pt x="227" y="1678"/>
                  </a:lnTo>
                  <a:lnTo>
                    <a:pt x="210" y="1673"/>
                  </a:lnTo>
                  <a:lnTo>
                    <a:pt x="203" y="1659"/>
                  </a:lnTo>
                  <a:lnTo>
                    <a:pt x="205" y="1654"/>
                  </a:lnTo>
                  <a:lnTo>
                    <a:pt x="222" y="1659"/>
                  </a:lnTo>
                  <a:lnTo>
                    <a:pt x="231" y="1664"/>
                  </a:lnTo>
                  <a:lnTo>
                    <a:pt x="248" y="1666"/>
                  </a:lnTo>
                  <a:lnTo>
                    <a:pt x="253" y="1675"/>
                  </a:lnTo>
                  <a:lnTo>
                    <a:pt x="260" y="1687"/>
                  </a:lnTo>
                  <a:lnTo>
                    <a:pt x="276" y="1697"/>
                  </a:lnTo>
                  <a:lnTo>
                    <a:pt x="283" y="1711"/>
                  </a:lnTo>
                  <a:lnTo>
                    <a:pt x="283" y="1711"/>
                  </a:lnTo>
                  <a:lnTo>
                    <a:pt x="283" y="1711"/>
                  </a:lnTo>
                  <a:close/>
                  <a:moveTo>
                    <a:pt x="1374" y="1657"/>
                  </a:moveTo>
                  <a:lnTo>
                    <a:pt x="1374" y="1657"/>
                  </a:lnTo>
                  <a:lnTo>
                    <a:pt x="1364" y="1678"/>
                  </a:lnTo>
                  <a:lnTo>
                    <a:pt x="1374" y="1671"/>
                  </a:lnTo>
                  <a:lnTo>
                    <a:pt x="1386" y="1675"/>
                  </a:lnTo>
                  <a:lnTo>
                    <a:pt x="1379" y="1683"/>
                  </a:lnTo>
                  <a:lnTo>
                    <a:pt x="1395" y="1692"/>
                  </a:lnTo>
                  <a:lnTo>
                    <a:pt x="1400" y="1685"/>
                  </a:lnTo>
                  <a:lnTo>
                    <a:pt x="1416" y="1692"/>
                  </a:lnTo>
                  <a:lnTo>
                    <a:pt x="1412" y="1711"/>
                  </a:lnTo>
                  <a:lnTo>
                    <a:pt x="1423" y="1706"/>
                  </a:lnTo>
                  <a:lnTo>
                    <a:pt x="1426" y="1718"/>
                  </a:lnTo>
                  <a:lnTo>
                    <a:pt x="1431" y="1735"/>
                  </a:lnTo>
                  <a:lnTo>
                    <a:pt x="1423" y="1756"/>
                  </a:lnTo>
                  <a:lnTo>
                    <a:pt x="1416" y="1756"/>
                  </a:lnTo>
                  <a:lnTo>
                    <a:pt x="1407" y="1751"/>
                  </a:lnTo>
                  <a:lnTo>
                    <a:pt x="1409" y="1732"/>
                  </a:lnTo>
                  <a:lnTo>
                    <a:pt x="1405" y="1728"/>
                  </a:lnTo>
                  <a:lnTo>
                    <a:pt x="1386" y="1749"/>
                  </a:lnTo>
                  <a:lnTo>
                    <a:pt x="1376" y="1749"/>
                  </a:lnTo>
                  <a:lnTo>
                    <a:pt x="1388" y="1737"/>
                  </a:lnTo>
                  <a:lnTo>
                    <a:pt x="1371" y="1732"/>
                  </a:lnTo>
                  <a:lnTo>
                    <a:pt x="1355" y="1732"/>
                  </a:lnTo>
                  <a:lnTo>
                    <a:pt x="1324" y="1732"/>
                  </a:lnTo>
                  <a:lnTo>
                    <a:pt x="1322" y="1725"/>
                  </a:lnTo>
                  <a:lnTo>
                    <a:pt x="1331" y="1716"/>
                  </a:lnTo>
                  <a:lnTo>
                    <a:pt x="1324" y="1709"/>
                  </a:lnTo>
                  <a:lnTo>
                    <a:pt x="1338" y="1697"/>
                  </a:lnTo>
                  <a:lnTo>
                    <a:pt x="1355" y="1657"/>
                  </a:lnTo>
                  <a:lnTo>
                    <a:pt x="1364" y="1640"/>
                  </a:lnTo>
                  <a:lnTo>
                    <a:pt x="1379" y="1633"/>
                  </a:lnTo>
                  <a:lnTo>
                    <a:pt x="1386" y="1633"/>
                  </a:lnTo>
                  <a:lnTo>
                    <a:pt x="1383" y="1640"/>
                  </a:lnTo>
                  <a:lnTo>
                    <a:pt x="1374" y="1657"/>
                  </a:lnTo>
                  <a:lnTo>
                    <a:pt x="1374" y="1657"/>
                  </a:lnTo>
                  <a:lnTo>
                    <a:pt x="1374" y="1657"/>
                  </a:lnTo>
                  <a:close/>
                  <a:moveTo>
                    <a:pt x="134" y="1569"/>
                  </a:moveTo>
                  <a:lnTo>
                    <a:pt x="134" y="1569"/>
                  </a:lnTo>
                  <a:lnTo>
                    <a:pt x="134" y="1569"/>
                  </a:lnTo>
                  <a:lnTo>
                    <a:pt x="134" y="1569"/>
                  </a:lnTo>
                  <a:lnTo>
                    <a:pt x="134" y="1569"/>
                  </a:lnTo>
                  <a:lnTo>
                    <a:pt x="149" y="1567"/>
                  </a:lnTo>
                  <a:lnTo>
                    <a:pt x="146" y="1597"/>
                  </a:lnTo>
                  <a:lnTo>
                    <a:pt x="158" y="1616"/>
                  </a:lnTo>
                  <a:lnTo>
                    <a:pt x="153" y="1616"/>
                  </a:lnTo>
                  <a:lnTo>
                    <a:pt x="144" y="1604"/>
                  </a:lnTo>
                  <a:lnTo>
                    <a:pt x="137" y="1593"/>
                  </a:lnTo>
                  <a:lnTo>
                    <a:pt x="127" y="1586"/>
                  </a:lnTo>
                  <a:lnTo>
                    <a:pt x="125" y="1574"/>
                  </a:lnTo>
                  <a:lnTo>
                    <a:pt x="127" y="1564"/>
                  </a:lnTo>
                  <a:lnTo>
                    <a:pt x="134" y="1569"/>
                  </a:lnTo>
                  <a:lnTo>
                    <a:pt x="134" y="1569"/>
                  </a:lnTo>
                  <a:lnTo>
                    <a:pt x="134" y="1569"/>
                  </a:lnTo>
                  <a:close/>
                  <a:moveTo>
                    <a:pt x="1000" y="1320"/>
                  </a:moveTo>
                  <a:lnTo>
                    <a:pt x="1000" y="1320"/>
                  </a:lnTo>
                  <a:lnTo>
                    <a:pt x="993" y="1337"/>
                  </a:lnTo>
                  <a:lnTo>
                    <a:pt x="986" y="1335"/>
                  </a:lnTo>
                  <a:lnTo>
                    <a:pt x="981" y="1325"/>
                  </a:lnTo>
                  <a:lnTo>
                    <a:pt x="984" y="1323"/>
                  </a:lnTo>
                  <a:lnTo>
                    <a:pt x="988" y="1313"/>
                  </a:lnTo>
                  <a:lnTo>
                    <a:pt x="995" y="1313"/>
                  </a:lnTo>
                  <a:lnTo>
                    <a:pt x="1000" y="1320"/>
                  </a:lnTo>
                  <a:lnTo>
                    <a:pt x="1000" y="1320"/>
                  </a:lnTo>
                  <a:lnTo>
                    <a:pt x="1000" y="1320"/>
                  </a:lnTo>
                  <a:close/>
                  <a:moveTo>
                    <a:pt x="957" y="1299"/>
                  </a:moveTo>
                  <a:lnTo>
                    <a:pt x="957" y="1299"/>
                  </a:lnTo>
                  <a:lnTo>
                    <a:pt x="939" y="1320"/>
                  </a:lnTo>
                  <a:lnTo>
                    <a:pt x="927" y="1318"/>
                  </a:lnTo>
                  <a:lnTo>
                    <a:pt x="922" y="1311"/>
                  </a:lnTo>
                  <a:lnTo>
                    <a:pt x="936" y="1294"/>
                  </a:lnTo>
                  <a:lnTo>
                    <a:pt x="957" y="1294"/>
                  </a:lnTo>
                  <a:lnTo>
                    <a:pt x="957" y="1299"/>
                  </a:lnTo>
                  <a:lnTo>
                    <a:pt x="957" y="1299"/>
                  </a:lnTo>
                  <a:lnTo>
                    <a:pt x="957" y="1299"/>
                  </a:lnTo>
                  <a:close/>
                  <a:moveTo>
                    <a:pt x="905" y="1190"/>
                  </a:moveTo>
                  <a:lnTo>
                    <a:pt x="905" y="1190"/>
                  </a:lnTo>
                  <a:lnTo>
                    <a:pt x="908" y="1209"/>
                  </a:lnTo>
                  <a:lnTo>
                    <a:pt x="915" y="1202"/>
                  </a:lnTo>
                  <a:lnTo>
                    <a:pt x="924" y="1212"/>
                  </a:lnTo>
                  <a:lnTo>
                    <a:pt x="943" y="1226"/>
                  </a:lnTo>
                  <a:lnTo>
                    <a:pt x="962" y="1238"/>
                  </a:lnTo>
                  <a:lnTo>
                    <a:pt x="962" y="1254"/>
                  </a:lnTo>
                  <a:lnTo>
                    <a:pt x="974" y="1252"/>
                  </a:lnTo>
                  <a:lnTo>
                    <a:pt x="986" y="1264"/>
                  </a:lnTo>
                  <a:lnTo>
                    <a:pt x="972" y="1275"/>
                  </a:lnTo>
                  <a:lnTo>
                    <a:pt x="946" y="1266"/>
                  </a:lnTo>
                  <a:lnTo>
                    <a:pt x="936" y="1252"/>
                  </a:lnTo>
                  <a:lnTo>
                    <a:pt x="922" y="1271"/>
                  </a:lnTo>
                  <a:lnTo>
                    <a:pt x="898" y="1290"/>
                  </a:lnTo>
                  <a:lnTo>
                    <a:pt x="894" y="1268"/>
                  </a:lnTo>
                  <a:lnTo>
                    <a:pt x="870" y="1271"/>
                  </a:lnTo>
                  <a:lnTo>
                    <a:pt x="884" y="1254"/>
                  </a:lnTo>
                  <a:lnTo>
                    <a:pt x="887" y="1223"/>
                  </a:lnTo>
                  <a:lnTo>
                    <a:pt x="891" y="1188"/>
                  </a:lnTo>
                  <a:lnTo>
                    <a:pt x="905" y="1190"/>
                  </a:lnTo>
                  <a:lnTo>
                    <a:pt x="905" y="1190"/>
                  </a:lnTo>
                  <a:lnTo>
                    <a:pt x="905" y="1190"/>
                  </a:lnTo>
                  <a:close/>
                  <a:moveTo>
                    <a:pt x="1054" y="1131"/>
                  </a:moveTo>
                  <a:lnTo>
                    <a:pt x="1054" y="1131"/>
                  </a:lnTo>
                  <a:lnTo>
                    <a:pt x="1036" y="1133"/>
                  </a:lnTo>
                  <a:lnTo>
                    <a:pt x="1033" y="1112"/>
                  </a:lnTo>
                  <a:lnTo>
                    <a:pt x="1040" y="1088"/>
                  </a:lnTo>
                  <a:lnTo>
                    <a:pt x="1054" y="1084"/>
                  </a:lnTo>
                  <a:lnTo>
                    <a:pt x="1066" y="1096"/>
                  </a:lnTo>
                  <a:lnTo>
                    <a:pt x="1069" y="1112"/>
                  </a:lnTo>
                  <a:lnTo>
                    <a:pt x="1066" y="1119"/>
                  </a:lnTo>
                  <a:lnTo>
                    <a:pt x="1054" y="1131"/>
                  </a:lnTo>
                  <a:lnTo>
                    <a:pt x="1054" y="1131"/>
                  </a:lnTo>
                  <a:lnTo>
                    <a:pt x="1054" y="1131"/>
                  </a:lnTo>
                  <a:close/>
                  <a:moveTo>
                    <a:pt x="735" y="1048"/>
                  </a:moveTo>
                  <a:lnTo>
                    <a:pt x="735" y="1048"/>
                  </a:lnTo>
                  <a:lnTo>
                    <a:pt x="723" y="1062"/>
                  </a:lnTo>
                  <a:lnTo>
                    <a:pt x="702" y="1048"/>
                  </a:lnTo>
                  <a:lnTo>
                    <a:pt x="690" y="1053"/>
                  </a:lnTo>
                  <a:lnTo>
                    <a:pt x="667" y="1034"/>
                  </a:lnTo>
                  <a:lnTo>
                    <a:pt x="681" y="1020"/>
                  </a:lnTo>
                  <a:lnTo>
                    <a:pt x="693" y="999"/>
                  </a:lnTo>
                  <a:lnTo>
                    <a:pt x="709" y="1013"/>
                  </a:lnTo>
                  <a:lnTo>
                    <a:pt x="719" y="1022"/>
                  </a:lnTo>
                  <a:lnTo>
                    <a:pt x="726" y="1029"/>
                  </a:lnTo>
                  <a:lnTo>
                    <a:pt x="735" y="1048"/>
                  </a:lnTo>
                  <a:lnTo>
                    <a:pt x="735" y="1048"/>
                  </a:lnTo>
                  <a:lnTo>
                    <a:pt x="735" y="1048"/>
                  </a:lnTo>
                  <a:close/>
                  <a:moveTo>
                    <a:pt x="818" y="1029"/>
                  </a:moveTo>
                  <a:lnTo>
                    <a:pt x="818" y="1029"/>
                  </a:lnTo>
                  <a:lnTo>
                    <a:pt x="818" y="1074"/>
                  </a:lnTo>
                  <a:lnTo>
                    <a:pt x="839" y="1041"/>
                  </a:lnTo>
                  <a:lnTo>
                    <a:pt x="858" y="1070"/>
                  </a:lnTo>
                  <a:lnTo>
                    <a:pt x="853" y="1100"/>
                  </a:lnTo>
                  <a:lnTo>
                    <a:pt x="870" y="1129"/>
                  </a:lnTo>
                  <a:lnTo>
                    <a:pt x="887" y="1098"/>
                  </a:lnTo>
                  <a:lnTo>
                    <a:pt x="898" y="1062"/>
                  </a:lnTo>
                  <a:lnTo>
                    <a:pt x="898" y="1010"/>
                  </a:lnTo>
                  <a:lnTo>
                    <a:pt x="922" y="1015"/>
                  </a:lnTo>
                  <a:lnTo>
                    <a:pt x="946" y="1022"/>
                  </a:lnTo>
                  <a:lnTo>
                    <a:pt x="967" y="1044"/>
                  </a:lnTo>
                  <a:lnTo>
                    <a:pt x="967" y="1067"/>
                  </a:lnTo>
                  <a:lnTo>
                    <a:pt x="955" y="1091"/>
                  </a:lnTo>
                  <a:lnTo>
                    <a:pt x="967" y="1112"/>
                  </a:lnTo>
                  <a:lnTo>
                    <a:pt x="965" y="1133"/>
                  </a:lnTo>
                  <a:lnTo>
                    <a:pt x="934" y="1162"/>
                  </a:lnTo>
                  <a:lnTo>
                    <a:pt x="910" y="1169"/>
                  </a:lnTo>
                  <a:lnTo>
                    <a:pt x="894" y="1157"/>
                  </a:lnTo>
                  <a:lnTo>
                    <a:pt x="889" y="1176"/>
                  </a:lnTo>
                  <a:lnTo>
                    <a:pt x="875" y="1209"/>
                  </a:lnTo>
                  <a:lnTo>
                    <a:pt x="870" y="1226"/>
                  </a:lnTo>
                  <a:lnTo>
                    <a:pt x="851" y="1252"/>
                  </a:lnTo>
                  <a:lnTo>
                    <a:pt x="827" y="1254"/>
                  </a:lnTo>
                  <a:lnTo>
                    <a:pt x="813" y="1268"/>
                  </a:lnTo>
                  <a:lnTo>
                    <a:pt x="813" y="1292"/>
                  </a:lnTo>
                  <a:lnTo>
                    <a:pt x="794" y="1297"/>
                  </a:lnTo>
                  <a:lnTo>
                    <a:pt x="773" y="1325"/>
                  </a:lnTo>
                  <a:lnTo>
                    <a:pt x="756" y="1363"/>
                  </a:lnTo>
                  <a:lnTo>
                    <a:pt x="752" y="1387"/>
                  </a:lnTo>
                  <a:lnTo>
                    <a:pt x="749" y="1425"/>
                  </a:lnTo>
                  <a:lnTo>
                    <a:pt x="773" y="1429"/>
                  </a:lnTo>
                  <a:lnTo>
                    <a:pt x="780" y="1458"/>
                  </a:lnTo>
                  <a:lnTo>
                    <a:pt x="790" y="1481"/>
                  </a:lnTo>
                  <a:lnTo>
                    <a:pt x="811" y="1477"/>
                  </a:lnTo>
                  <a:lnTo>
                    <a:pt x="842" y="1488"/>
                  </a:lnTo>
                  <a:lnTo>
                    <a:pt x="858" y="1500"/>
                  </a:lnTo>
                  <a:lnTo>
                    <a:pt x="870" y="1512"/>
                  </a:lnTo>
                  <a:lnTo>
                    <a:pt x="889" y="1522"/>
                  </a:lnTo>
                  <a:lnTo>
                    <a:pt x="908" y="1533"/>
                  </a:lnTo>
                  <a:lnTo>
                    <a:pt x="934" y="1533"/>
                  </a:lnTo>
                  <a:lnTo>
                    <a:pt x="950" y="1538"/>
                  </a:lnTo>
                  <a:lnTo>
                    <a:pt x="948" y="1562"/>
                  </a:lnTo>
                  <a:lnTo>
                    <a:pt x="953" y="1588"/>
                  </a:lnTo>
                  <a:lnTo>
                    <a:pt x="965" y="1619"/>
                  </a:lnTo>
                  <a:lnTo>
                    <a:pt x="988" y="1642"/>
                  </a:lnTo>
                  <a:lnTo>
                    <a:pt x="1002" y="1635"/>
                  </a:lnTo>
                  <a:lnTo>
                    <a:pt x="1010" y="1607"/>
                  </a:lnTo>
                  <a:lnTo>
                    <a:pt x="1002" y="1564"/>
                  </a:lnTo>
                  <a:lnTo>
                    <a:pt x="991" y="1550"/>
                  </a:lnTo>
                  <a:lnTo>
                    <a:pt x="1017" y="1538"/>
                  </a:lnTo>
                  <a:lnTo>
                    <a:pt x="1036" y="1517"/>
                  </a:lnTo>
                  <a:lnTo>
                    <a:pt x="1045" y="1498"/>
                  </a:lnTo>
                  <a:lnTo>
                    <a:pt x="1043" y="1479"/>
                  </a:lnTo>
                  <a:lnTo>
                    <a:pt x="1031" y="1453"/>
                  </a:lnTo>
                  <a:lnTo>
                    <a:pt x="1012" y="1429"/>
                  </a:lnTo>
                  <a:lnTo>
                    <a:pt x="1031" y="1396"/>
                  </a:lnTo>
                  <a:lnTo>
                    <a:pt x="1024" y="1368"/>
                  </a:lnTo>
                  <a:lnTo>
                    <a:pt x="1019" y="1313"/>
                  </a:lnTo>
                  <a:lnTo>
                    <a:pt x="1031" y="1306"/>
                  </a:lnTo>
                  <a:lnTo>
                    <a:pt x="1057" y="1316"/>
                  </a:lnTo>
                  <a:lnTo>
                    <a:pt x="1073" y="1318"/>
                  </a:lnTo>
                  <a:lnTo>
                    <a:pt x="1088" y="1311"/>
                  </a:lnTo>
                  <a:lnTo>
                    <a:pt x="1102" y="1320"/>
                  </a:lnTo>
                  <a:lnTo>
                    <a:pt x="1123" y="1342"/>
                  </a:lnTo>
                  <a:lnTo>
                    <a:pt x="1128" y="1354"/>
                  </a:lnTo>
                  <a:lnTo>
                    <a:pt x="1156" y="1358"/>
                  </a:lnTo>
                  <a:lnTo>
                    <a:pt x="1156" y="1384"/>
                  </a:lnTo>
                  <a:lnTo>
                    <a:pt x="1161" y="1425"/>
                  </a:lnTo>
                  <a:lnTo>
                    <a:pt x="1177" y="1429"/>
                  </a:lnTo>
                  <a:lnTo>
                    <a:pt x="1187" y="1448"/>
                  </a:lnTo>
                  <a:lnTo>
                    <a:pt x="1211" y="1429"/>
                  </a:lnTo>
                  <a:lnTo>
                    <a:pt x="1227" y="1396"/>
                  </a:lnTo>
                  <a:lnTo>
                    <a:pt x="1237" y="1382"/>
                  </a:lnTo>
                  <a:lnTo>
                    <a:pt x="1251" y="1408"/>
                  </a:lnTo>
                  <a:lnTo>
                    <a:pt x="1272" y="1448"/>
                  </a:lnTo>
                  <a:lnTo>
                    <a:pt x="1289" y="1486"/>
                  </a:lnTo>
                  <a:lnTo>
                    <a:pt x="1282" y="1503"/>
                  </a:lnTo>
                  <a:lnTo>
                    <a:pt x="1305" y="1519"/>
                  </a:lnTo>
                  <a:lnTo>
                    <a:pt x="1319" y="1536"/>
                  </a:lnTo>
                  <a:lnTo>
                    <a:pt x="1343" y="1543"/>
                  </a:lnTo>
                  <a:lnTo>
                    <a:pt x="1355" y="1552"/>
                  </a:lnTo>
                  <a:lnTo>
                    <a:pt x="1362" y="1574"/>
                  </a:lnTo>
                  <a:lnTo>
                    <a:pt x="1374" y="1578"/>
                  </a:lnTo>
                  <a:lnTo>
                    <a:pt x="1381" y="1588"/>
                  </a:lnTo>
                  <a:lnTo>
                    <a:pt x="1381" y="1619"/>
                  </a:lnTo>
                  <a:lnTo>
                    <a:pt x="1369" y="1628"/>
                  </a:lnTo>
                  <a:lnTo>
                    <a:pt x="1357" y="1638"/>
                  </a:lnTo>
                  <a:lnTo>
                    <a:pt x="1331" y="1647"/>
                  </a:lnTo>
                  <a:lnTo>
                    <a:pt x="1312" y="1668"/>
                  </a:lnTo>
                  <a:lnTo>
                    <a:pt x="1284" y="1671"/>
                  </a:lnTo>
                  <a:lnTo>
                    <a:pt x="1248" y="1666"/>
                  </a:lnTo>
                  <a:lnTo>
                    <a:pt x="1225" y="1666"/>
                  </a:lnTo>
                  <a:lnTo>
                    <a:pt x="1208" y="1668"/>
                  </a:lnTo>
                  <a:lnTo>
                    <a:pt x="1194" y="1685"/>
                  </a:lnTo>
                  <a:lnTo>
                    <a:pt x="1175" y="1697"/>
                  </a:lnTo>
                  <a:lnTo>
                    <a:pt x="1151" y="1728"/>
                  </a:lnTo>
                  <a:lnTo>
                    <a:pt x="1130" y="1751"/>
                  </a:lnTo>
                  <a:lnTo>
                    <a:pt x="1147" y="1746"/>
                  </a:lnTo>
                  <a:lnTo>
                    <a:pt x="1173" y="1716"/>
                  </a:lnTo>
                  <a:lnTo>
                    <a:pt x="1206" y="1697"/>
                  </a:lnTo>
                  <a:lnTo>
                    <a:pt x="1229" y="1692"/>
                  </a:lnTo>
                  <a:lnTo>
                    <a:pt x="1244" y="1704"/>
                  </a:lnTo>
                  <a:lnTo>
                    <a:pt x="1229" y="1720"/>
                  </a:lnTo>
                  <a:lnTo>
                    <a:pt x="1234" y="1746"/>
                  </a:lnTo>
                  <a:lnTo>
                    <a:pt x="1239" y="1763"/>
                  </a:lnTo>
                  <a:lnTo>
                    <a:pt x="1260" y="1775"/>
                  </a:lnTo>
                  <a:lnTo>
                    <a:pt x="1286" y="1773"/>
                  </a:lnTo>
                  <a:lnTo>
                    <a:pt x="1303" y="1746"/>
                  </a:lnTo>
                  <a:lnTo>
                    <a:pt x="1305" y="1763"/>
                  </a:lnTo>
                  <a:lnTo>
                    <a:pt x="1315" y="1773"/>
                  </a:lnTo>
                  <a:lnTo>
                    <a:pt x="1293" y="1787"/>
                  </a:lnTo>
                  <a:lnTo>
                    <a:pt x="1260" y="1801"/>
                  </a:lnTo>
                  <a:lnTo>
                    <a:pt x="1244" y="1808"/>
                  </a:lnTo>
                  <a:lnTo>
                    <a:pt x="1225" y="1825"/>
                  </a:lnTo>
                  <a:lnTo>
                    <a:pt x="1213" y="1825"/>
                  </a:lnTo>
                  <a:lnTo>
                    <a:pt x="1211" y="1806"/>
                  </a:lnTo>
                  <a:lnTo>
                    <a:pt x="1239" y="1787"/>
                  </a:lnTo>
                  <a:lnTo>
                    <a:pt x="1213" y="1787"/>
                  </a:lnTo>
                  <a:lnTo>
                    <a:pt x="1196" y="1789"/>
                  </a:lnTo>
                  <a:lnTo>
                    <a:pt x="1185" y="1777"/>
                  </a:lnTo>
                  <a:lnTo>
                    <a:pt x="1185" y="1744"/>
                  </a:lnTo>
                  <a:lnTo>
                    <a:pt x="1180" y="1739"/>
                  </a:lnTo>
                  <a:lnTo>
                    <a:pt x="1168" y="1742"/>
                  </a:lnTo>
                  <a:lnTo>
                    <a:pt x="1163" y="1737"/>
                  </a:lnTo>
                  <a:lnTo>
                    <a:pt x="1149" y="1754"/>
                  </a:lnTo>
                  <a:lnTo>
                    <a:pt x="1144" y="1773"/>
                  </a:lnTo>
                  <a:lnTo>
                    <a:pt x="1140" y="1782"/>
                  </a:lnTo>
                  <a:lnTo>
                    <a:pt x="1133" y="1784"/>
                  </a:lnTo>
                  <a:lnTo>
                    <a:pt x="1128" y="1787"/>
                  </a:lnTo>
                  <a:lnTo>
                    <a:pt x="1125" y="1791"/>
                  </a:lnTo>
                  <a:lnTo>
                    <a:pt x="1095" y="1791"/>
                  </a:lnTo>
                  <a:lnTo>
                    <a:pt x="1071" y="1794"/>
                  </a:lnTo>
                  <a:lnTo>
                    <a:pt x="1064" y="1796"/>
                  </a:lnTo>
                  <a:lnTo>
                    <a:pt x="1047" y="1813"/>
                  </a:lnTo>
                  <a:lnTo>
                    <a:pt x="1045" y="1815"/>
                  </a:lnTo>
                  <a:lnTo>
                    <a:pt x="1040" y="1825"/>
                  </a:lnTo>
                  <a:lnTo>
                    <a:pt x="1024" y="1825"/>
                  </a:lnTo>
                  <a:lnTo>
                    <a:pt x="1010" y="1825"/>
                  </a:lnTo>
                  <a:lnTo>
                    <a:pt x="1002" y="1827"/>
                  </a:lnTo>
                  <a:lnTo>
                    <a:pt x="1002" y="1832"/>
                  </a:lnTo>
                  <a:lnTo>
                    <a:pt x="1005" y="1839"/>
                  </a:lnTo>
                  <a:lnTo>
                    <a:pt x="1005" y="1841"/>
                  </a:lnTo>
                  <a:lnTo>
                    <a:pt x="984" y="1851"/>
                  </a:lnTo>
                  <a:lnTo>
                    <a:pt x="967" y="1855"/>
                  </a:lnTo>
                  <a:lnTo>
                    <a:pt x="948" y="1867"/>
                  </a:lnTo>
                  <a:lnTo>
                    <a:pt x="943" y="1867"/>
                  </a:lnTo>
                  <a:lnTo>
                    <a:pt x="939" y="1862"/>
                  </a:lnTo>
                  <a:lnTo>
                    <a:pt x="936" y="1860"/>
                  </a:lnTo>
                  <a:lnTo>
                    <a:pt x="936" y="1858"/>
                  </a:lnTo>
                  <a:lnTo>
                    <a:pt x="941" y="1851"/>
                  </a:lnTo>
                  <a:lnTo>
                    <a:pt x="948" y="1839"/>
                  </a:lnTo>
                  <a:lnTo>
                    <a:pt x="953" y="1825"/>
                  </a:lnTo>
                  <a:lnTo>
                    <a:pt x="950" y="1806"/>
                  </a:lnTo>
                  <a:lnTo>
                    <a:pt x="946" y="1784"/>
                  </a:lnTo>
                  <a:lnTo>
                    <a:pt x="929" y="1775"/>
                  </a:lnTo>
                  <a:lnTo>
                    <a:pt x="931" y="1770"/>
                  </a:lnTo>
                  <a:lnTo>
                    <a:pt x="929" y="1768"/>
                  </a:lnTo>
                  <a:lnTo>
                    <a:pt x="924" y="1768"/>
                  </a:lnTo>
                  <a:lnTo>
                    <a:pt x="922" y="1763"/>
                  </a:lnTo>
                  <a:lnTo>
                    <a:pt x="922" y="1758"/>
                  </a:lnTo>
                  <a:lnTo>
                    <a:pt x="917" y="1761"/>
                  </a:lnTo>
                  <a:lnTo>
                    <a:pt x="913" y="1761"/>
                  </a:lnTo>
                  <a:lnTo>
                    <a:pt x="915" y="1758"/>
                  </a:lnTo>
                  <a:lnTo>
                    <a:pt x="910" y="1756"/>
                  </a:lnTo>
                  <a:lnTo>
                    <a:pt x="908" y="1749"/>
                  </a:lnTo>
                  <a:lnTo>
                    <a:pt x="896" y="1742"/>
                  </a:lnTo>
                  <a:lnTo>
                    <a:pt x="882" y="1732"/>
                  </a:lnTo>
                  <a:lnTo>
                    <a:pt x="868" y="1723"/>
                  </a:lnTo>
                  <a:lnTo>
                    <a:pt x="853" y="1716"/>
                  </a:lnTo>
                  <a:lnTo>
                    <a:pt x="837" y="1723"/>
                  </a:lnTo>
                  <a:lnTo>
                    <a:pt x="832" y="1723"/>
                  </a:lnTo>
                  <a:lnTo>
                    <a:pt x="813" y="1716"/>
                  </a:lnTo>
                  <a:lnTo>
                    <a:pt x="799" y="1720"/>
                  </a:lnTo>
                  <a:lnTo>
                    <a:pt x="782" y="1711"/>
                  </a:lnTo>
                  <a:lnTo>
                    <a:pt x="768" y="1709"/>
                  </a:lnTo>
                  <a:lnTo>
                    <a:pt x="756" y="1706"/>
                  </a:lnTo>
                  <a:lnTo>
                    <a:pt x="749" y="1702"/>
                  </a:lnTo>
                  <a:lnTo>
                    <a:pt x="747" y="1690"/>
                  </a:lnTo>
                  <a:lnTo>
                    <a:pt x="742" y="1690"/>
                  </a:lnTo>
                  <a:lnTo>
                    <a:pt x="742" y="1699"/>
                  </a:lnTo>
                  <a:lnTo>
                    <a:pt x="709" y="1699"/>
                  </a:lnTo>
                  <a:lnTo>
                    <a:pt x="652" y="1699"/>
                  </a:lnTo>
                  <a:lnTo>
                    <a:pt x="598" y="1699"/>
                  </a:lnTo>
                  <a:lnTo>
                    <a:pt x="551" y="1699"/>
                  </a:lnTo>
                  <a:lnTo>
                    <a:pt x="501" y="1699"/>
                  </a:lnTo>
                  <a:lnTo>
                    <a:pt x="454" y="1699"/>
                  </a:lnTo>
                  <a:lnTo>
                    <a:pt x="404" y="1699"/>
                  </a:lnTo>
                  <a:lnTo>
                    <a:pt x="387" y="1699"/>
                  </a:lnTo>
                  <a:lnTo>
                    <a:pt x="340" y="1699"/>
                  </a:lnTo>
                  <a:lnTo>
                    <a:pt x="293" y="1699"/>
                  </a:lnTo>
                  <a:lnTo>
                    <a:pt x="290" y="1699"/>
                  </a:lnTo>
                  <a:lnTo>
                    <a:pt x="260" y="1675"/>
                  </a:lnTo>
                  <a:lnTo>
                    <a:pt x="248" y="1664"/>
                  </a:lnTo>
                  <a:lnTo>
                    <a:pt x="220" y="1652"/>
                  </a:lnTo>
                  <a:lnTo>
                    <a:pt x="210" y="1631"/>
                  </a:lnTo>
                  <a:lnTo>
                    <a:pt x="212" y="1614"/>
                  </a:lnTo>
                  <a:lnTo>
                    <a:pt x="191" y="1602"/>
                  </a:lnTo>
                  <a:lnTo>
                    <a:pt x="189" y="1581"/>
                  </a:lnTo>
                  <a:lnTo>
                    <a:pt x="170" y="1562"/>
                  </a:lnTo>
                  <a:lnTo>
                    <a:pt x="170" y="1548"/>
                  </a:lnTo>
                  <a:lnTo>
                    <a:pt x="177" y="1533"/>
                  </a:lnTo>
                  <a:lnTo>
                    <a:pt x="177" y="1515"/>
                  </a:lnTo>
                  <a:lnTo>
                    <a:pt x="151" y="1498"/>
                  </a:lnTo>
                  <a:lnTo>
                    <a:pt x="134" y="1465"/>
                  </a:lnTo>
                  <a:lnTo>
                    <a:pt x="123" y="1441"/>
                  </a:lnTo>
                  <a:lnTo>
                    <a:pt x="108" y="1427"/>
                  </a:lnTo>
                  <a:lnTo>
                    <a:pt x="97" y="1415"/>
                  </a:lnTo>
                  <a:lnTo>
                    <a:pt x="89" y="1399"/>
                  </a:lnTo>
                  <a:lnTo>
                    <a:pt x="73" y="1408"/>
                  </a:lnTo>
                  <a:lnTo>
                    <a:pt x="59" y="1427"/>
                  </a:lnTo>
                  <a:lnTo>
                    <a:pt x="42" y="1406"/>
                  </a:lnTo>
                  <a:lnTo>
                    <a:pt x="33" y="1391"/>
                  </a:lnTo>
                  <a:lnTo>
                    <a:pt x="16" y="1382"/>
                  </a:lnTo>
                  <a:lnTo>
                    <a:pt x="0" y="1382"/>
                  </a:lnTo>
                  <a:lnTo>
                    <a:pt x="0" y="1178"/>
                  </a:lnTo>
                  <a:lnTo>
                    <a:pt x="0" y="1020"/>
                  </a:lnTo>
                  <a:lnTo>
                    <a:pt x="30" y="1032"/>
                  </a:lnTo>
                  <a:lnTo>
                    <a:pt x="56" y="1053"/>
                  </a:lnTo>
                  <a:lnTo>
                    <a:pt x="73" y="1058"/>
                  </a:lnTo>
                  <a:lnTo>
                    <a:pt x="87" y="1039"/>
                  </a:lnTo>
                  <a:lnTo>
                    <a:pt x="106" y="1022"/>
                  </a:lnTo>
                  <a:lnTo>
                    <a:pt x="130" y="1029"/>
                  </a:lnTo>
                  <a:lnTo>
                    <a:pt x="156" y="1008"/>
                  </a:lnTo>
                  <a:lnTo>
                    <a:pt x="182" y="996"/>
                  </a:lnTo>
                  <a:lnTo>
                    <a:pt x="193" y="1017"/>
                  </a:lnTo>
                  <a:lnTo>
                    <a:pt x="205" y="1006"/>
                  </a:lnTo>
                  <a:lnTo>
                    <a:pt x="208" y="982"/>
                  </a:lnTo>
                  <a:lnTo>
                    <a:pt x="220" y="989"/>
                  </a:lnTo>
                  <a:lnTo>
                    <a:pt x="248" y="1029"/>
                  </a:lnTo>
                  <a:lnTo>
                    <a:pt x="269" y="999"/>
                  </a:lnTo>
                  <a:lnTo>
                    <a:pt x="272" y="1034"/>
                  </a:lnTo>
                  <a:lnTo>
                    <a:pt x="290" y="1027"/>
                  </a:lnTo>
                  <a:lnTo>
                    <a:pt x="298" y="1013"/>
                  </a:lnTo>
                  <a:lnTo>
                    <a:pt x="316" y="1015"/>
                  </a:lnTo>
                  <a:lnTo>
                    <a:pt x="340" y="1034"/>
                  </a:lnTo>
                  <a:lnTo>
                    <a:pt x="378" y="1051"/>
                  </a:lnTo>
                  <a:lnTo>
                    <a:pt x="402" y="1060"/>
                  </a:lnTo>
                  <a:lnTo>
                    <a:pt x="418" y="1055"/>
                  </a:lnTo>
                  <a:lnTo>
                    <a:pt x="439" y="1079"/>
                  </a:lnTo>
                  <a:lnTo>
                    <a:pt x="416" y="1100"/>
                  </a:lnTo>
                  <a:lnTo>
                    <a:pt x="447" y="1110"/>
                  </a:lnTo>
                  <a:lnTo>
                    <a:pt x="489" y="1105"/>
                  </a:lnTo>
                  <a:lnTo>
                    <a:pt x="503" y="1098"/>
                  </a:lnTo>
                  <a:lnTo>
                    <a:pt x="520" y="1122"/>
                  </a:lnTo>
                  <a:lnTo>
                    <a:pt x="536" y="1100"/>
                  </a:lnTo>
                  <a:lnTo>
                    <a:pt x="522" y="1084"/>
                  </a:lnTo>
                  <a:lnTo>
                    <a:pt x="532" y="1067"/>
                  </a:lnTo>
                  <a:lnTo>
                    <a:pt x="551" y="1065"/>
                  </a:lnTo>
                  <a:lnTo>
                    <a:pt x="565" y="1060"/>
                  </a:lnTo>
                  <a:lnTo>
                    <a:pt x="577" y="1072"/>
                  </a:lnTo>
                  <a:lnTo>
                    <a:pt x="593" y="1096"/>
                  </a:lnTo>
                  <a:lnTo>
                    <a:pt x="612" y="1091"/>
                  </a:lnTo>
                  <a:lnTo>
                    <a:pt x="641" y="1110"/>
                  </a:lnTo>
                  <a:lnTo>
                    <a:pt x="664" y="1105"/>
                  </a:lnTo>
                  <a:lnTo>
                    <a:pt x="690" y="1105"/>
                  </a:lnTo>
                  <a:lnTo>
                    <a:pt x="688" y="1079"/>
                  </a:lnTo>
                  <a:lnTo>
                    <a:pt x="702" y="1070"/>
                  </a:lnTo>
                  <a:lnTo>
                    <a:pt x="726" y="1086"/>
                  </a:lnTo>
                  <a:lnTo>
                    <a:pt x="726" y="1126"/>
                  </a:lnTo>
                  <a:lnTo>
                    <a:pt x="738" y="1091"/>
                  </a:lnTo>
                  <a:lnTo>
                    <a:pt x="749" y="1093"/>
                  </a:lnTo>
                  <a:lnTo>
                    <a:pt x="756" y="1048"/>
                  </a:lnTo>
                  <a:lnTo>
                    <a:pt x="740" y="1022"/>
                  </a:lnTo>
                  <a:lnTo>
                    <a:pt x="721" y="1001"/>
                  </a:lnTo>
                  <a:lnTo>
                    <a:pt x="723" y="949"/>
                  </a:lnTo>
                  <a:lnTo>
                    <a:pt x="742" y="911"/>
                  </a:lnTo>
                  <a:lnTo>
                    <a:pt x="764" y="920"/>
                  </a:lnTo>
                  <a:lnTo>
                    <a:pt x="778" y="942"/>
                  </a:lnTo>
                  <a:lnTo>
                    <a:pt x="801" y="996"/>
                  </a:lnTo>
                  <a:lnTo>
                    <a:pt x="787" y="1020"/>
                  </a:lnTo>
                  <a:lnTo>
                    <a:pt x="818" y="1029"/>
                  </a:lnTo>
                  <a:lnTo>
                    <a:pt x="818" y="1029"/>
                  </a:lnTo>
                  <a:lnTo>
                    <a:pt x="818" y="1029"/>
                  </a:lnTo>
                  <a:close/>
                  <a:moveTo>
                    <a:pt x="435" y="847"/>
                  </a:moveTo>
                  <a:lnTo>
                    <a:pt x="435" y="847"/>
                  </a:lnTo>
                  <a:lnTo>
                    <a:pt x="425" y="873"/>
                  </a:lnTo>
                  <a:lnTo>
                    <a:pt x="463" y="857"/>
                  </a:lnTo>
                  <a:lnTo>
                    <a:pt x="484" y="883"/>
                  </a:lnTo>
                  <a:lnTo>
                    <a:pt x="503" y="857"/>
                  </a:lnTo>
                  <a:lnTo>
                    <a:pt x="518" y="873"/>
                  </a:lnTo>
                  <a:lnTo>
                    <a:pt x="532" y="925"/>
                  </a:lnTo>
                  <a:lnTo>
                    <a:pt x="539" y="904"/>
                  </a:lnTo>
                  <a:lnTo>
                    <a:pt x="527" y="849"/>
                  </a:lnTo>
                  <a:lnTo>
                    <a:pt x="541" y="840"/>
                  </a:lnTo>
                  <a:lnTo>
                    <a:pt x="558" y="849"/>
                  </a:lnTo>
                  <a:lnTo>
                    <a:pt x="577" y="871"/>
                  </a:lnTo>
                  <a:lnTo>
                    <a:pt x="586" y="923"/>
                  </a:lnTo>
                  <a:lnTo>
                    <a:pt x="591" y="958"/>
                  </a:lnTo>
                  <a:lnTo>
                    <a:pt x="619" y="982"/>
                  </a:lnTo>
                  <a:lnTo>
                    <a:pt x="648" y="1003"/>
                  </a:lnTo>
                  <a:lnTo>
                    <a:pt x="645" y="1025"/>
                  </a:lnTo>
                  <a:lnTo>
                    <a:pt x="619" y="1029"/>
                  </a:lnTo>
                  <a:lnTo>
                    <a:pt x="631" y="1046"/>
                  </a:lnTo>
                  <a:lnTo>
                    <a:pt x="624" y="1062"/>
                  </a:lnTo>
                  <a:lnTo>
                    <a:pt x="596" y="1055"/>
                  </a:lnTo>
                  <a:lnTo>
                    <a:pt x="567" y="1044"/>
                  </a:lnTo>
                  <a:lnTo>
                    <a:pt x="548" y="1046"/>
                  </a:lnTo>
                  <a:lnTo>
                    <a:pt x="518" y="1062"/>
                  </a:lnTo>
                  <a:lnTo>
                    <a:pt x="477" y="1067"/>
                  </a:lnTo>
                  <a:lnTo>
                    <a:pt x="449" y="1072"/>
                  </a:lnTo>
                  <a:lnTo>
                    <a:pt x="439" y="1051"/>
                  </a:lnTo>
                  <a:lnTo>
                    <a:pt x="418" y="1039"/>
                  </a:lnTo>
                  <a:lnTo>
                    <a:pt x="402" y="1044"/>
                  </a:lnTo>
                  <a:lnTo>
                    <a:pt x="383" y="1008"/>
                  </a:lnTo>
                  <a:lnTo>
                    <a:pt x="395" y="1003"/>
                  </a:lnTo>
                  <a:lnTo>
                    <a:pt x="418" y="994"/>
                  </a:lnTo>
                  <a:lnTo>
                    <a:pt x="442" y="996"/>
                  </a:lnTo>
                  <a:lnTo>
                    <a:pt x="463" y="989"/>
                  </a:lnTo>
                  <a:lnTo>
                    <a:pt x="432" y="977"/>
                  </a:lnTo>
                  <a:lnTo>
                    <a:pt x="397" y="982"/>
                  </a:lnTo>
                  <a:lnTo>
                    <a:pt x="373" y="980"/>
                  </a:lnTo>
                  <a:lnTo>
                    <a:pt x="366" y="963"/>
                  </a:lnTo>
                  <a:lnTo>
                    <a:pt x="402" y="942"/>
                  </a:lnTo>
                  <a:lnTo>
                    <a:pt x="378" y="944"/>
                  </a:lnTo>
                  <a:lnTo>
                    <a:pt x="350" y="930"/>
                  </a:lnTo>
                  <a:lnTo>
                    <a:pt x="364" y="892"/>
                  </a:lnTo>
                  <a:lnTo>
                    <a:pt x="373" y="871"/>
                  </a:lnTo>
                  <a:lnTo>
                    <a:pt x="418" y="835"/>
                  </a:lnTo>
                  <a:lnTo>
                    <a:pt x="435" y="847"/>
                  </a:lnTo>
                  <a:lnTo>
                    <a:pt x="435" y="847"/>
                  </a:lnTo>
                  <a:lnTo>
                    <a:pt x="435" y="847"/>
                  </a:lnTo>
                  <a:close/>
                  <a:moveTo>
                    <a:pt x="591" y="830"/>
                  </a:moveTo>
                  <a:lnTo>
                    <a:pt x="591" y="830"/>
                  </a:lnTo>
                  <a:lnTo>
                    <a:pt x="577" y="868"/>
                  </a:lnTo>
                  <a:lnTo>
                    <a:pt x="551" y="828"/>
                  </a:lnTo>
                  <a:lnTo>
                    <a:pt x="558" y="821"/>
                  </a:lnTo>
                  <a:lnTo>
                    <a:pt x="579" y="819"/>
                  </a:lnTo>
                  <a:lnTo>
                    <a:pt x="591" y="830"/>
                  </a:lnTo>
                  <a:lnTo>
                    <a:pt x="591" y="830"/>
                  </a:lnTo>
                  <a:lnTo>
                    <a:pt x="591" y="830"/>
                  </a:lnTo>
                  <a:close/>
                  <a:moveTo>
                    <a:pt x="1047" y="849"/>
                  </a:moveTo>
                  <a:lnTo>
                    <a:pt x="1047" y="849"/>
                  </a:lnTo>
                  <a:lnTo>
                    <a:pt x="1047" y="864"/>
                  </a:lnTo>
                  <a:lnTo>
                    <a:pt x="1031" y="861"/>
                  </a:lnTo>
                  <a:lnTo>
                    <a:pt x="1014" y="861"/>
                  </a:lnTo>
                  <a:lnTo>
                    <a:pt x="995" y="868"/>
                  </a:lnTo>
                  <a:lnTo>
                    <a:pt x="991" y="864"/>
                  </a:lnTo>
                  <a:lnTo>
                    <a:pt x="974" y="835"/>
                  </a:lnTo>
                  <a:lnTo>
                    <a:pt x="974" y="814"/>
                  </a:lnTo>
                  <a:lnTo>
                    <a:pt x="981" y="812"/>
                  </a:lnTo>
                  <a:lnTo>
                    <a:pt x="1019" y="816"/>
                  </a:lnTo>
                  <a:lnTo>
                    <a:pt x="1047" y="849"/>
                  </a:lnTo>
                  <a:lnTo>
                    <a:pt x="1047" y="849"/>
                  </a:lnTo>
                  <a:lnTo>
                    <a:pt x="1047" y="849"/>
                  </a:lnTo>
                  <a:close/>
                  <a:moveTo>
                    <a:pt x="882" y="845"/>
                  </a:moveTo>
                  <a:lnTo>
                    <a:pt x="882" y="845"/>
                  </a:lnTo>
                  <a:lnTo>
                    <a:pt x="894" y="880"/>
                  </a:lnTo>
                  <a:lnTo>
                    <a:pt x="908" y="835"/>
                  </a:lnTo>
                  <a:lnTo>
                    <a:pt x="950" y="812"/>
                  </a:lnTo>
                  <a:lnTo>
                    <a:pt x="979" y="871"/>
                  </a:lnTo>
                  <a:lnTo>
                    <a:pt x="976" y="904"/>
                  </a:lnTo>
                  <a:lnTo>
                    <a:pt x="1007" y="890"/>
                  </a:lnTo>
                  <a:lnTo>
                    <a:pt x="1024" y="868"/>
                  </a:lnTo>
                  <a:lnTo>
                    <a:pt x="1059" y="894"/>
                  </a:lnTo>
                  <a:lnTo>
                    <a:pt x="1080" y="918"/>
                  </a:lnTo>
                  <a:lnTo>
                    <a:pt x="1083" y="942"/>
                  </a:lnTo>
                  <a:lnTo>
                    <a:pt x="1114" y="930"/>
                  </a:lnTo>
                  <a:lnTo>
                    <a:pt x="1130" y="961"/>
                  </a:lnTo>
                  <a:lnTo>
                    <a:pt x="1170" y="980"/>
                  </a:lnTo>
                  <a:lnTo>
                    <a:pt x="1182" y="1001"/>
                  </a:lnTo>
                  <a:lnTo>
                    <a:pt x="1199" y="1044"/>
                  </a:lnTo>
                  <a:lnTo>
                    <a:pt x="1168" y="1065"/>
                  </a:lnTo>
                  <a:lnTo>
                    <a:pt x="1208" y="1093"/>
                  </a:lnTo>
                  <a:lnTo>
                    <a:pt x="1232" y="1103"/>
                  </a:lnTo>
                  <a:lnTo>
                    <a:pt x="1256" y="1141"/>
                  </a:lnTo>
                  <a:lnTo>
                    <a:pt x="1282" y="1143"/>
                  </a:lnTo>
                  <a:lnTo>
                    <a:pt x="1277" y="1171"/>
                  </a:lnTo>
                  <a:lnTo>
                    <a:pt x="1248" y="1216"/>
                  </a:lnTo>
                  <a:lnTo>
                    <a:pt x="1229" y="1200"/>
                  </a:lnTo>
                  <a:lnTo>
                    <a:pt x="1203" y="1162"/>
                  </a:lnTo>
                  <a:lnTo>
                    <a:pt x="1182" y="1169"/>
                  </a:lnTo>
                  <a:lnTo>
                    <a:pt x="1180" y="1190"/>
                  </a:lnTo>
                  <a:lnTo>
                    <a:pt x="1196" y="1212"/>
                  </a:lnTo>
                  <a:lnTo>
                    <a:pt x="1218" y="1230"/>
                  </a:lnTo>
                  <a:lnTo>
                    <a:pt x="1225" y="1240"/>
                  </a:lnTo>
                  <a:lnTo>
                    <a:pt x="1237" y="1275"/>
                  </a:lnTo>
                  <a:lnTo>
                    <a:pt x="1232" y="1302"/>
                  </a:lnTo>
                  <a:lnTo>
                    <a:pt x="1211" y="1292"/>
                  </a:lnTo>
                  <a:lnTo>
                    <a:pt x="1170" y="1264"/>
                  </a:lnTo>
                  <a:lnTo>
                    <a:pt x="1192" y="1294"/>
                  </a:lnTo>
                  <a:lnTo>
                    <a:pt x="1208" y="1316"/>
                  </a:lnTo>
                  <a:lnTo>
                    <a:pt x="1211" y="1328"/>
                  </a:lnTo>
                  <a:lnTo>
                    <a:pt x="1168" y="1313"/>
                  </a:lnTo>
                  <a:lnTo>
                    <a:pt x="1133" y="1294"/>
                  </a:lnTo>
                  <a:lnTo>
                    <a:pt x="1114" y="1275"/>
                  </a:lnTo>
                  <a:lnTo>
                    <a:pt x="1118" y="1266"/>
                  </a:lnTo>
                  <a:lnTo>
                    <a:pt x="1095" y="1247"/>
                  </a:lnTo>
                  <a:lnTo>
                    <a:pt x="1071" y="1230"/>
                  </a:lnTo>
                  <a:lnTo>
                    <a:pt x="1071" y="1240"/>
                  </a:lnTo>
                  <a:lnTo>
                    <a:pt x="1024" y="1247"/>
                  </a:lnTo>
                  <a:lnTo>
                    <a:pt x="1012" y="1233"/>
                  </a:lnTo>
                  <a:lnTo>
                    <a:pt x="1021" y="1204"/>
                  </a:lnTo>
                  <a:lnTo>
                    <a:pt x="1052" y="1204"/>
                  </a:lnTo>
                  <a:lnTo>
                    <a:pt x="1085" y="1200"/>
                  </a:lnTo>
                  <a:lnTo>
                    <a:pt x="1080" y="1186"/>
                  </a:lnTo>
                  <a:lnTo>
                    <a:pt x="1085" y="1167"/>
                  </a:lnTo>
                  <a:lnTo>
                    <a:pt x="1107" y="1126"/>
                  </a:lnTo>
                  <a:lnTo>
                    <a:pt x="1102" y="1107"/>
                  </a:lnTo>
                  <a:lnTo>
                    <a:pt x="1097" y="1093"/>
                  </a:lnTo>
                  <a:lnTo>
                    <a:pt x="1071" y="1072"/>
                  </a:lnTo>
                  <a:lnTo>
                    <a:pt x="1038" y="1058"/>
                  </a:lnTo>
                  <a:lnTo>
                    <a:pt x="1050" y="1046"/>
                  </a:lnTo>
                  <a:lnTo>
                    <a:pt x="1031" y="1017"/>
                  </a:lnTo>
                  <a:lnTo>
                    <a:pt x="1017" y="1015"/>
                  </a:lnTo>
                  <a:lnTo>
                    <a:pt x="1005" y="999"/>
                  </a:lnTo>
                  <a:lnTo>
                    <a:pt x="995" y="1013"/>
                  </a:lnTo>
                  <a:lnTo>
                    <a:pt x="967" y="1017"/>
                  </a:lnTo>
                  <a:lnTo>
                    <a:pt x="908" y="1008"/>
                  </a:lnTo>
                  <a:lnTo>
                    <a:pt x="875" y="994"/>
                  </a:lnTo>
                  <a:lnTo>
                    <a:pt x="846" y="987"/>
                  </a:lnTo>
                  <a:lnTo>
                    <a:pt x="834" y="970"/>
                  </a:lnTo>
                  <a:lnTo>
                    <a:pt x="851" y="946"/>
                  </a:lnTo>
                  <a:lnTo>
                    <a:pt x="827" y="946"/>
                  </a:lnTo>
                  <a:lnTo>
                    <a:pt x="823" y="894"/>
                  </a:lnTo>
                  <a:lnTo>
                    <a:pt x="834" y="847"/>
                  </a:lnTo>
                  <a:lnTo>
                    <a:pt x="851" y="823"/>
                  </a:lnTo>
                  <a:lnTo>
                    <a:pt x="894" y="809"/>
                  </a:lnTo>
                  <a:lnTo>
                    <a:pt x="882" y="845"/>
                  </a:lnTo>
                  <a:lnTo>
                    <a:pt x="882" y="845"/>
                  </a:lnTo>
                  <a:lnTo>
                    <a:pt x="882" y="845"/>
                  </a:lnTo>
                  <a:close/>
                  <a:moveTo>
                    <a:pt x="659" y="807"/>
                  </a:moveTo>
                  <a:lnTo>
                    <a:pt x="659" y="807"/>
                  </a:lnTo>
                  <a:lnTo>
                    <a:pt x="678" y="819"/>
                  </a:lnTo>
                  <a:lnTo>
                    <a:pt x="707" y="812"/>
                  </a:lnTo>
                  <a:lnTo>
                    <a:pt x="711" y="828"/>
                  </a:lnTo>
                  <a:lnTo>
                    <a:pt x="695" y="854"/>
                  </a:lnTo>
                  <a:lnTo>
                    <a:pt x="719" y="878"/>
                  </a:lnTo>
                  <a:lnTo>
                    <a:pt x="716" y="925"/>
                  </a:lnTo>
                  <a:lnTo>
                    <a:pt x="690" y="944"/>
                  </a:lnTo>
                  <a:lnTo>
                    <a:pt x="676" y="939"/>
                  </a:lnTo>
                  <a:lnTo>
                    <a:pt x="664" y="920"/>
                  </a:lnTo>
                  <a:lnTo>
                    <a:pt x="624" y="880"/>
                  </a:lnTo>
                  <a:lnTo>
                    <a:pt x="624" y="864"/>
                  </a:lnTo>
                  <a:lnTo>
                    <a:pt x="657" y="871"/>
                  </a:lnTo>
                  <a:lnTo>
                    <a:pt x="638" y="833"/>
                  </a:lnTo>
                  <a:lnTo>
                    <a:pt x="659" y="807"/>
                  </a:lnTo>
                  <a:lnTo>
                    <a:pt x="659" y="807"/>
                  </a:lnTo>
                  <a:lnTo>
                    <a:pt x="659" y="807"/>
                  </a:lnTo>
                  <a:close/>
                  <a:moveTo>
                    <a:pt x="773" y="866"/>
                  </a:moveTo>
                  <a:lnTo>
                    <a:pt x="773" y="866"/>
                  </a:lnTo>
                  <a:lnTo>
                    <a:pt x="756" y="906"/>
                  </a:lnTo>
                  <a:lnTo>
                    <a:pt x="738" y="904"/>
                  </a:lnTo>
                  <a:lnTo>
                    <a:pt x="728" y="857"/>
                  </a:lnTo>
                  <a:lnTo>
                    <a:pt x="728" y="830"/>
                  </a:lnTo>
                  <a:lnTo>
                    <a:pt x="738" y="804"/>
                  </a:lnTo>
                  <a:lnTo>
                    <a:pt x="752" y="788"/>
                  </a:lnTo>
                  <a:lnTo>
                    <a:pt x="787" y="790"/>
                  </a:lnTo>
                  <a:lnTo>
                    <a:pt x="818" y="807"/>
                  </a:lnTo>
                  <a:lnTo>
                    <a:pt x="794" y="854"/>
                  </a:lnTo>
                  <a:lnTo>
                    <a:pt x="773" y="866"/>
                  </a:lnTo>
                  <a:lnTo>
                    <a:pt x="773" y="866"/>
                  </a:lnTo>
                  <a:lnTo>
                    <a:pt x="773" y="866"/>
                  </a:lnTo>
                  <a:close/>
                  <a:moveTo>
                    <a:pt x="333" y="939"/>
                  </a:moveTo>
                  <a:lnTo>
                    <a:pt x="333" y="939"/>
                  </a:lnTo>
                  <a:lnTo>
                    <a:pt x="290" y="963"/>
                  </a:lnTo>
                  <a:lnTo>
                    <a:pt x="281" y="942"/>
                  </a:lnTo>
                  <a:lnTo>
                    <a:pt x="243" y="916"/>
                  </a:lnTo>
                  <a:lnTo>
                    <a:pt x="250" y="892"/>
                  </a:lnTo>
                  <a:lnTo>
                    <a:pt x="262" y="852"/>
                  </a:lnTo>
                  <a:lnTo>
                    <a:pt x="276" y="816"/>
                  </a:lnTo>
                  <a:lnTo>
                    <a:pt x="260" y="781"/>
                  </a:lnTo>
                  <a:lnTo>
                    <a:pt x="314" y="771"/>
                  </a:lnTo>
                  <a:lnTo>
                    <a:pt x="338" y="783"/>
                  </a:lnTo>
                  <a:lnTo>
                    <a:pt x="380" y="786"/>
                  </a:lnTo>
                  <a:lnTo>
                    <a:pt x="395" y="804"/>
                  </a:lnTo>
                  <a:lnTo>
                    <a:pt x="413" y="828"/>
                  </a:lnTo>
                  <a:lnTo>
                    <a:pt x="392" y="842"/>
                  </a:lnTo>
                  <a:lnTo>
                    <a:pt x="352" y="880"/>
                  </a:lnTo>
                  <a:lnTo>
                    <a:pt x="333" y="916"/>
                  </a:lnTo>
                  <a:lnTo>
                    <a:pt x="333" y="939"/>
                  </a:lnTo>
                  <a:lnTo>
                    <a:pt x="333" y="939"/>
                  </a:lnTo>
                  <a:lnTo>
                    <a:pt x="333" y="939"/>
                  </a:lnTo>
                  <a:close/>
                  <a:moveTo>
                    <a:pt x="768" y="738"/>
                  </a:moveTo>
                  <a:lnTo>
                    <a:pt x="768" y="738"/>
                  </a:lnTo>
                  <a:lnTo>
                    <a:pt x="759" y="762"/>
                  </a:lnTo>
                  <a:lnTo>
                    <a:pt x="735" y="757"/>
                  </a:lnTo>
                  <a:lnTo>
                    <a:pt x="716" y="741"/>
                  </a:lnTo>
                  <a:lnTo>
                    <a:pt x="723" y="714"/>
                  </a:lnTo>
                  <a:lnTo>
                    <a:pt x="747" y="696"/>
                  </a:lnTo>
                  <a:lnTo>
                    <a:pt x="761" y="719"/>
                  </a:lnTo>
                  <a:lnTo>
                    <a:pt x="768" y="738"/>
                  </a:lnTo>
                  <a:lnTo>
                    <a:pt x="768" y="738"/>
                  </a:lnTo>
                  <a:lnTo>
                    <a:pt x="768" y="738"/>
                  </a:lnTo>
                  <a:close/>
                  <a:moveTo>
                    <a:pt x="688" y="622"/>
                  </a:moveTo>
                  <a:lnTo>
                    <a:pt x="688" y="622"/>
                  </a:lnTo>
                  <a:lnTo>
                    <a:pt x="700" y="655"/>
                  </a:lnTo>
                  <a:lnTo>
                    <a:pt x="702" y="688"/>
                  </a:lnTo>
                  <a:lnTo>
                    <a:pt x="693" y="736"/>
                  </a:lnTo>
                  <a:lnTo>
                    <a:pt x="667" y="743"/>
                  </a:lnTo>
                  <a:lnTo>
                    <a:pt x="650" y="733"/>
                  </a:lnTo>
                  <a:lnTo>
                    <a:pt x="650" y="696"/>
                  </a:lnTo>
                  <a:lnTo>
                    <a:pt x="624" y="703"/>
                  </a:lnTo>
                  <a:lnTo>
                    <a:pt x="622" y="651"/>
                  </a:lnTo>
                  <a:lnTo>
                    <a:pt x="641" y="653"/>
                  </a:lnTo>
                  <a:lnTo>
                    <a:pt x="664" y="629"/>
                  </a:lnTo>
                  <a:lnTo>
                    <a:pt x="688" y="634"/>
                  </a:lnTo>
                  <a:lnTo>
                    <a:pt x="688" y="622"/>
                  </a:lnTo>
                  <a:lnTo>
                    <a:pt x="688" y="622"/>
                  </a:lnTo>
                  <a:lnTo>
                    <a:pt x="688" y="622"/>
                  </a:lnTo>
                  <a:close/>
                  <a:moveTo>
                    <a:pt x="529" y="660"/>
                  </a:moveTo>
                  <a:lnTo>
                    <a:pt x="529" y="660"/>
                  </a:lnTo>
                  <a:lnTo>
                    <a:pt x="536" y="681"/>
                  </a:lnTo>
                  <a:lnTo>
                    <a:pt x="551" y="672"/>
                  </a:lnTo>
                  <a:lnTo>
                    <a:pt x="570" y="674"/>
                  </a:lnTo>
                  <a:lnTo>
                    <a:pt x="572" y="707"/>
                  </a:lnTo>
                  <a:lnTo>
                    <a:pt x="562" y="736"/>
                  </a:lnTo>
                  <a:lnTo>
                    <a:pt x="506" y="745"/>
                  </a:lnTo>
                  <a:lnTo>
                    <a:pt x="466" y="771"/>
                  </a:lnTo>
                  <a:lnTo>
                    <a:pt x="442" y="774"/>
                  </a:lnTo>
                  <a:lnTo>
                    <a:pt x="439" y="755"/>
                  </a:lnTo>
                  <a:lnTo>
                    <a:pt x="473" y="726"/>
                  </a:lnTo>
                  <a:lnTo>
                    <a:pt x="399" y="733"/>
                  </a:lnTo>
                  <a:lnTo>
                    <a:pt x="378" y="724"/>
                  </a:lnTo>
                  <a:lnTo>
                    <a:pt x="399" y="660"/>
                  </a:lnTo>
                  <a:lnTo>
                    <a:pt x="416" y="639"/>
                  </a:lnTo>
                  <a:lnTo>
                    <a:pt x="461" y="662"/>
                  </a:lnTo>
                  <a:lnTo>
                    <a:pt x="489" y="703"/>
                  </a:lnTo>
                  <a:lnTo>
                    <a:pt x="518" y="707"/>
                  </a:lnTo>
                  <a:lnTo>
                    <a:pt x="494" y="643"/>
                  </a:lnTo>
                  <a:lnTo>
                    <a:pt x="508" y="617"/>
                  </a:lnTo>
                  <a:lnTo>
                    <a:pt x="525" y="627"/>
                  </a:lnTo>
                  <a:lnTo>
                    <a:pt x="529" y="660"/>
                  </a:lnTo>
                  <a:lnTo>
                    <a:pt x="529" y="660"/>
                  </a:lnTo>
                  <a:lnTo>
                    <a:pt x="529" y="660"/>
                  </a:lnTo>
                  <a:close/>
                  <a:moveTo>
                    <a:pt x="749" y="596"/>
                  </a:moveTo>
                  <a:lnTo>
                    <a:pt x="749" y="596"/>
                  </a:lnTo>
                  <a:lnTo>
                    <a:pt x="768" y="620"/>
                  </a:lnTo>
                  <a:lnTo>
                    <a:pt x="799" y="620"/>
                  </a:lnTo>
                  <a:lnTo>
                    <a:pt x="813" y="641"/>
                  </a:lnTo>
                  <a:lnTo>
                    <a:pt x="811" y="667"/>
                  </a:lnTo>
                  <a:lnTo>
                    <a:pt x="827" y="681"/>
                  </a:lnTo>
                  <a:lnTo>
                    <a:pt x="839" y="698"/>
                  </a:lnTo>
                  <a:lnTo>
                    <a:pt x="861" y="703"/>
                  </a:lnTo>
                  <a:lnTo>
                    <a:pt x="884" y="707"/>
                  </a:lnTo>
                  <a:lnTo>
                    <a:pt x="910" y="693"/>
                  </a:lnTo>
                  <a:lnTo>
                    <a:pt x="943" y="686"/>
                  </a:lnTo>
                  <a:lnTo>
                    <a:pt x="969" y="691"/>
                  </a:lnTo>
                  <a:lnTo>
                    <a:pt x="988" y="714"/>
                  </a:lnTo>
                  <a:lnTo>
                    <a:pt x="991" y="743"/>
                  </a:lnTo>
                  <a:lnTo>
                    <a:pt x="981" y="757"/>
                  </a:lnTo>
                  <a:lnTo>
                    <a:pt x="955" y="771"/>
                  </a:lnTo>
                  <a:lnTo>
                    <a:pt x="936" y="764"/>
                  </a:lnTo>
                  <a:lnTo>
                    <a:pt x="889" y="774"/>
                  </a:lnTo>
                  <a:lnTo>
                    <a:pt x="856" y="774"/>
                  </a:lnTo>
                  <a:lnTo>
                    <a:pt x="830" y="767"/>
                  </a:lnTo>
                  <a:lnTo>
                    <a:pt x="787" y="745"/>
                  </a:lnTo>
                  <a:lnTo>
                    <a:pt x="780" y="712"/>
                  </a:lnTo>
                  <a:lnTo>
                    <a:pt x="778" y="681"/>
                  </a:lnTo>
                  <a:lnTo>
                    <a:pt x="764" y="651"/>
                  </a:lnTo>
                  <a:lnTo>
                    <a:pt x="728" y="643"/>
                  </a:lnTo>
                  <a:lnTo>
                    <a:pt x="711" y="622"/>
                  </a:lnTo>
                  <a:lnTo>
                    <a:pt x="716" y="591"/>
                  </a:lnTo>
                  <a:lnTo>
                    <a:pt x="749" y="596"/>
                  </a:lnTo>
                  <a:lnTo>
                    <a:pt x="749" y="596"/>
                  </a:lnTo>
                  <a:lnTo>
                    <a:pt x="749" y="596"/>
                  </a:lnTo>
                  <a:close/>
                  <a:moveTo>
                    <a:pt x="402" y="556"/>
                  </a:moveTo>
                  <a:lnTo>
                    <a:pt x="402" y="556"/>
                  </a:lnTo>
                  <a:lnTo>
                    <a:pt x="399" y="613"/>
                  </a:lnTo>
                  <a:lnTo>
                    <a:pt x="387" y="636"/>
                  </a:lnTo>
                  <a:lnTo>
                    <a:pt x="371" y="639"/>
                  </a:lnTo>
                  <a:lnTo>
                    <a:pt x="340" y="670"/>
                  </a:lnTo>
                  <a:lnTo>
                    <a:pt x="316" y="679"/>
                  </a:lnTo>
                  <a:lnTo>
                    <a:pt x="293" y="665"/>
                  </a:lnTo>
                  <a:lnTo>
                    <a:pt x="293" y="665"/>
                  </a:lnTo>
                  <a:lnTo>
                    <a:pt x="321" y="613"/>
                  </a:lnTo>
                  <a:lnTo>
                    <a:pt x="354" y="565"/>
                  </a:lnTo>
                  <a:lnTo>
                    <a:pt x="380" y="568"/>
                  </a:lnTo>
                  <a:lnTo>
                    <a:pt x="402" y="556"/>
                  </a:lnTo>
                  <a:lnTo>
                    <a:pt x="402" y="556"/>
                  </a:lnTo>
                  <a:lnTo>
                    <a:pt x="402" y="556"/>
                  </a:lnTo>
                  <a:close/>
                  <a:moveTo>
                    <a:pt x="764" y="565"/>
                  </a:moveTo>
                  <a:lnTo>
                    <a:pt x="764" y="565"/>
                  </a:lnTo>
                  <a:lnTo>
                    <a:pt x="756" y="568"/>
                  </a:lnTo>
                  <a:lnTo>
                    <a:pt x="726" y="563"/>
                  </a:lnTo>
                  <a:lnTo>
                    <a:pt x="721" y="542"/>
                  </a:lnTo>
                  <a:lnTo>
                    <a:pt x="754" y="544"/>
                  </a:lnTo>
                  <a:lnTo>
                    <a:pt x="766" y="558"/>
                  </a:lnTo>
                  <a:lnTo>
                    <a:pt x="764" y="565"/>
                  </a:lnTo>
                  <a:lnTo>
                    <a:pt x="764" y="565"/>
                  </a:lnTo>
                  <a:lnTo>
                    <a:pt x="764" y="565"/>
                  </a:lnTo>
                  <a:close/>
                  <a:moveTo>
                    <a:pt x="499" y="554"/>
                  </a:moveTo>
                  <a:lnTo>
                    <a:pt x="499" y="554"/>
                  </a:lnTo>
                  <a:lnTo>
                    <a:pt x="470" y="575"/>
                  </a:lnTo>
                  <a:lnTo>
                    <a:pt x="444" y="549"/>
                  </a:lnTo>
                  <a:lnTo>
                    <a:pt x="458" y="525"/>
                  </a:lnTo>
                  <a:lnTo>
                    <a:pt x="482" y="518"/>
                  </a:lnTo>
                  <a:lnTo>
                    <a:pt x="503" y="530"/>
                  </a:lnTo>
                  <a:lnTo>
                    <a:pt x="499" y="554"/>
                  </a:lnTo>
                  <a:lnTo>
                    <a:pt x="499" y="554"/>
                  </a:lnTo>
                  <a:lnTo>
                    <a:pt x="499" y="554"/>
                  </a:lnTo>
                  <a:close/>
                  <a:moveTo>
                    <a:pt x="508" y="483"/>
                  </a:moveTo>
                  <a:lnTo>
                    <a:pt x="508" y="483"/>
                  </a:lnTo>
                  <a:lnTo>
                    <a:pt x="487" y="497"/>
                  </a:lnTo>
                  <a:lnTo>
                    <a:pt x="461" y="497"/>
                  </a:lnTo>
                  <a:lnTo>
                    <a:pt x="461" y="487"/>
                  </a:lnTo>
                  <a:lnTo>
                    <a:pt x="477" y="461"/>
                  </a:lnTo>
                  <a:lnTo>
                    <a:pt x="487" y="466"/>
                  </a:lnTo>
                  <a:lnTo>
                    <a:pt x="508" y="483"/>
                  </a:lnTo>
                  <a:lnTo>
                    <a:pt x="508" y="483"/>
                  </a:lnTo>
                  <a:lnTo>
                    <a:pt x="508" y="483"/>
                  </a:lnTo>
                  <a:close/>
                  <a:moveTo>
                    <a:pt x="730" y="525"/>
                  </a:moveTo>
                  <a:lnTo>
                    <a:pt x="730" y="525"/>
                  </a:lnTo>
                  <a:lnTo>
                    <a:pt x="707" y="542"/>
                  </a:lnTo>
                  <a:lnTo>
                    <a:pt x="693" y="523"/>
                  </a:lnTo>
                  <a:lnTo>
                    <a:pt x="688" y="492"/>
                  </a:lnTo>
                  <a:lnTo>
                    <a:pt x="685" y="459"/>
                  </a:lnTo>
                  <a:lnTo>
                    <a:pt x="707" y="464"/>
                  </a:lnTo>
                  <a:lnTo>
                    <a:pt x="716" y="468"/>
                  </a:lnTo>
                  <a:lnTo>
                    <a:pt x="735" y="497"/>
                  </a:lnTo>
                  <a:lnTo>
                    <a:pt x="730" y="525"/>
                  </a:lnTo>
                  <a:lnTo>
                    <a:pt x="730" y="525"/>
                  </a:lnTo>
                  <a:lnTo>
                    <a:pt x="730" y="525"/>
                  </a:lnTo>
                  <a:close/>
                  <a:moveTo>
                    <a:pt x="664" y="504"/>
                  </a:moveTo>
                  <a:lnTo>
                    <a:pt x="664" y="504"/>
                  </a:lnTo>
                  <a:lnTo>
                    <a:pt x="669" y="537"/>
                  </a:lnTo>
                  <a:lnTo>
                    <a:pt x="643" y="528"/>
                  </a:lnTo>
                  <a:lnTo>
                    <a:pt x="617" y="501"/>
                  </a:lnTo>
                  <a:lnTo>
                    <a:pt x="581" y="499"/>
                  </a:lnTo>
                  <a:lnTo>
                    <a:pt x="596" y="475"/>
                  </a:lnTo>
                  <a:lnTo>
                    <a:pt x="577" y="454"/>
                  </a:lnTo>
                  <a:lnTo>
                    <a:pt x="574" y="423"/>
                  </a:lnTo>
                  <a:lnTo>
                    <a:pt x="607" y="435"/>
                  </a:lnTo>
                  <a:lnTo>
                    <a:pt x="650" y="466"/>
                  </a:lnTo>
                  <a:lnTo>
                    <a:pt x="664" y="504"/>
                  </a:lnTo>
                  <a:lnTo>
                    <a:pt x="664" y="504"/>
                  </a:lnTo>
                  <a:lnTo>
                    <a:pt x="664" y="504"/>
                  </a:lnTo>
                  <a:close/>
                  <a:moveTo>
                    <a:pt x="875" y="393"/>
                  </a:moveTo>
                  <a:lnTo>
                    <a:pt x="875" y="393"/>
                  </a:lnTo>
                  <a:lnTo>
                    <a:pt x="894" y="421"/>
                  </a:lnTo>
                  <a:lnTo>
                    <a:pt x="872" y="445"/>
                  </a:lnTo>
                  <a:lnTo>
                    <a:pt x="842" y="506"/>
                  </a:lnTo>
                  <a:lnTo>
                    <a:pt x="813" y="513"/>
                  </a:lnTo>
                  <a:lnTo>
                    <a:pt x="778" y="501"/>
                  </a:lnTo>
                  <a:lnTo>
                    <a:pt x="761" y="471"/>
                  </a:lnTo>
                  <a:lnTo>
                    <a:pt x="761" y="440"/>
                  </a:lnTo>
                  <a:lnTo>
                    <a:pt x="775" y="416"/>
                  </a:lnTo>
                  <a:lnTo>
                    <a:pt x="745" y="416"/>
                  </a:lnTo>
                  <a:lnTo>
                    <a:pt x="728" y="388"/>
                  </a:lnTo>
                  <a:lnTo>
                    <a:pt x="716" y="345"/>
                  </a:lnTo>
                  <a:lnTo>
                    <a:pt x="728" y="303"/>
                  </a:lnTo>
                  <a:lnTo>
                    <a:pt x="740" y="272"/>
                  </a:lnTo>
                  <a:lnTo>
                    <a:pt x="756" y="265"/>
                  </a:lnTo>
                  <a:lnTo>
                    <a:pt x="749" y="241"/>
                  </a:lnTo>
                  <a:lnTo>
                    <a:pt x="787" y="236"/>
                  </a:lnTo>
                  <a:lnTo>
                    <a:pt x="806" y="291"/>
                  </a:lnTo>
                  <a:lnTo>
                    <a:pt x="834" y="312"/>
                  </a:lnTo>
                  <a:lnTo>
                    <a:pt x="861" y="331"/>
                  </a:lnTo>
                  <a:lnTo>
                    <a:pt x="875" y="393"/>
                  </a:lnTo>
                  <a:lnTo>
                    <a:pt x="875" y="393"/>
                  </a:lnTo>
                  <a:lnTo>
                    <a:pt x="875" y="393"/>
                  </a:lnTo>
                  <a:close/>
                  <a:moveTo>
                    <a:pt x="1175" y="16"/>
                  </a:moveTo>
                  <a:lnTo>
                    <a:pt x="1175" y="16"/>
                  </a:lnTo>
                  <a:lnTo>
                    <a:pt x="1218" y="26"/>
                  </a:lnTo>
                  <a:lnTo>
                    <a:pt x="1253" y="45"/>
                  </a:lnTo>
                  <a:lnTo>
                    <a:pt x="1282" y="78"/>
                  </a:lnTo>
                  <a:lnTo>
                    <a:pt x="1282" y="111"/>
                  </a:lnTo>
                  <a:lnTo>
                    <a:pt x="1241" y="163"/>
                  </a:lnTo>
                  <a:lnTo>
                    <a:pt x="1203" y="184"/>
                  </a:lnTo>
                  <a:lnTo>
                    <a:pt x="1187" y="210"/>
                  </a:lnTo>
                  <a:lnTo>
                    <a:pt x="1222" y="210"/>
                  </a:lnTo>
                  <a:lnTo>
                    <a:pt x="1185" y="274"/>
                  </a:lnTo>
                  <a:lnTo>
                    <a:pt x="1159" y="300"/>
                  </a:lnTo>
                  <a:lnTo>
                    <a:pt x="1130" y="378"/>
                  </a:lnTo>
                  <a:lnTo>
                    <a:pt x="1097" y="393"/>
                  </a:lnTo>
                  <a:lnTo>
                    <a:pt x="1088" y="412"/>
                  </a:lnTo>
                  <a:lnTo>
                    <a:pt x="1038" y="421"/>
                  </a:lnTo>
                  <a:lnTo>
                    <a:pt x="1059" y="433"/>
                  </a:lnTo>
                  <a:lnTo>
                    <a:pt x="1050" y="447"/>
                  </a:lnTo>
                  <a:lnTo>
                    <a:pt x="1062" y="487"/>
                  </a:lnTo>
                  <a:lnTo>
                    <a:pt x="1047" y="516"/>
                  </a:lnTo>
                  <a:lnTo>
                    <a:pt x="1021" y="537"/>
                  </a:lnTo>
                  <a:lnTo>
                    <a:pt x="1014" y="568"/>
                  </a:lnTo>
                  <a:lnTo>
                    <a:pt x="991" y="589"/>
                  </a:lnTo>
                  <a:lnTo>
                    <a:pt x="993" y="606"/>
                  </a:lnTo>
                  <a:lnTo>
                    <a:pt x="1021" y="603"/>
                  </a:lnTo>
                  <a:lnTo>
                    <a:pt x="1021" y="620"/>
                  </a:lnTo>
                  <a:lnTo>
                    <a:pt x="979" y="660"/>
                  </a:lnTo>
                  <a:lnTo>
                    <a:pt x="936" y="641"/>
                  </a:lnTo>
                  <a:lnTo>
                    <a:pt x="889" y="653"/>
                  </a:lnTo>
                  <a:lnTo>
                    <a:pt x="865" y="643"/>
                  </a:lnTo>
                  <a:lnTo>
                    <a:pt x="834" y="641"/>
                  </a:lnTo>
                  <a:lnTo>
                    <a:pt x="832" y="608"/>
                  </a:lnTo>
                  <a:lnTo>
                    <a:pt x="863" y="591"/>
                  </a:lnTo>
                  <a:lnTo>
                    <a:pt x="853" y="537"/>
                  </a:lnTo>
                  <a:lnTo>
                    <a:pt x="863" y="532"/>
                  </a:lnTo>
                  <a:lnTo>
                    <a:pt x="908" y="565"/>
                  </a:lnTo>
                  <a:lnTo>
                    <a:pt x="884" y="516"/>
                  </a:lnTo>
                  <a:lnTo>
                    <a:pt x="858" y="501"/>
                  </a:lnTo>
                  <a:lnTo>
                    <a:pt x="872" y="468"/>
                  </a:lnTo>
                  <a:lnTo>
                    <a:pt x="901" y="449"/>
                  </a:lnTo>
                  <a:lnTo>
                    <a:pt x="905" y="419"/>
                  </a:lnTo>
                  <a:lnTo>
                    <a:pt x="882" y="385"/>
                  </a:lnTo>
                  <a:lnTo>
                    <a:pt x="875" y="336"/>
                  </a:lnTo>
                  <a:lnTo>
                    <a:pt x="920" y="341"/>
                  </a:lnTo>
                  <a:lnTo>
                    <a:pt x="934" y="350"/>
                  </a:lnTo>
                  <a:lnTo>
                    <a:pt x="957" y="317"/>
                  </a:lnTo>
                  <a:lnTo>
                    <a:pt x="922" y="305"/>
                  </a:lnTo>
                  <a:lnTo>
                    <a:pt x="865" y="312"/>
                  </a:lnTo>
                  <a:lnTo>
                    <a:pt x="837" y="279"/>
                  </a:lnTo>
                  <a:lnTo>
                    <a:pt x="823" y="236"/>
                  </a:lnTo>
                  <a:lnTo>
                    <a:pt x="804" y="203"/>
                  </a:lnTo>
                  <a:lnTo>
                    <a:pt x="799" y="165"/>
                  </a:lnTo>
                  <a:lnTo>
                    <a:pt x="825" y="144"/>
                  </a:lnTo>
                  <a:lnTo>
                    <a:pt x="844" y="139"/>
                  </a:lnTo>
                  <a:lnTo>
                    <a:pt x="875" y="120"/>
                  </a:lnTo>
                  <a:lnTo>
                    <a:pt x="898" y="75"/>
                  </a:lnTo>
                  <a:lnTo>
                    <a:pt x="920" y="83"/>
                  </a:lnTo>
                  <a:lnTo>
                    <a:pt x="936" y="116"/>
                  </a:lnTo>
                  <a:lnTo>
                    <a:pt x="948" y="49"/>
                  </a:lnTo>
                  <a:lnTo>
                    <a:pt x="969" y="28"/>
                  </a:lnTo>
                  <a:lnTo>
                    <a:pt x="1000" y="14"/>
                  </a:lnTo>
                  <a:lnTo>
                    <a:pt x="1047" y="7"/>
                  </a:lnTo>
                  <a:lnTo>
                    <a:pt x="1057" y="23"/>
                  </a:lnTo>
                  <a:lnTo>
                    <a:pt x="1104" y="0"/>
                  </a:lnTo>
                  <a:lnTo>
                    <a:pt x="1140" y="9"/>
                  </a:lnTo>
                  <a:lnTo>
                    <a:pt x="1175" y="16"/>
                  </a:lnTo>
                  <a:lnTo>
                    <a:pt x="1175" y="16"/>
                  </a:lnTo>
                  <a:lnTo>
                    <a:pt x="1175" y="16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1" name="Freeform 56">
              <a:extLst>
                <a:ext uri="{FF2B5EF4-FFF2-40B4-BE49-F238E27FC236}">
                  <a16:creationId xmlns:a16="http://schemas.microsoft.com/office/drawing/2014/main" id="{66920D8A-DA31-FF22-A26E-905E4BBBD9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12812" y="4407637"/>
              <a:ext cx="238609" cy="1351549"/>
            </a:xfrm>
            <a:custGeom>
              <a:avLst/>
              <a:gdLst>
                <a:gd name="T0" fmla="*/ 114 w 140"/>
                <a:gd name="T1" fmla="*/ 710 h 793"/>
                <a:gd name="T2" fmla="*/ 130 w 140"/>
                <a:gd name="T3" fmla="*/ 772 h 793"/>
                <a:gd name="T4" fmla="*/ 135 w 140"/>
                <a:gd name="T5" fmla="*/ 784 h 793"/>
                <a:gd name="T6" fmla="*/ 114 w 140"/>
                <a:gd name="T7" fmla="*/ 791 h 793"/>
                <a:gd name="T8" fmla="*/ 90 w 140"/>
                <a:gd name="T9" fmla="*/ 781 h 793"/>
                <a:gd name="T10" fmla="*/ 55 w 140"/>
                <a:gd name="T11" fmla="*/ 762 h 793"/>
                <a:gd name="T12" fmla="*/ 14 w 140"/>
                <a:gd name="T13" fmla="*/ 717 h 793"/>
                <a:gd name="T14" fmla="*/ 52 w 140"/>
                <a:gd name="T15" fmla="*/ 741 h 793"/>
                <a:gd name="T16" fmla="*/ 81 w 140"/>
                <a:gd name="T17" fmla="*/ 739 h 793"/>
                <a:gd name="T18" fmla="*/ 102 w 140"/>
                <a:gd name="T19" fmla="*/ 708 h 793"/>
                <a:gd name="T20" fmla="*/ 118 w 140"/>
                <a:gd name="T21" fmla="*/ 66 h 793"/>
                <a:gd name="T22" fmla="*/ 126 w 140"/>
                <a:gd name="T23" fmla="*/ 90 h 793"/>
                <a:gd name="T24" fmla="*/ 140 w 140"/>
                <a:gd name="T25" fmla="*/ 92 h 793"/>
                <a:gd name="T26" fmla="*/ 116 w 140"/>
                <a:gd name="T27" fmla="*/ 118 h 793"/>
                <a:gd name="T28" fmla="*/ 114 w 140"/>
                <a:gd name="T29" fmla="*/ 154 h 793"/>
                <a:gd name="T30" fmla="*/ 107 w 140"/>
                <a:gd name="T31" fmla="*/ 173 h 793"/>
                <a:gd name="T32" fmla="*/ 90 w 140"/>
                <a:gd name="T33" fmla="*/ 206 h 793"/>
                <a:gd name="T34" fmla="*/ 83 w 140"/>
                <a:gd name="T35" fmla="*/ 244 h 793"/>
                <a:gd name="T36" fmla="*/ 92 w 140"/>
                <a:gd name="T37" fmla="*/ 282 h 793"/>
                <a:gd name="T38" fmla="*/ 85 w 140"/>
                <a:gd name="T39" fmla="*/ 317 h 793"/>
                <a:gd name="T40" fmla="*/ 71 w 140"/>
                <a:gd name="T41" fmla="*/ 346 h 793"/>
                <a:gd name="T42" fmla="*/ 78 w 140"/>
                <a:gd name="T43" fmla="*/ 386 h 793"/>
                <a:gd name="T44" fmla="*/ 64 w 140"/>
                <a:gd name="T45" fmla="*/ 410 h 793"/>
                <a:gd name="T46" fmla="*/ 62 w 140"/>
                <a:gd name="T47" fmla="*/ 459 h 793"/>
                <a:gd name="T48" fmla="*/ 59 w 140"/>
                <a:gd name="T49" fmla="*/ 488 h 793"/>
                <a:gd name="T50" fmla="*/ 62 w 140"/>
                <a:gd name="T51" fmla="*/ 507 h 793"/>
                <a:gd name="T52" fmla="*/ 71 w 140"/>
                <a:gd name="T53" fmla="*/ 518 h 793"/>
                <a:gd name="T54" fmla="*/ 64 w 140"/>
                <a:gd name="T55" fmla="*/ 537 h 793"/>
                <a:gd name="T56" fmla="*/ 52 w 140"/>
                <a:gd name="T57" fmla="*/ 587 h 793"/>
                <a:gd name="T58" fmla="*/ 48 w 140"/>
                <a:gd name="T59" fmla="*/ 616 h 793"/>
                <a:gd name="T60" fmla="*/ 38 w 140"/>
                <a:gd name="T61" fmla="*/ 653 h 793"/>
                <a:gd name="T62" fmla="*/ 52 w 140"/>
                <a:gd name="T63" fmla="*/ 660 h 793"/>
                <a:gd name="T64" fmla="*/ 59 w 140"/>
                <a:gd name="T65" fmla="*/ 696 h 793"/>
                <a:gd name="T66" fmla="*/ 114 w 140"/>
                <a:gd name="T67" fmla="*/ 701 h 793"/>
                <a:gd name="T68" fmla="*/ 90 w 140"/>
                <a:gd name="T69" fmla="*/ 708 h 793"/>
                <a:gd name="T70" fmla="*/ 74 w 140"/>
                <a:gd name="T71" fmla="*/ 743 h 793"/>
                <a:gd name="T72" fmla="*/ 50 w 140"/>
                <a:gd name="T73" fmla="*/ 736 h 793"/>
                <a:gd name="T74" fmla="*/ 31 w 140"/>
                <a:gd name="T75" fmla="*/ 717 h 793"/>
                <a:gd name="T76" fmla="*/ 5 w 140"/>
                <a:gd name="T77" fmla="*/ 684 h 793"/>
                <a:gd name="T78" fmla="*/ 3 w 140"/>
                <a:gd name="T79" fmla="*/ 653 h 793"/>
                <a:gd name="T80" fmla="*/ 7 w 140"/>
                <a:gd name="T81" fmla="*/ 587 h 793"/>
                <a:gd name="T82" fmla="*/ 0 w 140"/>
                <a:gd name="T83" fmla="*/ 561 h 793"/>
                <a:gd name="T84" fmla="*/ 19 w 140"/>
                <a:gd name="T85" fmla="*/ 504 h 793"/>
                <a:gd name="T86" fmla="*/ 48 w 140"/>
                <a:gd name="T87" fmla="*/ 466 h 793"/>
                <a:gd name="T88" fmla="*/ 31 w 140"/>
                <a:gd name="T89" fmla="*/ 488 h 793"/>
                <a:gd name="T90" fmla="*/ 26 w 140"/>
                <a:gd name="T91" fmla="*/ 452 h 793"/>
                <a:gd name="T92" fmla="*/ 38 w 140"/>
                <a:gd name="T93" fmla="*/ 400 h 793"/>
                <a:gd name="T94" fmla="*/ 33 w 140"/>
                <a:gd name="T95" fmla="*/ 358 h 793"/>
                <a:gd name="T96" fmla="*/ 50 w 140"/>
                <a:gd name="T97" fmla="*/ 324 h 793"/>
                <a:gd name="T98" fmla="*/ 66 w 140"/>
                <a:gd name="T99" fmla="*/ 263 h 793"/>
                <a:gd name="T100" fmla="*/ 69 w 140"/>
                <a:gd name="T101" fmla="*/ 220 h 793"/>
                <a:gd name="T102" fmla="*/ 76 w 140"/>
                <a:gd name="T103" fmla="*/ 175 h 793"/>
                <a:gd name="T104" fmla="*/ 85 w 140"/>
                <a:gd name="T105" fmla="*/ 104 h 793"/>
                <a:gd name="T106" fmla="*/ 88 w 140"/>
                <a:gd name="T107" fmla="*/ 36 h 793"/>
                <a:gd name="T108" fmla="*/ 92 w 140"/>
                <a:gd name="T109" fmla="*/ 10 h 793"/>
                <a:gd name="T110" fmla="*/ 104 w 140"/>
                <a:gd name="T111" fmla="*/ 10 h 793"/>
                <a:gd name="T112" fmla="*/ 116 w 140"/>
                <a:gd name="T113" fmla="*/ 31 h 793"/>
                <a:gd name="T114" fmla="*/ 118 w 140"/>
                <a:gd name="T115" fmla="*/ 66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0" h="793">
                  <a:moveTo>
                    <a:pt x="114" y="710"/>
                  </a:moveTo>
                  <a:lnTo>
                    <a:pt x="114" y="710"/>
                  </a:lnTo>
                  <a:lnTo>
                    <a:pt x="114" y="772"/>
                  </a:lnTo>
                  <a:lnTo>
                    <a:pt x="130" y="772"/>
                  </a:lnTo>
                  <a:lnTo>
                    <a:pt x="140" y="772"/>
                  </a:lnTo>
                  <a:lnTo>
                    <a:pt x="135" y="784"/>
                  </a:lnTo>
                  <a:lnTo>
                    <a:pt x="121" y="793"/>
                  </a:lnTo>
                  <a:lnTo>
                    <a:pt x="114" y="791"/>
                  </a:lnTo>
                  <a:lnTo>
                    <a:pt x="104" y="788"/>
                  </a:lnTo>
                  <a:lnTo>
                    <a:pt x="90" y="781"/>
                  </a:lnTo>
                  <a:lnTo>
                    <a:pt x="74" y="776"/>
                  </a:lnTo>
                  <a:lnTo>
                    <a:pt x="55" y="762"/>
                  </a:lnTo>
                  <a:lnTo>
                    <a:pt x="38" y="746"/>
                  </a:lnTo>
                  <a:lnTo>
                    <a:pt x="14" y="717"/>
                  </a:lnTo>
                  <a:lnTo>
                    <a:pt x="29" y="722"/>
                  </a:lnTo>
                  <a:lnTo>
                    <a:pt x="52" y="741"/>
                  </a:lnTo>
                  <a:lnTo>
                    <a:pt x="71" y="750"/>
                  </a:lnTo>
                  <a:lnTo>
                    <a:pt x="81" y="739"/>
                  </a:lnTo>
                  <a:lnTo>
                    <a:pt x="88" y="720"/>
                  </a:lnTo>
                  <a:lnTo>
                    <a:pt x="102" y="708"/>
                  </a:lnTo>
                  <a:lnTo>
                    <a:pt x="114" y="710"/>
                  </a:lnTo>
                  <a:close/>
                  <a:moveTo>
                    <a:pt x="118" y="66"/>
                  </a:moveTo>
                  <a:lnTo>
                    <a:pt x="118" y="66"/>
                  </a:lnTo>
                  <a:lnTo>
                    <a:pt x="126" y="90"/>
                  </a:lnTo>
                  <a:lnTo>
                    <a:pt x="137" y="88"/>
                  </a:lnTo>
                  <a:lnTo>
                    <a:pt x="140" y="92"/>
                  </a:lnTo>
                  <a:lnTo>
                    <a:pt x="135" y="111"/>
                  </a:lnTo>
                  <a:lnTo>
                    <a:pt x="116" y="118"/>
                  </a:lnTo>
                  <a:lnTo>
                    <a:pt x="116" y="149"/>
                  </a:lnTo>
                  <a:lnTo>
                    <a:pt x="114" y="154"/>
                  </a:lnTo>
                  <a:lnTo>
                    <a:pt x="118" y="161"/>
                  </a:lnTo>
                  <a:lnTo>
                    <a:pt x="107" y="173"/>
                  </a:lnTo>
                  <a:lnTo>
                    <a:pt x="95" y="189"/>
                  </a:lnTo>
                  <a:lnTo>
                    <a:pt x="90" y="206"/>
                  </a:lnTo>
                  <a:lnTo>
                    <a:pt x="92" y="225"/>
                  </a:lnTo>
                  <a:lnTo>
                    <a:pt x="83" y="244"/>
                  </a:lnTo>
                  <a:lnTo>
                    <a:pt x="90" y="277"/>
                  </a:lnTo>
                  <a:lnTo>
                    <a:pt x="92" y="282"/>
                  </a:lnTo>
                  <a:lnTo>
                    <a:pt x="92" y="298"/>
                  </a:lnTo>
                  <a:lnTo>
                    <a:pt x="85" y="317"/>
                  </a:lnTo>
                  <a:lnTo>
                    <a:pt x="85" y="334"/>
                  </a:lnTo>
                  <a:lnTo>
                    <a:pt x="71" y="346"/>
                  </a:lnTo>
                  <a:lnTo>
                    <a:pt x="71" y="365"/>
                  </a:lnTo>
                  <a:lnTo>
                    <a:pt x="78" y="386"/>
                  </a:lnTo>
                  <a:lnTo>
                    <a:pt x="66" y="393"/>
                  </a:lnTo>
                  <a:lnTo>
                    <a:pt x="64" y="410"/>
                  </a:lnTo>
                  <a:lnTo>
                    <a:pt x="59" y="433"/>
                  </a:lnTo>
                  <a:lnTo>
                    <a:pt x="62" y="459"/>
                  </a:lnTo>
                  <a:lnTo>
                    <a:pt x="57" y="464"/>
                  </a:lnTo>
                  <a:lnTo>
                    <a:pt x="59" y="488"/>
                  </a:lnTo>
                  <a:lnTo>
                    <a:pt x="66" y="497"/>
                  </a:lnTo>
                  <a:lnTo>
                    <a:pt x="62" y="507"/>
                  </a:lnTo>
                  <a:lnTo>
                    <a:pt x="69" y="511"/>
                  </a:lnTo>
                  <a:lnTo>
                    <a:pt x="71" y="518"/>
                  </a:lnTo>
                  <a:lnTo>
                    <a:pt x="64" y="523"/>
                  </a:lnTo>
                  <a:lnTo>
                    <a:pt x="64" y="537"/>
                  </a:lnTo>
                  <a:lnTo>
                    <a:pt x="59" y="568"/>
                  </a:lnTo>
                  <a:lnTo>
                    <a:pt x="52" y="587"/>
                  </a:lnTo>
                  <a:lnTo>
                    <a:pt x="52" y="599"/>
                  </a:lnTo>
                  <a:lnTo>
                    <a:pt x="48" y="616"/>
                  </a:lnTo>
                  <a:lnTo>
                    <a:pt x="36" y="627"/>
                  </a:lnTo>
                  <a:lnTo>
                    <a:pt x="38" y="653"/>
                  </a:lnTo>
                  <a:lnTo>
                    <a:pt x="43" y="663"/>
                  </a:lnTo>
                  <a:lnTo>
                    <a:pt x="52" y="660"/>
                  </a:lnTo>
                  <a:lnTo>
                    <a:pt x="52" y="679"/>
                  </a:lnTo>
                  <a:lnTo>
                    <a:pt x="59" y="696"/>
                  </a:lnTo>
                  <a:lnTo>
                    <a:pt x="100" y="698"/>
                  </a:lnTo>
                  <a:lnTo>
                    <a:pt x="114" y="701"/>
                  </a:lnTo>
                  <a:lnTo>
                    <a:pt x="100" y="701"/>
                  </a:lnTo>
                  <a:lnTo>
                    <a:pt x="90" y="708"/>
                  </a:lnTo>
                  <a:lnTo>
                    <a:pt x="76" y="717"/>
                  </a:lnTo>
                  <a:lnTo>
                    <a:pt x="74" y="743"/>
                  </a:lnTo>
                  <a:lnTo>
                    <a:pt x="66" y="743"/>
                  </a:lnTo>
                  <a:lnTo>
                    <a:pt x="50" y="736"/>
                  </a:lnTo>
                  <a:lnTo>
                    <a:pt x="31" y="717"/>
                  </a:lnTo>
                  <a:lnTo>
                    <a:pt x="31" y="717"/>
                  </a:lnTo>
                  <a:lnTo>
                    <a:pt x="12" y="701"/>
                  </a:lnTo>
                  <a:lnTo>
                    <a:pt x="5" y="684"/>
                  </a:lnTo>
                  <a:lnTo>
                    <a:pt x="10" y="670"/>
                  </a:lnTo>
                  <a:lnTo>
                    <a:pt x="3" y="653"/>
                  </a:lnTo>
                  <a:lnTo>
                    <a:pt x="0" y="611"/>
                  </a:lnTo>
                  <a:lnTo>
                    <a:pt x="7" y="587"/>
                  </a:lnTo>
                  <a:lnTo>
                    <a:pt x="24" y="568"/>
                  </a:lnTo>
                  <a:lnTo>
                    <a:pt x="0" y="561"/>
                  </a:lnTo>
                  <a:lnTo>
                    <a:pt x="14" y="542"/>
                  </a:lnTo>
                  <a:lnTo>
                    <a:pt x="19" y="504"/>
                  </a:lnTo>
                  <a:lnTo>
                    <a:pt x="38" y="511"/>
                  </a:lnTo>
                  <a:lnTo>
                    <a:pt x="48" y="466"/>
                  </a:lnTo>
                  <a:lnTo>
                    <a:pt x="36" y="459"/>
                  </a:lnTo>
                  <a:lnTo>
                    <a:pt x="31" y="488"/>
                  </a:lnTo>
                  <a:lnTo>
                    <a:pt x="21" y="485"/>
                  </a:lnTo>
                  <a:lnTo>
                    <a:pt x="26" y="452"/>
                  </a:lnTo>
                  <a:lnTo>
                    <a:pt x="31" y="414"/>
                  </a:lnTo>
                  <a:lnTo>
                    <a:pt x="38" y="400"/>
                  </a:lnTo>
                  <a:lnTo>
                    <a:pt x="33" y="379"/>
                  </a:lnTo>
                  <a:lnTo>
                    <a:pt x="33" y="358"/>
                  </a:lnTo>
                  <a:lnTo>
                    <a:pt x="38" y="355"/>
                  </a:lnTo>
                  <a:lnTo>
                    <a:pt x="50" y="324"/>
                  </a:lnTo>
                  <a:lnTo>
                    <a:pt x="59" y="294"/>
                  </a:lnTo>
                  <a:lnTo>
                    <a:pt x="66" y="263"/>
                  </a:lnTo>
                  <a:lnTo>
                    <a:pt x="64" y="237"/>
                  </a:lnTo>
                  <a:lnTo>
                    <a:pt x="69" y="220"/>
                  </a:lnTo>
                  <a:lnTo>
                    <a:pt x="66" y="197"/>
                  </a:lnTo>
                  <a:lnTo>
                    <a:pt x="76" y="175"/>
                  </a:lnTo>
                  <a:lnTo>
                    <a:pt x="78" y="140"/>
                  </a:lnTo>
                  <a:lnTo>
                    <a:pt x="85" y="104"/>
                  </a:lnTo>
                  <a:lnTo>
                    <a:pt x="90" y="64"/>
                  </a:lnTo>
                  <a:lnTo>
                    <a:pt x="88" y="36"/>
                  </a:lnTo>
                  <a:lnTo>
                    <a:pt x="85" y="12"/>
                  </a:lnTo>
                  <a:lnTo>
                    <a:pt x="92" y="10"/>
                  </a:lnTo>
                  <a:lnTo>
                    <a:pt x="97" y="0"/>
                  </a:lnTo>
                  <a:lnTo>
                    <a:pt x="104" y="10"/>
                  </a:lnTo>
                  <a:lnTo>
                    <a:pt x="107" y="24"/>
                  </a:lnTo>
                  <a:lnTo>
                    <a:pt x="116" y="31"/>
                  </a:lnTo>
                  <a:lnTo>
                    <a:pt x="111" y="47"/>
                  </a:lnTo>
                  <a:lnTo>
                    <a:pt x="118" y="66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2" name="Freeform 60">
              <a:extLst>
                <a:ext uri="{FF2B5EF4-FFF2-40B4-BE49-F238E27FC236}">
                  <a16:creationId xmlns:a16="http://schemas.microsoft.com/office/drawing/2014/main" id="{205AE4F7-2324-64CD-F925-B831ECDD3D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1177" y="3631307"/>
              <a:ext cx="165323" cy="170435"/>
            </a:xfrm>
            <a:custGeom>
              <a:avLst/>
              <a:gdLst>
                <a:gd name="T0" fmla="*/ 38 w 97"/>
                <a:gd name="T1" fmla="*/ 0 h 100"/>
                <a:gd name="T2" fmla="*/ 38 w 97"/>
                <a:gd name="T3" fmla="*/ 0 h 100"/>
                <a:gd name="T4" fmla="*/ 40 w 97"/>
                <a:gd name="T5" fmla="*/ 7 h 100"/>
                <a:gd name="T6" fmla="*/ 42 w 97"/>
                <a:gd name="T7" fmla="*/ 5 h 100"/>
                <a:gd name="T8" fmla="*/ 50 w 97"/>
                <a:gd name="T9" fmla="*/ 3 h 100"/>
                <a:gd name="T10" fmla="*/ 59 w 97"/>
                <a:gd name="T11" fmla="*/ 5 h 100"/>
                <a:gd name="T12" fmla="*/ 61 w 97"/>
                <a:gd name="T13" fmla="*/ 10 h 100"/>
                <a:gd name="T14" fmla="*/ 68 w 97"/>
                <a:gd name="T15" fmla="*/ 14 h 100"/>
                <a:gd name="T16" fmla="*/ 76 w 97"/>
                <a:gd name="T17" fmla="*/ 10 h 100"/>
                <a:gd name="T18" fmla="*/ 80 w 97"/>
                <a:gd name="T19" fmla="*/ 10 h 100"/>
                <a:gd name="T20" fmla="*/ 92 w 97"/>
                <a:gd name="T21" fmla="*/ 14 h 100"/>
                <a:gd name="T22" fmla="*/ 97 w 97"/>
                <a:gd name="T23" fmla="*/ 38 h 100"/>
                <a:gd name="T24" fmla="*/ 90 w 97"/>
                <a:gd name="T25" fmla="*/ 50 h 100"/>
                <a:gd name="T26" fmla="*/ 85 w 97"/>
                <a:gd name="T27" fmla="*/ 69 h 100"/>
                <a:gd name="T28" fmla="*/ 92 w 97"/>
                <a:gd name="T29" fmla="*/ 83 h 100"/>
                <a:gd name="T30" fmla="*/ 92 w 97"/>
                <a:gd name="T31" fmla="*/ 88 h 100"/>
                <a:gd name="T32" fmla="*/ 85 w 97"/>
                <a:gd name="T33" fmla="*/ 88 h 100"/>
                <a:gd name="T34" fmla="*/ 73 w 97"/>
                <a:gd name="T35" fmla="*/ 85 h 100"/>
                <a:gd name="T36" fmla="*/ 64 w 97"/>
                <a:gd name="T37" fmla="*/ 85 h 100"/>
                <a:gd name="T38" fmla="*/ 42 w 97"/>
                <a:gd name="T39" fmla="*/ 88 h 100"/>
                <a:gd name="T40" fmla="*/ 33 w 97"/>
                <a:gd name="T41" fmla="*/ 95 h 100"/>
                <a:gd name="T42" fmla="*/ 16 w 97"/>
                <a:gd name="T43" fmla="*/ 100 h 100"/>
                <a:gd name="T44" fmla="*/ 14 w 97"/>
                <a:gd name="T45" fmla="*/ 97 h 100"/>
                <a:gd name="T46" fmla="*/ 14 w 97"/>
                <a:gd name="T47" fmla="*/ 85 h 100"/>
                <a:gd name="T48" fmla="*/ 16 w 97"/>
                <a:gd name="T49" fmla="*/ 83 h 100"/>
                <a:gd name="T50" fmla="*/ 16 w 97"/>
                <a:gd name="T51" fmla="*/ 78 h 100"/>
                <a:gd name="T52" fmla="*/ 7 w 97"/>
                <a:gd name="T53" fmla="*/ 71 h 100"/>
                <a:gd name="T54" fmla="*/ 2 w 97"/>
                <a:gd name="T55" fmla="*/ 69 h 100"/>
                <a:gd name="T56" fmla="*/ 0 w 97"/>
                <a:gd name="T57" fmla="*/ 64 h 100"/>
                <a:gd name="T58" fmla="*/ 2 w 97"/>
                <a:gd name="T59" fmla="*/ 57 h 100"/>
                <a:gd name="T60" fmla="*/ 0 w 97"/>
                <a:gd name="T61" fmla="*/ 50 h 100"/>
                <a:gd name="T62" fmla="*/ 2 w 97"/>
                <a:gd name="T63" fmla="*/ 45 h 100"/>
                <a:gd name="T64" fmla="*/ 5 w 97"/>
                <a:gd name="T65" fmla="*/ 45 h 100"/>
                <a:gd name="T66" fmla="*/ 5 w 97"/>
                <a:gd name="T67" fmla="*/ 38 h 100"/>
                <a:gd name="T68" fmla="*/ 5 w 97"/>
                <a:gd name="T69" fmla="*/ 36 h 100"/>
                <a:gd name="T70" fmla="*/ 5 w 97"/>
                <a:gd name="T71" fmla="*/ 33 h 100"/>
                <a:gd name="T72" fmla="*/ 12 w 97"/>
                <a:gd name="T73" fmla="*/ 31 h 100"/>
                <a:gd name="T74" fmla="*/ 7 w 97"/>
                <a:gd name="T75" fmla="*/ 19 h 100"/>
                <a:gd name="T76" fmla="*/ 2 w 97"/>
                <a:gd name="T77" fmla="*/ 12 h 100"/>
                <a:gd name="T78" fmla="*/ 5 w 97"/>
                <a:gd name="T79" fmla="*/ 5 h 100"/>
                <a:gd name="T80" fmla="*/ 7 w 97"/>
                <a:gd name="T81" fmla="*/ 5 h 100"/>
                <a:gd name="T82" fmla="*/ 9 w 97"/>
                <a:gd name="T83" fmla="*/ 3 h 100"/>
                <a:gd name="T84" fmla="*/ 14 w 97"/>
                <a:gd name="T85" fmla="*/ 5 h 100"/>
                <a:gd name="T86" fmla="*/ 26 w 97"/>
                <a:gd name="T87" fmla="*/ 5 h 100"/>
                <a:gd name="T88" fmla="*/ 31 w 97"/>
                <a:gd name="T89" fmla="*/ 0 h 100"/>
                <a:gd name="T90" fmla="*/ 33 w 97"/>
                <a:gd name="T91" fmla="*/ 3 h 100"/>
                <a:gd name="T92" fmla="*/ 38 w 97"/>
                <a:gd name="T93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7" h="100">
                  <a:moveTo>
                    <a:pt x="38" y="0"/>
                  </a:moveTo>
                  <a:lnTo>
                    <a:pt x="38" y="0"/>
                  </a:lnTo>
                  <a:lnTo>
                    <a:pt x="40" y="7"/>
                  </a:lnTo>
                  <a:lnTo>
                    <a:pt x="42" y="5"/>
                  </a:lnTo>
                  <a:lnTo>
                    <a:pt x="50" y="3"/>
                  </a:lnTo>
                  <a:lnTo>
                    <a:pt x="59" y="5"/>
                  </a:lnTo>
                  <a:lnTo>
                    <a:pt x="61" y="10"/>
                  </a:lnTo>
                  <a:lnTo>
                    <a:pt x="68" y="14"/>
                  </a:lnTo>
                  <a:lnTo>
                    <a:pt x="76" y="10"/>
                  </a:lnTo>
                  <a:lnTo>
                    <a:pt x="80" y="10"/>
                  </a:lnTo>
                  <a:lnTo>
                    <a:pt x="92" y="14"/>
                  </a:lnTo>
                  <a:lnTo>
                    <a:pt x="97" y="38"/>
                  </a:lnTo>
                  <a:lnTo>
                    <a:pt x="90" y="50"/>
                  </a:lnTo>
                  <a:lnTo>
                    <a:pt x="85" y="69"/>
                  </a:lnTo>
                  <a:lnTo>
                    <a:pt x="92" y="83"/>
                  </a:lnTo>
                  <a:lnTo>
                    <a:pt x="92" y="88"/>
                  </a:lnTo>
                  <a:lnTo>
                    <a:pt x="85" y="88"/>
                  </a:lnTo>
                  <a:lnTo>
                    <a:pt x="73" y="85"/>
                  </a:lnTo>
                  <a:lnTo>
                    <a:pt x="64" y="85"/>
                  </a:lnTo>
                  <a:lnTo>
                    <a:pt x="42" y="88"/>
                  </a:lnTo>
                  <a:lnTo>
                    <a:pt x="33" y="95"/>
                  </a:lnTo>
                  <a:lnTo>
                    <a:pt x="16" y="100"/>
                  </a:lnTo>
                  <a:lnTo>
                    <a:pt x="14" y="97"/>
                  </a:lnTo>
                  <a:lnTo>
                    <a:pt x="14" y="85"/>
                  </a:lnTo>
                  <a:lnTo>
                    <a:pt x="16" y="83"/>
                  </a:lnTo>
                  <a:lnTo>
                    <a:pt x="16" y="78"/>
                  </a:lnTo>
                  <a:lnTo>
                    <a:pt x="7" y="71"/>
                  </a:lnTo>
                  <a:lnTo>
                    <a:pt x="2" y="69"/>
                  </a:lnTo>
                  <a:lnTo>
                    <a:pt x="0" y="64"/>
                  </a:lnTo>
                  <a:lnTo>
                    <a:pt x="2" y="57"/>
                  </a:lnTo>
                  <a:lnTo>
                    <a:pt x="0" y="50"/>
                  </a:lnTo>
                  <a:lnTo>
                    <a:pt x="2" y="45"/>
                  </a:lnTo>
                  <a:lnTo>
                    <a:pt x="5" y="45"/>
                  </a:lnTo>
                  <a:lnTo>
                    <a:pt x="5" y="38"/>
                  </a:lnTo>
                  <a:lnTo>
                    <a:pt x="5" y="36"/>
                  </a:lnTo>
                  <a:lnTo>
                    <a:pt x="5" y="33"/>
                  </a:lnTo>
                  <a:lnTo>
                    <a:pt x="12" y="31"/>
                  </a:lnTo>
                  <a:lnTo>
                    <a:pt x="7" y="19"/>
                  </a:lnTo>
                  <a:lnTo>
                    <a:pt x="2" y="12"/>
                  </a:lnTo>
                  <a:lnTo>
                    <a:pt x="5" y="5"/>
                  </a:lnTo>
                  <a:lnTo>
                    <a:pt x="7" y="5"/>
                  </a:lnTo>
                  <a:lnTo>
                    <a:pt x="9" y="3"/>
                  </a:lnTo>
                  <a:lnTo>
                    <a:pt x="14" y="5"/>
                  </a:lnTo>
                  <a:lnTo>
                    <a:pt x="26" y="5"/>
                  </a:lnTo>
                  <a:lnTo>
                    <a:pt x="31" y="0"/>
                  </a:lnTo>
                  <a:lnTo>
                    <a:pt x="33" y="3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3" name="Freeform 68">
              <a:extLst>
                <a:ext uri="{FF2B5EF4-FFF2-40B4-BE49-F238E27FC236}">
                  <a16:creationId xmlns:a16="http://schemas.microsoft.com/office/drawing/2014/main" id="{E56A3992-2A70-DB80-5C2C-05CD55ACF7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8221" y="3575063"/>
              <a:ext cx="334052" cy="460174"/>
            </a:xfrm>
            <a:custGeom>
              <a:avLst/>
              <a:gdLst>
                <a:gd name="T0" fmla="*/ 113 w 196"/>
                <a:gd name="T1" fmla="*/ 14 h 270"/>
                <a:gd name="T2" fmla="*/ 102 w 196"/>
                <a:gd name="T3" fmla="*/ 26 h 270"/>
                <a:gd name="T4" fmla="*/ 94 w 196"/>
                <a:gd name="T5" fmla="*/ 45 h 270"/>
                <a:gd name="T6" fmla="*/ 99 w 196"/>
                <a:gd name="T7" fmla="*/ 55 h 270"/>
                <a:gd name="T8" fmla="*/ 106 w 196"/>
                <a:gd name="T9" fmla="*/ 66 h 270"/>
                <a:gd name="T10" fmla="*/ 104 w 196"/>
                <a:gd name="T11" fmla="*/ 78 h 270"/>
                <a:gd name="T12" fmla="*/ 109 w 196"/>
                <a:gd name="T13" fmla="*/ 83 h 270"/>
                <a:gd name="T14" fmla="*/ 135 w 196"/>
                <a:gd name="T15" fmla="*/ 88 h 270"/>
                <a:gd name="T16" fmla="*/ 154 w 196"/>
                <a:gd name="T17" fmla="*/ 104 h 270"/>
                <a:gd name="T18" fmla="*/ 172 w 196"/>
                <a:gd name="T19" fmla="*/ 102 h 270"/>
                <a:gd name="T20" fmla="*/ 187 w 196"/>
                <a:gd name="T21" fmla="*/ 104 h 270"/>
                <a:gd name="T22" fmla="*/ 182 w 196"/>
                <a:gd name="T23" fmla="*/ 118 h 270"/>
                <a:gd name="T24" fmla="*/ 182 w 196"/>
                <a:gd name="T25" fmla="*/ 140 h 270"/>
                <a:gd name="T26" fmla="*/ 189 w 196"/>
                <a:gd name="T27" fmla="*/ 149 h 270"/>
                <a:gd name="T28" fmla="*/ 187 w 196"/>
                <a:gd name="T29" fmla="*/ 159 h 270"/>
                <a:gd name="T30" fmla="*/ 196 w 196"/>
                <a:gd name="T31" fmla="*/ 182 h 270"/>
                <a:gd name="T32" fmla="*/ 189 w 196"/>
                <a:gd name="T33" fmla="*/ 173 h 270"/>
                <a:gd name="T34" fmla="*/ 180 w 196"/>
                <a:gd name="T35" fmla="*/ 175 h 270"/>
                <a:gd name="T36" fmla="*/ 149 w 196"/>
                <a:gd name="T37" fmla="*/ 185 h 270"/>
                <a:gd name="T38" fmla="*/ 156 w 196"/>
                <a:gd name="T39" fmla="*/ 192 h 270"/>
                <a:gd name="T40" fmla="*/ 144 w 196"/>
                <a:gd name="T41" fmla="*/ 192 h 270"/>
                <a:gd name="T42" fmla="*/ 151 w 196"/>
                <a:gd name="T43" fmla="*/ 211 h 270"/>
                <a:gd name="T44" fmla="*/ 154 w 196"/>
                <a:gd name="T45" fmla="*/ 227 h 270"/>
                <a:gd name="T46" fmla="*/ 139 w 196"/>
                <a:gd name="T47" fmla="*/ 261 h 270"/>
                <a:gd name="T48" fmla="*/ 144 w 196"/>
                <a:gd name="T49" fmla="*/ 246 h 270"/>
                <a:gd name="T50" fmla="*/ 123 w 196"/>
                <a:gd name="T51" fmla="*/ 239 h 270"/>
                <a:gd name="T52" fmla="*/ 106 w 196"/>
                <a:gd name="T53" fmla="*/ 242 h 270"/>
                <a:gd name="T54" fmla="*/ 85 w 196"/>
                <a:gd name="T55" fmla="*/ 223 h 270"/>
                <a:gd name="T56" fmla="*/ 73 w 196"/>
                <a:gd name="T57" fmla="*/ 211 h 270"/>
                <a:gd name="T58" fmla="*/ 59 w 196"/>
                <a:gd name="T59" fmla="*/ 204 h 270"/>
                <a:gd name="T60" fmla="*/ 42 w 196"/>
                <a:gd name="T61" fmla="*/ 194 h 270"/>
                <a:gd name="T62" fmla="*/ 23 w 196"/>
                <a:gd name="T63" fmla="*/ 197 h 270"/>
                <a:gd name="T64" fmla="*/ 16 w 196"/>
                <a:gd name="T65" fmla="*/ 189 h 270"/>
                <a:gd name="T66" fmla="*/ 0 w 196"/>
                <a:gd name="T67" fmla="*/ 175 h 270"/>
                <a:gd name="T68" fmla="*/ 5 w 196"/>
                <a:gd name="T69" fmla="*/ 166 h 270"/>
                <a:gd name="T70" fmla="*/ 16 w 196"/>
                <a:gd name="T71" fmla="*/ 159 h 270"/>
                <a:gd name="T72" fmla="*/ 31 w 196"/>
                <a:gd name="T73" fmla="*/ 140 h 270"/>
                <a:gd name="T74" fmla="*/ 26 w 196"/>
                <a:gd name="T75" fmla="*/ 126 h 270"/>
                <a:gd name="T76" fmla="*/ 26 w 196"/>
                <a:gd name="T77" fmla="*/ 107 h 270"/>
                <a:gd name="T78" fmla="*/ 16 w 196"/>
                <a:gd name="T79" fmla="*/ 85 h 270"/>
                <a:gd name="T80" fmla="*/ 23 w 196"/>
                <a:gd name="T81" fmla="*/ 78 h 270"/>
                <a:gd name="T82" fmla="*/ 23 w 196"/>
                <a:gd name="T83" fmla="*/ 64 h 270"/>
                <a:gd name="T84" fmla="*/ 33 w 196"/>
                <a:gd name="T85" fmla="*/ 62 h 270"/>
                <a:gd name="T86" fmla="*/ 52 w 196"/>
                <a:gd name="T87" fmla="*/ 50 h 270"/>
                <a:gd name="T88" fmla="*/ 57 w 196"/>
                <a:gd name="T89" fmla="*/ 31 h 270"/>
                <a:gd name="T90" fmla="*/ 75 w 196"/>
                <a:gd name="T91" fmla="*/ 21 h 270"/>
                <a:gd name="T92" fmla="*/ 90 w 196"/>
                <a:gd name="T93" fmla="*/ 19 h 270"/>
                <a:gd name="T94" fmla="*/ 109 w 196"/>
                <a:gd name="T95" fmla="*/ 7 h 270"/>
                <a:gd name="T96" fmla="*/ 123 w 196"/>
                <a:gd name="T97" fmla="*/ 3 h 270"/>
                <a:gd name="T98" fmla="*/ 123 w 196"/>
                <a:gd name="T99" fmla="*/ 12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96" h="270">
                  <a:moveTo>
                    <a:pt x="113" y="14"/>
                  </a:moveTo>
                  <a:lnTo>
                    <a:pt x="113" y="14"/>
                  </a:lnTo>
                  <a:lnTo>
                    <a:pt x="109" y="21"/>
                  </a:lnTo>
                  <a:lnTo>
                    <a:pt x="102" y="26"/>
                  </a:lnTo>
                  <a:lnTo>
                    <a:pt x="97" y="33"/>
                  </a:lnTo>
                  <a:lnTo>
                    <a:pt x="94" y="45"/>
                  </a:lnTo>
                  <a:lnTo>
                    <a:pt x="92" y="55"/>
                  </a:lnTo>
                  <a:lnTo>
                    <a:pt x="99" y="55"/>
                  </a:lnTo>
                  <a:lnTo>
                    <a:pt x="102" y="62"/>
                  </a:lnTo>
                  <a:lnTo>
                    <a:pt x="106" y="66"/>
                  </a:lnTo>
                  <a:lnTo>
                    <a:pt x="106" y="74"/>
                  </a:lnTo>
                  <a:lnTo>
                    <a:pt x="104" y="78"/>
                  </a:lnTo>
                  <a:lnTo>
                    <a:pt x="106" y="81"/>
                  </a:lnTo>
                  <a:lnTo>
                    <a:pt x="109" y="83"/>
                  </a:lnTo>
                  <a:lnTo>
                    <a:pt x="113" y="90"/>
                  </a:lnTo>
                  <a:lnTo>
                    <a:pt x="135" y="88"/>
                  </a:lnTo>
                  <a:lnTo>
                    <a:pt x="144" y="90"/>
                  </a:lnTo>
                  <a:lnTo>
                    <a:pt x="154" y="104"/>
                  </a:lnTo>
                  <a:lnTo>
                    <a:pt x="161" y="102"/>
                  </a:lnTo>
                  <a:lnTo>
                    <a:pt x="172" y="102"/>
                  </a:lnTo>
                  <a:lnTo>
                    <a:pt x="182" y="100"/>
                  </a:lnTo>
                  <a:lnTo>
                    <a:pt x="187" y="104"/>
                  </a:lnTo>
                  <a:lnTo>
                    <a:pt x="184" y="114"/>
                  </a:lnTo>
                  <a:lnTo>
                    <a:pt x="182" y="118"/>
                  </a:lnTo>
                  <a:lnTo>
                    <a:pt x="180" y="128"/>
                  </a:lnTo>
                  <a:lnTo>
                    <a:pt x="182" y="140"/>
                  </a:lnTo>
                  <a:lnTo>
                    <a:pt x="189" y="145"/>
                  </a:lnTo>
                  <a:lnTo>
                    <a:pt x="189" y="149"/>
                  </a:lnTo>
                  <a:lnTo>
                    <a:pt x="180" y="156"/>
                  </a:lnTo>
                  <a:lnTo>
                    <a:pt x="187" y="159"/>
                  </a:lnTo>
                  <a:lnTo>
                    <a:pt x="191" y="166"/>
                  </a:lnTo>
                  <a:lnTo>
                    <a:pt x="196" y="182"/>
                  </a:lnTo>
                  <a:lnTo>
                    <a:pt x="191" y="182"/>
                  </a:lnTo>
                  <a:lnTo>
                    <a:pt x="189" y="173"/>
                  </a:lnTo>
                  <a:lnTo>
                    <a:pt x="184" y="168"/>
                  </a:lnTo>
                  <a:lnTo>
                    <a:pt x="180" y="175"/>
                  </a:lnTo>
                  <a:lnTo>
                    <a:pt x="149" y="173"/>
                  </a:lnTo>
                  <a:lnTo>
                    <a:pt x="149" y="185"/>
                  </a:lnTo>
                  <a:lnTo>
                    <a:pt x="158" y="185"/>
                  </a:lnTo>
                  <a:lnTo>
                    <a:pt x="156" y="192"/>
                  </a:lnTo>
                  <a:lnTo>
                    <a:pt x="154" y="189"/>
                  </a:lnTo>
                  <a:lnTo>
                    <a:pt x="144" y="192"/>
                  </a:lnTo>
                  <a:lnTo>
                    <a:pt x="144" y="204"/>
                  </a:lnTo>
                  <a:lnTo>
                    <a:pt x="151" y="211"/>
                  </a:lnTo>
                  <a:lnTo>
                    <a:pt x="154" y="220"/>
                  </a:lnTo>
                  <a:lnTo>
                    <a:pt x="154" y="227"/>
                  </a:lnTo>
                  <a:lnTo>
                    <a:pt x="146" y="270"/>
                  </a:lnTo>
                  <a:lnTo>
                    <a:pt x="139" y="261"/>
                  </a:lnTo>
                  <a:lnTo>
                    <a:pt x="132" y="261"/>
                  </a:lnTo>
                  <a:lnTo>
                    <a:pt x="144" y="246"/>
                  </a:lnTo>
                  <a:lnTo>
                    <a:pt x="132" y="237"/>
                  </a:lnTo>
                  <a:lnTo>
                    <a:pt x="123" y="239"/>
                  </a:lnTo>
                  <a:lnTo>
                    <a:pt x="116" y="237"/>
                  </a:lnTo>
                  <a:lnTo>
                    <a:pt x="106" y="242"/>
                  </a:lnTo>
                  <a:lnTo>
                    <a:pt x="94" y="239"/>
                  </a:lnTo>
                  <a:lnTo>
                    <a:pt x="85" y="223"/>
                  </a:lnTo>
                  <a:lnTo>
                    <a:pt x="78" y="218"/>
                  </a:lnTo>
                  <a:lnTo>
                    <a:pt x="73" y="211"/>
                  </a:lnTo>
                  <a:lnTo>
                    <a:pt x="61" y="201"/>
                  </a:lnTo>
                  <a:lnTo>
                    <a:pt x="59" y="204"/>
                  </a:lnTo>
                  <a:lnTo>
                    <a:pt x="49" y="199"/>
                  </a:lnTo>
                  <a:lnTo>
                    <a:pt x="42" y="194"/>
                  </a:lnTo>
                  <a:lnTo>
                    <a:pt x="38" y="199"/>
                  </a:lnTo>
                  <a:lnTo>
                    <a:pt x="23" y="197"/>
                  </a:lnTo>
                  <a:lnTo>
                    <a:pt x="21" y="187"/>
                  </a:lnTo>
                  <a:lnTo>
                    <a:pt x="16" y="189"/>
                  </a:lnTo>
                  <a:lnTo>
                    <a:pt x="2" y="180"/>
                  </a:lnTo>
                  <a:lnTo>
                    <a:pt x="0" y="175"/>
                  </a:lnTo>
                  <a:lnTo>
                    <a:pt x="5" y="173"/>
                  </a:lnTo>
                  <a:lnTo>
                    <a:pt x="5" y="166"/>
                  </a:lnTo>
                  <a:lnTo>
                    <a:pt x="9" y="159"/>
                  </a:lnTo>
                  <a:lnTo>
                    <a:pt x="16" y="159"/>
                  </a:lnTo>
                  <a:lnTo>
                    <a:pt x="23" y="149"/>
                  </a:lnTo>
                  <a:lnTo>
                    <a:pt x="31" y="140"/>
                  </a:lnTo>
                  <a:lnTo>
                    <a:pt x="23" y="135"/>
                  </a:lnTo>
                  <a:lnTo>
                    <a:pt x="26" y="126"/>
                  </a:lnTo>
                  <a:lnTo>
                    <a:pt x="23" y="111"/>
                  </a:lnTo>
                  <a:lnTo>
                    <a:pt x="26" y="107"/>
                  </a:lnTo>
                  <a:lnTo>
                    <a:pt x="23" y="95"/>
                  </a:lnTo>
                  <a:lnTo>
                    <a:pt x="16" y="85"/>
                  </a:lnTo>
                  <a:lnTo>
                    <a:pt x="19" y="78"/>
                  </a:lnTo>
                  <a:lnTo>
                    <a:pt x="23" y="78"/>
                  </a:lnTo>
                  <a:lnTo>
                    <a:pt x="28" y="74"/>
                  </a:lnTo>
                  <a:lnTo>
                    <a:pt x="23" y="64"/>
                  </a:lnTo>
                  <a:lnTo>
                    <a:pt x="26" y="62"/>
                  </a:lnTo>
                  <a:lnTo>
                    <a:pt x="33" y="62"/>
                  </a:lnTo>
                  <a:lnTo>
                    <a:pt x="45" y="52"/>
                  </a:lnTo>
                  <a:lnTo>
                    <a:pt x="52" y="50"/>
                  </a:lnTo>
                  <a:lnTo>
                    <a:pt x="52" y="43"/>
                  </a:lnTo>
                  <a:lnTo>
                    <a:pt x="57" y="31"/>
                  </a:lnTo>
                  <a:lnTo>
                    <a:pt x="66" y="21"/>
                  </a:lnTo>
                  <a:lnTo>
                    <a:pt x="75" y="21"/>
                  </a:lnTo>
                  <a:lnTo>
                    <a:pt x="78" y="19"/>
                  </a:lnTo>
                  <a:lnTo>
                    <a:pt x="90" y="19"/>
                  </a:lnTo>
                  <a:lnTo>
                    <a:pt x="102" y="12"/>
                  </a:lnTo>
                  <a:lnTo>
                    <a:pt x="109" y="7"/>
                  </a:lnTo>
                  <a:lnTo>
                    <a:pt x="116" y="0"/>
                  </a:lnTo>
                  <a:lnTo>
                    <a:pt x="123" y="3"/>
                  </a:lnTo>
                  <a:lnTo>
                    <a:pt x="125" y="5"/>
                  </a:lnTo>
                  <a:lnTo>
                    <a:pt x="123" y="12"/>
                  </a:lnTo>
                  <a:lnTo>
                    <a:pt x="113" y="14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4" name="Freeform 70">
              <a:extLst>
                <a:ext uri="{FF2B5EF4-FFF2-40B4-BE49-F238E27FC236}">
                  <a16:creationId xmlns:a16="http://schemas.microsoft.com/office/drawing/2014/main" id="{C5E91137-0F17-996F-18C1-C93D5A901A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3925" y="3610855"/>
              <a:ext cx="97148" cy="81809"/>
            </a:xfrm>
            <a:custGeom>
              <a:avLst/>
              <a:gdLst>
                <a:gd name="T0" fmla="*/ 7 w 57"/>
                <a:gd name="T1" fmla="*/ 0 h 48"/>
                <a:gd name="T2" fmla="*/ 7 w 57"/>
                <a:gd name="T3" fmla="*/ 0 h 48"/>
                <a:gd name="T4" fmla="*/ 17 w 57"/>
                <a:gd name="T5" fmla="*/ 5 h 48"/>
                <a:gd name="T6" fmla="*/ 22 w 57"/>
                <a:gd name="T7" fmla="*/ 3 h 48"/>
                <a:gd name="T8" fmla="*/ 26 w 57"/>
                <a:gd name="T9" fmla="*/ 3 h 48"/>
                <a:gd name="T10" fmla="*/ 29 w 57"/>
                <a:gd name="T11" fmla="*/ 8 h 48"/>
                <a:gd name="T12" fmla="*/ 33 w 57"/>
                <a:gd name="T13" fmla="*/ 8 h 48"/>
                <a:gd name="T14" fmla="*/ 38 w 57"/>
                <a:gd name="T15" fmla="*/ 5 h 48"/>
                <a:gd name="T16" fmla="*/ 43 w 57"/>
                <a:gd name="T17" fmla="*/ 12 h 48"/>
                <a:gd name="T18" fmla="*/ 48 w 57"/>
                <a:gd name="T19" fmla="*/ 19 h 48"/>
                <a:gd name="T20" fmla="*/ 57 w 57"/>
                <a:gd name="T21" fmla="*/ 26 h 48"/>
                <a:gd name="T22" fmla="*/ 50 w 57"/>
                <a:gd name="T23" fmla="*/ 29 h 48"/>
                <a:gd name="T24" fmla="*/ 50 w 57"/>
                <a:gd name="T25" fmla="*/ 34 h 48"/>
                <a:gd name="T26" fmla="*/ 52 w 57"/>
                <a:gd name="T27" fmla="*/ 36 h 48"/>
                <a:gd name="T28" fmla="*/ 50 w 57"/>
                <a:gd name="T29" fmla="*/ 38 h 48"/>
                <a:gd name="T30" fmla="*/ 52 w 57"/>
                <a:gd name="T31" fmla="*/ 43 h 48"/>
                <a:gd name="T32" fmla="*/ 50 w 57"/>
                <a:gd name="T33" fmla="*/ 45 h 48"/>
                <a:gd name="T34" fmla="*/ 50 w 57"/>
                <a:gd name="T35" fmla="*/ 48 h 48"/>
                <a:gd name="T36" fmla="*/ 40 w 57"/>
                <a:gd name="T37" fmla="*/ 45 h 48"/>
                <a:gd name="T38" fmla="*/ 36 w 57"/>
                <a:gd name="T39" fmla="*/ 41 h 48"/>
                <a:gd name="T40" fmla="*/ 38 w 57"/>
                <a:gd name="T41" fmla="*/ 38 h 48"/>
                <a:gd name="T42" fmla="*/ 38 w 57"/>
                <a:gd name="T43" fmla="*/ 36 h 48"/>
                <a:gd name="T44" fmla="*/ 33 w 57"/>
                <a:gd name="T45" fmla="*/ 31 h 48"/>
                <a:gd name="T46" fmla="*/ 29 w 57"/>
                <a:gd name="T47" fmla="*/ 29 h 48"/>
                <a:gd name="T48" fmla="*/ 22 w 57"/>
                <a:gd name="T49" fmla="*/ 26 h 48"/>
                <a:gd name="T50" fmla="*/ 22 w 57"/>
                <a:gd name="T51" fmla="*/ 22 h 48"/>
                <a:gd name="T52" fmla="*/ 17 w 57"/>
                <a:gd name="T53" fmla="*/ 19 h 48"/>
                <a:gd name="T54" fmla="*/ 17 w 57"/>
                <a:gd name="T55" fmla="*/ 24 h 48"/>
                <a:gd name="T56" fmla="*/ 14 w 57"/>
                <a:gd name="T57" fmla="*/ 26 h 48"/>
                <a:gd name="T58" fmla="*/ 10 w 57"/>
                <a:gd name="T59" fmla="*/ 22 h 48"/>
                <a:gd name="T60" fmla="*/ 5 w 57"/>
                <a:gd name="T61" fmla="*/ 22 h 48"/>
                <a:gd name="T62" fmla="*/ 3 w 57"/>
                <a:gd name="T63" fmla="*/ 17 h 48"/>
                <a:gd name="T64" fmla="*/ 3 w 57"/>
                <a:gd name="T65" fmla="*/ 12 h 48"/>
                <a:gd name="T66" fmla="*/ 5 w 57"/>
                <a:gd name="T67" fmla="*/ 8 h 48"/>
                <a:gd name="T68" fmla="*/ 0 w 57"/>
                <a:gd name="T69" fmla="*/ 5 h 48"/>
                <a:gd name="T70" fmla="*/ 5 w 57"/>
                <a:gd name="T71" fmla="*/ 3 h 48"/>
                <a:gd name="T72" fmla="*/ 7 w 57"/>
                <a:gd name="T7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7" h="48">
                  <a:moveTo>
                    <a:pt x="7" y="0"/>
                  </a:moveTo>
                  <a:lnTo>
                    <a:pt x="7" y="0"/>
                  </a:lnTo>
                  <a:lnTo>
                    <a:pt x="17" y="5"/>
                  </a:lnTo>
                  <a:lnTo>
                    <a:pt x="22" y="3"/>
                  </a:lnTo>
                  <a:lnTo>
                    <a:pt x="26" y="3"/>
                  </a:lnTo>
                  <a:lnTo>
                    <a:pt x="29" y="8"/>
                  </a:lnTo>
                  <a:lnTo>
                    <a:pt x="33" y="8"/>
                  </a:lnTo>
                  <a:lnTo>
                    <a:pt x="38" y="5"/>
                  </a:lnTo>
                  <a:lnTo>
                    <a:pt x="43" y="12"/>
                  </a:lnTo>
                  <a:lnTo>
                    <a:pt x="48" y="19"/>
                  </a:lnTo>
                  <a:lnTo>
                    <a:pt x="57" y="26"/>
                  </a:lnTo>
                  <a:lnTo>
                    <a:pt x="50" y="29"/>
                  </a:lnTo>
                  <a:lnTo>
                    <a:pt x="50" y="34"/>
                  </a:lnTo>
                  <a:lnTo>
                    <a:pt x="52" y="36"/>
                  </a:lnTo>
                  <a:lnTo>
                    <a:pt x="50" y="38"/>
                  </a:lnTo>
                  <a:lnTo>
                    <a:pt x="52" y="43"/>
                  </a:lnTo>
                  <a:lnTo>
                    <a:pt x="50" y="45"/>
                  </a:lnTo>
                  <a:lnTo>
                    <a:pt x="50" y="48"/>
                  </a:lnTo>
                  <a:lnTo>
                    <a:pt x="40" y="45"/>
                  </a:lnTo>
                  <a:lnTo>
                    <a:pt x="36" y="41"/>
                  </a:lnTo>
                  <a:lnTo>
                    <a:pt x="38" y="38"/>
                  </a:lnTo>
                  <a:lnTo>
                    <a:pt x="38" y="36"/>
                  </a:lnTo>
                  <a:lnTo>
                    <a:pt x="33" y="31"/>
                  </a:lnTo>
                  <a:lnTo>
                    <a:pt x="29" y="29"/>
                  </a:lnTo>
                  <a:lnTo>
                    <a:pt x="22" y="26"/>
                  </a:lnTo>
                  <a:lnTo>
                    <a:pt x="22" y="22"/>
                  </a:lnTo>
                  <a:lnTo>
                    <a:pt x="17" y="19"/>
                  </a:lnTo>
                  <a:lnTo>
                    <a:pt x="17" y="24"/>
                  </a:lnTo>
                  <a:lnTo>
                    <a:pt x="14" y="26"/>
                  </a:lnTo>
                  <a:lnTo>
                    <a:pt x="10" y="22"/>
                  </a:lnTo>
                  <a:lnTo>
                    <a:pt x="5" y="22"/>
                  </a:lnTo>
                  <a:lnTo>
                    <a:pt x="3" y="17"/>
                  </a:lnTo>
                  <a:lnTo>
                    <a:pt x="3" y="12"/>
                  </a:lnTo>
                  <a:lnTo>
                    <a:pt x="5" y="8"/>
                  </a:lnTo>
                  <a:lnTo>
                    <a:pt x="0" y="5"/>
                  </a:lnTo>
                  <a:lnTo>
                    <a:pt x="5" y="3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5" name="Freeform 72">
              <a:extLst>
                <a:ext uri="{FF2B5EF4-FFF2-40B4-BE49-F238E27FC236}">
                  <a16:creationId xmlns:a16="http://schemas.microsoft.com/office/drawing/2014/main" id="{E87283B5-F80F-8F08-DB1C-B989E1040E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7787" y="3264872"/>
              <a:ext cx="303374" cy="100557"/>
            </a:xfrm>
            <a:custGeom>
              <a:avLst/>
              <a:gdLst>
                <a:gd name="T0" fmla="*/ 88 w 178"/>
                <a:gd name="T1" fmla="*/ 7 h 59"/>
                <a:gd name="T2" fmla="*/ 88 w 178"/>
                <a:gd name="T3" fmla="*/ 7 h 59"/>
                <a:gd name="T4" fmla="*/ 95 w 178"/>
                <a:gd name="T5" fmla="*/ 14 h 59"/>
                <a:gd name="T6" fmla="*/ 109 w 178"/>
                <a:gd name="T7" fmla="*/ 12 h 59"/>
                <a:gd name="T8" fmla="*/ 114 w 178"/>
                <a:gd name="T9" fmla="*/ 16 h 59"/>
                <a:gd name="T10" fmla="*/ 128 w 178"/>
                <a:gd name="T11" fmla="*/ 28 h 59"/>
                <a:gd name="T12" fmla="*/ 138 w 178"/>
                <a:gd name="T13" fmla="*/ 35 h 59"/>
                <a:gd name="T14" fmla="*/ 145 w 178"/>
                <a:gd name="T15" fmla="*/ 33 h 59"/>
                <a:gd name="T16" fmla="*/ 154 w 178"/>
                <a:gd name="T17" fmla="*/ 38 h 59"/>
                <a:gd name="T18" fmla="*/ 152 w 178"/>
                <a:gd name="T19" fmla="*/ 42 h 59"/>
                <a:gd name="T20" fmla="*/ 166 w 178"/>
                <a:gd name="T21" fmla="*/ 45 h 59"/>
                <a:gd name="T22" fmla="*/ 178 w 178"/>
                <a:gd name="T23" fmla="*/ 52 h 59"/>
                <a:gd name="T24" fmla="*/ 175 w 178"/>
                <a:gd name="T25" fmla="*/ 54 h 59"/>
                <a:gd name="T26" fmla="*/ 166 w 178"/>
                <a:gd name="T27" fmla="*/ 57 h 59"/>
                <a:gd name="T28" fmla="*/ 154 w 178"/>
                <a:gd name="T29" fmla="*/ 57 h 59"/>
                <a:gd name="T30" fmla="*/ 142 w 178"/>
                <a:gd name="T31" fmla="*/ 57 h 59"/>
                <a:gd name="T32" fmla="*/ 119 w 178"/>
                <a:gd name="T33" fmla="*/ 59 h 59"/>
                <a:gd name="T34" fmla="*/ 131 w 178"/>
                <a:gd name="T35" fmla="*/ 50 h 59"/>
                <a:gd name="T36" fmla="*/ 123 w 178"/>
                <a:gd name="T37" fmla="*/ 45 h 59"/>
                <a:gd name="T38" fmla="*/ 112 w 178"/>
                <a:gd name="T39" fmla="*/ 42 h 59"/>
                <a:gd name="T40" fmla="*/ 107 w 178"/>
                <a:gd name="T41" fmla="*/ 38 h 59"/>
                <a:gd name="T42" fmla="*/ 105 w 178"/>
                <a:gd name="T43" fmla="*/ 28 h 59"/>
                <a:gd name="T44" fmla="*/ 95 w 178"/>
                <a:gd name="T45" fmla="*/ 28 h 59"/>
                <a:gd name="T46" fmla="*/ 79 w 178"/>
                <a:gd name="T47" fmla="*/ 24 h 59"/>
                <a:gd name="T48" fmla="*/ 74 w 178"/>
                <a:gd name="T49" fmla="*/ 21 h 59"/>
                <a:gd name="T50" fmla="*/ 52 w 178"/>
                <a:gd name="T51" fmla="*/ 19 h 59"/>
                <a:gd name="T52" fmla="*/ 48 w 178"/>
                <a:gd name="T53" fmla="*/ 14 h 59"/>
                <a:gd name="T54" fmla="*/ 52 w 178"/>
                <a:gd name="T55" fmla="*/ 9 h 59"/>
                <a:gd name="T56" fmla="*/ 38 w 178"/>
                <a:gd name="T57" fmla="*/ 9 h 59"/>
                <a:gd name="T58" fmla="*/ 26 w 178"/>
                <a:gd name="T59" fmla="*/ 19 h 59"/>
                <a:gd name="T60" fmla="*/ 19 w 178"/>
                <a:gd name="T61" fmla="*/ 19 h 59"/>
                <a:gd name="T62" fmla="*/ 17 w 178"/>
                <a:gd name="T63" fmla="*/ 24 h 59"/>
                <a:gd name="T64" fmla="*/ 10 w 178"/>
                <a:gd name="T65" fmla="*/ 24 h 59"/>
                <a:gd name="T66" fmla="*/ 0 w 178"/>
                <a:gd name="T67" fmla="*/ 24 h 59"/>
                <a:gd name="T68" fmla="*/ 10 w 178"/>
                <a:gd name="T69" fmla="*/ 19 h 59"/>
                <a:gd name="T70" fmla="*/ 15 w 178"/>
                <a:gd name="T71" fmla="*/ 12 h 59"/>
                <a:gd name="T72" fmla="*/ 22 w 178"/>
                <a:gd name="T73" fmla="*/ 7 h 59"/>
                <a:gd name="T74" fmla="*/ 29 w 178"/>
                <a:gd name="T75" fmla="*/ 5 h 59"/>
                <a:gd name="T76" fmla="*/ 43 w 178"/>
                <a:gd name="T77" fmla="*/ 2 h 59"/>
                <a:gd name="T78" fmla="*/ 45 w 178"/>
                <a:gd name="T79" fmla="*/ 0 h 59"/>
                <a:gd name="T80" fmla="*/ 60 w 178"/>
                <a:gd name="T81" fmla="*/ 2 h 59"/>
                <a:gd name="T82" fmla="*/ 74 w 178"/>
                <a:gd name="T83" fmla="*/ 2 h 59"/>
                <a:gd name="T84" fmla="*/ 88 w 178"/>
                <a:gd name="T85" fmla="*/ 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8" h="59">
                  <a:moveTo>
                    <a:pt x="88" y="7"/>
                  </a:moveTo>
                  <a:lnTo>
                    <a:pt x="88" y="7"/>
                  </a:lnTo>
                  <a:lnTo>
                    <a:pt x="95" y="14"/>
                  </a:lnTo>
                  <a:lnTo>
                    <a:pt x="109" y="12"/>
                  </a:lnTo>
                  <a:lnTo>
                    <a:pt x="114" y="16"/>
                  </a:lnTo>
                  <a:lnTo>
                    <a:pt x="128" y="28"/>
                  </a:lnTo>
                  <a:lnTo>
                    <a:pt x="138" y="35"/>
                  </a:lnTo>
                  <a:lnTo>
                    <a:pt x="145" y="33"/>
                  </a:lnTo>
                  <a:lnTo>
                    <a:pt x="154" y="38"/>
                  </a:lnTo>
                  <a:lnTo>
                    <a:pt x="152" y="42"/>
                  </a:lnTo>
                  <a:lnTo>
                    <a:pt x="166" y="45"/>
                  </a:lnTo>
                  <a:lnTo>
                    <a:pt x="178" y="52"/>
                  </a:lnTo>
                  <a:lnTo>
                    <a:pt x="175" y="54"/>
                  </a:lnTo>
                  <a:lnTo>
                    <a:pt x="166" y="57"/>
                  </a:lnTo>
                  <a:lnTo>
                    <a:pt x="154" y="57"/>
                  </a:lnTo>
                  <a:lnTo>
                    <a:pt x="142" y="57"/>
                  </a:lnTo>
                  <a:lnTo>
                    <a:pt x="119" y="59"/>
                  </a:lnTo>
                  <a:lnTo>
                    <a:pt x="131" y="50"/>
                  </a:lnTo>
                  <a:lnTo>
                    <a:pt x="123" y="45"/>
                  </a:lnTo>
                  <a:lnTo>
                    <a:pt x="112" y="42"/>
                  </a:lnTo>
                  <a:lnTo>
                    <a:pt x="107" y="38"/>
                  </a:lnTo>
                  <a:lnTo>
                    <a:pt x="105" y="28"/>
                  </a:lnTo>
                  <a:lnTo>
                    <a:pt x="95" y="28"/>
                  </a:lnTo>
                  <a:lnTo>
                    <a:pt x="79" y="24"/>
                  </a:lnTo>
                  <a:lnTo>
                    <a:pt x="74" y="21"/>
                  </a:lnTo>
                  <a:lnTo>
                    <a:pt x="52" y="19"/>
                  </a:lnTo>
                  <a:lnTo>
                    <a:pt x="48" y="14"/>
                  </a:lnTo>
                  <a:lnTo>
                    <a:pt x="52" y="9"/>
                  </a:lnTo>
                  <a:lnTo>
                    <a:pt x="38" y="9"/>
                  </a:lnTo>
                  <a:lnTo>
                    <a:pt x="26" y="19"/>
                  </a:lnTo>
                  <a:lnTo>
                    <a:pt x="19" y="19"/>
                  </a:lnTo>
                  <a:lnTo>
                    <a:pt x="17" y="24"/>
                  </a:lnTo>
                  <a:lnTo>
                    <a:pt x="10" y="24"/>
                  </a:lnTo>
                  <a:lnTo>
                    <a:pt x="0" y="24"/>
                  </a:lnTo>
                  <a:lnTo>
                    <a:pt x="10" y="19"/>
                  </a:lnTo>
                  <a:lnTo>
                    <a:pt x="15" y="12"/>
                  </a:lnTo>
                  <a:lnTo>
                    <a:pt x="22" y="7"/>
                  </a:lnTo>
                  <a:lnTo>
                    <a:pt x="29" y="5"/>
                  </a:lnTo>
                  <a:lnTo>
                    <a:pt x="43" y="2"/>
                  </a:lnTo>
                  <a:lnTo>
                    <a:pt x="45" y="0"/>
                  </a:lnTo>
                  <a:lnTo>
                    <a:pt x="60" y="2"/>
                  </a:lnTo>
                  <a:lnTo>
                    <a:pt x="74" y="2"/>
                  </a:lnTo>
                  <a:lnTo>
                    <a:pt x="88" y="7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6" name="Freeform 74">
              <a:extLst>
                <a:ext uri="{FF2B5EF4-FFF2-40B4-BE49-F238E27FC236}">
                  <a16:creationId xmlns:a16="http://schemas.microsoft.com/office/drawing/2014/main" id="{F4AFD669-364D-A257-5E98-6498197022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1385" y="2872872"/>
              <a:ext cx="49427" cy="20453"/>
            </a:xfrm>
            <a:custGeom>
              <a:avLst/>
              <a:gdLst>
                <a:gd name="T0" fmla="*/ 29 w 29"/>
                <a:gd name="T1" fmla="*/ 0 h 12"/>
                <a:gd name="T2" fmla="*/ 29 w 29"/>
                <a:gd name="T3" fmla="*/ 0 h 12"/>
                <a:gd name="T4" fmla="*/ 19 w 29"/>
                <a:gd name="T5" fmla="*/ 7 h 12"/>
                <a:gd name="T6" fmla="*/ 19 w 29"/>
                <a:gd name="T7" fmla="*/ 12 h 12"/>
                <a:gd name="T8" fmla="*/ 17 w 29"/>
                <a:gd name="T9" fmla="*/ 12 h 12"/>
                <a:gd name="T10" fmla="*/ 14 w 29"/>
                <a:gd name="T11" fmla="*/ 12 h 12"/>
                <a:gd name="T12" fmla="*/ 12 w 29"/>
                <a:gd name="T13" fmla="*/ 12 h 12"/>
                <a:gd name="T14" fmla="*/ 12 w 29"/>
                <a:gd name="T15" fmla="*/ 12 h 12"/>
                <a:gd name="T16" fmla="*/ 12 w 29"/>
                <a:gd name="T17" fmla="*/ 10 h 12"/>
                <a:gd name="T18" fmla="*/ 10 w 29"/>
                <a:gd name="T19" fmla="*/ 10 h 12"/>
                <a:gd name="T20" fmla="*/ 7 w 29"/>
                <a:gd name="T21" fmla="*/ 10 h 12"/>
                <a:gd name="T22" fmla="*/ 3 w 29"/>
                <a:gd name="T23" fmla="*/ 12 h 12"/>
                <a:gd name="T24" fmla="*/ 0 w 29"/>
                <a:gd name="T25" fmla="*/ 10 h 12"/>
                <a:gd name="T26" fmla="*/ 0 w 29"/>
                <a:gd name="T27" fmla="*/ 10 h 12"/>
                <a:gd name="T28" fmla="*/ 3 w 29"/>
                <a:gd name="T29" fmla="*/ 5 h 12"/>
                <a:gd name="T30" fmla="*/ 14 w 29"/>
                <a:gd name="T31" fmla="*/ 5 h 12"/>
                <a:gd name="T32" fmla="*/ 29 w 29"/>
                <a:gd name="T3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12">
                  <a:moveTo>
                    <a:pt x="29" y="0"/>
                  </a:moveTo>
                  <a:lnTo>
                    <a:pt x="29" y="0"/>
                  </a:lnTo>
                  <a:lnTo>
                    <a:pt x="19" y="7"/>
                  </a:lnTo>
                  <a:lnTo>
                    <a:pt x="19" y="12"/>
                  </a:lnTo>
                  <a:lnTo>
                    <a:pt x="17" y="12"/>
                  </a:lnTo>
                  <a:lnTo>
                    <a:pt x="14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0"/>
                  </a:lnTo>
                  <a:lnTo>
                    <a:pt x="10" y="10"/>
                  </a:lnTo>
                  <a:lnTo>
                    <a:pt x="7" y="10"/>
                  </a:lnTo>
                  <a:lnTo>
                    <a:pt x="3" y="12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3" y="5"/>
                  </a:lnTo>
                  <a:lnTo>
                    <a:pt x="14" y="5"/>
                  </a:lnTo>
                  <a:lnTo>
                    <a:pt x="29" y="0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7" name="Freeform 77">
              <a:extLst>
                <a:ext uri="{FF2B5EF4-FFF2-40B4-BE49-F238E27FC236}">
                  <a16:creationId xmlns:a16="http://schemas.microsoft.com/office/drawing/2014/main" id="{5C1FE762-476D-9ADD-9775-CE4D6BD49E2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6047" y="2889915"/>
              <a:ext cx="47722" cy="20453"/>
            </a:xfrm>
            <a:custGeom>
              <a:avLst/>
              <a:gdLst>
                <a:gd name="T0" fmla="*/ 21 w 28"/>
                <a:gd name="T1" fmla="*/ 0 h 12"/>
                <a:gd name="T2" fmla="*/ 21 w 28"/>
                <a:gd name="T3" fmla="*/ 0 h 12"/>
                <a:gd name="T4" fmla="*/ 21 w 28"/>
                <a:gd name="T5" fmla="*/ 2 h 12"/>
                <a:gd name="T6" fmla="*/ 21 w 28"/>
                <a:gd name="T7" fmla="*/ 2 h 12"/>
                <a:gd name="T8" fmla="*/ 23 w 28"/>
                <a:gd name="T9" fmla="*/ 2 h 12"/>
                <a:gd name="T10" fmla="*/ 26 w 28"/>
                <a:gd name="T11" fmla="*/ 0 h 12"/>
                <a:gd name="T12" fmla="*/ 28 w 28"/>
                <a:gd name="T13" fmla="*/ 2 h 12"/>
                <a:gd name="T14" fmla="*/ 28 w 28"/>
                <a:gd name="T15" fmla="*/ 2 h 12"/>
                <a:gd name="T16" fmla="*/ 14 w 28"/>
                <a:gd name="T17" fmla="*/ 12 h 12"/>
                <a:gd name="T18" fmla="*/ 5 w 28"/>
                <a:gd name="T19" fmla="*/ 9 h 12"/>
                <a:gd name="T20" fmla="*/ 0 w 28"/>
                <a:gd name="T21" fmla="*/ 0 h 12"/>
                <a:gd name="T22" fmla="*/ 9 w 28"/>
                <a:gd name="T23" fmla="*/ 0 h 12"/>
                <a:gd name="T24" fmla="*/ 12 w 28"/>
                <a:gd name="T25" fmla="*/ 0 h 12"/>
                <a:gd name="T26" fmla="*/ 16 w 28"/>
                <a:gd name="T27" fmla="*/ 0 h 12"/>
                <a:gd name="T28" fmla="*/ 19 w 28"/>
                <a:gd name="T29" fmla="*/ 0 h 12"/>
                <a:gd name="T30" fmla="*/ 21 w 28"/>
                <a:gd name="T3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12">
                  <a:moveTo>
                    <a:pt x="21" y="0"/>
                  </a:moveTo>
                  <a:lnTo>
                    <a:pt x="21" y="0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3" y="2"/>
                  </a:lnTo>
                  <a:lnTo>
                    <a:pt x="26" y="0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14" y="12"/>
                  </a:lnTo>
                  <a:lnTo>
                    <a:pt x="5" y="9"/>
                  </a:lnTo>
                  <a:lnTo>
                    <a:pt x="0" y="0"/>
                  </a:lnTo>
                  <a:lnTo>
                    <a:pt x="9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9" y="0"/>
                  </a:lnTo>
                  <a:lnTo>
                    <a:pt x="21" y="0"/>
                  </a:lnTo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8" name="Freeform 78">
              <a:extLst>
                <a:ext uri="{FF2B5EF4-FFF2-40B4-BE49-F238E27FC236}">
                  <a16:creationId xmlns:a16="http://schemas.microsoft.com/office/drawing/2014/main" id="{ED7AFF7E-8131-F0A4-9E55-83244D568D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3838" y="2284872"/>
              <a:ext cx="185774" cy="109079"/>
            </a:xfrm>
            <a:custGeom>
              <a:avLst/>
              <a:gdLst>
                <a:gd name="T0" fmla="*/ 33 w 109"/>
                <a:gd name="T1" fmla="*/ 0 h 64"/>
                <a:gd name="T2" fmla="*/ 33 w 109"/>
                <a:gd name="T3" fmla="*/ 0 h 64"/>
                <a:gd name="T4" fmla="*/ 38 w 109"/>
                <a:gd name="T5" fmla="*/ 4 h 64"/>
                <a:gd name="T6" fmla="*/ 45 w 109"/>
                <a:gd name="T7" fmla="*/ 0 h 64"/>
                <a:gd name="T8" fmla="*/ 54 w 109"/>
                <a:gd name="T9" fmla="*/ 9 h 64"/>
                <a:gd name="T10" fmla="*/ 66 w 109"/>
                <a:gd name="T11" fmla="*/ 12 h 64"/>
                <a:gd name="T12" fmla="*/ 64 w 109"/>
                <a:gd name="T13" fmla="*/ 19 h 64"/>
                <a:gd name="T14" fmla="*/ 73 w 109"/>
                <a:gd name="T15" fmla="*/ 23 h 64"/>
                <a:gd name="T16" fmla="*/ 75 w 109"/>
                <a:gd name="T17" fmla="*/ 16 h 64"/>
                <a:gd name="T18" fmla="*/ 87 w 109"/>
                <a:gd name="T19" fmla="*/ 19 h 64"/>
                <a:gd name="T20" fmla="*/ 87 w 109"/>
                <a:gd name="T21" fmla="*/ 28 h 64"/>
                <a:gd name="T22" fmla="*/ 99 w 109"/>
                <a:gd name="T23" fmla="*/ 28 h 64"/>
                <a:gd name="T24" fmla="*/ 109 w 109"/>
                <a:gd name="T25" fmla="*/ 40 h 64"/>
                <a:gd name="T26" fmla="*/ 104 w 109"/>
                <a:gd name="T27" fmla="*/ 42 h 64"/>
                <a:gd name="T28" fmla="*/ 99 w 109"/>
                <a:gd name="T29" fmla="*/ 47 h 64"/>
                <a:gd name="T30" fmla="*/ 97 w 109"/>
                <a:gd name="T31" fmla="*/ 47 h 64"/>
                <a:gd name="T32" fmla="*/ 94 w 109"/>
                <a:gd name="T33" fmla="*/ 52 h 64"/>
                <a:gd name="T34" fmla="*/ 92 w 109"/>
                <a:gd name="T35" fmla="*/ 54 h 64"/>
                <a:gd name="T36" fmla="*/ 92 w 109"/>
                <a:gd name="T37" fmla="*/ 57 h 64"/>
                <a:gd name="T38" fmla="*/ 87 w 109"/>
                <a:gd name="T39" fmla="*/ 59 h 64"/>
                <a:gd name="T40" fmla="*/ 80 w 109"/>
                <a:gd name="T41" fmla="*/ 59 h 64"/>
                <a:gd name="T42" fmla="*/ 78 w 109"/>
                <a:gd name="T43" fmla="*/ 64 h 64"/>
                <a:gd name="T44" fmla="*/ 68 w 109"/>
                <a:gd name="T45" fmla="*/ 59 h 64"/>
                <a:gd name="T46" fmla="*/ 61 w 109"/>
                <a:gd name="T47" fmla="*/ 59 h 64"/>
                <a:gd name="T48" fmla="*/ 49 w 109"/>
                <a:gd name="T49" fmla="*/ 52 h 64"/>
                <a:gd name="T50" fmla="*/ 45 w 109"/>
                <a:gd name="T51" fmla="*/ 54 h 64"/>
                <a:gd name="T52" fmla="*/ 35 w 109"/>
                <a:gd name="T53" fmla="*/ 64 h 64"/>
                <a:gd name="T54" fmla="*/ 23 w 109"/>
                <a:gd name="T55" fmla="*/ 57 h 64"/>
                <a:gd name="T56" fmla="*/ 14 w 109"/>
                <a:gd name="T57" fmla="*/ 47 h 64"/>
                <a:gd name="T58" fmla="*/ 4 w 109"/>
                <a:gd name="T59" fmla="*/ 40 h 64"/>
                <a:gd name="T60" fmla="*/ 2 w 109"/>
                <a:gd name="T61" fmla="*/ 30 h 64"/>
                <a:gd name="T62" fmla="*/ 0 w 109"/>
                <a:gd name="T63" fmla="*/ 21 h 64"/>
                <a:gd name="T64" fmla="*/ 12 w 109"/>
                <a:gd name="T65" fmla="*/ 16 h 64"/>
                <a:gd name="T66" fmla="*/ 19 w 109"/>
                <a:gd name="T67" fmla="*/ 12 h 64"/>
                <a:gd name="T68" fmla="*/ 28 w 109"/>
                <a:gd name="T69" fmla="*/ 4 h 64"/>
                <a:gd name="T70" fmla="*/ 33 w 109"/>
                <a:gd name="T71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9" h="64">
                  <a:moveTo>
                    <a:pt x="33" y="0"/>
                  </a:moveTo>
                  <a:lnTo>
                    <a:pt x="33" y="0"/>
                  </a:lnTo>
                  <a:lnTo>
                    <a:pt x="38" y="4"/>
                  </a:lnTo>
                  <a:lnTo>
                    <a:pt x="45" y="0"/>
                  </a:lnTo>
                  <a:lnTo>
                    <a:pt x="54" y="9"/>
                  </a:lnTo>
                  <a:lnTo>
                    <a:pt x="66" y="12"/>
                  </a:lnTo>
                  <a:lnTo>
                    <a:pt x="64" y="19"/>
                  </a:lnTo>
                  <a:lnTo>
                    <a:pt x="73" y="23"/>
                  </a:lnTo>
                  <a:lnTo>
                    <a:pt x="75" y="16"/>
                  </a:lnTo>
                  <a:lnTo>
                    <a:pt x="87" y="19"/>
                  </a:lnTo>
                  <a:lnTo>
                    <a:pt x="87" y="28"/>
                  </a:lnTo>
                  <a:lnTo>
                    <a:pt x="99" y="28"/>
                  </a:lnTo>
                  <a:lnTo>
                    <a:pt x="109" y="40"/>
                  </a:lnTo>
                  <a:lnTo>
                    <a:pt x="104" y="42"/>
                  </a:lnTo>
                  <a:lnTo>
                    <a:pt x="99" y="47"/>
                  </a:lnTo>
                  <a:lnTo>
                    <a:pt x="97" y="47"/>
                  </a:lnTo>
                  <a:lnTo>
                    <a:pt x="94" y="52"/>
                  </a:lnTo>
                  <a:lnTo>
                    <a:pt x="92" y="54"/>
                  </a:lnTo>
                  <a:lnTo>
                    <a:pt x="92" y="57"/>
                  </a:lnTo>
                  <a:lnTo>
                    <a:pt x="87" y="59"/>
                  </a:lnTo>
                  <a:lnTo>
                    <a:pt x="80" y="59"/>
                  </a:lnTo>
                  <a:lnTo>
                    <a:pt x="78" y="64"/>
                  </a:lnTo>
                  <a:lnTo>
                    <a:pt x="68" y="59"/>
                  </a:lnTo>
                  <a:lnTo>
                    <a:pt x="61" y="59"/>
                  </a:lnTo>
                  <a:lnTo>
                    <a:pt x="49" y="52"/>
                  </a:lnTo>
                  <a:lnTo>
                    <a:pt x="45" y="54"/>
                  </a:lnTo>
                  <a:lnTo>
                    <a:pt x="35" y="64"/>
                  </a:lnTo>
                  <a:lnTo>
                    <a:pt x="23" y="57"/>
                  </a:lnTo>
                  <a:lnTo>
                    <a:pt x="14" y="47"/>
                  </a:lnTo>
                  <a:lnTo>
                    <a:pt x="4" y="40"/>
                  </a:lnTo>
                  <a:lnTo>
                    <a:pt x="2" y="30"/>
                  </a:lnTo>
                  <a:lnTo>
                    <a:pt x="0" y="21"/>
                  </a:lnTo>
                  <a:lnTo>
                    <a:pt x="12" y="16"/>
                  </a:lnTo>
                  <a:lnTo>
                    <a:pt x="19" y="12"/>
                  </a:lnTo>
                  <a:lnTo>
                    <a:pt x="28" y="4"/>
                  </a:lnTo>
                  <a:lnTo>
                    <a:pt x="33" y="0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9" name="Freeform 80">
              <a:extLst>
                <a:ext uri="{FF2B5EF4-FFF2-40B4-BE49-F238E27FC236}">
                  <a16:creationId xmlns:a16="http://schemas.microsoft.com/office/drawing/2014/main" id="{00B9E3A5-1029-D2A3-09C4-A22A1B8B03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9995" y="2111028"/>
              <a:ext cx="250540" cy="334052"/>
            </a:xfrm>
            <a:custGeom>
              <a:avLst/>
              <a:gdLst>
                <a:gd name="T0" fmla="*/ 66 w 147"/>
                <a:gd name="T1" fmla="*/ 0 h 196"/>
                <a:gd name="T2" fmla="*/ 66 w 147"/>
                <a:gd name="T3" fmla="*/ 0 h 196"/>
                <a:gd name="T4" fmla="*/ 66 w 147"/>
                <a:gd name="T5" fmla="*/ 9 h 196"/>
                <a:gd name="T6" fmla="*/ 80 w 147"/>
                <a:gd name="T7" fmla="*/ 17 h 196"/>
                <a:gd name="T8" fmla="*/ 80 w 147"/>
                <a:gd name="T9" fmla="*/ 26 h 196"/>
                <a:gd name="T10" fmla="*/ 97 w 147"/>
                <a:gd name="T11" fmla="*/ 21 h 196"/>
                <a:gd name="T12" fmla="*/ 106 w 147"/>
                <a:gd name="T13" fmla="*/ 14 h 196"/>
                <a:gd name="T14" fmla="*/ 125 w 147"/>
                <a:gd name="T15" fmla="*/ 24 h 196"/>
                <a:gd name="T16" fmla="*/ 132 w 147"/>
                <a:gd name="T17" fmla="*/ 33 h 196"/>
                <a:gd name="T18" fmla="*/ 137 w 147"/>
                <a:gd name="T19" fmla="*/ 47 h 196"/>
                <a:gd name="T20" fmla="*/ 132 w 147"/>
                <a:gd name="T21" fmla="*/ 54 h 196"/>
                <a:gd name="T22" fmla="*/ 137 w 147"/>
                <a:gd name="T23" fmla="*/ 64 h 196"/>
                <a:gd name="T24" fmla="*/ 142 w 147"/>
                <a:gd name="T25" fmla="*/ 78 h 196"/>
                <a:gd name="T26" fmla="*/ 140 w 147"/>
                <a:gd name="T27" fmla="*/ 88 h 196"/>
                <a:gd name="T28" fmla="*/ 147 w 147"/>
                <a:gd name="T29" fmla="*/ 102 h 196"/>
                <a:gd name="T30" fmla="*/ 140 w 147"/>
                <a:gd name="T31" fmla="*/ 106 h 196"/>
                <a:gd name="T32" fmla="*/ 135 w 147"/>
                <a:gd name="T33" fmla="*/ 102 h 196"/>
                <a:gd name="T34" fmla="*/ 130 w 147"/>
                <a:gd name="T35" fmla="*/ 106 h 196"/>
                <a:gd name="T36" fmla="*/ 121 w 147"/>
                <a:gd name="T37" fmla="*/ 114 h 196"/>
                <a:gd name="T38" fmla="*/ 114 w 147"/>
                <a:gd name="T39" fmla="*/ 118 h 196"/>
                <a:gd name="T40" fmla="*/ 102 w 147"/>
                <a:gd name="T41" fmla="*/ 123 h 196"/>
                <a:gd name="T42" fmla="*/ 104 w 147"/>
                <a:gd name="T43" fmla="*/ 132 h 196"/>
                <a:gd name="T44" fmla="*/ 106 w 147"/>
                <a:gd name="T45" fmla="*/ 142 h 196"/>
                <a:gd name="T46" fmla="*/ 116 w 147"/>
                <a:gd name="T47" fmla="*/ 149 h 196"/>
                <a:gd name="T48" fmla="*/ 125 w 147"/>
                <a:gd name="T49" fmla="*/ 159 h 196"/>
                <a:gd name="T50" fmla="*/ 118 w 147"/>
                <a:gd name="T51" fmla="*/ 170 h 196"/>
                <a:gd name="T52" fmla="*/ 114 w 147"/>
                <a:gd name="T53" fmla="*/ 173 h 196"/>
                <a:gd name="T54" fmla="*/ 116 w 147"/>
                <a:gd name="T55" fmla="*/ 189 h 196"/>
                <a:gd name="T56" fmla="*/ 114 w 147"/>
                <a:gd name="T57" fmla="*/ 192 h 196"/>
                <a:gd name="T58" fmla="*/ 109 w 147"/>
                <a:gd name="T59" fmla="*/ 187 h 196"/>
                <a:gd name="T60" fmla="*/ 102 w 147"/>
                <a:gd name="T61" fmla="*/ 187 h 196"/>
                <a:gd name="T62" fmla="*/ 90 w 147"/>
                <a:gd name="T63" fmla="*/ 192 h 196"/>
                <a:gd name="T64" fmla="*/ 76 w 147"/>
                <a:gd name="T65" fmla="*/ 189 h 196"/>
                <a:gd name="T66" fmla="*/ 73 w 147"/>
                <a:gd name="T67" fmla="*/ 196 h 196"/>
                <a:gd name="T68" fmla="*/ 64 w 147"/>
                <a:gd name="T69" fmla="*/ 189 h 196"/>
                <a:gd name="T70" fmla="*/ 59 w 147"/>
                <a:gd name="T71" fmla="*/ 192 h 196"/>
                <a:gd name="T72" fmla="*/ 43 w 147"/>
                <a:gd name="T73" fmla="*/ 185 h 196"/>
                <a:gd name="T74" fmla="*/ 38 w 147"/>
                <a:gd name="T75" fmla="*/ 189 h 196"/>
                <a:gd name="T76" fmla="*/ 24 w 147"/>
                <a:gd name="T77" fmla="*/ 189 h 196"/>
                <a:gd name="T78" fmla="*/ 26 w 147"/>
                <a:gd name="T79" fmla="*/ 173 h 196"/>
                <a:gd name="T80" fmla="*/ 36 w 147"/>
                <a:gd name="T81" fmla="*/ 154 h 196"/>
                <a:gd name="T82" fmla="*/ 12 w 147"/>
                <a:gd name="T83" fmla="*/ 151 h 196"/>
                <a:gd name="T84" fmla="*/ 5 w 147"/>
                <a:gd name="T85" fmla="*/ 144 h 196"/>
                <a:gd name="T86" fmla="*/ 5 w 147"/>
                <a:gd name="T87" fmla="*/ 132 h 196"/>
                <a:gd name="T88" fmla="*/ 2 w 147"/>
                <a:gd name="T89" fmla="*/ 128 h 196"/>
                <a:gd name="T90" fmla="*/ 2 w 147"/>
                <a:gd name="T91" fmla="*/ 111 h 196"/>
                <a:gd name="T92" fmla="*/ 0 w 147"/>
                <a:gd name="T93" fmla="*/ 83 h 196"/>
                <a:gd name="T94" fmla="*/ 12 w 147"/>
                <a:gd name="T95" fmla="*/ 83 h 196"/>
                <a:gd name="T96" fmla="*/ 14 w 147"/>
                <a:gd name="T97" fmla="*/ 73 h 196"/>
                <a:gd name="T98" fmla="*/ 19 w 147"/>
                <a:gd name="T99" fmla="*/ 50 h 196"/>
                <a:gd name="T100" fmla="*/ 17 w 147"/>
                <a:gd name="T101" fmla="*/ 40 h 196"/>
                <a:gd name="T102" fmla="*/ 19 w 147"/>
                <a:gd name="T103" fmla="*/ 33 h 196"/>
                <a:gd name="T104" fmla="*/ 33 w 147"/>
                <a:gd name="T105" fmla="*/ 33 h 196"/>
                <a:gd name="T106" fmla="*/ 36 w 147"/>
                <a:gd name="T107" fmla="*/ 40 h 196"/>
                <a:gd name="T108" fmla="*/ 47 w 147"/>
                <a:gd name="T109" fmla="*/ 26 h 196"/>
                <a:gd name="T110" fmla="*/ 43 w 147"/>
                <a:gd name="T111" fmla="*/ 14 h 196"/>
                <a:gd name="T112" fmla="*/ 43 w 147"/>
                <a:gd name="T113" fmla="*/ 0 h 196"/>
                <a:gd name="T114" fmla="*/ 54 w 147"/>
                <a:gd name="T115" fmla="*/ 2 h 196"/>
                <a:gd name="T116" fmla="*/ 66 w 147"/>
                <a:gd name="T117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47" h="196">
                  <a:moveTo>
                    <a:pt x="66" y="0"/>
                  </a:moveTo>
                  <a:lnTo>
                    <a:pt x="66" y="0"/>
                  </a:lnTo>
                  <a:lnTo>
                    <a:pt x="66" y="9"/>
                  </a:lnTo>
                  <a:lnTo>
                    <a:pt x="80" y="17"/>
                  </a:lnTo>
                  <a:lnTo>
                    <a:pt x="80" y="26"/>
                  </a:lnTo>
                  <a:lnTo>
                    <a:pt x="97" y="21"/>
                  </a:lnTo>
                  <a:lnTo>
                    <a:pt x="106" y="14"/>
                  </a:lnTo>
                  <a:lnTo>
                    <a:pt x="125" y="24"/>
                  </a:lnTo>
                  <a:lnTo>
                    <a:pt x="132" y="33"/>
                  </a:lnTo>
                  <a:lnTo>
                    <a:pt x="137" y="47"/>
                  </a:lnTo>
                  <a:lnTo>
                    <a:pt x="132" y="54"/>
                  </a:lnTo>
                  <a:lnTo>
                    <a:pt x="137" y="64"/>
                  </a:lnTo>
                  <a:lnTo>
                    <a:pt x="142" y="78"/>
                  </a:lnTo>
                  <a:lnTo>
                    <a:pt x="140" y="88"/>
                  </a:lnTo>
                  <a:lnTo>
                    <a:pt x="147" y="102"/>
                  </a:lnTo>
                  <a:lnTo>
                    <a:pt x="140" y="106"/>
                  </a:lnTo>
                  <a:lnTo>
                    <a:pt x="135" y="102"/>
                  </a:lnTo>
                  <a:lnTo>
                    <a:pt x="130" y="106"/>
                  </a:lnTo>
                  <a:lnTo>
                    <a:pt x="121" y="114"/>
                  </a:lnTo>
                  <a:lnTo>
                    <a:pt x="114" y="118"/>
                  </a:lnTo>
                  <a:lnTo>
                    <a:pt x="102" y="123"/>
                  </a:lnTo>
                  <a:lnTo>
                    <a:pt x="104" y="132"/>
                  </a:lnTo>
                  <a:lnTo>
                    <a:pt x="106" y="142"/>
                  </a:lnTo>
                  <a:lnTo>
                    <a:pt x="116" y="149"/>
                  </a:lnTo>
                  <a:lnTo>
                    <a:pt x="125" y="159"/>
                  </a:lnTo>
                  <a:lnTo>
                    <a:pt x="118" y="170"/>
                  </a:lnTo>
                  <a:lnTo>
                    <a:pt x="114" y="173"/>
                  </a:lnTo>
                  <a:lnTo>
                    <a:pt x="116" y="189"/>
                  </a:lnTo>
                  <a:lnTo>
                    <a:pt x="114" y="192"/>
                  </a:lnTo>
                  <a:lnTo>
                    <a:pt x="109" y="187"/>
                  </a:lnTo>
                  <a:lnTo>
                    <a:pt x="102" y="187"/>
                  </a:lnTo>
                  <a:lnTo>
                    <a:pt x="90" y="192"/>
                  </a:lnTo>
                  <a:lnTo>
                    <a:pt x="76" y="189"/>
                  </a:lnTo>
                  <a:lnTo>
                    <a:pt x="73" y="196"/>
                  </a:lnTo>
                  <a:lnTo>
                    <a:pt x="64" y="189"/>
                  </a:lnTo>
                  <a:lnTo>
                    <a:pt x="59" y="192"/>
                  </a:lnTo>
                  <a:lnTo>
                    <a:pt x="43" y="185"/>
                  </a:lnTo>
                  <a:lnTo>
                    <a:pt x="38" y="189"/>
                  </a:lnTo>
                  <a:lnTo>
                    <a:pt x="24" y="189"/>
                  </a:lnTo>
                  <a:lnTo>
                    <a:pt x="26" y="173"/>
                  </a:lnTo>
                  <a:lnTo>
                    <a:pt x="36" y="154"/>
                  </a:lnTo>
                  <a:lnTo>
                    <a:pt x="12" y="151"/>
                  </a:lnTo>
                  <a:lnTo>
                    <a:pt x="5" y="144"/>
                  </a:lnTo>
                  <a:lnTo>
                    <a:pt x="5" y="132"/>
                  </a:lnTo>
                  <a:lnTo>
                    <a:pt x="2" y="128"/>
                  </a:lnTo>
                  <a:lnTo>
                    <a:pt x="2" y="111"/>
                  </a:lnTo>
                  <a:lnTo>
                    <a:pt x="0" y="83"/>
                  </a:lnTo>
                  <a:lnTo>
                    <a:pt x="12" y="83"/>
                  </a:lnTo>
                  <a:lnTo>
                    <a:pt x="14" y="73"/>
                  </a:lnTo>
                  <a:lnTo>
                    <a:pt x="19" y="50"/>
                  </a:lnTo>
                  <a:lnTo>
                    <a:pt x="17" y="40"/>
                  </a:lnTo>
                  <a:lnTo>
                    <a:pt x="19" y="33"/>
                  </a:lnTo>
                  <a:lnTo>
                    <a:pt x="33" y="33"/>
                  </a:lnTo>
                  <a:lnTo>
                    <a:pt x="36" y="40"/>
                  </a:lnTo>
                  <a:lnTo>
                    <a:pt x="47" y="26"/>
                  </a:lnTo>
                  <a:lnTo>
                    <a:pt x="43" y="14"/>
                  </a:lnTo>
                  <a:lnTo>
                    <a:pt x="43" y="0"/>
                  </a:lnTo>
                  <a:lnTo>
                    <a:pt x="54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0" name="Freeform 84">
              <a:extLst>
                <a:ext uri="{FF2B5EF4-FFF2-40B4-BE49-F238E27FC236}">
                  <a16:creationId xmlns:a16="http://schemas.microsoft.com/office/drawing/2014/main" id="{39A953D5-3EE9-335E-DB9F-D0DF85B2A0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21351" y="1972976"/>
              <a:ext cx="124418" cy="146574"/>
            </a:xfrm>
            <a:custGeom>
              <a:avLst/>
              <a:gdLst>
                <a:gd name="T0" fmla="*/ 73 w 73"/>
                <a:gd name="T1" fmla="*/ 62 h 86"/>
                <a:gd name="T2" fmla="*/ 73 w 73"/>
                <a:gd name="T3" fmla="*/ 62 h 86"/>
                <a:gd name="T4" fmla="*/ 63 w 73"/>
                <a:gd name="T5" fmla="*/ 86 h 86"/>
                <a:gd name="T6" fmla="*/ 47 w 73"/>
                <a:gd name="T7" fmla="*/ 69 h 86"/>
                <a:gd name="T8" fmla="*/ 44 w 73"/>
                <a:gd name="T9" fmla="*/ 57 h 86"/>
                <a:gd name="T10" fmla="*/ 68 w 73"/>
                <a:gd name="T11" fmla="*/ 48 h 86"/>
                <a:gd name="T12" fmla="*/ 73 w 73"/>
                <a:gd name="T13" fmla="*/ 62 h 86"/>
                <a:gd name="T14" fmla="*/ 44 w 73"/>
                <a:gd name="T15" fmla="*/ 36 h 86"/>
                <a:gd name="T16" fmla="*/ 44 w 73"/>
                <a:gd name="T17" fmla="*/ 36 h 86"/>
                <a:gd name="T18" fmla="*/ 42 w 73"/>
                <a:gd name="T19" fmla="*/ 48 h 86"/>
                <a:gd name="T20" fmla="*/ 37 w 73"/>
                <a:gd name="T21" fmla="*/ 45 h 86"/>
                <a:gd name="T22" fmla="*/ 26 w 73"/>
                <a:gd name="T23" fmla="*/ 67 h 86"/>
                <a:gd name="T24" fmla="*/ 30 w 73"/>
                <a:gd name="T25" fmla="*/ 79 h 86"/>
                <a:gd name="T26" fmla="*/ 18 w 73"/>
                <a:gd name="T27" fmla="*/ 83 h 86"/>
                <a:gd name="T28" fmla="*/ 7 w 73"/>
                <a:gd name="T29" fmla="*/ 79 h 86"/>
                <a:gd name="T30" fmla="*/ 0 w 73"/>
                <a:gd name="T31" fmla="*/ 64 h 86"/>
                <a:gd name="T32" fmla="*/ 0 w 73"/>
                <a:gd name="T33" fmla="*/ 34 h 86"/>
                <a:gd name="T34" fmla="*/ 2 w 73"/>
                <a:gd name="T35" fmla="*/ 26 h 86"/>
                <a:gd name="T36" fmla="*/ 7 w 73"/>
                <a:gd name="T37" fmla="*/ 17 h 86"/>
                <a:gd name="T38" fmla="*/ 21 w 73"/>
                <a:gd name="T39" fmla="*/ 17 h 86"/>
                <a:gd name="T40" fmla="*/ 26 w 73"/>
                <a:gd name="T41" fmla="*/ 8 h 86"/>
                <a:gd name="T42" fmla="*/ 40 w 73"/>
                <a:gd name="T43" fmla="*/ 0 h 86"/>
                <a:gd name="T44" fmla="*/ 40 w 73"/>
                <a:gd name="T45" fmla="*/ 15 h 86"/>
                <a:gd name="T46" fmla="*/ 35 w 73"/>
                <a:gd name="T47" fmla="*/ 24 h 86"/>
                <a:gd name="T48" fmla="*/ 37 w 73"/>
                <a:gd name="T49" fmla="*/ 31 h 86"/>
                <a:gd name="T50" fmla="*/ 44 w 73"/>
                <a:gd name="T51" fmla="*/ 3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3" h="86">
                  <a:moveTo>
                    <a:pt x="73" y="62"/>
                  </a:moveTo>
                  <a:lnTo>
                    <a:pt x="73" y="62"/>
                  </a:lnTo>
                  <a:lnTo>
                    <a:pt x="63" y="86"/>
                  </a:lnTo>
                  <a:lnTo>
                    <a:pt x="47" y="69"/>
                  </a:lnTo>
                  <a:lnTo>
                    <a:pt x="44" y="57"/>
                  </a:lnTo>
                  <a:lnTo>
                    <a:pt x="68" y="48"/>
                  </a:lnTo>
                  <a:lnTo>
                    <a:pt x="73" y="62"/>
                  </a:lnTo>
                  <a:close/>
                  <a:moveTo>
                    <a:pt x="44" y="36"/>
                  </a:moveTo>
                  <a:lnTo>
                    <a:pt x="44" y="36"/>
                  </a:lnTo>
                  <a:lnTo>
                    <a:pt x="42" y="48"/>
                  </a:lnTo>
                  <a:lnTo>
                    <a:pt x="37" y="45"/>
                  </a:lnTo>
                  <a:lnTo>
                    <a:pt x="26" y="67"/>
                  </a:lnTo>
                  <a:lnTo>
                    <a:pt x="30" y="79"/>
                  </a:lnTo>
                  <a:lnTo>
                    <a:pt x="18" y="83"/>
                  </a:lnTo>
                  <a:lnTo>
                    <a:pt x="7" y="79"/>
                  </a:lnTo>
                  <a:lnTo>
                    <a:pt x="0" y="64"/>
                  </a:lnTo>
                  <a:lnTo>
                    <a:pt x="0" y="34"/>
                  </a:lnTo>
                  <a:lnTo>
                    <a:pt x="2" y="26"/>
                  </a:lnTo>
                  <a:lnTo>
                    <a:pt x="7" y="17"/>
                  </a:lnTo>
                  <a:lnTo>
                    <a:pt x="21" y="17"/>
                  </a:lnTo>
                  <a:lnTo>
                    <a:pt x="26" y="8"/>
                  </a:lnTo>
                  <a:lnTo>
                    <a:pt x="40" y="0"/>
                  </a:lnTo>
                  <a:lnTo>
                    <a:pt x="40" y="15"/>
                  </a:lnTo>
                  <a:lnTo>
                    <a:pt x="35" y="24"/>
                  </a:lnTo>
                  <a:lnTo>
                    <a:pt x="37" y="31"/>
                  </a:lnTo>
                  <a:lnTo>
                    <a:pt x="44" y="36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1" name="Freeform 86">
              <a:extLst>
                <a:ext uri="{FF2B5EF4-FFF2-40B4-BE49-F238E27FC236}">
                  <a16:creationId xmlns:a16="http://schemas.microsoft.com/office/drawing/2014/main" id="{3DA11F3A-6108-D31E-312C-23022D3C98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0812" y="3362020"/>
              <a:ext cx="100557" cy="68174"/>
            </a:xfrm>
            <a:custGeom>
              <a:avLst/>
              <a:gdLst>
                <a:gd name="T0" fmla="*/ 19 w 59"/>
                <a:gd name="T1" fmla="*/ 0 h 40"/>
                <a:gd name="T2" fmla="*/ 19 w 59"/>
                <a:gd name="T3" fmla="*/ 0 h 40"/>
                <a:gd name="T4" fmla="*/ 29 w 59"/>
                <a:gd name="T5" fmla="*/ 4 h 40"/>
                <a:gd name="T6" fmla="*/ 33 w 59"/>
                <a:gd name="T7" fmla="*/ 4 h 40"/>
                <a:gd name="T8" fmla="*/ 36 w 59"/>
                <a:gd name="T9" fmla="*/ 12 h 40"/>
                <a:gd name="T10" fmla="*/ 45 w 59"/>
                <a:gd name="T11" fmla="*/ 9 h 40"/>
                <a:gd name="T12" fmla="*/ 45 w 59"/>
                <a:gd name="T13" fmla="*/ 16 h 40"/>
                <a:gd name="T14" fmla="*/ 50 w 59"/>
                <a:gd name="T15" fmla="*/ 16 h 40"/>
                <a:gd name="T16" fmla="*/ 59 w 59"/>
                <a:gd name="T17" fmla="*/ 23 h 40"/>
                <a:gd name="T18" fmla="*/ 52 w 59"/>
                <a:gd name="T19" fmla="*/ 28 h 40"/>
                <a:gd name="T20" fmla="*/ 45 w 59"/>
                <a:gd name="T21" fmla="*/ 26 h 40"/>
                <a:gd name="T22" fmla="*/ 38 w 59"/>
                <a:gd name="T23" fmla="*/ 28 h 40"/>
                <a:gd name="T24" fmla="*/ 33 w 59"/>
                <a:gd name="T25" fmla="*/ 26 h 40"/>
                <a:gd name="T26" fmla="*/ 31 w 59"/>
                <a:gd name="T27" fmla="*/ 28 h 40"/>
                <a:gd name="T28" fmla="*/ 24 w 59"/>
                <a:gd name="T29" fmla="*/ 30 h 40"/>
                <a:gd name="T30" fmla="*/ 22 w 59"/>
                <a:gd name="T31" fmla="*/ 26 h 40"/>
                <a:gd name="T32" fmla="*/ 17 w 59"/>
                <a:gd name="T33" fmla="*/ 28 h 40"/>
                <a:gd name="T34" fmla="*/ 10 w 59"/>
                <a:gd name="T35" fmla="*/ 40 h 40"/>
                <a:gd name="T36" fmla="*/ 5 w 59"/>
                <a:gd name="T37" fmla="*/ 38 h 40"/>
                <a:gd name="T38" fmla="*/ 5 w 59"/>
                <a:gd name="T39" fmla="*/ 33 h 40"/>
                <a:gd name="T40" fmla="*/ 5 w 59"/>
                <a:gd name="T41" fmla="*/ 28 h 40"/>
                <a:gd name="T42" fmla="*/ 0 w 59"/>
                <a:gd name="T43" fmla="*/ 23 h 40"/>
                <a:gd name="T44" fmla="*/ 5 w 59"/>
                <a:gd name="T45" fmla="*/ 21 h 40"/>
                <a:gd name="T46" fmla="*/ 5 w 59"/>
                <a:gd name="T47" fmla="*/ 14 h 40"/>
                <a:gd name="T48" fmla="*/ 5 w 59"/>
                <a:gd name="T49" fmla="*/ 4 h 40"/>
                <a:gd name="T50" fmla="*/ 5 w 59"/>
                <a:gd name="T51" fmla="*/ 0 h 40"/>
                <a:gd name="T52" fmla="*/ 19 w 59"/>
                <a:gd name="T5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9" h="40">
                  <a:moveTo>
                    <a:pt x="19" y="0"/>
                  </a:moveTo>
                  <a:lnTo>
                    <a:pt x="19" y="0"/>
                  </a:lnTo>
                  <a:lnTo>
                    <a:pt x="29" y="4"/>
                  </a:lnTo>
                  <a:lnTo>
                    <a:pt x="33" y="4"/>
                  </a:lnTo>
                  <a:lnTo>
                    <a:pt x="36" y="12"/>
                  </a:lnTo>
                  <a:lnTo>
                    <a:pt x="45" y="9"/>
                  </a:lnTo>
                  <a:lnTo>
                    <a:pt x="45" y="16"/>
                  </a:lnTo>
                  <a:lnTo>
                    <a:pt x="50" y="16"/>
                  </a:lnTo>
                  <a:lnTo>
                    <a:pt x="59" y="23"/>
                  </a:lnTo>
                  <a:lnTo>
                    <a:pt x="52" y="28"/>
                  </a:lnTo>
                  <a:lnTo>
                    <a:pt x="45" y="26"/>
                  </a:lnTo>
                  <a:lnTo>
                    <a:pt x="38" y="28"/>
                  </a:lnTo>
                  <a:lnTo>
                    <a:pt x="33" y="26"/>
                  </a:lnTo>
                  <a:lnTo>
                    <a:pt x="31" y="28"/>
                  </a:lnTo>
                  <a:lnTo>
                    <a:pt x="24" y="30"/>
                  </a:lnTo>
                  <a:lnTo>
                    <a:pt x="22" y="26"/>
                  </a:lnTo>
                  <a:lnTo>
                    <a:pt x="17" y="28"/>
                  </a:lnTo>
                  <a:lnTo>
                    <a:pt x="10" y="40"/>
                  </a:lnTo>
                  <a:lnTo>
                    <a:pt x="5" y="38"/>
                  </a:lnTo>
                  <a:lnTo>
                    <a:pt x="5" y="33"/>
                  </a:lnTo>
                  <a:lnTo>
                    <a:pt x="5" y="28"/>
                  </a:lnTo>
                  <a:lnTo>
                    <a:pt x="0" y="23"/>
                  </a:lnTo>
                  <a:lnTo>
                    <a:pt x="5" y="21"/>
                  </a:lnTo>
                  <a:lnTo>
                    <a:pt x="5" y="14"/>
                  </a:lnTo>
                  <a:lnTo>
                    <a:pt x="5" y="4"/>
                  </a:lnTo>
                  <a:lnTo>
                    <a:pt x="5" y="0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2" name="Freeform 90">
              <a:extLst>
                <a:ext uri="{FF2B5EF4-FFF2-40B4-BE49-F238E27FC236}">
                  <a16:creationId xmlns:a16="http://schemas.microsoft.com/office/drawing/2014/main" id="{60F3553B-82E0-7936-3F06-C8A977ADAC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1977" y="3881846"/>
              <a:ext cx="160209" cy="173843"/>
            </a:xfrm>
            <a:custGeom>
              <a:avLst/>
              <a:gdLst>
                <a:gd name="T0" fmla="*/ 33 w 94"/>
                <a:gd name="T1" fmla="*/ 0 h 102"/>
                <a:gd name="T2" fmla="*/ 33 w 94"/>
                <a:gd name="T3" fmla="*/ 0 h 102"/>
                <a:gd name="T4" fmla="*/ 49 w 94"/>
                <a:gd name="T5" fmla="*/ 9 h 102"/>
                <a:gd name="T6" fmla="*/ 54 w 94"/>
                <a:gd name="T7" fmla="*/ 7 h 102"/>
                <a:gd name="T8" fmla="*/ 56 w 94"/>
                <a:gd name="T9" fmla="*/ 17 h 102"/>
                <a:gd name="T10" fmla="*/ 71 w 94"/>
                <a:gd name="T11" fmla="*/ 19 h 102"/>
                <a:gd name="T12" fmla="*/ 75 w 94"/>
                <a:gd name="T13" fmla="*/ 14 h 102"/>
                <a:gd name="T14" fmla="*/ 82 w 94"/>
                <a:gd name="T15" fmla="*/ 21 h 102"/>
                <a:gd name="T16" fmla="*/ 92 w 94"/>
                <a:gd name="T17" fmla="*/ 24 h 102"/>
                <a:gd name="T18" fmla="*/ 94 w 94"/>
                <a:gd name="T19" fmla="*/ 36 h 102"/>
                <a:gd name="T20" fmla="*/ 87 w 94"/>
                <a:gd name="T21" fmla="*/ 47 h 102"/>
                <a:gd name="T22" fmla="*/ 71 w 94"/>
                <a:gd name="T23" fmla="*/ 64 h 102"/>
                <a:gd name="T24" fmla="*/ 49 w 94"/>
                <a:gd name="T25" fmla="*/ 71 h 102"/>
                <a:gd name="T26" fmla="*/ 40 w 94"/>
                <a:gd name="T27" fmla="*/ 85 h 102"/>
                <a:gd name="T28" fmla="*/ 38 w 94"/>
                <a:gd name="T29" fmla="*/ 95 h 102"/>
                <a:gd name="T30" fmla="*/ 28 w 94"/>
                <a:gd name="T31" fmla="*/ 102 h 102"/>
                <a:gd name="T32" fmla="*/ 21 w 94"/>
                <a:gd name="T33" fmla="*/ 95 h 102"/>
                <a:gd name="T34" fmla="*/ 14 w 94"/>
                <a:gd name="T35" fmla="*/ 92 h 102"/>
                <a:gd name="T36" fmla="*/ 9 w 94"/>
                <a:gd name="T37" fmla="*/ 92 h 102"/>
                <a:gd name="T38" fmla="*/ 7 w 94"/>
                <a:gd name="T39" fmla="*/ 88 h 102"/>
                <a:gd name="T40" fmla="*/ 12 w 94"/>
                <a:gd name="T41" fmla="*/ 83 h 102"/>
                <a:gd name="T42" fmla="*/ 9 w 94"/>
                <a:gd name="T43" fmla="*/ 78 h 102"/>
                <a:gd name="T44" fmla="*/ 19 w 94"/>
                <a:gd name="T45" fmla="*/ 64 h 102"/>
                <a:gd name="T46" fmla="*/ 16 w 94"/>
                <a:gd name="T47" fmla="*/ 57 h 102"/>
                <a:gd name="T48" fmla="*/ 9 w 94"/>
                <a:gd name="T49" fmla="*/ 66 h 102"/>
                <a:gd name="T50" fmla="*/ 0 w 94"/>
                <a:gd name="T51" fmla="*/ 57 h 102"/>
                <a:gd name="T52" fmla="*/ 2 w 94"/>
                <a:gd name="T53" fmla="*/ 54 h 102"/>
                <a:gd name="T54" fmla="*/ 0 w 94"/>
                <a:gd name="T55" fmla="*/ 40 h 102"/>
                <a:gd name="T56" fmla="*/ 7 w 94"/>
                <a:gd name="T57" fmla="*/ 36 h 102"/>
                <a:gd name="T58" fmla="*/ 9 w 94"/>
                <a:gd name="T59" fmla="*/ 26 h 102"/>
                <a:gd name="T60" fmla="*/ 14 w 94"/>
                <a:gd name="T61" fmla="*/ 17 h 102"/>
                <a:gd name="T62" fmla="*/ 14 w 94"/>
                <a:gd name="T63" fmla="*/ 9 h 102"/>
                <a:gd name="T64" fmla="*/ 23 w 94"/>
                <a:gd name="T65" fmla="*/ 7 h 102"/>
                <a:gd name="T66" fmla="*/ 33 w 94"/>
                <a:gd name="T67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4" h="102">
                  <a:moveTo>
                    <a:pt x="33" y="0"/>
                  </a:moveTo>
                  <a:lnTo>
                    <a:pt x="33" y="0"/>
                  </a:lnTo>
                  <a:lnTo>
                    <a:pt x="49" y="9"/>
                  </a:lnTo>
                  <a:lnTo>
                    <a:pt x="54" y="7"/>
                  </a:lnTo>
                  <a:lnTo>
                    <a:pt x="56" y="17"/>
                  </a:lnTo>
                  <a:lnTo>
                    <a:pt x="71" y="19"/>
                  </a:lnTo>
                  <a:lnTo>
                    <a:pt x="75" y="14"/>
                  </a:lnTo>
                  <a:lnTo>
                    <a:pt x="82" y="21"/>
                  </a:lnTo>
                  <a:lnTo>
                    <a:pt x="92" y="24"/>
                  </a:lnTo>
                  <a:lnTo>
                    <a:pt x="94" y="36"/>
                  </a:lnTo>
                  <a:lnTo>
                    <a:pt x="87" y="47"/>
                  </a:lnTo>
                  <a:lnTo>
                    <a:pt x="71" y="64"/>
                  </a:lnTo>
                  <a:lnTo>
                    <a:pt x="49" y="71"/>
                  </a:lnTo>
                  <a:lnTo>
                    <a:pt x="40" y="85"/>
                  </a:lnTo>
                  <a:lnTo>
                    <a:pt x="38" y="95"/>
                  </a:lnTo>
                  <a:lnTo>
                    <a:pt x="28" y="102"/>
                  </a:lnTo>
                  <a:lnTo>
                    <a:pt x="21" y="95"/>
                  </a:lnTo>
                  <a:lnTo>
                    <a:pt x="14" y="92"/>
                  </a:lnTo>
                  <a:lnTo>
                    <a:pt x="9" y="92"/>
                  </a:lnTo>
                  <a:lnTo>
                    <a:pt x="7" y="88"/>
                  </a:lnTo>
                  <a:lnTo>
                    <a:pt x="12" y="83"/>
                  </a:lnTo>
                  <a:lnTo>
                    <a:pt x="9" y="78"/>
                  </a:lnTo>
                  <a:lnTo>
                    <a:pt x="19" y="64"/>
                  </a:lnTo>
                  <a:lnTo>
                    <a:pt x="16" y="57"/>
                  </a:lnTo>
                  <a:lnTo>
                    <a:pt x="9" y="66"/>
                  </a:lnTo>
                  <a:lnTo>
                    <a:pt x="0" y="57"/>
                  </a:lnTo>
                  <a:lnTo>
                    <a:pt x="2" y="54"/>
                  </a:lnTo>
                  <a:lnTo>
                    <a:pt x="0" y="40"/>
                  </a:lnTo>
                  <a:lnTo>
                    <a:pt x="7" y="36"/>
                  </a:lnTo>
                  <a:lnTo>
                    <a:pt x="9" y="26"/>
                  </a:lnTo>
                  <a:lnTo>
                    <a:pt x="14" y="17"/>
                  </a:lnTo>
                  <a:lnTo>
                    <a:pt x="14" y="9"/>
                  </a:lnTo>
                  <a:lnTo>
                    <a:pt x="23" y="7"/>
                  </a:lnTo>
                  <a:lnTo>
                    <a:pt x="33" y="0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3" name="Freeform 92">
              <a:extLst>
                <a:ext uri="{FF2B5EF4-FFF2-40B4-BE49-F238E27FC236}">
                  <a16:creationId xmlns:a16="http://schemas.microsoft.com/office/drawing/2014/main" id="{9C675C94-8E22-F1C1-6079-6BA3240333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9820" y="3005811"/>
              <a:ext cx="334052" cy="294853"/>
            </a:xfrm>
            <a:custGeom>
              <a:avLst/>
              <a:gdLst>
                <a:gd name="T0" fmla="*/ 59 w 196"/>
                <a:gd name="T1" fmla="*/ 10 h 173"/>
                <a:gd name="T2" fmla="*/ 59 w 196"/>
                <a:gd name="T3" fmla="*/ 10 h 173"/>
                <a:gd name="T4" fmla="*/ 66 w 196"/>
                <a:gd name="T5" fmla="*/ 15 h 173"/>
                <a:gd name="T6" fmla="*/ 81 w 196"/>
                <a:gd name="T7" fmla="*/ 10 h 173"/>
                <a:gd name="T8" fmla="*/ 88 w 196"/>
                <a:gd name="T9" fmla="*/ 3 h 173"/>
                <a:gd name="T10" fmla="*/ 100 w 196"/>
                <a:gd name="T11" fmla="*/ 0 h 173"/>
                <a:gd name="T12" fmla="*/ 111 w 196"/>
                <a:gd name="T13" fmla="*/ 5 h 173"/>
                <a:gd name="T14" fmla="*/ 116 w 196"/>
                <a:gd name="T15" fmla="*/ 12 h 173"/>
                <a:gd name="T16" fmla="*/ 121 w 196"/>
                <a:gd name="T17" fmla="*/ 8 h 173"/>
                <a:gd name="T18" fmla="*/ 133 w 196"/>
                <a:gd name="T19" fmla="*/ 10 h 173"/>
                <a:gd name="T20" fmla="*/ 147 w 196"/>
                <a:gd name="T21" fmla="*/ 12 h 173"/>
                <a:gd name="T22" fmla="*/ 154 w 196"/>
                <a:gd name="T23" fmla="*/ 8 h 173"/>
                <a:gd name="T24" fmla="*/ 166 w 196"/>
                <a:gd name="T25" fmla="*/ 41 h 173"/>
                <a:gd name="T26" fmla="*/ 161 w 196"/>
                <a:gd name="T27" fmla="*/ 48 h 173"/>
                <a:gd name="T28" fmla="*/ 156 w 196"/>
                <a:gd name="T29" fmla="*/ 62 h 173"/>
                <a:gd name="T30" fmla="*/ 152 w 196"/>
                <a:gd name="T31" fmla="*/ 69 h 173"/>
                <a:gd name="T32" fmla="*/ 147 w 196"/>
                <a:gd name="T33" fmla="*/ 74 h 173"/>
                <a:gd name="T34" fmla="*/ 142 w 196"/>
                <a:gd name="T35" fmla="*/ 67 h 173"/>
                <a:gd name="T36" fmla="*/ 135 w 196"/>
                <a:gd name="T37" fmla="*/ 60 h 173"/>
                <a:gd name="T38" fmla="*/ 123 w 196"/>
                <a:gd name="T39" fmla="*/ 34 h 173"/>
                <a:gd name="T40" fmla="*/ 123 w 196"/>
                <a:gd name="T41" fmla="*/ 36 h 173"/>
                <a:gd name="T42" fmla="*/ 130 w 196"/>
                <a:gd name="T43" fmla="*/ 55 h 173"/>
                <a:gd name="T44" fmla="*/ 140 w 196"/>
                <a:gd name="T45" fmla="*/ 71 h 173"/>
                <a:gd name="T46" fmla="*/ 152 w 196"/>
                <a:gd name="T47" fmla="*/ 100 h 173"/>
                <a:gd name="T48" fmla="*/ 156 w 196"/>
                <a:gd name="T49" fmla="*/ 109 h 173"/>
                <a:gd name="T50" fmla="*/ 163 w 196"/>
                <a:gd name="T51" fmla="*/ 121 h 173"/>
                <a:gd name="T52" fmla="*/ 178 w 196"/>
                <a:gd name="T53" fmla="*/ 140 h 173"/>
                <a:gd name="T54" fmla="*/ 173 w 196"/>
                <a:gd name="T55" fmla="*/ 142 h 173"/>
                <a:gd name="T56" fmla="*/ 175 w 196"/>
                <a:gd name="T57" fmla="*/ 154 h 173"/>
                <a:gd name="T58" fmla="*/ 194 w 196"/>
                <a:gd name="T59" fmla="*/ 171 h 173"/>
                <a:gd name="T60" fmla="*/ 196 w 196"/>
                <a:gd name="T61" fmla="*/ 173 h 173"/>
                <a:gd name="T62" fmla="*/ 133 w 196"/>
                <a:gd name="T63" fmla="*/ 173 h 173"/>
                <a:gd name="T64" fmla="*/ 69 w 196"/>
                <a:gd name="T65" fmla="*/ 173 h 173"/>
                <a:gd name="T66" fmla="*/ 3 w 196"/>
                <a:gd name="T67" fmla="*/ 173 h 173"/>
                <a:gd name="T68" fmla="*/ 3 w 196"/>
                <a:gd name="T69" fmla="*/ 109 h 173"/>
                <a:gd name="T70" fmla="*/ 3 w 196"/>
                <a:gd name="T71" fmla="*/ 45 h 173"/>
                <a:gd name="T72" fmla="*/ 0 w 196"/>
                <a:gd name="T73" fmla="*/ 29 h 173"/>
                <a:gd name="T74" fmla="*/ 3 w 196"/>
                <a:gd name="T75" fmla="*/ 19 h 173"/>
                <a:gd name="T76" fmla="*/ 0 w 196"/>
                <a:gd name="T77" fmla="*/ 10 h 173"/>
                <a:gd name="T78" fmla="*/ 5 w 196"/>
                <a:gd name="T79" fmla="*/ 0 h 173"/>
                <a:gd name="T80" fmla="*/ 29 w 196"/>
                <a:gd name="T81" fmla="*/ 0 h 173"/>
                <a:gd name="T82" fmla="*/ 43 w 196"/>
                <a:gd name="T83" fmla="*/ 5 h 173"/>
                <a:gd name="T84" fmla="*/ 59 w 196"/>
                <a:gd name="T85" fmla="*/ 1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6" h="173">
                  <a:moveTo>
                    <a:pt x="59" y="10"/>
                  </a:moveTo>
                  <a:lnTo>
                    <a:pt x="59" y="10"/>
                  </a:lnTo>
                  <a:lnTo>
                    <a:pt x="66" y="15"/>
                  </a:lnTo>
                  <a:lnTo>
                    <a:pt x="81" y="10"/>
                  </a:lnTo>
                  <a:lnTo>
                    <a:pt x="88" y="3"/>
                  </a:lnTo>
                  <a:lnTo>
                    <a:pt x="100" y="0"/>
                  </a:lnTo>
                  <a:lnTo>
                    <a:pt x="111" y="5"/>
                  </a:lnTo>
                  <a:lnTo>
                    <a:pt x="116" y="12"/>
                  </a:lnTo>
                  <a:lnTo>
                    <a:pt x="121" y="8"/>
                  </a:lnTo>
                  <a:lnTo>
                    <a:pt x="133" y="10"/>
                  </a:lnTo>
                  <a:lnTo>
                    <a:pt x="147" y="12"/>
                  </a:lnTo>
                  <a:lnTo>
                    <a:pt x="154" y="8"/>
                  </a:lnTo>
                  <a:lnTo>
                    <a:pt x="166" y="41"/>
                  </a:lnTo>
                  <a:lnTo>
                    <a:pt x="161" y="48"/>
                  </a:lnTo>
                  <a:lnTo>
                    <a:pt x="156" y="62"/>
                  </a:lnTo>
                  <a:lnTo>
                    <a:pt x="152" y="69"/>
                  </a:lnTo>
                  <a:lnTo>
                    <a:pt x="147" y="74"/>
                  </a:lnTo>
                  <a:lnTo>
                    <a:pt x="142" y="67"/>
                  </a:lnTo>
                  <a:lnTo>
                    <a:pt x="135" y="60"/>
                  </a:lnTo>
                  <a:lnTo>
                    <a:pt x="123" y="34"/>
                  </a:lnTo>
                  <a:lnTo>
                    <a:pt x="123" y="36"/>
                  </a:lnTo>
                  <a:lnTo>
                    <a:pt x="130" y="55"/>
                  </a:lnTo>
                  <a:lnTo>
                    <a:pt x="140" y="71"/>
                  </a:lnTo>
                  <a:lnTo>
                    <a:pt x="152" y="100"/>
                  </a:lnTo>
                  <a:lnTo>
                    <a:pt x="156" y="109"/>
                  </a:lnTo>
                  <a:lnTo>
                    <a:pt x="163" y="121"/>
                  </a:lnTo>
                  <a:lnTo>
                    <a:pt x="178" y="140"/>
                  </a:lnTo>
                  <a:lnTo>
                    <a:pt x="173" y="142"/>
                  </a:lnTo>
                  <a:lnTo>
                    <a:pt x="175" y="154"/>
                  </a:lnTo>
                  <a:lnTo>
                    <a:pt x="194" y="171"/>
                  </a:lnTo>
                  <a:lnTo>
                    <a:pt x="196" y="173"/>
                  </a:lnTo>
                  <a:lnTo>
                    <a:pt x="133" y="173"/>
                  </a:lnTo>
                  <a:lnTo>
                    <a:pt x="69" y="173"/>
                  </a:lnTo>
                  <a:lnTo>
                    <a:pt x="3" y="173"/>
                  </a:lnTo>
                  <a:lnTo>
                    <a:pt x="3" y="109"/>
                  </a:lnTo>
                  <a:lnTo>
                    <a:pt x="3" y="45"/>
                  </a:lnTo>
                  <a:lnTo>
                    <a:pt x="0" y="29"/>
                  </a:lnTo>
                  <a:lnTo>
                    <a:pt x="3" y="19"/>
                  </a:lnTo>
                  <a:lnTo>
                    <a:pt x="0" y="10"/>
                  </a:lnTo>
                  <a:lnTo>
                    <a:pt x="5" y="0"/>
                  </a:lnTo>
                  <a:lnTo>
                    <a:pt x="29" y="0"/>
                  </a:lnTo>
                  <a:lnTo>
                    <a:pt x="43" y="5"/>
                  </a:lnTo>
                  <a:lnTo>
                    <a:pt x="59" y="10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4" name="Freeform 96">
              <a:extLst>
                <a:ext uri="{FF2B5EF4-FFF2-40B4-BE49-F238E27FC236}">
                  <a16:creationId xmlns:a16="http://schemas.microsoft.com/office/drawing/2014/main" id="{4AA4528D-3F58-8233-9C3C-9F9BCCD2DF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7317" y="2583132"/>
              <a:ext cx="342575" cy="277809"/>
            </a:xfrm>
            <a:custGeom>
              <a:avLst/>
              <a:gdLst>
                <a:gd name="T0" fmla="*/ 23 w 201"/>
                <a:gd name="T1" fmla="*/ 0 h 163"/>
                <a:gd name="T2" fmla="*/ 23 w 201"/>
                <a:gd name="T3" fmla="*/ 0 h 163"/>
                <a:gd name="T4" fmla="*/ 42 w 201"/>
                <a:gd name="T5" fmla="*/ 5 h 163"/>
                <a:gd name="T6" fmla="*/ 64 w 201"/>
                <a:gd name="T7" fmla="*/ 2 h 163"/>
                <a:gd name="T8" fmla="*/ 82 w 201"/>
                <a:gd name="T9" fmla="*/ 7 h 163"/>
                <a:gd name="T10" fmla="*/ 94 w 201"/>
                <a:gd name="T11" fmla="*/ 7 h 163"/>
                <a:gd name="T12" fmla="*/ 120 w 201"/>
                <a:gd name="T13" fmla="*/ 7 h 163"/>
                <a:gd name="T14" fmla="*/ 127 w 201"/>
                <a:gd name="T15" fmla="*/ 16 h 163"/>
                <a:gd name="T16" fmla="*/ 158 w 201"/>
                <a:gd name="T17" fmla="*/ 26 h 163"/>
                <a:gd name="T18" fmla="*/ 163 w 201"/>
                <a:gd name="T19" fmla="*/ 21 h 163"/>
                <a:gd name="T20" fmla="*/ 182 w 201"/>
                <a:gd name="T21" fmla="*/ 31 h 163"/>
                <a:gd name="T22" fmla="*/ 201 w 201"/>
                <a:gd name="T23" fmla="*/ 28 h 163"/>
                <a:gd name="T24" fmla="*/ 201 w 201"/>
                <a:gd name="T25" fmla="*/ 40 h 163"/>
                <a:gd name="T26" fmla="*/ 187 w 201"/>
                <a:gd name="T27" fmla="*/ 54 h 163"/>
                <a:gd name="T28" fmla="*/ 165 w 201"/>
                <a:gd name="T29" fmla="*/ 59 h 163"/>
                <a:gd name="T30" fmla="*/ 163 w 201"/>
                <a:gd name="T31" fmla="*/ 66 h 163"/>
                <a:gd name="T32" fmla="*/ 153 w 201"/>
                <a:gd name="T33" fmla="*/ 78 h 163"/>
                <a:gd name="T34" fmla="*/ 149 w 201"/>
                <a:gd name="T35" fmla="*/ 95 h 163"/>
                <a:gd name="T36" fmla="*/ 153 w 201"/>
                <a:gd name="T37" fmla="*/ 109 h 163"/>
                <a:gd name="T38" fmla="*/ 144 w 201"/>
                <a:gd name="T39" fmla="*/ 116 h 163"/>
                <a:gd name="T40" fmla="*/ 142 w 201"/>
                <a:gd name="T41" fmla="*/ 130 h 163"/>
                <a:gd name="T42" fmla="*/ 130 w 201"/>
                <a:gd name="T43" fmla="*/ 135 h 163"/>
                <a:gd name="T44" fmla="*/ 118 w 201"/>
                <a:gd name="T45" fmla="*/ 149 h 163"/>
                <a:gd name="T46" fmla="*/ 97 w 201"/>
                <a:gd name="T47" fmla="*/ 149 h 163"/>
                <a:gd name="T48" fmla="*/ 82 w 201"/>
                <a:gd name="T49" fmla="*/ 149 h 163"/>
                <a:gd name="T50" fmla="*/ 71 w 201"/>
                <a:gd name="T51" fmla="*/ 156 h 163"/>
                <a:gd name="T52" fmla="*/ 66 w 201"/>
                <a:gd name="T53" fmla="*/ 163 h 163"/>
                <a:gd name="T54" fmla="*/ 56 w 201"/>
                <a:gd name="T55" fmla="*/ 161 h 163"/>
                <a:gd name="T56" fmla="*/ 52 w 201"/>
                <a:gd name="T57" fmla="*/ 156 h 163"/>
                <a:gd name="T58" fmla="*/ 47 w 201"/>
                <a:gd name="T59" fmla="*/ 144 h 163"/>
                <a:gd name="T60" fmla="*/ 33 w 201"/>
                <a:gd name="T61" fmla="*/ 142 h 163"/>
                <a:gd name="T62" fmla="*/ 30 w 201"/>
                <a:gd name="T63" fmla="*/ 135 h 163"/>
                <a:gd name="T64" fmla="*/ 35 w 201"/>
                <a:gd name="T65" fmla="*/ 128 h 163"/>
                <a:gd name="T66" fmla="*/ 38 w 201"/>
                <a:gd name="T67" fmla="*/ 121 h 163"/>
                <a:gd name="T68" fmla="*/ 33 w 201"/>
                <a:gd name="T69" fmla="*/ 116 h 163"/>
                <a:gd name="T70" fmla="*/ 38 w 201"/>
                <a:gd name="T71" fmla="*/ 102 h 163"/>
                <a:gd name="T72" fmla="*/ 30 w 201"/>
                <a:gd name="T73" fmla="*/ 90 h 163"/>
                <a:gd name="T74" fmla="*/ 38 w 201"/>
                <a:gd name="T75" fmla="*/ 87 h 163"/>
                <a:gd name="T76" fmla="*/ 38 w 201"/>
                <a:gd name="T77" fmla="*/ 78 h 163"/>
                <a:gd name="T78" fmla="*/ 40 w 201"/>
                <a:gd name="T79" fmla="*/ 73 h 163"/>
                <a:gd name="T80" fmla="*/ 40 w 201"/>
                <a:gd name="T81" fmla="*/ 57 h 163"/>
                <a:gd name="T82" fmla="*/ 49 w 201"/>
                <a:gd name="T83" fmla="*/ 52 h 163"/>
                <a:gd name="T84" fmla="*/ 45 w 201"/>
                <a:gd name="T85" fmla="*/ 40 h 163"/>
                <a:gd name="T86" fmla="*/ 35 w 201"/>
                <a:gd name="T87" fmla="*/ 40 h 163"/>
                <a:gd name="T88" fmla="*/ 33 w 201"/>
                <a:gd name="T89" fmla="*/ 42 h 163"/>
                <a:gd name="T90" fmla="*/ 23 w 201"/>
                <a:gd name="T91" fmla="*/ 42 h 163"/>
                <a:gd name="T92" fmla="*/ 19 w 201"/>
                <a:gd name="T93" fmla="*/ 33 h 163"/>
                <a:gd name="T94" fmla="*/ 12 w 201"/>
                <a:gd name="T95" fmla="*/ 35 h 163"/>
                <a:gd name="T96" fmla="*/ 7 w 201"/>
                <a:gd name="T97" fmla="*/ 40 h 163"/>
                <a:gd name="T98" fmla="*/ 7 w 201"/>
                <a:gd name="T99" fmla="*/ 26 h 163"/>
                <a:gd name="T100" fmla="*/ 0 w 201"/>
                <a:gd name="T101" fmla="*/ 16 h 163"/>
                <a:gd name="T102" fmla="*/ 23 w 201"/>
                <a:gd name="T103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1" h="163">
                  <a:moveTo>
                    <a:pt x="23" y="0"/>
                  </a:moveTo>
                  <a:lnTo>
                    <a:pt x="23" y="0"/>
                  </a:lnTo>
                  <a:lnTo>
                    <a:pt x="42" y="5"/>
                  </a:lnTo>
                  <a:lnTo>
                    <a:pt x="64" y="2"/>
                  </a:lnTo>
                  <a:lnTo>
                    <a:pt x="82" y="7"/>
                  </a:lnTo>
                  <a:lnTo>
                    <a:pt x="94" y="7"/>
                  </a:lnTo>
                  <a:lnTo>
                    <a:pt x="120" y="7"/>
                  </a:lnTo>
                  <a:lnTo>
                    <a:pt x="127" y="16"/>
                  </a:lnTo>
                  <a:lnTo>
                    <a:pt x="158" y="26"/>
                  </a:lnTo>
                  <a:lnTo>
                    <a:pt x="163" y="21"/>
                  </a:lnTo>
                  <a:lnTo>
                    <a:pt x="182" y="31"/>
                  </a:lnTo>
                  <a:lnTo>
                    <a:pt x="201" y="28"/>
                  </a:lnTo>
                  <a:lnTo>
                    <a:pt x="201" y="40"/>
                  </a:lnTo>
                  <a:lnTo>
                    <a:pt x="187" y="54"/>
                  </a:lnTo>
                  <a:lnTo>
                    <a:pt x="165" y="59"/>
                  </a:lnTo>
                  <a:lnTo>
                    <a:pt x="163" y="66"/>
                  </a:lnTo>
                  <a:lnTo>
                    <a:pt x="153" y="78"/>
                  </a:lnTo>
                  <a:lnTo>
                    <a:pt x="149" y="95"/>
                  </a:lnTo>
                  <a:lnTo>
                    <a:pt x="153" y="109"/>
                  </a:lnTo>
                  <a:lnTo>
                    <a:pt x="144" y="116"/>
                  </a:lnTo>
                  <a:lnTo>
                    <a:pt x="142" y="130"/>
                  </a:lnTo>
                  <a:lnTo>
                    <a:pt x="130" y="135"/>
                  </a:lnTo>
                  <a:lnTo>
                    <a:pt x="118" y="149"/>
                  </a:lnTo>
                  <a:lnTo>
                    <a:pt x="97" y="149"/>
                  </a:lnTo>
                  <a:lnTo>
                    <a:pt x="82" y="149"/>
                  </a:lnTo>
                  <a:lnTo>
                    <a:pt x="71" y="156"/>
                  </a:lnTo>
                  <a:lnTo>
                    <a:pt x="66" y="163"/>
                  </a:lnTo>
                  <a:lnTo>
                    <a:pt x="56" y="161"/>
                  </a:lnTo>
                  <a:lnTo>
                    <a:pt x="52" y="156"/>
                  </a:lnTo>
                  <a:lnTo>
                    <a:pt x="47" y="144"/>
                  </a:lnTo>
                  <a:lnTo>
                    <a:pt x="33" y="142"/>
                  </a:lnTo>
                  <a:lnTo>
                    <a:pt x="30" y="135"/>
                  </a:lnTo>
                  <a:lnTo>
                    <a:pt x="35" y="128"/>
                  </a:lnTo>
                  <a:lnTo>
                    <a:pt x="38" y="121"/>
                  </a:lnTo>
                  <a:lnTo>
                    <a:pt x="33" y="116"/>
                  </a:lnTo>
                  <a:lnTo>
                    <a:pt x="38" y="102"/>
                  </a:lnTo>
                  <a:lnTo>
                    <a:pt x="30" y="90"/>
                  </a:lnTo>
                  <a:lnTo>
                    <a:pt x="38" y="87"/>
                  </a:lnTo>
                  <a:lnTo>
                    <a:pt x="38" y="78"/>
                  </a:lnTo>
                  <a:lnTo>
                    <a:pt x="40" y="73"/>
                  </a:lnTo>
                  <a:lnTo>
                    <a:pt x="40" y="57"/>
                  </a:lnTo>
                  <a:lnTo>
                    <a:pt x="49" y="52"/>
                  </a:lnTo>
                  <a:lnTo>
                    <a:pt x="45" y="40"/>
                  </a:lnTo>
                  <a:lnTo>
                    <a:pt x="35" y="40"/>
                  </a:lnTo>
                  <a:lnTo>
                    <a:pt x="33" y="42"/>
                  </a:lnTo>
                  <a:lnTo>
                    <a:pt x="23" y="42"/>
                  </a:lnTo>
                  <a:lnTo>
                    <a:pt x="19" y="33"/>
                  </a:lnTo>
                  <a:lnTo>
                    <a:pt x="12" y="35"/>
                  </a:lnTo>
                  <a:lnTo>
                    <a:pt x="7" y="40"/>
                  </a:lnTo>
                  <a:lnTo>
                    <a:pt x="7" y="26"/>
                  </a:lnTo>
                  <a:lnTo>
                    <a:pt x="0" y="16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5" name="Freeform 98">
              <a:extLst>
                <a:ext uri="{FF2B5EF4-FFF2-40B4-BE49-F238E27FC236}">
                  <a16:creationId xmlns:a16="http://schemas.microsoft.com/office/drawing/2014/main" id="{C027005C-5782-3779-861D-61C72DD564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0621" y="1872420"/>
              <a:ext cx="132939" cy="114192"/>
            </a:xfrm>
            <a:custGeom>
              <a:avLst/>
              <a:gdLst>
                <a:gd name="T0" fmla="*/ 42 w 78"/>
                <a:gd name="T1" fmla="*/ 0 h 67"/>
                <a:gd name="T2" fmla="*/ 42 w 78"/>
                <a:gd name="T3" fmla="*/ 0 h 67"/>
                <a:gd name="T4" fmla="*/ 59 w 78"/>
                <a:gd name="T5" fmla="*/ 5 h 67"/>
                <a:gd name="T6" fmla="*/ 75 w 78"/>
                <a:gd name="T7" fmla="*/ 5 h 67"/>
                <a:gd name="T8" fmla="*/ 78 w 78"/>
                <a:gd name="T9" fmla="*/ 10 h 67"/>
                <a:gd name="T10" fmla="*/ 66 w 78"/>
                <a:gd name="T11" fmla="*/ 29 h 67"/>
                <a:gd name="T12" fmla="*/ 70 w 78"/>
                <a:gd name="T13" fmla="*/ 57 h 67"/>
                <a:gd name="T14" fmla="*/ 63 w 78"/>
                <a:gd name="T15" fmla="*/ 67 h 67"/>
                <a:gd name="T16" fmla="*/ 52 w 78"/>
                <a:gd name="T17" fmla="*/ 67 h 67"/>
                <a:gd name="T18" fmla="*/ 37 w 78"/>
                <a:gd name="T19" fmla="*/ 55 h 67"/>
                <a:gd name="T20" fmla="*/ 30 w 78"/>
                <a:gd name="T21" fmla="*/ 52 h 67"/>
                <a:gd name="T22" fmla="*/ 16 w 78"/>
                <a:gd name="T23" fmla="*/ 57 h 67"/>
                <a:gd name="T24" fmla="*/ 18 w 78"/>
                <a:gd name="T25" fmla="*/ 38 h 67"/>
                <a:gd name="T26" fmla="*/ 11 w 78"/>
                <a:gd name="T27" fmla="*/ 43 h 67"/>
                <a:gd name="T28" fmla="*/ 2 w 78"/>
                <a:gd name="T29" fmla="*/ 31 h 67"/>
                <a:gd name="T30" fmla="*/ 0 w 78"/>
                <a:gd name="T31" fmla="*/ 14 h 67"/>
                <a:gd name="T32" fmla="*/ 21 w 78"/>
                <a:gd name="T33" fmla="*/ 5 h 67"/>
                <a:gd name="T34" fmla="*/ 42 w 78"/>
                <a:gd name="T3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8" h="67">
                  <a:moveTo>
                    <a:pt x="42" y="0"/>
                  </a:moveTo>
                  <a:lnTo>
                    <a:pt x="42" y="0"/>
                  </a:lnTo>
                  <a:lnTo>
                    <a:pt x="59" y="5"/>
                  </a:lnTo>
                  <a:lnTo>
                    <a:pt x="75" y="5"/>
                  </a:lnTo>
                  <a:lnTo>
                    <a:pt x="78" y="10"/>
                  </a:lnTo>
                  <a:lnTo>
                    <a:pt x="66" y="29"/>
                  </a:lnTo>
                  <a:lnTo>
                    <a:pt x="70" y="57"/>
                  </a:lnTo>
                  <a:lnTo>
                    <a:pt x="63" y="67"/>
                  </a:lnTo>
                  <a:lnTo>
                    <a:pt x="52" y="67"/>
                  </a:lnTo>
                  <a:lnTo>
                    <a:pt x="37" y="55"/>
                  </a:lnTo>
                  <a:lnTo>
                    <a:pt x="30" y="52"/>
                  </a:lnTo>
                  <a:lnTo>
                    <a:pt x="16" y="57"/>
                  </a:lnTo>
                  <a:lnTo>
                    <a:pt x="18" y="38"/>
                  </a:lnTo>
                  <a:lnTo>
                    <a:pt x="11" y="43"/>
                  </a:lnTo>
                  <a:lnTo>
                    <a:pt x="2" y="31"/>
                  </a:lnTo>
                  <a:lnTo>
                    <a:pt x="0" y="14"/>
                  </a:lnTo>
                  <a:lnTo>
                    <a:pt x="21" y="5"/>
                  </a:lnTo>
                  <a:lnTo>
                    <a:pt x="42" y="0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6" name="Freeform 102">
              <a:extLst>
                <a:ext uri="{FF2B5EF4-FFF2-40B4-BE49-F238E27FC236}">
                  <a16:creationId xmlns:a16="http://schemas.microsoft.com/office/drawing/2014/main" id="{871F4E56-BB19-55D0-66A7-56A605D0FBD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334" y="1183863"/>
              <a:ext cx="298262" cy="676627"/>
            </a:xfrm>
            <a:custGeom>
              <a:avLst/>
              <a:gdLst>
                <a:gd name="T0" fmla="*/ 128 w 175"/>
                <a:gd name="T1" fmla="*/ 49 h 397"/>
                <a:gd name="T2" fmla="*/ 128 w 175"/>
                <a:gd name="T3" fmla="*/ 49 h 397"/>
                <a:gd name="T4" fmla="*/ 125 w 175"/>
                <a:gd name="T5" fmla="*/ 82 h 397"/>
                <a:gd name="T6" fmla="*/ 151 w 175"/>
                <a:gd name="T7" fmla="*/ 111 h 397"/>
                <a:gd name="T8" fmla="*/ 137 w 175"/>
                <a:gd name="T9" fmla="*/ 142 h 397"/>
                <a:gd name="T10" fmla="*/ 154 w 175"/>
                <a:gd name="T11" fmla="*/ 187 h 397"/>
                <a:gd name="T12" fmla="*/ 144 w 175"/>
                <a:gd name="T13" fmla="*/ 220 h 397"/>
                <a:gd name="T14" fmla="*/ 158 w 175"/>
                <a:gd name="T15" fmla="*/ 248 h 397"/>
                <a:gd name="T16" fmla="*/ 151 w 175"/>
                <a:gd name="T17" fmla="*/ 272 h 397"/>
                <a:gd name="T18" fmla="*/ 175 w 175"/>
                <a:gd name="T19" fmla="*/ 295 h 397"/>
                <a:gd name="T20" fmla="*/ 170 w 175"/>
                <a:gd name="T21" fmla="*/ 314 h 397"/>
                <a:gd name="T22" fmla="*/ 154 w 175"/>
                <a:gd name="T23" fmla="*/ 333 h 397"/>
                <a:gd name="T24" fmla="*/ 118 w 175"/>
                <a:gd name="T25" fmla="*/ 376 h 397"/>
                <a:gd name="T26" fmla="*/ 90 w 175"/>
                <a:gd name="T27" fmla="*/ 378 h 397"/>
                <a:gd name="T28" fmla="*/ 61 w 175"/>
                <a:gd name="T29" fmla="*/ 390 h 397"/>
                <a:gd name="T30" fmla="*/ 35 w 175"/>
                <a:gd name="T31" fmla="*/ 397 h 397"/>
                <a:gd name="T32" fmla="*/ 26 w 175"/>
                <a:gd name="T33" fmla="*/ 378 h 397"/>
                <a:gd name="T34" fmla="*/ 9 w 175"/>
                <a:gd name="T35" fmla="*/ 369 h 397"/>
                <a:gd name="T36" fmla="*/ 14 w 175"/>
                <a:gd name="T37" fmla="*/ 336 h 397"/>
                <a:gd name="T38" fmla="*/ 5 w 175"/>
                <a:gd name="T39" fmla="*/ 305 h 397"/>
                <a:gd name="T40" fmla="*/ 14 w 175"/>
                <a:gd name="T41" fmla="*/ 284 h 397"/>
                <a:gd name="T42" fmla="*/ 28 w 175"/>
                <a:gd name="T43" fmla="*/ 262 h 397"/>
                <a:gd name="T44" fmla="*/ 66 w 175"/>
                <a:gd name="T45" fmla="*/ 222 h 397"/>
                <a:gd name="T46" fmla="*/ 76 w 175"/>
                <a:gd name="T47" fmla="*/ 213 h 397"/>
                <a:gd name="T48" fmla="*/ 76 w 175"/>
                <a:gd name="T49" fmla="*/ 198 h 397"/>
                <a:gd name="T50" fmla="*/ 52 w 175"/>
                <a:gd name="T51" fmla="*/ 179 h 397"/>
                <a:gd name="T52" fmla="*/ 47 w 175"/>
                <a:gd name="T53" fmla="*/ 163 h 397"/>
                <a:gd name="T54" fmla="*/ 47 w 175"/>
                <a:gd name="T55" fmla="*/ 99 h 397"/>
                <a:gd name="T56" fmla="*/ 21 w 175"/>
                <a:gd name="T57" fmla="*/ 71 h 397"/>
                <a:gd name="T58" fmla="*/ 0 w 175"/>
                <a:gd name="T59" fmla="*/ 49 h 397"/>
                <a:gd name="T60" fmla="*/ 9 w 175"/>
                <a:gd name="T61" fmla="*/ 37 h 397"/>
                <a:gd name="T62" fmla="*/ 26 w 175"/>
                <a:gd name="T63" fmla="*/ 61 h 397"/>
                <a:gd name="T64" fmla="*/ 47 w 175"/>
                <a:gd name="T65" fmla="*/ 59 h 397"/>
                <a:gd name="T66" fmla="*/ 66 w 175"/>
                <a:gd name="T67" fmla="*/ 68 h 397"/>
                <a:gd name="T68" fmla="*/ 80 w 175"/>
                <a:gd name="T69" fmla="*/ 49 h 397"/>
                <a:gd name="T70" fmla="*/ 90 w 175"/>
                <a:gd name="T71" fmla="*/ 16 h 397"/>
                <a:gd name="T72" fmla="*/ 113 w 175"/>
                <a:gd name="T73" fmla="*/ 0 h 397"/>
                <a:gd name="T74" fmla="*/ 135 w 175"/>
                <a:gd name="T75" fmla="*/ 18 h 397"/>
                <a:gd name="T76" fmla="*/ 128 w 175"/>
                <a:gd name="T77" fmla="*/ 49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75" h="397">
                  <a:moveTo>
                    <a:pt x="128" y="49"/>
                  </a:moveTo>
                  <a:lnTo>
                    <a:pt x="128" y="49"/>
                  </a:lnTo>
                  <a:lnTo>
                    <a:pt x="125" y="82"/>
                  </a:lnTo>
                  <a:lnTo>
                    <a:pt x="151" y="111"/>
                  </a:lnTo>
                  <a:lnTo>
                    <a:pt x="137" y="142"/>
                  </a:lnTo>
                  <a:lnTo>
                    <a:pt x="154" y="187"/>
                  </a:lnTo>
                  <a:lnTo>
                    <a:pt x="144" y="220"/>
                  </a:lnTo>
                  <a:lnTo>
                    <a:pt x="158" y="248"/>
                  </a:lnTo>
                  <a:lnTo>
                    <a:pt x="151" y="272"/>
                  </a:lnTo>
                  <a:lnTo>
                    <a:pt x="175" y="295"/>
                  </a:lnTo>
                  <a:lnTo>
                    <a:pt x="170" y="314"/>
                  </a:lnTo>
                  <a:lnTo>
                    <a:pt x="154" y="333"/>
                  </a:lnTo>
                  <a:lnTo>
                    <a:pt x="118" y="376"/>
                  </a:lnTo>
                  <a:lnTo>
                    <a:pt x="90" y="378"/>
                  </a:lnTo>
                  <a:lnTo>
                    <a:pt x="61" y="390"/>
                  </a:lnTo>
                  <a:lnTo>
                    <a:pt x="35" y="397"/>
                  </a:lnTo>
                  <a:lnTo>
                    <a:pt x="26" y="378"/>
                  </a:lnTo>
                  <a:lnTo>
                    <a:pt x="9" y="369"/>
                  </a:lnTo>
                  <a:lnTo>
                    <a:pt x="14" y="336"/>
                  </a:lnTo>
                  <a:lnTo>
                    <a:pt x="5" y="305"/>
                  </a:lnTo>
                  <a:lnTo>
                    <a:pt x="14" y="284"/>
                  </a:lnTo>
                  <a:lnTo>
                    <a:pt x="28" y="262"/>
                  </a:lnTo>
                  <a:lnTo>
                    <a:pt x="66" y="222"/>
                  </a:lnTo>
                  <a:lnTo>
                    <a:pt x="76" y="213"/>
                  </a:lnTo>
                  <a:lnTo>
                    <a:pt x="76" y="198"/>
                  </a:lnTo>
                  <a:lnTo>
                    <a:pt x="52" y="179"/>
                  </a:lnTo>
                  <a:lnTo>
                    <a:pt x="47" y="163"/>
                  </a:lnTo>
                  <a:lnTo>
                    <a:pt x="47" y="99"/>
                  </a:lnTo>
                  <a:lnTo>
                    <a:pt x="21" y="71"/>
                  </a:lnTo>
                  <a:lnTo>
                    <a:pt x="0" y="49"/>
                  </a:lnTo>
                  <a:lnTo>
                    <a:pt x="9" y="37"/>
                  </a:lnTo>
                  <a:lnTo>
                    <a:pt x="26" y="61"/>
                  </a:lnTo>
                  <a:lnTo>
                    <a:pt x="47" y="59"/>
                  </a:lnTo>
                  <a:lnTo>
                    <a:pt x="66" y="68"/>
                  </a:lnTo>
                  <a:lnTo>
                    <a:pt x="80" y="49"/>
                  </a:lnTo>
                  <a:lnTo>
                    <a:pt x="90" y="16"/>
                  </a:lnTo>
                  <a:lnTo>
                    <a:pt x="113" y="0"/>
                  </a:lnTo>
                  <a:lnTo>
                    <a:pt x="135" y="18"/>
                  </a:lnTo>
                  <a:lnTo>
                    <a:pt x="128" y="49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7" name="Freeform 107">
              <a:extLst>
                <a:ext uri="{FF2B5EF4-FFF2-40B4-BE49-F238E27FC236}">
                  <a16:creationId xmlns:a16="http://schemas.microsoft.com/office/drawing/2014/main" id="{3362394F-4C8F-9B5F-1B0C-691E950EA6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9073" y="5552107"/>
              <a:ext cx="93740" cy="52835"/>
            </a:xfrm>
            <a:custGeom>
              <a:avLst/>
              <a:gdLst>
                <a:gd name="T0" fmla="*/ 43 w 55"/>
                <a:gd name="T1" fmla="*/ 0 h 31"/>
                <a:gd name="T2" fmla="*/ 43 w 55"/>
                <a:gd name="T3" fmla="*/ 0 h 31"/>
                <a:gd name="T4" fmla="*/ 55 w 55"/>
                <a:gd name="T5" fmla="*/ 12 h 31"/>
                <a:gd name="T6" fmla="*/ 50 w 55"/>
                <a:gd name="T7" fmla="*/ 21 h 31"/>
                <a:gd name="T8" fmla="*/ 29 w 55"/>
                <a:gd name="T9" fmla="*/ 28 h 31"/>
                <a:gd name="T10" fmla="*/ 22 w 55"/>
                <a:gd name="T11" fmla="*/ 19 h 31"/>
                <a:gd name="T12" fmla="*/ 7 w 55"/>
                <a:gd name="T13" fmla="*/ 31 h 31"/>
                <a:gd name="T14" fmla="*/ 0 w 55"/>
                <a:gd name="T15" fmla="*/ 19 h 31"/>
                <a:gd name="T16" fmla="*/ 19 w 55"/>
                <a:gd name="T17" fmla="*/ 5 h 31"/>
                <a:gd name="T18" fmla="*/ 33 w 55"/>
                <a:gd name="T19" fmla="*/ 12 h 31"/>
                <a:gd name="T20" fmla="*/ 43 w 55"/>
                <a:gd name="T2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" h="31">
                  <a:moveTo>
                    <a:pt x="43" y="0"/>
                  </a:moveTo>
                  <a:lnTo>
                    <a:pt x="43" y="0"/>
                  </a:lnTo>
                  <a:lnTo>
                    <a:pt x="55" y="12"/>
                  </a:lnTo>
                  <a:lnTo>
                    <a:pt x="50" y="21"/>
                  </a:lnTo>
                  <a:lnTo>
                    <a:pt x="29" y="28"/>
                  </a:lnTo>
                  <a:lnTo>
                    <a:pt x="22" y="19"/>
                  </a:lnTo>
                  <a:lnTo>
                    <a:pt x="7" y="31"/>
                  </a:lnTo>
                  <a:lnTo>
                    <a:pt x="0" y="19"/>
                  </a:lnTo>
                  <a:lnTo>
                    <a:pt x="19" y="5"/>
                  </a:lnTo>
                  <a:lnTo>
                    <a:pt x="33" y="12"/>
                  </a:lnTo>
                  <a:lnTo>
                    <a:pt x="43" y="0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8" name="Freeform 109">
              <a:extLst>
                <a:ext uri="{FF2B5EF4-FFF2-40B4-BE49-F238E27FC236}">
                  <a16:creationId xmlns:a16="http://schemas.microsoft.com/office/drawing/2014/main" id="{20C134B6-23A2-7C65-BF7A-B2DFF406E7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1438" y="3760838"/>
              <a:ext cx="80105" cy="100557"/>
            </a:xfrm>
            <a:custGeom>
              <a:avLst/>
              <a:gdLst>
                <a:gd name="T0" fmla="*/ 33 w 47"/>
                <a:gd name="T1" fmla="*/ 52 h 59"/>
                <a:gd name="T2" fmla="*/ 33 w 47"/>
                <a:gd name="T3" fmla="*/ 52 h 59"/>
                <a:gd name="T4" fmla="*/ 33 w 47"/>
                <a:gd name="T5" fmla="*/ 52 h 59"/>
                <a:gd name="T6" fmla="*/ 33 w 47"/>
                <a:gd name="T7" fmla="*/ 52 h 59"/>
                <a:gd name="T8" fmla="*/ 26 w 47"/>
                <a:gd name="T9" fmla="*/ 59 h 59"/>
                <a:gd name="T10" fmla="*/ 19 w 47"/>
                <a:gd name="T11" fmla="*/ 59 h 59"/>
                <a:gd name="T12" fmla="*/ 16 w 47"/>
                <a:gd name="T13" fmla="*/ 54 h 59"/>
                <a:gd name="T14" fmla="*/ 12 w 47"/>
                <a:gd name="T15" fmla="*/ 54 h 59"/>
                <a:gd name="T16" fmla="*/ 7 w 47"/>
                <a:gd name="T17" fmla="*/ 59 h 59"/>
                <a:gd name="T18" fmla="*/ 0 w 47"/>
                <a:gd name="T19" fmla="*/ 57 h 59"/>
                <a:gd name="T20" fmla="*/ 5 w 47"/>
                <a:gd name="T21" fmla="*/ 50 h 59"/>
                <a:gd name="T22" fmla="*/ 7 w 47"/>
                <a:gd name="T23" fmla="*/ 40 h 59"/>
                <a:gd name="T24" fmla="*/ 9 w 47"/>
                <a:gd name="T25" fmla="*/ 36 h 59"/>
                <a:gd name="T26" fmla="*/ 2 w 47"/>
                <a:gd name="T27" fmla="*/ 26 h 59"/>
                <a:gd name="T28" fmla="*/ 0 w 47"/>
                <a:gd name="T29" fmla="*/ 14 h 59"/>
                <a:gd name="T30" fmla="*/ 9 w 47"/>
                <a:gd name="T31" fmla="*/ 0 h 59"/>
                <a:gd name="T32" fmla="*/ 14 w 47"/>
                <a:gd name="T33" fmla="*/ 2 h 59"/>
                <a:gd name="T34" fmla="*/ 26 w 47"/>
                <a:gd name="T35" fmla="*/ 5 h 59"/>
                <a:gd name="T36" fmla="*/ 45 w 47"/>
                <a:gd name="T37" fmla="*/ 19 h 59"/>
                <a:gd name="T38" fmla="*/ 47 w 47"/>
                <a:gd name="T39" fmla="*/ 26 h 59"/>
                <a:gd name="T40" fmla="*/ 33 w 47"/>
                <a:gd name="T41" fmla="*/ 5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7" h="59">
                  <a:moveTo>
                    <a:pt x="33" y="52"/>
                  </a:moveTo>
                  <a:lnTo>
                    <a:pt x="33" y="52"/>
                  </a:lnTo>
                  <a:lnTo>
                    <a:pt x="33" y="52"/>
                  </a:lnTo>
                  <a:lnTo>
                    <a:pt x="33" y="52"/>
                  </a:lnTo>
                  <a:lnTo>
                    <a:pt x="26" y="59"/>
                  </a:lnTo>
                  <a:lnTo>
                    <a:pt x="19" y="59"/>
                  </a:lnTo>
                  <a:lnTo>
                    <a:pt x="16" y="54"/>
                  </a:lnTo>
                  <a:lnTo>
                    <a:pt x="12" y="54"/>
                  </a:lnTo>
                  <a:lnTo>
                    <a:pt x="7" y="59"/>
                  </a:lnTo>
                  <a:lnTo>
                    <a:pt x="0" y="57"/>
                  </a:lnTo>
                  <a:lnTo>
                    <a:pt x="5" y="50"/>
                  </a:lnTo>
                  <a:lnTo>
                    <a:pt x="7" y="40"/>
                  </a:lnTo>
                  <a:lnTo>
                    <a:pt x="9" y="36"/>
                  </a:lnTo>
                  <a:lnTo>
                    <a:pt x="2" y="26"/>
                  </a:lnTo>
                  <a:lnTo>
                    <a:pt x="0" y="14"/>
                  </a:lnTo>
                  <a:lnTo>
                    <a:pt x="9" y="0"/>
                  </a:lnTo>
                  <a:lnTo>
                    <a:pt x="14" y="2"/>
                  </a:lnTo>
                  <a:lnTo>
                    <a:pt x="26" y="5"/>
                  </a:lnTo>
                  <a:lnTo>
                    <a:pt x="45" y="19"/>
                  </a:lnTo>
                  <a:lnTo>
                    <a:pt x="47" y="26"/>
                  </a:lnTo>
                  <a:lnTo>
                    <a:pt x="33" y="52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9" name="Freeform 111">
              <a:extLst>
                <a:ext uri="{FF2B5EF4-FFF2-40B4-BE49-F238E27FC236}">
                  <a16:creationId xmlns:a16="http://schemas.microsoft.com/office/drawing/2014/main" id="{A0D59375-50D3-05B0-1590-154CDA537D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3281" y="2610402"/>
              <a:ext cx="27269" cy="61357"/>
            </a:xfrm>
            <a:custGeom>
              <a:avLst/>
              <a:gdLst>
                <a:gd name="T0" fmla="*/ 16 w 16"/>
                <a:gd name="T1" fmla="*/ 19 h 36"/>
                <a:gd name="T2" fmla="*/ 16 w 16"/>
                <a:gd name="T3" fmla="*/ 19 h 36"/>
                <a:gd name="T4" fmla="*/ 9 w 16"/>
                <a:gd name="T5" fmla="*/ 36 h 36"/>
                <a:gd name="T6" fmla="*/ 2 w 16"/>
                <a:gd name="T7" fmla="*/ 31 h 36"/>
                <a:gd name="T8" fmla="*/ 0 w 16"/>
                <a:gd name="T9" fmla="*/ 17 h 36"/>
                <a:gd name="T10" fmla="*/ 2 w 16"/>
                <a:gd name="T11" fmla="*/ 10 h 36"/>
                <a:gd name="T12" fmla="*/ 14 w 16"/>
                <a:gd name="T13" fmla="*/ 0 h 36"/>
                <a:gd name="T14" fmla="*/ 16 w 16"/>
                <a:gd name="T15" fmla="*/ 19 h 36"/>
                <a:gd name="T16" fmla="*/ 16 w 16"/>
                <a:gd name="T17" fmla="*/ 19 h 36"/>
                <a:gd name="T18" fmla="*/ 16 w 16"/>
                <a:gd name="T19" fmla="*/ 1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36">
                  <a:moveTo>
                    <a:pt x="16" y="19"/>
                  </a:moveTo>
                  <a:lnTo>
                    <a:pt x="16" y="19"/>
                  </a:lnTo>
                  <a:lnTo>
                    <a:pt x="9" y="36"/>
                  </a:lnTo>
                  <a:lnTo>
                    <a:pt x="2" y="31"/>
                  </a:lnTo>
                  <a:lnTo>
                    <a:pt x="0" y="17"/>
                  </a:lnTo>
                  <a:lnTo>
                    <a:pt x="2" y="10"/>
                  </a:lnTo>
                  <a:lnTo>
                    <a:pt x="14" y="0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6" y="19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0" name="Freeform 115">
              <a:extLst>
                <a:ext uri="{FF2B5EF4-FFF2-40B4-BE49-F238E27FC236}">
                  <a16:creationId xmlns:a16="http://schemas.microsoft.com/office/drawing/2014/main" id="{3FE38F36-97CF-F1BD-14F0-1A7662F419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88447" y="1925254"/>
              <a:ext cx="253949" cy="410749"/>
            </a:xfrm>
            <a:custGeom>
              <a:avLst/>
              <a:gdLst>
                <a:gd name="T0" fmla="*/ 31 w 149"/>
                <a:gd name="T1" fmla="*/ 121 h 241"/>
                <a:gd name="T2" fmla="*/ 31 w 149"/>
                <a:gd name="T3" fmla="*/ 121 h 241"/>
                <a:gd name="T4" fmla="*/ 22 w 149"/>
                <a:gd name="T5" fmla="*/ 137 h 241"/>
                <a:gd name="T6" fmla="*/ 10 w 149"/>
                <a:gd name="T7" fmla="*/ 133 h 241"/>
                <a:gd name="T8" fmla="*/ 0 w 149"/>
                <a:gd name="T9" fmla="*/ 133 h 241"/>
                <a:gd name="T10" fmla="*/ 3 w 149"/>
                <a:gd name="T11" fmla="*/ 118 h 241"/>
                <a:gd name="T12" fmla="*/ 0 w 149"/>
                <a:gd name="T13" fmla="*/ 104 h 241"/>
                <a:gd name="T14" fmla="*/ 12 w 149"/>
                <a:gd name="T15" fmla="*/ 102 h 241"/>
                <a:gd name="T16" fmla="*/ 31 w 149"/>
                <a:gd name="T17" fmla="*/ 121 h 241"/>
                <a:gd name="T18" fmla="*/ 74 w 149"/>
                <a:gd name="T19" fmla="*/ 0 h 241"/>
                <a:gd name="T20" fmla="*/ 74 w 149"/>
                <a:gd name="T21" fmla="*/ 0 h 241"/>
                <a:gd name="T22" fmla="*/ 57 w 149"/>
                <a:gd name="T23" fmla="*/ 33 h 241"/>
                <a:gd name="T24" fmla="*/ 74 w 149"/>
                <a:gd name="T25" fmla="*/ 28 h 241"/>
                <a:gd name="T26" fmla="*/ 90 w 149"/>
                <a:gd name="T27" fmla="*/ 28 h 241"/>
                <a:gd name="T28" fmla="*/ 86 w 149"/>
                <a:gd name="T29" fmla="*/ 54 h 241"/>
                <a:gd name="T30" fmla="*/ 71 w 149"/>
                <a:gd name="T31" fmla="*/ 81 h 241"/>
                <a:gd name="T32" fmla="*/ 88 w 149"/>
                <a:gd name="T33" fmla="*/ 81 h 241"/>
                <a:gd name="T34" fmla="*/ 105 w 149"/>
                <a:gd name="T35" fmla="*/ 118 h 241"/>
                <a:gd name="T36" fmla="*/ 116 w 149"/>
                <a:gd name="T37" fmla="*/ 121 h 241"/>
                <a:gd name="T38" fmla="*/ 126 w 149"/>
                <a:gd name="T39" fmla="*/ 154 h 241"/>
                <a:gd name="T40" fmla="*/ 131 w 149"/>
                <a:gd name="T41" fmla="*/ 163 h 241"/>
                <a:gd name="T42" fmla="*/ 149 w 149"/>
                <a:gd name="T43" fmla="*/ 168 h 241"/>
                <a:gd name="T44" fmla="*/ 147 w 149"/>
                <a:gd name="T45" fmla="*/ 185 h 241"/>
                <a:gd name="T46" fmla="*/ 140 w 149"/>
                <a:gd name="T47" fmla="*/ 194 h 241"/>
                <a:gd name="T48" fmla="*/ 145 w 149"/>
                <a:gd name="T49" fmla="*/ 206 h 241"/>
                <a:gd name="T50" fmla="*/ 131 w 149"/>
                <a:gd name="T51" fmla="*/ 220 h 241"/>
                <a:gd name="T52" fmla="*/ 109 w 149"/>
                <a:gd name="T53" fmla="*/ 220 h 241"/>
                <a:gd name="T54" fmla="*/ 83 w 149"/>
                <a:gd name="T55" fmla="*/ 227 h 241"/>
                <a:gd name="T56" fmla="*/ 74 w 149"/>
                <a:gd name="T57" fmla="*/ 223 h 241"/>
                <a:gd name="T58" fmla="*/ 64 w 149"/>
                <a:gd name="T59" fmla="*/ 234 h 241"/>
                <a:gd name="T60" fmla="*/ 48 w 149"/>
                <a:gd name="T61" fmla="*/ 230 h 241"/>
                <a:gd name="T62" fmla="*/ 38 w 149"/>
                <a:gd name="T63" fmla="*/ 241 h 241"/>
                <a:gd name="T64" fmla="*/ 29 w 149"/>
                <a:gd name="T65" fmla="*/ 237 h 241"/>
                <a:gd name="T66" fmla="*/ 52 w 149"/>
                <a:gd name="T67" fmla="*/ 208 h 241"/>
                <a:gd name="T68" fmla="*/ 67 w 149"/>
                <a:gd name="T69" fmla="*/ 204 h 241"/>
                <a:gd name="T70" fmla="*/ 43 w 149"/>
                <a:gd name="T71" fmla="*/ 199 h 241"/>
                <a:gd name="T72" fmla="*/ 36 w 149"/>
                <a:gd name="T73" fmla="*/ 189 h 241"/>
                <a:gd name="T74" fmla="*/ 55 w 149"/>
                <a:gd name="T75" fmla="*/ 180 h 241"/>
                <a:gd name="T76" fmla="*/ 45 w 149"/>
                <a:gd name="T77" fmla="*/ 166 h 241"/>
                <a:gd name="T78" fmla="*/ 48 w 149"/>
                <a:gd name="T79" fmla="*/ 149 h 241"/>
                <a:gd name="T80" fmla="*/ 71 w 149"/>
                <a:gd name="T81" fmla="*/ 152 h 241"/>
                <a:gd name="T82" fmla="*/ 76 w 149"/>
                <a:gd name="T83" fmla="*/ 135 h 241"/>
                <a:gd name="T84" fmla="*/ 64 w 149"/>
                <a:gd name="T85" fmla="*/ 118 h 241"/>
                <a:gd name="T86" fmla="*/ 43 w 149"/>
                <a:gd name="T87" fmla="*/ 114 h 241"/>
                <a:gd name="T88" fmla="*/ 41 w 149"/>
                <a:gd name="T89" fmla="*/ 107 h 241"/>
                <a:gd name="T90" fmla="*/ 45 w 149"/>
                <a:gd name="T91" fmla="*/ 92 h 241"/>
                <a:gd name="T92" fmla="*/ 41 w 149"/>
                <a:gd name="T93" fmla="*/ 85 h 241"/>
                <a:gd name="T94" fmla="*/ 31 w 149"/>
                <a:gd name="T95" fmla="*/ 99 h 241"/>
                <a:gd name="T96" fmla="*/ 31 w 149"/>
                <a:gd name="T97" fmla="*/ 71 h 241"/>
                <a:gd name="T98" fmla="*/ 22 w 149"/>
                <a:gd name="T99" fmla="*/ 57 h 241"/>
                <a:gd name="T100" fmla="*/ 29 w 149"/>
                <a:gd name="T101" fmla="*/ 26 h 241"/>
                <a:gd name="T102" fmla="*/ 41 w 149"/>
                <a:gd name="T103" fmla="*/ 0 h 241"/>
                <a:gd name="T104" fmla="*/ 55 w 149"/>
                <a:gd name="T105" fmla="*/ 2 h 241"/>
                <a:gd name="T106" fmla="*/ 74 w 149"/>
                <a:gd name="T107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49" h="241">
                  <a:moveTo>
                    <a:pt x="31" y="121"/>
                  </a:moveTo>
                  <a:lnTo>
                    <a:pt x="31" y="121"/>
                  </a:lnTo>
                  <a:lnTo>
                    <a:pt x="22" y="137"/>
                  </a:lnTo>
                  <a:lnTo>
                    <a:pt x="10" y="133"/>
                  </a:lnTo>
                  <a:lnTo>
                    <a:pt x="0" y="133"/>
                  </a:lnTo>
                  <a:lnTo>
                    <a:pt x="3" y="118"/>
                  </a:lnTo>
                  <a:lnTo>
                    <a:pt x="0" y="104"/>
                  </a:lnTo>
                  <a:lnTo>
                    <a:pt x="12" y="102"/>
                  </a:lnTo>
                  <a:lnTo>
                    <a:pt x="31" y="121"/>
                  </a:lnTo>
                  <a:close/>
                  <a:moveTo>
                    <a:pt x="74" y="0"/>
                  </a:moveTo>
                  <a:lnTo>
                    <a:pt x="74" y="0"/>
                  </a:lnTo>
                  <a:lnTo>
                    <a:pt x="57" y="33"/>
                  </a:lnTo>
                  <a:lnTo>
                    <a:pt x="74" y="28"/>
                  </a:lnTo>
                  <a:lnTo>
                    <a:pt x="90" y="28"/>
                  </a:lnTo>
                  <a:lnTo>
                    <a:pt x="86" y="54"/>
                  </a:lnTo>
                  <a:lnTo>
                    <a:pt x="71" y="81"/>
                  </a:lnTo>
                  <a:lnTo>
                    <a:pt x="88" y="81"/>
                  </a:lnTo>
                  <a:lnTo>
                    <a:pt x="105" y="118"/>
                  </a:lnTo>
                  <a:lnTo>
                    <a:pt x="116" y="121"/>
                  </a:lnTo>
                  <a:lnTo>
                    <a:pt x="126" y="154"/>
                  </a:lnTo>
                  <a:lnTo>
                    <a:pt x="131" y="163"/>
                  </a:lnTo>
                  <a:lnTo>
                    <a:pt x="149" y="168"/>
                  </a:lnTo>
                  <a:lnTo>
                    <a:pt x="147" y="185"/>
                  </a:lnTo>
                  <a:lnTo>
                    <a:pt x="140" y="194"/>
                  </a:lnTo>
                  <a:lnTo>
                    <a:pt x="145" y="206"/>
                  </a:lnTo>
                  <a:lnTo>
                    <a:pt x="131" y="220"/>
                  </a:lnTo>
                  <a:lnTo>
                    <a:pt x="109" y="220"/>
                  </a:lnTo>
                  <a:lnTo>
                    <a:pt x="83" y="227"/>
                  </a:lnTo>
                  <a:lnTo>
                    <a:pt x="74" y="223"/>
                  </a:lnTo>
                  <a:lnTo>
                    <a:pt x="64" y="234"/>
                  </a:lnTo>
                  <a:lnTo>
                    <a:pt x="48" y="230"/>
                  </a:lnTo>
                  <a:lnTo>
                    <a:pt x="38" y="241"/>
                  </a:lnTo>
                  <a:lnTo>
                    <a:pt x="29" y="237"/>
                  </a:lnTo>
                  <a:lnTo>
                    <a:pt x="52" y="208"/>
                  </a:lnTo>
                  <a:lnTo>
                    <a:pt x="67" y="204"/>
                  </a:lnTo>
                  <a:lnTo>
                    <a:pt x="43" y="199"/>
                  </a:lnTo>
                  <a:lnTo>
                    <a:pt x="36" y="189"/>
                  </a:lnTo>
                  <a:lnTo>
                    <a:pt x="55" y="180"/>
                  </a:lnTo>
                  <a:lnTo>
                    <a:pt x="45" y="166"/>
                  </a:lnTo>
                  <a:lnTo>
                    <a:pt x="48" y="149"/>
                  </a:lnTo>
                  <a:lnTo>
                    <a:pt x="71" y="152"/>
                  </a:lnTo>
                  <a:lnTo>
                    <a:pt x="76" y="135"/>
                  </a:lnTo>
                  <a:lnTo>
                    <a:pt x="64" y="118"/>
                  </a:lnTo>
                  <a:lnTo>
                    <a:pt x="43" y="114"/>
                  </a:lnTo>
                  <a:lnTo>
                    <a:pt x="41" y="107"/>
                  </a:lnTo>
                  <a:lnTo>
                    <a:pt x="45" y="92"/>
                  </a:lnTo>
                  <a:lnTo>
                    <a:pt x="41" y="85"/>
                  </a:lnTo>
                  <a:lnTo>
                    <a:pt x="31" y="99"/>
                  </a:lnTo>
                  <a:lnTo>
                    <a:pt x="31" y="71"/>
                  </a:lnTo>
                  <a:lnTo>
                    <a:pt x="22" y="57"/>
                  </a:lnTo>
                  <a:lnTo>
                    <a:pt x="29" y="26"/>
                  </a:lnTo>
                  <a:lnTo>
                    <a:pt x="41" y="0"/>
                  </a:lnTo>
                  <a:lnTo>
                    <a:pt x="55" y="2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1" name="Freeform 386">
              <a:extLst>
                <a:ext uri="{FF2B5EF4-FFF2-40B4-BE49-F238E27FC236}">
                  <a16:creationId xmlns:a16="http://schemas.microsoft.com/office/drawing/2014/main" id="{547BD03B-7A2A-DC3D-6A4D-B6C7670698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1090" y="3534159"/>
              <a:ext cx="85217" cy="25810"/>
            </a:xfrm>
            <a:custGeom>
              <a:avLst/>
              <a:gdLst>
                <a:gd name="connsiteX0" fmla="*/ 54539 w 113623"/>
                <a:gd name="connsiteY0" fmla="*/ 0 h 34413"/>
                <a:gd name="connsiteX1" fmla="*/ 63629 w 113623"/>
                <a:gd name="connsiteY1" fmla="*/ 0 h 34413"/>
                <a:gd name="connsiteX2" fmla="*/ 81809 w 113623"/>
                <a:gd name="connsiteY2" fmla="*/ 11363 h 34413"/>
                <a:gd name="connsiteX3" fmla="*/ 90899 w 113623"/>
                <a:gd name="connsiteY3" fmla="*/ 11363 h 34413"/>
                <a:gd name="connsiteX4" fmla="*/ 102261 w 113623"/>
                <a:gd name="connsiteY4" fmla="*/ 0 h 34413"/>
                <a:gd name="connsiteX5" fmla="*/ 113623 w 113623"/>
                <a:gd name="connsiteY5" fmla="*/ 18180 h 34413"/>
                <a:gd name="connsiteX6" fmla="*/ 109835 w 113623"/>
                <a:gd name="connsiteY6" fmla="*/ 19263 h 34413"/>
                <a:gd name="connsiteX7" fmla="*/ 113623 w 113623"/>
                <a:gd name="connsiteY7" fmla="*/ 25323 h 34413"/>
                <a:gd name="connsiteX8" fmla="*/ 97716 w 113623"/>
                <a:gd name="connsiteY8" fmla="*/ 29868 h 34413"/>
                <a:gd name="connsiteX9" fmla="*/ 81809 w 113623"/>
                <a:gd name="connsiteY9" fmla="*/ 29868 h 34413"/>
                <a:gd name="connsiteX10" fmla="*/ 63629 w 113623"/>
                <a:gd name="connsiteY10" fmla="*/ 25323 h 34413"/>
                <a:gd name="connsiteX11" fmla="*/ 47722 w 113623"/>
                <a:gd name="connsiteY11" fmla="*/ 29868 h 34413"/>
                <a:gd name="connsiteX12" fmla="*/ 43177 w 113623"/>
                <a:gd name="connsiteY12" fmla="*/ 29868 h 34413"/>
                <a:gd name="connsiteX13" fmla="*/ 31815 w 113623"/>
                <a:gd name="connsiteY13" fmla="*/ 34413 h 34413"/>
                <a:gd name="connsiteX14" fmla="*/ 0 w 113623"/>
                <a:gd name="connsiteY14" fmla="*/ 34413 h 34413"/>
                <a:gd name="connsiteX15" fmla="*/ 2041 w 113623"/>
                <a:gd name="connsiteY15" fmla="*/ 27270 h 34413"/>
                <a:gd name="connsiteX16" fmla="*/ 0 w 113623"/>
                <a:gd name="connsiteY16" fmla="*/ 27270 h 34413"/>
                <a:gd name="connsiteX17" fmla="*/ 4545 w 113623"/>
                <a:gd name="connsiteY17" fmla="*/ 11363 h 34413"/>
                <a:gd name="connsiteX18" fmla="*/ 43177 w 113623"/>
                <a:gd name="connsiteY18" fmla="*/ 11363 h 34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3623" h="34413">
                  <a:moveTo>
                    <a:pt x="54539" y="0"/>
                  </a:moveTo>
                  <a:lnTo>
                    <a:pt x="63629" y="0"/>
                  </a:lnTo>
                  <a:lnTo>
                    <a:pt x="81809" y="11363"/>
                  </a:lnTo>
                  <a:lnTo>
                    <a:pt x="90899" y="11363"/>
                  </a:lnTo>
                  <a:lnTo>
                    <a:pt x="102261" y="0"/>
                  </a:lnTo>
                  <a:lnTo>
                    <a:pt x="113623" y="18180"/>
                  </a:lnTo>
                  <a:lnTo>
                    <a:pt x="109835" y="19263"/>
                  </a:lnTo>
                  <a:lnTo>
                    <a:pt x="113623" y="25323"/>
                  </a:lnTo>
                  <a:lnTo>
                    <a:pt x="97716" y="29868"/>
                  </a:lnTo>
                  <a:lnTo>
                    <a:pt x="81809" y="29868"/>
                  </a:lnTo>
                  <a:lnTo>
                    <a:pt x="63629" y="25323"/>
                  </a:lnTo>
                  <a:lnTo>
                    <a:pt x="47722" y="29868"/>
                  </a:lnTo>
                  <a:lnTo>
                    <a:pt x="43177" y="29868"/>
                  </a:lnTo>
                  <a:lnTo>
                    <a:pt x="31815" y="34413"/>
                  </a:lnTo>
                  <a:lnTo>
                    <a:pt x="0" y="34413"/>
                  </a:lnTo>
                  <a:lnTo>
                    <a:pt x="2041" y="27270"/>
                  </a:lnTo>
                  <a:lnTo>
                    <a:pt x="0" y="27270"/>
                  </a:lnTo>
                  <a:lnTo>
                    <a:pt x="4545" y="11363"/>
                  </a:lnTo>
                  <a:lnTo>
                    <a:pt x="43177" y="11363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2" name="Freeform 125">
              <a:extLst>
                <a:ext uri="{FF2B5EF4-FFF2-40B4-BE49-F238E27FC236}">
                  <a16:creationId xmlns:a16="http://schemas.microsoft.com/office/drawing/2014/main" id="{839E0C39-17F1-F9B8-2204-EC1CC7FB58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4499" y="3571654"/>
              <a:ext cx="85217" cy="44313"/>
            </a:xfrm>
            <a:custGeom>
              <a:avLst/>
              <a:gdLst>
                <a:gd name="T0" fmla="*/ 50 w 50"/>
                <a:gd name="T1" fmla="*/ 0 h 26"/>
                <a:gd name="T2" fmla="*/ 50 w 50"/>
                <a:gd name="T3" fmla="*/ 0 h 26"/>
                <a:gd name="T4" fmla="*/ 48 w 50"/>
                <a:gd name="T5" fmla="*/ 7 h 26"/>
                <a:gd name="T6" fmla="*/ 48 w 50"/>
                <a:gd name="T7" fmla="*/ 7 h 26"/>
                <a:gd name="T8" fmla="*/ 48 w 50"/>
                <a:gd name="T9" fmla="*/ 12 h 26"/>
                <a:gd name="T10" fmla="*/ 45 w 50"/>
                <a:gd name="T11" fmla="*/ 14 h 26"/>
                <a:gd name="T12" fmla="*/ 43 w 50"/>
                <a:gd name="T13" fmla="*/ 14 h 26"/>
                <a:gd name="T14" fmla="*/ 38 w 50"/>
                <a:gd name="T15" fmla="*/ 19 h 26"/>
                <a:gd name="T16" fmla="*/ 34 w 50"/>
                <a:gd name="T17" fmla="*/ 19 h 26"/>
                <a:gd name="T18" fmla="*/ 26 w 50"/>
                <a:gd name="T19" fmla="*/ 26 h 26"/>
                <a:gd name="T20" fmla="*/ 17 w 50"/>
                <a:gd name="T21" fmla="*/ 19 h 26"/>
                <a:gd name="T22" fmla="*/ 12 w 50"/>
                <a:gd name="T23" fmla="*/ 19 h 26"/>
                <a:gd name="T24" fmla="*/ 8 w 50"/>
                <a:gd name="T25" fmla="*/ 12 h 26"/>
                <a:gd name="T26" fmla="*/ 8 w 50"/>
                <a:gd name="T27" fmla="*/ 9 h 26"/>
                <a:gd name="T28" fmla="*/ 3 w 50"/>
                <a:gd name="T29" fmla="*/ 7 h 26"/>
                <a:gd name="T30" fmla="*/ 0 w 50"/>
                <a:gd name="T31" fmla="*/ 5 h 26"/>
                <a:gd name="T32" fmla="*/ 10 w 50"/>
                <a:gd name="T33" fmla="*/ 0 h 26"/>
                <a:gd name="T34" fmla="*/ 15 w 50"/>
                <a:gd name="T35" fmla="*/ 2 h 26"/>
                <a:gd name="T36" fmla="*/ 19 w 50"/>
                <a:gd name="T37" fmla="*/ 0 h 26"/>
                <a:gd name="T38" fmla="*/ 50 w 50"/>
                <a:gd name="T3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" h="26">
                  <a:moveTo>
                    <a:pt x="50" y="0"/>
                  </a:moveTo>
                  <a:lnTo>
                    <a:pt x="50" y="0"/>
                  </a:lnTo>
                  <a:lnTo>
                    <a:pt x="48" y="7"/>
                  </a:lnTo>
                  <a:lnTo>
                    <a:pt x="48" y="7"/>
                  </a:lnTo>
                  <a:lnTo>
                    <a:pt x="48" y="12"/>
                  </a:lnTo>
                  <a:lnTo>
                    <a:pt x="45" y="14"/>
                  </a:lnTo>
                  <a:lnTo>
                    <a:pt x="43" y="14"/>
                  </a:lnTo>
                  <a:lnTo>
                    <a:pt x="38" y="19"/>
                  </a:lnTo>
                  <a:lnTo>
                    <a:pt x="34" y="19"/>
                  </a:lnTo>
                  <a:lnTo>
                    <a:pt x="26" y="26"/>
                  </a:lnTo>
                  <a:lnTo>
                    <a:pt x="17" y="19"/>
                  </a:lnTo>
                  <a:lnTo>
                    <a:pt x="12" y="19"/>
                  </a:lnTo>
                  <a:lnTo>
                    <a:pt x="8" y="12"/>
                  </a:lnTo>
                  <a:lnTo>
                    <a:pt x="8" y="9"/>
                  </a:lnTo>
                  <a:lnTo>
                    <a:pt x="3" y="7"/>
                  </a:lnTo>
                  <a:lnTo>
                    <a:pt x="0" y="5"/>
                  </a:lnTo>
                  <a:lnTo>
                    <a:pt x="10" y="0"/>
                  </a:lnTo>
                  <a:lnTo>
                    <a:pt x="15" y="2"/>
                  </a:lnTo>
                  <a:lnTo>
                    <a:pt x="19" y="0"/>
                  </a:lnTo>
                  <a:lnTo>
                    <a:pt x="50" y="0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3" name="Freeform 129">
              <a:extLst>
                <a:ext uri="{FF2B5EF4-FFF2-40B4-BE49-F238E27FC236}">
                  <a16:creationId xmlns:a16="http://schemas.microsoft.com/office/drawing/2014/main" id="{64FC9043-0629-1BD7-FE9E-9445FF11BBD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50290" y="2651144"/>
              <a:ext cx="182366" cy="242018"/>
            </a:xfrm>
            <a:custGeom>
              <a:avLst/>
              <a:gdLst>
                <a:gd name="T0" fmla="*/ 60 w 107"/>
                <a:gd name="T1" fmla="*/ 126 h 142"/>
                <a:gd name="T2" fmla="*/ 60 w 107"/>
                <a:gd name="T3" fmla="*/ 126 h 142"/>
                <a:gd name="T4" fmla="*/ 67 w 107"/>
                <a:gd name="T5" fmla="*/ 133 h 142"/>
                <a:gd name="T6" fmla="*/ 81 w 107"/>
                <a:gd name="T7" fmla="*/ 133 h 142"/>
                <a:gd name="T8" fmla="*/ 93 w 107"/>
                <a:gd name="T9" fmla="*/ 133 h 142"/>
                <a:gd name="T10" fmla="*/ 93 w 107"/>
                <a:gd name="T11" fmla="*/ 138 h 142"/>
                <a:gd name="T12" fmla="*/ 100 w 107"/>
                <a:gd name="T13" fmla="*/ 135 h 142"/>
                <a:gd name="T14" fmla="*/ 97 w 107"/>
                <a:gd name="T15" fmla="*/ 140 h 142"/>
                <a:gd name="T16" fmla="*/ 76 w 107"/>
                <a:gd name="T17" fmla="*/ 142 h 142"/>
                <a:gd name="T18" fmla="*/ 76 w 107"/>
                <a:gd name="T19" fmla="*/ 138 h 142"/>
                <a:gd name="T20" fmla="*/ 55 w 107"/>
                <a:gd name="T21" fmla="*/ 135 h 142"/>
                <a:gd name="T22" fmla="*/ 60 w 107"/>
                <a:gd name="T23" fmla="*/ 126 h 142"/>
                <a:gd name="T24" fmla="*/ 107 w 107"/>
                <a:gd name="T25" fmla="*/ 5 h 142"/>
                <a:gd name="T26" fmla="*/ 107 w 107"/>
                <a:gd name="T27" fmla="*/ 5 h 142"/>
                <a:gd name="T28" fmla="*/ 100 w 107"/>
                <a:gd name="T29" fmla="*/ 19 h 142"/>
                <a:gd name="T30" fmla="*/ 97 w 107"/>
                <a:gd name="T31" fmla="*/ 22 h 142"/>
                <a:gd name="T32" fmla="*/ 86 w 107"/>
                <a:gd name="T33" fmla="*/ 22 h 142"/>
                <a:gd name="T34" fmla="*/ 79 w 107"/>
                <a:gd name="T35" fmla="*/ 19 h 142"/>
                <a:gd name="T36" fmla="*/ 60 w 107"/>
                <a:gd name="T37" fmla="*/ 24 h 142"/>
                <a:gd name="T38" fmla="*/ 69 w 107"/>
                <a:gd name="T39" fmla="*/ 38 h 142"/>
                <a:gd name="T40" fmla="*/ 62 w 107"/>
                <a:gd name="T41" fmla="*/ 41 h 142"/>
                <a:gd name="T42" fmla="*/ 53 w 107"/>
                <a:gd name="T43" fmla="*/ 41 h 142"/>
                <a:gd name="T44" fmla="*/ 45 w 107"/>
                <a:gd name="T45" fmla="*/ 29 h 142"/>
                <a:gd name="T46" fmla="*/ 41 w 107"/>
                <a:gd name="T47" fmla="*/ 34 h 142"/>
                <a:gd name="T48" fmla="*/ 45 w 107"/>
                <a:gd name="T49" fmla="*/ 45 h 142"/>
                <a:gd name="T50" fmla="*/ 53 w 107"/>
                <a:gd name="T51" fmla="*/ 57 h 142"/>
                <a:gd name="T52" fmla="*/ 48 w 107"/>
                <a:gd name="T53" fmla="*/ 60 h 142"/>
                <a:gd name="T54" fmla="*/ 57 w 107"/>
                <a:gd name="T55" fmla="*/ 71 h 142"/>
                <a:gd name="T56" fmla="*/ 64 w 107"/>
                <a:gd name="T57" fmla="*/ 76 h 142"/>
                <a:gd name="T58" fmla="*/ 64 w 107"/>
                <a:gd name="T59" fmla="*/ 88 h 142"/>
                <a:gd name="T60" fmla="*/ 50 w 107"/>
                <a:gd name="T61" fmla="*/ 83 h 142"/>
                <a:gd name="T62" fmla="*/ 55 w 107"/>
                <a:gd name="T63" fmla="*/ 93 h 142"/>
                <a:gd name="T64" fmla="*/ 43 w 107"/>
                <a:gd name="T65" fmla="*/ 95 h 142"/>
                <a:gd name="T66" fmla="*/ 50 w 107"/>
                <a:gd name="T67" fmla="*/ 112 h 142"/>
                <a:gd name="T68" fmla="*/ 38 w 107"/>
                <a:gd name="T69" fmla="*/ 114 h 142"/>
                <a:gd name="T70" fmla="*/ 26 w 107"/>
                <a:gd name="T71" fmla="*/ 105 h 142"/>
                <a:gd name="T72" fmla="*/ 19 w 107"/>
                <a:gd name="T73" fmla="*/ 88 h 142"/>
                <a:gd name="T74" fmla="*/ 17 w 107"/>
                <a:gd name="T75" fmla="*/ 74 h 142"/>
                <a:gd name="T76" fmla="*/ 12 w 107"/>
                <a:gd name="T77" fmla="*/ 64 h 142"/>
                <a:gd name="T78" fmla="*/ 3 w 107"/>
                <a:gd name="T79" fmla="*/ 53 h 142"/>
                <a:gd name="T80" fmla="*/ 0 w 107"/>
                <a:gd name="T81" fmla="*/ 48 h 142"/>
                <a:gd name="T82" fmla="*/ 10 w 107"/>
                <a:gd name="T83" fmla="*/ 38 h 142"/>
                <a:gd name="T84" fmla="*/ 10 w 107"/>
                <a:gd name="T85" fmla="*/ 31 h 142"/>
                <a:gd name="T86" fmla="*/ 15 w 107"/>
                <a:gd name="T87" fmla="*/ 27 h 142"/>
                <a:gd name="T88" fmla="*/ 15 w 107"/>
                <a:gd name="T89" fmla="*/ 22 h 142"/>
                <a:gd name="T90" fmla="*/ 26 w 107"/>
                <a:gd name="T91" fmla="*/ 19 h 142"/>
                <a:gd name="T92" fmla="*/ 34 w 107"/>
                <a:gd name="T93" fmla="*/ 15 h 142"/>
                <a:gd name="T94" fmla="*/ 41 w 107"/>
                <a:gd name="T95" fmla="*/ 15 h 142"/>
                <a:gd name="T96" fmla="*/ 43 w 107"/>
                <a:gd name="T97" fmla="*/ 12 h 142"/>
                <a:gd name="T98" fmla="*/ 48 w 107"/>
                <a:gd name="T99" fmla="*/ 12 h 142"/>
                <a:gd name="T100" fmla="*/ 60 w 107"/>
                <a:gd name="T101" fmla="*/ 12 h 142"/>
                <a:gd name="T102" fmla="*/ 71 w 107"/>
                <a:gd name="T103" fmla="*/ 5 h 142"/>
                <a:gd name="T104" fmla="*/ 83 w 107"/>
                <a:gd name="T105" fmla="*/ 15 h 142"/>
                <a:gd name="T106" fmla="*/ 97 w 107"/>
                <a:gd name="T107" fmla="*/ 12 h 142"/>
                <a:gd name="T108" fmla="*/ 97 w 107"/>
                <a:gd name="T109" fmla="*/ 0 h 142"/>
                <a:gd name="T110" fmla="*/ 107 w 107"/>
                <a:gd name="T111" fmla="*/ 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7" h="142">
                  <a:moveTo>
                    <a:pt x="60" y="126"/>
                  </a:moveTo>
                  <a:lnTo>
                    <a:pt x="60" y="126"/>
                  </a:lnTo>
                  <a:lnTo>
                    <a:pt x="67" y="133"/>
                  </a:lnTo>
                  <a:lnTo>
                    <a:pt x="81" y="133"/>
                  </a:lnTo>
                  <a:lnTo>
                    <a:pt x="93" y="133"/>
                  </a:lnTo>
                  <a:lnTo>
                    <a:pt x="93" y="138"/>
                  </a:lnTo>
                  <a:lnTo>
                    <a:pt x="100" y="135"/>
                  </a:lnTo>
                  <a:lnTo>
                    <a:pt x="97" y="140"/>
                  </a:lnTo>
                  <a:lnTo>
                    <a:pt x="76" y="142"/>
                  </a:lnTo>
                  <a:lnTo>
                    <a:pt x="76" y="138"/>
                  </a:lnTo>
                  <a:lnTo>
                    <a:pt x="55" y="135"/>
                  </a:lnTo>
                  <a:lnTo>
                    <a:pt x="60" y="126"/>
                  </a:lnTo>
                  <a:close/>
                  <a:moveTo>
                    <a:pt x="107" y="5"/>
                  </a:moveTo>
                  <a:lnTo>
                    <a:pt x="107" y="5"/>
                  </a:lnTo>
                  <a:lnTo>
                    <a:pt x="100" y="19"/>
                  </a:lnTo>
                  <a:lnTo>
                    <a:pt x="97" y="22"/>
                  </a:lnTo>
                  <a:lnTo>
                    <a:pt x="86" y="22"/>
                  </a:lnTo>
                  <a:lnTo>
                    <a:pt x="79" y="19"/>
                  </a:lnTo>
                  <a:lnTo>
                    <a:pt x="60" y="24"/>
                  </a:lnTo>
                  <a:lnTo>
                    <a:pt x="69" y="38"/>
                  </a:lnTo>
                  <a:lnTo>
                    <a:pt x="62" y="41"/>
                  </a:lnTo>
                  <a:lnTo>
                    <a:pt x="53" y="41"/>
                  </a:lnTo>
                  <a:lnTo>
                    <a:pt x="45" y="29"/>
                  </a:lnTo>
                  <a:lnTo>
                    <a:pt x="41" y="34"/>
                  </a:lnTo>
                  <a:lnTo>
                    <a:pt x="45" y="45"/>
                  </a:lnTo>
                  <a:lnTo>
                    <a:pt x="53" y="57"/>
                  </a:lnTo>
                  <a:lnTo>
                    <a:pt x="48" y="60"/>
                  </a:lnTo>
                  <a:lnTo>
                    <a:pt x="57" y="71"/>
                  </a:lnTo>
                  <a:lnTo>
                    <a:pt x="64" y="76"/>
                  </a:lnTo>
                  <a:lnTo>
                    <a:pt x="64" y="88"/>
                  </a:lnTo>
                  <a:lnTo>
                    <a:pt x="50" y="83"/>
                  </a:lnTo>
                  <a:lnTo>
                    <a:pt x="55" y="93"/>
                  </a:lnTo>
                  <a:lnTo>
                    <a:pt x="43" y="95"/>
                  </a:lnTo>
                  <a:lnTo>
                    <a:pt x="50" y="112"/>
                  </a:lnTo>
                  <a:lnTo>
                    <a:pt x="38" y="114"/>
                  </a:lnTo>
                  <a:lnTo>
                    <a:pt x="26" y="105"/>
                  </a:lnTo>
                  <a:lnTo>
                    <a:pt x="19" y="88"/>
                  </a:lnTo>
                  <a:lnTo>
                    <a:pt x="17" y="74"/>
                  </a:lnTo>
                  <a:lnTo>
                    <a:pt x="12" y="64"/>
                  </a:lnTo>
                  <a:lnTo>
                    <a:pt x="3" y="53"/>
                  </a:lnTo>
                  <a:lnTo>
                    <a:pt x="0" y="48"/>
                  </a:lnTo>
                  <a:lnTo>
                    <a:pt x="10" y="38"/>
                  </a:lnTo>
                  <a:lnTo>
                    <a:pt x="10" y="31"/>
                  </a:lnTo>
                  <a:lnTo>
                    <a:pt x="15" y="27"/>
                  </a:lnTo>
                  <a:lnTo>
                    <a:pt x="15" y="22"/>
                  </a:lnTo>
                  <a:lnTo>
                    <a:pt x="26" y="19"/>
                  </a:lnTo>
                  <a:lnTo>
                    <a:pt x="34" y="15"/>
                  </a:lnTo>
                  <a:lnTo>
                    <a:pt x="41" y="15"/>
                  </a:lnTo>
                  <a:lnTo>
                    <a:pt x="43" y="12"/>
                  </a:lnTo>
                  <a:lnTo>
                    <a:pt x="48" y="12"/>
                  </a:lnTo>
                  <a:lnTo>
                    <a:pt x="60" y="12"/>
                  </a:lnTo>
                  <a:lnTo>
                    <a:pt x="71" y="5"/>
                  </a:lnTo>
                  <a:lnTo>
                    <a:pt x="83" y="15"/>
                  </a:lnTo>
                  <a:lnTo>
                    <a:pt x="97" y="12"/>
                  </a:lnTo>
                  <a:lnTo>
                    <a:pt x="97" y="0"/>
                  </a:lnTo>
                  <a:lnTo>
                    <a:pt x="107" y="5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4" name="Freeform 131">
              <a:extLst>
                <a:ext uri="{FF2B5EF4-FFF2-40B4-BE49-F238E27FC236}">
                  <a16:creationId xmlns:a16="http://schemas.microsoft.com/office/drawing/2014/main" id="{52946FEC-42EE-EE29-9848-60B36582F53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5021" y="-621042"/>
              <a:ext cx="1685600" cy="2469601"/>
            </a:xfrm>
            <a:custGeom>
              <a:avLst/>
              <a:gdLst>
                <a:gd name="T0" fmla="*/ 849 w 989"/>
                <a:gd name="T1" fmla="*/ 126 h 1449"/>
                <a:gd name="T2" fmla="*/ 669 w 989"/>
                <a:gd name="T3" fmla="*/ 190 h 1449"/>
                <a:gd name="T4" fmla="*/ 783 w 989"/>
                <a:gd name="T5" fmla="*/ 237 h 1449"/>
                <a:gd name="T6" fmla="*/ 811 w 989"/>
                <a:gd name="T7" fmla="*/ 308 h 1449"/>
                <a:gd name="T8" fmla="*/ 979 w 989"/>
                <a:gd name="T9" fmla="*/ 247 h 1449"/>
                <a:gd name="T10" fmla="*/ 913 w 989"/>
                <a:gd name="T11" fmla="*/ 386 h 1449"/>
                <a:gd name="T12" fmla="*/ 880 w 989"/>
                <a:gd name="T13" fmla="*/ 474 h 1449"/>
                <a:gd name="T14" fmla="*/ 887 w 989"/>
                <a:gd name="T15" fmla="*/ 666 h 1449"/>
                <a:gd name="T16" fmla="*/ 863 w 989"/>
                <a:gd name="T17" fmla="*/ 727 h 1449"/>
                <a:gd name="T18" fmla="*/ 873 w 989"/>
                <a:gd name="T19" fmla="*/ 841 h 1449"/>
                <a:gd name="T20" fmla="*/ 849 w 989"/>
                <a:gd name="T21" fmla="*/ 888 h 1449"/>
                <a:gd name="T22" fmla="*/ 826 w 989"/>
                <a:gd name="T23" fmla="*/ 933 h 1449"/>
                <a:gd name="T24" fmla="*/ 785 w 989"/>
                <a:gd name="T25" fmla="*/ 950 h 1449"/>
                <a:gd name="T26" fmla="*/ 835 w 989"/>
                <a:gd name="T27" fmla="*/ 1035 h 1449"/>
                <a:gd name="T28" fmla="*/ 773 w 989"/>
                <a:gd name="T29" fmla="*/ 997 h 1449"/>
                <a:gd name="T30" fmla="*/ 802 w 989"/>
                <a:gd name="T31" fmla="*/ 1059 h 1449"/>
                <a:gd name="T32" fmla="*/ 736 w 989"/>
                <a:gd name="T33" fmla="*/ 1137 h 1449"/>
                <a:gd name="T34" fmla="*/ 655 w 989"/>
                <a:gd name="T35" fmla="*/ 1167 h 1449"/>
                <a:gd name="T36" fmla="*/ 587 w 989"/>
                <a:gd name="T37" fmla="*/ 1241 h 1449"/>
                <a:gd name="T38" fmla="*/ 528 w 989"/>
                <a:gd name="T39" fmla="*/ 1283 h 1449"/>
                <a:gd name="T40" fmla="*/ 492 w 989"/>
                <a:gd name="T41" fmla="*/ 1362 h 1449"/>
                <a:gd name="T42" fmla="*/ 485 w 989"/>
                <a:gd name="T43" fmla="*/ 1449 h 1449"/>
                <a:gd name="T44" fmla="*/ 405 w 989"/>
                <a:gd name="T45" fmla="*/ 1423 h 1449"/>
                <a:gd name="T46" fmla="*/ 350 w 989"/>
                <a:gd name="T47" fmla="*/ 1328 h 1449"/>
                <a:gd name="T48" fmla="*/ 317 w 989"/>
                <a:gd name="T49" fmla="*/ 1234 h 1449"/>
                <a:gd name="T50" fmla="*/ 329 w 989"/>
                <a:gd name="T51" fmla="*/ 1141 h 1449"/>
                <a:gd name="T52" fmla="*/ 362 w 989"/>
                <a:gd name="T53" fmla="*/ 1070 h 1449"/>
                <a:gd name="T54" fmla="*/ 322 w 989"/>
                <a:gd name="T55" fmla="*/ 1099 h 1449"/>
                <a:gd name="T56" fmla="*/ 305 w 989"/>
                <a:gd name="T57" fmla="*/ 1028 h 1449"/>
                <a:gd name="T58" fmla="*/ 326 w 989"/>
                <a:gd name="T59" fmla="*/ 1006 h 1449"/>
                <a:gd name="T60" fmla="*/ 282 w 989"/>
                <a:gd name="T61" fmla="*/ 985 h 1449"/>
                <a:gd name="T62" fmla="*/ 277 w 989"/>
                <a:gd name="T63" fmla="*/ 876 h 1449"/>
                <a:gd name="T64" fmla="*/ 237 w 989"/>
                <a:gd name="T65" fmla="*/ 763 h 1449"/>
                <a:gd name="T66" fmla="*/ 116 w 989"/>
                <a:gd name="T67" fmla="*/ 722 h 1449"/>
                <a:gd name="T68" fmla="*/ 31 w 989"/>
                <a:gd name="T69" fmla="*/ 663 h 1449"/>
                <a:gd name="T70" fmla="*/ 36 w 989"/>
                <a:gd name="T71" fmla="*/ 616 h 1449"/>
                <a:gd name="T72" fmla="*/ 64 w 989"/>
                <a:gd name="T73" fmla="*/ 516 h 1449"/>
                <a:gd name="T74" fmla="*/ 85 w 989"/>
                <a:gd name="T75" fmla="*/ 410 h 1449"/>
                <a:gd name="T76" fmla="*/ 177 w 989"/>
                <a:gd name="T77" fmla="*/ 289 h 1449"/>
                <a:gd name="T78" fmla="*/ 260 w 989"/>
                <a:gd name="T79" fmla="*/ 192 h 1449"/>
                <a:gd name="T80" fmla="*/ 371 w 989"/>
                <a:gd name="T81" fmla="*/ 161 h 1449"/>
                <a:gd name="T82" fmla="*/ 466 w 989"/>
                <a:gd name="T83" fmla="*/ 251 h 1449"/>
                <a:gd name="T84" fmla="*/ 483 w 989"/>
                <a:gd name="T85" fmla="*/ 60 h 1449"/>
                <a:gd name="T86" fmla="*/ 617 w 989"/>
                <a:gd name="T87" fmla="*/ 0 h 1449"/>
                <a:gd name="T88" fmla="*/ 747 w 989"/>
                <a:gd name="T89" fmla="*/ 19 h 1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89" h="1449">
                  <a:moveTo>
                    <a:pt x="747" y="19"/>
                  </a:moveTo>
                  <a:lnTo>
                    <a:pt x="747" y="19"/>
                  </a:lnTo>
                  <a:lnTo>
                    <a:pt x="849" y="126"/>
                  </a:lnTo>
                  <a:lnTo>
                    <a:pt x="818" y="173"/>
                  </a:lnTo>
                  <a:lnTo>
                    <a:pt x="757" y="178"/>
                  </a:lnTo>
                  <a:lnTo>
                    <a:pt x="669" y="190"/>
                  </a:lnTo>
                  <a:lnTo>
                    <a:pt x="677" y="211"/>
                  </a:lnTo>
                  <a:lnTo>
                    <a:pt x="736" y="199"/>
                  </a:lnTo>
                  <a:lnTo>
                    <a:pt x="783" y="237"/>
                  </a:lnTo>
                  <a:lnTo>
                    <a:pt x="814" y="204"/>
                  </a:lnTo>
                  <a:lnTo>
                    <a:pt x="828" y="244"/>
                  </a:lnTo>
                  <a:lnTo>
                    <a:pt x="811" y="308"/>
                  </a:lnTo>
                  <a:lnTo>
                    <a:pt x="852" y="268"/>
                  </a:lnTo>
                  <a:lnTo>
                    <a:pt x="930" y="225"/>
                  </a:lnTo>
                  <a:lnTo>
                    <a:pt x="979" y="247"/>
                  </a:lnTo>
                  <a:lnTo>
                    <a:pt x="989" y="292"/>
                  </a:lnTo>
                  <a:lnTo>
                    <a:pt x="923" y="365"/>
                  </a:lnTo>
                  <a:lnTo>
                    <a:pt x="913" y="386"/>
                  </a:lnTo>
                  <a:lnTo>
                    <a:pt x="861" y="403"/>
                  </a:lnTo>
                  <a:lnTo>
                    <a:pt x="899" y="408"/>
                  </a:lnTo>
                  <a:lnTo>
                    <a:pt x="880" y="474"/>
                  </a:lnTo>
                  <a:lnTo>
                    <a:pt x="866" y="528"/>
                  </a:lnTo>
                  <a:lnTo>
                    <a:pt x="868" y="616"/>
                  </a:lnTo>
                  <a:lnTo>
                    <a:pt x="887" y="666"/>
                  </a:lnTo>
                  <a:lnTo>
                    <a:pt x="861" y="668"/>
                  </a:lnTo>
                  <a:lnTo>
                    <a:pt x="835" y="689"/>
                  </a:lnTo>
                  <a:lnTo>
                    <a:pt x="863" y="727"/>
                  </a:lnTo>
                  <a:lnTo>
                    <a:pt x="868" y="782"/>
                  </a:lnTo>
                  <a:lnTo>
                    <a:pt x="852" y="786"/>
                  </a:lnTo>
                  <a:lnTo>
                    <a:pt x="873" y="841"/>
                  </a:lnTo>
                  <a:lnTo>
                    <a:pt x="835" y="843"/>
                  </a:lnTo>
                  <a:lnTo>
                    <a:pt x="856" y="869"/>
                  </a:lnTo>
                  <a:lnTo>
                    <a:pt x="849" y="888"/>
                  </a:lnTo>
                  <a:lnTo>
                    <a:pt x="828" y="895"/>
                  </a:lnTo>
                  <a:lnTo>
                    <a:pt x="804" y="895"/>
                  </a:lnTo>
                  <a:lnTo>
                    <a:pt x="826" y="933"/>
                  </a:lnTo>
                  <a:lnTo>
                    <a:pt x="826" y="957"/>
                  </a:lnTo>
                  <a:lnTo>
                    <a:pt x="792" y="935"/>
                  </a:lnTo>
                  <a:lnTo>
                    <a:pt x="785" y="950"/>
                  </a:lnTo>
                  <a:lnTo>
                    <a:pt x="807" y="964"/>
                  </a:lnTo>
                  <a:lnTo>
                    <a:pt x="828" y="995"/>
                  </a:lnTo>
                  <a:lnTo>
                    <a:pt x="835" y="1035"/>
                  </a:lnTo>
                  <a:lnTo>
                    <a:pt x="804" y="1044"/>
                  </a:lnTo>
                  <a:lnTo>
                    <a:pt x="792" y="1025"/>
                  </a:lnTo>
                  <a:lnTo>
                    <a:pt x="773" y="997"/>
                  </a:lnTo>
                  <a:lnTo>
                    <a:pt x="778" y="1030"/>
                  </a:lnTo>
                  <a:lnTo>
                    <a:pt x="759" y="1056"/>
                  </a:lnTo>
                  <a:lnTo>
                    <a:pt x="802" y="1059"/>
                  </a:lnTo>
                  <a:lnTo>
                    <a:pt x="823" y="1061"/>
                  </a:lnTo>
                  <a:lnTo>
                    <a:pt x="781" y="1101"/>
                  </a:lnTo>
                  <a:lnTo>
                    <a:pt x="736" y="1137"/>
                  </a:lnTo>
                  <a:lnTo>
                    <a:pt x="688" y="1151"/>
                  </a:lnTo>
                  <a:lnTo>
                    <a:pt x="672" y="1151"/>
                  </a:lnTo>
                  <a:lnTo>
                    <a:pt x="655" y="1167"/>
                  </a:lnTo>
                  <a:lnTo>
                    <a:pt x="632" y="1210"/>
                  </a:lnTo>
                  <a:lnTo>
                    <a:pt x="598" y="1238"/>
                  </a:lnTo>
                  <a:lnTo>
                    <a:pt x="587" y="1241"/>
                  </a:lnTo>
                  <a:lnTo>
                    <a:pt x="565" y="1250"/>
                  </a:lnTo>
                  <a:lnTo>
                    <a:pt x="542" y="1260"/>
                  </a:lnTo>
                  <a:lnTo>
                    <a:pt x="528" y="1283"/>
                  </a:lnTo>
                  <a:lnTo>
                    <a:pt x="528" y="1309"/>
                  </a:lnTo>
                  <a:lnTo>
                    <a:pt x="518" y="1333"/>
                  </a:lnTo>
                  <a:lnTo>
                    <a:pt x="492" y="1362"/>
                  </a:lnTo>
                  <a:lnTo>
                    <a:pt x="499" y="1388"/>
                  </a:lnTo>
                  <a:lnTo>
                    <a:pt x="492" y="1416"/>
                  </a:lnTo>
                  <a:lnTo>
                    <a:pt x="485" y="1449"/>
                  </a:lnTo>
                  <a:lnTo>
                    <a:pt x="461" y="1449"/>
                  </a:lnTo>
                  <a:lnTo>
                    <a:pt x="438" y="1423"/>
                  </a:lnTo>
                  <a:lnTo>
                    <a:pt x="405" y="1423"/>
                  </a:lnTo>
                  <a:lnTo>
                    <a:pt x="388" y="1404"/>
                  </a:lnTo>
                  <a:lnTo>
                    <a:pt x="378" y="1373"/>
                  </a:lnTo>
                  <a:lnTo>
                    <a:pt x="350" y="1328"/>
                  </a:lnTo>
                  <a:lnTo>
                    <a:pt x="343" y="1305"/>
                  </a:lnTo>
                  <a:lnTo>
                    <a:pt x="341" y="1272"/>
                  </a:lnTo>
                  <a:lnTo>
                    <a:pt x="317" y="1234"/>
                  </a:lnTo>
                  <a:lnTo>
                    <a:pt x="324" y="1205"/>
                  </a:lnTo>
                  <a:lnTo>
                    <a:pt x="312" y="1189"/>
                  </a:lnTo>
                  <a:lnTo>
                    <a:pt x="329" y="1141"/>
                  </a:lnTo>
                  <a:lnTo>
                    <a:pt x="352" y="1125"/>
                  </a:lnTo>
                  <a:lnTo>
                    <a:pt x="360" y="1106"/>
                  </a:lnTo>
                  <a:lnTo>
                    <a:pt x="362" y="1070"/>
                  </a:lnTo>
                  <a:lnTo>
                    <a:pt x="343" y="1085"/>
                  </a:lnTo>
                  <a:lnTo>
                    <a:pt x="336" y="1092"/>
                  </a:lnTo>
                  <a:lnTo>
                    <a:pt x="322" y="1099"/>
                  </a:lnTo>
                  <a:lnTo>
                    <a:pt x="300" y="1085"/>
                  </a:lnTo>
                  <a:lnTo>
                    <a:pt x="300" y="1051"/>
                  </a:lnTo>
                  <a:lnTo>
                    <a:pt x="305" y="1028"/>
                  </a:lnTo>
                  <a:lnTo>
                    <a:pt x="322" y="1025"/>
                  </a:lnTo>
                  <a:lnTo>
                    <a:pt x="355" y="1040"/>
                  </a:lnTo>
                  <a:lnTo>
                    <a:pt x="326" y="1006"/>
                  </a:lnTo>
                  <a:lnTo>
                    <a:pt x="312" y="990"/>
                  </a:lnTo>
                  <a:lnTo>
                    <a:pt x="296" y="997"/>
                  </a:lnTo>
                  <a:lnTo>
                    <a:pt x="282" y="985"/>
                  </a:lnTo>
                  <a:lnTo>
                    <a:pt x="300" y="935"/>
                  </a:lnTo>
                  <a:lnTo>
                    <a:pt x="291" y="917"/>
                  </a:lnTo>
                  <a:lnTo>
                    <a:pt x="277" y="876"/>
                  </a:lnTo>
                  <a:lnTo>
                    <a:pt x="258" y="815"/>
                  </a:lnTo>
                  <a:lnTo>
                    <a:pt x="237" y="791"/>
                  </a:lnTo>
                  <a:lnTo>
                    <a:pt x="237" y="763"/>
                  </a:lnTo>
                  <a:lnTo>
                    <a:pt x="194" y="725"/>
                  </a:lnTo>
                  <a:lnTo>
                    <a:pt x="161" y="720"/>
                  </a:lnTo>
                  <a:lnTo>
                    <a:pt x="116" y="722"/>
                  </a:lnTo>
                  <a:lnTo>
                    <a:pt x="78" y="730"/>
                  </a:lnTo>
                  <a:lnTo>
                    <a:pt x="59" y="706"/>
                  </a:lnTo>
                  <a:lnTo>
                    <a:pt x="31" y="663"/>
                  </a:lnTo>
                  <a:lnTo>
                    <a:pt x="73" y="640"/>
                  </a:lnTo>
                  <a:lnTo>
                    <a:pt x="104" y="635"/>
                  </a:lnTo>
                  <a:lnTo>
                    <a:pt x="36" y="616"/>
                  </a:lnTo>
                  <a:lnTo>
                    <a:pt x="0" y="585"/>
                  </a:lnTo>
                  <a:lnTo>
                    <a:pt x="2" y="554"/>
                  </a:lnTo>
                  <a:lnTo>
                    <a:pt x="64" y="516"/>
                  </a:lnTo>
                  <a:lnTo>
                    <a:pt x="123" y="474"/>
                  </a:lnTo>
                  <a:lnTo>
                    <a:pt x="128" y="443"/>
                  </a:lnTo>
                  <a:lnTo>
                    <a:pt x="85" y="410"/>
                  </a:lnTo>
                  <a:lnTo>
                    <a:pt x="99" y="372"/>
                  </a:lnTo>
                  <a:lnTo>
                    <a:pt x="154" y="301"/>
                  </a:lnTo>
                  <a:lnTo>
                    <a:pt x="177" y="289"/>
                  </a:lnTo>
                  <a:lnTo>
                    <a:pt x="170" y="240"/>
                  </a:lnTo>
                  <a:lnTo>
                    <a:pt x="211" y="209"/>
                  </a:lnTo>
                  <a:lnTo>
                    <a:pt x="260" y="192"/>
                  </a:lnTo>
                  <a:lnTo>
                    <a:pt x="310" y="190"/>
                  </a:lnTo>
                  <a:lnTo>
                    <a:pt x="329" y="228"/>
                  </a:lnTo>
                  <a:lnTo>
                    <a:pt x="371" y="161"/>
                  </a:lnTo>
                  <a:lnTo>
                    <a:pt x="409" y="206"/>
                  </a:lnTo>
                  <a:lnTo>
                    <a:pt x="433" y="216"/>
                  </a:lnTo>
                  <a:lnTo>
                    <a:pt x="466" y="251"/>
                  </a:lnTo>
                  <a:lnTo>
                    <a:pt x="426" y="190"/>
                  </a:lnTo>
                  <a:lnTo>
                    <a:pt x="428" y="138"/>
                  </a:lnTo>
                  <a:lnTo>
                    <a:pt x="483" y="60"/>
                  </a:lnTo>
                  <a:lnTo>
                    <a:pt x="539" y="67"/>
                  </a:lnTo>
                  <a:lnTo>
                    <a:pt x="561" y="15"/>
                  </a:lnTo>
                  <a:lnTo>
                    <a:pt x="617" y="0"/>
                  </a:lnTo>
                  <a:lnTo>
                    <a:pt x="747" y="19"/>
                  </a:lnTo>
                  <a:lnTo>
                    <a:pt x="747" y="19"/>
                  </a:lnTo>
                  <a:lnTo>
                    <a:pt x="747" y="19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" name="Freeform 132">
              <a:extLst>
                <a:ext uri="{FF2B5EF4-FFF2-40B4-BE49-F238E27FC236}">
                  <a16:creationId xmlns:a16="http://schemas.microsoft.com/office/drawing/2014/main" id="{DD59A107-877B-37A9-F6FB-1A3691C8B9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1786" y="3421672"/>
              <a:ext cx="112487" cy="117601"/>
            </a:xfrm>
            <a:custGeom>
              <a:avLst/>
              <a:gdLst>
                <a:gd name="T0" fmla="*/ 49 w 66"/>
                <a:gd name="T1" fmla="*/ 14 h 69"/>
                <a:gd name="T2" fmla="*/ 49 w 66"/>
                <a:gd name="T3" fmla="*/ 14 h 69"/>
                <a:gd name="T4" fmla="*/ 49 w 66"/>
                <a:gd name="T5" fmla="*/ 33 h 69"/>
                <a:gd name="T6" fmla="*/ 54 w 66"/>
                <a:gd name="T7" fmla="*/ 33 h 69"/>
                <a:gd name="T8" fmla="*/ 59 w 66"/>
                <a:gd name="T9" fmla="*/ 36 h 69"/>
                <a:gd name="T10" fmla="*/ 61 w 66"/>
                <a:gd name="T11" fmla="*/ 33 h 69"/>
                <a:gd name="T12" fmla="*/ 66 w 66"/>
                <a:gd name="T13" fmla="*/ 36 h 69"/>
                <a:gd name="T14" fmla="*/ 56 w 66"/>
                <a:gd name="T15" fmla="*/ 43 h 69"/>
                <a:gd name="T16" fmla="*/ 49 w 66"/>
                <a:gd name="T17" fmla="*/ 48 h 69"/>
                <a:gd name="T18" fmla="*/ 49 w 66"/>
                <a:gd name="T19" fmla="*/ 50 h 69"/>
                <a:gd name="T20" fmla="*/ 52 w 66"/>
                <a:gd name="T21" fmla="*/ 52 h 69"/>
                <a:gd name="T22" fmla="*/ 47 w 66"/>
                <a:gd name="T23" fmla="*/ 57 h 69"/>
                <a:gd name="T24" fmla="*/ 42 w 66"/>
                <a:gd name="T25" fmla="*/ 59 h 69"/>
                <a:gd name="T26" fmla="*/ 44 w 66"/>
                <a:gd name="T27" fmla="*/ 59 h 69"/>
                <a:gd name="T28" fmla="*/ 40 w 66"/>
                <a:gd name="T29" fmla="*/ 62 h 69"/>
                <a:gd name="T30" fmla="*/ 35 w 66"/>
                <a:gd name="T31" fmla="*/ 66 h 69"/>
                <a:gd name="T32" fmla="*/ 35 w 66"/>
                <a:gd name="T33" fmla="*/ 69 h 69"/>
                <a:gd name="T34" fmla="*/ 26 w 66"/>
                <a:gd name="T35" fmla="*/ 66 h 69"/>
                <a:gd name="T36" fmla="*/ 16 w 66"/>
                <a:gd name="T37" fmla="*/ 64 h 69"/>
                <a:gd name="T38" fmla="*/ 9 w 66"/>
                <a:gd name="T39" fmla="*/ 62 h 69"/>
                <a:gd name="T40" fmla="*/ 0 w 66"/>
                <a:gd name="T41" fmla="*/ 55 h 69"/>
                <a:gd name="T42" fmla="*/ 0 w 66"/>
                <a:gd name="T43" fmla="*/ 50 h 69"/>
                <a:gd name="T44" fmla="*/ 2 w 66"/>
                <a:gd name="T45" fmla="*/ 48 h 69"/>
                <a:gd name="T46" fmla="*/ 0 w 66"/>
                <a:gd name="T47" fmla="*/ 43 h 69"/>
                <a:gd name="T48" fmla="*/ 7 w 66"/>
                <a:gd name="T49" fmla="*/ 31 h 69"/>
                <a:gd name="T50" fmla="*/ 28 w 66"/>
                <a:gd name="T51" fmla="*/ 31 h 69"/>
                <a:gd name="T52" fmla="*/ 28 w 66"/>
                <a:gd name="T53" fmla="*/ 24 h 69"/>
                <a:gd name="T54" fmla="*/ 26 w 66"/>
                <a:gd name="T55" fmla="*/ 24 h 69"/>
                <a:gd name="T56" fmla="*/ 23 w 66"/>
                <a:gd name="T57" fmla="*/ 19 h 69"/>
                <a:gd name="T58" fmla="*/ 18 w 66"/>
                <a:gd name="T59" fmla="*/ 17 h 69"/>
                <a:gd name="T60" fmla="*/ 11 w 66"/>
                <a:gd name="T61" fmla="*/ 10 h 69"/>
                <a:gd name="T62" fmla="*/ 18 w 66"/>
                <a:gd name="T63" fmla="*/ 10 h 69"/>
                <a:gd name="T64" fmla="*/ 18 w 66"/>
                <a:gd name="T65" fmla="*/ 0 h 69"/>
                <a:gd name="T66" fmla="*/ 35 w 66"/>
                <a:gd name="T67" fmla="*/ 0 h 69"/>
                <a:gd name="T68" fmla="*/ 52 w 66"/>
                <a:gd name="T69" fmla="*/ 0 h 69"/>
                <a:gd name="T70" fmla="*/ 49 w 66"/>
                <a:gd name="T71" fmla="*/ 1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6" h="69">
                  <a:moveTo>
                    <a:pt x="49" y="14"/>
                  </a:moveTo>
                  <a:lnTo>
                    <a:pt x="49" y="14"/>
                  </a:lnTo>
                  <a:lnTo>
                    <a:pt x="49" y="33"/>
                  </a:lnTo>
                  <a:lnTo>
                    <a:pt x="54" y="33"/>
                  </a:lnTo>
                  <a:lnTo>
                    <a:pt x="59" y="36"/>
                  </a:lnTo>
                  <a:lnTo>
                    <a:pt x="61" y="33"/>
                  </a:lnTo>
                  <a:lnTo>
                    <a:pt x="66" y="36"/>
                  </a:lnTo>
                  <a:lnTo>
                    <a:pt x="56" y="43"/>
                  </a:lnTo>
                  <a:lnTo>
                    <a:pt x="49" y="48"/>
                  </a:lnTo>
                  <a:lnTo>
                    <a:pt x="49" y="50"/>
                  </a:lnTo>
                  <a:lnTo>
                    <a:pt x="52" y="52"/>
                  </a:lnTo>
                  <a:lnTo>
                    <a:pt x="47" y="57"/>
                  </a:lnTo>
                  <a:lnTo>
                    <a:pt x="42" y="59"/>
                  </a:lnTo>
                  <a:lnTo>
                    <a:pt x="44" y="59"/>
                  </a:lnTo>
                  <a:lnTo>
                    <a:pt x="40" y="62"/>
                  </a:lnTo>
                  <a:lnTo>
                    <a:pt x="35" y="66"/>
                  </a:lnTo>
                  <a:lnTo>
                    <a:pt x="35" y="69"/>
                  </a:lnTo>
                  <a:lnTo>
                    <a:pt x="26" y="66"/>
                  </a:lnTo>
                  <a:lnTo>
                    <a:pt x="16" y="64"/>
                  </a:lnTo>
                  <a:lnTo>
                    <a:pt x="9" y="62"/>
                  </a:lnTo>
                  <a:lnTo>
                    <a:pt x="0" y="55"/>
                  </a:lnTo>
                  <a:lnTo>
                    <a:pt x="0" y="50"/>
                  </a:lnTo>
                  <a:lnTo>
                    <a:pt x="2" y="48"/>
                  </a:lnTo>
                  <a:lnTo>
                    <a:pt x="0" y="43"/>
                  </a:lnTo>
                  <a:lnTo>
                    <a:pt x="7" y="31"/>
                  </a:lnTo>
                  <a:lnTo>
                    <a:pt x="28" y="31"/>
                  </a:lnTo>
                  <a:lnTo>
                    <a:pt x="28" y="24"/>
                  </a:lnTo>
                  <a:lnTo>
                    <a:pt x="26" y="24"/>
                  </a:lnTo>
                  <a:lnTo>
                    <a:pt x="23" y="19"/>
                  </a:lnTo>
                  <a:lnTo>
                    <a:pt x="18" y="17"/>
                  </a:lnTo>
                  <a:lnTo>
                    <a:pt x="11" y="10"/>
                  </a:lnTo>
                  <a:lnTo>
                    <a:pt x="18" y="10"/>
                  </a:lnTo>
                  <a:lnTo>
                    <a:pt x="18" y="0"/>
                  </a:lnTo>
                  <a:lnTo>
                    <a:pt x="35" y="0"/>
                  </a:lnTo>
                  <a:lnTo>
                    <a:pt x="52" y="0"/>
                  </a:lnTo>
                  <a:lnTo>
                    <a:pt x="49" y="14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6" name="Freeform 134">
              <a:extLst>
                <a:ext uri="{FF2B5EF4-FFF2-40B4-BE49-F238E27FC236}">
                  <a16:creationId xmlns:a16="http://schemas.microsoft.com/office/drawing/2014/main" id="{3A7DA8C3-5130-1A65-0B94-6C33ACC390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2256" y="3687550"/>
              <a:ext cx="136348" cy="197705"/>
            </a:xfrm>
            <a:custGeom>
              <a:avLst/>
              <a:gdLst>
                <a:gd name="T0" fmla="*/ 68 w 80"/>
                <a:gd name="T1" fmla="*/ 41 h 116"/>
                <a:gd name="T2" fmla="*/ 68 w 80"/>
                <a:gd name="T3" fmla="*/ 41 h 116"/>
                <a:gd name="T4" fmla="*/ 66 w 80"/>
                <a:gd name="T5" fmla="*/ 55 h 116"/>
                <a:gd name="T6" fmla="*/ 56 w 80"/>
                <a:gd name="T7" fmla="*/ 60 h 116"/>
                <a:gd name="T8" fmla="*/ 59 w 80"/>
                <a:gd name="T9" fmla="*/ 62 h 116"/>
                <a:gd name="T10" fmla="*/ 54 w 80"/>
                <a:gd name="T11" fmla="*/ 71 h 116"/>
                <a:gd name="T12" fmla="*/ 61 w 80"/>
                <a:gd name="T13" fmla="*/ 83 h 116"/>
                <a:gd name="T14" fmla="*/ 66 w 80"/>
                <a:gd name="T15" fmla="*/ 83 h 116"/>
                <a:gd name="T16" fmla="*/ 68 w 80"/>
                <a:gd name="T17" fmla="*/ 93 h 116"/>
                <a:gd name="T18" fmla="*/ 80 w 80"/>
                <a:gd name="T19" fmla="*/ 107 h 116"/>
                <a:gd name="T20" fmla="*/ 75 w 80"/>
                <a:gd name="T21" fmla="*/ 107 h 116"/>
                <a:gd name="T22" fmla="*/ 66 w 80"/>
                <a:gd name="T23" fmla="*/ 105 h 116"/>
                <a:gd name="T24" fmla="*/ 61 w 80"/>
                <a:gd name="T25" fmla="*/ 109 h 116"/>
                <a:gd name="T26" fmla="*/ 54 w 80"/>
                <a:gd name="T27" fmla="*/ 112 h 116"/>
                <a:gd name="T28" fmla="*/ 49 w 80"/>
                <a:gd name="T29" fmla="*/ 114 h 116"/>
                <a:gd name="T30" fmla="*/ 47 w 80"/>
                <a:gd name="T31" fmla="*/ 116 h 116"/>
                <a:gd name="T32" fmla="*/ 37 w 80"/>
                <a:gd name="T33" fmla="*/ 116 h 116"/>
                <a:gd name="T34" fmla="*/ 28 w 80"/>
                <a:gd name="T35" fmla="*/ 107 h 116"/>
                <a:gd name="T36" fmla="*/ 26 w 80"/>
                <a:gd name="T37" fmla="*/ 100 h 116"/>
                <a:gd name="T38" fmla="*/ 23 w 80"/>
                <a:gd name="T39" fmla="*/ 93 h 116"/>
                <a:gd name="T40" fmla="*/ 26 w 80"/>
                <a:gd name="T41" fmla="*/ 79 h 116"/>
                <a:gd name="T42" fmla="*/ 30 w 80"/>
                <a:gd name="T43" fmla="*/ 71 h 116"/>
                <a:gd name="T44" fmla="*/ 26 w 80"/>
                <a:gd name="T45" fmla="*/ 67 h 116"/>
                <a:gd name="T46" fmla="*/ 21 w 80"/>
                <a:gd name="T47" fmla="*/ 62 h 116"/>
                <a:gd name="T48" fmla="*/ 23 w 80"/>
                <a:gd name="T49" fmla="*/ 55 h 116"/>
                <a:gd name="T50" fmla="*/ 19 w 80"/>
                <a:gd name="T51" fmla="*/ 52 h 116"/>
                <a:gd name="T52" fmla="*/ 11 w 80"/>
                <a:gd name="T53" fmla="*/ 52 h 116"/>
                <a:gd name="T54" fmla="*/ 0 w 80"/>
                <a:gd name="T55" fmla="*/ 41 h 116"/>
                <a:gd name="T56" fmla="*/ 4 w 80"/>
                <a:gd name="T57" fmla="*/ 36 h 116"/>
                <a:gd name="T58" fmla="*/ 4 w 80"/>
                <a:gd name="T59" fmla="*/ 29 h 116"/>
                <a:gd name="T60" fmla="*/ 14 w 80"/>
                <a:gd name="T61" fmla="*/ 26 h 116"/>
                <a:gd name="T62" fmla="*/ 16 w 80"/>
                <a:gd name="T63" fmla="*/ 22 h 116"/>
                <a:gd name="T64" fmla="*/ 11 w 80"/>
                <a:gd name="T65" fmla="*/ 17 h 116"/>
                <a:gd name="T66" fmla="*/ 14 w 80"/>
                <a:gd name="T67" fmla="*/ 10 h 116"/>
                <a:gd name="T68" fmla="*/ 26 w 80"/>
                <a:gd name="T69" fmla="*/ 0 h 116"/>
                <a:gd name="T70" fmla="*/ 37 w 80"/>
                <a:gd name="T71" fmla="*/ 8 h 116"/>
                <a:gd name="T72" fmla="*/ 47 w 80"/>
                <a:gd name="T73" fmla="*/ 17 h 116"/>
                <a:gd name="T74" fmla="*/ 47 w 80"/>
                <a:gd name="T75" fmla="*/ 26 h 116"/>
                <a:gd name="T76" fmla="*/ 54 w 80"/>
                <a:gd name="T77" fmla="*/ 26 h 116"/>
                <a:gd name="T78" fmla="*/ 61 w 80"/>
                <a:gd name="T79" fmla="*/ 34 h 116"/>
                <a:gd name="T80" fmla="*/ 68 w 80"/>
                <a:gd name="T81" fmla="*/ 41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0" h="116">
                  <a:moveTo>
                    <a:pt x="68" y="41"/>
                  </a:moveTo>
                  <a:lnTo>
                    <a:pt x="68" y="41"/>
                  </a:lnTo>
                  <a:lnTo>
                    <a:pt x="66" y="55"/>
                  </a:lnTo>
                  <a:lnTo>
                    <a:pt x="56" y="60"/>
                  </a:lnTo>
                  <a:lnTo>
                    <a:pt x="59" y="62"/>
                  </a:lnTo>
                  <a:lnTo>
                    <a:pt x="54" y="71"/>
                  </a:lnTo>
                  <a:lnTo>
                    <a:pt x="61" y="83"/>
                  </a:lnTo>
                  <a:lnTo>
                    <a:pt x="66" y="83"/>
                  </a:lnTo>
                  <a:lnTo>
                    <a:pt x="68" y="93"/>
                  </a:lnTo>
                  <a:lnTo>
                    <a:pt x="80" y="107"/>
                  </a:lnTo>
                  <a:lnTo>
                    <a:pt x="75" y="107"/>
                  </a:lnTo>
                  <a:lnTo>
                    <a:pt x="66" y="105"/>
                  </a:lnTo>
                  <a:lnTo>
                    <a:pt x="61" y="109"/>
                  </a:lnTo>
                  <a:lnTo>
                    <a:pt x="54" y="112"/>
                  </a:lnTo>
                  <a:lnTo>
                    <a:pt x="49" y="114"/>
                  </a:lnTo>
                  <a:lnTo>
                    <a:pt x="47" y="116"/>
                  </a:lnTo>
                  <a:lnTo>
                    <a:pt x="37" y="116"/>
                  </a:lnTo>
                  <a:lnTo>
                    <a:pt x="28" y="107"/>
                  </a:lnTo>
                  <a:lnTo>
                    <a:pt x="26" y="100"/>
                  </a:lnTo>
                  <a:lnTo>
                    <a:pt x="23" y="93"/>
                  </a:lnTo>
                  <a:lnTo>
                    <a:pt x="26" y="79"/>
                  </a:lnTo>
                  <a:lnTo>
                    <a:pt x="30" y="71"/>
                  </a:lnTo>
                  <a:lnTo>
                    <a:pt x="26" y="67"/>
                  </a:lnTo>
                  <a:lnTo>
                    <a:pt x="21" y="62"/>
                  </a:lnTo>
                  <a:lnTo>
                    <a:pt x="23" y="55"/>
                  </a:lnTo>
                  <a:lnTo>
                    <a:pt x="19" y="52"/>
                  </a:lnTo>
                  <a:lnTo>
                    <a:pt x="11" y="52"/>
                  </a:lnTo>
                  <a:lnTo>
                    <a:pt x="0" y="41"/>
                  </a:lnTo>
                  <a:lnTo>
                    <a:pt x="4" y="36"/>
                  </a:lnTo>
                  <a:lnTo>
                    <a:pt x="4" y="29"/>
                  </a:lnTo>
                  <a:lnTo>
                    <a:pt x="14" y="26"/>
                  </a:lnTo>
                  <a:lnTo>
                    <a:pt x="16" y="22"/>
                  </a:lnTo>
                  <a:lnTo>
                    <a:pt x="11" y="17"/>
                  </a:lnTo>
                  <a:lnTo>
                    <a:pt x="14" y="10"/>
                  </a:lnTo>
                  <a:lnTo>
                    <a:pt x="26" y="0"/>
                  </a:lnTo>
                  <a:lnTo>
                    <a:pt x="37" y="8"/>
                  </a:lnTo>
                  <a:lnTo>
                    <a:pt x="47" y="17"/>
                  </a:lnTo>
                  <a:lnTo>
                    <a:pt x="47" y="26"/>
                  </a:lnTo>
                  <a:lnTo>
                    <a:pt x="54" y="26"/>
                  </a:lnTo>
                  <a:lnTo>
                    <a:pt x="61" y="34"/>
                  </a:lnTo>
                  <a:lnTo>
                    <a:pt x="68" y="41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7" name="Freeform 136">
              <a:extLst>
                <a:ext uri="{FF2B5EF4-FFF2-40B4-BE49-F238E27FC236}">
                  <a16:creationId xmlns:a16="http://schemas.microsoft.com/office/drawing/2014/main" id="{75179BAC-82AA-01B8-CC3F-7B31440769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1891" y="3474507"/>
              <a:ext cx="168731" cy="85217"/>
            </a:xfrm>
            <a:custGeom>
              <a:avLst/>
              <a:gdLst>
                <a:gd name="T0" fmla="*/ 59 w 99"/>
                <a:gd name="T1" fmla="*/ 2 h 50"/>
                <a:gd name="T2" fmla="*/ 59 w 99"/>
                <a:gd name="T3" fmla="*/ 2 h 50"/>
                <a:gd name="T4" fmla="*/ 64 w 99"/>
                <a:gd name="T5" fmla="*/ 2 h 50"/>
                <a:gd name="T6" fmla="*/ 66 w 99"/>
                <a:gd name="T7" fmla="*/ 2 h 50"/>
                <a:gd name="T8" fmla="*/ 71 w 99"/>
                <a:gd name="T9" fmla="*/ 0 h 50"/>
                <a:gd name="T10" fmla="*/ 78 w 99"/>
                <a:gd name="T11" fmla="*/ 2 h 50"/>
                <a:gd name="T12" fmla="*/ 80 w 99"/>
                <a:gd name="T13" fmla="*/ 2 h 50"/>
                <a:gd name="T14" fmla="*/ 85 w 99"/>
                <a:gd name="T15" fmla="*/ 7 h 50"/>
                <a:gd name="T16" fmla="*/ 90 w 99"/>
                <a:gd name="T17" fmla="*/ 9 h 50"/>
                <a:gd name="T18" fmla="*/ 97 w 99"/>
                <a:gd name="T19" fmla="*/ 12 h 50"/>
                <a:gd name="T20" fmla="*/ 99 w 99"/>
                <a:gd name="T21" fmla="*/ 17 h 50"/>
                <a:gd name="T22" fmla="*/ 94 w 99"/>
                <a:gd name="T23" fmla="*/ 17 h 50"/>
                <a:gd name="T24" fmla="*/ 92 w 99"/>
                <a:gd name="T25" fmla="*/ 19 h 50"/>
                <a:gd name="T26" fmla="*/ 85 w 99"/>
                <a:gd name="T27" fmla="*/ 21 h 50"/>
                <a:gd name="T28" fmla="*/ 83 w 99"/>
                <a:gd name="T29" fmla="*/ 21 h 50"/>
                <a:gd name="T30" fmla="*/ 78 w 99"/>
                <a:gd name="T31" fmla="*/ 24 h 50"/>
                <a:gd name="T32" fmla="*/ 76 w 99"/>
                <a:gd name="T33" fmla="*/ 21 h 50"/>
                <a:gd name="T34" fmla="*/ 73 w 99"/>
                <a:gd name="T35" fmla="*/ 19 h 50"/>
                <a:gd name="T36" fmla="*/ 71 w 99"/>
                <a:gd name="T37" fmla="*/ 21 h 50"/>
                <a:gd name="T38" fmla="*/ 68 w 99"/>
                <a:gd name="T39" fmla="*/ 24 h 50"/>
                <a:gd name="T40" fmla="*/ 68 w 99"/>
                <a:gd name="T41" fmla="*/ 24 h 50"/>
                <a:gd name="T42" fmla="*/ 68 w 99"/>
                <a:gd name="T43" fmla="*/ 28 h 50"/>
                <a:gd name="T44" fmla="*/ 61 w 99"/>
                <a:gd name="T45" fmla="*/ 33 h 50"/>
                <a:gd name="T46" fmla="*/ 59 w 99"/>
                <a:gd name="T47" fmla="*/ 35 h 50"/>
                <a:gd name="T48" fmla="*/ 57 w 99"/>
                <a:gd name="T49" fmla="*/ 38 h 50"/>
                <a:gd name="T50" fmla="*/ 52 w 99"/>
                <a:gd name="T51" fmla="*/ 33 h 50"/>
                <a:gd name="T52" fmla="*/ 50 w 99"/>
                <a:gd name="T53" fmla="*/ 38 h 50"/>
                <a:gd name="T54" fmla="*/ 45 w 99"/>
                <a:gd name="T55" fmla="*/ 38 h 50"/>
                <a:gd name="T56" fmla="*/ 42 w 99"/>
                <a:gd name="T57" fmla="*/ 38 h 50"/>
                <a:gd name="T58" fmla="*/ 42 w 99"/>
                <a:gd name="T59" fmla="*/ 45 h 50"/>
                <a:gd name="T60" fmla="*/ 40 w 99"/>
                <a:gd name="T61" fmla="*/ 45 h 50"/>
                <a:gd name="T62" fmla="*/ 38 w 99"/>
                <a:gd name="T63" fmla="*/ 50 h 50"/>
                <a:gd name="T64" fmla="*/ 33 w 99"/>
                <a:gd name="T65" fmla="*/ 50 h 50"/>
                <a:gd name="T66" fmla="*/ 31 w 99"/>
                <a:gd name="T67" fmla="*/ 45 h 50"/>
                <a:gd name="T68" fmla="*/ 24 w 99"/>
                <a:gd name="T69" fmla="*/ 45 h 50"/>
                <a:gd name="T70" fmla="*/ 26 w 99"/>
                <a:gd name="T71" fmla="*/ 38 h 50"/>
                <a:gd name="T72" fmla="*/ 24 w 99"/>
                <a:gd name="T73" fmla="*/ 35 h 50"/>
                <a:gd name="T74" fmla="*/ 19 w 99"/>
                <a:gd name="T75" fmla="*/ 35 h 50"/>
                <a:gd name="T76" fmla="*/ 12 w 99"/>
                <a:gd name="T77" fmla="*/ 38 h 50"/>
                <a:gd name="T78" fmla="*/ 12 w 99"/>
                <a:gd name="T79" fmla="*/ 35 h 50"/>
                <a:gd name="T80" fmla="*/ 7 w 99"/>
                <a:gd name="T81" fmla="*/ 31 h 50"/>
                <a:gd name="T82" fmla="*/ 5 w 99"/>
                <a:gd name="T83" fmla="*/ 28 h 50"/>
                <a:gd name="T84" fmla="*/ 0 w 99"/>
                <a:gd name="T85" fmla="*/ 26 h 50"/>
                <a:gd name="T86" fmla="*/ 2 w 99"/>
                <a:gd name="T87" fmla="*/ 21 h 50"/>
                <a:gd name="T88" fmla="*/ 2 w 99"/>
                <a:gd name="T89" fmla="*/ 19 h 50"/>
                <a:gd name="T90" fmla="*/ 2 w 99"/>
                <a:gd name="T91" fmla="*/ 17 h 50"/>
                <a:gd name="T92" fmla="*/ 9 w 99"/>
                <a:gd name="T93" fmla="*/ 12 h 50"/>
                <a:gd name="T94" fmla="*/ 16 w 99"/>
                <a:gd name="T95" fmla="*/ 5 h 50"/>
                <a:gd name="T96" fmla="*/ 19 w 99"/>
                <a:gd name="T97" fmla="*/ 5 h 50"/>
                <a:gd name="T98" fmla="*/ 24 w 99"/>
                <a:gd name="T99" fmla="*/ 2 h 50"/>
                <a:gd name="T100" fmla="*/ 28 w 99"/>
                <a:gd name="T101" fmla="*/ 2 h 50"/>
                <a:gd name="T102" fmla="*/ 28 w 99"/>
                <a:gd name="T103" fmla="*/ 5 h 50"/>
                <a:gd name="T104" fmla="*/ 31 w 99"/>
                <a:gd name="T105" fmla="*/ 2 h 50"/>
                <a:gd name="T106" fmla="*/ 40 w 99"/>
                <a:gd name="T107" fmla="*/ 5 h 50"/>
                <a:gd name="T108" fmla="*/ 47 w 99"/>
                <a:gd name="T109" fmla="*/ 5 h 50"/>
                <a:gd name="T110" fmla="*/ 52 w 99"/>
                <a:gd name="T111" fmla="*/ 2 h 50"/>
                <a:gd name="T112" fmla="*/ 54 w 99"/>
                <a:gd name="T113" fmla="*/ 0 h 50"/>
                <a:gd name="T114" fmla="*/ 59 w 99"/>
                <a:gd name="T115" fmla="*/ 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99" h="50">
                  <a:moveTo>
                    <a:pt x="59" y="2"/>
                  </a:moveTo>
                  <a:lnTo>
                    <a:pt x="59" y="2"/>
                  </a:lnTo>
                  <a:lnTo>
                    <a:pt x="64" y="2"/>
                  </a:lnTo>
                  <a:lnTo>
                    <a:pt x="66" y="2"/>
                  </a:lnTo>
                  <a:lnTo>
                    <a:pt x="71" y="0"/>
                  </a:lnTo>
                  <a:lnTo>
                    <a:pt x="78" y="2"/>
                  </a:lnTo>
                  <a:lnTo>
                    <a:pt x="80" y="2"/>
                  </a:lnTo>
                  <a:lnTo>
                    <a:pt x="85" y="7"/>
                  </a:lnTo>
                  <a:lnTo>
                    <a:pt x="90" y="9"/>
                  </a:lnTo>
                  <a:lnTo>
                    <a:pt x="97" y="12"/>
                  </a:lnTo>
                  <a:lnTo>
                    <a:pt x="99" y="17"/>
                  </a:lnTo>
                  <a:lnTo>
                    <a:pt x="94" y="17"/>
                  </a:lnTo>
                  <a:lnTo>
                    <a:pt x="92" y="19"/>
                  </a:lnTo>
                  <a:lnTo>
                    <a:pt x="85" y="21"/>
                  </a:lnTo>
                  <a:lnTo>
                    <a:pt x="83" y="21"/>
                  </a:lnTo>
                  <a:lnTo>
                    <a:pt x="78" y="24"/>
                  </a:lnTo>
                  <a:lnTo>
                    <a:pt x="76" y="21"/>
                  </a:lnTo>
                  <a:lnTo>
                    <a:pt x="73" y="19"/>
                  </a:lnTo>
                  <a:lnTo>
                    <a:pt x="71" y="21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8" y="28"/>
                  </a:lnTo>
                  <a:lnTo>
                    <a:pt x="61" y="33"/>
                  </a:lnTo>
                  <a:lnTo>
                    <a:pt x="59" y="35"/>
                  </a:lnTo>
                  <a:lnTo>
                    <a:pt x="57" y="38"/>
                  </a:lnTo>
                  <a:lnTo>
                    <a:pt x="52" y="33"/>
                  </a:lnTo>
                  <a:lnTo>
                    <a:pt x="50" y="38"/>
                  </a:lnTo>
                  <a:lnTo>
                    <a:pt x="45" y="38"/>
                  </a:lnTo>
                  <a:lnTo>
                    <a:pt x="42" y="38"/>
                  </a:lnTo>
                  <a:lnTo>
                    <a:pt x="42" y="45"/>
                  </a:lnTo>
                  <a:lnTo>
                    <a:pt x="40" y="45"/>
                  </a:lnTo>
                  <a:lnTo>
                    <a:pt x="38" y="50"/>
                  </a:lnTo>
                  <a:lnTo>
                    <a:pt x="33" y="50"/>
                  </a:lnTo>
                  <a:lnTo>
                    <a:pt x="31" y="45"/>
                  </a:lnTo>
                  <a:lnTo>
                    <a:pt x="24" y="45"/>
                  </a:lnTo>
                  <a:lnTo>
                    <a:pt x="26" y="38"/>
                  </a:lnTo>
                  <a:lnTo>
                    <a:pt x="24" y="35"/>
                  </a:lnTo>
                  <a:lnTo>
                    <a:pt x="19" y="35"/>
                  </a:lnTo>
                  <a:lnTo>
                    <a:pt x="12" y="38"/>
                  </a:lnTo>
                  <a:lnTo>
                    <a:pt x="12" y="35"/>
                  </a:lnTo>
                  <a:lnTo>
                    <a:pt x="7" y="31"/>
                  </a:lnTo>
                  <a:lnTo>
                    <a:pt x="5" y="28"/>
                  </a:lnTo>
                  <a:lnTo>
                    <a:pt x="0" y="26"/>
                  </a:lnTo>
                  <a:lnTo>
                    <a:pt x="2" y="21"/>
                  </a:lnTo>
                  <a:lnTo>
                    <a:pt x="2" y="19"/>
                  </a:lnTo>
                  <a:lnTo>
                    <a:pt x="2" y="17"/>
                  </a:lnTo>
                  <a:lnTo>
                    <a:pt x="9" y="12"/>
                  </a:lnTo>
                  <a:lnTo>
                    <a:pt x="16" y="5"/>
                  </a:lnTo>
                  <a:lnTo>
                    <a:pt x="19" y="5"/>
                  </a:lnTo>
                  <a:lnTo>
                    <a:pt x="24" y="2"/>
                  </a:lnTo>
                  <a:lnTo>
                    <a:pt x="28" y="2"/>
                  </a:lnTo>
                  <a:lnTo>
                    <a:pt x="28" y="5"/>
                  </a:lnTo>
                  <a:lnTo>
                    <a:pt x="31" y="2"/>
                  </a:lnTo>
                  <a:lnTo>
                    <a:pt x="40" y="5"/>
                  </a:lnTo>
                  <a:lnTo>
                    <a:pt x="47" y="5"/>
                  </a:lnTo>
                  <a:lnTo>
                    <a:pt x="52" y="2"/>
                  </a:lnTo>
                  <a:lnTo>
                    <a:pt x="54" y="0"/>
                  </a:lnTo>
                  <a:lnTo>
                    <a:pt x="59" y="2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8" name="Freeform 138">
              <a:extLst>
                <a:ext uri="{FF2B5EF4-FFF2-40B4-BE49-F238E27FC236}">
                  <a16:creationId xmlns:a16="http://schemas.microsoft.com/office/drawing/2014/main" id="{52AF7219-C194-75B1-3CA0-5A17D0E0B3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3038" y="2477463"/>
              <a:ext cx="158505" cy="153392"/>
            </a:xfrm>
            <a:custGeom>
              <a:avLst/>
              <a:gdLst>
                <a:gd name="T0" fmla="*/ 64 w 93"/>
                <a:gd name="T1" fmla="*/ 12 h 90"/>
                <a:gd name="T2" fmla="*/ 64 w 93"/>
                <a:gd name="T3" fmla="*/ 12 h 90"/>
                <a:gd name="T4" fmla="*/ 78 w 93"/>
                <a:gd name="T5" fmla="*/ 17 h 90"/>
                <a:gd name="T6" fmla="*/ 83 w 93"/>
                <a:gd name="T7" fmla="*/ 15 h 90"/>
                <a:gd name="T8" fmla="*/ 88 w 93"/>
                <a:gd name="T9" fmla="*/ 24 h 90"/>
                <a:gd name="T10" fmla="*/ 93 w 93"/>
                <a:gd name="T11" fmla="*/ 29 h 90"/>
                <a:gd name="T12" fmla="*/ 86 w 93"/>
                <a:gd name="T13" fmla="*/ 38 h 90"/>
                <a:gd name="T14" fmla="*/ 81 w 93"/>
                <a:gd name="T15" fmla="*/ 33 h 90"/>
                <a:gd name="T16" fmla="*/ 69 w 93"/>
                <a:gd name="T17" fmla="*/ 33 h 90"/>
                <a:gd name="T18" fmla="*/ 55 w 93"/>
                <a:gd name="T19" fmla="*/ 29 h 90"/>
                <a:gd name="T20" fmla="*/ 48 w 93"/>
                <a:gd name="T21" fmla="*/ 29 h 90"/>
                <a:gd name="T22" fmla="*/ 43 w 93"/>
                <a:gd name="T23" fmla="*/ 33 h 90"/>
                <a:gd name="T24" fmla="*/ 38 w 93"/>
                <a:gd name="T25" fmla="*/ 29 h 90"/>
                <a:gd name="T26" fmla="*/ 34 w 93"/>
                <a:gd name="T27" fmla="*/ 38 h 90"/>
                <a:gd name="T28" fmla="*/ 43 w 93"/>
                <a:gd name="T29" fmla="*/ 50 h 90"/>
                <a:gd name="T30" fmla="*/ 45 w 93"/>
                <a:gd name="T31" fmla="*/ 57 h 90"/>
                <a:gd name="T32" fmla="*/ 52 w 93"/>
                <a:gd name="T33" fmla="*/ 64 h 90"/>
                <a:gd name="T34" fmla="*/ 60 w 93"/>
                <a:gd name="T35" fmla="*/ 69 h 90"/>
                <a:gd name="T36" fmla="*/ 64 w 93"/>
                <a:gd name="T37" fmla="*/ 78 h 90"/>
                <a:gd name="T38" fmla="*/ 81 w 93"/>
                <a:gd name="T39" fmla="*/ 86 h 90"/>
                <a:gd name="T40" fmla="*/ 78 w 93"/>
                <a:gd name="T41" fmla="*/ 90 h 90"/>
                <a:gd name="T42" fmla="*/ 62 w 93"/>
                <a:gd name="T43" fmla="*/ 83 h 90"/>
                <a:gd name="T44" fmla="*/ 52 w 93"/>
                <a:gd name="T45" fmla="*/ 74 h 90"/>
                <a:gd name="T46" fmla="*/ 38 w 93"/>
                <a:gd name="T47" fmla="*/ 69 h 90"/>
                <a:gd name="T48" fmla="*/ 24 w 93"/>
                <a:gd name="T49" fmla="*/ 52 h 90"/>
                <a:gd name="T50" fmla="*/ 29 w 93"/>
                <a:gd name="T51" fmla="*/ 50 h 90"/>
                <a:gd name="T52" fmla="*/ 19 w 93"/>
                <a:gd name="T53" fmla="*/ 41 h 90"/>
                <a:gd name="T54" fmla="*/ 19 w 93"/>
                <a:gd name="T55" fmla="*/ 33 h 90"/>
                <a:gd name="T56" fmla="*/ 10 w 93"/>
                <a:gd name="T57" fmla="*/ 29 h 90"/>
                <a:gd name="T58" fmla="*/ 5 w 93"/>
                <a:gd name="T59" fmla="*/ 41 h 90"/>
                <a:gd name="T60" fmla="*/ 0 w 93"/>
                <a:gd name="T61" fmla="*/ 31 h 90"/>
                <a:gd name="T62" fmla="*/ 0 w 93"/>
                <a:gd name="T63" fmla="*/ 24 h 90"/>
                <a:gd name="T64" fmla="*/ 0 w 93"/>
                <a:gd name="T65" fmla="*/ 24 h 90"/>
                <a:gd name="T66" fmla="*/ 12 w 93"/>
                <a:gd name="T67" fmla="*/ 24 h 90"/>
                <a:gd name="T68" fmla="*/ 15 w 93"/>
                <a:gd name="T69" fmla="*/ 19 h 90"/>
                <a:gd name="T70" fmla="*/ 19 w 93"/>
                <a:gd name="T71" fmla="*/ 24 h 90"/>
                <a:gd name="T72" fmla="*/ 26 w 93"/>
                <a:gd name="T73" fmla="*/ 24 h 90"/>
                <a:gd name="T74" fmla="*/ 26 w 93"/>
                <a:gd name="T75" fmla="*/ 17 h 90"/>
                <a:gd name="T76" fmla="*/ 34 w 93"/>
                <a:gd name="T77" fmla="*/ 15 h 90"/>
                <a:gd name="T78" fmla="*/ 34 w 93"/>
                <a:gd name="T79" fmla="*/ 7 h 90"/>
                <a:gd name="T80" fmla="*/ 48 w 93"/>
                <a:gd name="T81" fmla="*/ 0 h 90"/>
                <a:gd name="T82" fmla="*/ 52 w 93"/>
                <a:gd name="T83" fmla="*/ 3 h 90"/>
                <a:gd name="T84" fmla="*/ 64 w 93"/>
                <a:gd name="T85" fmla="*/ 1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3" h="90">
                  <a:moveTo>
                    <a:pt x="64" y="12"/>
                  </a:moveTo>
                  <a:lnTo>
                    <a:pt x="64" y="12"/>
                  </a:lnTo>
                  <a:lnTo>
                    <a:pt x="78" y="17"/>
                  </a:lnTo>
                  <a:lnTo>
                    <a:pt x="83" y="15"/>
                  </a:lnTo>
                  <a:lnTo>
                    <a:pt x="88" y="24"/>
                  </a:lnTo>
                  <a:lnTo>
                    <a:pt x="93" y="29"/>
                  </a:lnTo>
                  <a:lnTo>
                    <a:pt x="86" y="38"/>
                  </a:lnTo>
                  <a:lnTo>
                    <a:pt x="81" y="33"/>
                  </a:lnTo>
                  <a:lnTo>
                    <a:pt x="69" y="33"/>
                  </a:lnTo>
                  <a:lnTo>
                    <a:pt x="55" y="29"/>
                  </a:lnTo>
                  <a:lnTo>
                    <a:pt x="48" y="29"/>
                  </a:lnTo>
                  <a:lnTo>
                    <a:pt x="43" y="33"/>
                  </a:lnTo>
                  <a:lnTo>
                    <a:pt x="38" y="29"/>
                  </a:lnTo>
                  <a:lnTo>
                    <a:pt x="34" y="38"/>
                  </a:lnTo>
                  <a:lnTo>
                    <a:pt x="43" y="50"/>
                  </a:lnTo>
                  <a:lnTo>
                    <a:pt x="45" y="57"/>
                  </a:lnTo>
                  <a:lnTo>
                    <a:pt x="52" y="64"/>
                  </a:lnTo>
                  <a:lnTo>
                    <a:pt x="60" y="69"/>
                  </a:lnTo>
                  <a:lnTo>
                    <a:pt x="64" y="78"/>
                  </a:lnTo>
                  <a:lnTo>
                    <a:pt x="81" y="86"/>
                  </a:lnTo>
                  <a:lnTo>
                    <a:pt x="78" y="90"/>
                  </a:lnTo>
                  <a:lnTo>
                    <a:pt x="62" y="83"/>
                  </a:lnTo>
                  <a:lnTo>
                    <a:pt x="52" y="74"/>
                  </a:lnTo>
                  <a:lnTo>
                    <a:pt x="38" y="69"/>
                  </a:lnTo>
                  <a:lnTo>
                    <a:pt x="24" y="52"/>
                  </a:lnTo>
                  <a:lnTo>
                    <a:pt x="29" y="50"/>
                  </a:lnTo>
                  <a:lnTo>
                    <a:pt x="19" y="41"/>
                  </a:lnTo>
                  <a:lnTo>
                    <a:pt x="19" y="33"/>
                  </a:lnTo>
                  <a:lnTo>
                    <a:pt x="10" y="29"/>
                  </a:lnTo>
                  <a:lnTo>
                    <a:pt x="5" y="41"/>
                  </a:lnTo>
                  <a:lnTo>
                    <a:pt x="0" y="31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12" y="24"/>
                  </a:lnTo>
                  <a:lnTo>
                    <a:pt x="15" y="19"/>
                  </a:lnTo>
                  <a:lnTo>
                    <a:pt x="19" y="24"/>
                  </a:lnTo>
                  <a:lnTo>
                    <a:pt x="26" y="24"/>
                  </a:lnTo>
                  <a:lnTo>
                    <a:pt x="26" y="17"/>
                  </a:lnTo>
                  <a:lnTo>
                    <a:pt x="34" y="15"/>
                  </a:lnTo>
                  <a:lnTo>
                    <a:pt x="34" y="7"/>
                  </a:lnTo>
                  <a:lnTo>
                    <a:pt x="48" y="0"/>
                  </a:lnTo>
                  <a:lnTo>
                    <a:pt x="52" y="3"/>
                  </a:lnTo>
                  <a:lnTo>
                    <a:pt x="64" y="12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9" name="Freeform 140">
              <a:extLst>
                <a:ext uri="{FF2B5EF4-FFF2-40B4-BE49-F238E27FC236}">
                  <a16:creationId xmlns:a16="http://schemas.microsoft.com/office/drawing/2014/main" id="{33ADE676-5864-B480-0288-0DA54C945D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2638" y="3362020"/>
              <a:ext cx="76697" cy="56244"/>
            </a:xfrm>
            <a:custGeom>
              <a:avLst/>
              <a:gdLst>
                <a:gd name="T0" fmla="*/ 40 w 45"/>
                <a:gd name="T1" fmla="*/ 23 h 33"/>
                <a:gd name="T2" fmla="*/ 40 w 45"/>
                <a:gd name="T3" fmla="*/ 23 h 33"/>
                <a:gd name="T4" fmla="*/ 45 w 45"/>
                <a:gd name="T5" fmla="*/ 28 h 33"/>
                <a:gd name="T6" fmla="*/ 43 w 45"/>
                <a:gd name="T7" fmla="*/ 33 h 33"/>
                <a:gd name="T8" fmla="*/ 33 w 45"/>
                <a:gd name="T9" fmla="*/ 30 h 33"/>
                <a:gd name="T10" fmla="*/ 26 w 45"/>
                <a:gd name="T11" fmla="*/ 30 h 33"/>
                <a:gd name="T12" fmla="*/ 17 w 45"/>
                <a:gd name="T13" fmla="*/ 30 h 33"/>
                <a:gd name="T14" fmla="*/ 7 w 45"/>
                <a:gd name="T15" fmla="*/ 33 h 33"/>
                <a:gd name="T16" fmla="*/ 0 w 45"/>
                <a:gd name="T17" fmla="*/ 28 h 33"/>
                <a:gd name="T18" fmla="*/ 0 w 45"/>
                <a:gd name="T19" fmla="*/ 21 h 33"/>
                <a:gd name="T20" fmla="*/ 17 w 45"/>
                <a:gd name="T21" fmla="*/ 26 h 33"/>
                <a:gd name="T22" fmla="*/ 29 w 45"/>
                <a:gd name="T23" fmla="*/ 26 h 33"/>
                <a:gd name="T24" fmla="*/ 33 w 45"/>
                <a:gd name="T25" fmla="*/ 21 h 33"/>
                <a:gd name="T26" fmla="*/ 26 w 45"/>
                <a:gd name="T27" fmla="*/ 14 h 33"/>
                <a:gd name="T28" fmla="*/ 26 w 45"/>
                <a:gd name="T29" fmla="*/ 9 h 33"/>
                <a:gd name="T30" fmla="*/ 17 w 45"/>
                <a:gd name="T31" fmla="*/ 4 h 33"/>
                <a:gd name="T32" fmla="*/ 19 w 45"/>
                <a:gd name="T33" fmla="*/ 0 h 33"/>
                <a:gd name="T34" fmla="*/ 31 w 45"/>
                <a:gd name="T35" fmla="*/ 2 h 33"/>
                <a:gd name="T36" fmla="*/ 43 w 45"/>
                <a:gd name="T37" fmla="*/ 4 h 33"/>
                <a:gd name="T38" fmla="*/ 45 w 45"/>
                <a:gd name="T39" fmla="*/ 14 h 33"/>
                <a:gd name="T40" fmla="*/ 43 w 45"/>
                <a:gd name="T41" fmla="*/ 21 h 33"/>
                <a:gd name="T42" fmla="*/ 40 w 45"/>
                <a:gd name="T43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33">
                  <a:moveTo>
                    <a:pt x="40" y="23"/>
                  </a:moveTo>
                  <a:lnTo>
                    <a:pt x="40" y="23"/>
                  </a:lnTo>
                  <a:lnTo>
                    <a:pt x="45" y="28"/>
                  </a:lnTo>
                  <a:lnTo>
                    <a:pt x="43" y="33"/>
                  </a:lnTo>
                  <a:lnTo>
                    <a:pt x="33" y="30"/>
                  </a:lnTo>
                  <a:lnTo>
                    <a:pt x="26" y="30"/>
                  </a:lnTo>
                  <a:lnTo>
                    <a:pt x="17" y="30"/>
                  </a:lnTo>
                  <a:lnTo>
                    <a:pt x="7" y="33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17" y="26"/>
                  </a:lnTo>
                  <a:lnTo>
                    <a:pt x="29" y="26"/>
                  </a:lnTo>
                  <a:lnTo>
                    <a:pt x="33" y="21"/>
                  </a:lnTo>
                  <a:lnTo>
                    <a:pt x="26" y="14"/>
                  </a:lnTo>
                  <a:lnTo>
                    <a:pt x="26" y="9"/>
                  </a:lnTo>
                  <a:lnTo>
                    <a:pt x="17" y="4"/>
                  </a:lnTo>
                  <a:lnTo>
                    <a:pt x="19" y="0"/>
                  </a:lnTo>
                  <a:lnTo>
                    <a:pt x="31" y="2"/>
                  </a:lnTo>
                  <a:lnTo>
                    <a:pt x="43" y="4"/>
                  </a:lnTo>
                  <a:lnTo>
                    <a:pt x="45" y="14"/>
                  </a:lnTo>
                  <a:lnTo>
                    <a:pt x="43" y="21"/>
                  </a:lnTo>
                  <a:lnTo>
                    <a:pt x="40" y="23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0" name="Freeform 142">
              <a:extLst>
                <a:ext uri="{FF2B5EF4-FFF2-40B4-BE49-F238E27FC236}">
                  <a16:creationId xmlns:a16="http://schemas.microsoft.com/office/drawing/2014/main" id="{2A8BA12B-B1E0-7110-B312-3ABF742A82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2916" y="2388836"/>
              <a:ext cx="180661" cy="117601"/>
            </a:xfrm>
            <a:custGeom>
              <a:avLst/>
              <a:gdLst>
                <a:gd name="T0" fmla="*/ 75 w 106"/>
                <a:gd name="T1" fmla="*/ 0 h 69"/>
                <a:gd name="T2" fmla="*/ 75 w 106"/>
                <a:gd name="T3" fmla="*/ 0 h 69"/>
                <a:gd name="T4" fmla="*/ 92 w 106"/>
                <a:gd name="T5" fmla="*/ 7 h 69"/>
                <a:gd name="T6" fmla="*/ 94 w 106"/>
                <a:gd name="T7" fmla="*/ 5 h 69"/>
                <a:gd name="T8" fmla="*/ 104 w 106"/>
                <a:gd name="T9" fmla="*/ 12 h 69"/>
                <a:gd name="T10" fmla="*/ 106 w 106"/>
                <a:gd name="T11" fmla="*/ 19 h 69"/>
                <a:gd name="T12" fmla="*/ 94 w 106"/>
                <a:gd name="T13" fmla="*/ 24 h 69"/>
                <a:gd name="T14" fmla="*/ 89 w 106"/>
                <a:gd name="T15" fmla="*/ 40 h 69"/>
                <a:gd name="T16" fmla="*/ 78 w 106"/>
                <a:gd name="T17" fmla="*/ 57 h 69"/>
                <a:gd name="T18" fmla="*/ 66 w 106"/>
                <a:gd name="T19" fmla="*/ 62 h 69"/>
                <a:gd name="T20" fmla="*/ 56 w 106"/>
                <a:gd name="T21" fmla="*/ 59 h 69"/>
                <a:gd name="T22" fmla="*/ 45 w 106"/>
                <a:gd name="T23" fmla="*/ 67 h 69"/>
                <a:gd name="T24" fmla="*/ 37 w 106"/>
                <a:gd name="T25" fmla="*/ 69 h 69"/>
                <a:gd name="T26" fmla="*/ 23 w 106"/>
                <a:gd name="T27" fmla="*/ 64 h 69"/>
                <a:gd name="T28" fmla="*/ 11 w 106"/>
                <a:gd name="T29" fmla="*/ 55 h 69"/>
                <a:gd name="T30" fmla="*/ 7 w 106"/>
                <a:gd name="T31" fmla="*/ 52 h 69"/>
                <a:gd name="T32" fmla="*/ 2 w 106"/>
                <a:gd name="T33" fmla="*/ 43 h 69"/>
                <a:gd name="T34" fmla="*/ 0 w 106"/>
                <a:gd name="T35" fmla="*/ 43 h 69"/>
                <a:gd name="T36" fmla="*/ 7 w 106"/>
                <a:gd name="T37" fmla="*/ 29 h 69"/>
                <a:gd name="T38" fmla="*/ 2 w 106"/>
                <a:gd name="T39" fmla="*/ 24 h 69"/>
                <a:gd name="T40" fmla="*/ 11 w 106"/>
                <a:gd name="T41" fmla="*/ 24 h 69"/>
                <a:gd name="T42" fmla="*/ 14 w 106"/>
                <a:gd name="T43" fmla="*/ 14 h 69"/>
                <a:gd name="T44" fmla="*/ 21 w 106"/>
                <a:gd name="T45" fmla="*/ 19 h 69"/>
                <a:gd name="T46" fmla="*/ 28 w 106"/>
                <a:gd name="T47" fmla="*/ 22 h 69"/>
                <a:gd name="T48" fmla="*/ 42 w 106"/>
                <a:gd name="T49" fmla="*/ 19 h 69"/>
                <a:gd name="T50" fmla="*/ 42 w 106"/>
                <a:gd name="T51" fmla="*/ 14 h 69"/>
                <a:gd name="T52" fmla="*/ 49 w 106"/>
                <a:gd name="T53" fmla="*/ 14 h 69"/>
                <a:gd name="T54" fmla="*/ 56 w 106"/>
                <a:gd name="T55" fmla="*/ 10 h 69"/>
                <a:gd name="T56" fmla="*/ 59 w 106"/>
                <a:gd name="T57" fmla="*/ 12 h 69"/>
                <a:gd name="T58" fmla="*/ 66 w 106"/>
                <a:gd name="T59" fmla="*/ 7 h 69"/>
                <a:gd name="T60" fmla="*/ 68 w 106"/>
                <a:gd name="T61" fmla="*/ 3 h 69"/>
                <a:gd name="T62" fmla="*/ 75 w 106"/>
                <a:gd name="T6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" h="69">
                  <a:moveTo>
                    <a:pt x="75" y="0"/>
                  </a:moveTo>
                  <a:lnTo>
                    <a:pt x="75" y="0"/>
                  </a:lnTo>
                  <a:lnTo>
                    <a:pt x="92" y="7"/>
                  </a:lnTo>
                  <a:lnTo>
                    <a:pt x="94" y="5"/>
                  </a:lnTo>
                  <a:lnTo>
                    <a:pt x="104" y="12"/>
                  </a:lnTo>
                  <a:lnTo>
                    <a:pt x="106" y="19"/>
                  </a:lnTo>
                  <a:lnTo>
                    <a:pt x="94" y="24"/>
                  </a:lnTo>
                  <a:lnTo>
                    <a:pt x="89" y="40"/>
                  </a:lnTo>
                  <a:lnTo>
                    <a:pt x="78" y="57"/>
                  </a:lnTo>
                  <a:lnTo>
                    <a:pt x="66" y="62"/>
                  </a:lnTo>
                  <a:lnTo>
                    <a:pt x="56" y="59"/>
                  </a:lnTo>
                  <a:lnTo>
                    <a:pt x="45" y="67"/>
                  </a:lnTo>
                  <a:lnTo>
                    <a:pt x="37" y="69"/>
                  </a:lnTo>
                  <a:lnTo>
                    <a:pt x="23" y="64"/>
                  </a:lnTo>
                  <a:lnTo>
                    <a:pt x="11" y="55"/>
                  </a:lnTo>
                  <a:lnTo>
                    <a:pt x="7" y="52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7" y="29"/>
                  </a:lnTo>
                  <a:lnTo>
                    <a:pt x="2" y="24"/>
                  </a:lnTo>
                  <a:lnTo>
                    <a:pt x="11" y="24"/>
                  </a:lnTo>
                  <a:lnTo>
                    <a:pt x="14" y="14"/>
                  </a:lnTo>
                  <a:lnTo>
                    <a:pt x="21" y="19"/>
                  </a:lnTo>
                  <a:lnTo>
                    <a:pt x="28" y="22"/>
                  </a:lnTo>
                  <a:lnTo>
                    <a:pt x="42" y="19"/>
                  </a:lnTo>
                  <a:lnTo>
                    <a:pt x="42" y="14"/>
                  </a:lnTo>
                  <a:lnTo>
                    <a:pt x="49" y="14"/>
                  </a:lnTo>
                  <a:lnTo>
                    <a:pt x="56" y="10"/>
                  </a:lnTo>
                  <a:lnTo>
                    <a:pt x="59" y="12"/>
                  </a:lnTo>
                  <a:lnTo>
                    <a:pt x="66" y="7"/>
                  </a:lnTo>
                  <a:lnTo>
                    <a:pt x="68" y="3"/>
                  </a:lnTo>
                  <a:lnTo>
                    <a:pt x="75" y="0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1" name="Freeform 144">
              <a:extLst>
                <a:ext uri="{FF2B5EF4-FFF2-40B4-BE49-F238E27FC236}">
                  <a16:creationId xmlns:a16="http://schemas.microsoft.com/office/drawing/2014/main" id="{ED197CC9-E972-E836-6FE4-158929538E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27890" y="3769359"/>
              <a:ext cx="1261217" cy="434609"/>
            </a:xfrm>
            <a:custGeom>
              <a:avLst/>
              <a:gdLst>
                <a:gd name="T0" fmla="*/ 397 w 740"/>
                <a:gd name="T1" fmla="*/ 239 h 255"/>
                <a:gd name="T2" fmla="*/ 470 w 740"/>
                <a:gd name="T3" fmla="*/ 251 h 255"/>
                <a:gd name="T4" fmla="*/ 480 w 740"/>
                <a:gd name="T5" fmla="*/ 232 h 255"/>
                <a:gd name="T6" fmla="*/ 366 w 740"/>
                <a:gd name="T7" fmla="*/ 218 h 255"/>
                <a:gd name="T8" fmla="*/ 354 w 740"/>
                <a:gd name="T9" fmla="*/ 234 h 255"/>
                <a:gd name="T10" fmla="*/ 447 w 740"/>
                <a:gd name="T11" fmla="*/ 218 h 255"/>
                <a:gd name="T12" fmla="*/ 397 w 740"/>
                <a:gd name="T13" fmla="*/ 225 h 255"/>
                <a:gd name="T14" fmla="*/ 215 w 740"/>
                <a:gd name="T15" fmla="*/ 199 h 255"/>
                <a:gd name="T16" fmla="*/ 286 w 740"/>
                <a:gd name="T17" fmla="*/ 210 h 255"/>
                <a:gd name="T18" fmla="*/ 279 w 740"/>
                <a:gd name="T19" fmla="*/ 225 h 255"/>
                <a:gd name="T20" fmla="*/ 210 w 740"/>
                <a:gd name="T21" fmla="*/ 213 h 255"/>
                <a:gd name="T22" fmla="*/ 194 w 740"/>
                <a:gd name="T23" fmla="*/ 184 h 255"/>
                <a:gd name="T24" fmla="*/ 638 w 740"/>
                <a:gd name="T25" fmla="*/ 187 h 255"/>
                <a:gd name="T26" fmla="*/ 638 w 740"/>
                <a:gd name="T27" fmla="*/ 182 h 255"/>
                <a:gd name="T28" fmla="*/ 499 w 740"/>
                <a:gd name="T29" fmla="*/ 147 h 255"/>
                <a:gd name="T30" fmla="*/ 570 w 740"/>
                <a:gd name="T31" fmla="*/ 139 h 255"/>
                <a:gd name="T32" fmla="*/ 527 w 740"/>
                <a:gd name="T33" fmla="*/ 142 h 255"/>
                <a:gd name="T34" fmla="*/ 629 w 740"/>
                <a:gd name="T35" fmla="*/ 106 h 255"/>
                <a:gd name="T36" fmla="*/ 695 w 740"/>
                <a:gd name="T37" fmla="*/ 116 h 255"/>
                <a:gd name="T38" fmla="*/ 740 w 740"/>
                <a:gd name="T39" fmla="*/ 234 h 255"/>
                <a:gd name="T40" fmla="*/ 690 w 740"/>
                <a:gd name="T41" fmla="*/ 210 h 255"/>
                <a:gd name="T42" fmla="*/ 645 w 740"/>
                <a:gd name="T43" fmla="*/ 161 h 255"/>
                <a:gd name="T44" fmla="*/ 605 w 740"/>
                <a:gd name="T45" fmla="*/ 142 h 255"/>
                <a:gd name="T46" fmla="*/ 598 w 740"/>
                <a:gd name="T47" fmla="*/ 123 h 255"/>
                <a:gd name="T48" fmla="*/ 600 w 740"/>
                <a:gd name="T49" fmla="*/ 94 h 255"/>
                <a:gd name="T50" fmla="*/ 470 w 740"/>
                <a:gd name="T51" fmla="*/ 80 h 255"/>
                <a:gd name="T52" fmla="*/ 399 w 740"/>
                <a:gd name="T53" fmla="*/ 97 h 255"/>
                <a:gd name="T54" fmla="*/ 444 w 740"/>
                <a:gd name="T55" fmla="*/ 104 h 255"/>
                <a:gd name="T56" fmla="*/ 449 w 740"/>
                <a:gd name="T57" fmla="*/ 163 h 255"/>
                <a:gd name="T58" fmla="*/ 428 w 740"/>
                <a:gd name="T59" fmla="*/ 165 h 255"/>
                <a:gd name="T60" fmla="*/ 404 w 740"/>
                <a:gd name="T61" fmla="*/ 135 h 255"/>
                <a:gd name="T62" fmla="*/ 395 w 740"/>
                <a:gd name="T63" fmla="*/ 161 h 255"/>
                <a:gd name="T64" fmla="*/ 388 w 740"/>
                <a:gd name="T65" fmla="*/ 109 h 255"/>
                <a:gd name="T66" fmla="*/ 447 w 740"/>
                <a:gd name="T67" fmla="*/ 75 h 255"/>
                <a:gd name="T68" fmla="*/ 539 w 740"/>
                <a:gd name="T69" fmla="*/ 71 h 255"/>
                <a:gd name="T70" fmla="*/ 529 w 740"/>
                <a:gd name="T71" fmla="*/ 102 h 255"/>
                <a:gd name="T72" fmla="*/ 529 w 740"/>
                <a:gd name="T73" fmla="*/ 61 h 255"/>
                <a:gd name="T74" fmla="*/ 383 w 740"/>
                <a:gd name="T75" fmla="*/ 73 h 255"/>
                <a:gd name="T76" fmla="*/ 343 w 740"/>
                <a:gd name="T77" fmla="*/ 128 h 255"/>
                <a:gd name="T78" fmla="*/ 298 w 740"/>
                <a:gd name="T79" fmla="*/ 144 h 255"/>
                <a:gd name="T80" fmla="*/ 241 w 740"/>
                <a:gd name="T81" fmla="*/ 135 h 255"/>
                <a:gd name="T82" fmla="*/ 222 w 740"/>
                <a:gd name="T83" fmla="*/ 66 h 255"/>
                <a:gd name="T84" fmla="*/ 267 w 740"/>
                <a:gd name="T85" fmla="*/ 73 h 255"/>
                <a:gd name="T86" fmla="*/ 321 w 740"/>
                <a:gd name="T87" fmla="*/ 42 h 255"/>
                <a:gd name="T88" fmla="*/ 357 w 740"/>
                <a:gd name="T89" fmla="*/ 35 h 255"/>
                <a:gd name="T90" fmla="*/ 151 w 740"/>
                <a:gd name="T91" fmla="*/ 184 h 255"/>
                <a:gd name="T92" fmla="*/ 89 w 740"/>
                <a:gd name="T93" fmla="*/ 120 h 255"/>
                <a:gd name="T94" fmla="*/ 37 w 740"/>
                <a:gd name="T95" fmla="*/ 49 h 255"/>
                <a:gd name="T96" fmla="*/ 9 w 740"/>
                <a:gd name="T97" fmla="*/ 0 h 255"/>
                <a:gd name="T98" fmla="*/ 87 w 740"/>
                <a:gd name="T99" fmla="*/ 54 h 255"/>
                <a:gd name="T100" fmla="*/ 132 w 740"/>
                <a:gd name="T101" fmla="*/ 99 h 255"/>
                <a:gd name="T102" fmla="*/ 168 w 740"/>
                <a:gd name="T103" fmla="*/ 1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740" h="255">
                  <a:moveTo>
                    <a:pt x="411" y="253"/>
                  </a:moveTo>
                  <a:lnTo>
                    <a:pt x="411" y="253"/>
                  </a:lnTo>
                  <a:lnTo>
                    <a:pt x="404" y="253"/>
                  </a:lnTo>
                  <a:lnTo>
                    <a:pt x="383" y="244"/>
                  </a:lnTo>
                  <a:lnTo>
                    <a:pt x="397" y="239"/>
                  </a:lnTo>
                  <a:lnTo>
                    <a:pt x="406" y="244"/>
                  </a:lnTo>
                  <a:lnTo>
                    <a:pt x="411" y="248"/>
                  </a:lnTo>
                  <a:lnTo>
                    <a:pt x="411" y="253"/>
                  </a:lnTo>
                  <a:close/>
                  <a:moveTo>
                    <a:pt x="470" y="251"/>
                  </a:moveTo>
                  <a:lnTo>
                    <a:pt x="470" y="251"/>
                  </a:lnTo>
                  <a:lnTo>
                    <a:pt x="456" y="255"/>
                  </a:lnTo>
                  <a:lnTo>
                    <a:pt x="456" y="253"/>
                  </a:lnTo>
                  <a:lnTo>
                    <a:pt x="456" y="248"/>
                  </a:lnTo>
                  <a:lnTo>
                    <a:pt x="463" y="239"/>
                  </a:lnTo>
                  <a:lnTo>
                    <a:pt x="480" y="232"/>
                  </a:lnTo>
                  <a:lnTo>
                    <a:pt x="482" y="234"/>
                  </a:lnTo>
                  <a:lnTo>
                    <a:pt x="482" y="239"/>
                  </a:lnTo>
                  <a:lnTo>
                    <a:pt x="470" y="251"/>
                  </a:lnTo>
                  <a:close/>
                  <a:moveTo>
                    <a:pt x="366" y="218"/>
                  </a:moveTo>
                  <a:lnTo>
                    <a:pt x="366" y="218"/>
                  </a:lnTo>
                  <a:lnTo>
                    <a:pt x="371" y="222"/>
                  </a:lnTo>
                  <a:lnTo>
                    <a:pt x="380" y="222"/>
                  </a:lnTo>
                  <a:lnTo>
                    <a:pt x="385" y="229"/>
                  </a:lnTo>
                  <a:lnTo>
                    <a:pt x="366" y="232"/>
                  </a:lnTo>
                  <a:lnTo>
                    <a:pt x="354" y="234"/>
                  </a:lnTo>
                  <a:lnTo>
                    <a:pt x="347" y="234"/>
                  </a:lnTo>
                  <a:lnTo>
                    <a:pt x="352" y="225"/>
                  </a:lnTo>
                  <a:lnTo>
                    <a:pt x="361" y="225"/>
                  </a:lnTo>
                  <a:lnTo>
                    <a:pt x="366" y="218"/>
                  </a:lnTo>
                  <a:close/>
                  <a:moveTo>
                    <a:pt x="447" y="218"/>
                  </a:moveTo>
                  <a:lnTo>
                    <a:pt x="447" y="218"/>
                  </a:lnTo>
                  <a:lnTo>
                    <a:pt x="444" y="229"/>
                  </a:lnTo>
                  <a:lnTo>
                    <a:pt x="418" y="232"/>
                  </a:lnTo>
                  <a:lnTo>
                    <a:pt x="397" y="229"/>
                  </a:lnTo>
                  <a:lnTo>
                    <a:pt x="397" y="225"/>
                  </a:lnTo>
                  <a:lnTo>
                    <a:pt x="411" y="222"/>
                  </a:lnTo>
                  <a:lnTo>
                    <a:pt x="421" y="227"/>
                  </a:lnTo>
                  <a:lnTo>
                    <a:pt x="432" y="225"/>
                  </a:lnTo>
                  <a:lnTo>
                    <a:pt x="447" y="218"/>
                  </a:lnTo>
                  <a:close/>
                  <a:moveTo>
                    <a:pt x="215" y="199"/>
                  </a:moveTo>
                  <a:lnTo>
                    <a:pt x="215" y="199"/>
                  </a:lnTo>
                  <a:lnTo>
                    <a:pt x="246" y="199"/>
                  </a:lnTo>
                  <a:lnTo>
                    <a:pt x="250" y="191"/>
                  </a:lnTo>
                  <a:lnTo>
                    <a:pt x="279" y="201"/>
                  </a:lnTo>
                  <a:lnTo>
                    <a:pt x="286" y="210"/>
                  </a:lnTo>
                  <a:lnTo>
                    <a:pt x="309" y="213"/>
                  </a:lnTo>
                  <a:lnTo>
                    <a:pt x="331" y="222"/>
                  </a:lnTo>
                  <a:lnTo>
                    <a:pt x="312" y="229"/>
                  </a:lnTo>
                  <a:lnTo>
                    <a:pt x="293" y="222"/>
                  </a:lnTo>
                  <a:lnTo>
                    <a:pt x="279" y="225"/>
                  </a:lnTo>
                  <a:lnTo>
                    <a:pt x="262" y="222"/>
                  </a:lnTo>
                  <a:lnTo>
                    <a:pt x="248" y="220"/>
                  </a:lnTo>
                  <a:lnTo>
                    <a:pt x="227" y="213"/>
                  </a:lnTo>
                  <a:lnTo>
                    <a:pt x="217" y="210"/>
                  </a:lnTo>
                  <a:lnTo>
                    <a:pt x="210" y="213"/>
                  </a:lnTo>
                  <a:lnTo>
                    <a:pt x="179" y="208"/>
                  </a:lnTo>
                  <a:lnTo>
                    <a:pt x="177" y="201"/>
                  </a:lnTo>
                  <a:lnTo>
                    <a:pt x="163" y="199"/>
                  </a:lnTo>
                  <a:lnTo>
                    <a:pt x="172" y="184"/>
                  </a:lnTo>
                  <a:lnTo>
                    <a:pt x="194" y="184"/>
                  </a:lnTo>
                  <a:lnTo>
                    <a:pt x="205" y="189"/>
                  </a:lnTo>
                  <a:lnTo>
                    <a:pt x="212" y="191"/>
                  </a:lnTo>
                  <a:lnTo>
                    <a:pt x="215" y="199"/>
                  </a:lnTo>
                  <a:close/>
                  <a:moveTo>
                    <a:pt x="638" y="187"/>
                  </a:moveTo>
                  <a:lnTo>
                    <a:pt x="638" y="187"/>
                  </a:lnTo>
                  <a:lnTo>
                    <a:pt x="629" y="199"/>
                  </a:lnTo>
                  <a:lnTo>
                    <a:pt x="629" y="187"/>
                  </a:lnTo>
                  <a:lnTo>
                    <a:pt x="631" y="182"/>
                  </a:lnTo>
                  <a:lnTo>
                    <a:pt x="634" y="175"/>
                  </a:lnTo>
                  <a:lnTo>
                    <a:pt x="638" y="182"/>
                  </a:lnTo>
                  <a:lnTo>
                    <a:pt x="638" y="187"/>
                  </a:lnTo>
                  <a:close/>
                  <a:moveTo>
                    <a:pt x="518" y="144"/>
                  </a:moveTo>
                  <a:lnTo>
                    <a:pt x="518" y="144"/>
                  </a:lnTo>
                  <a:lnTo>
                    <a:pt x="511" y="149"/>
                  </a:lnTo>
                  <a:lnTo>
                    <a:pt x="499" y="147"/>
                  </a:lnTo>
                  <a:lnTo>
                    <a:pt x="496" y="139"/>
                  </a:lnTo>
                  <a:lnTo>
                    <a:pt x="513" y="139"/>
                  </a:lnTo>
                  <a:lnTo>
                    <a:pt x="518" y="144"/>
                  </a:lnTo>
                  <a:close/>
                  <a:moveTo>
                    <a:pt x="570" y="139"/>
                  </a:moveTo>
                  <a:lnTo>
                    <a:pt x="570" y="139"/>
                  </a:lnTo>
                  <a:lnTo>
                    <a:pt x="574" y="151"/>
                  </a:lnTo>
                  <a:lnTo>
                    <a:pt x="560" y="144"/>
                  </a:lnTo>
                  <a:lnTo>
                    <a:pt x="548" y="142"/>
                  </a:lnTo>
                  <a:lnTo>
                    <a:pt x="539" y="144"/>
                  </a:lnTo>
                  <a:lnTo>
                    <a:pt x="527" y="142"/>
                  </a:lnTo>
                  <a:lnTo>
                    <a:pt x="529" y="135"/>
                  </a:lnTo>
                  <a:lnTo>
                    <a:pt x="551" y="132"/>
                  </a:lnTo>
                  <a:lnTo>
                    <a:pt x="570" y="139"/>
                  </a:lnTo>
                  <a:close/>
                  <a:moveTo>
                    <a:pt x="629" y="106"/>
                  </a:moveTo>
                  <a:lnTo>
                    <a:pt x="629" y="106"/>
                  </a:lnTo>
                  <a:lnTo>
                    <a:pt x="634" y="132"/>
                  </a:lnTo>
                  <a:lnTo>
                    <a:pt x="650" y="142"/>
                  </a:lnTo>
                  <a:lnTo>
                    <a:pt x="662" y="125"/>
                  </a:lnTo>
                  <a:lnTo>
                    <a:pt x="681" y="116"/>
                  </a:lnTo>
                  <a:lnTo>
                    <a:pt x="695" y="116"/>
                  </a:lnTo>
                  <a:lnTo>
                    <a:pt x="712" y="120"/>
                  </a:lnTo>
                  <a:lnTo>
                    <a:pt x="721" y="128"/>
                  </a:lnTo>
                  <a:lnTo>
                    <a:pt x="740" y="130"/>
                  </a:lnTo>
                  <a:lnTo>
                    <a:pt x="740" y="182"/>
                  </a:lnTo>
                  <a:lnTo>
                    <a:pt x="740" y="234"/>
                  </a:lnTo>
                  <a:lnTo>
                    <a:pt x="726" y="222"/>
                  </a:lnTo>
                  <a:lnTo>
                    <a:pt x="709" y="218"/>
                  </a:lnTo>
                  <a:lnTo>
                    <a:pt x="704" y="225"/>
                  </a:lnTo>
                  <a:lnTo>
                    <a:pt x="686" y="225"/>
                  </a:lnTo>
                  <a:lnTo>
                    <a:pt x="690" y="210"/>
                  </a:lnTo>
                  <a:lnTo>
                    <a:pt x="702" y="206"/>
                  </a:lnTo>
                  <a:lnTo>
                    <a:pt x="697" y="189"/>
                  </a:lnTo>
                  <a:lnTo>
                    <a:pt x="690" y="175"/>
                  </a:lnTo>
                  <a:lnTo>
                    <a:pt x="660" y="161"/>
                  </a:lnTo>
                  <a:lnTo>
                    <a:pt x="645" y="161"/>
                  </a:lnTo>
                  <a:lnTo>
                    <a:pt x="619" y="144"/>
                  </a:lnTo>
                  <a:lnTo>
                    <a:pt x="615" y="154"/>
                  </a:lnTo>
                  <a:lnTo>
                    <a:pt x="610" y="154"/>
                  </a:lnTo>
                  <a:lnTo>
                    <a:pt x="605" y="149"/>
                  </a:lnTo>
                  <a:lnTo>
                    <a:pt x="605" y="142"/>
                  </a:lnTo>
                  <a:lnTo>
                    <a:pt x="593" y="135"/>
                  </a:lnTo>
                  <a:lnTo>
                    <a:pt x="610" y="128"/>
                  </a:lnTo>
                  <a:lnTo>
                    <a:pt x="622" y="128"/>
                  </a:lnTo>
                  <a:lnTo>
                    <a:pt x="622" y="123"/>
                  </a:lnTo>
                  <a:lnTo>
                    <a:pt x="598" y="123"/>
                  </a:lnTo>
                  <a:lnTo>
                    <a:pt x="591" y="113"/>
                  </a:lnTo>
                  <a:lnTo>
                    <a:pt x="577" y="111"/>
                  </a:lnTo>
                  <a:lnTo>
                    <a:pt x="570" y="104"/>
                  </a:lnTo>
                  <a:lnTo>
                    <a:pt x="591" y="99"/>
                  </a:lnTo>
                  <a:lnTo>
                    <a:pt x="600" y="94"/>
                  </a:lnTo>
                  <a:lnTo>
                    <a:pt x="626" y="102"/>
                  </a:lnTo>
                  <a:lnTo>
                    <a:pt x="629" y="106"/>
                  </a:lnTo>
                  <a:close/>
                  <a:moveTo>
                    <a:pt x="484" y="66"/>
                  </a:moveTo>
                  <a:lnTo>
                    <a:pt x="484" y="66"/>
                  </a:lnTo>
                  <a:lnTo>
                    <a:pt x="470" y="80"/>
                  </a:lnTo>
                  <a:lnTo>
                    <a:pt x="458" y="85"/>
                  </a:lnTo>
                  <a:lnTo>
                    <a:pt x="442" y="80"/>
                  </a:lnTo>
                  <a:lnTo>
                    <a:pt x="416" y="83"/>
                  </a:lnTo>
                  <a:lnTo>
                    <a:pt x="402" y="85"/>
                  </a:lnTo>
                  <a:lnTo>
                    <a:pt x="399" y="97"/>
                  </a:lnTo>
                  <a:lnTo>
                    <a:pt x="414" y="111"/>
                  </a:lnTo>
                  <a:lnTo>
                    <a:pt x="423" y="104"/>
                  </a:lnTo>
                  <a:lnTo>
                    <a:pt x="454" y="99"/>
                  </a:lnTo>
                  <a:lnTo>
                    <a:pt x="451" y="106"/>
                  </a:lnTo>
                  <a:lnTo>
                    <a:pt x="444" y="104"/>
                  </a:lnTo>
                  <a:lnTo>
                    <a:pt x="437" y="113"/>
                  </a:lnTo>
                  <a:lnTo>
                    <a:pt x="423" y="118"/>
                  </a:lnTo>
                  <a:lnTo>
                    <a:pt x="440" y="139"/>
                  </a:lnTo>
                  <a:lnTo>
                    <a:pt x="435" y="144"/>
                  </a:lnTo>
                  <a:lnTo>
                    <a:pt x="449" y="163"/>
                  </a:lnTo>
                  <a:lnTo>
                    <a:pt x="449" y="175"/>
                  </a:lnTo>
                  <a:lnTo>
                    <a:pt x="442" y="180"/>
                  </a:lnTo>
                  <a:lnTo>
                    <a:pt x="435" y="173"/>
                  </a:lnTo>
                  <a:lnTo>
                    <a:pt x="442" y="161"/>
                  </a:lnTo>
                  <a:lnTo>
                    <a:pt x="428" y="165"/>
                  </a:lnTo>
                  <a:lnTo>
                    <a:pt x="423" y="163"/>
                  </a:lnTo>
                  <a:lnTo>
                    <a:pt x="425" y="156"/>
                  </a:lnTo>
                  <a:lnTo>
                    <a:pt x="414" y="147"/>
                  </a:lnTo>
                  <a:lnTo>
                    <a:pt x="416" y="130"/>
                  </a:lnTo>
                  <a:lnTo>
                    <a:pt x="404" y="135"/>
                  </a:lnTo>
                  <a:lnTo>
                    <a:pt x="406" y="154"/>
                  </a:lnTo>
                  <a:lnTo>
                    <a:pt x="406" y="177"/>
                  </a:lnTo>
                  <a:lnTo>
                    <a:pt x="397" y="180"/>
                  </a:lnTo>
                  <a:lnTo>
                    <a:pt x="388" y="175"/>
                  </a:lnTo>
                  <a:lnTo>
                    <a:pt x="395" y="161"/>
                  </a:lnTo>
                  <a:lnTo>
                    <a:pt x="390" y="144"/>
                  </a:lnTo>
                  <a:lnTo>
                    <a:pt x="385" y="144"/>
                  </a:lnTo>
                  <a:lnTo>
                    <a:pt x="380" y="132"/>
                  </a:lnTo>
                  <a:lnTo>
                    <a:pt x="388" y="123"/>
                  </a:lnTo>
                  <a:lnTo>
                    <a:pt x="388" y="109"/>
                  </a:lnTo>
                  <a:lnTo>
                    <a:pt x="397" y="85"/>
                  </a:lnTo>
                  <a:lnTo>
                    <a:pt x="399" y="80"/>
                  </a:lnTo>
                  <a:lnTo>
                    <a:pt x="414" y="66"/>
                  </a:lnTo>
                  <a:lnTo>
                    <a:pt x="425" y="73"/>
                  </a:lnTo>
                  <a:lnTo>
                    <a:pt x="447" y="75"/>
                  </a:lnTo>
                  <a:lnTo>
                    <a:pt x="466" y="73"/>
                  </a:lnTo>
                  <a:lnTo>
                    <a:pt x="482" y="61"/>
                  </a:lnTo>
                  <a:lnTo>
                    <a:pt x="484" y="66"/>
                  </a:lnTo>
                  <a:close/>
                  <a:moveTo>
                    <a:pt x="539" y="71"/>
                  </a:moveTo>
                  <a:lnTo>
                    <a:pt x="539" y="71"/>
                  </a:lnTo>
                  <a:lnTo>
                    <a:pt x="539" y="85"/>
                  </a:lnTo>
                  <a:lnTo>
                    <a:pt x="529" y="83"/>
                  </a:lnTo>
                  <a:lnTo>
                    <a:pt x="527" y="92"/>
                  </a:lnTo>
                  <a:lnTo>
                    <a:pt x="534" y="102"/>
                  </a:lnTo>
                  <a:lnTo>
                    <a:pt x="529" y="102"/>
                  </a:lnTo>
                  <a:lnTo>
                    <a:pt x="525" y="92"/>
                  </a:lnTo>
                  <a:lnTo>
                    <a:pt x="520" y="73"/>
                  </a:lnTo>
                  <a:lnTo>
                    <a:pt x="522" y="59"/>
                  </a:lnTo>
                  <a:lnTo>
                    <a:pt x="527" y="54"/>
                  </a:lnTo>
                  <a:lnTo>
                    <a:pt x="529" y="61"/>
                  </a:lnTo>
                  <a:lnTo>
                    <a:pt x="539" y="64"/>
                  </a:lnTo>
                  <a:lnTo>
                    <a:pt x="539" y="71"/>
                  </a:lnTo>
                  <a:close/>
                  <a:moveTo>
                    <a:pt x="364" y="59"/>
                  </a:moveTo>
                  <a:lnTo>
                    <a:pt x="364" y="59"/>
                  </a:lnTo>
                  <a:lnTo>
                    <a:pt x="383" y="73"/>
                  </a:lnTo>
                  <a:lnTo>
                    <a:pt x="364" y="75"/>
                  </a:lnTo>
                  <a:lnTo>
                    <a:pt x="359" y="87"/>
                  </a:lnTo>
                  <a:lnTo>
                    <a:pt x="359" y="102"/>
                  </a:lnTo>
                  <a:lnTo>
                    <a:pt x="343" y="111"/>
                  </a:lnTo>
                  <a:lnTo>
                    <a:pt x="343" y="128"/>
                  </a:lnTo>
                  <a:lnTo>
                    <a:pt x="335" y="154"/>
                  </a:lnTo>
                  <a:lnTo>
                    <a:pt x="333" y="147"/>
                  </a:lnTo>
                  <a:lnTo>
                    <a:pt x="317" y="154"/>
                  </a:lnTo>
                  <a:lnTo>
                    <a:pt x="309" y="144"/>
                  </a:lnTo>
                  <a:lnTo>
                    <a:pt x="298" y="144"/>
                  </a:lnTo>
                  <a:lnTo>
                    <a:pt x="291" y="139"/>
                  </a:lnTo>
                  <a:lnTo>
                    <a:pt x="272" y="144"/>
                  </a:lnTo>
                  <a:lnTo>
                    <a:pt x="265" y="137"/>
                  </a:lnTo>
                  <a:lnTo>
                    <a:pt x="253" y="137"/>
                  </a:lnTo>
                  <a:lnTo>
                    <a:pt x="241" y="135"/>
                  </a:lnTo>
                  <a:lnTo>
                    <a:pt x="239" y="113"/>
                  </a:lnTo>
                  <a:lnTo>
                    <a:pt x="229" y="109"/>
                  </a:lnTo>
                  <a:lnTo>
                    <a:pt x="222" y="94"/>
                  </a:lnTo>
                  <a:lnTo>
                    <a:pt x="220" y="80"/>
                  </a:lnTo>
                  <a:lnTo>
                    <a:pt x="222" y="66"/>
                  </a:lnTo>
                  <a:lnTo>
                    <a:pt x="231" y="57"/>
                  </a:lnTo>
                  <a:lnTo>
                    <a:pt x="234" y="66"/>
                  </a:lnTo>
                  <a:lnTo>
                    <a:pt x="246" y="75"/>
                  </a:lnTo>
                  <a:lnTo>
                    <a:pt x="255" y="73"/>
                  </a:lnTo>
                  <a:lnTo>
                    <a:pt x="267" y="73"/>
                  </a:lnTo>
                  <a:lnTo>
                    <a:pt x="276" y="66"/>
                  </a:lnTo>
                  <a:lnTo>
                    <a:pt x="283" y="64"/>
                  </a:lnTo>
                  <a:lnTo>
                    <a:pt x="300" y="68"/>
                  </a:lnTo>
                  <a:lnTo>
                    <a:pt x="312" y="66"/>
                  </a:lnTo>
                  <a:lnTo>
                    <a:pt x="321" y="42"/>
                  </a:lnTo>
                  <a:lnTo>
                    <a:pt x="326" y="38"/>
                  </a:lnTo>
                  <a:lnTo>
                    <a:pt x="333" y="19"/>
                  </a:lnTo>
                  <a:lnTo>
                    <a:pt x="352" y="19"/>
                  </a:lnTo>
                  <a:lnTo>
                    <a:pt x="364" y="21"/>
                  </a:lnTo>
                  <a:lnTo>
                    <a:pt x="357" y="35"/>
                  </a:lnTo>
                  <a:lnTo>
                    <a:pt x="369" y="52"/>
                  </a:lnTo>
                  <a:lnTo>
                    <a:pt x="364" y="59"/>
                  </a:lnTo>
                  <a:close/>
                  <a:moveTo>
                    <a:pt x="170" y="182"/>
                  </a:moveTo>
                  <a:lnTo>
                    <a:pt x="170" y="182"/>
                  </a:lnTo>
                  <a:lnTo>
                    <a:pt x="151" y="184"/>
                  </a:lnTo>
                  <a:lnTo>
                    <a:pt x="139" y="168"/>
                  </a:lnTo>
                  <a:lnTo>
                    <a:pt x="118" y="156"/>
                  </a:lnTo>
                  <a:lnTo>
                    <a:pt x="111" y="147"/>
                  </a:lnTo>
                  <a:lnTo>
                    <a:pt x="99" y="132"/>
                  </a:lnTo>
                  <a:lnTo>
                    <a:pt x="89" y="120"/>
                  </a:lnTo>
                  <a:lnTo>
                    <a:pt x="78" y="99"/>
                  </a:lnTo>
                  <a:lnTo>
                    <a:pt x="63" y="85"/>
                  </a:lnTo>
                  <a:lnTo>
                    <a:pt x="59" y="71"/>
                  </a:lnTo>
                  <a:lnTo>
                    <a:pt x="52" y="59"/>
                  </a:lnTo>
                  <a:lnTo>
                    <a:pt x="37" y="49"/>
                  </a:lnTo>
                  <a:lnTo>
                    <a:pt x="30" y="35"/>
                  </a:lnTo>
                  <a:lnTo>
                    <a:pt x="16" y="26"/>
                  </a:lnTo>
                  <a:lnTo>
                    <a:pt x="0" y="9"/>
                  </a:lnTo>
                  <a:lnTo>
                    <a:pt x="0" y="0"/>
                  </a:lnTo>
                  <a:lnTo>
                    <a:pt x="9" y="0"/>
                  </a:lnTo>
                  <a:lnTo>
                    <a:pt x="35" y="4"/>
                  </a:lnTo>
                  <a:lnTo>
                    <a:pt x="49" y="19"/>
                  </a:lnTo>
                  <a:lnTo>
                    <a:pt x="61" y="31"/>
                  </a:lnTo>
                  <a:lnTo>
                    <a:pt x="71" y="38"/>
                  </a:lnTo>
                  <a:lnTo>
                    <a:pt x="87" y="54"/>
                  </a:lnTo>
                  <a:lnTo>
                    <a:pt x="101" y="54"/>
                  </a:lnTo>
                  <a:lnTo>
                    <a:pt x="116" y="66"/>
                  </a:lnTo>
                  <a:lnTo>
                    <a:pt x="125" y="80"/>
                  </a:lnTo>
                  <a:lnTo>
                    <a:pt x="137" y="87"/>
                  </a:lnTo>
                  <a:lnTo>
                    <a:pt x="132" y="99"/>
                  </a:lnTo>
                  <a:lnTo>
                    <a:pt x="142" y="106"/>
                  </a:lnTo>
                  <a:lnTo>
                    <a:pt x="146" y="106"/>
                  </a:lnTo>
                  <a:lnTo>
                    <a:pt x="149" y="118"/>
                  </a:lnTo>
                  <a:lnTo>
                    <a:pt x="156" y="125"/>
                  </a:lnTo>
                  <a:lnTo>
                    <a:pt x="168" y="128"/>
                  </a:lnTo>
                  <a:lnTo>
                    <a:pt x="175" y="137"/>
                  </a:lnTo>
                  <a:lnTo>
                    <a:pt x="170" y="158"/>
                  </a:lnTo>
                  <a:lnTo>
                    <a:pt x="170" y="182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2" name="Freeform 148">
              <a:extLst>
                <a:ext uri="{FF2B5EF4-FFF2-40B4-BE49-F238E27FC236}">
                  <a16:creationId xmlns:a16="http://schemas.microsoft.com/office/drawing/2014/main" id="{2D6844B7-0BC9-C7DD-7D08-A82FEE3767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273" y="2102506"/>
              <a:ext cx="109079" cy="158505"/>
            </a:xfrm>
            <a:custGeom>
              <a:avLst/>
              <a:gdLst>
                <a:gd name="T0" fmla="*/ 43 w 64"/>
                <a:gd name="T1" fmla="*/ 14 h 93"/>
                <a:gd name="T2" fmla="*/ 43 w 64"/>
                <a:gd name="T3" fmla="*/ 14 h 93"/>
                <a:gd name="T4" fmla="*/ 40 w 64"/>
                <a:gd name="T5" fmla="*/ 29 h 93"/>
                <a:gd name="T6" fmla="*/ 50 w 64"/>
                <a:gd name="T7" fmla="*/ 29 h 93"/>
                <a:gd name="T8" fmla="*/ 62 w 64"/>
                <a:gd name="T9" fmla="*/ 36 h 93"/>
                <a:gd name="T10" fmla="*/ 64 w 64"/>
                <a:gd name="T11" fmla="*/ 55 h 93"/>
                <a:gd name="T12" fmla="*/ 52 w 64"/>
                <a:gd name="T13" fmla="*/ 78 h 93"/>
                <a:gd name="T14" fmla="*/ 24 w 64"/>
                <a:gd name="T15" fmla="*/ 93 h 93"/>
                <a:gd name="T16" fmla="*/ 0 w 64"/>
                <a:gd name="T17" fmla="*/ 90 h 93"/>
                <a:gd name="T18" fmla="*/ 14 w 64"/>
                <a:gd name="T19" fmla="*/ 62 h 93"/>
                <a:gd name="T20" fmla="*/ 5 w 64"/>
                <a:gd name="T21" fmla="*/ 36 h 93"/>
                <a:gd name="T22" fmla="*/ 29 w 64"/>
                <a:gd name="T23" fmla="*/ 12 h 93"/>
                <a:gd name="T24" fmla="*/ 40 w 64"/>
                <a:gd name="T25" fmla="*/ 0 h 93"/>
                <a:gd name="T26" fmla="*/ 43 w 64"/>
                <a:gd name="T27" fmla="*/ 1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4" h="93">
                  <a:moveTo>
                    <a:pt x="43" y="14"/>
                  </a:moveTo>
                  <a:lnTo>
                    <a:pt x="43" y="14"/>
                  </a:lnTo>
                  <a:lnTo>
                    <a:pt x="40" y="29"/>
                  </a:lnTo>
                  <a:lnTo>
                    <a:pt x="50" y="29"/>
                  </a:lnTo>
                  <a:lnTo>
                    <a:pt x="62" y="36"/>
                  </a:lnTo>
                  <a:lnTo>
                    <a:pt x="64" y="55"/>
                  </a:lnTo>
                  <a:lnTo>
                    <a:pt x="52" y="78"/>
                  </a:lnTo>
                  <a:lnTo>
                    <a:pt x="24" y="93"/>
                  </a:lnTo>
                  <a:lnTo>
                    <a:pt x="0" y="90"/>
                  </a:lnTo>
                  <a:lnTo>
                    <a:pt x="14" y="62"/>
                  </a:lnTo>
                  <a:lnTo>
                    <a:pt x="5" y="36"/>
                  </a:lnTo>
                  <a:lnTo>
                    <a:pt x="29" y="12"/>
                  </a:lnTo>
                  <a:lnTo>
                    <a:pt x="40" y="0"/>
                  </a:lnTo>
                  <a:lnTo>
                    <a:pt x="43" y="14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3" name="Freeform 154">
              <a:extLst>
                <a:ext uri="{FF2B5EF4-FFF2-40B4-BE49-F238E27FC236}">
                  <a16:creationId xmlns:a16="http://schemas.microsoft.com/office/drawing/2014/main" id="{1C65AAE8-4D2B-AA0F-5D73-41D91C0C8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4865" y="1453150"/>
              <a:ext cx="294853" cy="197705"/>
            </a:xfrm>
            <a:custGeom>
              <a:avLst/>
              <a:gdLst>
                <a:gd name="T0" fmla="*/ 159 w 173"/>
                <a:gd name="T1" fmla="*/ 2 h 116"/>
                <a:gd name="T2" fmla="*/ 159 w 173"/>
                <a:gd name="T3" fmla="*/ 2 h 116"/>
                <a:gd name="T4" fmla="*/ 157 w 173"/>
                <a:gd name="T5" fmla="*/ 29 h 116"/>
                <a:gd name="T6" fmla="*/ 173 w 173"/>
                <a:gd name="T7" fmla="*/ 55 h 116"/>
                <a:gd name="T8" fmla="*/ 152 w 173"/>
                <a:gd name="T9" fmla="*/ 83 h 116"/>
                <a:gd name="T10" fmla="*/ 107 w 173"/>
                <a:gd name="T11" fmla="*/ 109 h 116"/>
                <a:gd name="T12" fmla="*/ 93 w 173"/>
                <a:gd name="T13" fmla="*/ 116 h 116"/>
                <a:gd name="T14" fmla="*/ 71 w 173"/>
                <a:gd name="T15" fmla="*/ 109 h 116"/>
                <a:gd name="T16" fmla="*/ 26 w 173"/>
                <a:gd name="T17" fmla="*/ 100 h 116"/>
                <a:gd name="T18" fmla="*/ 41 w 173"/>
                <a:gd name="T19" fmla="*/ 83 h 116"/>
                <a:gd name="T20" fmla="*/ 8 w 173"/>
                <a:gd name="T21" fmla="*/ 64 h 116"/>
                <a:gd name="T22" fmla="*/ 36 w 173"/>
                <a:gd name="T23" fmla="*/ 57 h 116"/>
                <a:gd name="T24" fmla="*/ 36 w 173"/>
                <a:gd name="T25" fmla="*/ 45 h 116"/>
                <a:gd name="T26" fmla="*/ 0 w 173"/>
                <a:gd name="T27" fmla="*/ 36 h 116"/>
                <a:gd name="T28" fmla="*/ 12 w 173"/>
                <a:gd name="T29" fmla="*/ 12 h 116"/>
                <a:gd name="T30" fmla="*/ 36 w 173"/>
                <a:gd name="T31" fmla="*/ 5 h 116"/>
                <a:gd name="T32" fmla="*/ 62 w 173"/>
                <a:gd name="T33" fmla="*/ 33 h 116"/>
                <a:gd name="T34" fmla="*/ 86 w 173"/>
                <a:gd name="T35" fmla="*/ 10 h 116"/>
                <a:gd name="T36" fmla="*/ 107 w 173"/>
                <a:gd name="T37" fmla="*/ 21 h 116"/>
                <a:gd name="T38" fmla="*/ 133 w 173"/>
                <a:gd name="T39" fmla="*/ 0 h 116"/>
                <a:gd name="T40" fmla="*/ 159 w 173"/>
                <a:gd name="T41" fmla="*/ 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3" h="116">
                  <a:moveTo>
                    <a:pt x="159" y="2"/>
                  </a:moveTo>
                  <a:lnTo>
                    <a:pt x="159" y="2"/>
                  </a:lnTo>
                  <a:lnTo>
                    <a:pt x="157" y="29"/>
                  </a:lnTo>
                  <a:lnTo>
                    <a:pt x="173" y="55"/>
                  </a:lnTo>
                  <a:lnTo>
                    <a:pt x="152" y="83"/>
                  </a:lnTo>
                  <a:lnTo>
                    <a:pt x="107" y="109"/>
                  </a:lnTo>
                  <a:lnTo>
                    <a:pt x="93" y="116"/>
                  </a:lnTo>
                  <a:lnTo>
                    <a:pt x="71" y="109"/>
                  </a:lnTo>
                  <a:lnTo>
                    <a:pt x="26" y="100"/>
                  </a:lnTo>
                  <a:lnTo>
                    <a:pt x="41" y="83"/>
                  </a:lnTo>
                  <a:lnTo>
                    <a:pt x="8" y="64"/>
                  </a:lnTo>
                  <a:lnTo>
                    <a:pt x="36" y="57"/>
                  </a:lnTo>
                  <a:lnTo>
                    <a:pt x="36" y="45"/>
                  </a:lnTo>
                  <a:lnTo>
                    <a:pt x="0" y="36"/>
                  </a:lnTo>
                  <a:lnTo>
                    <a:pt x="12" y="12"/>
                  </a:lnTo>
                  <a:lnTo>
                    <a:pt x="36" y="5"/>
                  </a:lnTo>
                  <a:lnTo>
                    <a:pt x="62" y="33"/>
                  </a:lnTo>
                  <a:lnTo>
                    <a:pt x="86" y="10"/>
                  </a:lnTo>
                  <a:lnTo>
                    <a:pt x="107" y="21"/>
                  </a:lnTo>
                  <a:lnTo>
                    <a:pt x="133" y="0"/>
                  </a:lnTo>
                  <a:lnTo>
                    <a:pt x="159" y="2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4" name="Freeform 156">
              <a:extLst>
                <a:ext uri="{FF2B5EF4-FFF2-40B4-BE49-F238E27FC236}">
                  <a16:creationId xmlns:a16="http://schemas.microsoft.com/office/drawing/2014/main" id="{10273409-DC47-41D5-731A-47FEDD720F5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2290" y="2954680"/>
              <a:ext cx="44313" cy="115896"/>
            </a:xfrm>
            <a:custGeom>
              <a:avLst/>
              <a:gdLst>
                <a:gd name="T0" fmla="*/ 26 w 26"/>
                <a:gd name="T1" fmla="*/ 0 h 68"/>
                <a:gd name="T2" fmla="*/ 26 w 26"/>
                <a:gd name="T3" fmla="*/ 0 h 68"/>
                <a:gd name="T4" fmla="*/ 26 w 26"/>
                <a:gd name="T5" fmla="*/ 7 h 68"/>
                <a:gd name="T6" fmla="*/ 24 w 26"/>
                <a:gd name="T7" fmla="*/ 9 h 68"/>
                <a:gd name="T8" fmla="*/ 24 w 26"/>
                <a:gd name="T9" fmla="*/ 9 h 68"/>
                <a:gd name="T10" fmla="*/ 21 w 26"/>
                <a:gd name="T11" fmla="*/ 16 h 68"/>
                <a:gd name="T12" fmla="*/ 14 w 26"/>
                <a:gd name="T13" fmla="*/ 14 h 68"/>
                <a:gd name="T14" fmla="*/ 12 w 26"/>
                <a:gd name="T15" fmla="*/ 26 h 68"/>
                <a:gd name="T16" fmla="*/ 16 w 26"/>
                <a:gd name="T17" fmla="*/ 28 h 68"/>
                <a:gd name="T18" fmla="*/ 12 w 26"/>
                <a:gd name="T19" fmla="*/ 30 h 68"/>
                <a:gd name="T20" fmla="*/ 12 w 26"/>
                <a:gd name="T21" fmla="*/ 35 h 68"/>
                <a:gd name="T22" fmla="*/ 19 w 26"/>
                <a:gd name="T23" fmla="*/ 33 h 68"/>
                <a:gd name="T24" fmla="*/ 19 w 26"/>
                <a:gd name="T25" fmla="*/ 40 h 68"/>
                <a:gd name="T26" fmla="*/ 12 w 26"/>
                <a:gd name="T27" fmla="*/ 68 h 68"/>
                <a:gd name="T28" fmla="*/ 0 w 26"/>
                <a:gd name="T29" fmla="*/ 38 h 68"/>
                <a:gd name="T30" fmla="*/ 5 w 26"/>
                <a:gd name="T31" fmla="*/ 30 h 68"/>
                <a:gd name="T32" fmla="*/ 5 w 26"/>
                <a:gd name="T33" fmla="*/ 30 h 68"/>
                <a:gd name="T34" fmla="*/ 9 w 26"/>
                <a:gd name="T35" fmla="*/ 21 h 68"/>
                <a:gd name="T36" fmla="*/ 12 w 26"/>
                <a:gd name="T37" fmla="*/ 7 h 68"/>
                <a:gd name="T38" fmla="*/ 14 w 26"/>
                <a:gd name="T39" fmla="*/ 2 h 68"/>
                <a:gd name="T40" fmla="*/ 14 w 26"/>
                <a:gd name="T41" fmla="*/ 2 h 68"/>
                <a:gd name="T42" fmla="*/ 19 w 26"/>
                <a:gd name="T43" fmla="*/ 2 h 68"/>
                <a:gd name="T44" fmla="*/ 21 w 26"/>
                <a:gd name="T45" fmla="*/ 0 h 68"/>
                <a:gd name="T46" fmla="*/ 26 w 26"/>
                <a:gd name="T4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" h="68">
                  <a:moveTo>
                    <a:pt x="26" y="0"/>
                  </a:moveTo>
                  <a:lnTo>
                    <a:pt x="26" y="0"/>
                  </a:lnTo>
                  <a:lnTo>
                    <a:pt x="26" y="7"/>
                  </a:lnTo>
                  <a:lnTo>
                    <a:pt x="24" y="9"/>
                  </a:lnTo>
                  <a:lnTo>
                    <a:pt x="24" y="9"/>
                  </a:lnTo>
                  <a:lnTo>
                    <a:pt x="21" y="16"/>
                  </a:lnTo>
                  <a:lnTo>
                    <a:pt x="14" y="14"/>
                  </a:lnTo>
                  <a:lnTo>
                    <a:pt x="12" y="26"/>
                  </a:lnTo>
                  <a:lnTo>
                    <a:pt x="16" y="28"/>
                  </a:lnTo>
                  <a:lnTo>
                    <a:pt x="12" y="30"/>
                  </a:lnTo>
                  <a:lnTo>
                    <a:pt x="12" y="35"/>
                  </a:lnTo>
                  <a:lnTo>
                    <a:pt x="19" y="33"/>
                  </a:lnTo>
                  <a:lnTo>
                    <a:pt x="19" y="40"/>
                  </a:lnTo>
                  <a:lnTo>
                    <a:pt x="12" y="68"/>
                  </a:lnTo>
                  <a:lnTo>
                    <a:pt x="0" y="38"/>
                  </a:lnTo>
                  <a:lnTo>
                    <a:pt x="5" y="30"/>
                  </a:lnTo>
                  <a:lnTo>
                    <a:pt x="5" y="30"/>
                  </a:lnTo>
                  <a:lnTo>
                    <a:pt x="9" y="21"/>
                  </a:lnTo>
                  <a:lnTo>
                    <a:pt x="12" y="7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9" y="2"/>
                  </a:lnTo>
                  <a:lnTo>
                    <a:pt x="21" y="0"/>
                  </a:lnTo>
                  <a:lnTo>
                    <a:pt x="26" y="0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5" name="Freeform 158">
              <a:extLst>
                <a:ext uri="{FF2B5EF4-FFF2-40B4-BE49-F238E27FC236}">
                  <a16:creationId xmlns:a16="http://schemas.microsoft.com/office/drawing/2014/main" id="{57C462A7-046D-0A5C-07C9-7C9AC11F29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83855" y="2453602"/>
              <a:ext cx="322122" cy="386888"/>
            </a:xfrm>
            <a:custGeom>
              <a:avLst/>
              <a:gdLst>
                <a:gd name="T0" fmla="*/ 142 w 189"/>
                <a:gd name="T1" fmla="*/ 194 h 227"/>
                <a:gd name="T2" fmla="*/ 137 w 189"/>
                <a:gd name="T3" fmla="*/ 218 h 227"/>
                <a:gd name="T4" fmla="*/ 121 w 189"/>
                <a:gd name="T5" fmla="*/ 220 h 227"/>
                <a:gd name="T6" fmla="*/ 92 w 189"/>
                <a:gd name="T7" fmla="*/ 206 h 227"/>
                <a:gd name="T8" fmla="*/ 114 w 189"/>
                <a:gd name="T9" fmla="*/ 199 h 227"/>
                <a:gd name="T10" fmla="*/ 142 w 189"/>
                <a:gd name="T11" fmla="*/ 194 h 227"/>
                <a:gd name="T12" fmla="*/ 40 w 189"/>
                <a:gd name="T13" fmla="*/ 133 h 227"/>
                <a:gd name="T14" fmla="*/ 48 w 189"/>
                <a:gd name="T15" fmla="*/ 175 h 227"/>
                <a:gd name="T16" fmla="*/ 33 w 189"/>
                <a:gd name="T17" fmla="*/ 180 h 227"/>
                <a:gd name="T18" fmla="*/ 26 w 189"/>
                <a:gd name="T19" fmla="*/ 149 h 227"/>
                <a:gd name="T20" fmla="*/ 31 w 189"/>
                <a:gd name="T21" fmla="*/ 137 h 227"/>
                <a:gd name="T22" fmla="*/ 90 w 189"/>
                <a:gd name="T23" fmla="*/ 7 h 227"/>
                <a:gd name="T24" fmla="*/ 114 w 189"/>
                <a:gd name="T25" fmla="*/ 14 h 227"/>
                <a:gd name="T26" fmla="*/ 116 w 189"/>
                <a:gd name="T27" fmla="*/ 36 h 227"/>
                <a:gd name="T28" fmla="*/ 90 w 189"/>
                <a:gd name="T29" fmla="*/ 40 h 227"/>
                <a:gd name="T30" fmla="*/ 88 w 189"/>
                <a:gd name="T31" fmla="*/ 57 h 227"/>
                <a:gd name="T32" fmla="*/ 109 w 189"/>
                <a:gd name="T33" fmla="*/ 81 h 227"/>
                <a:gd name="T34" fmla="*/ 135 w 189"/>
                <a:gd name="T35" fmla="*/ 116 h 227"/>
                <a:gd name="T36" fmla="*/ 152 w 189"/>
                <a:gd name="T37" fmla="*/ 121 h 227"/>
                <a:gd name="T38" fmla="*/ 161 w 189"/>
                <a:gd name="T39" fmla="*/ 133 h 227"/>
                <a:gd name="T40" fmla="*/ 187 w 189"/>
                <a:gd name="T41" fmla="*/ 149 h 227"/>
                <a:gd name="T42" fmla="*/ 187 w 189"/>
                <a:gd name="T43" fmla="*/ 161 h 227"/>
                <a:gd name="T44" fmla="*/ 163 w 189"/>
                <a:gd name="T45" fmla="*/ 147 h 227"/>
                <a:gd name="T46" fmla="*/ 168 w 189"/>
                <a:gd name="T47" fmla="*/ 171 h 227"/>
                <a:gd name="T48" fmla="*/ 159 w 189"/>
                <a:gd name="T49" fmla="*/ 182 h 227"/>
                <a:gd name="T50" fmla="*/ 145 w 189"/>
                <a:gd name="T51" fmla="*/ 201 h 227"/>
                <a:gd name="T52" fmla="*/ 147 w 189"/>
                <a:gd name="T53" fmla="*/ 182 h 227"/>
                <a:gd name="T54" fmla="*/ 145 w 189"/>
                <a:gd name="T55" fmla="*/ 166 h 227"/>
                <a:gd name="T56" fmla="*/ 133 w 189"/>
                <a:gd name="T57" fmla="*/ 154 h 227"/>
                <a:gd name="T58" fmla="*/ 116 w 189"/>
                <a:gd name="T59" fmla="*/ 140 h 227"/>
                <a:gd name="T60" fmla="*/ 100 w 189"/>
                <a:gd name="T61" fmla="*/ 130 h 227"/>
                <a:gd name="T62" fmla="*/ 71 w 189"/>
                <a:gd name="T63" fmla="*/ 107 h 227"/>
                <a:gd name="T64" fmla="*/ 55 w 189"/>
                <a:gd name="T65" fmla="*/ 74 h 227"/>
                <a:gd name="T66" fmla="*/ 36 w 189"/>
                <a:gd name="T67" fmla="*/ 62 h 227"/>
                <a:gd name="T68" fmla="*/ 19 w 189"/>
                <a:gd name="T69" fmla="*/ 76 h 227"/>
                <a:gd name="T70" fmla="*/ 12 w 189"/>
                <a:gd name="T71" fmla="*/ 69 h 227"/>
                <a:gd name="T72" fmla="*/ 0 w 189"/>
                <a:gd name="T73" fmla="*/ 47 h 227"/>
                <a:gd name="T74" fmla="*/ 0 w 189"/>
                <a:gd name="T75" fmla="*/ 33 h 227"/>
                <a:gd name="T76" fmla="*/ 7 w 189"/>
                <a:gd name="T77" fmla="*/ 31 h 227"/>
                <a:gd name="T78" fmla="*/ 24 w 189"/>
                <a:gd name="T79" fmla="*/ 21 h 227"/>
                <a:gd name="T80" fmla="*/ 36 w 189"/>
                <a:gd name="T81" fmla="*/ 26 h 227"/>
                <a:gd name="T82" fmla="*/ 52 w 189"/>
                <a:gd name="T83" fmla="*/ 19 h 227"/>
                <a:gd name="T84" fmla="*/ 59 w 189"/>
                <a:gd name="T85" fmla="*/ 5 h 227"/>
                <a:gd name="T86" fmla="*/ 71 w 189"/>
                <a:gd name="T87" fmla="*/ 5 h 227"/>
                <a:gd name="T88" fmla="*/ 90 w 189"/>
                <a:gd name="T89" fmla="*/ 7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89" h="227">
                  <a:moveTo>
                    <a:pt x="142" y="194"/>
                  </a:moveTo>
                  <a:lnTo>
                    <a:pt x="142" y="194"/>
                  </a:lnTo>
                  <a:lnTo>
                    <a:pt x="135" y="211"/>
                  </a:lnTo>
                  <a:lnTo>
                    <a:pt x="137" y="218"/>
                  </a:lnTo>
                  <a:lnTo>
                    <a:pt x="135" y="227"/>
                  </a:lnTo>
                  <a:lnTo>
                    <a:pt x="121" y="220"/>
                  </a:lnTo>
                  <a:lnTo>
                    <a:pt x="114" y="218"/>
                  </a:lnTo>
                  <a:lnTo>
                    <a:pt x="92" y="206"/>
                  </a:lnTo>
                  <a:lnTo>
                    <a:pt x="92" y="197"/>
                  </a:lnTo>
                  <a:lnTo>
                    <a:pt x="114" y="199"/>
                  </a:lnTo>
                  <a:lnTo>
                    <a:pt x="130" y="197"/>
                  </a:lnTo>
                  <a:lnTo>
                    <a:pt x="142" y="194"/>
                  </a:lnTo>
                  <a:close/>
                  <a:moveTo>
                    <a:pt x="40" y="133"/>
                  </a:moveTo>
                  <a:lnTo>
                    <a:pt x="40" y="133"/>
                  </a:lnTo>
                  <a:lnTo>
                    <a:pt x="50" y="147"/>
                  </a:lnTo>
                  <a:lnTo>
                    <a:pt x="48" y="175"/>
                  </a:lnTo>
                  <a:lnTo>
                    <a:pt x="40" y="173"/>
                  </a:lnTo>
                  <a:lnTo>
                    <a:pt x="33" y="180"/>
                  </a:lnTo>
                  <a:lnTo>
                    <a:pt x="26" y="175"/>
                  </a:lnTo>
                  <a:lnTo>
                    <a:pt x="26" y="149"/>
                  </a:lnTo>
                  <a:lnTo>
                    <a:pt x="22" y="137"/>
                  </a:lnTo>
                  <a:lnTo>
                    <a:pt x="31" y="137"/>
                  </a:lnTo>
                  <a:lnTo>
                    <a:pt x="40" y="133"/>
                  </a:lnTo>
                  <a:close/>
                  <a:moveTo>
                    <a:pt x="90" y="7"/>
                  </a:moveTo>
                  <a:lnTo>
                    <a:pt x="90" y="7"/>
                  </a:lnTo>
                  <a:lnTo>
                    <a:pt x="114" y="14"/>
                  </a:lnTo>
                  <a:lnTo>
                    <a:pt x="111" y="26"/>
                  </a:lnTo>
                  <a:lnTo>
                    <a:pt x="116" y="36"/>
                  </a:lnTo>
                  <a:lnTo>
                    <a:pt x="102" y="31"/>
                  </a:lnTo>
                  <a:lnTo>
                    <a:pt x="90" y="40"/>
                  </a:lnTo>
                  <a:lnTo>
                    <a:pt x="90" y="52"/>
                  </a:lnTo>
                  <a:lnTo>
                    <a:pt x="88" y="57"/>
                  </a:lnTo>
                  <a:lnTo>
                    <a:pt x="95" y="69"/>
                  </a:lnTo>
                  <a:lnTo>
                    <a:pt x="109" y="81"/>
                  </a:lnTo>
                  <a:lnTo>
                    <a:pt x="116" y="100"/>
                  </a:lnTo>
                  <a:lnTo>
                    <a:pt x="135" y="116"/>
                  </a:lnTo>
                  <a:lnTo>
                    <a:pt x="147" y="116"/>
                  </a:lnTo>
                  <a:lnTo>
                    <a:pt x="152" y="121"/>
                  </a:lnTo>
                  <a:lnTo>
                    <a:pt x="147" y="126"/>
                  </a:lnTo>
                  <a:lnTo>
                    <a:pt x="161" y="133"/>
                  </a:lnTo>
                  <a:lnTo>
                    <a:pt x="173" y="140"/>
                  </a:lnTo>
                  <a:lnTo>
                    <a:pt x="187" y="149"/>
                  </a:lnTo>
                  <a:lnTo>
                    <a:pt x="189" y="154"/>
                  </a:lnTo>
                  <a:lnTo>
                    <a:pt x="187" y="161"/>
                  </a:lnTo>
                  <a:lnTo>
                    <a:pt x="178" y="152"/>
                  </a:lnTo>
                  <a:lnTo>
                    <a:pt x="163" y="147"/>
                  </a:lnTo>
                  <a:lnTo>
                    <a:pt x="156" y="161"/>
                  </a:lnTo>
                  <a:lnTo>
                    <a:pt x="168" y="171"/>
                  </a:lnTo>
                  <a:lnTo>
                    <a:pt x="166" y="180"/>
                  </a:lnTo>
                  <a:lnTo>
                    <a:pt x="159" y="182"/>
                  </a:lnTo>
                  <a:lnTo>
                    <a:pt x="152" y="199"/>
                  </a:lnTo>
                  <a:lnTo>
                    <a:pt x="145" y="201"/>
                  </a:lnTo>
                  <a:lnTo>
                    <a:pt x="145" y="194"/>
                  </a:lnTo>
                  <a:lnTo>
                    <a:pt x="147" y="182"/>
                  </a:lnTo>
                  <a:lnTo>
                    <a:pt x="152" y="178"/>
                  </a:lnTo>
                  <a:lnTo>
                    <a:pt x="145" y="166"/>
                  </a:lnTo>
                  <a:lnTo>
                    <a:pt x="140" y="156"/>
                  </a:lnTo>
                  <a:lnTo>
                    <a:pt x="133" y="154"/>
                  </a:lnTo>
                  <a:lnTo>
                    <a:pt x="128" y="145"/>
                  </a:lnTo>
                  <a:lnTo>
                    <a:pt x="116" y="140"/>
                  </a:lnTo>
                  <a:lnTo>
                    <a:pt x="111" y="133"/>
                  </a:lnTo>
                  <a:lnTo>
                    <a:pt x="100" y="130"/>
                  </a:lnTo>
                  <a:lnTo>
                    <a:pt x="88" y="121"/>
                  </a:lnTo>
                  <a:lnTo>
                    <a:pt x="71" y="107"/>
                  </a:lnTo>
                  <a:lnTo>
                    <a:pt x="62" y="95"/>
                  </a:lnTo>
                  <a:lnTo>
                    <a:pt x="55" y="74"/>
                  </a:lnTo>
                  <a:lnTo>
                    <a:pt x="48" y="71"/>
                  </a:lnTo>
                  <a:lnTo>
                    <a:pt x="36" y="62"/>
                  </a:lnTo>
                  <a:lnTo>
                    <a:pt x="26" y="66"/>
                  </a:lnTo>
                  <a:lnTo>
                    <a:pt x="19" y="76"/>
                  </a:lnTo>
                  <a:lnTo>
                    <a:pt x="10" y="78"/>
                  </a:lnTo>
                  <a:lnTo>
                    <a:pt x="12" y="69"/>
                  </a:lnTo>
                  <a:lnTo>
                    <a:pt x="5" y="66"/>
                  </a:lnTo>
                  <a:lnTo>
                    <a:pt x="0" y="47"/>
                  </a:lnTo>
                  <a:lnTo>
                    <a:pt x="5" y="40"/>
                  </a:lnTo>
                  <a:lnTo>
                    <a:pt x="0" y="33"/>
                  </a:lnTo>
                  <a:lnTo>
                    <a:pt x="0" y="26"/>
                  </a:lnTo>
                  <a:lnTo>
                    <a:pt x="7" y="31"/>
                  </a:lnTo>
                  <a:lnTo>
                    <a:pt x="17" y="31"/>
                  </a:lnTo>
                  <a:lnTo>
                    <a:pt x="24" y="21"/>
                  </a:lnTo>
                  <a:lnTo>
                    <a:pt x="29" y="26"/>
                  </a:lnTo>
                  <a:lnTo>
                    <a:pt x="36" y="26"/>
                  </a:lnTo>
                  <a:lnTo>
                    <a:pt x="40" y="14"/>
                  </a:lnTo>
                  <a:lnTo>
                    <a:pt x="52" y="19"/>
                  </a:lnTo>
                  <a:lnTo>
                    <a:pt x="57" y="14"/>
                  </a:lnTo>
                  <a:lnTo>
                    <a:pt x="59" y="5"/>
                  </a:lnTo>
                  <a:lnTo>
                    <a:pt x="69" y="10"/>
                  </a:lnTo>
                  <a:lnTo>
                    <a:pt x="71" y="5"/>
                  </a:lnTo>
                  <a:lnTo>
                    <a:pt x="88" y="0"/>
                  </a:lnTo>
                  <a:lnTo>
                    <a:pt x="90" y="7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6" name="Freeform 160">
              <a:extLst>
                <a:ext uri="{FF2B5EF4-FFF2-40B4-BE49-F238E27FC236}">
                  <a16:creationId xmlns:a16="http://schemas.microsoft.com/office/drawing/2014/main" id="{5CDCD381-72DC-58ED-B8C3-73B03D2822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3559" y="3401220"/>
              <a:ext cx="61357" cy="25566"/>
            </a:xfrm>
            <a:custGeom>
              <a:avLst/>
              <a:gdLst>
                <a:gd name="T0" fmla="*/ 24 w 36"/>
                <a:gd name="T1" fmla="*/ 12 h 15"/>
                <a:gd name="T2" fmla="*/ 24 w 36"/>
                <a:gd name="T3" fmla="*/ 12 h 15"/>
                <a:gd name="T4" fmla="*/ 19 w 36"/>
                <a:gd name="T5" fmla="*/ 15 h 15"/>
                <a:gd name="T6" fmla="*/ 10 w 36"/>
                <a:gd name="T7" fmla="*/ 12 h 15"/>
                <a:gd name="T8" fmla="*/ 0 w 36"/>
                <a:gd name="T9" fmla="*/ 5 h 15"/>
                <a:gd name="T10" fmla="*/ 3 w 36"/>
                <a:gd name="T11" fmla="*/ 3 h 15"/>
                <a:gd name="T12" fmla="*/ 10 w 36"/>
                <a:gd name="T13" fmla="*/ 0 h 15"/>
                <a:gd name="T14" fmla="*/ 14 w 36"/>
                <a:gd name="T15" fmla="*/ 0 h 15"/>
                <a:gd name="T16" fmla="*/ 24 w 36"/>
                <a:gd name="T17" fmla="*/ 3 h 15"/>
                <a:gd name="T18" fmla="*/ 33 w 36"/>
                <a:gd name="T19" fmla="*/ 7 h 15"/>
                <a:gd name="T20" fmla="*/ 36 w 36"/>
                <a:gd name="T21" fmla="*/ 12 h 15"/>
                <a:gd name="T22" fmla="*/ 24 w 36"/>
                <a:gd name="T23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6" h="15">
                  <a:moveTo>
                    <a:pt x="24" y="12"/>
                  </a:moveTo>
                  <a:lnTo>
                    <a:pt x="24" y="12"/>
                  </a:lnTo>
                  <a:lnTo>
                    <a:pt x="19" y="15"/>
                  </a:lnTo>
                  <a:lnTo>
                    <a:pt x="10" y="12"/>
                  </a:lnTo>
                  <a:lnTo>
                    <a:pt x="0" y="5"/>
                  </a:lnTo>
                  <a:lnTo>
                    <a:pt x="3" y="3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24" y="3"/>
                  </a:lnTo>
                  <a:lnTo>
                    <a:pt x="33" y="7"/>
                  </a:lnTo>
                  <a:lnTo>
                    <a:pt x="36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7" name="Freeform 164">
              <a:extLst>
                <a:ext uri="{FF2B5EF4-FFF2-40B4-BE49-F238E27FC236}">
                  <a16:creationId xmlns:a16="http://schemas.microsoft.com/office/drawing/2014/main" id="{CFB08DDD-605A-1417-0C02-119CDCDE262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4446" y="2134889"/>
              <a:ext cx="85217" cy="363027"/>
            </a:xfrm>
            <a:custGeom>
              <a:avLst/>
              <a:gdLst>
                <a:gd name="T0" fmla="*/ 50 w 50"/>
                <a:gd name="T1" fmla="*/ 142 h 213"/>
                <a:gd name="T2" fmla="*/ 34 w 50"/>
                <a:gd name="T3" fmla="*/ 97 h 213"/>
                <a:gd name="T4" fmla="*/ 26 w 50"/>
                <a:gd name="T5" fmla="*/ 71 h 213"/>
                <a:gd name="T6" fmla="*/ 26 w 50"/>
                <a:gd name="T7" fmla="*/ 45 h 213"/>
                <a:gd name="T8" fmla="*/ 22 w 50"/>
                <a:gd name="T9" fmla="*/ 19 h 213"/>
                <a:gd name="T10" fmla="*/ 17 w 50"/>
                <a:gd name="T11" fmla="*/ 0 h 213"/>
                <a:gd name="T12" fmla="*/ 10 w 50"/>
                <a:gd name="T13" fmla="*/ 5 h 213"/>
                <a:gd name="T14" fmla="*/ 17 w 50"/>
                <a:gd name="T15" fmla="*/ 19 h 213"/>
                <a:gd name="T16" fmla="*/ 0 w 50"/>
                <a:gd name="T17" fmla="*/ 31 h 213"/>
                <a:gd name="T18" fmla="*/ 0 w 50"/>
                <a:gd name="T19" fmla="*/ 66 h 213"/>
                <a:gd name="T20" fmla="*/ 10 w 50"/>
                <a:gd name="T21" fmla="*/ 92 h 213"/>
                <a:gd name="T22" fmla="*/ 10 w 50"/>
                <a:gd name="T23" fmla="*/ 126 h 213"/>
                <a:gd name="T24" fmla="*/ 5 w 50"/>
                <a:gd name="T25" fmla="*/ 145 h 213"/>
                <a:gd name="T26" fmla="*/ 8 w 50"/>
                <a:gd name="T27" fmla="*/ 171 h 213"/>
                <a:gd name="T28" fmla="*/ 5 w 50"/>
                <a:gd name="T29" fmla="*/ 194 h 213"/>
                <a:gd name="T30" fmla="*/ 8 w 50"/>
                <a:gd name="T31" fmla="*/ 213 h 213"/>
                <a:gd name="T32" fmla="*/ 19 w 50"/>
                <a:gd name="T33" fmla="*/ 194 h 213"/>
                <a:gd name="T34" fmla="*/ 31 w 50"/>
                <a:gd name="T35" fmla="*/ 208 h 213"/>
                <a:gd name="T36" fmla="*/ 31 w 50"/>
                <a:gd name="T37" fmla="*/ 194 h 213"/>
                <a:gd name="T38" fmla="*/ 15 w 50"/>
                <a:gd name="T39" fmla="*/ 168 h 213"/>
                <a:gd name="T40" fmla="*/ 24 w 50"/>
                <a:gd name="T41" fmla="*/ 133 h 213"/>
                <a:gd name="T42" fmla="*/ 50 w 50"/>
                <a:gd name="T43" fmla="*/ 142 h 213"/>
                <a:gd name="T44" fmla="*/ 50 w 50"/>
                <a:gd name="T45" fmla="*/ 142 h 213"/>
                <a:gd name="T46" fmla="*/ 50 w 50"/>
                <a:gd name="T47" fmla="*/ 142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0" h="213">
                  <a:moveTo>
                    <a:pt x="50" y="142"/>
                  </a:moveTo>
                  <a:lnTo>
                    <a:pt x="34" y="97"/>
                  </a:lnTo>
                  <a:lnTo>
                    <a:pt x="26" y="71"/>
                  </a:lnTo>
                  <a:lnTo>
                    <a:pt x="26" y="45"/>
                  </a:lnTo>
                  <a:lnTo>
                    <a:pt x="22" y="19"/>
                  </a:lnTo>
                  <a:lnTo>
                    <a:pt x="17" y="0"/>
                  </a:lnTo>
                  <a:lnTo>
                    <a:pt x="10" y="5"/>
                  </a:lnTo>
                  <a:lnTo>
                    <a:pt x="17" y="19"/>
                  </a:lnTo>
                  <a:lnTo>
                    <a:pt x="0" y="31"/>
                  </a:lnTo>
                  <a:lnTo>
                    <a:pt x="0" y="66"/>
                  </a:lnTo>
                  <a:lnTo>
                    <a:pt x="10" y="92"/>
                  </a:lnTo>
                  <a:lnTo>
                    <a:pt x="10" y="126"/>
                  </a:lnTo>
                  <a:lnTo>
                    <a:pt x="5" y="145"/>
                  </a:lnTo>
                  <a:lnTo>
                    <a:pt x="8" y="171"/>
                  </a:lnTo>
                  <a:lnTo>
                    <a:pt x="5" y="194"/>
                  </a:lnTo>
                  <a:lnTo>
                    <a:pt x="8" y="213"/>
                  </a:lnTo>
                  <a:lnTo>
                    <a:pt x="19" y="194"/>
                  </a:lnTo>
                  <a:lnTo>
                    <a:pt x="31" y="208"/>
                  </a:lnTo>
                  <a:lnTo>
                    <a:pt x="31" y="194"/>
                  </a:lnTo>
                  <a:lnTo>
                    <a:pt x="15" y="168"/>
                  </a:lnTo>
                  <a:lnTo>
                    <a:pt x="24" y="133"/>
                  </a:lnTo>
                  <a:lnTo>
                    <a:pt x="50" y="142"/>
                  </a:lnTo>
                  <a:lnTo>
                    <a:pt x="50" y="142"/>
                  </a:lnTo>
                  <a:lnTo>
                    <a:pt x="50" y="142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8" name="Freeform 165">
              <a:extLst>
                <a:ext uri="{FF2B5EF4-FFF2-40B4-BE49-F238E27FC236}">
                  <a16:creationId xmlns:a16="http://schemas.microsoft.com/office/drawing/2014/main" id="{852B2A5E-0893-387C-117D-5747FA6042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66985" y="2514959"/>
              <a:ext cx="446539" cy="507896"/>
            </a:xfrm>
            <a:custGeom>
              <a:avLst/>
              <a:gdLst>
                <a:gd name="T0" fmla="*/ 85 w 262"/>
                <a:gd name="T1" fmla="*/ 239 h 298"/>
                <a:gd name="T2" fmla="*/ 78 w 262"/>
                <a:gd name="T3" fmla="*/ 258 h 298"/>
                <a:gd name="T4" fmla="*/ 64 w 262"/>
                <a:gd name="T5" fmla="*/ 255 h 298"/>
                <a:gd name="T6" fmla="*/ 49 w 262"/>
                <a:gd name="T7" fmla="*/ 262 h 298"/>
                <a:gd name="T8" fmla="*/ 56 w 262"/>
                <a:gd name="T9" fmla="*/ 241 h 298"/>
                <a:gd name="T10" fmla="*/ 73 w 262"/>
                <a:gd name="T11" fmla="*/ 234 h 298"/>
                <a:gd name="T12" fmla="*/ 85 w 262"/>
                <a:gd name="T13" fmla="*/ 239 h 298"/>
                <a:gd name="T14" fmla="*/ 189 w 262"/>
                <a:gd name="T15" fmla="*/ 180 h 298"/>
                <a:gd name="T16" fmla="*/ 182 w 262"/>
                <a:gd name="T17" fmla="*/ 196 h 298"/>
                <a:gd name="T18" fmla="*/ 175 w 262"/>
                <a:gd name="T19" fmla="*/ 220 h 298"/>
                <a:gd name="T20" fmla="*/ 127 w 262"/>
                <a:gd name="T21" fmla="*/ 232 h 298"/>
                <a:gd name="T22" fmla="*/ 94 w 262"/>
                <a:gd name="T23" fmla="*/ 243 h 298"/>
                <a:gd name="T24" fmla="*/ 64 w 262"/>
                <a:gd name="T25" fmla="*/ 234 h 298"/>
                <a:gd name="T26" fmla="*/ 26 w 262"/>
                <a:gd name="T27" fmla="*/ 243 h 298"/>
                <a:gd name="T28" fmla="*/ 30 w 262"/>
                <a:gd name="T29" fmla="*/ 291 h 298"/>
                <a:gd name="T30" fmla="*/ 14 w 262"/>
                <a:gd name="T31" fmla="*/ 291 h 298"/>
                <a:gd name="T32" fmla="*/ 7 w 262"/>
                <a:gd name="T33" fmla="*/ 269 h 298"/>
                <a:gd name="T34" fmla="*/ 16 w 262"/>
                <a:gd name="T35" fmla="*/ 251 h 298"/>
                <a:gd name="T36" fmla="*/ 40 w 262"/>
                <a:gd name="T37" fmla="*/ 227 h 298"/>
                <a:gd name="T38" fmla="*/ 85 w 262"/>
                <a:gd name="T39" fmla="*/ 208 h 298"/>
                <a:gd name="T40" fmla="*/ 118 w 262"/>
                <a:gd name="T41" fmla="*/ 177 h 298"/>
                <a:gd name="T42" fmla="*/ 153 w 262"/>
                <a:gd name="T43" fmla="*/ 165 h 298"/>
                <a:gd name="T44" fmla="*/ 172 w 262"/>
                <a:gd name="T45" fmla="*/ 132 h 298"/>
                <a:gd name="T46" fmla="*/ 177 w 262"/>
                <a:gd name="T47" fmla="*/ 97 h 298"/>
                <a:gd name="T48" fmla="*/ 203 w 262"/>
                <a:gd name="T49" fmla="*/ 123 h 298"/>
                <a:gd name="T50" fmla="*/ 189 w 262"/>
                <a:gd name="T51" fmla="*/ 158 h 298"/>
                <a:gd name="T52" fmla="*/ 189 w 262"/>
                <a:gd name="T53" fmla="*/ 180 h 298"/>
                <a:gd name="T54" fmla="*/ 236 w 262"/>
                <a:gd name="T55" fmla="*/ 30 h 298"/>
                <a:gd name="T56" fmla="*/ 248 w 262"/>
                <a:gd name="T57" fmla="*/ 35 h 298"/>
                <a:gd name="T58" fmla="*/ 262 w 262"/>
                <a:gd name="T59" fmla="*/ 52 h 298"/>
                <a:gd name="T60" fmla="*/ 224 w 262"/>
                <a:gd name="T61" fmla="*/ 78 h 298"/>
                <a:gd name="T62" fmla="*/ 189 w 262"/>
                <a:gd name="T63" fmla="*/ 87 h 298"/>
                <a:gd name="T64" fmla="*/ 170 w 262"/>
                <a:gd name="T65" fmla="*/ 66 h 298"/>
                <a:gd name="T66" fmla="*/ 196 w 262"/>
                <a:gd name="T67" fmla="*/ 49 h 298"/>
                <a:gd name="T68" fmla="*/ 203 w 262"/>
                <a:gd name="T69" fmla="*/ 0 h 298"/>
                <a:gd name="T70" fmla="*/ 236 w 262"/>
                <a:gd name="T71" fmla="*/ 30 h 298"/>
                <a:gd name="T72" fmla="*/ 236 w 262"/>
                <a:gd name="T73" fmla="*/ 3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62" h="298">
                  <a:moveTo>
                    <a:pt x="85" y="239"/>
                  </a:moveTo>
                  <a:lnTo>
                    <a:pt x="85" y="239"/>
                  </a:lnTo>
                  <a:lnTo>
                    <a:pt x="87" y="246"/>
                  </a:lnTo>
                  <a:lnTo>
                    <a:pt x="78" y="258"/>
                  </a:lnTo>
                  <a:lnTo>
                    <a:pt x="71" y="251"/>
                  </a:lnTo>
                  <a:lnTo>
                    <a:pt x="64" y="255"/>
                  </a:lnTo>
                  <a:lnTo>
                    <a:pt x="59" y="267"/>
                  </a:lnTo>
                  <a:lnTo>
                    <a:pt x="49" y="262"/>
                  </a:lnTo>
                  <a:lnTo>
                    <a:pt x="49" y="253"/>
                  </a:lnTo>
                  <a:lnTo>
                    <a:pt x="56" y="241"/>
                  </a:lnTo>
                  <a:lnTo>
                    <a:pt x="66" y="243"/>
                  </a:lnTo>
                  <a:lnTo>
                    <a:pt x="73" y="234"/>
                  </a:lnTo>
                  <a:lnTo>
                    <a:pt x="85" y="239"/>
                  </a:lnTo>
                  <a:lnTo>
                    <a:pt x="85" y="239"/>
                  </a:lnTo>
                  <a:lnTo>
                    <a:pt x="85" y="239"/>
                  </a:lnTo>
                  <a:close/>
                  <a:moveTo>
                    <a:pt x="189" y="180"/>
                  </a:moveTo>
                  <a:lnTo>
                    <a:pt x="189" y="180"/>
                  </a:lnTo>
                  <a:lnTo>
                    <a:pt x="182" y="196"/>
                  </a:lnTo>
                  <a:lnTo>
                    <a:pt x="184" y="206"/>
                  </a:lnTo>
                  <a:lnTo>
                    <a:pt x="175" y="220"/>
                  </a:lnTo>
                  <a:lnTo>
                    <a:pt x="156" y="229"/>
                  </a:lnTo>
                  <a:lnTo>
                    <a:pt x="127" y="232"/>
                  </a:lnTo>
                  <a:lnTo>
                    <a:pt x="104" y="253"/>
                  </a:lnTo>
                  <a:lnTo>
                    <a:pt x="94" y="243"/>
                  </a:lnTo>
                  <a:lnTo>
                    <a:pt x="92" y="232"/>
                  </a:lnTo>
                  <a:lnTo>
                    <a:pt x="64" y="234"/>
                  </a:lnTo>
                  <a:lnTo>
                    <a:pt x="45" y="243"/>
                  </a:lnTo>
                  <a:lnTo>
                    <a:pt x="26" y="243"/>
                  </a:lnTo>
                  <a:lnTo>
                    <a:pt x="42" y="260"/>
                  </a:lnTo>
                  <a:lnTo>
                    <a:pt x="30" y="291"/>
                  </a:lnTo>
                  <a:lnTo>
                    <a:pt x="21" y="298"/>
                  </a:lnTo>
                  <a:lnTo>
                    <a:pt x="14" y="291"/>
                  </a:lnTo>
                  <a:lnTo>
                    <a:pt x="16" y="274"/>
                  </a:lnTo>
                  <a:lnTo>
                    <a:pt x="7" y="269"/>
                  </a:lnTo>
                  <a:lnTo>
                    <a:pt x="0" y="255"/>
                  </a:lnTo>
                  <a:lnTo>
                    <a:pt x="16" y="251"/>
                  </a:lnTo>
                  <a:lnTo>
                    <a:pt x="26" y="239"/>
                  </a:lnTo>
                  <a:lnTo>
                    <a:pt x="40" y="227"/>
                  </a:lnTo>
                  <a:lnTo>
                    <a:pt x="52" y="215"/>
                  </a:lnTo>
                  <a:lnTo>
                    <a:pt x="85" y="208"/>
                  </a:lnTo>
                  <a:lnTo>
                    <a:pt x="101" y="213"/>
                  </a:lnTo>
                  <a:lnTo>
                    <a:pt x="118" y="177"/>
                  </a:lnTo>
                  <a:lnTo>
                    <a:pt x="130" y="187"/>
                  </a:lnTo>
                  <a:lnTo>
                    <a:pt x="153" y="165"/>
                  </a:lnTo>
                  <a:lnTo>
                    <a:pt x="163" y="158"/>
                  </a:lnTo>
                  <a:lnTo>
                    <a:pt x="172" y="132"/>
                  </a:lnTo>
                  <a:lnTo>
                    <a:pt x="170" y="111"/>
                  </a:lnTo>
                  <a:lnTo>
                    <a:pt x="177" y="97"/>
                  </a:lnTo>
                  <a:lnTo>
                    <a:pt x="196" y="92"/>
                  </a:lnTo>
                  <a:lnTo>
                    <a:pt x="203" y="123"/>
                  </a:lnTo>
                  <a:lnTo>
                    <a:pt x="203" y="139"/>
                  </a:lnTo>
                  <a:lnTo>
                    <a:pt x="189" y="158"/>
                  </a:lnTo>
                  <a:lnTo>
                    <a:pt x="189" y="180"/>
                  </a:lnTo>
                  <a:lnTo>
                    <a:pt x="189" y="180"/>
                  </a:lnTo>
                  <a:lnTo>
                    <a:pt x="189" y="180"/>
                  </a:lnTo>
                  <a:close/>
                  <a:moveTo>
                    <a:pt x="236" y="30"/>
                  </a:moveTo>
                  <a:lnTo>
                    <a:pt x="236" y="30"/>
                  </a:lnTo>
                  <a:lnTo>
                    <a:pt x="248" y="35"/>
                  </a:lnTo>
                  <a:lnTo>
                    <a:pt x="258" y="26"/>
                  </a:lnTo>
                  <a:lnTo>
                    <a:pt x="262" y="52"/>
                  </a:lnTo>
                  <a:lnTo>
                    <a:pt x="239" y="56"/>
                  </a:lnTo>
                  <a:lnTo>
                    <a:pt x="224" y="78"/>
                  </a:lnTo>
                  <a:lnTo>
                    <a:pt x="198" y="64"/>
                  </a:lnTo>
                  <a:lnTo>
                    <a:pt x="189" y="87"/>
                  </a:lnTo>
                  <a:lnTo>
                    <a:pt x="172" y="87"/>
                  </a:lnTo>
                  <a:lnTo>
                    <a:pt x="170" y="66"/>
                  </a:lnTo>
                  <a:lnTo>
                    <a:pt x="177" y="49"/>
                  </a:lnTo>
                  <a:lnTo>
                    <a:pt x="196" y="49"/>
                  </a:lnTo>
                  <a:lnTo>
                    <a:pt x="198" y="16"/>
                  </a:lnTo>
                  <a:lnTo>
                    <a:pt x="203" y="0"/>
                  </a:lnTo>
                  <a:lnTo>
                    <a:pt x="224" y="23"/>
                  </a:lnTo>
                  <a:lnTo>
                    <a:pt x="236" y="30"/>
                  </a:lnTo>
                  <a:lnTo>
                    <a:pt x="236" y="30"/>
                  </a:lnTo>
                  <a:lnTo>
                    <a:pt x="236" y="30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9" name="Freeform 172">
              <a:extLst>
                <a:ext uri="{FF2B5EF4-FFF2-40B4-BE49-F238E27FC236}">
                  <a16:creationId xmlns:a16="http://schemas.microsoft.com/office/drawing/2014/main" id="{062915B7-5A3A-9E56-6FB7-AC7D8A32C6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0481" y="3515412"/>
              <a:ext cx="144870" cy="115896"/>
            </a:xfrm>
            <a:custGeom>
              <a:avLst/>
              <a:gdLst>
                <a:gd name="T0" fmla="*/ 83 w 85"/>
                <a:gd name="T1" fmla="*/ 7 h 68"/>
                <a:gd name="T2" fmla="*/ 83 w 85"/>
                <a:gd name="T3" fmla="*/ 7 h 68"/>
                <a:gd name="T4" fmla="*/ 85 w 85"/>
                <a:gd name="T5" fmla="*/ 16 h 68"/>
                <a:gd name="T6" fmla="*/ 83 w 85"/>
                <a:gd name="T7" fmla="*/ 38 h 68"/>
                <a:gd name="T8" fmla="*/ 57 w 85"/>
                <a:gd name="T9" fmla="*/ 49 h 68"/>
                <a:gd name="T10" fmla="*/ 64 w 85"/>
                <a:gd name="T11" fmla="*/ 59 h 68"/>
                <a:gd name="T12" fmla="*/ 47 w 85"/>
                <a:gd name="T13" fmla="*/ 61 h 68"/>
                <a:gd name="T14" fmla="*/ 33 w 85"/>
                <a:gd name="T15" fmla="*/ 68 h 68"/>
                <a:gd name="T16" fmla="*/ 19 w 85"/>
                <a:gd name="T17" fmla="*/ 66 h 68"/>
                <a:gd name="T18" fmla="*/ 14 w 85"/>
                <a:gd name="T19" fmla="*/ 56 h 68"/>
                <a:gd name="T20" fmla="*/ 5 w 85"/>
                <a:gd name="T21" fmla="*/ 40 h 68"/>
                <a:gd name="T22" fmla="*/ 0 w 85"/>
                <a:gd name="T23" fmla="*/ 19 h 68"/>
                <a:gd name="T24" fmla="*/ 12 w 85"/>
                <a:gd name="T25" fmla="*/ 4 h 68"/>
                <a:gd name="T26" fmla="*/ 33 w 85"/>
                <a:gd name="T27" fmla="*/ 2 h 68"/>
                <a:gd name="T28" fmla="*/ 47 w 85"/>
                <a:gd name="T29" fmla="*/ 4 h 68"/>
                <a:gd name="T30" fmla="*/ 62 w 85"/>
                <a:gd name="T31" fmla="*/ 11 h 68"/>
                <a:gd name="T32" fmla="*/ 69 w 85"/>
                <a:gd name="T33" fmla="*/ 0 h 68"/>
                <a:gd name="T34" fmla="*/ 83 w 85"/>
                <a:gd name="T35" fmla="*/ 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5" h="68">
                  <a:moveTo>
                    <a:pt x="83" y="7"/>
                  </a:moveTo>
                  <a:lnTo>
                    <a:pt x="83" y="7"/>
                  </a:lnTo>
                  <a:lnTo>
                    <a:pt x="85" y="16"/>
                  </a:lnTo>
                  <a:lnTo>
                    <a:pt x="83" y="38"/>
                  </a:lnTo>
                  <a:lnTo>
                    <a:pt x="57" y="49"/>
                  </a:lnTo>
                  <a:lnTo>
                    <a:pt x="64" y="59"/>
                  </a:lnTo>
                  <a:lnTo>
                    <a:pt x="47" y="61"/>
                  </a:lnTo>
                  <a:lnTo>
                    <a:pt x="33" y="68"/>
                  </a:lnTo>
                  <a:lnTo>
                    <a:pt x="19" y="66"/>
                  </a:lnTo>
                  <a:lnTo>
                    <a:pt x="14" y="56"/>
                  </a:lnTo>
                  <a:lnTo>
                    <a:pt x="5" y="40"/>
                  </a:lnTo>
                  <a:lnTo>
                    <a:pt x="0" y="19"/>
                  </a:lnTo>
                  <a:lnTo>
                    <a:pt x="12" y="4"/>
                  </a:lnTo>
                  <a:lnTo>
                    <a:pt x="33" y="2"/>
                  </a:lnTo>
                  <a:lnTo>
                    <a:pt x="47" y="4"/>
                  </a:lnTo>
                  <a:lnTo>
                    <a:pt x="62" y="11"/>
                  </a:lnTo>
                  <a:lnTo>
                    <a:pt x="69" y="0"/>
                  </a:lnTo>
                  <a:lnTo>
                    <a:pt x="83" y="7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0" name="Freeform 174">
              <a:extLst>
                <a:ext uri="{FF2B5EF4-FFF2-40B4-BE49-F238E27FC236}">
                  <a16:creationId xmlns:a16="http://schemas.microsoft.com/office/drawing/2014/main" id="{E4F0DC1B-CCAC-7635-C15D-36E6A77AE8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6573" y="2761602"/>
              <a:ext cx="92035" cy="141461"/>
            </a:xfrm>
            <a:custGeom>
              <a:avLst/>
              <a:gdLst>
                <a:gd name="T0" fmla="*/ 35 w 54"/>
                <a:gd name="T1" fmla="*/ 0 h 83"/>
                <a:gd name="T2" fmla="*/ 35 w 54"/>
                <a:gd name="T3" fmla="*/ 0 h 83"/>
                <a:gd name="T4" fmla="*/ 49 w 54"/>
                <a:gd name="T5" fmla="*/ 24 h 83"/>
                <a:gd name="T6" fmla="*/ 54 w 54"/>
                <a:gd name="T7" fmla="*/ 38 h 83"/>
                <a:gd name="T8" fmla="*/ 54 w 54"/>
                <a:gd name="T9" fmla="*/ 59 h 83"/>
                <a:gd name="T10" fmla="*/ 47 w 54"/>
                <a:gd name="T11" fmla="*/ 71 h 83"/>
                <a:gd name="T12" fmla="*/ 33 w 54"/>
                <a:gd name="T13" fmla="*/ 73 h 83"/>
                <a:gd name="T14" fmla="*/ 19 w 54"/>
                <a:gd name="T15" fmla="*/ 83 h 83"/>
                <a:gd name="T16" fmla="*/ 4 w 54"/>
                <a:gd name="T17" fmla="*/ 83 h 83"/>
                <a:gd name="T18" fmla="*/ 2 w 54"/>
                <a:gd name="T19" fmla="*/ 73 h 83"/>
                <a:gd name="T20" fmla="*/ 7 w 54"/>
                <a:gd name="T21" fmla="*/ 59 h 83"/>
                <a:gd name="T22" fmla="*/ 0 w 54"/>
                <a:gd name="T23" fmla="*/ 38 h 83"/>
                <a:gd name="T24" fmla="*/ 9 w 54"/>
                <a:gd name="T25" fmla="*/ 36 h 83"/>
                <a:gd name="T26" fmla="*/ 0 w 54"/>
                <a:gd name="T27" fmla="*/ 17 h 83"/>
                <a:gd name="T28" fmla="*/ 0 w 54"/>
                <a:gd name="T29" fmla="*/ 17 h 83"/>
                <a:gd name="T30" fmla="*/ 9 w 54"/>
                <a:gd name="T31" fmla="*/ 17 h 83"/>
                <a:gd name="T32" fmla="*/ 14 w 54"/>
                <a:gd name="T33" fmla="*/ 7 h 83"/>
                <a:gd name="T34" fmla="*/ 26 w 54"/>
                <a:gd name="T35" fmla="*/ 7 h 83"/>
                <a:gd name="T36" fmla="*/ 33 w 54"/>
                <a:gd name="T37" fmla="*/ 5 h 83"/>
                <a:gd name="T38" fmla="*/ 35 w 54"/>
                <a:gd name="T3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83">
                  <a:moveTo>
                    <a:pt x="35" y="0"/>
                  </a:moveTo>
                  <a:lnTo>
                    <a:pt x="35" y="0"/>
                  </a:lnTo>
                  <a:lnTo>
                    <a:pt x="49" y="24"/>
                  </a:lnTo>
                  <a:lnTo>
                    <a:pt x="54" y="38"/>
                  </a:lnTo>
                  <a:lnTo>
                    <a:pt x="54" y="59"/>
                  </a:lnTo>
                  <a:lnTo>
                    <a:pt x="47" y="71"/>
                  </a:lnTo>
                  <a:lnTo>
                    <a:pt x="33" y="73"/>
                  </a:lnTo>
                  <a:lnTo>
                    <a:pt x="19" y="83"/>
                  </a:lnTo>
                  <a:lnTo>
                    <a:pt x="4" y="83"/>
                  </a:lnTo>
                  <a:lnTo>
                    <a:pt x="2" y="73"/>
                  </a:lnTo>
                  <a:lnTo>
                    <a:pt x="7" y="59"/>
                  </a:lnTo>
                  <a:lnTo>
                    <a:pt x="0" y="38"/>
                  </a:lnTo>
                  <a:lnTo>
                    <a:pt x="9" y="36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9" y="17"/>
                  </a:lnTo>
                  <a:lnTo>
                    <a:pt x="14" y="7"/>
                  </a:lnTo>
                  <a:lnTo>
                    <a:pt x="26" y="7"/>
                  </a:lnTo>
                  <a:lnTo>
                    <a:pt x="33" y="5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1" name="Freeform 176">
              <a:extLst>
                <a:ext uri="{FF2B5EF4-FFF2-40B4-BE49-F238E27FC236}">
                  <a16:creationId xmlns:a16="http://schemas.microsoft.com/office/drawing/2014/main" id="{DC7496CC-F0F2-21C7-8D36-DB8B1602D0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0290" y="2603585"/>
              <a:ext cx="44313" cy="51131"/>
            </a:xfrm>
            <a:custGeom>
              <a:avLst/>
              <a:gdLst>
                <a:gd name="T0" fmla="*/ 22 w 26"/>
                <a:gd name="T1" fmla="*/ 9 h 30"/>
                <a:gd name="T2" fmla="*/ 22 w 26"/>
                <a:gd name="T3" fmla="*/ 9 h 30"/>
                <a:gd name="T4" fmla="*/ 24 w 26"/>
                <a:gd name="T5" fmla="*/ 12 h 30"/>
                <a:gd name="T6" fmla="*/ 26 w 26"/>
                <a:gd name="T7" fmla="*/ 12 h 30"/>
                <a:gd name="T8" fmla="*/ 26 w 26"/>
                <a:gd name="T9" fmla="*/ 16 h 30"/>
                <a:gd name="T10" fmla="*/ 24 w 26"/>
                <a:gd name="T11" fmla="*/ 21 h 30"/>
                <a:gd name="T12" fmla="*/ 24 w 26"/>
                <a:gd name="T13" fmla="*/ 21 h 30"/>
                <a:gd name="T14" fmla="*/ 22 w 26"/>
                <a:gd name="T15" fmla="*/ 21 h 30"/>
                <a:gd name="T16" fmla="*/ 12 w 26"/>
                <a:gd name="T17" fmla="*/ 26 h 30"/>
                <a:gd name="T18" fmla="*/ 10 w 26"/>
                <a:gd name="T19" fmla="*/ 30 h 30"/>
                <a:gd name="T20" fmla="*/ 8 w 26"/>
                <a:gd name="T21" fmla="*/ 30 h 30"/>
                <a:gd name="T22" fmla="*/ 8 w 26"/>
                <a:gd name="T23" fmla="*/ 21 h 30"/>
                <a:gd name="T24" fmla="*/ 3 w 26"/>
                <a:gd name="T25" fmla="*/ 21 h 30"/>
                <a:gd name="T26" fmla="*/ 0 w 26"/>
                <a:gd name="T27" fmla="*/ 14 h 30"/>
                <a:gd name="T28" fmla="*/ 3 w 26"/>
                <a:gd name="T29" fmla="*/ 9 h 30"/>
                <a:gd name="T30" fmla="*/ 8 w 26"/>
                <a:gd name="T31" fmla="*/ 7 h 30"/>
                <a:gd name="T32" fmla="*/ 10 w 26"/>
                <a:gd name="T33" fmla="*/ 0 h 30"/>
                <a:gd name="T34" fmla="*/ 12 w 26"/>
                <a:gd name="T35" fmla="*/ 0 h 30"/>
                <a:gd name="T36" fmla="*/ 15 w 26"/>
                <a:gd name="T37" fmla="*/ 2 h 30"/>
                <a:gd name="T38" fmla="*/ 17 w 26"/>
                <a:gd name="T39" fmla="*/ 4 h 30"/>
                <a:gd name="T40" fmla="*/ 19 w 26"/>
                <a:gd name="T41" fmla="*/ 7 h 30"/>
                <a:gd name="T42" fmla="*/ 22 w 26"/>
                <a:gd name="T43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6" h="30">
                  <a:moveTo>
                    <a:pt x="22" y="9"/>
                  </a:moveTo>
                  <a:lnTo>
                    <a:pt x="22" y="9"/>
                  </a:lnTo>
                  <a:lnTo>
                    <a:pt x="24" y="12"/>
                  </a:lnTo>
                  <a:lnTo>
                    <a:pt x="26" y="12"/>
                  </a:lnTo>
                  <a:lnTo>
                    <a:pt x="26" y="16"/>
                  </a:lnTo>
                  <a:lnTo>
                    <a:pt x="24" y="21"/>
                  </a:lnTo>
                  <a:lnTo>
                    <a:pt x="24" y="21"/>
                  </a:lnTo>
                  <a:lnTo>
                    <a:pt x="22" y="21"/>
                  </a:lnTo>
                  <a:lnTo>
                    <a:pt x="12" y="26"/>
                  </a:lnTo>
                  <a:lnTo>
                    <a:pt x="10" y="30"/>
                  </a:lnTo>
                  <a:lnTo>
                    <a:pt x="8" y="30"/>
                  </a:lnTo>
                  <a:lnTo>
                    <a:pt x="8" y="21"/>
                  </a:lnTo>
                  <a:lnTo>
                    <a:pt x="3" y="21"/>
                  </a:lnTo>
                  <a:lnTo>
                    <a:pt x="0" y="14"/>
                  </a:lnTo>
                  <a:lnTo>
                    <a:pt x="3" y="9"/>
                  </a:lnTo>
                  <a:lnTo>
                    <a:pt x="8" y="7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5" y="2"/>
                  </a:lnTo>
                  <a:lnTo>
                    <a:pt x="17" y="4"/>
                  </a:lnTo>
                  <a:lnTo>
                    <a:pt x="19" y="7"/>
                  </a:lnTo>
                  <a:lnTo>
                    <a:pt x="22" y="9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2" name="Freeform 178">
              <a:extLst>
                <a:ext uri="{FF2B5EF4-FFF2-40B4-BE49-F238E27FC236}">
                  <a16:creationId xmlns:a16="http://schemas.microsoft.com/office/drawing/2014/main" id="{37B36B7D-7E17-9391-D8FC-E22D7189ED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1455" y="3055238"/>
              <a:ext cx="51131" cy="47722"/>
            </a:xfrm>
            <a:custGeom>
              <a:avLst/>
              <a:gdLst>
                <a:gd name="T0" fmla="*/ 30 w 30"/>
                <a:gd name="T1" fmla="*/ 28 h 28"/>
                <a:gd name="T2" fmla="*/ 30 w 30"/>
                <a:gd name="T3" fmla="*/ 28 h 28"/>
                <a:gd name="T4" fmla="*/ 19 w 30"/>
                <a:gd name="T5" fmla="*/ 28 h 28"/>
                <a:gd name="T6" fmla="*/ 14 w 30"/>
                <a:gd name="T7" fmla="*/ 21 h 28"/>
                <a:gd name="T8" fmla="*/ 0 w 30"/>
                <a:gd name="T9" fmla="*/ 19 h 28"/>
                <a:gd name="T10" fmla="*/ 11 w 30"/>
                <a:gd name="T11" fmla="*/ 0 h 28"/>
                <a:gd name="T12" fmla="*/ 23 w 30"/>
                <a:gd name="T13" fmla="*/ 2 h 28"/>
                <a:gd name="T14" fmla="*/ 26 w 30"/>
                <a:gd name="T15" fmla="*/ 9 h 28"/>
                <a:gd name="T16" fmla="*/ 26 w 30"/>
                <a:gd name="T17" fmla="*/ 14 h 28"/>
                <a:gd name="T18" fmla="*/ 30 w 30"/>
                <a:gd name="T1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28">
                  <a:moveTo>
                    <a:pt x="30" y="28"/>
                  </a:moveTo>
                  <a:lnTo>
                    <a:pt x="30" y="28"/>
                  </a:lnTo>
                  <a:lnTo>
                    <a:pt x="19" y="28"/>
                  </a:lnTo>
                  <a:lnTo>
                    <a:pt x="14" y="21"/>
                  </a:lnTo>
                  <a:lnTo>
                    <a:pt x="0" y="19"/>
                  </a:lnTo>
                  <a:lnTo>
                    <a:pt x="11" y="0"/>
                  </a:lnTo>
                  <a:lnTo>
                    <a:pt x="23" y="2"/>
                  </a:lnTo>
                  <a:lnTo>
                    <a:pt x="26" y="9"/>
                  </a:lnTo>
                  <a:lnTo>
                    <a:pt x="26" y="14"/>
                  </a:lnTo>
                  <a:lnTo>
                    <a:pt x="30" y="28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3" name="Freeform 184">
              <a:extLst>
                <a:ext uri="{FF2B5EF4-FFF2-40B4-BE49-F238E27FC236}">
                  <a16:creationId xmlns:a16="http://schemas.microsoft.com/office/drawing/2014/main" id="{CC64C3CF-00D6-AFA3-9C3E-02C3F45285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1073" y="3684141"/>
              <a:ext cx="107375" cy="117601"/>
            </a:xfrm>
            <a:custGeom>
              <a:avLst/>
              <a:gdLst>
                <a:gd name="T0" fmla="*/ 37 w 63"/>
                <a:gd name="T1" fmla="*/ 19 h 69"/>
                <a:gd name="T2" fmla="*/ 37 w 63"/>
                <a:gd name="T3" fmla="*/ 19 h 69"/>
                <a:gd name="T4" fmla="*/ 42 w 63"/>
                <a:gd name="T5" fmla="*/ 19 h 69"/>
                <a:gd name="T6" fmla="*/ 45 w 63"/>
                <a:gd name="T7" fmla="*/ 14 h 69"/>
                <a:gd name="T8" fmla="*/ 49 w 63"/>
                <a:gd name="T9" fmla="*/ 14 h 69"/>
                <a:gd name="T10" fmla="*/ 47 w 63"/>
                <a:gd name="T11" fmla="*/ 19 h 69"/>
                <a:gd name="T12" fmla="*/ 49 w 63"/>
                <a:gd name="T13" fmla="*/ 26 h 69"/>
                <a:gd name="T14" fmla="*/ 47 w 63"/>
                <a:gd name="T15" fmla="*/ 33 h 69"/>
                <a:gd name="T16" fmla="*/ 52 w 63"/>
                <a:gd name="T17" fmla="*/ 38 h 69"/>
                <a:gd name="T18" fmla="*/ 56 w 63"/>
                <a:gd name="T19" fmla="*/ 38 h 69"/>
                <a:gd name="T20" fmla="*/ 63 w 63"/>
                <a:gd name="T21" fmla="*/ 45 h 69"/>
                <a:gd name="T22" fmla="*/ 63 w 63"/>
                <a:gd name="T23" fmla="*/ 52 h 69"/>
                <a:gd name="T24" fmla="*/ 61 w 63"/>
                <a:gd name="T25" fmla="*/ 54 h 69"/>
                <a:gd name="T26" fmla="*/ 61 w 63"/>
                <a:gd name="T27" fmla="*/ 66 h 69"/>
                <a:gd name="T28" fmla="*/ 56 w 63"/>
                <a:gd name="T29" fmla="*/ 69 h 69"/>
                <a:gd name="T30" fmla="*/ 40 w 63"/>
                <a:gd name="T31" fmla="*/ 62 h 69"/>
                <a:gd name="T32" fmla="*/ 26 w 63"/>
                <a:gd name="T33" fmla="*/ 47 h 69"/>
                <a:gd name="T34" fmla="*/ 11 w 63"/>
                <a:gd name="T35" fmla="*/ 38 h 69"/>
                <a:gd name="T36" fmla="*/ 0 w 63"/>
                <a:gd name="T37" fmla="*/ 28 h 69"/>
                <a:gd name="T38" fmla="*/ 4 w 63"/>
                <a:gd name="T39" fmla="*/ 24 h 69"/>
                <a:gd name="T40" fmla="*/ 4 w 63"/>
                <a:gd name="T41" fmla="*/ 19 h 69"/>
                <a:gd name="T42" fmla="*/ 11 w 63"/>
                <a:gd name="T43" fmla="*/ 10 h 69"/>
                <a:gd name="T44" fmla="*/ 21 w 63"/>
                <a:gd name="T45" fmla="*/ 2 h 69"/>
                <a:gd name="T46" fmla="*/ 23 w 63"/>
                <a:gd name="T47" fmla="*/ 2 h 69"/>
                <a:gd name="T48" fmla="*/ 28 w 63"/>
                <a:gd name="T49" fmla="*/ 0 h 69"/>
                <a:gd name="T50" fmla="*/ 35 w 63"/>
                <a:gd name="T51" fmla="*/ 10 h 69"/>
                <a:gd name="T52" fmla="*/ 33 w 63"/>
                <a:gd name="T53" fmla="*/ 17 h 69"/>
                <a:gd name="T54" fmla="*/ 37 w 63"/>
                <a:gd name="T55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3" h="69">
                  <a:moveTo>
                    <a:pt x="37" y="19"/>
                  </a:moveTo>
                  <a:lnTo>
                    <a:pt x="37" y="19"/>
                  </a:lnTo>
                  <a:lnTo>
                    <a:pt x="42" y="19"/>
                  </a:lnTo>
                  <a:lnTo>
                    <a:pt x="45" y="14"/>
                  </a:lnTo>
                  <a:lnTo>
                    <a:pt x="49" y="14"/>
                  </a:lnTo>
                  <a:lnTo>
                    <a:pt x="47" y="19"/>
                  </a:lnTo>
                  <a:lnTo>
                    <a:pt x="49" y="26"/>
                  </a:lnTo>
                  <a:lnTo>
                    <a:pt x="47" y="33"/>
                  </a:lnTo>
                  <a:lnTo>
                    <a:pt x="52" y="38"/>
                  </a:lnTo>
                  <a:lnTo>
                    <a:pt x="56" y="38"/>
                  </a:lnTo>
                  <a:lnTo>
                    <a:pt x="63" y="45"/>
                  </a:lnTo>
                  <a:lnTo>
                    <a:pt x="63" y="52"/>
                  </a:lnTo>
                  <a:lnTo>
                    <a:pt x="61" y="54"/>
                  </a:lnTo>
                  <a:lnTo>
                    <a:pt x="61" y="66"/>
                  </a:lnTo>
                  <a:lnTo>
                    <a:pt x="56" y="69"/>
                  </a:lnTo>
                  <a:lnTo>
                    <a:pt x="40" y="62"/>
                  </a:lnTo>
                  <a:lnTo>
                    <a:pt x="26" y="47"/>
                  </a:lnTo>
                  <a:lnTo>
                    <a:pt x="11" y="38"/>
                  </a:lnTo>
                  <a:lnTo>
                    <a:pt x="0" y="28"/>
                  </a:lnTo>
                  <a:lnTo>
                    <a:pt x="4" y="24"/>
                  </a:lnTo>
                  <a:lnTo>
                    <a:pt x="4" y="19"/>
                  </a:lnTo>
                  <a:lnTo>
                    <a:pt x="11" y="10"/>
                  </a:lnTo>
                  <a:lnTo>
                    <a:pt x="21" y="2"/>
                  </a:lnTo>
                  <a:lnTo>
                    <a:pt x="23" y="2"/>
                  </a:lnTo>
                  <a:lnTo>
                    <a:pt x="28" y="0"/>
                  </a:lnTo>
                  <a:lnTo>
                    <a:pt x="35" y="10"/>
                  </a:lnTo>
                  <a:lnTo>
                    <a:pt x="33" y="17"/>
                  </a:lnTo>
                  <a:lnTo>
                    <a:pt x="37" y="19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4" name="Freeform 186">
              <a:extLst>
                <a:ext uri="{FF2B5EF4-FFF2-40B4-BE49-F238E27FC236}">
                  <a16:creationId xmlns:a16="http://schemas.microsoft.com/office/drawing/2014/main" id="{643DE680-D579-BB23-48DB-89F77679C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2030" y="2958089"/>
              <a:ext cx="436313" cy="415861"/>
            </a:xfrm>
            <a:custGeom>
              <a:avLst/>
              <a:gdLst>
                <a:gd name="T0" fmla="*/ 36 w 256"/>
                <a:gd name="T1" fmla="*/ 0 h 244"/>
                <a:gd name="T2" fmla="*/ 36 w 256"/>
                <a:gd name="T3" fmla="*/ 0 h 244"/>
                <a:gd name="T4" fmla="*/ 55 w 256"/>
                <a:gd name="T5" fmla="*/ 5 h 244"/>
                <a:gd name="T6" fmla="*/ 62 w 256"/>
                <a:gd name="T7" fmla="*/ 2 h 244"/>
                <a:gd name="T8" fmla="*/ 74 w 256"/>
                <a:gd name="T9" fmla="*/ 7 h 244"/>
                <a:gd name="T10" fmla="*/ 97 w 256"/>
                <a:gd name="T11" fmla="*/ 17 h 244"/>
                <a:gd name="T12" fmla="*/ 105 w 256"/>
                <a:gd name="T13" fmla="*/ 33 h 244"/>
                <a:gd name="T14" fmla="*/ 119 w 256"/>
                <a:gd name="T15" fmla="*/ 36 h 244"/>
                <a:gd name="T16" fmla="*/ 142 w 256"/>
                <a:gd name="T17" fmla="*/ 43 h 244"/>
                <a:gd name="T18" fmla="*/ 159 w 256"/>
                <a:gd name="T19" fmla="*/ 52 h 244"/>
                <a:gd name="T20" fmla="*/ 166 w 256"/>
                <a:gd name="T21" fmla="*/ 47 h 244"/>
                <a:gd name="T22" fmla="*/ 173 w 256"/>
                <a:gd name="T23" fmla="*/ 40 h 244"/>
                <a:gd name="T24" fmla="*/ 171 w 256"/>
                <a:gd name="T25" fmla="*/ 26 h 244"/>
                <a:gd name="T26" fmla="*/ 175 w 256"/>
                <a:gd name="T27" fmla="*/ 17 h 244"/>
                <a:gd name="T28" fmla="*/ 187 w 256"/>
                <a:gd name="T29" fmla="*/ 7 h 244"/>
                <a:gd name="T30" fmla="*/ 199 w 256"/>
                <a:gd name="T31" fmla="*/ 5 h 244"/>
                <a:gd name="T32" fmla="*/ 220 w 256"/>
                <a:gd name="T33" fmla="*/ 7 h 244"/>
                <a:gd name="T34" fmla="*/ 225 w 256"/>
                <a:gd name="T35" fmla="*/ 17 h 244"/>
                <a:gd name="T36" fmla="*/ 232 w 256"/>
                <a:gd name="T37" fmla="*/ 17 h 244"/>
                <a:gd name="T38" fmla="*/ 237 w 256"/>
                <a:gd name="T39" fmla="*/ 21 h 244"/>
                <a:gd name="T40" fmla="*/ 254 w 256"/>
                <a:gd name="T41" fmla="*/ 21 h 244"/>
                <a:gd name="T42" fmla="*/ 256 w 256"/>
                <a:gd name="T43" fmla="*/ 28 h 244"/>
                <a:gd name="T44" fmla="*/ 251 w 256"/>
                <a:gd name="T45" fmla="*/ 38 h 244"/>
                <a:gd name="T46" fmla="*/ 254 w 256"/>
                <a:gd name="T47" fmla="*/ 45 h 244"/>
                <a:gd name="T48" fmla="*/ 251 w 256"/>
                <a:gd name="T49" fmla="*/ 57 h 244"/>
                <a:gd name="T50" fmla="*/ 254 w 256"/>
                <a:gd name="T51" fmla="*/ 71 h 244"/>
                <a:gd name="T52" fmla="*/ 254 w 256"/>
                <a:gd name="T53" fmla="*/ 137 h 244"/>
                <a:gd name="T54" fmla="*/ 254 w 256"/>
                <a:gd name="T55" fmla="*/ 201 h 244"/>
                <a:gd name="T56" fmla="*/ 254 w 256"/>
                <a:gd name="T57" fmla="*/ 234 h 244"/>
                <a:gd name="T58" fmla="*/ 237 w 256"/>
                <a:gd name="T59" fmla="*/ 234 h 244"/>
                <a:gd name="T60" fmla="*/ 237 w 256"/>
                <a:gd name="T61" fmla="*/ 244 h 244"/>
                <a:gd name="T62" fmla="*/ 171 w 256"/>
                <a:gd name="T63" fmla="*/ 211 h 244"/>
                <a:gd name="T64" fmla="*/ 107 w 256"/>
                <a:gd name="T65" fmla="*/ 178 h 244"/>
                <a:gd name="T66" fmla="*/ 90 w 256"/>
                <a:gd name="T67" fmla="*/ 187 h 244"/>
                <a:gd name="T68" fmla="*/ 78 w 256"/>
                <a:gd name="T69" fmla="*/ 192 h 244"/>
                <a:gd name="T70" fmla="*/ 69 w 256"/>
                <a:gd name="T71" fmla="*/ 185 h 244"/>
                <a:gd name="T72" fmla="*/ 43 w 256"/>
                <a:gd name="T73" fmla="*/ 175 h 244"/>
                <a:gd name="T74" fmla="*/ 36 w 256"/>
                <a:gd name="T75" fmla="*/ 166 h 244"/>
                <a:gd name="T76" fmla="*/ 24 w 256"/>
                <a:gd name="T77" fmla="*/ 156 h 244"/>
                <a:gd name="T78" fmla="*/ 17 w 256"/>
                <a:gd name="T79" fmla="*/ 159 h 244"/>
                <a:gd name="T80" fmla="*/ 10 w 256"/>
                <a:gd name="T81" fmla="*/ 149 h 244"/>
                <a:gd name="T82" fmla="*/ 10 w 256"/>
                <a:gd name="T83" fmla="*/ 142 h 244"/>
                <a:gd name="T84" fmla="*/ 0 w 256"/>
                <a:gd name="T85" fmla="*/ 128 h 244"/>
                <a:gd name="T86" fmla="*/ 8 w 256"/>
                <a:gd name="T87" fmla="*/ 123 h 244"/>
                <a:gd name="T88" fmla="*/ 5 w 256"/>
                <a:gd name="T89" fmla="*/ 109 h 244"/>
                <a:gd name="T90" fmla="*/ 8 w 256"/>
                <a:gd name="T91" fmla="*/ 99 h 244"/>
                <a:gd name="T92" fmla="*/ 8 w 256"/>
                <a:gd name="T93" fmla="*/ 92 h 244"/>
                <a:gd name="T94" fmla="*/ 10 w 256"/>
                <a:gd name="T95" fmla="*/ 78 h 244"/>
                <a:gd name="T96" fmla="*/ 10 w 256"/>
                <a:gd name="T97" fmla="*/ 69 h 244"/>
                <a:gd name="T98" fmla="*/ 3 w 256"/>
                <a:gd name="T99" fmla="*/ 52 h 244"/>
                <a:gd name="T100" fmla="*/ 10 w 256"/>
                <a:gd name="T101" fmla="*/ 47 h 244"/>
                <a:gd name="T102" fmla="*/ 12 w 256"/>
                <a:gd name="T103" fmla="*/ 40 h 244"/>
                <a:gd name="T104" fmla="*/ 10 w 256"/>
                <a:gd name="T105" fmla="*/ 33 h 244"/>
                <a:gd name="T106" fmla="*/ 22 w 256"/>
                <a:gd name="T107" fmla="*/ 24 h 244"/>
                <a:gd name="T108" fmla="*/ 26 w 256"/>
                <a:gd name="T109" fmla="*/ 19 h 244"/>
                <a:gd name="T110" fmla="*/ 36 w 256"/>
                <a:gd name="T111" fmla="*/ 14 h 244"/>
                <a:gd name="T112" fmla="*/ 36 w 256"/>
                <a:gd name="T113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56" h="244">
                  <a:moveTo>
                    <a:pt x="36" y="0"/>
                  </a:moveTo>
                  <a:lnTo>
                    <a:pt x="36" y="0"/>
                  </a:lnTo>
                  <a:lnTo>
                    <a:pt x="55" y="5"/>
                  </a:lnTo>
                  <a:lnTo>
                    <a:pt x="62" y="2"/>
                  </a:lnTo>
                  <a:lnTo>
                    <a:pt x="74" y="7"/>
                  </a:lnTo>
                  <a:lnTo>
                    <a:pt x="97" y="17"/>
                  </a:lnTo>
                  <a:lnTo>
                    <a:pt x="105" y="33"/>
                  </a:lnTo>
                  <a:lnTo>
                    <a:pt x="119" y="36"/>
                  </a:lnTo>
                  <a:lnTo>
                    <a:pt x="142" y="43"/>
                  </a:lnTo>
                  <a:lnTo>
                    <a:pt x="159" y="52"/>
                  </a:lnTo>
                  <a:lnTo>
                    <a:pt x="166" y="47"/>
                  </a:lnTo>
                  <a:lnTo>
                    <a:pt x="173" y="40"/>
                  </a:lnTo>
                  <a:lnTo>
                    <a:pt x="171" y="26"/>
                  </a:lnTo>
                  <a:lnTo>
                    <a:pt x="175" y="17"/>
                  </a:lnTo>
                  <a:lnTo>
                    <a:pt x="187" y="7"/>
                  </a:lnTo>
                  <a:lnTo>
                    <a:pt x="199" y="5"/>
                  </a:lnTo>
                  <a:lnTo>
                    <a:pt x="220" y="7"/>
                  </a:lnTo>
                  <a:lnTo>
                    <a:pt x="225" y="17"/>
                  </a:lnTo>
                  <a:lnTo>
                    <a:pt x="232" y="17"/>
                  </a:lnTo>
                  <a:lnTo>
                    <a:pt x="237" y="21"/>
                  </a:lnTo>
                  <a:lnTo>
                    <a:pt x="254" y="21"/>
                  </a:lnTo>
                  <a:lnTo>
                    <a:pt x="256" y="28"/>
                  </a:lnTo>
                  <a:lnTo>
                    <a:pt x="251" y="38"/>
                  </a:lnTo>
                  <a:lnTo>
                    <a:pt x="254" y="45"/>
                  </a:lnTo>
                  <a:lnTo>
                    <a:pt x="251" y="57"/>
                  </a:lnTo>
                  <a:lnTo>
                    <a:pt x="254" y="71"/>
                  </a:lnTo>
                  <a:lnTo>
                    <a:pt x="254" y="137"/>
                  </a:lnTo>
                  <a:lnTo>
                    <a:pt x="254" y="201"/>
                  </a:lnTo>
                  <a:lnTo>
                    <a:pt x="254" y="234"/>
                  </a:lnTo>
                  <a:lnTo>
                    <a:pt x="237" y="234"/>
                  </a:lnTo>
                  <a:lnTo>
                    <a:pt x="237" y="244"/>
                  </a:lnTo>
                  <a:lnTo>
                    <a:pt x="171" y="211"/>
                  </a:lnTo>
                  <a:lnTo>
                    <a:pt x="107" y="178"/>
                  </a:lnTo>
                  <a:lnTo>
                    <a:pt x="90" y="187"/>
                  </a:lnTo>
                  <a:lnTo>
                    <a:pt x="78" y="192"/>
                  </a:lnTo>
                  <a:lnTo>
                    <a:pt x="69" y="185"/>
                  </a:lnTo>
                  <a:lnTo>
                    <a:pt x="43" y="175"/>
                  </a:lnTo>
                  <a:lnTo>
                    <a:pt x="36" y="166"/>
                  </a:lnTo>
                  <a:lnTo>
                    <a:pt x="24" y="156"/>
                  </a:lnTo>
                  <a:lnTo>
                    <a:pt x="17" y="159"/>
                  </a:lnTo>
                  <a:lnTo>
                    <a:pt x="10" y="149"/>
                  </a:lnTo>
                  <a:lnTo>
                    <a:pt x="10" y="142"/>
                  </a:lnTo>
                  <a:lnTo>
                    <a:pt x="0" y="128"/>
                  </a:lnTo>
                  <a:lnTo>
                    <a:pt x="8" y="123"/>
                  </a:lnTo>
                  <a:lnTo>
                    <a:pt x="5" y="109"/>
                  </a:lnTo>
                  <a:lnTo>
                    <a:pt x="8" y="99"/>
                  </a:lnTo>
                  <a:lnTo>
                    <a:pt x="8" y="92"/>
                  </a:lnTo>
                  <a:lnTo>
                    <a:pt x="10" y="78"/>
                  </a:lnTo>
                  <a:lnTo>
                    <a:pt x="10" y="69"/>
                  </a:lnTo>
                  <a:lnTo>
                    <a:pt x="3" y="52"/>
                  </a:lnTo>
                  <a:lnTo>
                    <a:pt x="10" y="47"/>
                  </a:lnTo>
                  <a:lnTo>
                    <a:pt x="12" y="40"/>
                  </a:lnTo>
                  <a:lnTo>
                    <a:pt x="10" y="33"/>
                  </a:lnTo>
                  <a:lnTo>
                    <a:pt x="22" y="24"/>
                  </a:lnTo>
                  <a:lnTo>
                    <a:pt x="26" y="19"/>
                  </a:lnTo>
                  <a:lnTo>
                    <a:pt x="36" y="14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5" name="Freeform 188">
              <a:extLst>
                <a:ext uri="{FF2B5EF4-FFF2-40B4-BE49-F238E27FC236}">
                  <a16:creationId xmlns:a16="http://schemas.microsoft.com/office/drawing/2014/main" id="{F82AC48E-13D0-E1FD-99DF-8980E90292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6690" y="3648351"/>
              <a:ext cx="56244" cy="109079"/>
            </a:xfrm>
            <a:custGeom>
              <a:avLst/>
              <a:gdLst>
                <a:gd name="T0" fmla="*/ 23 w 33"/>
                <a:gd name="T1" fmla="*/ 59 h 64"/>
                <a:gd name="T2" fmla="*/ 23 w 33"/>
                <a:gd name="T3" fmla="*/ 59 h 64"/>
                <a:gd name="T4" fmla="*/ 9 w 33"/>
                <a:gd name="T5" fmla="*/ 64 h 64"/>
                <a:gd name="T6" fmla="*/ 2 w 33"/>
                <a:gd name="T7" fmla="*/ 49 h 64"/>
                <a:gd name="T8" fmla="*/ 0 w 33"/>
                <a:gd name="T9" fmla="*/ 26 h 64"/>
                <a:gd name="T10" fmla="*/ 7 w 33"/>
                <a:gd name="T11" fmla="*/ 0 h 64"/>
                <a:gd name="T12" fmla="*/ 18 w 33"/>
                <a:gd name="T13" fmla="*/ 9 h 64"/>
                <a:gd name="T14" fmla="*/ 26 w 33"/>
                <a:gd name="T15" fmla="*/ 21 h 64"/>
                <a:gd name="T16" fmla="*/ 33 w 33"/>
                <a:gd name="T17" fmla="*/ 38 h 64"/>
                <a:gd name="T18" fmla="*/ 30 w 33"/>
                <a:gd name="T19" fmla="*/ 54 h 64"/>
                <a:gd name="T20" fmla="*/ 23 w 33"/>
                <a:gd name="T21" fmla="*/ 5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" h="64">
                  <a:moveTo>
                    <a:pt x="23" y="59"/>
                  </a:moveTo>
                  <a:lnTo>
                    <a:pt x="23" y="59"/>
                  </a:lnTo>
                  <a:lnTo>
                    <a:pt x="9" y="64"/>
                  </a:lnTo>
                  <a:lnTo>
                    <a:pt x="2" y="49"/>
                  </a:lnTo>
                  <a:lnTo>
                    <a:pt x="0" y="26"/>
                  </a:lnTo>
                  <a:lnTo>
                    <a:pt x="7" y="0"/>
                  </a:lnTo>
                  <a:lnTo>
                    <a:pt x="18" y="9"/>
                  </a:lnTo>
                  <a:lnTo>
                    <a:pt x="26" y="21"/>
                  </a:lnTo>
                  <a:lnTo>
                    <a:pt x="33" y="38"/>
                  </a:lnTo>
                  <a:lnTo>
                    <a:pt x="30" y="54"/>
                  </a:lnTo>
                  <a:lnTo>
                    <a:pt x="23" y="59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6" name="Freeform 193">
              <a:extLst>
                <a:ext uri="{FF2B5EF4-FFF2-40B4-BE49-F238E27FC236}">
                  <a16:creationId xmlns:a16="http://schemas.microsoft.com/office/drawing/2014/main" id="{552B1EEC-D8BE-885C-24A6-A62A3E43B9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1473" y="2329185"/>
              <a:ext cx="17044" cy="27269"/>
            </a:xfrm>
            <a:custGeom>
              <a:avLst/>
              <a:gdLst>
                <a:gd name="T0" fmla="*/ 10 w 10"/>
                <a:gd name="T1" fmla="*/ 16 h 16"/>
                <a:gd name="T2" fmla="*/ 10 w 10"/>
                <a:gd name="T3" fmla="*/ 16 h 16"/>
                <a:gd name="T4" fmla="*/ 5 w 10"/>
                <a:gd name="T5" fmla="*/ 16 h 16"/>
                <a:gd name="T6" fmla="*/ 0 w 10"/>
                <a:gd name="T7" fmla="*/ 14 h 16"/>
                <a:gd name="T8" fmla="*/ 3 w 10"/>
                <a:gd name="T9" fmla="*/ 0 h 16"/>
                <a:gd name="T10" fmla="*/ 7 w 10"/>
                <a:gd name="T11" fmla="*/ 0 h 16"/>
                <a:gd name="T12" fmla="*/ 10 w 10"/>
                <a:gd name="T13" fmla="*/ 4 h 16"/>
                <a:gd name="T14" fmla="*/ 10 w 10"/>
                <a:gd name="T15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6">
                  <a:moveTo>
                    <a:pt x="10" y="16"/>
                  </a:moveTo>
                  <a:lnTo>
                    <a:pt x="10" y="16"/>
                  </a:lnTo>
                  <a:lnTo>
                    <a:pt x="5" y="16"/>
                  </a:lnTo>
                  <a:lnTo>
                    <a:pt x="0" y="14"/>
                  </a:lnTo>
                  <a:lnTo>
                    <a:pt x="3" y="0"/>
                  </a:lnTo>
                  <a:lnTo>
                    <a:pt x="7" y="0"/>
                  </a:lnTo>
                  <a:lnTo>
                    <a:pt x="10" y="4"/>
                  </a:lnTo>
                  <a:lnTo>
                    <a:pt x="10" y="16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7" name="Freeform 195">
              <a:extLst>
                <a:ext uri="{FF2B5EF4-FFF2-40B4-BE49-F238E27FC236}">
                  <a16:creationId xmlns:a16="http://schemas.microsoft.com/office/drawing/2014/main" id="{D9ED8FE1-1759-CF7C-67C4-8368B998E2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9265" y="1961046"/>
              <a:ext cx="197705" cy="117601"/>
            </a:xfrm>
            <a:custGeom>
              <a:avLst/>
              <a:gdLst>
                <a:gd name="T0" fmla="*/ 109 w 116"/>
                <a:gd name="T1" fmla="*/ 22 h 69"/>
                <a:gd name="T2" fmla="*/ 109 w 116"/>
                <a:gd name="T3" fmla="*/ 22 h 69"/>
                <a:gd name="T4" fmla="*/ 109 w 116"/>
                <a:gd name="T5" fmla="*/ 36 h 69"/>
                <a:gd name="T6" fmla="*/ 116 w 116"/>
                <a:gd name="T7" fmla="*/ 52 h 69"/>
                <a:gd name="T8" fmla="*/ 97 w 116"/>
                <a:gd name="T9" fmla="*/ 64 h 69"/>
                <a:gd name="T10" fmla="*/ 88 w 116"/>
                <a:gd name="T11" fmla="*/ 69 h 69"/>
                <a:gd name="T12" fmla="*/ 71 w 116"/>
                <a:gd name="T13" fmla="*/ 55 h 69"/>
                <a:gd name="T14" fmla="*/ 64 w 116"/>
                <a:gd name="T15" fmla="*/ 52 h 69"/>
                <a:gd name="T16" fmla="*/ 62 w 116"/>
                <a:gd name="T17" fmla="*/ 48 h 69"/>
                <a:gd name="T18" fmla="*/ 45 w 116"/>
                <a:gd name="T19" fmla="*/ 50 h 69"/>
                <a:gd name="T20" fmla="*/ 19 w 116"/>
                <a:gd name="T21" fmla="*/ 48 h 69"/>
                <a:gd name="T22" fmla="*/ 0 w 116"/>
                <a:gd name="T23" fmla="*/ 57 h 69"/>
                <a:gd name="T24" fmla="*/ 0 w 116"/>
                <a:gd name="T25" fmla="*/ 36 h 69"/>
                <a:gd name="T26" fmla="*/ 7 w 116"/>
                <a:gd name="T27" fmla="*/ 17 h 69"/>
                <a:gd name="T28" fmla="*/ 24 w 116"/>
                <a:gd name="T29" fmla="*/ 5 h 69"/>
                <a:gd name="T30" fmla="*/ 36 w 116"/>
                <a:gd name="T31" fmla="*/ 29 h 69"/>
                <a:gd name="T32" fmla="*/ 50 w 116"/>
                <a:gd name="T33" fmla="*/ 26 h 69"/>
                <a:gd name="T34" fmla="*/ 52 w 116"/>
                <a:gd name="T35" fmla="*/ 5 h 69"/>
                <a:gd name="T36" fmla="*/ 66 w 116"/>
                <a:gd name="T37" fmla="*/ 0 h 69"/>
                <a:gd name="T38" fmla="*/ 73 w 116"/>
                <a:gd name="T39" fmla="*/ 3 h 69"/>
                <a:gd name="T40" fmla="*/ 88 w 116"/>
                <a:gd name="T41" fmla="*/ 15 h 69"/>
                <a:gd name="T42" fmla="*/ 99 w 116"/>
                <a:gd name="T43" fmla="*/ 15 h 69"/>
                <a:gd name="T44" fmla="*/ 109 w 116"/>
                <a:gd name="T45" fmla="*/ 2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6" h="69">
                  <a:moveTo>
                    <a:pt x="109" y="22"/>
                  </a:moveTo>
                  <a:lnTo>
                    <a:pt x="109" y="22"/>
                  </a:lnTo>
                  <a:lnTo>
                    <a:pt x="109" y="36"/>
                  </a:lnTo>
                  <a:lnTo>
                    <a:pt x="116" y="52"/>
                  </a:lnTo>
                  <a:lnTo>
                    <a:pt x="97" y="64"/>
                  </a:lnTo>
                  <a:lnTo>
                    <a:pt x="88" y="69"/>
                  </a:lnTo>
                  <a:lnTo>
                    <a:pt x="71" y="55"/>
                  </a:lnTo>
                  <a:lnTo>
                    <a:pt x="64" y="52"/>
                  </a:lnTo>
                  <a:lnTo>
                    <a:pt x="62" y="48"/>
                  </a:lnTo>
                  <a:lnTo>
                    <a:pt x="45" y="50"/>
                  </a:lnTo>
                  <a:lnTo>
                    <a:pt x="19" y="48"/>
                  </a:lnTo>
                  <a:lnTo>
                    <a:pt x="0" y="57"/>
                  </a:lnTo>
                  <a:lnTo>
                    <a:pt x="0" y="36"/>
                  </a:lnTo>
                  <a:lnTo>
                    <a:pt x="7" y="17"/>
                  </a:lnTo>
                  <a:lnTo>
                    <a:pt x="24" y="5"/>
                  </a:lnTo>
                  <a:lnTo>
                    <a:pt x="36" y="29"/>
                  </a:lnTo>
                  <a:lnTo>
                    <a:pt x="50" y="26"/>
                  </a:lnTo>
                  <a:lnTo>
                    <a:pt x="52" y="5"/>
                  </a:lnTo>
                  <a:lnTo>
                    <a:pt x="66" y="0"/>
                  </a:lnTo>
                  <a:lnTo>
                    <a:pt x="73" y="3"/>
                  </a:lnTo>
                  <a:lnTo>
                    <a:pt x="88" y="15"/>
                  </a:lnTo>
                  <a:lnTo>
                    <a:pt x="99" y="15"/>
                  </a:lnTo>
                  <a:lnTo>
                    <a:pt x="109" y="22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8" name="Freeform 200">
              <a:extLst>
                <a:ext uri="{FF2B5EF4-FFF2-40B4-BE49-F238E27FC236}">
                  <a16:creationId xmlns:a16="http://schemas.microsoft.com/office/drawing/2014/main" id="{82CD6C3A-75DC-EFFA-7AB3-736967C3CD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6238" y="4250698"/>
              <a:ext cx="201113" cy="390296"/>
            </a:xfrm>
            <a:custGeom>
              <a:avLst/>
              <a:gdLst>
                <a:gd name="T0" fmla="*/ 111 w 118"/>
                <a:gd name="T1" fmla="*/ 23 h 229"/>
                <a:gd name="T2" fmla="*/ 111 w 118"/>
                <a:gd name="T3" fmla="*/ 23 h 229"/>
                <a:gd name="T4" fmla="*/ 114 w 118"/>
                <a:gd name="T5" fmla="*/ 45 h 229"/>
                <a:gd name="T6" fmla="*/ 118 w 118"/>
                <a:gd name="T7" fmla="*/ 52 h 229"/>
                <a:gd name="T8" fmla="*/ 116 w 118"/>
                <a:gd name="T9" fmla="*/ 59 h 229"/>
                <a:gd name="T10" fmla="*/ 114 w 118"/>
                <a:gd name="T11" fmla="*/ 66 h 229"/>
                <a:gd name="T12" fmla="*/ 109 w 118"/>
                <a:gd name="T13" fmla="*/ 54 h 229"/>
                <a:gd name="T14" fmla="*/ 104 w 118"/>
                <a:gd name="T15" fmla="*/ 59 h 229"/>
                <a:gd name="T16" fmla="*/ 109 w 118"/>
                <a:gd name="T17" fmla="*/ 73 h 229"/>
                <a:gd name="T18" fmla="*/ 107 w 118"/>
                <a:gd name="T19" fmla="*/ 80 h 229"/>
                <a:gd name="T20" fmla="*/ 102 w 118"/>
                <a:gd name="T21" fmla="*/ 83 h 229"/>
                <a:gd name="T22" fmla="*/ 102 w 118"/>
                <a:gd name="T23" fmla="*/ 97 h 229"/>
                <a:gd name="T24" fmla="*/ 95 w 118"/>
                <a:gd name="T25" fmla="*/ 118 h 229"/>
                <a:gd name="T26" fmla="*/ 88 w 118"/>
                <a:gd name="T27" fmla="*/ 142 h 229"/>
                <a:gd name="T28" fmla="*/ 78 w 118"/>
                <a:gd name="T29" fmla="*/ 173 h 229"/>
                <a:gd name="T30" fmla="*/ 71 w 118"/>
                <a:gd name="T31" fmla="*/ 199 h 229"/>
                <a:gd name="T32" fmla="*/ 64 w 118"/>
                <a:gd name="T33" fmla="*/ 218 h 229"/>
                <a:gd name="T34" fmla="*/ 50 w 118"/>
                <a:gd name="T35" fmla="*/ 222 h 229"/>
                <a:gd name="T36" fmla="*/ 36 w 118"/>
                <a:gd name="T37" fmla="*/ 229 h 229"/>
                <a:gd name="T38" fmla="*/ 26 w 118"/>
                <a:gd name="T39" fmla="*/ 225 h 229"/>
                <a:gd name="T40" fmla="*/ 14 w 118"/>
                <a:gd name="T41" fmla="*/ 220 h 229"/>
                <a:gd name="T42" fmla="*/ 10 w 118"/>
                <a:gd name="T43" fmla="*/ 208 h 229"/>
                <a:gd name="T44" fmla="*/ 10 w 118"/>
                <a:gd name="T45" fmla="*/ 194 h 229"/>
                <a:gd name="T46" fmla="*/ 3 w 118"/>
                <a:gd name="T47" fmla="*/ 180 h 229"/>
                <a:gd name="T48" fmla="*/ 0 w 118"/>
                <a:gd name="T49" fmla="*/ 168 h 229"/>
                <a:gd name="T50" fmla="*/ 5 w 118"/>
                <a:gd name="T51" fmla="*/ 156 h 229"/>
                <a:gd name="T52" fmla="*/ 12 w 118"/>
                <a:gd name="T53" fmla="*/ 151 h 229"/>
                <a:gd name="T54" fmla="*/ 12 w 118"/>
                <a:gd name="T55" fmla="*/ 147 h 229"/>
                <a:gd name="T56" fmla="*/ 19 w 118"/>
                <a:gd name="T57" fmla="*/ 132 h 229"/>
                <a:gd name="T58" fmla="*/ 21 w 118"/>
                <a:gd name="T59" fmla="*/ 123 h 229"/>
                <a:gd name="T60" fmla="*/ 17 w 118"/>
                <a:gd name="T61" fmla="*/ 113 h 229"/>
                <a:gd name="T62" fmla="*/ 14 w 118"/>
                <a:gd name="T63" fmla="*/ 104 h 229"/>
                <a:gd name="T64" fmla="*/ 12 w 118"/>
                <a:gd name="T65" fmla="*/ 87 h 229"/>
                <a:gd name="T66" fmla="*/ 19 w 118"/>
                <a:gd name="T67" fmla="*/ 80 h 229"/>
                <a:gd name="T68" fmla="*/ 21 w 118"/>
                <a:gd name="T69" fmla="*/ 68 h 229"/>
                <a:gd name="T70" fmla="*/ 29 w 118"/>
                <a:gd name="T71" fmla="*/ 68 h 229"/>
                <a:gd name="T72" fmla="*/ 38 w 118"/>
                <a:gd name="T73" fmla="*/ 64 h 229"/>
                <a:gd name="T74" fmla="*/ 43 w 118"/>
                <a:gd name="T75" fmla="*/ 61 h 229"/>
                <a:gd name="T76" fmla="*/ 50 w 118"/>
                <a:gd name="T77" fmla="*/ 61 h 229"/>
                <a:gd name="T78" fmla="*/ 62 w 118"/>
                <a:gd name="T79" fmla="*/ 52 h 229"/>
                <a:gd name="T80" fmla="*/ 74 w 118"/>
                <a:gd name="T81" fmla="*/ 42 h 229"/>
                <a:gd name="T82" fmla="*/ 78 w 118"/>
                <a:gd name="T83" fmla="*/ 33 h 229"/>
                <a:gd name="T84" fmla="*/ 76 w 118"/>
                <a:gd name="T85" fmla="*/ 26 h 229"/>
                <a:gd name="T86" fmla="*/ 83 w 118"/>
                <a:gd name="T87" fmla="*/ 28 h 229"/>
                <a:gd name="T88" fmla="*/ 92 w 118"/>
                <a:gd name="T89" fmla="*/ 16 h 229"/>
                <a:gd name="T90" fmla="*/ 92 w 118"/>
                <a:gd name="T91" fmla="*/ 7 h 229"/>
                <a:gd name="T92" fmla="*/ 97 w 118"/>
                <a:gd name="T93" fmla="*/ 0 h 229"/>
                <a:gd name="T94" fmla="*/ 104 w 118"/>
                <a:gd name="T95" fmla="*/ 7 h 229"/>
                <a:gd name="T96" fmla="*/ 107 w 118"/>
                <a:gd name="T97" fmla="*/ 14 h 229"/>
                <a:gd name="T98" fmla="*/ 111 w 118"/>
                <a:gd name="T99" fmla="*/ 23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18" h="229">
                  <a:moveTo>
                    <a:pt x="111" y="23"/>
                  </a:moveTo>
                  <a:lnTo>
                    <a:pt x="111" y="23"/>
                  </a:lnTo>
                  <a:lnTo>
                    <a:pt x="114" y="45"/>
                  </a:lnTo>
                  <a:lnTo>
                    <a:pt x="118" y="52"/>
                  </a:lnTo>
                  <a:lnTo>
                    <a:pt x="116" y="59"/>
                  </a:lnTo>
                  <a:lnTo>
                    <a:pt x="114" y="66"/>
                  </a:lnTo>
                  <a:lnTo>
                    <a:pt x="109" y="54"/>
                  </a:lnTo>
                  <a:lnTo>
                    <a:pt x="104" y="59"/>
                  </a:lnTo>
                  <a:lnTo>
                    <a:pt x="109" y="73"/>
                  </a:lnTo>
                  <a:lnTo>
                    <a:pt x="107" y="80"/>
                  </a:lnTo>
                  <a:lnTo>
                    <a:pt x="102" y="83"/>
                  </a:lnTo>
                  <a:lnTo>
                    <a:pt x="102" y="97"/>
                  </a:lnTo>
                  <a:lnTo>
                    <a:pt x="95" y="118"/>
                  </a:lnTo>
                  <a:lnTo>
                    <a:pt x="88" y="142"/>
                  </a:lnTo>
                  <a:lnTo>
                    <a:pt x="78" y="173"/>
                  </a:lnTo>
                  <a:lnTo>
                    <a:pt x="71" y="199"/>
                  </a:lnTo>
                  <a:lnTo>
                    <a:pt x="64" y="218"/>
                  </a:lnTo>
                  <a:lnTo>
                    <a:pt x="50" y="222"/>
                  </a:lnTo>
                  <a:lnTo>
                    <a:pt x="36" y="229"/>
                  </a:lnTo>
                  <a:lnTo>
                    <a:pt x="26" y="225"/>
                  </a:lnTo>
                  <a:lnTo>
                    <a:pt x="14" y="220"/>
                  </a:lnTo>
                  <a:lnTo>
                    <a:pt x="10" y="208"/>
                  </a:lnTo>
                  <a:lnTo>
                    <a:pt x="10" y="194"/>
                  </a:lnTo>
                  <a:lnTo>
                    <a:pt x="3" y="180"/>
                  </a:lnTo>
                  <a:lnTo>
                    <a:pt x="0" y="168"/>
                  </a:lnTo>
                  <a:lnTo>
                    <a:pt x="5" y="156"/>
                  </a:lnTo>
                  <a:lnTo>
                    <a:pt x="12" y="151"/>
                  </a:lnTo>
                  <a:lnTo>
                    <a:pt x="12" y="147"/>
                  </a:lnTo>
                  <a:lnTo>
                    <a:pt x="19" y="132"/>
                  </a:lnTo>
                  <a:lnTo>
                    <a:pt x="21" y="123"/>
                  </a:lnTo>
                  <a:lnTo>
                    <a:pt x="17" y="113"/>
                  </a:lnTo>
                  <a:lnTo>
                    <a:pt x="14" y="104"/>
                  </a:lnTo>
                  <a:lnTo>
                    <a:pt x="12" y="87"/>
                  </a:lnTo>
                  <a:lnTo>
                    <a:pt x="19" y="80"/>
                  </a:lnTo>
                  <a:lnTo>
                    <a:pt x="21" y="68"/>
                  </a:lnTo>
                  <a:lnTo>
                    <a:pt x="29" y="68"/>
                  </a:lnTo>
                  <a:lnTo>
                    <a:pt x="38" y="64"/>
                  </a:lnTo>
                  <a:lnTo>
                    <a:pt x="43" y="61"/>
                  </a:lnTo>
                  <a:lnTo>
                    <a:pt x="50" y="61"/>
                  </a:lnTo>
                  <a:lnTo>
                    <a:pt x="62" y="52"/>
                  </a:lnTo>
                  <a:lnTo>
                    <a:pt x="74" y="42"/>
                  </a:lnTo>
                  <a:lnTo>
                    <a:pt x="78" y="33"/>
                  </a:lnTo>
                  <a:lnTo>
                    <a:pt x="76" y="26"/>
                  </a:lnTo>
                  <a:lnTo>
                    <a:pt x="83" y="28"/>
                  </a:lnTo>
                  <a:lnTo>
                    <a:pt x="92" y="16"/>
                  </a:lnTo>
                  <a:lnTo>
                    <a:pt x="92" y="7"/>
                  </a:lnTo>
                  <a:lnTo>
                    <a:pt x="97" y="0"/>
                  </a:lnTo>
                  <a:lnTo>
                    <a:pt x="104" y="7"/>
                  </a:lnTo>
                  <a:lnTo>
                    <a:pt x="107" y="14"/>
                  </a:lnTo>
                  <a:lnTo>
                    <a:pt x="111" y="23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9" name="Freeform 202">
              <a:extLst>
                <a:ext uri="{FF2B5EF4-FFF2-40B4-BE49-F238E27FC236}">
                  <a16:creationId xmlns:a16="http://schemas.microsoft.com/office/drawing/2014/main" id="{9993693F-8375-EFEF-83DB-B1C1F75F2D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4935" y="2970020"/>
              <a:ext cx="835130" cy="545391"/>
            </a:xfrm>
            <a:custGeom>
              <a:avLst/>
              <a:gdLst>
                <a:gd name="T0" fmla="*/ 97 w 490"/>
                <a:gd name="T1" fmla="*/ 26 h 320"/>
                <a:gd name="T2" fmla="*/ 142 w 490"/>
                <a:gd name="T3" fmla="*/ 19 h 320"/>
                <a:gd name="T4" fmla="*/ 185 w 490"/>
                <a:gd name="T5" fmla="*/ 31 h 320"/>
                <a:gd name="T6" fmla="*/ 204 w 490"/>
                <a:gd name="T7" fmla="*/ 59 h 320"/>
                <a:gd name="T8" fmla="*/ 237 w 490"/>
                <a:gd name="T9" fmla="*/ 57 h 320"/>
                <a:gd name="T10" fmla="*/ 270 w 490"/>
                <a:gd name="T11" fmla="*/ 76 h 320"/>
                <a:gd name="T12" fmla="*/ 289 w 490"/>
                <a:gd name="T13" fmla="*/ 109 h 320"/>
                <a:gd name="T14" fmla="*/ 317 w 490"/>
                <a:gd name="T15" fmla="*/ 128 h 320"/>
                <a:gd name="T16" fmla="*/ 315 w 490"/>
                <a:gd name="T17" fmla="*/ 154 h 320"/>
                <a:gd name="T18" fmla="*/ 315 w 490"/>
                <a:gd name="T19" fmla="*/ 197 h 320"/>
                <a:gd name="T20" fmla="*/ 334 w 490"/>
                <a:gd name="T21" fmla="*/ 230 h 320"/>
                <a:gd name="T22" fmla="*/ 360 w 490"/>
                <a:gd name="T23" fmla="*/ 253 h 320"/>
                <a:gd name="T24" fmla="*/ 393 w 490"/>
                <a:gd name="T25" fmla="*/ 253 h 320"/>
                <a:gd name="T26" fmla="*/ 426 w 490"/>
                <a:gd name="T27" fmla="*/ 242 h 320"/>
                <a:gd name="T28" fmla="*/ 436 w 490"/>
                <a:gd name="T29" fmla="*/ 211 h 320"/>
                <a:gd name="T30" fmla="*/ 478 w 490"/>
                <a:gd name="T31" fmla="*/ 204 h 320"/>
                <a:gd name="T32" fmla="*/ 490 w 490"/>
                <a:gd name="T33" fmla="*/ 213 h 320"/>
                <a:gd name="T34" fmla="*/ 481 w 490"/>
                <a:gd name="T35" fmla="*/ 239 h 320"/>
                <a:gd name="T36" fmla="*/ 471 w 490"/>
                <a:gd name="T37" fmla="*/ 253 h 320"/>
                <a:gd name="T38" fmla="*/ 457 w 490"/>
                <a:gd name="T39" fmla="*/ 265 h 320"/>
                <a:gd name="T40" fmla="*/ 452 w 490"/>
                <a:gd name="T41" fmla="*/ 265 h 320"/>
                <a:gd name="T42" fmla="*/ 421 w 490"/>
                <a:gd name="T43" fmla="*/ 275 h 320"/>
                <a:gd name="T44" fmla="*/ 426 w 490"/>
                <a:gd name="T45" fmla="*/ 284 h 320"/>
                <a:gd name="T46" fmla="*/ 431 w 490"/>
                <a:gd name="T47" fmla="*/ 296 h 320"/>
                <a:gd name="T48" fmla="*/ 405 w 490"/>
                <a:gd name="T49" fmla="*/ 313 h 320"/>
                <a:gd name="T50" fmla="*/ 384 w 490"/>
                <a:gd name="T51" fmla="*/ 303 h 320"/>
                <a:gd name="T52" fmla="*/ 355 w 490"/>
                <a:gd name="T53" fmla="*/ 294 h 320"/>
                <a:gd name="T54" fmla="*/ 322 w 490"/>
                <a:gd name="T55" fmla="*/ 298 h 320"/>
                <a:gd name="T56" fmla="*/ 282 w 490"/>
                <a:gd name="T57" fmla="*/ 284 h 320"/>
                <a:gd name="T58" fmla="*/ 246 w 490"/>
                <a:gd name="T59" fmla="*/ 265 h 320"/>
                <a:gd name="T60" fmla="*/ 213 w 490"/>
                <a:gd name="T61" fmla="*/ 251 h 320"/>
                <a:gd name="T62" fmla="*/ 185 w 490"/>
                <a:gd name="T63" fmla="*/ 223 h 320"/>
                <a:gd name="T64" fmla="*/ 192 w 490"/>
                <a:gd name="T65" fmla="*/ 211 h 320"/>
                <a:gd name="T66" fmla="*/ 185 w 490"/>
                <a:gd name="T67" fmla="*/ 189 h 320"/>
                <a:gd name="T68" fmla="*/ 149 w 490"/>
                <a:gd name="T69" fmla="*/ 149 h 320"/>
                <a:gd name="T70" fmla="*/ 123 w 490"/>
                <a:gd name="T71" fmla="*/ 128 h 320"/>
                <a:gd name="T72" fmla="*/ 109 w 490"/>
                <a:gd name="T73" fmla="*/ 104 h 320"/>
                <a:gd name="T74" fmla="*/ 86 w 490"/>
                <a:gd name="T75" fmla="*/ 81 h 320"/>
                <a:gd name="T76" fmla="*/ 69 w 490"/>
                <a:gd name="T77" fmla="*/ 50 h 320"/>
                <a:gd name="T78" fmla="*/ 52 w 490"/>
                <a:gd name="T79" fmla="*/ 21 h 320"/>
                <a:gd name="T80" fmla="*/ 34 w 490"/>
                <a:gd name="T81" fmla="*/ 26 h 320"/>
                <a:gd name="T82" fmla="*/ 45 w 490"/>
                <a:gd name="T83" fmla="*/ 57 h 320"/>
                <a:gd name="T84" fmla="*/ 62 w 490"/>
                <a:gd name="T85" fmla="*/ 73 h 320"/>
                <a:gd name="T86" fmla="*/ 69 w 490"/>
                <a:gd name="T87" fmla="*/ 92 h 320"/>
                <a:gd name="T88" fmla="*/ 88 w 490"/>
                <a:gd name="T89" fmla="*/ 111 h 320"/>
                <a:gd name="T90" fmla="*/ 105 w 490"/>
                <a:gd name="T91" fmla="*/ 144 h 320"/>
                <a:gd name="T92" fmla="*/ 119 w 490"/>
                <a:gd name="T93" fmla="*/ 163 h 320"/>
                <a:gd name="T94" fmla="*/ 116 w 490"/>
                <a:gd name="T95" fmla="*/ 180 h 320"/>
                <a:gd name="T96" fmla="*/ 100 w 490"/>
                <a:gd name="T97" fmla="*/ 159 h 320"/>
                <a:gd name="T98" fmla="*/ 81 w 490"/>
                <a:gd name="T99" fmla="*/ 133 h 320"/>
                <a:gd name="T100" fmla="*/ 60 w 490"/>
                <a:gd name="T101" fmla="*/ 109 h 320"/>
                <a:gd name="T102" fmla="*/ 43 w 490"/>
                <a:gd name="T103" fmla="*/ 104 h 320"/>
                <a:gd name="T104" fmla="*/ 41 w 490"/>
                <a:gd name="T105" fmla="*/ 92 h 320"/>
                <a:gd name="T106" fmla="*/ 34 w 490"/>
                <a:gd name="T107" fmla="*/ 64 h 320"/>
                <a:gd name="T108" fmla="*/ 15 w 490"/>
                <a:gd name="T109" fmla="*/ 36 h 320"/>
                <a:gd name="T110" fmla="*/ 17 w 490"/>
                <a:gd name="T111" fmla="*/ 2 h 320"/>
                <a:gd name="T112" fmla="*/ 62 w 490"/>
                <a:gd name="T113" fmla="*/ 12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90" h="320">
                  <a:moveTo>
                    <a:pt x="62" y="12"/>
                  </a:moveTo>
                  <a:lnTo>
                    <a:pt x="62" y="12"/>
                  </a:lnTo>
                  <a:lnTo>
                    <a:pt x="97" y="26"/>
                  </a:lnTo>
                  <a:lnTo>
                    <a:pt x="131" y="26"/>
                  </a:lnTo>
                  <a:lnTo>
                    <a:pt x="142" y="26"/>
                  </a:lnTo>
                  <a:lnTo>
                    <a:pt x="142" y="19"/>
                  </a:lnTo>
                  <a:lnTo>
                    <a:pt x="171" y="19"/>
                  </a:lnTo>
                  <a:lnTo>
                    <a:pt x="178" y="26"/>
                  </a:lnTo>
                  <a:lnTo>
                    <a:pt x="185" y="31"/>
                  </a:lnTo>
                  <a:lnTo>
                    <a:pt x="197" y="40"/>
                  </a:lnTo>
                  <a:lnTo>
                    <a:pt x="201" y="50"/>
                  </a:lnTo>
                  <a:lnTo>
                    <a:pt x="204" y="59"/>
                  </a:lnTo>
                  <a:lnTo>
                    <a:pt x="213" y="64"/>
                  </a:lnTo>
                  <a:lnTo>
                    <a:pt x="225" y="71"/>
                  </a:lnTo>
                  <a:lnTo>
                    <a:pt x="237" y="57"/>
                  </a:lnTo>
                  <a:lnTo>
                    <a:pt x="251" y="55"/>
                  </a:lnTo>
                  <a:lnTo>
                    <a:pt x="261" y="64"/>
                  </a:lnTo>
                  <a:lnTo>
                    <a:pt x="270" y="76"/>
                  </a:lnTo>
                  <a:lnTo>
                    <a:pt x="275" y="88"/>
                  </a:lnTo>
                  <a:lnTo>
                    <a:pt x="284" y="97"/>
                  </a:lnTo>
                  <a:lnTo>
                    <a:pt x="289" y="109"/>
                  </a:lnTo>
                  <a:lnTo>
                    <a:pt x="291" y="118"/>
                  </a:lnTo>
                  <a:lnTo>
                    <a:pt x="306" y="123"/>
                  </a:lnTo>
                  <a:lnTo>
                    <a:pt x="317" y="128"/>
                  </a:lnTo>
                  <a:lnTo>
                    <a:pt x="324" y="126"/>
                  </a:lnTo>
                  <a:lnTo>
                    <a:pt x="317" y="142"/>
                  </a:lnTo>
                  <a:lnTo>
                    <a:pt x="315" y="154"/>
                  </a:lnTo>
                  <a:lnTo>
                    <a:pt x="313" y="178"/>
                  </a:lnTo>
                  <a:lnTo>
                    <a:pt x="310" y="187"/>
                  </a:lnTo>
                  <a:lnTo>
                    <a:pt x="315" y="197"/>
                  </a:lnTo>
                  <a:lnTo>
                    <a:pt x="320" y="206"/>
                  </a:lnTo>
                  <a:lnTo>
                    <a:pt x="322" y="218"/>
                  </a:lnTo>
                  <a:lnTo>
                    <a:pt x="334" y="230"/>
                  </a:lnTo>
                  <a:lnTo>
                    <a:pt x="336" y="239"/>
                  </a:lnTo>
                  <a:lnTo>
                    <a:pt x="343" y="249"/>
                  </a:lnTo>
                  <a:lnTo>
                    <a:pt x="360" y="253"/>
                  </a:lnTo>
                  <a:lnTo>
                    <a:pt x="367" y="260"/>
                  </a:lnTo>
                  <a:lnTo>
                    <a:pt x="381" y="256"/>
                  </a:lnTo>
                  <a:lnTo>
                    <a:pt x="393" y="253"/>
                  </a:lnTo>
                  <a:lnTo>
                    <a:pt x="405" y="251"/>
                  </a:lnTo>
                  <a:lnTo>
                    <a:pt x="417" y="249"/>
                  </a:lnTo>
                  <a:lnTo>
                    <a:pt x="426" y="242"/>
                  </a:lnTo>
                  <a:lnTo>
                    <a:pt x="431" y="230"/>
                  </a:lnTo>
                  <a:lnTo>
                    <a:pt x="431" y="215"/>
                  </a:lnTo>
                  <a:lnTo>
                    <a:pt x="436" y="211"/>
                  </a:lnTo>
                  <a:lnTo>
                    <a:pt x="445" y="206"/>
                  </a:lnTo>
                  <a:lnTo>
                    <a:pt x="462" y="204"/>
                  </a:lnTo>
                  <a:lnTo>
                    <a:pt x="478" y="204"/>
                  </a:lnTo>
                  <a:lnTo>
                    <a:pt x="488" y="201"/>
                  </a:lnTo>
                  <a:lnTo>
                    <a:pt x="490" y="206"/>
                  </a:lnTo>
                  <a:lnTo>
                    <a:pt x="490" y="213"/>
                  </a:lnTo>
                  <a:lnTo>
                    <a:pt x="481" y="225"/>
                  </a:lnTo>
                  <a:lnTo>
                    <a:pt x="478" y="234"/>
                  </a:lnTo>
                  <a:lnTo>
                    <a:pt x="481" y="239"/>
                  </a:lnTo>
                  <a:lnTo>
                    <a:pt x="478" y="246"/>
                  </a:lnTo>
                  <a:lnTo>
                    <a:pt x="474" y="258"/>
                  </a:lnTo>
                  <a:lnTo>
                    <a:pt x="471" y="253"/>
                  </a:lnTo>
                  <a:lnTo>
                    <a:pt x="466" y="253"/>
                  </a:lnTo>
                  <a:lnTo>
                    <a:pt x="464" y="253"/>
                  </a:lnTo>
                  <a:lnTo>
                    <a:pt x="457" y="265"/>
                  </a:lnTo>
                  <a:lnTo>
                    <a:pt x="455" y="263"/>
                  </a:lnTo>
                  <a:lnTo>
                    <a:pt x="452" y="263"/>
                  </a:lnTo>
                  <a:lnTo>
                    <a:pt x="452" y="265"/>
                  </a:lnTo>
                  <a:lnTo>
                    <a:pt x="438" y="265"/>
                  </a:lnTo>
                  <a:lnTo>
                    <a:pt x="421" y="265"/>
                  </a:lnTo>
                  <a:lnTo>
                    <a:pt x="421" y="275"/>
                  </a:lnTo>
                  <a:lnTo>
                    <a:pt x="417" y="275"/>
                  </a:lnTo>
                  <a:lnTo>
                    <a:pt x="421" y="282"/>
                  </a:lnTo>
                  <a:lnTo>
                    <a:pt x="426" y="284"/>
                  </a:lnTo>
                  <a:lnTo>
                    <a:pt x="429" y="289"/>
                  </a:lnTo>
                  <a:lnTo>
                    <a:pt x="431" y="289"/>
                  </a:lnTo>
                  <a:lnTo>
                    <a:pt x="431" y="296"/>
                  </a:lnTo>
                  <a:lnTo>
                    <a:pt x="410" y="296"/>
                  </a:lnTo>
                  <a:lnTo>
                    <a:pt x="403" y="308"/>
                  </a:lnTo>
                  <a:lnTo>
                    <a:pt x="405" y="313"/>
                  </a:lnTo>
                  <a:lnTo>
                    <a:pt x="403" y="315"/>
                  </a:lnTo>
                  <a:lnTo>
                    <a:pt x="403" y="320"/>
                  </a:lnTo>
                  <a:lnTo>
                    <a:pt x="384" y="303"/>
                  </a:lnTo>
                  <a:lnTo>
                    <a:pt x="377" y="298"/>
                  </a:lnTo>
                  <a:lnTo>
                    <a:pt x="362" y="294"/>
                  </a:lnTo>
                  <a:lnTo>
                    <a:pt x="355" y="294"/>
                  </a:lnTo>
                  <a:lnTo>
                    <a:pt x="341" y="301"/>
                  </a:lnTo>
                  <a:lnTo>
                    <a:pt x="334" y="303"/>
                  </a:lnTo>
                  <a:lnTo>
                    <a:pt x="322" y="298"/>
                  </a:lnTo>
                  <a:lnTo>
                    <a:pt x="308" y="294"/>
                  </a:lnTo>
                  <a:lnTo>
                    <a:pt x="294" y="287"/>
                  </a:lnTo>
                  <a:lnTo>
                    <a:pt x="282" y="284"/>
                  </a:lnTo>
                  <a:lnTo>
                    <a:pt x="263" y="277"/>
                  </a:lnTo>
                  <a:lnTo>
                    <a:pt x="251" y="268"/>
                  </a:lnTo>
                  <a:lnTo>
                    <a:pt x="246" y="265"/>
                  </a:lnTo>
                  <a:lnTo>
                    <a:pt x="237" y="263"/>
                  </a:lnTo>
                  <a:lnTo>
                    <a:pt x="220" y="258"/>
                  </a:lnTo>
                  <a:lnTo>
                    <a:pt x="213" y="251"/>
                  </a:lnTo>
                  <a:lnTo>
                    <a:pt x="197" y="239"/>
                  </a:lnTo>
                  <a:lnTo>
                    <a:pt x="187" y="230"/>
                  </a:lnTo>
                  <a:lnTo>
                    <a:pt x="185" y="223"/>
                  </a:lnTo>
                  <a:lnTo>
                    <a:pt x="190" y="220"/>
                  </a:lnTo>
                  <a:lnTo>
                    <a:pt x="187" y="215"/>
                  </a:lnTo>
                  <a:lnTo>
                    <a:pt x="192" y="211"/>
                  </a:lnTo>
                  <a:lnTo>
                    <a:pt x="192" y="204"/>
                  </a:lnTo>
                  <a:lnTo>
                    <a:pt x="187" y="197"/>
                  </a:lnTo>
                  <a:lnTo>
                    <a:pt x="185" y="189"/>
                  </a:lnTo>
                  <a:lnTo>
                    <a:pt x="178" y="180"/>
                  </a:lnTo>
                  <a:lnTo>
                    <a:pt x="166" y="163"/>
                  </a:lnTo>
                  <a:lnTo>
                    <a:pt x="149" y="149"/>
                  </a:lnTo>
                  <a:lnTo>
                    <a:pt x="140" y="140"/>
                  </a:lnTo>
                  <a:lnTo>
                    <a:pt x="128" y="133"/>
                  </a:lnTo>
                  <a:lnTo>
                    <a:pt x="123" y="128"/>
                  </a:lnTo>
                  <a:lnTo>
                    <a:pt x="126" y="116"/>
                  </a:lnTo>
                  <a:lnTo>
                    <a:pt x="119" y="111"/>
                  </a:lnTo>
                  <a:lnTo>
                    <a:pt x="109" y="104"/>
                  </a:lnTo>
                  <a:lnTo>
                    <a:pt x="105" y="90"/>
                  </a:lnTo>
                  <a:lnTo>
                    <a:pt x="95" y="90"/>
                  </a:lnTo>
                  <a:lnTo>
                    <a:pt x="86" y="81"/>
                  </a:lnTo>
                  <a:lnTo>
                    <a:pt x="79" y="71"/>
                  </a:lnTo>
                  <a:lnTo>
                    <a:pt x="79" y="64"/>
                  </a:lnTo>
                  <a:lnTo>
                    <a:pt x="69" y="50"/>
                  </a:lnTo>
                  <a:lnTo>
                    <a:pt x="64" y="36"/>
                  </a:lnTo>
                  <a:lnTo>
                    <a:pt x="64" y="31"/>
                  </a:lnTo>
                  <a:lnTo>
                    <a:pt x="52" y="21"/>
                  </a:lnTo>
                  <a:lnTo>
                    <a:pt x="48" y="24"/>
                  </a:lnTo>
                  <a:lnTo>
                    <a:pt x="38" y="17"/>
                  </a:lnTo>
                  <a:lnTo>
                    <a:pt x="34" y="26"/>
                  </a:lnTo>
                  <a:lnTo>
                    <a:pt x="38" y="33"/>
                  </a:lnTo>
                  <a:lnTo>
                    <a:pt x="38" y="47"/>
                  </a:lnTo>
                  <a:lnTo>
                    <a:pt x="45" y="57"/>
                  </a:lnTo>
                  <a:lnTo>
                    <a:pt x="57" y="69"/>
                  </a:lnTo>
                  <a:lnTo>
                    <a:pt x="60" y="73"/>
                  </a:lnTo>
                  <a:lnTo>
                    <a:pt x="62" y="73"/>
                  </a:lnTo>
                  <a:lnTo>
                    <a:pt x="64" y="81"/>
                  </a:lnTo>
                  <a:lnTo>
                    <a:pt x="67" y="81"/>
                  </a:lnTo>
                  <a:lnTo>
                    <a:pt x="69" y="92"/>
                  </a:lnTo>
                  <a:lnTo>
                    <a:pt x="76" y="97"/>
                  </a:lnTo>
                  <a:lnTo>
                    <a:pt x="79" y="104"/>
                  </a:lnTo>
                  <a:lnTo>
                    <a:pt x="88" y="111"/>
                  </a:lnTo>
                  <a:lnTo>
                    <a:pt x="95" y="128"/>
                  </a:lnTo>
                  <a:lnTo>
                    <a:pt x="100" y="137"/>
                  </a:lnTo>
                  <a:lnTo>
                    <a:pt x="105" y="144"/>
                  </a:lnTo>
                  <a:lnTo>
                    <a:pt x="105" y="154"/>
                  </a:lnTo>
                  <a:lnTo>
                    <a:pt x="112" y="154"/>
                  </a:lnTo>
                  <a:lnTo>
                    <a:pt x="119" y="163"/>
                  </a:lnTo>
                  <a:lnTo>
                    <a:pt x="123" y="171"/>
                  </a:lnTo>
                  <a:lnTo>
                    <a:pt x="123" y="173"/>
                  </a:lnTo>
                  <a:lnTo>
                    <a:pt x="116" y="180"/>
                  </a:lnTo>
                  <a:lnTo>
                    <a:pt x="114" y="180"/>
                  </a:lnTo>
                  <a:lnTo>
                    <a:pt x="112" y="168"/>
                  </a:lnTo>
                  <a:lnTo>
                    <a:pt x="100" y="159"/>
                  </a:lnTo>
                  <a:lnTo>
                    <a:pt x="88" y="152"/>
                  </a:lnTo>
                  <a:lnTo>
                    <a:pt x="81" y="147"/>
                  </a:lnTo>
                  <a:lnTo>
                    <a:pt x="81" y="133"/>
                  </a:lnTo>
                  <a:lnTo>
                    <a:pt x="79" y="123"/>
                  </a:lnTo>
                  <a:lnTo>
                    <a:pt x="69" y="118"/>
                  </a:lnTo>
                  <a:lnTo>
                    <a:pt x="60" y="109"/>
                  </a:lnTo>
                  <a:lnTo>
                    <a:pt x="57" y="114"/>
                  </a:lnTo>
                  <a:lnTo>
                    <a:pt x="52" y="109"/>
                  </a:lnTo>
                  <a:lnTo>
                    <a:pt x="43" y="104"/>
                  </a:lnTo>
                  <a:lnTo>
                    <a:pt x="34" y="92"/>
                  </a:lnTo>
                  <a:lnTo>
                    <a:pt x="34" y="92"/>
                  </a:lnTo>
                  <a:lnTo>
                    <a:pt x="41" y="92"/>
                  </a:lnTo>
                  <a:lnTo>
                    <a:pt x="48" y="85"/>
                  </a:lnTo>
                  <a:lnTo>
                    <a:pt x="48" y="78"/>
                  </a:lnTo>
                  <a:lnTo>
                    <a:pt x="34" y="64"/>
                  </a:lnTo>
                  <a:lnTo>
                    <a:pt x="26" y="59"/>
                  </a:lnTo>
                  <a:lnTo>
                    <a:pt x="19" y="47"/>
                  </a:lnTo>
                  <a:lnTo>
                    <a:pt x="15" y="36"/>
                  </a:lnTo>
                  <a:lnTo>
                    <a:pt x="5" y="21"/>
                  </a:lnTo>
                  <a:lnTo>
                    <a:pt x="0" y="5"/>
                  </a:lnTo>
                  <a:lnTo>
                    <a:pt x="17" y="2"/>
                  </a:lnTo>
                  <a:lnTo>
                    <a:pt x="38" y="0"/>
                  </a:lnTo>
                  <a:lnTo>
                    <a:pt x="36" y="5"/>
                  </a:lnTo>
                  <a:lnTo>
                    <a:pt x="62" y="12"/>
                  </a:lnTo>
                  <a:lnTo>
                    <a:pt x="62" y="12"/>
                  </a:lnTo>
                  <a:lnTo>
                    <a:pt x="62" y="12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0" name="Freeform 203">
              <a:extLst>
                <a:ext uri="{FF2B5EF4-FFF2-40B4-BE49-F238E27FC236}">
                  <a16:creationId xmlns:a16="http://schemas.microsoft.com/office/drawing/2014/main" id="{AE7A2ACA-3514-6739-39F3-04CAD1C6F9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3925" y="2639376"/>
              <a:ext cx="68174" cy="52835"/>
            </a:xfrm>
            <a:custGeom>
              <a:avLst/>
              <a:gdLst>
                <a:gd name="T0" fmla="*/ 37 w 40"/>
                <a:gd name="T1" fmla="*/ 7 h 31"/>
                <a:gd name="T2" fmla="*/ 37 w 40"/>
                <a:gd name="T3" fmla="*/ 7 h 31"/>
                <a:gd name="T4" fmla="*/ 40 w 40"/>
                <a:gd name="T5" fmla="*/ 21 h 31"/>
                <a:gd name="T6" fmla="*/ 35 w 40"/>
                <a:gd name="T7" fmla="*/ 21 h 31"/>
                <a:gd name="T8" fmla="*/ 33 w 40"/>
                <a:gd name="T9" fmla="*/ 24 h 31"/>
                <a:gd name="T10" fmla="*/ 26 w 40"/>
                <a:gd name="T11" fmla="*/ 24 h 31"/>
                <a:gd name="T12" fmla="*/ 18 w 40"/>
                <a:gd name="T13" fmla="*/ 28 h 31"/>
                <a:gd name="T14" fmla="*/ 9 w 40"/>
                <a:gd name="T15" fmla="*/ 31 h 31"/>
                <a:gd name="T16" fmla="*/ 2 w 40"/>
                <a:gd name="T17" fmla="*/ 26 h 31"/>
                <a:gd name="T18" fmla="*/ 0 w 40"/>
                <a:gd name="T19" fmla="*/ 17 h 31"/>
                <a:gd name="T20" fmla="*/ 2 w 40"/>
                <a:gd name="T21" fmla="*/ 9 h 31"/>
                <a:gd name="T22" fmla="*/ 2 w 40"/>
                <a:gd name="T23" fmla="*/ 9 h 31"/>
                <a:gd name="T24" fmla="*/ 4 w 40"/>
                <a:gd name="T25" fmla="*/ 5 h 31"/>
                <a:gd name="T26" fmla="*/ 14 w 40"/>
                <a:gd name="T27" fmla="*/ 2 h 31"/>
                <a:gd name="T28" fmla="*/ 16 w 40"/>
                <a:gd name="T29" fmla="*/ 0 h 31"/>
                <a:gd name="T30" fmla="*/ 23 w 40"/>
                <a:gd name="T31" fmla="*/ 0 h 31"/>
                <a:gd name="T32" fmla="*/ 30 w 40"/>
                <a:gd name="T33" fmla="*/ 0 h 31"/>
                <a:gd name="T34" fmla="*/ 37 w 40"/>
                <a:gd name="T35" fmla="*/ 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31">
                  <a:moveTo>
                    <a:pt x="37" y="7"/>
                  </a:moveTo>
                  <a:lnTo>
                    <a:pt x="37" y="7"/>
                  </a:lnTo>
                  <a:lnTo>
                    <a:pt x="40" y="21"/>
                  </a:lnTo>
                  <a:lnTo>
                    <a:pt x="35" y="21"/>
                  </a:lnTo>
                  <a:lnTo>
                    <a:pt x="33" y="24"/>
                  </a:lnTo>
                  <a:lnTo>
                    <a:pt x="26" y="24"/>
                  </a:lnTo>
                  <a:lnTo>
                    <a:pt x="18" y="28"/>
                  </a:lnTo>
                  <a:lnTo>
                    <a:pt x="9" y="31"/>
                  </a:lnTo>
                  <a:lnTo>
                    <a:pt x="2" y="26"/>
                  </a:lnTo>
                  <a:lnTo>
                    <a:pt x="0" y="17"/>
                  </a:lnTo>
                  <a:lnTo>
                    <a:pt x="2" y="9"/>
                  </a:lnTo>
                  <a:lnTo>
                    <a:pt x="2" y="9"/>
                  </a:lnTo>
                  <a:lnTo>
                    <a:pt x="4" y="5"/>
                  </a:lnTo>
                  <a:lnTo>
                    <a:pt x="14" y="2"/>
                  </a:lnTo>
                  <a:lnTo>
                    <a:pt x="16" y="0"/>
                  </a:lnTo>
                  <a:lnTo>
                    <a:pt x="23" y="0"/>
                  </a:lnTo>
                  <a:lnTo>
                    <a:pt x="30" y="0"/>
                  </a:lnTo>
                  <a:lnTo>
                    <a:pt x="37" y="7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1" name="Freeform 208">
              <a:extLst>
                <a:ext uri="{FF2B5EF4-FFF2-40B4-BE49-F238E27FC236}">
                  <a16:creationId xmlns:a16="http://schemas.microsoft.com/office/drawing/2014/main" id="{E4C94FE2-6D09-BB74-30BB-C9BC3F89BA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2672" y="3108072"/>
              <a:ext cx="245426" cy="535166"/>
            </a:xfrm>
            <a:custGeom>
              <a:avLst/>
              <a:gdLst>
                <a:gd name="T0" fmla="*/ 104 w 144"/>
                <a:gd name="T1" fmla="*/ 16 h 314"/>
                <a:gd name="T2" fmla="*/ 104 w 144"/>
                <a:gd name="T3" fmla="*/ 45 h 314"/>
                <a:gd name="T4" fmla="*/ 87 w 144"/>
                <a:gd name="T5" fmla="*/ 80 h 314"/>
                <a:gd name="T6" fmla="*/ 109 w 144"/>
                <a:gd name="T7" fmla="*/ 94 h 314"/>
                <a:gd name="T8" fmla="*/ 113 w 144"/>
                <a:gd name="T9" fmla="*/ 111 h 314"/>
                <a:gd name="T10" fmla="*/ 132 w 144"/>
                <a:gd name="T11" fmla="*/ 120 h 314"/>
                <a:gd name="T12" fmla="*/ 144 w 144"/>
                <a:gd name="T13" fmla="*/ 123 h 314"/>
                <a:gd name="T14" fmla="*/ 128 w 144"/>
                <a:gd name="T15" fmla="*/ 142 h 314"/>
                <a:gd name="T16" fmla="*/ 109 w 144"/>
                <a:gd name="T17" fmla="*/ 151 h 314"/>
                <a:gd name="T18" fmla="*/ 90 w 144"/>
                <a:gd name="T19" fmla="*/ 170 h 314"/>
                <a:gd name="T20" fmla="*/ 92 w 144"/>
                <a:gd name="T21" fmla="*/ 189 h 314"/>
                <a:gd name="T22" fmla="*/ 109 w 144"/>
                <a:gd name="T23" fmla="*/ 213 h 314"/>
                <a:gd name="T24" fmla="*/ 97 w 144"/>
                <a:gd name="T25" fmla="*/ 229 h 314"/>
                <a:gd name="T26" fmla="*/ 111 w 144"/>
                <a:gd name="T27" fmla="*/ 250 h 314"/>
                <a:gd name="T28" fmla="*/ 113 w 144"/>
                <a:gd name="T29" fmla="*/ 267 h 314"/>
                <a:gd name="T30" fmla="*/ 111 w 144"/>
                <a:gd name="T31" fmla="*/ 298 h 314"/>
                <a:gd name="T32" fmla="*/ 99 w 144"/>
                <a:gd name="T33" fmla="*/ 303 h 314"/>
                <a:gd name="T34" fmla="*/ 99 w 144"/>
                <a:gd name="T35" fmla="*/ 281 h 314"/>
                <a:gd name="T36" fmla="*/ 95 w 144"/>
                <a:gd name="T37" fmla="*/ 255 h 314"/>
                <a:gd name="T38" fmla="*/ 87 w 144"/>
                <a:gd name="T39" fmla="*/ 213 h 314"/>
                <a:gd name="T40" fmla="*/ 69 w 144"/>
                <a:gd name="T41" fmla="*/ 208 h 314"/>
                <a:gd name="T42" fmla="*/ 43 w 144"/>
                <a:gd name="T43" fmla="*/ 220 h 314"/>
                <a:gd name="T44" fmla="*/ 38 w 144"/>
                <a:gd name="T45" fmla="*/ 194 h 314"/>
                <a:gd name="T46" fmla="*/ 21 w 144"/>
                <a:gd name="T47" fmla="*/ 158 h 314"/>
                <a:gd name="T48" fmla="*/ 12 w 144"/>
                <a:gd name="T49" fmla="*/ 151 h 314"/>
                <a:gd name="T50" fmla="*/ 0 w 144"/>
                <a:gd name="T51" fmla="*/ 123 h 314"/>
                <a:gd name="T52" fmla="*/ 7 w 144"/>
                <a:gd name="T53" fmla="*/ 113 h 314"/>
                <a:gd name="T54" fmla="*/ 12 w 144"/>
                <a:gd name="T55" fmla="*/ 101 h 314"/>
                <a:gd name="T56" fmla="*/ 16 w 144"/>
                <a:gd name="T57" fmla="*/ 78 h 314"/>
                <a:gd name="T58" fmla="*/ 38 w 144"/>
                <a:gd name="T59" fmla="*/ 66 h 314"/>
                <a:gd name="T60" fmla="*/ 47 w 144"/>
                <a:gd name="T61" fmla="*/ 42 h 314"/>
                <a:gd name="T62" fmla="*/ 66 w 144"/>
                <a:gd name="T63" fmla="*/ 19 h 314"/>
                <a:gd name="T64" fmla="*/ 78 w 144"/>
                <a:gd name="T65" fmla="*/ 11 h 314"/>
                <a:gd name="T66" fmla="*/ 83 w 144"/>
                <a:gd name="T67" fmla="*/ 2 h 314"/>
                <a:gd name="T68" fmla="*/ 97 w 144"/>
                <a:gd name="T69" fmla="*/ 11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4" h="314">
                  <a:moveTo>
                    <a:pt x="104" y="16"/>
                  </a:moveTo>
                  <a:lnTo>
                    <a:pt x="104" y="16"/>
                  </a:lnTo>
                  <a:lnTo>
                    <a:pt x="104" y="30"/>
                  </a:lnTo>
                  <a:lnTo>
                    <a:pt x="104" y="45"/>
                  </a:lnTo>
                  <a:lnTo>
                    <a:pt x="90" y="59"/>
                  </a:lnTo>
                  <a:lnTo>
                    <a:pt x="87" y="80"/>
                  </a:lnTo>
                  <a:lnTo>
                    <a:pt x="104" y="78"/>
                  </a:lnTo>
                  <a:lnTo>
                    <a:pt x="109" y="94"/>
                  </a:lnTo>
                  <a:lnTo>
                    <a:pt x="118" y="97"/>
                  </a:lnTo>
                  <a:lnTo>
                    <a:pt x="113" y="111"/>
                  </a:lnTo>
                  <a:lnTo>
                    <a:pt x="125" y="118"/>
                  </a:lnTo>
                  <a:lnTo>
                    <a:pt x="132" y="120"/>
                  </a:lnTo>
                  <a:lnTo>
                    <a:pt x="144" y="116"/>
                  </a:lnTo>
                  <a:lnTo>
                    <a:pt x="144" y="123"/>
                  </a:lnTo>
                  <a:lnTo>
                    <a:pt x="130" y="134"/>
                  </a:lnTo>
                  <a:lnTo>
                    <a:pt x="128" y="142"/>
                  </a:lnTo>
                  <a:lnTo>
                    <a:pt x="118" y="144"/>
                  </a:lnTo>
                  <a:lnTo>
                    <a:pt x="109" y="151"/>
                  </a:lnTo>
                  <a:lnTo>
                    <a:pt x="97" y="153"/>
                  </a:lnTo>
                  <a:lnTo>
                    <a:pt x="90" y="170"/>
                  </a:lnTo>
                  <a:lnTo>
                    <a:pt x="83" y="175"/>
                  </a:lnTo>
                  <a:lnTo>
                    <a:pt x="92" y="189"/>
                  </a:lnTo>
                  <a:lnTo>
                    <a:pt x="102" y="201"/>
                  </a:lnTo>
                  <a:lnTo>
                    <a:pt x="109" y="213"/>
                  </a:lnTo>
                  <a:lnTo>
                    <a:pt x="102" y="227"/>
                  </a:lnTo>
                  <a:lnTo>
                    <a:pt x="97" y="229"/>
                  </a:lnTo>
                  <a:lnTo>
                    <a:pt x="99" y="239"/>
                  </a:lnTo>
                  <a:lnTo>
                    <a:pt x="111" y="250"/>
                  </a:lnTo>
                  <a:lnTo>
                    <a:pt x="113" y="260"/>
                  </a:lnTo>
                  <a:lnTo>
                    <a:pt x="113" y="267"/>
                  </a:lnTo>
                  <a:lnTo>
                    <a:pt x="118" y="284"/>
                  </a:lnTo>
                  <a:lnTo>
                    <a:pt x="111" y="298"/>
                  </a:lnTo>
                  <a:lnTo>
                    <a:pt x="102" y="314"/>
                  </a:lnTo>
                  <a:lnTo>
                    <a:pt x="99" y="303"/>
                  </a:lnTo>
                  <a:lnTo>
                    <a:pt x="106" y="291"/>
                  </a:lnTo>
                  <a:lnTo>
                    <a:pt x="99" y="281"/>
                  </a:lnTo>
                  <a:lnTo>
                    <a:pt x="102" y="262"/>
                  </a:lnTo>
                  <a:lnTo>
                    <a:pt x="95" y="255"/>
                  </a:lnTo>
                  <a:lnTo>
                    <a:pt x="90" y="234"/>
                  </a:lnTo>
                  <a:lnTo>
                    <a:pt x="87" y="213"/>
                  </a:lnTo>
                  <a:lnTo>
                    <a:pt x="80" y="201"/>
                  </a:lnTo>
                  <a:lnTo>
                    <a:pt x="69" y="208"/>
                  </a:lnTo>
                  <a:lnTo>
                    <a:pt x="50" y="220"/>
                  </a:lnTo>
                  <a:lnTo>
                    <a:pt x="43" y="220"/>
                  </a:lnTo>
                  <a:lnTo>
                    <a:pt x="33" y="215"/>
                  </a:lnTo>
                  <a:lnTo>
                    <a:pt x="38" y="194"/>
                  </a:lnTo>
                  <a:lnTo>
                    <a:pt x="33" y="177"/>
                  </a:lnTo>
                  <a:lnTo>
                    <a:pt x="21" y="158"/>
                  </a:lnTo>
                  <a:lnTo>
                    <a:pt x="24" y="153"/>
                  </a:lnTo>
                  <a:lnTo>
                    <a:pt x="12" y="151"/>
                  </a:lnTo>
                  <a:lnTo>
                    <a:pt x="2" y="137"/>
                  </a:lnTo>
                  <a:lnTo>
                    <a:pt x="0" y="123"/>
                  </a:lnTo>
                  <a:lnTo>
                    <a:pt x="7" y="125"/>
                  </a:lnTo>
                  <a:lnTo>
                    <a:pt x="7" y="113"/>
                  </a:lnTo>
                  <a:lnTo>
                    <a:pt x="14" y="108"/>
                  </a:lnTo>
                  <a:lnTo>
                    <a:pt x="12" y="101"/>
                  </a:lnTo>
                  <a:lnTo>
                    <a:pt x="16" y="94"/>
                  </a:lnTo>
                  <a:lnTo>
                    <a:pt x="16" y="78"/>
                  </a:lnTo>
                  <a:lnTo>
                    <a:pt x="31" y="80"/>
                  </a:lnTo>
                  <a:lnTo>
                    <a:pt x="38" y="66"/>
                  </a:lnTo>
                  <a:lnTo>
                    <a:pt x="38" y="59"/>
                  </a:lnTo>
                  <a:lnTo>
                    <a:pt x="47" y="42"/>
                  </a:lnTo>
                  <a:lnTo>
                    <a:pt x="47" y="33"/>
                  </a:lnTo>
                  <a:lnTo>
                    <a:pt x="66" y="19"/>
                  </a:lnTo>
                  <a:lnTo>
                    <a:pt x="80" y="23"/>
                  </a:lnTo>
                  <a:lnTo>
                    <a:pt x="78" y="11"/>
                  </a:lnTo>
                  <a:lnTo>
                    <a:pt x="83" y="9"/>
                  </a:lnTo>
                  <a:lnTo>
                    <a:pt x="83" y="2"/>
                  </a:lnTo>
                  <a:lnTo>
                    <a:pt x="92" y="0"/>
                  </a:lnTo>
                  <a:lnTo>
                    <a:pt x="97" y="11"/>
                  </a:lnTo>
                  <a:lnTo>
                    <a:pt x="104" y="16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2" name="Freeform 216">
              <a:extLst>
                <a:ext uri="{FF2B5EF4-FFF2-40B4-BE49-F238E27FC236}">
                  <a16:creationId xmlns:a16="http://schemas.microsoft.com/office/drawing/2014/main" id="{F491ED12-AE92-570F-5AC6-52125A5B3D3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2568" y="3140454"/>
              <a:ext cx="339166" cy="374957"/>
            </a:xfrm>
            <a:custGeom>
              <a:avLst/>
              <a:gdLst>
                <a:gd name="T0" fmla="*/ 138 w 199"/>
                <a:gd name="T1" fmla="*/ 0 h 220"/>
                <a:gd name="T2" fmla="*/ 138 w 199"/>
                <a:gd name="T3" fmla="*/ 0 h 220"/>
                <a:gd name="T4" fmla="*/ 199 w 199"/>
                <a:gd name="T5" fmla="*/ 42 h 220"/>
                <a:gd name="T6" fmla="*/ 173 w 199"/>
                <a:gd name="T7" fmla="*/ 42 h 220"/>
                <a:gd name="T8" fmla="*/ 180 w 199"/>
                <a:gd name="T9" fmla="*/ 118 h 220"/>
                <a:gd name="T10" fmla="*/ 190 w 199"/>
                <a:gd name="T11" fmla="*/ 191 h 220"/>
                <a:gd name="T12" fmla="*/ 192 w 199"/>
                <a:gd name="T13" fmla="*/ 194 h 220"/>
                <a:gd name="T14" fmla="*/ 190 w 199"/>
                <a:gd name="T15" fmla="*/ 205 h 220"/>
                <a:gd name="T16" fmla="*/ 123 w 199"/>
                <a:gd name="T17" fmla="*/ 205 h 220"/>
                <a:gd name="T18" fmla="*/ 121 w 199"/>
                <a:gd name="T19" fmla="*/ 208 h 220"/>
                <a:gd name="T20" fmla="*/ 114 w 199"/>
                <a:gd name="T21" fmla="*/ 208 h 220"/>
                <a:gd name="T22" fmla="*/ 104 w 199"/>
                <a:gd name="T23" fmla="*/ 210 h 220"/>
                <a:gd name="T24" fmla="*/ 95 w 199"/>
                <a:gd name="T25" fmla="*/ 205 h 220"/>
                <a:gd name="T26" fmla="*/ 88 w 199"/>
                <a:gd name="T27" fmla="*/ 208 h 220"/>
                <a:gd name="T28" fmla="*/ 85 w 199"/>
                <a:gd name="T29" fmla="*/ 217 h 220"/>
                <a:gd name="T30" fmla="*/ 81 w 199"/>
                <a:gd name="T31" fmla="*/ 220 h 220"/>
                <a:gd name="T32" fmla="*/ 69 w 199"/>
                <a:gd name="T33" fmla="*/ 208 h 220"/>
                <a:gd name="T34" fmla="*/ 59 w 199"/>
                <a:gd name="T35" fmla="*/ 196 h 220"/>
                <a:gd name="T36" fmla="*/ 50 w 199"/>
                <a:gd name="T37" fmla="*/ 191 h 220"/>
                <a:gd name="T38" fmla="*/ 43 w 199"/>
                <a:gd name="T39" fmla="*/ 187 h 220"/>
                <a:gd name="T40" fmla="*/ 31 w 199"/>
                <a:gd name="T41" fmla="*/ 187 h 220"/>
                <a:gd name="T42" fmla="*/ 24 w 199"/>
                <a:gd name="T43" fmla="*/ 191 h 220"/>
                <a:gd name="T44" fmla="*/ 17 w 199"/>
                <a:gd name="T45" fmla="*/ 189 h 220"/>
                <a:gd name="T46" fmla="*/ 12 w 199"/>
                <a:gd name="T47" fmla="*/ 194 h 220"/>
                <a:gd name="T48" fmla="*/ 10 w 199"/>
                <a:gd name="T49" fmla="*/ 187 h 220"/>
                <a:gd name="T50" fmla="*/ 15 w 199"/>
                <a:gd name="T51" fmla="*/ 177 h 220"/>
                <a:gd name="T52" fmla="*/ 17 w 199"/>
                <a:gd name="T53" fmla="*/ 160 h 220"/>
                <a:gd name="T54" fmla="*/ 15 w 199"/>
                <a:gd name="T55" fmla="*/ 144 h 220"/>
                <a:gd name="T56" fmla="*/ 12 w 199"/>
                <a:gd name="T57" fmla="*/ 137 h 220"/>
                <a:gd name="T58" fmla="*/ 15 w 199"/>
                <a:gd name="T59" fmla="*/ 127 h 220"/>
                <a:gd name="T60" fmla="*/ 10 w 199"/>
                <a:gd name="T61" fmla="*/ 120 h 220"/>
                <a:gd name="T62" fmla="*/ 0 w 199"/>
                <a:gd name="T63" fmla="*/ 113 h 220"/>
                <a:gd name="T64" fmla="*/ 5 w 199"/>
                <a:gd name="T65" fmla="*/ 106 h 220"/>
                <a:gd name="T66" fmla="*/ 69 w 199"/>
                <a:gd name="T67" fmla="*/ 106 h 220"/>
                <a:gd name="T68" fmla="*/ 64 w 199"/>
                <a:gd name="T69" fmla="*/ 80 h 220"/>
                <a:gd name="T70" fmla="*/ 69 w 199"/>
                <a:gd name="T71" fmla="*/ 73 h 220"/>
                <a:gd name="T72" fmla="*/ 83 w 199"/>
                <a:gd name="T73" fmla="*/ 71 h 220"/>
                <a:gd name="T74" fmla="*/ 83 w 199"/>
                <a:gd name="T75" fmla="*/ 26 h 220"/>
                <a:gd name="T76" fmla="*/ 138 w 199"/>
                <a:gd name="T77" fmla="*/ 26 h 220"/>
                <a:gd name="T78" fmla="*/ 138 w 199"/>
                <a:gd name="T79" fmla="*/ 0 h 220"/>
                <a:gd name="T80" fmla="*/ 138 w 199"/>
                <a:gd name="T81" fmla="*/ 0 h 220"/>
                <a:gd name="T82" fmla="*/ 138 w 199"/>
                <a:gd name="T83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9" h="220">
                  <a:moveTo>
                    <a:pt x="138" y="0"/>
                  </a:moveTo>
                  <a:lnTo>
                    <a:pt x="138" y="0"/>
                  </a:lnTo>
                  <a:lnTo>
                    <a:pt x="199" y="42"/>
                  </a:lnTo>
                  <a:lnTo>
                    <a:pt x="173" y="42"/>
                  </a:lnTo>
                  <a:lnTo>
                    <a:pt x="180" y="118"/>
                  </a:lnTo>
                  <a:lnTo>
                    <a:pt x="190" y="191"/>
                  </a:lnTo>
                  <a:lnTo>
                    <a:pt x="192" y="194"/>
                  </a:lnTo>
                  <a:lnTo>
                    <a:pt x="190" y="205"/>
                  </a:lnTo>
                  <a:lnTo>
                    <a:pt x="123" y="205"/>
                  </a:lnTo>
                  <a:lnTo>
                    <a:pt x="121" y="208"/>
                  </a:lnTo>
                  <a:lnTo>
                    <a:pt x="114" y="208"/>
                  </a:lnTo>
                  <a:lnTo>
                    <a:pt x="104" y="210"/>
                  </a:lnTo>
                  <a:lnTo>
                    <a:pt x="95" y="205"/>
                  </a:lnTo>
                  <a:lnTo>
                    <a:pt x="88" y="208"/>
                  </a:lnTo>
                  <a:lnTo>
                    <a:pt x="85" y="217"/>
                  </a:lnTo>
                  <a:lnTo>
                    <a:pt x="81" y="220"/>
                  </a:lnTo>
                  <a:lnTo>
                    <a:pt x="69" y="208"/>
                  </a:lnTo>
                  <a:lnTo>
                    <a:pt x="59" y="196"/>
                  </a:lnTo>
                  <a:lnTo>
                    <a:pt x="50" y="191"/>
                  </a:lnTo>
                  <a:lnTo>
                    <a:pt x="43" y="187"/>
                  </a:lnTo>
                  <a:lnTo>
                    <a:pt x="31" y="187"/>
                  </a:lnTo>
                  <a:lnTo>
                    <a:pt x="24" y="191"/>
                  </a:lnTo>
                  <a:lnTo>
                    <a:pt x="17" y="189"/>
                  </a:lnTo>
                  <a:lnTo>
                    <a:pt x="12" y="194"/>
                  </a:lnTo>
                  <a:lnTo>
                    <a:pt x="10" y="187"/>
                  </a:lnTo>
                  <a:lnTo>
                    <a:pt x="15" y="177"/>
                  </a:lnTo>
                  <a:lnTo>
                    <a:pt x="17" y="160"/>
                  </a:lnTo>
                  <a:lnTo>
                    <a:pt x="15" y="144"/>
                  </a:lnTo>
                  <a:lnTo>
                    <a:pt x="12" y="137"/>
                  </a:lnTo>
                  <a:lnTo>
                    <a:pt x="15" y="127"/>
                  </a:lnTo>
                  <a:lnTo>
                    <a:pt x="10" y="120"/>
                  </a:lnTo>
                  <a:lnTo>
                    <a:pt x="0" y="113"/>
                  </a:lnTo>
                  <a:lnTo>
                    <a:pt x="5" y="106"/>
                  </a:lnTo>
                  <a:lnTo>
                    <a:pt x="69" y="106"/>
                  </a:lnTo>
                  <a:lnTo>
                    <a:pt x="64" y="80"/>
                  </a:lnTo>
                  <a:lnTo>
                    <a:pt x="69" y="73"/>
                  </a:lnTo>
                  <a:lnTo>
                    <a:pt x="83" y="71"/>
                  </a:lnTo>
                  <a:lnTo>
                    <a:pt x="83" y="26"/>
                  </a:lnTo>
                  <a:lnTo>
                    <a:pt x="138" y="26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8" y="0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3" name="Freeform 219">
              <a:extLst>
                <a:ext uri="{FF2B5EF4-FFF2-40B4-BE49-F238E27FC236}">
                  <a16:creationId xmlns:a16="http://schemas.microsoft.com/office/drawing/2014/main" id="{313F32CA-5AA0-7F63-3CF1-D0E69E0986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60829" y="3728454"/>
              <a:ext cx="528348" cy="168731"/>
            </a:xfrm>
            <a:custGeom>
              <a:avLst/>
              <a:gdLst>
                <a:gd name="T0" fmla="*/ 14 w 310"/>
                <a:gd name="T1" fmla="*/ 12 h 99"/>
                <a:gd name="T2" fmla="*/ 28 w 310"/>
                <a:gd name="T3" fmla="*/ 19 h 99"/>
                <a:gd name="T4" fmla="*/ 35 w 310"/>
                <a:gd name="T5" fmla="*/ 14 h 99"/>
                <a:gd name="T6" fmla="*/ 52 w 310"/>
                <a:gd name="T7" fmla="*/ 33 h 99"/>
                <a:gd name="T8" fmla="*/ 52 w 310"/>
                <a:gd name="T9" fmla="*/ 52 h 99"/>
                <a:gd name="T10" fmla="*/ 54 w 310"/>
                <a:gd name="T11" fmla="*/ 66 h 99"/>
                <a:gd name="T12" fmla="*/ 66 w 310"/>
                <a:gd name="T13" fmla="*/ 85 h 99"/>
                <a:gd name="T14" fmla="*/ 54 w 310"/>
                <a:gd name="T15" fmla="*/ 92 h 99"/>
                <a:gd name="T16" fmla="*/ 19 w 310"/>
                <a:gd name="T17" fmla="*/ 69 h 99"/>
                <a:gd name="T18" fmla="*/ 9 w 310"/>
                <a:gd name="T19" fmla="*/ 50 h 99"/>
                <a:gd name="T20" fmla="*/ 0 w 310"/>
                <a:gd name="T21" fmla="*/ 26 h 99"/>
                <a:gd name="T22" fmla="*/ 0 w 310"/>
                <a:gd name="T23" fmla="*/ 7 h 99"/>
                <a:gd name="T24" fmla="*/ 14 w 310"/>
                <a:gd name="T25" fmla="*/ 12 h 99"/>
                <a:gd name="T26" fmla="*/ 300 w 310"/>
                <a:gd name="T27" fmla="*/ 40 h 99"/>
                <a:gd name="T28" fmla="*/ 274 w 310"/>
                <a:gd name="T29" fmla="*/ 43 h 99"/>
                <a:gd name="T30" fmla="*/ 248 w 310"/>
                <a:gd name="T31" fmla="*/ 62 h 99"/>
                <a:gd name="T32" fmla="*/ 234 w 310"/>
                <a:gd name="T33" fmla="*/ 90 h 99"/>
                <a:gd name="T34" fmla="*/ 205 w 310"/>
                <a:gd name="T35" fmla="*/ 88 h 99"/>
                <a:gd name="T36" fmla="*/ 189 w 310"/>
                <a:gd name="T37" fmla="*/ 97 h 99"/>
                <a:gd name="T38" fmla="*/ 168 w 310"/>
                <a:gd name="T39" fmla="*/ 99 h 99"/>
                <a:gd name="T40" fmla="*/ 153 w 310"/>
                <a:gd name="T41" fmla="*/ 81 h 99"/>
                <a:gd name="T42" fmla="*/ 177 w 310"/>
                <a:gd name="T43" fmla="*/ 83 h 99"/>
                <a:gd name="T44" fmla="*/ 189 w 310"/>
                <a:gd name="T45" fmla="*/ 66 h 99"/>
                <a:gd name="T46" fmla="*/ 220 w 310"/>
                <a:gd name="T47" fmla="*/ 50 h 99"/>
                <a:gd name="T48" fmla="*/ 234 w 310"/>
                <a:gd name="T49" fmla="*/ 47 h 99"/>
                <a:gd name="T50" fmla="*/ 246 w 310"/>
                <a:gd name="T51" fmla="*/ 43 h 99"/>
                <a:gd name="T52" fmla="*/ 248 w 310"/>
                <a:gd name="T53" fmla="*/ 24 h 99"/>
                <a:gd name="T54" fmla="*/ 269 w 310"/>
                <a:gd name="T55" fmla="*/ 0 h 99"/>
                <a:gd name="T56" fmla="*/ 283 w 310"/>
                <a:gd name="T57" fmla="*/ 10 h 99"/>
                <a:gd name="T58" fmla="*/ 295 w 310"/>
                <a:gd name="T59" fmla="*/ 19 h 99"/>
                <a:gd name="T60" fmla="*/ 307 w 310"/>
                <a:gd name="T61" fmla="*/ 31 h 99"/>
                <a:gd name="T62" fmla="*/ 300 w 310"/>
                <a:gd name="T63" fmla="*/ 4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10" h="99">
                  <a:moveTo>
                    <a:pt x="14" y="12"/>
                  </a:moveTo>
                  <a:lnTo>
                    <a:pt x="14" y="12"/>
                  </a:lnTo>
                  <a:lnTo>
                    <a:pt x="16" y="21"/>
                  </a:lnTo>
                  <a:lnTo>
                    <a:pt x="28" y="19"/>
                  </a:lnTo>
                  <a:lnTo>
                    <a:pt x="30" y="12"/>
                  </a:lnTo>
                  <a:lnTo>
                    <a:pt x="35" y="14"/>
                  </a:lnTo>
                  <a:lnTo>
                    <a:pt x="45" y="24"/>
                  </a:lnTo>
                  <a:lnTo>
                    <a:pt x="52" y="33"/>
                  </a:lnTo>
                  <a:lnTo>
                    <a:pt x="54" y="45"/>
                  </a:lnTo>
                  <a:lnTo>
                    <a:pt x="52" y="52"/>
                  </a:lnTo>
                  <a:lnTo>
                    <a:pt x="52" y="57"/>
                  </a:lnTo>
                  <a:lnTo>
                    <a:pt x="54" y="66"/>
                  </a:lnTo>
                  <a:lnTo>
                    <a:pt x="59" y="71"/>
                  </a:lnTo>
                  <a:lnTo>
                    <a:pt x="66" y="85"/>
                  </a:lnTo>
                  <a:lnTo>
                    <a:pt x="66" y="92"/>
                  </a:lnTo>
                  <a:lnTo>
                    <a:pt x="54" y="92"/>
                  </a:lnTo>
                  <a:lnTo>
                    <a:pt x="40" y="81"/>
                  </a:lnTo>
                  <a:lnTo>
                    <a:pt x="19" y="69"/>
                  </a:lnTo>
                  <a:lnTo>
                    <a:pt x="19" y="59"/>
                  </a:lnTo>
                  <a:lnTo>
                    <a:pt x="9" y="50"/>
                  </a:lnTo>
                  <a:lnTo>
                    <a:pt x="7" y="36"/>
                  </a:lnTo>
                  <a:lnTo>
                    <a:pt x="0" y="26"/>
                  </a:lnTo>
                  <a:lnTo>
                    <a:pt x="2" y="14"/>
                  </a:lnTo>
                  <a:lnTo>
                    <a:pt x="0" y="7"/>
                  </a:lnTo>
                  <a:lnTo>
                    <a:pt x="2" y="5"/>
                  </a:lnTo>
                  <a:lnTo>
                    <a:pt x="14" y="12"/>
                  </a:lnTo>
                  <a:close/>
                  <a:moveTo>
                    <a:pt x="300" y="40"/>
                  </a:moveTo>
                  <a:lnTo>
                    <a:pt x="300" y="40"/>
                  </a:lnTo>
                  <a:lnTo>
                    <a:pt x="288" y="45"/>
                  </a:lnTo>
                  <a:lnTo>
                    <a:pt x="274" y="43"/>
                  </a:lnTo>
                  <a:lnTo>
                    <a:pt x="255" y="43"/>
                  </a:lnTo>
                  <a:lnTo>
                    <a:pt x="248" y="62"/>
                  </a:lnTo>
                  <a:lnTo>
                    <a:pt x="243" y="66"/>
                  </a:lnTo>
                  <a:lnTo>
                    <a:pt x="234" y="90"/>
                  </a:lnTo>
                  <a:lnTo>
                    <a:pt x="222" y="92"/>
                  </a:lnTo>
                  <a:lnTo>
                    <a:pt x="205" y="88"/>
                  </a:lnTo>
                  <a:lnTo>
                    <a:pt x="198" y="90"/>
                  </a:lnTo>
                  <a:lnTo>
                    <a:pt x="189" y="97"/>
                  </a:lnTo>
                  <a:lnTo>
                    <a:pt x="177" y="97"/>
                  </a:lnTo>
                  <a:lnTo>
                    <a:pt x="168" y="99"/>
                  </a:lnTo>
                  <a:lnTo>
                    <a:pt x="156" y="90"/>
                  </a:lnTo>
                  <a:lnTo>
                    <a:pt x="153" y="81"/>
                  </a:lnTo>
                  <a:lnTo>
                    <a:pt x="165" y="85"/>
                  </a:lnTo>
                  <a:lnTo>
                    <a:pt x="177" y="83"/>
                  </a:lnTo>
                  <a:lnTo>
                    <a:pt x="182" y="69"/>
                  </a:lnTo>
                  <a:lnTo>
                    <a:pt x="189" y="66"/>
                  </a:lnTo>
                  <a:lnTo>
                    <a:pt x="208" y="62"/>
                  </a:lnTo>
                  <a:lnTo>
                    <a:pt x="220" y="50"/>
                  </a:lnTo>
                  <a:lnTo>
                    <a:pt x="229" y="38"/>
                  </a:lnTo>
                  <a:lnTo>
                    <a:pt x="234" y="47"/>
                  </a:lnTo>
                  <a:lnTo>
                    <a:pt x="239" y="43"/>
                  </a:lnTo>
                  <a:lnTo>
                    <a:pt x="246" y="43"/>
                  </a:lnTo>
                  <a:lnTo>
                    <a:pt x="246" y="33"/>
                  </a:lnTo>
                  <a:lnTo>
                    <a:pt x="248" y="24"/>
                  </a:lnTo>
                  <a:lnTo>
                    <a:pt x="260" y="14"/>
                  </a:lnTo>
                  <a:lnTo>
                    <a:pt x="269" y="0"/>
                  </a:lnTo>
                  <a:lnTo>
                    <a:pt x="274" y="0"/>
                  </a:lnTo>
                  <a:lnTo>
                    <a:pt x="283" y="10"/>
                  </a:lnTo>
                  <a:lnTo>
                    <a:pt x="283" y="14"/>
                  </a:lnTo>
                  <a:lnTo>
                    <a:pt x="295" y="19"/>
                  </a:lnTo>
                  <a:lnTo>
                    <a:pt x="310" y="24"/>
                  </a:lnTo>
                  <a:lnTo>
                    <a:pt x="307" y="31"/>
                  </a:lnTo>
                  <a:lnTo>
                    <a:pt x="295" y="33"/>
                  </a:lnTo>
                  <a:lnTo>
                    <a:pt x="300" y="40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" name="Freeform 224">
              <a:extLst>
                <a:ext uri="{FF2B5EF4-FFF2-40B4-BE49-F238E27FC236}">
                  <a16:creationId xmlns:a16="http://schemas.microsoft.com/office/drawing/2014/main" id="{DEF2373B-B43D-9FB3-AFF1-6959FD9B3AB5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6533" y="4483480"/>
              <a:ext cx="80105" cy="68174"/>
            </a:xfrm>
            <a:custGeom>
              <a:avLst/>
              <a:gdLst>
                <a:gd name="T0" fmla="*/ 47 w 47"/>
                <a:gd name="T1" fmla="*/ 35 h 40"/>
                <a:gd name="T2" fmla="*/ 47 w 47"/>
                <a:gd name="T3" fmla="*/ 35 h 40"/>
                <a:gd name="T4" fmla="*/ 42 w 47"/>
                <a:gd name="T5" fmla="*/ 40 h 40"/>
                <a:gd name="T6" fmla="*/ 33 w 47"/>
                <a:gd name="T7" fmla="*/ 35 h 40"/>
                <a:gd name="T8" fmla="*/ 21 w 47"/>
                <a:gd name="T9" fmla="*/ 26 h 40"/>
                <a:gd name="T10" fmla="*/ 11 w 47"/>
                <a:gd name="T11" fmla="*/ 16 h 40"/>
                <a:gd name="T12" fmla="*/ 2 w 47"/>
                <a:gd name="T13" fmla="*/ 4 h 40"/>
                <a:gd name="T14" fmla="*/ 0 w 47"/>
                <a:gd name="T15" fmla="*/ 0 h 40"/>
                <a:gd name="T16" fmla="*/ 4 w 47"/>
                <a:gd name="T17" fmla="*/ 0 h 40"/>
                <a:gd name="T18" fmla="*/ 14 w 47"/>
                <a:gd name="T19" fmla="*/ 4 h 40"/>
                <a:gd name="T20" fmla="*/ 21 w 47"/>
                <a:gd name="T21" fmla="*/ 12 h 40"/>
                <a:gd name="T22" fmla="*/ 26 w 47"/>
                <a:gd name="T23" fmla="*/ 16 h 40"/>
                <a:gd name="T24" fmla="*/ 40 w 47"/>
                <a:gd name="T25" fmla="*/ 26 h 40"/>
                <a:gd name="T26" fmla="*/ 47 w 47"/>
                <a:gd name="T27" fmla="*/ 3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" h="40">
                  <a:moveTo>
                    <a:pt x="47" y="35"/>
                  </a:moveTo>
                  <a:lnTo>
                    <a:pt x="47" y="35"/>
                  </a:lnTo>
                  <a:lnTo>
                    <a:pt x="42" y="40"/>
                  </a:lnTo>
                  <a:lnTo>
                    <a:pt x="33" y="35"/>
                  </a:lnTo>
                  <a:lnTo>
                    <a:pt x="21" y="26"/>
                  </a:lnTo>
                  <a:lnTo>
                    <a:pt x="11" y="16"/>
                  </a:lnTo>
                  <a:lnTo>
                    <a:pt x="2" y="4"/>
                  </a:lnTo>
                  <a:lnTo>
                    <a:pt x="0" y="0"/>
                  </a:lnTo>
                  <a:lnTo>
                    <a:pt x="4" y="0"/>
                  </a:lnTo>
                  <a:lnTo>
                    <a:pt x="14" y="4"/>
                  </a:lnTo>
                  <a:lnTo>
                    <a:pt x="21" y="12"/>
                  </a:lnTo>
                  <a:lnTo>
                    <a:pt x="26" y="16"/>
                  </a:lnTo>
                  <a:lnTo>
                    <a:pt x="40" y="26"/>
                  </a:lnTo>
                  <a:lnTo>
                    <a:pt x="47" y="35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5" name="Freeform 230">
              <a:extLst>
                <a:ext uri="{FF2B5EF4-FFF2-40B4-BE49-F238E27FC236}">
                  <a16:creationId xmlns:a16="http://schemas.microsoft.com/office/drawing/2014/main" id="{BC2C8339-3EEB-11E9-9775-E6EE8CE1BA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204" y="3503481"/>
              <a:ext cx="124418" cy="121010"/>
            </a:xfrm>
            <a:custGeom>
              <a:avLst/>
              <a:gdLst>
                <a:gd name="T0" fmla="*/ 71 w 73"/>
                <a:gd name="T1" fmla="*/ 7 h 71"/>
                <a:gd name="T2" fmla="*/ 71 w 73"/>
                <a:gd name="T3" fmla="*/ 7 h 71"/>
                <a:gd name="T4" fmla="*/ 73 w 73"/>
                <a:gd name="T5" fmla="*/ 11 h 71"/>
                <a:gd name="T6" fmla="*/ 71 w 73"/>
                <a:gd name="T7" fmla="*/ 18 h 71"/>
                <a:gd name="T8" fmla="*/ 68 w 73"/>
                <a:gd name="T9" fmla="*/ 23 h 71"/>
                <a:gd name="T10" fmla="*/ 68 w 73"/>
                <a:gd name="T11" fmla="*/ 30 h 71"/>
                <a:gd name="T12" fmla="*/ 68 w 73"/>
                <a:gd name="T13" fmla="*/ 35 h 71"/>
                <a:gd name="T14" fmla="*/ 68 w 73"/>
                <a:gd name="T15" fmla="*/ 42 h 71"/>
                <a:gd name="T16" fmla="*/ 66 w 73"/>
                <a:gd name="T17" fmla="*/ 45 h 71"/>
                <a:gd name="T18" fmla="*/ 64 w 73"/>
                <a:gd name="T19" fmla="*/ 52 h 71"/>
                <a:gd name="T20" fmla="*/ 66 w 73"/>
                <a:gd name="T21" fmla="*/ 56 h 71"/>
                <a:gd name="T22" fmla="*/ 61 w 73"/>
                <a:gd name="T23" fmla="*/ 61 h 71"/>
                <a:gd name="T24" fmla="*/ 64 w 73"/>
                <a:gd name="T25" fmla="*/ 66 h 71"/>
                <a:gd name="T26" fmla="*/ 66 w 73"/>
                <a:gd name="T27" fmla="*/ 68 h 71"/>
                <a:gd name="T28" fmla="*/ 61 w 73"/>
                <a:gd name="T29" fmla="*/ 71 h 71"/>
                <a:gd name="T30" fmla="*/ 57 w 73"/>
                <a:gd name="T31" fmla="*/ 68 h 71"/>
                <a:gd name="T32" fmla="*/ 54 w 73"/>
                <a:gd name="T33" fmla="*/ 66 h 71"/>
                <a:gd name="T34" fmla="*/ 50 w 73"/>
                <a:gd name="T35" fmla="*/ 66 h 71"/>
                <a:gd name="T36" fmla="*/ 45 w 73"/>
                <a:gd name="T37" fmla="*/ 68 h 71"/>
                <a:gd name="T38" fmla="*/ 35 w 73"/>
                <a:gd name="T39" fmla="*/ 63 h 71"/>
                <a:gd name="T40" fmla="*/ 33 w 73"/>
                <a:gd name="T41" fmla="*/ 66 h 71"/>
                <a:gd name="T42" fmla="*/ 26 w 73"/>
                <a:gd name="T43" fmla="*/ 59 h 71"/>
                <a:gd name="T44" fmla="*/ 19 w 73"/>
                <a:gd name="T45" fmla="*/ 52 h 71"/>
                <a:gd name="T46" fmla="*/ 16 w 73"/>
                <a:gd name="T47" fmla="*/ 47 h 71"/>
                <a:gd name="T48" fmla="*/ 9 w 73"/>
                <a:gd name="T49" fmla="*/ 42 h 71"/>
                <a:gd name="T50" fmla="*/ 0 w 73"/>
                <a:gd name="T51" fmla="*/ 35 h 71"/>
                <a:gd name="T52" fmla="*/ 2 w 73"/>
                <a:gd name="T53" fmla="*/ 33 h 71"/>
                <a:gd name="T54" fmla="*/ 5 w 73"/>
                <a:gd name="T55" fmla="*/ 35 h 71"/>
                <a:gd name="T56" fmla="*/ 7 w 73"/>
                <a:gd name="T57" fmla="*/ 33 h 71"/>
                <a:gd name="T58" fmla="*/ 12 w 73"/>
                <a:gd name="T59" fmla="*/ 33 h 71"/>
                <a:gd name="T60" fmla="*/ 14 w 73"/>
                <a:gd name="T61" fmla="*/ 30 h 71"/>
                <a:gd name="T62" fmla="*/ 16 w 73"/>
                <a:gd name="T63" fmla="*/ 30 h 71"/>
                <a:gd name="T64" fmla="*/ 16 w 73"/>
                <a:gd name="T65" fmla="*/ 21 h 71"/>
                <a:gd name="T66" fmla="*/ 19 w 73"/>
                <a:gd name="T67" fmla="*/ 21 h 71"/>
                <a:gd name="T68" fmla="*/ 24 w 73"/>
                <a:gd name="T69" fmla="*/ 21 h 71"/>
                <a:gd name="T70" fmla="*/ 26 w 73"/>
                <a:gd name="T71" fmla="*/ 16 h 71"/>
                <a:gd name="T72" fmla="*/ 31 w 73"/>
                <a:gd name="T73" fmla="*/ 21 h 71"/>
                <a:gd name="T74" fmla="*/ 33 w 73"/>
                <a:gd name="T75" fmla="*/ 18 h 71"/>
                <a:gd name="T76" fmla="*/ 35 w 73"/>
                <a:gd name="T77" fmla="*/ 16 h 71"/>
                <a:gd name="T78" fmla="*/ 42 w 73"/>
                <a:gd name="T79" fmla="*/ 11 h 71"/>
                <a:gd name="T80" fmla="*/ 42 w 73"/>
                <a:gd name="T81" fmla="*/ 9 h 71"/>
                <a:gd name="T82" fmla="*/ 42 w 73"/>
                <a:gd name="T83" fmla="*/ 9 h 71"/>
                <a:gd name="T84" fmla="*/ 45 w 73"/>
                <a:gd name="T85" fmla="*/ 4 h 71"/>
                <a:gd name="T86" fmla="*/ 47 w 73"/>
                <a:gd name="T87" fmla="*/ 4 h 71"/>
                <a:gd name="T88" fmla="*/ 50 w 73"/>
                <a:gd name="T89" fmla="*/ 7 h 71"/>
                <a:gd name="T90" fmla="*/ 54 w 73"/>
                <a:gd name="T91" fmla="*/ 7 h 71"/>
                <a:gd name="T92" fmla="*/ 57 w 73"/>
                <a:gd name="T93" fmla="*/ 4 h 71"/>
                <a:gd name="T94" fmla="*/ 59 w 73"/>
                <a:gd name="T95" fmla="*/ 4 h 71"/>
                <a:gd name="T96" fmla="*/ 66 w 73"/>
                <a:gd name="T97" fmla="*/ 2 h 71"/>
                <a:gd name="T98" fmla="*/ 68 w 73"/>
                <a:gd name="T99" fmla="*/ 0 h 71"/>
                <a:gd name="T100" fmla="*/ 73 w 73"/>
                <a:gd name="T101" fmla="*/ 0 h 71"/>
                <a:gd name="T102" fmla="*/ 73 w 73"/>
                <a:gd name="T103" fmla="*/ 2 h 71"/>
                <a:gd name="T104" fmla="*/ 71 w 73"/>
                <a:gd name="T105" fmla="*/ 7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3" h="71">
                  <a:moveTo>
                    <a:pt x="71" y="7"/>
                  </a:moveTo>
                  <a:lnTo>
                    <a:pt x="71" y="7"/>
                  </a:lnTo>
                  <a:lnTo>
                    <a:pt x="73" y="11"/>
                  </a:lnTo>
                  <a:lnTo>
                    <a:pt x="71" y="18"/>
                  </a:lnTo>
                  <a:lnTo>
                    <a:pt x="68" y="23"/>
                  </a:lnTo>
                  <a:lnTo>
                    <a:pt x="68" y="30"/>
                  </a:lnTo>
                  <a:lnTo>
                    <a:pt x="68" y="35"/>
                  </a:lnTo>
                  <a:lnTo>
                    <a:pt x="68" y="42"/>
                  </a:lnTo>
                  <a:lnTo>
                    <a:pt x="66" y="45"/>
                  </a:lnTo>
                  <a:lnTo>
                    <a:pt x="64" y="52"/>
                  </a:lnTo>
                  <a:lnTo>
                    <a:pt x="66" y="56"/>
                  </a:lnTo>
                  <a:lnTo>
                    <a:pt x="61" y="61"/>
                  </a:lnTo>
                  <a:lnTo>
                    <a:pt x="64" y="66"/>
                  </a:lnTo>
                  <a:lnTo>
                    <a:pt x="66" y="68"/>
                  </a:lnTo>
                  <a:lnTo>
                    <a:pt x="61" y="71"/>
                  </a:lnTo>
                  <a:lnTo>
                    <a:pt x="57" y="68"/>
                  </a:lnTo>
                  <a:lnTo>
                    <a:pt x="54" y="66"/>
                  </a:lnTo>
                  <a:lnTo>
                    <a:pt x="50" y="66"/>
                  </a:lnTo>
                  <a:lnTo>
                    <a:pt x="45" y="68"/>
                  </a:lnTo>
                  <a:lnTo>
                    <a:pt x="35" y="63"/>
                  </a:lnTo>
                  <a:lnTo>
                    <a:pt x="33" y="66"/>
                  </a:lnTo>
                  <a:lnTo>
                    <a:pt x="26" y="59"/>
                  </a:lnTo>
                  <a:lnTo>
                    <a:pt x="19" y="52"/>
                  </a:lnTo>
                  <a:lnTo>
                    <a:pt x="16" y="47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2" y="33"/>
                  </a:lnTo>
                  <a:lnTo>
                    <a:pt x="5" y="35"/>
                  </a:lnTo>
                  <a:lnTo>
                    <a:pt x="7" y="33"/>
                  </a:lnTo>
                  <a:lnTo>
                    <a:pt x="12" y="33"/>
                  </a:lnTo>
                  <a:lnTo>
                    <a:pt x="14" y="30"/>
                  </a:lnTo>
                  <a:lnTo>
                    <a:pt x="16" y="30"/>
                  </a:lnTo>
                  <a:lnTo>
                    <a:pt x="16" y="21"/>
                  </a:lnTo>
                  <a:lnTo>
                    <a:pt x="19" y="21"/>
                  </a:lnTo>
                  <a:lnTo>
                    <a:pt x="24" y="21"/>
                  </a:lnTo>
                  <a:lnTo>
                    <a:pt x="26" y="16"/>
                  </a:lnTo>
                  <a:lnTo>
                    <a:pt x="31" y="21"/>
                  </a:lnTo>
                  <a:lnTo>
                    <a:pt x="33" y="18"/>
                  </a:lnTo>
                  <a:lnTo>
                    <a:pt x="35" y="16"/>
                  </a:lnTo>
                  <a:lnTo>
                    <a:pt x="42" y="11"/>
                  </a:lnTo>
                  <a:lnTo>
                    <a:pt x="42" y="9"/>
                  </a:lnTo>
                  <a:lnTo>
                    <a:pt x="42" y="9"/>
                  </a:lnTo>
                  <a:lnTo>
                    <a:pt x="45" y="4"/>
                  </a:lnTo>
                  <a:lnTo>
                    <a:pt x="47" y="4"/>
                  </a:lnTo>
                  <a:lnTo>
                    <a:pt x="50" y="7"/>
                  </a:lnTo>
                  <a:lnTo>
                    <a:pt x="54" y="7"/>
                  </a:lnTo>
                  <a:lnTo>
                    <a:pt x="57" y="4"/>
                  </a:lnTo>
                  <a:lnTo>
                    <a:pt x="59" y="4"/>
                  </a:lnTo>
                  <a:lnTo>
                    <a:pt x="66" y="2"/>
                  </a:lnTo>
                  <a:lnTo>
                    <a:pt x="68" y="0"/>
                  </a:lnTo>
                  <a:lnTo>
                    <a:pt x="73" y="0"/>
                  </a:lnTo>
                  <a:lnTo>
                    <a:pt x="73" y="2"/>
                  </a:lnTo>
                  <a:lnTo>
                    <a:pt x="71" y="7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6" name="Freeform 234">
              <a:extLst>
                <a:ext uri="{FF2B5EF4-FFF2-40B4-BE49-F238E27FC236}">
                  <a16:creationId xmlns:a16="http://schemas.microsoft.com/office/drawing/2014/main" id="{F76E29A3-0E2A-6BF9-A888-7604DEEB42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6134" y="1106313"/>
              <a:ext cx="726052" cy="855583"/>
            </a:xfrm>
            <a:custGeom>
              <a:avLst/>
              <a:gdLst>
                <a:gd name="T0" fmla="*/ 374 w 426"/>
                <a:gd name="T1" fmla="*/ 0 h 502"/>
                <a:gd name="T2" fmla="*/ 374 w 426"/>
                <a:gd name="T3" fmla="*/ 0 h 502"/>
                <a:gd name="T4" fmla="*/ 426 w 426"/>
                <a:gd name="T5" fmla="*/ 35 h 502"/>
                <a:gd name="T6" fmla="*/ 404 w 426"/>
                <a:gd name="T7" fmla="*/ 47 h 502"/>
                <a:gd name="T8" fmla="*/ 421 w 426"/>
                <a:gd name="T9" fmla="*/ 78 h 502"/>
                <a:gd name="T10" fmla="*/ 395 w 426"/>
                <a:gd name="T11" fmla="*/ 97 h 502"/>
                <a:gd name="T12" fmla="*/ 381 w 426"/>
                <a:gd name="T13" fmla="*/ 99 h 502"/>
                <a:gd name="T14" fmla="*/ 388 w 426"/>
                <a:gd name="T15" fmla="*/ 68 h 502"/>
                <a:gd name="T16" fmla="*/ 366 w 426"/>
                <a:gd name="T17" fmla="*/ 50 h 502"/>
                <a:gd name="T18" fmla="*/ 343 w 426"/>
                <a:gd name="T19" fmla="*/ 64 h 502"/>
                <a:gd name="T20" fmla="*/ 333 w 426"/>
                <a:gd name="T21" fmla="*/ 99 h 502"/>
                <a:gd name="T22" fmla="*/ 319 w 426"/>
                <a:gd name="T23" fmla="*/ 118 h 502"/>
                <a:gd name="T24" fmla="*/ 303 w 426"/>
                <a:gd name="T25" fmla="*/ 106 h 502"/>
                <a:gd name="T26" fmla="*/ 279 w 426"/>
                <a:gd name="T27" fmla="*/ 109 h 502"/>
                <a:gd name="T28" fmla="*/ 262 w 426"/>
                <a:gd name="T29" fmla="*/ 85 h 502"/>
                <a:gd name="T30" fmla="*/ 253 w 426"/>
                <a:gd name="T31" fmla="*/ 99 h 502"/>
                <a:gd name="T32" fmla="*/ 243 w 426"/>
                <a:gd name="T33" fmla="*/ 99 h 502"/>
                <a:gd name="T34" fmla="*/ 241 w 426"/>
                <a:gd name="T35" fmla="*/ 128 h 502"/>
                <a:gd name="T36" fmla="*/ 210 w 426"/>
                <a:gd name="T37" fmla="*/ 121 h 502"/>
                <a:gd name="T38" fmla="*/ 206 w 426"/>
                <a:gd name="T39" fmla="*/ 147 h 502"/>
                <a:gd name="T40" fmla="*/ 189 w 426"/>
                <a:gd name="T41" fmla="*/ 144 h 502"/>
                <a:gd name="T42" fmla="*/ 180 w 426"/>
                <a:gd name="T43" fmla="*/ 175 h 502"/>
                <a:gd name="T44" fmla="*/ 163 w 426"/>
                <a:gd name="T45" fmla="*/ 222 h 502"/>
                <a:gd name="T46" fmla="*/ 137 w 426"/>
                <a:gd name="T47" fmla="*/ 274 h 502"/>
                <a:gd name="T48" fmla="*/ 144 w 426"/>
                <a:gd name="T49" fmla="*/ 289 h 502"/>
                <a:gd name="T50" fmla="*/ 137 w 426"/>
                <a:gd name="T51" fmla="*/ 303 h 502"/>
                <a:gd name="T52" fmla="*/ 123 w 426"/>
                <a:gd name="T53" fmla="*/ 303 h 502"/>
                <a:gd name="T54" fmla="*/ 111 w 426"/>
                <a:gd name="T55" fmla="*/ 336 h 502"/>
                <a:gd name="T56" fmla="*/ 113 w 426"/>
                <a:gd name="T57" fmla="*/ 383 h 502"/>
                <a:gd name="T58" fmla="*/ 123 w 426"/>
                <a:gd name="T59" fmla="*/ 400 h 502"/>
                <a:gd name="T60" fmla="*/ 118 w 426"/>
                <a:gd name="T61" fmla="*/ 438 h 502"/>
                <a:gd name="T62" fmla="*/ 104 w 426"/>
                <a:gd name="T63" fmla="*/ 461 h 502"/>
                <a:gd name="T64" fmla="*/ 97 w 426"/>
                <a:gd name="T65" fmla="*/ 478 h 502"/>
                <a:gd name="T66" fmla="*/ 85 w 426"/>
                <a:gd name="T67" fmla="*/ 459 h 502"/>
                <a:gd name="T68" fmla="*/ 54 w 426"/>
                <a:gd name="T69" fmla="*/ 495 h 502"/>
                <a:gd name="T70" fmla="*/ 33 w 426"/>
                <a:gd name="T71" fmla="*/ 502 h 502"/>
                <a:gd name="T72" fmla="*/ 9 w 426"/>
                <a:gd name="T73" fmla="*/ 487 h 502"/>
                <a:gd name="T74" fmla="*/ 5 w 426"/>
                <a:gd name="T75" fmla="*/ 452 h 502"/>
                <a:gd name="T76" fmla="*/ 0 w 426"/>
                <a:gd name="T77" fmla="*/ 379 h 502"/>
                <a:gd name="T78" fmla="*/ 14 w 426"/>
                <a:gd name="T79" fmla="*/ 355 h 502"/>
                <a:gd name="T80" fmla="*/ 57 w 426"/>
                <a:gd name="T81" fmla="*/ 324 h 502"/>
                <a:gd name="T82" fmla="*/ 90 w 426"/>
                <a:gd name="T83" fmla="*/ 286 h 502"/>
                <a:gd name="T84" fmla="*/ 118 w 426"/>
                <a:gd name="T85" fmla="*/ 234 h 502"/>
                <a:gd name="T86" fmla="*/ 158 w 426"/>
                <a:gd name="T87" fmla="*/ 154 h 502"/>
                <a:gd name="T88" fmla="*/ 184 w 426"/>
                <a:gd name="T89" fmla="*/ 121 h 502"/>
                <a:gd name="T90" fmla="*/ 229 w 426"/>
                <a:gd name="T91" fmla="*/ 66 h 502"/>
                <a:gd name="T92" fmla="*/ 265 w 426"/>
                <a:gd name="T93" fmla="*/ 45 h 502"/>
                <a:gd name="T94" fmla="*/ 291 w 426"/>
                <a:gd name="T95" fmla="*/ 47 h 502"/>
                <a:gd name="T96" fmla="*/ 314 w 426"/>
                <a:gd name="T97" fmla="*/ 7 h 502"/>
                <a:gd name="T98" fmla="*/ 345 w 426"/>
                <a:gd name="T99" fmla="*/ 9 h 502"/>
                <a:gd name="T100" fmla="*/ 374 w 426"/>
                <a:gd name="T101" fmla="*/ 0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26" h="502">
                  <a:moveTo>
                    <a:pt x="374" y="0"/>
                  </a:moveTo>
                  <a:lnTo>
                    <a:pt x="374" y="0"/>
                  </a:lnTo>
                  <a:lnTo>
                    <a:pt x="426" y="35"/>
                  </a:lnTo>
                  <a:lnTo>
                    <a:pt x="404" y="47"/>
                  </a:lnTo>
                  <a:lnTo>
                    <a:pt x="421" y="78"/>
                  </a:lnTo>
                  <a:lnTo>
                    <a:pt x="395" y="97"/>
                  </a:lnTo>
                  <a:lnTo>
                    <a:pt x="381" y="99"/>
                  </a:lnTo>
                  <a:lnTo>
                    <a:pt x="388" y="68"/>
                  </a:lnTo>
                  <a:lnTo>
                    <a:pt x="366" y="50"/>
                  </a:lnTo>
                  <a:lnTo>
                    <a:pt x="343" y="64"/>
                  </a:lnTo>
                  <a:lnTo>
                    <a:pt x="333" y="99"/>
                  </a:lnTo>
                  <a:lnTo>
                    <a:pt x="319" y="118"/>
                  </a:lnTo>
                  <a:lnTo>
                    <a:pt x="303" y="106"/>
                  </a:lnTo>
                  <a:lnTo>
                    <a:pt x="279" y="109"/>
                  </a:lnTo>
                  <a:lnTo>
                    <a:pt x="262" y="85"/>
                  </a:lnTo>
                  <a:lnTo>
                    <a:pt x="253" y="99"/>
                  </a:lnTo>
                  <a:lnTo>
                    <a:pt x="243" y="99"/>
                  </a:lnTo>
                  <a:lnTo>
                    <a:pt x="241" y="128"/>
                  </a:lnTo>
                  <a:lnTo>
                    <a:pt x="210" y="121"/>
                  </a:lnTo>
                  <a:lnTo>
                    <a:pt x="206" y="147"/>
                  </a:lnTo>
                  <a:lnTo>
                    <a:pt x="189" y="144"/>
                  </a:lnTo>
                  <a:lnTo>
                    <a:pt x="180" y="175"/>
                  </a:lnTo>
                  <a:lnTo>
                    <a:pt x="163" y="222"/>
                  </a:lnTo>
                  <a:lnTo>
                    <a:pt x="137" y="274"/>
                  </a:lnTo>
                  <a:lnTo>
                    <a:pt x="144" y="289"/>
                  </a:lnTo>
                  <a:lnTo>
                    <a:pt x="137" y="303"/>
                  </a:lnTo>
                  <a:lnTo>
                    <a:pt x="123" y="303"/>
                  </a:lnTo>
                  <a:lnTo>
                    <a:pt x="111" y="336"/>
                  </a:lnTo>
                  <a:lnTo>
                    <a:pt x="113" y="383"/>
                  </a:lnTo>
                  <a:lnTo>
                    <a:pt x="123" y="400"/>
                  </a:lnTo>
                  <a:lnTo>
                    <a:pt x="118" y="438"/>
                  </a:lnTo>
                  <a:lnTo>
                    <a:pt x="104" y="461"/>
                  </a:lnTo>
                  <a:lnTo>
                    <a:pt x="97" y="478"/>
                  </a:lnTo>
                  <a:lnTo>
                    <a:pt x="85" y="459"/>
                  </a:lnTo>
                  <a:lnTo>
                    <a:pt x="54" y="495"/>
                  </a:lnTo>
                  <a:lnTo>
                    <a:pt x="33" y="502"/>
                  </a:lnTo>
                  <a:lnTo>
                    <a:pt x="9" y="487"/>
                  </a:lnTo>
                  <a:lnTo>
                    <a:pt x="5" y="452"/>
                  </a:lnTo>
                  <a:lnTo>
                    <a:pt x="0" y="379"/>
                  </a:lnTo>
                  <a:lnTo>
                    <a:pt x="14" y="355"/>
                  </a:lnTo>
                  <a:lnTo>
                    <a:pt x="57" y="324"/>
                  </a:lnTo>
                  <a:lnTo>
                    <a:pt x="90" y="286"/>
                  </a:lnTo>
                  <a:lnTo>
                    <a:pt x="118" y="234"/>
                  </a:lnTo>
                  <a:lnTo>
                    <a:pt x="158" y="154"/>
                  </a:lnTo>
                  <a:lnTo>
                    <a:pt x="184" y="121"/>
                  </a:lnTo>
                  <a:lnTo>
                    <a:pt x="229" y="66"/>
                  </a:lnTo>
                  <a:lnTo>
                    <a:pt x="265" y="45"/>
                  </a:lnTo>
                  <a:lnTo>
                    <a:pt x="291" y="47"/>
                  </a:lnTo>
                  <a:lnTo>
                    <a:pt x="314" y="7"/>
                  </a:lnTo>
                  <a:lnTo>
                    <a:pt x="345" y="9"/>
                  </a:lnTo>
                  <a:lnTo>
                    <a:pt x="374" y="0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7" name="Freeform 238">
              <a:extLst>
                <a:ext uri="{FF2B5EF4-FFF2-40B4-BE49-F238E27FC236}">
                  <a16:creationId xmlns:a16="http://schemas.microsoft.com/office/drawing/2014/main" id="{7B8E9F70-FD5D-6B9F-EB3A-3AF4E51E1E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91298" y="4926611"/>
              <a:ext cx="328940" cy="439722"/>
            </a:xfrm>
            <a:custGeom>
              <a:avLst/>
              <a:gdLst>
                <a:gd name="T0" fmla="*/ 106 w 193"/>
                <a:gd name="T1" fmla="*/ 133 h 258"/>
                <a:gd name="T2" fmla="*/ 120 w 193"/>
                <a:gd name="T3" fmla="*/ 133 h 258"/>
                <a:gd name="T4" fmla="*/ 125 w 193"/>
                <a:gd name="T5" fmla="*/ 149 h 258"/>
                <a:gd name="T6" fmla="*/ 108 w 193"/>
                <a:gd name="T7" fmla="*/ 175 h 258"/>
                <a:gd name="T8" fmla="*/ 106 w 193"/>
                <a:gd name="T9" fmla="*/ 194 h 258"/>
                <a:gd name="T10" fmla="*/ 80 w 193"/>
                <a:gd name="T11" fmla="*/ 204 h 258"/>
                <a:gd name="T12" fmla="*/ 66 w 193"/>
                <a:gd name="T13" fmla="*/ 242 h 258"/>
                <a:gd name="T14" fmla="*/ 44 w 193"/>
                <a:gd name="T15" fmla="*/ 258 h 258"/>
                <a:gd name="T16" fmla="*/ 21 w 193"/>
                <a:gd name="T17" fmla="*/ 251 h 258"/>
                <a:gd name="T18" fmla="*/ 0 w 193"/>
                <a:gd name="T19" fmla="*/ 239 h 258"/>
                <a:gd name="T20" fmla="*/ 28 w 193"/>
                <a:gd name="T21" fmla="*/ 201 h 258"/>
                <a:gd name="T22" fmla="*/ 52 w 193"/>
                <a:gd name="T23" fmla="*/ 189 h 258"/>
                <a:gd name="T24" fmla="*/ 75 w 193"/>
                <a:gd name="T25" fmla="*/ 166 h 258"/>
                <a:gd name="T26" fmla="*/ 89 w 193"/>
                <a:gd name="T27" fmla="*/ 144 h 258"/>
                <a:gd name="T28" fmla="*/ 101 w 193"/>
                <a:gd name="T29" fmla="*/ 123 h 258"/>
                <a:gd name="T30" fmla="*/ 132 w 193"/>
                <a:gd name="T31" fmla="*/ 33 h 258"/>
                <a:gd name="T32" fmla="*/ 144 w 193"/>
                <a:gd name="T33" fmla="*/ 55 h 258"/>
                <a:gd name="T34" fmla="*/ 151 w 193"/>
                <a:gd name="T35" fmla="*/ 45 h 258"/>
                <a:gd name="T36" fmla="*/ 167 w 193"/>
                <a:gd name="T37" fmla="*/ 69 h 258"/>
                <a:gd name="T38" fmla="*/ 186 w 193"/>
                <a:gd name="T39" fmla="*/ 62 h 258"/>
                <a:gd name="T40" fmla="*/ 191 w 193"/>
                <a:gd name="T41" fmla="*/ 83 h 258"/>
                <a:gd name="T42" fmla="*/ 172 w 193"/>
                <a:gd name="T43" fmla="*/ 95 h 258"/>
                <a:gd name="T44" fmla="*/ 170 w 193"/>
                <a:gd name="T45" fmla="*/ 109 h 258"/>
                <a:gd name="T46" fmla="*/ 163 w 193"/>
                <a:gd name="T47" fmla="*/ 126 h 258"/>
                <a:gd name="T48" fmla="*/ 141 w 193"/>
                <a:gd name="T49" fmla="*/ 147 h 258"/>
                <a:gd name="T50" fmla="*/ 132 w 193"/>
                <a:gd name="T51" fmla="*/ 140 h 258"/>
                <a:gd name="T52" fmla="*/ 137 w 193"/>
                <a:gd name="T53" fmla="*/ 109 h 258"/>
                <a:gd name="T54" fmla="*/ 120 w 193"/>
                <a:gd name="T55" fmla="*/ 95 h 258"/>
                <a:gd name="T56" fmla="*/ 134 w 193"/>
                <a:gd name="T57" fmla="*/ 71 h 258"/>
                <a:gd name="T58" fmla="*/ 125 w 193"/>
                <a:gd name="T59" fmla="*/ 45 h 258"/>
                <a:gd name="T60" fmla="*/ 120 w 193"/>
                <a:gd name="T61" fmla="*/ 33 h 258"/>
                <a:gd name="T62" fmla="*/ 99 w 193"/>
                <a:gd name="T63" fmla="*/ 0 h 258"/>
                <a:gd name="T64" fmla="*/ 113 w 193"/>
                <a:gd name="T65" fmla="*/ 12 h 258"/>
                <a:gd name="T66" fmla="*/ 132 w 193"/>
                <a:gd name="T67" fmla="*/ 33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93" h="258">
                  <a:moveTo>
                    <a:pt x="106" y="133"/>
                  </a:moveTo>
                  <a:lnTo>
                    <a:pt x="106" y="133"/>
                  </a:lnTo>
                  <a:lnTo>
                    <a:pt x="108" y="140"/>
                  </a:lnTo>
                  <a:lnTo>
                    <a:pt x="120" y="133"/>
                  </a:lnTo>
                  <a:lnTo>
                    <a:pt x="125" y="140"/>
                  </a:lnTo>
                  <a:lnTo>
                    <a:pt x="125" y="149"/>
                  </a:lnTo>
                  <a:lnTo>
                    <a:pt x="120" y="159"/>
                  </a:lnTo>
                  <a:lnTo>
                    <a:pt x="108" y="175"/>
                  </a:lnTo>
                  <a:lnTo>
                    <a:pt x="101" y="185"/>
                  </a:lnTo>
                  <a:lnTo>
                    <a:pt x="106" y="194"/>
                  </a:lnTo>
                  <a:lnTo>
                    <a:pt x="94" y="194"/>
                  </a:lnTo>
                  <a:lnTo>
                    <a:pt x="80" y="204"/>
                  </a:lnTo>
                  <a:lnTo>
                    <a:pt x="75" y="218"/>
                  </a:lnTo>
                  <a:lnTo>
                    <a:pt x="66" y="242"/>
                  </a:lnTo>
                  <a:lnTo>
                    <a:pt x="54" y="253"/>
                  </a:lnTo>
                  <a:lnTo>
                    <a:pt x="44" y="258"/>
                  </a:lnTo>
                  <a:lnTo>
                    <a:pt x="30" y="258"/>
                  </a:lnTo>
                  <a:lnTo>
                    <a:pt x="21" y="251"/>
                  </a:lnTo>
                  <a:lnTo>
                    <a:pt x="2" y="249"/>
                  </a:lnTo>
                  <a:lnTo>
                    <a:pt x="0" y="239"/>
                  </a:lnTo>
                  <a:lnTo>
                    <a:pt x="9" y="223"/>
                  </a:lnTo>
                  <a:lnTo>
                    <a:pt x="28" y="201"/>
                  </a:lnTo>
                  <a:lnTo>
                    <a:pt x="40" y="197"/>
                  </a:lnTo>
                  <a:lnTo>
                    <a:pt x="52" y="189"/>
                  </a:lnTo>
                  <a:lnTo>
                    <a:pt x="66" y="175"/>
                  </a:lnTo>
                  <a:lnTo>
                    <a:pt x="75" y="166"/>
                  </a:lnTo>
                  <a:lnTo>
                    <a:pt x="82" y="149"/>
                  </a:lnTo>
                  <a:lnTo>
                    <a:pt x="89" y="144"/>
                  </a:lnTo>
                  <a:lnTo>
                    <a:pt x="92" y="133"/>
                  </a:lnTo>
                  <a:lnTo>
                    <a:pt x="101" y="123"/>
                  </a:lnTo>
                  <a:lnTo>
                    <a:pt x="106" y="133"/>
                  </a:lnTo>
                  <a:close/>
                  <a:moveTo>
                    <a:pt x="132" y="33"/>
                  </a:moveTo>
                  <a:lnTo>
                    <a:pt x="132" y="33"/>
                  </a:lnTo>
                  <a:lnTo>
                    <a:pt x="144" y="55"/>
                  </a:lnTo>
                  <a:lnTo>
                    <a:pt x="144" y="40"/>
                  </a:lnTo>
                  <a:lnTo>
                    <a:pt x="151" y="45"/>
                  </a:lnTo>
                  <a:lnTo>
                    <a:pt x="153" y="62"/>
                  </a:lnTo>
                  <a:lnTo>
                    <a:pt x="167" y="69"/>
                  </a:lnTo>
                  <a:lnTo>
                    <a:pt x="177" y="71"/>
                  </a:lnTo>
                  <a:lnTo>
                    <a:pt x="186" y="62"/>
                  </a:lnTo>
                  <a:lnTo>
                    <a:pt x="193" y="64"/>
                  </a:lnTo>
                  <a:lnTo>
                    <a:pt x="191" y="83"/>
                  </a:lnTo>
                  <a:lnTo>
                    <a:pt x="186" y="95"/>
                  </a:lnTo>
                  <a:lnTo>
                    <a:pt x="172" y="95"/>
                  </a:lnTo>
                  <a:lnTo>
                    <a:pt x="170" y="99"/>
                  </a:lnTo>
                  <a:lnTo>
                    <a:pt x="170" y="109"/>
                  </a:lnTo>
                  <a:lnTo>
                    <a:pt x="167" y="114"/>
                  </a:lnTo>
                  <a:lnTo>
                    <a:pt x="163" y="126"/>
                  </a:lnTo>
                  <a:lnTo>
                    <a:pt x="153" y="140"/>
                  </a:lnTo>
                  <a:lnTo>
                    <a:pt x="141" y="147"/>
                  </a:lnTo>
                  <a:lnTo>
                    <a:pt x="139" y="142"/>
                  </a:lnTo>
                  <a:lnTo>
                    <a:pt x="132" y="140"/>
                  </a:lnTo>
                  <a:lnTo>
                    <a:pt x="141" y="121"/>
                  </a:lnTo>
                  <a:lnTo>
                    <a:pt x="137" y="109"/>
                  </a:lnTo>
                  <a:lnTo>
                    <a:pt x="118" y="102"/>
                  </a:lnTo>
                  <a:lnTo>
                    <a:pt x="120" y="95"/>
                  </a:lnTo>
                  <a:lnTo>
                    <a:pt x="130" y="88"/>
                  </a:lnTo>
                  <a:lnTo>
                    <a:pt x="134" y="71"/>
                  </a:lnTo>
                  <a:lnTo>
                    <a:pt x="132" y="57"/>
                  </a:lnTo>
                  <a:lnTo>
                    <a:pt x="125" y="45"/>
                  </a:lnTo>
                  <a:lnTo>
                    <a:pt x="127" y="40"/>
                  </a:lnTo>
                  <a:lnTo>
                    <a:pt x="120" y="33"/>
                  </a:lnTo>
                  <a:lnTo>
                    <a:pt x="106" y="14"/>
                  </a:lnTo>
                  <a:lnTo>
                    <a:pt x="99" y="0"/>
                  </a:lnTo>
                  <a:lnTo>
                    <a:pt x="106" y="0"/>
                  </a:lnTo>
                  <a:lnTo>
                    <a:pt x="113" y="12"/>
                  </a:lnTo>
                  <a:lnTo>
                    <a:pt x="127" y="17"/>
                  </a:lnTo>
                  <a:lnTo>
                    <a:pt x="132" y="33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8" name="Freeform 242">
              <a:extLst>
                <a:ext uri="{FF2B5EF4-FFF2-40B4-BE49-F238E27FC236}">
                  <a16:creationId xmlns:a16="http://schemas.microsoft.com/office/drawing/2014/main" id="{0BBC81BC-75A0-5536-C08E-8CABDAA4D03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5159" y="2821741"/>
              <a:ext cx="468696" cy="426087"/>
            </a:xfrm>
            <a:custGeom>
              <a:avLst/>
              <a:gdLst>
                <a:gd name="T0" fmla="*/ 275 w 275"/>
                <a:gd name="T1" fmla="*/ 33 h 250"/>
                <a:gd name="T2" fmla="*/ 242 w 275"/>
                <a:gd name="T3" fmla="*/ 52 h 250"/>
                <a:gd name="T4" fmla="*/ 209 w 275"/>
                <a:gd name="T5" fmla="*/ 56 h 250"/>
                <a:gd name="T6" fmla="*/ 220 w 275"/>
                <a:gd name="T7" fmla="*/ 85 h 250"/>
                <a:gd name="T8" fmla="*/ 220 w 275"/>
                <a:gd name="T9" fmla="*/ 106 h 250"/>
                <a:gd name="T10" fmla="*/ 204 w 275"/>
                <a:gd name="T11" fmla="*/ 139 h 250"/>
                <a:gd name="T12" fmla="*/ 178 w 275"/>
                <a:gd name="T13" fmla="*/ 177 h 250"/>
                <a:gd name="T14" fmla="*/ 140 w 275"/>
                <a:gd name="T15" fmla="*/ 194 h 250"/>
                <a:gd name="T16" fmla="*/ 154 w 275"/>
                <a:gd name="T17" fmla="*/ 215 h 250"/>
                <a:gd name="T18" fmla="*/ 166 w 275"/>
                <a:gd name="T19" fmla="*/ 241 h 250"/>
                <a:gd name="T20" fmla="*/ 119 w 275"/>
                <a:gd name="T21" fmla="*/ 250 h 250"/>
                <a:gd name="T22" fmla="*/ 102 w 275"/>
                <a:gd name="T23" fmla="*/ 234 h 250"/>
                <a:gd name="T24" fmla="*/ 60 w 275"/>
                <a:gd name="T25" fmla="*/ 224 h 250"/>
                <a:gd name="T26" fmla="*/ 10 w 275"/>
                <a:gd name="T27" fmla="*/ 227 h 250"/>
                <a:gd name="T28" fmla="*/ 41 w 275"/>
                <a:gd name="T29" fmla="*/ 198 h 250"/>
                <a:gd name="T30" fmla="*/ 31 w 275"/>
                <a:gd name="T31" fmla="*/ 187 h 250"/>
                <a:gd name="T32" fmla="*/ 15 w 275"/>
                <a:gd name="T33" fmla="*/ 163 h 250"/>
                <a:gd name="T34" fmla="*/ 0 w 275"/>
                <a:gd name="T35" fmla="*/ 142 h 250"/>
                <a:gd name="T36" fmla="*/ 45 w 275"/>
                <a:gd name="T37" fmla="*/ 149 h 250"/>
                <a:gd name="T38" fmla="*/ 57 w 275"/>
                <a:gd name="T39" fmla="*/ 146 h 250"/>
                <a:gd name="T40" fmla="*/ 90 w 275"/>
                <a:gd name="T41" fmla="*/ 142 h 250"/>
                <a:gd name="T42" fmla="*/ 100 w 275"/>
                <a:gd name="T43" fmla="*/ 113 h 250"/>
                <a:gd name="T44" fmla="*/ 114 w 275"/>
                <a:gd name="T45" fmla="*/ 108 h 250"/>
                <a:gd name="T46" fmla="*/ 130 w 275"/>
                <a:gd name="T47" fmla="*/ 108 h 250"/>
                <a:gd name="T48" fmla="*/ 135 w 275"/>
                <a:gd name="T49" fmla="*/ 92 h 250"/>
                <a:gd name="T50" fmla="*/ 154 w 275"/>
                <a:gd name="T51" fmla="*/ 75 h 250"/>
                <a:gd name="T52" fmla="*/ 164 w 275"/>
                <a:gd name="T53" fmla="*/ 63 h 250"/>
                <a:gd name="T54" fmla="*/ 166 w 275"/>
                <a:gd name="T55" fmla="*/ 47 h 250"/>
                <a:gd name="T56" fmla="*/ 173 w 275"/>
                <a:gd name="T57" fmla="*/ 30 h 250"/>
                <a:gd name="T58" fmla="*/ 178 w 275"/>
                <a:gd name="T59" fmla="*/ 14 h 250"/>
                <a:gd name="T60" fmla="*/ 213 w 275"/>
                <a:gd name="T61" fmla="*/ 7 h 250"/>
                <a:gd name="T62" fmla="*/ 232 w 275"/>
                <a:gd name="T63" fmla="*/ 0 h 250"/>
                <a:gd name="T64" fmla="*/ 249 w 275"/>
                <a:gd name="T65" fmla="*/ 2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5" h="250">
                  <a:moveTo>
                    <a:pt x="275" y="33"/>
                  </a:moveTo>
                  <a:lnTo>
                    <a:pt x="275" y="33"/>
                  </a:lnTo>
                  <a:lnTo>
                    <a:pt x="261" y="49"/>
                  </a:lnTo>
                  <a:lnTo>
                    <a:pt x="242" y="52"/>
                  </a:lnTo>
                  <a:lnTo>
                    <a:pt x="216" y="47"/>
                  </a:lnTo>
                  <a:lnTo>
                    <a:pt x="209" y="56"/>
                  </a:lnTo>
                  <a:lnTo>
                    <a:pt x="216" y="73"/>
                  </a:lnTo>
                  <a:lnTo>
                    <a:pt x="220" y="85"/>
                  </a:lnTo>
                  <a:lnTo>
                    <a:pt x="235" y="97"/>
                  </a:lnTo>
                  <a:lnTo>
                    <a:pt x="220" y="106"/>
                  </a:lnTo>
                  <a:lnTo>
                    <a:pt x="220" y="120"/>
                  </a:lnTo>
                  <a:lnTo>
                    <a:pt x="204" y="139"/>
                  </a:lnTo>
                  <a:lnTo>
                    <a:pt x="194" y="158"/>
                  </a:lnTo>
                  <a:lnTo>
                    <a:pt x="178" y="177"/>
                  </a:lnTo>
                  <a:lnTo>
                    <a:pt x="159" y="175"/>
                  </a:lnTo>
                  <a:lnTo>
                    <a:pt x="140" y="194"/>
                  </a:lnTo>
                  <a:lnTo>
                    <a:pt x="152" y="203"/>
                  </a:lnTo>
                  <a:lnTo>
                    <a:pt x="154" y="215"/>
                  </a:lnTo>
                  <a:lnTo>
                    <a:pt x="161" y="224"/>
                  </a:lnTo>
                  <a:lnTo>
                    <a:pt x="166" y="241"/>
                  </a:lnTo>
                  <a:lnTo>
                    <a:pt x="130" y="241"/>
                  </a:lnTo>
                  <a:lnTo>
                    <a:pt x="119" y="250"/>
                  </a:lnTo>
                  <a:lnTo>
                    <a:pt x="107" y="248"/>
                  </a:lnTo>
                  <a:lnTo>
                    <a:pt x="102" y="234"/>
                  </a:lnTo>
                  <a:lnTo>
                    <a:pt x="90" y="222"/>
                  </a:lnTo>
                  <a:lnTo>
                    <a:pt x="60" y="224"/>
                  </a:lnTo>
                  <a:lnTo>
                    <a:pt x="34" y="224"/>
                  </a:lnTo>
                  <a:lnTo>
                    <a:pt x="10" y="227"/>
                  </a:lnTo>
                  <a:lnTo>
                    <a:pt x="17" y="205"/>
                  </a:lnTo>
                  <a:lnTo>
                    <a:pt x="41" y="198"/>
                  </a:lnTo>
                  <a:lnTo>
                    <a:pt x="38" y="189"/>
                  </a:lnTo>
                  <a:lnTo>
                    <a:pt x="31" y="187"/>
                  </a:lnTo>
                  <a:lnTo>
                    <a:pt x="31" y="170"/>
                  </a:lnTo>
                  <a:lnTo>
                    <a:pt x="15" y="163"/>
                  </a:lnTo>
                  <a:lnTo>
                    <a:pt x="7" y="151"/>
                  </a:lnTo>
                  <a:lnTo>
                    <a:pt x="0" y="142"/>
                  </a:lnTo>
                  <a:lnTo>
                    <a:pt x="29" y="151"/>
                  </a:lnTo>
                  <a:lnTo>
                    <a:pt x="45" y="149"/>
                  </a:lnTo>
                  <a:lnTo>
                    <a:pt x="55" y="151"/>
                  </a:lnTo>
                  <a:lnTo>
                    <a:pt x="57" y="146"/>
                  </a:lnTo>
                  <a:lnTo>
                    <a:pt x="69" y="149"/>
                  </a:lnTo>
                  <a:lnTo>
                    <a:pt x="90" y="142"/>
                  </a:lnTo>
                  <a:lnTo>
                    <a:pt x="90" y="125"/>
                  </a:lnTo>
                  <a:lnTo>
                    <a:pt x="100" y="113"/>
                  </a:lnTo>
                  <a:lnTo>
                    <a:pt x="112" y="113"/>
                  </a:lnTo>
                  <a:lnTo>
                    <a:pt x="114" y="108"/>
                  </a:lnTo>
                  <a:lnTo>
                    <a:pt x="126" y="106"/>
                  </a:lnTo>
                  <a:lnTo>
                    <a:pt x="130" y="108"/>
                  </a:lnTo>
                  <a:lnTo>
                    <a:pt x="138" y="101"/>
                  </a:lnTo>
                  <a:lnTo>
                    <a:pt x="135" y="92"/>
                  </a:lnTo>
                  <a:lnTo>
                    <a:pt x="145" y="78"/>
                  </a:lnTo>
                  <a:lnTo>
                    <a:pt x="154" y="75"/>
                  </a:lnTo>
                  <a:lnTo>
                    <a:pt x="147" y="61"/>
                  </a:lnTo>
                  <a:lnTo>
                    <a:pt x="164" y="63"/>
                  </a:lnTo>
                  <a:lnTo>
                    <a:pt x="166" y="56"/>
                  </a:lnTo>
                  <a:lnTo>
                    <a:pt x="166" y="47"/>
                  </a:lnTo>
                  <a:lnTo>
                    <a:pt x="175" y="40"/>
                  </a:lnTo>
                  <a:lnTo>
                    <a:pt x="173" y="30"/>
                  </a:lnTo>
                  <a:lnTo>
                    <a:pt x="168" y="21"/>
                  </a:lnTo>
                  <a:lnTo>
                    <a:pt x="178" y="14"/>
                  </a:lnTo>
                  <a:lnTo>
                    <a:pt x="197" y="9"/>
                  </a:lnTo>
                  <a:lnTo>
                    <a:pt x="213" y="7"/>
                  </a:lnTo>
                  <a:lnTo>
                    <a:pt x="223" y="2"/>
                  </a:lnTo>
                  <a:lnTo>
                    <a:pt x="232" y="0"/>
                  </a:lnTo>
                  <a:lnTo>
                    <a:pt x="244" y="9"/>
                  </a:lnTo>
                  <a:lnTo>
                    <a:pt x="249" y="26"/>
                  </a:lnTo>
                  <a:lnTo>
                    <a:pt x="275" y="33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9" name="Freeform 244">
              <a:extLst>
                <a:ext uri="{FF2B5EF4-FFF2-40B4-BE49-F238E27FC236}">
                  <a16:creationId xmlns:a16="http://schemas.microsoft.com/office/drawing/2014/main" id="{1E566FA9-FDC1-989B-8046-912E3A49C41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5734" y="3655167"/>
              <a:ext cx="160209" cy="64766"/>
            </a:xfrm>
            <a:custGeom>
              <a:avLst/>
              <a:gdLst>
                <a:gd name="T0" fmla="*/ 80 w 94"/>
                <a:gd name="T1" fmla="*/ 5 h 38"/>
                <a:gd name="T2" fmla="*/ 80 w 94"/>
                <a:gd name="T3" fmla="*/ 5 h 38"/>
                <a:gd name="T4" fmla="*/ 85 w 94"/>
                <a:gd name="T5" fmla="*/ 10 h 38"/>
                <a:gd name="T6" fmla="*/ 92 w 94"/>
                <a:gd name="T7" fmla="*/ 15 h 38"/>
                <a:gd name="T8" fmla="*/ 89 w 94"/>
                <a:gd name="T9" fmla="*/ 17 h 38"/>
                <a:gd name="T10" fmla="*/ 94 w 94"/>
                <a:gd name="T11" fmla="*/ 27 h 38"/>
                <a:gd name="T12" fmla="*/ 89 w 94"/>
                <a:gd name="T13" fmla="*/ 31 h 38"/>
                <a:gd name="T14" fmla="*/ 85 w 94"/>
                <a:gd name="T15" fmla="*/ 31 h 38"/>
                <a:gd name="T16" fmla="*/ 82 w 94"/>
                <a:gd name="T17" fmla="*/ 38 h 38"/>
                <a:gd name="T18" fmla="*/ 78 w 94"/>
                <a:gd name="T19" fmla="*/ 34 h 38"/>
                <a:gd name="T20" fmla="*/ 73 w 94"/>
                <a:gd name="T21" fmla="*/ 24 h 38"/>
                <a:gd name="T22" fmla="*/ 78 w 94"/>
                <a:gd name="T23" fmla="*/ 19 h 38"/>
                <a:gd name="T24" fmla="*/ 73 w 94"/>
                <a:gd name="T25" fmla="*/ 19 h 38"/>
                <a:gd name="T26" fmla="*/ 71 w 94"/>
                <a:gd name="T27" fmla="*/ 15 h 38"/>
                <a:gd name="T28" fmla="*/ 63 w 94"/>
                <a:gd name="T29" fmla="*/ 10 h 38"/>
                <a:gd name="T30" fmla="*/ 56 w 94"/>
                <a:gd name="T31" fmla="*/ 10 h 38"/>
                <a:gd name="T32" fmla="*/ 52 w 94"/>
                <a:gd name="T33" fmla="*/ 17 h 38"/>
                <a:gd name="T34" fmla="*/ 45 w 94"/>
                <a:gd name="T35" fmla="*/ 19 h 38"/>
                <a:gd name="T36" fmla="*/ 42 w 94"/>
                <a:gd name="T37" fmla="*/ 22 h 38"/>
                <a:gd name="T38" fmla="*/ 42 w 94"/>
                <a:gd name="T39" fmla="*/ 24 h 38"/>
                <a:gd name="T40" fmla="*/ 49 w 94"/>
                <a:gd name="T41" fmla="*/ 34 h 38"/>
                <a:gd name="T42" fmla="*/ 45 w 94"/>
                <a:gd name="T43" fmla="*/ 36 h 38"/>
                <a:gd name="T44" fmla="*/ 42 w 94"/>
                <a:gd name="T45" fmla="*/ 38 h 38"/>
                <a:gd name="T46" fmla="*/ 35 w 94"/>
                <a:gd name="T47" fmla="*/ 38 h 38"/>
                <a:gd name="T48" fmla="*/ 30 w 94"/>
                <a:gd name="T49" fmla="*/ 29 h 38"/>
                <a:gd name="T50" fmla="*/ 30 w 94"/>
                <a:gd name="T51" fmla="*/ 31 h 38"/>
                <a:gd name="T52" fmla="*/ 23 w 94"/>
                <a:gd name="T53" fmla="*/ 31 h 38"/>
                <a:gd name="T54" fmla="*/ 21 w 94"/>
                <a:gd name="T55" fmla="*/ 24 h 38"/>
                <a:gd name="T56" fmla="*/ 14 w 94"/>
                <a:gd name="T57" fmla="*/ 22 h 38"/>
                <a:gd name="T58" fmla="*/ 9 w 94"/>
                <a:gd name="T59" fmla="*/ 22 h 38"/>
                <a:gd name="T60" fmla="*/ 2 w 94"/>
                <a:gd name="T61" fmla="*/ 22 h 38"/>
                <a:gd name="T62" fmla="*/ 2 w 94"/>
                <a:gd name="T63" fmla="*/ 24 h 38"/>
                <a:gd name="T64" fmla="*/ 0 w 94"/>
                <a:gd name="T65" fmla="*/ 22 h 38"/>
                <a:gd name="T66" fmla="*/ 2 w 94"/>
                <a:gd name="T67" fmla="*/ 19 h 38"/>
                <a:gd name="T68" fmla="*/ 2 w 94"/>
                <a:gd name="T69" fmla="*/ 17 h 38"/>
                <a:gd name="T70" fmla="*/ 2 w 94"/>
                <a:gd name="T71" fmla="*/ 12 h 38"/>
                <a:gd name="T72" fmla="*/ 4 w 94"/>
                <a:gd name="T73" fmla="*/ 10 h 38"/>
                <a:gd name="T74" fmla="*/ 2 w 94"/>
                <a:gd name="T75" fmla="*/ 8 h 38"/>
                <a:gd name="T76" fmla="*/ 2 w 94"/>
                <a:gd name="T77" fmla="*/ 3 h 38"/>
                <a:gd name="T78" fmla="*/ 7 w 94"/>
                <a:gd name="T79" fmla="*/ 0 h 38"/>
                <a:gd name="T80" fmla="*/ 11 w 94"/>
                <a:gd name="T81" fmla="*/ 5 h 38"/>
                <a:gd name="T82" fmla="*/ 11 w 94"/>
                <a:gd name="T83" fmla="*/ 10 h 38"/>
                <a:gd name="T84" fmla="*/ 18 w 94"/>
                <a:gd name="T85" fmla="*/ 10 h 38"/>
                <a:gd name="T86" fmla="*/ 21 w 94"/>
                <a:gd name="T87" fmla="*/ 10 h 38"/>
                <a:gd name="T88" fmla="*/ 26 w 94"/>
                <a:gd name="T89" fmla="*/ 12 h 38"/>
                <a:gd name="T90" fmla="*/ 33 w 94"/>
                <a:gd name="T91" fmla="*/ 12 h 38"/>
                <a:gd name="T92" fmla="*/ 40 w 94"/>
                <a:gd name="T93" fmla="*/ 8 h 38"/>
                <a:gd name="T94" fmla="*/ 49 w 94"/>
                <a:gd name="T95" fmla="*/ 5 h 38"/>
                <a:gd name="T96" fmla="*/ 56 w 94"/>
                <a:gd name="T97" fmla="*/ 0 h 38"/>
                <a:gd name="T98" fmla="*/ 63 w 94"/>
                <a:gd name="T99" fmla="*/ 0 h 38"/>
                <a:gd name="T100" fmla="*/ 63 w 94"/>
                <a:gd name="T101" fmla="*/ 3 h 38"/>
                <a:gd name="T102" fmla="*/ 73 w 94"/>
                <a:gd name="T103" fmla="*/ 3 h 38"/>
                <a:gd name="T104" fmla="*/ 80 w 94"/>
                <a:gd name="T105" fmla="*/ 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4" h="38">
                  <a:moveTo>
                    <a:pt x="80" y="5"/>
                  </a:moveTo>
                  <a:lnTo>
                    <a:pt x="80" y="5"/>
                  </a:lnTo>
                  <a:lnTo>
                    <a:pt x="85" y="10"/>
                  </a:lnTo>
                  <a:lnTo>
                    <a:pt x="92" y="15"/>
                  </a:lnTo>
                  <a:lnTo>
                    <a:pt x="89" y="17"/>
                  </a:lnTo>
                  <a:lnTo>
                    <a:pt x="94" y="27"/>
                  </a:lnTo>
                  <a:lnTo>
                    <a:pt x="89" y="31"/>
                  </a:lnTo>
                  <a:lnTo>
                    <a:pt x="85" y="31"/>
                  </a:lnTo>
                  <a:lnTo>
                    <a:pt x="82" y="38"/>
                  </a:lnTo>
                  <a:lnTo>
                    <a:pt x="78" y="34"/>
                  </a:lnTo>
                  <a:lnTo>
                    <a:pt x="73" y="24"/>
                  </a:lnTo>
                  <a:lnTo>
                    <a:pt x="78" y="19"/>
                  </a:lnTo>
                  <a:lnTo>
                    <a:pt x="73" y="19"/>
                  </a:lnTo>
                  <a:lnTo>
                    <a:pt x="71" y="15"/>
                  </a:lnTo>
                  <a:lnTo>
                    <a:pt x="63" y="10"/>
                  </a:lnTo>
                  <a:lnTo>
                    <a:pt x="56" y="10"/>
                  </a:lnTo>
                  <a:lnTo>
                    <a:pt x="52" y="17"/>
                  </a:lnTo>
                  <a:lnTo>
                    <a:pt x="45" y="19"/>
                  </a:lnTo>
                  <a:lnTo>
                    <a:pt x="42" y="22"/>
                  </a:lnTo>
                  <a:lnTo>
                    <a:pt x="42" y="24"/>
                  </a:lnTo>
                  <a:lnTo>
                    <a:pt x="49" y="34"/>
                  </a:lnTo>
                  <a:lnTo>
                    <a:pt x="45" y="36"/>
                  </a:lnTo>
                  <a:lnTo>
                    <a:pt x="42" y="38"/>
                  </a:lnTo>
                  <a:lnTo>
                    <a:pt x="35" y="38"/>
                  </a:lnTo>
                  <a:lnTo>
                    <a:pt x="30" y="29"/>
                  </a:lnTo>
                  <a:lnTo>
                    <a:pt x="30" y="31"/>
                  </a:lnTo>
                  <a:lnTo>
                    <a:pt x="23" y="31"/>
                  </a:lnTo>
                  <a:lnTo>
                    <a:pt x="21" y="24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2" y="22"/>
                  </a:lnTo>
                  <a:lnTo>
                    <a:pt x="2" y="24"/>
                  </a:lnTo>
                  <a:lnTo>
                    <a:pt x="0" y="22"/>
                  </a:lnTo>
                  <a:lnTo>
                    <a:pt x="2" y="19"/>
                  </a:lnTo>
                  <a:lnTo>
                    <a:pt x="2" y="17"/>
                  </a:lnTo>
                  <a:lnTo>
                    <a:pt x="2" y="12"/>
                  </a:lnTo>
                  <a:lnTo>
                    <a:pt x="4" y="10"/>
                  </a:lnTo>
                  <a:lnTo>
                    <a:pt x="2" y="8"/>
                  </a:lnTo>
                  <a:lnTo>
                    <a:pt x="2" y="3"/>
                  </a:lnTo>
                  <a:lnTo>
                    <a:pt x="7" y="0"/>
                  </a:lnTo>
                  <a:lnTo>
                    <a:pt x="11" y="5"/>
                  </a:lnTo>
                  <a:lnTo>
                    <a:pt x="11" y="10"/>
                  </a:lnTo>
                  <a:lnTo>
                    <a:pt x="18" y="10"/>
                  </a:lnTo>
                  <a:lnTo>
                    <a:pt x="21" y="10"/>
                  </a:lnTo>
                  <a:lnTo>
                    <a:pt x="26" y="12"/>
                  </a:lnTo>
                  <a:lnTo>
                    <a:pt x="33" y="12"/>
                  </a:lnTo>
                  <a:lnTo>
                    <a:pt x="40" y="8"/>
                  </a:lnTo>
                  <a:lnTo>
                    <a:pt x="49" y="5"/>
                  </a:lnTo>
                  <a:lnTo>
                    <a:pt x="56" y="0"/>
                  </a:lnTo>
                  <a:lnTo>
                    <a:pt x="63" y="0"/>
                  </a:lnTo>
                  <a:lnTo>
                    <a:pt x="63" y="3"/>
                  </a:lnTo>
                  <a:lnTo>
                    <a:pt x="73" y="3"/>
                  </a:lnTo>
                  <a:lnTo>
                    <a:pt x="80" y="5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0" name="Freeform 246">
              <a:extLst>
                <a:ext uri="{FF2B5EF4-FFF2-40B4-BE49-F238E27FC236}">
                  <a16:creationId xmlns:a16="http://schemas.microsoft.com/office/drawing/2014/main" id="{34EB9E23-B6E4-253D-139B-2DAA2EC600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0047" y="3922750"/>
              <a:ext cx="349392" cy="507896"/>
            </a:xfrm>
            <a:custGeom>
              <a:avLst/>
              <a:gdLst>
                <a:gd name="T0" fmla="*/ 134 w 205"/>
                <a:gd name="T1" fmla="*/ 35 h 298"/>
                <a:gd name="T2" fmla="*/ 156 w 205"/>
                <a:gd name="T3" fmla="*/ 33 h 298"/>
                <a:gd name="T4" fmla="*/ 172 w 205"/>
                <a:gd name="T5" fmla="*/ 33 h 298"/>
                <a:gd name="T6" fmla="*/ 172 w 205"/>
                <a:gd name="T7" fmla="*/ 59 h 298"/>
                <a:gd name="T8" fmla="*/ 186 w 205"/>
                <a:gd name="T9" fmla="*/ 66 h 298"/>
                <a:gd name="T10" fmla="*/ 170 w 205"/>
                <a:gd name="T11" fmla="*/ 68 h 298"/>
                <a:gd name="T12" fmla="*/ 137 w 205"/>
                <a:gd name="T13" fmla="*/ 83 h 298"/>
                <a:gd name="T14" fmla="*/ 132 w 205"/>
                <a:gd name="T15" fmla="*/ 97 h 298"/>
                <a:gd name="T16" fmla="*/ 125 w 205"/>
                <a:gd name="T17" fmla="*/ 109 h 298"/>
                <a:gd name="T18" fmla="*/ 120 w 205"/>
                <a:gd name="T19" fmla="*/ 120 h 298"/>
                <a:gd name="T20" fmla="*/ 134 w 205"/>
                <a:gd name="T21" fmla="*/ 144 h 298"/>
                <a:gd name="T22" fmla="*/ 144 w 205"/>
                <a:gd name="T23" fmla="*/ 151 h 298"/>
                <a:gd name="T24" fmla="*/ 163 w 205"/>
                <a:gd name="T25" fmla="*/ 161 h 298"/>
                <a:gd name="T26" fmla="*/ 177 w 205"/>
                <a:gd name="T27" fmla="*/ 175 h 298"/>
                <a:gd name="T28" fmla="*/ 191 w 205"/>
                <a:gd name="T29" fmla="*/ 175 h 298"/>
                <a:gd name="T30" fmla="*/ 203 w 205"/>
                <a:gd name="T31" fmla="*/ 208 h 298"/>
                <a:gd name="T32" fmla="*/ 201 w 205"/>
                <a:gd name="T33" fmla="*/ 232 h 298"/>
                <a:gd name="T34" fmla="*/ 198 w 205"/>
                <a:gd name="T35" fmla="*/ 246 h 298"/>
                <a:gd name="T36" fmla="*/ 201 w 205"/>
                <a:gd name="T37" fmla="*/ 267 h 298"/>
                <a:gd name="T38" fmla="*/ 186 w 205"/>
                <a:gd name="T39" fmla="*/ 293 h 298"/>
                <a:gd name="T40" fmla="*/ 163 w 205"/>
                <a:gd name="T41" fmla="*/ 288 h 298"/>
                <a:gd name="T42" fmla="*/ 130 w 205"/>
                <a:gd name="T43" fmla="*/ 265 h 298"/>
                <a:gd name="T44" fmla="*/ 87 w 205"/>
                <a:gd name="T45" fmla="*/ 236 h 298"/>
                <a:gd name="T46" fmla="*/ 85 w 205"/>
                <a:gd name="T47" fmla="*/ 217 h 298"/>
                <a:gd name="T48" fmla="*/ 54 w 205"/>
                <a:gd name="T49" fmla="*/ 165 h 298"/>
                <a:gd name="T50" fmla="*/ 33 w 205"/>
                <a:gd name="T51" fmla="*/ 125 h 298"/>
                <a:gd name="T52" fmla="*/ 14 w 205"/>
                <a:gd name="T53" fmla="*/ 104 h 298"/>
                <a:gd name="T54" fmla="*/ 9 w 205"/>
                <a:gd name="T55" fmla="*/ 90 h 298"/>
                <a:gd name="T56" fmla="*/ 7 w 205"/>
                <a:gd name="T57" fmla="*/ 64 h 298"/>
                <a:gd name="T58" fmla="*/ 21 w 205"/>
                <a:gd name="T59" fmla="*/ 59 h 298"/>
                <a:gd name="T60" fmla="*/ 16 w 205"/>
                <a:gd name="T61" fmla="*/ 68 h 298"/>
                <a:gd name="T62" fmla="*/ 30 w 205"/>
                <a:gd name="T63" fmla="*/ 68 h 298"/>
                <a:gd name="T64" fmla="*/ 45 w 205"/>
                <a:gd name="T65" fmla="*/ 71 h 298"/>
                <a:gd name="T66" fmla="*/ 59 w 205"/>
                <a:gd name="T67" fmla="*/ 45 h 298"/>
                <a:gd name="T68" fmla="*/ 94 w 205"/>
                <a:gd name="T69" fmla="*/ 23 h 298"/>
                <a:gd name="T70" fmla="*/ 99 w 205"/>
                <a:gd name="T71" fmla="*/ 0 h 298"/>
                <a:gd name="T72" fmla="*/ 113 w 205"/>
                <a:gd name="T73" fmla="*/ 7 h 298"/>
                <a:gd name="T74" fmla="*/ 125 w 205"/>
                <a:gd name="T75" fmla="*/ 19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5" h="298">
                  <a:moveTo>
                    <a:pt x="134" y="35"/>
                  </a:moveTo>
                  <a:lnTo>
                    <a:pt x="134" y="35"/>
                  </a:lnTo>
                  <a:lnTo>
                    <a:pt x="146" y="38"/>
                  </a:lnTo>
                  <a:lnTo>
                    <a:pt x="156" y="33"/>
                  </a:lnTo>
                  <a:lnTo>
                    <a:pt x="160" y="35"/>
                  </a:lnTo>
                  <a:lnTo>
                    <a:pt x="172" y="33"/>
                  </a:lnTo>
                  <a:lnTo>
                    <a:pt x="184" y="42"/>
                  </a:lnTo>
                  <a:lnTo>
                    <a:pt x="172" y="59"/>
                  </a:lnTo>
                  <a:lnTo>
                    <a:pt x="179" y="59"/>
                  </a:lnTo>
                  <a:lnTo>
                    <a:pt x="186" y="66"/>
                  </a:lnTo>
                  <a:lnTo>
                    <a:pt x="172" y="66"/>
                  </a:lnTo>
                  <a:lnTo>
                    <a:pt x="170" y="68"/>
                  </a:lnTo>
                  <a:lnTo>
                    <a:pt x="156" y="71"/>
                  </a:lnTo>
                  <a:lnTo>
                    <a:pt x="137" y="83"/>
                  </a:lnTo>
                  <a:lnTo>
                    <a:pt x="137" y="90"/>
                  </a:lnTo>
                  <a:lnTo>
                    <a:pt x="132" y="97"/>
                  </a:lnTo>
                  <a:lnTo>
                    <a:pt x="134" y="106"/>
                  </a:lnTo>
                  <a:lnTo>
                    <a:pt x="125" y="109"/>
                  </a:lnTo>
                  <a:lnTo>
                    <a:pt x="125" y="116"/>
                  </a:lnTo>
                  <a:lnTo>
                    <a:pt x="120" y="120"/>
                  </a:lnTo>
                  <a:lnTo>
                    <a:pt x="127" y="135"/>
                  </a:lnTo>
                  <a:lnTo>
                    <a:pt x="134" y="144"/>
                  </a:lnTo>
                  <a:lnTo>
                    <a:pt x="132" y="151"/>
                  </a:lnTo>
                  <a:lnTo>
                    <a:pt x="144" y="151"/>
                  </a:lnTo>
                  <a:lnTo>
                    <a:pt x="149" y="161"/>
                  </a:lnTo>
                  <a:lnTo>
                    <a:pt x="163" y="161"/>
                  </a:lnTo>
                  <a:lnTo>
                    <a:pt x="177" y="151"/>
                  </a:lnTo>
                  <a:lnTo>
                    <a:pt x="177" y="175"/>
                  </a:lnTo>
                  <a:lnTo>
                    <a:pt x="182" y="177"/>
                  </a:lnTo>
                  <a:lnTo>
                    <a:pt x="191" y="175"/>
                  </a:lnTo>
                  <a:lnTo>
                    <a:pt x="205" y="201"/>
                  </a:lnTo>
                  <a:lnTo>
                    <a:pt x="203" y="208"/>
                  </a:lnTo>
                  <a:lnTo>
                    <a:pt x="201" y="217"/>
                  </a:lnTo>
                  <a:lnTo>
                    <a:pt x="201" y="232"/>
                  </a:lnTo>
                  <a:lnTo>
                    <a:pt x="196" y="241"/>
                  </a:lnTo>
                  <a:lnTo>
                    <a:pt x="198" y="246"/>
                  </a:lnTo>
                  <a:lnTo>
                    <a:pt x="194" y="253"/>
                  </a:lnTo>
                  <a:lnTo>
                    <a:pt x="201" y="267"/>
                  </a:lnTo>
                  <a:lnTo>
                    <a:pt x="191" y="286"/>
                  </a:lnTo>
                  <a:lnTo>
                    <a:pt x="186" y="293"/>
                  </a:lnTo>
                  <a:lnTo>
                    <a:pt x="179" y="298"/>
                  </a:lnTo>
                  <a:lnTo>
                    <a:pt x="163" y="288"/>
                  </a:lnTo>
                  <a:lnTo>
                    <a:pt x="160" y="281"/>
                  </a:lnTo>
                  <a:lnTo>
                    <a:pt x="130" y="265"/>
                  </a:lnTo>
                  <a:lnTo>
                    <a:pt x="101" y="246"/>
                  </a:lnTo>
                  <a:lnTo>
                    <a:pt x="87" y="236"/>
                  </a:lnTo>
                  <a:lnTo>
                    <a:pt x="80" y="222"/>
                  </a:lnTo>
                  <a:lnTo>
                    <a:pt x="85" y="217"/>
                  </a:lnTo>
                  <a:lnTo>
                    <a:pt x="71" y="196"/>
                  </a:lnTo>
                  <a:lnTo>
                    <a:pt x="54" y="165"/>
                  </a:lnTo>
                  <a:lnTo>
                    <a:pt x="37" y="132"/>
                  </a:lnTo>
                  <a:lnTo>
                    <a:pt x="33" y="125"/>
                  </a:lnTo>
                  <a:lnTo>
                    <a:pt x="28" y="113"/>
                  </a:lnTo>
                  <a:lnTo>
                    <a:pt x="14" y="104"/>
                  </a:lnTo>
                  <a:lnTo>
                    <a:pt x="2" y="97"/>
                  </a:lnTo>
                  <a:lnTo>
                    <a:pt x="9" y="90"/>
                  </a:lnTo>
                  <a:lnTo>
                    <a:pt x="0" y="73"/>
                  </a:lnTo>
                  <a:lnTo>
                    <a:pt x="7" y="64"/>
                  </a:lnTo>
                  <a:lnTo>
                    <a:pt x="19" y="52"/>
                  </a:lnTo>
                  <a:lnTo>
                    <a:pt x="21" y="59"/>
                  </a:lnTo>
                  <a:lnTo>
                    <a:pt x="16" y="64"/>
                  </a:lnTo>
                  <a:lnTo>
                    <a:pt x="16" y="68"/>
                  </a:lnTo>
                  <a:lnTo>
                    <a:pt x="23" y="68"/>
                  </a:lnTo>
                  <a:lnTo>
                    <a:pt x="30" y="68"/>
                  </a:lnTo>
                  <a:lnTo>
                    <a:pt x="35" y="78"/>
                  </a:lnTo>
                  <a:lnTo>
                    <a:pt x="45" y="71"/>
                  </a:lnTo>
                  <a:lnTo>
                    <a:pt x="49" y="61"/>
                  </a:lnTo>
                  <a:lnTo>
                    <a:pt x="59" y="45"/>
                  </a:lnTo>
                  <a:lnTo>
                    <a:pt x="78" y="40"/>
                  </a:lnTo>
                  <a:lnTo>
                    <a:pt x="94" y="23"/>
                  </a:lnTo>
                  <a:lnTo>
                    <a:pt x="101" y="12"/>
                  </a:lnTo>
                  <a:lnTo>
                    <a:pt x="99" y="0"/>
                  </a:lnTo>
                  <a:lnTo>
                    <a:pt x="101" y="0"/>
                  </a:lnTo>
                  <a:lnTo>
                    <a:pt x="113" y="7"/>
                  </a:lnTo>
                  <a:lnTo>
                    <a:pt x="118" y="14"/>
                  </a:lnTo>
                  <a:lnTo>
                    <a:pt x="125" y="19"/>
                  </a:lnTo>
                  <a:lnTo>
                    <a:pt x="134" y="35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1" name="Freeform 248">
              <a:extLst>
                <a:ext uri="{FF2B5EF4-FFF2-40B4-BE49-F238E27FC236}">
                  <a16:creationId xmlns:a16="http://schemas.microsoft.com/office/drawing/2014/main" id="{60CA178D-6260-4379-5AD4-1E028BAABA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31229" y="3401220"/>
              <a:ext cx="259061" cy="368139"/>
            </a:xfrm>
            <a:custGeom>
              <a:avLst/>
              <a:gdLst>
                <a:gd name="T0" fmla="*/ 147 w 152"/>
                <a:gd name="T1" fmla="*/ 168 h 216"/>
                <a:gd name="T2" fmla="*/ 152 w 152"/>
                <a:gd name="T3" fmla="*/ 190 h 216"/>
                <a:gd name="T4" fmla="*/ 140 w 152"/>
                <a:gd name="T5" fmla="*/ 187 h 216"/>
                <a:gd name="T6" fmla="*/ 138 w 152"/>
                <a:gd name="T7" fmla="*/ 206 h 216"/>
                <a:gd name="T8" fmla="*/ 114 w 152"/>
                <a:gd name="T9" fmla="*/ 204 h 216"/>
                <a:gd name="T10" fmla="*/ 114 w 152"/>
                <a:gd name="T11" fmla="*/ 185 h 216"/>
                <a:gd name="T12" fmla="*/ 97 w 152"/>
                <a:gd name="T13" fmla="*/ 185 h 216"/>
                <a:gd name="T14" fmla="*/ 78 w 152"/>
                <a:gd name="T15" fmla="*/ 194 h 216"/>
                <a:gd name="T16" fmla="*/ 83 w 152"/>
                <a:gd name="T17" fmla="*/ 176 h 216"/>
                <a:gd name="T18" fmla="*/ 102 w 152"/>
                <a:gd name="T19" fmla="*/ 164 h 216"/>
                <a:gd name="T20" fmla="*/ 119 w 152"/>
                <a:gd name="T21" fmla="*/ 166 h 216"/>
                <a:gd name="T22" fmla="*/ 133 w 152"/>
                <a:gd name="T23" fmla="*/ 159 h 216"/>
                <a:gd name="T24" fmla="*/ 145 w 152"/>
                <a:gd name="T25" fmla="*/ 154 h 216"/>
                <a:gd name="T26" fmla="*/ 147 w 152"/>
                <a:gd name="T27" fmla="*/ 168 h 216"/>
                <a:gd name="T28" fmla="*/ 109 w 152"/>
                <a:gd name="T29" fmla="*/ 138 h 216"/>
                <a:gd name="T30" fmla="*/ 97 w 152"/>
                <a:gd name="T31" fmla="*/ 154 h 216"/>
                <a:gd name="T32" fmla="*/ 83 w 152"/>
                <a:gd name="T33" fmla="*/ 147 h 216"/>
                <a:gd name="T34" fmla="*/ 90 w 152"/>
                <a:gd name="T35" fmla="*/ 138 h 216"/>
                <a:gd name="T36" fmla="*/ 102 w 152"/>
                <a:gd name="T37" fmla="*/ 128 h 216"/>
                <a:gd name="T38" fmla="*/ 112 w 152"/>
                <a:gd name="T39" fmla="*/ 123 h 216"/>
                <a:gd name="T40" fmla="*/ 22 w 152"/>
                <a:gd name="T41" fmla="*/ 154 h 216"/>
                <a:gd name="T42" fmla="*/ 0 w 152"/>
                <a:gd name="T43" fmla="*/ 171 h 216"/>
                <a:gd name="T44" fmla="*/ 19 w 152"/>
                <a:gd name="T45" fmla="*/ 147 h 216"/>
                <a:gd name="T46" fmla="*/ 36 w 152"/>
                <a:gd name="T47" fmla="*/ 121 h 216"/>
                <a:gd name="T48" fmla="*/ 29 w 152"/>
                <a:gd name="T49" fmla="*/ 142 h 216"/>
                <a:gd name="T50" fmla="*/ 76 w 152"/>
                <a:gd name="T51" fmla="*/ 112 h 216"/>
                <a:gd name="T52" fmla="*/ 86 w 152"/>
                <a:gd name="T53" fmla="*/ 116 h 216"/>
                <a:gd name="T54" fmla="*/ 95 w 152"/>
                <a:gd name="T55" fmla="*/ 123 h 216"/>
                <a:gd name="T56" fmla="*/ 78 w 152"/>
                <a:gd name="T57" fmla="*/ 135 h 216"/>
                <a:gd name="T58" fmla="*/ 78 w 152"/>
                <a:gd name="T59" fmla="*/ 119 h 216"/>
                <a:gd name="T60" fmla="*/ 133 w 152"/>
                <a:gd name="T61" fmla="*/ 107 h 216"/>
                <a:gd name="T62" fmla="*/ 138 w 152"/>
                <a:gd name="T63" fmla="*/ 126 h 216"/>
                <a:gd name="T64" fmla="*/ 126 w 152"/>
                <a:gd name="T65" fmla="*/ 128 h 216"/>
                <a:gd name="T66" fmla="*/ 123 w 152"/>
                <a:gd name="T67" fmla="*/ 140 h 216"/>
                <a:gd name="T68" fmla="*/ 116 w 152"/>
                <a:gd name="T69" fmla="*/ 128 h 216"/>
                <a:gd name="T70" fmla="*/ 123 w 152"/>
                <a:gd name="T71" fmla="*/ 119 h 216"/>
                <a:gd name="T72" fmla="*/ 114 w 152"/>
                <a:gd name="T73" fmla="*/ 100 h 216"/>
                <a:gd name="T74" fmla="*/ 133 w 152"/>
                <a:gd name="T75" fmla="*/ 107 h 216"/>
                <a:gd name="T76" fmla="*/ 69 w 152"/>
                <a:gd name="T77" fmla="*/ 93 h 216"/>
                <a:gd name="T78" fmla="*/ 60 w 152"/>
                <a:gd name="T79" fmla="*/ 97 h 216"/>
                <a:gd name="T80" fmla="*/ 64 w 152"/>
                <a:gd name="T81" fmla="*/ 86 h 216"/>
                <a:gd name="T82" fmla="*/ 67 w 152"/>
                <a:gd name="T83" fmla="*/ 0 h 216"/>
                <a:gd name="T84" fmla="*/ 76 w 152"/>
                <a:gd name="T85" fmla="*/ 5 h 216"/>
                <a:gd name="T86" fmla="*/ 83 w 152"/>
                <a:gd name="T87" fmla="*/ 5 h 216"/>
                <a:gd name="T88" fmla="*/ 86 w 152"/>
                <a:gd name="T89" fmla="*/ 24 h 216"/>
                <a:gd name="T90" fmla="*/ 71 w 152"/>
                <a:gd name="T91" fmla="*/ 45 h 216"/>
                <a:gd name="T92" fmla="*/ 74 w 152"/>
                <a:gd name="T93" fmla="*/ 71 h 216"/>
                <a:gd name="T94" fmla="*/ 88 w 152"/>
                <a:gd name="T95" fmla="*/ 71 h 216"/>
                <a:gd name="T96" fmla="*/ 107 w 152"/>
                <a:gd name="T97" fmla="*/ 90 h 216"/>
                <a:gd name="T98" fmla="*/ 112 w 152"/>
                <a:gd name="T99" fmla="*/ 102 h 216"/>
                <a:gd name="T100" fmla="*/ 93 w 152"/>
                <a:gd name="T101" fmla="*/ 86 h 216"/>
                <a:gd name="T102" fmla="*/ 78 w 152"/>
                <a:gd name="T103" fmla="*/ 81 h 216"/>
                <a:gd name="T104" fmla="*/ 55 w 152"/>
                <a:gd name="T105" fmla="*/ 78 h 216"/>
                <a:gd name="T106" fmla="*/ 62 w 152"/>
                <a:gd name="T107" fmla="*/ 67 h 216"/>
                <a:gd name="T108" fmla="*/ 55 w 152"/>
                <a:gd name="T109" fmla="*/ 69 h 216"/>
                <a:gd name="T110" fmla="*/ 43 w 152"/>
                <a:gd name="T111" fmla="*/ 52 h 216"/>
                <a:gd name="T112" fmla="*/ 50 w 152"/>
                <a:gd name="T113" fmla="*/ 43 h 216"/>
                <a:gd name="T114" fmla="*/ 57 w 152"/>
                <a:gd name="T11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2" h="216">
                  <a:moveTo>
                    <a:pt x="147" y="168"/>
                  </a:moveTo>
                  <a:lnTo>
                    <a:pt x="147" y="168"/>
                  </a:lnTo>
                  <a:lnTo>
                    <a:pt x="149" y="180"/>
                  </a:lnTo>
                  <a:lnTo>
                    <a:pt x="152" y="190"/>
                  </a:lnTo>
                  <a:lnTo>
                    <a:pt x="145" y="204"/>
                  </a:lnTo>
                  <a:lnTo>
                    <a:pt x="140" y="187"/>
                  </a:lnTo>
                  <a:lnTo>
                    <a:pt x="130" y="194"/>
                  </a:lnTo>
                  <a:lnTo>
                    <a:pt x="138" y="206"/>
                  </a:lnTo>
                  <a:lnTo>
                    <a:pt x="133" y="216"/>
                  </a:lnTo>
                  <a:lnTo>
                    <a:pt x="114" y="204"/>
                  </a:lnTo>
                  <a:lnTo>
                    <a:pt x="109" y="194"/>
                  </a:lnTo>
                  <a:lnTo>
                    <a:pt x="114" y="185"/>
                  </a:lnTo>
                  <a:lnTo>
                    <a:pt x="104" y="178"/>
                  </a:lnTo>
                  <a:lnTo>
                    <a:pt x="97" y="185"/>
                  </a:lnTo>
                  <a:lnTo>
                    <a:pt x="90" y="185"/>
                  </a:lnTo>
                  <a:lnTo>
                    <a:pt x="78" y="194"/>
                  </a:lnTo>
                  <a:lnTo>
                    <a:pt x="76" y="190"/>
                  </a:lnTo>
                  <a:lnTo>
                    <a:pt x="83" y="176"/>
                  </a:lnTo>
                  <a:lnTo>
                    <a:pt x="93" y="171"/>
                  </a:lnTo>
                  <a:lnTo>
                    <a:pt x="102" y="164"/>
                  </a:lnTo>
                  <a:lnTo>
                    <a:pt x="107" y="171"/>
                  </a:lnTo>
                  <a:lnTo>
                    <a:pt x="119" y="166"/>
                  </a:lnTo>
                  <a:lnTo>
                    <a:pt x="123" y="159"/>
                  </a:lnTo>
                  <a:lnTo>
                    <a:pt x="133" y="159"/>
                  </a:lnTo>
                  <a:lnTo>
                    <a:pt x="133" y="147"/>
                  </a:lnTo>
                  <a:lnTo>
                    <a:pt x="145" y="154"/>
                  </a:lnTo>
                  <a:lnTo>
                    <a:pt x="147" y="161"/>
                  </a:lnTo>
                  <a:lnTo>
                    <a:pt x="147" y="168"/>
                  </a:lnTo>
                  <a:close/>
                  <a:moveTo>
                    <a:pt x="109" y="138"/>
                  </a:moveTo>
                  <a:lnTo>
                    <a:pt x="109" y="138"/>
                  </a:lnTo>
                  <a:lnTo>
                    <a:pt x="104" y="142"/>
                  </a:lnTo>
                  <a:lnTo>
                    <a:pt x="97" y="154"/>
                  </a:lnTo>
                  <a:lnTo>
                    <a:pt x="93" y="159"/>
                  </a:lnTo>
                  <a:lnTo>
                    <a:pt x="83" y="147"/>
                  </a:lnTo>
                  <a:lnTo>
                    <a:pt x="86" y="142"/>
                  </a:lnTo>
                  <a:lnTo>
                    <a:pt x="90" y="138"/>
                  </a:lnTo>
                  <a:lnTo>
                    <a:pt x="93" y="128"/>
                  </a:lnTo>
                  <a:lnTo>
                    <a:pt x="102" y="128"/>
                  </a:lnTo>
                  <a:lnTo>
                    <a:pt x="100" y="138"/>
                  </a:lnTo>
                  <a:lnTo>
                    <a:pt x="112" y="123"/>
                  </a:lnTo>
                  <a:lnTo>
                    <a:pt x="109" y="138"/>
                  </a:lnTo>
                  <a:close/>
                  <a:moveTo>
                    <a:pt x="22" y="154"/>
                  </a:moveTo>
                  <a:lnTo>
                    <a:pt x="22" y="154"/>
                  </a:lnTo>
                  <a:lnTo>
                    <a:pt x="0" y="171"/>
                  </a:lnTo>
                  <a:lnTo>
                    <a:pt x="7" y="157"/>
                  </a:lnTo>
                  <a:lnTo>
                    <a:pt x="19" y="147"/>
                  </a:lnTo>
                  <a:lnTo>
                    <a:pt x="29" y="138"/>
                  </a:lnTo>
                  <a:lnTo>
                    <a:pt x="36" y="121"/>
                  </a:lnTo>
                  <a:lnTo>
                    <a:pt x="41" y="133"/>
                  </a:lnTo>
                  <a:lnTo>
                    <a:pt x="29" y="142"/>
                  </a:lnTo>
                  <a:lnTo>
                    <a:pt x="22" y="154"/>
                  </a:lnTo>
                  <a:close/>
                  <a:moveTo>
                    <a:pt x="76" y="112"/>
                  </a:moveTo>
                  <a:lnTo>
                    <a:pt x="76" y="112"/>
                  </a:lnTo>
                  <a:lnTo>
                    <a:pt x="86" y="116"/>
                  </a:lnTo>
                  <a:lnTo>
                    <a:pt x="95" y="116"/>
                  </a:lnTo>
                  <a:lnTo>
                    <a:pt x="95" y="123"/>
                  </a:lnTo>
                  <a:lnTo>
                    <a:pt x="88" y="131"/>
                  </a:lnTo>
                  <a:lnTo>
                    <a:pt x="78" y="135"/>
                  </a:lnTo>
                  <a:lnTo>
                    <a:pt x="78" y="128"/>
                  </a:lnTo>
                  <a:lnTo>
                    <a:pt x="78" y="119"/>
                  </a:lnTo>
                  <a:lnTo>
                    <a:pt x="76" y="112"/>
                  </a:lnTo>
                  <a:close/>
                  <a:moveTo>
                    <a:pt x="133" y="107"/>
                  </a:moveTo>
                  <a:lnTo>
                    <a:pt x="133" y="107"/>
                  </a:lnTo>
                  <a:lnTo>
                    <a:pt x="138" y="126"/>
                  </a:lnTo>
                  <a:lnTo>
                    <a:pt x="126" y="121"/>
                  </a:lnTo>
                  <a:lnTo>
                    <a:pt x="126" y="128"/>
                  </a:lnTo>
                  <a:lnTo>
                    <a:pt x="130" y="138"/>
                  </a:lnTo>
                  <a:lnTo>
                    <a:pt x="123" y="140"/>
                  </a:lnTo>
                  <a:lnTo>
                    <a:pt x="121" y="128"/>
                  </a:lnTo>
                  <a:lnTo>
                    <a:pt x="116" y="128"/>
                  </a:lnTo>
                  <a:lnTo>
                    <a:pt x="114" y="119"/>
                  </a:lnTo>
                  <a:lnTo>
                    <a:pt x="123" y="119"/>
                  </a:lnTo>
                  <a:lnTo>
                    <a:pt x="123" y="114"/>
                  </a:lnTo>
                  <a:lnTo>
                    <a:pt x="114" y="100"/>
                  </a:lnTo>
                  <a:lnTo>
                    <a:pt x="128" y="102"/>
                  </a:lnTo>
                  <a:lnTo>
                    <a:pt x="133" y="107"/>
                  </a:lnTo>
                  <a:close/>
                  <a:moveTo>
                    <a:pt x="69" y="93"/>
                  </a:moveTo>
                  <a:lnTo>
                    <a:pt x="69" y="93"/>
                  </a:lnTo>
                  <a:lnTo>
                    <a:pt x="64" y="107"/>
                  </a:lnTo>
                  <a:lnTo>
                    <a:pt x="60" y="97"/>
                  </a:lnTo>
                  <a:lnTo>
                    <a:pt x="50" y="86"/>
                  </a:lnTo>
                  <a:lnTo>
                    <a:pt x="64" y="86"/>
                  </a:lnTo>
                  <a:lnTo>
                    <a:pt x="69" y="93"/>
                  </a:lnTo>
                  <a:close/>
                  <a:moveTo>
                    <a:pt x="67" y="0"/>
                  </a:moveTo>
                  <a:lnTo>
                    <a:pt x="67" y="0"/>
                  </a:lnTo>
                  <a:lnTo>
                    <a:pt x="76" y="5"/>
                  </a:lnTo>
                  <a:lnTo>
                    <a:pt x="81" y="0"/>
                  </a:lnTo>
                  <a:lnTo>
                    <a:pt x="83" y="5"/>
                  </a:lnTo>
                  <a:lnTo>
                    <a:pt x="81" y="12"/>
                  </a:lnTo>
                  <a:lnTo>
                    <a:pt x="86" y="24"/>
                  </a:lnTo>
                  <a:lnTo>
                    <a:pt x="81" y="38"/>
                  </a:lnTo>
                  <a:lnTo>
                    <a:pt x="71" y="45"/>
                  </a:lnTo>
                  <a:lnTo>
                    <a:pt x="69" y="60"/>
                  </a:lnTo>
                  <a:lnTo>
                    <a:pt x="74" y="71"/>
                  </a:lnTo>
                  <a:lnTo>
                    <a:pt x="81" y="74"/>
                  </a:lnTo>
                  <a:lnTo>
                    <a:pt x="88" y="71"/>
                  </a:lnTo>
                  <a:lnTo>
                    <a:pt x="109" y="81"/>
                  </a:lnTo>
                  <a:lnTo>
                    <a:pt x="107" y="90"/>
                  </a:lnTo>
                  <a:lnTo>
                    <a:pt x="112" y="93"/>
                  </a:lnTo>
                  <a:lnTo>
                    <a:pt x="112" y="102"/>
                  </a:lnTo>
                  <a:lnTo>
                    <a:pt x="97" y="93"/>
                  </a:lnTo>
                  <a:lnTo>
                    <a:pt x="93" y="86"/>
                  </a:lnTo>
                  <a:lnTo>
                    <a:pt x="88" y="90"/>
                  </a:lnTo>
                  <a:lnTo>
                    <a:pt x="78" y="81"/>
                  </a:lnTo>
                  <a:lnTo>
                    <a:pt x="62" y="83"/>
                  </a:lnTo>
                  <a:lnTo>
                    <a:pt x="55" y="78"/>
                  </a:lnTo>
                  <a:lnTo>
                    <a:pt x="57" y="71"/>
                  </a:lnTo>
                  <a:lnTo>
                    <a:pt x="62" y="67"/>
                  </a:lnTo>
                  <a:lnTo>
                    <a:pt x="57" y="64"/>
                  </a:lnTo>
                  <a:lnTo>
                    <a:pt x="55" y="69"/>
                  </a:lnTo>
                  <a:lnTo>
                    <a:pt x="48" y="62"/>
                  </a:lnTo>
                  <a:lnTo>
                    <a:pt x="43" y="52"/>
                  </a:lnTo>
                  <a:lnTo>
                    <a:pt x="43" y="38"/>
                  </a:lnTo>
                  <a:lnTo>
                    <a:pt x="50" y="43"/>
                  </a:lnTo>
                  <a:lnTo>
                    <a:pt x="52" y="17"/>
                  </a:lnTo>
                  <a:lnTo>
                    <a:pt x="57" y="0"/>
                  </a:lnTo>
                  <a:lnTo>
                    <a:pt x="67" y="0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2" name="Freeform 250">
              <a:extLst>
                <a:ext uri="{FF2B5EF4-FFF2-40B4-BE49-F238E27FC236}">
                  <a16:creationId xmlns:a16="http://schemas.microsoft.com/office/drawing/2014/main" id="{10A5BC8B-E90C-C0C0-7DC1-AF945804B6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89107" y="3987516"/>
              <a:ext cx="415861" cy="228383"/>
            </a:xfrm>
            <a:custGeom>
              <a:avLst/>
              <a:gdLst>
                <a:gd name="T0" fmla="*/ 241 w 244"/>
                <a:gd name="T1" fmla="*/ 71 h 134"/>
                <a:gd name="T2" fmla="*/ 229 w 244"/>
                <a:gd name="T3" fmla="*/ 66 h 134"/>
                <a:gd name="T4" fmla="*/ 218 w 244"/>
                <a:gd name="T5" fmla="*/ 42 h 134"/>
                <a:gd name="T6" fmla="*/ 222 w 244"/>
                <a:gd name="T7" fmla="*/ 47 h 134"/>
                <a:gd name="T8" fmla="*/ 234 w 244"/>
                <a:gd name="T9" fmla="*/ 59 h 134"/>
                <a:gd name="T10" fmla="*/ 241 w 244"/>
                <a:gd name="T11" fmla="*/ 71 h 134"/>
                <a:gd name="T12" fmla="*/ 177 w 244"/>
                <a:gd name="T13" fmla="*/ 49 h 134"/>
                <a:gd name="T14" fmla="*/ 168 w 244"/>
                <a:gd name="T15" fmla="*/ 54 h 134"/>
                <a:gd name="T16" fmla="*/ 149 w 244"/>
                <a:gd name="T17" fmla="*/ 61 h 134"/>
                <a:gd name="T18" fmla="*/ 128 w 244"/>
                <a:gd name="T19" fmla="*/ 56 h 134"/>
                <a:gd name="T20" fmla="*/ 118 w 244"/>
                <a:gd name="T21" fmla="*/ 47 h 134"/>
                <a:gd name="T22" fmla="*/ 142 w 244"/>
                <a:gd name="T23" fmla="*/ 49 h 134"/>
                <a:gd name="T24" fmla="*/ 147 w 244"/>
                <a:gd name="T25" fmla="*/ 40 h 134"/>
                <a:gd name="T26" fmla="*/ 158 w 244"/>
                <a:gd name="T27" fmla="*/ 47 h 134"/>
                <a:gd name="T28" fmla="*/ 173 w 244"/>
                <a:gd name="T29" fmla="*/ 37 h 134"/>
                <a:gd name="T30" fmla="*/ 180 w 244"/>
                <a:gd name="T31" fmla="*/ 26 h 134"/>
                <a:gd name="T32" fmla="*/ 182 w 244"/>
                <a:gd name="T33" fmla="*/ 37 h 134"/>
                <a:gd name="T34" fmla="*/ 99 w 244"/>
                <a:gd name="T35" fmla="*/ 80 h 134"/>
                <a:gd name="T36" fmla="*/ 113 w 244"/>
                <a:gd name="T37" fmla="*/ 90 h 134"/>
                <a:gd name="T38" fmla="*/ 135 w 244"/>
                <a:gd name="T39" fmla="*/ 106 h 134"/>
                <a:gd name="T40" fmla="*/ 147 w 244"/>
                <a:gd name="T41" fmla="*/ 118 h 134"/>
                <a:gd name="T42" fmla="*/ 158 w 244"/>
                <a:gd name="T43" fmla="*/ 127 h 134"/>
                <a:gd name="T44" fmla="*/ 147 w 244"/>
                <a:gd name="T45" fmla="*/ 134 h 134"/>
                <a:gd name="T46" fmla="*/ 128 w 244"/>
                <a:gd name="T47" fmla="*/ 127 h 134"/>
                <a:gd name="T48" fmla="*/ 99 w 244"/>
                <a:gd name="T49" fmla="*/ 113 h 134"/>
                <a:gd name="T50" fmla="*/ 80 w 244"/>
                <a:gd name="T51" fmla="*/ 90 h 134"/>
                <a:gd name="T52" fmla="*/ 47 w 244"/>
                <a:gd name="T53" fmla="*/ 87 h 134"/>
                <a:gd name="T54" fmla="*/ 38 w 244"/>
                <a:gd name="T55" fmla="*/ 106 h 134"/>
                <a:gd name="T56" fmla="*/ 17 w 244"/>
                <a:gd name="T57" fmla="*/ 108 h 134"/>
                <a:gd name="T58" fmla="*/ 0 w 244"/>
                <a:gd name="T59" fmla="*/ 54 h 134"/>
                <a:gd name="T60" fmla="*/ 28 w 244"/>
                <a:gd name="T61" fmla="*/ 11 h 134"/>
                <a:gd name="T62" fmla="*/ 69 w 244"/>
                <a:gd name="T63" fmla="*/ 30 h 134"/>
                <a:gd name="T64" fmla="*/ 80 w 244"/>
                <a:gd name="T65" fmla="*/ 49 h 134"/>
                <a:gd name="T66" fmla="*/ 111 w 244"/>
                <a:gd name="T67" fmla="*/ 66 h 134"/>
                <a:gd name="T68" fmla="*/ 99 w 244"/>
                <a:gd name="T69" fmla="*/ 80 h 134"/>
                <a:gd name="T70" fmla="*/ 196 w 244"/>
                <a:gd name="T71" fmla="*/ 33 h 134"/>
                <a:gd name="T72" fmla="*/ 187 w 244"/>
                <a:gd name="T73" fmla="*/ 28 h 134"/>
                <a:gd name="T74" fmla="*/ 177 w 244"/>
                <a:gd name="T75" fmla="*/ 16 h 134"/>
                <a:gd name="T76" fmla="*/ 156 w 244"/>
                <a:gd name="T77" fmla="*/ 4 h 134"/>
                <a:gd name="T78" fmla="*/ 168 w 244"/>
                <a:gd name="T79" fmla="*/ 4 h 134"/>
                <a:gd name="T80" fmla="*/ 182 w 244"/>
                <a:gd name="T81" fmla="*/ 11 h 134"/>
                <a:gd name="T82" fmla="*/ 194 w 244"/>
                <a:gd name="T83" fmla="*/ 23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44" h="134">
                  <a:moveTo>
                    <a:pt x="241" y="71"/>
                  </a:moveTo>
                  <a:lnTo>
                    <a:pt x="241" y="71"/>
                  </a:lnTo>
                  <a:lnTo>
                    <a:pt x="236" y="73"/>
                  </a:lnTo>
                  <a:lnTo>
                    <a:pt x="229" y="66"/>
                  </a:lnTo>
                  <a:lnTo>
                    <a:pt x="222" y="54"/>
                  </a:lnTo>
                  <a:lnTo>
                    <a:pt x="218" y="42"/>
                  </a:lnTo>
                  <a:lnTo>
                    <a:pt x="220" y="40"/>
                  </a:lnTo>
                  <a:lnTo>
                    <a:pt x="222" y="47"/>
                  </a:lnTo>
                  <a:lnTo>
                    <a:pt x="227" y="49"/>
                  </a:lnTo>
                  <a:lnTo>
                    <a:pt x="234" y="59"/>
                  </a:lnTo>
                  <a:lnTo>
                    <a:pt x="244" y="66"/>
                  </a:lnTo>
                  <a:lnTo>
                    <a:pt x="241" y="71"/>
                  </a:lnTo>
                  <a:close/>
                  <a:moveTo>
                    <a:pt x="177" y="49"/>
                  </a:moveTo>
                  <a:lnTo>
                    <a:pt x="177" y="49"/>
                  </a:lnTo>
                  <a:lnTo>
                    <a:pt x="168" y="49"/>
                  </a:lnTo>
                  <a:lnTo>
                    <a:pt x="168" y="54"/>
                  </a:lnTo>
                  <a:lnTo>
                    <a:pt x="158" y="59"/>
                  </a:lnTo>
                  <a:lnTo>
                    <a:pt x="149" y="61"/>
                  </a:lnTo>
                  <a:lnTo>
                    <a:pt x="139" y="61"/>
                  </a:lnTo>
                  <a:lnTo>
                    <a:pt x="128" y="56"/>
                  </a:lnTo>
                  <a:lnTo>
                    <a:pt x="118" y="54"/>
                  </a:lnTo>
                  <a:lnTo>
                    <a:pt x="118" y="47"/>
                  </a:lnTo>
                  <a:lnTo>
                    <a:pt x="135" y="49"/>
                  </a:lnTo>
                  <a:lnTo>
                    <a:pt x="142" y="49"/>
                  </a:lnTo>
                  <a:lnTo>
                    <a:pt x="144" y="40"/>
                  </a:lnTo>
                  <a:lnTo>
                    <a:pt x="147" y="40"/>
                  </a:lnTo>
                  <a:lnTo>
                    <a:pt x="149" y="49"/>
                  </a:lnTo>
                  <a:lnTo>
                    <a:pt x="158" y="47"/>
                  </a:lnTo>
                  <a:lnTo>
                    <a:pt x="163" y="42"/>
                  </a:lnTo>
                  <a:lnTo>
                    <a:pt x="173" y="37"/>
                  </a:lnTo>
                  <a:lnTo>
                    <a:pt x="170" y="28"/>
                  </a:lnTo>
                  <a:lnTo>
                    <a:pt x="180" y="26"/>
                  </a:lnTo>
                  <a:lnTo>
                    <a:pt x="182" y="28"/>
                  </a:lnTo>
                  <a:lnTo>
                    <a:pt x="182" y="37"/>
                  </a:lnTo>
                  <a:lnTo>
                    <a:pt x="177" y="49"/>
                  </a:lnTo>
                  <a:close/>
                  <a:moveTo>
                    <a:pt x="99" y="80"/>
                  </a:moveTo>
                  <a:lnTo>
                    <a:pt x="99" y="80"/>
                  </a:lnTo>
                  <a:lnTo>
                    <a:pt x="113" y="90"/>
                  </a:lnTo>
                  <a:lnTo>
                    <a:pt x="125" y="106"/>
                  </a:lnTo>
                  <a:lnTo>
                    <a:pt x="135" y="106"/>
                  </a:lnTo>
                  <a:lnTo>
                    <a:pt x="135" y="113"/>
                  </a:lnTo>
                  <a:lnTo>
                    <a:pt x="147" y="118"/>
                  </a:lnTo>
                  <a:lnTo>
                    <a:pt x="139" y="120"/>
                  </a:lnTo>
                  <a:lnTo>
                    <a:pt x="158" y="127"/>
                  </a:lnTo>
                  <a:lnTo>
                    <a:pt x="156" y="132"/>
                  </a:lnTo>
                  <a:lnTo>
                    <a:pt x="147" y="134"/>
                  </a:lnTo>
                  <a:lnTo>
                    <a:pt x="142" y="130"/>
                  </a:lnTo>
                  <a:lnTo>
                    <a:pt x="128" y="127"/>
                  </a:lnTo>
                  <a:lnTo>
                    <a:pt x="111" y="125"/>
                  </a:lnTo>
                  <a:lnTo>
                    <a:pt x="99" y="113"/>
                  </a:lnTo>
                  <a:lnTo>
                    <a:pt x="90" y="106"/>
                  </a:lnTo>
                  <a:lnTo>
                    <a:pt x="80" y="90"/>
                  </a:lnTo>
                  <a:lnTo>
                    <a:pt x="59" y="82"/>
                  </a:lnTo>
                  <a:lnTo>
                    <a:pt x="47" y="87"/>
                  </a:lnTo>
                  <a:lnTo>
                    <a:pt x="35" y="94"/>
                  </a:lnTo>
                  <a:lnTo>
                    <a:pt x="38" y="106"/>
                  </a:lnTo>
                  <a:lnTo>
                    <a:pt x="26" y="111"/>
                  </a:lnTo>
                  <a:lnTo>
                    <a:pt x="17" y="108"/>
                  </a:lnTo>
                  <a:lnTo>
                    <a:pt x="0" y="106"/>
                  </a:lnTo>
                  <a:lnTo>
                    <a:pt x="0" y="54"/>
                  </a:lnTo>
                  <a:lnTo>
                    <a:pt x="0" y="2"/>
                  </a:lnTo>
                  <a:lnTo>
                    <a:pt x="28" y="11"/>
                  </a:lnTo>
                  <a:lnTo>
                    <a:pt x="57" y="23"/>
                  </a:lnTo>
                  <a:lnTo>
                    <a:pt x="69" y="30"/>
                  </a:lnTo>
                  <a:lnTo>
                    <a:pt x="78" y="37"/>
                  </a:lnTo>
                  <a:lnTo>
                    <a:pt x="80" y="49"/>
                  </a:lnTo>
                  <a:lnTo>
                    <a:pt x="106" y="59"/>
                  </a:lnTo>
                  <a:lnTo>
                    <a:pt x="111" y="66"/>
                  </a:lnTo>
                  <a:lnTo>
                    <a:pt x="97" y="68"/>
                  </a:lnTo>
                  <a:lnTo>
                    <a:pt x="99" y="80"/>
                  </a:lnTo>
                  <a:close/>
                  <a:moveTo>
                    <a:pt x="196" y="33"/>
                  </a:moveTo>
                  <a:lnTo>
                    <a:pt x="196" y="33"/>
                  </a:lnTo>
                  <a:lnTo>
                    <a:pt x="192" y="37"/>
                  </a:lnTo>
                  <a:lnTo>
                    <a:pt x="187" y="28"/>
                  </a:lnTo>
                  <a:lnTo>
                    <a:pt x="184" y="21"/>
                  </a:lnTo>
                  <a:lnTo>
                    <a:pt x="177" y="16"/>
                  </a:lnTo>
                  <a:lnTo>
                    <a:pt x="168" y="9"/>
                  </a:lnTo>
                  <a:lnTo>
                    <a:pt x="156" y="4"/>
                  </a:lnTo>
                  <a:lnTo>
                    <a:pt x="161" y="0"/>
                  </a:lnTo>
                  <a:lnTo>
                    <a:pt x="168" y="4"/>
                  </a:lnTo>
                  <a:lnTo>
                    <a:pt x="175" y="7"/>
                  </a:lnTo>
                  <a:lnTo>
                    <a:pt x="182" y="11"/>
                  </a:lnTo>
                  <a:lnTo>
                    <a:pt x="187" y="19"/>
                  </a:lnTo>
                  <a:lnTo>
                    <a:pt x="194" y="23"/>
                  </a:lnTo>
                  <a:lnTo>
                    <a:pt x="196" y="33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3" name="Freeform 254">
              <a:extLst>
                <a:ext uri="{FF2B5EF4-FFF2-40B4-BE49-F238E27FC236}">
                  <a16:creationId xmlns:a16="http://schemas.microsoft.com/office/drawing/2014/main" id="{67899CC6-D546-9E43-73DD-656CE2F3FC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0342" y="3401220"/>
              <a:ext cx="44313" cy="17044"/>
            </a:xfrm>
            <a:custGeom>
              <a:avLst/>
              <a:gdLst>
                <a:gd name="T0" fmla="*/ 26 w 26"/>
                <a:gd name="T1" fmla="*/ 5 h 10"/>
                <a:gd name="T2" fmla="*/ 26 w 26"/>
                <a:gd name="T3" fmla="*/ 5 h 10"/>
                <a:gd name="T4" fmla="*/ 24 w 26"/>
                <a:gd name="T5" fmla="*/ 10 h 10"/>
                <a:gd name="T6" fmla="*/ 9 w 26"/>
                <a:gd name="T7" fmla="*/ 10 h 10"/>
                <a:gd name="T8" fmla="*/ 0 w 26"/>
                <a:gd name="T9" fmla="*/ 10 h 10"/>
                <a:gd name="T10" fmla="*/ 0 w 26"/>
                <a:gd name="T11" fmla="*/ 3 h 10"/>
                <a:gd name="T12" fmla="*/ 2 w 26"/>
                <a:gd name="T13" fmla="*/ 0 h 10"/>
                <a:gd name="T14" fmla="*/ 17 w 26"/>
                <a:gd name="T15" fmla="*/ 0 h 10"/>
                <a:gd name="T16" fmla="*/ 24 w 26"/>
                <a:gd name="T17" fmla="*/ 3 h 10"/>
                <a:gd name="T18" fmla="*/ 26 w 26"/>
                <a:gd name="T1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10">
                  <a:moveTo>
                    <a:pt x="26" y="5"/>
                  </a:moveTo>
                  <a:lnTo>
                    <a:pt x="26" y="5"/>
                  </a:lnTo>
                  <a:lnTo>
                    <a:pt x="24" y="10"/>
                  </a:lnTo>
                  <a:lnTo>
                    <a:pt x="9" y="10"/>
                  </a:lnTo>
                  <a:lnTo>
                    <a:pt x="0" y="10"/>
                  </a:lnTo>
                  <a:lnTo>
                    <a:pt x="0" y="3"/>
                  </a:lnTo>
                  <a:lnTo>
                    <a:pt x="2" y="0"/>
                  </a:lnTo>
                  <a:lnTo>
                    <a:pt x="17" y="0"/>
                  </a:lnTo>
                  <a:lnTo>
                    <a:pt x="24" y="3"/>
                  </a:lnTo>
                  <a:lnTo>
                    <a:pt x="26" y="5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4" name="Freeform 256">
              <a:extLst>
                <a:ext uri="{FF2B5EF4-FFF2-40B4-BE49-F238E27FC236}">
                  <a16:creationId xmlns:a16="http://schemas.microsoft.com/office/drawing/2014/main" id="{DACE9A36-D2D5-C9E0-F64E-7FC1A77629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5524" y="2610157"/>
              <a:ext cx="180661" cy="189183"/>
            </a:xfrm>
            <a:custGeom>
              <a:avLst/>
              <a:gdLst>
                <a:gd name="T0" fmla="*/ 104 w 106"/>
                <a:gd name="T1" fmla="*/ 12 h 111"/>
                <a:gd name="T2" fmla="*/ 104 w 106"/>
                <a:gd name="T3" fmla="*/ 12 h 111"/>
                <a:gd name="T4" fmla="*/ 106 w 106"/>
                <a:gd name="T5" fmla="*/ 16 h 111"/>
                <a:gd name="T6" fmla="*/ 99 w 106"/>
                <a:gd name="T7" fmla="*/ 14 h 111"/>
                <a:gd name="T8" fmla="*/ 92 w 106"/>
                <a:gd name="T9" fmla="*/ 21 h 111"/>
                <a:gd name="T10" fmla="*/ 87 w 106"/>
                <a:gd name="T11" fmla="*/ 28 h 111"/>
                <a:gd name="T12" fmla="*/ 87 w 106"/>
                <a:gd name="T13" fmla="*/ 45 h 111"/>
                <a:gd name="T14" fmla="*/ 80 w 106"/>
                <a:gd name="T15" fmla="*/ 50 h 111"/>
                <a:gd name="T16" fmla="*/ 76 w 106"/>
                <a:gd name="T17" fmla="*/ 52 h 111"/>
                <a:gd name="T18" fmla="*/ 71 w 106"/>
                <a:gd name="T19" fmla="*/ 59 h 111"/>
                <a:gd name="T20" fmla="*/ 59 w 106"/>
                <a:gd name="T21" fmla="*/ 61 h 111"/>
                <a:gd name="T22" fmla="*/ 52 w 106"/>
                <a:gd name="T23" fmla="*/ 66 h 111"/>
                <a:gd name="T24" fmla="*/ 52 w 106"/>
                <a:gd name="T25" fmla="*/ 78 h 111"/>
                <a:gd name="T26" fmla="*/ 50 w 106"/>
                <a:gd name="T27" fmla="*/ 78 h 111"/>
                <a:gd name="T28" fmla="*/ 57 w 106"/>
                <a:gd name="T29" fmla="*/ 83 h 111"/>
                <a:gd name="T30" fmla="*/ 66 w 106"/>
                <a:gd name="T31" fmla="*/ 92 h 111"/>
                <a:gd name="T32" fmla="*/ 64 w 106"/>
                <a:gd name="T33" fmla="*/ 97 h 111"/>
                <a:gd name="T34" fmla="*/ 57 w 106"/>
                <a:gd name="T35" fmla="*/ 97 h 111"/>
                <a:gd name="T36" fmla="*/ 47 w 106"/>
                <a:gd name="T37" fmla="*/ 97 h 111"/>
                <a:gd name="T38" fmla="*/ 40 w 106"/>
                <a:gd name="T39" fmla="*/ 109 h 111"/>
                <a:gd name="T40" fmla="*/ 31 w 106"/>
                <a:gd name="T41" fmla="*/ 106 h 111"/>
                <a:gd name="T42" fmla="*/ 31 w 106"/>
                <a:gd name="T43" fmla="*/ 109 h 111"/>
                <a:gd name="T44" fmla="*/ 24 w 106"/>
                <a:gd name="T45" fmla="*/ 104 h 111"/>
                <a:gd name="T46" fmla="*/ 21 w 106"/>
                <a:gd name="T47" fmla="*/ 109 h 111"/>
                <a:gd name="T48" fmla="*/ 16 w 106"/>
                <a:gd name="T49" fmla="*/ 111 h 111"/>
                <a:gd name="T50" fmla="*/ 16 w 106"/>
                <a:gd name="T51" fmla="*/ 106 h 111"/>
                <a:gd name="T52" fmla="*/ 12 w 106"/>
                <a:gd name="T53" fmla="*/ 104 h 111"/>
                <a:gd name="T54" fmla="*/ 7 w 106"/>
                <a:gd name="T55" fmla="*/ 102 h 111"/>
                <a:gd name="T56" fmla="*/ 12 w 106"/>
                <a:gd name="T57" fmla="*/ 92 h 111"/>
                <a:gd name="T58" fmla="*/ 16 w 106"/>
                <a:gd name="T59" fmla="*/ 90 h 111"/>
                <a:gd name="T60" fmla="*/ 14 w 106"/>
                <a:gd name="T61" fmla="*/ 85 h 111"/>
                <a:gd name="T62" fmla="*/ 19 w 106"/>
                <a:gd name="T63" fmla="*/ 76 h 111"/>
                <a:gd name="T64" fmla="*/ 16 w 106"/>
                <a:gd name="T65" fmla="*/ 71 h 111"/>
                <a:gd name="T66" fmla="*/ 7 w 106"/>
                <a:gd name="T67" fmla="*/ 68 h 111"/>
                <a:gd name="T68" fmla="*/ 0 w 106"/>
                <a:gd name="T69" fmla="*/ 64 h 111"/>
                <a:gd name="T70" fmla="*/ 14 w 106"/>
                <a:gd name="T71" fmla="*/ 52 h 111"/>
                <a:gd name="T72" fmla="*/ 31 w 106"/>
                <a:gd name="T73" fmla="*/ 40 h 111"/>
                <a:gd name="T74" fmla="*/ 43 w 106"/>
                <a:gd name="T75" fmla="*/ 23 h 111"/>
                <a:gd name="T76" fmla="*/ 50 w 106"/>
                <a:gd name="T77" fmla="*/ 31 h 111"/>
                <a:gd name="T78" fmla="*/ 64 w 106"/>
                <a:gd name="T79" fmla="*/ 31 h 111"/>
                <a:gd name="T80" fmla="*/ 61 w 106"/>
                <a:gd name="T81" fmla="*/ 21 h 111"/>
                <a:gd name="T82" fmla="*/ 87 w 106"/>
                <a:gd name="T83" fmla="*/ 12 h 111"/>
                <a:gd name="T84" fmla="*/ 92 w 106"/>
                <a:gd name="T85" fmla="*/ 0 h 111"/>
                <a:gd name="T86" fmla="*/ 104 w 106"/>
                <a:gd name="T87" fmla="*/ 1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06" h="111">
                  <a:moveTo>
                    <a:pt x="104" y="12"/>
                  </a:moveTo>
                  <a:lnTo>
                    <a:pt x="104" y="12"/>
                  </a:lnTo>
                  <a:lnTo>
                    <a:pt x="106" y="16"/>
                  </a:lnTo>
                  <a:lnTo>
                    <a:pt x="99" y="14"/>
                  </a:lnTo>
                  <a:lnTo>
                    <a:pt x="92" y="21"/>
                  </a:lnTo>
                  <a:lnTo>
                    <a:pt x="87" y="28"/>
                  </a:lnTo>
                  <a:lnTo>
                    <a:pt x="87" y="45"/>
                  </a:lnTo>
                  <a:lnTo>
                    <a:pt x="80" y="50"/>
                  </a:lnTo>
                  <a:lnTo>
                    <a:pt x="76" y="52"/>
                  </a:lnTo>
                  <a:lnTo>
                    <a:pt x="71" y="59"/>
                  </a:lnTo>
                  <a:lnTo>
                    <a:pt x="59" y="61"/>
                  </a:lnTo>
                  <a:lnTo>
                    <a:pt x="52" y="66"/>
                  </a:lnTo>
                  <a:lnTo>
                    <a:pt x="52" y="78"/>
                  </a:lnTo>
                  <a:lnTo>
                    <a:pt x="50" y="78"/>
                  </a:lnTo>
                  <a:lnTo>
                    <a:pt x="57" y="83"/>
                  </a:lnTo>
                  <a:lnTo>
                    <a:pt x="66" y="92"/>
                  </a:lnTo>
                  <a:lnTo>
                    <a:pt x="64" y="97"/>
                  </a:lnTo>
                  <a:lnTo>
                    <a:pt x="57" y="97"/>
                  </a:lnTo>
                  <a:lnTo>
                    <a:pt x="47" y="97"/>
                  </a:lnTo>
                  <a:lnTo>
                    <a:pt x="40" y="109"/>
                  </a:lnTo>
                  <a:lnTo>
                    <a:pt x="31" y="106"/>
                  </a:lnTo>
                  <a:lnTo>
                    <a:pt x="31" y="109"/>
                  </a:lnTo>
                  <a:lnTo>
                    <a:pt x="24" y="104"/>
                  </a:lnTo>
                  <a:lnTo>
                    <a:pt x="21" y="109"/>
                  </a:lnTo>
                  <a:lnTo>
                    <a:pt x="16" y="111"/>
                  </a:lnTo>
                  <a:lnTo>
                    <a:pt x="16" y="106"/>
                  </a:lnTo>
                  <a:lnTo>
                    <a:pt x="12" y="104"/>
                  </a:lnTo>
                  <a:lnTo>
                    <a:pt x="7" y="102"/>
                  </a:lnTo>
                  <a:lnTo>
                    <a:pt x="12" y="92"/>
                  </a:lnTo>
                  <a:lnTo>
                    <a:pt x="16" y="90"/>
                  </a:lnTo>
                  <a:lnTo>
                    <a:pt x="14" y="85"/>
                  </a:lnTo>
                  <a:lnTo>
                    <a:pt x="19" y="76"/>
                  </a:lnTo>
                  <a:lnTo>
                    <a:pt x="16" y="71"/>
                  </a:lnTo>
                  <a:lnTo>
                    <a:pt x="7" y="68"/>
                  </a:lnTo>
                  <a:lnTo>
                    <a:pt x="0" y="64"/>
                  </a:lnTo>
                  <a:lnTo>
                    <a:pt x="14" y="52"/>
                  </a:lnTo>
                  <a:lnTo>
                    <a:pt x="31" y="40"/>
                  </a:lnTo>
                  <a:lnTo>
                    <a:pt x="43" y="23"/>
                  </a:lnTo>
                  <a:lnTo>
                    <a:pt x="50" y="31"/>
                  </a:lnTo>
                  <a:lnTo>
                    <a:pt x="64" y="31"/>
                  </a:lnTo>
                  <a:lnTo>
                    <a:pt x="61" y="21"/>
                  </a:lnTo>
                  <a:lnTo>
                    <a:pt x="87" y="12"/>
                  </a:lnTo>
                  <a:lnTo>
                    <a:pt x="92" y="0"/>
                  </a:lnTo>
                  <a:lnTo>
                    <a:pt x="104" y="12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5" name="Freeform 258">
              <a:extLst>
                <a:ext uri="{FF2B5EF4-FFF2-40B4-BE49-F238E27FC236}">
                  <a16:creationId xmlns:a16="http://schemas.microsoft.com/office/drawing/2014/main" id="{1E131C9C-E7F2-E453-5B3F-1E3957A6B9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2203" y="2639376"/>
              <a:ext cx="88626" cy="194296"/>
            </a:xfrm>
            <a:custGeom>
              <a:avLst/>
              <a:gdLst>
                <a:gd name="T0" fmla="*/ 22 w 52"/>
                <a:gd name="T1" fmla="*/ 0 h 114"/>
                <a:gd name="T2" fmla="*/ 22 w 52"/>
                <a:gd name="T3" fmla="*/ 0 h 114"/>
                <a:gd name="T4" fmla="*/ 26 w 52"/>
                <a:gd name="T5" fmla="*/ 9 h 114"/>
                <a:gd name="T6" fmla="*/ 36 w 52"/>
                <a:gd name="T7" fmla="*/ 9 h 114"/>
                <a:gd name="T8" fmla="*/ 38 w 52"/>
                <a:gd name="T9" fmla="*/ 7 h 114"/>
                <a:gd name="T10" fmla="*/ 48 w 52"/>
                <a:gd name="T11" fmla="*/ 7 h 114"/>
                <a:gd name="T12" fmla="*/ 52 w 52"/>
                <a:gd name="T13" fmla="*/ 19 h 114"/>
                <a:gd name="T14" fmla="*/ 43 w 52"/>
                <a:gd name="T15" fmla="*/ 24 h 114"/>
                <a:gd name="T16" fmla="*/ 43 w 52"/>
                <a:gd name="T17" fmla="*/ 43 h 114"/>
                <a:gd name="T18" fmla="*/ 41 w 52"/>
                <a:gd name="T19" fmla="*/ 45 h 114"/>
                <a:gd name="T20" fmla="*/ 41 w 52"/>
                <a:gd name="T21" fmla="*/ 54 h 114"/>
                <a:gd name="T22" fmla="*/ 33 w 52"/>
                <a:gd name="T23" fmla="*/ 57 h 114"/>
                <a:gd name="T24" fmla="*/ 41 w 52"/>
                <a:gd name="T25" fmla="*/ 69 h 114"/>
                <a:gd name="T26" fmla="*/ 36 w 52"/>
                <a:gd name="T27" fmla="*/ 83 h 114"/>
                <a:gd name="T28" fmla="*/ 41 w 52"/>
                <a:gd name="T29" fmla="*/ 88 h 114"/>
                <a:gd name="T30" fmla="*/ 38 w 52"/>
                <a:gd name="T31" fmla="*/ 95 h 114"/>
                <a:gd name="T32" fmla="*/ 33 w 52"/>
                <a:gd name="T33" fmla="*/ 102 h 114"/>
                <a:gd name="T34" fmla="*/ 33 w 52"/>
                <a:gd name="T35" fmla="*/ 109 h 114"/>
                <a:gd name="T36" fmla="*/ 29 w 52"/>
                <a:gd name="T37" fmla="*/ 114 h 114"/>
                <a:gd name="T38" fmla="*/ 19 w 52"/>
                <a:gd name="T39" fmla="*/ 111 h 114"/>
                <a:gd name="T40" fmla="*/ 10 w 52"/>
                <a:gd name="T41" fmla="*/ 111 h 114"/>
                <a:gd name="T42" fmla="*/ 15 w 52"/>
                <a:gd name="T43" fmla="*/ 97 h 114"/>
                <a:gd name="T44" fmla="*/ 12 w 52"/>
                <a:gd name="T45" fmla="*/ 85 h 114"/>
                <a:gd name="T46" fmla="*/ 5 w 52"/>
                <a:gd name="T47" fmla="*/ 83 h 114"/>
                <a:gd name="T48" fmla="*/ 0 w 52"/>
                <a:gd name="T49" fmla="*/ 76 h 114"/>
                <a:gd name="T50" fmla="*/ 3 w 52"/>
                <a:gd name="T51" fmla="*/ 62 h 114"/>
                <a:gd name="T52" fmla="*/ 10 w 52"/>
                <a:gd name="T53" fmla="*/ 54 h 114"/>
                <a:gd name="T54" fmla="*/ 10 w 52"/>
                <a:gd name="T55" fmla="*/ 45 h 114"/>
                <a:gd name="T56" fmla="*/ 12 w 52"/>
                <a:gd name="T57" fmla="*/ 33 h 114"/>
                <a:gd name="T58" fmla="*/ 12 w 52"/>
                <a:gd name="T59" fmla="*/ 24 h 114"/>
                <a:gd name="T60" fmla="*/ 10 w 52"/>
                <a:gd name="T61" fmla="*/ 17 h 114"/>
                <a:gd name="T62" fmla="*/ 10 w 52"/>
                <a:gd name="T63" fmla="*/ 7 h 114"/>
                <a:gd name="T64" fmla="*/ 15 w 52"/>
                <a:gd name="T65" fmla="*/ 2 h 114"/>
                <a:gd name="T66" fmla="*/ 22 w 52"/>
                <a:gd name="T6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2" h="114">
                  <a:moveTo>
                    <a:pt x="22" y="0"/>
                  </a:moveTo>
                  <a:lnTo>
                    <a:pt x="22" y="0"/>
                  </a:lnTo>
                  <a:lnTo>
                    <a:pt x="26" y="9"/>
                  </a:lnTo>
                  <a:lnTo>
                    <a:pt x="36" y="9"/>
                  </a:lnTo>
                  <a:lnTo>
                    <a:pt x="38" y="7"/>
                  </a:lnTo>
                  <a:lnTo>
                    <a:pt x="48" y="7"/>
                  </a:lnTo>
                  <a:lnTo>
                    <a:pt x="52" y="19"/>
                  </a:lnTo>
                  <a:lnTo>
                    <a:pt x="43" y="24"/>
                  </a:lnTo>
                  <a:lnTo>
                    <a:pt x="43" y="43"/>
                  </a:lnTo>
                  <a:lnTo>
                    <a:pt x="41" y="45"/>
                  </a:lnTo>
                  <a:lnTo>
                    <a:pt x="41" y="54"/>
                  </a:lnTo>
                  <a:lnTo>
                    <a:pt x="33" y="57"/>
                  </a:lnTo>
                  <a:lnTo>
                    <a:pt x="41" y="69"/>
                  </a:lnTo>
                  <a:lnTo>
                    <a:pt x="36" y="83"/>
                  </a:lnTo>
                  <a:lnTo>
                    <a:pt x="41" y="88"/>
                  </a:lnTo>
                  <a:lnTo>
                    <a:pt x="38" y="95"/>
                  </a:lnTo>
                  <a:lnTo>
                    <a:pt x="33" y="102"/>
                  </a:lnTo>
                  <a:lnTo>
                    <a:pt x="33" y="109"/>
                  </a:lnTo>
                  <a:lnTo>
                    <a:pt x="29" y="114"/>
                  </a:lnTo>
                  <a:lnTo>
                    <a:pt x="19" y="111"/>
                  </a:lnTo>
                  <a:lnTo>
                    <a:pt x="10" y="111"/>
                  </a:lnTo>
                  <a:lnTo>
                    <a:pt x="15" y="97"/>
                  </a:lnTo>
                  <a:lnTo>
                    <a:pt x="12" y="85"/>
                  </a:lnTo>
                  <a:lnTo>
                    <a:pt x="5" y="83"/>
                  </a:lnTo>
                  <a:lnTo>
                    <a:pt x="0" y="76"/>
                  </a:lnTo>
                  <a:lnTo>
                    <a:pt x="3" y="62"/>
                  </a:lnTo>
                  <a:lnTo>
                    <a:pt x="10" y="54"/>
                  </a:lnTo>
                  <a:lnTo>
                    <a:pt x="10" y="45"/>
                  </a:lnTo>
                  <a:lnTo>
                    <a:pt x="12" y="33"/>
                  </a:lnTo>
                  <a:lnTo>
                    <a:pt x="12" y="24"/>
                  </a:lnTo>
                  <a:lnTo>
                    <a:pt x="10" y="17"/>
                  </a:lnTo>
                  <a:lnTo>
                    <a:pt x="10" y="7"/>
                  </a:lnTo>
                  <a:lnTo>
                    <a:pt x="15" y="2"/>
                  </a:lnTo>
                  <a:lnTo>
                    <a:pt x="22" y="0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6" name="Freeform 264">
              <a:extLst>
                <a:ext uri="{FF2B5EF4-FFF2-40B4-BE49-F238E27FC236}">
                  <a16:creationId xmlns:a16="http://schemas.microsoft.com/office/drawing/2014/main" id="{2F239A89-1315-7AA9-065F-C1474F1095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351" y="3179655"/>
              <a:ext cx="23861" cy="44313"/>
            </a:xfrm>
            <a:custGeom>
              <a:avLst/>
              <a:gdLst>
                <a:gd name="T0" fmla="*/ 10 w 14"/>
                <a:gd name="T1" fmla="*/ 24 h 26"/>
                <a:gd name="T2" fmla="*/ 10 w 14"/>
                <a:gd name="T3" fmla="*/ 24 h 26"/>
                <a:gd name="T4" fmla="*/ 5 w 14"/>
                <a:gd name="T5" fmla="*/ 26 h 26"/>
                <a:gd name="T6" fmla="*/ 0 w 14"/>
                <a:gd name="T7" fmla="*/ 21 h 26"/>
                <a:gd name="T8" fmla="*/ 0 w 14"/>
                <a:gd name="T9" fmla="*/ 10 h 26"/>
                <a:gd name="T10" fmla="*/ 3 w 14"/>
                <a:gd name="T11" fmla="*/ 0 h 26"/>
                <a:gd name="T12" fmla="*/ 7 w 14"/>
                <a:gd name="T13" fmla="*/ 0 h 26"/>
                <a:gd name="T14" fmla="*/ 14 w 14"/>
                <a:gd name="T15" fmla="*/ 5 h 26"/>
                <a:gd name="T16" fmla="*/ 14 w 14"/>
                <a:gd name="T17" fmla="*/ 14 h 26"/>
                <a:gd name="T18" fmla="*/ 10 w 14"/>
                <a:gd name="T19" fmla="*/ 2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26">
                  <a:moveTo>
                    <a:pt x="10" y="24"/>
                  </a:moveTo>
                  <a:lnTo>
                    <a:pt x="10" y="24"/>
                  </a:lnTo>
                  <a:lnTo>
                    <a:pt x="5" y="26"/>
                  </a:lnTo>
                  <a:lnTo>
                    <a:pt x="0" y="21"/>
                  </a:lnTo>
                  <a:lnTo>
                    <a:pt x="0" y="10"/>
                  </a:lnTo>
                  <a:lnTo>
                    <a:pt x="3" y="0"/>
                  </a:lnTo>
                  <a:lnTo>
                    <a:pt x="7" y="0"/>
                  </a:lnTo>
                  <a:lnTo>
                    <a:pt x="14" y="5"/>
                  </a:lnTo>
                  <a:lnTo>
                    <a:pt x="14" y="14"/>
                  </a:lnTo>
                  <a:lnTo>
                    <a:pt x="10" y="24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7" name="Freeform 270">
              <a:extLst>
                <a:ext uri="{FF2B5EF4-FFF2-40B4-BE49-F238E27FC236}">
                  <a16:creationId xmlns:a16="http://schemas.microsoft.com/office/drawing/2014/main" id="{D81B8887-4831-75D5-4874-E254E1FB5D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2568" y="3131933"/>
              <a:ext cx="238609" cy="201113"/>
            </a:xfrm>
            <a:custGeom>
              <a:avLst/>
              <a:gdLst>
                <a:gd name="T0" fmla="*/ 138 w 140"/>
                <a:gd name="T1" fmla="*/ 5 h 118"/>
                <a:gd name="T2" fmla="*/ 138 w 140"/>
                <a:gd name="T3" fmla="*/ 5 h 118"/>
                <a:gd name="T4" fmla="*/ 138 w 140"/>
                <a:gd name="T5" fmla="*/ 31 h 118"/>
                <a:gd name="T6" fmla="*/ 83 w 140"/>
                <a:gd name="T7" fmla="*/ 31 h 118"/>
                <a:gd name="T8" fmla="*/ 85 w 140"/>
                <a:gd name="T9" fmla="*/ 76 h 118"/>
                <a:gd name="T10" fmla="*/ 71 w 140"/>
                <a:gd name="T11" fmla="*/ 78 h 118"/>
                <a:gd name="T12" fmla="*/ 67 w 140"/>
                <a:gd name="T13" fmla="*/ 85 h 118"/>
                <a:gd name="T14" fmla="*/ 69 w 140"/>
                <a:gd name="T15" fmla="*/ 111 h 118"/>
                <a:gd name="T16" fmla="*/ 5 w 140"/>
                <a:gd name="T17" fmla="*/ 111 h 118"/>
                <a:gd name="T18" fmla="*/ 0 w 140"/>
                <a:gd name="T19" fmla="*/ 118 h 118"/>
                <a:gd name="T20" fmla="*/ 3 w 140"/>
                <a:gd name="T21" fmla="*/ 109 h 118"/>
                <a:gd name="T22" fmla="*/ 3 w 140"/>
                <a:gd name="T23" fmla="*/ 109 h 118"/>
                <a:gd name="T24" fmla="*/ 38 w 140"/>
                <a:gd name="T25" fmla="*/ 109 h 118"/>
                <a:gd name="T26" fmla="*/ 41 w 140"/>
                <a:gd name="T27" fmla="*/ 104 h 118"/>
                <a:gd name="T28" fmla="*/ 48 w 140"/>
                <a:gd name="T29" fmla="*/ 94 h 118"/>
                <a:gd name="T30" fmla="*/ 52 w 140"/>
                <a:gd name="T31" fmla="*/ 71 h 118"/>
                <a:gd name="T32" fmla="*/ 76 w 140"/>
                <a:gd name="T33" fmla="*/ 52 h 118"/>
                <a:gd name="T34" fmla="*/ 83 w 140"/>
                <a:gd name="T35" fmla="*/ 28 h 118"/>
                <a:gd name="T36" fmla="*/ 88 w 140"/>
                <a:gd name="T37" fmla="*/ 28 h 118"/>
                <a:gd name="T38" fmla="*/ 95 w 140"/>
                <a:gd name="T39" fmla="*/ 14 h 118"/>
                <a:gd name="T40" fmla="*/ 107 w 140"/>
                <a:gd name="T41" fmla="*/ 12 h 118"/>
                <a:gd name="T42" fmla="*/ 114 w 140"/>
                <a:gd name="T43" fmla="*/ 14 h 118"/>
                <a:gd name="T44" fmla="*/ 121 w 140"/>
                <a:gd name="T45" fmla="*/ 14 h 118"/>
                <a:gd name="T46" fmla="*/ 126 w 140"/>
                <a:gd name="T47" fmla="*/ 9 h 118"/>
                <a:gd name="T48" fmla="*/ 138 w 140"/>
                <a:gd name="T49" fmla="*/ 9 h 118"/>
                <a:gd name="T50" fmla="*/ 135 w 140"/>
                <a:gd name="T51" fmla="*/ 0 h 118"/>
                <a:gd name="T52" fmla="*/ 140 w 140"/>
                <a:gd name="T53" fmla="*/ 0 h 118"/>
                <a:gd name="T54" fmla="*/ 140 w 140"/>
                <a:gd name="T55" fmla="*/ 0 h 118"/>
                <a:gd name="T56" fmla="*/ 138 w 140"/>
                <a:gd name="T57" fmla="*/ 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40" h="118">
                  <a:moveTo>
                    <a:pt x="138" y="5"/>
                  </a:moveTo>
                  <a:lnTo>
                    <a:pt x="138" y="5"/>
                  </a:lnTo>
                  <a:lnTo>
                    <a:pt x="138" y="31"/>
                  </a:lnTo>
                  <a:lnTo>
                    <a:pt x="83" y="31"/>
                  </a:lnTo>
                  <a:lnTo>
                    <a:pt x="85" y="76"/>
                  </a:lnTo>
                  <a:lnTo>
                    <a:pt x="71" y="78"/>
                  </a:lnTo>
                  <a:lnTo>
                    <a:pt x="67" y="85"/>
                  </a:lnTo>
                  <a:lnTo>
                    <a:pt x="69" y="111"/>
                  </a:lnTo>
                  <a:lnTo>
                    <a:pt x="5" y="111"/>
                  </a:lnTo>
                  <a:lnTo>
                    <a:pt x="0" y="118"/>
                  </a:lnTo>
                  <a:lnTo>
                    <a:pt x="3" y="109"/>
                  </a:lnTo>
                  <a:lnTo>
                    <a:pt x="3" y="109"/>
                  </a:lnTo>
                  <a:lnTo>
                    <a:pt x="38" y="109"/>
                  </a:lnTo>
                  <a:lnTo>
                    <a:pt x="41" y="104"/>
                  </a:lnTo>
                  <a:lnTo>
                    <a:pt x="48" y="94"/>
                  </a:lnTo>
                  <a:lnTo>
                    <a:pt x="52" y="71"/>
                  </a:lnTo>
                  <a:lnTo>
                    <a:pt x="76" y="52"/>
                  </a:lnTo>
                  <a:lnTo>
                    <a:pt x="83" y="28"/>
                  </a:lnTo>
                  <a:lnTo>
                    <a:pt x="88" y="28"/>
                  </a:lnTo>
                  <a:lnTo>
                    <a:pt x="95" y="14"/>
                  </a:lnTo>
                  <a:lnTo>
                    <a:pt x="107" y="12"/>
                  </a:lnTo>
                  <a:lnTo>
                    <a:pt x="114" y="14"/>
                  </a:lnTo>
                  <a:lnTo>
                    <a:pt x="121" y="14"/>
                  </a:lnTo>
                  <a:lnTo>
                    <a:pt x="126" y="9"/>
                  </a:lnTo>
                  <a:lnTo>
                    <a:pt x="138" y="9"/>
                  </a:lnTo>
                  <a:lnTo>
                    <a:pt x="135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38" y="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8" name="Freeform 271">
              <a:extLst>
                <a:ext uri="{FF2B5EF4-FFF2-40B4-BE49-F238E27FC236}">
                  <a16:creationId xmlns:a16="http://schemas.microsoft.com/office/drawing/2014/main" id="{AD24AAC8-B968-3B55-3F78-B2893DC436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2568" y="3131933"/>
              <a:ext cx="238609" cy="201113"/>
            </a:xfrm>
            <a:custGeom>
              <a:avLst/>
              <a:gdLst>
                <a:gd name="T0" fmla="*/ 138 w 140"/>
                <a:gd name="T1" fmla="*/ 5 h 118"/>
                <a:gd name="T2" fmla="*/ 138 w 140"/>
                <a:gd name="T3" fmla="*/ 5 h 118"/>
                <a:gd name="T4" fmla="*/ 138 w 140"/>
                <a:gd name="T5" fmla="*/ 31 h 118"/>
                <a:gd name="T6" fmla="*/ 83 w 140"/>
                <a:gd name="T7" fmla="*/ 31 h 118"/>
                <a:gd name="T8" fmla="*/ 85 w 140"/>
                <a:gd name="T9" fmla="*/ 76 h 118"/>
                <a:gd name="T10" fmla="*/ 71 w 140"/>
                <a:gd name="T11" fmla="*/ 78 h 118"/>
                <a:gd name="T12" fmla="*/ 67 w 140"/>
                <a:gd name="T13" fmla="*/ 85 h 118"/>
                <a:gd name="T14" fmla="*/ 69 w 140"/>
                <a:gd name="T15" fmla="*/ 111 h 118"/>
                <a:gd name="T16" fmla="*/ 5 w 140"/>
                <a:gd name="T17" fmla="*/ 111 h 118"/>
                <a:gd name="T18" fmla="*/ 0 w 140"/>
                <a:gd name="T19" fmla="*/ 118 h 118"/>
                <a:gd name="T20" fmla="*/ 3 w 140"/>
                <a:gd name="T21" fmla="*/ 109 h 118"/>
                <a:gd name="T22" fmla="*/ 3 w 140"/>
                <a:gd name="T23" fmla="*/ 109 h 118"/>
                <a:gd name="T24" fmla="*/ 38 w 140"/>
                <a:gd name="T25" fmla="*/ 109 h 118"/>
                <a:gd name="T26" fmla="*/ 41 w 140"/>
                <a:gd name="T27" fmla="*/ 104 h 118"/>
                <a:gd name="T28" fmla="*/ 48 w 140"/>
                <a:gd name="T29" fmla="*/ 94 h 118"/>
                <a:gd name="T30" fmla="*/ 52 w 140"/>
                <a:gd name="T31" fmla="*/ 71 h 118"/>
                <a:gd name="T32" fmla="*/ 76 w 140"/>
                <a:gd name="T33" fmla="*/ 52 h 118"/>
                <a:gd name="T34" fmla="*/ 83 w 140"/>
                <a:gd name="T35" fmla="*/ 28 h 118"/>
                <a:gd name="T36" fmla="*/ 88 w 140"/>
                <a:gd name="T37" fmla="*/ 28 h 118"/>
                <a:gd name="T38" fmla="*/ 95 w 140"/>
                <a:gd name="T39" fmla="*/ 14 h 118"/>
                <a:gd name="T40" fmla="*/ 107 w 140"/>
                <a:gd name="T41" fmla="*/ 12 h 118"/>
                <a:gd name="T42" fmla="*/ 114 w 140"/>
                <a:gd name="T43" fmla="*/ 14 h 118"/>
                <a:gd name="T44" fmla="*/ 121 w 140"/>
                <a:gd name="T45" fmla="*/ 14 h 118"/>
                <a:gd name="T46" fmla="*/ 126 w 140"/>
                <a:gd name="T47" fmla="*/ 9 h 118"/>
                <a:gd name="T48" fmla="*/ 138 w 140"/>
                <a:gd name="T49" fmla="*/ 9 h 118"/>
                <a:gd name="T50" fmla="*/ 135 w 140"/>
                <a:gd name="T51" fmla="*/ 0 h 118"/>
                <a:gd name="T52" fmla="*/ 140 w 140"/>
                <a:gd name="T53" fmla="*/ 0 h 118"/>
                <a:gd name="T54" fmla="*/ 140 w 140"/>
                <a:gd name="T55" fmla="*/ 0 h 118"/>
                <a:gd name="T56" fmla="*/ 138 w 140"/>
                <a:gd name="T57" fmla="*/ 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40" h="118">
                  <a:moveTo>
                    <a:pt x="138" y="5"/>
                  </a:moveTo>
                  <a:lnTo>
                    <a:pt x="138" y="5"/>
                  </a:lnTo>
                  <a:lnTo>
                    <a:pt x="138" y="31"/>
                  </a:lnTo>
                  <a:lnTo>
                    <a:pt x="83" y="31"/>
                  </a:lnTo>
                  <a:lnTo>
                    <a:pt x="85" y="76"/>
                  </a:lnTo>
                  <a:lnTo>
                    <a:pt x="71" y="78"/>
                  </a:lnTo>
                  <a:lnTo>
                    <a:pt x="67" y="85"/>
                  </a:lnTo>
                  <a:lnTo>
                    <a:pt x="69" y="111"/>
                  </a:lnTo>
                  <a:lnTo>
                    <a:pt x="5" y="111"/>
                  </a:lnTo>
                  <a:lnTo>
                    <a:pt x="0" y="118"/>
                  </a:lnTo>
                  <a:lnTo>
                    <a:pt x="3" y="109"/>
                  </a:lnTo>
                  <a:lnTo>
                    <a:pt x="3" y="109"/>
                  </a:lnTo>
                  <a:lnTo>
                    <a:pt x="38" y="109"/>
                  </a:lnTo>
                  <a:lnTo>
                    <a:pt x="41" y="104"/>
                  </a:lnTo>
                  <a:lnTo>
                    <a:pt x="48" y="94"/>
                  </a:lnTo>
                  <a:lnTo>
                    <a:pt x="52" y="71"/>
                  </a:lnTo>
                  <a:lnTo>
                    <a:pt x="76" y="52"/>
                  </a:lnTo>
                  <a:lnTo>
                    <a:pt x="83" y="28"/>
                  </a:lnTo>
                  <a:lnTo>
                    <a:pt x="88" y="28"/>
                  </a:lnTo>
                  <a:lnTo>
                    <a:pt x="95" y="14"/>
                  </a:lnTo>
                  <a:lnTo>
                    <a:pt x="107" y="12"/>
                  </a:lnTo>
                  <a:lnTo>
                    <a:pt x="114" y="14"/>
                  </a:lnTo>
                  <a:lnTo>
                    <a:pt x="121" y="14"/>
                  </a:lnTo>
                  <a:lnTo>
                    <a:pt x="126" y="9"/>
                  </a:lnTo>
                  <a:lnTo>
                    <a:pt x="138" y="9"/>
                  </a:lnTo>
                  <a:lnTo>
                    <a:pt x="135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38" y="5"/>
                  </a:lnTo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9" name="Freeform 276">
              <a:extLst>
                <a:ext uri="{FF2B5EF4-FFF2-40B4-BE49-F238E27FC236}">
                  <a16:creationId xmlns:a16="http://schemas.microsoft.com/office/drawing/2014/main" id="{AFC41640-2830-7951-CAC5-21B43E8067D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0637" y="3459168"/>
              <a:ext cx="170435" cy="121010"/>
            </a:xfrm>
            <a:custGeom>
              <a:avLst/>
              <a:gdLst>
                <a:gd name="T0" fmla="*/ 50 w 100"/>
                <a:gd name="T1" fmla="*/ 0 h 71"/>
                <a:gd name="T2" fmla="*/ 50 w 100"/>
                <a:gd name="T3" fmla="*/ 0 h 71"/>
                <a:gd name="T4" fmla="*/ 57 w 100"/>
                <a:gd name="T5" fmla="*/ 4 h 71"/>
                <a:gd name="T6" fmla="*/ 69 w 100"/>
                <a:gd name="T7" fmla="*/ 9 h 71"/>
                <a:gd name="T8" fmla="*/ 76 w 100"/>
                <a:gd name="T9" fmla="*/ 21 h 71"/>
                <a:gd name="T10" fmla="*/ 88 w 100"/>
                <a:gd name="T11" fmla="*/ 33 h 71"/>
                <a:gd name="T12" fmla="*/ 90 w 100"/>
                <a:gd name="T13" fmla="*/ 42 h 71"/>
                <a:gd name="T14" fmla="*/ 92 w 100"/>
                <a:gd name="T15" fmla="*/ 52 h 71"/>
                <a:gd name="T16" fmla="*/ 97 w 100"/>
                <a:gd name="T17" fmla="*/ 59 h 71"/>
                <a:gd name="T18" fmla="*/ 100 w 100"/>
                <a:gd name="T19" fmla="*/ 63 h 71"/>
                <a:gd name="T20" fmla="*/ 100 w 100"/>
                <a:gd name="T21" fmla="*/ 68 h 71"/>
                <a:gd name="T22" fmla="*/ 97 w 100"/>
                <a:gd name="T23" fmla="*/ 71 h 71"/>
                <a:gd name="T24" fmla="*/ 88 w 100"/>
                <a:gd name="T25" fmla="*/ 68 h 71"/>
                <a:gd name="T26" fmla="*/ 85 w 100"/>
                <a:gd name="T27" fmla="*/ 71 h 71"/>
                <a:gd name="T28" fmla="*/ 83 w 100"/>
                <a:gd name="T29" fmla="*/ 71 h 71"/>
                <a:gd name="T30" fmla="*/ 71 w 100"/>
                <a:gd name="T31" fmla="*/ 66 h 71"/>
                <a:gd name="T32" fmla="*/ 64 w 100"/>
                <a:gd name="T33" fmla="*/ 66 h 71"/>
                <a:gd name="T34" fmla="*/ 33 w 100"/>
                <a:gd name="T35" fmla="*/ 66 h 71"/>
                <a:gd name="T36" fmla="*/ 29 w 100"/>
                <a:gd name="T37" fmla="*/ 68 h 71"/>
                <a:gd name="T38" fmla="*/ 24 w 100"/>
                <a:gd name="T39" fmla="*/ 66 h 71"/>
                <a:gd name="T40" fmla="*/ 14 w 100"/>
                <a:gd name="T41" fmla="*/ 71 h 71"/>
                <a:gd name="T42" fmla="*/ 12 w 100"/>
                <a:gd name="T43" fmla="*/ 56 h 71"/>
                <a:gd name="T44" fmla="*/ 26 w 100"/>
                <a:gd name="T45" fmla="*/ 59 h 71"/>
                <a:gd name="T46" fmla="*/ 31 w 100"/>
                <a:gd name="T47" fmla="*/ 56 h 71"/>
                <a:gd name="T48" fmla="*/ 33 w 100"/>
                <a:gd name="T49" fmla="*/ 56 h 71"/>
                <a:gd name="T50" fmla="*/ 40 w 100"/>
                <a:gd name="T51" fmla="*/ 52 h 71"/>
                <a:gd name="T52" fmla="*/ 48 w 100"/>
                <a:gd name="T53" fmla="*/ 54 h 71"/>
                <a:gd name="T54" fmla="*/ 55 w 100"/>
                <a:gd name="T55" fmla="*/ 56 h 71"/>
                <a:gd name="T56" fmla="*/ 62 w 100"/>
                <a:gd name="T57" fmla="*/ 52 h 71"/>
                <a:gd name="T58" fmla="*/ 57 w 100"/>
                <a:gd name="T59" fmla="*/ 47 h 71"/>
                <a:gd name="T60" fmla="*/ 52 w 100"/>
                <a:gd name="T61" fmla="*/ 49 h 71"/>
                <a:gd name="T62" fmla="*/ 48 w 100"/>
                <a:gd name="T63" fmla="*/ 49 h 71"/>
                <a:gd name="T64" fmla="*/ 40 w 100"/>
                <a:gd name="T65" fmla="*/ 44 h 71"/>
                <a:gd name="T66" fmla="*/ 36 w 100"/>
                <a:gd name="T67" fmla="*/ 44 h 71"/>
                <a:gd name="T68" fmla="*/ 31 w 100"/>
                <a:gd name="T69" fmla="*/ 49 h 71"/>
                <a:gd name="T70" fmla="*/ 14 w 100"/>
                <a:gd name="T71" fmla="*/ 49 h 71"/>
                <a:gd name="T72" fmla="*/ 7 w 100"/>
                <a:gd name="T73" fmla="*/ 37 h 71"/>
                <a:gd name="T74" fmla="*/ 0 w 100"/>
                <a:gd name="T75" fmla="*/ 30 h 71"/>
                <a:gd name="T76" fmla="*/ 7 w 100"/>
                <a:gd name="T77" fmla="*/ 28 h 71"/>
                <a:gd name="T78" fmla="*/ 14 w 100"/>
                <a:gd name="T79" fmla="*/ 16 h 71"/>
                <a:gd name="T80" fmla="*/ 19 w 100"/>
                <a:gd name="T81" fmla="*/ 7 h 71"/>
                <a:gd name="T82" fmla="*/ 24 w 100"/>
                <a:gd name="T83" fmla="*/ 2 h 71"/>
                <a:gd name="T84" fmla="*/ 31 w 100"/>
                <a:gd name="T85" fmla="*/ 2 h 71"/>
                <a:gd name="T86" fmla="*/ 40 w 100"/>
                <a:gd name="T87" fmla="*/ 0 h 71"/>
                <a:gd name="T88" fmla="*/ 50 w 100"/>
                <a:gd name="T8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0" h="71">
                  <a:moveTo>
                    <a:pt x="50" y="0"/>
                  </a:moveTo>
                  <a:lnTo>
                    <a:pt x="50" y="0"/>
                  </a:lnTo>
                  <a:lnTo>
                    <a:pt x="57" y="4"/>
                  </a:lnTo>
                  <a:lnTo>
                    <a:pt x="69" y="9"/>
                  </a:lnTo>
                  <a:lnTo>
                    <a:pt x="76" y="21"/>
                  </a:lnTo>
                  <a:lnTo>
                    <a:pt x="88" y="33"/>
                  </a:lnTo>
                  <a:lnTo>
                    <a:pt x="90" y="42"/>
                  </a:lnTo>
                  <a:lnTo>
                    <a:pt x="92" y="52"/>
                  </a:lnTo>
                  <a:lnTo>
                    <a:pt x="97" y="59"/>
                  </a:lnTo>
                  <a:lnTo>
                    <a:pt x="100" y="63"/>
                  </a:lnTo>
                  <a:lnTo>
                    <a:pt x="100" y="68"/>
                  </a:lnTo>
                  <a:lnTo>
                    <a:pt x="97" y="71"/>
                  </a:lnTo>
                  <a:lnTo>
                    <a:pt x="88" y="68"/>
                  </a:lnTo>
                  <a:lnTo>
                    <a:pt x="85" y="71"/>
                  </a:lnTo>
                  <a:lnTo>
                    <a:pt x="83" y="71"/>
                  </a:lnTo>
                  <a:lnTo>
                    <a:pt x="71" y="66"/>
                  </a:lnTo>
                  <a:lnTo>
                    <a:pt x="64" y="66"/>
                  </a:lnTo>
                  <a:lnTo>
                    <a:pt x="33" y="66"/>
                  </a:lnTo>
                  <a:lnTo>
                    <a:pt x="29" y="68"/>
                  </a:lnTo>
                  <a:lnTo>
                    <a:pt x="24" y="66"/>
                  </a:lnTo>
                  <a:lnTo>
                    <a:pt x="14" y="71"/>
                  </a:lnTo>
                  <a:lnTo>
                    <a:pt x="12" y="56"/>
                  </a:lnTo>
                  <a:lnTo>
                    <a:pt x="26" y="59"/>
                  </a:lnTo>
                  <a:lnTo>
                    <a:pt x="31" y="56"/>
                  </a:lnTo>
                  <a:lnTo>
                    <a:pt x="33" y="56"/>
                  </a:lnTo>
                  <a:lnTo>
                    <a:pt x="40" y="52"/>
                  </a:lnTo>
                  <a:lnTo>
                    <a:pt x="48" y="54"/>
                  </a:lnTo>
                  <a:lnTo>
                    <a:pt x="55" y="56"/>
                  </a:lnTo>
                  <a:lnTo>
                    <a:pt x="62" y="52"/>
                  </a:lnTo>
                  <a:lnTo>
                    <a:pt x="57" y="47"/>
                  </a:lnTo>
                  <a:lnTo>
                    <a:pt x="52" y="49"/>
                  </a:lnTo>
                  <a:lnTo>
                    <a:pt x="48" y="49"/>
                  </a:lnTo>
                  <a:lnTo>
                    <a:pt x="40" y="44"/>
                  </a:lnTo>
                  <a:lnTo>
                    <a:pt x="36" y="44"/>
                  </a:lnTo>
                  <a:lnTo>
                    <a:pt x="31" y="49"/>
                  </a:lnTo>
                  <a:lnTo>
                    <a:pt x="14" y="49"/>
                  </a:lnTo>
                  <a:lnTo>
                    <a:pt x="7" y="37"/>
                  </a:lnTo>
                  <a:lnTo>
                    <a:pt x="0" y="30"/>
                  </a:lnTo>
                  <a:lnTo>
                    <a:pt x="7" y="28"/>
                  </a:lnTo>
                  <a:lnTo>
                    <a:pt x="14" y="16"/>
                  </a:lnTo>
                  <a:lnTo>
                    <a:pt x="19" y="7"/>
                  </a:lnTo>
                  <a:lnTo>
                    <a:pt x="24" y="2"/>
                  </a:lnTo>
                  <a:lnTo>
                    <a:pt x="31" y="2"/>
                  </a:lnTo>
                  <a:lnTo>
                    <a:pt x="40" y="0"/>
                  </a:lnTo>
                  <a:lnTo>
                    <a:pt x="50" y="0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10" name="Group 465">
              <a:extLst>
                <a:ext uri="{FF2B5EF4-FFF2-40B4-BE49-F238E27FC236}">
                  <a16:creationId xmlns:a16="http://schemas.microsoft.com/office/drawing/2014/main" id="{B1526829-806C-0591-2B57-E0ECCB966008}"/>
                </a:ext>
              </a:extLst>
            </p:cNvPr>
            <p:cNvGrpSpPr/>
            <p:nvPr/>
          </p:nvGrpSpPr>
          <p:grpSpPr>
            <a:xfrm>
              <a:off x="4684412" y="-116555"/>
              <a:ext cx="4959651" cy="2796836"/>
              <a:chOff x="6245882" y="-155406"/>
              <a:chExt cx="6612868" cy="3729114"/>
            </a:xfrm>
            <a:grpFill/>
          </p:grpSpPr>
          <p:sp>
            <p:nvSpPr>
              <p:cNvPr id="231" name="Freeform 464">
                <a:extLst>
                  <a:ext uri="{FF2B5EF4-FFF2-40B4-BE49-F238E27FC236}">
                    <a16:creationId xmlns:a16="http://schemas.microsoft.com/office/drawing/2014/main" id="{CC8B1671-AC70-9500-B15A-79B0F324A8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52085" y="567238"/>
                <a:ext cx="6006665" cy="3006470"/>
              </a:xfrm>
              <a:custGeom>
                <a:avLst/>
                <a:gdLst>
                  <a:gd name="connsiteX0" fmla="*/ 1791129 w 6006665"/>
                  <a:gd name="connsiteY0" fmla="*/ 817622 h 3006470"/>
                  <a:gd name="connsiteX1" fmla="*/ 1782156 w 6006665"/>
                  <a:gd name="connsiteY1" fmla="*/ 881716 h 3006470"/>
                  <a:gd name="connsiteX2" fmla="*/ 1809554 w 6006665"/>
                  <a:gd name="connsiteY2" fmla="*/ 895415 h 3006470"/>
                  <a:gd name="connsiteX3" fmla="*/ 2838307 w 6006665"/>
                  <a:gd name="connsiteY3" fmla="*/ 0 h 3006470"/>
                  <a:gd name="connsiteX4" fmla="*/ 2844246 w 6006665"/>
                  <a:gd name="connsiteY4" fmla="*/ 4711 h 3006470"/>
                  <a:gd name="connsiteX5" fmla="*/ 2850213 w 6006665"/>
                  <a:gd name="connsiteY5" fmla="*/ 0 h 3006470"/>
                  <a:gd name="connsiteX6" fmla="*/ 2916115 w 6006665"/>
                  <a:gd name="connsiteY6" fmla="*/ 52267 h 3006470"/>
                  <a:gd name="connsiteX7" fmla="*/ 2861576 w 6006665"/>
                  <a:gd name="connsiteY7" fmla="*/ 90899 h 3006470"/>
                  <a:gd name="connsiteX8" fmla="*/ 2947929 w 6006665"/>
                  <a:gd name="connsiteY8" fmla="*/ 118168 h 3006470"/>
                  <a:gd name="connsiteX9" fmla="*/ 2957621 w 6006665"/>
                  <a:gd name="connsiteY9" fmla="*/ 186006 h 3006470"/>
                  <a:gd name="connsiteX10" fmla="*/ 2979199 w 6006665"/>
                  <a:gd name="connsiteY10" fmla="*/ 161345 h 3006470"/>
                  <a:gd name="connsiteX11" fmla="*/ 2991106 w 6006665"/>
                  <a:gd name="connsiteY11" fmla="*/ 161345 h 3006470"/>
                  <a:gd name="connsiteX12" fmla="*/ 3086005 w 6006665"/>
                  <a:gd name="connsiteY12" fmla="*/ 161345 h 3006470"/>
                  <a:gd name="connsiteX13" fmla="*/ 3097912 w 6006665"/>
                  <a:gd name="connsiteY13" fmla="*/ 161345 h 3006470"/>
                  <a:gd name="connsiteX14" fmla="*/ 3179721 w 6006665"/>
                  <a:gd name="connsiteY14" fmla="*/ 236336 h 3006470"/>
                  <a:gd name="connsiteX15" fmla="*/ 3211535 w 6006665"/>
                  <a:gd name="connsiteY15" fmla="*/ 295420 h 3006470"/>
                  <a:gd name="connsiteX16" fmla="*/ 3200173 w 6006665"/>
                  <a:gd name="connsiteY16" fmla="*/ 370412 h 3006470"/>
                  <a:gd name="connsiteX17" fmla="*/ 3161541 w 6006665"/>
                  <a:gd name="connsiteY17" fmla="*/ 413589 h 3006470"/>
                  <a:gd name="connsiteX18" fmla="*/ 3066097 w 6006665"/>
                  <a:gd name="connsiteY18" fmla="*/ 488580 h 3006470"/>
                  <a:gd name="connsiteX19" fmla="*/ 3034283 w 6006665"/>
                  <a:gd name="connsiteY19" fmla="*/ 531757 h 3006470"/>
                  <a:gd name="connsiteX20" fmla="*/ 3082005 w 6006665"/>
                  <a:gd name="connsiteY20" fmla="*/ 547664 h 3006470"/>
                  <a:gd name="connsiteX21" fmla="*/ 3129459 w 6006665"/>
                  <a:gd name="connsiteY21" fmla="*/ 575345 h 3006470"/>
                  <a:gd name="connsiteX22" fmla="*/ 3156451 w 6006665"/>
                  <a:gd name="connsiteY22" fmla="*/ 552209 h 3006470"/>
                  <a:gd name="connsiteX23" fmla="*/ 3158460 w 6006665"/>
                  <a:gd name="connsiteY23" fmla="*/ 560693 h 3006470"/>
                  <a:gd name="connsiteX24" fmla="*/ 3168359 w 6006665"/>
                  <a:gd name="connsiteY24" fmla="*/ 552209 h 3006470"/>
                  <a:gd name="connsiteX25" fmla="*/ 3184984 w 6006665"/>
                  <a:gd name="connsiteY25" fmla="*/ 622402 h 3006470"/>
                  <a:gd name="connsiteX26" fmla="*/ 3192811 w 6006665"/>
                  <a:gd name="connsiteY26" fmla="*/ 606748 h 3006470"/>
                  <a:gd name="connsiteX27" fmla="*/ 3251895 w 6006665"/>
                  <a:gd name="connsiteY27" fmla="*/ 586296 h 3006470"/>
                  <a:gd name="connsiteX28" fmla="*/ 3259833 w 6006665"/>
                  <a:gd name="connsiteY28" fmla="*/ 587670 h 3006470"/>
                  <a:gd name="connsiteX29" fmla="*/ 3263802 w 6006665"/>
                  <a:gd name="connsiteY29" fmla="*/ 586296 h 3006470"/>
                  <a:gd name="connsiteX30" fmla="*/ 3381970 w 6006665"/>
                  <a:gd name="connsiteY30" fmla="*/ 606748 h 3006470"/>
                  <a:gd name="connsiteX31" fmla="*/ 3388787 w 6006665"/>
                  <a:gd name="connsiteY31" fmla="*/ 665832 h 3006470"/>
                  <a:gd name="connsiteX32" fmla="*/ 3531529 w 6006665"/>
                  <a:gd name="connsiteY32" fmla="*/ 686823 h 3006470"/>
                  <a:gd name="connsiteX33" fmla="*/ 3538225 w 6006665"/>
                  <a:gd name="connsiteY33" fmla="*/ 590841 h 3006470"/>
                  <a:gd name="connsiteX34" fmla="*/ 3549910 w 6006665"/>
                  <a:gd name="connsiteY34" fmla="*/ 594028 h 3006470"/>
                  <a:gd name="connsiteX35" fmla="*/ 3550132 w 6006665"/>
                  <a:gd name="connsiteY35" fmla="*/ 590841 h 3006470"/>
                  <a:gd name="connsiteX36" fmla="*/ 3625123 w 6006665"/>
                  <a:gd name="connsiteY36" fmla="*/ 611293 h 3006470"/>
                  <a:gd name="connsiteX37" fmla="*/ 3672301 w 6006665"/>
                  <a:gd name="connsiteY37" fmla="*/ 611293 h 3006470"/>
                  <a:gd name="connsiteX38" fmla="*/ 3684207 w 6006665"/>
                  <a:gd name="connsiteY38" fmla="*/ 611293 h 3006470"/>
                  <a:gd name="connsiteX39" fmla="*/ 3743291 w 6006665"/>
                  <a:gd name="connsiteY39" fmla="*/ 677194 h 3006470"/>
                  <a:gd name="connsiteX40" fmla="*/ 3759199 w 6006665"/>
                  <a:gd name="connsiteY40" fmla="*/ 756731 h 3006470"/>
                  <a:gd name="connsiteX41" fmla="*/ 3738747 w 6006665"/>
                  <a:gd name="connsiteY41" fmla="*/ 806725 h 3006470"/>
                  <a:gd name="connsiteX42" fmla="*/ 3786469 w 6006665"/>
                  <a:gd name="connsiteY42" fmla="*/ 897623 h 3006470"/>
                  <a:gd name="connsiteX43" fmla="*/ 3835603 w 6006665"/>
                  <a:gd name="connsiteY43" fmla="*/ 933529 h 3006470"/>
                  <a:gd name="connsiteX44" fmla="*/ 3865460 w 6006665"/>
                  <a:gd name="connsiteY44" fmla="*/ 822632 h 3006470"/>
                  <a:gd name="connsiteX45" fmla="*/ 3875077 w 6006665"/>
                  <a:gd name="connsiteY45" fmla="*/ 831139 h 3006470"/>
                  <a:gd name="connsiteX46" fmla="*/ 3877367 w 6006665"/>
                  <a:gd name="connsiteY46" fmla="*/ 822632 h 3006470"/>
                  <a:gd name="connsiteX47" fmla="*/ 3932151 w 6006665"/>
                  <a:gd name="connsiteY47" fmla="*/ 871095 h 3006470"/>
                  <a:gd name="connsiteX48" fmla="*/ 3988173 w 6006665"/>
                  <a:gd name="connsiteY48" fmla="*/ 843084 h 3006470"/>
                  <a:gd name="connsiteX49" fmla="*/ 3993852 w 6006665"/>
                  <a:gd name="connsiteY49" fmla="*/ 846199 h 3006470"/>
                  <a:gd name="connsiteX50" fmla="*/ 4000080 w 6006665"/>
                  <a:gd name="connsiteY50" fmla="*/ 843084 h 3006470"/>
                  <a:gd name="connsiteX51" fmla="*/ 4062426 w 6006665"/>
                  <a:gd name="connsiteY51" fmla="*/ 877274 h 3006470"/>
                  <a:gd name="connsiteX52" fmla="*/ 4085889 w 6006665"/>
                  <a:gd name="connsiteY52" fmla="*/ 849902 h 3006470"/>
                  <a:gd name="connsiteX53" fmla="*/ 4095563 w 6006665"/>
                  <a:gd name="connsiteY53" fmla="*/ 852506 h 3006470"/>
                  <a:gd name="connsiteX54" fmla="*/ 4097796 w 6006665"/>
                  <a:gd name="connsiteY54" fmla="*/ 849902 h 3006470"/>
                  <a:gd name="connsiteX55" fmla="*/ 4144150 w 6006665"/>
                  <a:gd name="connsiteY55" fmla="*/ 862382 h 3006470"/>
                  <a:gd name="connsiteX56" fmla="*/ 4117703 w 6006665"/>
                  <a:gd name="connsiteY56" fmla="*/ 752186 h 3006470"/>
                  <a:gd name="connsiteX57" fmla="*/ 4165425 w 6006665"/>
                  <a:gd name="connsiteY57" fmla="*/ 697647 h 3006470"/>
                  <a:gd name="connsiteX58" fmla="*/ 4175231 w 6006665"/>
                  <a:gd name="connsiteY58" fmla="*/ 700048 h 3006470"/>
                  <a:gd name="connsiteX59" fmla="*/ 4177332 w 6006665"/>
                  <a:gd name="connsiteY59" fmla="*/ 697647 h 3006470"/>
                  <a:gd name="connsiteX60" fmla="*/ 4511384 w 6006665"/>
                  <a:gd name="connsiteY60" fmla="*/ 779455 h 3006470"/>
                  <a:gd name="connsiteX61" fmla="*/ 4543199 w 6006665"/>
                  <a:gd name="connsiteY61" fmla="*/ 849902 h 3006470"/>
                  <a:gd name="connsiteX62" fmla="*/ 4639242 w 6006665"/>
                  <a:gd name="connsiteY62" fmla="*/ 932544 h 3006470"/>
                  <a:gd name="connsiteX63" fmla="*/ 4774445 w 6006665"/>
                  <a:gd name="connsiteY63" fmla="*/ 913531 h 3006470"/>
                  <a:gd name="connsiteX64" fmla="*/ 4778496 w 6006665"/>
                  <a:gd name="connsiteY64" fmla="*/ 914635 h 3006470"/>
                  <a:gd name="connsiteX65" fmla="*/ 4786352 w 6006665"/>
                  <a:gd name="connsiteY65" fmla="*/ 913531 h 3006470"/>
                  <a:gd name="connsiteX66" fmla="*/ 4861343 w 6006665"/>
                  <a:gd name="connsiteY66" fmla="*/ 933983 h 3006470"/>
                  <a:gd name="connsiteX67" fmla="*/ 4893158 w 6006665"/>
                  <a:gd name="connsiteY67" fmla="*/ 977160 h 3006470"/>
                  <a:gd name="connsiteX68" fmla="*/ 4888613 w 6006665"/>
                  <a:gd name="connsiteY68" fmla="*/ 1058968 h 3006470"/>
                  <a:gd name="connsiteX69" fmla="*/ 4927677 w 6006665"/>
                  <a:gd name="connsiteY69" fmla="*/ 1083640 h 3006470"/>
                  <a:gd name="connsiteX70" fmla="*/ 4967605 w 6006665"/>
                  <a:gd name="connsiteY70" fmla="*/ 1070331 h 3006470"/>
                  <a:gd name="connsiteX71" fmla="*/ 5038051 w 6006665"/>
                  <a:gd name="connsiteY71" fmla="*/ 1063513 h 3006470"/>
                  <a:gd name="connsiteX72" fmla="*/ 5040730 w 6006665"/>
                  <a:gd name="connsiteY72" fmla="*/ 1064406 h 3006470"/>
                  <a:gd name="connsiteX73" fmla="*/ 5049958 w 6006665"/>
                  <a:gd name="connsiteY73" fmla="*/ 1063513 h 3006470"/>
                  <a:gd name="connsiteX74" fmla="*/ 5114249 w 6006665"/>
                  <a:gd name="connsiteY74" fmla="*/ 1084944 h 3006470"/>
                  <a:gd name="connsiteX75" fmla="*/ 5176671 w 6006665"/>
                  <a:gd name="connsiteY75" fmla="*/ 1074876 h 3006470"/>
                  <a:gd name="connsiteX76" fmla="*/ 5177801 w 6006665"/>
                  <a:gd name="connsiteY76" fmla="*/ 1076614 h 3006470"/>
                  <a:gd name="connsiteX77" fmla="*/ 5188578 w 6006665"/>
                  <a:gd name="connsiteY77" fmla="*/ 1074876 h 3006470"/>
                  <a:gd name="connsiteX78" fmla="*/ 5243719 w 6006665"/>
                  <a:gd name="connsiteY78" fmla="*/ 1159707 h 3006470"/>
                  <a:gd name="connsiteX79" fmla="*/ 5283477 w 6006665"/>
                  <a:gd name="connsiteY79" fmla="*/ 1129415 h 3006470"/>
                  <a:gd name="connsiteX80" fmla="*/ 5258480 w 6006665"/>
                  <a:gd name="connsiteY80" fmla="*/ 1063513 h 3006470"/>
                  <a:gd name="connsiteX81" fmla="*/ 5267570 w 6006665"/>
                  <a:gd name="connsiteY81" fmla="*/ 1015792 h 3006470"/>
                  <a:gd name="connsiteX82" fmla="*/ 5278896 w 6006665"/>
                  <a:gd name="connsiteY82" fmla="*/ 1018841 h 3006470"/>
                  <a:gd name="connsiteX83" fmla="*/ 5279477 w 6006665"/>
                  <a:gd name="connsiteY83" fmla="*/ 1015792 h 3006470"/>
                  <a:gd name="connsiteX84" fmla="*/ 5395510 w 6006665"/>
                  <a:gd name="connsiteY84" fmla="*/ 1047031 h 3006470"/>
                  <a:gd name="connsiteX85" fmla="*/ 5463001 w 6006665"/>
                  <a:gd name="connsiteY85" fmla="*/ 1043061 h 3006470"/>
                  <a:gd name="connsiteX86" fmla="*/ 5464386 w 6006665"/>
                  <a:gd name="connsiteY86" fmla="*/ 1043680 h 3006470"/>
                  <a:gd name="connsiteX87" fmla="*/ 5474909 w 6006665"/>
                  <a:gd name="connsiteY87" fmla="*/ 1043061 h 3006470"/>
                  <a:gd name="connsiteX88" fmla="*/ 5581715 w 6006665"/>
                  <a:gd name="connsiteY88" fmla="*/ 1090783 h 3006470"/>
                  <a:gd name="connsiteX89" fmla="*/ 5633981 w 6006665"/>
                  <a:gd name="connsiteY89" fmla="*/ 1133960 h 3006470"/>
                  <a:gd name="connsiteX90" fmla="*/ 5720335 w 6006665"/>
                  <a:gd name="connsiteY90" fmla="*/ 1213496 h 3006470"/>
                  <a:gd name="connsiteX91" fmla="*/ 5822595 w 6006665"/>
                  <a:gd name="connsiteY91" fmla="*/ 1311212 h 3006470"/>
                  <a:gd name="connsiteX92" fmla="*/ 5818051 w 6006665"/>
                  <a:gd name="connsiteY92" fmla="*/ 1365751 h 3006470"/>
                  <a:gd name="connsiteX93" fmla="*/ 5825679 w 6006665"/>
                  <a:gd name="connsiteY93" fmla="*/ 1373379 h 3006470"/>
                  <a:gd name="connsiteX94" fmla="*/ 5822051 w 6006665"/>
                  <a:gd name="connsiteY94" fmla="*/ 1322574 h 3006470"/>
                  <a:gd name="connsiteX95" fmla="*/ 5834092 w 6006665"/>
                  <a:gd name="connsiteY95" fmla="*/ 1324447 h 3006470"/>
                  <a:gd name="connsiteX96" fmla="*/ 5833958 w 6006665"/>
                  <a:gd name="connsiteY96" fmla="*/ 1322574 h 3006470"/>
                  <a:gd name="connsiteX97" fmla="*/ 5936219 w 6006665"/>
                  <a:gd name="connsiteY97" fmla="*/ 1338481 h 3006470"/>
                  <a:gd name="connsiteX98" fmla="*/ 6006665 w 6006665"/>
                  <a:gd name="connsiteY98" fmla="*/ 1418018 h 3006470"/>
                  <a:gd name="connsiteX99" fmla="*/ 5968033 w 6006665"/>
                  <a:gd name="connsiteY99" fmla="*/ 1456650 h 3006470"/>
                  <a:gd name="connsiteX100" fmla="*/ 5908949 w 6006665"/>
                  <a:gd name="connsiteY100" fmla="*/ 1468012 h 3006470"/>
                  <a:gd name="connsiteX101" fmla="*/ 5908949 w 6006665"/>
                  <a:gd name="connsiteY101" fmla="*/ 1554366 h 3006470"/>
                  <a:gd name="connsiteX102" fmla="*/ 5893042 w 6006665"/>
                  <a:gd name="connsiteY102" fmla="*/ 1570273 h 3006470"/>
                  <a:gd name="connsiteX103" fmla="*/ 5881135 w 6006665"/>
                  <a:gd name="connsiteY103" fmla="*/ 1570273 h 3006470"/>
                  <a:gd name="connsiteX104" fmla="*/ 5861227 w 6006665"/>
                  <a:gd name="connsiteY104" fmla="*/ 1570273 h 3006470"/>
                  <a:gd name="connsiteX105" fmla="*/ 5849321 w 6006665"/>
                  <a:gd name="connsiteY105" fmla="*/ 1570273 h 3006470"/>
                  <a:gd name="connsiteX106" fmla="*/ 5817506 w 6006665"/>
                  <a:gd name="connsiteY106" fmla="*/ 1536186 h 3006470"/>
                  <a:gd name="connsiteX107" fmla="*/ 5767511 w 6006665"/>
                  <a:gd name="connsiteY107" fmla="*/ 1511189 h 3006470"/>
                  <a:gd name="connsiteX108" fmla="*/ 5762967 w 6006665"/>
                  <a:gd name="connsiteY108" fmla="*/ 1477102 h 3006470"/>
                  <a:gd name="connsiteX109" fmla="*/ 5729132 w 6006665"/>
                  <a:gd name="connsiteY109" fmla="*/ 1463170 h 3006470"/>
                  <a:gd name="connsiteX110" fmla="*/ 5695337 w 6006665"/>
                  <a:gd name="connsiteY110" fmla="*/ 1472557 h 3006470"/>
                  <a:gd name="connsiteX111" fmla="*/ 5693366 w 6006665"/>
                  <a:gd name="connsiteY111" fmla="*/ 1469797 h 3006470"/>
                  <a:gd name="connsiteX112" fmla="*/ 5683431 w 6006665"/>
                  <a:gd name="connsiteY112" fmla="*/ 1472557 h 3006470"/>
                  <a:gd name="connsiteX113" fmla="*/ 5660706 w 6006665"/>
                  <a:gd name="connsiteY113" fmla="*/ 1440742 h 3006470"/>
                  <a:gd name="connsiteX114" fmla="*/ 5669644 w 6006665"/>
                  <a:gd name="connsiteY114" fmla="*/ 1415717 h 3006470"/>
                  <a:gd name="connsiteX115" fmla="*/ 5640799 w 6006665"/>
                  <a:gd name="connsiteY115" fmla="*/ 1429380 h 3006470"/>
                  <a:gd name="connsiteX116" fmla="*/ 5656705 w 6006665"/>
                  <a:gd name="connsiteY116" fmla="*/ 1472557 h 3006470"/>
                  <a:gd name="connsiteX117" fmla="*/ 5633981 w 6006665"/>
                  <a:gd name="connsiteY117" fmla="*/ 1511189 h 3006470"/>
                  <a:gd name="connsiteX118" fmla="*/ 5586259 w 6006665"/>
                  <a:gd name="connsiteY118" fmla="*/ 1547548 h 3006470"/>
                  <a:gd name="connsiteX119" fmla="*/ 5575676 w 6006665"/>
                  <a:gd name="connsiteY119" fmla="*/ 1546540 h 3006470"/>
                  <a:gd name="connsiteX120" fmla="*/ 5574353 w 6006665"/>
                  <a:gd name="connsiteY120" fmla="*/ 1547548 h 3006470"/>
                  <a:gd name="connsiteX121" fmla="*/ 5539436 w 6006665"/>
                  <a:gd name="connsiteY121" fmla="*/ 1544223 h 3006470"/>
                  <a:gd name="connsiteX122" fmla="*/ 5570352 w 6006665"/>
                  <a:gd name="connsiteY122" fmla="*/ 1586180 h 3006470"/>
                  <a:gd name="connsiteX123" fmla="*/ 5593077 w 6006665"/>
                  <a:gd name="connsiteY123" fmla="*/ 1649809 h 3006470"/>
                  <a:gd name="connsiteX124" fmla="*/ 5608984 w 6006665"/>
                  <a:gd name="connsiteY124" fmla="*/ 1677079 h 3006470"/>
                  <a:gd name="connsiteX125" fmla="*/ 5613529 w 6006665"/>
                  <a:gd name="connsiteY125" fmla="*/ 1708893 h 3006470"/>
                  <a:gd name="connsiteX126" fmla="*/ 5608984 w 6006665"/>
                  <a:gd name="connsiteY126" fmla="*/ 1731618 h 3006470"/>
                  <a:gd name="connsiteX127" fmla="*/ 5597799 w 6006665"/>
                  <a:gd name="connsiteY127" fmla="*/ 1728009 h 3006470"/>
                  <a:gd name="connsiteX128" fmla="*/ 5597077 w 6006665"/>
                  <a:gd name="connsiteY128" fmla="*/ 1731618 h 3006470"/>
                  <a:gd name="connsiteX129" fmla="*/ 5534271 w 6006665"/>
                  <a:gd name="connsiteY129" fmla="*/ 1711358 h 3006470"/>
                  <a:gd name="connsiteX130" fmla="*/ 5436277 w 6006665"/>
                  <a:gd name="connsiteY130" fmla="*/ 1767977 h 3006470"/>
                  <a:gd name="connsiteX131" fmla="*/ 5397645 w 6006665"/>
                  <a:gd name="connsiteY131" fmla="*/ 1779340 h 3006470"/>
                  <a:gd name="connsiteX132" fmla="*/ 5345378 w 6006665"/>
                  <a:gd name="connsiteY132" fmla="*/ 1833879 h 3006470"/>
                  <a:gd name="connsiteX133" fmla="*/ 5290839 w 6006665"/>
                  <a:gd name="connsiteY133" fmla="*/ 1881600 h 3006470"/>
                  <a:gd name="connsiteX134" fmla="*/ 5274932 w 6006665"/>
                  <a:gd name="connsiteY134" fmla="*/ 1913415 h 3006470"/>
                  <a:gd name="connsiteX135" fmla="*/ 5267238 w 6006665"/>
                  <a:gd name="connsiteY135" fmla="*/ 1904988 h 3006470"/>
                  <a:gd name="connsiteX136" fmla="*/ 5263025 w 6006665"/>
                  <a:gd name="connsiteY136" fmla="*/ 1913415 h 3006470"/>
                  <a:gd name="connsiteX137" fmla="*/ 5219538 w 6006665"/>
                  <a:gd name="connsiteY137" fmla="*/ 1865787 h 3006470"/>
                  <a:gd name="connsiteX138" fmla="*/ 5129494 w 6006665"/>
                  <a:gd name="connsiteY138" fmla="*/ 1920232 h 3006470"/>
                  <a:gd name="connsiteX139" fmla="*/ 5126389 w 6006665"/>
                  <a:gd name="connsiteY139" fmla="*/ 1914910 h 3006470"/>
                  <a:gd name="connsiteX140" fmla="*/ 5117587 w 6006665"/>
                  <a:gd name="connsiteY140" fmla="*/ 1920232 h 3006470"/>
                  <a:gd name="connsiteX141" fmla="*/ 5105544 w 6006665"/>
                  <a:gd name="connsiteY141" fmla="*/ 1899586 h 3006470"/>
                  <a:gd name="connsiteX142" fmla="*/ 5074955 w 6006665"/>
                  <a:gd name="connsiteY142" fmla="*/ 1924777 h 3006470"/>
                  <a:gd name="connsiteX143" fmla="*/ 5065718 w 6006665"/>
                  <a:gd name="connsiteY143" fmla="*/ 1922578 h 3006470"/>
                  <a:gd name="connsiteX144" fmla="*/ 5063048 w 6006665"/>
                  <a:gd name="connsiteY144" fmla="*/ 1924777 h 3006470"/>
                  <a:gd name="connsiteX145" fmla="*/ 5026594 w 6006665"/>
                  <a:gd name="connsiteY145" fmla="*/ 1916098 h 3006470"/>
                  <a:gd name="connsiteX146" fmla="*/ 5015871 w 6006665"/>
                  <a:gd name="connsiteY146" fmla="*/ 1961137 h 3006470"/>
                  <a:gd name="connsiteX147" fmla="*/ 4974967 w 6006665"/>
                  <a:gd name="connsiteY147" fmla="*/ 2027038 h 3006470"/>
                  <a:gd name="connsiteX148" fmla="*/ 4974967 w 6006665"/>
                  <a:gd name="connsiteY148" fmla="*/ 2058853 h 3006470"/>
                  <a:gd name="connsiteX149" fmla="*/ 5015871 w 6006665"/>
                  <a:gd name="connsiteY149" fmla="*/ 2074760 h 3006470"/>
                  <a:gd name="connsiteX150" fmla="*/ 5011326 w 6006665"/>
                  <a:gd name="connsiteY150" fmla="*/ 2172476 h 3006470"/>
                  <a:gd name="connsiteX151" fmla="*/ 4999419 w 6006665"/>
                  <a:gd name="connsiteY151" fmla="*/ 2172476 h 3006470"/>
                  <a:gd name="connsiteX152" fmla="*/ 4974967 w 6006665"/>
                  <a:gd name="connsiteY152" fmla="*/ 2172476 h 3006470"/>
                  <a:gd name="connsiteX153" fmla="*/ 4963605 w 6006665"/>
                  <a:gd name="connsiteY153" fmla="*/ 2224742 h 3006470"/>
                  <a:gd name="connsiteX154" fmla="*/ 4974967 w 6006665"/>
                  <a:gd name="connsiteY154" fmla="*/ 2252012 h 3006470"/>
                  <a:gd name="connsiteX155" fmla="*/ 4909065 w 6006665"/>
                  <a:gd name="connsiteY155" fmla="*/ 2286099 h 3006470"/>
                  <a:gd name="connsiteX156" fmla="*/ 4897703 w 6006665"/>
                  <a:gd name="connsiteY156" fmla="*/ 2354273 h 3006470"/>
                  <a:gd name="connsiteX157" fmla="*/ 4845437 w 6006665"/>
                  <a:gd name="connsiteY157" fmla="*/ 2370180 h 3006470"/>
                  <a:gd name="connsiteX158" fmla="*/ 4834074 w 6006665"/>
                  <a:gd name="connsiteY158" fmla="*/ 2429264 h 3006470"/>
                  <a:gd name="connsiteX159" fmla="*/ 4779535 w 6006665"/>
                  <a:gd name="connsiteY159" fmla="*/ 2488348 h 3006470"/>
                  <a:gd name="connsiteX160" fmla="*/ 4777225 w 6006665"/>
                  <a:gd name="connsiteY160" fmla="*/ 2477952 h 3006470"/>
                  <a:gd name="connsiteX161" fmla="*/ 4767628 w 6006665"/>
                  <a:gd name="connsiteY161" fmla="*/ 2488348 h 3006470"/>
                  <a:gd name="connsiteX162" fmla="*/ 4758538 w 6006665"/>
                  <a:gd name="connsiteY162" fmla="*/ 2447444 h 3006470"/>
                  <a:gd name="connsiteX163" fmla="*/ 4742631 w 6006665"/>
                  <a:gd name="connsiteY163" fmla="*/ 2361090 h 3006470"/>
                  <a:gd name="connsiteX164" fmla="*/ 4715361 w 6006665"/>
                  <a:gd name="connsiteY164" fmla="*/ 2220198 h 3006470"/>
                  <a:gd name="connsiteX165" fmla="*/ 4735813 w 6006665"/>
                  <a:gd name="connsiteY165" fmla="*/ 2129299 h 3006470"/>
                  <a:gd name="connsiteX166" fmla="*/ 4767628 w 6006665"/>
                  <a:gd name="connsiteY166" fmla="*/ 2086122 h 3006470"/>
                  <a:gd name="connsiteX167" fmla="*/ 4767628 w 6006665"/>
                  <a:gd name="connsiteY167" fmla="*/ 2058853 h 3006470"/>
                  <a:gd name="connsiteX168" fmla="*/ 4826712 w 6006665"/>
                  <a:gd name="connsiteY168" fmla="*/ 2042945 h 3006470"/>
                  <a:gd name="connsiteX169" fmla="*/ 4892613 w 6006665"/>
                  <a:gd name="connsiteY169" fmla="*/ 1952047 h 3006470"/>
                  <a:gd name="connsiteX170" fmla="*/ 4956243 w 6006665"/>
                  <a:gd name="connsiteY170" fmla="*/ 1877056 h 3006470"/>
                  <a:gd name="connsiteX171" fmla="*/ 5022143 w 6006665"/>
                  <a:gd name="connsiteY171" fmla="*/ 1817971 h 3006470"/>
                  <a:gd name="connsiteX172" fmla="*/ 5046694 w 6006665"/>
                  <a:gd name="connsiteY172" fmla="*/ 1710844 h 3006470"/>
                  <a:gd name="connsiteX173" fmla="*/ 5015871 w 6006665"/>
                  <a:gd name="connsiteY173" fmla="*/ 1715711 h 3006470"/>
                  <a:gd name="connsiteX174" fmla="*/ 4995419 w 6006665"/>
                  <a:gd name="connsiteY174" fmla="*/ 1779340 h 3006470"/>
                  <a:gd name="connsiteX175" fmla="*/ 4904521 w 6006665"/>
                  <a:gd name="connsiteY175" fmla="*/ 1865693 h 3006470"/>
                  <a:gd name="connsiteX176" fmla="*/ 4901708 w 6006665"/>
                  <a:gd name="connsiteY176" fmla="*/ 1857053 h 3006470"/>
                  <a:gd name="connsiteX177" fmla="*/ 4892613 w 6006665"/>
                  <a:gd name="connsiteY177" fmla="*/ 1865693 h 3006470"/>
                  <a:gd name="connsiteX178" fmla="*/ 4861835 w 6006665"/>
                  <a:gd name="connsiteY178" fmla="*/ 1771159 h 3006470"/>
                  <a:gd name="connsiteX179" fmla="*/ 4779535 w 6006665"/>
                  <a:gd name="connsiteY179" fmla="*/ 1795247 h 3006470"/>
                  <a:gd name="connsiteX180" fmla="*/ 4684091 w 6006665"/>
                  <a:gd name="connsiteY180" fmla="*/ 1920232 h 3006470"/>
                  <a:gd name="connsiteX181" fmla="*/ 4715906 w 6006665"/>
                  <a:gd name="connsiteY181" fmla="*/ 1967954 h 3006470"/>
                  <a:gd name="connsiteX182" fmla="*/ 4636369 w 6006665"/>
                  <a:gd name="connsiteY182" fmla="*/ 1983861 h 3006470"/>
                  <a:gd name="connsiteX183" fmla="*/ 4577285 w 6006665"/>
                  <a:gd name="connsiteY183" fmla="*/ 1988406 h 3006470"/>
                  <a:gd name="connsiteX184" fmla="*/ 4577373 w 6006665"/>
                  <a:gd name="connsiteY184" fmla="*/ 1987484 h 3006470"/>
                  <a:gd name="connsiteX185" fmla="*/ 4565379 w 6006665"/>
                  <a:gd name="connsiteY185" fmla="*/ 1988406 h 3006470"/>
                  <a:gd name="connsiteX186" fmla="*/ 4569923 w 6006665"/>
                  <a:gd name="connsiteY186" fmla="*/ 1940685 h 3006470"/>
                  <a:gd name="connsiteX187" fmla="*/ 4520081 w 6006665"/>
                  <a:gd name="connsiteY187" fmla="*/ 1931099 h 3006470"/>
                  <a:gd name="connsiteX188" fmla="*/ 4475025 w 6006665"/>
                  <a:gd name="connsiteY188" fmla="*/ 1961137 h 3006470"/>
                  <a:gd name="connsiteX189" fmla="*/ 4464394 w 6006665"/>
                  <a:gd name="connsiteY189" fmla="*/ 1960286 h 3006470"/>
                  <a:gd name="connsiteX190" fmla="*/ 4463118 w 6006665"/>
                  <a:gd name="connsiteY190" fmla="*/ 1961137 h 3006470"/>
                  <a:gd name="connsiteX191" fmla="*/ 4357637 w 6006665"/>
                  <a:gd name="connsiteY191" fmla="*/ 1952698 h 3006470"/>
                  <a:gd name="connsiteX192" fmla="*/ 4243233 w 6006665"/>
                  <a:gd name="connsiteY192" fmla="*/ 1972499 h 3006470"/>
                  <a:gd name="connsiteX193" fmla="*/ 4125065 w 6006665"/>
                  <a:gd name="connsiteY193" fmla="*/ 2106574 h 3006470"/>
                  <a:gd name="connsiteX194" fmla="*/ 3984173 w 6006665"/>
                  <a:gd name="connsiteY194" fmla="*/ 2263374 h 3006470"/>
                  <a:gd name="connsiteX195" fmla="*/ 4038712 w 6006665"/>
                  <a:gd name="connsiteY195" fmla="*/ 2267919 h 3006470"/>
                  <a:gd name="connsiteX196" fmla="*/ 4059164 w 6006665"/>
                  <a:gd name="connsiteY196" fmla="*/ 2311096 h 3006470"/>
                  <a:gd name="connsiteX197" fmla="*/ 4087782 w 6006665"/>
                  <a:gd name="connsiteY197" fmla="*/ 2319513 h 3006470"/>
                  <a:gd name="connsiteX198" fmla="*/ 4106341 w 6006665"/>
                  <a:gd name="connsiteY198" fmla="*/ 2290644 h 3006470"/>
                  <a:gd name="connsiteX199" fmla="*/ 4117411 w 6006665"/>
                  <a:gd name="connsiteY199" fmla="*/ 2291946 h 3006470"/>
                  <a:gd name="connsiteX200" fmla="*/ 4118248 w 6006665"/>
                  <a:gd name="connsiteY200" fmla="*/ 2290644 h 3006470"/>
                  <a:gd name="connsiteX201" fmla="*/ 4156880 w 6006665"/>
                  <a:gd name="connsiteY201" fmla="*/ 2295189 h 3006470"/>
                  <a:gd name="connsiteX202" fmla="*/ 4211419 w 6006665"/>
                  <a:gd name="connsiteY202" fmla="*/ 2365635 h 3006470"/>
                  <a:gd name="connsiteX203" fmla="*/ 4215964 w 6006665"/>
                  <a:gd name="connsiteY203" fmla="*/ 2413357 h 3006470"/>
                  <a:gd name="connsiteX204" fmla="*/ 4184149 w 6006665"/>
                  <a:gd name="connsiteY204" fmla="*/ 2472441 h 3006470"/>
                  <a:gd name="connsiteX205" fmla="*/ 4177332 w 6006665"/>
                  <a:gd name="connsiteY205" fmla="*/ 2542887 h 3006470"/>
                  <a:gd name="connsiteX206" fmla="*/ 4161425 w 6006665"/>
                  <a:gd name="connsiteY206" fmla="*/ 2629241 h 3006470"/>
                  <a:gd name="connsiteX207" fmla="*/ 4109158 w 6006665"/>
                  <a:gd name="connsiteY207" fmla="*/ 2708777 h 3006470"/>
                  <a:gd name="connsiteX208" fmla="*/ 4097796 w 6006665"/>
                  <a:gd name="connsiteY208" fmla="*/ 2747409 h 3006470"/>
                  <a:gd name="connsiteX209" fmla="*/ 4043257 w 6006665"/>
                  <a:gd name="connsiteY209" fmla="*/ 2806493 h 3006470"/>
                  <a:gd name="connsiteX210" fmla="*/ 3995535 w 6006665"/>
                  <a:gd name="connsiteY210" fmla="*/ 2865577 h 3006470"/>
                  <a:gd name="connsiteX211" fmla="*/ 3975083 w 6006665"/>
                  <a:gd name="connsiteY211" fmla="*/ 2897392 h 3006470"/>
                  <a:gd name="connsiteX212" fmla="*/ 3925089 w 6006665"/>
                  <a:gd name="connsiteY212" fmla="*/ 2924661 h 3006470"/>
                  <a:gd name="connsiteX213" fmla="*/ 3913182 w 6006665"/>
                  <a:gd name="connsiteY213" fmla="*/ 2924661 h 3006470"/>
                  <a:gd name="connsiteX214" fmla="*/ 3904637 w 6006665"/>
                  <a:gd name="connsiteY214" fmla="*/ 2924661 h 3006470"/>
                  <a:gd name="connsiteX215" fmla="*/ 3892729 w 6006665"/>
                  <a:gd name="connsiteY215" fmla="*/ 2924661 h 3006470"/>
                  <a:gd name="connsiteX216" fmla="*/ 3871063 w 6006665"/>
                  <a:gd name="connsiteY216" fmla="*/ 2908412 h 3006470"/>
                  <a:gd name="connsiteX217" fmla="*/ 3829645 w 6006665"/>
                  <a:gd name="connsiteY217" fmla="*/ 2936024 h 3006470"/>
                  <a:gd name="connsiteX218" fmla="*/ 3822828 w 6006665"/>
                  <a:gd name="connsiteY218" fmla="*/ 2956476 h 3006470"/>
                  <a:gd name="connsiteX219" fmla="*/ 3818283 w 6006665"/>
                  <a:gd name="connsiteY219" fmla="*/ 2947386 h 3006470"/>
                  <a:gd name="connsiteX220" fmla="*/ 3818283 w 6006665"/>
                  <a:gd name="connsiteY220" fmla="*/ 2935660 h 3006470"/>
                  <a:gd name="connsiteX221" fmla="*/ 3817738 w 6006665"/>
                  <a:gd name="connsiteY221" fmla="*/ 2936024 h 3006470"/>
                  <a:gd name="connsiteX222" fmla="*/ 3810921 w 6006665"/>
                  <a:gd name="connsiteY222" fmla="*/ 2956476 h 3006470"/>
                  <a:gd name="connsiteX223" fmla="*/ 3806376 w 6006665"/>
                  <a:gd name="connsiteY223" fmla="*/ 2947386 h 3006470"/>
                  <a:gd name="connsiteX224" fmla="*/ 3806376 w 6006665"/>
                  <a:gd name="connsiteY224" fmla="*/ 2920116 h 3006470"/>
                  <a:gd name="connsiteX225" fmla="*/ 3818283 w 6006665"/>
                  <a:gd name="connsiteY225" fmla="*/ 2920116 h 3006470"/>
                  <a:gd name="connsiteX226" fmla="*/ 3826828 w 6006665"/>
                  <a:gd name="connsiteY226" fmla="*/ 2920116 h 3006470"/>
                  <a:gd name="connsiteX227" fmla="*/ 3833645 w 6006665"/>
                  <a:gd name="connsiteY227" fmla="*/ 2861032 h 3006470"/>
                  <a:gd name="connsiteX228" fmla="*/ 3822283 w 6006665"/>
                  <a:gd name="connsiteY228" fmla="*/ 2817856 h 3006470"/>
                  <a:gd name="connsiteX229" fmla="*/ 3849553 w 6006665"/>
                  <a:gd name="connsiteY229" fmla="*/ 2795131 h 3006470"/>
                  <a:gd name="connsiteX230" fmla="*/ 3858814 w 6006665"/>
                  <a:gd name="connsiteY230" fmla="*/ 2797336 h 3006470"/>
                  <a:gd name="connsiteX231" fmla="*/ 3861460 w 6006665"/>
                  <a:gd name="connsiteY231" fmla="*/ 2795131 h 3006470"/>
                  <a:gd name="connsiteX232" fmla="*/ 3898487 w 6006665"/>
                  <a:gd name="connsiteY232" fmla="*/ 2803947 h 3006470"/>
                  <a:gd name="connsiteX233" fmla="*/ 3919999 w 6006665"/>
                  <a:gd name="connsiteY233" fmla="*/ 2758772 h 3006470"/>
                  <a:gd name="connsiteX234" fmla="*/ 3935906 w 6006665"/>
                  <a:gd name="connsiteY234" fmla="*/ 2699687 h 3006470"/>
                  <a:gd name="connsiteX235" fmla="*/ 3947269 w 6006665"/>
                  <a:gd name="connsiteY235" fmla="*/ 2676963 h 3006470"/>
                  <a:gd name="connsiteX236" fmla="*/ 3966292 w 6006665"/>
                  <a:gd name="connsiteY236" fmla="*/ 2632575 h 3006470"/>
                  <a:gd name="connsiteX237" fmla="*/ 3915999 w 6006665"/>
                  <a:gd name="connsiteY237" fmla="*/ 2645148 h 3006470"/>
                  <a:gd name="connsiteX238" fmla="*/ 3888729 w 6006665"/>
                  <a:gd name="connsiteY238" fmla="*/ 2667873 h 3006470"/>
                  <a:gd name="connsiteX239" fmla="*/ 3876822 w 6006665"/>
                  <a:gd name="connsiteY239" fmla="*/ 2667873 h 3006470"/>
                  <a:gd name="connsiteX240" fmla="*/ 3829645 w 6006665"/>
                  <a:gd name="connsiteY240" fmla="*/ 2667873 h 3006470"/>
                  <a:gd name="connsiteX241" fmla="*/ 3817738 w 6006665"/>
                  <a:gd name="connsiteY241" fmla="*/ 2667873 h 3006470"/>
                  <a:gd name="connsiteX242" fmla="*/ 3801831 w 6006665"/>
                  <a:gd name="connsiteY242" fmla="*/ 2613334 h 3006470"/>
                  <a:gd name="connsiteX243" fmla="*/ 3758654 w 6006665"/>
                  <a:gd name="connsiteY243" fmla="*/ 2574702 h 3006470"/>
                  <a:gd name="connsiteX244" fmla="*/ 3692753 w 6006665"/>
                  <a:gd name="connsiteY244" fmla="*/ 2558795 h 3006470"/>
                  <a:gd name="connsiteX245" fmla="*/ 3683663 w 6006665"/>
                  <a:gd name="connsiteY245" fmla="*/ 2499711 h 3006470"/>
                  <a:gd name="connsiteX246" fmla="*/ 3672301 w 6006665"/>
                  <a:gd name="connsiteY246" fmla="*/ 2467896 h 3006470"/>
                  <a:gd name="connsiteX247" fmla="*/ 3656393 w 6006665"/>
                  <a:gd name="connsiteY247" fmla="*/ 2440627 h 3006470"/>
                  <a:gd name="connsiteX248" fmla="*/ 3633669 w 6006665"/>
                  <a:gd name="connsiteY248" fmla="*/ 2381542 h 3006470"/>
                  <a:gd name="connsiteX249" fmla="*/ 3601854 w 6006665"/>
                  <a:gd name="connsiteY249" fmla="*/ 2361090 h 3006470"/>
                  <a:gd name="connsiteX250" fmla="*/ 3545995 w 6006665"/>
                  <a:gd name="connsiteY250" fmla="*/ 2339606 h 3006470"/>
                  <a:gd name="connsiteX251" fmla="*/ 3506955 w 6006665"/>
                  <a:gd name="connsiteY251" fmla="*/ 2345183 h 3006470"/>
                  <a:gd name="connsiteX252" fmla="*/ 3463779 w 6006665"/>
                  <a:gd name="connsiteY252" fmla="*/ 2354273 h 3006470"/>
                  <a:gd name="connsiteX253" fmla="*/ 3431964 w 6006665"/>
                  <a:gd name="connsiteY253" fmla="*/ 2381542 h 3006470"/>
                  <a:gd name="connsiteX254" fmla="*/ 3452416 w 6006665"/>
                  <a:gd name="connsiteY254" fmla="*/ 2397450 h 3006470"/>
                  <a:gd name="connsiteX255" fmla="*/ 3452416 w 6006665"/>
                  <a:gd name="connsiteY255" fmla="*/ 2429264 h 3006470"/>
                  <a:gd name="connsiteX256" fmla="*/ 3431964 w 6006665"/>
                  <a:gd name="connsiteY256" fmla="*/ 2451989 h 3006470"/>
                  <a:gd name="connsiteX257" fmla="*/ 3400150 w 6006665"/>
                  <a:gd name="connsiteY257" fmla="*/ 2511073 h 3006470"/>
                  <a:gd name="connsiteX258" fmla="*/ 3400150 w 6006665"/>
                  <a:gd name="connsiteY258" fmla="*/ 2538343 h 3006470"/>
                  <a:gd name="connsiteX259" fmla="*/ 3350155 w 6006665"/>
                  <a:gd name="connsiteY259" fmla="*/ 2570157 h 3006470"/>
                  <a:gd name="connsiteX260" fmla="*/ 3342342 w 6006665"/>
                  <a:gd name="connsiteY260" fmla="*/ 2567553 h 3006470"/>
                  <a:gd name="connsiteX261" fmla="*/ 3338249 w 6006665"/>
                  <a:gd name="connsiteY261" fmla="*/ 2570157 h 3006470"/>
                  <a:gd name="connsiteX262" fmla="*/ 3290527 w 6006665"/>
                  <a:gd name="connsiteY262" fmla="*/ 2554250 h 3006470"/>
                  <a:gd name="connsiteX263" fmla="*/ 3259257 w 6006665"/>
                  <a:gd name="connsiteY263" fmla="*/ 2554250 h 3006470"/>
                  <a:gd name="connsiteX264" fmla="*/ 3247350 w 6006665"/>
                  <a:gd name="connsiteY264" fmla="*/ 2554250 h 3006470"/>
                  <a:gd name="connsiteX265" fmla="*/ 3231443 w 6006665"/>
                  <a:gd name="connsiteY265" fmla="*/ 2538343 h 3006470"/>
                  <a:gd name="connsiteX266" fmla="*/ 3213271 w 6006665"/>
                  <a:gd name="connsiteY266" fmla="*/ 2533799 h 3006470"/>
                  <a:gd name="connsiteX267" fmla="*/ 3168359 w 6006665"/>
                  <a:gd name="connsiteY267" fmla="*/ 2570157 h 3006470"/>
                  <a:gd name="connsiteX268" fmla="*/ 3120637 w 6006665"/>
                  <a:gd name="connsiteY268" fmla="*/ 2581519 h 3006470"/>
                  <a:gd name="connsiteX269" fmla="*/ 3082005 w 6006665"/>
                  <a:gd name="connsiteY269" fmla="*/ 2597427 h 3006470"/>
                  <a:gd name="connsiteX270" fmla="*/ 3074460 w 6006665"/>
                  <a:gd name="connsiteY270" fmla="*/ 2595630 h 3006470"/>
                  <a:gd name="connsiteX271" fmla="*/ 3070098 w 6006665"/>
                  <a:gd name="connsiteY271" fmla="*/ 2597427 h 3006470"/>
                  <a:gd name="connsiteX272" fmla="*/ 3022376 w 6006665"/>
                  <a:gd name="connsiteY272" fmla="*/ 2586064 h 3006470"/>
                  <a:gd name="connsiteX273" fmla="*/ 3000196 w 6006665"/>
                  <a:gd name="connsiteY273" fmla="*/ 2586064 h 3006470"/>
                  <a:gd name="connsiteX274" fmla="*/ 2988289 w 6006665"/>
                  <a:gd name="connsiteY274" fmla="*/ 2586064 h 3006470"/>
                  <a:gd name="connsiteX275" fmla="*/ 2967837 w 6006665"/>
                  <a:gd name="connsiteY275" fmla="*/ 2554250 h 3006470"/>
                  <a:gd name="connsiteX276" fmla="*/ 2929205 w 6006665"/>
                  <a:gd name="connsiteY276" fmla="*/ 2526980 h 3006470"/>
                  <a:gd name="connsiteX277" fmla="*/ 2902153 w 6006665"/>
                  <a:gd name="connsiteY277" fmla="*/ 2523116 h 3006470"/>
                  <a:gd name="connsiteX278" fmla="*/ 2861576 w 6006665"/>
                  <a:gd name="connsiteY278" fmla="*/ 2526980 h 3006470"/>
                  <a:gd name="connsiteX279" fmla="*/ 2822944 w 6006665"/>
                  <a:gd name="connsiteY279" fmla="*/ 2538343 h 3006470"/>
                  <a:gd name="connsiteX280" fmla="*/ 2818139 w 6006665"/>
                  <a:gd name="connsiteY280" fmla="*/ 2536254 h 3006470"/>
                  <a:gd name="connsiteX281" fmla="*/ 2811037 w 6006665"/>
                  <a:gd name="connsiteY281" fmla="*/ 2538343 h 3006470"/>
                  <a:gd name="connsiteX282" fmla="*/ 2758770 w 6006665"/>
                  <a:gd name="connsiteY282" fmla="*/ 2515618 h 3006470"/>
                  <a:gd name="connsiteX283" fmla="*/ 2751953 w 6006665"/>
                  <a:gd name="connsiteY283" fmla="*/ 2472441 h 3006470"/>
                  <a:gd name="connsiteX284" fmla="*/ 2708776 w 6006665"/>
                  <a:gd name="connsiteY284" fmla="*/ 2456534 h 3006470"/>
                  <a:gd name="connsiteX285" fmla="*/ 2676962 w 6006665"/>
                  <a:gd name="connsiteY285" fmla="*/ 2451989 h 3006470"/>
                  <a:gd name="connsiteX286" fmla="*/ 2642534 w 6006665"/>
                  <a:gd name="connsiteY286" fmla="*/ 2430245 h 3006470"/>
                  <a:gd name="connsiteX287" fmla="*/ 2609333 w 6006665"/>
                  <a:gd name="connsiteY287" fmla="*/ 2488348 h 3006470"/>
                  <a:gd name="connsiteX288" fmla="*/ 2625240 w 6006665"/>
                  <a:gd name="connsiteY288" fmla="*/ 2522435 h 3006470"/>
                  <a:gd name="connsiteX289" fmla="*/ 2586608 w 6006665"/>
                  <a:gd name="connsiteY289" fmla="*/ 2558795 h 3006470"/>
                  <a:gd name="connsiteX290" fmla="*/ 2577105 w 6006665"/>
                  <a:gd name="connsiteY290" fmla="*/ 2556532 h 3006470"/>
                  <a:gd name="connsiteX291" fmla="*/ 2574701 w 6006665"/>
                  <a:gd name="connsiteY291" fmla="*/ 2558795 h 3006470"/>
                  <a:gd name="connsiteX292" fmla="*/ 2526979 w 6006665"/>
                  <a:gd name="connsiteY292" fmla="*/ 2547432 h 3006470"/>
                  <a:gd name="connsiteX293" fmla="*/ 2490620 w 6006665"/>
                  <a:gd name="connsiteY293" fmla="*/ 2542887 h 3006470"/>
                  <a:gd name="connsiteX294" fmla="*/ 2463350 w 6006665"/>
                  <a:gd name="connsiteY294" fmla="*/ 2515618 h 3006470"/>
                  <a:gd name="connsiteX295" fmla="*/ 2436625 w 6006665"/>
                  <a:gd name="connsiteY295" fmla="*/ 2515618 h 3006470"/>
                  <a:gd name="connsiteX296" fmla="*/ 2424718 w 6006665"/>
                  <a:gd name="connsiteY296" fmla="*/ 2515618 h 3006470"/>
                  <a:gd name="connsiteX297" fmla="*/ 2398858 w 6006665"/>
                  <a:gd name="connsiteY297" fmla="*/ 2502687 h 3006470"/>
                  <a:gd name="connsiteX298" fmla="*/ 2350272 w 6006665"/>
                  <a:gd name="connsiteY298" fmla="*/ 2526980 h 3006470"/>
                  <a:gd name="connsiteX299" fmla="*/ 2282098 w 6006665"/>
                  <a:gd name="connsiteY299" fmla="*/ 2574702 h 3006470"/>
                  <a:gd name="connsiteX300" fmla="*/ 2238921 w 6006665"/>
                  <a:gd name="connsiteY300" fmla="*/ 2586064 h 3006470"/>
                  <a:gd name="connsiteX301" fmla="*/ 2227559 w 6006665"/>
                  <a:gd name="connsiteY301" fmla="*/ 2590609 h 3006470"/>
                  <a:gd name="connsiteX302" fmla="*/ 2225178 w 6006665"/>
                  <a:gd name="connsiteY302" fmla="*/ 2586799 h 3006470"/>
                  <a:gd name="connsiteX303" fmla="*/ 2215652 w 6006665"/>
                  <a:gd name="connsiteY303" fmla="*/ 2590609 h 3006470"/>
                  <a:gd name="connsiteX304" fmla="*/ 2193596 w 6006665"/>
                  <a:gd name="connsiteY304" fmla="*/ 2555320 h 3006470"/>
                  <a:gd name="connsiteX305" fmla="*/ 2157112 w 6006665"/>
                  <a:gd name="connsiteY305" fmla="*/ 2558795 h 3006470"/>
                  <a:gd name="connsiteX306" fmla="*/ 2156291 w 6006665"/>
                  <a:gd name="connsiteY306" fmla="*/ 2557739 h 3006470"/>
                  <a:gd name="connsiteX307" fmla="*/ 2145205 w 6006665"/>
                  <a:gd name="connsiteY307" fmla="*/ 2558795 h 3006470"/>
                  <a:gd name="connsiteX308" fmla="*/ 2129298 w 6006665"/>
                  <a:gd name="connsiteY308" fmla="*/ 2538343 h 3006470"/>
                  <a:gd name="connsiteX309" fmla="*/ 2102029 w 6006665"/>
                  <a:gd name="connsiteY309" fmla="*/ 2526980 h 3006470"/>
                  <a:gd name="connsiteX310" fmla="*/ 2086121 w 6006665"/>
                  <a:gd name="connsiteY310" fmla="*/ 2495166 h 3006470"/>
                  <a:gd name="connsiteX311" fmla="*/ 2070005 w 6006665"/>
                  <a:gd name="connsiteY311" fmla="*/ 2486212 h 3006470"/>
                  <a:gd name="connsiteX312" fmla="*/ 2027582 w 6006665"/>
                  <a:gd name="connsiteY312" fmla="*/ 2499711 h 3006470"/>
                  <a:gd name="connsiteX313" fmla="*/ 2023845 w 6006665"/>
                  <a:gd name="connsiteY313" fmla="*/ 2497111 h 3006470"/>
                  <a:gd name="connsiteX314" fmla="*/ 2015675 w 6006665"/>
                  <a:gd name="connsiteY314" fmla="*/ 2499711 h 3006470"/>
                  <a:gd name="connsiteX315" fmla="*/ 1971363 w 6006665"/>
                  <a:gd name="connsiteY315" fmla="*/ 2468885 h 3006470"/>
                  <a:gd name="connsiteX316" fmla="*/ 1952591 w 6006665"/>
                  <a:gd name="connsiteY316" fmla="*/ 2495166 h 3006470"/>
                  <a:gd name="connsiteX317" fmla="*/ 1947518 w 6006665"/>
                  <a:gd name="connsiteY317" fmla="*/ 2485599 h 3006470"/>
                  <a:gd name="connsiteX318" fmla="*/ 1940684 w 6006665"/>
                  <a:gd name="connsiteY318" fmla="*/ 2495166 h 3006470"/>
                  <a:gd name="connsiteX319" fmla="*/ 1861147 w 6006665"/>
                  <a:gd name="connsiteY319" fmla="*/ 2345183 h 3006470"/>
                  <a:gd name="connsiteX320" fmla="*/ 1811153 w 6006665"/>
                  <a:gd name="connsiteY320" fmla="*/ 2295189 h 3006470"/>
                  <a:gd name="connsiteX321" fmla="*/ 1813950 w 6006665"/>
                  <a:gd name="connsiteY321" fmla="*/ 2292043 h 3006470"/>
                  <a:gd name="connsiteX322" fmla="*/ 1748069 w 6006665"/>
                  <a:gd name="connsiteY322" fmla="*/ 2333821 h 3006470"/>
                  <a:gd name="connsiteX323" fmla="*/ 1711709 w 6006665"/>
                  <a:gd name="connsiteY323" fmla="*/ 2338366 h 3006470"/>
                  <a:gd name="connsiteX324" fmla="*/ 1711926 w 6006665"/>
                  <a:gd name="connsiteY324" fmla="*/ 2336850 h 3006470"/>
                  <a:gd name="connsiteX325" fmla="*/ 1699803 w 6006665"/>
                  <a:gd name="connsiteY325" fmla="*/ 2338366 h 3006470"/>
                  <a:gd name="connsiteX326" fmla="*/ 1704347 w 6006665"/>
                  <a:gd name="connsiteY326" fmla="*/ 2306551 h 3006470"/>
                  <a:gd name="connsiteX327" fmla="*/ 1662460 w 6006665"/>
                  <a:gd name="connsiteY327" fmla="*/ 2288600 h 3006470"/>
                  <a:gd name="connsiteX328" fmla="*/ 1629901 w 6006665"/>
                  <a:gd name="connsiteY328" fmla="*/ 2302006 h 3006470"/>
                  <a:gd name="connsiteX329" fmla="*/ 1629300 w 6006665"/>
                  <a:gd name="connsiteY329" fmla="*/ 2297351 h 3006470"/>
                  <a:gd name="connsiteX330" fmla="*/ 1617994 w 6006665"/>
                  <a:gd name="connsiteY330" fmla="*/ 2302006 h 3006470"/>
                  <a:gd name="connsiteX331" fmla="*/ 1608904 w 6006665"/>
                  <a:gd name="connsiteY331" fmla="*/ 2231560 h 3006470"/>
                  <a:gd name="connsiteX332" fmla="*/ 1552684 w 6006665"/>
                  <a:gd name="connsiteY332" fmla="*/ 2221867 h 3006470"/>
                  <a:gd name="connsiteX333" fmla="*/ 1518550 w 6006665"/>
                  <a:gd name="connsiteY333" fmla="*/ 2247467 h 3006470"/>
                  <a:gd name="connsiteX334" fmla="*/ 1425379 w 6006665"/>
                  <a:gd name="connsiteY334" fmla="*/ 2267919 h 3006470"/>
                  <a:gd name="connsiteX335" fmla="*/ 1409472 w 6006665"/>
                  <a:gd name="connsiteY335" fmla="*/ 2286099 h 3006470"/>
                  <a:gd name="connsiteX336" fmla="*/ 1270852 w 6006665"/>
                  <a:gd name="connsiteY336" fmla="*/ 2306551 h 3006470"/>
                  <a:gd name="connsiteX337" fmla="*/ 1254945 w 6006665"/>
                  <a:gd name="connsiteY337" fmla="*/ 2327003 h 3006470"/>
                  <a:gd name="connsiteX338" fmla="*/ 1282214 w 6006665"/>
                  <a:gd name="connsiteY338" fmla="*/ 2370180 h 3006470"/>
                  <a:gd name="connsiteX339" fmla="*/ 1243582 w 6006665"/>
                  <a:gd name="connsiteY339" fmla="*/ 2386087 h 3006470"/>
                  <a:gd name="connsiteX340" fmla="*/ 1254945 w 6006665"/>
                  <a:gd name="connsiteY340" fmla="*/ 2404267 h 3006470"/>
                  <a:gd name="connsiteX341" fmla="*/ 1216313 w 6006665"/>
                  <a:gd name="connsiteY341" fmla="*/ 2429264 h 3006470"/>
                  <a:gd name="connsiteX342" fmla="*/ 1275397 w 6006665"/>
                  <a:gd name="connsiteY342" fmla="*/ 2472441 h 3006470"/>
                  <a:gd name="connsiteX343" fmla="*/ 1270852 w 6006665"/>
                  <a:gd name="connsiteY343" fmla="*/ 2499711 h 3006470"/>
                  <a:gd name="connsiteX344" fmla="*/ 1259108 w 6006665"/>
                  <a:gd name="connsiteY344" fmla="*/ 2498732 h 3006470"/>
                  <a:gd name="connsiteX345" fmla="*/ 1258945 w 6006665"/>
                  <a:gd name="connsiteY345" fmla="*/ 2499711 h 3006470"/>
                  <a:gd name="connsiteX346" fmla="*/ 1215644 w 6006665"/>
                  <a:gd name="connsiteY346" fmla="*/ 2496102 h 3006470"/>
                  <a:gd name="connsiteX347" fmla="*/ 1204950 w 6006665"/>
                  <a:gd name="connsiteY347" fmla="*/ 2511073 h 3006470"/>
                  <a:gd name="connsiteX348" fmla="*/ 1196495 w 6006665"/>
                  <a:gd name="connsiteY348" fmla="*/ 2506241 h 3006470"/>
                  <a:gd name="connsiteX349" fmla="*/ 1193043 w 6006665"/>
                  <a:gd name="connsiteY349" fmla="*/ 2511073 h 3006470"/>
                  <a:gd name="connsiteX350" fmla="*/ 1145322 w 6006665"/>
                  <a:gd name="connsiteY350" fmla="*/ 2483803 h 3006470"/>
                  <a:gd name="connsiteX351" fmla="*/ 1098145 w 6006665"/>
                  <a:gd name="connsiteY351" fmla="*/ 2483803 h 3006470"/>
                  <a:gd name="connsiteX352" fmla="*/ 1061785 w 6006665"/>
                  <a:gd name="connsiteY352" fmla="*/ 2511073 h 3006470"/>
                  <a:gd name="connsiteX353" fmla="*/ 1055322 w 6006665"/>
                  <a:gd name="connsiteY353" fmla="*/ 2506990 h 3006470"/>
                  <a:gd name="connsiteX354" fmla="*/ 1049878 w 6006665"/>
                  <a:gd name="connsiteY354" fmla="*/ 2511073 h 3006470"/>
                  <a:gd name="connsiteX355" fmla="*/ 1006701 w 6006665"/>
                  <a:gd name="connsiteY355" fmla="*/ 2483803 h 3006470"/>
                  <a:gd name="connsiteX356" fmla="*/ 924893 w 6006665"/>
                  <a:gd name="connsiteY356" fmla="*/ 2447444 h 3006470"/>
                  <a:gd name="connsiteX357" fmla="*/ 877716 w 6006665"/>
                  <a:gd name="connsiteY357" fmla="*/ 2447444 h 3006470"/>
                  <a:gd name="connsiteX358" fmla="*/ 802724 w 6006665"/>
                  <a:gd name="connsiteY358" fmla="*/ 2511073 h 3006470"/>
                  <a:gd name="connsiteX359" fmla="*/ 798179 w 6006665"/>
                  <a:gd name="connsiteY359" fmla="*/ 2554250 h 3006470"/>
                  <a:gd name="connsiteX360" fmla="*/ 787406 w 6006665"/>
                  <a:gd name="connsiteY360" fmla="*/ 2543477 h 3006470"/>
                  <a:gd name="connsiteX361" fmla="*/ 786272 w 6006665"/>
                  <a:gd name="connsiteY361" fmla="*/ 2554250 h 3006470"/>
                  <a:gd name="connsiteX362" fmla="*/ 756063 w 6006665"/>
                  <a:gd name="connsiteY362" fmla="*/ 2524040 h 3006470"/>
                  <a:gd name="connsiteX363" fmla="*/ 732278 w 6006665"/>
                  <a:gd name="connsiteY363" fmla="*/ 2581519 h 3006470"/>
                  <a:gd name="connsiteX364" fmla="*/ 743640 w 6006665"/>
                  <a:gd name="connsiteY364" fmla="*/ 2590609 h 3006470"/>
                  <a:gd name="connsiteX365" fmla="*/ 723188 w 6006665"/>
                  <a:gd name="connsiteY365" fmla="*/ 2633786 h 3006470"/>
                  <a:gd name="connsiteX366" fmla="*/ 747026 w 6006665"/>
                  <a:gd name="connsiteY366" fmla="*/ 2670627 h 3006470"/>
                  <a:gd name="connsiteX367" fmla="*/ 763548 w 6006665"/>
                  <a:gd name="connsiteY367" fmla="*/ 2667873 h 3006470"/>
                  <a:gd name="connsiteX368" fmla="*/ 764871 w 6006665"/>
                  <a:gd name="connsiteY368" fmla="*/ 2669637 h 3006470"/>
                  <a:gd name="connsiteX369" fmla="*/ 775455 w 6006665"/>
                  <a:gd name="connsiteY369" fmla="*/ 2667873 h 3006470"/>
                  <a:gd name="connsiteX370" fmla="*/ 802724 w 6006665"/>
                  <a:gd name="connsiteY370" fmla="*/ 2704232 h 3006470"/>
                  <a:gd name="connsiteX371" fmla="*/ 798179 w 6006665"/>
                  <a:gd name="connsiteY371" fmla="*/ 2731502 h 3006470"/>
                  <a:gd name="connsiteX372" fmla="*/ 818632 w 6006665"/>
                  <a:gd name="connsiteY372" fmla="*/ 2742864 h 3006470"/>
                  <a:gd name="connsiteX373" fmla="*/ 802724 w 6006665"/>
                  <a:gd name="connsiteY373" fmla="*/ 2774679 h 3006470"/>
                  <a:gd name="connsiteX374" fmla="*/ 766365 w 6006665"/>
                  <a:gd name="connsiteY374" fmla="*/ 2779224 h 3006470"/>
                  <a:gd name="connsiteX375" fmla="*/ 727733 w 6006665"/>
                  <a:gd name="connsiteY375" fmla="*/ 2838308 h 3006470"/>
                  <a:gd name="connsiteX376" fmla="*/ 759548 w 6006665"/>
                  <a:gd name="connsiteY376" fmla="*/ 2881485 h 3006470"/>
                  <a:gd name="connsiteX377" fmla="*/ 759548 w 6006665"/>
                  <a:gd name="connsiteY377" fmla="*/ 2920116 h 3006470"/>
                  <a:gd name="connsiteX378" fmla="*/ 798179 w 6006665"/>
                  <a:gd name="connsiteY378" fmla="*/ 2979201 h 3006470"/>
                  <a:gd name="connsiteX379" fmla="*/ 775455 w 6006665"/>
                  <a:gd name="connsiteY379" fmla="*/ 2995108 h 3006470"/>
                  <a:gd name="connsiteX380" fmla="*/ 770910 w 6006665"/>
                  <a:gd name="connsiteY380" fmla="*/ 3006470 h 3006470"/>
                  <a:gd name="connsiteX381" fmla="*/ 759003 w 6006665"/>
                  <a:gd name="connsiteY381" fmla="*/ 3006470 h 3006470"/>
                  <a:gd name="connsiteX382" fmla="*/ 755003 w 6006665"/>
                  <a:gd name="connsiteY382" fmla="*/ 3006470 h 3006470"/>
                  <a:gd name="connsiteX383" fmla="*/ 743096 w 6006665"/>
                  <a:gd name="connsiteY383" fmla="*/ 3006470 h 3006470"/>
                  <a:gd name="connsiteX384" fmla="*/ 715826 w 6006665"/>
                  <a:gd name="connsiteY384" fmla="*/ 2972383 h 3006470"/>
                  <a:gd name="connsiteX385" fmla="*/ 704464 w 6006665"/>
                  <a:gd name="connsiteY385" fmla="*/ 2972383 h 3006470"/>
                  <a:gd name="connsiteX386" fmla="*/ 684012 w 6006665"/>
                  <a:gd name="connsiteY386" fmla="*/ 2963293 h 3006470"/>
                  <a:gd name="connsiteX387" fmla="*/ 672649 w 6006665"/>
                  <a:gd name="connsiteY387" fmla="*/ 2940569 h 3006470"/>
                  <a:gd name="connsiteX388" fmla="*/ 645222 w 6006665"/>
                  <a:gd name="connsiteY388" fmla="*/ 2932732 h 3006470"/>
                  <a:gd name="connsiteX389" fmla="*/ 625472 w 6006665"/>
                  <a:gd name="connsiteY389" fmla="*/ 2936024 h 3006470"/>
                  <a:gd name="connsiteX390" fmla="*/ 623771 w 6006665"/>
                  <a:gd name="connsiteY390" fmla="*/ 2934323 h 3006470"/>
                  <a:gd name="connsiteX391" fmla="*/ 613565 w 6006665"/>
                  <a:gd name="connsiteY391" fmla="*/ 2936024 h 3006470"/>
                  <a:gd name="connsiteX392" fmla="*/ 609020 w 6006665"/>
                  <a:gd name="connsiteY392" fmla="*/ 2931479 h 3006470"/>
                  <a:gd name="connsiteX393" fmla="*/ 559026 w 6006665"/>
                  <a:gd name="connsiteY393" fmla="*/ 2904209 h 3006470"/>
                  <a:gd name="connsiteX394" fmla="*/ 506760 w 6006665"/>
                  <a:gd name="connsiteY394" fmla="*/ 2897392 h 3006470"/>
                  <a:gd name="connsiteX395" fmla="*/ 483280 w 6006665"/>
                  <a:gd name="connsiteY395" fmla="*/ 2890683 h 3006470"/>
                  <a:gd name="connsiteX396" fmla="*/ 480035 w 6006665"/>
                  <a:gd name="connsiteY396" fmla="*/ 2892847 h 3006470"/>
                  <a:gd name="connsiteX397" fmla="*/ 475042 w 6006665"/>
                  <a:gd name="connsiteY397" fmla="*/ 2888329 h 3006470"/>
                  <a:gd name="connsiteX398" fmla="*/ 474945 w 6006665"/>
                  <a:gd name="connsiteY398" fmla="*/ 2888302 h 3006470"/>
                  <a:gd name="connsiteX399" fmla="*/ 468128 w 6006665"/>
                  <a:gd name="connsiteY399" fmla="*/ 2892847 h 3006470"/>
                  <a:gd name="connsiteX400" fmla="*/ 420406 w 6006665"/>
                  <a:gd name="connsiteY400" fmla="*/ 2849670 h 3006470"/>
                  <a:gd name="connsiteX401" fmla="*/ 381774 w 6006665"/>
                  <a:gd name="connsiteY401" fmla="*/ 2833763 h 3006470"/>
                  <a:gd name="connsiteX402" fmla="*/ 349960 w 6006665"/>
                  <a:gd name="connsiteY402" fmla="*/ 2801948 h 3006470"/>
                  <a:gd name="connsiteX403" fmla="*/ 377229 w 6006665"/>
                  <a:gd name="connsiteY403" fmla="*/ 2795131 h 3006470"/>
                  <a:gd name="connsiteX404" fmla="*/ 404499 w 6006665"/>
                  <a:gd name="connsiteY404" fmla="*/ 2747409 h 3006470"/>
                  <a:gd name="connsiteX405" fmla="*/ 388591 w 6006665"/>
                  <a:gd name="connsiteY405" fmla="*/ 2731502 h 3006470"/>
                  <a:gd name="connsiteX406" fmla="*/ 440858 w 6006665"/>
                  <a:gd name="connsiteY406" fmla="*/ 2704232 h 3006470"/>
                  <a:gd name="connsiteX407" fmla="*/ 440858 w 6006665"/>
                  <a:gd name="connsiteY407" fmla="*/ 2701176 h 3006470"/>
                  <a:gd name="connsiteX408" fmla="*/ 416406 w 6006665"/>
                  <a:gd name="connsiteY408" fmla="*/ 2704232 h 3006470"/>
                  <a:gd name="connsiteX409" fmla="*/ 416406 w 6006665"/>
                  <a:gd name="connsiteY409" fmla="*/ 2702744 h 3006470"/>
                  <a:gd name="connsiteX410" fmla="*/ 404499 w 6006665"/>
                  <a:gd name="connsiteY410" fmla="*/ 2704232 h 3006470"/>
                  <a:gd name="connsiteX411" fmla="*/ 404499 w 6006665"/>
                  <a:gd name="connsiteY411" fmla="*/ 2683780 h 3006470"/>
                  <a:gd name="connsiteX412" fmla="*/ 424951 w 6006665"/>
                  <a:gd name="connsiteY412" fmla="*/ 2667873 h 3006470"/>
                  <a:gd name="connsiteX413" fmla="*/ 463583 w 6006665"/>
                  <a:gd name="connsiteY413" fmla="*/ 2661056 h 3006470"/>
                  <a:gd name="connsiteX414" fmla="*/ 468128 w 6006665"/>
                  <a:gd name="connsiteY414" fmla="*/ 2645148 h 3006470"/>
                  <a:gd name="connsiteX415" fmla="*/ 456765 w 6006665"/>
                  <a:gd name="connsiteY415" fmla="*/ 2613334 h 3006470"/>
                  <a:gd name="connsiteX416" fmla="*/ 474945 w 6006665"/>
                  <a:gd name="connsiteY416" fmla="*/ 2586064 h 3006470"/>
                  <a:gd name="connsiteX417" fmla="*/ 474945 w 6006665"/>
                  <a:gd name="connsiteY417" fmla="*/ 2565612 h 3006470"/>
                  <a:gd name="connsiteX418" fmla="*/ 420406 w 6006665"/>
                  <a:gd name="connsiteY418" fmla="*/ 2547432 h 3006470"/>
                  <a:gd name="connsiteX419" fmla="*/ 409588 w 6006665"/>
                  <a:gd name="connsiteY419" fmla="*/ 2547432 h 3006470"/>
                  <a:gd name="connsiteX420" fmla="*/ 397681 w 6006665"/>
                  <a:gd name="connsiteY420" fmla="*/ 2547432 h 3006470"/>
                  <a:gd name="connsiteX421" fmla="*/ 379485 w 6006665"/>
                  <a:gd name="connsiteY421" fmla="*/ 2525193 h 3006470"/>
                  <a:gd name="connsiteX422" fmla="*/ 357322 w 6006665"/>
                  <a:gd name="connsiteY422" fmla="*/ 2531525 h 3006470"/>
                  <a:gd name="connsiteX423" fmla="*/ 352842 w 6006665"/>
                  <a:gd name="connsiteY423" fmla="*/ 2529403 h 3006470"/>
                  <a:gd name="connsiteX424" fmla="*/ 345415 w 6006665"/>
                  <a:gd name="connsiteY424" fmla="*/ 2531525 h 3006470"/>
                  <a:gd name="connsiteX425" fmla="*/ 302238 w 6006665"/>
                  <a:gd name="connsiteY425" fmla="*/ 2511073 h 3006470"/>
                  <a:gd name="connsiteX426" fmla="*/ 302238 w 6006665"/>
                  <a:gd name="connsiteY426" fmla="*/ 2499711 h 3006470"/>
                  <a:gd name="connsiteX427" fmla="*/ 286331 w 6006665"/>
                  <a:gd name="connsiteY427" fmla="*/ 2472441 h 3006470"/>
                  <a:gd name="connsiteX428" fmla="*/ 270968 w 6006665"/>
                  <a:gd name="connsiteY428" fmla="*/ 2472441 h 3006470"/>
                  <a:gd name="connsiteX429" fmla="*/ 259061 w 6006665"/>
                  <a:gd name="connsiteY429" fmla="*/ 2472441 h 3006470"/>
                  <a:gd name="connsiteX430" fmla="*/ 254516 w 6006665"/>
                  <a:gd name="connsiteY430" fmla="*/ 2456534 h 3006470"/>
                  <a:gd name="connsiteX431" fmla="*/ 263606 w 6006665"/>
                  <a:gd name="connsiteY431" fmla="*/ 2440627 h 3006470"/>
                  <a:gd name="connsiteX432" fmla="*/ 243991 w 6006665"/>
                  <a:gd name="connsiteY432" fmla="*/ 2410114 h 3006470"/>
                  <a:gd name="connsiteX433" fmla="*/ 216429 w 6006665"/>
                  <a:gd name="connsiteY433" fmla="*/ 2413357 h 3006470"/>
                  <a:gd name="connsiteX434" fmla="*/ 212956 w 6006665"/>
                  <a:gd name="connsiteY434" fmla="*/ 2412365 h 3006470"/>
                  <a:gd name="connsiteX435" fmla="*/ 204522 w 6006665"/>
                  <a:gd name="connsiteY435" fmla="*/ 2413357 h 3006470"/>
                  <a:gd name="connsiteX436" fmla="*/ 199623 w 6006665"/>
                  <a:gd name="connsiteY436" fmla="*/ 2411957 h 3006470"/>
                  <a:gd name="connsiteX437" fmla="*/ 195977 w 6006665"/>
                  <a:gd name="connsiteY437" fmla="*/ 2424719 h 3006470"/>
                  <a:gd name="connsiteX438" fmla="*/ 184968 w 6006665"/>
                  <a:gd name="connsiteY438" fmla="*/ 2421574 h 3006470"/>
                  <a:gd name="connsiteX439" fmla="*/ 184070 w 6006665"/>
                  <a:gd name="connsiteY439" fmla="*/ 2424719 h 3006470"/>
                  <a:gd name="connsiteX440" fmla="*/ 168163 w 6006665"/>
                  <a:gd name="connsiteY440" fmla="*/ 2420174 h 3006470"/>
                  <a:gd name="connsiteX441" fmla="*/ 156800 w 6006665"/>
                  <a:gd name="connsiteY441" fmla="*/ 2381542 h 3006470"/>
                  <a:gd name="connsiteX442" fmla="*/ 152255 w 6006665"/>
                  <a:gd name="connsiteY442" fmla="*/ 2365635 h 3006470"/>
                  <a:gd name="connsiteX443" fmla="*/ 156800 w 6006665"/>
                  <a:gd name="connsiteY443" fmla="*/ 2361090 h 3006470"/>
                  <a:gd name="connsiteX444" fmla="*/ 168707 w 6006665"/>
                  <a:gd name="connsiteY444" fmla="*/ 2361090 h 3006470"/>
                  <a:gd name="connsiteX445" fmla="*/ 188615 w 6006665"/>
                  <a:gd name="connsiteY445" fmla="*/ 2361090 h 3006470"/>
                  <a:gd name="connsiteX446" fmla="*/ 199977 w 6006665"/>
                  <a:gd name="connsiteY446" fmla="*/ 2349728 h 3006470"/>
                  <a:gd name="connsiteX447" fmla="*/ 188615 w 6006665"/>
                  <a:gd name="connsiteY447" fmla="*/ 2327003 h 3006470"/>
                  <a:gd name="connsiteX448" fmla="*/ 168163 w 6006665"/>
                  <a:gd name="connsiteY448" fmla="*/ 2317914 h 3006470"/>
                  <a:gd name="connsiteX449" fmla="*/ 168163 w 6006665"/>
                  <a:gd name="connsiteY449" fmla="*/ 2311096 h 3006470"/>
                  <a:gd name="connsiteX450" fmla="*/ 152255 w 6006665"/>
                  <a:gd name="connsiteY450" fmla="*/ 2295189 h 3006470"/>
                  <a:gd name="connsiteX451" fmla="*/ 129531 w 6006665"/>
                  <a:gd name="connsiteY451" fmla="*/ 2258829 h 3006470"/>
                  <a:gd name="connsiteX452" fmla="*/ 140893 w 6006665"/>
                  <a:gd name="connsiteY452" fmla="*/ 2236105 h 3006470"/>
                  <a:gd name="connsiteX453" fmla="*/ 136348 w 6006665"/>
                  <a:gd name="connsiteY453" fmla="*/ 2208835 h 3006470"/>
                  <a:gd name="connsiteX454" fmla="*/ 103789 w 6006665"/>
                  <a:gd name="connsiteY454" fmla="*/ 2195428 h 3006470"/>
                  <a:gd name="connsiteX455" fmla="*/ 93716 w 6006665"/>
                  <a:gd name="connsiteY455" fmla="*/ 2199745 h 3006470"/>
                  <a:gd name="connsiteX456" fmla="*/ 91868 w 6006665"/>
                  <a:gd name="connsiteY456" fmla="*/ 2195434 h 3006470"/>
                  <a:gd name="connsiteX457" fmla="*/ 81809 w 6006665"/>
                  <a:gd name="connsiteY457" fmla="*/ 2199745 h 3006470"/>
                  <a:gd name="connsiteX458" fmla="*/ 74992 w 6006665"/>
                  <a:gd name="connsiteY458" fmla="*/ 2183838 h 3006470"/>
                  <a:gd name="connsiteX459" fmla="*/ 34087 w 6006665"/>
                  <a:gd name="connsiteY459" fmla="*/ 2172476 h 3006470"/>
                  <a:gd name="connsiteX460" fmla="*/ 22725 w 6006665"/>
                  <a:gd name="connsiteY460" fmla="*/ 2129299 h 3006470"/>
                  <a:gd name="connsiteX461" fmla="*/ 22725 w 6006665"/>
                  <a:gd name="connsiteY461" fmla="*/ 2097484 h 3006470"/>
                  <a:gd name="connsiteX462" fmla="*/ 0 w 6006665"/>
                  <a:gd name="connsiteY462" fmla="*/ 2081577 h 3006470"/>
                  <a:gd name="connsiteX463" fmla="*/ 15907 w 6006665"/>
                  <a:gd name="connsiteY463" fmla="*/ 2058853 h 3006470"/>
                  <a:gd name="connsiteX464" fmla="*/ 6818 w 6006665"/>
                  <a:gd name="connsiteY464" fmla="*/ 1995224 h 3006470"/>
                  <a:gd name="connsiteX465" fmla="*/ 34087 w 6006665"/>
                  <a:gd name="connsiteY465" fmla="*/ 1952047 h 3006470"/>
                  <a:gd name="connsiteX466" fmla="*/ 27270 w 6006665"/>
                  <a:gd name="connsiteY466" fmla="*/ 1940685 h 3006470"/>
                  <a:gd name="connsiteX467" fmla="*/ 70447 w 6006665"/>
                  <a:gd name="connsiteY467" fmla="*/ 1902053 h 3006470"/>
                  <a:gd name="connsiteX468" fmla="*/ 27270 w 6006665"/>
                  <a:gd name="connsiteY468" fmla="*/ 1865693 h 3006470"/>
                  <a:gd name="connsiteX469" fmla="*/ 109078 w 6006665"/>
                  <a:gd name="connsiteY469" fmla="*/ 1767977 h 3006470"/>
                  <a:gd name="connsiteX470" fmla="*/ 145438 w 6006665"/>
                  <a:gd name="connsiteY470" fmla="*/ 1724800 h 3006470"/>
                  <a:gd name="connsiteX471" fmla="*/ 156800 w 6006665"/>
                  <a:gd name="connsiteY471" fmla="*/ 1681624 h 3006470"/>
                  <a:gd name="connsiteX472" fmla="*/ 102261 w 6006665"/>
                  <a:gd name="connsiteY472" fmla="*/ 1629357 h 3006470"/>
                  <a:gd name="connsiteX473" fmla="*/ 118168 w 6006665"/>
                  <a:gd name="connsiteY473" fmla="*/ 1574818 h 3006470"/>
                  <a:gd name="connsiteX474" fmla="*/ 86354 w 6006665"/>
                  <a:gd name="connsiteY474" fmla="*/ 1511189 h 3006470"/>
                  <a:gd name="connsiteX475" fmla="*/ 109078 w 6006665"/>
                  <a:gd name="connsiteY475" fmla="*/ 1436197 h 3006470"/>
                  <a:gd name="connsiteX476" fmla="*/ 70447 w 6006665"/>
                  <a:gd name="connsiteY476" fmla="*/ 1333936 h 3006470"/>
                  <a:gd name="connsiteX477" fmla="*/ 102261 w 6006665"/>
                  <a:gd name="connsiteY477" fmla="*/ 1263490 h 3006470"/>
                  <a:gd name="connsiteX478" fmla="*/ 43177 w 6006665"/>
                  <a:gd name="connsiteY478" fmla="*/ 1197589 h 3006470"/>
                  <a:gd name="connsiteX479" fmla="*/ 49994 w 6006665"/>
                  <a:gd name="connsiteY479" fmla="*/ 1122597 h 3006470"/>
                  <a:gd name="connsiteX480" fmla="*/ 81809 w 6006665"/>
                  <a:gd name="connsiteY480" fmla="*/ 1118052 h 3006470"/>
                  <a:gd name="connsiteX481" fmla="*/ 145438 w 6006665"/>
                  <a:gd name="connsiteY481" fmla="*/ 1074876 h 3006470"/>
                  <a:gd name="connsiteX482" fmla="*/ 184070 w 6006665"/>
                  <a:gd name="connsiteY482" fmla="*/ 1036244 h 3006470"/>
                  <a:gd name="connsiteX483" fmla="*/ 189699 w 6006665"/>
                  <a:gd name="connsiteY483" fmla="*/ 1042522 h 3006470"/>
                  <a:gd name="connsiteX484" fmla="*/ 195977 w 6006665"/>
                  <a:gd name="connsiteY484" fmla="*/ 1036244 h 3006470"/>
                  <a:gd name="connsiteX485" fmla="*/ 255061 w 6006665"/>
                  <a:gd name="connsiteY485" fmla="*/ 1102145 h 3006470"/>
                  <a:gd name="connsiteX486" fmla="*/ 350504 w 6006665"/>
                  <a:gd name="connsiteY486" fmla="*/ 1122597 h 3006470"/>
                  <a:gd name="connsiteX487" fmla="*/ 491397 w 6006665"/>
                  <a:gd name="connsiteY487" fmla="*/ 1236221 h 3006470"/>
                  <a:gd name="connsiteX488" fmla="*/ 523211 w 6006665"/>
                  <a:gd name="connsiteY488" fmla="*/ 1283942 h 3006470"/>
                  <a:gd name="connsiteX489" fmla="*/ 523211 w 6006665"/>
                  <a:gd name="connsiteY489" fmla="*/ 1343026 h 3006470"/>
                  <a:gd name="connsiteX490" fmla="*/ 486852 w 6006665"/>
                  <a:gd name="connsiteY490" fmla="*/ 1397565 h 3006470"/>
                  <a:gd name="connsiteX491" fmla="*/ 420951 w 6006665"/>
                  <a:gd name="connsiteY491" fmla="*/ 1418018 h 3006470"/>
                  <a:gd name="connsiteX492" fmla="*/ 415909 w 6006665"/>
                  <a:gd name="connsiteY492" fmla="*/ 1415887 h 3006470"/>
                  <a:gd name="connsiteX493" fmla="*/ 409044 w 6006665"/>
                  <a:gd name="connsiteY493" fmla="*/ 1418018 h 3006470"/>
                  <a:gd name="connsiteX494" fmla="*/ 252950 w 6006665"/>
                  <a:gd name="connsiteY494" fmla="*/ 1352062 h 3006470"/>
                  <a:gd name="connsiteX495" fmla="*/ 232336 w 6006665"/>
                  <a:gd name="connsiteY495" fmla="*/ 1358934 h 3006470"/>
                  <a:gd name="connsiteX496" fmla="*/ 291420 w 6006665"/>
                  <a:gd name="connsiteY496" fmla="*/ 1429380 h 3006470"/>
                  <a:gd name="connsiteX497" fmla="*/ 291420 w 6006665"/>
                  <a:gd name="connsiteY497" fmla="*/ 1468012 h 3006470"/>
                  <a:gd name="connsiteX498" fmla="*/ 298238 w 6006665"/>
                  <a:gd name="connsiteY498" fmla="*/ 1554366 h 3006470"/>
                  <a:gd name="connsiteX499" fmla="*/ 345959 w 6006665"/>
                  <a:gd name="connsiteY499" fmla="*/ 1586180 h 3006470"/>
                  <a:gd name="connsiteX500" fmla="*/ 362087 w 6006665"/>
                  <a:gd name="connsiteY500" fmla="*/ 1595588 h 3006470"/>
                  <a:gd name="connsiteX501" fmla="*/ 365867 w 6006665"/>
                  <a:gd name="connsiteY501" fmla="*/ 1563455 h 3006470"/>
                  <a:gd name="connsiteX502" fmla="*/ 345415 w 6006665"/>
                  <a:gd name="connsiteY502" fmla="*/ 1527096 h 3006470"/>
                  <a:gd name="connsiteX503" fmla="*/ 365867 w 6006665"/>
                  <a:gd name="connsiteY503" fmla="*/ 1495281 h 3006470"/>
                  <a:gd name="connsiteX504" fmla="*/ 374560 w 6006665"/>
                  <a:gd name="connsiteY504" fmla="*/ 1500280 h 3006470"/>
                  <a:gd name="connsiteX505" fmla="*/ 377774 w 6006665"/>
                  <a:gd name="connsiteY505" fmla="*/ 1495281 h 3006470"/>
                  <a:gd name="connsiteX506" fmla="*/ 461933 w 6006665"/>
                  <a:gd name="connsiteY506" fmla="*/ 1543673 h 3006470"/>
                  <a:gd name="connsiteX507" fmla="*/ 484035 w 6006665"/>
                  <a:gd name="connsiteY507" fmla="*/ 1527096 h 3006470"/>
                  <a:gd name="connsiteX508" fmla="*/ 463583 w 6006665"/>
                  <a:gd name="connsiteY508" fmla="*/ 1461194 h 3006470"/>
                  <a:gd name="connsiteX509" fmla="*/ 549936 w 6006665"/>
                  <a:gd name="connsiteY509" fmla="*/ 1374841 h 3006470"/>
                  <a:gd name="connsiteX510" fmla="*/ 559742 w 6006665"/>
                  <a:gd name="connsiteY510" fmla="*/ 1376942 h 3006470"/>
                  <a:gd name="connsiteX511" fmla="*/ 561843 w 6006665"/>
                  <a:gd name="connsiteY511" fmla="*/ 1374841 h 3006470"/>
                  <a:gd name="connsiteX512" fmla="*/ 593658 w 6006665"/>
                  <a:gd name="connsiteY512" fmla="*/ 1381658 h 3006470"/>
                  <a:gd name="connsiteX513" fmla="*/ 620945 w 6006665"/>
                  <a:gd name="connsiteY513" fmla="*/ 1405535 h 3006470"/>
                  <a:gd name="connsiteX514" fmla="*/ 640835 w 6006665"/>
                  <a:gd name="connsiteY514" fmla="*/ 1349844 h 3006470"/>
                  <a:gd name="connsiteX515" fmla="*/ 609020 w 6006665"/>
                  <a:gd name="connsiteY515" fmla="*/ 1295305 h 3006470"/>
                  <a:gd name="connsiteX516" fmla="*/ 624928 w 6006665"/>
                  <a:gd name="connsiteY516" fmla="*/ 1236221 h 3006470"/>
                  <a:gd name="connsiteX517" fmla="*/ 597658 w 6006665"/>
                  <a:gd name="connsiteY517" fmla="*/ 1177136 h 3006470"/>
                  <a:gd name="connsiteX518" fmla="*/ 611562 w 6006665"/>
                  <a:gd name="connsiteY518" fmla="*/ 1181462 h 3006470"/>
                  <a:gd name="connsiteX519" fmla="*/ 609565 w 6006665"/>
                  <a:gd name="connsiteY519" fmla="*/ 1177136 h 3006470"/>
                  <a:gd name="connsiteX520" fmla="*/ 711826 w 6006665"/>
                  <a:gd name="connsiteY520" fmla="*/ 1208951 h 3006470"/>
                  <a:gd name="connsiteX521" fmla="*/ 732278 w 6006665"/>
                  <a:gd name="connsiteY521" fmla="*/ 1263490 h 3006470"/>
                  <a:gd name="connsiteX522" fmla="*/ 684556 w 6006665"/>
                  <a:gd name="connsiteY522" fmla="*/ 1274852 h 3006470"/>
                  <a:gd name="connsiteX523" fmla="*/ 684556 w 6006665"/>
                  <a:gd name="connsiteY523" fmla="*/ 1327119 h 3006470"/>
                  <a:gd name="connsiteX524" fmla="*/ 713309 w 6006665"/>
                  <a:gd name="connsiteY524" fmla="*/ 1355872 h 3006470"/>
                  <a:gd name="connsiteX525" fmla="*/ 763548 w 6006665"/>
                  <a:gd name="connsiteY525" fmla="*/ 1338481 h 3006470"/>
                  <a:gd name="connsiteX526" fmla="*/ 770365 w 6006665"/>
                  <a:gd name="connsiteY526" fmla="*/ 1279397 h 3006470"/>
                  <a:gd name="connsiteX527" fmla="*/ 845357 w 6006665"/>
                  <a:gd name="connsiteY527" fmla="*/ 1231676 h 3006470"/>
                  <a:gd name="connsiteX528" fmla="*/ 972614 w 6006665"/>
                  <a:gd name="connsiteY528" fmla="*/ 1145322 h 3006470"/>
                  <a:gd name="connsiteX529" fmla="*/ 982566 w 6006665"/>
                  <a:gd name="connsiteY529" fmla="*/ 1146649 h 3006470"/>
                  <a:gd name="connsiteX530" fmla="*/ 984521 w 6006665"/>
                  <a:gd name="connsiteY530" fmla="*/ 1145322 h 3006470"/>
                  <a:gd name="connsiteX531" fmla="*/ 1018608 w 6006665"/>
                  <a:gd name="connsiteY531" fmla="*/ 1149867 h 3006470"/>
                  <a:gd name="connsiteX532" fmla="*/ 979977 w 6006665"/>
                  <a:gd name="connsiteY532" fmla="*/ 1213496 h 3006470"/>
                  <a:gd name="connsiteX533" fmla="*/ 1012666 w 6006665"/>
                  <a:gd name="connsiteY533" fmla="*/ 1218657 h 3006470"/>
                  <a:gd name="connsiteX534" fmla="*/ 1038516 w 6006665"/>
                  <a:gd name="connsiteY534" fmla="*/ 1188499 h 3006470"/>
                  <a:gd name="connsiteX535" fmla="*/ 1050423 w 6006665"/>
                  <a:gd name="connsiteY535" fmla="*/ 1188499 h 3006470"/>
                  <a:gd name="connsiteX536" fmla="*/ 1108962 w 6006665"/>
                  <a:gd name="connsiteY536" fmla="*/ 1188499 h 3006470"/>
                  <a:gd name="connsiteX537" fmla="*/ 1161229 w 6006665"/>
                  <a:gd name="connsiteY537" fmla="*/ 1145322 h 3006470"/>
                  <a:gd name="connsiteX538" fmla="*/ 1165711 w 6006665"/>
                  <a:gd name="connsiteY538" fmla="*/ 1151456 h 3006470"/>
                  <a:gd name="connsiteX539" fmla="*/ 1173136 w 6006665"/>
                  <a:gd name="connsiteY539" fmla="*/ 1145322 h 3006470"/>
                  <a:gd name="connsiteX540" fmla="*/ 1210035 w 6006665"/>
                  <a:gd name="connsiteY540" fmla="*/ 1195815 h 3006470"/>
                  <a:gd name="connsiteX541" fmla="*/ 1247583 w 6006665"/>
                  <a:gd name="connsiteY541" fmla="*/ 1138505 h 3006470"/>
                  <a:gd name="connsiteX542" fmla="*/ 1211223 w 6006665"/>
                  <a:gd name="connsiteY542" fmla="*/ 1079421 h 3006470"/>
                  <a:gd name="connsiteX543" fmla="*/ 1227130 w 6006665"/>
                  <a:gd name="connsiteY543" fmla="*/ 1043061 h 3006470"/>
                  <a:gd name="connsiteX544" fmla="*/ 1237665 w 6006665"/>
                  <a:gd name="connsiteY544" fmla="*/ 1046199 h 3006470"/>
                  <a:gd name="connsiteX545" fmla="*/ 1239037 w 6006665"/>
                  <a:gd name="connsiteY545" fmla="*/ 1043061 h 3006470"/>
                  <a:gd name="connsiteX546" fmla="*/ 1345843 w 6006665"/>
                  <a:gd name="connsiteY546" fmla="*/ 1074876 h 3006470"/>
                  <a:gd name="connsiteX547" fmla="*/ 1400382 w 6006665"/>
                  <a:gd name="connsiteY547" fmla="*/ 1106690 h 3006470"/>
                  <a:gd name="connsiteX548" fmla="*/ 1519756 w 6006665"/>
                  <a:gd name="connsiteY548" fmla="*/ 1213274 h 3006470"/>
                  <a:gd name="connsiteX549" fmla="*/ 1543003 w 6006665"/>
                  <a:gd name="connsiteY549" fmla="*/ 1172592 h 3006470"/>
                  <a:gd name="connsiteX550" fmla="*/ 1506643 w 6006665"/>
                  <a:gd name="connsiteY550" fmla="*/ 1118052 h 3006470"/>
                  <a:gd name="connsiteX551" fmla="*/ 1506643 w 6006665"/>
                  <a:gd name="connsiteY551" fmla="*/ 1095328 h 3006470"/>
                  <a:gd name="connsiteX552" fmla="*/ 1463467 w 6006665"/>
                  <a:gd name="connsiteY552" fmla="*/ 1086238 h 3006470"/>
                  <a:gd name="connsiteX553" fmla="*/ 1472556 w 6006665"/>
                  <a:gd name="connsiteY553" fmla="*/ 1036244 h 3006470"/>
                  <a:gd name="connsiteX554" fmla="*/ 1452104 w 6006665"/>
                  <a:gd name="connsiteY554" fmla="*/ 949890 h 3006470"/>
                  <a:gd name="connsiteX555" fmla="*/ 1452104 w 6006665"/>
                  <a:gd name="connsiteY555" fmla="*/ 913531 h 3006470"/>
                  <a:gd name="connsiteX556" fmla="*/ 1522551 w 6006665"/>
                  <a:gd name="connsiteY556" fmla="*/ 811270 h 3006470"/>
                  <a:gd name="connsiteX557" fmla="*/ 1543003 w 6006665"/>
                  <a:gd name="connsiteY557" fmla="*/ 697647 h 3006470"/>
                  <a:gd name="connsiteX558" fmla="*/ 1570272 w 6006665"/>
                  <a:gd name="connsiteY558" fmla="*/ 677194 h 3006470"/>
                  <a:gd name="connsiteX559" fmla="*/ 1578688 w 6006665"/>
                  <a:gd name="connsiteY559" fmla="*/ 679813 h 3006470"/>
                  <a:gd name="connsiteX560" fmla="*/ 1582179 w 6006665"/>
                  <a:gd name="connsiteY560" fmla="*/ 677194 h 3006470"/>
                  <a:gd name="connsiteX561" fmla="*/ 1684440 w 6006665"/>
                  <a:gd name="connsiteY561" fmla="*/ 709009 h 3006470"/>
                  <a:gd name="connsiteX562" fmla="*/ 1688985 w 6006665"/>
                  <a:gd name="connsiteY562" fmla="*/ 779455 h 3006470"/>
                  <a:gd name="connsiteX563" fmla="*/ 1652625 w 6006665"/>
                  <a:gd name="connsiteY563" fmla="*/ 870354 h 3006470"/>
                  <a:gd name="connsiteX564" fmla="*/ 1679895 w 6006665"/>
                  <a:gd name="connsiteY564" fmla="*/ 908986 h 3006470"/>
                  <a:gd name="connsiteX565" fmla="*/ 1688985 w 6006665"/>
                  <a:gd name="connsiteY565" fmla="*/ 983977 h 3006470"/>
                  <a:gd name="connsiteX566" fmla="*/ 1679895 w 6006665"/>
                  <a:gd name="connsiteY566" fmla="*/ 1129415 h 3006470"/>
                  <a:gd name="connsiteX567" fmla="*/ 1723072 w 6006665"/>
                  <a:gd name="connsiteY567" fmla="*/ 1193044 h 3006470"/>
                  <a:gd name="connsiteX568" fmla="*/ 1704892 w 6006665"/>
                  <a:gd name="connsiteY568" fmla="*/ 1256673 h 3006470"/>
                  <a:gd name="connsiteX569" fmla="*/ 1636718 w 6006665"/>
                  <a:gd name="connsiteY569" fmla="*/ 1393021 h 3006470"/>
                  <a:gd name="connsiteX570" fmla="*/ 1662494 w 6006665"/>
                  <a:gd name="connsiteY570" fmla="*/ 1399465 h 3006470"/>
                  <a:gd name="connsiteX571" fmla="*/ 1677078 w 6006665"/>
                  <a:gd name="connsiteY571" fmla="*/ 1370296 h 3006470"/>
                  <a:gd name="connsiteX572" fmla="*/ 1720255 w 6006665"/>
                  <a:gd name="connsiteY572" fmla="*/ 1349844 h 3006470"/>
                  <a:gd name="connsiteX573" fmla="*/ 1731617 w 6006665"/>
                  <a:gd name="connsiteY573" fmla="*/ 1299850 h 3006470"/>
                  <a:gd name="connsiteX574" fmla="*/ 1758887 w 6006665"/>
                  <a:gd name="connsiteY574" fmla="*/ 1256673 h 3006470"/>
                  <a:gd name="connsiteX575" fmla="*/ 1736162 w 6006665"/>
                  <a:gd name="connsiteY575" fmla="*/ 1197589 h 3006470"/>
                  <a:gd name="connsiteX576" fmla="*/ 1758887 w 6006665"/>
                  <a:gd name="connsiteY576" fmla="*/ 1133960 h 3006470"/>
                  <a:gd name="connsiteX577" fmla="*/ 1715710 w 6006665"/>
                  <a:gd name="connsiteY577" fmla="*/ 1122597 h 3006470"/>
                  <a:gd name="connsiteX578" fmla="*/ 1704347 w 6006665"/>
                  <a:gd name="connsiteY578" fmla="*/ 1070331 h 3006470"/>
                  <a:gd name="connsiteX579" fmla="*/ 1736162 w 6006665"/>
                  <a:gd name="connsiteY579" fmla="*/ 961252 h 3006470"/>
                  <a:gd name="connsiteX580" fmla="*/ 1688440 w 6006665"/>
                  <a:gd name="connsiteY580" fmla="*/ 865809 h 3006470"/>
                  <a:gd name="connsiteX581" fmla="*/ 1752069 w 6006665"/>
                  <a:gd name="connsiteY581" fmla="*/ 788545 h 3006470"/>
                  <a:gd name="connsiteX582" fmla="*/ 1747524 w 6006665"/>
                  <a:gd name="connsiteY582" fmla="*/ 704464 h 3006470"/>
                  <a:gd name="connsiteX583" fmla="*/ 1763431 w 6006665"/>
                  <a:gd name="connsiteY583" fmla="*/ 697647 h 3006470"/>
                  <a:gd name="connsiteX584" fmla="*/ 1764877 w 6006665"/>
                  <a:gd name="connsiteY584" fmla="*/ 702130 h 3006470"/>
                  <a:gd name="connsiteX585" fmla="*/ 1775339 w 6006665"/>
                  <a:gd name="connsiteY585" fmla="*/ 697647 h 3006470"/>
                  <a:gd name="connsiteX586" fmla="*/ 1798063 w 6006665"/>
                  <a:gd name="connsiteY586" fmla="*/ 768093 h 3006470"/>
                  <a:gd name="connsiteX587" fmla="*/ 1791454 w 6006665"/>
                  <a:gd name="connsiteY587" fmla="*/ 815304 h 3006470"/>
                  <a:gd name="connsiteX588" fmla="*/ 1854330 w 6006665"/>
                  <a:gd name="connsiteY588" fmla="*/ 772638 h 3006470"/>
                  <a:gd name="connsiteX589" fmla="*/ 1931594 w 6006665"/>
                  <a:gd name="connsiteY589" fmla="*/ 763548 h 3006470"/>
                  <a:gd name="connsiteX590" fmla="*/ 1932772 w 6006665"/>
                  <a:gd name="connsiteY590" fmla="*/ 764810 h 3006470"/>
                  <a:gd name="connsiteX591" fmla="*/ 1943501 w 6006665"/>
                  <a:gd name="connsiteY591" fmla="*/ 763548 h 3006470"/>
                  <a:gd name="connsiteX592" fmla="*/ 1988608 w 6006665"/>
                  <a:gd name="connsiteY592" fmla="*/ 811877 h 3006470"/>
                  <a:gd name="connsiteX593" fmla="*/ 1963408 w 6006665"/>
                  <a:gd name="connsiteY593" fmla="*/ 736278 h 3006470"/>
                  <a:gd name="connsiteX594" fmla="*/ 1963408 w 6006665"/>
                  <a:gd name="connsiteY594" fmla="*/ 595386 h 3006470"/>
                  <a:gd name="connsiteX595" fmla="*/ 2027037 w 6006665"/>
                  <a:gd name="connsiteY595" fmla="*/ 574934 h 3006470"/>
                  <a:gd name="connsiteX596" fmla="*/ 2037269 w 6006665"/>
                  <a:gd name="connsiteY596" fmla="*/ 575472 h 3006470"/>
                  <a:gd name="connsiteX597" fmla="*/ 2038944 w 6006665"/>
                  <a:gd name="connsiteY597" fmla="*/ 574934 h 3006470"/>
                  <a:gd name="connsiteX598" fmla="*/ 2115414 w 6006665"/>
                  <a:gd name="connsiteY598" fmla="*/ 578958 h 3006470"/>
                  <a:gd name="connsiteX599" fmla="*/ 2192927 w 6006665"/>
                  <a:gd name="connsiteY599" fmla="*/ 559026 h 3006470"/>
                  <a:gd name="connsiteX600" fmla="*/ 2167930 w 6006665"/>
                  <a:gd name="connsiteY600" fmla="*/ 493125 h 3006470"/>
                  <a:gd name="connsiteX601" fmla="*/ 2204289 w 6006665"/>
                  <a:gd name="connsiteY601" fmla="*/ 402226 h 3006470"/>
                  <a:gd name="connsiteX602" fmla="*/ 2247466 w 6006665"/>
                  <a:gd name="connsiteY602" fmla="*/ 397681 h 3006470"/>
                  <a:gd name="connsiteX603" fmla="*/ 2317913 w 6006665"/>
                  <a:gd name="connsiteY603" fmla="*/ 322690 h 3006470"/>
                  <a:gd name="connsiteX604" fmla="*/ 2420173 w 6006665"/>
                  <a:gd name="connsiteY604" fmla="*/ 304510 h 3006470"/>
                  <a:gd name="connsiteX605" fmla="*/ 2429263 w 6006665"/>
                  <a:gd name="connsiteY605" fmla="*/ 263606 h 3006470"/>
                  <a:gd name="connsiteX606" fmla="*/ 2526979 w 6006665"/>
                  <a:gd name="connsiteY606" fmla="*/ 252244 h 3006470"/>
                  <a:gd name="connsiteX607" fmla="*/ 2528058 w 6006665"/>
                  <a:gd name="connsiteY607" fmla="*/ 253503 h 3006470"/>
                  <a:gd name="connsiteX608" fmla="*/ 2538886 w 6006665"/>
                  <a:gd name="connsiteY608" fmla="*/ 252244 h 3006470"/>
                  <a:gd name="connsiteX609" fmla="*/ 2560820 w 6006665"/>
                  <a:gd name="connsiteY609" fmla="*/ 277833 h 3006470"/>
                  <a:gd name="connsiteX610" fmla="*/ 2640602 w 6006665"/>
                  <a:gd name="connsiteY610" fmla="*/ 202249 h 3006470"/>
                  <a:gd name="connsiteX611" fmla="*/ 2652509 w 6006665"/>
                  <a:gd name="connsiteY611" fmla="*/ 202249 h 3006470"/>
                  <a:gd name="connsiteX612" fmla="*/ 2704231 w 6006665"/>
                  <a:gd name="connsiteY612" fmla="*/ 202249 h 3006470"/>
                  <a:gd name="connsiteX613" fmla="*/ 2715593 w 6006665"/>
                  <a:gd name="connsiteY613" fmla="*/ 134075 h 3006470"/>
                  <a:gd name="connsiteX614" fmla="*/ 2751953 w 6006665"/>
                  <a:gd name="connsiteY614" fmla="*/ 68174 h 3006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</a:cxnLst>
                <a:rect l="l" t="t" r="r" b="b"/>
                <a:pathLst>
                  <a:path w="6006665" h="3006470">
                    <a:moveTo>
                      <a:pt x="1791129" y="817622"/>
                    </a:moveTo>
                    <a:lnTo>
                      <a:pt x="1782156" y="881716"/>
                    </a:lnTo>
                    <a:lnTo>
                      <a:pt x="1809554" y="895415"/>
                    </a:lnTo>
                    <a:close/>
                    <a:moveTo>
                      <a:pt x="2838307" y="0"/>
                    </a:moveTo>
                    <a:lnTo>
                      <a:pt x="2844246" y="4711"/>
                    </a:lnTo>
                    <a:lnTo>
                      <a:pt x="2850213" y="0"/>
                    </a:lnTo>
                    <a:lnTo>
                      <a:pt x="2916115" y="52267"/>
                    </a:lnTo>
                    <a:lnTo>
                      <a:pt x="2861576" y="90899"/>
                    </a:lnTo>
                    <a:lnTo>
                      <a:pt x="2947929" y="118168"/>
                    </a:lnTo>
                    <a:lnTo>
                      <a:pt x="2957621" y="186006"/>
                    </a:lnTo>
                    <a:lnTo>
                      <a:pt x="2979199" y="161345"/>
                    </a:lnTo>
                    <a:lnTo>
                      <a:pt x="2991106" y="161345"/>
                    </a:lnTo>
                    <a:lnTo>
                      <a:pt x="3086005" y="161345"/>
                    </a:lnTo>
                    <a:lnTo>
                      <a:pt x="3097912" y="161345"/>
                    </a:lnTo>
                    <a:lnTo>
                      <a:pt x="3179721" y="236336"/>
                    </a:lnTo>
                    <a:lnTo>
                      <a:pt x="3211535" y="295420"/>
                    </a:lnTo>
                    <a:lnTo>
                      <a:pt x="3200173" y="370412"/>
                    </a:lnTo>
                    <a:lnTo>
                      <a:pt x="3161541" y="413589"/>
                    </a:lnTo>
                    <a:lnTo>
                      <a:pt x="3066097" y="488580"/>
                    </a:lnTo>
                    <a:lnTo>
                      <a:pt x="3034283" y="531757"/>
                    </a:lnTo>
                    <a:lnTo>
                      <a:pt x="3082005" y="547664"/>
                    </a:lnTo>
                    <a:lnTo>
                      <a:pt x="3129459" y="575345"/>
                    </a:lnTo>
                    <a:lnTo>
                      <a:pt x="3156451" y="552209"/>
                    </a:lnTo>
                    <a:lnTo>
                      <a:pt x="3158460" y="560693"/>
                    </a:lnTo>
                    <a:lnTo>
                      <a:pt x="3168359" y="552209"/>
                    </a:lnTo>
                    <a:lnTo>
                      <a:pt x="3184984" y="622402"/>
                    </a:lnTo>
                    <a:lnTo>
                      <a:pt x="3192811" y="606748"/>
                    </a:lnTo>
                    <a:lnTo>
                      <a:pt x="3251895" y="586296"/>
                    </a:lnTo>
                    <a:lnTo>
                      <a:pt x="3259833" y="587670"/>
                    </a:lnTo>
                    <a:lnTo>
                      <a:pt x="3263802" y="586296"/>
                    </a:lnTo>
                    <a:lnTo>
                      <a:pt x="3381970" y="606748"/>
                    </a:lnTo>
                    <a:lnTo>
                      <a:pt x="3388787" y="665832"/>
                    </a:lnTo>
                    <a:lnTo>
                      <a:pt x="3531529" y="686823"/>
                    </a:lnTo>
                    <a:lnTo>
                      <a:pt x="3538225" y="590841"/>
                    </a:lnTo>
                    <a:lnTo>
                      <a:pt x="3549910" y="594028"/>
                    </a:lnTo>
                    <a:lnTo>
                      <a:pt x="3550132" y="590841"/>
                    </a:lnTo>
                    <a:lnTo>
                      <a:pt x="3625123" y="611293"/>
                    </a:lnTo>
                    <a:lnTo>
                      <a:pt x="3672301" y="611293"/>
                    </a:lnTo>
                    <a:lnTo>
                      <a:pt x="3684207" y="611293"/>
                    </a:lnTo>
                    <a:lnTo>
                      <a:pt x="3743291" y="677194"/>
                    </a:lnTo>
                    <a:lnTo>
                      <a:pt x="3759199" y="756731"/>
                    </a:lnTo>
                    <a:lnTo>
                      <a:pt x="3738747" y="806725"/>
                    </a:lnTo>
                    <a:lnTo>
                      <a:pt x="3786469" y="897623"/>
                    </a:lnTo>
                    <a:lnTo>
                      <a:pt x="3835603" y="933529"/>
                    </a:lnTo>
                    <a:lnTo>
                      <a:pt x="3865460" y="822632"/>
                    </a:lnTo>
                    <a:lnTo>
                      <a:pt x="3875077" y="831139"/>
                    </a:lnTo>
                    <a:lnTo>
                      <a:pt x="3877367" y="822632"/>
                    </a:lnTo>
                    <a:lnTo>
                      <a:pt x="3932151" y="871095"/>
                    </a:lnTo>
                    <a:lnTo>
                      <a:pt x="3988173" y="843084"/>
                    </a:lnTo>
                    <a:lnTo>
                      <a:pt x="3993852" y="846199"/>
                    </a:lnTo>
                    <a:lnTo>
                      <a:pt x="4000080" y="843084"/>
                    </a:lnTo>
                    <a:lnTo>
                      <a:pt x="4062426" y="877274"/>
                    </a:lnTo>
                    <a:lnTo>
                      <a:pt x="4085889" y="849902"/>
                    </a:lnTo>
                    <a:lnTo>
                      <a:pt x="4095563" y="852506"/>
                    </a:lnTo>
                    <a:lnTo>
                      <a:pt x="4097796" y="849902"/>
                    </a:lnTo>
                    <a:lnTo>
                      <a:pt x="4144150" y="862382"/>
                    </a:lnTo>
                    <a:lnTo>
                      <a:pt x="4117703" y="752186"/>
                    </a:lnTo>
                    <a:lnTo>
                      <a:pt x="4165425" y="697647"/>
                    </a:lnTo>
                    <a:lnTo>
                      <a:pt x="4175231" y="700048"/>
                    </a:lnTo>
                    <a:lnTo>
                      <a:pt x="4177332" y="697647"/>
                    </a:lnTo>
                    <a:lnTo>
                      <a:pt x="4511384" y="779455"/>
                    </a:lnTo>
                    <a:lnTo>
                      <a:pt x="4543199" y="849902"/>
                    </a:lnTo>
                    <a:lnTo>
                      <a:pt x="4639242" y="932544"/>
                    </a:lnTo>
                    <a:lnTo>
                      <a:pt x="4774445" y="913531"/>
                    </a:lnTo>
                    <a:lnTo>
                      <a:pt x="4778496" y="914635"/>
                    </a:lnTo>
                    <a:lnTo>
                      <a:pt x="4786352" y="913531"/>
                    </a:lnTo>
                    <a:lnTo>
                      <a:pt x="4861343" y="933983"/>
                    </a:lnTo>
                    <a:lnTo>
                      <a:pt x="4893158" y="977160"/>
                    </a:lnTo>
                    <a:lnTo>
                      <a:pt x="4888613" y="1058968"/>
                    </a:lnTo>
                    <a:lnTo>
                      <a:pt x="4927677" y="1083640"/>
                    </a:lnTo>
                    <a:lnTo>
                      <a:pt x="4967605" y="1070331"/>
                    </a:lnTo>
                    <a:lnTo>
                      <a:pt x="5038051" y="1063513"/>
                    </a:lnTo>
                    <a:lnTo>
                      <a:pt x="5040730" y="1064406"/>
                    </a:lnTo>
                    <a:lnTo>
                      <a:pt x="5049958" y="1063513"/>
                    </a:lnTo>
                    <a:lnTo>
                      <a:pt x="5114249" y="1084944"/>
                    </a:lnTo>
                    <a:lnTo>
                      <a:pt x="5176671" y="1074876"/>
                    </a:lnTo>
                    <a:lnTo>
                      <a:pt x="5177801" y="1076614"/>
                    </a:lnTo>
                    <a:lnTo>
                      <a:pt x="5188578" y="1074876"/>
                    </a:lnTo>
                    <a:lnTo>
                      <a:pt x="5243719" y="1159707"/>
                    </a:lnTo>
                    <a:lnTo>
                      <a:pt x="5283477" y="1129415"/>
                    </a:lnTo>
                    <a:lnTo>
                      <a:pt x="5258480" y="1063513"/>
                    </a:lnTo>
                    <a:lnTo>
                      <a:pt x="5267570" y="1015792"/>
                    </a:lnTo>
                    <a:lnTo>
                      <a:pt x="5278896" y="1018841"/>
                    </a:lnTo>
                    <a:lnTo>
                      <a:pt x="5279477" y="1015792"/>
                    </a:lnTo>
                    <a:lnTo>
                      <a:pt x="5395510" y="1047031"/>
                    </a:lnTo>
                    <a:lnTo>
                      <a:pt x="5463001" y="1043061"/>
                    </a:lnTo>
                    <a:lnTo>
                      <a:pt x="5464386" y="1043680"/>
                    </a:lnTo>
                    <a:lnTo>
                      <a:pt x="5474909" y="1043061"/>
                    </a:lnTo>
                    <a:lnTo>
                      <a:pt x="5581715" y="1090783"/>
                    </a:lnTo>
                    <a:lnTo>
                      <a:pt x="5633981" y="1133960"/>
                    </a:lnTo>
                    <a:lnTo>
                      <a:pt x="5720335" y="1213496"/>
                    </a:lnTo>
                    <a:lnTo>
                      <a:pt x="5822595" y="1311212"/>
                    </a:lnTo>
                    <a:lnTo>
                      <a:pt x="5818051" y="1365751"/>
                    </a:lnTo>
                    <a:lnTo>
                      <a:pt x="5825679" y="1373379"/>
                    </a:lnTo>
                    <a:lnTo>
                      <a:pt x="5822051" y="1322574"/>
                    </a:lnTo>
                    <a:lnTo>
                      <a:pt x="5834092" y="1324447"/>
                    </a:lnTo>
                    <a:lnTo>
                      <a:pt x="5833958" y="1322574"/>
                    </a:lnTo>
                    <a:lnTo>
                      <a:pt x="5936219" y="1338481"/>
                    </a:lnTo>
                    <a:lnTo>
                      <a:pt x="6006665" y="1418018"/>
                    </a:lnTo>
                    <a:lnTo>
                      <a:pt x="5968033" y="1456650"/>
                    </a:lnTo>
                    <a:lnTo>
                      <a:pt x="5908949" y="1468012"/>
                    </a:lnTo>
                    <a:lnTo>
                      <a:pt x="5908949" y="1554366"/>
                    </a:lnTo>
                    <a:lnTo>
                      <a:pt x="5893042" y="1570273"/>
                    </a:lnTo>
                    <a:lnTo>
                      <a:pt x="5881135" y="1570273"/>
                    </a:lnTo>
                    <a:lnTo>
                      <a:pt x="5861227" y="1570273"/>
                    </a:lnTo>
                    <a:lnTo>
                      <a:pt x="5849321" y="1570273"/>
                    </a:lnTo>
                    <a:lnTo>
                      <a:pt x="5817506" y="1536186"/>
                    </a:lnTo>
                    <a:lnTo>
                      <a:pt x="5767511" y="1511189"/>
                    </a:lnTo>
                    <a:lnTo>
                      <a:pt x="5762967" y="1477102"/>
                    </a:lnTo>
                    <a:lnTo>
                      <a:pt x="5729132" y="1463170"/>
                    </a:lnTo>
                    <a:lnTo>
                      <a:pt x="5695337" y="1472557"/>
                    </a:lnTo>
                    <a:lnTo>
                      <a:pt x="5693366" y="1469797"/>
                    </a:lnTo>
                    <a:lnTo>
                      <a:pt x="5683431" y="1472557"/>
                    </a:lnTo>
                    <a:lnTo>
                      <a:pt x="5660706" y="1440742"/>
                    </a:lnTo>
                    <a:lnTo>
                      <a:pt x="5669644" y="1415717"/>
                    </a:lnTo>
                    <a:lnTo>
                      <a:pt x="5640799" y="1429380"/>
                    </a:lnTo>
                    <a:lnTo>
                      <a:pt x="5656705" y="1472557"/>
                    </a:lnTo>
                    <a:lnTo>
                      <a:pt x="5633981" y="1511189"/>
                    </a:lnTo>
                    <a:lnTo>
                      <a:pt x="5586259" y="1547548"/>
                    </a:lnTo>
                    <a:lnTo>
                      <a:pt x="5575676" y="1546540"/>
                    </a:lnTo>
                    <a:lnTo>
                      <a:pt x="5574353" y="1547548"/>
                    </a:lnTo>
                    <a:lnTo>
                      <a:pt x="5539436" y="1544223"/>
                    </a:lnTo>
                    <a:lnTo>
                      <a:pt x="5570352" y="1586180"/>
                    </a:lnTo>
                    <a:lnTo>
                      <a:pt x="5593077" y="1649809"/>
                    </a:lnTo>
                    <a:lnTo>
                      <a:pt x="5608984" y="1677079"/>
                    </a:lnTo>
                    <a:lnTo>
                      <a:pt x="5613529" y="1708893"/>
                    </a:lnTo>
                    <a:lnTo>
                      <a:pt x="5608984" y="1731618"/>
                    </a:lnTo>
                    <a:lnTo>
                      <a:pt x="5597799" y="1728009"/>
                    </a:lnTo>
                    <a:lnTo>
                      <a:pt x="5597077" y="1731618"/>
                    </a:lnTo>
                    <a:lnTo>
                      <a:pt x="5534271" y="1711358"/>
                    </a:lnTo>
                    <a:lnTo>
                      <a:pt x="5436277" y="1767977"/>
                    </a:lnTo>
                    <a:lnTo>
                      <a:pt x="5397645" y="1779340"/>
                    </a:lnTo>
                    <a:lnTo>
                      <a:pt x="5345378" y="1833879"/>
                    </a:lnTo>
                    <a:lnTo>
                      <a:pt x="5290839" y="1881600"/>
                    </a:lnTo>
                    <a:lnTo>
                      <a:pt x="5274932" y="1913415"/>
                    </a:lnTo>
                    <a:lnTo>
                      <a:pt x="5267238" y="1904988"/>
                    </a:lnTo>
                    <a:lnTo>
                      <a:pt x="5263025" y="1913415"/>
                    </a:lnTo>
                    <a:lnTo>
                      <a:pt x="5219538" y="1865787"/>
                    </a:lnTo>
                    <a:lnTo>
                      <a:pt x="5129494" y="1920232"/>
                    </a:lnTo>
                    <a:lnTo>
                      <a:pt x="5126389" y="1914910"/>
                    </a:lnTo>
                    <a:lnTo>
                      <a:pt x="5117587" y="1920232"/>
                    </a:lnTo>
                    <a:lnTo>
                      <a:pt x="5105544" y="1899586"/>
                    </a:lnTo>
                    <a:lnTo>
                      <a:pt x="5074955" y="1924777"/>
                    </a:lnTo>
                    <a:lnTo>
                      <a:pt x="5065718" y="1922578"/>
                    </a:lnTo>
                    <a:lnTo>
                      <a:pt x="5063048" y="1924777"/>
                    </a:lnTo>
                    <a:lnTo>
                      <a:pt x="5026594" y="1916098"/>
                    </a:lnTo>
                    <a:lnTo>
                      <a:pt x="5015871" y="1961137"/>
                    </a:lnTo>
                    <a:lnTo>
                      <a:pt x="4974967" y="2027038"/>
                    </a:lnTo>
                    <a:lnTo>
                      <a:pt x="4974967" y="2058853"/>
                    </a:lnTo>
                    <a:lnTo>
                      <a:pt x="5015871" y="2074760"/>
                    </a:lnTo>
                    <a:lnTo>
                      <a:pt x="5011326" y="2172476"/>
                    </a:lnTo>
                    <a:lnTo>
                      <a:pt x="4999419" y="2172476"/>
                    </a:lnTo>
                    <a:lnTo>
                      <a:pt x="4974967" y="2172476"/>
                    </a:lnTo>
                    <a:lnTo>
                      <a:pt x="4963605" y="2224742"/>
                    </a:lnTo>
                    <a:lnTo>
                      <a:pt x="4974967" y="2252012"/>
                    </a:lnTo>
                    <a:lnTo>
                      <a:pt x="4909065" y="2286099"/>
                    </a:lnTo>
                    <a:lnTo>
                      <a:pt x="4897703" y="2354273"/>
                    </a:lnTo>
                    <a:lnTo>
                      <a:pt x="4845437" y="2370180"/>
                    </a:lnTo>
                    <a:lnTo>
                      <a:pt x="4834074" y="2429264"/>
                    </a:lnTo>
                    <a:lnTo>
                      <a:pt x="4779535" y="2488348"/>
                    </a:lnTo>
                    <a:lnTo>
                      <a:pt x="4777225" y="2477952"/>
                    </a:lnTo>
                    <a:lnTo>
                      <a:pt x="4767628" y="2488348"/>
                    </a:lnTo>
                    <a:lnTo>
                      <a:pt x="4758538" y="2447444"/>
                    </a:lnTo>
                    <a:lnTo>
                      <a:pt x="4742631" y="2361090"/>
                    </a:lnTo>
                    <a:lnTo>
                      <a:pt x="4715361" y="2220198"/>
                    </a:lnTo>
                    <a:lnTo>
                      <a:pt x="4735813" y="2129299"/>
                    </a:lnTo>
                    <a:lnTo>
                      <a:pt x="4767628" y="2086122"/>
                    </a:lnTo>
                    <a:lnTo>
                      <a:pt x="4767628" y="2058853"/>
                    </a:lnTo>
                    <a:lnTo>
                      <a:pt x="4826712" y="2042945"/>
                    </a:lnTo>
                    <a:lnTo>
                      <a:pt x="4892613" y="1952047"/>
                    </a:lnTo>
                    <a:lnTo>
                      <a:pt x="4956243" y="1877056"/>
                    </a:lnTo>
                    <a:lnTo>
                      <a:pt x="5022143" y="1817971"/>
                    </a:lnTo>
                    <a:lnTo>
                      <a:pt x="5046694" y="1710844"/>
                    </a:lnTo>
                    <a:lnTo>
                      <a:pt x="5015871" y="1715711"/>
                    </a:lnTo>
                    <a:lnTo>
                      <a:pt x="4995419" y="1779340"/>
                    </a:lnTo>
                    <a:lnTo>
                      <a:pt x="4904521" y="1865693"/>
                    </a:lnTo>
                    <a:lnTo>
                      <a:pt x="4901708" y="1857053"/>
                    </a:lnTo>
                    <a:lnTo>
                      <a:pt x="4892613" y="1865693"/>
                    </a:lnTo>
                    <a:lnTo>
                      <a:pt x="4861835" y="1771159"/>
                    </a:lnTo>
                    <a:lnTo>
                      <a:pt x="4779535" y="1795247"/>
                    </a:lnTo>
                    <a:lnTo>
                      <a:pt x="4684091" y="1920232"/>
                    </a:lnTo>
                    <a:lnTo>
                      <a:pt x="4715906" y="1967954"/>
                    </a:lnTo>
                    <a:lnTo>
                      <a:pt x="4636369" y="1983861"/>
                    </a:lnTo>
                    <a:lnTo>
                      <a:pt x="4577285" y="1988406"/>
                    </a:lnTo>
                    <a:lnTo>
                      <a:pt x="4577373" y="1987484"/>
                    </a:lnTo>
                    <a:lnTo>
                      <a:pt x="4565379" y="1988406"/>
                    </a:lnTo>
                    <a:lnTo>
                      <a:pt x="4569923" y="1940685"/>
                    </a:lnTo>
                    <a:lnTo>
                      <a:pt x="4520081" y="1931099"/>
                    </a:lnTo>
                    <a:lnTo>
                      <a:pt x="4475025" y="1961137"/>
                    </a:lnTo>
                    <a:lnTo>
                      <a:pt x="4464394" y="1960286"/>
                    </a:lnTo>
                    <a:lnTo>
                      <a:pt x="4463118" y="1961137"/>
                    </a:lnTo>
                    <a:lnTo>
                      <a:pt x="4357637" y="1952698"/>
                    </a:lnTo>
                    <a:lnTo>
                      <a:pt x="4243233" y="1972499"/>
                    </a:lnTo>
                    <a:lnTo>
                      <a:pt x="4125065" y="2106574"/>
                    </a:lnTo>
                    <a:lnTo>
                      <a:pt x="3984173" y="2263374"/>
                    </a:lnTo>
                    <a:lnTo>
                      <a:pt x="4038712" y="2267919"/>
                    </a:lnTo>
                    <a:lnTo>
                      <a:pt x="4059164" y="2311096"/>
                    </a:lnTo>
                    <a:lnTo>
                      <a:pt x="4087782" y="2319513"/>
                    </a:lnTo>
                    <a:lnTo>
                      <a:pt x="4106341" y="2290644"/>
                    </a:lnTo>
                    <a:lnTo>
                      <a:pt x="4117411" y="2291946"/>
                    </a:lnTo>
                    <a:lnTo>
                      <a:pt x="4118248" y="2290644"/>
                    </a:lnTo>
                    <a:lnTo>
                      <a:pt x="4156880" y="2295189"/>
                    </a:lnTo>
                    <a:lnTo>
                      <a:pt x="4211419" y="2365635"/>
                    </a:lnTo>
                    <a:lnTo>
                      <a:pt x="4215964" y="2413357"/>
                    </a:lnTo>
                    <a:lnTo>
                      <a:pt x="4184149" y="2472441"/>
                    </a:lnTo>
                    <a:lnTo>
                      <a:pt x="4177332" y="2542887"/>
                    </a:lnTo>
                    <a:lnTo>
                      <a:pt x="4161425" y="2629241"/>
                    </a:lnTo>
                    <a:lnTo>
                      <a:pt x="4109158" y="2708777"/>
                    </a:lnTo>
                    <a:lnTo>
                      <a:pt x="4097796" y="2747409"/>
                    </a:lnTo>
                    <a:lnTo>
                      <a:pt x="4043257" y="2806493"/>
                    </a:lnTo>
                    <a:lnTo>
                      <a:pt x="3995535" y="2865577"/>
                    </a:lnTo>
                    <a:lnTo>
                      <a:pt x="3975083" y="2897392"/>
                    </a:lnTo>
                    <a:lnTo>
                      <a:pt x="3925089" y="2924661"/>
                    </a:lnTo>
                    <a:lnTo>
                      <a:pt x="3913182" y="2924661"/>
                    </a:lnTo>
                    <a:lnTo>
                      <a:pt x="3904637" y="2924661"/>
                    </a:lnTo>
                    <a:lnTo>
                      <a:pt x="3892729" y="2924661"/>
                    </a:lnTo>
                    <a:lnTo>
                      <a:pt x="3871063" y="2908412"/>
                    </a:lnTo>
                    <a:lnTo>
                      <a:pt x="3829645" y="2936024"/>
                    </a:lnTo>
                    <a:lnTo>
                      <a:pt x="3822828" y="2956476"/>
                    </a:lnTo>
                    <a:lnTo>
                      <a:pt x="3818283" y="2947386"/>
                    </a:lnTo>
                    <a:lnTo>
                      <a:pt x="3818283" y="2935660"/>
                    </a:lnTo>
                    <a:lnTo>
                      <a:pt x="3817738" y="2936024"/>
                    </a:lnTo>
                    <a:lnTo>
                      <a:pt x="3810921" y="2956476"/>
                    </a:lnTo>
                    <a:lnTo>
                      <a:pt x="3806376" y="2947386"/>
                    </a:lnTo>
                    <a:lnTo>
                      <a:pt x="3806376" y="2920116"/>
                    </a:lnTo>
                    <a:lnTo>
                      <a:pt x="3818283" y="2920116"/>
                    </a:lnTo>
                    <a:lnTo>
                      <a:pt x="3826828" y="2920116"/>
                    </a:lnTo>
                    <a:lnTo>
                      <a:pt x="3833645" y="2861032"/>
                    </a:lnTo>
                    <a:lnTo>
                      <a:pt x="3822283" y="2817856"/>
                    </a:lnTo>
                    <a:lnTo>
                      <a:pt x="3849553" y="2795131"/>
                    </a:lnTo>
                    <a:lnTo>
                      <a:pt x="3858814" y="2797336"/>
                    </a:lnTo>
                    <a:lnTo>
                      <a:pt x="3861460" y="2795131"/>
                    </a:lnTo>
                    <a:lnTo>
                      <a:pt x="3898487" y="2803947"/>
                    </a:lnTo>
                    <a:lnTo>
                      <a:pt x="3919999" y="2758772"/>
                    </a:lnTo>
                    <a:lnTo>
                      <a:pt x="3935906" y="2699687"/>
                    </a:lnTo>
                    <a:lnTo>
                      <a:pt x="3947269" y="2676963"/>
                    </a:lnTo>
                    <a:lnTo>
                      <a:pt x="3966292" y="2632575"/>
                    </a:lnTo>
                    <a:lnTo>
                      <a:pt x="3915999" y="2645148"/>
                    </a:lnTo>
                    <a:lnTo>
                      <a:pt x="3888729" y="2667873"/>
                    </a:lnTo>
                    <a:lnTo>
                      <a:pt x="3876822" y="2667873"/>
                    </a:lnTo>
                    <a:lnTo>
                      <a:pt x="3829645" y="2667873"/>
                    </a:lnTo>
                    <a:lnTo>
                      <a:pt x="3817738" y="2667873"/>
                    </a:lnTo>
                    <a:lnTo>
                      <a:pt x="3801831" y="2613334"/>
                    </a:lnTo>
                    <a:lnTo>
                      <a:pt x="3758654" y="2574702"/>
                    </a:lnTo>
                    <a:lnTo>
                      <a:pt x="3692753" y="2558795"/>
                    </a:lnTo>
                    <a:lnTo>
                      <a:pt x="3683663" y="2499711"/>
                    </a:lnTo>
                    <a:lnTo>
                      <a:pt x="3672301" y="2467896"/>
                    </a:lnTo>
                    <a:lnTo>
                      <a:pt x="3656393" y="2440627"/>
                    </a:lnTo>
                    <a:lnTo>
                      <a:pt x="3633669" y="2381542"/>
                    </a:lnTo>
                    <a:lnTo>
                      <a:pt x="3601854" y="2361090"/>
                    </a:lnTo>
                    <a:lnTo>
                      <a:pt x="3545995" y="2339606"/>
                    </a:lnTo>
                    <a:lnTo>
                      <a:pt x="3506955" y="2345183"/>
                    </a:lnTo>
                    <a:lnTo>
                      <a:pt x="3463779" y="2354273"/>
                    </a:lnTo>
                    <a:lnTo>
                      <a:pt x="3431964" y="2381542"/>
                    </a:lnTo>
                    <a:lnTo>
                      <a:pt x="3452416" y="2397450"/>
                    </a:lnTo>
                    <a:lnTo>
                      <a:pt x="3452416" y="2429264"/>
                    </a:lnTo>
                    <a:lnTo>
                      <a:pt x="3431964" y="2451989"/>
                    </a:lnTo>
                    <a:lnTo>
                      <a:pt x="3400150" y="2511073"/>
                    </a:lnTo>
                    <a:lnTo>
                      <a:pt x="3400150" y="2538343"/>
                    </a:lnTo>
                    <a:lnTo>
                      <a:pt x="3350155" y="2570157"/>
                    </a:lnTo>
                    <a:lnTo>
                      <a:pt x="3342342" y="2567553"/>
                    </a:lnTo>
                    <a:lnTo>
                      <a:pt x="3338249" y="2570157"/>
                    </a:lnTo>
                    <a:lnTo>
                      <a:pt x="3290527" y="2554250"/>
                    </a:lnTo>
                    <a:lnTo>
                      <a:pt x="3259257" y="2554250"/>
                    </a:lnTo>
                    <a:lnTo>
                      <a:pt x="3247350" y="2554250"/>
                    </a:lnTo>
                    <a:lnTo>
                      <a:pt x="3231443" y="2538343"/>
                    </a:lnTo>
                    <a:lnTo>
                      <a:pt x="3213271" y="2533799"/>
                    </a:lnTo>
                    <a:lnTo>
                      <a:pt x="3168359" y="2570157"/>
                    </a:lnTo>
                    <a:lnTo>
                      <a:pt x="3120637" y="2581519"/>
                    </a:lnTo>
                    <a:lnTo>
                      <a:pt x="3082005" y="2597427"/>
                    </a:lnTo>
                    <a:lnTo>
                      <a:pt x="3074460" y="2595630"/>
                    </a:lnTo>
                    <a:lnTo>
                      <a:pt x="3070098" y="2597427"/>
                    </a:lnTo>
                    <a:lnTo>
                      <a:pt x="3022376" y="2586064"/>
                    </a:lnTo>
                    <a:lnTo>
                      <a:pt x="3000196" y="2586064"/>
                    </a:lnTo>
                    <a:lnTo>
                      <a:pt x="2988289" y="2586064"/>
                    </a:lnTo>
                    <a:lnTo>
                      <a:pt x="2967837" y="2554250"/>
                    </a:lnTo>
                    <a:lnTo>
                      <a:pt x="2929205" y="2526980"/>
                    </a:lnTo>
                    <a:lnTo>
                      <a:pt x="2902153" y="2523116"/>
                    </a:lnTo>
                    <a:lnTo>
                      <a:pt x="2861576" y="2526980"/>
                    </a:lnTo>
                    <a:lnTo>
                      <a:pt x="2822944" y="2538343"/>
                    </a:lnTo>
                    <a:lnTo>
                      <a:pt x="2818139" y="2536254"/>
                    </a:lnTo>
                    <a:lnTo>
                      <a:pt x="2811037" y="2538343"/>
                    </a:lnTo>
                    <a:lnTo>
                      <a:pt x="2758770" y="2515618"/>
                    </a:lnTo>
                    <a:lnTo>
                      <a:pt x="2751953" y="2472441"/>
                    </a:lnTo>
                    <a:lnTo>
                      <a:pt x="2708776" y="2456534"/>
                    </a:lnTo>
                    <a:lnTo>
                      <a:pt x="2676962" y="2451989"/>
                    </a:lnTo>
                    <a:lnTo>
                      <a:pt x="2642534" y="2430245"/>
                    </a:lnTo>
                    <a:lnTo>
                      <a:pt x="2609333" y="2488348"/>
                    </a:lnTo>
                    <a:lnTo>
                      <a:pt x="2625240" y="2522435"/>
                    </a:lnTo>
                    <a:lnTo>
                      <a:pt x="2586608" y="2558795"/>
                    </a:lnTo>
                    <a:lnTo>
                      <a:pt x="2577105" y="2556532"/>
                    </a:lnTo>
                    <a:lnTo>
                      <a:pt x="2574701" y="2558795"/>
                    </a:lnTo>
                    <a:lnTo>
                      <a:pt x="2526979" y="2547432"/>
                    </a:lnTo>
                    <a:lnTo>
                      <a:pt x="2490620" y="2542887"/>
                    </a:lnTo>
                    <a:lnTo>
                      <a:pt x="2463350" y="2515618"/>
                    </a:lnTo>
                    <a:lnTo>
                      <a:pt x="2436625" y="2515618"/>
                    </a:lnTo>
                    <a:lnTo>
                      <a:pt x="2424718" y="2515618"/>
                    </a:lnTo>
                    <a:lnTo>
                      <a:pt x="2398858" y="2502687"/>
                    </a:lnTo>
                    <a:lnTo>
                      <a:pt x="2350272" y="2526980"/>
                    </a:lnTo>
                    <a:lnTo>
                      <a:pt x="2282098" y="2574702"/>
                    </a:lnTo>
                    <a:lnTo>
                      <a:pt x="2238921" y="2586064"/>
                    </a:lnTo>
                    <a:lnTo>
                      <a:pt x="2227559" y="2590609"/>
                    </a:lnTo>
                    <a:lnTo>
                      <a:pt x="2225178" y="2586799"/>
                    </a:lnTo>
                    <a:lnTo>
                      <a:pt x="2215652" y="2590609"/>
                    </a:lnTo>
                    <a:lnTo>
                      <a:pt x="2193596" y="2555320"/>
                    </a:lnTo>
                    <a:lnTo>
                      <a:pt x="2157112" y="2558795"/>
                    </a:lnTo>
                    <a:lnTo>
                      <a:pt x="2156291" y="2557739"/>
                    </a:lnTo>
                    <a:lnTo>
                      <a:pt x="2145205" y="2558795"/>
                    </a:lnTo>
                    <a:lnTo>
                      <a:pt x="2129298" y="2538343"/>
                    </a:lnTo>
                    <a:lnTo>
                      <a:pt x="2102029" y="2526980"/>
                    </a:lnTo>
                    <a:lnTo>
                      <a:pt x="2086121" y="2495166"/>
                    </a:lnTo>
                    <a:lnTo>
                      <a:pt x="2070005" y="2486212"/>
                    </a:lnTo>
                    <a:lnTo>
                      <a:pt x="2027582" y="2499711"/>
                    </a:lnTo>
                    <a:lnTo>
                      <a:pt x="2023845" y="2497111"/>
                    </a:lnTo>
                    <a:lnTo>
                      <a:pt x="2015675" y="2499711"/>
                    </a:lnTo>
                    <a:lnTo>
                      <a:pt x="1971363" y="2468885"/>
                    </a:lnTo>
                    <a:lnTo>
                      <a:pt x="1952591" y="2495166"/>
                    </a:lnTo>
                    <a:lnTo>
                      <a:pt x="1947518" y="2485599"/>
                    </a:lnTo>
                    <a:lnTo>
                      <a:pt x="1940684" y="2495166"/>
                    </a:lnTo>
                    <a:lnTo>
                      <a:pt x="1861147" y="2345183"/>
                    </a:lnTo>
                    <a:lnTo>
                      <a:pt x="1811153" y="2295189"/>
                    </a:lnTo>
                    <a:lnTo>
                      <a:pt x="1813950" y="2292043"/>
                    </a:lnTo>
                    <a:lnTo>
                      <a:pt x="1748069" y="2333821"/>
                    </a:lnTo>
                    <a:lnTo>
                      <a:pt x="1711709" y="2338366"/>
                    </a:lnTo>
                    <a:lnTo>
                      <a:pt x="1711926" y="2336850"/>
                    </a:lnTo>
                    <a:lnTo>
                      <a:pt x="1699803" y="2338366"/>
                    </a:lnTo>
                    <a:lnTo>
                      <a:pt x="1704347" y="2306551"/>
                    </a:lnTo>
                    <a:lnTo>
                      <a:pt x="1662460" y="2288600"/>
                    </a:lnTo>
                    <a:lnTo>
                      <a:pt x="1629901" y="2302006"/>
                    </a:lnTo>
                    <a:lnTo>
                      <a:pt x="1629300" y="2297351"/>
                    </a:lnTo>
                    <a:lnTo>
                      <a:pt x="1617994" y="2302006"/>
                    </a:lnTo>
                    <a:lnTo>
                      <a:pt x="1608904" y="2231560"/>
                    </a:lnTo>
                    <a:lnTo>
                      <a:pt x="1552684" y="2221867"/>
                    </a:lnTo>
                    <a:lnTo>
                      <a:pt x="1518550" y="2247467"/>
                    </a:lnTo>
                    <a:lnTo>
                      <a:pt x="1425379" y="2267919"/>
                    </a:lnTo>
                    <a:lnTo>
                      <a:pt x="1409472" y="2286099"/>
                    </a:lnTo>
                    <a:lnTo>
                      <a:pt x="1270852" y="2306551"/>
                    </a:lnTo>
                    <a:lnTo>
                      <a:pt x="1254945" y="2327003"/>
                    </a:lnTo>
                    <a:lnTo>
                      <a:pt x="1282214" y="2370180"/>
                    </a:lnTo>
                    <a:lnTo>
                      <a:pt x="1243582" y="2386087"/>
                    </a:lnTo>
                    <a:lnTo>
                      <a:pt x="1254945" y="2404267"/>
                    </a:lnTo>
                    <a:lnTo>
                      <a:pt x="1216313" y="2429264"/>
                    </a:lnTo>
                    <a:lnTo>
                      <a:pt x="1275397" y="2472441"/>
                    </a:lnTo>
                    <a:lnTo>
                      <a:pt x="1270852" y="2499711"/>
                    </a:lnTo>
                    <a:lnTo>
                      <a:pt x="1259108" y="2498732"/>
                    </a:lnTo>
                    <a:lnTo>
                      <a:pt x="1258945" y="2499711"/>
                    </a:lnTo>
                    <a:lnTo>
                      <a:pt x="1215644" y="2496102"/>
                    </a:lnTo>
                    <a:lnTo>
                      <a:pt x="1204950" y="2511073"/>
                    </a:lnTo>
                    <a:lnTo>
                      <a:pt x="1196495" y="2506241"/>
                    </a:lnTo>
                    <a:lnTo>
                      <a:pt x="1193043" y="2511073"/>
                    </a:lnTo>
                    <a:lnTo>
                      <a:pt x="1145322" y="2483803"/>
                    </a:lnTo>
                    <a:lnTo>
                      <a:pt x="1098145" y="2483803"/>
                    </a:lnTo>
                    <a:lnTo>
                      <a:pt x="1061785" y="2511073"/>
                    </a:lnTo>
                    <a:lnTo>
                      <a:pt x="1055322" y="2506990"/>
                    </a:lnTo>
                    <a:lnTo>
                      <a:pt x="1049878" y="2511073"/>
                    </a:lnTo>
                    <a:lnTo>
                      <a:pt x="1006701" y="2483803"/>
                    </a:lnTo>
                    <a:lnTo>
                      <a:pt x="924893" y="2447444"/>
                    </a:lnTo>
                    <a:lnTo>
                      <a:pt x="877716" y="2447444"/>
                    </a:lnTo>
                    <a:lnTo>
                      <a:pt x="802724" y="2511073"/>
                    </a:lnTo>
                    <a:lnTo>
                      <a:pt x="798179" y="2554250"/>
                    </a:lnTo>
                    <a:lnTo>
                      <a:pt x="787406" y="2543477"/>
                    </a:lnTo>
                    <a:lnTo>
                      <a:pt x="786272" y="2554250"/>
                    </a:lnTo>
                    <a:lnTo>
                      <a:pt x="756063" y="2524040"/>
                    </a:lnTo>
                    <a:lnTo>
                      <a:pt x="732278" y="2581519"/>
                    </a:lnTo>
                    <a:lnTo>
                      <a:pt x="743640" y="2590609"/>
                    </a:lnTo>
                    <a:lnTo>
                      <a:pt x="723188" y="2633786"/>
                    </a:lnTo>
                    <a:lnTo>
                      <a:pt x="747026" y="2670627"/>
                    </a:lnTo>
                    <a:lnTo>
                      <a:pt x="763548" y="2667873"/>
                    </a:lnTo>
                    <a:lnTo>
                      <a:pt x="764871" y="2669637"/>
                    </a:lnTo>
                    <a:lnTo>
                      <a:pt x="775455" y="2667873"/>
                    </a:lnTo>
                    <a:lnTo>
                      <a:pt x="802724" y="2704232"/>
                    </a:lnTo>
                    <a:lnTo>
                      <a:pt x="798179" y="2731502"/>
                    </a:lnTo>
                    <a:lnTo>
                      <a:pt x="818632" y="2742864"/>
                    </a:lnTo>
                    <a:lnTo>
                      <a:pt x="802724" y="2774679"/>
                    </a:lnTo>
                    <a:lnTo>
                      <a:pt x="766365" y="2779224"/>
                    </a:lnTo>
                    <a:lnTo>
                      <a:pt x="727733" y="2838308"/>
                    </a:lnTo>
                    <a:lnTo>
                      <a:pt x="759548" y="2881485"/>
                    </a:lnTo>
                    <a:lnTo>
                      <a:pt x="759548" y="2920116"/>
                    </a:lnTo>
                    <a:lnTo>
                      <a:pt x="798179" y="2979201"/>
                    </a:lnTo>
                    <a:lnTo>
                      <a:pt x="775455" y="2995108"/>
                    </a:lnTo>
                    <a:lnTo>
                      <a:pt x="770910" y="3006470"/>
                    </a:lnTo>
                    <a:lnTo>
                      <a:pt x="759003" y="3006470"/>
                    </a:lnTo>
                    <a:lnTo>
                      <a:pt x="755003" y="3006470"/>
                    </a:lnTo>
                    <a:lnTo>
                      <a:pt x="743096" y="3006470"/>
                    </a:lnTo>
                    <a:lnTo>
                      <a:pt x="715826" y="2972383"/>
                    </a:lnTo>
                    <a:lnTo>
                      <a:pt x="704464" y="2972383"/>
                    </a:lnTo>
                    <a:lnTo>
                      <a:pt x="684012" y="2963293"/>
                    </a:lnTo>
                    <a:lnTo>
                      <a:pt x="672649" y="2940569"/>
                    </a:lnTo>
                    <a:lnTo>
                      <a:pt x="645222" y="2932732"/>
                    </a:lnTo>
                    <a:lnTo>
                      <a:pt x="625472" y="2936024"/>
                    </a:lnTo>
                    <a:lnTo>
                      <a:pt x="623771" y="2934323"/>
                    </a:lnTo>
                    <a:lnTo>
                      <a:pt x="613565" y="2936024"/>
                    </a:lnTo>
                    <a:lnTo>
                      <a:pt x="609020" y="2931479"/>
                    </a:lnTo>
                    <a:lnTo>
                      <a:pt x="559026" y="2904209"/>
                    </a:lnTo>
                    <a:lnTo>
                      <a:pt x="506760" y="2897392"/>
                    </a:lnTo>
                    <a:lnTo>
                      <a:pt x="483280" y="2890683"/>
                    </a:lnTo>
                    <a:lnTo>
                      <a:pt x="480035" y="2892847"/>
                    </a:lnTo>
                    <a:lnTo>
                      <a:pt x="475042" y="2888329"/>
                    </a:lnTo>
                    <a:lnTo>
                      <a:pt x="474945" y="2888302"/>
                    </a:lnTo>
                    <a:lnTo>
                      <a:pt x="468128" y="2892847"/>
                    </a:lnTo>
                    <a:lnTo>
                      <a:pt x="420406" y="2849670"/>
                    </a:lnTo>
                    <a:lnTo>
                      <a:pt x="381774" y="2833763"/>
                    </a:lnTo>
                    <a:lnTo>
                      <a:pt x="349960" y="2801948"/>
                    </a:lnTo>
                    <a:lnTo>
                      <a:pt x="377229" y="2795131"/>
                    </a:lnTo>
                    <a:lnTo>
                      <a:pt x="404499" y="2747409"/>
                    </a:lnTo>
                    <a:lnTo>
                      <a:pt x="388591" y="2731502"/>
                    </a:lnTo>
                    <a:lnTo>
                      <a:pt x="440858" y="2704232"/>
                    </a:lnTo>
                    <a:lnTo>
                      <a:pt x="440858" y="2701176"/>
                    </a:lnTo>
                    <a:lnTo>
                      <a:pt x="416406" y="2704232"/>
                    </a:lnTo>
                    <a:lnTo>
                      <a:pt x="416406" y="2702744"/>
                    </a:lnTo>
                    <a:lnTo>
                      <a:pt x="404499" y="2704232"/>
                    </a:lnTo>
                    <a:lnTo>
                      <a:pt x="404499" y="2683780"/>
                    </a:lnTo>
                    <a:lnTo>
                      <a:pt x="424951" y="2667873"/>
                    </a:lnTo>
                    <a:lnTo>
                      <a:pt x="463583" y="2661056"/>
                    </a:lnTo>
                    <a:lnTo>
                      <a:pt x="468128" y="2645148"/>
                    </a:lnTo>
                    <a:lnTo>
                      <a:pt x="456765" y="2613334"/>
                    </a:lnTo>
                    <a:lnTo>
                      <a:pt x="474945" y="2586064"/>
                    </a:lnTo>
                    <a:lnTo>
                      <a:pt x="474945" y="2565612"/>
                    </a:lnTo>
                    <a:lnTo>
                      <a:pt x="420406" y="2547432"/>
                    </a:lnTo>
                    <a:lnTo>
                      <a:pt x="409588" y="2547432"/>
                    </a:lnTo>
                    <a:lnTo>
                      <a:pt x="397681" y="2547432"/>
                    </a:lnTo>
                    <a:lnTo>
                      <a:pt x="379485" y="2525193"/>
                    </a:lnTo>
                    <a:lnTo>
                      <a:pt x="357322" y="2531525"/>
                    </a:lnTo>
                    <a:lnTo>
                      <a:pt x="352842" y="2529403"/>
                    </a:lnTo>
                    <a:lnTo>
                      <a:pt x="345415" y="2531525"/>
                    </a:lnTo>
                    <a:lnTo>
                      <a:pt x="302238" y="2511073"/>
                    </a:lnTo>
                    <a:lnTo>
                      <a:pt x="302238" y="2499711"/>
                    </a:lnTo>
                    <a:lnTo>
                      <a:pt x="286331" y="2472441"/>
                    </a:lnTo>
                    <a:lnTo>
                      <a:pt x="270968" y="2472441"/>
                    </a:lnTo>
                    <a:lnTo>
                      <a:pt x="259061" y="2472441"/>
                    </a:lnTo>
                    <a:lnTo>
                      <a:pt x="254516" y="2456534"/>
                    </a:lnTo>
                    <a:lnTo>
                      <a:pt x="263606" y="2440627"/>
                    </a:lnTo>
                    <a:lnTo>
                      <a:pt x="243991" y="2410114"/>
                    </a:lnTo>
                    <a:lnTo>
                      <a:pt x="216429" y="2413357"/>
                    </a:lnTo>
                    <a:lnTo>
                      <a:pt x="212956" y="2412365"/>
                    </a:lnTo>
                    <a:lnTo>
                      <a:pt x="204522" y="2413357"/>
                    </a:lnTo>
                    <a:lnTo>
                      <a:pt x="199623" y="2411957"/>
                    </a:lnTo>
                    <a:lnTo>
                      <a:pt x="195977" y="2424719"/>
                    </a:lnTo>
                    <a:lnTo>
                      <a:pt x="184968" y="2421574"/>
                    </a:lnTo>
                    <a:lnTo>
                      <a:pt x="184070" y="2424719"/>
                    </a:lnTo>
                    <a:lnTo>
                      <a:pt x="168163" y="2420174"/>
                    </a:lnTo>
                    <a:lnTo>
                      <a:pt x="156800" y="2381542"/>
                    </a:lnTo>
                    <a:lnTo>
                      <a:pt x="152255" y="2365635"/>
                    </a:lnTo>
                    <a:lnTo>
                      <a:pt x="156800" y="2361090"/>
                    </a:lnTo>
                    <a:lnTo>
                      <a:pt x="168707" y="2361090"/>
                    </a:lnTo>
                    <a:lnTo>
                      <a:pt x="188615" y="2361090"/>
                    </a:lnTo>
                    <a:lnTo>
                      <a:pt x="199977" y="2349728"/>
                    </a:lnTo>
                    <a:lnTo>
                      <a:pt x="188615" y="2327003"/>
                    </a:lnTo>
                    <a:lnTo>
                      <a:pt x="168163" y="2317914"/>
                    </a:lnTo>
                    <a:lnTo>
                      <a:pt x="168163" y="2311096"/>
                    </a:lnTo>
                    <a:lnTo>
                      <a:pt x="152255" y="2295189"/>
                    </a:lnTo>
                    <a:lnTo>
                      <a:pt x="129531" y="2258829"/>
                    </a:lnTo>
                    <a:lnTo>
                      <a:pt x="140893" y="2236105"/>
                    </a:lnTo>
                    <a:lnTo>
                      <a:pt x="136348" y="2208835"/>
                    </a:lnTo>
                    <a:lnTo>
                      <a:pt x="103789" y="2195428"/>
                    </a:lnTo>
                    <a:lnTo>
                      <a:pt x="93716" y="2199745"/>
                    </a:lnTo>
                    <a:lnTo>
                      <a:pt x="91868" y="2195434"/>
                    </a:lnTo>
                    <a:lnTo>
                      <a:pt x="81809" y="2199745"/>
                    </a:lnTo>
                    <a:lnTo>
                      <a:pt x="74992" y="2183838"/>
                    </a:lnTo>
                    <a:lnTo>
                      <a:pt x="34087" y="2172476"/>
                    </a:lnTo>
                    <a:lnTo>
                      <a:pt x="22725" y="2129299"/>
                    </a:lnTo>
                    <a:lnTo>
                      <a:pt x="22725" y="2097484"/>
                    </a:lnTo>
                    <a:lnTo>
                      <a:pt x="0" y="2081577"/>
                    </a:lnTo>
                    <a:lnTo>
                      <a:pt x="15907" y="2058853"/>
                    </a:lnTo>
                    <a:lnTo>
                      <a:pt x="6818" y="1995224"/>
                    </a:lnTo>
                    <a:lnTo>
                      <a:pt x="34087" y="1952047"/>
                    </a:lnTo>
                    <a:lnTo>
                      <a:pt x="27270" y="1940685"/>
                    </a:lnTo>
                    <a:lnTo>
                      <a:pt x="70447" y="1902053"/>
                    </a:lnTo>
                    <a:lnTo>
                      <a:pt x="27270" y="1865693"/>
                    </a:lnTo>
                    <a:lnTo>
                      <a:pt x="109078" y="1767977"/>
                    </a:lnTo>
                    <a:lnTo>
                      <a:pt x="145438" y="1724800"/>
                    </a:lnTo>
                    <a:lnTo>
                      <a:pt x="156800" y="1681624"/>
                    </a:lnTo>
                    <a:lnTo>
                      <a:pt x="102261" y="1629357"/>
                    </a:lnTo>
                    <a:lnTo>
                      <a:pt x="118168" y="1574818"/>
                    </a:lnTo>
                    <a:lnTo>
                      <a:pt x="86354" y="1511189"/>
                    </a:lnTo>
                    <a:lnTo>
                      <a:pt x="109078" y="1436197"/>
                    </a:lnTo>
                    <a:lnTo>
                      <a:pt x="70447" y="1333936"/>
                    </a:lnTo>
                    <a:lnTo>
                      <a:pt x="102261" y="1263490"/>
                    </a:lnTo>
                    <a:lnTo>
                      <a:pt x="43177" y="1197589"/>
                    </a:lnTo>
                    <a:lnTo>
                      <a:pt x="49994" y="1122597"/>
                    </a:lnTo>
                    <a:lnTo>
                      <a:pt x="81809" y="1118052"/>
                    </a:lnTo>
                    <a:lnTo>
                      <a:pt x="145438" y="1074876"/>
                    </a:lnTo>
                    <a:lnTo>
                      <a:pt x="184070" y="1036244"/>
                    </a:lnTo>
                    <a:lnTo>
                      <a:pt x="189699" y="1042522"/>
                    </a:lnTo>
                    <a:lnTo>
                      <a:pt x="195977" y="1036244"/>
                    </a:lnTo>
                    <a:lnTo>
                      <a:pt x="255061" y="1102145"/>
                    </a:lnTo>
                    <a:lnTo>
                      <a:pt x="350504" y="1122597"/>
                    </a:lnTo>
                    <a:lnTo>
                      <a:pt x="491397" y="1236221"/>
                    </a:lnTo>
                    <a:lnTo>
                      <a:pt x="523211" y="1283942"/>
                    </a:lnTo>
                    <a:lnTo>
                      <a:pt x="523211" y="1343026"/>
                    </a:lnTo>
                    <a:lnTo>
                      <a:pt x="486852" y="1397565"/>
                    </a:lnTo>
                    <a:lnTo>
                      <a:pt x="420951" y="1418018"/>
                    </a:lnTo>
                    <a:lnTo>
                      <a:pt x="415909" y="1415887"/>
                    </a:lnTo>
                    <a:lnTo>
                      <a:pt x="409044" y="1418018"/>
                    </a:lnTo>
                    <a:lnTo>
                      <a:pt x="252950" y="1352062"/>
                    </a:lnTo>
                    <a:lnTo>
                      <a:pt x="232336" y="1358934"/>
                    </a:lnTo>
                    <a:lnTo>
                      <a:pt x="291420" y="1429380"/>
                    </a:lnTo>
                    <a:lnTo>
                      <a:pt x="291420" y="1468012"/>
                    </a:lnTo>
                    <a:lnTo>
                      <a:pt x="298238" y="1554366"/>
                    </a:lnTo>
                    <a:lnTo>
                      <a:pt x="345959" y="1586180"/>
                    </a:lnTo>
                    <a:lnTo>
                      <a:pt x="362087" y="1595588"/>
                    </a:lnTo>
                    <a:lnTo>
                      <a:pt x="365867" y="1563455"/>
                    </a:lnTo>
                    <a:lnTo>
                      <a:pt x="345415" y="1527096"/>
                    </a:lnTo>
                    <a:lnTo>
                      <a:pt x="365867" y="1495281"/>
                    </a:lnTo>
                    <a:lnTo>
                      <a:pt x="374560" y="1500280"/>
                    </a:lnTo>
                    <a:lnTo>
                      <a:pt x="377774" y="1495281"/>
                    </a:lnTo>
                    <a:lnTo>
                      <a:pt x="461933" y="1543673"/>
                    </a:lnTo>
                    <a:lnTo>
                      <a:pt x="484035" y="1527096"/>
                    </a:lnTo>
                    <a:lnTo>
                      <a:pt x="463583" y="1461194"/>
                    </a:lnTo>
                    <a:lnTo>
                      <a:pt x="549936" y="1374841"/>
                    </a:lnTo>
                    <a:lnTo>
                      <a:pt x="559742" y="1376942"/>
                    </a:lnTo>
                    <a:lnTo>
                      <a:pt x="561843" y="1374841"/>
                    </a:lnTo>
                    <a:lnTo>
                      <a:pt x="593658" y="1381658"/>
                    </a:lnTo>
                    <a:lnTo>
                      <a:pt x="620945" y="1405535"/>
                    </a:lnTo>
                    <a:lnTo>
                      <a:pt x="640835" y="1349844"/>
                    </a:lnTo>
                    <a:lnTo>
                      <a:pt x="609020" y="1295305"/>
                    </a:lnTo>
                    <a:lnTo>
                      <a:pt x="624928" y="1236221"/>
                    </a:lnTo>
                    <a:lnTo>
                      <a:pt x="597658" y="1177136"/>
                    </a:lnTo>
                    <a:lnTo>
                      <a:pt x="611562" y="1181462"/>
                    </a:lnTo>
                    <a:lnTo>
                      <a:pt x="609565" y="1177136"/>
                    </a:lnTo>
                    <a:lnTo>
                      <a:pt x="711826" y="1208951"/>
                    </a:lnTo>
                    <a:lnTo>
                      <a:pt x="732278" y="1263490"/>
                    </a:lnTo>
                    <a:lnTo>
                      <a:pt x="684556" y="1274852"/>
                    </a:lnTo>
                    <a:lnTo>
                      <a:pt x="684556" y="1327119"/>
                    </a:lnTo>
                    <a:lnTo>
                      <a:pt x="713309" y="1355872"/>
                    </a:lnTo>
                    <a:lnTo>
                      <a:pt x="763548" y="1338481"/>
                    </a:lnTo>
                    <a:lnTo>
                      <a:pt x="770365" y="1279397"/>
                    </a:lnTo>
                    <a:lnTo>
                      <a:pt x="845357" y="1231676"/>
                    </a:lnTo>
                    <a:lnTo>
                      <a:pt x="972614" y="1145322"/>
                    </a:lnTo>
                    <a:lnTo>
                      <a:pt x="982566" y="1146649"/>
                    </a:lnTo>
                    <a:lnTo>
                      <a:pt x="984521" y="1145322"/>
                    </a:lnTo>
                    <a:lnTo>
                      <a:pt x="1018608" y="1149867"/>
                    </a:lnTo>
                    <a:lnTo>
                      <a:pt x="979977" y="1213496"/>
                    </a:lnTo>
                    <a:lnTo>
                      <a:pt x="1012666" y="1218657"/>
                    </a:lnTo>
                    <a:lnTo>
                      <a:pt x="1038516" y="1188499"/>
                    </a:lnTo>
                    <a:lnTo>
                      <a:pt x="1050423" y="1188499"/>
                    </a:lnTo>
                    <a:lnTo>
                      <a:pt x="1108962" y="1188499"/>
                    </a:lnTo>
                    <a:lnTo>
                      <a:pt x="1161229" y="1145322"/>
                    </a:lnTo>
                    <a:lnTo>
                      <a:pt x="1165711" y="1151456"/>
                    </a:lnTo>
                    <a:lnTo>
                      <a:pt x="1173136" y="1145322"/>
                    </a:lnTo>
                    <a:lnTo>
                      <a:pt x="1210035" y="1195815"/>
                    </a:lnTo>
                    <a:lnTo>
                      <a:pt x="1247583" y="1138505"/>
                    </a:lnTo>
                    <a:lnTo>
                      <a:pt x="1211223" y="1079421"/>
                    </a:lnTo>
                    <a:lnTo>
                      <a:pt x="1227130" y="1043061"/>
                    </a:lnTo>
                    <a:lnTo>
                      <a:pt x="1237665" y="1046199"/>
                    </a:lnTo>
                    <a:lnTo>
                      <a:pt x="1239037" y="1043061"/>
                    </a:lnTo>
                    <a:lnTo>
                      <a:pt x="1345843" y="1074876"/>
                    </a:lnTo>
                    <a:lnTo>
                      <a:pt x="1400382" y="1106690"/>
                    </a:lnTo>
                    <a:lnTo>
                      <a:pt x="1519756" y="1213274"/>
                    </a:lnTo>
                    <a:lnTo>
                      <a:pt x="1543003" y="1172592"/>
                    </a:lnTo>
                    <a:lnTo>
                      <a:pt x="1506643" y="1118052"/>
                    </a:lnTo>
                    <a:lnTo>
                      <a:pt x="1506643" y="1095328"/>
                    </a:lnTo>
                    <a:lnTo>
                      <a:pt x="1463467" y="1086238"/>
                    </a:lnTo>
                    <a:lnTo>
                      <a:pt x="1472556" y="1036244"/>
                    </a:lnTo>
                    <a:lnTo>
                      <a:pt x="1452104" y="949890"/>
                    </a:lnTo>
                    <a:lnTo>
                      <a:pt x="1452104" y="913531"/>
                    </a:lnTo>
                    <a:lnTo>
                      <a:pt x="1522551" y="811270"/>
                    </a:lnTo>
                    <a:lnTo>
                      <a:pt x="1543003" y="697647"/>
                    </a:lnTo>
                    <a:lnTo>
                      <a:pt x="1570272" y="677194"/>
                    </a:lnTo>
                    <a:lnTo>
                      <a:pt x="1578688" y="679813"/>
                    </a:lnTo>
                    <a:lnTo>
                      <a:pt x="1582179" y="677194"/>
                    </a:lnTo>
                    <a:lnTo>
                      <a:pt x="1684440" y="709009"/>
                    </a:lnTo>
                    <a:lnTo>
                      <a:pt x="1688985" y="779455"/>
                    </a:lnTo>
                    <a:lnTo>
                      <a:pt x="1652625" y="870354"/>
                    </a:lnTo>
                    <a:lnTo>
                      <a:pt x="1679895" y="908986"/>
                    </a:lnTo>
                    <a:lnTo>
                      <a:pt x="1688985" y="983977"/>
                    </a:lnTo>
                    <a:lnTo>
                      <a:pt x="1679895" y="1129415"/>
                    </a:lnTo>
                    <a:lnTo>
                      <a:pt x="1723072" y="1193044"/>
                    </a:lnTo>
                    <a:lnTo>
                      <a:pt x="1704892" y="1256673"/>
                    </a:lnTo>
                    <a:lnTo>
                      <a:pt x="1636718" y="1393021"/>
                    </a:lnTo>
                    <a:lnTo>
                      <a:pt x="1662494" y="1399465"/>
                    </a:lnTo>
                    <a:lnTo>
                      <a:pt x="1677078" y="1370296"/>
                    </a:lnTo>
                    <a:lnTo>
                      <a:pt x="1720255" y="1349844"/>
                    </a:lnTo>
                    <a:lnTo>
                      <a:pt x="1731617" y="1299850"/>
                    </a:lnTo>
                    <a:lnTo>
                      <a:pt x="1758887" y="1256673"/>
                    </a:lnTo>
                    <a:lnTo>
                      <a:pt x="1736162" y="1197589"/>
                    </a:lnTo>
                    <a:lnTo>
                      <a:pt x="1758887" y="1133960"/>
                    </a:lnTo>
                    <a:lnTo>
                      <a:pt x="1715710" y="1122597"/>
                    </a:lnTo>
                    <a:lnTo>
                      <a:pt x="1704347" y="1070331"/>
                    </a:lnTo>
                    <a:lnTo>
                      <a:pt x="1736162" y="961252"/>
                    </a:lnTo>
                    <a:lnTo>
                      <a:pt x="1688440" y="865809"/>
                    </a:lnTo>
                    <a:lnTo>
                      <a:pt x="1752069" y="788545"/>
                    </a:lnTo>
                    <a:lnTo>
                      <a:pt x="1747524" y="704464"/>
                    </a:lnTo>
                    <a:lnTo>
                      <a:pt x="1763431" y="697647"/>
                    </a:lnTo>
                    <a:lnTo>
                      <a:pt x="1764877" y="702130"/>
                    </a:lnTo>
                    <a:lnTo>
                      <a:pt x="1775339" y="697647"/>
                    </a:lnTo>
                    <a:lnTo>
                      <a:pt x="1798063" y="768093"/>
                    </a:lnTo>
                    <a:lnTo>
                      <a:pt x="1791454" y="815304"/>
                    </a:lnTo>
                    <a:lnTo>
                      <a:pt x="1854330" y="772638"/>
                    </a:lnTo>
                    <a:lnTo>
                      <a:pt x="1931594" y="763548"/>
                    </a:lnTo>
                    <a:lnTo>
                      <a:pt x="1932772" y="764810"/>
                    </a:lnTo>
                    <a:lnTo>
                      <a:pt x="1943501" y="763548"/>
                    </a:lnTo>
                    <a:lnTo>
                      <a:pt x="1988608" y="811877"/>
                    </a:lnTo>
                    <a:lnTo>
                      <a:pt x="1963408" y="736278"/>
                    </a:lnTo>
                    <a:lnTo>
                      <a:pt x="1963408" y="595386"/>
                    </a:lnTo>
                    <a:lnTo>
                      <a:pt x="2027037" y="574934"/>
                    </a:lnTo>
                    <a:lnTo>
                      <a:pt x="2037269" y="575472"/>
                    </a:lnTo>
                    <a:lnTo>
                      <a:pt x="2038944" y="574934"/>
                    </a:lnTo>
                    <a:lnTo>
                      <a:pt x="2115414" y="578958"/>
                    </a:lnTo>
                    <a:lnTo>
                      <a:pt x="2192927" y="559026"/>
                    </a:lnTo>
                    <a:lnTo>
                      <a:pt x="2167930" y="493125"/>
                    </a:lnTo>
                    <a:lnTo>
                      <a:pt x="2204289" y="402226"/>
                    </a:lnTo>
                    <a:lnTo>
                      <a:pt x="2247466" y="397681"/>
                    </a:lnTo>
                    <a:lnTo>
                      <a:pt x="2317913" y="322690"/>
                    </a:lnTo>
                    <a:lnTo>
                      <a:pt x="2420173" y="304510"/>
                    </a:lnTo>
                    <a:lnTo>
                      <a:pt x="2429263" y="263606"/>
                    </a:lnTo>
                    <a:lnTo>
                      <a:pt x="2526979" y="252244"/>
                    </a:lnTo>
                    <a:lnTo>
                      <a:pt x="2528058" y="253503"/>
                    </a:lnTo>
                    <a:lnTo>
                      <a:pt x="2538886" y="252244"/>
                    </a:lnTo>
                    <a:lnTo>
                      <a:pt x="2560820" y="277833"/>
                    </a:lnTo>
                    <a:lnTo>
                      <a:pt x="2640602" y="202249"/>
                    </a:lnTo>
                    <a:lnTo>
                      <a:pt x="2652509" y="202249"/>
                    </a:lnTo>
                    <a:lnTo>
                      <a:pt x="2704231" y="202249"/>
                    </a:lnTo>
                    <a:lnTo>
                      <a:pt x="2715593" y="134075"/>
                    </a:lnTo>
                    <a:lnTo>
                      <a:pt x="2751953" y="68174"/>
                    </a:lnTo>
                    <a:close/>
                  </a:path>
                </a:pathLst>
              </a:custGeom>
              <a:grpFill/>
              <a:ln w="3175" cap="rnd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278">
                <a:extLst>
                  <a:ext uri="{FF2B5EF4-FFF2-40B4-BE49-F238E27FC236}">
                    <a16:creationId xmlns:a16="http://schemas.microsoft.com/office/drawing/2014/main" id="{217E0964-D3D6-DA49-D9AA-D5B12D7093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02160" y="812664"/>
                <a:ext cx="299965" cy="227246"/>
              </a:xfrm>
              <a:custGeom>
                <a:avLst/>
                <a:gdLst>
                  <a:gd name="T0" fmla="*/ 59 w 132"/>
                  <a:gd name="T1" fmla="*/ 83 h 100"/>
                  <a:gd name="T2" fmla="*/ 120 w 132"/>
                  <a:gd name="T3" fmla="*/ 86 h 100"/>
                  <a:gd name="T4" fmla="*/ 132 w 132"/>
                  <a:gd name="T5" fmla="*/ 38 h 100"/>
                  <a:gd name="T6" fmla="*/ 73 w 132"/>
                  <a:gd name="T7" fmla="*/ 5 h 100"/>
                  <a:gd name="T8" fmla="*/ 30 w 132"/>
                  <a:gd name="T9" fmla="*/ 0 h 100"/>
                  <a:gd name="T10" fmla="*/ 9 w 132"/>
                  <a:gd name="T11" fmla="*/ 15 h 100"/>
                  <a:gd name="T12" fmla="*/ 0 w 132"/>
                  <a:gd name="T13" fmla="*/ 57 h 100"/>
                  <a:gd name="T14" fmla="*/ 33 w 132"/>
                  <a:gd name="T15" fmla="*/ 100 h 100"/>
                  <a:gd name="T16" fmla="*/ 59 w 132"/>
                  <a:gd name="T17" fmla="*/ 83 h 100"/>
                  <a:gd name="T18" fmla="*/ 59 w 132"/>
                  <a:gd name="T19" fmla="*/ 83 h 100"/>
                  <a:gd name="T20" fmla="*/ 59 w 132"/>
                  <a:gd name="T21" fmla="*/ 83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2" h="100">
                    <a:moveTo>
                      <a:pt x="59" y="83"/>
                    </a:moveTo>
                    <a:lnTo>
                      <a:pt x="120" y="86"/>
                    </a:lnTo>
                    <a:lnTo>
                      <a:pt x="132" y="38"/>
                    </a:lnTo>
                    <a:lnTo>
                      <a:pt x="73" y="5"/>
                    </a:lnTo>
                    <a:lnTo>
                      <a:pt x="30" y="0"/>
                    </a:lnTo>
                    <a:lnTo>
                      <a:pt x="9" y="15"/>
                    </a:lnTo>
                    <a:lnTo>
                      <a:pt x="0" y="57"/>
                    </a:lnTo>
                    <a:lnTo>
                      <a:pt x="33" y="100"/>
                    </a:lnTo>
                    <a:lnTo>
                      <a:pt x="59" y="83"/>
                    </a:lnTo>
                    <a:lnTo>
                      <a:pt x="59" y="83"/>
                    </a:lnTo>
                    <a:lnTo>
                      <a:pt x="59" y="83"/>
                    </a:lnTo>
                    <a:close/>
                  </a:path>
                </a:pathLst>
              </a:custGeom>
              <a:grpFill/>
              <a:ln w="3175" cap="rnd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279">
                <a:extLst>
                  <a:ext uri="{FF2B5EF4-FFF2-40B4-BE49-F238E27FC236}">
                    <a16:creationId xmlns:a16="http://schemas.microsoft.com/office/drawing/2014/main" id="{00219DAF-33CE-AA0E-8581-863B98814F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08965" y="1142170"/>
                <a:ext cx="140893" cy="79537"/>
              </a:xfrm>
              <a:custGeom>
                <a:avLst/>
                <a:gdLst>
                  <a:gd name="T0" fmla="*/ 17 w 62"/>
                  <a:gd name="T1" fmla="*/ 5 h 35"/>
                  <a:gd name="T2" fmla="*/ 0 w 62"/>
                  <a:gd name="T3" fmla="*/ 26 h 35"/>
                  <a:gd name="T4" fmla="*/ 2 w 62"/>
                  <a:gd name="T5" fmla="*/ 31 h 35"/>
                  <a:gd name="T6" fmla="*/ 36 w 62"/>
                  <a:gd name="T7" fmla="*/ 35 h 35"/>
                  <a:gd name="T8" fmla="*/ 62 w 62"/>
                  <a:gd name="T9" fmla="*/ 35 h 35"/>
                  <a:gd name="T10" fmla="*/ 59 w 62"/>
                  <a:gd name="T11" fmla="*/ 21 h 35"/>
                  <a:gd name="T12" fmla="*/ 36 w 62"/>
                  <a:gd name="T13" fmla="*/ 0 h 35"/>
                  <a:gd name="T14" fmla="*/ 17 w 62"/>
                  <a:gd name="T15" fmla="*/ 5 h 35"/>
                  <a:gd name="T16" fmla="*/ 17 w 62"/>
                  <a:gd name="T17" fmla="*/ 5 h 35"/>
                  <a:gd name="T18" fmla="*/ 17 w 62"/>
                  <a:gd name="T19" fmla="*/ 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2" h="35">
                    <a:moveTo>
                      <a:pt x="17" y="5"/>
                    </a:moveTo>
                    <a:lnTo>
                      <a:pt x="0" y="26"/>
                    </a:lnTo>
                    <a:lnTo>
                      <a:pt x="2" y="31"/>
                    </a:lnTo>
                    <a:lnTo>
                      <a:pt x="36" y="35"/>
                    </a:lnTo>
                    <a:lnTo>
                      <a:pt x="62" y="35"/>
                    </a:lnTo>
                    <a:lnTo>
                      <a:pt x="59" y="21"/>
                    </a:lnTo>
                    <a:lnTo>
                      <a:pt x="36" y="0"/>
                    </a:lnTo>
                    <a:lnTo>
                      <a:pt x="17" y="5"/>
                    </a:lnTo>
                    <a:lnTo>
                      <a:pt x="17" y="5"/>
                    </a:lnTo>
                    <a:lnTo>
                      <a:pt x="17" y="5"/>
                    </a:lnTo>
                    <a:close/>
                  </a:path>
                </a:pathLst>
              </a:custGeom>
              <a:grpFill/>
              <a:ln w="3175" cap="rnd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280">
                <a:extLst>
                  <a:ext uri="{FF2B5EF4-FFF2-40B4-BE49-F238E27FC236}">
                    <a16:creationId xmlns:a16="http://schemas.microsoft.com/office/drawing/2014/main" id="{E1578DA8-8D3C-C40D-C35E-CDA175DA10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20502" y="264999"/>
                <a:ext cx="220430" cy="259061"/>
              </a:xfrm>
              <a:custGeom>
                <a:avLst/>
                <a:gdLst>
                  <a:gd name="T0" fmla="*/ 92 w 97"/>
                  <a:gd name="T1" fmla="*/ 85 h 114"/>
                  <a:gd name="T2" fmla="*/ 97 w 97"/>
                  <a:gd name="T3" fmla="*/ 52 h 114"/>
                  <a:gd name="T4" fmla="*/ 57 w 97"/>
                  <a:gd name="T5" fmla="*/ 5 h 114"/>
                  <a:gd name="T6" fmla="*/ 42 w 97"/>
                  <a:gd name="T7" fmla="*/ 0 h 114"/>
                  <a:gd name="T8" fmla="*/ 31 w 97"/>
                  <a:gd name="T9" fmla="*/ 7 h 114"/>
                  <a:gd name="T10" fmla="*/ 0 w 97"/>
                  <a:gd name="T11" fmla="*/ 114 h 114"/>
                  <a:gd name="T12" fmla="*/ 92 w 97"/>
                  <a:gd name="T13" fmla="*/ 85 h 114"/>
                  <a:gd name="T14" fmla="*/ 92 w 97"/>
                  <a:gd name="T15" fmla="*/ 85 h 114"/>
                  <a:gd name="T16" fmla="*/ 92 w 97"/>
                  <a:gd name="T17" fmla="*/ 85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7" h="114">
                    <a:moveTo>
                      <a:pt x="92" y="85"/>
                    </a:moveTo>
                    <a:lnTo>
                      <a:pt x="97" y="52"/>
                    </a:lnTo>
                    <a:lnTo>
                      <a:pt x="57" y="5"/>
                    </a:lnTo>
                    <a:lnTo>
                      <a:pt x="42" y="0"/>
                    </a:lnTo>
                    <a:lnTo>
                      <a:pt x="31" y="7"/>
                    </a:lnTo>
                    <a:lnTo>
                      <a:pt x="0" y="114"/>
                    </a:lnTo>
                    <a:lnTo>
                      <a:pt x="92" y="85"/>
                    </a:lnTo>
                    <a:lnTo>
                      <a:pt x="92" y="85"/>
                    </a:lnTo>
                    <a:lnTo>
                      <a:pt x="92" y="85"/>
                    </a:lnTo>
                    <a:close/>
                  </a:path>
                </a:pathLst>
              </a:custGeom>
              <a:grpFill/>
              <a:ln w="3175" cap="rnd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281">
                <a:extLst>
                  <a:ext uri="{FF2B5EF4-FFF2-40B4-BE49-F238E27FC236}">
                    <a16:creationId xmlns:a16="http://schemas.microsoft.com/office/drawing/2014/main" id="{CAE525B9-E734-9C62-EE5C-E6F5DFACB5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33940" y="910379"/>
                <a:ext cx="172707" cy="118168"/>
              </a:xfrm>
              <a:custGeom>
                <a:avLst/>
                <a:gdLst>
                  <a:gd name="T0" fmla="*/ 57 w 76"/>
                  <a:gd name="T1" fmla="*/ 52 h 52"/>
                  <a:gd name="T2" fmla="*/ 76 w 76"/>
                  <a:gd name="T3" fmla="*/ 26 h 52"/>
                  <a:gd name="T4" fmla="*/ 36 w 76"/>
                  <a:gd name="T5" fmla="*/ 9 h 52"/>
                  <a:gd name="T6" fmla="*/ 5 w 76"/>
                  <a:gd name="T7" fmla="*/ 0 h 52"/>
                  <a:gd name="T8" fmla="*/ 0 w 76"/>
                  <a:gd name="T9" fmla="*/ 21 h 52"/>
                  <a:gd name="T10" fmla="*/ 31 w 76"/>
                  <a:gd name="T11" fmla="*/ 45 h 52"/>
                  <a:gd name="T12" fmla="*/ 57 w 76"/>
                  <a:gd name="T13" fmla="*/ 52 h 52"/>
                  <a:gd name="T14" fmla="*/ 57 w 76"/>
                  <a:gd name="T15" fmla="*/ 52 h 52"/>
                  <a:gd name="T16" fmla="*/ 57 w 76"/>
                  <a:gd name="T17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6" h="52">
                    <a:moveTo>
                      <a:pt x="57" y="52"/>
                    </a:moveTo>
                    <a:lnTo>
                      <a:pt x="76" y="26"/>
                    </a:lnTo>
                    <a:lnTo>
                      <a:pt x="36" y="9"/>
                    </a:lnTo>
                    <a:lnTo>
                      <a:pt x="5" y="0"/>
                    </a:lnTo>
                    <a:lnTo>
                      <a:pt x="0" y="21"/>
                    </a:lnTo>
                    <a:lnTo>
                      <a:pt x="31" y="45"/>
                    </a:lnTo>
                    <a:lnTo>
                      <a:pt x="57" y="52"/>
                    </a:lnTo>
                    <a:lnTo>
                      <a:pt x="57" y="52"/>
                    </a:lnTo>
                    <a:lnTo>
                      <a:pt x="57" y="52"/>
                    </a:lnTo>
                    <a:close/>
                  </a:path>
                </a:pathLst>
              </a:custGeom>
              <a:grpFill/>
              <a:ln w="3175" cap="rnd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282">
                <a:extLst>
                  <a:ext uri="{FF2B5EF4-FFF2-40B4-BE49-F238E27FC236}">
                    <a16:creationId xmlns:a16="http://schemas.microsoft.com/office/drawing/2014/main" id="{08666E6B-F1B8-401D-1786-19127FB6CE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38345" y="1421684"/>
                <a:ext cx="134076" cy="86354"/>
              </a:xfrm>
              <a:custGeom>
                <a:avLst/>
                <a:gdLst>
                  <a:gd name="T0" fmla="*/ 21 w 59"/>
                  <a:gd name="T1" fmla="*/ 35 h 38"/>
                  <a:gd name="T2" fmla="*/ 40 w 59"/>
                  <a:gd name="T3" fmla="*/ 33 h 38"/>
                  <a:gd name="T4" fmla="*/ 57 w 59"/>
                  <a:gd name="T5" fmla="*/ 21 h 38"/>
                  <a:gd name="T6" fmla="*/ 59 w 59"/>
                  <a:gd name="T7" fmla="*/ 14 h 38"/>
                  <a:gd name="T8" fmla="*/ 36 w 59"/>
                  <a:gd name="T9" fmla="*/ 0 h 38"/>
                  <a:gd name="T10" fmla="*/ 24 w 59"/>
                  <a:gd name="T11" fmla="*/ 0 h 38"/>
                  <a:gd name="T12" fmla="*/ 21 w 59"/>
                  <a:gd name="T13" fmla="*/ 2 h 38"/>
                  <a:gd name="T14" fmla="*/ 0 w 59"/>
                  <a:gd name="T15" fmla="*/ 24 h 38"/>
                  <a:gd name="T16" fmla="*/ 3 w 59"/>
                  <a:gd name="T17" fmla="*/ 38 h 38"/>
                  <a:gd name="T18" fmla="*/ 21 w 59"/>
                  <a:gd name="T19" fmla="*/ 35 h 38"/>
                  <a:gd name="T20" fmla="*/ 21 w 59"/>
                  <a:gd name="T21" fmla="*/ 35 h 38"/>
                  <a:gd name="T22" fmla="*/ 21 w 59"/>
                  <a:gd name="T23" fmla="*/ 35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9" h="38">
                    <a:moveTo>
                      <a:pt x="21" y="35"/>
                    </a:moveTo>
                    <a:lnTo>
                      <a:pt x="40" y="33"/>
                    </a:lnTo>
                    <a:lnTo>
                      <a:pt x="57" y="21"/>
                    </a:lnTo>
                    <a:lnTo>
                      <a:pt x="59" y="14"/>
                    </a:lnTo>
                    <a:lnTo>
                      <a:pt x="36" y="0"/>
                    </a:lnTo>
                    <a:lnTo>
                      <a:pt x="24" y="0"/>
                    </a:lnTo>
                    <a:lnTo>
                      <a:pt x="21" y="2"/>
                    </a:lnTo>
                    <a:lnTo>
                      <a:pt x="0" y="24"/>
                    </a:lnTo>
                    <a:lnTo>
                      <a:pt x="3" y="38"/>
                    </a:lnTo>
                    <a:lnTo>
                      <a:pt x="21" y="35"/>
                    </a:lnTo>
                    <a:lnTo>
                      <a:pt x="21" y="35"/>
                    </a:lnTo>
                    <a:lnTo>
                      <a:pt x="21" y="35"/>
                    </a:lnTo>
                    <a:close/>
                  </a:path>
                </a:pathLst>
              </a:custGeom>
              <a:grpFill/>
              <a:ln w="3175" cap="rnd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283">
                <a:extLst>
                  <a:ext uri="{FF2B5EF4-FFF2-40B4-BE49-F238E27FC236}">
                    <a16:creationId xmlns:a16="http://schemas.microsoft.com/office/drawing/2014/main" id="{29B20300-7228-EDBC-147D-770DE1CA6F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18264" y="-155406"/>
                <a:ext cx="334053" cy="534030"/>
              </a:xfrm>
              <a:custGeom>
                <a:avLst/>
                <a:gdLst>
                  <a:gd name="T0" fmla="*/ 33 w 147"/>
                  <a:gd name="T1" fmla="*/ 178 h 235"/>
                  <a:gd name="T2" fmla="*/ 62 w 147"/>
                  <a:gd name="T3" fmla="*/ 209 h 235"/>
                  <a:gd name="T4" fmla="*/ 107 w 147"/>
                  <a:gd name="T5" fmla="*/ 235 h 235"/>
                  <a:gd name="T6" fmla="*/ 142 w 147"/>
                  <a:gd name="T7" fmla="*/ 223 h 235"/>
                  <a:gd name="T8" fmla="*/ 147 w 147"/>
                  <a:gd name="T9" fmla="*/ 145 h 235"/>
                  <a:gd name="T10" fmla="*/ 109 w 147"/>
                  <a:gd name="T11" fmla="*/ 52 h 235"/>
                  <a:gd name="T12" fmla="*/ 76 w 147"/>
                  <a:gd name="T13" fmla="*/ 0 h 235"/>
                  <a:gd name="T14" fmla="*/ 43 w 147"/>
                  <a:gd name="T15" fmla="*/ 24 h 235"/>
                  <a:gd name="T16" fmla="*/ 0 w 147"/>
                  <a:gd name="T17" fmla="*/ 93 h 235"/>
                  <a:gd name="T18" fmla="*/ 22 w 147"/>
                  <a:gd name="T19" fmla="*/ 112 h 235"/>
                  <a:gd name="T20" fmla="*/ 33 w 147"/>
                  <a:gd name="T21" fmla="*/ 178 h 235"/>
                  <a:gd name="T22" fmla="*/ 33 w 147"/>
                  <a:gd name="T23" fmla="*/ 178 h 235"/>
                  <a:gd name="T24" fmla="*/ 33 w 147"/>
                  <a:gd name="T25" fmla="*/ 178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7" h="235">
                    <a:moveTo>
                      <a:pt x="33" y="178"/>
                    </a:moveTo>
                    <a:lnTo>
                      <a:pt x="62" y="209"/>
                    </a:lnTo>
                    <a:lnTo>
                      <a:pt x="107" y="235"/>
                    </a:lnTo>
                    <a:lnTo>
                      <a:pt x="142" y="223"/>
                    </a:lnTo>
                    <a:lnTo>
                      <a:pt x="147" y="145"/>
                    </a:lnTo>
                    <a:lnTo>
                      <a:pt x="109" y="52"/>
                    </a:lnTo>
                    <a:lnTo>
                      <a:pt x="76" y="0"/>
                    </a:lnTo>
                    <a:lnTo>
                      <a:pt x="43" y="24"/>
                    </a:lnTo>
                    <a:lnTo>
                      <a:pt x="0" y="93"/>
                    </a:lnTo>
                    <a:lnTo>
                      <a:pt x="22" y="112"/>
                    </a:lnTo>
                    <a:lnTo>
                      <a:pt x="33" y="178"/>
                    </a:lnTo>
                    <a:lnTo>
                      <a:pt x="33" y="178"/>
                    </a:lnTo>
                    <a:lnTo>
                      <a:pt x="33" y="178"/>
                    </a:lnTo>
                    <a:close/>
                  </a:path>
                </a:pathLst>
              </a:custGeom>
              <a:grpFill/>
              <a:ln w="3175" cap="rnd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285">
                <a:extLst>
                  <a:ext uri="{FF2B5EF4-FFF2-40B4-BE49-F238E27FC236}">
                    <a16:creationId xmlns:a16="http://schemas.microsoft.com/office/drawing/2014/main" id="{0A99D625-D36A-3023-A7B8-946BCF1E35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57071" y="689951"/>
                <a:ext cx="638563" cy="838540"/>
              </a:xfrm>
              <a:custGeom>
                <a:avLst/>
                <a:gdLst>
                  <a:gd name="T0" fmla="*/ 17 w 281"/>
                  <a:gd name="T1" fmla="*/ 289 h 369"/>
                  <a:gd name="T2" fmla="*/ 0 w 281"/>
                  <a:gd name="T3" fmla="*/ 298 h 369"/>
                  <a:gd name="T4" fmla="*/ 2 w 281"/>
                  <a:gd name="T5" fmla="*/ 327 h 369"/>
                  <a:gd name="T6" fmla="*/ 31 w 281"/>
                  <a:gd name="T7" fmla="*/ 338 h 369"/>
                  <a:gd name="T8" fmla="*/ 35 w 281"/>
                  <a:gd name="T9" fmla="*/ 362 h 369"/>
                  <a:gd name="T10" fmla="*/ 88 w 281"/>
                  <a:gd name="T11" fmla="*/ 369 h 369"/>
                  <a:gd name="T12" fmla="*/ 97 w 281"/>
                  <a:gd name="T13" fmla="*/ 364 h 369"/>
                  <a:gd name="T14" fmla="*/ 66 w 281"/>
                  <a:gd name="T15" fmla="*/ 322 h 369"/>
                  <a:gd name="T16" fmla="*/ 64 w 281"/>
                  <a:gd name="T17" fmla="*/ 279 h 369"/>
                  <a:gd name="T18" fmla="*/ 90 w 281"/>
                  <a:gd name="T19" fmla="*/ 227 h 369"/>
                  <a:gd name="T20" fmla="*/ 114 w 281"/>
                  <a:gd name="T21" fmla="*/ 170 h 369"/>
                  <a:gd name="T22" fmla="*/ 163 w 281"/>
                  <a:gd name="T23" fmla="*/ 114 h 369"/>
                  <a:gd name="T24" fmla="*/ 213 w 281"/>
                  <a:gd name="T25" fmla="*/ 83 h 369"/>
                  <a:gd name="T26" fmla="*/ 270 w 281"/>
                  <a:gd name="T27" fmla="*/ 50 h 369"/>
                  <a:gd name="T28" fmla="*/ 281 w 281"/>
                  <a:gd name="T29" fmla="*/ 28 h 369"/>
                  <a:gd name="T30" fmla="*/ 270 w 281"/>
                  <a:gd name="T31" fmla="*/ 0 h 369"/>
                  <a:gd name="T32" fmla="*/ 239 w 281"/>
                  <a:gd name="T33" fmla="*/ 9 h 369"/>
                  <a:gd name="T34" fmla="*/ 211 w 281"/>
                  <a:gd name="T35" fmla="*/ 35 h 369"/>
                  <a:gd name="T36" fmla="*/ 158 w 281"/>
                  <a:gd name="T37" fmla="*/ 47 h 369"/>
                  <a:gd name="T38" fmla="*/ 104 w 281"/>
                  <a:gd name="T39" fmla="*/ 90 h 369"/>
                  <a:gd name="T40" fmla="*/ 66 w 281"/>
                  <a:gd name="T41" fmla="*/ 125 h 369"/>
                  <a:gd name="T42" fmla="*/ 71 w 281"/>
                  <a:gd name="T43" fmla="*/ 151 h 369"/>
                  <a:gd name="T44" fmla="*/ 33 w 281"/>
                  <a:gd name="T45" fmla="*/ 204 h 369"/>
                  <a:gd name="T46" fmla="*/ 47 w 281"/>
                  <a:gd name="T47" fmla="*/ 211 h 369"/>
                  <a:gd name="T48" fmla="*/ 17 w 281"/>
                  <a:gd name="T49" fmla="*/ 258 h 369"/>
                  <a:gd name="T50" fmla="*/ 17 w 281"/>
                  <a:gd name="T51" fmla="*/ 289 h 369"/>
                  <a:gd name="T52" fmla="*/ 17 w 281"/>
                  <a:gd name="T53" fmla="*/ 289 h 369"/>
                  <a:gd name="T54" fmla="*/ 17 w 281"/>
                  <a:gd name="T55" fmla="*/ 289 h 3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81" h="369">
                    <a:moveTo>
                      <a:pt x="17" y="289"/>
                    </a:moveTo>
                    <a:lnTo>
                      <a:pt x="0" y="298"/>
                    </a:lnTo>
                    <a:lnTo>
                      <a:pt x="2" y="327"/>
                    </a:lnTo>
                    <a:lnTo>
                      <a:pt x="31" y="338"/>
                    </a:lnTo>
                    <a:lnTo>
                      <a:pt x="35" y="362"/>
                    </a:lnTo>
                    <a:lnTo>
                      <a:pt x="88" y="369"/>
                    </a:lnTo>
                    <a:lnTo>
                      <a:pt x="97" y="364"/>
                    </a:lnTo>
                    <a:lnTo>
                      <a:pt x="66" y="322"/>
                    </a:lnTo>
                    <a:lnTo>
                      <a:pt x="64" y="279"/>
                    </a:lnTo>
                    <a:lnTo>
                      <a:pt x="90" y="227"/>
                    </a:lnTo>
                    <a:lnTo>
                      <a:pt x="114" y="170"/>
                    </a:lnTo>
                    <a:lnTo>
                      <a:pt x="163" y="114"/>
                    </a:lnTo>
                    <a:lnTo>
                      <a:pt x="213" y="83"/>
                    </a:lnTo>
                    <a:lnTo>
                      <a:pt x="270" y="50"/>
                    </a:lnTo>
                    <a:lnTo>
                      <a:pt x="281" y="28"/>
                    </a:lnTo>
                    <a:lnTo>
                      <a:pt x="270" y="0"/>
                    </a:lnTo>
                    <a:lnTo>
                      <a:pt x="239" y="9"/>
                    </a:lnTo>
                    <a:lnTo>
                      <a:pt x="211" y="35"/>
                    </a:lnTo>
                    <a:lnTo>
                      <a:pt x="158" y="47"/>
                    </a:lnTo>
                    <a:lnTo>
                      <a:pt x="104" y="90"/>
                    </a:lnTo>
                    <a:lnTo>
                      <a:pt x="66" y="125"/>
                    </a:lnTo>
                    <a:lnTo>
                      <a:pt x="71" y="151"/>
                    </a:lnTo>
                    <a:lnTo>
                      <a:pt x="33" y="204"/>
                    </a:lnTo>
                    <a:lnTo>
                      <a:pt x="47" y="211"/>
                    </a:lnTo>
                    <a:lnTo>
                      <a:pt x="17" y="258"/>
                    </a:lnTo>
                    <a:lnTo>
                      <a:pt x="17" y="289"/>
                    </a:lnTo>
                    <a:lnTo>
                      <a:pt x="17" y="289"/>
                    </a:lnTo>
                    <a:lnTo>
                      <a:pt x="17" y="289"/>
                    </a:lnTo>
                    <a:close/>
                  </a:path>
                </a:pathLst>
              </a:custGeom>
              <a:grpFill/>
              <a:ln w="3175" cap="rnd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286">
                <a:extLst>
                  <a:ext uri="{FF2B5EF4-FFF2-40B4-BE49-F238E27FC236}">
                    <a16:creationId xmlns:a16="http://schemas.microsoft.com/office/drawing/2014/main" id="{8FE0401E-5170-BFB2-B77B-0389B095E3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16190" y="-73597"/>
                <a:ext cx="240881" cy="197705"/>
              </a:xfrm>
              <a:custGeom>
                <a:avLst/>
                <a:gdLst>
                  <a:gd name="T0" fmla="*/ 26 w 106"/>
                  <a:gd name="T1" fmla="*/ 66 h 87"/>
                  <a:gd name="T2" fmla="*/ 42 w 106"/>
                  <a:gd name="T3" fmla="*/ 87 h 87"/>
                  <a:gd name="T4" fmla="*/ 61 w 106"/>
                  <a:gd name="T5" fmla="*/ 73 h 87"/>
                  <a:gd name="T6" fmla="*/ 63 w 106"/>
                  <a:gd name="T7" fmla="*/ 57 h 87"/>
                  <a:gd name="T8" fmla="*/ 78 w 106"/>
                  <a:gd name="T9" fmla="*/ 50 h 87"/>
                  <a:gd name="T10" fmla="*/ 99 w 106"/>
                  <a:gd name="T11" fmla="*/ 35 h 87"/>
                  <a:gd name="T12" fmla="*/ 106 w 106"/>
                  <a:gd name="T13" fmla="*/ 21 h 87"/>
                  <a:gd name="T14" fmla="*/ 82 w 106"/>
                  <a:gd name="T15" fmla="*/ 0 h 87"/>
                  <a:gd name="T16" fmla="*/ 66 w 106"/>
                  <a:gd name="T17" fmla="*/ 16 h 87"/>
                  <a:gd name="T18" fmla="*/ 59 w 106"/>
                  <a:gd name="T19" fmla="*/ 40 h 87"/>
                  <a:gd name="T20" fmla="*/ 54 w 106"/>
                  <a:gd name="T21" fmla="*/ 14 h 87"/>
                  <a:gd name="T22" fmla="*/ 30 w 106"/>
                  <a:gd name="T23" fmla="*/ 14 h 87"/>
                  <a:gd name="T24" fmla="*/ 0 w 106"/>
                  <a:gd name="T25" fmla="*/ 31 h 87"/>
                  <a:gd name="T26" fmla="*/ 35 w 106"/>
                  <a:gd name="T27" fmla="*/ 35 h 87"/>
                  <a:gd name="T28" fmla="*/ 26 w 106"/>
                  <a:gd name="T29" fmla="*/ 66 h 87"/>
                  <a:gd name="T30" fmla="*/ 26 w 106"/>
                  <a:gd name="T31" fmla="*/ 66 h 87"/>
                  <a:gd name="T32" fmla="*/ 26 w 106"/>
                  <a:gd name="T33" fmla="*/ 66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6" h="87">
                    <a:moveTo>
                      <a:pt x="26" y="66"/>
                    </a:moveTo>
                    <a:lnTo>
                      <a:pt x="42" y="87"/>
                    </a:lnTo>
                    <a:lnTo>
                      <a:pt x="61" y="73"/>
                    </a:lnTo>
                    <a:lnTo>
                      <a:pt x="63" y="57"/>
                    </a:lnTo>
                    <a:lnTo>
                      <a:pt x="78" y="50"/>
                    </a:lnTo>
                    <a:lnTo>
                      <a:pt x="99" y="35"/>
                    </a:lnTo>
                    <a:lnTo>
                      <a:pt x="106" y="21"/>
                    </a:lnTo>
                    <a:lnTo>
                      <a:pt x="82" y="0"/>
                    </a:lnTo>
                    <a:lnTo>
                      <a:pt x="66" y="16"/>
                    </a:lnTo>
                    <a:lnTo>
                      <a:pt x="59" y="40"/>
                    </a:lnTo>
                    <a:lnTo>
                      <a:pt x="54" y="14"/>
                    </a:lnTo>
                    <a:lnTo>
                      <a:pt x="30" y="14"/>
                    </a:lnTo>
                    <a:lnTo>
                      <a:pt x="0" y="31"/>
                    </a:lnTo>
                    <a:lnTo>
                      <a:pt x="35" y="35"/>
                    </a:lnTo>
                    <a:lnTo>
                      <a:pt x="26" y="66"/>
                    </a:lnTo>
                    <a:lnTo>
                      <a:pt x="26" y="66"/>
                    </a:lnTo>
                    <a:lnTo>
                      <a:pt x="26" y="66"/>
                    </a:lnTo>
                    <a:close/>
                  </a:path>
                </a:pathLst>
              </a:custGeom>
              <a:grpFill/>
              <a:ln w="3175" cap="rnd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287">
                <a:extLst>
                  <a:ext uri="{FF2B5EF4-FFF2-40B4-BE49-F238E27FC236}">
                    <a16:creationId xmlns:a16="http://schemas.microsoft.com/office/drawing/2014/main" id="{6A7F9054-EF01-1555-FA3C-BE470A2CC9E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245882" y="-14513"/>
                <a:ext cx="624928" cy="731733"/>
              </a:xfrm>
              <a:custGeom>
                <a:avLst/>
                <a:gdLst>
                  <a:gd name="T0" fmla="*/ 232 w 275"/>
                  <a:gd name="T1" fmla="*/ 244 h 322"/>
                  <a:gd name="T2" fmla="*/ 232 w 275"/>
                  <a:gd name="T3" fmla="*/ 244 h 322"/>
                  <a:gd name="T4" fmla="*/ 197 w 275"/>
                  <a:gd name="T5" fmla="*/ 272 h 322"/>
                  <a:gd name="T6" fmla="*/ 168 w 275"/>
                  <a:gd name="T7" fmla="*/ 256 h 322"/>
                  <a:gd name="T8" fmla="*/ 178 w 275"/>
                  <a:gd name="T9" fmla="*/ 237 h 322"/>
                  <a:gd name="T10" fmla="*/ 168 w 275"/>
                  <a:gd name="T11" fmla="*/ 211 h 322"/>
                  <a:gd name="T12" fmla="*/ 201 w 275"/>
                  <a:gd name="T13" fmla="*/ 196 h 322"/>
                  <a:gd name="T14" fmla="*/ 209 w 275"/>
                  <a:gd name="T15" fmla="*/ 225 h 322"/>
                  <a:gd name="T16" fmla="*/ 232 w 275"/>
                  <a:gd name="T17" fmla="*/ 244 h 322"/>
                  <a:gd name="T18" fmla="*/ 126 w 275"/>
                  <a:gd name="T19" fmla="*/ 90 h 322"/>
                  <a:gd name="T20" fmla="*/ 126 w 275"/>
                  <a:gd name="T21" fmla="*/ 90 h 322"/>
                  <a:gd name="T22" fmla="*/ 180 w 275"/>
                  <a:gd name="T23" fmla="*/ 154 h 322"/>
                  <a:gd name="T24" fmla="*/ 140 w 275"/>
                  <a:gd name="T25" fmla="*/ 187 h 322"/>
                  <a:gd name="T26" fmla="*/ 130 w 275"/>
                  <a:gd name="T27" fmla="*/ 244 h 322"/>
                  <a:gd name="T28" fmla="*/ 116 w 275"/>
                  <a:gd name="T29" fmla="*/ 258 h 322"/>
                  <a:gd name="T30" fmla="*/ 109 w 275"/>
                  <a:gd name="T31" fmla="*/ 319 h 322"/>
                  <a:gd name="T32" fmla="*/ 88 w 275"/>
                  <a:gd name="T33" fmla="*/ 322 h 322"/>
                  <a:gd name="T34" fmla="*/ 55 w 275"/>
                  <a:gd name="T35" fmla="*/ 277 h 322"/>
                  <a:gd name="T36" fmla="*/ 69 w 275"/>
                  <a:gd name="T37" fmla="*/ 251 h 322"/>
                  <a:gd name="T38" fmla="*/ 45 w 275"/>
                  <a:gd name="T39" fmla="*/ 230 h 322"/>
                  <a:gd name="T40" fmla="*/ 12 w 275"/>
                  <a:gd name="T41" fmla="*/ 161 h 322"/>
                  <a:gd name="T42" fmla="*/ 0 w 275"/>
                  <a:gd name="T43" fmla="*/ 95 h 322"/>
                  <a:gd name="T44" fmla="*/ 45 w 275"/>
                  <a:gd name="T45" fmla="*/ 61 h 322"/>
                  <a:gd name="T46" fmla="*/ 52 w 275"/>
                  <a:gd name="T47" fmla="*/ 95 h 322"/>
                  <a:gd name="T48" fmla="*/ 76 w 275"/>
                  <a:gd name="T49" fmla="*/ 92 h 322"/>
                  <a:gd name="T50" fmla="*/ 83 w 275"/>
                  <a:gd name="T51" fmla="*/ 61 h 322"/>
                  <a:gd name="T52" fmla="*/ 107 w 275"/>
                  <a:gd name="T53" fmla="*/ 57 h 322"/>
                  <a:gd name="T54" fmla="*/ 126 w 275"/>
                  <a:gd name="T55" fmla="*/ 90 h 322"/>
                  <a:gd name="T56" fmla="*/ 244 w 275"/>
                  <a:gd name="T57" fmla="*/ 24 h 322"/>
                  <a:gd name="T58" fmla="*/ 244 w 275"/>
                  <a:gd name="T59" fmla="*/ 24 h 322"/>
                  <a:gd name="T60" fmla="*/ 275 w 275"/>
                  <a:gd name="T61" fmla="*/ 57 h 322"/>
                  <a:gd name="T62" fmla="*/ 251 w 275"/>
                  <a:gd name="T63" fmla="*/ 106 h 322"/>
                  <a:gd name="T64" fmla="*/ 204 w 275"/>
                  <a:gd name="T65" fmla="*/ 116 h 322"/>
                  <a:gd name="T66" fmla="*/ 156 w 275"/>
                  <a:gd name="T67" fmla="*/ 102 h 322"/>
                  <a:gd name="T68" fmla="*/ 154 w 275"/>
                  <a:gd name="T69" fmla="*/ 76 h 322"/>
                  <a:gd name="T70" fmla="*/ 130 w 275"/>
                  <a:gd name="T71" fmla="*/ 73 h 322"/>
                  <a:gd name="T72" fmla="*/ 112 w 275"/>
                  <a:gd name="T73" fmla="*/ 31 h 322"/>
                  <a:gd name="T74" fmla="*/ 164 w 275"/>
                  <a:gd name="T75" fmla="*/ 5 h 322"/>
                  <a:gd name="T76" fmla="*/ 187 w 275"/>
                  <a:gd name="T77" fmla="*/ 28 h 322"/>
                  <a:gd name="T78" fmla="*/ 201 w 275"/>
                  <a:gd name="T79" fmla="*/ 0 h 322"/>
                  <a:gd name="T80" fmla="*/ 244 w 275"/>
                  <a:gd name="T81" fmla="*/ 24 h 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75" h="322">
                    <a:moveTo>
                      <a:pt x="232" y="244"/>
                    </a:moveTo>
                    <a:lnTo>
                      <a:pt x="232" y="244"/>
                    </a:lnTo>
                    <a:lnTo>
                      <a:pt x="197" y="272"/>
                    </a:lnTo>
                    <a:lnTo>
                      <a:pt x="168" y="256"/>
                    </a:lnTo>
                    <a:lnTo>
                      <a:pt x="178" y="237"/>
                    </a:lnTo>
                    <a:lnTo>
                      <a:pt x="168" y="211"/>
                    </a:lnTo>
                    <a:lnTo>
                      <a:pt x="201" y="196"/>
                    </a:lnTo>
                    <a:lnTo>
                      <a:pt x="209" y="225"/>
                    </a:lnTo>
                    <a:lnTo>
                      <a:pt x="232" y="244"/>
                    </a:lnTo>
                    <a:close/>
                    <a:moveTo>
                      <a:pt x="126" y="90"/>
                    </a:moveTo>
                    <a:lnTo>
                      <a:pt x="126" y="90"/>
                    </a:lnTo>
                    <a:lnTo>
                      <a:pt x="180" y="154"/>
                    </a:lnTo>
                    <a:lnTo>
                      <a:pt x="140" y="187"/>
                    </a:lnTo>
                    <a:lnTo>
                      <a:pt x="130" y="244"/>
                    </a:lnTo>
                    <a:lnTo>
                      <a:pt x="116" y="258"/>
                    </a:lnTo>
                    <a:lnTo>
                      <a:pt x="109" y="319"/>
                    </a:lnTo>
                    <a:lnTo>
                      <a:pt x="88" y="322"/>
                    </a:lnTo>
                    <a:lnTo>
                      <a:pt x="55" y="277"/>
                    </a:lnTo>
                    <a:lnTo>
                      <a:pt x="69" y="251"/>
                    </a:lnTo>
                    <a:lnTo>
                      <a:pt x="45" y="230"/>
                    </a:lnTo>
                    <a:lnTo>
                      <a:pt x="12" y="161"/>
                    </a:lnTo>
                    <a:lnTo>
                      <a:pt x="0" y="95"/>
                    </a:lnTo>
                    <a:lnTo>
                      <a:pt x="45" y="61"/>
                    </a:lnTo>
                    <a:lnTo>
                      <a:pt x="52" y="95"/>
                    </a:lnTo>
                    <a:lnTo>
                      <a:pt x="76" y="92"/>
                    </a:lnTo>
                    <a:lnTo>
                      <a:pt x="83" y="61"/>
                    </a:lnTo>
                    <a:lnTo>
                      <a:pt x="107" y="57"/>
                    </a:lnTo>
                    <a:lnTo>
                      <a:pt x="126" y="90"/>
                    </a:lnTo>
                    <a:close/>
                    <a:moveTo>
                      <a:pt x="244" y="24"/>
                    </a:moveTo>
                    <a:lnTo>
                      <a:pt x="244" y="24"/>
                    </a:lnTo>
                    <a:lnTo>
                      <a:pt x="275" y="57"/>
                    </a:lnTo>
                    <a:lnTo>
                      <a:pt x="251" y="106"/>
                    </a:lnTo>
                    <a:lnTo>
                      <a:pt x="204" y="116"/>
                    </a:lnTo>
                    <a:lnTo>
                      <a:pt x="156" y="102"/>
                    </a:lnTo>
                    <a:lnTo>
                      <a:pt x="154" y="76"/>
                    </a:lnTo>
                    <a:lnTo>
                      <a:pt x="130" y="73"/>
                    </a:lnTo>
                    <a:lnTo>
                      <a:pt x="112" y="31"/>
                    </a:lnTo>
                    <a:lnTo>
                      <a:pt x="164" y="5"/>
                    </a:lnTo>
                    <a:lnTo>
                      <a:pt x="187" y="28"/>
                    </a:lnTo>
                    <a:lnTo>
                      <a:pt x="201" y="0"/>
                    </a:lnTo>
                    <a:lnTo>
                      <a:pt x="244" y="24"/>
                    </a:lnTo>
                    <a:close/>
                  </a:path>
                </a:pathLst>
              </a:custGeom>
              <a:grpFill/>
              <a:ln w="3175" cap="rnd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11" name="Freeform 289">
              <a:extLst>
                <a:ext uri="{FF2B5EF4-FFF2-40B4-BE49-F238E27FC236}">
                  <a16:creationId xmlns:a16="http://schemas.microsoft.com/office/drawing/2014/main" id="{30C546E5-2A72-F538-D3FE-EAB4408FC2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16898" y="4100002"/>
              <a:ext cx="160209" cy="115896"/>
            </a:xfrm>
            <a:custGeom>
              <a:avLst/>
              <a:gdLst>
                <a:gd name="T0" fmla="*/ 90 w 94"/>
                <a:gd name="T1" fmla="*/ 64 h 68"/>
                <a:gd name="T2" fmla="*/ 90 w 94"/>
                <a:gd name="T3" fmla="*/ 64 h 68"/>
                <a:gd name="T4" fmla="*/ 94 w 94"/>
                <a:gd name="T5" fmla="*/ 68 h 68"/>
                <a:gd name="T6" fmla="*/ 82 w 94"/>
                <a:gd name="T7" fmla="*/ 68 h 68"/>
                <a:gd name="T8" fmla="*/ 78 w 94"/>
                <a:gd name="T9" fmla="*/ 59 h 68"/>
                <a:gd name="T10" fmla="*/ 87 w 94"/>
                <a:gd name="T11" fmla="*/ 64 h 68"/>
                <a:gd name="T12" fmla="*/ 90 w 94"/>
                <a:gd name="T13" fmla="*/ 64 h 68"/>
                <a:gd name="T14" fmla="*/ 71 w 94"/>
                <a:gd name="T15" fmla="*/ 54 h 68"/>
                <a:gd name="T16" fmla="*/ 71 w 94"/>
                <a:gd name="T17" fmla="*/ 54 h 68"/>
                <a:gd name="T18" fmla="*/ 64 w 94"/>
                <a:gd name="T19" fmla="*/ 54 h 68"/>
                <a:gd name="T20" fmla="*/ 54 w 94"/>
                <a:gd name="T21" fmla="*/ 52 h 68"/>
                <a:gd name="T22" fmla="*/ 49 w 94"/>
                <a:gd name="T23" fmla="*/ 50 h 68"/>
                <a:gd name="T24" fmla="*/ 52 w 94"/>
                <a:gd name="T25" fmla="*/ 42 h 68"/>
                <a:gd name="T26" fmla="*/ 61 w 94"/>
                <a:gd name="T27" fmla="*/ 47 h 68"/>
                <a:gd name="T28" fmla="*/ 68 w 94"/>
                <a:gd name="T29" fmla="*/ 50 h 68"/>
                <a:gd name="T30" fmla="*/ 71 w 94"/>
                <a:gd name="T31" fmla="*/ 54 h 68"/>
                <a:gd name="T32" fmla="*/ 82 w 94"/>
                <a:gd name="T33" fmla="*/ 50 h 68"/>
                <a:gd name="T34" fmla="*/ 82 w 94"/>
                <a:gd name="T35" fmla="*/ 50 h 68"/>
                <a:gd name="T36" fmla="*/ 80 w 94"/>
                <a:gd name="T37" fmla="*/ 52 h 68"/>
                <a:gd name="T38" fmla="*/ 68 w 94"/>
                <a:gd name="T39" fmla="*/ 38 h 68"/>
                <a:gd name="T40" fmla="*/ 66 w 94"/>
                <a:gd name="T41" fmla="*/ 28 h 68"/>
                <a:gd name="T42" fmla="*/ 71 w 94"/>
                <a:gd name="T43" fmla="*/ 28 h 68"/>
                <a:gd name="T44" fmla="*/ 78 w 94"/>
                <a:gd name="T45" fmla="*/ 40 h 68"/>
                <a:gd name="T46" fmla="*/ 82 w 94"/>
                <a:gd name="T47" fmla="*/ 50 h 68"/>
                <a:gd name="T48" fmla="*/ 54 w 94"/>
                <a:gd name="T49" fmla="*/ 28 h 68"/>
                <a:gd name="T50" fmla="*/ 54 w 94"/>
                <a:gd name="T51" fmla="*/ 28 h 68"/>
                <a:gd name="T52" fmla="*/ 54 w 94"/>
                <a:gd name="T53" fmla="*/ 33 h 68"/>
                <a:gd name="T54" fmla="*/ 42 w 94"/>
                <a:gd name="T55" fmla="*/ 26 h 68"/>
                <a:gd name="T56" fmla="*/ 33 w 94"/>
                <a:gd name="T57" fmla="*/ 19 h 68"/>
                <a:gd name="T58" fmla="*/ 28 w 94"/>
                <a:gd name="T59" fmla="*/ 14 h 68"/>
                <a:gd name="T60" fmla="*/ 30 w 94"/>
                <a:gd name="T61" fmla="*/ 12 h 68"/>
                <a:gd name="T62" fmla="*/ 38 w 94"/>
                <a:gd name="T63" fmla="*/ 16 h 68"/>
                <a:gd name="T64" fmla="*/ 49 w 94"/>
                <a:gd name="T65" fmla="*/ 24 h 68"/>
                <a:gd name="T66" fmla="*/ 54 w 94"/>
                <a:gd name="T67" fmla="*/ 28 h 68"/>
                <a:gd name="T68" fmla="*/ 16 w 94"/>
                <a:gd name="T69" fmla="*/ 12 h 68"/>
                <a:gd name="T70" fmla="*/ 16 w 94"/>
                <a:gd name="T71" fmla="*/ 12 h 68"/>
                <a:gd name="T72" fmla="*/ 14 w 94"/>
                <a:gd name="T73" fmla="*/ 14 h 68"/>
                <a:gd name="T74" fmla="*/ 7 w 94"/>
                <a:gd name="T75" fmla="*/ 9 h 68"/>
                <a:gd name="T76" fmla="*/ 0 w 94"/>
                <a:gd name="T77" fmla="*/ 2 h 68"/>
                <a:gd name="T78" fmla="*/ 0 w 94"/>
                <a:gd name="T79" fmla="*/ 0 h 68"/>
                <a:gd name="T80" fmla="*/ 9 w 94"/>
                <a:gd name="T81" fmla="*/ 7 h 68"/>
                <a:gd name="T82" fmla="*/ 16 w 94"/>
                <a:gd name="T83" fmla="*/ 1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4" h="68">
                  <a:moveTo>
                    <a:pt x="90" y="64"/>
                  </a:moveTo>
                  <a:lnTo>
                    <a:pt x="90" y="64"/>
                  </a:lnTo>
                  <a:lnTo>
                    <a:pt x="94" y="68"/>
                  </a:lnTo>
                  <a:lnTo>
                    <a:pt x="82" y="68"/>
                  </a:lnTo>
                  <a:lnTo>
                    <a:pt x="78" y="59"/>
                  </a:lnTo>
                  <a:lnTo>
                    <a:pt x="87" y="64"/>
                  </a:lnTo>
                  <a:lnTo>
                    <a:pt x="90" y="64"/>
                  </a:lnTo>
                  <a:close/>
                  <a:moveTo>
                    <a:pt x="71" y="54"/>
                  </a:moveTo>
                  <a:lnTo>
                    <a:pt x="71" y="54"/>
                  </a:lnTo>
                  <a:lnTo>
                    <a:pt x="64" y="54"/>
                  </a:lnTo>
                  <a:lnTo>
                    <a:pt x="54" y="52"/>
                  </a:lnTo>
                  <a:lnTo>
                    <a:pt x="49" y="50"/>
                  </a:lnTo>
                  <a:lnTo>
                    <a:pt x="52" y="42"/>
                  </a:lnTo>
                  <a:lnTo>
                    <a:pt x="61" y="47"/>
                  </a:lnTo>
                  <a:lnTo>
                    <a:pt x="68" y="50"/>
                  </a:lnTo>
                  <a:lnTo>
                    <a:pt x="71" y="54"/>
                  </a:lnTo>
                  <a:close/>
                  <a:moveTo>
                    <a:pt x="82" y="50"/>
                  </a:moveTo>
                  <a:lnTo>
                    <a:pt x="82" y="50"/>
                  </a:lnTo>
                  <a:lnTo>
                    <a:pt x="80" y="52"/>
                  </a:lnTo>
                  <a:lnTo>
                    <a:pt x="68" y="38"/>
                  </a:lnTo>
                  <a:lnTo>
                    <a:pt x="66" y="28"/>
                  </a:lnTo>
                  <a:lnTo>
                    <a:pt x="71" y="28"/>
                  </a:lnTo>
                  <a:lnTo>
                    <a:pt x="78" y="40"/>
                  </a:lnTo>
                  <a:lnTo>
                    <a:pt x="82" y="50"/>
                  </a:lnTo>
                  <a:close/>
                  <a:moveTo>
                    <a:pt x="54" y="28"/>
                  </a:moveTo>
                  <a:lnTo>
                    <a:pt x="54" y="28"/>
                  </a:lnTo>
                  <a:lnTo>
                    <a:pt x="54" y="33"/>
                  </a:lnTo>
                  <a:lnTo>
                    <a:pt x="42" y="26"/>
                  </a:lnTo>
                  <a:lnTo>
                    <a:pt x="33" y="19"/>
                  </a:lnTo>
                  <a:lnTo>
                    <a:pt x="28" y="14"/>
                  </a:lnTo>
                  <a:lnTo>
                    <a:pt x="30" y="12"/>
                  </a:lnTo>
                  <a:lnTo>
                    <a:pt x="38" y="16"/>
                  </a:lnTo>
                  <a:lnTo>
                    <a:pt x="49" y="24"/>
                  </a:lnTo>
                  <a:lnTo>
                    <a:pt x="54" y="28"/>
                  </a:lnTo>
                  <a:close/>
                  <a:moveTo>
                    <a:pt x="16" y="12"/>
                  </a:moveTo>
                  <a:lnTo>
                    <a:pt x="16" y="12"/>
                  </a:lnTo>
                  <a:lnTo>
                    <a:pt x="14" y="14"/>
                  </a:lnTo>
                  <a:lnTo>
                    <a:pt x="7" y="9"/>
                  </a:lnTo>
                  <a:lnTo>
                    <a:pt x="0" y="2"/>
                  </a:lnTo>
                  <a:lnTo>
                    <a:pt x="0" y="0"/>
                  </a:lnTo>
                  <a:lnTo>
                    <a:pt x="9" y="7"/>
                  </a:lnTo>
                  <a:lnTo>
                    <a:pt x="16" y="12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2" name="Freeform 293">
              <a:extLst>
                <a:ext uri="{FF2B5EF4-FFF2-40B4-BE49-F238E27FC236}">
                  <a16:creationId xmlns:a16="http://schemas.microsoft.com/office/drawing/2014/main" id="{132A6EA7-3017-F0EE-EE06-50F40EB0FA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1439" y="3518819"/>
              <a:ext cx="64766" cy="35792"/>
            </a:xfrm>
            <a:custGeom>
              <a:avLst/>
              <a:gdLst>
                <a:gd name="T0" fmla="*/ 24 w 38"/>
                <a:gd name="T1" fmla="*/ 7 h 21"/>
                <a:gd name="T2" fmla="*/ 24 w 38"/>
                <a:gd name="T3" fmla="*/ 7 h 21"/>
                <a:gd name="T4" fmla="*/ 26 w 38"/>
                <a:gd name="T5" fmla="*/ 9 h 21"/>
                <a:gd name="T6" fmla="*/ 33 w 38"/>
                <a:gd name="T7" fmla="*/ 7 h 21"/>
                <a:gd name="T8" fmla="*/ 36 w 38"/>
                <a:gd name="T9" fmla="*/ 9 h 21"/>
                <a:gd name="T10" fmla="*/ 38 w 38"/>
                <a:gd name="T11" fmla="*/ 12 h 21"/>
                <a:gd name="T12" fmla="*/ 36 w 38"/>
                <a:gd name="T13" fmla="*/ 19 h 21"/>
                <a:gd name="T14" fmla="*/ 36 w 38"/>
                <a:gd name="T15" fmla="*/ 21 h 21"/>
                <a:gd name="T16" fmla="*/ 26 w 38"/>
                <a:gd name="T17" fmla="*/ 21 h 21"/>
                <a:gd name="T18" fmla="*/ 19 w 38"/>
                <a:gd name="T19" fmla="*/ 19 h 21"/>
                <a:gd name="T20" fmla="*/ 14 w 38"/>
                <a:gd name="T21" fmla="*/ 17 h 21"/>
                <a:gd name="T22" fmla="*/ 5 w 38"/>
                <a:gd name="T23" fmla="*/ 14 h 21"/>
                <a:gd name="T24" fmla="*/ 0 w 38"/>
                <a:gd name="T25" fmla="*/ 12 h 21"/>
                <a:gd name="T26" fmla="*/ 0 w 38"/>
                <a:gd name="T27" fmla="*/ 9 h 21"/>
                <a:gd name="T28" fmla="*/ 5 w 38"/>
                <a:gd name="T29" fmla="*/ 5 h 21"/>
                <a:gd name="T30" fmla="*/ 9 w 38"/>
                <a:gd name="T31" fmla="*/ 2 h 21"/>
                <a:gd name="T32" fmla="*/ 7 w 38"/>
                <a:gd name="T33" fmla="*/ 2 h 21"/>
                <a:gd name="T34" fmla="*/ 12 w 38"/>
                <a:gd name="T35" fmla="*/ 0 h 21"/>
                <a:gd name="T36" fmla="*/ 17 w 38"/>
                <a:gd name="T37" fmla="*/ 2 h 21"/>
                <a:gd name="T38" fmla="*/ 19 w 38"/>
                <a:gd name="T39" fmla="*/ 5 h 21"/>
                <a:gd name="T40" fmla="*/ 24 w 38"/>
                <a:gd name="T41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" h="21">
                  <a:moveTo>
                    <a:pt x="24" y="7"/>
                  </a:moveTo>
                  <a:lnTo>
                    <a:pt x="24" y="7"/>
                  </a:lnTo>
                  <a:lnTo>
                    <a:pt x="26" y="9"/>
                  </a:lnTo>
                  <a:lnTo>
                    <a:pt x="33" y="7"/>
                  </a:lnTo>
                  <a:lnTo>
                    <a:pt x="36" y="9"/>
                  </a:lnTo>
                  <a:lnTo>
                    <a:pt x="38" y="12"/>
                  </a:lnTo>
                  <a:lnTo>
                    <a:pt x="36" y="19"/>
                  </a:lnTo>
                  <a:lnTo>
                    <a:pt x="36" y="21"/>
                  </a:lnTo>
                  <a:lnTo>
                    <a:pt x="26" y="21"/>
                  </a:lnTo>
                  <a:lnTo>
                    <a:pt x="19" y="19"/>
                  </a:lnTo>
                  <a:lnTo>
                    <a:pt x="14" y="17"/>
                  </a:lnTo>
                  <a:lnTo>
                    <a:pt x="5" y="14"/>
                  </a:lnTo>
                  <a:lnTo>
                    <a:pt x="0" y="12"/>
                  </a:lnTo>
                  <a:lnTo>
                    <a:pt x="0" y="9"/>
                  </a:lnTo>
                  <a:lnTo>
                    <a:pt x="5" y="5"/>
                  </a:lnTo>
                  <a:lnTo>
                    <a:pt x="9" y="2"/>
                  </a:lnTo>
                  <a:lnTo>
                    <a:pt x="7" y="2"/>
                  </a:lnTo>
                  <a:lnTo>
                    <a:pt x="12" y="0"/>
                  </a:lnTo>
                  <a:lnTo>
                    <a:pt x="17" y="2"/>
                  </a:lnTo>
                  <a:lnTo>
                    <a:pt x="19" y="5"/>
                  </a:lnTo>
                  <a:lnTo>
                    <a:pt x="24" y="7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3" name="Freeform 298">
              <a:extLst>
                <a:ext uri="{FF2B5EF4-FFF2-40B4-BE49-F238E27FC236}">
                  <a16:creationId xmlns:a16="http://schemas.microsoft.com/office/drawing/2014/main" id="{961970DE-23FF-6A53-C204-B3F34A5DB0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0920" y="3586993"/>
              <a:ext cx="281218" cy="380070"/>
            </a:xfrm>
            <a:custGeom>
              <a:avLst/>
              <a:gdLst>
                <a:gd name="T0" fmla="*/ 12 w 165"/>
                <a:gd name="T1" fmla="*/ 218 h 223"/>
                <a:gd name="T2" fmla="*/ 12 w 165"/>
                <a:gd name="T3" fmla="*/ 218 h 223"/>
                <a:gd name="T4" fmla="*/ 9 w 165"/>
                <a:gd name="T5" fmla="*/ 223 h 223"/>
                <a:gd name="T6" fmla="*/ 0 w 165"/>
                <a:gd name="T7" fmla="*/ 209 h 223"/>
                <a:gd name="T8" fmla="*/ 0 w 165"/>
                <a:gd name="T9" fmla="*/ 149 h 223"/>
                <a:gd name="T10" fmla="*/ 14 w 165"/>
                <a:gd name="T11" fmla="*/ 133 h 223"/>
                <a:gd name="T12" fmla="*/ 19 w 165"/>
                <a:gd name="T13" fmla="*/ 126 h 223"/>
                <a:gd name="T14" fmla="*/ 28 w 165"/>
                <a:gd name="T15" fmla="*/ 126 h 223"/>
                <a:gd name="T16" fmla="*/ 42 w 165"/>
                <a:gd name="T17" fmla="*/ 116 h 223"/>
                <a:gd name="T18" fmla="*/ 64 w 165"/>
                <a:gd name="T19" fmla="*/ 114 h 223"/>
                <a:gd name="T20" fmla="*/ 111 w 165"/>
                <a:gd name="T21" fmla="*/ 67 h 223"/>
                <a:gd name="T22" fmla="*/ 120 w 165"/>
                <a:gd name="T23" fmla="*/ 52 h 223"/>
                <a:gd name="T24" fmla="*/ 130 w 165"/>
                <a:gd name="T25" fmla="*/ 43 h 223"/>
                <a:gd name="T26" fmla="*/ 130 w 165"/>
                <a:gd name="T27" fmla="*/ 33 h 223"/>
                <a:gd name="T28" fmla="*/ 130 w 165"/>
                <a:gd name="T29" fmla="*/ 17 h 223"/>
                <a:gd name="T30" fmla="*/ 130 w 165"/>
                <a:gd name="T31" fmla="*/ 10 h 223"/>
                <a:gd name="T32" fmla="*/ 130 w 165"/>
                <a:gd name="T33" fmla="*/ 10 h 223"/>
                <a:gd name="T34" fmla="*/ 135 w 165"/>
                <a:gd name="T35" fmla="*/ 10 h 223"/>
                <a:gd name="T36" fmla="*/ 142 w 165"/>
                <a:gd name="T37" fmla="*/ 7 h 223"/>
                <a:gd name="T38" fmla="*/ 149 w 165"/>
                <a:gd name="T39" fmla="*/ 5 h 223"/>
                <a:gd name="T40" fmla="*/ 158 w 165"/>
                <a:gd name="T41" fmla="*/ 0 h 223"/>
                <a:gd name="T42" fmla="*/ 165 w 165"/>
                <a:gd name="T43" fmla="*/ 0 h 223"/>
                <a:gd name="T44" fmla="*/ 165 w 165"/>
                <a:gd name="T45" fmla="*/ 5 h 223"/>
                <a:gd name="T46" fmla="*/ 163 w 165"/>
                <a:gd name="T47" fmla="*/ 14 h 223"/>
                <a:gd name="T48" fmla="*/ 163 w 165"/>
                <a:gd name="T49" fmla="*/ 24 h 223"/>
                <a:gd name="T50" fmla="*/ 161 w 165"/>
                <a:gd name="T51" fmla="*/ 29 h 223"/>
                <a:gd name="T52" fmla="*/ 156 w 165"/>
                <a:gd name="T53" fmla="*/ 45 h 223"/>
                <a:gd name="T54" fmla="*/ 146 w 165"/>
                <a:gd name="T55" fmla="*/ 64 h 223"/>
                <a:gd name="T56" fmla="*/ 137 w 165"/>
                <a:gd name="T57" fmla="*/ 85 h 223"/>
                <a:gd name="T58" fmla="*/ 123 w 165"/>
                <a:gd name="T59" fmla="*/ 109 h 223"/>
                <a:gd name="T60" fmla="*/ 109 w 165"/>
                <a:gd name="T61" fmla="*/ 128 h 223"/>
                <a:gd name="T62" fmla="*/ 90 w 165"/>
                <a:gd name="T63" fmla="*/ 149 h 223"/>
                <a:gd name="T64" fmla="*/ 73 w 165"/>
                <a:gd name="T65" fmla="*/ 164 h 223"/>
                <a:gd name="T66" fmla="*/ 49 w 165"/>
                <a:gd name="T67" fmla="*/ 178 h 223"/>
                <a:gd name="T68" fmla="*/ 35 w 165"/>
                <a:gd name="T69" fmla="*/ 192 h 223"/>
                <a:gd name="T70" fmla="*/ 16 w 165"/>
                <a:gd name="T71" fmla="*/ 211 h 223"/>
                <a:gd name="T72" fmla="*/ 12 w 165"/>
                <a:gd name="T73" fmla="*/ 218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5" h="223">
                  <a:moveTo>
                    <a:pt x="12" y="218"/>
                  </a:moveTo>
                  <a:lnTo>
                    <a:pt x="12" y="218"/>
                  </a:lnTo>
                  <a:lnTo>
                    <a:pt x="9" y="223"/>
                  </a:lnTo>
                  <a:lnTo>
                    <a:pt x="0" y="209"/>
                  </a:lnTo>
                  <a:lnTo>
                    <a:pt x="0" y="149"/>
                  </a:lnTo>
                  <a:lnTo>
                    <a:pt x="14" y="133"/>
                  </a:lnTo>
                  <a:lnTo>
                    <a:pt x="19" y="126"/>
                  </a:lnTo>
                  <a:lnTo>
                    <a:pt x="28" y="126"/>
                  </a:lnTo>
                  <a:lnTo>
                    <a:pt x="42" y="116"/>
                  </a:lnTo>
                  <a:lnTo>
                    <a:pt x="64" y="114"/>
                  </a:lnTo>
                  <a:lnTo>
                    <a:pt x="111" y="67"/>
                  </a:lnTo>
                  <a:lnTo>
                    <a:pt x="120" y="52"/>
                  </a:lnTo>
                  <a:lnTo>
                    <a:pt x="130" y="43"/>
                  </a:lnTo>
                  <a:lnTo>
                    <a:pt x="130" y="33"/>
                  </a:lnTo>
                  <a:lnTo>
                    <a:pt x="130" y="17"/>
                  </a:lnTo>
                  <a:lnTo>
                    <a:pt x="130" y="10"/>
                  </a:lnTo>
                  <a:lnTo>
                    <a:pt x="130" y="10"/>
                  </a:lnTo>
                  <a:lnTo>
                    <a:pt x="135" y="10"/>
                  </a:lnTo>
                  <a:lnTo>
                    <a:pt x="142" y="7"/>
                  </a:lnTo>
                  <a:lnTo>
                    <a:pt x="149" y="5"/>
                  </a:lnTo>
                  <a:lnTo>
                    <a:pt x="158" y="0"/>
                  </a:lnTo>
                  <a:lnTo>
                    <a:pt x="165" y="0"/>
                  </a:lnTo>
                  <a:lnTo>
                    <a:pt x="165" y="5"/>
                  </a:lnTo>
                  <a:lnTo>
                    <a:pt x="163" y="14"/>
                  </a:lnTo>
                  <a:lnTo>
                    <a:pt x="163" y="24"/>
                  </a:lnTo>
                  <a:lnTo>
                    <a:pt x="161" y="29"/>
                  </a:lnTo>
                  <a:lnTo>
                    <a:pt x="156" y="45"/>
                  </a:lnTo>
                  <a:lnTo>
                    <a:pt x="146" y="64"/>
                  </a:lnTo>
                  <a:lnTo>
                    <a:pt x="137" y="85"/>
                  </a:lnTo>
                  <a:lnTo>
                    <a:pt x="123" y="109"/>
                  </a:lnTo>
                  <a:lnTo>
                    <a:pt x="109" y="128"/>
                  </a:lnTo>
                  <a:lnTo>
                    <a:pt x="90" y="149"/>
                  </a:lnTo>
                  <a:lnTo>
                    <a:pt x="73" y="164"/>
                  </a:lnTo>
                  <a:lnTo>
                    <a:pt x="49" y="178"/>
                  </a:lnTo>
                  <a:lnTo>
                    <a:pt x="35" y="192"/>
                  </a:lnTo>
                  <a:lnTo>
                    <a:pt x="16" y="211"/>
                  </a:lnTo>
                  <a:lnTo>
                    <a:pt x="12" y="218"/>
                  </a:lnTo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4" name="Freeform 301">
              <a:extLst>
                <a:ext uri="{FF2B5EF4-FFF2-40B4-BE49-F238E27FC236}">
                  <a16:creationId xmlns:a16="http://schemas.microsoft.com/office/drawing/2014/main" id="{B4F3203C-34C2-B458-131E-3BABC79BB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4291" y="3752316"/>
              <a:ext cx="112487" cy="117601"/>
            </a:xfrm>
            <a:custGeom>
              <a:avLst/>
              <a:gdLst>
                <a:gd name="T0" fmla="*/ 50 w 66"/>
                <a:gd name="T1" fmla="*/ 0 h 69"/>
                <a:gd name="T2" fmla="*/ 50 w 66"/>
                <a:gd name="T3" fmla="*/ 0 h 69"/>
                <a:gd name="T4" fmla="*/ 66 w 66"/>
                <a:gd name="T5" fmla="*/ 5 h 69"/>
                <a:gd name="T6" fmla="*/ 57 w 66"/>
                <a:gd name="T7" fmla="*/ 19 h 69"/>
                <a:gd name="T8" fmla="*/ 59 w 66"/>
                <a:gd name="T9" fmla="*/ 31 h 69"/>
                <a:gd name="T10" fmla="*/ 66 w 66"/>
                <a:gd name="T11" fmla="*/ 38 h 69"/>
                <a:gd name="T12" fmla="*/ 64 w 66"/>
                <a:gd name="T13" fmla="*/ 48 h 69"/>
                <a:gd name="T14" fmla="*/ 62 w 66"/>
                <a:gd name="T15" fmla="*/ 55 h 69"/>
                <a:gd name="T16" fmla="*/ 57 w 66"/>
                <a:gd name="T17" fmla="*/ 59 h 69"/>
                <a:gd name="T18" fmla="*/ 47 w 66"/>
                <a:gd name="T19" fmla="*/ 57 h 69"/>
                <a:gd name="T20" fmla="*/ 40 w 66"/>
                <a:gd name="T21" fmla="*/ 59 h 69"/>
                <a:gd name="T22" fmla="*/ 33 w 66"/>
                <a:gd name="T23" fmla="*/ 57 h 69"/>
                <a:gd name="T24" fmla="*/ 31 w 66"/>
                <a:gd name="T25" fmla="*/ 62 h 69"/>
                <a:gd name="T26" fmla="*/ 36 w 66"/>
                <a:gd name="T27" fmla="*/ 64 h 69"/>
                <a:gd name="T28" fmla="*/ 33 w 66"/>
                <a:gd name="T29" fmla="*/ 69 h 69"/>
                <a:gd name="T30" fmla="*/ 26 w 66"/>
                <a:gd name="T31" fmla="*/ 67 h 69"/>
                <a:gd name="T32" fmla="*/ 14 w 66"/>
                <a:gd name="T33" fmla="*/ 55 h 69"/>
                <a:gd name="T34" fmla="*/ 12 w 66"/>
                <a:gd name="T35" fmla="*/ 43 h 69"/>
                <a:gd name="T36" fmla="*/ 7 w 66"/>
                <a:gd name="T37" fmla="*/ 43 h 69"/>
                <a:gd name="T38" fmla="*/ 0 w 66"/>
                <a:gd name="T39" fmla="*/ 33 h 69"/>
                <a:gd name="T40" fmla="*/ 2 w 66"/>
                <a:gd name="T41" fmla="*/ 24 h 69"/>
                <a:gd name="T42" fmla="*/ 2 w 66"/>
                <a:gd name="T43" fmla="*/ 22 h 69"/>
                <a:gd name="T44" fmla="*/ 12 w 66"/>
                <a:gd name="T45" fmla="*/ 17 h 69"/>
                <a:gd name="T46" fmla="*/ 14 w 66"/>
                <a:gd name="T47" fmla="*/ 3 h 69"/>
                <a:gd name="T48" fmla="*/ 33 w 66"/>
                <a:gd name="T49" fmla="*/ 5 h 69"/>
                <a:gd name="T50" fmla="*/ 36 w 66"/>
                <a:gd name="T51" fmla="*/ 3 h 69"/>
                <a:gd name="T52" fmla="*/ 50 w 66"/>
                <a:gd name="T5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6" h="69">
                  <a:moveTo>
                    <a:pt x="50" y="0"/>
                  </a:moveTo>
                  <a:lnTo>
                    <a:pt x="50" y="0"/>
                  </a:lnTo>
                  <a:lnTo>
                    <a:pt x="66" y="5"/>
                  </a:lnTo>
                  <a:lnTo>
                    <a:pt x="57" y="19"/>
                  </a:lnTo>
                  <a:lnTo>
                    <a:pt x="59" y="31"/>
                  </a:lnTo>
                  <a:lnTo>
                    <a:pt x="66" y="38"/>
                  </a:lnTo>
                  <a:lnTo>
                    <a:pt x="64" y="48"/>
                  </a:lnTo>
                  <a:lnTo>
                    <a:pt x="62" y="55"/>
                  </a:lnTo>
                  <a:lnTo>
                    <a:pt x="57" y="59"/>
                  </a:lnTo>
                  <a:lnTo>
                    <a:pt x="47" y="57"/>
                  </a:lnTo>
                  <a:lnTo>
                    <a:pt x="40" y="59"/>
                  </a:lnTo>
                  <a:lnTo>
                    <a:pt x="33" y="57"/>
                  </a:lnTo>
                  <a:lnTo>
                    <a:pt x="31" y="62"/>
                  </a:lnTo>
                  <a:lnTo>
                    <a:pt x="36" y="64"/>
                  </a:lnTo>
                  <a:lnTo>
                    <a:pt x="33" y="69"/>
                  </a:lnTo>
                  <a:lnTo>
                    <a:pt x="26" y="67"/>
                  </a:lnTo>
                  <a:lnTo>
                    <a:pt x="14" y="55"/>
                  </a:lnTo>
                  <a:lnTo>
                    <a:pt x="12" y="43"/>
                  </a:lnTo>
                  <a:lnTo>
                    <a:pt x="7" y="43"/>
                  </a:lnTo>
                  <a:lnTo>
                    <a:pt x="0" y="33"/>
                  </a:lnTo>
                  <a:lnTo>
                    <a:pt x="2" y="24"/>
                  </a:lnTo>
                  <a:lnTo>
                    <a:pt x="2" y="22"/>
                  </a:lnTo>
                  <a:lnTo>
                    <a:pt x="12" y="17"/>
                  </a:lnTo>
                  <a:lnTo>
                    <a:pt x="14" y="3"/>
                  </a:lnTo>
                  <a:lnTo>
                    <a:pt x="33" y="5"/>
                  </a:lnTo>
                  <a:lnTo>
                    <a:pt x="36" y="3"/>
                  </a:lnTo>
                  <a:lnTo>
                    <a:pt x="50" y="0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5" name="Freeform 303">
              <a:extLst>
                <a:ext uri="{FF2B5EF4-FFF2-40B4-BE49-F238E27FC236}">
                  <a16:creationId xmlns:a16="http://schemas.microsoft.com/office/drawing/2014/main" id="{990FDE0C-1566-4EB9-82A4-3AC3B1C2C7B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1664" y="2353045"/>
              <a:ext cx="158505" cy="73288"/>
            </a:xfrm>
            <a:custGeom>
              <a:avLst/>
              <a:gdLst>
                <a:gd name="T0" fmla="*/ 41 w 93"/>
                <a:gd name="T1" fmla="*/ 0 h 43"/>
                <a:gd name="T2" fmla="*/ 41 w 93"/>
                <a:gd name="T3" fmla="*/ 0 h 43"/>
                <a:gd name="T4" fmla="*/ 48 w 93"/>
                <a:gd name="T5" fmla="*/ 9 h 43"/>
                <a:gd name="T6" fmla="*/ 57 w 93"/>
                <a:gd name="T7" fmla="*/ 2 h 43"/>
                <a:gd name="T8" fmla="*/ 64 w 93"/>
                <a:gd name="T9" fmla="*/ 5 h 43"/>
                <a:gd name="T10" fmla="*/ 76 w 93"/>
                <a:gd name="T11" fmla="*/ 2 h 43"/>
                <a:gd name="T12" fmla="*/ 93 w 93"/>
                <a:gd name="T13" fmla="*/ 12 h 43"/>
                <a:gd name="T14" fmla="*/ 88 w 93"/>
                <a:gd name="T15" fmla="*/ 17 h 43"/>
                <a:gd name="T16" fmla="*/ 86 w 93"/>
                <a:gd name="T17" fmla="*/ 28 h 43"/>
                <a:gd name="T18" fmla="*/ 81 w 93"/>
                <a:gd name="T19" fmla="*/ 31 h 43"/>
                <a:gd name="T20" fmla="*/ 64 w 93"/>
                <a:gd name="T21" fmla="*/ 24 h 43"/>
                <a:gd name="T22" fmla="*/ 60 w 93"/>
                <a:gd name="T23" fmla="*/ 24 h 43"/>
                <a:gd name="T24" fmla="*/ 55 w 93"/>
                <a:gd name="T25" fmla="*/ 31 h 43"/>
                <a:gd name="T26" fmla="*/ 48 w 93"/>
                <a:gd name="T27" fmla="*/ 33 h 43"/>
                <a:gd name="T28" fmla="*/ 45 w 93"/>
                <a:gd name="T29" fmla="*/ 31 h 43"/>
                <a:gd name="T30" fmla="*/ 38 w 93"/>
                <a:gd name="T31" fmla="*/ 35 h 43"/>
                <a:gd name="T32" fmla="*/ 31 w 93"/>
                <a:gd name="T33" fmla="*/ 35 h 43"/>
                <a:gd name="T34" fmla="*/ 29 w 93"/>
                <a:gd name="T35" fmla="*/ 40 h 43"/>
                <a:gd name="T36" fmla="*/ 17 w 93"/>
                <a:gd name="T37" fmla="*/ 43 h 43"/>
                <a:gd name="T38" fmla="*/ 10 w 93"/>
                <a:gd name="T39" fmla="*/ 40 h 43"/>
                <a:gd name="T40" fmla="*/ 0 w 93"/>
                <a:gd name="T41" fmla="*/ 35 h 43"/>
                <a:gd name="T42" fmla="*/ 0 w 93"/>
                <a:gd name="T43" fmla="*/ 26 h 43"/>
                <a:gd name="T44" fmla="*/ 0 w 93"/>
                <a:gd name="T45" fmla="*/ 24 h 43"/>
                <a:gd name="T46" fmla="*/ 3 w 93"/>
                <a:gd name="T47" fmla="*/ 19 h 43"/>
                <a:gd name="T48" fmla="*/ 10 w 93"/>
                <a:gd name="T49" fmla="*/ 19 h 43"/>
                <a:gd name="T50" fmla="*/ 17 w 93"/>
                <a:gd name="T51" fmla="*/ 17 h 43"/>
                <a:gd name="T52" fmla="*/ 17 w 93"/>
                <a:gd name="T53" fmla="*/ 14 h 43"/>
                <a:gd name="T54" fmla="*/ 19 w 93"/>
                <a:gd name="T55" fmla="*/ 12 h 43"/>
                <a:gd name="T56" fmla="*/ 22 w 93"/>
                <a:gd name="T57" fmla="*/ 7 h 43"/>
                <a:gd name="T58" fmla="*/ 24 w 93"/>
                <a:gd name="T59" fmla="*/ 7 h 43"/>
                <a:gd name="T60" fmla="*/ 26 w 93"/>
                <a:gd name="T61" fmla="*/ 2 h 43"/>
                <a:gd name="T62" fmla="*/ 31 w 93"/>
                <a:gd name="T63" fmla="*/ 0 h 43"/>
                <a:gd name="T64" fmla="*/ 34 w 93"/>
                <a:gd name="T65" fmla="*/ 2 h 43"/>
                <a:gd name="T66" fmla="*/ 41 w 93"/>
                <a:gd name="T6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3" h="43">
                  <a:moveTo>
                    <a:pt x="41" y="0"/>
                  </a:moveTo>
                  <a:lnTo>
                    <a:pt x="41" y="0"/>
                  </a:lnTo>
                  <a:lnTo>
                    <a:pt x="48" y="9"/>
                  </a:lnTo>
                  <a:lnTo>
                    <a:pt x="57" y="2"/>
                  </a:lnTo>
                  <a:lnTo>
                    <a:pt x="64" y="5"/>
                  </a:lnTo>
                  <a:lnTo>
                    <a:pt x="76" y="2"/>
                  </a:lnTo>
                  <a:lnTo>
                    <a:pt x="93" y="12"/>
                  </a:lnTo>
                  <a:lnTo>
                    <a:pt x="88" y="17"/>
                  </a:lnTo>
                  <a:lnTo>
                    <a:pt x="86" y="28"/>
                  </a:lnTo>
                  <a:lnTo>
                    <a:pt x="81" y="31"/>
                  </a:lnTo>
                  <a:lnTo>
                    <a:pt x="64" y="24"/>
                  </a:lnTo>
                  <a:lnTo>
                    <a:pt x="60" y="24"/>
                  </a:lnTo>
                  <a:lnTo>
                    <a:pt x="55" y="31"/>
                  </a:lnTo>
                  <a:lnTo>
                    <a:pt x="48" y="33"/>
                  </a:lnTo>
                  <a:lnTo>
                    <a:pt x="45" y="31"/>
                  </a:lnTo>
                  <a:lnTo>
                    <a:pt x="38" y="35"/>
                  </a:lnTo>
                  <a:lnTo>
                    <a:pt x="31" y="35"/>
                  </a:lnTo>
                  <a:lnTo>
                    <a:pt x="29" y="40"/>
                  </a:lnTo>
                  <a:lnTo>
                    <a:pt x="17" y="43"/>
                  </a:lnTo>
                  <a:lnTo>
                    <a:pt x="10" y="40"/>
                  </a:lnTo>
                  <a:lnTo>
                    <a:pt x="0" y="35"/>
                  </a:lnTo>
                  <a:lnTo>
                    <a:pt x="0" y="26"/>
                  </a:lnTo>
                  <a:lnTo>
                    <a:pt x="0" y="24"/>
                  </a:lnTo>
                  <a:lnTo>
                    <a:pt x="3" y="19"/>
                  </a:lnTo>
                  <a:lnTo>
                    <a:pt x="10" y="19"/>
                  </a:lnTo>
                  <a:lnTo>
                    <a:pt x="17" y="17"/>
                  </a:lnTo>
                  <a:lnTo>
                    <a:pt x="17" y="14"/>
                  </a:lnTo>
                  <a:lnTo>
                    <a:pt x="19" y="12"/>
                  </a:lnTo>
                  <a:lnTo>
                    <a:pt x="22" y="7"/>
                  </a:lnTo>
                  <a:lnTo>
                    <a:pt x="24" y="7"/>
                  </a:lnTo>
                  <a:lnTo>
                    <a:pt x="26" y="2"/>
                  </a:lnTo>
                  <a:lnTo>
                    <a:pt x="31" y="0"/>
                  </a:lnTo>
                  <a:lnTo>
                    <a:pt x="34" y="2"/>
                  </a:lnTo>
                  <a:lnTo>
                    <a:pt x="41" y="0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6" name="Freeform 305">
              <a:extLst>
                <a:ext uri="{FF2B5EF4-FFF2-40B4-BE49-F238E27FC236}">
                  <a16:creationId xmlns:a16="http://schemas.microsoft.com/office/drawing/2014/main" id="{634A49AD-10E2-0C84-BA44-F2340C4564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3038" y="2462123"/>
              <a:ext cx="81809" cy="56244"/>
            </a:xfrm>
            <a:custGeom>
              <a:avLst/>
              <a:gdLst>
                <a:gd name="T0" fmla="*/ 48 w 48"/>
                <a:gd name="T1" fmla="*/ 9 h 33"/>
                <a:gd name="T2" fmla="*/ 48 w 48"/>
                <a:gd name="T3" fmla="*/ 9 h 33"/>
                <a:gd name="T4" fmla="*/ 34 w 48"/>
                <a:gd name="T5" fmla="*/ 14 h 33"/>
                <a:gd name="T6" fmla="*/ 34 w 48"/>
                <a:gd name="T7" fmla="*/ 24 h 33"/>
                <a:gd name="T8" fmla="*/ 26 w 48"/>
                <a:gd name="T9" fmla="*/ 26 h 33"/>
                <a:gd name="T10" fmla="*/ 26 w 48"/>
                <a:gd name="T11" fmla="*/ 33 h 33"/>
                <a:gd name="T12" fmla="*/ 22 w 48"/>
                <a:gd name="T13" fmla="*/ 33 h 33"/>
                <a:gd name="T14" fmla="*/ 15 w 48"/>
                <a:gd name="T15" fmla="*/ 28 h 33"/>
                <a:gd name="T16" fmla="*/ 12 w 48"/>
                <a:gd name="T17" fmla="*/ 33 h 33"/>
                <a:gd name="T18" fmla="*/ 0 w 48"/>
                <a:gd name="T19" fmla="*/ 33 h 33"/>
                <a:gd name="T20" fmla="*/ 5 w 48"/>
                <a:gd name="T21" fmla="*/ 31 h 33"/>
                <a:gd name="T22" fmla="*/ 0 w 48"/>
                <a:gd name="T23" fmla="*/ 21 h 33"/>
                <a:gd name="T24" fmla="*/ 3 w 48"/>
                <a:gd name="T25" fmla="*/ 9 h 33"/>
                <a:gd name="T26" fmla="*/ 17 w 48"/>
                <a:gd name="T27" fmla="*/ 9 h 33"/>
                <a:gd name="T28" fmla="*/ 24 w 48"/>
                <a:gd name="T29" fmla="*/ 5 h 33"/>
                <a:gd name="T30" fmla="*/ 38 w 48"/>
                <a:gd name="T31" fmla="*/ 5 h 33"/>
                <a:gd name="T32" fmla="*/ 41 w 48"/>
                <a:gd name="T33" fmla="*/ 0 h 33"/>
                <a:gd name="T34" fmla="*/ 43 w 48"/>
                <a:gd name="T35" fmla="*/ 0 h 33"/>
                <a:gd name="T36" fmla="*/ 48 w 48"/>
                <a:gd name="T37" fmla="*/ 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8" h="33">
                  <a:moveTo>
                    <a:pt x="48" y="9"/>
                  </a:moveTo>
                  <a:lnTo>
                    <a:pt x="48" y="9"/>
                  </a:lnTo>
                  <a:lnTo>
                    <a:pt x="34" y="14"/>
                  </a:lnTo>
                  <a:lnTo>
                    <a:pt x="34" y="24"/>
                  </a:lnTo>
                  <a:lnTo>
                    <a:pt x="26" y="26"/>
                  </a:lnTo>
                  <a:lnTo>
                    <a:pt x="26" y="33"/>
                  </a:lnTo>
                  <a:lnTo>
                    <a:pt x="22" y="33"/>
                  </a:lnTo>
                  <a:lnTo>
                    <a:pt x="15" y="28"/>
                  </a:lnTo>
                  <a:lnTo>
                    <a:pt x="12" y="33"/>
                  </a:lnTo>
                  <a:lnTo>
                    <a:pt x="0" y="33"/>
                  </a:lnTo>
                  <a:lnTo>
                    <a:pt x="5" y="31"/>
                  </a:lnTo>
                  <a:lnTo>
                    <a:pt x="0" y="21"/>
                  </a:lnTo>
                  <a:lnTo>
                    <a:pt x="3" y="9"/>
                  </a:lnTo>
                  <a:lnTo>
                    <a:pt x="17" y="9"/>
                  </a:lnTo>
                  <a:lnTo>
                    <a:pt x="24" y="5"/>
                  </a:lnTo>
                  <a:lnTo>
                    <a:pt x="38" y="5"/>
                  </a:lnTo>
                  <a:lnTo>
                    <a:pt x="41" y="0"/>
                  </a:lnTo>
                  <a:lnTo>
                    <a:pt x="43" y="0"/>
                  </a:lnTo>
                  <a:lnTo>
                    <a:pt x="48" y="9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7" name="Freeform 307">
              <a:extLst>
                <a:ext uri="{FF2B5EF4-FFF2-40B4-BE49-F238E27FC236}">
                  <a16:creationId xmlns:a16="http://schemas.microsoft.com/office/drawing/2014/main" id="{60376366-8804-00B2-3F41-C588A5C2E5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1455" y="1263967"/>
              <a:ext cx="354504" cy="826610"/>
            </a:xfrm>
            <a:custGeom>
              <a:avLst/>
              <a:gdLst>
                <a:gd name="T0" fmla="*/ 177 w 208"/>
                <a:gd name="T1" fmla="*/ 21 h 485"/>
                <a:gd name="T2" fmla="*/ 177 w 208"/>
                <a:gd name="T3" fmla="*/ 21 h 485"/>
                <a:gd name="T4" fmla="*/ 203 w 208"/>
                <a:gd name="T5" fmla="*/ 52 h 485"/>
                <a:gd name="T6" fmla="*/ 203 w 208"/>
                <a:gd name="T7" fmla="*/ 116 h 485"/>
                <a:gd name="T8" fmla="*/ 208 w 208"/>
                <a:gd name="T9" fmla="*/ 130 h 485"/>
                <a:gd name="T10" fmla="*/ 182 w 208"/>
                <a:gd name="T11" fmla="*/ 142 h 485"/>
                <a:gd name="T12" fmla="*/ 165 w 208"/>
                <a:gd name="T13" fmla="*/ 170 h 485"/>
                <a:gd name="T14" fmla="*/ 168 w 208"/>
                <a:gd name="T15" fmla="*/ 192 h 485"/>
                <a:gd name="T16" fmla="*/ 142 w 208"/>
                <a:gd name="T17" fmla="*/ 222 h 485"/>
                <a:gd name="T18" fmla="*/ 111 w 208"/>
                <a:gd name="T19" fmla="*/ 253 h 485"/>
                <a:gd name="T20" fmla="*/ 99 w 208"/>
                <a:gd name="T21" fmla="*/ 300 h 485"/>
                <a:gd name="T22" fmla="*/ 111 w 208"/>
                <a:gd name="T23" fmla="*/ 324 h 485"/>
                <a:gd name="T24" fmla="*/ 125 w 208"/>
                <a:gd name="T25" fmla="*/ 343 h 485"/>
                <a:gd name="T26" fmla="*/ 111 w 208"/>
                <a:gd name="T27" fmla="*/ 379 h 485"/>
                <a:gd name="T28" fmla="*/ 94 w 208"/>
                <a:gd name="T29" fmla="*/ 386 h 485"/>
                <a:gd name="T30" fmla="*/ 87 w 208"/>
                <a:gd name="T31" fmla="*/ 435 h 485"/>
                <a:gd name="T32" fmla="*/ 78 w 208"/>
                <a:gd name="T33" fmla="*/ 464 h 485"/>
                <a:gd name="T34" fmla="*/ 59 w 208"/>
                <a:gd name="T35" fmla="*/ 461 h 485"/>
                <a:gd name="T36" fmla="*/ 49 w 208"/>
                <a:gd name="T37" fmla="*/ 483 h 485"/>
                <a:gd name="T38" fmla="*/ 31 w 208"/>
                <a:gd name="T39" fmla="*/ 485 h 485"/>
                <a:gd name="T40" fmla="*/ 26 w 208"/>
                <a:gd name="T41" fmla="*/ 457 h 485"/>
                <a:gd name="T42" fmla="*/ 12 w 208"/>
                <a:gd name="T43" fmla="*/ 424 h 485"/>
                <a:gd name="T44" fmla="*/ 0 w 208"/>
                <a:gd name="T45" fmla="*/ 381 h 485"/>
                <a:gd name="T46" fmla="*/ 7 w 208"/>
                <a:gd name="T47" fmla="*/ 362 h 485"/>
                <a:gd name="T48" fmla="*/ 19 w 208"/>
                <a:gd name="T49" fmla="*/ 341 h 485"/>
                <a:gd name="T50" fmla="*/ 26 w 208"/>
                <a:gd name="T51" fmla="*/ 303 h 485"/>
                <a:gd name="T52" fmla="*/ 14 w 208"/>
                <a:gd name="T53" fmla="*/ 286 h 485"/>
                <a:gd name="T54" fmla="*/ 14 w 208"/>
                <a:gd name="T55" fmla="*/ 239 h 485"/>
                <a:gd name="T56" fmla="*/ 26 w 208"/>
                <a:gd name="T57" fmla="*/ 206 h 485"/>
                <a:gd name="T58" fmla="*/ 40 w 208"/>
                <a:gd name="T59" fmla="*/ 206 h 485"/>
                <a:gd name="T60" fmla="*/ 45 w 208"/>
                <a:gd name="T61" fmla="*/ 192 h 485"/>
                <a:gd name="T62" fmla="*/ 40 w 208"/>
                <a:gd name="T63" fmla="*/ 177 h 485"/>
                <a:gd name="T64" fmla="*/ 66 w 208"/>
                <a:gd name="T65" fmla="*/ 125 h 485"/>
                <a:gd name="T66" fmla="*/ 83 w 208"/>
                <a:gd name="T67" fmla="*/ 78 h 485"/>
                <a:gd name="T68" fmla="*/ 92 w 208"/>
                <a:gd name="T69" fmla="*/ 47 h 485"/>
                <a:gd name="T70" fmla="*/ 109 w 208"/>
                <a:gd name="T71" fmla="*/ 50 h 485"/>
                <a:gd name="T72" fmla="*/ 113 w 208"/>
                <a:gd name="T73" fmla="*/ 24 h 485"/>
                <a:gd name="T74" fmla="*/ 144 w 208"/>
                <a:gd name="T75" fmla="*/ 31 h 485"/>
                <a:gd name="T76" fmla="*/ 146 w 208"/>
                <a:gd name="T77" fmla="*/ 2 h 485"/>
                <a:gd name="T78" fmla="*/ 156 w 208"/>
                <a:gd name="T79" fmla="*/ 0 h 485"/>
                <a:gd name="T80" fmla="*/ 177 w 208"/>
                <a:gd name="T81" fmla="*/ 21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08" h="485">
                  <a:moveTo>
                    <a:pt x="177" y="21"/>
                  </a:moveTo>
                  <a:lnTo>
                    <a:pt x="177" y="21"/>
                  </a:lnTo>
                  <a:lnTo>
                    <a:pt x="203" y="52"/>
                  </a:lnTo>
                  <a:lnTo>
                    <a:pt x="203" y="116"/>
                  </a:lnTo>
                  <a:lnTo>
                    <a:pt x="208" y="130"/>
                  </a:lnTo>
                  <a:lnTo>
                    <a:pt x="182" y="142"/>
                  </a:lnTo>
                  <a:lnTo>
                    <a:pt x="165" y="170"/>
                  </a:lnTo>
                  <a:lnTo>
                    <a:pt x="168" y="192"/>
                  </a:lnTo>
                  <a:lnTo>
                    <a:pt x="142" y="222"/>
                  </a:lnTo>
                  <a:lnTo>
                    <a:pt x="111" y="253"/>
                  </a:lnTo>
                  <a:lnTo>
                    <a:pt x="99" y="300"/>
                  </a:lnTo>
                  <a:lnTo>
                    <a:pt x="111" y="324"/>
                  </a:lnTo>
                  <a:lnTo>
                    <a:pt x="125" y="343"/>
                  </a:lnTo>
                  <a:lnTo>
                    <a:pt x="111" y="379"/>
                  </a:lnTo>
                  <a:lnTo>
                    <a:pt x="94" y="386"/>
                  </a:lnTo>
                  <a:lnTo>
                    <a:pt x="87" y="435"/>
                  </a:lnTo>
                  <a:lnTo>
                    <a:pt x="78" y="464"/>
                  </a:lnTo>
                  <a:lnTo>
                    <a:pt x="59" y="461"/>
                  </a:lnTo>
                  <a:lnTo>
                    <a:pt x="49" y="483"/>
                  </a:lnTo>
                  <a:lnTo>
                    <a:pt x="31" y="485"/>
                  </a:lnTo>
                  <a:lnTo>
                    <a:pt x="26" y="457"/>
                  </a:lnTo>
                  <a:lnTo>
                    <a:pt x="12" y="424"/>
                  </a:lnTo>
                  <a:lnTo>
                    <a:pt x="0" y="381"/>
                  </a:lnTo>
                  <a:lnTo>
                    <a:pt x="7" y="362"/>
                  </a:lnTo>
                  <a:lnTo>
                    <a:pt x="19" y="341"/>
                  </a:lnTo>
                  <a:lnTo>
                    <a:pt x="26" y="303"/>
                  </a:lnTo>
                  <a:lnTo>
                    <a:pt x="14" y="286"/>
                  </a:lnTo>
                  <a:lnTo>
                    <a:pt x="14" y="239"/>
                  </a:lnTo>
                  <a:lnTo>
                    <a:pt x="26" y="206"/>
                  </a:lnTo>
                  <a:lnTo>
                    <a:pt x="40" y="206"/>
                  </a:lnTo>
                  <a:lnTo>
                    <a:pt x="45" y="192"/>
                  </a:lnTo>
                  <a:lnTo>
                    <a:pt x="40" y="177"/>
                  </a:lnTo>
                  <a:lnTo>
                    <a:pt x="66" y="125"/>
                  </a:lnTo>
                  <a:lnTo>
                    <a:pt x="83" y="78"/>
                  </a:lnTo>
                  <a:lnTo>
                    <a:pt x="92" y="47"/>
                  </a:lnTo>
                  <a:lnTo>
                    <a:pt x="109" y="50"/>
                  </a:lnTo>
                  <a:lnTo>
                    <a:pt x="113" y="24"/>
                  </a:lnTo>
                  <a:lnTo>
                    <a:pt x="144" y="31"/>
                  </a:lnTo>
                  <a:lnTo>
                    <a:pt x="146" y="2"/>
                  </a:lnTo>
                  <a:lnTo>
                    <a:pt x="156" y="0"/>
                  </a:lnTo>
                  <a:lnTo>
                    <a:pt x="177" y="21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8" name="Freeform 441">
              <a:extLst>
                <a:ext uri="{FF2B5EF4-FFF2-40B4-BE49-F238E27FC236}">
                  <a16:creationId xmlns:a16="http://schemas.microsoft.com/office/drawing/2014/main" id="{CF2617A8-296A-6F8F-82AD-54F57DF7F35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1733" y="4648802"/>
              <a:ext cx="40986" cy="53079"/>
            </a:xfrm>
            <a:custGeom>
              <a:avLst/>
              <a:gdLst>
                <a:gd name="connsiteX0" fmla="*/ 15908 w 54648"/>
                <a:gd name="connsiteY0" fmla="*/ 0 h 70772"/>
                <a:gd name="connsiteX1" fmla="*/ 27270 w 54648"/>
                <a:gd name="connsiteY1" fmla="*/ 0 h 70772"/>
                <a:gd name="connsiteX2" fmla="*/ 47722 w 54648"/>
                <a:gd name="connsiteY2" fmla="*/ 4545 h 70772"/>
                <a:gd name="connsiteX3" fmla="*/ 49107 w 54648"/>
                <a:gd name="connsiteY3" fmla="*/ 11467 h 70772"/>
                <a:gd name="connsiteX4" fmla="*/ 50103 w 54648"/>
                <a:gd name="connsiteY4" fmla="*/ 11688 h 70772"/>
                <a:gd name="connsiteX5" fmla="*/ 54648 w 54648"/>
                <a:gd name="connsiteY5" fmla="*/ 34413 h 70772"/>
                <a:gd name="connsiteX6" fmla="*/ 54648 w 54648"/>
                <a:gd name="connsiteY6" fmla="*/ 50320 h 70772"/>
                <a:gd name="connsiteX7" fmla="*/ 50103 w 54648"/>
                <a:gd name="connsiteY7" fmla="*/ 66227 h 70772"/>
                <a:gd name="connsiteX8" fmla="*/ 29651 w 54648"/>
                <a:gd name="connsiteY8" fmla="*/ 70772 h 70772"/>
                <a:gd name="connsiteX9" fmla="*/ 2381 w 54648"/>
                <a:gd name="connsiteY9" fmla="*/ 50320 h 70772"/>
                <a:gd name="connsiteX10" fmla="*/ 2381 w 54648"/>
                <a:gd name="connsiteY10" fmla="*/ 44963 h 70772"/>
                <a:gd name="connsiteX11" fmla="*/ 0 w 54648"/>
                <a:gd name="connsiteY11" fmla="*/ 43177 h 70772"/>
                <a:gd name="connsiteX12" fmla="*/ 0 w 54648"/>
                <a:gd name="connsiteY12" fmla="*/ 31815 h 70772"/>
                <a:gd name="connsiteX13" fmla="*/ 11363 w 54648"/>
                <a:gd name="connsiteY13" fmla="*/ 15907 h 70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648" h="70772">
                  <a:moveTo>
                    <a:pt x="15908" y="0"/>
                  </a:moveTo>
                  <a:lnTo>
                    <a:pt x="27270" y="0"/>
                  </a:lnTo>
                  <a:lnTo>
                    <a:pt x="47722" y="4545"/>
                  </a:lnTo>
                  <a:lnTo>
                    <a:pt x="49107" y="11467"/>
                  </a:lnTo>
                  <a:lnTo>
                    <a:pt x="50103" y="11688"/>
                  </a:lnTo>
                  <a:lnTo>
                    <a:pt x="54648" y="34413"/>
                  </a:lnTo>
                  <a:lnTo>
                    <a:pt x="54648" y="50320"/>
                  </a:lnTo>
                  <a:lnTo>
                    <a:pt x="50103" y="66227"/>
                  </a:lnTo>
                  <a:lnTo>
                    <a:pt x="29651" y="70772"/>
                  </a:lnTo>
                  <a:lnTo>
                    <a:pt x="2381" y="50320"/>
                  </a:lnTo>
                  <a:lnTo>
                    <a:pt x="2381" y="44963"/>
                  </a:lnTo>
                  <a:lnTo>
                    <a:pt x="0" y="43177"/>
                  </a:lnTo>
                  <a:lnTo>
                    <a:pt x="0" y="31815"/>
                  </a:lnTo>
                  <a:lnTo>
                    <a:pt x="11363" y="15907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9" name="Freeform 313">
              <a:extLst>
                <a:ext uri="{FF2B5EF4-FFF2-40B4-BE49-F238E27FC236}">
                  <a16:creationId xmlns:a16="http://schemas.microsoft.com/office/drawing/2014/main" id="{5A17427B-936B-85EA-E587-EC6DF1F70F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9629" y="3261463"/>
              <a:ext cx="286331" cy="455062"/>
            </a:xfrm>
            <a:custGeom>
              <a:avLst/>
              <a:gdLst>
                <a:gd name="T0" fmla="*/ 168 w 168"/>
                <a:gd name="T1" fmla="*/ 66 h 267"/>
                <a:gd name="T2" fmla="*/ 168 w 168"/>
                <a:gd name="T3" fmla="*/ 66 h 267"/>
                <a:gd name="T4" fmla="*/ 168 w 168"/>
                <a:gd name="T5" fmla="*/ 132 h 267"/>
                <a:gd name="T6" fmla="*/ 154 w 168"/>
                <a:gd name="T7" fmla="*/ 130 h 267"/>
                <a:gd name="T8" fmla="*/ 147 w 168"/>
                <a:gd name="T9" fmla="*/ 144 h 267"/>
                <a:gd name="T10" fmla="*/ 142 w 168"/>
                <a:gd name="T11" fmla="*/ 153 h 267"/>
                <a:gd name="T12" fmla="*/ 144 w 168"/>
                <a:gd name="T13" fmla="*/ 158 h 267"/>
                <a:gd name="T14" fmla="*/ 140 w 168"/>
                <a:gd name="T15" fmla="*/ 163 h 267"/>
                <a:gd name="T16" fmla="*/ 142 w 168"/>
                <a:gd name="T17" fmla="*/ 170 h 267"/>
                <a:gd name="T18" fmla="*/ 137 w 168"/>
                <a:gd name="T19" fmla="*/ 177 h 267"/>
                <a:gd name="T20" fmla="*/ 135 w 168"/>
                <a:gd name="T21" fmla="*/ 182 h 267"/>
                <a:gd name="T22" fmla="*/ 142 w 168"/>
                <a:gd name="T23" fmla="*/ 182 h 267"/>
                <a:gd name="T24" fmla="*/ 144 w 168"/>
                <a:gd name="T25" fmla="*/ 189 h 267"/>
                <a:gd name="T26" fmla="*/ 144 w 168"/>
                <a:gd name="T27" fmla="*/ 196 h 267"/>
                <a:gd name="T28" fmla="*/ 151 w 168"/>
                <a:gd name="T29" fmla="*/ 203 h 267"/>
                <a:gd name="T30" fmla="*/ 151 w 168"/>
                <a:gd name="T31" fmla="*/ 205 h 267"/>
                <a:gd name="T32" fmla="*/ 140 w 168"/>
                <a:gd name="T33" fmla="*/ 210 h 267"/>
                <a:gd name="T34" fmla="*/ 132 w 168"/>
                <a:gd name="T35" fmla="*/ 215 h 267"/>
                <a:gd name="T36" fmla="*/ 121 w 168"/>
                <a:gd name="T37" fmla="*/ 234 h 267"/>
                <a:gd name="T38" fmla="*/ 106 w 168"/>
                <a:gd name="T39" fmla="*/ 241 h 267"/>
                <a:gd name="T40" fmla="*/ 90 w 168"/>
                <a:gd name="T41" fmla="*/ 239 h 267"/>
                <a:gd name="T42" fmla="*/ 85 w 168"/>
                <a:gd name="T43" fmla="*/ 241 h 267"/>
                <a:gd name="T44" fmla="*/ 88 w 168"/>
                <a:gd name="T45" fmla="*/ 248 h 267"/>
                <a:gd name="T46" fmla="*/ 78 w 168"/>
                <a:gd name="T47" fmla="*/ 253 h 267"/>
                <a:gd name="T48" fmla="*/ 73 w 168"/>
                <a:gd name="T49" fmla="*/ 260 h 267"/>
                <a:gd name="T50" fmla="*/ 52 w 168"/>
                <a:gd name="T51" fmla="*/ 265 h 267"/>
                <a:gd name="T52" fmla="*/ 47 w 168"/>
                <a:gd name="T53" fmla="*/ 262 h 267"/>
                <a:gd name="T54" fmla="*/ 45 w 168"/>
                <a:gd name="T55" fmla="*/ 262 h 267"/>
                <a:gd name="T56" fmla="*/ 43 w 168"/>
                <a:gd name="T57" fmla="*/ 265 h 267"/>
                <a:gd name="T58" fmla="*/ 28 w 168"/>
                <a:gd name="T59" fmla="*/ 267 h 267"/>
                <a:gd name="T60" fmla="*/ 31 w 168"/>
                <a:gd name="T61" fmla="*/ 262 h 267"/>
                <a:gd name="T62" fmla="*/ 26 w 168"/>
                <a:gd name="T63" fmla="*/ 250 h 267"/>
                <a:gd name="T64" fmla="*/ 24 w 168"/>
                <a:gd name="T65" fmla="*/ 243 h 267"/>
                <a:gd name="T66" fmla="*/ 17 w 168"/>
                <a:gd name="T67" fmla="*/ 241 h 267"/>
                <a:gd name="T68" fmla="*/ 7 w 168"/>
                <a:gd name="T69" fmla="*/ 231 h 267"/>
                <a:gd name="T70" fmla="*/ 9 w 168"/>
                <a:gd name="T71" fmla="*/ 224 h 267"/>
                <a:gd name="T72" fmla="*/ 19 w 168"/>
                <a:gd name="T73" fmla="*/ 227 h 267"/>
                <a:gd name="T74" fmla="*/ 21 w 168"/>
                <a:gd name="T75" fmla="*/ 224 h 267"/>
                <a:gd name="T76" fmla="*/ 31 w 168"/>
                <a:gd name="T77" fmla="*/ 224 h 267"/>
                <a:gd name="T78" fmla="*/ 21 w 168"/>
                <a:gd name="T79" fmla="*/ 210 h 267"/>
                <a:gd name="T80" fmla="*/ 24 w 168"/>
                <a:gd name="T81" fmla="*/ 198 h 267"/>
                <a:gd name="T82" fmla="*/ 21 w 168"/>
                <a:gd name="T83" fmla="*/ 189 h 267"/>
                <a:gd name="T84" fmla="*/ 17 w 168"/>
                <a:gd name="T85" fmla="*/ 177 h 267"/>
                <a:gd name="T86" fmla="*/ 17 w 168"/>
                <a:gd name="T87" fmla="*/ 170 h 267"/>
                <a:gd name="T88" fmla="*/ 7 w 168"/>
                <a:gd name="T89" fmla="*/ 170 h 267"/>
                <a:gd name="T90" fmla="*/ 7 w 168"/>
                <a:gd name="T91" fmla="*/ 158 h 267"/>
                <a:gd name="T92" fmla="*/ 0 w 168"/>
                <a:gd name="T93" fmla="*/ 153 h 267"/>
                <a:gd name="T94" fmla="*/ 7 w 168"/>
                <a:gd name="T95" fmla="*/ 130 h 267"/>
                <a:gd name="T96" fmla="*/ 28 w 168"/>
                <a:gd name="T97" fmla="*/ 116 h 267"/>
                <a:gd name="T98" fmla="*/ 28 w 168"/>
                <a:gd name="T99" fmla="*/ 94 h 267"/>
                <a:gd name="T100" fmla="*/ 36 w 168"/>
                <a:gd name="T101" fmla="*/ 59 h 267"/>
                <a:gd name="T102" fmla="*/ 38 w 168"/>
                <a:gd name="T103" fmla="*/ 52 h 267"/>
                <a:gd name="T104" fmla="*/ 31 w 168"/>
                <a:gd name="T105" fmla="*/ 44 h 267"/>
                <a:gd name="T106" fmla="*/ 31 w 168"/>
                <a:gd name="T107" fmla="*/ 40 h 267"/>
                <a:gd name="T108" fmla="*/ 26 w 168"/>
                <a:gd name="T109" fmla="*/ 35 h 267"/>
                <a:gd name="T110" fmla="*/ 21 w 168"/>
                <a:gd name="T111" fmla="*/ 9 h 267"/>
                <a:gd name="T112" fmla="*/ 38 w 168"/>
                <a:gd name="T113" fmla="*/ 0 h 267"/>
                <a:gd name="T114" fmla="*/ 102 w 168"/>
                <a:gd name="T115" fmla="*/ 33 h 267"/>
                <a:gd name="T116" fmla="*/ 168 w 168"/>
                <a:gd name="T117" fmla="*/ 66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8" h="267">
                  <a:moveTo>
                    <a:pt x="168" y="66"/>
                  </a:moveTo>
                  <a:lnTo>
                    <a:pt x="168" y="66"/>
                  </a:lnTo>
                  <a:lnTo>
                    <a:pt x="168" y="132"/>
                  </a:lnTo>
                  <a:lnTo>
                    <a:pt x="154" y="130"/>
                  </a:lnTo>
                  <a:lnTo>
                    <a:pt x="147" y="144"/>
                  </a:lnTo>
                  <a:lnTo>
                    <a:pt x="142" y="153"/>
                  </a:lnTo>
                  <a:lnTo>
                    <a:pt x="144" y="158"/>
                  </a:lnTo>
                  <a:lnTo>
                    <a:pt x="140" y="163"/>
                  </a:lnTo>
                  <a:lnTo>
                    <a:pt x="142" y="170"/>
                  </a:lnTo>
                  <a:lnTo>
                    <a:pt x="137" y="177"/>
                  </a:lnTo>
                  <a:lnTo>
                    <a:pt x="135" y="182"/>
                  </a:lnTo>
                  <a:lnTo>
                    <a:pt x="142" y="182"/>
                  </a:lnTo>
                  <a:lnTo>
                    <a:pt x="144" y="189"/>
                  </a:lnTo>
                  <a:lnTo>
                    <a:pt x="144" y="196"/>
                  </a:lnTo>
                  <a:lnTo>
                    <a:pt x="151" y="203"/>
                  </a:lnTo>
                  <a:lnTo>
                    <a:pt x="151" y="205"/>
                  </a:lnTo>
                  <a:lnTo>
                    <a:pt x="140" y="210"/>
                  </a:lnTo>
                  <a:lnTo>
                    <a:pt x="132" y="215"/>
                  </a:lnTo>
                  <a:lnTo>
                    <a:pt x="121" y="234"/>
                  </a:lnTo>
                  <a:lnTo>
                    <a:pt x="106" y="241"/>
                  </a:lnTo>
                  <a:lnTo>
                    <a:pt x="90" y="239"/>
                  </a:lnTo>
                  <a:lnTo>
                    <a:pt x="85" y="241"/>
                  </a:lnTo>
                  <a:lnTo>
                    <a:pt x="88" y="248"/>
                  </a:lnTo>
                  <a:lnTo>
                    <a:pt x="78" y="253"/>
                  </a:lnTo>
                  <a:lnTo>
                    <a:pt x="73" y="260"/>
                  </a:lnTo>
                  <a:lnTo>
                    <a:pt x="52" y="265"/>
                  </a:lnTo>
                  <a:lnTo>
                    <a:pt x="47" y="262"/>
                  </a:lnTo>
                  <a:lnTo>
                    <a:pt x="45" y="262"/>
                  </a:lnTo>
                  <a:lnTo>
                    <a:pt x="43" y="265"/>
                  </a:lnTo>
                  <a:lnTo>
                    <a:pt x="28" y="267"/>
                  </a:lnTo>
                  <a:lnTo>
                    <a:pt x="31" y="262"/>
                  </a:lnTo>
                  <a:lnTo>
                    <a:pt x="26" y="250"/>
                  </a:lnTo>
                  <a:lnTo>
                    <a:pt x="24" y="243"/>
                  </a:lnTo>
                  <a:lnTo>
                    <a:pt x="17" y="241"/>
                  </a:lnTo>
                  <a:lnTo>
                    <a:pt x="7" y="231"/>
                  </a:lnTo>
                  <a:lnTo>
                    <a:pt x="9" y="224"/>
                  </a:lnTo>
                  <a:lnTo>
                    <a:pt x="19" y="227"/>
                  </a:lnTo>
                  <a:lnTo>
                    <a:pt x="21" y="224"/>
                  </a:lnTo>
                  <a:lnTo>
                    <a:pt x="31" y="224"/>
                  </a:lnTo>
                  <a:lnTo>
                    <a:pt x="21" y="210"/>
                  </a:lnTo>
                  <a:lnTo>
                    <a:pt x="24" y="198"/>
                  </a:lnTo>
                  <a:lnTo>
                    <a:pt x="21" y="189"/>
                  </a:lnTo>
                  <a:lnTo>
                    <a:pt x="17" y="177"/>
                  </a:lnTo>
                  <a:lnTo>
                    <a:pt x="17" y="170"/>
                  </a:lnTo>
                  <a:lnTo>
                    <a:pt x="7" y="170"/>
                  </a:lnTo>
                  <a:lnTo>
                    <a:pt x="7" y="158"/>
                  </a:lnTo>
                  <a:lnTo>
                    <a:pt x="0" y="153"/>
                  </a:lnTo>
                  <a:lnTo>
                    <a:pt x="7" y="130"/>
                  </a:lnTo>
                  <a:lnTo>
                    <a:pt x="28" y="116"/>
                  </a:lnTo>
                  <a:lnTo>
                    <a:pt x="28" y="94"/>
                  </a:lnTo>
                  <a:lnTo>
                    <a:pt x="36" y="59"/>
                  </a:lnTo>
                  <a:lnTo>
                    <a:pt x="38" y="52"/>
                  </a:lnTo>
                  <a:lnTo>
                    <a:pt x="31" y="44"/>
                  </a:lnTo>
                  <a:lnTo>
                    <a:pt x="31" y="40"/>
                  </a:lnTo>
                  <a:lnTo>
                    <a:pt x="26" y="35"/>
                  </a:lnTo>
                  <a:lnTo>
                    <a:pt x="21" y="9"/>
                  </a:lnTo>
                  <a:lnTo>
                    <a:pt x="38" y="0"/>
                  </a:lnTo>
                  <a:lnTo>
                    <a:pt x="102" y="33"/>
                  </a:lnTo>
                  <a:lnTo>
                    <a:pt x="168" y="66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0" name="Freeform 323">
              <a:extLst>
                <a:ext uri="{FF2B5EF4-FFF2-40B4-BE49-F238E27FC236}">
                  <a16:creationId xmlns:a16="http://schemas.microsoft.com/office/drawing/2014/main" id="{42944319-0C78-F383-7DDB-E947D17972E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977" y="4147724"/>
              <a:ext cx="64766" cy="28975"/>
            </a:xfrm>
            <a:custGeom>
              <a:avLst/>
              <a:gdLst>
                <a:gd name="T0" fmla="*/ 14 w 38"/>
                <a:gd name="T1" fmla="*/ 12 h 17"/>
                <a:gd name="T2" fmla="*/ 14 w 38"/>
                <a:gd name="T3" fmla="*/ 12 h 17"/>
                <a:gd name="T4" fmla="*/ 2 w 38"/>
                <a:gd name="T5" fmla="*/ 17 h 17"/>
                <a:gd name="T6" fmla="*/ 2 w 38"/>
                <a:gd name="T7" fmla="*/ 12 h 17"/>
                <a:gd name="T8" fmla="*/ 0 w 38"/>
                <a:gd name="T9" fmla="*/ 10 h 17"/>
                <a:gd name="T10" fmla="*/ 2 w 38"/>
                <a:gd name="T11" fmla="*/ 5 h 17"/>
                <a:gd name="T12" fmla="*/ 16 w 38"/>
                <a:gd name="T13" fmla="*/ 3 h 17"/>
                <a:gd name="T14" fmla="*/ 26 w 38"/>
                <a:gd name="T15" fmla="*/ 0 h 17"/>
                <a:gd name="T16" fmla="*/ 33 w 38"/>
                <a:gd name="T17" fmla="*/ 0 h 17"/>
                <a:gd name="T18" fmla="*/ 38 w 38"/>
                <a:gd name="T19" fmla="*/ 0 h 17"/>
                <a:gd name="T20" fmla="*/ 33 w 38"/>
                <a:gd name="T21" fmla="*/ 5 h 17"/>
                <a:gd name="T22" fmla="*/ 14 w 38"/>
                <a:gd name="T23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17">
                  <a:moveTo>
                    <a:pt x="14" y="12"/>
                  </a:moveTo>
                  <a:lnTo>
                    <a:pt x="14" y="12"/>
                  </a:lnTo>
                  <a:lnTo>
                    <a:pt x="2" y="17"/>
                  </a:lnTo>
                  <a:lnTo>
                    <a:pt x="2" y="12"/>
                  </a:lnTo>
                  <a:lnTo>
                    <a:pt x="0" y="10"/>
                  </a:lnTo>
                  <a:lnTo>
                    <a:pt x="2" y="5"/>
                  </a:lnTo>
                  <a:lnTo>
                    <a:pt x="16" y="3"/>
                  </a:lnTo>
                  <a:lnTo>
                    <a:pt x="26" y="0"/>
                  </a:lnTo>
                  <a:lnTo>
                    <a:pt x="33" y="0"/>
                  </a:lnTo>
                  <a:lnTo>
                    <a:pt x="38" y="0"/>
                  </a:lnTo>
                  <a:lnTo>
                    <a:pt x="33" y="5"/>
                  </a:lnTo>
                  <a:lnTo>
                    <a:pt x="14" y="12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1" name="Freeform 325">
              <a:extLst>
                <a:ext uri="{FF2B5EF4-FFF2-40B4-BE49-F238E27FC236}">
                  <a16:creationId xmlns:a16="http://schemas.microsoft.com/office/drawing/2014/main" id="{AA8653D8-BBE8-0CD7-3FD1-F9681367D7E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4308" y="2813219"/>
              <a:ext cx="109079" cy="233496"/>
            </a:xfrm>
            <a:custGeom>
              <a:avLst/>
              <a:gdLst>
                <a:gd name="T0" fmla="*/ 43 w 64"/>
                <a:gd name="T1" fmla="*/ 2 h 137"/>
                <a:gd name="T2" fmla="*/ 43 w 64"/>
                <a:gd name="T3" fmla="*/ 2 h 137"/>
                <a:gd name="T4" fmla="*/ 43 w 64"/>
                <a:gd name="T5" fmla="*/ 14 h 137"/>
                <a:gd name="T6" fmla="*/ 57 w 64"/>
                <a:gd name="T7" fmla="*/ 7 h 137"/>
                <a:gd name="T8" fmla="*/ 57 w 64"/>
                <a:gd name="T9" fmla="*/ 9 h 137"/>
                <a:gd name="T10" fmla="*/ 50 w 64"/>
                <a:gd name="T11" fmla="*/ 21 h 137"/>
                <a:gd name="T12" fmla="*/ 50 w 64"/>
                <a:gd name="T13" fmla="*/ 28 h 137"/>
                <a:gd name="T14" fmla="*/ 54 w 64"/>
                <a:gd name="T15" fmla="*/ 33 h 137"/>
                <a:gd name="T16" fmla="*/ 52 w 64"/>
                <a:gd name="T17" fmla="*/ 52 h 137"/>
                <a:gd name="T18" fmla="*/ 43 w 64"/>
                <a:gd name="T19" fmla="*/ 61 h 137"/>
                <a:gd name="T20" fmla="*/ 45 w 64"/>
                <a:gd name="T21" fmla="*/ 71 h 137"/>
                <a:gd name="T22" fmla="*/ 54 w 64"/>
                <a:gd name="T23" fmla="*/ 71 h 137"/>
                <a:gd name="T24" fmla="*/ 57 w 64"/>
                <a:gd name="T25" fmla="*/ 80 h 137"/>
                <a:gd name="T26" fmla="*/ 64 w 64"/>
                <a:gd name="T27" fmla="*/ 85 h 137"/>
                <a:gd name="T28" fmla="*/ 62 w 64"/>
                <a:gd name="T29" fmla="*/ 99 h 137"/>
                <a:gd name="T30" fmla="*/ 54 w 64"/>
                <a:gd name="T31" fmla="*/ 104 h 137"/>
                <a:gd name="T32" fmla="*/ 50 w 64"/>
                <a:gd name="T33" fmla="*/ 109 h 137"/>
                <a:gd name="T34" fmla="*/ 38 w 64"/>
                <a:gd name="T35" fmla="*/ 118 h 137"/>
                <a:gd name="T36" fmla="*/ 40 w 64"/>
                <a:gd name="T37" fmla="*/ 125 h 137"/>
                <a:gd name="T38" fmla="*/ 38 w 64"/>
                <a:gd name="T39" fmla="*/ 132 h 137"/>
                <a:gd name="T40" fmla="*/ 31 w 64"/>
                <a:gd name="T41" fmla="*/ 137 h 137"/>
                <a:gd name="T42" fmla="*/ 24 w 64"/>
                <a:gd name="T43" fmla="*/ 104 h 137"/>
                <a:gd name="T44" fmla="*/ 14 w 64"/>
                <a:gd name="T45" fmla="*/ 97 h 137"/>
                <a:gd name="T46" fmla="*/ 14 w 64"/>
                <a:gd name="T47" fmla="*/ 92 h 137"/>
                <a:gd name="T48" fmla="*/ 2 w 64"/>
                <a:gd name="T49" fmla="*/ 80 h 137"/>
                <a:gd name="T50" fmla="*/ 0 w 64"/>
                <a:gd name="T51" fmla="*/ 66 h 137"/>
                <a:gd name="T52" fmla="*/ 10 w 64"/>
                <a:gd name="T53" fmla="*/ 54 h 137"/>
                <a:gd name="T54" fmla="*/ 14 w 64"/>
                <a:gd name="T55" fmla="*/ 38 h 137"/>
                <a:gd name="T56" fmla="*/ 10 w 64"/>
                <a:gd name="T57" fmla="*/ 19 h 137"/>
                <a:gd name="T58" fmla="*/ 14 w 64"/>
                <a:gd name="T59" fmla="*/ 9 h 137"/>
                <a:gd name="T60" fmla="*/ 33 w 64"/>
                <a:gd name="T61" fmla="*/ 0 h 137"/>
                <a:gd name="T62" fmla="*/ 43 w 64"/>
                <a:gd name="T63" fmla="*/ 2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4" h="137">
                  <a:moveTo>
                    <a:pt x="43" y="2"/>
                  </a:moveTo>
                  <a:lnTo>
                    <a:pt x="43" y="2"/>
                  </a:lnTo>
                  <a:lnTo>
                    <a:pt x="43" y="14"/>
                  </a:lnTo>
                  <a:lnTo>
                    <a:pt x="57" y="7"/>
                  </a:lnTo>
                  <a:lnTo>
                    <a:pt x="57" y="9"/>
                  </a:lnTo>
                  <a:lnTo>
                    <a:pt x="50" y="21"/>
                  </a:lnTo>
                  <a:lnTo>
                    <a:pt x="50" y="28"/>
                  </a:lnTo>
                  <a:lnTo>
                    <a:pt x="54" y="33"/>
                  </a:lnTo>
                  <a:lnTo>
                    <a:pt x="52" y="52"/>
                  </a:lnTo>
                  <a:lnTo>
                    <a:pt x="43" y="61"/>
                  </a:lnTo>
                  <a:lnTo>
                    <a:pt x="45" y="71"/>
                  </a:lnTo>
                  <a:lnTo>
                    <a:pt x="54" y="71"/>
                  </a:lnTo>
                  <a:lnTo>
                    <a:pt x="57" y="80"/>
                  </a:lnTo>
                  <a:lnTo>
                    <a:pt x="64" y="85"/>
                  </a:lnTo>
                  <a:lnTo>
                    <a:pt x="62" y="99"/>
                  </a:lnTo>
                  <a:lnTo>
                    <a:pt x="54" y="104"/>
                  </a:lnTo>
                  <a:lnTo>
                    <a:pt x="50" y="109"/>
                  </a:lnTo>
                  <a:lnTo>
                    <a:pt x="38" y="118"/>
                  </a:lnTo>
                  <a:lnTo>
                    <a:pt x="40" y="125"/>
                  </a:lnTo>
                  <a:lnTo>
                    <a:pt x="38" y="132"/>
                  </a:lnTo>
                  <a:lnTo>
                    <a:pt x="31" y="137"/>
                  </a:lnTo>
                  <a:lnTo>
                    <a:pt x="24" y="104"/>
                  </a:lnTo>
                  <a:lnTo>
                    <a:pt x="14" y="97"/>
                  </a:lnTo>
                  <a:lnTo>
                    <a:pt x="14" y="92"/>
                  </a:lnTo>
                  <a:lnTo>
                    <a:pt x="2" y="80"/>
                  </a:lnTo>
                  <a:lnTo>
                    <a:pt x="0" y="66"/>
                  </a:lnTo>
                  <a:lnTo>
                    <a:pt x="10" y="54"/>
                  </a:lnTo>
                  <a:lnTo>
                    <a:pt x="14" y="38"/>
                  </a:lnTo>
                  <a:lnTo>
                    <a:pt x="10" y="19"/>
                  </a:lnTo>
                  <a:lnTo>
                    <a:pt x="14" y="9"/>
                  </a:lnTo>
                  <a:lnTo>
                    <a:pt x="33" y="0"/>
                  </a:lnTo>
                  <a:lnTo>
                    <a:pt x="43" y="2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2" name="Freeform 327">
              <a:extLst>
                <a:ext uri="{FF2B5EF4-FFF2-40B4-BE49-F238E27FC236}">
                  <a16:creationId xmlns:a16="http://schemas.microsoft.com/office/drawing/2014/main" id="{B48CE712-9894-AA70-BA0D-5F461C9C36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15612" y="2642784"/>
              <a:ext cx="516418" cy="223270"/>
            </a:xfrm>
            <a:custGeom>
              <a:avLst/>
              <a:gdLst>
                <a:gd name="T0" fmla="*/ 175 w 303"/>
                <a:gd name="T1" fmla="*/ 19 h 131"/>
                <a:gd name="T2" fmla="*/ 218 w 303"/>
                <a:gd name="T3" fmla="*/ 24 h 131"/>
                <a:gd name="T4" fmla="*/ 251 w 303"/>
                <a:gd name="T5" fmla="*/ 15 h 131"/>
                <a:gd name="T6" fmla="*/ 284 w 303"/>
                <a:gd name="T7" fmla="*/ 24 h 131"/>
                <a:gd name="T8" fmla="*/ 284 w 303"/>
                <a:gd name="T9" fmla="*/ 41 h 131"/>
                <a:gd name="T10" fmla="*/ 303 w 303"/>
                <a:gd name="T11" fmla="*/ 52 h 131"/>
                <a:gd name="T12" fmla="*/ 296 w 303"/>
                <a:gd name="T13" fmla="*/ 83 h 131"/>
                <a:gd name="T14" fmla="*/ 301 w 303"/>
                <a:gd name="T15" fmla="*/ 105 h 131"/>
                <a:gd name="T16" fmla="*/ 289 w 303"/>
                <a:gd name="T17" fmla="*/ 102 h 131"/>
                <a:gd name="T18" fmla="*/ 263 w 303"/>
                <a:gd name="T19" fmla="*/ 105 h 131"/>
                <a:gd name="T20" fmla="*/ 237 w 303"/>
                <a:gd name="T21" fmla="*/ 107 h 131"/>
                <a:gd name="T22" fmla="*/ 204 w 303"/>
                <a:gd name="T23" fmla="*/ 114 h 131"/>
                <a:gd name="T24" fmla="*/ 178 w 303"/>
                <a:gd name="T25" fmla="*/ 116 h 131"/>
                <a:gd name="T26" fmla="*/ 171 w 303"/>
                <a:gd name="T27" fmla="*/ 123 h 131"/>
                <a:gd name="T28" fmla="*/ 164 w 303"/>
                <a:gd name="T29" fmla="*/ 131 h 131"/>
                <a:gd name="T30" fmla="*/ 164 w 303"/>
                <a:gd name="T31" fmla="*/ 114 h 131"/>
                <a:gd name="T32" fmla="*/ 140 w 303"/>
                <a:gd name="T33" fmla="*/ 112 h 131"/>
                <a:gd name="T34" fmla="*/ 105 w 303"/>
                <a:gd name="T35" fmla="*/ 126 h 131"/>
                <a:gd name="T36" fmla="*/ 74 w 303"/>
                <a:gd name="T37" fmla="*/ 114 h 131"/>
                <a:gd name="T38" fmla="*/ 60 w 303"/>
                <a:gd name="T39" fmla="*/ 126 h 131"/>
                <a:gd name="T40" fmla="*/ 26 w 303"/>
                <a:gd name="T41" fmla="*/ 114 h 131"/>
                <a:gd name="T42" fmla="*/ 5 w 303"/>
                <a:gd name="T43" fmla="*/ 83 h 131"/>
                <a:gd name="T44" fmla="*/ 0 w 303"/>
                <a:gd name="T45" fmla="*/ 57 h 131"/>
                <a:gd name="T46" fmla="*/ 45 w 303"/>
                <a:gd name="T47" fmla="*/ 36 h 131"/>
                <a:gd name="T48" fmla="*/ 83 w 303"/>
                <a:gd name="T49" fmla="*/ 24 h 131"/>
                <a:gd name="T50" fmla="*/ 121 w 303"/>
                <a:gd name="T51" fmla="*/ 5 h 131"/>
                <a:gd name="T52" fmla="*/ 175 w 303"/>
                <a:gd name="T53" fmla="*/ 19 h 131"/>
                <a:gd name="T54" fmla="*/ 17 w 303"/>
                <a:gd name="T55" fmla="*/ 31 h 131"/>
                <a:gd name="T56" fmla="*/ 0 w 303"/>
                <a:gd name="T57" fmla="*/ 34 h 131"/>
                <a:gd name="T58" fmla="*/ 3 w 303"/>
                <a:gd name="T59" fmla="*/ 26 h 131"/>
                <a:gd name="T60" fmla="*/ 0 w 303"/>
                <a:gd name="T61" fmla="*/ 7 h 131"/>
                <a:gd name="T62" fmla="*/ 31 w 303"/>
                <a:gd name="T63" fmla="*/ 5 h 131"/>
                <a:gd name="T64" fmla="*/ 48 w 303"/>
                <a:gd name="T65" fmla="*/ 19 h 131"/>
                <a:gd name="T66" fmla="*/ 24 w 303"/>
                <a:gd name="T67" fmla="*/ 24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03" h="131">
                  <a:moveTo>
                    <a:pt x="175" y="19"/>
                  </a:moveTo>
                  <a:lnTo>
                    <a:pt x="175" y="19"/>
                  </a:lnTo>
                  <a:lnTo>
                    <a:pt x="199" y="26"/>
                  </a:lnTo>
                  <a:lnTo>
                    <a:pt x="218" y="24"/>
                  </a:lnTo>
                  <a:lnTo>
                    <a:pt x="232" y="24"/>
                  </a:lnTo>
                  <a:lnTo>
                    <a:pt x="251" y="15"/>
                  </a:lnTo>
                  <a:lnTo>
                    <a:pt x="268" y="12"/>
                  </a:lnTo>
                  <a:lnTo>
                    <a:pt x="284" y="24"/>
                  </a:lnTo>
                  <a:lnTo>
                    <a:pt x="287" y="31"/>
                  </a:lnTo>
                  <a:lnTo>
                    <a:pt x="284" y="41"/>
                  </a:lnTo>
                  <a:lnTo>
                    <a:pt x="296" y="45"/>
                  </a:lnTo>
                  <a:lnTo>
                    <a:pt x="303" y="52"/>
                  </a:lnTo>
                  <a:lnTo>
                    <a:pt x="291" y="60"/>
                  </a:lnTo>
                  <a:lnTo>
                    <a:pt x="296" y="83"/>
                  </a:lnTo>
                  <a:lnTo>
                    <a:pt x="294" y="88"/>
                  </a:lnTo>
                  <a:lnTo>
                    <a:pt x="301" y="105"/>
                  </a:lnTo>
                  <a:lnTo>
                    <a:pt x="296" y="107"/>
                  </a:lnTo>
                  <a:lnTo>
                    <a:pt x="289" y="102"/>
                  </a:lnTo>
                  <a:lnTo>
                    <a:pt x="270" y="100"/>
                  </a:lnTo>
                  <a:lnTo>
                    <a:pt x="263" y="105"/>
                  </a:lnTo>
                  <a:lnTo>
                    <a:pt x="244" y="107"/>
                  </a:lnTo>
                  <a:lnTo>
                    <a:pt x="237" y="107"/>
                  </a:lnTo>
                  <a:lnTo>
                    <a:pt x="218" y="114"/>
                  </a:lnTo>
                  <a:lnTo>
                    <a:pt x="204" y="114"/>
                  </a:lnTo>
                  <a:lnTo>
                    <a:pt x="197" y="109"/>
                  </a:lnTo>
                  <a:lnTo>
                    <a:pt x="178" y="116"/>
                  </a:lnTo>
                  <a:lnTo>
                    <a:pt x="173" y="112"/>
                  </a:lnTo>
                  <a:lnTo>
                    <a:pt x="171" y="123"/>
                  </a:lnTo>
                  <a:lnTo>
                    <a:pt x="168" y="126"/>
                  </a:lnTo>
                  <a:lnTo>
                    <a:pt x="164" y="131"/>
                  </a:lnTo>
                  <a:lnTo>
                    <a:pt x="157" y="123"/>
                  </a:lnTo>
                  <a:lnTo>
                    <a:pt x="164" y="114"/>
                  </a:lnTo>
                  <a:lnTo>
                    <a:pt x="154" y="116"/>
                  </a:lnTo>
                  <a:lnTo>
                    <a:pt x="140" y="112"/>
                  </a:lnTo>
                  <a:lnTo>
                    <a:pt x="128" y="123"/>
                  </a:lnTo>
                  <a:lnTo>
                    <a:pt x="105" y="126"/>
                  </a:lnTo>
                  <a:lnTo>
                    <a:pt x="90" y="114"/>
                  </a:lnTo>
                  <a:lnTo>
                    <a:pt x="74" y="114"/>
                  </a:lnTo>
                  <a:lnTo>
                    <a:pt x="69" y="123"/>
                  </a:lnTo>
                  <a:lnTo>
                    <a:pt x="60" y="126"/>
                  </a:lnTo>
                  <a:lnTo>
                    <a:pt x="43" y="114"/>
                  </a:lnTo>
                  <a:lnTo>
                    <a:pt x="26" y="114"/>
                  </a:lnTo>
                  <a:lnTo>
                    <a:pt x="15" y="95"/>
                  </a:lnTo>
                  <a:lnTo>
                    <a:pt x="5" y="83"/>
                  </a:lnTo>
                  <a:lnTo>
                    <a:pt x="12" y="67"/>
                  </a:lnTo>
                  <a:lnTo>
                    <a:pt x="0" y="57"/>
                  </a:lnTo>
                  <a:lnTo>
                    <a:pt x="19" y="38"/>
                  </a:lnTo>
                  <a:lnTo>
                    <a:pt x="45" y="36"/>
                  </a:lnTo>
                  <a:lnTo>
                    <a:pt x="50" y="22"/>
                  </a:lnTo>
                  <a:lnTo>
                    <a:pt x="83" y="24"/>
                  </a:lnTo>
                  <a:lnTo>
                    <a:pt x="102" y="10"/>
                  </a:lnTo>
                  <a:lnTo>
                    <a:pt x="121" y="5"/>
                  </a:lnTo>
                  <a:lnTo>
                    <a:pt x="147" y="3"/>
                  </a:lnTo>
                  <a:lnTo>
                    <a:pt x="175" y="19"/>
                  </a:lnTo>
                  <a:close/>
                  <a:moveTo>
                    <a:pt x="17" y="31"/>
                  </a:moveTo>
                  <a:lnTo>
                    <a:pt x="17" y="31"/>
                  </a:lnTo>
                  <a:lnTo>
                    <a:pt x="5" y="43"/>
                  </a:lnTo>
                  <a:lnTo>
                    <a:pt x="0" y="34"/>
                  </a:lnTo>
                  <a:lnTo>
                    <a:pt x="0" y="29"/>
                  </a:lnTo>
                  <a:lnTo>
                    <a:pt x="3" y="26"/>
                  </a:lnTo>
                  <a:lnTo>
                    <a:pt x="10" y="12"/>
                  </a:lnTo>
                  <a:lnTo>
                    <a:pt x="0" y="7"/>
                  </a:lnTo>
                  <a:lnTo>
                    <a:pt x="17" y="0"/>
                  </a:lnTo>
                  <a:lnTo>
                    <a:pt x="31" y="5"/>
                  </a:lnTo>
                  <a:lnTo>
                    <a:pt x="34" y="12"/>
                  </a:lnTo>
                  <a:lnTo>
                    <a:pt x="48" y="19"/>
                  </a:lnTo>
                  <a:lnTo>
                    <a:pt x="45" y="24"/>
                  </a:lnTo>
                  <a:lnTo>
                    <a:pt x="24" y="24"/>
                  </a:lnTo>
                  <a:lnTo>
                    <a:pt x="17" y="31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3" name="Freeform 329">
              <a:extLst>
                <a:ext uri="{FF2B5EF4-FFF2-40B4-BE49-F238E27FC236}">
                  <a16:creationId xmlns:a16="http://schemas.microsoft.com/office/drawing/2014/main" id="{938C121D-8728-608A-9CBF-6CA026FEFD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3038" y="3200106"/>
              <a:ext cx="47722" cy="100557"/>
            </a:xfrm>
            <a:custGeom>
              <a:avLst/>
              <a:gdLst>
                <a:gd name="T0" fmla="*/ 16 w 28"/>
                <a:gd name="T1" fmla="*/ 45 h 59"/>
                <a:gd name="T2" fmla="*/ 16 w 28"/>
                <a:gd name="T3" fmla="*/ 45 h 59"/>
                <a:gd name="T4" fmla="*/ 9 w 28"/>
                <a:gd name="T5" fmla="*/ 59 h 59"/>
                <a:gd name="T6" fmla="*/ 0 w 28"/>
                <a:gd name="T7" fmla="*/ 45 h 59"/>
                <a:gd name="T8" fmla="*/ 0 w 28"/>
                <a:gd name="T9" fmla="*/ 31 h 59"/>
                <a:gd name="T10" fmla="*/ 9 w 28"/>
                <a:gd name="T11" fmla="*/ 14 h 59"/>
                <a:gd name="T12" fmla="*/ 21 w 28"/>
                <a:gd name="T13" fmla="*/ 0 h 59"/>
                <a:gd name="T14" fmla="*/ 28 w 28"/>
                <a:gd name="T15" fmla="*/ 7 h 59"/>
                <a:gd name="T16" fmla="*/ 26 w 28"/>
                <a:gd name="T17" fmla="*/ 17 h 59"/>
                <a:gd name="T18" fmla="*/ 16 w 28"/>
                <a:gd name="T19" fmla="*/ 45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59">
                  <a:moveTo>
                    <a:pt x="16" y="45"/>
                  </a:moveTo>
                  <a:lnTo>
                    <a:pt x="16" y="45"/>
                  </a:lnTo>
                  <a:lnTo>
                    <a:pt x="9" y="59"/>
                  </a:lnTo>
                  <a:lnTo>
                    <a:pt x="0" y="45"/>
                  </a:lnTo>
                  <a:lnTo>
                    <a:pt x="0" y="31"/>
                  </a:lnTo>
                  <a:lnTo>
                    <a:pt x="9" y="14"/>
                  </a:lnTo>
                  <a:lnTo>
                    <a:pt x="21" y="0"/>
                  </a:lnTo>
                  <a:lnTo>
                    <a:pt x="28" y="7"/>
                  </a:lnTo>
                  <a:lnTo>
                    <a:pt x="26" y="17"/>
                  </a:lnTo>
                  <a:lnTo>
                    <a:pt x="16" y="45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4" name="Freeform 335">
              <a:extLst>
                <a:ext uri="{FF2B5EF4-FFF2-40B4-BE49-F238E27FC236}">
                  <a16:creationId xmlns:a16="http://schemas.microsoft.com/office/drawing/2014/main" id="{824FF360-44A3-0A98-9C6E-D3D26604E5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8238" y="2232037"/>
              <a:ext cx="495966" cy="330644"/>
            </a:xfrm>
            <a:custGeom>
              <a:avLst/>
              <a:gdLst>
                <a:gd name="T0" fmla="*/ 189 w 291"/>
                <a:gd name="T1" fmla="*/ 0 h 194"/>
                <a:gd name="T2" fmla="*/ 194 w 291"/>
                <a:gd name="T3" fmla="*/ 19 h 194"/>
                <a:gd name="T4" fmla="*/ 208 w 291"/>
                <a:gd name="T5" fmla="*/ 28 h 194"/>
                <a:gd name="T6" fmla="*/ 215 w 291"/>
                <a:gd name="T7" fmla="*/ 45 h 194"/>
                <a:gd name="T8" fmla="*/ 248 w 291"/>
                <a:gd name="T9" fmla="*/ 50 h 194"/>
                <a:gd name="T10" fmla="*/ 267 w 291"/>
                <a:gd name="T11" fmla="*/ 61 h 194"/>
                <a:gd name="T12" fmla="*/ 291 w 291"/>
                <a:gd name="T13" fmla="*/ 76 h 194"/>
                <a:gd name="T14" fmla="*/ 288 w 291"/>
                <a:gd name="T15" fmla="*/ 102 h 194"/>
                <a:gd name="T16" fmla="*/ 269 w 291"/>
                <a:gd name="T17" fmla="*/ 111 h 194"/>
                <a:gd name="T18" fmla="*/ 262 w 291"/>
                <a:gd name="T19" fmla="*/ 130 h 194"/>
                <a:gd name="T20" fmla="*/ 236 w 291"/>
                <a:gd name="T21" fmla="*/ 140 h 194"/>
                <a:gd name="T22" fmla="*/ 208 w 291"/>
                <a:gd name="T23" fmla="*/ 149 h 194"/>
                <a:gd name="T24" fmla="*/ 217 w 291"/>
                <a:gd name="T25" fmla="*/ 170 h 194"/>
                <a:gd name="T26" fmla="*/ 231 w 291"/>
                <a:gd name="T27" fmla="*/ 175 h 194"/>
                <a:gd name="T28" fmla="*/ 191 w 291"/>
                <a:gd name="T29" fmla="*/ 194 h 194"/>
                <a:gd name="T30" fmla="*/ 184 w 291"/>
                <a:gd name="T31" fmla="*/ 177 h 194"/>
                <a:gd name="T32" fmla="*/ 170 w 291"/>
                <a:gd name="T33" fmla="*/ 166 h 194"/>
                <a:gd name="T34" fmla="*/ 182 w 291"/>
                <a:gd name="T35" fmla="*/ 154 h 194"/>
                <a:gd name="T36" fmla="*/ 156 w 291"/>
                <a:gd name="T37" fmla="*/ 140 h 194"/>
                <a:gd name="T38" fmla="*/ 132 w 291"/>
                <a:gd name="T39" fmla="*/ 154 h 194"/>
                <a:gd name="T40" fmla="*/ 113 w 291"/>
                <a:gd name="T41" fmla="*/ 168 h 194"/>
                <a:gd name="T42" fmla="*/ 99 w 291"/>
                <a:gd name="T43" fmla="*/ 168 h 194"/>
                <a:gd name="T44" fmla="*/ 106 w 291"/>
                <a:gd name="T45" fmla="*/ 156 h 194"/>
                <a:gd name="T46" fmla="*/ 108 w 291"/>
                <a:gd name="T47" fmla="*/ 144 h 194"/>
                <a:gd name="T48" fmla="*/ 113 w 291"/>
                <a:gd name="T49" fmla="*/ 147 h 194"/>
                <a:gd name="T50" fmla="*/ 127 w 291"/>
                <a:gd name="T51" fmla="*/ 144 h 194"/>
                <a:gd name="T52" fmla="*/ 127 w 291"/>
                <a:gd name="T53" fmla="*/ 140 h 194"/>
                <a:gd name="T54" fmla="*/ 118 w 291"/>
                <a:gd name="T55" fmla="*/ 123 h 194"/>
                <a:gd name="T56" fmla="*/ 113 w 291"/>
                <a:gd name="T57" fmla="*/ 111 h 194"/>
                <a:gd name="T58" fmla="*/ 99 w 291"/>
                <a:gd name="T59" fmla="*/ 104 h 194"/>
                <a:gd name="T60" fmla="*/ 75 w 291"/>
                <a:gd name="T61" fmla="*/ 99 h 194"/>
                <a:gd name="T62" fmla="*/ 66 w 291"/>
                <a:gd name="T63" fmla="*/ 104 h 194"/>
                <a:gd name="T64" fmla="*/ 49 w 291"/>
                <a:gd name="T65" fmla="*/ 111 h 194"/>
                <a:gd name="T66" fmla="*/ 37 w 291"/>
                <a:gd name="T67" fmla="*/ 109 h 194"/>
                <a:gd name="T68" fmla="*/ 16 w 291"/>
                <a:gd name="T69" fmla="*/ 106 h 194"/>
                <a:gd name="T70" fmla="*/ 9 w 291"/>
                <a:gd name="T71" fmla="*/ 104 h 194"/>
                <a:gd name="T72" fmla="*/ 2 w 291"/>
                <a:gd name="T73" fmla="*/ 88 h 194"/>
                <a:gd name="T74" fmla="*/ 11 w 291"/>
                <a:gd name="T75" fmla="*/ 83 h 194"/>
                <a:gd name="T76" fmla="*/ 21 w 291"/>
                <a:gd name="T77" fmla="*/ 52 h 194"/>
                <a:gd name="T78" fmla="*/ 30 w 291"/>
                <a:gd name="T79" fmla="*/ 43 h 194"/>
                <a:gd name="T80" fmla="*/ 30 w 291"/>
                <a:gd name="T81" fmla="*/ 19 h 194"/>
                <a:gd name="T82" fmla="*/ 52 w 291"/>
                <a:gd name="T83" fmla="*/ 9 h 194"/>
                <a:gd name="T84" fmla="*/ 87 w 291"/>
                <a:gd name="T85" fmla="*/ 19 h 194"/>
                <a:gd name="T86" fmla="*/ 104 w 291"/>
                <a:gd name="T87" fmla="*/ 24 h 194"/>
                <a:gd name="T88" fmla="*/ 115 w 291"/>
                <a:gd name="T89" fmla="*/ 24 h 194"/>
                <a:gd name="T90" fmla="*/ 137 w 291"/>
                <a:gd name="T91" fmla="*/ 26 h 194"/>
                <a:gd name="T92" fmla="*/ 142 w 291"/>
                <a:gd name="T93" fmla="*/ 7 h 194"/>
                <a:gd name="T94" fmla="*/ 163 w 291"/>
                <a:gd name="T95" fmla="*/ 7 h 194"/>
                <a:gd name="T96" fmla="*/ 172 w 291"/>
                <a:gd name="T97" fmla="*/ 0 h 194"/>
                <a:gd name="connsiteX0" fmla="*/ 6495 w 10000"/>
                <a:gd name="connsiteY0" fmla="*/ 0 h 10000"/>
                <a:gd name="connsiteX1" fmla="*/ 6495 w 10000"/>
                <a:gd name="connsiteY1" fmla="*/ 0 h 10000"/>
                <a:gd name="connsiteX2" fmla="*/ 6804 w 10000"/>
                <a:gd name="connsiteY2" fmla="*/ 722 h 10000"/>
                <a:gd name="connsiteX3" fmla="*/ 6667 w 10000"/>
                <a:gd name="connsiteY3" fmla="*/ 979 h 10000"/>
                <a:gd name="connsiteX4" fmla="*/ 6735 w 10000"/>
                <a:gd name="connsiteY4" fmla="*/ 1340 h 10000"/>
                <a:gd name="connsiteX5" fmla="*/ 7148 w 10000"/>
                <a:gd name="connsiteY5" fmla="*/ 1443 h 10000"/>
                <a:gd name="connsiteX6" fmla="*/ 7388 w 10000"/>
                <a:gd name="connsiteY6" fmla="*/ 2062 h 10000"/>
                <a:gd name="connsiteX7" fmla="*/ 7388 w 10000"/>
                <a:gd name="connsiteY7" fmla="*/ 2320 h 10000"/>
                <a:gd name="connsiteX8" fmla="*/ 8041 w 10000"/>
                <a:gd name="connsiteY8" fmla="*/ 2784 h 10000"/>
                <a:gd name="connsiteX9" fmla="*/ 8522 w 10000"/>
                <a:gd name="connsiteY9" fmla="*/ 2577 h 10000"/>
                <a:gd name="connsiteX10" fmla="*/ 8832 w 10000"/>
                <a:gd name="connsiteY10" fmla="*/ 3144 h 10000"/>
                <a:gd name="connsiteX11" fmla="*/ 9175 w 10000"/>
                <a:gd name="connsiteY11" fmla="*/ 3144 h 10000"/>
                <a:gd name="connsiteX12" fmla="*/ 10000 w 10000"/>
                <a:gd name="connsiteY12" fmla="*/ 3557 h 10000"/>
                <a:gd name="connsiteX13" fmla="*/ 10000 w 10000"/>
                <a:gd name="connsiteY13" fmla="*/ 3918 h 10000"/>
                <a:gd name="connsiteX14" fmla="*/ 9725 w 10000"/>
                <a:gd name="connsiteY14" fmla="*/ 4536 h 10000"/>
                <a:gd name="connsiteX15" fmla="*/ 9897 w 10000"/>
                <a:gd name="connsiteY15" fmla="*/ 5258 h 10000"/>
                <a:gd name="connsiteX16" fmla="*/ 9828 w 10000"/>
                <a:gd name="connsiteY16" fmla="*/ 5722 h 10000"/>
                <a:gd name="connsiteX17" fmla="*/ 9244 w 10000"/>
                <a:gd name="connsiteY17" fmla="*/ 5722 h 10000"/>
                <a:gd name="connsiteX18" fmla="*/ 9111 w 10000"/>
                <a:gd name="connsiteY18" fmla="*/ 6406 h 10000"/>
                <a:gd name="connsiteX19" fmla="*/ 9003 w 10000"/>
                <a:gd name="connsiteY19" fmla="*/ 6701 h 10000"/>
                <a:gd name="connsiteX20" fmla="*/ 8522 w 10000"/>
                <a:gd name="connsiteY20" fmla="*/ 6804 h 10000"/>
                <a:gd name="connsiteX21" fmla="*/ 8110 w 10000"/>
                <a:gd name="connsiteY21" fmla="*/ 7216 h 10000"/>
                <a:gd name="connsiteX22" fmla="*/ 7629 w 10000"/>
                <a:gd name="connsiteY22" fmla="*/ 7216 h 10000"/>
                <a:gd name="connsiteX23" fmla="*/ 7148 w 10000"/>
                <a:gd name="connsiteY23" fmla="*/ 7680 h 10000"/>
                <a:gd name="connsiteX24" fmla="*/ 7148 w 10000"/>
                <a:gd name="connsiteY24" fmla="*/ 8402 h 10000"/>
                <a:gd name="connsiteX25" fmla="*/ 7457 w 10000"/>
                <a:gd name="connsiteY25" fmla="*/ 8763 h 10000"/>
                <a:gd name="connsiteX26" fmla="*/ 8041 w 10000"/>
                <a:gd name="connsiteY26" fmla="*/ 8660 h 10000"/>
                <a:gd name="connsiteX27" fmla="*/ 7938 w 10000"/>
                <a:gd name="connsiteY27" fmla="*/ 9021 h 10000"/>
                <a:gd name="connsiteX28" fmla="*/ 7285 w 10000"/>
                <a:gd name="connsiteY28" fmla="*/ 9278 h 10000"/>
                <a:gd name="connsiteX29" fmla="*/ 6564 w 10000"/>
                <a:gd name="connsiteY29" fmla="*/ 10000 h 10000"/>
                <a:gd name="connsiteX30" fmla="*/ 6254 w 10000"/>
                <a:gd name="connsiteY30" fmla="*/ 9639 h 10000"/>
                <a:gd name="connsiteX31" fmla="*/ 6323 w 10000"/>
                <a:gd name="connsiteY31" fmla="*/ 9124 h 10000"/>
                <a:gd name="connsiteX32" fmla="*/ 5773 w 10000"/>
                <a:gd name="connsiteY32" fmla="*/ 8763 h 10000"/>
                <a:gd name="connsiteX33" fmla="*/ 5842 w 10000"/>
                <a:gd name="connsiteY33" fmla="*/ 8557 h 10000"/>
                <a:gd name="connsiteX34" fmla="*/ 6323 w 10000"/>
                <a:gd name="connsiteY34" fmla="*/ 8196 h 10000"/>
                <a:gd name="connsiteX35" fmla="*/ 6254 w 10000"/>
                <a:gd name="connsiteY35" fmla="*/ 7938 h 10000"/>
                <a:gd name="connsiteX36" fmla="*/ 5361 w 10000"/>
                <a:gd name="connsiteY36" fmla="*/ 7577 h 10000"/>
                <a:gd name="connsiteX37" fmla="*/ 5361 w 10000"/>
                <a:gd name="connsiteY37" fmla="*/ 7216 h 10000"/>
                <a:gd name="connsiteX38" fmla="*/ 4777 w 10000"/>
                <a:gd name="connsiteY38" fmla="*/ 7320 h 10000"/>
                <a:gd name="connsiteX39" fmla="*/ 4536 w 10000"/>
                <a:gd name="connsiteY39" fmla="*/ 7938 h 10000"/>
                <a:gd name="connsiteX40" fmla="*/ 4124 w 10000"/>
                <a:gd name="connsiteY40" fmla="*/ 8918 h 10000"/>
                <a:gd name="connsiteX41" fmla="*/ 3883 w 10000"/>
                <a:gd name="connsiteY41" fmla="*/ 8660 h 10000"/>
                <a:gd name="connsiteX42" fmla="*/ 3643 w 10000"/>
                <a:gd name="connsiteY42" fmla="*/ 8763 h 10000"/>
                <a:gd name="connsiteX43" fmla="*/ 3402 w 10000"/>
                <a:gd name="connsiteY43" fmla="*/ 8660 h 10000"/>
                <a:gd name="connsiteX44" fmla="*/ 3471 w 10000"/>
                <a:gd name="connsiteY44" fmla="*/ 8557 h 10000"/>
                <a:gd name="connsiteX45" fmla="*/ 3643 w 10000"/>
                <a:gd name="connsiteY45" fmla="*/ 8041 h 10000"/>
                <a:gd name="connsiteX46" fmla="*/ 3814 w 10000"/>
                <a:gd name="connsiteY46" fmla="*/ 7680 h 10000"/>
                <a:gd name="connsiteX47" fmla="*/ 3711 w 10000"/>
                <a:gd name="connsiteY47" fmla="*/ 7423 h 10000"/>
                <a:gd name="connsiteX48" fmla="*/ 3883 w 10000"/>
                <a:gd name="connsiteY48" fmla="*/ 7423 h 10000"/>
                <a:gd name="connsiteX49" fmla="*/ 3883 w 10000"/>
                <a:gd name="connsiteY49" fmla="*/ 7577 h 10000"/>
                <a:gd name="connsiteX50" fmla="*/ 4227 w 10000"/>
                <a:gd name="connsiteY50" fmla="*/ 7577 h 10000"/>
                <a:gd name="connsiteX51" fmla="*/ 4364 w 10000"/>
                <a:gd name="connsiteY51" fmla="*/ 7423 h 10000"/>
                <a:gd name="connsiteX52" fmla="*/ 4296 w 10000"/>
                <a:gd name="connsiteY52" fmla="*/ 7320 h 10000"/>
                <a:gd name="connsiteX53" fmla="*/ 4364 w 10000"/>
                <a:gd name="connsiteY53" fmla="*/ 7216 h 10000"/>
                <a:gd name="connsiteX54" fmla="*/ 4124 w 10000"/>
                <a:gd name="connsiteY54" fmla="*/ 6804 h 10000"/>
                <a:gd name="connsiteX55" fmla="*/ 4055 w 10000"/>
                <a:gd name="connsiteY55" fmla="*/ 6340 h 10000"/>
                <a:gd name="connsiteX56" fmla="*/ 3883 w 10000"/>
                <a:gd name="connsiteY56" fmla="*/ 6237 h 10000"/>
                <a:gd name="connsiteX57" fmla="*/ 3883 w 10000"/>
                <a:gd name="connsiteY57" fmla="*/ 5722 h 10000"/>
                <a:gd name="connsiteX58" fmla="*/ 3643 w 10000"/>
                <a:gd name="connsiteY58" fmla="*/ 5464 h 10000"/>
                <a:gd name="connsiteX59" fmla="*/ 3402 w 10000"/>
                <a:gd name="connsiteY59" fmla="*/ 5361 h 10000"/>
                <a:gd name="connsiteX60" fmla="*/ 2990 w 10000"/>
                <a:gd name="connsiteY60" fmla="*/ 5000 h 10000"/>
                <a:gd name="connsiteX61" fmla="*/ 2577 w 10000"/>
                <a:gd name="connsiteY61" fmla="*/ 5103 h 10000"/>
                <a:gd name="connsiteX62" fmla="*/ 2509 w 10000"/>
                <a:gd name="connsiteY62" fmla="*/ 5361 h 10000"/>
                <a:gd name="connsiteX63" fmla="*/ 2268 w 10000"/>
                <a:gd name="connsiteY63" fmla="*/ 5361 h 10000"/>
                <a:gd name="connsiteX64" fmla="*/ 2096 w 10000"/>
                <a:gd name="connsiteY64" fmla="*/ 5619 h 10000"/>
                <a:gd name="connsiteX65" fmla="*/ 1684 w 10000"/>
                <a:gd name="connsiteY65" fmla="*/ 5722 h 10000"/>
                <a:gd name="connsiteX66" fmla="*/ 1546 w 10000"/>
                <a:gd name="connsiteY66" fmla="*/ 5876 h 10000"/>
                <a:gd name="connsiteX67" fmla="*/ 1271 w 10000"/>
                <a:gd name="connsiteY67" fmla="*/ 5619 h 10000"/>
                <a:gd name="connsiteX68" fmla="*/ 893 w 10000"/>
                <a:gd name="connsiteY68" fmla="*/ 5619 h 10000"/>
                <a:gd name="connsiteX69" fmla="*/ 550 w 10000"/>
                <a:gd name="connsiteY69" fmla="*/ 5464 h 10000"/>
                <a:gd name="connsiteX70" fmla="*/ 309 w 10000"/>
                <a:gd name="connsiteY70" fmla="*/ 5722 h 10000"/>
                <a:gd name="connsiteX71" fmla="*/ 309 w 10000"/>
                <a:gd name="connsiteY71" fmla="*/ 5361 h 10000"/>
                <a:gd name="connsiteX72" fmla="*/ 0 w 10000"/>
                <a:gd name="connsiteY72" fmla="*/ 5000 h 10000"/>
                <a:gd name="connsiteX73" fmla="*/ 69 w 10000"/>
                <a:gd name="connsiteY73" fmla="*/ 4536 h 10000"/>
                <a:gd name="connsiteX74" fmla="*/ 241 w 10000"/>
                <a:gd name="connsiteY74" fmla="*/ 4278 h 10000"/>
                <a:gd name="connsiteX75" fmla="*/ 378 w 10000"/>
                <a:gd name="connsiteY75" fmla="*/ 4278 h 10000"/>
                <a:gd name="connsiteX76" fmla="*/ 241 w 10000"/>
                <a:gd name="connsiteY76" fmla="*/ 3660 h 10000"/>
                <a:gd name="connsiteX77" fmla="*/ 722 w 10000"/>
                <a:gd name="connsiteY77" fmla="*/ 2680 h 10000"/>
                <a:gd name="connsiteX78" fmla="*/ 962 w 10000"/>
                <a:gd name="connsiteY78" fmla="*/ 2423 h 10000"/>
                <a:gd name="connsiteX79" fmla="*/ 1031 w 10000"/>
                <a:gd name="connsiteY79" fmla="*/ 2216 h 10000"/>
                <a:gd name="connsiteX80" fmla="*/ 790 w 10000"/>
                <a:gd name="connsiteY80" fmla="*/ 979 h 10000"/>
                <a:gd name="connsiteX81" fmla="*/ 1031 w 10000"/>
                <a:gd name="connsiteY81" fmla="*/ 979 h 10000"/>
                <a:gd name="connsiteX82" fmla="*/ 1375 w 10000"/>
                <a:gd name="connsiteY82" fmla="*/ 619 h 10000"/>
                <a:gd name="connsiteX83" fmla="*/ 1787 w 10000"/>
                <a:gd name="connsiteY83" fmla="*/ 464 h 10000"/>
                <a:gd name="connsiteX84" fmla="*/ 2337 w 10000"/>
                <a:gd name="connsiteY84" fmla="*/ 619 h 10000"/>
                <a:gd name="connsiteX85" fmla="*/ 2990 w 10000"/>
                <a:gd name="connsiteY85" fmla="*/ 979 h 10000"/>
                <a:gd name="connsiteX86" fmla="*/ 3402 w 10000"/>
                <a:gd name="connsiteY86" fmla="*/ 979 h 10000"/>
                <a:gd name="connsiteX87" fmla="*/ 3574 w 10000"/>
                <a:gd name="connsiteY87" fmla="*/ 1237 h 10000"/>
                <a:gd name="connsiteX88" fmla="*/ 3814 w 10000"/>
                <a:gd name="connsiteY88" fmla="*/ 979 h 10000"/>
                <a:gd name="connsiteX89" fmla="*/ 3952 w 10000"/>
                <a:gd name="connsiteY89" fmla="*/ 1237 h 10000"/>
                <a:gd name="connsiteX90" fmla="*/ 4467 w 10000"/>
                <a:gd name="connsiteY90" fmla="*/ 1237 h 10000"/>
                <a:gd name="connsiteX91" fmla="*/ 4708 w 10000"/>
                <a:gd name="connsiteY91" fmla="*/ 1340 h 10000"/>
                <a:gd name="connsiteX92" fmla="*/ 4708 w 10000"/>
                <a:gd name="connsiteY92" fmla="*/ 619 h 10000"/>
                <a:gd name="connsiteX93" fmla="*/ 4880 w 10000"/>
                <a:gd name="connsiteY93" fmla="*/ 361 h 10000"/>
                <a:gd name="connsiteX94" fmla="*/ 5361 w 10000"/>
                <a:gd name="connsiteY94" fmla="*/ 258 h 10000"/>
                <a:gd name="connsiteX95" fmla="*/ 5601 w 10000"/>
                <a:gd name="connsiteY95" fmla="*/ 361 h 10000"/>
                <a:gd name="connsiteX96" fmla="*/ 5670 w 10000"/>
                <a:gd name="connsiteY96" fmla="*/ 0 h 10000"/>
                <a:gd name="connsiteX97" fmla="*/ 5911 w 10000"/>
                <a:gd name="connsiteY97" fmla="*/ 0 h 10000"/>
                <a:gd name="connsiteX98" fmla="*/ 6495 w 10000"/>
                <a:gd name="connsiteY98" fmla="*/ 0 h 10000"/>
                <a:gd name="connsiteX0" fmla="*/ 6495 w 10000"/>
                <a:gd name="connsiteY0" fmla="*/ 0 h 10000"/>
                <a:gd name="connsiteX1" fmla="*/ 6495 w 10000"/>
                <a:gd name="connsiteY1" fmla="*/ 0 h 10000"/>
                <a:gd name="connsiteX2" fmla="*/ 6804 w 10000"/>
                <a:gd name="connsiteY2" fmla="*/ 722 h 10000"/>
                <a:gd name="connsiteX3" fmla="*/ 6667 w 10000"/>
                <a:gd name="connsiteY3" fmla="*/ 979 h 10000"/>
                <a:gd name="connsiteX4" fmla="*/ 6735 w 10000"/>
                <a:gd name="connsiteY4" fmla="*/ 1340 h 10000"/>
                <a:gd name="connsiteX5" fmla="*/ 7148 w 10000"/>
                <a:gd name="connsiteY5" fmla="*/ 1443 h 10000"/>
                <a:gd name="connsiteX6" fmla="*/ 7388 w 10000"/>
                <a:gd name="connsiteY6" fmla="*/ 2062 h 10000"/>
                <a:gd name="connsiteX7" fmla="*/ 7388 w 10000"/>
                <a:gd name="connsiteY7" fmla="*/ 2320 h 10000"/>
                <a:gd name="connsiteX8" fmla="*/ 8041 w 10000"/>
                <a:gd name="connsiteY8" fmla="*/ 2784 h 10000"/>
                <a:gd name="connsiteX9" fmla="*/ 8522 w 10000"/>
                <a:gd name="connsiteY9" fmla="*/ 2577 h 10000"/>
                <a:gd name="connsiteX10" fmla="*/ 8832 w 10000"/>
                <a:gd name="connsiteY10" fmla="*/ 3144 h 10000"/>
                <a:gd name="connsiteX11" fmla="*/ 9175 w 10000"/>
                <a:gd name="connsiteY11" fmla="*/ 3144 h 10000"/>
                <a:gd name="connsiteX12" fmla="*/ 10000 w 10000"/>
                <a:gd name="connsiteY12" fmla="*/ 3557 h 10000"/>
                <a:gd name="connsiteX13" fmla="*/ 10000 w 10000"/>
                <a:gd name="connsiteY13" fmla="*/ 3918 h 10000"/>
                <a:gd name="connsiteX14" fmla="*/ 9725 w 10000"/>
                <a:gd name="connsiteY14" fmla="*/ 4536 h 10000"/>
                <a:gd name="connsiteX15" fmla="*/ 9897 w 10000"/>
                <a:gd name="connsiteY15" fmla="*/ 5258 h 10000"/>
                <a:gd name="connsiteX16" fmla="*/ 9828 w 10000"/>
                <a:gd name="connsiteY16" fmla="*/ 5722 h 10000"/>
                <a:gd name="connsiteX17" fmla="*/ 9424 w 10000"/>
                <a:gd name="connsiteY17" fmla="*/ 5830 h 10000"/>
                <a:gd name="connsiteX18" fmla="*/ 9111 w 10000"/>
                <a:gd name="connsiteY18" fmla="*/ 6406 h 10000"/>
                <a:gd name="connsiteX19" fmla="*/ 9003 w 10000"/>
                <a:gd name="connsiteY19" fmla="*/ 6701 h 10000"/>
                <a:gd name="connsiteX20" fmla="*/ 8522 w 10000"/>
                <a:gd name="connsiteY20" fmla="*/ 6804 h 10000"/>
                <a:gd name="connsiteX21" fmla="*/ 8110 w 10000"/>
                <a:gd name="connsiteY21" fmla="*/ 7216 h 10000"/>
                <a:gd name="connsiteX22" fmla="*/ 7629 w 10000"/>
                <a:gd name="connsiteY22" fmla="*/ 7216 h 10000"/>
                <a:gd name="connsiteX23" fmla="*/ 7148 w 10000"/>
                <a:gd name="connsiteY23" fmla="*/ 7680 h 10000"/>
                <a:gd name="connsiteX24" fmla="*/ 7148 w 10000"/>
                <a:gd name="connsiteY24" fmla="*/ 8402 h 10000"/>
                <a:gd name="connsiteX25" fmla="*/ 7457 w 10000"/>
                <a:gd name="connsiteY25" fmla="*/ 8763 h 10000"/>
                <a:gd name="connsiteX26" fmla="*/ 8041 w 10000"/>
                <a:gd name="connsiteY26" fmla="*/ 8660 h 10000"/>
                <a:gd name="connsiteX27" fmla="*/ 7938 w 10000"/>
                <a:gd name="connsiteY27" fmla="*/ 9021 h 10000"/>
                <a:gd name="connsiteX28" fmla="*/ 7285 w 10000"/>
                <a:gd name="connsiteY28" fmla="*/ 9278 h 10000"/>
                <a:gd name="connsiteX29" fmla="*/ 6564 w 10000"/>
                <a:gd name="connsiteY29" fmla="*/ 10000 h 10000"/>
                <a:gd name="connsiteX30" fmla="*/ 6254 w 10000"/>
                <a:gd name="connsiteY30" fmla="*/ 9639 h 10000"/>
                <a:gd name="connsiteX31" fmla="*/ 6323 w 10000"/>
                <a:gd name="connsiteY31" fmla="*/ 9124 h 10000"/>
                <a:gd name="connsiteX32" fmla="*/ 5773 w 10000"/>
                <a:gd name="connsiteY32" fmla="*/ 8763 h 10000"/>
                <a:gd name="connsiteX33" fmla="*/ 5842 w 10000"/>
                <a:gd name="connsiteY33" fmla="*/ 8557 h 10000"/>
                <a:gd name="connsiteX34" fmla="*/ 6323 w 10000"/>
                <a:gd name="connsiteY34" fmla="*/ 8196 h 10000"/>
                <a:gd name="connsiteX35" fmla="*/ 6254 w 10000"/>
                <a:gd name="connsiteY35" fmla="*/ 7938 h 10000"/>
                <a:gd name="connsiteX36" fmla="*/ 5361 w 10000"/>
                <a:gd name="connsiteY36" fmla="*/ 7577 h 10000"/>
                <a:gd name="connsiteX37" fmla="*/ 5361 w 10000"/>
                <a:gd name="connsiteY37" fmla="*/ 7216 h 10000"/>
                <a:gd name="connsiteX38" fmla="*/ 4777 w 10000"/>
                <a:gd name="connsiteY38" fmla="*/ 7320 h 10000"/>
                <a:gd name="connsiteX39" fmla="*/ 4536 w 10000"/>
                <a:gd name="connsiteY39" fmla="*/ 7938 h 10000"/>
                <a:gd name="connsiteX40" fmla="*/ 4124 w 10000"/>
                <a:gd name="connsiteY40" fmla="*/ 8918 h 10000"/>
                <a:gd name="connsiteX41" fmla="*/ 3883 w 10000"/>
                <a:gd name="connsiteY41" fmla="*/ 8660 h 10000"/>
                <a:gd name="connsiteX42" fmla="*/ 3643 w 10000"/>
                <a:gd name="connsiteY42" fmla="*/ 8763 h 10000"/>
                <a:gd name="connsiteX43" fmla="*/ 3402 w 10000"/>
                <a:gd name="connsiteY43" fmla="*/ 8660 h 10000"/>
                <a:gd name="connsiteX44" fmla="*/ 3471 w 10000"/>
                <a:gd name="connsiteY44" fmla="*/ 8557 h 10000"/>
                <a:gd name="connsiteX45" fmla="*/ 3643 w 10000"/>
                <a:gd name="connsiteY45" fmla="*/ 8041 h 10000"/>
                <a:gd name="connsiteX46" fmla="*/ 3814 w 10000"/>
                <a:gd name="connsiteY46" fmla="*/ 7680 h 10000"/>
                <a:gd name="connsiteX47" fmla="*/ 3711 w 10000"/>
                <a:gd name="connsiteY47" fmla="*/ 7423 h 10000"/>
                <a:gd name="connsiteX48" fmla="*/ 3883 w 10000"/>
                <a:gd name="connsiteY48" fmla="*/ 7423 h 10000"/>
                <a:gd name="connsiteX49" fmla="*/ 3883 w 10000"/>
                <a:gd name="connsiteY49" fmla="*/ 7577 h 10000"/>
                <a:gd name="connsiteX50" fmla="*/ 4227 w 10000"/>
                <a:gd name="connsiteY50" fmla="*/ 7577 h 10000"/>
                <a:gd name="connsiteX51" fmla="*/ 4364 w 10000"/>
                <a:gd name="connsiteY51" fmla="*/ 7423 h 10000"/>
                <a:gd name="connsiteX52" fmla="*/ 4296 w 10000"/>
                <a:gd name="connsiteY52" fmla="*/ 7320 h 10000"/>
                <a:gd name="connsiteX53" fmla="*/ 4364 w 10000"/>
                <a:gd name="connsiteY53" fmla="*/ 7216 h 10000"/>
                <a:gd name="connsiteX54" fmla="*/ 4124 w 10000"/>
                <a:gd name="connsiteY54" fmla="*/ 6804 h 10000"/>
                <a:gd name="connsiteX55" fmla="*/ 4055 w 10000"/>
                <a:gd name="connsiteY55" fmla="*/ 6340 h 10000"/>
                <a:gd name="connsiteX56" fmla="*/ 3883 w 10000"/>
                <a:gd name="connsiteY56" fmla="*/ 6237 h 10000"/>
                <a:gd name="connsiteX57" fmla="*/ 3883 w 10000"/>
                <a:gd name="connsiteY57" fmla="*/ 5722 h 10000"/>
                <a:gd name="connsiteX58" fmla="*/ 3643 w 10000"/>
                <a:gd name="connsiteY58" fmla="*/ 5464 h 10000"/>
                <a:gd name="connsiteX59" fmla="*/ 3402 w 10000"/>
                <a:gd name="connsiteY59" fmla="*/ 5361 h 10000"/>
                <a:gd name="connsiteX60" fmla="*/ 2990 w 10000"/>
                <a:gd name="connsiteY60" fmla="*/ 5000 h 10000"/>
                <a:gd name="connsiteX61" fmla="*/ 2577 w 10000"/>
                <a:gd name="connsiteY61" fmla="*/ 5103 h 10000"/>
                <a:gd name="connsiteX62" fmla="*/ 2509 w 10000"/>
                <a:gd name="connsiteY62" fmla="*/ 5361 h 10000"/>
                <a:gd name="connsiteX63" fmla="*/ 2268 w 10000"/>
                <a:gd name="connsiteY63" fmla="*/ 5361 h 10000"/>
                <a:gd name="connsiteX64" fmla="*/ 2096 w 10000"/>
                <a:gd name="connsiteY64" fmla="*/ 5619 h 10000"/>
                <a:gd name="connsiteX65" fmla="*/ 1684 w 10000"/>
                <a:gd name="connsiteY65" fmla="*/ 5722 h 10000"/>
                <a:gd name="connsiteX66" fmla="*/ 1546 w 10000"/>
                <a:gd name="connsiteY66" fmla="*/ 5876 h 10000"/>
                <a:gd name="connsiteX67" fmla="*/ 1271 w 10000"/>
                <a:gd name="connsiteY67" fmla="*/ 5619 h 10000"/>
                <a:gd name="connsiteX68" fmla="*/ 893 w 10000"/>
                <a:gd name="connsiteY68" fmla="*/ 5619 h 10000"/>
                <a:gd name="connsiteX69" fmla="*/ 550 w 10000"/>
                <a:gd name="connsiteY69" fmla="*/ 5464 h 10000"/>
                <a:gd name="connsiteX70" fmla="*/ 309 w 10000"/>
                <a:gd name="connsiteY70" fmla="*/ 5722 h 10000"/>
                <a:gd name="connsiteX71" fmla="*/ 309 w 10000"/>
                <a:gd name="connsiteY71" fmla="*/ 5361 h 10000"/>
                <a:gd name="connsiteX72" fmla="*/ 0 w 10000"/>
                <a:gd name="connsiteY72" fmla="*/ 5000 h 10000"/>
                <a:gd name="connsiteX73" fmla="*/ 69 w 10000"/>
                <a:gd name="connsiteY73" fmla="*/ 4536 h 10000"/>
                <a:gd name="connsiteX74" fmla="*/ 241 w 10000"/>
                <a:gd name="connsiteY74" fmla="*/ 4278 h 10000"/>
                <a:gd name="connsiteX75" fmla="*/ 378 w 10000"/>
                <a:gd name="connsiteY75" fmla="*/ 4278 h 10000"/>
                <a:gd name="connsiteX76" fmla="*/ 241 w 10000"/>
                <a:gd name="connsiteY76" fmla="*/ 3660 h 10000"/>
                <a:gd name="connsiteX77" fmla="*/ 722 w 10000"/>
                <a:gd name="connsiteY77" fmla="*/ 2680 h 10000"/>
                <a:gd name="connsiteX78" fmla="*/ 962 w 10000"/>
                <a:gd name="connsiteY78" fmla="*/ 2423 h 10000"/>
                <a:gd name="connsiteX79" fmla="*/ 1031 w 10000"/>
                <a:gd name="connsiteY79" fmla="*/ 2216 h 10000"/>
                <a:gd name="connsiteX80" fmla="*/ 790 w 10000"/>
                <a:gd name="connsiteY80" fmla="*/ 979 h 10000"/>
                <a:gd name="connsiteX81" fmla="*/ 1031 w 10000"/>
                <a:gd name="connsiteY81" fmla="*/ 979 h 10000"/>
                <a:gd name="connsiteX82" fmla="*/ 1375 w 10000"/>
                <a:gd name="connsiteY82" fmla="*/ 619 h 10000"/>
                <a:gd name="connsiteX83" fmla="*/ 1787 w 10000"/>
                <a:gd name="connsiteY83" fmla="*/ 464 h 10000"/>
                <a:gd name="connsiteX84" fmla="*/ 2337 w 10000"/>
                <a:gd name="connsiteY84" fmla="*/ 619 h 10000"/>
                <a:gd name="connsiteX85" fmla="*/ 2990 w 10000"/>
                <a:gd name="connsiteY85" fmla="*/ 979 h 10000"/>
                <a:gd name="connsiteX86" fmla="*/ 3402 w 10000"/>
                <a:gd name="connsiteY86" fmla="*/ 979 h 10000"/>
                <a:gd name="connsiteX87" fmla="*/ 3574 w 10000"/>
                <a:gd name="connsiteY87" fmla="*/ 1237 h 10000"/>
                <a:gd name="connsiteX88" fmla="*/ 3814 w 10000"/>
                <a:gd name="connsiteY88" fmla="*/ 979 h 10000"/>
                <a:gd name="connsiteX89" fmla="*/ 3952 w 10000"/>
                <a:gd name="connsiteY89" fmla="*/ 1237 h 10000"/>
                <a:gd name="connsiteX90" fmla="*/ 4467 w 10000"/>
                <a:gd name="connsiteY90" fmla="*/ 1237 h 10000"/>
                <a:gd name="connsiteX91" fmla="*/ 4708 w 10000"/>
                <a:gd name="connsiteY91" fmla="*/ 1340 h 10000"/>
                <a:gd name="connsiteX92" fmla="*/ 4708 w 10000"/>
                <a:gd name="connsiteY92" fmla="*/ 619 h 10000"/>
                <a:gd name="connsiteX93" fmla="*/ 4880 w 10000"/>
                <a:gd name="connsiteY93" fmla="*/ 361 h 10000"/>
                <a:gd name="connsiteX94" fmla="*/ 5361 w 10000"/>
                <a:gd name="connsiteY94" fmla="*/ 258 h 10000"/>
                <a:gd name="connsiteX95" fmla="*/ 5601 w 10000"/>
                <a:gd name="connsiteY95" fmla="*/ 361 h 10000"/>
                <a:gd name="connsiteX96" fmla="*/ 5670 w 10000"/>
                <a:gd name="connsiteY96" fmla="*/ 0 h 10000"/>
                <a:gd name="connsiteX97" fmla="*/ 5911 w 10000"/>
                <a:gd name="connsiteY97" fmla="*/ 0 h 10000"/>
                <a:gd name="connsiteX98" fmla="*/ 6495 w 10000"/>
                <a:gd name="connsiteY98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10000" h="10000">
                  <a:moveTo>
                    <a:pt x="6495" y="0"/>
                  </a:moveTo>
                  <a:lnTo>
                    <a:pt x="6495" y="0"/>
                  </a:lnTo>
                  <a:lnTo>
                    <a:pt x="6804" y="722"/>
                  </a:lnTo>
                  <a:lnTo>
                    <a:pt x="6667" y="979"/>
                  </a:lnTo>
                  <a:cubicBezTo>
                    <a:pt x="6690" y="1099"/>
                    <a:pt x="6712" y="1220"/>
                    <a:pt x="6735" y="1340"/>
                  </a:cubicBezTo>
                  <a:lnTo>
                    <a:pt x="7148" y="1443"/>
                  </a:lnTo>
                  <a:lnTo>
                    <a:pt x="7388" y="2062"/>
                  </a:lnTo>
                  <a:lnTo>
                    <a:pt x="7388" y="2320"/>
                  </a:lnTo>
                  <a:lnTo>
                    <a:pt x="8041" y="2784"/>
                  </a:lnTo>
                  <a:lnTo>
                    <a:pt x="8522" y="2577"/>
                  </a:lnTo>
                  <a:lnTo>
                    <a:pt x="8832" y="3144"/>
                  </a:lnTo>
                  <a:lnTo>
                    <a:pt x="9175" y="3144"/>
                  </a:lnTo>
                  <a:lnTo>
                    <a:pt x="10000" y="3557"/>
                  </a:lnTo>
                  <a:lnTo>
                    <a:pt x="10000" y="3918"/>
                  </a:lnTo>
                  <a:lnTo>
                    <a:pt x="9725" y="4536"/>
                  </a:lnTo>
                  <a:cubicBezTo>
                    <a:pt x="9782" y="4777"/>
                    <a:pt x="9840" y="5017"/>
                    <a:pt x="9897" y="5258"/>
                  </a:cubicBezTo>
                  <a:cubicBezTo>
                    <a:pt x="9874" y="5413"/>
                    <a:pt x="9851" y="5567"/>
                    <a:pt x="9828" y="5722"/>
                  </a:cubicBezTo>
                  <a:lnTo>
                    <a:pt x="9424" y="5830"/>
                  </a:lnTo>
                  <a:cubicBezTo>
                    <a:pt x="9380" y="6058"/>
                    <a:pt x="9155" y="6178"/>
                    <a:pt x="9111" y="6406"/>
                  </a:cubicBezTo>
                  <a:lnTo>
                    <a:pt x="9003" y="6701"/>
                  </a:lnTo>
                  <a:lnTo>
                    <a:pt x="8522" y="6804"/>
                  </a:lnTo>
                  <a:lnTo>
                    <a:pt x="8110" y="7216"/>
                  </a:lnTo>
                  <a:lnTo>
                    <a:pt x="7629" y="7216"/>
                  </a:lnTo>
                  <a:lnTo>
                    <a:pt x="7148" y="7680"/>
                  </a:lnTo>
                  <a:lnTo>
                    <a:pt x="7148" y="8402"/>
                  </a:lnTo>
                  <a:lnTo>
                    <a:pt x="7457" y="8763"/>
                  </a:lnTo>
                  <a:lnTo>
                    <a:pt x="8041" y="8660"/>
                  </a:lnTo>
                  <a:cubicBezTo>
                    <a:pt x="8007" y="8780"/>
                    <a:pt x="7972" y="8901"/>
                    <a:pt x="7938" y="9021"/>
                  </a:cubicBezTo>
                  <a:lnTo>
                    <a:pt x="7285" y="9278"/>
                  </a:lnTo>
                  <a:lnTo>
                    <a:pt x="6564" y="10000"/>
                  </a:lnTo>
                  <a:lnTo>
                    <a:pt x="6254" y="9639"/>
                  </a:lnTo>
                  <a:cubicBezTo>
                    <a:pt x="6277" y="9467"/>
                    <a:pt x="6300" y="9296"/>
                    <a:pt x="6323" y="9124"/>
                  </a:cubicBezTo>
                  <a:lnTo>
                    <a:pt x="5773" y="8763"/>
                  </a:lnTo>
                  <a:cubicBezTo>
                    <a:pt x="5796" y="8694"/>
                    <a:pt x="5819" y="8626"/>
                    <a:pt x="5842" y="8557"/>
                  </a:cubicBezTo>
                  <a:lnTo>
                    <a:pt x="6323" y="8196"/>
                  </a:lnTo>
                  <a:lnTo>
                    <a:pt x="6254" y="7938"/>
                  </a:lnTo>
                  <a:lnTo>
                    <a:pt x="5361" y="7577"/>
                  </a:lnTo>
                  <a:lnTo>
                    <a:pt x="5361" y="7216"/>
                  </a:lnTo>
                  <a:lnTo>
                    <a:pt x="4777" y="7320"/>
                  </a:lnTo>
                  <a:cubicBezTo>
                    <a:pt x="4697" y="7526"/>
                    <a:pt x="4616" y="7732"/>
                    <a:pt x="4536" y="7938"/>
                  </a:cubicBezTo>
                  <a:lnTo>
                    <a:pt x="4124" y="8918"/>
                  </a:lnTo>
                  <a:lnTo>
                    <a:pt x="3883" y="8660"/>
                  </a:lnTo>
                  <a:lnTo>
                    <a:pt x="3643" y="8763"/>
                  </a:lnTo>
                  <a:lnTo>
                    <a:pt x="3402" y="8660"/>
                  </a:lnTo>
                  <a:cubicBezTo>
                    <a:pt x="3425" y="8626"/>
                    <a:pt x="3448" y="8591"/>
                    <a:pt x="3471" y="8557"/>
                  </a:cubicBezTo>
                  <a:cubicBezTo>
                    <a:pt x="3528" y="8385"/>
                    <a:pt x="3586" y="8213"/>
                    <a:pt x="3643" y="8041"/>
                  </a:cubicBezTo>
                  <a:lnTo>
                    <a:pt x="3814" y="7680"/>
                  </a:lnTo>
                  <a:cubicBezTo>
                    <a:pt x="3780" y="7594"/>
                    <a:pt x="3745" y="7509"/>
                    <a:pt x="3711" y="7423"/>
                  </a:cubicBezTo>
                  <a:lnTo>
                    <a:pt x="3883" y="7423"/>
                  </a:lnTo>
                  <a:lnTo>
                    <a:pt x="3883" y="7577"/>
                  </a:lnTo>
                  <a:lnTo>
                    <a:pt x="4227" y="7577"/>
                  </a:lnTo>
                  <a:cubicBezTo>
                    <a:pt x="4273" y="7526"/>
                    <a:pt x="4318" y="7474"/>
                    <a:pt x="4364" y="7423"/>
                  </a:cubicBezTo>
                  <a:cubicBezTo>
                    <a:pt x="4341" y="7389"/>
                    <a:pt x="4319" y="7354"/>
                    <a:pt x="4296" y="7320"/>
                  </a:cubicBezTo>
                  <a:lnTo>
                    <a:pt x="4364" y="7216"/>
                  </a:lnTo>
                  <a:lnTo>
                    <a:pt x="4124" y="6804"/>
                  </a:lnTo>
                  <a:cubicBezTo>
                    <a:pt x="4101" y="6649"/>
                    <a:pt x="4078" y="6495"/>
                    <a:pt x="4055" y="6340"/>
                  </a:cubicBezTo>
                  <a:lnTo>
                    <a:pt x="3883" y="6237"/>
                  </a:lnTo>
                  <a:lnTo>
                    <a:pt x="3883" y="5722"/>
                  </a:lnTo>
                  <a:lnTo>
                    <a:pt x="3643" y="5464"/>
                  </a:lnTo>
                  <a:lnTo>
                    <a:pt x="3402" y="5361"/>
                  </a:lnTo>
                  <a:lnTo>
                    <a:pt x="2990" y="5000"/>
                  </a:lnTo>
                  <a:lnTo>
                    <a:pt x="2577" y="5103"/>
                  </a:lnTo>
                  <a:cubicBezTo>
                    <a:pt x="2554" y="5189"/>
                    <a:pt x="2532" y="5275"/>
                    <a:pt x="2509" y="5361"/>
                  </a:cubicBezTo>
                  <a:lnTo>
                    <a:pt x="2268" y="5361"/>
                  </a:lnTo>
                  <a:lnTo>
                    <a:pt x="2096" y="5619"/>
                  </a:lnTo>
                  <a:lnTo>
                    <a:pt x="1684" y="5722"/>
                  </a:lnTo>
                  <a:lnTo>
                    <a:pt x="1546" y="5876"/>
                  </a:lnTo>
                  <a:lnTo>
                    <a:pt x="1271" y="5619"/>
                  </a:lnTo>
                  <a:lnTo>
                    <a:pt x="893" y="5619"/>
                  </a:lnTo>
                  <a:lnTo>
                    <a:pt x="550" y="5464"/>
                  </a:lnTo>
                  <a:lnTo>
                    <a:pt x="309" y="5722"/>
                  </a:lnTo>
                  <a:lnTo>
                    <a:pt x="309" y="5361"/>
                  </a:lnTo>
                  <a:lnTo>
                    <a:pt x="0" y="5000"/>
                  </a:lnTo>
                  <a:cubicBezTo>
                    <a:pt x="23" y="4845"/>
                    <a:pt x="46" y="4691"/>
                    <a:pt x="69" y="4536"/>
                  </a:cubicBezTo>
                  <a:lnTo>
                    <a:pt x="241" y="4278"/>
                  </a:lnTo>
                  <a:lnTo>
                    <a:pt x="378" y="4278"/>
                  </a:lnTo>
                  <a:cubicBezTo>
                    <a:pt x="332" y="4072"/>
                    <a:pt x="287" y="3866"/>
                    <a:pt x="241" y="3660"/>
                  </a:cubicBezTo>
                  <a:lnTo>
                    <a:pt x="722" y="2680"/>
                  </a:lnTo>
                  <a:lnTo>
                    <a:pt x="962" y="2423"/>
                  </a:lnTo>
                  <a:lnTo>
                    <a:pt x="1031" y="2216"/>
                  </a:lnTo>
                  <a:cubicBezTo>
                    <a:pt x="951" y="1804"/>
                    <a:pt x="870" y="1391"/>
                    <a:pt x="790" y="979"/>
                  </a:cubicBezTo>
                  <a:lnTo>
                    <a:pt x="1031" y="979"/>
                  </a:lnTo>
                  <a:lnTo>
                    <a:pt x="1375" y="619"/>
                  </a:lnTo>
                  <a:lnTo>
                    <a:pt x="1787" y="464"/>
                  </a:lnTo>
                  <a:lnTo>
                    <a:pt x="2337" y="619"/>
                  </a:lnTo>
                  <a:lnTo>
                    <a:pt x="2990" y="979"/>
                  </a:lnTo>
                  <a:lnTo>
                    <a:pt x="3402" y="979"/>
                  </a:lnTo>
                  <a:lnTo>
                    <a:pt x="3574" y="1237"/>
                  </a:lnTo>
                  <a:lnTo>
                    <a:pt x="3814" y="979"/>
                  </a:lnTo>
                  <a:lnTo>
                    <a:pt x="3952" y="1237"/>
                  </a:lnTo>
                  <a:lnTo>
                    <a:pt x="4467" y="1237"/>
                  </a:lnTo>
                  <a:lnTo>
                    <a:pt x="4708" y="1340"/>
                  </a:lnTo>
                  <a:lnTo>
                    <a:pt x="4708" y="619"/>
                  </a:lnTo>
                  <a:lnTo>
                    <a:pt x="4880" y="361"/>
                  </a:lnTo>
                  <a:lnTo>
                    <a:pt x="5361" y="258"/>
                  </a:lnTo>
                  <a:lnTo>
                    <a:pt x="5601" y="361"/>
                  </a:lnTo>
                  <a:cubicBezTo>
                    <a:pt x="5624" y="241"/>
                    <a:pt x="5647" y="120"/>
                    <a:pt x="5670" y="0"/>
                  </a:cubicBezTo>
                  <a:lnTo>
                    <a:pt x="5911" y="0"/>
                  </a:lnTo>
                  <a:lnTo>
                    <a:pt x="6495" y="0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5" name="Freeform 337">
              <a:extLst>
                <a:ext uri="{FF2B5EF4-FFF2-40B4-BE49-F238E27FC236}">
                  <a16:creationId xmlns:a16="http://schemas.microsoft.com/office/drawing/2014/main" id="{13349CCD-282C-8F79-D324-044F329BA3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5769" y="4785150"/>
              <a:ext cx="141461" cy="158505"/>
            </a:xfrm>
            <a:custGeom>
              <a:avLst/>
              <a:gdLst>
                <a:gd name="T0" fmla="*/ 22 w 83"/>
                <a:gd name="T1" fmla="*/ 0 h 93"/>
                <a:gd name="T2" fmla="*/ 22 w 83"/>
                <a:gd name="T3" fmla="*/ 0 h 93"/>
                <a:gd name="T4" fmla="*/ 41 w 83"/>
                <a:gd name="T5" fmla="*/ 14 h 93"/>
                <a:gd name="T6" fmla="*/ 45 w 83"/>
                <a:gd name="T7" fmla="*/ 14 h 93"/>
                <a:gd name="T8" fmla="*/ 62 w 83"/>
                <a:gd name="T9" fmla="*/ 26 h 93"/>
                <a:gd name="T10" fmla="*/ 74 w 83"/>
                <a:gd name="T11" fmla="*/ 36 h 93"/>
                <a:gd name="T12" fmla="*/ 83 w 83"/>
                <a:gd name="T13" fmla="*/ 50 h 93"/>
                <a:gd name="T14" fmla="*/ 76 w 83"/>
                <a:gd name="T15" fmla="*/ 59 h 93"/>
                <a:gd name="T16" fmla="*/ 81 w 83"/>
                <a:gd name="T17" fmla="*/ 69 h 93"/>
                <a:gd name="T18" fmla="*/ 74 w 83"/>
                <a:gd name="T19" fmla="*/ 81 h 93"/>
                <a:gd name="T20" fmla="*/ 57 w 83"/>
                <a:gd name="T21" fmla="*/ 93 h 93"/>
                <a:gd name="T22" fmla="*/ 43 w 83"/>
                <a:gd name="T23" fmla="*/ 88 h 93"/>
                <a:gd name="T24" fmla="*/ 36 w 83"/>
                <a:gd name="T25" fmla="*/ 90 h 93"/>
                <a:gd name="T26" fmla="*/ 19 w 83"/>
                <a:gd name="T27" fmla="*/ 83 h 93"/>
                <a:gd name="T28" fmla="*/ 10 w 83"/>
                <a:gd name="T29" fmla="*/ 83 h 93"/>
                <a:gd name="T30" fmla="*/ 0 w 83"/>
                <a:gd name="T31" fmla="*/ 74 h 93"/>
                <a:gd name="T32" fmla="*/ 0 w 83"/>
                <a:gd name="T33" fmla="*/ 59 h 93"/>
                <a:gd name="T34" fmla="*/ 5 w 83"/>
                <a:gd name="T35" fmla="*/ 55 h 93"/>
                <a:gd name="T36" fmla="*/ 5 w 83"/>
                <a:gd name="T37" fmla="*/ 36 h 93"/>
                <a:gd name="T38" fmla="*/ 10 w 83"/>
                <a:gd name="T39" fmla="*/ 17 h 93"/>
                <a:gd name="T40" fmla="*/ 12 w 83"/>
                <a:gd name="T41" fmla="*/ 3 h 93"/>
                <a:gd name="T42" fmla="*/ 22 w 83"/>
                <a:gd name="T4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3" h="93">
                  <a:moveTo>
                    <a:pt x="22" y="0"/>
                  </a:moveTo>
                  <a:lnTo>
                    <a:pt x="22" y="0"/>
                  </a:lnTo>
                  <a:lnTo>
                    <a:pt x="41" y="14"/>
                  </a:lnTo>
                  <a:lnTo>
                    <a:pt x="45" y="14"/>
                  </a:lnTo>
                  <a:lnTo>
                    <a:pt x="62" y="26"/>
                  </a:lnTo>
                  <a:lnTo>
                    <a:pt x="74" y="36"/>
                  </a:lnTo>
                  <a:lnTo>
                    <a:pt x="83" y="50"/>
                  </a:lnTo>
                  <a:lnTo>
                    <a:pt x="76" y="59"/>
                  </a:lnTo>
                  <a:lnTo>
                    <a:pt x="81" y="69"/>
                  </a:lnTo>
                  <a:lnTo>
                    <a:pt x="74" y="81"/>
                  </a:lnTo>
                  <a:lnTo>
                    <a:pt x="57" y="93"/>
                  </a:lnTo>
                  <a:lnTo>
                    <a:pt x="43" y="88"/>
                  </a:lnTo>
                  <a:lnTo>
                    <a:pt x="36" y="90"/>
                  </a:lnTo>
                  <a:lnTo>
                    <a:pt x="19" y="83"/>
                  </a:lnTo>
                  <a:lnTo>
                    <a:pt x="10" y="83"/>
                  </a:lnTo>
                  <a:lnTo>
                    <a:pt x="0" y="74"/>
                  </a:lnTo>
                  <a:lnTo>
                    <a:pt x="0" y="59"/>
                  </a:lnTo>
                  <a:lnTo>
                    <a:pt x="5" y="55"/>
                  </a:lnTo>
                  <a:lnTo>
                    <a:pt x="5" y="36"/>
                  </a:lnTo>
                  <a:lnTo>
                    <a:pt x="10" y="17"/>
                  </a:lnTo>
                  <a:lnTo>
                    <a:pt x="12" y="3"/>
                  </a:lnTo>
                  <a:lnTo>
                    <a:pt x="22" y="0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7" name="Freeform 342">
              <a:extLst>
                <a:ext uri="{FF2B5EF4-FFF2-40B4-BE49-F238E27FC236}">
                  <a16:creationId xmlns:a16="http://schemas.microsoft.com/office/drawing/2014/main" id="{333B4594-B823-D48F-EC4F-503A31CA90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5021" y="3583584"/>
              <a:ext cx="371548" cy="318713"/>
            </a:xfrm>
            <a:custGeom>
              <a:avLst/>
              <a:gdLst>
                <a:gd name="T0" fmla="*/ 83 w 218"/>
                <a:gd name="T1" fmla="*/ 26 h 187"/>
                <a:gd name="T2" fmla="*/ 114 w 218"/>
                <a:gd name="T3" fmla="*/ 26 h 187"/>
                <a:gd name="T4" fmla="*/ 135 w 218"/>
                <a:gd name="T5" fmla="*/ 35 h 187"/>
                <a:gd name="T6" fmla="*/ 144 w 218"/>
                <a:gd name="T7" fmla="*/ 26 h 187"/>
                <a:gd name="T8" fmla="*/ 185 w 218"/>
                <a:gd name="T9" fmla="*/ 24 h 187"/>
                <a:gd name="T10" fmla="*/ 175 w 218"/>
                <a:gd name="T11" fmla="*/ 35 h 187"/>
                <a:gd name="T12" fmla="*/ 201 w 218"/>
                <a:gd name="T13" fmla="*/ 45 h 187"/>
                <a:gd name="T14" fmla="*/ 213 w 218"/>
                <a:gd name="T15" fmla="*/ 59 h 187"/>
                <a:gd name="T16" fmla="*/ 206 w 218"/>
                <a:gd name="T17" fmla="*/ 71 h 187"/>
                <a:gd name="T18" fmla="*/ 211 w 218"/>
                <a:gd name="T19" fmla="*/ 83 h 187"/>
                <a:gd name="T20" fmla="*/ 196 w 218"/>
                <a:gd name="T21" fmla="*/ 90 h 187"/>
                <a:gd name="T22" fmla="*/ 192 w 218"/>
                <a:gd name="T23" fmla="*/ 102 h 187"/>
                <a:gd name="T24" fmla="*/ 206 w 218"/>
                <a:gd name="T25" fmla="*/ 118 h 187"/>
                <a:gd name="T26" fmla="*/ 182 w 218"/>
                <a:gd name="T27" fmla="*/ 130 h 187"/>
                <a:gd name="T28" fmla="*/ 166 w 218"/>
                <a:gd name="T29" fmla="*/ 137 h 187"/>
                <a:gd name="T30" fmla="*/ 140 w 218"/>
                <a:gd name="T31" fmla="*/ 130 h 187"/>
                <a:gd name="T32" fmla="*/ 144 w 218"/>
                <a:gd name="T33" fmla="*/ 137 h 187"/>
                <a:gd name="T34" fmla="*/ 144 w 218"/>
                <a:gd name="T35" fmla="*/ 156 h 187"/>
                <a:gd name="T36" fmla="*/ 161 w 218"/>
                <a:gd name="T37" fmla="*/ 161 h 187"/>
                <a:gd name="T38" fmla="*/ 147 w 218"/>
                <a:gd name="T39" fmla="*/ 175 h 187"/>
                <a:gd name="T40" fmla="*/ 128 w 218"/>
                <a:gd name="T41" fmla="*/ 180 h 187"/>
                <a:gd name="T42" fmla="*/ 114 w 218"/>
                <a:gd name="T43" fmla="*/ 187 h 187"/>
                <a:gd name="T44" fmla="*/ 99 w 218"/>
                <a:gd name="T45" fmla="*/ 161 h 187"/>
                <a:gd name="T46" fmla="*/ 88 w 218"/>
                <a:gd name="T47" fmla="*/ 151 h 187"/>
                <a:gd name="T48" fmla="*/ 97 w 218"/>
                <a:gd name="T49" fmla="*/ 140 h 187"/>
                <a:gd name="T50" fmla="*/ 88 w 218"/>
                <a:gd name="T51" fmla="*/ 125 h 187"/>
                <a:gd name="T52" fmla="*/ 92 w 218"/>
                <a:gd name="T53" fmla="*/ 109 h 187"/>
                <a:gd name="T54" fmla="*/ 90 w 218"/>
                <a:gd name="T55" fmla="*/ 97 h 187"/>
                <a:gd name="T56" fmla="*/ 69 w 218"/>
                <a:gd name="T57" fmla="*/ 97 h 187"/>
                <a:gd name="T58" fmla="*/ 52 w 218"/>
                <a:gd name="T59" fmla="*/ 85 h 187"/>
                <a:gd name="T60" fmla="*/ 21 w 218"/>
                <a:gd name="T61" fmla="*/ 85 h 187"/>
                <a:gd name="T62" fmla="*/ 14 w 218"/>
                <a:gd name="T63" fmla="*/ 78 h 187"/>
                <a:gd name="T64" fmla="*/ 14 w 218"/>
                <a:gd name="T65" fmla="*/ 69 h 187"/>
                <a:gd name="T66" fmla="*/ 10 w 218"/>
                <a:gd name="T67" fmla="*/ 59 h 187"/>
                <a:gd name="T68" fmla="*/ 0 w 218"/>
                <a:gd name="T69" fmla="*/ 50 h 187"/>
                <a:gd name="T70" fmla="*/ 7 w 218"/>
                <a:gd name="T71" fmla="*/ 28 h 187"/>
                <a:gd name="T72" fmla="*/ 17 w 218"/>
                <a:gd name="T73" fmla="*/ 16 h 187"/>
                <a:gd name="T74" fmla="*/ 31 w 218"/>
                <a:gd name="T75" fmla="*/ 7 h 187"/>
                <a:gd name="T76" fmla="*/ 21 w 218"/>
                <a:gd name="T77" fmla="*/ 12 h 187"/>
                <a:gd name="T78" fmla="*/ 26 w 218"/>
                <a:gd name="T79" fmla="*/ 28 h 187"/>
                <a:gd name="T80" fmla="*/ 26 w 218"/>
                <a:gd name="T81" fmla="*/ 50 h 187"/>
                <a:gd name="T82" fmla="*/ 36 w 218"/>
                <a:gd name="T83" fmla="*/ 38 h 187"/>
                <a:gd name="T84" fmla="*/ 31 w 218"/>
                <a:gd name="T85" fmla="*/ 19 h 187"/>
                <a:gd name="T86" fmla="*/ 47 w 218"/>
                <a:gd name="T87" fmla="*/ 5 h 187"/>
                <a:gd name="T88" fmla="*/ 59 w 218"/>
                <a:gd name="T89" fmla="*/ 12 h 187"/>
                <a:gd name="T90" fmla="*/ 83 w 218"/>
                <a:gd name="T91" fmla="*/ 21 h 187"/>
                <a:gd name="T92" fmla="*/ 83 w 218"/>
                <a:gd name="T93" fmla="*/ 2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18" h="187">
                  <a:moveTo>
                    <a:pt x="83" y="26"/>
                  </a:moveTo>
                  <a:lnTo>
                    <a:pt x="83" y="26"/>
                  </a:lnTo>
                  <a:lnTo>
                    <a:pt x="97" y="26"/>
                  </a:lnTo>
                  <a:lnTo>
                    <a:pt x="114" y="26"/>
                  </a:lnTo>
                  <a:lnTo>
                    <a:pt x="123" y="33"/>
                  </a:lnTo>
                  <a:lnTo>
                    <a:pt x="135" y="35"/>
                  </a:lnTo>
                  <a:lnTo>
                    <a:pt x="144" y="28"/>
                  </a:lnTo>
                  <a:lnTo>
                    <a:pt x="144" y="26"/>
                  </a:lnTo>
                  <a:lnTo>
                    <a:pt x="166" y="24"/>
                  </a:lnTo>
                  <a:lnTo>
                    <a:pt x="185" y="24"/>
                  </a:lnTo>
                  <a:lnTo>
                    <a:pt x="170" y="28"/>
                  </a:lnTo>
                  <a:lnTo>
                    <a:pt x="175" y="35"/>
                  </a:lnTo>
                  <a:lnTo>
                    <a:pt x="189" y="38"/>
                  </a:lnTo>
                  <a:lnTo>
                    <a:pt x="201" y="45"/>
                  </a:lnTo>
                  <a:lnTo>
                    <a:pt x="203" y="59"/>
                  </a:lnTo>
                  <a:lnTo>
                    <a:pt x="213" y="59"/>
                  </a:lnTo>
                  <a:lnTo>
                    <a:pt x="218" y="61"/>
                  </a:lnTo>
                  <a:lnTo>
                    <a:pt x="206" y="71"/>
                  </a:lnTo>
                  <a:lnTo>
                    <a:pt x="203" y="78"/>
                  </a:lnTo>
                  <a:lnTo>
                    <a:pt x="211" y="83"/>
                  </a:lnTo>
                  <a:lnTo>
                    <a:pt x="206" y="87"/>
                  </a:lnTo>
                  <a:lnTo>
                    <a:pt x="196" y="90"/>
                  </a:lnTo>
                  <a:lnTo>
                    <a:pt x="196" y="97"/>
                  </a:lnTo>
                  <a:lnTo>
                    <a:pt x="192" y="102"/>
                  </a:lnTo>
                  <a:lnTo>
                    <a:pt x="203" y="113"/>
                  </a:lnTo>
                  <a:lnTo>
                    <a:pt x="206" y="118"/>
                  </a:lnTo>
                  <a:lnTo>
                    <a:pt x="199" y="125"/>
                  </a:lnTo>
                  <a:lnTo>
                    <a:pt x="182" y="130"/>
                  </a:lnTo>
                  <a:lnTo>
                    <a:pt x="168" y="132"/>
                  </a:lnTo>
                  <a:lnTo>
                    <a:pt x="166" y="137"/>
                  </a:lnTo>
                  <a:lnTo>
                    <a:pt x="151" y="132"/>
                  </a:lnTo>
                  <a:lnTo>
                    <a:pt x="140" y="130"/>
                  </a:lnTo>
                  <a:lnTo>
                    <a:pt x="137" y="132"/>
                  </a:lnTo>
                  <a:lnTo>
                    <a:pt x="144" y="137"/>
                  </a:lnTo>
                  <a:lnTo>
                    <a:pt x="142" y="147"/>
                  </a:lnTo>
                  <a:lnTo>
                    <a:pt x="144" y="156"/>
                  </a:lnTo>
                  <a:lnTo>
                    <a:pt x="159" y="158"/>
                  </a:lnTo>
                  <a:lnTo>
                    <a:pt x="161" y="161"/>
                  </a:lnTo>
                  <a:lnTo>
                    <a:pt x="149" y="166"/>
                  </a:lnTo>
                  <a:lnTo>
                    <a:pt x="147" y="175"/>
                  </a:lnTo>
                  <a:lnTo>
                    <a:pt x="140" y="175"/>
                  </a:lnTo>
                  <a:lnTo>
                    <a:pt x="128" y="180"/>
                  </a:lnTo>
                  <a:lnTo>
                    <a:pt x="125" y="184"/>
                  </a:lnTo>
                  <a:lnTo>
                    <a:pt x="114" y="187"/>
                  </a:lnTo>
                  <a:lnTo>
                    <a:pt x="104" y="177"/>
                  </a:lnTo>
                  <a:lnTo>
                    <a:pt x="99" y="161"/>
                  </a:lnTo>
                  <a:lnTo>
                    <a:pt x="95" y="156"/>
                  </a:lnTo>
                  <a:lnTo>
                    <a:pt x="88" y="151"/>
                  </a:lnTo>
                  <a:lnTo>
                    <a:pt x="97" y="144"/>
                  </a:lnTo>
                  <a:lnTo>
                    <a:pt x="97" y="140"/>
                  </a:lnTo>
                  <a:lnTo>
                    <a:pt x="90" y="135"/>
                  </a:lnTo>
                  <a:lnTo>
                    <a:pt x="88" y="125"/>
                  </a:lnTo>
                  <a:lnTo>
                    <a:pt x="90" y="113"/>
                  </a:lnTo>
                  <a:lnTo>
                    <a:pt x="92" y="109"/>
                  </a:lnTo>
                  <a:lnTo>
                    <a:pt x="95" y="99"/>
                  </a:lnTo>
                  <a:lnTo>
                    <a:pt x="90" y="97"/>
                  </a:lnTo>
                  <a:lnTo>
                    <a:pt x="80" y="97"/>
                  </a:lnTo>
                  <a:lnTo>
                    <a:pt x="69" y="97"/>
                  </a:lnTo>
                  <a:lnTo>
                    <a:pt x="62" y="99"/>
                  </a:lnTo>
                  <a:lnTo>
                    <a:pt x="52" y="85"/>
                  </a:lnTo>
                  <a:lnTo>
                    <a:pt x="43" y="83"/>
                  </a:lnTo>
                  <a:lnTo>
                    <a:pt x="21" y="85"/>
                  </a:lnTo>
                  <a:lnTo>
                    <a:pt x="17" y="80"/>
                  </a:lnTo>
                  <a:lnTo>
                    <a:pt x="14" y="78"/>
                  </a:lnTo>
                  <a:lnTo>
                    <a:pt x="12" y="73"/>
                  </a:lnTo>
                  <a:lnTo>
                    <a:pt x="14" y="69"/>
                  </a:lnTo>
                  <a:lnTo>
                    <a:pt x="14" y="61"/>
                  </a:lnTo>
                  <a:lnTo>
                    <a:pt x="10" y="59"/>
                  </a:lnTo>
                  <a:lnTo>
                    <a:pt x="7" y="50"/>
                  </a:lnTo>
                  <a:lnTo>
                    <a:pt x="0" y="50"/>
                  </a:lnTo>
                  <a:lnTo>
                    <a:pt x="5" y="40"/>
                  </a:lnTo>
                  <a:lnTo>
                    <a:pt x="7" y="28"/>
                  </a:lnTo>
                  <a:lnTo>
                    <a:pt x="12" y="21"/>
                  </a:lnTo>
                  <a:lnTo>
                    <a:pt x="17" y="16"/>
                  </a:lnTo>
                  <a:lnTo>
                    <a:pt x="21" y="9"/>
                  </a:lnTo>
                  <a:lnTo>
                    <a:pt x="31" y="7"/>
                  </a:lnTo>
                  <a:lnTo>
                    <a:pt x="31" y="9"/>
                  </a:lnTo>
                  <a:lnTo>
                    <a:pt x="21" y="12"/>
                  </a:lnTo>
                  <a:lnTo>
                    <a:pt x="26" y="19"/>
                  </a:lnTo>
                  <a:lnTo>
                    <a:pt x="26" y="28"/>
                  </a:lnTo>
                  <a:lnTo>
                    <a:pt x="19" y="38"/>
                  </a:lnTo>
                  <a:lnTo>
                    <a:pt x="26" y="50"/>
                  </a:lnTo>
                  <a:lnTo>
                    <a:pt x="33" y="50"/>
                  </a:lnTo>
                  <a:lnTo>
                    <a:pt x="36" y="38"/>
                  </a:lnTo>
                  <a:lnTo>
                    <a:pt x="31" y="33"/>
                  </a:lnTo>
                  <a:lnTo>
                    <a:pt x="31" y="19"/>
                  </a:lnTo>
                  <a:lnTo>
                    <a:pt x="50" y="14"/>
                  </a:lnTo>
                  <a:lnTo>
                    <a:pt x="47" y="5"/>
                  </a:lnTo>
                  <a:lnTo>
                    <a:pt x="54" y="0"/>
                  </a:lnTo>
                  <a:lnTo>
                    <a:pt x="59" y="12"/>
                  </a:lnTo>
                  <a:lnTo>
                    <a:pt x="71" y="12"/>
                  </a:lnTo>
                  <a:lnTo>
                    <a:pt x="83" y="21"/>
                  </a:lnTo>
                  <a:lnTo>
                    <a:pt x="83" y="26"/>
                  </a:lnTo>
                  <a:lnTo>
                    <a:pt x="83" y="26"/>
                  </a:lnTo>
                  <a:lnTo>
                    <a:pt x="83" y="26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8" name="Freeform 346">
              <a:extLst>
                <a:ext uri="{FF2B5EF4-FFF2-40B4-BE49-F238E27FC236}">
                  <a16:creationId xmlns:a16="http://schemas.microsoft.com/office/drawing/2014/main" id="{CDAC9CE5-49DE-4130-753F-814C9A96E5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94707" y="4324976"/>
              <a:ext cx="35792" cy="57948"/>
            </a:xfrm>
            <a:custGeom>
              <a:avLst/>
              <a:gdLst>
                <a:gd name="T0" fmla="*/ 21 w 21"/>
                <a:gd name="T1" fmla="*/ 31 h 34"/>
                <a:gd name="T2" fmla="*/ 21 w 21"/>
                <a:gd name="T3" fmla="*/ 31 h 34"/>
                <a:gd name="T4" fmla="*/ 14 w 21"/>
                <a:gd name="T5" fmla="*/ 34 h 34"/>
                <a:gd name="T6" fmla="*/ 9 w 21"/>
                <a:gd name="T7" fmla="*/ 26 h 34"/>
                <a:gd name="T8" fmla="*/ 9 w 21"/>
                <a:gd name="T9" fmla="*/ 22 h 34"/>
                <a:gd name="T10" fmla="*/ 21 w 21"/>
                <a:gd name="T11" fmla="*/ 31 h 34"/>
                <a:gd name="T12" fmla="*/ 9 w 21"/>
                <a:gd name="T13" fmla="*/ 5 h 34"/>
                <a:gd name="T14" fmla="*/ 9 w 21"/>
                <a:gd name="T15" fmla="*/ 5 h 34"/>
                <a:gd name="T16" fmla="*/ 12 w 21"/>
                <a:gd name="T17" fmla="*/ 19 h 34"/>
                <a:gd name="T18" fmla="*/ 7 w 21"/>
                <a:gd name="T19" fmla="*/ 17 h 34"/>
                <a:gd name="T20" fmla="*/ 2 w 21"/>
                <a:gd name="T21" fmla="*/ 17 h 34"/>
                <a:gd name="T22" fmla="*/ 0 w 21"/>
                <a:gd name="T23" fmla="*/ 12 h 34"/>
                <a:gd name="T24" fmla="*/ 0 w 21"/>
                <a:gd name="T25" fmla="*/ 0 h 34"/>
                <a:gd name="T26" fmla="*/ 9 w 21"/>
                <a:gd name="T27" fmla="*/ 5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34">
                  <a:moveTo>
                    <a:pt x="21" y="31"/>
                  </a:moveTo>
                  <a:lnTo>
                    <a:pt x="21" y="31"/>
                  </a:lnTo>
                  <a:lnTo>
                    <a:pt x="14" y="34"/>
                  </a:lnTo>
                  <a:lnTo>
                    <a:pt x="9" y="26"/>
                  </a:lnTo>
                  <a:lnTo>
                    <a:pt x="9" y="22"/>
                  </a:lnTo>
                  <a:lnTo>
                    <a:pt x="21" y="31"/>
                  </a:lnTo>
                  <a:close/>
                  <a:moveTo>
                    <a:pt x="9" y="5"/>
                  </a:moveTo>
                  <a:lnTo>
                    <a:pt x="9" y="5"/>
                  </a:lnTo>
                  <a:lnTo>
                    <a:pt x="12" y="19"/>
                  </a:lnTo>
                  <a:lnTo>
                    <a:pt x="7" y="17"/>
                  </a:lnTo>
                  <a:lnTo>
                    <a:pt x="2" y="17"/>
                  </a:lnTo>
                  <a:lnTo>
                    <a:pt x="0" y="12"/>
                  </a:lnTo>
                  <a:lnTo>
                    <a:pt x="0" y="0"/>
                  </a:lnTo>
                  <a:lnTo>
                    <a:pt x="9" y="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9" name="Freeform 347">
              <a:extLst>
                <a:ext uri="{FF2B5EF4-FFF2-40B4-BE49-F238E27FC236}">
                  <a16:creationId xmlns:a16="http://schemas.microsoft.com/office/drawing/2014/main" id="{9DBB9B0D-A5F0-F551-50E7-03A932E136D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94707" y="4324976"/>
              <a:ext cx="35792" cy="57948"/>
            </a:xfrm>
            <a:custGeom>
              <a:avLst/>
              <a:gdLst>
                <a:gd name="T0" fmla="*/ 21 w 21"/>
                <a:gd name="T1" fmla="*/ 31 h 34"/>
                <a:gd name="T2" fmla="*/ 21 w 21"/>
                <a:gd name="T3" fmla="*/ 31 h 34"/>
                <a:gd name="T4" fmla="*/ 14 w 21"/>
                <a:gd name="T5" fmla="*/ 34 h 34"/>
                <a:gd name="T6" fmla="*/ 9 w 21"/>
                <a:gd name="T7" fmla="*/ 26 h 34"/>
                <a:gd name="T8" fmla="*/ 9 w 21"/>
                <a:gd name="T9" fmla="*/ 22 h 34"/>
                <a:gd name="T10" fmla="*/ 21 w 21"/>
                <a:gd name="T11" fmla="*/ 31 h 34"/>
                <a:gd name="T12" fmla="*/ 9 w 21"/>
                <a:gd name="T13" fmla="*/ 5 h 34"/>
                <a:gd name="T14" fmla="*/ 9 w 21"/>
                <a:gd name="T15" fmla="*/ 5 h 34"/>
                <a:gd name="T16" fmla="*/ 12 w 21"/>
                <a:gd name="T17" fmla="*/ 19 h 34"/>
                <a:gd name="T18" fmla="*/ 7 w 21"/>
                <a:gd name="T19" fmla="*/ 17 h 34"/>
                <a:gd name="T20" fmla="*/ 2 w 21"/>
                <a:gd name="T21" fmla="*/ 17 h 34"/>
                <a:gd name="T22" fmla="*/ 0 w 21"/>
                <a:gd name="T23" fmla="*/ 12 h 34"/>
                <a:gd name="T24" fmla="*/ 0 w 21"/>
                <a:gd name="T25" fmla="*/ 0 h 34"/>
                <a:gd name="T26" fmla="*/ 9 w 21"/>
                <a:gd name="T27" fmla="*/ 5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34">
                  <a:moveTo>
                    <a:pt x="21" y="31"/>
                  </a:moveTo>
                  <a:lnTo>
                    <a:pt x="21" y="31"/>
                  </a:lnTo>
                  <a:lnTo>
                    <a:pt x="14" y="34"/>
                  </a:lnTo>
                  <a:lnTo>
                    <a:pt x="9" y="26"/>
                  </a:lnTo>
                  <a:lnTo>
                    <a:pt x="9" y="22"/>
                  </a:lnTo>
                  <a:lnTo>
                    <a:pt x="21" y="31"/>
                  </a:lnTo>
                  <a:moveTo>
                    <a:pt x="9" y="5"/>
                  </a:moveTo>
                  <a:lnTo>
                    <a:pt x="9" y="5"/>
                  </a:lnTo>
                  <a:lnTo>
                    <a:pt x="12" y="19"/>
                  </a:lnTo>
                  <a:lnTo>
                    <a:pt x="7" y="17"/>
                  </a:lnTo>
                  <a:lnTo>
                    <a:pt x="2" y="17"/>
                  </a:lnTo>
                  <a:lnTo>
                    <a:pt x="0" y="12"/>
                  </a:lnTo>
                  <a:lnTo>
                    <a:pt x="0" y="0"/>
                  </a:lnTo>
                  <a:lnTo>
                    <a:pt x="9" y="5"/>
                  </a:lnTo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0" name="Freeform 434">
              <a:extLst>
                <a:ext uri="{FF2B5EF4-FFF2-40B4-BE49-F238E27FC236}">
                  <a16:creationId xmlns:a16="http://schemas.microsoft.com/office/drawing/2014/main" id="{760253A0-EF7A-58A2-4CAF-696158955E3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9804" y="4740837"/>
              <a:ext cx="68006" cy="68500"/>
            </a:xfrm>
            <a:custGeom>
              <a:avLst/>
              <a:gdLst>
                <a:gd name="connsiteX0" fmla="*/ 60915 w 90674"/>
                <a:gd name="connsiteY0" fmla="*/ 0 h 91333"/>
                <a:gd name="connsiteX1" fmla="*/ 76822 w 90674"/>
                <a:gd name="connsiteY1" fmla="*/ 11363 h 91333"/>
                <a:gd name="connsiteX2" fmla="*/ 85912 w 90674"/>
                <a:gd name="connsiteY2" fmla="*/ 22725 h 91333"/>
                <a:gd name="connsiteX3" fmla="*/ 84892 w 90674"/>
                <a:gd name="connsiteY3" fmla="*/ 25021 h 91333"/>
                <a:gd name="connsiteX4" fmla="*/ 90674 w 90674"/>
                <a:gd name="connsiteY4" fmla="*/ 32249 h 91333"/>
                <a:gd name="connsiteX5" fmla="*/ 81584 w 90674"/>
                <a:gd name="connsiteY5" fmla="*/ 52701 h 91333"/>
                <a:gd name="connsiteX6" fmla="*/ 74767 w 90674"/>
                <a:gd name="connsiteY6" fmla="*/ 68609 h 91333"/>
                <a:gd name="connsiteX7" fmla="*/ 54314 w 90674"/>
                <a:gd name="connsiteY7" fmla="*/ 75426 h 91333"/>
                <a:gd name="connsiteX8" fmla="*/ 49769 w 90674"/>
                <a:gd name="connsiteY8" fmla="*/ 84516 h 91333"/>
                <a:gd name="connsiteX9" fmla="*/ 38407 w 90674"/>
                <a:gd name="connsiteY9" fmla="*/ 91333 h 91333"/>
                <a:gd name="connsiteX10" fmla="*/ 36041 w 90674"/>
                <a:gd name="connsiteY10" fmla="*/ 88798 h 91333"/>
                <a:gd name="connsiteX11" fmla="*/ 31815 w 90674"/>
                <a:gd name="connsiteY11" fmla="*/ 91333 h 91333"/>
                <a:gd name="connsiteX12" fmla="*/ 0 w 90674"/>
                <a:gd name="connsiteY12" fmla="*/ 57246 h 91333"/>
                <a:gd name="connsiteX13" fmla="*/ 5007 w 90674"/>
                <a:gd name="connsiteY13" fmla="*/ 51126 h 91333"/>
                <a:gd name="connsiteX14" fmla="*/ 1830 w 90674"/>
                <a:gd name="connsiteY14" fmla="*/ 47722 h 91333"/>
                <a:gd name="connsiteX15" fmla="*/ 22283 w 90674"/>
                <a:gd name="connsiteY15" fmla="*/ 22725 h 91333"/>
                <a:gd name="connsiteX16" fmla="*/ 45007 w 90674"/>
                <a:gd name="connsiteY16" fmla="*/ 6817 h 91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0674" h="91333">
                  <a:moveTo>
                    <a:pt x="60915" y="0"/>
                  </a:moveTo>
                  <a:lnTo>
                    <a:pt x="76822" y="11363"/>
                  </a:lnTo>
                  <a:lnTo>
                    <a:pt x="85912" y="22725"/>
                  </a:lnTo>
                  <a:lnTo>
                    <a:pt x="84892" y="25021"/>
                  </a:lnTo>
                  <a:lnTo>
                    <a:pt x="90674" y="32249"/>
                  </a:lnTo>
                  <a:lnTo>
                    <a:pt x="81584" y="52701"/>
                  </a:lnTo>
                  <a:lnTo>
                    <a:pt x="74767" y="68609"/>
                  </a:lnTo>
                  <a:lnTo>
                    <a:pt x="54314" y="75426"/>
                  </a:lnTo>
                  <a:lnTo>
                    <a:pt x="49769" y="84516"/>
                  </a:lnTo>
                  <a:lnTo>
                    <a:pt x="38407" y="91333"/>
                  </a:lnTo>
                  <a:lnTo>
                    <a:pt x="36041" y="88798"/>
                  </a:lnTo>
                  <a:lnTo>
                    <a:pt x="31815" y="91333"/>
                  </a:lnTo>
                  <a:lnTo>
                    <a:pt x="0" y="57246"/>
                  </a:lnTo>
                  <a:lnTo>
                    <a:pt x="5007" y="51126"/>
                  </a:lnTo>
                  <a:lnTo>
                    <a:pt x="1830" y="47722"/>
                  </a:lnTo>
                  <a:lnTo>
                    <a:pt x="22283" y="22725"/>
                  </a:lnTo>
                  <a:lnTo>
                    <a:pt x="45007" y="6817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7" name="Figura a mano libera 246">
            <a:extLst>
              <a:ext uri="{FF2B5EF4-FFF2-40B4-BE49-F238E27FC236}">
                <a16:creationId xmlns:a16="http://schemas.microsoft.com/office/drawing/2014/main" id="{C2E8FBDA-2ECB-3B32-FD0D-DF3B5977C591}"/>
              </a:ext>
            </a:extLst>
          </p:cNvPr>
          <p:cNvSpPr/>
          <p:nvPr userDrawn="1"/>
        </p:nvSpPr>
        <p:spPr>
          <a:xfrm>
            <a:off x="6897685" y="2481551"/>
            <a:ext cx="5313744" cy="4405333"/>
          </a:xfrm>
          <a:custGeom>
            <a:avLst/>
            <a:gdLst>
              <a:gd name="connsiteX0" fmla="*/ 2369559 w 3985308"/>
              <a:gd name="connsiteY0" fmla="*/ 0 h 3304000"/>
              <a:gd name="connsiteX1" fmla="*/ 3876818 w 3985308"/>
              <a:gd name="connsiteY1" fmla="*/ 541092 h 3304000"/>
              <a:gd name="connsiteX2" fmla="*/ 3985308 w 3985308"/>
              <a:gd name="connsiteY2" fmla="*/ 639694 h 3304000"/>
              <a:gd name="connsiteX3" fmla="*/ 3985308 w 3985308"/>
              <a:gd name="connsiteY3" fmla="*/ 3304000 h 3304000"/>
              <a:gd name="connsiteX4" fmla="*/ 192042 w 3985308"/>
              <a:gd name="connsiteY4" fmla="*/ 3304000 h 3304000"/>
              <a:gd name="connsiteX5" fmla="*/ 186212 w 3985308"/>
              <a:gd name="connsiteY5" fmla="*/ 3291898 h 3304000"/>
              <a:gd name="connsiteX6" fmla="*/ 0 w 3985308"/>
              <a:gd name="connsiteY6" fmla="*/ 2369559 h 3304000"/>
              <a:gd name="connsiteX7" fmla="*/ 2369559 w 3985308"/>
              <a:gd name="connsiteY7" fmla="*/ 0 h 330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85308" h="3304000">
                <a:moveTo>
                  <a:pt x="2369559" y="0"/>
                </a:moveTo>
                <a:cubicBezTo>
                  <a:pt x="2942103" y="0"/>
                  <a:pt x="3467219" y="203061"/>
                  <a:pt x="3876818" y="541092"/>
                </a:cubicBezTo>
                <a:lnTo>
                  <a:pt x="3985308" y="639694"/>
                </a:lnTo>
                <a:lnTo>
                  <a:pt x="3985308" y="3304000"/>
                </a:lnTo>
                <a:lnTo>
                  <a:pt x="192042" y="3304000"/>
                </a:lnTo>
                <a:lnTo>
                  <a:pt x="186212" y="3291898"/>
                </a:lnTo>
                <a:cubicBezTo>
                  <a:pt x="66306" y="3008408"/>
                  <a:pt x="0" y="2696727"/>
                  <a:pt x="0" y="2369559"/>
                </a:cubicBezTo>
                <a:cubicBezTo>
                  <a:pt x="0" y="1060888"/>
                  <a:pt x="1060888" y="0"/>
                  <a:pt x="2369559" y="0"/>
                </a:cubicBezTo>
                <a:close/>
              </a:path>
            </a:pathLst>
          </a:custGeom>
          <a:solidFill>
            <a:schemeClr val="accent1"/>
          </a:solidFill>
          <a:ln w="41275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19A3DCF-AD37-0257-898F-1BC51A502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5E01F6C-940F-5FAC-DDFC-20C023DEDF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r>
              <a:rPr lang="it-IT"/>
              <a:t>GI GROUP: TITOLO PRESENTAZIONE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C848AE2-390D-BA81-E187-8CE91C2354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fld id="{420537EE-3E54-8342-BDB7-72763452CD31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7" name="Freeform 100">
            <a:extLst>
              <a:ext uri="{FF2B5EF4-FFF2-40B4-BE49-F238E27FC236}">
                <a16:creationId xmlns:a16="http://schemas.microsoft.com/office/drawing/2014/main" id="{FA130C49-D9CC-5A47-FA80-4028DB40A8EF}"/>
              </a:ext>
            </a:extLst>
          </p:cNvPr>
          <p:cNvSpPr>
            <a:spLocks noEditPoints="1"/>
          </p:cNvSpPr>
          <p:nvPr/>
        </p:nvSpPr>
        <p:spPr bwMode="auto">
          <a:xfrm>
            <a:off x="10307918" y="4293849"/>
            <a:ext cx="256765" cy="129019"/>
          </a:xfrm>
          <a:custGeom>
            <a:avLst/>
            <a:gdLst>
              <a:gd name="T0" fmla="*/ 44 w 104"/>
              <a:gd name="T1" fmla="*/ 1 h 54"/>
              <a:gd name="T2" fmla="*/ 48 w 104"/>
              <a:gd name="T3" fmla="*/ 4 h 54"/>
              <a:gd name="T4" fmla="*/ 51 w 104"/>
              <a:gd name="T5" fmla="*/ 5 h 54"/>
              <a:gd name="T6" fmla="*/ 57 w 104"/>
              <a:gd name="T7" fmla="*/ 8 h 54"/>
              <a:gd name="T8" fmla="*/ 69 w 104"/>
              <a:gd name="T9" fmla="*/ 9 h 54"/>
              <a:gd name="T10" fmla="*/ 71 w 104"/>
              <a:gd name="T11" fmla="*/ 7 h 54"/>
              <a:gd name="T12" fmla="*/ 75 w 104"/>
              <a:gd name="T13" fmla="*/ 6 h 54"/>
              <a:gd name="T14" fmla="*/ 82 w 104"/>
              <a:gd name="T15" fmla="*/ 4 h 54"/>
              <a:gd name="T16" fmla="*/ 85 w 104"/>
              <a:gd name="T17" fmla="*/ 8 h 54"/>
              <a:gd name="T18" fmla="*/ 87 w 104"/>
              <a:gd name="T19" fmla="*/ 8 h 54"/>
              <a:gd name="T20" fmla="*/ 91 w 104"/>
              <a:gd name="T21" fmla="*/ 12 h 54"/>
              <a:gd name="T22" fmla="*/ 94 w 104"/>
              <a:gd name="T23" fmla="*/ 15 h 54"/>
              <a:gd name="T24" fmla="*/ 92 w 104"/>
              <a:gd name="T25" fmla="*/ 22 h 54"/>
              <a:gd name="T26" fmla="*/ 92 w 104"/>
              <a:gd name="T27" fmla="*/ 25 h 54"/>
              <a:gd name="T28" fmla="*/ 92 w 104"/>
              <a:gd name="T29" fmla="*/ 35 h 54"/>
              <a:gd name="T30" fmla="*/ 95 w 104"/>
              <a:gd name="T31" fmla="*/ 39 h 54"/>
              <a:gd name="T32" fmla="*/ 95 w 104"/>
              <a:gd name="T33" fmla="*/ 40 h 54"/>
              <a:gd name="T34" fmla="*/ 99 w 104"/>
              <a:gd name="T35" fmla="*/ 39 h 54"/>
              <a:gd name="T36" fmla="*/ 100 w 104"/>
              <a:gd name="T37" fmla="*/ 38 h 54"/>
              <a:gd name="T38" fmla="*/ 99 w 104"/>
              <a:gd name="T39" fmla="*/ 39 h 54"/>
              <a:gd name="T40" fmla="*/ 90 w 104"/>
              <a:gd name="T41" fmla="*/ 41 h 54"/>
              <a:gd name="T42" fmla="*/ 82 w 104"/>
              <a:gd name="T43" fmla="*/ 46 h 54"/>
              <a:gd name="T44" fmla="*/ 61 w 104"/>
              <a:gd name="T45" fmla="*/ 48 h 54"/>
              <a:gd name="T46" fmla="*/ 46 w 104"/>
              <a:gd name="T47" fmla="*/ 49 h 54"/>
              <a:gd name="T48" fmla="*/ 37 w 104"/>
              <a:gd name="T49" fmla="*/ 51 h 54"/>
              <a:gd name="T50" fmla="*/ 24 w 104"/>
              <a:gd name="T51" fmla="*/ 52 h 54"/>
              <a:gd name="T52" fmla="*/ 17 w 104"/>
              <a:gd name="T53" fmla="*/ 52 h 54"/>
              <a:gd name="T54" fmla="*/ 4 w 104"/>
              <a:gd name="T55" fmla="*/ 53 h 54"/>
              <a:gd name="T56" fmla="*/ 5 w 104"/>
              <a:gd name="T57" fmla="*/ 49 h 54"/>
              <a:gd name="T58" fmla="*/ 13 w 104"/>
              <a:gd name="T59" fmla="*/ 40 h 54"/>
              <a:gd name="T60" fmla="*/ 8 w 104"/>
              <a:gd name="T61" fmla="*/ 38 h 54"/>
              <a:gd name="T62" fmla="*/ 4 w 104"/>
              <a:gd name="T63" fmla="*/ 35 h 54"/>
              <a:gd name="T64" fmla="*/ 9 w 104"/>
              <a:gd name="T65" fmla="*/ 22 h 54"/>
              <a:gd name="T66" fmla="*/ 25 w 104"/>
              <a:gd name="T67" fmla="*/ 25 h 54"/>
              <a:gd name="T68" fmla="*/ 38 w 104"/>
              <a:gd name="T69" fmla="*/ 8 h 54"/>
              <a:gd name="T70" fmla="*/ 40 w 104"/>
              <a:gd name="T71" fmla="*/ 1 h 54"/>
              <a:gd name="T72" fmla="*/ 44 w 104"/>
              <a:gd name="T73" fmla="*/ 1 h 54"/>
              <a:gd name="T74" fmla="*/ 102 w 104"/>
              <a:gd name="T75" fmla="*/ 37 h 54"/>
              <a:gd name="T76" fmla="*/ 102 w 104"/>
              <a:gd name="T77" fmla="*/ 37 h 54"/>
              <a:gd name="T78" fmla="*/ 102 w 104"/>
              <a:gd name="T79" fmla="*/ 37 h 54"/>
              <a:gd name="T80" fmla="*/ 102 w 104"/>
              <a:gd name="T81" fmla="*/ 38 h 54"/>
              <a:gd name="T82" fmla="*/ 102 w 104"/>
              <a:gd name="T83" fmla="*/ 37 h 54"/>
              <a:gd name="T84" fmla="*/ 102 w 104"/>
              <a:gd name="T85" fmla="*/ 37 h 54"/>
              <a:gd name="T86" fmla="*/ 102 w 104"/>
              <a:gd name="T87" fmla="*/ 38 h 54"/>
              <a:gd name="T88" fmla="*/ 102 w 104"/>
              <a:gd name="T89" fmla="*/ 38 h 54"/>
              <a:gd name="T90" fmla="*/ 104 w 104"/>
              <a:gd name="T91" fmla="*/ 42 h 54"/>
              <a:gd name="T92" fmla="*/ 104 w 104"/>
              <a:gd name="T93" fmla="*/ 42 h 54"/>
              <a:gd name="T94" fmla="*/ 102 w 104"/>
              <a:gd name="T95" fmla="*/ 38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04" h="54">
                <a:moveTo>
                  <a:pt x="44" y="1"/>
                </a:moveTo>
                <a:cubicBezTo>
                  <a:pt x="48" y="4"/>
                  <a:pt x="48" y="4"/>
                  <a:pt x="48" y="4"/>
                </a:cubicBezTo>
                <a:cubicBezTo>
                  <a:pt x="51" y="5"/>
                  <a:pt x="51" y="5"/>
                  <a:pt x="51" y="5"/>
                </a:cubicBezTo>
                <a:cubicBezTo>
                  <a:pt x="57" y="8"/>
                  <a:pt x="57" y="8"/>
                  <a:pt x="57" y="8"/>
                </a:cubicBezTo>
                <a:cubicBezTo>
                  <a:pt x="69" y="9"/>
                  <a:pt x="69" y="9"/>
                  <a:pt x="69" y="9"/>
                </a:cubicBezTo>
                <a:cubicBezTo>
                  <a:pt x="71" y="7"/>
                  <a:pt x="71" y="7"/>
                  <a:pt x="71" y="7"/>
                </a:cubicBezTo>
                <a:cubicBezTo>
                  <a:pt x="75" y="6"/>
                  <a:pt x="75" y="6"/>
                  <a:pt x="75" y="6"/>
                </a:cubicBezTo>
                <a:cubicBezTo>
                  <a:pt x="82" y="4"/>
                  <a:pt x="82" y="4"/>
                  <a:pt x="82" y="4"/>
                </a:cubicBezTo>
                <a:cubicBezTo>
                  <a:pt x="85" y="8"/>
                  <a:pt x="85" y="8"/>
                  <a:pt x="85" y="8"/>
                </a:cubicBezTo>
                <a:cubicBezTo>
                  <a:pt x="87" y="8"/>
                  <a:pt x="87" y="8"/>
                  <a:pt x="87" y="8"/>
                </a:cubicBezTo>
                <a:cubicBezTo>
                  <a:pt x="87" y="8"/>
                  <a:pt x="89" y="10"/>
                  <a:pt x="91" y="12"/>
                </a:cubicBezTo>
                <a:cubicBezTo>
                  <a:pt x="92" y="14"/>
                  <a:pt x="94" y="15"/>
                  <a:pt x="94" y="15"/>
                </a:cubicBezTo>
                <a:cubicBezTo>
                  <a:pt x="92" y="22"/>
                  <a:pt x="92" y="22"/>
                  <a:pt x="92" y="22"/>
                </a:cubicBezTo>
                <a:cubicBezTo>
                  <a:pt x="92" y="25"/>
                  <a:pt x="92" y="25"/>
                  <a:pt x="92" y="25"/>
                </a:cubicBezTo>
                <a:cubicBezTo>
                  <a:pt x="92" y="35"/>
                  <a:pt x="92" y="35"/>
                  <a:pt x="92" y="35"/>
                </a:cubicBezTo>
                <a:cubicBezTo>
                  <a:pt x="95" y="39"/>
                  <a:pt x="95" y="39"/>
                  <a:pt x="95" y="39"/>
                </a:cubicBezTo>
                <a:cubicBezTo>
                  <a:pt x="95" y="40"/>
                  <a:pt x="95" y="40"/>
                  <a:pt x="95" y="40"/>
                </a:cubicBezTo>
                <a:cubicBezTo>
                  <a:pt x="99" y="39"/>
                  <a:pt x="99" y="39"/>
                  <a:pt x="99" y="39"/>
                </a:cubicBezTo>
                <a:cubicBezTo>
                  <a:pt x="99" y="39"/>
                  <a:pt x="100" y="39"/>
                  <a:pt x="100" y="38"/>
                </a:cubicBezTo>
                <a:cubicBezTo>
                  <a:pt x="100" y="39"/>
                  <a:pt x="99" y="39"/>
                  <a:pt x="99" y="39"/>
                </a:cubicBezTo>
                <a:cubicBezTo>
                  <a:pt x="90" y="41"/>
                  <a:pt x="90" y="41"/>
                  <a:pt x="90" y="41"/>
                </a:cubicBezTo>
                <a:cubicBezTo>
                  <a:pt x="82" y="46"/>
                  <a:pt x="82" y="46"/>
                  <a:pt x="82" y="46"/>
                </a:cubicBezTo>
                <a:cubicBezTo>
                  <a:pt x="82" y="46"/>
                  <a:pt x="63" y="48"/>
                  <a:pt x="61" y="48"/>
                </a:cubicBezTo>
                <a:cubicBezTo>
                  <a:pt x="60" y="48"/>
                  <a:pt x="48" y="49"/>
                  <a:pt x="46" y="49"/>
                </a:cubicBezTo>
                <a:cubicBezTo>
                  <a:pt x="45" y="50"/>
                  <a:pt x="39" y="51"/>
                  <a:pt x="37" y="51"/>
                </a:cubicBezTo>
                <a:cubicBezTo>
                  <a:pt x="35" y="51"/>
                  <a:pt x="26" y="52"/>
                  <a:pt x="24" y="52"/>
                </a:cubicBezTo>
                <a:cubicBezTo>
                  <a:pt x="22" y="52"/>
                  <a:pt x="17" y="52"/>
                  <a:pt x="17" y="52"/>
                </a:cubicBezTo>
                <a:cubicBezTo>
                  <a:pt x="17" y="52"/>
                  <a:pt x="7" y="53"/>
                  <a:pt x="4" y="53"/>
                </a:cubicBezTo>
                <a:cubicBezTo>
                  <a:pt x="1" y="54"/>
                  <a:pt x="5" y="49"/>
                  <a:pt x="5" y="49"/>
                </a:cubicBezTo>
                <a:cubicBezTo>
                  <a:pt x="5" y="49"/>
                  <a:pt x="17" y="39"/>
                  <a:pt x="13" y="40"/>
                </a:cubicBezTo>
                <a:cubicBezTo>
                  <a:pt x="8" y="38"/>
                  <a:pt x="8" y="38"/>
                  <a:pt x="8" y="38"/>
                </a:cubicBezTo>
                <a:cubicBezTo>
                  <a:pt x="4" y="35"/>
                  <a:pt x="4" y="35"/>
                  <a:pt x="4" y="35"/>
                </a:cubicBezTo>
                <a:cubicBezTo>
                  <a:pt x="0" y="26"/>
                  <a:pt x="5" y="22"/>
                  <a:pt x="9" y="22"/>
                </a:cubicBezTo>
                <a:cubicBezTo>
                  <a:pt x="12" y="22"/>
                  <a:pt x="20" y="25"/>
                  <a:pt x="25" y="25"/>
                </a:cubicBezTo>
                <a:cubicBezTo>
                  <a:pt x="43" y="25"/>
                  <a:pt x="39" y="19"/>
                  <a:pt x="38" y="8"/>
                </a:cubicBezTo>
                <a:cubicBezTo>
                  <a:pt x="38" y="5"/>
                  <a:pt x="39" y="2"/>
                  <a:pt x="40" y="1"/>
                </a:cubicBezTo>
                <a:cubicBezTo>
                  <a:pt x="41" y="0"/>
                  <a:pt x="43" y="2"/>
                  <a:pt x="44" y="1"/>
                </a:cubicBezTo>
                <a:close/>
                <a:moveTo>
                  <a:pt x="102" y="37"/>
                </a:moveTo>
                <a:cubicBezTo>
                  <a:pt x="102" y="37"/>
                  <a:pt x="102" y="37"/>
                  <a:pt x="102" y="37"/>
                </a:cubicBezTo>
                <a:cubicBezTo>
                  <a:pt x="102" y="37"/>
                  <a:pt x="102" y="37"/>
                  <a:pt x="102" y="37"/>
                </a:cubicBezTo>
                <a:cubicBezTo>
                  <a:pt x="102" y="38"/>
                  <a:pt x="102" y="38"/>
                  <a:pt x="102" y="38"/>
                </a:cubicBezTo>
                <a:cubicBezTo>
                  <a:pt x="102" y="37"/>
                  <a:pt x="102" y="37"/>
                  <a:pt x="102" y="37"/>
                </a:cubicBezTo>
                <a:cubicBezTo>
                  <a:pt x="102" y="37"/>
                  <a:pt x="102" y="37"/>
                  <a:pt x="102" y="37"/>
                </a:cubicBezTo>
                <a:close/>
                <a:moveTo>
                  <a:pt x="102" y="38"/>
                </a:moveTo>
                <a:cubicBezTo>
                  <a:pt x="102" y="38"/>
                  <a:pt x="102" y="38"/>
                  <a:pt x="102" y="38"/>
                </a:cubicBezTo>
                <a:cubicBezTo>
                  <a:pt x="103" y="39"/>
                  <a:pt x="104" y="41"/>
                  <a:pt x="104" y="42"/>
                </a:cubicBezTo>
                <a:cubicBezTo>
                  <a:pt x="104" y="42"/>
                  <a:pt x="104" y="42"/>
                  <a:pt x="104" y="42"/>
                </a:cubicBezTo>
                <a:cubicBezTo>
                  <a:pt x="104" y="41"/>
                  <a:pt x="103" y="39"/>
                  <a:pt x="102" y="38"/>
                </a:cubicBezTo>
                <a:close/>
              </a:path>
            </a:pathLst>
          </a:custGeom>
          <a:solidFill>
            <a:srgbClr val="8ED5DF"/>
          </a:solidFill>
          <a:ln w="0" cap="rnd">
            <a:solidFill>
              <a:srgbClr val="8ED5DF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23">
            <a:extLst>
              <a:ext uri="{FF2B5EF4-FFF2-40B4-BE49-F238E27FC236}">
                <a16:creationId xmlns:a16="http://schemas.microsoft.com/office/drawing/2014/main" id="{EF72274E-4DBC-5188-E555-1009966BD6EF}"/>
              </a:ext>
            </a:extLst>
          </p:cNvPr>
          <p:cNvSpPr>
            <a:spLocks/>
          </p:cNvSpPr>
          <p:nvPr/>
        </p:nvSpPr>
        <p:spPr bwMode="auto">
          <a:xfrm>
            <a:off x="10569440" y="5828247"/>
            <a:ext cx="185441" cy="186616"/>
          </a:xfrm>
          <a:custGeom>
            <a:avLst/>
            <a:gdLst>
              <a:gd name="T0" fmla="*/ 70 w 75"/>
              <a:gd name="T1" fmla="*/ 49 h 78"/>
              <a:gd name="T2" fmla="*/ 52 w 75"/>
              <a:gd name="T3" fmla="*/ 56 h 78"/>
              <a:gd name="T4" fmla="*/ 40 w 75"/>
              <a:gd name="T5" fmla="*/ 65 h 78"/>
              <a:gd name="T6" fmla="*/ 38 w 75"/>
              <a:gd name="T7" fmla="*/ 77 h 78"/>
              <a:gd name="T8" fmla="*/ 32 w 75"/>
              <a:gd name="T9" fmla="*/ 76 h 78"/>
              <a:gd name="T10" fmla="*/ 31 w 75"/>
              <a:gd name="T11" fmla="*/ 70 h 78"/>
              <a:gd name="T12" fmla="*/ 30 w 75"/>
              <a:gd name="T13" fmla="*/ 66 h 78"/>
              <a:gd name="T14" fmla="*/ 26 w 75"/>
              <a:gd name="T15" fmla="*/ 60 h 78"/>
              <a:gd name="T16" fmla="*/ 21 w 75"/>
              <a:gd name="T17" fmla="*/ 57 h 78"/>
              <a:gd name="T18" fmla="*/ 19 w 75"/>
              <a:gd name="T19" fmla="*/ 57 h 78"/>
              <a:gd name="T20" fmla="*/ 15 w 75"/>
              <a:gd name="T21" fmla="*/ 55 h 78"/>
              <a:gd name="T22" fmla="*/ 13 w 75"/>
              <a:gd name="T23" fmla="*/ 49 h 78"/>
              <a:gd name="T24" fmla="*/ 9 w 75"/>
              <a:gd name="T25" fmla="*/ 46 h 78"/>
              <a:gd name="T26" fmla="*/ 6 w 75"/>
              <a:gd name="T27" fmla="*/ 44 h 78"/>
              <a:gd name="T28" fmla="*/ 1 w 75"/>
              <a:gd name="T29" fmla="*/ 34 h 78"/>
              <a:gd name="T30" fmla="*/ 10 w 75"/>
              <a:gd name="T31" fmla="*/ 29 h 78"/>
              <a:gd name="T32" fmla="*/ 16 w 75"/>
              <a:gd name="T33" fmla="*/ 27 h 78"/>
              <a:gd name="T34" fmla="*/ 20 w 75"/>
              <a:gd name="T35" fmla="*/ 24 h 78"/>
              <a:gd name="T36" fmla="*/ 25 w 75"/>
              <a:gd name="T37" fmla="*/ 15 h 78"/>
              <a:gd name="T38" fmla="*/ 24 w 75"/>
              <a:gd name="T39" fmla="*/ 8 h 78"/>
              <a:gd name="T40" fmla="*/ 25 w 75"/>
              <a:gd name="T41" fmla="*/ 4 h 78"/>
              <a:gd name="T42" fmla="*/ 32 w 75"/>
              <a:gd name="T43" fmla="*/ 2 h 78"/>
              <a:gd name="T44" fmla="*/ 39 w 75"/>
              <a:gd name="T45" fmla="*/ 7 h 78"/>
              <a:gd name="T46" fmla="*/ 47 w 75"/>
              <a:gd name="T47" fmla="*/ 11 h 78"/>
              <a:gd name="T48" fmla="*/ 50 w 75"/>
              <a:gd name="T49" fmla="*/ 17 h 78"/>
              <a:gd name="T50" fmla="*/ 59 w 75"/>
              <a:gd name="T51" fmla="*/ 23 h 78"/>
              <a:gd name="T52" fmla="*/ 67 w 75"/>
              <a:gd name="T53" fmla="*/ 26 h 78"/>
              <a:gd name="T54" fmla="*/ 75 w 75"/>
              <a:gd name="T55" fmla="*/ 26 h 78"/>
              <a:gd name="T56" fmla="*/ 73 w 75"/>
              <a:gd name="T57" fmla="*/ 31 h 78"/>
              <a:gd name="T58" fmla="*/ 70 w 75"/>
              <a:gd name="T59" fmla="*/ 37 h 78"/>
              <a:gd name="T60" fmla="*/ 70 w 75"/>
              <a:gd name="T61" fmla="*/ 43 h 78"/>
              <a:gd name="T62" fmla="*/ 70 w 75"/>
              <a:gd name="T63" fmla="*/ 4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75" h="78">
                <a:moveTo>
                  <a:pt x="71" y="48"/>
                </a:moveTo>
                <a:cubicBezTo>
                  <a:pt x="70" y="49"/>
                  <a:pt x="70" y="49"/>
                  <a:pt x="70" y="49"/>
                </a:cubicBezTo>
                <a:cubicBezTo>
                  <a:pt x="66" y="51"/>
                  <a:pt x="61" y="49"/>
                  <a:pt x="60" y="56"/>
                </a:cubicBezTo>
                <a:cubicBezTo>
                  <a:pt x="60" y="68"/>
                  <a:pt x="56" y="56"/>
                  <a:pt x="52" y="56"/>
                </a:cubicBezTo>
                <a:cubicBezTo>
                  <a:pt x="49" y="56"/>
                  <a:pt x="49" y="58"/>
                  <a:pt x="47" y="60"/>
                </a:cubicBezTo>
                <a:cubicBezTo>
                  <a:pt x="44" y="62"/>
                  <a:pt x="41" y="63"/>
                  <a:pt x="40" y="65"/>
                </a:cubicBezTo>
                <a:cubicBezTo>
                  <a:pt x="40" y="67"/>
                  <a:pt x="39" y="69"/>
                  <a:pt x="39" y="71"/>
                </a:cubicBezTo>
                <a:cubicBezTo>
                  <a:pt x="40" y="74"/>
                  <a:pt x="40" y="77"/>
                  <a:pt x="38" y="77"/>
                </a:cubicBezTo>
                <a:cubicBezTo>
                  <a:pt x="37" y="77"/>
                  <a:pt x="34" y="78"/>
                  <a:pt x="32" y="77"/>
                </a:cubicBezTo>
                <a:cubicBezTo>
                  <a:pt x="32" y="76"/>
                  <a:pt x="32" y="76"/>
                  <a:pt x="32" y="76"/>
                </a:cubicBezTo>
                <a:cubicBezTo>
                  <a:pt x="33" y="73"/>
                  <a:pt x="33" y="73"/>
                  <a:pt x="33" y="73"/>
                </a:cubicBezTo>
                <a:cubicBezTo>
                  <a:pt x="31" y="70"/>
                  <a:pt x="31" y="70"/>
                  <a:pt x="31" y="70"/>
                </a:cubicBezTo>
                <a:cubicBezTo>
                  <a:pt x="31" y="70"/>
                  <a:pt x="31" y="70"/>
                  <a:pt x="31" y="69"/>
                </a:cubicBezTo>
                <a:cubicBezTo>
                  <a:pt x="30" y="68"/>
                  <a:pt x="30" y="66"/>
                  <a:pt x="30" y="66"/>
                </a:cubicBezTo>
                <a:cubicBezTo>
                  <a:pt x="29" y="63"/>
                  <a:pt x="29" y="63"/>
                  <a:pt x="29" y="63"/>
                </a:cubicBezTo>
                <a:cubicBezTo>
                  <a:pt x="29" y="63"/>
                  <a:pt x="27" y="61"/>
                  <a:pt x="26" y="60"/>
                </a:cubicBezTo>
                <a:cubicBezTo>
                  <a:pt x="26" y="60"/>
                  <a:pt x="26" y="59"/>
                  <a:pt x="24" y="58"/>
                </a:cubicBezTo>
                <a:cubicBezTo>
                  <a:pt x="23" y="58"/>
                  <a:pt x="21" y="57"/>
                  <a:pt x="21" y="57"/>
                </a:cubicBezTo>
                <a:cubicBezTo>
                  <a:pt x="20" y="57"/>
                  <a:pt x="20" y="57"/>
                  <a:pt x="20" y="57"/>
                </a:cubicBezTo>
                <a:cubicBezTo>
                  <a:pt x="20" y="57"/>
                  <a:pt x="19" y="57"/>
                  <a:pt x="19" y="57"/>
                </a:cubicBezTo>
                <a:cubicBezTo>
                  <a:pt x="17" y="55"/>
                  <a:pt x="17" y="55"/>
                  <a:pt x="17" y="55"/>
                </a:cubicBezTo>
                <a:cubicBezTo>
                  <a:pt x="15" y="55"/>
                  <a:pt x="15" y="55"/>
                  <a:pt x="15" y="55"/>
                </a:cubicBezTo>
                <a:cubicBezTo>
                  <a:pt x="14" y="52"/>
                  <a:pt x="14" y="52"/>
                  <a:pt x="14" y="52"/>
                </a:cubicBezTo>
                <a:cubicBezTo>
                  <a:pt x="13" y="49"/>
                  <a:pt x="13" y="49"/>
                  <a:pt x="13" y="49"/>
                </a:cubicBezTo>
                <a:cubicBezTo>
                  <a:pt x="11" y="47"/>
                  <a:pt x="11" y="47"/>
                  <a:pt x="11" y="47"/>
                </a:cubicBezTo>
                <a:cubicBezTo>
                  <a:pt x="9" y="46"/>
                  <a:pt x="9" y="46"/>
                  <a:pt x="9" y="46"/>
                </a:cubicBezTo>
                <a:cubicBezTo>
                  <a:pt x="8" y="45"/>
                  <a:pt x="8" y="45"/>
                  <a:pt x="8" y="45"/>
                </a:cubicBezTo>
                <a:cubicBezTo>
                  <a:pt x="6" y="44"/>
                  <a:pt x="6" y="44"/>
                  <a:pt x="6" y="44"/>
                </a:cubicBezTo>
                <a:cubicBezTo>
                  <a:pt x="5" y="42"/>
                  <a:pt x="7" y="40"/>
                  <a:pt x="6" y="38"/>
                </a:cubicBezTo>
                <a:cubicBezTo>
                  <a:pt x="4" y="36"/>
                  <a:pt x="0" y="34"/>
                  <a:pt x="1" y="34"/>
                </a:cubicBezTo>
                <a:cubicBezTo>
                  <a:pt x="2" y="32"/>
                  <a:pt x="6" y="33"/>
                  <a:pt x="8" y="32"/>
                </a:cubicBezTo>
                <a:cubicBezTo>
                  <a:pt x="9" y="32"/>
                  <a:pt x="9" y="30"/>
                  <a:pt x="10" y="29"/>
                </a:cubicBezTo>
                <a:cubicBezTo>
                  <a:pt x="11" y="29"/>
                  <a:pt x="13" y="30"/>
                  <a:pt x="13" y="28"/>
                </a:cubicBezTo>
                <a:cubicBezTo>
                  <a:pt x="13" y="26"/>
                  <a:pt x="15" y="26"/>
                  <a:pt x="16" y="27"/>
                </a:cubicBezTo>
                <a:cubicBezTo>
                  <a:pt x="16" y="27"/>
                  <a:pt x="17" y="27"/>
                  <a:pt x="19" y="25"/>
                </a:cubicBezTo>
                <a:cubicBezTo>
                  <a:pt x="22" y="24"/>
                  <a:pt x="20" y="24"/>
                  <a:pt x="20" y="24"/>
                </a:cubicBezTo>
                <a:cubicBezTo>
                  <a:pt x="19" y="21"/>
                  <a:pt x="19" y="21"/>
                  <a:pt x="19" y="21"/>
                </a:cubicBezTo>
                <a:cubicBezTo>
                  <a:pt x="25" y="15"/>
                  <a:pt x="25" y="15"/>
                  <a:pt x="25" y="15"/>
                </a:cubicBezTo>
                <a:cubicBezTo>
                  <a:pt x="26" y="10"/>
                  <a:pt x="26" y="10"/>
                  <a:pt x="26" y="10"/>
                </a:cubicBezTo>
                <a:cubicBezTo>
                  <a:pt x="26" y="10"/>
                  <a:pt x="25" y="9"/>
                  <a:pt x="24" y="8"/>
                </a:cubicBezTo>
                <a:cubicBezTo>
                  <a:pt x="22" y="6"/>
                  <a:pt x="23" y="6"/>
                  <a:pt x="23" y="5"/>
                </a:cubicBezTo>
                <a:cubicBezTo>
                  <a:pt x="24" y="4"/>
                  <a:pt x="25" y="4"/>
                  <a:pt x="25" y="4"/>
                </a:cubicBezTo>
                <a:cubicBezTo>
                  <a:pt x="26" y="3"/>
                  <a:pt x="28" y="3"/>
                  <a:pt x="30" y="1"/>
                </a:cubicBezTo>
                <a:cubicBezTo>
                  <a:pt x="32" y="0"/>
                  <a:pt x="32" y="2"/>
                  <a:pt x="32" y="2"/>
                </a:cubicBezTo>
                <a:cubicBezTo>
                  <a:pt x="32" y="2"/>
                  <a:pt x="33" y="5"/>
                  <a:pt x="36" y="6"/>
                </a:cubicBezTo>
                <a:cubicBezTo>
                  <a:pt x="38" y="7"/>
                  <a:pt x="39" y="7"/>
                  <a:pt x="39" y="7"/>
                </a:cubicBezTo>
                <a:cubicBezTo>
                  <a:pt x="42" y="7"/>
                  <a:pt x="42" y="7"/>
                  <a:pt x="42" y="7"/>
                </a:cubicBezTo>
                <a:cubicBezTo>
                  <a:pt x="47" y="11"/>
                  <a:pt x="47" y="11"/>
                  <a:pt x="47" y="11"/>
                </a:cubicBezTo>
                <a:cubicBezTo>
                  <a:pt x="47" y="11"/>
                  <a:pt x="47" y="11"/>
                  <a:pt x="48" y="12"/>
                </a:cubicBezTo>
                <a:cubicBezTo>
                  <a:pt x="49" y="13"/>
                  <a:pt x="50" y="17"/>
                  <a:pt x="50" y="17"/>
                </a:cubicBezTo>
                <a:cubicBezTo>
                  <a:pt x="58" y="19"/>
                  <a:pt x="58" y="19"/>
                  <a:pt x="58" y="19"/>
                </a:cubicBezTo>
                <a:cubicBezTo>
                  <a:pt x="59" y="23"/>
                  <a:pt x="59" y="23"/>
                  <a:pt x="59" y="23"/>
                </a:cubicBezTo>
                <a:cubicBezTo>
                  <a:pt x="59" y="23"/>
                  <a:pt x="63" y="23"/>
                  <a:pt x="65" y="24"/>
                </a:cubicBezTo>
                <a:cubicBezTo>
                  <a:pt x="67" y="24"/>
                  <a:pt x="67" y="26"/>
                  <a:pt x="67" y="26"/>
                </a:cubicBezTo>
                <a:cubicBezTo>
                  <a:pt x="70" y="25"/>
                  <a:pt x="70" y="25"/>
                  <a:pt x="70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5" y="26"/>
                  <a:pt x="75" y="27"/>
                  <a:pt x="74" y="28"/>
                </a:cubicBezTo>
                <a:cubicBezTo>
                  <a:pt x="73" y="28"/>
                  <a:pt x="73" y="30"/>
                  <a:pt x="73" y="31"/>
                </a:cubicBezTo>
                <a:cubicBezTo>
                  <a:pt x="73" y="33"/>
                  <a:pt x="73" y="34"/>
                  <a:pt x="73" y="35"/>
                </a:cubicBezTo>
                <a:cubicBezTo>
                  <a:pt x="72" y="37"/>
                  <a:pt x="71" y="36"/>
                  <a:pt x="70" y="37"/>
                </a:cubicBezTo>
                <a:cubicBezTo>
                  <a:pt x="69" y="37"/>
                  <a:pt x="70" y="39"/>
                  <a:pt x="71" y="41"/>
                </a:cubicBezTo>
                <a:cubicBezTo>
                  <a:pt x="71" y="42"/>
                  <a:pt x="71" y="42"/>
                  <a:pt x="70" y="43"/>
                </a:cubicBezTo>
                <a:cubicBezTo>
                  <a:pt x="68" y="45"/>
                  <a:pt x="67" y="45"/>
                  <a:pt x="67" y="45"/>
                </a:cubicBezTo>
                <a:cubicBezTo>
                  <a:pt x="70" y="48"/>
                  <a:pt x="70" y="48"/>
                  <a:pt x="70" y="48"/>
                </a:cubicBezTo>
                <a:cubicBezTo>
                  <a:pt x="70" y="48"/>
                  <a:pt x="70" y="48"/>
                  <a:pt x="71" y="48"/>
                </a:cubicBezTo>
                <a:close/>
              </a:path>
            </a:pathLst>
          </a:custGeom>
          <a:solidFill>
            <a:srgbClr val="8ED5DF"/>
          </a:solidFill>
          <a:ln w="0" cap="rnd">
            <a:solidFill>
              <a:srgbClr val="8ED5DF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058AFF52-8777-53FE-E9AD-B6993A6F7BB0}"/>
              </a:ext>
            </a:extLst>
          </p:cNvPr>
          <p:cNvSpPr>
            <a:spLocks/>
          </p:cNvSpPr>
          <p:nvPr/>
        </p:nvSpPr>
        <p:spPr bwMode="auto">
          <a:xfrm>
            <a:off x="10513568" y="5923859"/>
            <a:ext cx="209216" cy="382447"/>
          </a:xfrm>
          <a:custGeom>
            <a:avLst/>
            <a:gdLst>
              <a:gd name="T0" fmla="*/ 57 w 85"/>
              <a:gd name="T1" fmla="*/ 158 h 160"/>
              <a:gd name="T2" fmla="*/ 58 w 85"/>
              <a:gd name="T3" fmla="*/ 151 h 160"/>
              <a:gd name="T4" fmla="*/ 63 w 85"/>
              <a:gd name="T5" fmla="*/ 149 h 160"/>
              <a:gd name="T6" fmla="*/ 58 w 85"/>
              <a:gd name="T7" fmla="*/ 142 h 160"/>
              <a:gd name="T8" fmla="*/ 61 w 85"/>
              <a:gd name="T9" fmla="*/ 137 h 160"/>
              <a:gd name="T10" fmla="*/ 75 w 85"/>
              <a:gd name="T11" fmla="*/ 124 h 160"/>
              <a:gd name="T12" fmla="*/ 84 w 85"/>
              <a:gd name="T13" fmla="*/ 96 h 160"/>
              <a:gd name="T14" fmla="*/ 79 w 85"/>
              <a:gd name="T15" fmla="*/ 91 h 160"/>
              <a:gd name="T16" fmla="*/ 73 w 85"/>
              <a:gd name="T17" fmla="*/ 88 h 160"/>
              <a:gd name="T18" fmla="*/ 68 w 85"/>
              <a:gd name="T19" fmla="*/ 90 h 160"/>
              <a:gd name="T20" fmla="*/ 68 w 85"/>
              <a:gd name="T21" fmla="*/ 90 h 160"/>
              <a:gd name="T22" fmla="*/ 68 w 85"/>
              <a:gd name="T23" fmla="*/ 90 h 160"/>
              <a:gd name="T24" fmla="*/ 65 w 85"/>
              <a:gd name="T25" fmla="*/ 81 h 160"/>
              <a:gd name="T26" fmla="*/ 59 w 85"/>
              <a:gd name="T27" fmla="*/ 76 h 160"/>
              <a:gd name="T28" fmla="*/ 55 w 85"/>
              <a:gd name="T29" fmla="*/ 68 h 160"/>
              <a:gd name="T30" fmla="*/ 52 w 85"/>
              <a:gd name="T31" fmla="*/ 59 h 160"/>
              <a:gd name="T32" fmla="*/ 56 w 85"/>
              <a:gd name="T33" fmla="*/ 53 h 160"/>
              <a:gd name="T34" fmla="*/ 54 w 85"/>
              <a:gd name="T35" fmla="*/ 43 h 160"/>
              <a:gd name="T36" fmla="*/ 55 w 85"/>
              <a:gd name="T37" fmla="*/ 36 h 160"/>
              <a:gd name="T38" fmla="*/ 53 w 85"/>
              <a:gd name="T39" fmla="*/ 26 h 160"/>
              <a:gd name="T40" fmla="*/ 44 w 85"/>
              <a:gd name="T41" fmla="*/ 17 h 160"/>
              <a:gd name="T42" fmla="*/ 37 w 85"/>
              <a:gd name="T43" fmla="*/ 12 h 160"/>
              <a:gd name="T44" fmla="*/ 31 w 85"/>
              <a:gd name="T45" fmla="*/ 5 h 160"/>
              <a:gd name="T46" fmla="*/ 24 w 85"/>
              <a:gd name="T47" fmla="*/ 7 h 160"/>
              <a:gd name="T48" fmla="*/ 19 w 85"/>
              <a:gd name="T49" fmla="*/ 9 h 160"/>
              <a:gd name="T50" fmla="*/ 17 w 85"/>
              <a:gd name="T51" fmla="*/ 3 h 160"/>
              <a:gd name="T52" fmla="*/ 14 w 85"/>
              <a:gd name="T53" fmla="*/ 0 h 160"/>
              <a:gd name="T54" fmla="*/ 9 w 85"/>
              <a:gd name="T55" fmla="*/ 9 h 160"/>
              <a:gd name="T56" fmla="*/ 5 w 85"/>
              <a:gd name="T57" fmla="*/ 15 h 160"/>
              <a:gd name="T58" fmla="*/ 3 w 85"/>
              <a:gd name="T59" fmla="*/ 21 h 160"/>
              <a:gd name="T60" fmla="*/ 1 w 85"/>
              <a:gd name="T61" fmla="*/ 28 h 160"/>
              <a:gd name="T62" fmla="*/ 5 w 85"/>
              <a:gd name="T63" fmla="*/ 33 h 160"/>
              <a:gd name="T64" fmla="*/ 5 w 85"/>
              <a:gd name="T65" fmla="*/ 39 h 160"/>
              <a:gd name="T66" fmla="*/ 6 w 85"/>
              <a:gd name="T67" fmla="*/ 45 h 160"/>
              <a:gd name="T68" fmla="*/ 14 w 85"/>
              <a:gd name="T69" fmla="*/ 45 h 160"/>
              <a:gd name="T70" fmla="*/ 14 w 85"/>
              <a:gd name="T71" fmla="*/ 54 h 160"/>
              <a:gd name="T72" fmla="*/ 13 w 85"/>
              <a:gd name="T73" fmla="*/ 59 h 160"/>
              <a:gd name="T74" fmla="*/ 14 w 85"/>
              <a:gd name="T75" fmla="*/ 61 h 160"/>
              <a:gd name="T76" fmla="*/ 11 w 85"/>
              <a:gd name="T77" fmla="*/ 67 h 160"/>
              <a:gd name="T78" fmla="*/ 11 w 85"/>
              <a:gd name="T79" fmla="*/ 71 h 160"/>
              <a:gd name="T80" fmla="*/ 14 w 85"/>
              <a:gd name="T81" fmla="*/ 77 h 160"/>
              <a:gd name="T82" fmla="*/ 14 w 85"/>
              <a:gd name="T83" fmla="*/ 87 h 160"/>
              <a:gd name="T84" fmla="*/ 14 w 85"/>
              <a:gd name="T85" fmla="*/ 93 h 160"/>
              <a:gd name="T86" fmla="*/ 13 w 85"/>
              <a:gd name="T87" fmla="*/ 97 h 160"/>
              <a:gd name="T88" fmla="*/ 11 w 85"/>
              <a:gd name="T89" fmla="*/ 101 h 160"/>
              <a:gd name="T90" fmla="*/ 12 w 85"/>
              <a:gd name="T91" fmla="*/ 111 h 160"/>
              <a:gd name="T92" fmla="*/ 19 w 85"/>
              <a:gd name="T93" fmla="*/ 119 h 160"/>
              <a:gd name="T94" fmla="*/ 18 w 85"/>
              <a:gd name="T95" fmla="*/ 126 h 160"/>
              <a:gd name="T96" fmla="*/ 13 w 85"/>
              <a:gd name="T97" fmla="*/ 120 h 160"/>
              <a:gd name="T98" fmla="*/ 14 w 85"/>
              <a:gd name="T99" fmla="*/ 124 h 160"/>
              <a:gd name="T100" fmla="*/ 19 w 85"/>
              <a:gd name="T101" fmla="*/ 131 h 160"/>
              <a:gd name="T102" fmla="*/ 32 w 85"/>
              <a:gd name="T103" fmla="*/ 138 h 160"/>
              <a:gd name="T104" fmla="*/ 38 w 85"/>
              <a:gd name="T105" fmla="*/ 139 h 160"/>
              <a:gd name="T106" fmla="*/ 44 w 85"/>
              <a:gd name="T107" fmla="*/ 151 h 160"/>
              <a:gd name="T108" fmla="*/ 46 w 85"/>
              <a:gd name="T109" fmla="*/ 155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85" h="160">
                <a:moveTo>
                  <a:pt x="49" y="158"/>
                </a:moveTo>
                <a:cubicBezTo>
                  <a:pt x="52" y="160"/>
                  <a:pt x="52" y="160"/>
                  <a:pt x="52" y="160"/>
                </a:cubicBezTo>
                <a:cubicBezTo>
                  <a:pt x="55" y="159"/>
                  <a:pt x="55" y="159"/>
                  <a:pt x="55" y="159"/>
                </a:cubicBezTo>
                <a:cubicBezTo>
                  <a:pt x="57" y="158"/>
                  <a:pt x="57" y="158"/>
                  <a:pt x="57" y="158"/>
                </a:cubicBezTo>
                <a:cubicBezTo>
                  <a:pt x="57" y="158"/>
                  <a:pt x="59" y="156"/>
                  <a:pt x="59" y="156"/>
                </a:cubicBezTo>
                <a:cubicBezTo>
                  <a:pt x="59" y="156"/>
                  <a:pt x="59" y="154"/>
                  <a:pt x="59" y="154"/>
                </a:cubicBezTo>
                <a:cubicBezTo>
                  <a:pt x="58" y="153"/>
                  <a:pt x="58" y="153"/>
                  <a:pt x="58" y="153"/>
                </a:cubicBezTo>
                <a:cubicBezTo>
                  <a:pt x="58" y="153"/>
                  <a:pt x="57" y="151"/>
                  <a:pt x="58" y="151"/>
                </a:cubicBezTo>
                <a:cubicBezTo>
                  <a:pt x="59" y="151"/>
                  <a:pt x="60" y="150"/>
                  <a:pt x="60" y="151"/>
                </a:cubicBezTo>
                <a:cubicBezTo>
                  <a:pt x="61" y="151"/>
                  <a:pt x="60" y="151"/>
                  <a:pt x="61" y="151"/>
                </a:cubicBezTo>
                <a:cubicBezTo>
                  <a:pt x="62" y="151"/>
                  <a:pt x="63" y="150"/>
                  <a:pt x="63" y="150"/>
                </a:cubicBezTo>
                <a:cubicBezTo>
                  <a:pt x="63" y="149"/>
                  <a:pt x="63" y="149"/>
                  <a:pt x="63" y="149"/>
                </a:cubicBezTo>
                <a:cubicBezTo>
                  <a:pt x="63" y="149"/>
                  <a:pt x="63" y="149"/>
                  <a:pt x="63" y="149"/>
                </a:cubicBezTo>
                <a:cubicBezTo>
                  <a:pt x="62" y="148"/>
                  <a:pt x="59" y="146"/>
                  <a:pt x="58" y="146"/>
                </a:cubicBezTo>
                <a:cubicBezTo>
                  <a:pt x="58" y="145"/>
                  <a:pt x="57" y="144"/>
                  <a:pt x="57" y="144"/>
                </a:cubicBezTo>
                <a:cubicBezTo>
                  <a:pt x="57" y="143"/>
                  <a:pt x="58" y="142"/>
                  <a:pt x="58" y="142"/>
                </a:cubicBezTo>
                <a:cubicBezTo>
                  <a:pt x="57" y="141"/>
                  <a:pt x="57" y="141"/>
                  <a:pt x="57" y="141"/>
                </a:cubicBezTo>
                <a:cubicBezTo>
                  <a:pt x="57" y="141"/>
                  <a:pt x="58" y="140"/>
                  <a:pt x="59" y="140"/>
                </a:cubicBezTo>
                <a:cubicBezTo>
                  <a:pt x="59" y="140"/>
                  <a:pt x="60" y="140"/>
                  <a:pt x="60" y="140"/>
                </a:cubicBezTo>
                <a:cubicBezTo>
                  <a:pt x="61" y="137"/>
                  <a:pt x="61" y="137"/>
                  <a:pt x="61" y="137"/>
                </a:cubicBezTo>
                <a:cubicBezTo>
                  <a:pt x="61" y="137"/>
                  <a:pt x="61" y="136"/>
                  <a:pt x="62" y="136"/>
                </a:cubicBezTo>
                <a:cubicBezTo>
                  <a:pt x="62" y="136"/>
                  <a:pt x="63" y="136"/>
                  <a:pt x="63" y="136"/>
                </a:cubicBezTo>
                <a:cubicBezTo>
                  <a:pt x="70" y="132"/>
                  <a:pt x="70" y="132"/>
                  <a:pt x="70" y="132"/>
                </a:cubicBezTo>
                <a:cubicBezTo>
                  <a:pt x="75" y="124"/>
                  <a:pt x="75" y="124"/>
                  <a:pt x="75" y="124"/>
                </a:cubicBezTo>
                <a:cubicBezTo>
                  <a:pt x="77" y="115"/>
                  <a:pt x="77" y="115"/>
                  <a:pt x="77" y="115"/>
                </a:cubicBezTo>
                <a:cubicBezTo>
                  <a:pt x="80" y="107"/>
                  <a:pt x="80" y="107"/>
                  <a:pt x="80" y="107"/>
                </a:cubicBezTo>
                <a:cubicBezTo>
                  <a:pt x="80" y="107"/>
                  <a:pt x="84" y="103"/>
                  <a:pt x="84" y="104"/>
                </a:cubicBezTo>
                <a:cubicBezTo>
                  <a:pt x="85" y="105"/>
                  <a:pt x="84" y="96"/>
                  <a:pt x="84" y="96"/>
                </a:cubicBezTo>
                <a:cubicBezTo>
                  <a:pt x="81" y="93"/>
                  <a:pt x="81" y="93"/>
                  <a:pt x="81" y="93"/>
                </a:cubicBezTo>
                <a:cubicBezTo>
                  <a:pt x="81" y="91"/>
                  <a:pt x="81" y="91"/>
                  <a:pt x="81" y="91"/>
                </a:cubicBezTo>
                <a:cubicBezTo>
                  <a:pt x="81" y="91"/>
                  <a:pt x="80" y="91"/>
                  <a:pt x="80" y="91"/>
                </a:cubicBezTo>
                <a:cubicBezTo>
                  <a:pt x="80" y="91"/>
                  <a:pt x="80" y="91"/>
                  <a:pt x="79" y="91"/>
                </a:cubicBezTo>
                <a:cubicBezTo>
                  <a:pt x="79" y="90"/>
                  <a:pt x="79" y="90"/>
                  <a:pt x="79" y="90"/>
                </a:cubicBezTo>
                <a:cubicBezTo>
                  <a:pt x="77" y="88"/>
                  <a:pt x="77" y="88"/>
                  <a:pt x="77" y="88"/>
                </a:cubicBezTo>
                <a:cubicBezTo>
                  <a:pt x="77" y="88"/>
                  <a:pt x="76" y="89"/>
                  <a:pt x="75" y="89"/>
                </a:cubicBezTo>
                <a:cubicBezTo>
                  <a:pt x="74" y="89"/>
                  <a:pt x="74" y="88"/>
                  <a:pt x="73" y="88"/>
                </a:cubicBezTo>
                <a:cubicBezTo>
                  <a:pt x="73" y="88"/>
                  <a:pt x="73" y="88"/>
                  <a:pt x="73" y="88"/>
                </a:cubicBezTo>
                <a:cubicBezTo>
                  <a:pt x="73" y="88"/>
                  <a:pt x="72" y="88"/>
                  <a:pt x="71" y="88"/>
                </a:cubicBezTo>
                <a:cubicBezTo>
                  <a:pt x="70" y="88"/>
                  <a:pt x="69" y="90"/>
                  <a:pt x="68" y="90"/>
                </a:cubicBezTo>
                <a:cubicBezTo>
                  <a:pt x="68" y="90"/>
                  <a:pt x="68" y="90"/>
                  <a:pt x="68" y="90"/>
                </a:cubicBezTo>
                <a:cubicBezTo>
                  <a:pt x="68" y="90"/>
                  <a:pt x="68" y="90"/>
                  <a:pt x="68" y="90"/>
                </a:cubicBezTo>
                <a:cubicBezTo>
                  <a:pt x="68" y="90"/>
                  <a:pt x="68" y="90"/>
                  <a:pt x="68" y="90"/>
                </a:cubicBezTo>
                <a:cubicBezTo>
                  <a:pt x="68" y="90"/>
                  <a:pt x="68" y="90"/>
                  <a:pt x="68" y="90"/>
                </a:cubicBezTo>
                <a:cubicBezTo>
                  <a:pt x="68" y="90"/>
                  <a:pt x="68" y="90"/>
                  <a:pt x="68" y="90"/>
                </a:cubicBezTo>
                <a:cubicBezTo>
                  <a:pt x="68" y="90"/>
                  <a:pt x="68" y="90"/>
                  <a:pt x="68" y="90"/>
                </a:cubicBezTo>
                <a:cubicBezTo>
                  <a:pt x="68" y="90"/>
                  <a:pt x="68" y="90"/>
                  <a:pt x="68" y="90"/>
                </a:cubicBezTo>
                <a:cubicBezTo>
                  <a:pt x="68" y="90"/>
                  <a:pt x="68" y="90"/>
                  <a:pt x="68" y="90"/>
                </a:cubicBezTo>
                <a:cubicBezTo>
                  <a:pt x="68" y="90"/>
                  <a:pt x="68" y="90"/>
                  <a:pt x="68" y="90"/>
                </a:cubicBezTo>
                <a:cubicBezTo>
                  <a:pt x="68" y="89"/>
                  <a:pt x="68" y="89"/>
                  <a:pt x="68" y="89"/>
                </a:cubicBezTo>
                <a:cubicBezTo>
                  <a:pt x="68" y="88"/>
                  <a:pt x="68" y="88"/>
                  <a:pt x="67" y="87"/>
                </a:cubicBezTo>
                <a:cubicBezTo>
                  <a:pt x="67" y="86"/>
                  <a:pt x="67" y="84"/>
                  <a:pt x="66" y="83"/>
                </a:cubicBezTo>
                <a:cubicBezTo>
                  <a:pt x="65" y="82"/>
                  <a:pt x="65" y="81"/>
                  <a:pt x="65" y="81"/>
                </a:cubicBezTo>
                <a:cubicBezTo>
                  <a:pt x="65" y="81"/>
                  <a:pt x="63" y="81"/>
                  <a:pt x="62" y="81"/>
                </a:cubicBezTo>
                <a:cubicBezTo>
                  <a:pt x="62" y="81"/>
                  <a:pt x="61" y="81"/>
                  <a:pt x="61" y="81"/>
                </a:cubicBezTo>
                <a:cubicBezTo>
                  <a:pt x="61" y="81"/>
                  <a:pt x="60" y="79"/>
                  <a:pt x="61" y="79"/>
                </a:cubicBezTo>
                <a:cubicBezTo>
                  <a:pt x="61" y="78"/>
                  <a:pt x="60" y="77"/>
                  <a:pt x="59" y="76"/>
                </a:cubicBezTo>
                <a:cubicBezTo>
                  <a:pt x="59" y="76"/>
                  <a:pt x="57" y="73"/>
                  <a:pt x="57" y="73"/>
                </a:cubicBezTo>
                <a:cubicBezTo>
                  <a:pt x="57" y="73"/>
                  <a:pt x="56" y="73"/>
                  <a:pt x="56" y="72"/>
                </a:cubicBezTo>
                <a:cubicBezTo>
                  <a:pt x="56" y="71"/>
                  <a:pt x="56" y="70"/>
                  <a:pt x="56" y="70"/>
                </a:cubicBezTo>
                <a:cubicBezTo>
                  <a:pt x="55" y="68"/>
                  <a:pt x="55" y="68"/>
                  <a:pt x="55" y="68"/>
                </a:cubicBezTo>
                <a:cubicBezTo>
                  <a:pt x="55" y="68"/>
                  <a:pt x="57" y="67"/>
                  <a:pt x="57" y="66"/>
                </a:cubicBezTo>
                <a:cubicBezTo>
                  <a:pt x="57" y="66"/>
                  <a:pt x="58" y="65"/>
                  <a:pt x="57" y="64"/>
                </a:cubicBezTo>
                <a:cubicBezTo>
                  <a:pt x="57" y="63"/>
                  <a:pt x="55" y="62"/>
                  <a:pt x="55" y="62"/>
                </a:cubicBezTo>
                <a:cubicBezTo>
                  <a:pt x="54" y="61"/>
                  <a:pt x="53" y="60"/>
                  <a:pt x="52" y="59"/>
                </a:cubicBezTo>
                <a:cubicBezTo>
                  <a:pt x="52" y="58"/>
                  <a:pt x="52" y="57"/>
                  <a:pt x="52" y="57"/>
                </a:cubicBezTo>
                <a:cubicBezTo>
                  <a:pt x="52" y="57"/>
                  <a:pt x="52" y="56"/>
                  <a:pt x="53" y="56"/>
                </a:cubicBezTo>
                <a:cubicBezTo>
                  <a:pt x="54" y="55"/>
                  <a:pt x="55" y="55"/>
                  <a:pt x="55" y="54"/>
                </a:cubicBezTo>
                <a:cubicBezTo>
                  <a:pt x="55" y="54"/>
                  <a:pt x="56" y="54"/>
                  <a:pt x="56" y="53"/>
                </a:cubicBezTo>
                <a:cubicBezTo>
                  <a:pt x="55" y="52"/>
                  <a:pt x="54" y="51"/>
                  <a:pt x="54" y="51"/>
                </a:cubicBezTo>
                <a:cubicBezTo>
                  <a:pt x="55" y="48"/>
                  <a:pt x="55" y="48"/>
                  <a:pt x="55" y="48"/>
                </a:cubicBezTo>
                <a:cubicBezTo>
                  <a:pt x="54" y="47"/>
                  <a:pt x="54" y="47"/>
                  <a:pt x="54" y="47"/>
                </a:cubicBezTo>
                <a:cubicBezTo>
                  <a:pt x="54" y="43"/>
                  <a:pt x="54" y="43"/>
                  <a:pt x="54" y="43"/>
                </a:cubicBezTo>
                <a:cubicBezTo>
                  <a:pt x="54" y="42"/>
                  <a:pt x="54" y="42"/>
                  <a:pt x="54" y="42"/>
                </a:cubicBezTo>
                <a:cubicBezTo>
                  <a:pt x="54" y="42"/>
                  <a:pt x="55" y="40"/>
                  <a:pt x="55" y="40"/>
                </a:cubicBezTo>
                <a:cubicBezTo>
                  <a:pt x="55" y="39"/>
                  <a:pt x="55" y="37"/>
                  <a:pt x="55" y="37"/>
                </a:cubicBezTo>
                <a:cubicBezTo>
                  <a:pt x="55" y="36"/>
                  <a:pt x="55" y="36"/>
                  <a:pt x="55" y="36"/>
                </a:cubicBezTo>
                <a:cubicBezTo>
                  <a:pt x="56" y="33"/>
                  <a:pt x="56" y="33"/>
                  <a:pt x="56" y="33"/>
                </a:cubicBezTo>
                <a:cubicBezTo>
                  <a:pt x="54" y="30"/>
                  <a:pt x="54" y="30"/>
                  <a:pt x="54" y="30"/>
                </a:cubicBezTo>
                <a:cubicBezTo>
                  <a:pt x="54" y="30"/>
                  <a:pt x="54" y="30"/>
                  <a:pt x="54" y="29"/>
                </a:cubicBezTo>
                <a:cubicBezTo>
                  <a:pt x="53" y="28"/>
                  <a:pt x="53" y="26"/>
                  <a:pt x="53" y="26"/>
                </a:cubicBezTo>
                <a:cubicBezTo>
                  <a:pt x="52" y="23"/>
                  <a:pt x="52" y="23"/>
                  <a:pt x="52" y="23"/>
                </a:cubicBezTo>
                <a:cubicBezTo>
                  <a:pt x="52" y="23"/>
                  <a:pt x="50" y="21"/>
                  <a:pt x="49" y="20"/>
                </a:cubicBezTo>
                <a:cubicBezTo>
                  <a:pt x="49" y="20"/>
                  <a:pt x="49" y="19"/>
                  <a:pt x="47" y="18"/>
                </a:cubicBezTo>
                <a:cubicBezTo>
                  <a:pt x="46" y="18"/>
                  <a:pt x="44" y="17"/>
                  <a:pt x="44" y="17"/>
                </a:cubicBezTo>
                <a:cubicBezTo>
                  <a:pt x="42" y="17"/>
                  <a:pt x="42" y="17"/>
                  <a:pt x="42" y="17"/>
                </a:cubicBezTo>
                <a:cubicBezTo>
                  <a:pt x="40" y="15"/>
                  <a:pt x="40" y="15"/>
                  <a:pt x="40" y="15"/>
                </a:cubicBezTo>
                <a:cubicBezTo>
                  <a:pt x="38" y="15"/>
                  <a:pt x="38" y="15"/>
                  <a:pt x="38" y="15"/>
                </a:cubicBezTo>
                <a:cubicBezTo>
                  <a:pt x="37" y="12"/>
                  <a:pt x="37" y="12"/>
                  <a:pt x="37" y="12"/>
                </a:cubicBezTo>
                <a:cubicBezTo>
                  <a:pt x="36" y="9"/>
                  <a:pt x="36" y="9"/>
                  <a:pt x="36" y="9"/>
                </a:cubicBezTo>
                <a:cubicBezTo>
                  <a:pt x="34" y="7"/>
                  <a:pt x="34" y="7"/>
                  <a:pt x="34" y="7"/>
                </a:cubicBezTo>
                <a:cubicBezTo>
                  <a:pt x="32" y="6"/>
                  <a:pt x="32" y="6"/>
                  <a:pt x="32" y="6"/>
                </a:cubicBezTo>
                <a:cubicBezTo>
                  <a:pt x="31" y="5"/>
                  <a:pt x="31" y="5"/>
                  <a:pt x="31" y="5"/>
                </a:cubicBezTo>
                <a:cubicBezTo>
                  <a:pt x="29" y="4"/>
                  <a:pt x="29" y="4"/>
                  <a:pt x="29" y="4"/>
                </a:cubicBezTo>
                <a:cubicBezTo>
                  <a:pt x="28" y="4"/>
                  <a:pt x="28" y="4"/>
                  <a:pt x="28" y="4"/>
                </a:cubicBezTo>
                <a:cubicBezTo>
                  <a:pt x="28" y="4"/>
                  <a:pt x="27" y="6"/>
                  <a:pt x="27" y="6"/>
                </a:cubicBezTo>
                <a:cubicBezTo>
                  <a:pt x="27" y="6"/>
                  <a:pt x="24" y="7"/>
                  <a:pt x="24" y="7"/>
                </a:cubicBezTo>
                <a:cubicBezTo>
                  <a:pt x="22" y="9"/>
                  <a:pt x="22" y="9"/>
                  <a:pt x="22" y="9"/>
                </a:cubicBezTo>
                <a:cubicBezTo>
                  <a:pt x="20" y="10"/>
                  <a:pt x="20" y="10"/>
                  <a:pt x="20" y="10"/>
                </a:cubicBezTo>
                <a:cubicBezTo>
                  <a:pt x="20" y="10"/>
                  <a:pt x="20" y="10"/>
                  <a:pt x="20" y="9"/>
                </a:cubicBezTo>
                <a:cubicBezTo>
                  <a:pt x="19" y="9"/>
                  <a:pt x="19" y="9"/>
                  <a:pt x="19" y="9"/>
                </a:cubicBezTo>
                <a:cubicBezTo>
                  <a:pt x="19" y="9"/>
                  <a:pt x="18" y="8"/>
                  <a:pt x="18" y="7"/>
                </a:cubicBezTo>
                <a:cubicBezTo>
                  <a:pt x="18" y="7"/>
                  <a:pt x="17" y="6"/>
                  <a:pt x="17" y="6"/>
                </a:cubicBezTo>
                <a:cubicBezTo>
                  <a:pt x="17" y="6"/>
                  <a:pt x="17" y="5"/>
                  <a:pt x="17" y="5"/>
                </a:cubicBezTo>
                <a:cubicBezTo>
                  <a:pt x="17" y="4"/>
                  <a:pt x="17" y="3"/>
                  <a:pt x="17" y="3"/>
                </a:cubicBezTo>
                <a:cubicBezTo>
                  <a:pt x="17" y="2"/>
                  <a:pt x="17" y="2"/>
                  <a:pt x="17" y="2"/>
                </a:cubicBezTo>
                <a:cubicBezTo>
                  <a:pt x="16" y="1"/>
                  <a:pt x="16" y="1"/>
                  <a:pt x="16" y="1"/>
                </a:cubicBezTo>
                <a:cubicBezTo>
                  <a:pt x="16" y="0"/>
                  <a:pt x="16" y="0"/>
                  <a:pt x="16" y="0"/>
                </a:cubicBezTo>
                <a:cubicBezTo>
                  <a:pt x="16" y="0"/>
                  <a:pt x="14" y="0"/>
                  <a:pt x="14" y="0"/>
                </a:cubicBezTo>
                <a:cubicBezTo>
                  <a:pt x="14" y="0"/>
                  <a:pt x="10" y="4"/>
                  <a:pt x="10" y="4"/>
                </a:cubicBezTo>
                <a:cubicBezTo>
                  <a:pt x="11" y="5"/>
                  <a:pt x="11" y="5"/>
                  <a:pt x="11" y="5"/>
                </a:cubicBezTo>
                <a:cubicBezTo>
                  <a:pt x="10" y="7"/>
                  <a:pt x="10" y="7"/>
                  <a:pt x="10" y="7"/>
                </a:cubicBezTo>
                <a:cubicBezTo>
                  <a:pt x="9" y="9"/>
                  <a:pt x="9" y="9"/>
                  <a:pt x="9" y="9"/>
                </a:cubicBezTo>
                <a:cubicBezTo>
                  <a:pt x="8" y="11"/>
                  <a:pt x="8" y="11"/>
                  <a:pt x="8" y="11"/>
                </a:cubicBezTo>
                <a:cubicBezTo>
                  <a:pt x="8" y="11"/>
                  <a:pt x="7" y="12"/>
                  <a:pt x="7" y="13"/>
                </a:cubicBezTo>
                <a:cubicBezTo>
                  <a:pt x="7" y="13"/>
                  <a:pt x="6" y="14"/>
                  <a:pt x="6" y="14"/>
                </a:cubicBezTo>
                <a:cubicBezTo>
                  <a:pt x="5" y="15"/>
                  <a:pt x="5" y="15"/>
                  <a:pt x="5" y="15"/>
                </a:cubicBezTo>
                <a:cubicBezTo>
                  <a:pt x="4" y="16"/>
                  <a:pt x="4" y="16"/>
                  <a:pt x="4" y="16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8"/>
                  <a:pt x="4" y="19"/>
                  <a:pt x="4" y="20"/>
                </a:cubicBezTo>
                <a:cubicBezTo>
                  <a:pt x="4" y="20"/>
                  <a:pt x="3" y="21"/>
                  <a:pt x="3" y="21"/>
                </a:cubicBezTo>
                <a:cubicBezTo>
                  <a:pt x="2" y="23"/>
                  <a:pt x="2" y="23"/>
                  <a:pt x="2" y="23"/>
                </a:cubicBezTo>
                <a:cubicBezTo>
                  <a:pt x="0" y="25"/>
                  <a:pt x="0" y="25"/>
                  <a:pt x="0" y="25"/>
                </a:cubicBezTo>
                <a:cubicBezTo>
                  <a:pt x="0" y="27"/>
                  <a:pt x="0" y="27"/>
                  <a:pt x="0" y="27"/>
                </a:cubicBezTo>
                <a:cubicBezTo>
                  <a:pt x="1" y="28"/>
                  <a:pt x="1" y="28"/>
                  <a:pt x="1" y="28"/>
                </a:cubicBezTo>
                <a:cubicBezTo>
                  <a:pt x="3" y="29"/>
                  <a:pt x="3" y="29"/>
                  <a:pt x="3" y="29"/>
                </a:cubicBezTo>
                <a:cubicBezTo>
                  <a:pt x="5" y="30"/>
                  <a:pt x="5" y="30"/>
                  <a:pt x="5" y="30"/>
                </a:cubicBezTo>
                <a:cubicBezTo>
                  <a:pt x="5" y="30"/>
                  <a:pt x="5" y="31"/>
                  <a:pt x="5" y="32"/>
                </a:cubicBezTo>
                <a:cubicBezTo>
                  <a:pt x="5" y="32"/>
                  <a:pt x="5" y="33"/>
                  <a:pt x="5" y="33"/>
                </a:cubicBezTo>
                <a:cubicBezTo>
                  <a:pt x="4" y="35"/>
                  <a:pt x="4" y="35"/>
                  <a:pt x="4" y="35"/>
                </a:cubicBezTo>
                <a:cubicBezTo>
                  <a:pt x="4" y="35"/>
                  <a:pt x="5" y="36"/>
                  <a:pt x="5" y="36"/>
                </a:cubicBezTo>
                <a:cubicBezTo>
                  <a:pt x="5" y="36"/>
                  <a:pt x="5" y="37"/>
                  <a:pt x="5" y="37"/>
                </a:cubicBezTo>
                <a:cubicBezTo>
                  <a:pt x="5" y="37"/>
                  <a:pt x="5" y="39"/>
                  <a:pt x="5" y="39"/>
                </a:cubicBezTo>
                <a:cubicBezTo>
                  <a:pt x="4" y="40"/>
                  <a:pt x="4" y="40"/>
                  <a:pt x="4" y="40"/>
                </a:cubicBezTo>
                <a:cubicBezTo>
                  <a:pt x="4" y="40"/>
                  <a:pt x="5" y="41"/>
                  <a:pt x="5" y="42"/>
                </a:cubicBezTo>
                <a:cubicBezTo>
                  <a:pt x="5" y="42"/>
                  <a:pt x="5" y="43"/>
                  <a:pt x="5" y="43"/>
                </a:cubicBezTo>
                <a:cubicBezTo>
                  <a:pt x="4" y="43"/>
                  <a:pt x="6" y="45"/>
                  <a:pt x="6" y="45"/>
                </a:cubicBezTo>
                <a:cubicBezTo>
                  <a:pt x="6" y="45"/>
                  <a:pt x="7" y="44"/>
                  <a:pt x="8" y="44"/>
                </a:cubicBezTo>
                <a:cubicBezTo>
                  <a:pt x="8" y="44"/>
                  <a:pt x="10" y="44"/>
                  <a:pt x="10" y="44"/>
                </a:cubicBezTo>
                <a:cubicBezTo>
                  <a:pt x="12" y="45"/>
                  <a:pt x="12" y="45"/>
                  <a:pt x="12" y="45"/>
                </a:cubicBezTo>
                <a:cubicBezTo>
                  <a:pt x="14" y="45"/>
                  <a:pt x="14" y="45"/>
                  <a:pt x="14" y="45"/>
                </a:cubicBezTo>
                <a:cubicBezTo>
                  <a:pt x="15" y="47"/>
                  <a:pt x="15" y="47"/>
                  <a:pt x="15" y="47"/>
                </a:cubicBezTo>
                <a:cubicBezTo>
                  <a:pt x="15" y="49"/>
                  <a:pt x="15" y="49"/>
                  <a:pt x="15" y="49"/>
                </a:cubicBezTo>
                <a:cubicBezTo>
                  <a:pt x="15" y="52"/>
                  <a:pt x="15" y="52"/>
                  <a:pt x="15" y="52"/>
                </a:cubicBezTo>
                <a:cubicBezTo>
                  <a:pt x="14" y="54"/>
                  <a:pt x="14" y="54"/>
                  <a:pt x="14" y="54"/>
                </a:cubicBezTo>
                <a:cubicBezTo>
                  <a:pt x="16" y="55"/>
                  <a:pt x="16" y="55"/>
                  <a:pt x="16" y="55"/>
                </a:cubicBezTo>
                <a:cubicBezTo>
                  <a:pt x="16" y="55"/>
                  <a:pt x="16" y="55"/>
                  <a:pt x="16" y="55"/>
                </a:cubicBezTo>
                <a:cubicBezTo>
                  <a:pt x="16" y="55"/>
                  <a:pt x="16" y="57"/>
                  <a:pt x="16" y="58"/>
                </a:cubicBezTo>
                <a:cubicBezTo>
                  <a:pt x="15" y="58"/>
                  <a:pt x="14" y="58"/>
                  <a:pt x="13" y="59"/>
                </a:cubicBezTo>
                <a:cubicBezTo>
                  <a:pt x="12" y="59"/>
                  <a:pt x="11" y="59"/>
                  <a:pt x="11" y="59"/>
                </a:cubicBezTo>
                <a:cubicBezTo>
                  <a:pt x="11" y="60"/>
                  <a:pt x="11" y="60"/>
                  <a:pt x="11" y="60"/>
                </a:cubicBezTo>
                <a:cubicBezTo>
                  <a:pt x="13" y="61"/>
                  <a:pt x="13" y="61"/>
                  <a:pt x="13" y="61"/>
                </a:cubicBezTo>
                <a:cubicBezTo>
                  <a:pt x="13" y="61"/>
                  <a:pt x="14" y="61"/>
                  <a:pt x="14" y="61"/>
                </a:cubicBezTo>
                <a:cubicBezTo>
                  <a:pt x="14" y="62"/>
                  <a:pt x="14" y="64"/>
                  <a:pt x="14" y="64"/>
                </a:cubicBezTo>
                <a:cubicBezTo>
                  <a:pt x="14" y="64"/>
                  <a:pt x="14" y="65"/>
                  <a:pt x="13" y="65"/>
                </a:cubicBezTo>
                <a:cubicBezTo>
                  <a:pt x="13" y="65"/>
                  <a:pt x="12" y="66"/>
                  <a:pt x="12" y="66"/>
                </a:cubicBezTo>
                <a:cubicBezTo>
                  <a:pt x="11" y="67"/>
                  <a:pt x="11" y="67"/>
                  <a:pt x="11" y="67"/>
                </a:cubicBezTo>
                <a:cubicBezTo>
                  <a:pt x="10" y="68"/>
                  <a:pt x="10" y="68"/>
                  <a:pt x="10" y="68"/>
                </a:cubicBezTo>
                <a:cubicBezTo>
                  <a:pt x="8" y="69"/>
                  <a:pt x="8" y="69"/>
                  <a:pt x="8" y="69"/>
                </a:cubicBezTo>
                <a:cubicBezTo>
                  <a:pt x="10" y="71"/>
                  <a:pt x="10" y="71"/>
                  <a:pt x="10" y="71"/>
                </a:cubicBezTo>
                <a:cubicBezTo>
                  <a:pt x="11" y="71"/>
                  <a:pt x="11" y="71"/>
                  <a:pt x="11" y="71"/>
                </a:cubicBezTo>
                <a:cubicBezTo>
                  <a:pt x="11" y="71"/>
                  <a:pt x="12" y="72"/>
                  <a:pt x="12" y="72"/>
                </a:cubicBezTo>
                <a:cubicBezTo>
                  <a:pt x="12" y="72"/>
                  <a:pt x="15" y="74"/>
                  <a:pt x="15" y="74"/>
                </a:cubicBezTo>
                <a:cubicBezTo>
                  <a:pt x="14" y="75"/>
                  <a:pt x="14" y="75"/>
                  <a:pt x="14" y="75"/>
                </a:cubicBezTo>
                <a:cubicBezTo>
                  <a:pt x="14" y="75"/>
                  <a:pt x="14" y="76"/>
                  <a:pt x="14" y="77"/>
                </a:cubicBezTo>
                <a:cubicBezTo>
                  <a:pt x="14" y="78"/>
                  <a:pt x="14" y="81"/>
                  <a:pt x="14" y="81"/>
                </a:cubicBezTo>
                <a:cubicBezTo>
                  <a:pt x="13" y="82"/>
                  <a:pt x="13" y="82"/>
                  <a:pt x="13" y="82"/>
                </a:cubicBezTo>
                <a:cubicBezTo>
                  <a:pt x="13" y="83"/>
                  <a:pt x="14" y="86"/>
                  <a:pt x="14" y="86"/>
                </a:cubicBezTo>
                <a:cubicBezTo>
                  <a:pt x="14" y="87"/>
                  <a:pt x="14" y="87"/>
                  <a:pt x="14" y="87"/>
                </a:cubicBezTo>
                <a:cubicBezTo>
                  <a:pt x="13" y="88"/>
                  <a:pt x="13" y="88"/>
                  <a:pt x="13" y="88"/>
                </a:cubicBezTo>
                <a:cubicBezTo>
                  <a:pt x="17" y="90"/>
                  <a:pt x="17" y="90"/>
                  <a:pt x="17" y="90"/>
                </a:cubicBezTo>
                <a:cubicBezTo>
                  <a:pt x="16" y="92"/>
                  <a:pt x="16" y="92"/>
                  <a:pt x="16" y="92"/>
                </a:cubicBezTo>
                <a:cubicBezTo>
                  <a:pt x="14" y="93"/>
                  <a:pt x="14" y="93"/>
                  <a:pt x="14" y="93"/>
                </a:cubicBezTo>
                <a:cubicBezTo>
                  <a:pt x="14" y="93"/>
                  <a:pt x="13" y="93"/>
                  <a:pt x="13" y="93"/>
                </a:cubicBezTo>
                <a:cubicBezTo>
                  <a:pt x="13" y="94"/>
                  <a:pt x="13" y="95"/>
                  <a:pt x="13" y="95"/>
                </a:cubicBezTo>
                <a:cubicBezTo>
                  <a:pt x="14" y="96"/>
                  <a:pt x="14" y="96"/>
                  <a:pt x="14" y="96"/>
                </a:cubicBezTo>
                <a:cubicBezTo>
                  <a:pt x="13" y="97"/>
                  <a:pt x="13" y="97"/>
                  <a:pt x="13" y="97"/>
                </a:cubicBezTo>
                <a:cubicBezTo>
                  <a:pt x="13" y="97"/>
                  <a:pt x="13" y="97"/>
                  <a:pt x="13" y="97"/>
                </a:cubicBezTo>
                <a:cubicBezTo>
                  <a:pt x="13" y="97"/>
                  <a:pt x="13" y="99"/>
                  <a:pt x="13" y="99"/>
                </a:cubicBezTo>
                <a:cubicBezTo>
                  <a:pt x="13" y="99"/>
                  <a:pt x="13" y="100"/>
                  <a:pt x="12" y="100"/>
                </a:cubicBezTo>
                <a:cubicBezTo>
                  <a:pt x="12" y="100"/>
                  <a:pt x="11" y="101"/>
                  <a:pt x="11" y="101"/>
                </a:cubicBezTo>
                <a:cubicBezTo>
                  <a:pt x="12" y="103"/>
                  <a:pt x="12" y="103"/>
                  <a:pt x="12" y="103"/>
                </a:cubicBezTo>
                <a:cubicBezTo>
                  <a:pt x="11" y="107"/>
                  <a:pt x="11" y="107"/>
                  <a:pt x="11" y="107"/>
                </a:cubicBezTo>
                <a:cubicBezTo>
                  <a:pt x="11" y="108"/>
                  <a:pt x="11" y="108"/>
                  <a:pt x="11" y="108"/>
                </a:cubicBezTo>
                <a:cubicBezTo>
                  <a:pt x="12" y="111"/>
                  <a:pt x="12" y="111"/>
                  <a:pt x="12" y="111"/>
                </a:cubicBezTo>
                <a:cubicBezTo>
                  <a:pt x="14" y="114"/>
                  <a:pt x="14" y="114"/>
                  <a:pt x="14" y="114"/>
                </a:cubicBezTo>
                <a:cubicBezTo>
                  <a:pt x="16" y="116"/>
                  <a:pt x="16" y="116"/>
                  <a:pt x="16" y="116"/>
                </a:cubicBezTo>
                <a:cubicBezTo>
                  <a:pt x="17" y="118"/>
                  <a:pt x="17" y="118"/>
                  <a:pt x="17" y="118"/>
                </a:cubicBezTo>
                <a:cubicBezTo>
                  <a:pt x="19" y="119"/>
                  <a:pt x="19" y="119"/>
                  <a:pt x="19" y="119"/>
                </a:cubicBezTo>
                <a:cubicBezTo>
                  <a:pt x="18" y="122"/>
                  <a:pt x="18" y="122"/>
                  <a:pt x="18" y="122"/>
                </a:cubicBezTo>
                <a:cubicBezTo>
                  <a:pt x="19" y="123"/>
                  <a:pt x="19" y="123"/>
                  <a:pt x="19" y="123"/>
                </a:cubicBezTo>
                <a:cubicBezTo>
                  <a:pt x="19" y="125"/>
                  <a:pt x="19" y="125"/>
                  <a:pt x="19" y="125"/>
                </a:cubicBezTo>
                <a:cubicBezTo>
                  <a:pt x="19" y="125"/>
                  <a:pt x="19" y="125"/>
                  <a:pt x="18" y="126"/>
                </a:cubicBezTo>
                <a:cubicBezTo>
                  <a:pt x="18" y="126"/>
                  <a:pt x="18" y="126"/>
                  <a:pt x="17" y="125"/>
                </a:cubicBezTo>
                <a:cubicBezTo>
                  <a:pt x="16" y="125"/>
                  <a:pt x="15" y="123"/>
                  <a:pt x="15" y="123"/>
                </a:cubicBezTo>
                <a:cubicBezTo>
                  <a:pt x="15" y="123"/>
                  <a:pt x="14" y="121"/>
                  <a:pt x="14" y="121"/>
                </a:cubicBezTo>
                <a:cubicBezTo>
                  <a:pt x="14" y="121"/>
                  <a:pt x="13" y="120"/>
                  <a:pt x="13" y="120"/>
                </a:cubicBezTo>
                <a:cubicBezTo>
                  <a:pt x="11" y="120"/>
                  <a:pt x="11" y="120"/>
                  <a:pt x="11" y="120"/>
                </a:cubicBezTo>
                <a:cubicBezTo>
                  <a:pt x="11" y="120"/>
                  <a:pt x="11" y="121"/>
                  <a:pt x="11" y="121"/>
                </a:cubicBezTo>
                <a:cubicBezTo>
                  <a:pt x="11" y="122"/>
                  <a:pt x="11" y="122"/>
                  <a:pt x="12" y="123"/>
                </a:cubicBezTo>
                <a:cubicBezTo>
                  <a:pt x="13" y="124"/>
                  <a:pt x="13" y="124"/>
                  <a:pt x="14" y="124"/>
                </a:cubicBezTo>
                <a:cubicBezTo>
                  <a:pt x="14" y="124"/>
                  <a:pt x="14" y="125"/>
                  <a:pt x="15" y="125"/>
                </a:cubicBezTo>
                <a:cubicBezTo>
                  <a:pt x="15" y="126"/>
                  <a:pt x="15" y="128"/>
                  <a:pt x="15" y="128"/>
                </a:cubicBezTo>
                <a:cubicBezTo>
                  <a:pt x="17" y="130"/>
                  <a:pt x="17" y="130"/>
                  <a:pt x="17" y="130"/>
                </a:cubicBezTo>
                <a:cubicBezTo>
                  <a:pt x="19" y="131"/>
                  <a:pt x="19" y="131"/>
                  <a:pt x="19" y="131"/>
                </a:cubicBezTo>
                <a:cubicBezTo>
                  <a:pt x="27" y="135"/>
                  <a:pt x="27" y="135"/>
                  <a:pt x="27" y="135"/>
                </a:cubicBezTo>
                <a:cubicBezTo>
                  <a:pt x="30" y="136"/>
                  <a:pt x="30" y="136"/>
                  <a:pt x="30" y="136"/>
                </a:cubicBezTo>
                <a:cubicBezTo>
                  <a:pt x="31" y="136"/>
                  <a:pt x="31" y="136"/>
                  <a:pt x="31" y="136"/>
                </a:cubicBezTo>
                <a:cubicBezTo>
                  <a:pt x="32" y="138"/>
                  <a:pt x="32" y="138"/>
                  <a:pt x="32" y="138"/>
                </a:cubicBezTo>
                <a:cubicBezTo>
                  <a:pt x="33" y="139"/>
                  <a:pt x="33" y="139"/>
                  <a:pt x="33" y="139"/>
                </a:cubicBezTo>
                <a:cubicBezTo>
                  <a:pt x="33" y="139"/>
                  <a:pt x="34" y="139"/>
                  <a:pt x="35" y="139"/>
                </a:cubicBezTo>
                <a:cubicBezTo>
                  <a:pt x="35" y="139"/>
                  <a:pt x="37" y="139"/>
                  <a:pt x="37" y="139"/>
                </a:cubicBezTo>
                <a:cubicBezTo>
                  <a:pt x="37" y="139"/>
                  <a:pt x="38" y="138"/>
                  <a:pt x="38" y="139"/>
                </a:cubicBezTo>
                <a:cubicBezTo>
                  <a:pt x="38" y="140"/>
                  <a:pt x="41" y="145"/>
                  <a:pt x="41" y="145"/>
                </a:cubicBezTo>
                <a:cubicBezTo>
                  <a:pt x="41" y="145"/>
                  <a:pt x="41" y="146"/>
                  <a:pt x="42" y="147"/>
                </a:cubicBezTo>
                <a:cubicBezTo>
                  <a:pt x="43" y="148"/>
                  <a:pt x="45" y="149"/>
                  <a:pt x="45" y="149"/>
                </a:cubicBezTo>
                <a:cubicBezTo>
                  <a:pt x="45" y="149"/>
                  <a:pt x="44" y="150"/>
                  <a:pt x="44" y="151"/>
                </a:cubicBezTo>
                <a:cubicBezTo>
                  <a:pt x="45" y="152"/>
                  <a:pt x="44" y="152"/>
                  <a:pt x="45" y="152"/>
                </a:cubicBezTo>
                <a:cubicBezTo>
                  <a:pt x="45" y="153"/>
                  <a:pt x="45" y="153"/>
                  <a:pt x="45" y="153"/>
                </a:cubicBezTo>
                <a:cubicBezTo>
                  <a:pt x="45" y="153"/>
                  <a:pt x="45" y="153"/>
                  <a:pt x="45" y="154"/>
                </a:cubicBezTo>
                <a:cubicBezTo>
                  <a:pt x="46" y="154"/>
                  <a:pt x="46" y="155"/>
                  <a:pt x="46" y="155"/>
                </a:cubicBezTo>
                <a:cubicBezTo>
                  <a:pt x="46" y="158"/>
                  <a:pt x="46" y="158"/>
                  <a:pt x="46" y="158"/>
                </a:cubicBezTo>
                <a:cubicBezTo>
                  <a:pt x="48" y="158"/>
                  <a:pt x="48" y="158"/>
                  <a:pt x="48" y="158"/>
                </a:cubicBezTo>
                <a:lnTo>
                  <a:pt x="49" y="158"/>
                </a:lnTo>
                <a:close/>
              </a:path>
            </a:pathLst>
          </a:custGeom>
          <a:solidFill>
            <a:srgbClr val="8ED5DF"/>
          </a:solidFill>
          <a:ln w="0" cap="rnd">
            <a:solidFill>
              <a:srgbClr val="8ED5DF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14456085-089B-AE87-C2C4-287F98338F82}"/>
              </a:ext>
            </a:extLst>
          </p:cNvPr>
          <p:cNvSpPr>
            <a:spLocks noEditPoints="1"/>
          </p:cNvSpPr>
          <p:nvPr/>
        </p:nvSpPr>
        <p:spPr bwMode="auto">
          <a:xfrm>
            <a:off x="10513568" y="5923859"/>
            <a:ext cx="209216" cy="382447"/>
          </a:xfrm>
          <a:custGeom>
            <a:avLst/>
            <a:gdLst>
              <a:gd name="T0" fmla="*/ 45 w 85"/>
              <a:gd name="T1" fmla="*/ 154 h 160"/>
              <a:gd name="T2" fmla="*/ 41 w 85"/>
              <a:gd name="T3" fmla="*/ 145 h 160"/>
              <a:gd name="T4" fmla="*/ 15 w 85"/>
              <a:gd name="T5" fmla="*/ 128 h 160"/>
              <a:gd name="T6" fmla="*/ 14 w 85"/>
              <a:gd name="T7" fmla="*/ 121 h 160"/>
              <a:gd name="T8" fmla="*/ 18 w 85"/>
              <a:gd name="T9" fmla="*/ 119 h 160"/>
              <a:gd name="T10" fmla="*/ 12 w 85"/>
              <a:gd name="T11" fmla="*/ 100 h 160"/>
              <a:gd name="T12" fmla="*/ 14 w 85"/>
              <a:gd name="T13" fmla="*/ 93 h 160"/>
              <a:gd name="T14" fmla="*/ 14 w 85"/>
              <a:gd name="T15" fmla="*/ 77 h 160"/>
              <a:gd name="T16" fmla="*/ 11 w 85"/>
              <a:gd name="T17" fmla="*/ 67 h 160"/>
              <a:gd name="T18" fmla="*/ 13 w 85"/>
              <a:gd name="T19" fmla="*/ 58 h 160"/>
              <a:gd name="T20" fmla="*/ 14 w 85"/>
              <a:gd name="T21" fmla="*/ 46 h 160"/>
              <a:gd name="T22" fmla="*/ 4 w 85"/>
              <a:gd name="T23" fmla="*/ 39 h 160"/>
              <a:gd name="T24" fmla="*/ 0 w 85"/>
              <a:gd name="T25" fmla="*/ 27 h 160"/>
              <a:gd name="T26" fmla="*/ 4 w 85"/>
              <a:gd name="T27" fmla="*/ 15 h 160"/>
              <a:gd name="T28" fmla="*/ 16 w 85"/>
              <a:gd name="T29" fmla="*/ 0 h 160"/>
              <a:gd name="T30" fmla="*/ 19 w 85"/>
              <a:gd name="T31" fmla="*/ 8 h 160"/>
              <a:gd name="T32" fmla="*/ 31 w 85"/>
              <a:gd name="T33" fmla="*/ 4 h 160"/>
              <a:gd name="T34" fmla="*/ 42 w 85"/>
              <a:gd name="T35" fmla="*/ 16 h 160"/>
              <a:gd name="T36" fmla="*/ 54 w 85"/>
              <a:gd name="T37" fmla="*/ 30 h 160"/>
              <a:gd name="T38" fmla="*/ 55 w 85"/>
              <a:gd name="T39" fmla="*/ 48 h 160"/>
              <a:gd name="T40" fmla="*/ 52 w 85"/>
              <a:gd name="T41" fmla="*/ 59 h 160"/>
              <a:gd name="T42" fmla="*/ 57 w 85"/>
              <a:gd name="T43" fmla="*/ 73 h 160"/>
              <a:gd name="T44" fmla="*/ 68 w 85"/>
              <a:gd name="T45" fmla="*/ 87 h 160"/>
              <a:gd name="T46" fmla="*/ 77 w 85"/>
              <a:gd name="T47" fmla="*/ 88 h 160"/>
              <a:gd name="T48" fmla="*/ 80 w 85"/>
              <a:gd name="T49" fmla="*/ 107 h 160"/>
              <a:gd name="T50" fmla="*/ 60 w 85"/>
              <a:gd name="T51" fmla="*/ 140 h 160"/>
              <a:gd name="T52" fmla="*/ 61 w 85"/>
              <a:gd name="T53" fmla="*/ 147 h 160"/>
              <a:gd name="T54" fmla="*/ 59 w 85"/>
              <a:gd name="T55" fmla="*/ 154 h 160"/>
              <a:gd name="T56" fmla="*/ 49 w 85"/>
              <a:gd name="T57" fmla="*/ 158 h 160"/>
              <a:gd name="T58" fmla="*/ 57 w 85"/>
              <a:gd name="T59" fmla="*/ 151 h 160"/>
              <a:gd name="T60" fmla="*/ 63 w 85"/>
              <a:gd name="T61" fmla="*/ 149 h 160"/>
              <a:gd name="T62" fmla="*/ 59 w 85"/>
              <a:gd name="T63" fmla="*/ 140 h 160"/>
              <a:gd name="T64" fmla="*/ 75 w 85"/>
              <a:gd name="T65" fmla="*/ 124 h 160"/>
              <a:gd name="T66" fmla="*/ 80 w 85"/>
              <a:gd name="T67" fmla="*/ 91 h 160"/>
              <a:gd name="T68" fmla="*/ 69 w 85"/>
              <a:gd name="T69" fmla="*/ 90 h 160"/>
              <a:gd name="T70" fmla="*/ 65 w 85"/>
              <a:gd name="T71" fmla="*/ 81 h 160"/>
              <a:gd name="T72" fmla="*/ 55 w 85"/>
              <a:gd name="T73" fmla="*/ 68 h 160"/>
              <a:gd name="T74" fmla="*/ 54 w 85"/>
              <a:gd name="T75" fmla="*/ 55 h 160"/>
              <a:gd name="T76" fmla="*/ 54 w 85"/>
              <a:gd name="T77" fmla="*/ 42 h 160"/>
              <a:gd name="T78" fmla="*/ 52 w 85"/>
              <a:gd name="T79" fmla="*/ 26 h 160"/>
              <a:gd name="T80" fmla="*/ 40 w 85"/>
              <a:gd name="T81" fmla="*/ 15 h 160"/>
              <a:gd name="T82" fmla="*/ 24 w 85"/>
              <a:gd name="T83" fmla="*/ 7 h 160"/>
              <a:gd name="T84" fmla="*/ 17 w 85"/>
              <a:gd name="T85" fmla="*/ 5 h 160"/>
              <a:gd name="T86" fmla="*/ 9 w 85"/>
              <a:gd name="T87" fmla="*/ 9 h 160"/>
              <a:gd name="T88" fmla="*/ 4 w 85"/>
              <a:gd name="T89" fmla="*/ 20 h 160"/>
              <a:gd name="T90" fmla="*/ 6 w 85"/>
              <a:gd name="T91" fmla="*/ 32 h 160"/>
              <a:gd name="T92" fmla="*/ 5 w 85"/>
              <a:gd name="T93" fmla="*/ 41 h 160"/>
              <a:gd name="T94" fmla="*/ 15 w 85"/>
              <a:gd name="T95" fmla="*/ 46 h 160"/>
              <a:gd name="T96" fmla="*/ 13 w 85"/>
              <a:gd name="T97" fmla="*/ 59 h 160"/>
              <a:gd name="T98" fmla="*/ 12 w 85"/>
              <a:gd name="T99" fmla="*/ 66 h 160"/>
              <a:gd name="T100" fmla="*/ 15 w 85"/>
              <a:gd name="T101" fmla="*/ 75 h 160"/>
              <a:gd name="T102" fmla="*/ 17 w 85"/>
              <a:gd name="T103" fmla="*/ 92 h 160"/>
              <a:gd name="T104" fmla="*/ 13 w 85"/>
              <a:gd name="T105" fmla="*/ 101 h 160"/>
              <a:gd name="T106" fmla="*/ 18 w 85"/>
              <a:gd name="T107" fmla="*/ 122 h 160"/>
              <a:gd name="T108" fmla="*/ 13 w 85"/>
              <a:gd name="T109" fmla="*/ 120 h 160"/>
              <a:gd name="T110" fmla="*/ 27 w 85"/>
              <a:gd name="T111" fmla="*/ 135 h 160"/>
              <a:gd name="T112" fmla="*/ 38 w 85"/>
              <a:gd name="T113" fmla="*/ 139 h 160"/>
              <a:gd name="T114" fmla="*/ 47 w 85"/>
              <a:gd name="T115" fmla="*/ 155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5" h="160">
                <a:moveTo>
                  <a:pt x="52" y="160"/>
                </a:moveTo>
                <a:cubicBezTo>
                  <a:pt x="52" y="160"/>
                  <a:pt x="52" y="160"/>
                  <a:pt x="52" y="160"/>
                </a:cubicBezTo>
                <a:cubicBezTo>
                  <a:pt x="49" y="158"/>
                  <a:pt x="49" y="158"/>
                  <a:pt x="49" y="158"/>
                </a:cubicBezTo>
                <a:cubicBezTo>
                  <a:pt x="48" y="159"/>
                  <a:pt x="48" y="159"/>
                  <a:pt x="48" y="159"/>
                </a:cubicBezTo>
                <a:cubicBezTo>
                  <a:pt x="46" y="158"/>
                  <a:pt x="46" y="158"/>
                  <a:pt x="46" y="158"/>
                </a:cubicBezTo>
                <a:cubicBezTo>
                  <a:pt x="46" y="155"/>
                  <a:pt x="46" y="155"/>
                  <a:pt x="46" y="155"/>
                </a:cubicBezTo>
                <a:cubicBezTo>
                  <a:pt x="46" y="155"/>
                  <a:pt x="45" y="155"/>
                  <a:pt x="45" y="154"/>
                </a:cubicBezTo>
                <a:cubicBezTo>
                  <a:pt x="45" y="152"/>
                  <a:pt x="45" y="152"/>
                  <a:pt x="45" y="152"/>
                </a:cubicBezTo>
                <a:cubicBezTo>
                  <a:pt x="44" y="153"/>
                  <a:pt x="44" y="153"/>
                  <a:pt x="44" y="153"/>
                </a:cubicBezTo>
                <a:cubicBezTo>
                  <a:pt x="44" y="152"/>
                  <a:pt x="44" y="152"/>
                  <a:pt x="44" y="152"/>
                </a:cubicBezTo>
                <a:cubicBezTo>
                  <a:pt x="44" y="151"/>
                  <a:pt x="44" y="151"/>
                  <a:pt x="44" y="151"/>
                </a:cubicBezTo>
                <a:cubicBezTo>
                  <a:pt x="44" y="150"/>
                  <a:pt x="44" y="149"/>
                  <a:pt x="45" y="149"/>
                </a:cubicBezTo>
                <a:cubicBezTo>
                  <a:pt x="44" y="149"/>
                  <a:pt x="42" y="148"/>
                  <a:pt x="42" y="147"/>
                </a:cubicBezTo>
                <a:cubicBezTo>
                  <a:pt x="41" y="147"/>
                  <a:pt x="41" y="145"/>
                  <a:pt x="41" y="145"/>
                </a:cubicBezTo>
                <a:cubicBezTo>
                  <a:pt x="40" y="145"/>
                  <a:pt x="38" y="141"/>
                  <a:pt x="38" y="139"/>
                </a:cubicBezTo>
                <a:cubicBezTo>
                  <a:pt x="36" y="139"/>
                  <a:pt x="35" y="139"/>
                  <a:pt x="35" y="139"/>
                </a:cubicBezTo>
                <a:cubicBezTo>
                  <a:pt x="34" y="139"/>
                  <a:pt x="33" y="139"/>
                  <a:pt x="33" y="139"/>
                </a:cubicBezTo>
                <a:cubicBezTo>
                  <a:pt x="32" y="138"/>
                  <a:pt x="32" y="138"/>
                  <a:pt x="32" y="138"/>
                </a:cubicBezTo>
                <a:cubicBezTo>
                  <a:pt x="31" y="137"/>
                  <a:pt x="31" y="137"/>
                  <a:pt x="31" y="137"/>
                </a:cubicBezTo>
                <a:cubicBezTo>
                  <a:pt x="27" y="135"/>
                  <a:pt x="27" y="135"/>
                  <a:pt x="27" y="135"/>
                </a:cubicBezTo>
                <a:cubicBezTo>
                  <a:pt x="15" y="128"/>
                  <a:pt x="15" y="128"/>
                  <a:pt x="15" y="128"/>
                </a:cubicBezTo>
                <a:cubicBezTo>
                  <a:pt x="15" y="128"/>
                  <a:pt x="14" y="126"/>
                  <a:pt x="14" y="125"/>
                </a:cubicBezTo>
                <a:cubicBezTo>
                  <a:pt x="14" y="125"/>
                  <a:pt x="14" y="125"/>
                  <a:pt x="14" y="124"/>
                </a:cubicBezTo>
                <a:cubicBezTo>
                  <a:pt x="13" y="124"/>
                  <a:pt x="12" y="124"/>
                  <a:pt x="12" y="123"/>
                </a:cubicBezTo>
                <a:cubicBezTo>
                  <a:pt x="11" y="123"/>
                  <a:pt x="11" y="122"/>
                  <a:pt x="10" y="121"/>
                </a:cubicBezTo>
                <a:cubicBezTo>
                  <a:pt x="10" y="121"/>
                  <a:pt x="10" y="120"/>
                  <a:pt x="10" y="120"/>
                </a:cubicBezTo>
                <a:cubicBezTo>
                  <a:pt x="13" y="120"/>
                  <a:pt x="13" y="120"/>
                  <a:pt x="13" y="120"/>
                </a:cubicBezTo>
                <a:cubicBezTo>
                  <a:pt x="13" y="120"/>
                  <a:pt x="14" y="121"/>
                  <a:pt x="14" y="121"/>
                </a:cubicBezTo>
                <a:cubicBezTo>
                  <a:pt x="15" y="121"/>
                  <a:pt x="15" y="123"/>
                  <a:pt x="15" y="123"/>
                </a:cubicBezTo>
                <a:cubicBezTo>
                  <a:pt x="15" y="123"/>
                  <a:pt x="16" y="125"/>
                  <a:pt x="17" y="125"/>
                </a:cubicBezTo>
                <a:cubicBezTo>
                  <a:pt x="17" y="125"/>
                  <a:pt x="18" y="125"/>
                  <a:pt x="18" y="125"/>
                </a:cubicBezTo>
                <a:cubicBezTo>
                  <a:pt x="18" y="125"/>
                  <a:pt x="18" y="125"/>
                  <a:pt x="18" y="125"/>
                </a:cubicBezTo>
                <a:cubicBezTo>
                  <a:pt x="19" y="123"/>
                  <a:pt x="19" y="123"/>
                  <a:pt x="19" y="123"/>
                </a:cubicBezTo>
                <a:cubicBezTo>
                  <a:pt x="18" y="122"/>
                  <a:pt x="18" y="122"/>
                  <a:pt x="18" y="122"/>
                </a:cubicBezTo>
                <a:cubicBezTo>
                  <a:pt x="18" y="119"/>
                  <a:pt x="18" y="119"/>
                  <a:pt x="18" y="119"/>
                </a:cubicBezTo>
                <a:cubicBezTo>
                  <a:pt x="17" y="118"/>
                  <a:pt x="17" y="118"/>
                  <a:pt x="17" y="118"/>
                </a:cubicBezTo>
                <a:cubicBezTo>
                  <a:pt x="16" y="116"/>
                  <a:pt x="16" y="116"/>
                  <a:pt x="16" y="116"/>
                </a:cubicBezTo>
                <a:cubicBezTo>
                  <a:pt x="12" y="111"/>
                  <a:pt x="12" y="111"/>
                  <a:pt x="12" y="111"/>
                </a:cubicBezTo>
                <a:cubicBezTo>
                  <a:pt x="10" y="108"/>
                  <a:pt x="10" y="108"/>
                  <a:pt x="10" y="108"/>
                </a:cubicBezTo>
                <a:cubicBezTo>
                  <a:pt x="12" y="103"/>
                  <a:pt x="12" y="103"/>
                  <a:pt x="12" y="103"/>
                </a:cubicBezTo>
                <a:cubicBezTo>
                  <a:pt x="11" y="101"/>
                  <a:pt x="11" y="101"/>
                  <a:pt x="11" y="101"/>
                </a:cubicBezTo>
                <a:cubicBezTo>
                  <a:pt x="11" y="101"/>
                  <a:pt x="12" y="100"/>
                  <a:pt x="12" y="100"/>
                </a:cubicBezTo>
                <a:cubicBezTo>
                  <a:pt x="12" y="100"/>
                  <a:pt x="13" y="99"/>
                  <a:pt x="13" y="99"/>
                </a:cubicBezTo>
                <a:cubicBezTo>
                  <a:pt x="13" y="99"/>
                  <a:pt x="13" y="98"/>
                  <a:pt x="13" y="98"/>
                </a:cubicBezTo>
                <a:cubicBezTo>
                  <a:pt x="13" y="97"/>
                  <a:pt x="13" y="97"/>
                  <a:pt x="13" y="97"/>
                </a:cubicBezTo>
                <a:cubicBezTo>
                  <a:pt x="14" y="95"/>
                  <a:pt x="14" y="95"/>
                  <a:pt x="14" y="95"/>
                </a:cubicBezTo>
                <a:cubicBezTo>
                  <a:pt x="12" y="95"/>
                  <a:pt x="12" y="95"/>
                  <a:pt x="12" y="95"/>
                </a:cubicBezTo>
                <a:cubicBezTo>
                  <a:pt x="12" y="94"/>
                  <a:pt x="13" y="93"/>
                  <a:pt x="13" y="93"/>
                </a:cubicBezTo>
                <a:cubicBezTo>
                  <a:pt x="13" y="93"/>
                  <a:pt x="13" y="93"/>
                  <a:pt x="14" y="93"/>
                </a:cubicBezTo>
                <a:cubicBezTo>
                  <a:pt x="16" y="91"/>
                  <a:pt x="16" y="91"/>
                  <a:pt x="16" y="91"/>
                </a:cubicBezTo>
                <a:cubicBezTo>
                  <a:pt x="16" y="90"/>
                  <a:pt x="16" y="90"/>
                  <a:pt x="16" y="90"/>
                </a:cubicBezTo>
                <a:cubicBezTo>
                  <a:pt x="13" y="89"/>
                  <a:pt x="13" y="89"/>
                  <a:pt x="13" y="89"/>
                </a:cubicBezTo>
                <a:cubicBezTo>
                  <a:pt x="14" y="86"/>
                  <a:pt x="14" y="86"/>
                  <a:pt x="14" y="86"/>
                </a:cubicBezTo>
                <a:cubicBezTo>
                  <a:pt x="13" y="85"/>
                  <a:pt x="12" y="83"/>
                  <a:pt x="12" y="83"/>
                </a:cubicBezTo>
                <a:cubicBezTo>
                  <a:pt x="13" y="81"/>
                  <a:pt x="13" y="81"/>
                  <a:pt x="13" y="81"/>
                </a:cubicBezTo>
                <a:cubicBezTo>
                  <a:pt x="13" y="81"/>
                  <a:pt x="14" y="78"/>
                  <a:pt x="14" y="77"/>
                </a:cubicBezTo>
                <a:cubicBezTo>
                  <a:pt x="14" y="76"/>
                  <a:pt x="14" y="75"/>
                  <a:pt x="14" y="75"/>
                </a:cubicBezTo>
                <a:cubicBezTo>
                  <a:pt x="14" y="74"/>
                  <a:pt x="14" y="74"/>
                  <a:pt x="14" y="74"/>
                </a:cubicBezTo>
                <a:cubicBezTo>
                  <a:pt x="13" y="73"/>
                  <a:pt x="12" y="72"/>
                  <a:pt x="12" y="72"/>
                </a:cubicBezTo>
                <a:cubicBezTo>
                  <a:pt x="12" y="72"/>
                  <a:pt x="11" y="72"/>
                  <a:pt x="11" y="71"/>
                </a:cubicBezTo>
                <a:cubicBezTo>
                  <a:pt x="10" y="71"/>
                  <a:pt x="10" y="71"/>
                  <a:pt x="10" y="71"/>
                </a:cubicBezTo>
                <a:cubicBezTo>
                  <a:pt x="8" y="69"/>
                  <a:pt x="8" y="69"/>
                  <a:pt x="8" y="69"/>
                </a:cubicBezTo>
                <a:cubicBezTo>
                  <a:pt x="11" y="67"/>
                  <a:pt x="11" y="67"/>
                  <a:pt x="11" y="67"/>
                </a:cubicBezTo>
                <a:cubicBezTo>
                  <a:pt x="11" y="66"/>
                  <a:pt x="11" y="66"/>
                  <a:pt x="11" y="66"/>
                </a:cubicBezTo>
                <a:cubicBezTo>
                  <a:pt x="12" y="65"/>
                  <a:pt x="13" y="65"/>
                  <a:pt x="13" y="65"/>
                </a:cubicBezTo>
                <a:cubicBezTo>
                  <a:pt x="13" y="65"/>
                  <a:pt x="14" y="64"/>
                  <a:pt x="14" y="64"/>
                </a:cubicBezTo>
                <a:cubicBezTo>
                  <a:pt x="14" y="63"/>
                  <a:pt x="14" y="62"/>
                  <a:pt x="14" y="61"/>
                </a:cubicBezTo>
                <a:cubicBezTo>
                  <a:pt x="11" y="60"/>
                  <a:pt x="11" y="60"/>
                  <a:pt x="11" y="60"/>
                </a:cubicBezTo>
                <a:cubicBezTo>
                  <a:pt x="11" y="59"/>
                  <a:pt x="11" y="59"/>
                  <a:pt x="11" y="59"/>
                </a:cubicBezTo>
                <a:cubicBezTo>
                  <a:pt x="11" y="59"/>
                  <a:pt x="12" y="59"/>
                  <a:pt x="13" y="58"/>
                </a:cubicBezTo>
                <a:cubicBezTo>
                  <a:pt x="14" y="58"/>
                  <a:pt x="15" y="57"/>
                  <a:pt x="15" y="57"/>
                </a:cubicBezTo>
                <a:cubicBezTo>
                  <a:pt x="16" y="57"/>
                  <a:pt x="16" y="56"/>
                  <a:pt x="16" y="55"/>
                </a:cubicBezTo>
                <a:cubicBezTo>
                  <a:pt x="14" y="54"/>
                  <a:pt x="14" y="54"/>
                  <a:pt x="14" y="54"/>
                </a:cubicBezTo>
                <a:cubicBezTo>
                  <a:pt x="15" y="52"/>
                  <a:pt x="15" y="52"/>
                  <a:pt x="15" y="52"/>
                </a:cubicBezTo>
                <a:cubicBezTo>
                  <a:pt x="14" y="49"/>
                  <a:pt x="14" y="49"/>
                  <a:pt x="14" y="49"/>
                </a:cubicBezTo>
                <a:cubicBezTo>
                  <a:pt x="15" y="47"/>
                  <a:pt x="15" y="47"/>
                  <a:pt x="15" y="47"/>
                </a:cubicBezTo>
                <a:cubicBezTo>
                  <a:pt x="14" y="46"/>
                  <a:pt x="14" y="46"/>
                  <a:pt x="14" y="46"/>
                </a:cubicBezTo>
                <a:cubicBezTo>
                  <a:pt x="10" y="44"/>
                  <a:pt x="10" y="44"/>
                  <a:pt x="10" y="44"/>
                </a:cubicBezTo>
                <a:cubicBezTo>
                  <a:pt x="9" y="44"/>
                  <a:pt x="9" y="44"/>
                  <a:pt x="9" y="44"/>
                </a:cubicBezTo>
                <a:cubicBezTo>
                  <a:pt x="8" y="44"/>
                  <a:pt x="7" y="45"/>
                  <a:pt x="7" y="45"/>
                </a:cubicBezTo>
                <a:cubicBezTo>
                  <a:pt x="4" y="44"/>
                  <a:pt x="4" y="43"/>
                  <a:pt x="4" y="43"/>
                </a:cubicBezTo>
                <a:cubicBezTo>
                  <a:pt x="5" y="43"/>
                  <a:pt x="5" y="42"/>
                  <a:pt x="5" y="42"/>
                </a:cubicBezTo>
                <a:cubicBezTo>
                  <a:pt x="4" y="41"/>
                  <a:pt x="4" y="41"/>
                  <a:pt x="4" y="41"/>
                </a:cubicBezTo>
                <a:cubicBezTo>
                  <a:pt x="4" y="39"/>
                  <a:pt x="4" y="39"/>
                  <a:pt x="4" y="39"/>
                </a:cubicBezTo>
                <a:cubicBezTo>
                  <a:pt x="4" y="39"/>
                  <a:pt x="5" y="37"/>
                  <a:pt x="5" y="37"/>
                </a:cubicBezTo>
                <a:cubicBezTo>
                  <a:pt x="4" y="36"/>
                  <a:pt x="4" y="35"/>
                  <a:pt x="4" y="35"/>
                </a:cubicBezTo>
                <a:cubicBezTo>
                  <a:pt x="5" y="33"/>
                  <a:pt x="5" y="33"/>
                  <a:pt x="5" y="33"/>
                </a:cubicBezTo>
                <a:cubicBezTo>
                  <a:pt x="5" y="32"/>
                  <a:pt x="5" y="32"/>
                  <a:pt x="5" y="32"/>
                </a:cubicBezTo>
                <a:cubicBezTo>
                  <a:pt x="5" y="31"/>
                  <a:pt x="5" y="30"/>
                  <a:pt x="5" y="30"/>
                </a:cubicBezTo>
                <a:cubicBezTo>
                  <a:pt x="1" y="28"/>
                  <a:pt x="1" y="28"/>
                  <a:pt x="1" y="28"/>
                </a:cubicBezTo>
                <a:cubicBezTo>
                  <a:pt x="0" y="27"/>
                  <a:pt x="0" y="27"/>
                  <a:pt x="0" y="27"/>
                </a:cubicBezTo>
                <a:cubicBezTo>
                  <a:pt x="0" y="25"/>
                  <a:pt x="0" y="25"/>
                  <a:pt x="0" y="25"/>
                </a:cubicBezTo>
                <a:cubicBezTo>
                  <a:pt x="2" y="23"/>
                  <a:pt x="2" y="23"/>
                  <a:pt x="2" y="23"/>
                </a:cubicBezTo>
                <a:cubicBezTo>
                  <a:pt x="3" y="21"/>
                  <a:pt x="3" y="21"/>
                  <a:pt x="3" y="21"/>
                </a:cubicBezTo>
                <a:cubicBezTo>
                  <a:pt x="3" y="20"/>
                  <a:pt x="3" y="20"/>
                  <a:pt x="3" y="19"/>
                </a:cubicBezTo>
                <a:cubicBezTo>
                  <a:pt x="3" y="19"/>
                  <a:pt x="4" y="18"/>
                  <a:pt x="4" y="18"/>
                </a:cubicBezTo>
                <a:cubicBezTo>
                  <a:pt x="4" y="16"/>
                  <a:pt x="4" y="16"/>
                  <a:pt x="4" y="16"/>
                </a:cubicBezTo>
                <a:cubicBezTo>
                  <a:pt x="4" y="15"/>
                  <a:pt x="4" y="15"/>
                  <a:pt x="4" y="15"/>
                </a:cubicBezTo>
                <a:cubicBezTo>
                  <a:pt x="5" y="14"/>
                  <a:pt x="5" y="14"/>
                  <a:pt x="5" y="14"/>
                </a:cubicBezTo>
                <a:cubicBezTo>
                  <a:pt x="5" y="14"/>
                  <a:pt x="6" y="13"/>
                  <a:pt x="7" y="13"/>
                </a:cubicBezTo>
                <a:cubicBezTo>
                  <a:pt x="7" y="12"/>
                  <a:pt x="7" y="11"/>
                  <a:pt x="7" y="11"/>
                </a:cubicBezTo>
                <a:cubicBezTo>
                  <a:pt x="11" y="5"/>
                  <a:pt x="11" y="5"/>
                  <a:pt x="11" y="5"/>
                </a:cubicBezTo>
                <a:cubicBezTo>
                  <a:pt x="10" y="4"/>
                  <a:pt x="10" y="4"/>
                  <a:pt x="10" y="4"/>
                </a:cubicBezTo>
                <a:cubicBezTo>
                  <a:pt x="13" y="0"/>
                  <a:pt x="14" y="0"/>
                  <a:pt x="14" y="0"/>
                </a:cubicBezTo>
                <a:cubicBezTo>
                  <a:pt x="15" y="0"/>
                  <a:pt x="16" y="0"/>
                  <a:pt x="16" y="0"/>
                </a:cubicBezTo>
                <a:cubicBezTo>
                  <a:pt x="17" y="1"/>
                  <a:pt x="17" y="1"/>
                  <a:pt x="17" y="1"/>
                </a:cubicBezTo>
                <a:cubicBezTo>
                  <a:pt x="18" y="2"/>
                  <a:pt x="18" y="2"/>
                  <a:pt x="18" y="2"/>
                </a:cubicBezTo>
                <a:cubicBezTo>
                  <a:pt x="18" y="3"/>
                  <a:pt x="18" y="3"/>
                  <a:pt x="18" y="3"/>
                </a:cubicBezTo>
                <a:cubicBezTo>
                  <a:pt x="18" y="4"/>
                  <a:pt x="17" y="4"/>
                  <a:pt x="17" y="5"/>
                </a:cubicBezTo>
                <a:cubicBezTo>
                  <a:pt x="18" y="5"/>
                  <a:pt x="17" y="6"/>
                  <a:pt x="17" y="6"/>
                </a:cubicBezTo>
                <a:cubicBezTo>
                  <a:pt x="18" y="6"/>
                  <a:pt x="18" y="7"/>
                  <a:pt x="18" y="7"/>
                </a:cubicBezTo>
                <a:cubicBezTo>
                  <a:pt x="19" y="8"/>
                  <a:pt x="19" y="8"/>
                  <a:pt x="19" y="8"/>
                </a:cubicBezTo>
                <a:cubicBezTo>
                  <a:pt x="19" y="9"/>
                  <a:pt x="20" y="9"/>
                  <a:pt x="20" y="9"/>
                </a:cubicBezTo>
                <a:cubicBezTo>
                  <a:pt x="22" y="8"/>
                  <a:pt x="22" y="8"/>
                  <a:pt x="22" y="8"/>
                </a:cubicBezTo>
                <a:cubicBezTo>
                  <a:pt x="24" y="7"/>
                  <a:pt x="24" y="7"/>
                  <a:pt x="24" y="7"/>
                </a:cubicBezTo>
                <a:cubicBezTo>
                  <a:pt x="24" y="7"/>
                  <a:pt x="26" y="6"/>
                  <a:pt x="27" y="6"/>
                </a:cubicBezTo>
                <a:cubicBezTo>
                  <a:pt x="27" y="6"/>
                  <a:pt x="27" y="5"/>
                  <a:pt x="28" y="4"/>
                </a:cubicBezTo>
                <a:cubicBezTo>
                  <a:pt x="29" y="4"/>
                  <a:pt x="29" y="4"/>
                  <a:pt x="29" y="4"/>
                </a:cubicBezTo>
                <a:cubicBezTo>
                  <a:pt x="31" y="4"/>
                  <a:pt x="31" y="4"/>
                  <a:pt x="31" y="4"/>
                </a:cubicBezTo>
                <a:cubicBezTo>
                  <a:pt x="32" y="6"/>
                  <a:pt x="32" y="6"/>
                  <a:pt x="32" y="6"/>
                </a:cubicBezTo>
                <a:cubicBezTo>
                  <a:pt x="34" y="7"/>
                  <a:pt x="34" y="7"/>
                  <a:pt x="34" y="7"/>
                </a:cubicBezTo>
                <a:cubicBezTo>
                  <a:pt x="36" y="9"/>
                  <a:pt x="36" y="9"/>
                  <a:pt x="36" y="9"/>
                </a:cubicBezTo>
                <a:cubicBezTo>
                  <a:pt x="37" y="12"/>
                  <a:pt x="37" y="12"/>
                  <a:pt x="37" y="12"/>
                </a:cubicBezTo>
                <a:cubicBezTo>
                  <a:pt x="39" y="15"/>
                  <a:pt x="39" y="15"/>
                  <a:pt x="39" y="15"/>
                </a:cubicBezTo>
                <a:cubicBezTo>
                  <a:pt x="40" y="14"/>
                  <a:pt x="40" y="14"/>
                  <a:pt x="40" y="14"/>
                </a:cubicBezTo>
                <a:cubicBezTo>
                  <a:pt x="42" y="16"/>
                  <a:pt x="42" y="16"/>
                  <a:pt x="42" y="16"/>
                </a:cubicBezTo>
                <a:cubicBezTo>
                  <a:pt x="44" y="17"/>
                  <a:pt x="44" y="17"/>
                  <a:pt x="44" y="17"/>
                </a:cubicBezTo>
                <a:cubicBezTo>
                  <a:pt x="44" y="17"/>
                  <a:pt x="46" y="17"/>
                  <a:pt x="48" y="18"/>
                </a:cubicBezTo>
                <a:cubicBezTo>
                  <a:pt x="49" y="18"/>
                  <a:pt x="49" y="19"/>
                  <a:pt x="49" y="19"/>
                </a:cubicBezTo>
                <a:cubicBezTo>
                  <a:pt x="50" y="21"/>
                  <a:pt x="52" y="23"/>
                  <a:pt x="52" y="23"/>
                </a:cubicBezTo>
                <a:cubicBezTo>
                  <a:pt x="53" y="26"/>
                  <a:pt x="53" y="26"/>
                  <a:pt x="53" y="26"/>
                </a:cubicBezTo>
                <a:cubicBezTo>
                  <a:pt x="53" y="26"/>
                  <a:pt x="54" y="28"/>
                  <a:pt x="54" y="29"/>
                </a:cubicBezTo>
                <a:cubicBezTo>
                  <a:pt x="54" y="29"/>
                  <a:pt x="54" y="30"/>
                  <a:pt x="54" y="30"/>
                </a:cubicBezTo>
                <a:cubicBezTo>
                  <a:pt x="57" y="33"/>
                  <a:pt x="57" y="33"/>
                  <a:pt x="57" y="33"/>
                </a:cubicBezTo>
                <a:cubicBezTo>
                  <a:pt x="56" y="36"/>
                  <a:pt x="56" y="36"/>
                  <a:pt x="56" y="36"/>
                </a:cubicBezTo>
                <a:cubicBezTo>
                  <a:pt x="55" y="38"/>
                  <a:pt x="55" y="38"/>
                  <a:pt x="55" y="38"/>
                </a:cubicBezTo>
                <a:cubicBezTo>
                  <a:pt x="55" y="38"/>
                  <a:pt x="55" y="40"/>
                  <a:pt x="55" y="40"/>
                </a:cubicBezTo>
                <a:cubicBezTo>
                  <a:pt x="55" y="40"/>
                  <a:pt x="55" y="42"/>
                  <a:pt x="55" y="42"/>
                </a:cubicBezTo>
                <a:cubicBezTo>
                  <a:pt x="54" y="43"/>
                  <a:pt x="54" y="43"/>
                  <a:pt x="54" y="43"/>
                </a:cubicBezTo>
                <a:cubicBezTo>
                  <a:pt x="55" y="48"/>
                  <a:pt x="55" y="48"/>
                  <a:pt x="55" y="48"/>
                </a:cubicBezTo>
                <a:cubicBezTo>
                  <a:pt x="54" y="51"/>
                  <a:pt x="54" y="51"/>
                  <a:pt x="54" y="51"/>
                </a:cubicBezTo>
                <a:cubicBezTo>
                  <a:pt x="55" y="51"/>
                  <a:pt x="56" y="52"/>
                  <a:pt x="56" y="53"/>
                </a:cubicBezTo>
                <a:cubicBezTo>
                  <a:pt x="57" y="53"/>
                  <a:pt x="56" y="54"/>
                  <a:pt x="56" y="54"/>
                </a:cubicBezTo>
                <a:cubicBezTo>
                  <a:pt x="55" y="55"/>
                  <a:pt x="55" y="55"/>
                  <a:pt x="54" y="56"/>
                </a:cubicBezTo>
                <a:cubicBezTo>
                  <a:pt x="53" y="56"/>
                  <a:pt x="53" y="56"/>
                  <a:pt x="53" y="56"/>
                </a:cubicBezTo>
                <a:cubicBezTo>
                  <a:pt x="53" y="57"/>
                  <a:pt x="52" y="57"/>
                  <a:pt x="52" y="57"/>
                </a:cubicBezTo>
                <a:cubicBezTo>
                  <a:pt x="52" y="57"/>
                  <a:pt x="52" y="58"/>
                  <a:pt x="52" y="59"/>
                </a:cubicBezTo>
                <a:cubicBezTo>
                  <a:pt x="53" y="60"/>
                  <a:pt x="55" y="61"/>
                  <a:pt x="55" y="61"/>
                </a:cubicBezTo>
                <a:cubicBezTo>
                  <a:pt x="55" y="61"/>
                  <a:pt x="57" y="63"/>
                  <a:pt x="57" y="64"/>
                </a:cubicBezTo>
                <a:cubicBezTo>
                  <a:pt x="58" y="64"/>
                  <a:pt x="57" y="65"/>
                  <a:pt x="57" y="66"/>
                </a:cubicBezTo>
                <a:cubicBezTo>
                  <a:pt x="57" y="66"/>
                  <a:pt x="57" y="67"/>
                  <a:pt x="55" y="68"/>
                </a:cubicBezTo>
                <a:cubicBezTo>
                  <a:pt x="56" y="69"/>
                  <a:pt x="56" y="69"/>
                  <a:pt x="56" y="69"/>
                </a:cubicBezTo>
                <a:cubicBezTo>
                  <a:pt x="57" y="72"/>
                  <a:pt x="57" y="72"/>
                  <a:pt x="57" y="72"/>
                </a:cubicBezTo>
                <a:cubicBezTo>
                  <a:pt x="57" y="72"/>
                  <a:pt x="57" y="73"/>
                  <a:pt x="57" y="73"/>
                </a:cubicBezTo>
                <a:cubicBezTo>
                  <a:pt x="58" y="74"/>
                  <a:pt x="59" y="76"/>
                  <a:pt x="60" y="76"/>
                </a:cubicBezTo>
                <a:cubicBezTo>
                  <a:pt x="60" y="76"/>
                  <a:pt x="61" y="78"/>
                  <a:pt x="61" y="79"/>
                </a:cubicBezTo>
                <a:cubicBezTo>
                  <a:pt x="61" y="79"/>
                  <a:pt x="61" y="80"/>
                  <a:pt x="61" y="80"/>
                </a:cubicBezTo>
                <a:cubicBezTo>
                  <a:pt x="61" y="80"/>
                  <a:pt x="62" y="80"/>
                  <a:pt x="62" y="80"/>
                </a:cubicBezTo>
                <a:cubicBezTo>
                  <a:pt x="63" y="81"/>
                  <a:pt x="65" y="81"/>
                  <a:pt x="65" y="81"/>
                </a:cubicBezTo>
                <a:cubicBezTo>
                  <a:pt x="65" y="81"/>
                  <a:pt x="66" y="82"/>
                  <a:pt x="66" y="83"/>
                </a:cubicBezTo>
                <a:cubicBezTo>
                  <a:pt x="67" y="84"/>
                  <a:pt x="68" y="86"/>
                  <a:pt x="68" y="87"/>
                </a:cubicBezTo>
                <a:cubicBezTo>
                  <a:pt x="68" y="87"/>
                  <a:pt x="68" y="88"/>
                  <a:pt x="68" y="88"/>
                </a:cubicBezTo>
                <a:cubicBezTo>
                  <a:pt x="68" y="89"/>
                  <a:pt x="68" y="89"/>
                  <a:pt x="68" y="89"/>
                </a:cubicBezTo>
                <a:cubicBezTo>
                  <a:pt x="68" y="90"/>
                  <a:pt x="69" y="89"/>
                  <a:pt x="69" y="89"/>
                </a:cubicBezTo>
                <a:cubicBezTo>
                  <a:pt x="69" y="89"/>
                  <a:pt x="70" y="88"/>
                  <a:pt x="70" y="88"/>
                </a:cubicBezTo>
                <a:cubicBezTo>
                  <a:pt x="71" y="88"/>
                  <a:pt x="72" y="88"/>
                  <a:pt x="73" y="88"/>
                </a:cubicBezTo>
                <a:cubicBezTo>
                  <a:pt x="74" y="88"/>
                  <a:pt x="74" y="88"/>
                  <a:pt x="74" y="88"/>
                </a:cubicBezTo>
                <a:cubicBezTo>
                  <a:pt x="76" y="88"/>
                  <a:pt x="76" y="88"/>
                  <a:pt x="77" y="88"/>
                </a:cubicBezTo>
                <a:cubicBezTo>
                  <a:pt x="79" y="89"/>
                  <a:pt x="79" y="89"/>
                  <a:pt x="79" y="89"/>
                </a:cubicBezTo>
                <a:cubicBezTo>
                  <a:pt x="80" y="91"/>
                  <a:pt x="80" y="91"/>
                  <a:pt x="80" y="91"/>
                </a:cubicBezTo>
                <a:cubicBezTo>
                  <a:pt x="80" y="91"/>
                  <a:pt x="81" y="91"/>
                  <a:pt x="81" y="91"/>
                </a:cubicBezTo>
                <a:cubicBezTo>
                  <a:pt x="82" y="93"/>
                  <a:pt x="82" y="93"/>
                  <a:pt x="82" y="93"/>
                </a:cubicBezTo>
                <a:cubicBezTo>
                  <a:pt x="84" y="96"/>
                  <a:pt x="84" y="96"/>
                  <a:pt x="84" y="96"/>
                </a:cubicBezTo>
                <a:cubicBezTo>
                  <a:pt x="85" y="104"/>
                  <a:pt x="85" y="104"/>
                  <a:pt x="85" y="104"/>
                </a:cubicBezTo>
                <a:cubicBezTo>
                  <a:pt x="83" y="104"/>
                  <a:pt x="81" y="106"/>
                  <a:pt x="80" y="107"/>
                </a:cubicBezTo>
                <a:cubicBezTo>
                  <a:pt x="77" y="115"/>
                  <a:pt x="77" y="115"/>
                  <a:pt x="77" y="115"/>
                </a:cubicBezTo>
                <a:cubicBezTo>
                  <a:pt x="75" y="124"/>
                  <a:pt x="75" y="124"/>
                  <a:pt x="75" y="124"/>
                </a:cubicBezTo>
                <a:cubicBezTo>
                  <a:pt x="70" y="132"/>
                  <a:pt x="70" y="132"/>
                  <a:pt x="70" y="132"/>
                </a:cubicBezTo>
                <a:cubicBezTo>
                  <a:pt x="63" y="136"/>
                  <a:pt x="63" y="136"/>
                  <a:pt x="63" y="136"/>
                </a:cubicBezTo>
                <a:cubicBezTo>
                  <a:pt x="62" y="136"/>
                  <a:pt x="62" y="136"/>
                  <a:pt x="62" y="136"/>
                </a:cubicBezTo>
                <a:cubicBezTo>
                  <a:pt x="62" y="136"/>
                  <a:pt x="61" y="137"/>
                  <a:pt x="61" y="137"/>
                </a:cubicBezTo>
                <a:cubicBezTo>
                  <a:pt x="60" y="140"/>
                  <a:pt x="60" y="140"/>
                  <a:pt x="60" y="140"/>
                </a:cubicBezTo>
                <a:cubicBezTo>
                  <a:pt x="59" y="141"/>
                  <a:pt x="59" y="141"/>
                  <a:pt x="59" y="141"/>
                </a:cubicBezTo>
                <a:cubicBezTo>
                  <a:pt x="58" y="141"/>
                  <a:pt x="58" y="141"/>
                  <a:pt x="58" y="141"/>
                </a:cubicBezTo>
                <a:cubicBezTo>
                  <a:pt x="58" y="142"/>
                  <a:pt x="58" y="142"/>
                  <a:pt x="58" y="142"/>
                </a:cubicBezTo>
                <a:cubicBezTo>
                  <a:pt x="58" y="143"/>
                  <a:pt x="58" y="143"/>
                  <a:pt x="58" y="144"/>
                </a:cubicBezTo>
                <a:cubicBezTo>
                  <a:pt x="58" y="144"/>
                  <a:pt x="58" y="144"/>
                  <a:pt x="58" y="145"/>
                </a:cubicBezTo>
                <a:cubicBezTo>
                  <a:pt x="58" y="145"/>
                  <a:pt x="59" y="145"/>
                  <a:pt x="59" y="146"/>
                </a:cubicBezTo>
                <a:cubicBezTo>
                  <a:pt x="59" y="146"/>
                  <a:pt x="60" y="147"/>
                  <a:pt x="61" y="147"/>
                </a:cubicBezTo>
                <a:cubicBezTo>
                  <a:pt x="62" y="148"/>
                  <a:pt x="63" y="148"/>
                  <a:pt x="63" y="148"/>
                </a:cubicBezTo>
                <a:cubicBezTo>
                  <a:pt x="64" y="150"/>
                  <a:pt x="64" y="150"/>
                  <a:pt x="64" y="150"/>
                </a:cubicBezTo>
                <a:cubicBezTo>
                  <a:pt x="63" y="151"/>
                  <a:pt x="62" y="151"/>
                  <a:pt x="61" y="151"/>
                </a:cubicBezTo>
                <a:cubicBezTo>
                  <a:pt x="61" y="151"/>
                  <a:pt x="60" y="151"/>
                  <a:pt x="60" y="151"/>
                </a:cubicBezTo>
                <a:cubicBezTo>
                  <a:pt x="59" y="151"/>
                  <a:pt x="59" y="151"/>
                  <a:pt x="58" y="151"/>
                </a:cubicBezTo>
                <a:cubicBezTo>
                  <a:pt x="58" y="151"/>
                  <a:pt x="58" y="152"/>
                  <a:pt x="58" y="153"/>
                </a:cubicBezTo>
                <a:cubicBezTo>
                  <a:pt x="59" y="154"/>
                  <a:pt x="59" y="154"/>
                  <a:pt x="59" y="154"/>
                </a:cubicBezTo>
                <a:cubicBezTo>
                  <a:pt x="59" y="154"/>
                  <a:pt x="59" y="156"/>
                  <a:pt x="59" y="156"/>
                </a:cubicBezTo>
                <a:cubicBezTo>
                  <a:pt x="59" y="156"/>
                  <a:pt x="59" y="157"/>
                  <a:pt x="57" y="158"/>
                </a:cubicBezTo>
                <a:cubicBezTo>
                  <a:pt x="56" y="160"/>
                  <a:pt x="56" y="160"/>
                  <a:pt x="56" y="160"/>
                </a:cubicBezTo>
                <a:cubicBezTo>
                  <a:pt x="52" y="160"/>
                  <a:pt x="52" y="160"/>
                  <a:pt x="52" y="160"/>
                </a:cubicBezTo>
                <a:cubicBezTo>
                  <a:pt x="52" y="160"/>
                  <a:pt x="52" y="160"/>
                  <a:pt x="52" y="160"/>
                </a:cubicBezTo>
                <a:close/>
                <a:moveTo>
                  <a:pt x="49" y="158"/>
                </a:moveTo>
                <a:cubicBezTo>
                  <a:pt x="49" y="158"/>
                  <a:pt x="49" y="158"/>
                  <a:pt x="49" y="158"/>
                </a:cubicBezTo>
                <a:cubicBezTo>
                  <a:pt x="52" y="159"/>
                  <a:pt x="52" y="159"/>
                  <a:pt x="52" y="159"/>
                </a:cubicBezTo>
                <a:cubicBezTo>
                  <a:pt x="55" y="159"/>
                  <a:pt x="55" y="159"/>
                  <a:pt x="55" y="159"/>
                </a:cubicBezTo>
                <a:cubicBezTo>
                  <a:pt x="57" y="158"/>
                  <a:pt x="57" y="158"/>
                  <a:pt x="57" y="158"/>
                </a:cubicBezTo>
                <a:cubicBezTo>
                  <a:pt x="58" y="157"/>
                  <a:pt x="59" y="156"/>
                  <a:pt x="59" y="156"/>
                </a:cubicBezTo>
                <a:cubicBezTo>
                  <a:pt x="59" y="156"/>
                  <a:pt x="58" y="154"/>
                  <a:pt x="58" y="154"/>
                </a:cubicBezTo>
                <a:cubicBezTo>
                  <a:pt x="58" y="153"/>
                  <a:pt x="58" y="153"/>
                  <a:pt x="58" y="153"/>
                </a:cubicBezTo>
                <a:cubicBezTo>
                  <a:pt x="58" y="153"/>
                  <a:pt x="57" y="152"/>
                  <a:pt x="57" y="151"/>
                </a:cubicBezTo>
                <a:cubicBezTo>
                  <a:pt x="57" y="151"/>
                  <a:pt x="58" y="150"/>
                  <a:pt x="58" y="150"/>
                </a:cubicBezTo>
                <a:cubicBezTo>
                  <a:pt x="59" y="150"/>
                  <a:pt x="59" y="150"/>
                  <a:pt x="59" y="150"/>
                </a:cubicBezTo>
                <a:cubicBezTo>
                  <a:pt x="59" y="150"/>
                  <a:pt x="60" y="150"/>
                  <a:pt x="60" y="150"/>
                </a:cubicBezTo>
                <a:cubicBezTo>
                  <a:pt x="61" y="151"/>
                  <a:pt x="61" y="151"/>
                  <a:pt x="61" y="151"/>
                </a:cubicBezTo>
                <a:cubicBezTo>
                  <a:pt x="61" y="151"/>
                  <a:pt x="61" y="151"/>
                  <a:pt x="61" y="151"/>
                </a:cubicBezTo>
                <a:cubicBezTo>
                  <a:pt x="62" y="151"/>
                  <a:pt x="63" y="150"/>
                  <a:pt x="63" y="149"/>
                </a:cubicBezTo>
                <a:cubicBezTo>
                  <a:pt x="63" y="149"/>
                  <a:pt x="63" y="149"/>
                  <a:pt x="63" y="149"/>
                </a:cubicBezTo>
                <a:cubicBezTo>
                  <a:pt x="62" y="149"/>
                  <a:pt x="62" y="148"/>
                  <a:pt x="61" y="148"/>
                </a:cubicBezTo>
                <a:cubicBezTo>
                  <a:pt x="59" y="147"/>
                  <a:pt x="58" y="146"/>
                  <a:pt x="58" y="146"/>
                </a:cubicBezTo>
                <a:cubicBezTo>
                  <a:pt x="58" y="146"/>
                  <a:pt x="58" y="145"/>
                  <a:pt x="58" y="145"/>
                </a:cubicBezTo>
                <a:cubicBezTo>
                  <a:pt x="57" y="145"/>
                  <a:pt x="57" y="144"/>
                  <a:pt x="57" y="144"/>
                </a:cubicBezTo>
                <a:cubicBezTo>
                  <a:pt x="57" y="143"/>
                  <a:pt x="57" y="142"/>
                  <a:pt x="57" y="142"/>
                </a:cubicBezTo>
                <a:cubicBezTo>
                  <a:pt x="57" y="141"/>
                  <a:pt x="57" y="141"/>
                  <a:pt x="57" y="141"/>
                </a:cubicBezTo>
                <a:cubicBezTo>
                  <a:pt x="57" y="141"/>
                  <a:pt x="58" y="140"/>
                  <a:pt x="59" y="140"/>
                </a:cubicBezTo>
                <a:cubicBezTo>
                  <a:pt x="60" y="140"/>
                  <a:pt x="60" y="140"/>
                  <a:pt x="60" y="140"/>
                </a:cubicBezTo>
                <a:cubicBezTo>
                  <a:pt x="61" y="137"/>
                  <a:pt x="61" y="137"/>
                  <a:pt x="61" y="137"/>
                </a:cubicBezTo>
                <a:cubicBezTo>
                  <a:pt x="61" y="137"/>
                  <a:pt x="61" y="136"/>
                  <a:pt x="62" y="136"/>
                </a:cubicBezTo>
                <a:cubicBezTo>
                  <a:pt x="63" y="136"/>
                  <a:pt x="63" y="136"/>
                  <a:pt x="63" y="136"/>
                </a:cubicBezTo>
                <a:cubicBezTo>
                  <a:pt x="63" y="136"/>
                  <a:pt x="63" y="136"/>
                  <a:pt x="63" y="136"/>
                </a:cubicBezTo>
                <a:cubicBezTo>
                  <a:pt x="70" y="132"/>
                  <a:pt x="70" y="132"/>
                  <a:pt x="70" y="132"/>
                </a:cubicBezTo>
                <a:cubicBezTo>
                  <a:pt x="75" y="124"/>
                  <a:pt x="75" y="124"/>
                  <a:pt x="75" y="124"/>
                </a:cubicBezTo>
                <a:cubicBezTo>
                  <a:pt x="76" y="115"/>
                  <a:pt x="76" y="115"/>
                  <a:pt x="76" y="115"/>
                </a:cubicBezTo>
                <a:cubicBezTo>
                  <a:pt x="79" y="107"/>
                  <a:pt x="79" y="107"/>
                  <a:pt x="79" y="107"/>
                </a:cubicBezTo>
                <a:cubicBezTo>
                  <a:pt x="80" y="106"/>
                  <a:pt x="83" y="104"/>
                  <a:pt x="84" y="104"/>
                </a:cubicBezTo>
                <a:cubicBezTo>
                  <a:pt x="84" y="103"/>
                  <a:pt x="84" y="100"/>
                  <a:pt x="83" y="96"/>
                </a:cubicBezTo>
                <a:cubicBezTo>
                  <a:pt x="81" y="93"/>
                  <a:pt x="81" y="93"/>
                  <a:pt x="81" y="93"/>
                </a:cubicBezTo>
                <a:cubicBezTo>
                  <a:pt x="81" y="91"/>
                  <a:pt x="81" y="91"/>
                  <a:pt x="81" y="91"/>
                </a:cubicBezTo>
                <a:cubicBezTo>
                  <a:pt x="81" y="92"/>
                  <a:pt x="80" y="92"/>
                  <a:pt x="80" y="91"/>
                </a:cubicBezTo>
                <a:cubicBezTo>
                  <a:pt x="80" y="91"/>
                  <a:pt x="79" y="91"/>
                  <a:pt x="79" y="91"/>
                </a:cubicBezTo>
                <a:cubicBezTo>
                  <a:pt x="79" y="90"/>
                  <a:pt x="79" y="90"/>
                  <a:pt x="79" y="90"/>
                </a:cubicBezTo>
                <a:cubicBezTo>
                  <a:pt x="76" y="89"/>
                  <a:pt x="76" y="89"/>
                  <a:pt x="76" y="89"/>
                </a:cubicBezTo>
                <a:cubicBezTo>
                  <a:pt x="76" y="89"/>
                  <a:pt x="76" y="89"/>
                  <a:pt x="75" y="89"/>
                </a:cubicBezTo>
                <a:cubicBezTo>
                  <a:pt x="75" y="89"/>
                  <a:pt x="74" y="89"/>
                  <a:pt x="74" y="89"/>
                </a:cubicBezTo>
                <a:cubicBezTo>
                  <a:pt x="72" y="88"/>
                  <a:pt x="71" y="88"/>
                  <a:pt x="71" y="89"/>
                </a:cubicBezTo>
                <a:cubicBezTo>
                  <a:pt x="70" y="89"/>
                  <a:pt x="70" y="89"/>
                  <a:pt x="69" y="90"/>
                </a:cubicBezTo>
                <a:cubicBezTo>
                  <a:pt x="69" y="90"/>
                  <a:pt x="69" y="90"/>
                  <a:pt x="69" y="90"/>
                </a:cubicBezTo>
                <a:cubicBezTo>
                  <a:pt x="68" y="91"/>
                  <a:pt x="68" y="90"/>
                  <a:pt x="68" y="90"/>
                </a:cubicBezTo>
                <a:cubicBezTo>
                  <a:pt x="68" y="90"/>
                  <a:pt x="68" y="90"/>
                  <a:pt x="67" y="90"/>
                </a:cubicBezTo>
                <a:cubicBezTo>
                  <a:pt x="67" y="88"/>
                  <a:pt x="67" y="88"/>
                  <a:pt x="67" y="88"/>
                </a:cubicBezTo>
                <a:cubicBezTo>
                  <a:pt x="67" y="88"/>
                  <a:pt x="67" y="87"/>
                  <a:pt x="67" y="87"/>
                </a:cubicBezTo>
                <a:cubicBezTo>
                  <a:pt x="67" y="86"/>
                  <a:pt x="66" y="84"/>
                  <a:pt x="66" y="83"/>
                </a:cubicBezTo>
                <a:cubicBezTo>
                  <a:pt x="65" y="82"/>
                  <a:pt x="65" y="82"/>
                  <a:pt x="65" y="81"/>
                </a:cubicBezTo>
                <a:cubicBezTo>
                  <a:pt x="65" y="81"/>
                  <a:pt x="63" y="81"/>
                  <a:pt x="63" y="81"/>
                </a:cubicBezTo>
                <a:cubicBezTo>
                  <a:pt x="62" y="81"/>
                  <a:pt x="61" y="81"/>
                  <a:pt x="61" y="81"/>
                </a:cubicBezTo>
                <a:cubicBezTo>
                  <a:pt x="60" y="80"/>
                  <a:pt x="60" y="79"/>
                  <a:pt x="61" y="78"/>
                </a:cubicBezTo>
                <a:cubicBezTo>
                  <a:pt x="61" y="78"/>
                  <a:pt x="60" y="77"/>
                  <a:pt x="59" y="76"/>
                </a:cubicBezTo>
                <a:cubicBezTo>
                  <a:pt x="59" y="76"/>
                  <a:pt x="57" y="73"/>
                  <a:pt x="57" y="73"/>
                </a:cubicBezTo>
                <a:cubicBezTo>
                  <a:pt x="57" y="73"/>
                  <a:pt x="56" y="73"/>
                  <a:pt x="56" y="72"/>
                </a:cubicBezTo>
                <a:cubicBezTo>
                  <a:pt x="55" y="68"/>
                  <a:pt x="55" y="68"/>
                  <a:pt x="55" y="68"/>
                </a:cubicBezTo>
                <a:cubicBezTo>
                  <a:pt x="56" y="67"/>
                  <a:pt x="56" y="66"/>
                  <a:pt x="56" y="66"/>
                </a:cubicBezTo>
                <a:cubicBezTo>
                  <a:pt x="57" y="65"/>
                  <a:pt x="57" y="64"/>
                  <a:pt x="57" y="64"/>
                </a:cubicBezTo>
                <a:cubicBezTo>
                  <a:pt x="57" y="64"/>
                  <a:pt x="55" y="62"/>
                  <a:pt x="54" y="62"/>
                </a:cubicBezTo>
                <a:cubicBezTo>
                  <a:pt x="54" y="62"/>
                  <a:pt x="52" y="60"/>
                  <a:pt x="52" y="59"/>
                </a:cubicBezTo>
                <a:cubicBezTo>
                  <a:pt x="51" y="58"/>
                  <a:pt x="51" y="57"/>
                  <a:pt x="51" y="57"/>
                </a:cubicBezTo>
                <a:cubicBezTo>
                  <a:pt x="52" y="56"/>
                  <a:pt x="52" y="56"/>
                  <a:pt x="53" y="56"/>
                </a:cubicBezTo>
                <a:cubicBezTo>
                  <a:pt x="54" y="55"/>
                  <a:pt x="54" y="55"/>
                  <a:pt x="54" y="55"/>
                </a:cubicBezTo>
                <a:cubicBezTo>
                  <a:pt x="54" y="55"/>
                  <a:pt x="55" y="54"/>
                  <a:pt x="55" y="54"/>
                </a:cubicBezTo>
                <a:cubicBezTo>
                  <a:pt x="55" y="53"/>
                  <a:pt x="55" y="53"/>
                  <a:pt x="55" y="53"/>
                </a:cubicBezTo>
                <a:cubicBezTo>
                  <a:pt x="55" y="53"/>
                  <a:pt x="54" y="51"/>
                  <a:pt x="54" y="51"/>
                </a:cubicBezTo>
                <a:cubicBezTo>
                  <a:pt x="55" y="48"/>
                  <a:pt x="55" y="48"/>
                  <a:pt x="55" y="48"/>
                </a:cubicBezTo>
                <a:cubicBezTo>
                  <a:pt x="54" y="47"/>
                  <a:pt x="54" y="47"/>
                  <a:pt x="54" y="47"/>
                </a:cubicBezTo>
                <a:cubicBezTo>
                  <a:pt x="54" y="43"/>
                  <a:pt x="54" y="43"/>
                  <a:pt x="54" y="43"/>
                </a:cubicBezTo>
                <a:cubicBezTo>
                  <a:pt x="54" y="42"/>
                  <a:pt x="54" y="42"/>
                  <a:pt x="54" y="42"/>
                </a:cubicBezTo>
                <a:cubicBezTo>
                  <a:pt x="54" y="41"/>
                  <a:pt x="54" y="40"/>
                  <a:pt x="54" y="40"/>
                </a:cubicBezTo>
                <a:cubicBezTo>
                  <a:pt x="54" y="39"/>
                  <a:pt x="55" y="38"/>
                  <a:pt x="55" y="37"/>
                </a:cubicBezTo>
                <a:cubicBezTo>
                  <a:pt x="55" y="35"/>
                  <a:pt x="55" y="35"/>
                  <a:pt x="55" y="35"/>
                </a:cubicBezTo>
                <a:cubicBezTo>
                  <a:pt x="56" y="33"/>
                  <a:pt x="56" y="33"/>
                  <a:pt x="56" y="33"/>
                </a:cubicBezTo>
                <a:cubicBezTo>
                  <a:pt x="54" y="30"/>
                  <a:pt x="54" y="30"/>
                  <a:pt x="54" y="30"/>
                </a:cubicBezTo>
                <a:cubicBezTo>
                  <a:pt x="54" y="30"/>
                  <a:pt x="54" y="30"/>
                  <a:pt x="53" y="29"/>
                </a:cubicBezTo>
                <a:cubicBezTo>
                  <a:pt x="53" y="28"/>
                  <a:pt x="52" y="26"/>
                  <a:pt x="52" y="26"/>
                </a:cubicBezTo>
                <a:cubicBezTo>
                  <a:pt x="51" y="24"/>
                  <a:pt x="51" y="24"/>
                  <a:pt x="51" y="24"/>
                </a:cubicBezTo>
                <a:cubicBezTo>
                  <a:pt x="51" y="23"/>
                  <a:pt x="49" y="21"/>
                  <a:pt x="49" y="21"/>
                </a:cubicBezTo>
                <a:cubicBezTo>
                  <a:pt x="49" y="20"/>
                  <a:pt x="48" y="20"/>
                  <a:pt x="48" y="20"/>
                </a:cubicBezTo>
                <a:cubicBezTo>
                  <a:pt x="48" y="19"/>
                  <a:pt x="48" y="19"/>
                  <a:pt x="47" y="19"/>
                </a:cubicBezTo>
                <a:cubicBezTo>
                  <a:pt x="46" y="18"/>
                  <a:pt x="44" y="17"/>
                  <a:pt x="44" y="17"/>
                </a:cubicBezTo>
                <a:cubicBezTo>
                  <a:pt x="42" y="17"/>
                  <a:pt x="42" y="17"/>
                  <a:pt x="42" y="17"/>
                </a:cubicBezTo>
                <a:cubicBezTo>
                  <a:pt x="40" y="15"/>
                  <a:pt x="40" y="15"/>
                  <a:pt x="40" y="15"/>
                </a:cubicBezTo>
                <a:cubicBezTo>
                  <a:pt x="39" y="16"/>
                  <a:pt x="39" y="16"/>
                  <a:pt x="39" y="16"/>
                </a:cubicBezTo>
                <a:cubicBezTo>
                  <a:pt x="36" y="12"/>
                  <a:pt x="36" y="12"/>
                  <a:pt x="36" y="12"/>
                </a:cubicBezTo>
                <a:cubicBezTo>
                  <a:pt x="36" y="9"/>
                  <a:pt x="36" y="9"/>
                  <a:pt x="36" y="9"/>
                </a:cubicBezTo>
                <a:cubicBezTo>
                  <a:pt x="29" y="4"/>
                  <a:pt x="29" y="4"/>
                  <a:pt x="29" y="4"/>
                </a:cubicBezTo>
                <a:cubicBezTo>
                  <a:pt x="28" y="5"/>
                  <a:pt x="28" y="5"/>
                  <a:pt x="28" y="5"/>
                </a:cubicBezTo>
                <a:cubicBezTo>
                  <a:pt x="28" y="5"/>
                  <a:pt x="27" y="6"/>
                  <a:pt x="27" y="6"/>
                </a:cubicBezTo>
                <a:cubicBezTo>
                  <a:pt x="27" y="7"/>
                  <a:pt x="24" y="7"/>
                  <a:pt x="24" y="7"/>
                </a:cubicBezTo>
                <a:cubicBezTo>
                  <a:pt x="23" y="9"/>
                  <a:pt x="23" y="9"/>
                  <a:pt x="23" y="9"/>
                </a:cubicBezTo>
                <a:cubicBezTo>
                  <a:pt x="20" y="10"/>
                  <a:pt x="20" y="10"/>
                  <a:pt x="20" y="10"/>
                </a:cubicBezTo>
                <a:cubicBezTo>
                  <a:pt x="20" y="10"/>
                  <a:pt x="19" y="10"/>
                  <a:pt x="19" y="10"/>
                </a:cubicBezTo>
                <a:cubicBezTo>
                  <a:pt x="19" y="9"/>
                  <a:pt x="18" y="9"/>
                  <a:pt x="18" y="9"/>
                </a:cubicBezTo>
                <a:cubicBezTo>
                  <a:pt x="18" y="8"/>
                  <a:pt x="18" y="8"/>
                  <a:pt x="18" y="8"/>
                </a:cubicBezTo>
                <a:cubicBezTo>
                  <a:pt x="17" y="7"/>
                  <a:pt x="17" y="6"/>
                  <a:pt x="17" y="6"/>
                </a:cubicBezTo>
                <a:cubicBezTo>
                  <a:pt x="17" y="5"/>
                  <a:pt x="17" y="5"/>
                  <a:pt x="17" y="5"/>
                </a:cubicBezTo>
                <a:cubicBezTo>
                  <a:pt x="17" y="4"/>
                  <a:pt x="17" y="4"/>
                  <a:pt x="17" y="3"/>
                </a:cubicBezTo>
                <a:cubicBezTo>
                  <a:pt x="17" y="2"/>
                  <a:pt x="17" y="2"/>
                  <a:pt x="17" y="2"/>
                </a:cubicBezTo>
                <a:cubicBezTo>
                  <a:pt x="15" y="1"/>
                  <a:pt x="15" y="1"/>
                  <a:pt x="15" y="1"/>
                </a:cubicBezTo>
                <a:cubicBezTo>
                  <a:pt x="15" y="1"/>
                  <a:pt x="14" y="0"/>
                  <a:pt x="14" y="0"/>
                </a:cubicBezTo>
                <a:cubicBezTo>
                  <a:pt x="14" y="1"/>
                  <a:pt x="12" y="2"/>
                  <a:pt x="11" y="4"/>
                </a:cubicBezTo>
                <a:cubicBezTo>
                  <a:pt x="11" y="5"/>
                  <a:pt x="11" y="5"/>
                  <a:pt x="11" y="5"/>
                </a:cubicBezTo>
                <a:cubicBezTo>
                  <a:pt x="9" y="9"/>
                  <a:pt x="9" y="9"/>
                  <a:pt x="9" y="9"/>
                </a:cubicBezTo>
                <a:cubicBezTo>
                  <a:pt x="8" y="12"/>
                  <a:pt x="8" y="12"/>
                  <a:pt x="8" y="12"/>
                </a:cubicBezTo>
                <a:cubicBezTo>
                  <a:pt x="8" y="12"/>
                  <a:pt x="8" y="13"/>
                  <a:pt x="7" y="13"/>
                </a:cubicBezTo>
                <a:cubicBezTo>
                  <a:pt x="7" y="14"/>
                  <a:pt x="6" y="15"/>
                  <a:pt x="6" y="15"/>
                </a:cubicBezTo>
                <a:cubicBezTo>
                  <a:pt x="5" y="15"/>
                  <a:pt x="5" y="15"/>
                  <a:pt x="5" y="15"/>
                </a:cubicBezTo>
                <a:cubicBezTo>
                  <a:pt x="4" y="16"/>
                  <a:pt x="4" y="16"/>
                  <a:pt x="4" y="16"/>
                </a:cubicBezTo>
                <a:cubicBezTo>
                  <a:pt x="5" y="18"/>
                  <a:pt x="5" y="18"/>
                  <a:pt x="5" y="18"/>
                </a:cubicBezTo>
                <a:cubicBezTo>
                  <a:pt x="4" y="18"/>
                  <a:pt x="4" y="19"/>
                  <a:pt x="4" y="20"/>
                </a:cubicBezTo>
                <a:cubicBezTo>
                  <a:pt x="4" y="20"/>
                  <a:pt x="4" y="20"/>
                  <a:pt x="3" y="21"/>
                </a:cubicBezTo>
                <a:cubicBezTo>
                  <a:pt x="3" y="23"/>
                  <a:pt x="3" y="23"/>
                  <a:pt x="3" y="23"/>
                </a:cubicBezTo>
                <a:cubicBezTo>
                  <a:pt x="0" y="26"/>
                  <a:pt x="0" y="26"/>
                  <a:pt x="0" y="26"/>
                </a:cubicBezTo>
                <a:cubicBezTo>
                  <a:pt x="0" y="27"/>
                  <a:pt x="0" y="27"/>
                  <a:pt x="0" y="27"/>
                </a:cubicBezTo>
                <a:cubicBezTo>
                  <a:pt x="1" y="28"/>
                  <a:pt x="1" y="28"/>
                  <a:pt x="1" y="28"/>
                </a:cubicBezTo>
                <a:cubicBezTo>
                  <a:pt x="5" y="30"/>
                  <a:pt x="5" y="30"/>
                  <a:pt x="5" y="30"/>
                </a:cubicBezTo>
                <a:cubicBezTo>
                  <a:pt x="6" y="30"/>
                  <a:pt x="6" y="31"/>
                  <a:pt x="6" y="32"/>
                </a:cubicBezTo>
                <a:cubicBezTo>
                  <a:pt x="6" y="32"/>
                  <a:pt x="5" y="33"/>
                  <a:pt x="5" y="33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6"/>
                  <a:pt x="5" y="36"/>
                </a:cubicBezTo>
                <a:cubicBezTo>
                  <a:pt x="5" y="36"/>
                  <a:pt x="6" y="37"/>
                  <a:pt x="6" y="37"/>
                </a:cubicBezTo>
                <a:cubicBezTo>
                  <a:pt x="6" y="38"/>
                  <a:pt x="5" y="39"/>
                  <a:pt x="5" y="39"/>
                </a:cubicBezTo>
                <a:cubicBezTo>
                  <a:pt x="4" y="40"/>
                  <a:pt x="4" y="40"/>
                  <a:pt x="4" y="40"/>
                </a:cubicBezTo>
                <a:cubicBezTo>
                  <a:pt x="5" y="41"/>
                  <a:pt x="5" y="41"/>
                  <a:pt x="5" y="41"/>
                </a:cubicBezTo>
                <a:cubicBezTo>
                  <a:pt x="5" y="41"/>
                  <a:pt x="5" y="43"/>
                  <a:pt x="5" y="43"/>
                </a:cubicBezTo>
                <a:cubicBezTo>
                  <a:pt x="5" y="43"/>
                  <a:pt x="6" y="44"/>
                  <a:pt x="7" y="44"/>
                </a:cubicBezTo>
                <a:cubicBezTo>
                  <a:pt x="7" y="44"/>
                  <a:pt x="7" y="44"/>
                  <a:pt x="8" y="44"/>
                </a:cubicBezTo>
                <a:cubicBezTo>
                  <a:pt x="9" y="44"/>
                  <a:pt x="9" y="44"/>
                  <a:pt x="9" y="44"/>
                </a:cubicBezTo>
                <a:cubicBezTo>
                  <a:pt x="10" y="44"/>
                  <a:pt x="10" y="44"/>
                  <a:pt x="10" y="44"/>
                </a:cubicBezTo>
                <a:cubicBezTo>
                  <a:pt x="14" y="45"/>
                  <a:pt x="14" y="45"/>
                  <a:pt x="14" y="45"/>
                </a:cubicBezTo>
                <a:cubicBezTo>
                  <a:pt x="15" y="46"/>
                  <a:pt x="15" y="46"/>
                  <a:pt x="15" y="46"/>
                </a:cubicBezTo>
                <a:cubicBezTo>
                  <a:pt x="15" y="49"/>
                  <a:pt x="15" y="49"/>
                  <a:pt x="15" y="49"/>
                </a:cubicBezTo>
                <a:cubicBezTo>
                  <a:pt x="16" y="52"/>
                  <a:pt x="16" y="52"/>
                  <a:pt x="16" y="52"/>
                </a:cubicBezTo>
                <a:cubicBezTo>
                  <a:pt x="15" y="54"/>
                  <a:pt x="15" y="54"/>
                  <a:pt x="15" y="54"/>
                </a:cubicBezTo>
                <a:cubicBezTo>
                  <a:pt x="16" y="54"/>
                  <a:pt x="16" y="54"/>
                  <a:pt x="16" y="54"/>
                </a:cubicBezTo>
                <a:cubicBezTo>
                  <a:pt x="16" y="54"/>
                  <a:pt x="16" y="55"/>
                  <a:pt x="16" y="55"/>
                </a:cubicBezTo>
                <a:cubicBezTo>
                  <a:pt x="16" y="56"/>
                  <a:pt x="16" y="58"/>
                  <a:pt x="16" y="58"/>
                </a:cubicBezTo>
                <a:cubicBezTo>
                  <a:pt x="15" y="58"/>
                  <a:pt x="14" y="59"/>
                  <a:pt x="13" y="59"/>
                </a:cubicBezTo>
                <a:cubicBezTo>
                  <a:pt x="12" y="59"/>
                  <a:pt x="11" y="59"/>
                  <a:pt x="11" y="59"/>
                </a:cubicBezTo>
                <a:cubicBezTo>
                  <a:pt x="11" y="60"/>
                  <a:pt x="11" y="60"/>
                  <a:pt x="11" y="60"/>
                </a:cubicBezTo>
                <a:cubicBezTo>
                  <a:pt x="13" y="61"/>
                  <a:pt x="13" y="61"/>
                  <a:pt x="13" y="61"/>
                </a:cubicBezTo>
                <a:cubicBezTo>
                  <a:pt x="14" y="61"/>
                  <a:pt x="14" y="61"/>
                  <a:pt x="14" y="61"/>
                </a:cubicBezTo>
                <a:cubicBezTo>
                  <a:pt x="15" y="62"/>
                  <a:pt x="15" y="64"/>
                  <a:pt x="15" y="64"/>
                </a:cubicBezTo>
                <a:cubicBezTo>
                  <a:pt x="14" y="64"/>
                  <a:pt x="14" y="65"/>
                  <a:pt x="14" y="65"/>
                </a:cubicBezTo>
                <a:cubicBezTo>
                  <a:pt x="13" y="65"/>
                  <a:pt x="12" y="66"/>
                  <a:pt x="12" y="66"/>
                </a:cubicBezTo>
                <a:cubicBezTo>
                  <a:pt x="10" y="68"/>
                  <a:pt x="10" y="68"/>
                  <a:pt x="10" y="68"/>
                </a:cubicBezTo>
                <a:cubicBezTo>
                  <a:pt x="9" y="69"/>
                  <a:pt x="9" y="69"/>
                  <a:pt x="9" y="69"/>
                </a:cubicBezTo>
                <a:cubicBezTo>
                  <a:pt x="10" y="71"/>
                  <a:pt x="10" y="71"/>
                  <a:pt x="10" y="71"/>
                </a:cubicBezTo>
                <a:cubicBezTo>
                  <a:pt x="11" y="71"/>
                  <a:pt x="11" y="71"/>
                  <a:pt x="11" y="71"/>
                </a:cubicBezTo>
                <a:cubicBezTo>
                  <a:pt x="12" y="71"/>
                  <a:pt x="12" y="71"/>
                  <a:pt x="12" y="72"/>
                </a:cubicBezTo>
                <a:cubicBezTo>
                  <a:pt x="12" y="72"/>
                  <a:pt x="12" y="72"/>
                  <a:pt x="15" y="73"/>
                </a:cubicBezTo>
                <a:cubicBezTo>
                  <a:pt x="15" y="75"/>
                  <a:pt x="15" y="75"/>
                  <a:pt x="15" y="75"/>
                </a:cubicBezTo>
                <a:cubicBezTo>
                  <a:pt x="15" y="75"/>
                  <a:pt x="15" y="76"/>
                  <a:pt x="15" y="77"/>
                </a:cubicBezTo>
                <a:cubicBezTo>
                  <a:pt x="15" y="78"/>
                  <a:pt x="14" y="81"/>
                  <a:pt x="14" y="81"/>
                </a:cubicBezTo>
                <a:cubicBezTo>
                  <a:pt x="13" y="83"/>
                  <a:pt x="13" y="83"/>
                  <a:pt x="13" y="83"/>
                </a:cubicBezTo>
                <a:cubicBezTo>
                  <a:pt x="13" y="83"/>
                  <a:pt x="14" y="84"/>
                  <a:pt x="14" y="86"/>
                </a:cubicBezTo>
                <a:cubicBezTo>
                  <a:pt x="13" y="89"/>
                  <a:pt x="13" y="89"/>
                  <a:pt x="13" y="89"/>
                </a:cubicBezTo>
                <a:cubicBezTo>
                  <a:pt x="17" y="90"/>
                  <a:pt x="17" y="90"/>
                  <a:pt x="17" y="90"/>
                </a:cubicBezTo>
                <a:cubicBezTo>
                  <a:pt x="17" y="92"/>
                  <a:pt x="17" y="92"/>
                  <a:pt x="17" y="92"/>
                </a:cubicBezTo>
                <a:cubicBezTo>
                  <a:pt x="14" y="93"/>
                  <a:pt x="14" y="93"/>
                  <a:pt x="14" y="93"/>
                </a:cubicBezTo>
                <a:cubicBezTo>
                  <a:pt x="14" y="93"/>
                  <a:pt x="13" y="93"/>
                  <a:pt x="13" y="94"/>
                </a:cubicBezTo>
                <a:cubicBezTo>
                  <a:pt x="13" y="94"/>
                  <a:pt x="13" y="95"/>
                  <a:pt x="13" y="95"/>
                </a:cubicBezTo>
                <a:cubicBezTo>
                  <a:pt x="15" y="95"/>
                  <a:pt x="15" y="95"/>
                  <a:pt x="15" y="95"/>
                </a:cubicBezTo>
                <a:cubicBezTo>
                  <a:pt x="13" y="97"/>
                  <a:pt x="13" y="97"/>
                  <a:pt x="13" y="97"/>
                </a:cubicBezTo>
                <a:cubicBezTo>
                  <a:pt x="13" y="97"/>
                  <a:pt x="13" y="99"/>
                  <a:pt x="13" y="99"/>
                </a:cubicBezTo>
                <a:cubicBezTo>
                  <a:pt x="13" y="99"/>
                  <a:pt x="13" y="100"/>
                  <a:pt x="13" y="101"/>
                </a:cubicBezTo>
                <a:cubicBezTo>
                  <a:pt x="12" y="101"/>
                  <a:pt x="12" y="101"/>
                  <a:pt x="12" y="101"/>
                </a:cubicBezTo>
                <a:cubicBezTo>
                  <a:pt x="12" y="103"/>
                  <a:pt x="12" y="103"/>
                  <a:pt x="12" y="103"/>
                </a:cubicBezTo>
                <a:cubicBezTo>
                  <a:pt x="11" y="108"/>
                  <a:pt x="11" y="108"/>
                  <a:pt x="11" y="108"/>
                </a:cubicBezTo>
                <a:cubicBezTo>
                  <a:pt x="14" y="114"/>
                  <a:pt x="14" y="114"/>
                  <a:pt x="14" y="114"/>
                </a:cubicBezTo>
                <a:cubicBezTo>
                  <a:pt x="17" y="117"/>
                  <a:pt x="17" y="117"/>
                  <a:pt x="17" y="117"/>
                </a:cubicBezTo>
                <a:cubicBezTo>
                  <a:pt x="19" y="119"/>
                  <a:pt x="19" y="119"/>
                  <a:pt x="19" y="119"/>
                </a:cubicBezTo>
                <a:cubicBezTo>
                  <a:pt x="18" y="122"/>
                  <a:pt x="18" y="122"/>
                  <a:pt x="18" y="122"/>
                </a:cubicBezTo>
                <a:cubicBezTo>
                  <a:pt x="19" y="123"/>
                  <a:pt x="19" y="123"/>
                  <a:pt x="19" y="123"/>
                </a:cubicBezTo>
                <a:cubicBezTo>
                  <a:pt x="19" y="125"/>
                  <a:pt x="19" y="125"/>
                  <a:pt x="19" y="125"/>
                </a:cubicBezTo>
                <a:cubicBezTo>
                  <a:pt x="19" y="125"/>
                  <a:pt x="19" y="126"/>
                  <a:pt x="18" y="126"/>
                </a:cubicBezTo>
                <a:cubicBezTo>
                  <a:pt x="18" y="126"/>
                  <a:pt x="17" y="126"/>
                  <a:pt x="17" y="126"/>
                </a:cubicBezTo>
                <a:cubicBezTo>
                  <a:pt x="16" y="125"/>
                  <a:pt x="15" y="123"/>
                  <a:pt x="15" y="123"/>
                </a:cubicBezTo>
                <a:cubicBezTo>
                  <a:pt x="15" y="123"/>
                  <a:pt x="14" y="122"/>
                  <a:pt x="14" y="121"/>
                </a:cubicBezTo>
                <a:cubicBezTo>
                  <a:pt x="14" y="121"/>
                  <a:pt x="13" y="120"/>
                  <a:pt x="13" y="120"/>
                </a:cubicBezTo>
                <a:cubicBezTo>
                  <a:pt x="11" y="120"/>
                  <a:pt x="11" y="120"/>
                  <a:pt x="11" y="120"/>
                </a:cubicBezTo>
                <a:cubicBezTo>
                  <a:pt x="11" y="121"/>
                  <a:pt x="11" y="121"/>
                  <a:pt x="11" y="121"/>
                </a:cubicBezTo>
                <a:cubicBezTo>
                  <a:pt x="11" y="121"/>
                  <a:pt x="12" y="122"/>
                  <a:pt x="12" y="123"/>
                </a:cubicBezTo>
                <a:cubicBezTo>
                  <a:pt x="13" y="123"/>
                  <a:pt x="14" y="124"/>
                  <a:pt x="14" y="124"/>
                </a:cubicBezTo>
                <a:cubicBezTo>
                  <a:pt x="14" y="124"/>
                  <a:pt x="15" y="125"/>
                  <a:pt x="15" y="125"/>
                </a:cubicBezTo>
                <a:cubicBezTo>
                  <a:pt x="15" y="125"/>
                  <a:pt x="16" y="128"/>
                  <a:pt x="16" y="128"/>
                </a:cubicBezTo>
                <a:cubicBezTo>
                  <a:pt x="27" y="135"/>
                  <a:pt x="27" y="135"/>
                  <a:pt x="27" y="135"/>
                </a:cubicBezTo>
                <a:cubicBezTo>
                  <a:pt x="31" y="136"/>
                  <a:pt x="31" y="136"/>
                  <a:pt x="31" y="136"/>
                </a:cubicBezTo>
                <a:cubicBezTo>
                  <a:pt x="32" y="138"/>
                  <a:pt x="32" y="138"/>
                  <a:pt x="32" y="138"/>
                </a:cubicBezTo>
                <a:cubicBezTo>
                  <a:pt x="33" y="138"/>
                  <a:pt x="33" y="138"/>
                  <a:pt x="33" y="138"/>
                </a:cubicBezTo>
                <a:cubicBezTo>
                  <a:pt x="33" y="138"/>
                  <a:pt x="34" y="138"/>
                  <a:pt x="35" y="138"/>
                </a:cubicBezTo>
                <a:cubicBezTo>
                  <a:pt x="35" y="138"/>
                  <a:pt x="35" y="138"/>
                  <a:pt x="35" y="138"/>
                </a:cubicBezTo>
                <a:cubicBezTo>
                  <a:pt x="35" y="138"/>
                  <a:pt x="37" y="139"/>
                  <a:pt x="37" y="139"/>
                </a:cubicBezTo>
                <a:cubicBezTo>
                  <a:pt x="37" y="139"/>
                  <a:pt x="38" y="139"/>
                  <a:pt x="38" y="139"/>
                </a:cubicBezTo>
                <a:cubicBezTo>
                  <a:pt x="38" y="140"/>
                  <a:pt x="40" y="143"/>
                  <a:pt x="41" y="145"/>
                </a:cubicBezTo>
                <a:cubicBezTo>
                  <a:pt x="41" y="145"/>
                  <a:pt x="42" y="146"/>
                  <a:pt x="42" y="147"/>
                </a:cubicBezTo>
                <a:cubicBezTo>
                  <a:pt x="43" y="147"/>
                  <a:pt x="45" y="148"/>
                  <a:pt x="45" y="148"/>
                </a:cubicBezTo>
                <a:cubicBezTo>
                  <a:pt x="45" y="149"/>
                  <a:pt x="45" y="150"/>
                  <a:pt x="45" y="151"/>
                </a:cubicBezTo>
                <a:cubicBezTo>
                  <a:pt x="45" y="151"/>
                  <a:pt x="45" y="151"/>
                  <a:pt x="45" y="152"/>
                </a:cubicBezTo>
                <a:cubicBezTo>
                  <a:pt x="45" y="153"/>
                  <a:pt x="46" y="153"/>
                  <a:pt x="46" y="153"/>
                </a:cubicBezTo>
                <a:cubicBezTo>
                  <a:pt x="46" y="154"/>
                  <a:pt x="47" y="155"/>
                  <a:pt x="47" y="155"/>
                </a:cubicBezTo>
                <a:cubicBezTo>
                  <a:pt x="47" y="158"/>
                  <a:pt x="47" y="158"/>
                  <a:pt x="47" y="158"/>
                </a:cubicBezTo>
                <a:cubicBezTo>
                  <a:pt x="48" y="158"/>
                  <a:pt x="48" y="158"/>
                  <a:pt x="48" y="158"/>
                </a:cubicBezTo>
                <a:lnTo>
                  <a:pt x="49" y="158"/>
                </a:lnTo>
                <a:close/>
              </a:path>
            </a:pathLst>
          </a:custGeom>
          <a:solidFill>
            <a:srgbClr val="8ED5DF"/>
          </a:solidFill>
          <a:ln w="0" cap="rnd">
            <a:solidFill>
              <a:srgbClr val="8ED5DF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 84">
            <a:extLst>
              <a:ext uri="{FF2B5EF4-FFF2-40B4-BE49-F238E27FC236}">
                <a16:creationId xmlns:a16="http://schemas.microsoft.com/office/drawing/2014/main" id="{1940067A-79BC-DE01-73F8-41410278D0C9}"/>
              </a:ext>
            </a:extLst>
          </p:cNvPr>
          <p:cNvSpPr>
            <a:spLocks/>
          </p:cNvSpPr>
          <p:nvPr/>
        </p:nvSpPr>
        <p:spPr bwMode="auto">
          <a:xfrm>
            <a:off x="10417282" y="5819031"/>
            <a:ext cx="191385" cy="211959"/>
          </a:xfrm>
          <a:custGeom>
            <a:avLst/>
            <a:gdLst>
              <a:gd name="T0" fmla="*/ 46 w 78"/>
              <a:gd name="T1" fmla="*/ 88 h 89"/>
              <a:gd name="T2" fmla="*/ 44 w 78"/>
              <a:gd name="T3" fmla="*/ 86 h 89"/>
              <a:gd name="T4" fmla="*/ 44 w 78"/>
              <a:gd name="T5" fmla="*/ 81 h 89"/>
              <a:gd name="T6" fmla="*/ 44 w 78"/>
              <a:gd name="T7" fmla="*/ 77 h 89"/>
              <a:gd name="T8" fmla="*/ 42 w 78"/>
              <a:gd name="T9" fmla="*/ 73 h 89"/>
              <a:gd name="T10" fmla="*/ 39 w 78"/>
              <a:gd name="T11" fmla="*/ 69 h 89"/>
              <a:gd name="T12" fmla="*/ 43 w 78"/>
              <a:gd name="T13" fmla="*/ 64 h 89"/>
              <a:gd name="T14" fmla="*/ 44 w 78"/>
              <a:gd name="T15" fmla="*/ 59 h 89"/>
              <a:gd name="T16" fmla="*/ 47 w 78"/>
              <a:gd name="T17" fmla="*/ 55 h 89"/>
              <a:gd name="T18" fmla="*/ 50 w 78"/>
              <a:gd name="T19" fmla="*/ 49 h 89"/>
              <a:gd name="T20" fmla="*/ 55 w 78"/>
              <a:gd name="T21" fmla="*/ 44 h 89"/>
              <a:gd name="T22" fmla="*/ 56 w 78"/>
              <a:gd name="T23" fmla="*/ 47 h 89"/>
              <a:gd name="T24" fmla="*/ 57 w 78"/>
              <a:gd name="T25" fmla="*/ 51 h 89"/>
              <a:gd name="T26" fmla="*/ 59 w 78"/>
              <a:gd name="T27" fmla="*/ 54 h 89"/>
              <a:gd name="T28" fmla="*/ 66 w 78"/>
              <a:gd name="T29" fmla="*/ 50 h 89"/>
              <a:gd name="T30" fmla="*/ 68 w 78"/>
              <a:gd name="T31" fmla="*/ 48 h 89"/>
              <a:gd name="T32" fmla="*/ 67 w 78"/>
              <a:gd name="T33" fmla="*/ 41 h 89"/>
              <a:gd name="T34" fmla="*/ 70 w 78"/>
              <a:gd name="T35" fmla="*/ 36 h 89"/>
              <a:gd name="T36" fmla="*/ 78 w 78"/>
              <a:gd name="T37" fmla="*/ 31 h 89"/>
              <a:gd name="T38" fmla="*/ 71 w 78"/>
              <a:gd name="T39" fmla="*/ 25 h 89"/>
              <a:gd name="T40" fmla="*/ 62 w 78"/>
              <a:gd name="T41" fmla="*/ 20 h 89"/>
              <a:gd name="T42" fmla="*/ 57 w 78"/>
              <a:gd name="T43" fmla="*/ 17 h 89"/>
              <a:gd name="T44" fmla="*/ 50 w 78"/>
              <a:gd name="T45" fmla="*/ 19 h 89"/>
              <a:gd name="T46" fmla="*/ 46 w 78"/>
              <a:gd name="T47" fmla="*/ 17 h 89"/>
              <a:gd name="T48" fmla="*/ 40 w 78"/>
              <a:gd name="T49" fmla="*/ 14 h 89"/>
              <a:gd name="T50" fmla="*/ 38 w 78"/>
              <a:gd name="T51" fmla="*/ 10 h 89"/>
              <a:gd name="T52" fmla="*/ 33 w 78"/>
              <a:gd name="T53" fmla="*/ 7 h 89"/>
              <a:gd name="T54" fmla="*/ 26 w 78"/>
              <a:gd name="T55" fmla="*/ 5 h 89"/>
              <a:gd name="T56" fmla="*/ 25 w 78"/>
              <a:gd name="T57" fmla="*/ 0 h 89"/>
              <a:gd name="T58" fmla="*/ 20 w 78"/>
              <a:gd name="T59" fmla="*/ 2 h 89"/>
              <a:gd name="T60" fmla="*/ 17 w 78"/>
              <a:gd name="T61" fmla="*/ 0 h 89"/>
              <a:gd name="T62" fmla="*/ 14 w 78"/>
              <a:gd name="T63" fmla="*/ 4 h 89"/>
              <a:gd name="T64" fmla="*/ 17 w 78"/>
              <a:gd name="T65" fmla="*/ 6 h 89"/>
              <a:gd name="T66" fmla="*/ 19 w 78"/>
              <a:gd name="T67" fmla="*/ 10 h 89"/>
              <a:gd name="T68" fmla="*/ 20 w 78"/>
              <a:gd name="T69" fmla="*/ 14 h 89"/>
              <a:gd name="T70" fmla="*/ 17 w 78"/>
              <a:gd name="T71" fmla="*/ 14 h 89"/>
              <a:gd name="T72" fmla="*/ 12 w 78"/>
              <a:gd name="T73" fmla="*/ 12 h 89"/>
              <a:gd name="T74" fmla="*/ 8 w 78"/>
              <a:gd name="T75" fmla="*/ 20 h 89"/>
              <a:gd name="T76" fmla="*/ 7 w 78"/>
              <a:gd name="T77" fmla="*/ 28 h 89"/>
              <a:gd name="T78" fmla="*/ 0 w 78"/>
              <a:gd name="T79" fmla="*/ 32 h 89"/>
              <a:gd name="T80" fmla="*/ 3 w 78"/>
              <a:gd name="T81" fmla="*/ 40 h 89"/>
              <a:gd name="T82" fmla="*/ 4 w 78"/>
              <a:gd name="T83" fmla="*/ 46 h 89"/>
              <a:gd name="T84" fmla="*/ 7 w 78"/>
              <a:gd name="T85" fmla="*/ 49 h 89"/>
              <a:gd name="T86" fmla="*/ 5 w 78"/>
              <a:gd name="T87" fmla="*/ 54 h 89"/>
              <a:gd name="T88" fmla="*/ 3 w 78"/>
              <a:gd name="T89" fmla="*/ 57 h 89"/>
              <a:gd name="T90" fmla="*/ 5 w 78"/>
              <a:gd name="T91" fmla="*/ 61 h 89"/>
              <a:gd name="T92" fmla="*/ 12 w 78"/>
              <a:gd name="T93" fmla="*/ 60 h 89"/>
              <a:gd name="T94" fmla="*/ 13 w 78"/>
              <a:gd name="T95" fmla="*/ 57 h 89"/>
              <a:gd name="T96" fmla="*/ 16 w 78"/>
              <a:gd name="T97" fmla="*/ 60 h 89"/>
              <a:gd name="T98" fmla="*/ 14 w 78"/>
              <a:gd name="T99" fmla="*/ 61 h 89"/>
              <a:gd name="T100" fmla="*/ 12 w 78"/>
              <a:gd name="T101" fmla="*/ 63 h 89"/>
              <a:gd name="T102" fmla="*/ 8 w 78"/>
              <a:gd name="T103" fmla="*/ 65 h 89"/>
              <a:gd name="T104" fmla="*/ 13 w 78"/>
              <a:gd name="T105" fmla="*/ 65 h 89"/>
              <a:gd name="T106" fmla="*/ 17 w 78"/>
              <a:gd name="T107" fmla="*/ 69 h 89"/>
              <a:gd name="T108" fmla="*/ 25 w 78"/>
              <a:gd name="T109" fmla="*/ 71 h 89"/>
              <a:gd name="T110" fmla="*/ 30 w 78"/>
              <a:gd name="T111" fmla="*/ 75 h 89"/>
              <a:gd name="T112" fmla="*/ 31 w 78"/>
              <a:gd name="T113" fmla="*/ 77 h 89"/>
              <a:gd name="T114" fmla="*/ 34 w 78"/>
              <a:gd name="T115" fmla="*/ 80 h 89"/>
              <a:gd name="T116" fmla="*/ 36 w 78"/>
              <a:gd name="T117" fmla="*/ 84 h 89"/>
              <a:gd name="T118" fmla="*/ 40 w 78"/>
              <a:gd name="T119" fmla="*/ 86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78" h="89">
                <a:moveTo>
                  <a:pt x="42" y="87"/>
                </a:moveTo>
                <a:cubicBezTo>
                  <a:pt x="42" y="87"/>
                  <a:pt x="47" y="89"/>
                  <a:pt x="46" y="89"/>
                </a:cubicBezTo>
                <a:cubicBezTo>
                  <a:pt x="46" y="89"/>
                  <a:pt x="46" y="89"/>
                  <a:pt x="46" y="88"/>
                </a:cubicBezTo>
                <a:cubicBezTo>
                  <a:pt x="46" y="88"/>
                  <a:pt x="45" y="89"/>
                  <a:pt x="45" y="89"/>
                </a:cubicBezTo>
                <a:cubicBezTo>
                  <a:pt x="45" y="89"/>
                  <a:pt x="43" y="87"/>
                  <a:pt x="44" y="87"/>
                </a:cubicBezTo>
                <a:cubicBezTo>
                  <a:pt x="44" y="87"/>
                  <a:pt x="44" y="86"/>
                  <a:pt x="44" y="86"/>
                </a:cubicBezTo>
                <a:cubicBezTo>
                  <a:pt x="44" y="85"/>
                  <a:pt x="43" y="84"/>
                  <a:pt x="43" y="84"/>
                </a:cubicBezTo>
                <a:cubicBezTo>
                  <a:pt x="44" y="83"/>
                  <a:pt x="44" y="83"/>
                  <a:pt x="44" y="83"/>
                </a:cubicBezTo>
                <a:cubicBezTo>
                  <a:pt x="44" y="83"/>
                  <a:pt x="44" y="81"/>
                  <a:pt x="44" y="81"/>
                </a:cubicBezTo>
                <a:cubicBezTo>
                  <a:pt x="44" y="81"/>
                  <a:pt x="44" y="80"/>
                  <a:pt x="44" y="80"/>
                </a:cubicBezTo>
                <a:cubicBezTo>
                  <a:pt x="44" y="80"/>
                  <a:pt x="43" y="79"/>
                  <a:pt x="43" y="79"/>
                </a:cubicBezTo>
                <a:cubicBezTo>
                  <a:pt x="44" y="77"/>
                  <a:pt x="44" y="77"/>
                  <a:pt x="44" y="77"/>
                </a:cubicBezTo>
                <a:cubicBezTo>
                  <a:pt x="44" y="77"/>
                  <a:pt x="44" y="76"/>
                  <a:pt x="44" y="76"/>
                </a:cubicBezTo>
                <a:cubicBezTo>
                  <a:pt x="44" y="75"/>
                  <a:pt x="44" y="74"/>
                  <a:pt x="44" y="74"/>
                </a:cubicBezTo>
                <a:cubicBezTo>
                  <a:pt x="42" y="73"/>
                  <a:pt x="42" y="73"/>
                  <a:pt x="42" y="73"/>
                </a:cubicBezTo>
                <a:cubicBezTo>
                  <a:pt x="40" y="72"/>
                  <a:pt x="40" y="72"/>
                  <a:pt x="40" y="72"/>
                </a:cubicBezTo>
                <a:cubicBezTo>
                  <a:pt x="39" y="71"/>
                  <a:pt x="39" y="71"/>
                  <a:pt x="39" y="71"/>
                </a:cubicBezTo>
                <a:cubicBezTo>
                  <a:pt x="39" y="69"/>
                  <a:pt x="39" y="69"/>
                  <a:pt x="39" y="69"/>
                </a:cubicBezTo>
                <a:cubicBezTo>
                  <a:pt x="41" y="67"/>
                  <a:pt x="41" y="67"/>
                  <a:pt x="41" y="67"/>
                </a:cubicBezTo>
                <a:cubicBezTo>
                  <a:pt x="42" y="65"/>
                  <a:pt x="42" y="65"/>
                  <a:pt x="42" y="65"/>
                </a:cubicBezTo>
                <a:cubicBezTo>
                  <a:pt x="42" y="65"/>
                  <a:pt x="43" y="64"/>
                  <a:pt x="43" y="64"/>
                </a:cubicBezTo>
                <a:cubicBezTo>
                  <a:pt x="43" y="63"/>
                  <a:pt x="43" y="62"/>
                  <a:pt x="43" y="62"/>
                </a:cubicBezTo>
                <a:cubicBezTo>
                  <a:pt x="43" y="60"/>
                  <a:pt x="43" y="60"/>
                  <a:pt x="43" y="60"/>
                </a:cubicBezTo>
                <a:cubicBezTo>
                  <a:pt x="44" y="59"/>
                  <a:pt x="44" y="59"/>
                  <a:pt x="44" y="59"/>
                </a:cubicBezTo>
                <a:cubicBezTo>
                  <a:pt x="45" y="58"/>
                  <a:pt x="45" y="58"/>
                  <a:pt x="45" y="58"/>
                </a:cubicBezTo>
                <a:cubicBezTo>
                  <a:pt x="45" y="58"/>
                  <a:pt x="46" y="57"/>
                  <a:pt x="46" y="57"/>
                </a:cubicBezTo>
                <a:cubicBezTo>
                  <a:pt x="46" y="56"/>
                  <a:pt x="47" y="55"/>
                  <a:pt x="47" y="55"/>
                </a:cubicBezTo>
                <a:cubicBezTo>
                  <a:pt x="48" y="53"/>
                  <a:pt x="48" y="53"/>
                  <a:pt x="48" y="53"/>
                </a:cubicBezTo>
                <a:cubicBezTo>
                  <a:pt x="49" y="51"/>
                  <a:pt x="49" y="51"/>
                  <a:pt x="49" y="51"/>
                </a:cubicBezTo>
                <a:cubicBezTo>
                  <a:pt x="50" y="49"/>
                  <a:pt x="50" y="49"/>
                  <a:pt x="50" y="49"/>
                </a:cubicBezTo>
                <a:cubicBezTo>
                  <a:pt x="49" y="48"/>
                  <a:pt x="49" y="48"/>
                  <a:pt x="49" y="48"/>
                </a:cubicBezTo>
                <a:cubicBezTo>
                  <a:pt x="49" y="48"/>
                  <a:pt x="53" y="44"/>
                  <a:pt x="53" y="44"/>
                </a:cubicBezTo>
                <a:cubicBezTo>
                  <a:pt x="53" y="44"/>
                  <a:pt x="55" y="44"/>
                  <a:pt x="55" y="44"/>
                </a:cubicBezTo>
                <a:cubicBezTo>
                  <a:pt x="55" y="45"/>
                  <a:pt x="55" y="45"/>
                  <a:pt x="55" y="45"/>
                </a:cubicBezTo>
                <a:cubicBezTo>
                  <a:pt x="56" y="46"/>
                  <a:pt x="56" y="46"/>
                  <a:pt x="56" y="46"/>
                </a:cubicBezTo>
                <a:cubicBezTo>
                  <a:pt x="56" y="47"/>
                  <a:pt x="56" y="47"/>
                  <a:pt x="56" y="47"/>
                </a:cubicBezTo>
                <a:cubicBezTo>
                  <a:pt x="56" y="47"/>
                  <a:pt x="56" y="48"/>
                  <a:pt x="56" y="49"/>
                </a:cubicBezTo>
                <a:cubicBezTo>
                  <a:pt x="56" y="49"/>
                  <a:pt x="56" y="50"/>
                  <a:pt x="56" y="50"/>
                </a:cubicBezTo>
                <a:cubicBezTo>
                  <a:pt x="56" y="50"/>
                  <a:pt x="57" y="51"/>
                  <a:pt x="57" y="51"/>
                </a:cubicBezTo>
                <a:cubicBezTo>
                  <a:pt x="57" y="52"/>
                  <a:pt x="58" y="53"/>
                  <a:pt x="58" y="53"/>
                </a:cubicBezTo>
                <a:cubicBezTo>
                  <a:pt x="58" y="53"/>
                  <a:pt x="58" y="53"/>
                  <a:pt x="59" y="53"/>
                </a:cubicBezTo>
                <a:cubicBezTo>
                  <a:pt x="59" y="54"/>
                  <a:pt x="59" y="54"/>
                  <a:pt x="59" y="54"/>
                </a:cubicBezTo>
                <a:cubicBezTo>
                  <a:pt x="61" y="53"/>
                  <a:pt x="61" y="53"/>
                  <a:pt x="61" y="53"/>
                </a:cubicBezTo>
                <a:cubicBezTo>
                  <a:pt x="63" y="51"/>
                  <a:pt x="63" y="51"/>
                  <a:pt x="63" y="51"/>
                </a:cubicBezTo>
                <a:cubicBezTo>
                  <a:pt x="63" y="51"/>
                  <a:pt x="66" y="50"/>
                  <a:pt x="66" y="50"/>
                </a:cubicBezTo>
                <a:cubicBezTo>
                  <a:pt x="66" y="50"/>
                  <a:pt x="67" y="48"/>
                  <a:pt x="67" y="48"/>
                </a:cubicBezTo>
                <a:cubicBezTo>
                  <a:pt x="68" y="48"/>
                  <a:pt x="68" y="48"/>
                  <a:pt x="68" y="48"/>
                </a:cubicBezTo>
                <a:cubicBezTo>
                  <a:pt x="68" y="48"/>
                  <a:pt x="68" y="48"/>
                  <a:pt x="68" y="48"/>
                </a:cubicBezTo>
                <a:cubicBezTo>
                  <a:pt x="67" y="46"/>
                  <a:pt x="69" y="44"/>
                  <a:pt x="68" y="42"/>
                </a:cubicBezTo>
                <a:cubicBezTo>
                  <a:pt x="68" y="42"/>
                  <a:pt x="67" y="41"/>
                  <a:pt x="67" y="41"/>
                </a:cubicBezTo>
                <a:cubicBezTo>
                  <a:pt x="67" y="41"/>
                  <a:pt x="67" y="41"/>
                  <a:pt x="67" y="41"/>
                </a:cubicBezTo>
                <a:cubicBezTo>
                  <a:pt x="67" y="41"/>
                  <a:pt x="67" y="41"/>
                  <a:pt x="67" y="41"/>
                </a:cubicBezTo>
                <a:cubicBezTo>
                  <a:pt x="65" y="39"/>
                  <a:pt x="62" y="38"/>
                  <a:pt x="63" y="38"/>
                </a:cubicBezTo>
                <a:cubicBezTo>
                  <a:pt x="64" y="36"/>
                  <a:pt x="68" y="37"/>
                  <a:pt x="70" y="36"/>
                </a:cubicBezTo>
                <a:cubicBezTo>
                  <a:pt x="71" y="36"/>
                  <a:pt x="71" y="34"/>
                  <a:pt x="72" y="33"/>
                </a:cubicBezTo>
                <a:cubicBezTo>
                  <a:pt x="73" y="33"/>
                  <a:pt x="75" y="34"/>
                  <a:pt x="75" y="32"/>
                </a:cubicBezTo>
                <a:cubicBezTo>
                  <a:pt x="75" y="30"/>
                  <a:pt x="77" y="30"/>
                  <a:pt x="78" y="31"/>
                </a:cubicBezTo>
                <a:cubicBezTo>
                  <a:pt x="78" y="31"/>
                  <a:pt x="78" y="31"/>
                  <a:pt x="78" y="31"/>
                </a:cubicBezTo>
                <a:cubicBezTo>
                  <a:pt x="77" y="29"/>
                  <a:pt x="74" y="27"/>
                  <a:pt x="73" y="26"/>
                </a:cubicBezTo>
                <a:cubicBezTo>
                  <a:pt x="73" y="26"/>
                  <a:pt x="73" y="25"/>
                  <a:pt x="71" y="25"/>
                </a:cubicBezTo>
                <a:cubicBezTo>
                  <a:pt x="70" y="25"/>
                  <a:pt x="68" y="23"/>
                  <a:pt x="68" y="23"/>
                </a:cubicBezTo>
                <a:cubicBezTo>
                  <a:pt x="65" y="23"/>
                  <a:pt x="65" y="23"/>
                  <a:pt x="65" y="23"/>
                </a:cubicBezTo>
                <a:cubicBezTo>
                  <a:pt x="65" y="23"/>
                  <a:pt x="62" y="20"/>
                  <a:pt x="62" y="20"/>
                </a:cubicBezTo>
                <a:cubicBezTo>
                  <a:pt x="61" y="20"/>
                  <a:pt x="58" y="19"/>
                  <a:pt x="58" y="19"/>
                </a:cubicBezTo>
                <a:cubicBezTo>
                  <a:pt x="58" y="17"/>
                  <a:pt x="58" y="17"/>
                  <a:pt x="58" y="17"/>
                </a:cubicBezTo>
                <a:cubicBezTo>
                  <a:pt x="58" y="17"/>
                  <a:pt x="57" y="17"/>
                  <a:pt x="57" y="17"/>
                </a:cubicBezTo>
                <a:cubicBezTo>
                  <a:pt x="56" y="17"/>
                  <a:pt x="55" y="18"/>
                  <a:pt x="55" y="18"/>
                </a:cubicBezTo>
                <a:cubicBezTo>
                  <a:pt x="52" y="19"/>
                  <a:pt x="52" y="19"/>
                  <a:pt x="52" y="19"/>
                </a:cubicBezTo>
                <a:cubicBezTo>
                  <a:pt x="52" y="19"/>
                  <a:pt x="50" y="19"/>
                  <a:pt x="50" y="19"/>
                </a:cubicBezTo>
                <a:cubicBezTo>
                  <a:pt x="49" y="18"/>
                  <a:pt x="48" y="16"/>
                  <a:pt x="48" y="16"/>
                </a:cubicBezTo>
                <a:cubicBezTo>
                  <a:pt x="48" y="16"/>
                  <a:pt x="48" y="16"/>
                  <a:pt x="47" y="16"/>
                </a:cubicBezTo>
                <a:cubicBezTo>
                  <a:pt x="46" y="17"/>
                  <a:pt x="48" y="18"/>
                  <a:pt x="46" y="17"/>
                </a:cubicBezTo>
                <a:cubicBezTo>
                  <a:pt x="43" y="16"/>
                  <a:pt x="43" y="16"/>
                  <a:pt x="43" y="16"/>
                </a:cubicBezTo>
                <a:cubicBezTo>
                  <a:pt x="41" y="14"/>
                  <a:pt x="41" y="14"/>
                  <a:pt x="41" y="14"/>
                </a:cubicBezTo>
                <a:cubicBezTo>
                  <a:pt x="40" y="14"/>
                  <a:pt x="40" y="14"/>
                  <a:pt x="40" y="14"/>
                </a:cubicBezTo>
                <a:cubicBezTo>
                  <a:pt x="39" y="14"/>
                  <a:pt x="39" y="14"/>
                  <a:pt x="39" y="14"/>
                </a:cubicBezTo>
                <a:cubicBezTo>
                  <a:pt x="39" y="14"/>
                  <a:pt x="38" y="12"/>
                  <a:pt x="38" y="12"/>
                </a:cubicBezTo>
                <a:cubicBezTo>
                  <a:pt x="38" y="12"/>
                  <a:pt x="38" y="10"/>
                  <a:pt x="38" y="10"/>
                </a:cubicBezTo>
                <a:cubicBezTo>
                  <a:pt x="37" y="10"/>
                  <a:pt x="34" y="9"/>
                  <a:pt x="34" y="9"/>
                </a:cubicBezTo>
                <a:cubicBezTo>
                  <a:pt x="33" y="7"/>
                  <a:pt x="33" y="7"/>
                  <a:pt x="33" y="7"/>
                </a:cubicBezTo>
                <a:cubicBezTo>
                  <a:pt x="33" y="7"/>
                  <a:pt x="33" y="7"/>
                  <a:pt x="33" y="7"/>
                </a:cubicBezTo>
                <a:cubicBezTo>
                  <a:pt x="32" y="7"/>
                  <a:pt x="30" y="6"/>
                  <a:pt x="30" y="6"/>
                </a:cubicBezTo>
                <a:cubicBezTo>
                  <a:pt x="29" y="5"/>
                  <a:pt x="29" y="5"/>
                  <a:pt x="29" y="5"/>
                </a:cubicBezTo>
                <a:cubicBezTo>
                  <a:pt x="26" y="5"/>
                  <a:pt x="26" y="5"/>
                  <a:pt x="26" y="5"/>
                </a:cubicBezTo>
                <a:cubicBezTo>
                  <a:pt x="25" y="3"/>
                  <a:pt x="25" y="3"/>
                  <a:pt x="25" y="3"/>
                </a:cubicBezTo>
                <a:cubicBezTo>
                  <a:pt x="25" y="3"/>
                  <a:pt x="24" y="2"/>
                  <a:pt x="24" y="2"/>
                </a:cubicBezTo>
                <a:cubicBezTo>
                  <a:pt x="25" y="2"/>
                  <a:pt x="25" y="0"/>
                  <a:pt x="25" y="0"/>
                </a:cubicBezTo>
                <a:cubicBezTo>
                  <a:pt x="23" y="0"/>
                  <a:pt x="23" y="0"/>
                  <a:pt x="23" y="0"/>
                </a:cubicBezTo>
                <a:cubicBezTo>
                  <a:pt x="23" y="0"/>
                  <a:pt x="21" y="1"/>
                  <a:pt x="21" y="1"/>
                </a:cubicBezTo>
                <a:cubicBezTo>
                  <a:pt x="21" y="1"/>
                  <a:pt x="20" y="2"/>
                  <a:pt x="20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8" y="1"/>
                  <a:pt x="18" y="1"/>
                  <a:pt x="18" y="1"/>
                </a:cubicBezTo>
                <a:cubicBezTo>
                  <a:pt x="17" y="0"/>
                  <a:pt x="17" y="0"/>
                  <a:pt x="17" y="0"/>
                </a:cubicBezTo>
                <a:cubicBezTo>
                  <a:pt x="15" y="2"/>
                  <a:pt x="15" y="2"/>
                  <a:pt x="15" y="2"/>
                </a:cubicBezTo>
                <a:cubicBezTo>
                  <a:pt x="14" y="3"/>
                  <a:pt x="14" y="3"/>
                  <a:pt x="14" y="3"/>
                </a:cubicBezTo>
                <a:cubicBezTo>
                  <a:pt x="14" y="3"/>
                  <a:pt x="14" y="4"/>
                  <a:pt x="14" y="4"/>
                </a:cubicBezTo>
                <a:cubicBezTo>
                  <a:pt x="14" y="4"/>
                  <a:pt x="16" y="4"/>
                  <a:pt x="16" y="4"/>
                </a:cubicBezTo>
                <a:cubicBezTo>
                  <a:pt x="16" y="6"/>
                  <a:pt x="16" y="6"/>
                  <a:pt x="16" y="6"/>
                </a:cubicBezTo>
                <a:cubicBezTo>
                  <a:pt x="16" y="6"/>
                  <a:pt x="16" y="6"/>
                  <a:pt x="17" y="6"/>
                </a:cubicBezTo>
                <a:cubicBezTo>
                  <a:pt x="17" y="6"/>
                  <a:pt x="18" y="7"/>
                  <a:pt x="18" y="7"/>
                </a:cubicBezTo>
                <a:cubicBezTo>
                  <a:pt x="19" y="8"/>
                  <a:pt x="19" y="8"/>
                  <a:pt x="19" y="8"/>
                </a:cubicBezTo>
                <a:cubicBezTo>
                  <a:pt x="19" y="10"/>
                  <a:pt x="19" y="10"/>
                  <a:pt x="19" y="10"/>
                </a:cubicBezTo>
                <a:cubicBezTo>
                  <a:pt x="21" y="11"/>
                  <a:pt x="21" y="11"/>
                  <a:pt x="21" y="11"/>
                </a:cubicBezTo>
                <a:cubicBezTo>
                  <a:pt x="21" y="13"/>
                  <a:pt x="21" y="13"/>
                  <a:pt x="21" y="13"/>
                </a:cubicBezTo>
                <a:cubicBezTo>
                  <a:pt x="20" y="14"/>
                  <a:pt x="20" y="14"/>
                  <a:pt x="20" y="14"/>
                </a:cubicBezTo>
                <a:cubicBezTo>
                  <a:pt x="19" y="15"/>
                  <a:pt x="19" y="15"/>
                  <a:pt x="19" y="15"/>
                </a:cubicBezTo>
                <a:cubicBezTo>
                  <a:pt x="17" y="15"/>
                  <a:pt x="17" y="15"/>
                  <a:pt x="17" y="15"/>
                </a:cubicBezTo>
                <a:cubicBezTo>
                  <a:pt x="17" y="14"/>
                  <a:pt x="17" y="14"/>
                  <a:pt x="17" y="14"/>
                </a:cubicBezTo>
                <a:cubicBezTo>
                  <a:pt x="16" y="12"/>
                  <a:pt x="16" y="12"/>
                  <a:pt x="16" y="12"/>
                </a:cubicBezTo>
                <a:cubicBezTo>
                  <a:pt x="15" y="11"/>
                  <a:pt x="15" y="11"/>
                  <a:pt x="15" y="11"/>
                </a:cubicBezTo>
                <a:cubicBezTo>
                  <a:pt x="12" y="12"/>
                  <a:pt x="12" y="12"/>
                  <a:pt x="12" y="12"/>
                </a:cubicBezTo>
                <a:cubicBezTo>
                  <a:pt x="12" y="14"/>
                  <a:pt x="12" y="14"/>
                  <a:pt x="12" y="14"/>
                </a:cubicBezTo>
                <a:cubicBezTo>
                  <a:pt x="7" y="18"/>
                  <a:pt x="7" y="18"/>
                  <a:pt x="7" y="18"/>
                </a:cubicBezTo>
                <a:cubicBezTo>
                  <a:pt x="8" y="20"/>
                  <a:pt x="8" y="20"/>
                  <a:pt x="8" y="20"/>
                </a:cubicBezTo>
                <a:cubicBezTo>
                  <a:pt x="6" y="22"/>
                  <a:pt x="6" y="22"/>
                  <a:pt x="6" y="22"/>
                </a:cubicBezTo>
                <a:cubicBezTo>
                  <a:pt x="6" y="25"/>
                  <a:pt x="6" y="25"/>
                  <a:pt x="6" y="25"/>
                </a:cubicBezTo>
                <a:cubicBezTo>
                  <a:pt x="7" y="28"/>
                  <a:pt x="7" y="28"/>
                  <a:pt x="7" y="28"/>
                </a:cubicBezTo>
                <a:cubicBezTo>
                  <a:pt x="7" y="30"/>
                  <a:pt x="7" y="30"/>
                  <a:pt x="7" y="30"/>
                </a:cubicBezTo>
                <a:cubicBezTo>
                  <a:pt x="3" y="31"/>
                  <a:pt x="3" y="31"/>
                  <a:pt x="3" y="31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35"/>
                  <a:pt x="0" y="35"/>
                  <a:pt x="0" y="35"/>
                </a:cubicBezTo>
                <a:cubicBezTo>
                  <a:pt x="0" y="36"/>
                  <a:pt x="0" y="36"/>
                  <a:pt x="0" y="36"/>
                </a:cubicBezTo>
                <a:cubicBezTo>
                  <a:pt x="3" y="40"/>
                  <a:pt x="3" y="40"/>
                  <a:pt x="3" y="40"/>
                </a:cubicBezTo>
                <a:cubicBezTo>
                  <a:pt x="2" y="41"/>
                  <a:pt x="2" y="41"/>
                  <a:pt x="2" y="41"/>
                </a:cubicBezTo>
                <a:cubicBezTo>
                  <a:pt x="1" y="42"/>
                  <a:pt x="1" y="42"/>
                  <a:pt x="1" y="42"/>
                </a:cubicBezTo>
                <a:cubicBezTo>
                  <a:pt x="4" y="46"/>
                  <a:pt x="4" y="46"/>
                  <a:pt x="4" y="46"/>
                </a:cubicBezTo>
                <a:cubicBezTo>
                  <a:pt x="5" y="47"/>
                  <a:pt x="5" y="47"/>
                  <a:pt x="5" y="47"/>
                </a:cubicBezTo>
                <a:cubicBezTo>
                  <a:pt x="7" y="47"/>
                  <a:pt x="7" y="47"/>
                  <a:pt x="7" y="47"/>
                </a:cubicBezTo>
                <a:cubicBezTo>
                  <a:pt x="7" y="49"/>
                  <a:pt x="7" y="49"/>
                  <a:pt x="7" y="49"/>
                </a:cubicBezTo>
                <a:cubicBezTo>
                  <a:pt x="7" y="50"/>
                  <a:pt x="7" y="50"/>
                  <a:pt x="7" y="50"/>
                </a:cubicBezTo>
                <a:cubicBezTo>
                  <a:pt x="7" y="52"/>
                  <a:pt x="7" y="52"/>
                  <a:pt x="7" y="52"/>
                </a:cubicBezTo>
                <a:cubicBezTo>
                  <a:pt x="5" y="54"/>
                  <a:pt x="5" y="54"/>
                  <a:pt x="5" y="54"/>
                </a:cubicBezTo>
                <a:cubicBezTo>
                  <a:pt x="6" y="56"/>
                  <a:pt x="6" y="56"/>
                  <a:pt x="6" y="56"/>
                </a:cubicBezTo>
                <a:cubicBezTo>
                  <a:pt x="4" y="55"/>
                  <a:pt x="4" y="55"/>
                  <a:pt x="4" y="55"/>
                </a:cubicBezTo>
                <a:cubicBezTo>
                  <a:pt x="3" y="57"/>
                  <a:pt x="3" y="57"/>
                  <a:pt x="3" y="57"/>
                </a:cubicBezTo>
                <a:cubicBezTo>
                  <a:pt x="4" y="58"/>
                  <a:pt x="4" y="58"/>
                  <a:pt x="4" y="58"/>
                </a:cubicBezTo>
                <a:cubicBezTo>
                  <a:pt x="3" y="59"/>
                  <a:pt x="3" y="59"/>
                  <a:pt x="3" y="59"/>
                </a:cubicBezTo>
                <a:cubicBezTo>
                  <a:pt x="5" y="61"/>
                  <a:pt x="5" y="61"/>
                  <a:pt x="5" y="61"/>
                </a:cubicBezTo>
                <a:cubicBezTo>
                  <a:pt x="9" y="62"/>
                  <a:pt x="9" y="62"/>
                  <a:pt x="9" y="62"/>
                </a:cubicBezTo>
                <a:cubicBezTo>
                  <a:pt x="11" y="61"/>
                  <a:pt x="11" y="61"/>
                  <a:pt x="11" y="61"/>
                </a:cubicBezTo>
                <a:cubicBezTo>
                  <a:pt x="12" y="60"/>
                  <a:pt x="12" y="60"/>
                  <a:pt x="12" y="60"/>
                </a:cubicBezTo>
                <a:cubicBezTo>
                  <a:pt x="11" y="59"/>
                  <a:pt x="11" y="59"/>
                  <a:pt x="11" y="59"/>
                </a:cubicBezTo>
                <a:cubicBezTo>
                  <a:pt x="11" y="59"/>
                  <a:pt x="11" y="58"/>
                  <a:pt x="12" y="58"/>
                </a:cubicBezTo>
                <a:cubicBezTo>
                  <a:pt x="12" y="57"/>
                  <a:pt x="13" y="57"/>
                  <a:pt x="13" y="57"/>
                </a:cubicBezTo>
                <a:cubicBezTo>
                  <a:pt x="13" y="58"/>
                  <a:pt x="13" y="58"/>
                  <a:pt x="13" y="58"/>
                </a:cubicBezTo>
                <a:cubicBezTo>
                  <a:pt x="16" y="58"/>
                  <a:pt x="16" y="58"/>
                  <a:pt x="16" y="58"/>
                </a:cubicBezTo>
                <a:cubicBezTo>
                  <a:pt x="16" y="60"/>
                  <a:pt x="16" y="60"/>
                  <a:pt x="16" y="60"/>
                </a:cubicBezTo>
                <a:cubicBezTo>
                  <a:pt x="15" y="61"/>
                  <a:pt x="15" y="61"/>
                  <a:pt x="15" y="61"/>
                </a:cubicBezTo>
                <a:cubicBezTo>
                  <a:pt x="14" y="60"/>
                  <a:pt x="14" y="60"/>
                  <a:pt x="14" y="60"/>
                </a:cubicBezTo>
                <a:cubicBezTo>
                  <a:pt x="14" y="60"/>
                  <a:pt x="14" y="61"/>
                  <a:pt x="14" y="61"/>
                </a:cubicBezTo>
                <a:cubicBezTo>
                  <a:pt x="14" y="61"/>
                  <a:pt x="14" y="64"/>
                  <a:pt x="14" y="64"/>
                </a:cubicBezTo>
                <a:cubicBezTo>
                  <a:pt x="14" y="64"/>
                  <a:pt x="14" y="65"/>
                  <a:pt x="13" y="64"/>
                </a:cubicBezTo>
                <a:cubicBezTo>
                  <a:pt x="13" y="64"/>
                  <a:pt x="12" y="63"/>
                  <a:pt x="12" y="63"/>
                </a:cubicBezTo>
                <a:cubicBezTo>
                  <a:pt x="9" y="62"/>
                  <a:pt x="9" y="62"/>
                  <a:pt x="9" y="62"/>
                </a:cubicBezTo>
                <a:cubicBezTo>
                  <a:pt x="8" y="63"/>
                  <a:pt x="8" y="63"/>
                  <a:pt x="8" y="63"/>
                </a:cubicBezTo>
                <a:cubicBezTo>
                  <a:pt x="8" y="63"/>
                  <a:pt x="8" y="64"/>
                  <a:pt x="8" y="65"/>
                </a:cubicBezTo>
                <a:cubicBezTo>
                  <a:pt x="9" y="65"/>
                  <a:pt x="10" y="65"/>
                  <a:pt x="10" y="65"/>
                </a:cubicBezTo>
                <a:cubicBezTo>
                  <a:pt x="10" y="65"/>
                  <a:pt x="12" y="65"/>
                  <a:pt x="12" y="65"/>
                </a:cubicBezTo>
                <a:cubicBezTo>
                  <a:pt x="12" y="65"/>
                  <a:pt x="12" y="65"/>
                  <a:pt x="13" y="65"/>
                </a:cubicBezTo>
                <a:cubicBezTo>
                  <a:pt x="13" y="65"/>
                  <a:pt x="15" y="65"/>
                  <a:pt x="15" y="65"/>
                </a:cubicBezTo>
                <a:cubicBezTo>
                  <a:pt x="15" y="67"/>
                  <a:pt x="15" y="67"/>
                  <a:pt x="15" y="67"/>
                </a:cubicBezTo>
                <a:cubicBezTo>
                  <a:pt x="17" y="69"/>
                  <a:pt x="17" y="69"/>
                  <a:pt x="17" y="69"/>
                </a:cubicBezTo>
                <a:cubicBezTo>
                  <a:pt x="21" y="69"/>
                  <a:pt x="21" y="69"/>
                  <a:pt x="21" y="69"/>
                </a:cubicBezTo>
                <a:cubicBezTo>
                  <a:pt x="22" y="69"/>
                  <a:pt x="22" y="69"/>
                  <a:pt x="22" y="69"/>
                </a:cubicBezTo>
                <a:cubicBezTo>
                  <a:pt x="25" y="71"/>
                  <a:pt x="25" y="71"/>
                  <a:pt x="25" y="71"/>
                </a:cubicBezTo>
                <a:cubicBezTo>
                  <a:pt x="25" y="71"/>
                  <a:pt x="26" y="73"/>
                  <a:pt x="27" y="73"/>
                </a:cubicBezTo>
                <a:cubicBezTo>
                  <a:pt x="27" y="73"/>
                  <a:pt x="28" y="75"/>
                  <a:pt x="28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1" y="75"/>
                  <a:pt x="31" y="75"/>
                  <a:pt x="31" y="75"/>
                </a:cubicBezTo>
                <a:cubicBezTo>
                  <a:pt x="31" y="75"/>
                  <a:pt x="32" y="76"/>
                  <a:pt x="32" y="76"/>
                </a:cubicBezTo>
                <a:cubicBezTo>
                  <a:pt x="31" y="77"/>
                  <a:pt x="31" y="77"/>
                  <a:pt x="31" y="77"/>
                </a:cubicBezTo>
                <a:cubicBezTo>
                  <a:pt x="32" y="79"/>
                  <a:pt x="32" y="79"/>
                  <a:pt x="32" y="79"/>
                </a:cubicBezTo>
                <a:cubicBezTo>
                  <a:pt x="34" y="79"/>
                  <a:pt x="34" y="79"/>
                  <a:pt x="34" y="79"/>
                </a:cubicBezTo>
                <a:cubicBezTo>
                  <a:pt x="34" y="79"/>
                  <a:pt x="34" y="79"/>
                  <a:pt x="34" y="80"/>
                </a:cubicBezTo>
                <a:cubicBezTo>
                  <a:pt x="34" y="80"/>
                  <a:pt x="35" y="82"/>
                  <a:pt x="35" y="82"/>
                </a:cubicBezTo>
                <a:cubicBezTo>
                  <a:pt x="35" y="83"/>
                  <a:pt x="35" y="83"/>
                  <a:pt x="35" y="83"/>
                </a:cubicBezTo>
                <a:cubicBezTo>
                  <a:pt x="35" y="83"/>
                  <a:pt x="36" y="83"/>
                  <a:pt x="36" y="84"/>
                </a:cubicBezTo>
                <a:cubicBezTo>
                  <a:pt x="36" y="84"/>
                  <a:pt x="36" y="84"/>
                  <a:pt x="36" y="85"/>
                </a:cubicBezTo>
                <a:cubicBezTo>
                  <a:pt x="37" y="85"/>
                  <a:pt x="39" y="85"/>
                  <a:pt x="39" y="85"/>
                </a:cubicBezTo>
                <a:cubicBezTo>
                  <a:pt x="40" y="86"/>
                  <a:pt x="40" y="86"/>
                  <a:pt x="40" y="86"/>
                </a:cubicBezTo>
                <a:cubicBezTo>
                  <a:pt x="41" y="87"/>
                  <a:pt x="41" y="87"/>
                  <a:pt x="41" y="87"/>
                </a:cubicBezTo>
                <a:lnTo>
                  <a:pt x="42" y="87"/>
                </a:lnTo>
                <a:close/>
              </a:path>
            </a:pathLst>
          </a:custGeom>
          <a:solidFill>
            <a:srgbClr val="8ED5DF"/>
          </a:solidFill>
          <a:ln w="0" cap="rnd">
            <a:solidFill>
              <a:srgbClr val="8ED5DF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193">
            <a:extLst>
              <a:ext uri="{FF2B5EF4-FFF2-40B4-BE49-F238E27FC236}">
                <a16:creationId xmlns:a16="http://schemas.microsoft.com/office/drawing/2014/main" id="{B63B8930-5D3F-BE85-15C8-5624EA8114E2}"/>
              </a:ext>
            </a:extLst>
          </p:cNvPr>
          <p:cNvSpPr>
            <a:spLocks/>
          </p:cNvSpPr>
          <p:nvPr/>
        </p:nvSpPr>
        <p:spPr bwMode="auto">
          <a:xfrm>
            <a:off x="10640763" y="5919251"/>
            <a:ext cx="261520" cy="222327"/>
          </a:xfrm>
          <a:custGeom>
            <a:avLst/>
            <a:gdLst>
              <a:gd name="T0" fmla="*/ 19 w 106"/>
              <a:gd name="T1" fmla="*/ 90 h 93"/>
              <a:gd name="T2" fmla="*/ 16 w 106"/>
              <a:gd name="T3" fmla="*/ 91 h 93"/>
              <a:gd name="T4" fmla="*/ 14 w 106"/>
              <a:gd name="T5" fmla="*/ 85 h 93"/>
              <a:gd name="T6" fmla="*/ 10 w 106"/>
              <a:gd name="T7" fmla="*/ 83 h 93"/>
              <a:gd name="T8" fmla="*/ 9 w 106"/>
              <a:gd name="T9" fmla="*/ 81 h 93"/>
              <a:gd name="T10" fmla="*/ 5 w 106"/>
              <a:gd name="T11" fmla="*/ 75 h 93"/>
              <a:gd name="T12" fmla="*/ 4 w 106"/>
              <a:gd name="T13" fmla="*/ 72 h 93"/>
              <a:gd name="T14" fmla="*/ 5 w 106"/>
              <a:gd name="T15" fmla="*/ 68 h 93"/>
              <a:gd name="T16" fmla="*/ 3 w 106"/>
              <a:gd name="T17" fmla="*/ 64 h 93"/>
              <a:gd name="T18" fmla="*/ 0 w 106"/>
              <a:gd name="T19" fmla="*/ 59 h 93"/>
              <a:gd name="T20" fmla="*/ 3 w 106"/>
              <a:gd name="T21" fmla="*/ 56 h 93"/>
              <a:gd name="T22" fmla="*/ 2 w 106"/>
              <a:gd name="T23" fmla="*/ 53 h 93"/>
              <a:gd name="T24" fmla="*/ 2 w 106"/>
              <a:gd name="T25" fmla="*/ 49 h 93"/>
              <a:gd name="T26" fmla="*/ 2 w 106"/>
              <a:gd name="T27" fmla="*/ 44 h 93"/>
              <a:gd name="T28" fmla="*/ 3 w 106"/>
              <a:gd name="T29" fmla="*/ 39 h 93"/>
              <a:gd name="T30" fmla="*/ 9 w 106"/>
              <a:gd name="T31" fmla="*/ 39 h 93"/>
              <a:gd name="T32" fmla="*/ 11 w 106"/>
              <a:gd name="T33" fmla="*/ 27 h 93"/>
              <a:gd name="T34" fmla="*/ 23 w 106"/>
              <a:gd name="T35" fmla="*/ 18 h 93"/>
              <a:gd name="T36" fmla="*/ 26 w 106"/>
              <a:gd name="T37" fmla="*/ 21 h 93"/>
              <a:gd name="T38" fmla="*/ 31 w 106"/>
              <a:gd name="T39" fmla="*/ 18 h 93"/>
              <a:gd name="T40" fmla="*/ 42 w 106"/>
              <a:gd name="T41" fmla="*/ 10 h 93"/>
              <a:gd name="T42" fmla="*/ 46 w 106"/>
              <a:gd name="T43" fmla="*/ 11 h 93"/>
              <a:gd name="T44" fmla="*/ 52 w 106"/>
              <a:gd name="T45" fmla="*/ 6 h 93"/>
              <a:gd name="T46" fmla="*/ 57 w 106"/>
              <a:gd name="T47" fmla="*/ 4 h 93"/>
              <a:gd name="T48" fmla="*/ 62 w 106"/>
              <a:gd name="T49" fmla="*/ 3 h 93"/>
              <a:gd name="T50" fmla="*/ 68 w 106"/>
              <a:gd name="T51" fmla="*/ 1 h 93"/>
              <a:gd name="T52" fmla="*/ 73 w 106"/>
              <a:gd name="T53" fmla="*/ 0 h 93"/>
              <a:gd name="T54" fmla="*/ 94 w 106"/>
              <a:gd name="T55" fmla="*/ 15 h 93"/>
              <a:gd name="T56" fmla="*/ 105 w 106"/>
              <a:gd name="T57" fmla="*/ 30 h 93"/>
              <a:gd name="T58" fmla="*/ 106 w 106"/>
              <a:gd name="T59" fmla="*/ 48 h 93"/>
              <a:gd name="T60" fmla="*/ 97 w 106"/>
              <a:gd name="T61" fmla="*/ 51 h 93"/>
              <a:gd name="T62" fmla="*/ 93 w 106"/>
              <a:gd name="T63" fmla="*/ 64 h 93"/>
              <a:gd name="T64" fmla="*/ 72 w 106"/>
              <a:gd name="T65" fmla="*/ 68 h 93"/>
              <a:gd name="T66" fmla="*/ 63 w 106"/>
              <a:gd name="T67" fmla="*/ 76 h 93"/>
              <a:gd name="T68" fmla="*/ 53 w 106"/>
              <a:gd name="T69" fmla="*/ 85 h 93"/>
              <a:gd name="T70" fmla="*/ 41 w 106"/>
              <a:gd name="T71" fmla="*/ 87 h 93"/>
              <a:gd name="T72" fmla="*/ 29 w 106"/>
              <a:gd name="T73" fmla="*/ 90 h 93"/>
              <a:gd name="T74" fmla="*/ 28 w 106"/>
              <a:gd name="T75" fmla="*/ 93 h 93"/>
              <a:gd name="T76" fmla="*/ 27 w 106"/>
              <a:gd name="T77" fmla="*/ 92 h 93"/>
              <a:gd name="T78" fmla="*/ 23 w 106"/>
              <a:gd name="T79" fmla="*/ 91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06" h="93">
                <a:moveTo>
                  <a:pt x="21" y="90"/>
                </a:moveTo>
                <a:cubicBezTo>
                  <a:pt x="21" y="90"/>
                  <a:pt x="20" y="90"/>
                  <a:pt x="19" y="90"/>
                </a:cubicBezTo>
                <a:cubicBezTo>
                  <a:pt x="18" y="90"/>
                  <a:pt x="17" y="92"/>
                  <a:pt x="16" y="92"/>
                </a:cubicBezTo>
                <a:cubicBezTo>
                  <a:pt x="16" y="92"/>
                  <a:pt x="16" y="92"/>
                  <a:pt x="16" y="91"/>
                </a:cubicBezTo>
                <a:cubicBezTo>
                  <a:pt x="16" y="90"/>
                  <a:pt x="16" y="90"/>
                  <a:pt x="15" y="89"/>
                </a:cubicBezTo>
                <a:cubicBezTo>
                  <a:pt x="15" y="88"/>
                  <a:pt x="15" y="86"/>
                  <a:pt x="14" y="85"/>
                </a:cubicBezTo>
                <a:cubicBezTo>
                  <a:pt x="13" y="84"/>
                  <a:pt x="13" y="83"/>
                  <a:pt x="13" y="83"/>
                </a:cubicBezTo>
                <a:cubicBezTo>
                  <a:pt x="13" y="83"/>
                  <a:pt x="11" y="83"/>
                  <a:pt x="10" y="83"/>
                </a:cubicBezTo>
                <a:cubicBezTo>
                  <a:pt x="10" y="83"/>
                  <a:pt x="9" y="83"/>
                  <a:pt x="9" y="83"/>
                </a:cubicBezTo>
                <a:cubicBezTo>
                  <a:pt x="9" y="83"/>
                  <a:pt x="8" y="81"/>
                  <a:pt x="9" y="81"/>
                </a:cubicBezTo>
                <a:cubicBezTo>
                  <a:pt x="9" y="80"/>
                  <a:pt x="8" y="79"/>
                  <a:pt x="7" y="78"/>
                </a:cubicBezTo>
                <a:cubicBezTo>
                  <a:pt x="7" y="78"/>
                  <a:pt x="5" y="75"/>
                  <a:pt x="5" y="75"/>
                </a:cubicBezTo>
                <a:cubicBezTo>
                  <a:pt x="5" y="75"/>
                  <a:pt x="4" y="75"/>
                  <a:pt x="4" y="74"/>
                </a:cubicBezTo>
                <a:cubicBezTo>
                  <a:pt x="4" y="73"/>
                  <a:pt x="4" y="72"/>
                  <a:pt x="4" y="72"/>
                </a:cubicBezTo>
                <a:cubicBezTo>
                  <a:pt x="3" y="70"/>
                  <a:pt x="3" y="70"/>
                  <a:pt x="3" y="70"/>
                </a:cubicBezTo>
                <a:cubicBezTo>
                  <a:pt x="3" y="70"/>
                  <a:pt x="5" y="69"/>
                  <a:pt x="5" y="68"/>
                </a:cubicBezTo>
                <a:cubicBezTo>
                  <a:pt x="5" y="68"/>
                  <a:pt x="6" y="67"/>
                  <a:pt x="5" y="66"/>
                </a:cubicBezTo>
                <a:cubicBezTo>
                  <a:pt x="5" y="65"/>
                  <a:pt x="3" y="64"/>
                  <a:pt x="3" y="64"/>
                </a:cubicBezTo>
                <a:cubicBezTo>
                  <a:pt x="2" y="63"/>
                  <a:pt x="1" y="62"/>
                  <a:pt x="0" y="61"/>
                </a:cubicBezTo>
                <a:cubicBezTo>
                  <a:pt x="0" y="60"/>
                  <a:pt x="0" y="59"/>
                  <a:pt x="0" y="59"/>
                </a:cubicBezTo>
                <a:cubicBezTo>
                  <a:pt x="0" y="59"/>
                  <a:pt x="0" y="58"/>
                  <a:pt x="1" y="58"/>
                </a:cubicBezTo>
                <a:cubicBezTo>
                  <a:pt x="2" y="57"/>
                  <a:pt x="3" y="57"/>
                  <a:pt x="3" y="56"/>
                </a:cubicBezTo>
                <a:cubicBezTo>
                  <a:pt x="3" y="56"/>
                  <a:pt x="4" y="56"/>
                  <a:pt x="4" y="55"/>
                </a:cubicBezTo>
                <a:cubicBezTo>
                  <a:pt x="3" y="54"/>
                  <a:pt x="2" y="53"/>
                  <a:pt x="2" y="53"/>
                </a:cubicBezTo>
                <a:cubicBezTo>
                  <a:pt x="3" y="50"/>
                  <a:pt x="3" y="50"/>
                  <a:pt x="3" y="50"/>
                </a:cubicBezTo>
                <a:cubicBezTo>
                  <a:pt x="2" y="49"/>
                  <a:pt x="2" y="49"/>
                  <a:pt x="2" y="49"/>
                </a:cubicBezTo>
                <a:cubicBezTo>
                  <a:pt x="2" y="45"/>
                  <a:pt x="2" y="45"/>
                  <a:pt x="2" y="45"/>
                </a:cubicBezTo>
                <a:cubicBezTo>
                  <a:pt x="2" y="44"/>
                  <a:pt x="2" y="44"/>
                  <a:pt x="2" y="44"/>
                </a:cubicBezTo>
                <a:cubicBezTo>
                  <a:pt x="2" y="44"/>
                  <a:pt x="3" y="42"/>
                  <a:pt x="3" y="42"/>
                </a:cubicBezTo>
                <a:cubicBezTo>
                  <a:pt x="3" y="41"/>
                  <a:pt x="3" y="39"/>
                  <a:pt x="3" y="39"/>
                </a:cubicBezTo>
                <a:cubicBezTo>
                  <a:pt x="3" y="39"/>
                  <a:pt x="3" y="39"/>
                  <a:pt x="3" y="39"/>
                </a:cubicBezTo>
                <a:cubicBezTo>
                  <a:pt x="5" y="40"/>
                  <a:pt x="8" y="39"/>
                  <a:pt x="9" y="39"/>
                </a:cubicBezTo>
                <a:cubicBezTo>
                  <a:pt x="11" y="39"/>
                  <a:pt x="11" y="36"/>
                  <a:pt x="10" y="33"/>
                </a:cubicBezTo>
                <a:cubicBezTo>
                  <a:pt x="10" y="31"/>
                  <a:pt x="11" y="29"/>
                  <a:pt x="11" y="27"/>
                </a:cubicBezTo>
                <a:cubicBezTo>
                  <a:pt x="12" y="25"/>
                  <a:pt x="15" y="24"/>
                  <a:pt x="18" y="22"/>
                </a:cubicBezTo>
                <a:cubicBezTo>
                  <a:pt x="20" y="20"/>
                  <a:pt x="20" y="18"/>
                  <a:pt x="23" y="18"/>
                </a:cubicBezTo>
                <a:cubicBezTo>
                  <a:pt x="23" y="18"/>
                  <a:pt x="24" y="18"/>
                  <a:pt x="25" y="19"/>
                </a:cubicBezTo>
                <a:cubicBezTo>
                  <a:pt x="25" y="19"/>
                  <a:pt x="25" y="20"/>
                  <a:pt x="26" y="21"/>
                </a:cubicBezTo>
                <a:cubicBezTo>
                  <a:pt x="26" y="21"/>
                  <a:pt x="26" y="21"/>
                  <a:pt x="27" y="21"/>
                </a:cubicBezTo>
                <a:cubicBezTo>
                  <a:pt x="29" y="24"/>
                  <a:pt x="31" y="26"/>
                  <a:pt x="31" y="18"/>
                </a:cubicBezTo>
                <a:cubicBezTo>
                  <a:pt x="32" y="11"/>
                  <a:pt x="37" y="13"/>
                  <a:pt x="41" y="11"/>
                </a:cubicBezTo>
                <a:cubicBezTo>
                  <a:pt x="41" y="11"/>
                  <a:pt x="41" y="11"/>
                  <a:pt x="42" y="10"/>
                </a:cubicBezTo>
                <a:cubicBezTo>
                  <a:pt x="43" y="11"/>
                  <a:pt x="44" y="11"/>
                  <a:pt x="45" y="11"/>
                </a:cubicBezTo>
                <a:cubicBezTo>
                  <a:pt x="46" y="11"/>
                  <a:pt x="46" y="11"/>
                  <a:pt x="46" y="11"/>
                </a:cubicBezTo>
                <a:cubicBezTo>
                  <a:pt x="46" y="11"/>
                  <a:pt x="49" y="7"/>
                  <a:pt x="49" y="7"/>
                </a:cubicBezTo>
                <a:cubicBezTo>
                  <a:pt x="50" y="7"/>
                  <a:pt x="52" y="6"/>
                  <a:pt x="52" y="6"/>
                </a:cubicBezTo>
                <a:cubicBezTo>
                  <a:pt x="54" y="3"/>
                  <a:pt x="54" y="3"/>
                  <a:pt x="54" y="3"/>
                </a:cubicBezTo>
                <a:cubicBezTo>
                  <a:pt x="54" y="3"/>
                  <a:pt x="56" y="4"/>
                  <a:pt x="57" y="4"/>
                </a:cubicBezTo>
                <a:cubicBezTo>
                  <a:pt x="58" y="4"/>
                  <a:pt x="59" y="4"/>
                  <a:pt x="61" y="4"/>
                </a:cubicBezTo>
                <a:cubicBezTo>
                  <a:pt x="62" y="3"/>
                  <a:pt x="62" y="3"/>
                  <a:pt x="62" y="3"/>
                </a:cubicBezTo>
                <a:cubicBezTo>
                  <a:pt x="62" y="3"/>
                  <a:pt x="64" y="1"/>
                  <a:pt x="66" y="1"/>
                </a:cubicBezTo>
                <a:cubicBezTo>
                  <a:pt x="68" y="0"/>
                  <a:pt x="68" y="1"/>
                  <a:pt x="68" y="1"/>
                </a:cubicBezTo>
                <a:cubicBezTo>
                  <a:pt x="68" y="1"/>
                  <a:pt x="71" y="1"/>
                  <a:pt x="73" y="1"/>
                </a:cubicBezTo>
                <a:cubicBezTo>
                  <a:pt x="73" y="1"/>
                  <a:pt x="73" y="0"/>
                  <a:pt x="73" y="0"/>
                </a:cubicBezTo>
                <a:cubicBezTo>
                  <a:pt x="76" y="2"/>
                  <a:pt x="76" y="5"/>
                  <a:pt x="79" y="8"/>
                </a:cubicBezTo>
                <a:cubicBezTo>
                  <a:pt x="83" y="12"/>
                  <a:pt x="87" y="11"/>
                  <a:pt x="94" y="15"/>
                </a:cubicBezTo>
                <a:cubicBezTo>
                  <a:pt x="94" y="16"/>
                  <a:pt x="98" y="19"/>
                  <a:pt x="99" y="22"/>
                </a:cubicBezTo>
                <a:cubicBezTo>
                  <a:pt x="100" y="26"/>
                  <a:pt x="104" y="26"/>
                  <a:pt x="105" y="30"/>
                </a:cubicBezTo>
                <a:cubicBezTo>
                  <a:pt x="105" y="33"/>
                  <a:pt x="103" y="34"/>
                  <a:pt x="103" y="37"/>
                </a:cubicBezTo>
                <a:cubicBezTo>
                  <a:pt x="103" y="40"/>
                  <a:pt x="105" y="47"/>
                  <a:pt x="106" y="48"/>
                </a:cubicBezTo>
                <a:cubicBezTo>
                  <a:pt x="106" y="48"/>
                  <a:pt x="106" y="49"/>
                  <a:pt x="106" y="49"/>
                </a:cubicBezTo>
                <a:cubicBezTo>
                  <a:pt x="97" y="51"/>
                  <a:pt x="97" y="51"/>
                  <a:pt x="97" y="51"/>
                </a:cubicBezTo>
                <a:cubicBezTo>
                  <a:pt x="98" y="60"/>
                  <a:pt x="98" y="60"/>
                  <a:pt x="98" y="60"/>
                </a:cubicBezTo>
                <a:cubicBezTo>
                  <a:pt x="93" y="64"/>
                  <a:pt x="93" y="64"/>
                  <a:pt x="93" y="64"/>
                </a:cubicBezTo>
                <a:cubicBezTo>
                  <a:pt x="93" y="64"/>
                  <a:pt x="81" y="66"/>
                  <a:pt x="80" y="66"/>
                </a:cubicBezTo>
                <a:cubicBezTo>
                  <a:pt x="79" y="66"/>
                  <a:pt x="74" y="67"/>
                  <a:pt x="72" y="68"/>
                </a:cubicBezTo>
                <a:cubicBezTo>
                  <a:pt x="70" y="68"/>
                  <a:pt x="67" y="70"/>
                  <a:pt x="66" y="70"/>
                </a:cubicBezTo>
                <a:cubicBezTo>
                  <a:pt x="64" y="71"/>
                  <a:pt x="63" y="76"/>
                  <a:pt x="63" y="76"/>
                </a:cubicBezTo>
                <a:cubicBezTo>
                  <a:pt x="63" y="76"/>
                  <a:pt x="60" y="80"/>
                  <a:pt x="59" y="81"/>
                </a:cubicBezTo>
                <a:cubicBezTo>
                  <a:pt x="58" y="82"/>
                  <a:pt x="53" y="85"/>
                  <a:pt x="53" y="85"/>
                </a:cubicBezTo>
                <a:cubicBezTo>
                  <a:pt x="53" y="85"/>
                  <a:pt x="48" y="85"/>
                  <a:pt x="47" y="85"/>
                </a:cubicBezTo>
                <a:cubicBezTo>
                  <a:pt x="45" y="85"/>
                  <a:pt x="43" y="87"/>
                  <a:pt x="41" y="87"/>
                </a:cubicBezTo>
                <a:cubicBezTo>
                  <a:pt x="38" y="88"/>
                  <a:pt x="36" y="89"/>
                  <a:pt x="35" y="89"/>
                </a:cubicBezTo>
                <a:cubicBezTo>
                  <a:pt x="34" y="89"/>
                  <a:pt x="29" y="90"/>
                  <a:pt x="29" y="90"/>
                </a:cubicBezTo>
                <a:cubicBezTo>
                  <a:pt x="29" y="93"/>
                  <a:pt x="29" y="93"/>
                  <a:pt x="29" y="93"/>
                </a:cubicBezTo>
                <a:cubicBezTo>
                  <a:pt x="29" y="93"/>
                  <a:pt x="28" y="93"/>
                  <a:pt x="28" y="93"/>
                </a:cubicBezTo>
                <a:cubicBezTo>
                  <a:pt x="28" y="93"/>
                  <a:pt x="28" y="93"/>
                  <a:pt x="27" y="93"/>
                </a:cubicBezTo>
                <a:cubicBezTo>
                  <a:pt x="27" y="92"/>
                  <a:pt x="27" y="92"/>
                  <a:pt x="27" y="92"/>
                </a:cubicBezTo>
                <a:cubicBezTo>
                  <a:pt x="25" y="90"/>
                  <a:pt x="25" y="90"/>
                  <a:pt x="25" y="90"/>
                </a:cubicBezTo>
                <a:cubicBezTo>
                  <a:pt x="25" y="90"/>
                  <a:pt x="24" y="91"/>
                  <a:pt x="23" y="91"/>
                </a:cubicBezTo>
                <a:cubicBezTo>
                  <a:pt x="22" y="91"/>
                  <a:pt x="22" y="90"/>
                  <a:pt x="21" y="90"/>
                </a:cubicBezTo>
                <a:close/>
              </a:path>
            </a:pathLst>
          </a:custGeom>
          <a:solidFill>
            <a:srgbClr val="8ED5DF"/>
          </a:solidFill>
          <a:ln w="0" cap="rnd">
            <a:solidFill>
              <a:srgbClr val="8ED5DF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reeform 47">
            <a:extLst>
              <a:ext uri="{FF2B5EF4-FFF2-40B4-BE49-F238E27FC236}">
                <a16:creationId xmlns:a16="http://schemas.microsoft.com/office/drawing/2014/main" id="{56374FB3-A850-C509-DD89-445BFDD4E5C0}"/>
              </a:ext>
            </a:extLst>
          </p:cNvPr>
          <p:cNvSpPr>
            <a:spLocks/>
          </p:cNvSpPr>
          <p:nvPr/>
        </p:nvSpPr>
        <p:spPr bwMode="auto">
          <a:xfrm>
            <a:off x="10177159" y="5027643"/>
            <a:ext cx="481435" cy="260341"/>
          </a:xfrm>
          <a:custGeom>
            <a:avLst/>
            <a:gdLst>
              <a:gd name="T0" fmla="*/ 32 w 195"/>
              <a:gd name="T1" fmla="*/ 49 h 109"/>
              <a:gd name="T2" fmla="*/ 40 w 195"/>
              <a:gd name="T3" fmla="*/ 37 h 109"/>
              <a:gd name="T4" fmla="*/ 47 w 195"/>
              <a:gd name="T5" fmla="*/ 25 h 109"/>
              <a:gd name="T6" fmla="*/ 53 w 195"/>
              <a:gd name="T7" fmla="*/ 15 h 109"/>
              <a:gd name="T8" fmla="*/ 64 w 195"/>
              <a:gd name="T9" fmla="*/ 13 h 109"/>
              <a:gd name="T10" fmla="*/ 71 w 195"/>
              <a:gd name="T11" fmla="*/ 17 h 109"/>
              <a:gd name="T12" fmla="*/ 78 w 195"/>
              <a:gd name="T13" fmla="*/ 8 h 109"/>
              <a:gd name="T14" fmla="*/ 87 w 195"/>
              <a:gd name="T15" fmla="*/ 10 h 109"/>
              <a:gd name="T16" fmla="*/ 96 w 195"/>
              <a:gd name="T17" fmla="*/ 14 h 109"/>
              <a:gd name="T18" fmla="*/ 97 w 195"/>
              <a:gd name="T19" fmla="*/ 22 h 109"/>
              <a:gd name="T20" fmla="*/ 102 w 195"/>
              <a:gd name="T21" fmla="*/ 23 h 109"/>
              <a:gd name="T22" fmla="*/ 106 w 195"/>
              <a:gd name="T23" fmla="*/ 23 h 109"/>
              <a:gd name="T24" fmla="*/ 108 w 195"/>
              <a:gd name="T25" fmla="*/ 20 h 109"/>
              <a:gd name="T26" fmla="*/ 111 w 195"/>
              <a:gd name="T27" fmla="*/ 15 h 109"/>
              <a:gd name="T28" fmla="*/ 114 w 195"/>
              <a:gd name="T29" fmla="*/ 12 h 109"/>
              <a:gd name="T30" fmla="*/ 118 w 195"/>
              <a:gd name="T31" fmla="*/ 9 h 109"/>
              <a:gd name="T32" fmla="*/ 123 w 195"/>
              <a:gd name="T33" fmla="*/ 9 h 109"/>
              <a:gd name="T34" fmla="*/ 126 w 195"/>
              <a:gd name="T35" fmla="*/ 8 h 109"/>
              <a:gd name="T36" fmla="*/ 131 w 195"/>
              <a:gd name="T37" fmla="*/ 9 h 109"/>
              <a:gd name="T38" fmla="*/ 135 w 195"/>
              <a:gd name="T39" fmla="*/ 11 h 109"/>
              <a:gd name="T40" fmla="*/ 142 w 195"/>
              <a:gd name="T41" fmla="*/ 7 h 109"/>
              <a:gd name="T42" fmla="*/ 145 w 195"/>
              <a:gd name="T43" fmla="*/ 4 h 109"/>
              <a:gd name="T44" fmla="*/ 148 w 195"/>
              <a:gd name="T45" fmla="*/ 1 h 109"/>
              <a:gd name="T46" fmla="*/ 154 w 195"/>
              <a:gd name="T47" fmla="*/ 2 h 109"/>
              <a:gd name="T48" fmla="*/ 162 w 195"/>
              <a:gd name="T49" fmla="*/ 1 h 109"/>
              <a:gd name="T50" fmla="*/ 168 w 195"/>
              <a:gd name="T51" fmla="*/ 1 h 109"/>
              <a:gd name="T52" fmla="*/ 173 w 195"/>
              <a:gd name="T53" fmla="*/ 4 h 109"/>
              <a:gd name="T54" fmla="*/ 175 w 195"/>
              <a:gd name="T55" fmla="*/ 9 h 109"/>
              <a:gd name="T56" fmla="*/ 183 w 195"/>
              <a:gd name="T57" fmla="*/ 10 h 109"/>
              <a:gd name="T58" fmla="*/ 187 w 195"/>
              <a:gd name="T59" fmla="*/ 11 h 109"/>
              <a:gd name="T60" fmla="*/ 195 w 195"/>
              <a:gd name="T61" fmla="*/ 12 h 109"/>
              <a:gd name="T62" fmla="*/ 193 w 195"/>
              <a:gd name="T63" fmla="*/ 20 h 109"/>
              <a:gd name="T64" fmla="*/ 192 w 195"/>
              <a:gd name="T65" fmla="*/ 27 h 109"/>
              <a:gd name="T66" fmla="*/ 191 w 195"/>
              <a:gd name="T67" fmla="*/ 33 h 109"/>
              <a:gd name="T68" fmla="*/ 188 w 195"/>
              <a:gd name="T69" fmla="*/ 39 h 109"/>
              <a:gd name="T70" fmla="*/ 188 w 195"/>
              <a:gd name="T71" fmla="*/ 47 h 109"/>
              <a:gd name="T72" fmla="*/ 186 w 195"/>
              <a:gd name="T73" fmla="*/ 52 h 109"/>
              <a:gd name="T74" fmla="*/ 169 w 195"/>
              <a:gd name="T75" fmla="*/ 49 h 109"/>
              <a:gd name="T76" fmla="*/ 146 w 195"/>
              <a:gd name="T77" fmla="*/ 50 h 109"/>
              <a:gd name="T78" fmla="*/ 126 w 195"/>
              <a:gd name="T79" fmla="*/ 70 h 109"/>
              <a:gd name="T80" fmla="*/ 110 w 195"/>
              <a:gd name="T81" fmla="*/ 78 h 109"/>
              <a:gd name="T82" fmla="*/ 94 w 195"/>
              <a:gd name="T83" fmla="*/ 85 h 109"/>
              <a:gd name="T84" fmla="*/ 73 w 195"/>
              <a:gd name="T85" fmla="*/ 96 h 109"/>
              <a:gd name="T86" fmla="*/ 47 w 195"/>
              <a:gd name="T87" fmla="*/ 107 h 109"/>
              <a:gd name="T88" fmla="*/ 22 w 195"/>
              <a:gd name="T89" fmla="*/ 98 h 109"/>
              <a:gd name="T90" fmla="*/ 14 w 195"/>
              <a:gd name="T91" fmla="*/ 102 h 109"/>
              <a:gd name="T92" fmla="*/ 4 w 195"/>
              <a:gd name="T93" fmla="*/ 88 h 109"/>
              <a:gd name="T94" fmla="*/ 0 w 195"/>
              <a:gd name="T95" fmla="*/ 84 h 109"/>
              <a:gd name="T96" fmla="*/ 2 w 195"/>
              <a:gd name="T97" fmla="*/ 75 h 109"/>
              <a:gd name="T98" fmla="*/ 3 w 195"/>
              <a:gd name="T99" fmla="*/ 68 h 109"/>
              <a:gd name="T100" fmla="*/ 5 w 195"/>
              <a:gd name="T101" fmla="*/ 60 h 109"/>
              <a:gd name="T102" fmla="*/ 9 w 195"/>
              <a:gd name="T103" fmla="*/ 55 h 109"/>
              <a:gd name="T104" fmla="*/ 16 w 195"/>
              <a:gd name="T105" fmla="*/ 57 h 109"/>
              <a:gd name="T106" fmla="*/ 22 w 195"/>
              <a:gd name="T107" fmla="*/ 56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95" h="109">
                <a:moveTo>
                  <a:pt x="26" y="54"/>
                </a:moveTo>
                <a:cubicBezTo>
                  <a:pt x="29" y="52"/>
                  <a:pt x="29" y="52"/>
                  <a:pt x="29" y="52"/>
                </a:cubicBezTo>
                <a:cubicBezTo>
                  <a:pt x="29" y="52"/>
                  <a:pt x="29" y="49"/>
                  <a:pt x="30" y="50"/>
                </a:cubicBezTo>
                <a:cubicBezTo>
                  <a:pt x="30" y="50"/>
                  <a:pt x="32" y="49"/>
                  <a:pt x="32" y="49"/>
                </a:cubicBezTo>
                <a:cubicBezTo>
                  <a:pt x="33" y="47"/>
                  <a:pt x="33" y="47"/>
                  <a:pt x="33" y="47"/>
                </a:cubicBezTo>
                <a:cubicBezTo>
                  <a:pt x="34" y="44"/>
                  <a:pt x="34" y="44"/>
                  <a:pt x="34" y="44"/>
                </a:cubicBezTo>
                <a:cubicBezTo>
                  <a:pt x="39" y="42"/>
                  <a:pt x="39" y="42"/>
                  <a:pt x="39" y="42"/>
                </a:cubicBezTo>
                <a:cubicBezTo>
                  <a:pt x="40" y="37"/>
                  <a:pt x="40" y="37"/>
                  <a:pt x="40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39" y="34"/>
                  <a:pt x="39" y="30"/>
                  <a:pt x="40" y="30"/>
                </a:cubicBezTo>
                <a:cubicBezTo>
                  <a:pt x="41" y="30"/>
                  <a:pt x="44" y="28"/>
                  <a:pt x="44" y="28"/>
                </a:cubicBezTo>
                <a:cubicBezTo>
                  <a:pt x="47" y="25"/>
                  <a:pt x="47" y="25"/>
                  <a:pt x="47" y="25"/>
                </a:cubicBezTo>
                <a:cubicBezTo>
                  <a:pt x="47" y="23"/>
                  <a:pt x="47" y="23"/>
                  <a:pt x="47" y="23"/>
                </a:cubicBezTo>
                <a:cubicBezTo>
                  <a:pt x="49" y="19"/>
                  <a:pt x="49" y="19"/>
                  <a:pt x="49" y="19"/>
                </a:cubicBezTo>
                <a:cubicBezTo>
                  <a:pt x="51" y="17"/>
                  <a:pt x="51" y="17"/>
                  <a:pt x="51" y="17"/>
                </a:cubicBezTo>
                <a:cubicBezTo>
                  <a:pt x="53" y="15"/>
                  <a:pt x="53" y="15"/>
                  <a:pt x="53" y="15"/>
                </a:cubicBezTo>
                <a:cubicBezTo>
                  <a:pt x="56" y="14"/>
                  <a:pt x="56" y="14"/>
                  <a:pt x="56" y="14"/>
                </a:cubicBezTo>
                <a:cubicBezTo>
                  <a:pt x="56" y="14"/>
                  <a:pt x="57" y="14"/>
                  <a:pt x="58" y="14"/>
                </a:cubicBezTo>
                <a:cubicBezTo>
                  <a:pt x="59" y="14"/>
                  <a:pt x="60" y="13"/>
                  <a:pt x="60" y="13"/>
                </a:cubicBezTo>
                <a:cubicBezTo>
                  <a:pt x="61" y="13"/>
                  <a:pt x="64" y="13"/>
                  <a:pt x="64" y="13"/>
                </a:cubicBezTo>
                <a:cubicBezTo>
                  <a:pt x="64" y="13"/>
                  <a:pt x="66" y="11"/>
                  <a:pt x="66" y="12"/>
                </a:cubicBezTo>
                <a:cubicBezTo>
                  <a:pt x="66" y="14"/>
                  <a:pt x="66" y="15"/>
                  <a:pt x="66" y="15"/>
                </a:cubicBezTo>
                <a:cubicBezTo>
                  <a:pt x="67" y="16"/>
                  <a:pt x="68" y="18"/>
                  <a:pt x="68" y="18"/>
                </a:cubicBezTo>
                <a:cubicBezTo>
                  <a:pt x="68" y="18"/>
                  <a:pt x="70" y="18"/>
                  <a:pt x="71" y="17"/>
                </a:cubicBezTo>
                <a:cubicBezTo>
                  <a:pt x="72" y="16"/>
                  <a:pt x="74" y="15"/>
                  <a:pt x="74" y="15"/>
                </a:cubicBezTo>
                <a:cubicBezTo>
                  <a:pt x="74" y="15"/>
                  <a:pt x="76" y="17"/>
                  <a:pt x="76" y="16"/>
                </a:cubicBezTo>
                <a:cubicBezTo>
                  <a:pt x="76" y="15"/>
                  <a:pt x="76" y="11"/>
                  <a:pt x="76" y="11"/>
                </a:cubicBezTo>
                <a:cubicBezTo>
                  <a:pt x="78" y="8"/>
                  <a:pt x="78" y="8"/>
                  <a:pt x="78" y="8"/>
                </a:cubicBezTo>
                <a:cubicBezTo>
                  <a:pt x="78" y="8"/>
                  <a:pt x="80" y="8"/>
                  <a:pt x="80" y="7"/>
                </a:cubicBezTo>
                <a:cubicBezTo>
                  <a:pt x="80" y="6"/>
                  <a:pt x="82" y="4"/>
                  <a:pt x="82" y="4"/>
                </a:cubicBezTo>
                <a:cubicBezTo>
                  <a:pt x="85" y="4"/>
                  <a:pt x="85" y="4"/>
                  <a:pt x="85" y="4"/>
                </a:cubicBezTo>
                <a:cubicBezTo>
                  <a:pt x="87" y="10"/>
                  <a:pt x="87" y="10"/>
                  <a:pt x="87" y="10"/>
                </a:cubicBezTo>
                <a:cubicBezTo>
                  <a:pt x="90" y="12"/>
                  <a:pt x="90" y="12"/>
                  <a:pt x="90" y="12"/>
                </a:cubicBezTo>
                <a:cubicBezTo>
                  <a:pt x="91" y="13"/>
                  <a:pt x="91" y="13"/>
                  <a:pt x="91" y="13"/>
                </a:cubicBezTo>
                <a:cubicBezTo>
                  <a:pt x="93" y="14"/>
                  <a:pt x="93" y="14"/>
                  <a:pt x="93" y="14"/>
                </a:cubicBezTo>
                <a:cubicBezTo>
                  <a:pt x="96" y="14"/>
                  <a:pt x="96" y="14"/>
                  <a:pt x="96" y="14"/>
                </a:cubicBezTo>
                <a:cubicBezTo>
                  <a:pt x="96" y="15"/>
                  <a:pt x="96" y="15"/>
                  <a:pt x="96" y="15"/>
                </a:cubicBezTo>
                <a:cubicBezTo>
                  <a:pt x="98" y="17"/>
                  <a:pt x="98" y="17"/>
                  <a:pt x="98" y="17"/>
                </a:cubicBezTo>
                <a:cubicBezTo>
                  <a:pt x="99" y="20"/>
                  <a:pt x="99" y="20"/>
                  <a:pt x="99" y="20"/>
                </a:cubicBezTo>
                <a:cubicBezTo>
                  <a:pt x="97" y="22"/>
                  <a:pt x="97" y="22"/>
                  <a:pt x="97" y="22"/>
                </a:cubicBezTo>
                <a:cubicBezTo>
                  <a:pt x="97" y="23"/>
                  <a:pt x="97" y="23"/>
                  <a:pt x="97" y="23"/>
                </a:cubicBezTo>
                <a:cubicBezTo>
                  <a:pt x="98" y="24"/>
                  <a:pt x="98" y="24"/>
                  <a:pt x="98" y="24"/>
                </a:cubicBezTo>
                <a:cubicBezTo>
                  <a:pt x="98" y="24"/>
                  <a:pt x="99" y="24"/>
                  <a:pt x="99" y="24"/>
                </a:cubicBezTo>
                <a:cubicBezTo>
                  <a:pt x="99" y="24"/>
                  <a:pt x="101" y="23"/>
                  <a:pt x="102" y="23"/>
                </a:cubicBezTo>
                <a:cubicBezTo>
                  <a:pt x="102" y="23"/>
                  <a:pt x="102" y="22"/>
                  <a:pt x="102" y="22"/>
                </a:cubicBezTo>
                <a:cubicBezTo>
                  <a:pt x="102" y="22"/>
                  <a:pt x="104" y="21"/>
                  <a:pt x="104" y="21"/>
                </a:cubicBezTo>
                <a:cubicBezTo>
                  <a:pt x="104" y="21"/>
                  <a:pt x="105" y="21"/>
                  <a:pt x="105" y="21"/>
                </a:cubicBezTo>
                <a:cubicBezTo>
                  <a:pt x="105" y="22"/>
                  <a:pt x="106" y="23"/>
                  <a:pt x="106" y="23"/>
                </a:cubicBezTo>
                <a:cubicBezTo>
                  <a:pt x="106" y="23"/>
                  <a:pt x="107" y="22"/>
                  <a:pt x="107" y="23"/>
                </a:cubicBezTo>
                <a:cubicBezTo>
                  <a:pt x="107" y="23"/>
                  <a:pt x="108" y="23"/>
                  <a:pt x="108" y="23"/>
                </a:cubicBezTo>
                <a:cubicBezTo>
                  <a:pt x="108" y="23"/>
                  <a:pt x="108" y="23"/>
                  <a:pt x="108" y="22"/>
                </a:cubicBezTo>
                <a:cubicBezTo>
                  <a:pt x="108" y="20"/>
                  <a:pt x="108" y="20"/>
                  <a:pt x="108" y="20"/>
                </a:cubicBezTo>
                <a:cubicBezTo>
                  <a:pt x="108" y="19"/>
                  <a:pt x="108" y="18"/>
                  <a:pt x="108" y="18"/>
                </a:cubicBezTo>
                <a:cubicBezTo>
                  <a:pt x="109" y="17"/>
                  <a:pt x="109" y="17"/>
                  <a:pt x="109" y="16"/>
                </a:cubicBezTo>
                <a:cubicBezTo>
                  <a:pt x="109" y="16"/>
                  <a:pt x="108" y="15"/>
                  <a:pt x="109" y="15"/>
                </a:cubicBezTo>
                <a:cubicBezTo>
                  <a:pt x="110" y="15"/>
                  <a:pt x="111" y="15"/>
                  <a:pt x="111" y="15"/>
                </a:cubicBezTo>
                <a:cubicBezTo>
                  <a:pt x="111" y="15"/>
                  <a:pt x="111" y="14"/>
                  <a:pt x="111" y="14"/>
                </a:cubicBezTo>
                <a:cubicBezTo>
                  <a:pt x="111" y="14"/>
                  <a:pt x="112" y="13"/>
                  <a:pt x="113" y="13"/>
                </a:cubicBezTo>
                <a:cubicBezTo>
                  <a:pt x="113" y="13"/>
                  <a:pt x="113" y="14"/>
                  <a:pt x="114" y="13"/>
                </a:cubicBezTo>
                <a:cubicBezTo>
                  <a:pt x="115" y="12"/>
                  <a:pt x="114" y="12"/>
                  <a:pt x="114" y="12"/>
                </a:cubicBezTo>
                <a:cubicBezTo>
                  <a:pt x="114" y="11"/>
                  <a:pt x="114" y="11"/>
                  <a:pt x="114" y="11"/>
                </a:cubicBezTo>
                <a:cubicBezTo>
                  <a:pt x="115" y="10"/>
                  <a:pt x="114" y="11"/>
                  <a:pt x="116" y="11"/>
                </a:cubicBezTo>
                <a:cubicBezTo>
                  <a:pt x="117" y="10"/>
                  <a:pt x="118" y="10"/>
                  <a:pt x="118" y="10"/>
                </a:cubicBezTo>
                <a:cubicBezTo>
                  <a:pt x="118" y="10"/>
                  <a:pt x="118" y="9"/>
                  <a:pt x="118" y="9"/>
                </a:cubicBezTo>
                <a:cubicBezTo>
                  <a:pt x="120" y="8"/>
                  <a:pt x="120" y="8"/>
                  <a:pt x="120" y="8"/>
                </a:cubicBezTo>
                <a:cubicBezTo>
                  <a:pt x="120" y="8"/>
                  <a:pt x="120" y="9"/>
                  <a:pt x="120" y="9"/>
                </a:cubicBezTo>
                <a:cubicBezTo>
                  <a:pt x="120" y="9"/>
                  <a:pt x="121" y="9"/>
                  <a:pt x="122" y="9"/>
                </a:cubicBezTo>
                <a:cubicBezTo>
                  <a:pt x="122" y="9"/>
                  <a:pt x="123" y="10"/>
                  <a:pt x="123" y="9"/>
                </a:cubicBezTo>
                <a:cubicBezTo>
                  <a:pt x="123" y="9"/>
                  <a:pt x="124" y="9"/>
                  <a:pt x="124" y="8"/>
                </a:cubicBezTo>
                <a:cubicBezTo>
                  <a:pt x="124" y="8"/>
                  <a:pt x="124" y="8"/>
                  <a:pt x="124" y="8"/>
                </a:cubicBezTo>
                <a:cubicBezTo>
                  <a:pt x="124" y="8"/>
                  <a:pt x="124" y="7"/>
                  <a:pt x="125" y="7"/>
                </a:cubicBezTo>
                <a:cubicBezTo>
                  <a:pt x="126" y="8"/>
                  <a:pt x="125" y="8"/>
                  <a:pt x="126" y="8"/>
                </a:cubicBezTo>
                <a:cubicBezTo>
                  <a:pt x="126" y="7"/>
                  <a:pt x="128" y="6"/>
                  <a:pt x="128" y="6"/>
                </a:cubicBezTo>
                <a:cubicBezTo>
                  <a:pt x="128" y="6"/>
                  <a:pt x="128" y="6"/>
                  <a:pt x="129" y="8"/>
                </a:cubicBezTo>
                <a:cubicBezTo>
                  <a:pt x="129" y="9"/>
                  <a:pt x="130" y="9"/>
                  <a:pt x="131" y="9"/>
                </a:cubicBezTo>
                <a:cubicBezTo>
                  <a:pt x="131" y="9"/>
                  <a:pt x="131" y="9"/>
                  <a:pt x="131" y="9"/>
                </a:cubicBezTo>
                <a:cubicBezTo>
                  <a:pt x="131" y="10"/>
                  <a:pt x="132" y="11"/>
                  <a:pt x="132" y="11"/>
                </a:cubicBezTo>
                <a:cubicBezTo>
                  <a:pt x="133" y="11"/>
                  <a:pt x="133" y="11"/>
                  <a:pt x="133" y="11"/>
                </a:cubicBezTo>
                <a:cubicBezTo>
                  <a:pt x="134" y="10"/>
                  <a:pt x="134" y="10"/>
                  <a:pt x="134" y="10"/>
                </a:cubicBezTo>
                <a:cubicBezTo>
                  <a:pt x="134" y="10"/>
                  <a:pt x="134" y="11"/>
                  <a:pt x="135" y="11"/>
                </a:cubicBezTo>
                <a:cubicBezTo>
                  <a:pt x="136" y="11"/>
                  <a:pt x="137" y="12"/>
                  <a:pt x="137" y="12"/>
                </a:cubicBezTo>
                <a:cubicBezTo>
                  <a:pt x="137" y="11"/>
                  <a:pt x="138" y="10"/>
                  <a:pt x="138" y="10"/>
                </a:cubicBezTo>
                <a:cubicBezTo>
                  <a:pt x="138" y="9"/>
                  <a:pt x="138" y="9"/>
                  <a:pt x="139" y="8"/>
                </a:cubicBezTo>
                <a:cubicBezTo>
                  <a:pt x="139" y="8"/>
                  <a:pt x="142" y="7"/>
                  <a:pt x="142" y="7"/>
                </a:cubicBezTo>
                <a:cubicBezTo>
                  <a:pt x="142" y="7"/>
                  <a:pt x="141" y="5"/>
                  <a:pt x="140" y="5"/>
                </a:cubicBezTo>
                <a:cubicBezTo>
                  <a:pt x="140" y="5"/>
                  <a:pt x="139" y="4"/>
                  <a:pt x="141" y="3"/>
                </a:cubicBezTo>
                <a:cubicBezTo>
                  <a:pt x="142" y="3"/>
                  <a:pt x="143" y="3"/>
                  <a:pt x="143" y="3"/>
                </a:cubicBezTo>
                <a:cubicBezTo>
                  <a:pt x="145" y="4"/>
                  <a:pt x="145" y="4"/>
                  <a:pt x="145" y="4"/>
                </a:cubicBezTo>
                <a:cubicBezTo>
                  <a:pt x="145" y="3"/>
                  <a:pt x="145" y="3"/>
                  <a:pt x="145" y="3"/>
                </a:cubicBezTo>
                <a:cubicBezTo>
                  <a:pt x="146" y="2"/>
                  <a:pt x="146" y="2"/>
                  <a:pt x="146" y="2"/>
                </a:cubicBezTo>
                <a:cubicBezTo>
                  <a:pt x="146" y="2"/>
                  <a:pt x="147" y="1"/>
                  <a:pt x="147" y="1"/>
                </a:cubicBezTo>
                <a:cubicBezTo>
                  <a:pt x="147" y="1"/>
                  <a:pt x="148" y="1"/>
                  <a:pt x="148" y="1"/>
                </a:cubicBezTo>
                <a:cubicBezTo>
                  <a:pt x="149" y="1"/>
                  <a:pt x="150" y="1"/>
                  <a:pt x="150" y="1"/>
                </a:cubicBezTo>
                <a:cubicBezTo>
                  <a:pt x="150" y="1"/>
                  <a:pt x="151" y="2"/>
                  <a:pt x="151" y="2"/>
                </a:cubicBezTo>
                <a:cubicBezTo>
                  <a:pt x="152" y="2"/>
                  <a:pt x="153" y="2"/>
                  <a:pt x="153" y="2"/>
                </a:cubicBezTo>
                <a:cubicBezTo>
                  <a:pt x="153" y="2"/>
                  <a:pt x="154" y="3"/>
                  <a:pt x="154" y="2"/>
                </a:cubicBezTo>
                <a:cubicBezTo>
                  <a:pt x="155" y="2"/>
                  <a:pt x="155" y="1"/>
                  <a:pt x="155" y="1"/>
                </a:cubicBezTo>
                <a:cubicBezTo>
                  <a:pt x="155" y="1"/>
                  <a:pt x="159" y="0"/>
                  <a:pt x="159" y="0"/>
                </a:cubicBezTo>
                <a:cubicBezTo>
                  <a:pt x="159" y="0"/>
                  <a:pt x="160" y="0"/>
                  <a:pt x="160" y="0"/>
                </a:cubicBezTo>
                <a:cubicBezTo>
                  <a:pt x="161" y="1"/>
                  <a:pt x="162" y="1"/>
                  <a:pt x="162" y="1"/>
                </a:cubicBezTo>
                <a:cubicBezTo>
                  <a:pt x="163" y="1"/>
                  <a:pt x="164" y="2"/>
                  <a:pt x="164" y="2"/>
                </a:cubicBezTo>
                <a:cubicBezTo>
                  <a:pt x="165" y="3"/>
                  <a:pt x="166" y="3"/>
                  <a:pt x="166" y="3"/>
                </a:cubicBezTo>
                <a:cubicBezTo>
                  <a:pt x="166" y="3"/>
                  <a:pt x="166" y="1"/>
                  <a:pt x="166" y="1"/>
                </a:cubicBezTo>
                <a:cubicBezTo>
                  <a:pt x="167" y="1"/>
                  <a:pt x="168" y="1"/>
                  <a:pt x="168" y="1"/>
                </a:cubicBezTo>
                <a:cubicBezTo>
                  <a:pt x="169" y="2"/>
                  <a:pt x="169" y="2"/>
                  <a:pt x="169" y="2"/>
                </a:cubicBezTo>
                <a:cubicBezTo>
                  <a:pt x="169" y="2"/>
                  <a:pt x="170" y="3"/>
                  <a:pt x="171" y="3"/>
                </a:cubicBezTo>
                <a:cubicBezTo>
                  <a:pt x="171" y="3"/>
                  <a:pt x="172" y="2"/>
                  <a:pt x="172" y="2"/>
                </a:cubicBezTo>
                <a:cubicBezTo>
                  <a:pt x="172" y="3"/>
                  <a:pt x="173" y="3"/>
                  <a:pt x="173" y="4"/>
                </a:cubicBezTo>
                <a:cubicBezTo>
                  <a:pt x="173" y="4"/>
                  <a:pt x="174" y="5"/>
                  <a:pt x="174" y="5"/>
                </a:cubicBezTo>
                <a:cubicBezTo>
                  <a:pt x="174" y="6"/>
                  <a:pt x="175" y="6"/>
                  <a:pt x="175" y="6"/>
                </a:cubicBezTo>
                <a:cubicBezTo>
                  <a:pt x="175" y="7"/>
                  <a:pt x="175" y="8"/>
                  <a:pt x="175" y="8"/>
                </a:cubicBezTo>
                <a:cubicBezTo>
                  <a:pt x="175" y="8"/>
                  <a:pt x="175" y="8"/>
                  <a:pt x="175" y="9"/>
                </a:cubicBezTo>
                <a:cubicBezTo>
                  <a:pt x="176" y="9"/>
                  <a:pt x="179" y="9"/>
                  <a:pt x="179" y="9"/>
                </a:cubicBezTo>
                <a:cubicBezTo>
                  <a:pt x="179" y="9"/>
                  <a:pt x="180" y="9"/>
                  <a:pt x="180" y="10"/>
                </a:cubicBezTo>
                <a:cubicBezTo>
                  <a:pt x="180" y="10"/>
                  <a:pt x="182" y="10"/>
                  <a:pt x="182" y="10"/>
                </a:cubicBezTo>
                <a:cubicBezTo>
                  <a:pt x="182" y="10"/>
                  <a:pt x="183" y="9"/>
                  <a:pt x="183" y="10"/>
                </a:cubicBezTo>
                <a:cubicBezTo>
                  <a:pt x="183" y="10"/>
                  <a:pt x="183" y="11"/>
                  <a:pt x="183" y="11"/>
                </a:cubicBezTo>
                <a:cubicBezTo>
                  <a:pt x="185" y="11"/>
                  <a:pt x="185" y="11"/>
                  <a:pt x="185" y="11"/>
                </a:cubicBezTo>
                <a:cubicBezTo>
                  <a:pt x="186" y="11"/>
                  <a:pt x="186" y="11"/>
                  <a:pt x="186" y="11"/>
                </a:cubicBezTo>
                <a:cubicBezTo>
                  <a:pt x="186" y="11"/>
                  <a:pt x="187" y="10"/>
                  <a:pt x="187" y="11"/>
                </a:cubicBezTo>
                <a:cubicBezTo>
                  <a:pt x="187" y="11"/>
                  <a:pt x="188" y="11"/>
                  <a:pt x="188" y="11"/>
                </a:cubicBezTo>
                <a:cubicBezTo>
                  <a:pt x="188" y="11"/>
                  <a:pt x="190" y="12"/>
                  <a:pt x="190" y="12"/>
                </a:cubicBezTo>
                <a:cubicBezTo>
                  <a:pt x="190" y="12"/>
                  <a:pt x="191" y="12"/>
                  <a:pt x="192" y="12"/>
                </a:cubicBezTo>
                <a:cubicBezTo>
                  <a:pt x="192" y="12"/>
                  <a:pt x="195" y="12"/>
                  <a:pt x="195" y="12"/>
                </a:cubicBezTo>
                <a:cubicBezTo>
                  <a:pt x="195" y="12"/>
                  <a:pt x="195" y="13"/>
                  <a:pt x="195" y="14"/>
                </a:cubicBezTo>
                <a:cubicBezTo>
                  <a:pt x="195" y="14"/>
                  <a:pt x="195" y="16"/>
                  <a:pt x="195" y="16"/>
                </a:cubicBezTo>
                <a:cubicBezTo>
                  <a:pt x="195" y="16"/>
                  <a:pt x="194" y="17"/>
                  <a:pt x="194" y="18"/>
                </a:cubicBezTo>
                <a:cubicBezTo>
                  <a:pt x="193" y="18"/>
                  <a:pt x="193" y="20"/>
                  <a:pt x="193" y="20"/>
                </a:cubicBezTo>
                <a:cubicBezTo>
                  <a:pt x="193" y="20"/>
                  <a:pt x="193" y="21"/>
                  <a:pt x="193" y="21"/>
                </a:cubicBezTo>
                <a:cubicBezTo>
                  <a:pt x="193" y="21"/>
                  <a:pt x="193" y="23"/>
                  <a:pt x="193" y="23"/>
                </a:cubicBezTo>
                <a:cubicBezTo>
                  <a:pt x="192" y="25"/>
                  <a:pt x="192" y="25"/>
                  <a:pt x="192" y="25"/>
                </a:cubicBezTo>
                <a:cubicBezTo>
                  <a:pt x="192" y="25"/>
                  <a:pt x="191" y="26"/>
                  <a:pt x="192" y="27"/>
                </a:cubicBezTo>
                <a:cubicBezTo>
                  <a:pt x="192" y="27"/>
                  <a:pt x="192" y="28"/>
                  <a:pt x="192" y="28"/>
                </a:cubicBezTo>
                <a:cubicBezTo>
                  <a:pt x="193" y="29"/>
                  <a:pt x="193" y="29"/>
                  <a:pt x="193" y="29"/>
                </a:cubicBezTo>
                <a:cubicBezTo>
                  <a:pt x="191" y="31"/>
                  <a:pt x="191" y="31"/>
                  <a:pt x="191" y="31"/>
                </a:cubicBezTo>
                <a:cubicBezTo>
                  <a:pt x="191" y="33"/>
                  <a:pt x="191" y="33"/>
                  <a:pt x="191" y="33"/>
                </a:cubicBezTo>
                <a:cubicBezTo>
                  <a:pt x="191" y="33"/>
                  <a:pt x="192" y="34"/>
                  <a:pt x="191" y="35"/>
                </a:cubicBezTo>
                <a:cubicBezTo>
                  <a:pt x="191" y="35"/>
                  <a:pt x="190" y="36"/>
                  <a:pt x="190" y="36"/>
                </a:cubicBezTo>
                <a:cubicBezTo>
                  <a:pt x="190" y="36"/>
                  <a:pt x="188" y="38"/>
                  <a:pt x="188" y="38"/>
                </a:cubicBezTo>
                <a:cubicBezTo>
                  <a:pt x="188" y="38"/>
                  <a:pt x="188" y="39"/>
                  <a:pt x="188" y="39"/>
                </a:cubicBezTo>
                <a:cubicBezTo>
                  <a:pt x="188" y="39"/>
                  <a:pt x="187" y="41"/>
                  <a:pt x="187" y="41"/>
                </a:cubicBezTo>
                <a:cubicBezTo>
                  <a:pt x="187" y="41"/>
                  <a:pt x="187" y="44"/>
                  <a:pt x="187" y="44"/>
                </a:cubicBezTo>
                <a:cubicBezTo>
                  <a:pt x="187" y="44"/>
                  <a:pt x="188" y="45"/>
                  <a:pt x="188" y="45"/>
                </a:cubicBezTo>
                <a:cubicBezTo>
                  <a:pt x="188" y="45"/>
                  <a:pt x="188" y="46"/>
                  <a:pt x="188" y="47"/>
                </a:cubicBezTo>
                <a:cubicBezTo>
                  <a:pt x="187" y="47"/>
                  <a:pt x="188" y="48"/>
                  <a:pt x="188" y="49"/>
                </a:cubicBezTo>
                <a:cubicBezTo>
                  <a:pt x="188" y="49"/>
                  <a:pt x="188" y="50"/>
                  <a:pt x="188" y="50"/>
                </a:cubicBezTo>
                <a:cubicBezTo>
                  <a:pt x="187" y="52"/>
                  <a:pt x="187" y="52"/>
                  <a:pt x="187" y="52"/>
                </a:cubicBezTo>
                <a:cubicBezTo>
                  <a:pt x="186" y="52"/>
                  <a:pt x="186" y="52"/>
                  <a:pt x="186" y="52"/>
                </a:cubicBezTo>
                <a:cubicBezTo>
                  <a:pt x="187" y="55"/>
                  <a:pt x="187" y="55"/>
                  <a:pt x="187" y="55"/>
                </a:cubicBezTo>
                <a:cubicBezTo>
                  <a:pt x="185" y="57"/>
                  <a:pt x="185" y="57"/>
                  <a:pt x="185" y="57"/>
                </a:cubicBezTo>
                <a:cubicBezTo>
                  <a:pt x="177" y="57"/>
                  <a:pt x="177" y="57"/>
                  <a:pt x="177" y="57"/>
                </a:cubicBezTo>
                <a:cubicBezTo>
                  <a:pt x="169" y="49"/>
                  <a:pt x="169" y="49"/>
                  <a:pt x="169" y="49"/>
                </a:cubicBezTo>
                <a:cubicBezTo>
                  <a:pt x="163" y="48"/>
                  <a:pt x="163" y="48"/>
                  <a:pt x="163" y="48"/>
                </a:cubicBezTo>
                <a:cubicBezTo>
                  <a:pt x="158" y="52"/>
                  <a:pt x="158" y="52"/>
                  <a:pt x="158" y="52"/>
                </a:cubicBezTo>
                <a:cubicBezTo>
                  <a:pt x="151" y="53"/>
                  <a:pt x="151" y="53"/>
                  <a:pt x="151" y="53"/>
                </a:cubicBezTo>
                <a:cubicBezTo>
                  <a:pt x="146" y="50"/>
                  <a:pt x="146" y="50"/>
                  <a:pt x="146" y="50"/>
                </a:cubicBezTo>
                <a:cubicBezTo>
                  <a:pt x="132" y="54"/>
                  <a:pt x="132" y="54"/>
                  <a:pt x="132" y="54"/>
                </a:cubicBezTo>
                <a:cubicBezTo>
                  <a:pt x="131" y="57"/>
                  <a:pt x="131" y="57"/>
                  <a:pt x="131" y="57"/>
                </a:cubicBezTo>
                <a:cubicBezTo>
                  <a:pt x="129" y="64"/>
                  <a:pt x="129" y="64"/>
                  <a:pt x="129" y="64"/>
                </a:cubicBezTo>
                <a:cubicBezTo>
                  <a:pt x="126" y="70"/>
                  <a:pt x="126" y="70"/>
                  <a:pt x="126" y="70"/>
                </a:cubicBezTo>
                <a:cubicBezTo>
                  <a:pt x="122" y="72"/>
                  <a:pt x="122" y="72"/>
                  <a:pt x="122" y="72"/>
                </a:cubicBezTo>
                <a:cubicBezTo>
                  <a:pt x="119" y="74"/>
                  <a:pt x="119" y="74"/>
                  <a:pt x="119" y="74"/>
                </a:cubicBezTo>
                <a:cubicBezTo>
                  <a:pt x="116" y="78"/>
                  <a:pt x="116" y="78"/>
                  <a:pt x="116" y="78"/>
                </a:cubicBezTo>
                <a:cubicBezTo>
                  <a:pt x="110" y="78"/>
                  <a:pt x="110" y="78"/>
                  <a:pt x="110" y="78"/>
                </a:cubicBezTo>
                <a:cubicBezTo>
                  <a:pt x="106" y="77"/>
                  <a:pt x="106" y="77"/>
                  <a:pt x="106" y="77"/>
                </a:cubicBezTo>
                <a:cubicBezTo>
                  <a:pt x="100" y="78"/>
                  <a:pt x="100" y="78"/>
                  <a:pt x="100" y="78"/>
                </a:cubicBezTo>
                <a:cubicBezTo>
                  <a:pt x="98" y="84"/>
                  <a:pt x="98" y="84"/>
                  <a:pt x="98" y="84"/>
                </a:cubicBezTo>
                <a:cubicBezTo>
                  <a:pt x="94" y="85"/>
                  <a:pt x="94" y="85"/>
                  <a:pt x="94" y="85"/>
                </a:cubicBezTo>
                <a:cubicBezTo>
                  <a:pt x="87" y="86"/>
                  <a:pt x="87" y="86"/>
                  <a:pt x="87" y="86"/>
                </a:cubicBezTo>
                <a:cubicBezTo>
                  <a:pt x="78" y="89"/>
                  <a:pt x="78" y="89"/>
                  <a:pt x="78" y="89"/>
                </a:cubicBezTo>
                <a:cubicBezTo>
                  <a:pt x="73" y="94"/>
                  <a:pt x="73" y="94"/>
                  <a:pt x="73" y="94"/>
                </a:cubicBezTo>
                <a:cubicBezTo>
                  <a:pt x="73" y="96"/>
                  <a:pt x="73" y="96"/>
                  <a:pt x="73" y="96"/>
                </a:cubicBezTo>
                <a:cubicBezTo>
                  <a:pt x="73" y="96"/>
                  <a:pt x="77" y="99"/>
                  <a:pt x="79" y="100"/>
                </a:cubicBezTo>
                <a:cubicBezTo>
                  <a:pt x="81" y="102"/>
                  <a:pt x="75" y="103"/>
                  <a:pt x="74" y="104"/>
                </a:cubicBezTo>
                <a:cubicBezTo>
                  <a:pt x="73" y="105"/>
                  <a:pt x="64" y="106"/>
                  <a:pt x="64" y="106"/>
                </a:cubicBezTo>
                <a:cubicBezTo>
                  <a:pt x="47" y="107"/>
                  <a:pt x="47" y="107"/>
                  <a:pt x="47" y="107"/>
                </a:cubicBezTo>
                <a:cubicBezTo>
                  <a:pt x="38" y="109"/>
                  <a:pt x="38" y="109"/>
                  <a:pt x="38" y="109"/>
                </a:cubicBezTo>
                <a:cubicBezTo>
                  <a:pt x="34" y="107"/>
                  <a:pt x="34" y="107"/>
                  <a:pt x="34" y="107"/>
                </a:cubicBezTo>
                <a:cubicBezTo>
                  <a:pt x="27" y="103"/>
                  <a:pt x="27" y="103"/>
                  <a:pt x="27" y="103"/>
                </a:cubicBezTo>
                <a:cubicBezTo>
                  <a:pt x="22" y="98"/>
                  <a:pt x="22" y="98"/>
                  <a:pt x="22" y="98"/>
                </a:cubicBezTo>
                <a:cubicBezTo>
                  <a:pt x="22" y="98"/>
                  <a:pt x="22" y="98"/>
                  <a:pt x="22" y="98"/>
                </a:cubicBezTo>
                <a:cubicBezTo>
                  <a:pt x="14" y="97"/>
                  <a:pt x="14" y="97"/>
                  <a:pt x="14" y="97"/>
                </a:cubicBezTo>
                <a:cubicBezTo>
                  <a:pt x="14" y="98"/>
                  <a:pt x="14" y="98"/>
                  <a:pt x="14" y="98"/>
                </a:cubicBezTo>
                <a:cubicBezTo>
                  <a:pt x="14" y="102"/>
                  <a:pt x="14" y="102"/>
                  <a:pt x="14" y="102"/>
                </a:cubicBezTo>
                <a:cubicBezTo>
                  <a:pt x="11" y="106"/>
                  <a:pt x="11" y="106"/>
                  <a:pt x="11" y="106"/>
                </a:cubicBezTo>
                <a:cubicBezTo>
                  <a:pt x="9" y="103"/>
                  <a:pt x="8" y="98"/>
                  <a:pt x="6" y="93"/>
                </a:cubicBezTo>
                <a:cubicBezTo>
                  <a:pt x="6" y="93"/>
                  <a:pt x="6" y="92"/>
                  <a:pt x="5" y="91"/>
                </a:cubicBezTo>
                <a:cubicBezTo>
                  <a:pt x="5" y="90"/>
                  <a:pt x="4" y="88"/>
                  <a:pt x="4" y="88"/>
                </a:cubicBezTo>
                <a:cubicBezTo>
                  <a:pt x="4" y="88"/>
                  <a:pt x="4" y="88"/>
                  <a:pt x="4" y="88"/>
                </a:cubicBezTo>
                <a:cubicBezTo>
                  <a:pt x="3" y="87"/>
                  <a:pt x="2" y="86"/>
                  <a:pt x="2" y="86"/>
                </a:cubicBezTo>
                <a:cubicBezTo>
                  <a:pt x="2" y="86"/>
                  <a:pt x="2" y="85"/>
                  <a:pt x="2" y="85"/>
                </a:cubicBezTo>
                <a:cubicBezTo>
                  <a:pt x="1" y="85"/>
                  <a:pt x="0" y="84"/>
                  <a:pt x="0" y="84"/>
                </a:cubicBezTo>
                <a:cubicBezTo>
                  <a:pt x="0" y="84"/>
                  <a:pt x="0" y="81"/>
                  <a:pt x="0" y="81"/>
                </a:cubicBezTo>
                <a:cubicBezTo>
                  <a:pt x="0" y="79"/>
                  <a:pt x="0" y="79"/>
                  <a:pt x="0" y="79"/>
                </a:cubicBezTo>
                <a:cubicBezTo>
                  <a:pt x="2" y="77"/>
                  <a:pt x="2" y="77"/>
                  <a:pt x="2" y="77"/>
                </a:cubicBezTo>
                <a:cubicBezTo>
                  <a:pt x="2" y="77"/>
                  <a:pt x="2" y="75"/>
                  <a:pt x="2" y="75"/>
                </a:cubicBezTo>
                <a:cubicBezTo>
                  <a:pt x="2" y="75"/>
                  <a:pt x="3" y="73"/>
                  <a:pt x="3" y="73"/>
                </a:cubicBezTo>
                <a:cubicBezTo>
                  <a:pt x="2" y="72"/>
                  <a:pt x="2" y="72"/>
                  <a:pt x="2" y="72"/>
                </a:cubicBezTo>
                <a:cubicBezTo>
                  <a:pt x="2" y="69"/>
                  <a:pt x="2" y="69"/>
                  <a:pt x="2" y="69"/>
                </a:cubicBezTo>
                <a:cubicBezTo>
                  <a:pt x="3" y="68"/>
                  <a:pt x="3" y="68"/>
                  <a:pt x="3" y="68"/>
                </a:cubicBezTo>
                <a:cubicBezTo>
                  <a:pt x="3" y="66"/>
                  <a:pt x="3" y="66"/>
                  <a:pt x="3" y="66"/>
                </a:cubicBezTo>
                <a:cubicBezTo>
                  <a:pt x="3" y="66"/>
                  <a:pt x="3" y="65"/>
                  <a:pt x="3" y="65"/>
                </a:cubicBezTo>
                <a:cubicBezTo>
                  <a:pt x="4" y="65"/>
                  <a:pt x="4" y="62"/>
                  <a:pt x="4" y="62"/>
                </a:cubicBezTo>
                <a:cubicBezTo>
                  <a:pt x="4" y="62"/>
                  <a:pt x="5" y="60"/>
                  <a:pt x="5" y="60"/>
                </a:cubicBezTo>
                <a:cubicBezTo>
                  <a:pt x="6" y="60"/>
                  <a:pt x="6" y="59"/>
                  <a:pt x="6" y="59"/>
                </a:cubicBezTo>
                <a:cubicBezTo>
                  <a:pt x="6" y="58"/>
                  <a:pt x="6" y="57"/>
                  <a:pt x="6" y="57"/>
                </a:cubicBezTo>
                <a:cubicBezTo>
                  <a:pt x="8" y="56"/>
                  <a:pt x="8" y="56"/>
                  <a:pt x="8" y="56"/>
                </a:cubicBezTo>
                <a:cubicBezTo>
                  <a:pt x="8" y="56"/>
                  <a:pt x="9" y="55"/>
                  <a:pt x="9" y="55"/>
                </a:cubicBezTo>
                <a:cubicBezTo>
                  <a:pt x="9" y="55"/>
                  <a:pt x="10" y="55"/>
                  <a:pt x="11" y="55"/>
                </a:cubicBezTo>
                <a:cubicBezTo>
                  <a:pt x="11" y="55"/>
                  <a:pt x="12" y="55"/>
                  <a:pt x="13" y="55"/>
                </a:cubicBezTo>
                <a:cubicBezTo>
                  <a:pt x="13" y="55"/>
                  <a:pt x="13" y="56"/>
                  <a:pt x="14" y="56"/>
                </a:cubicBezTo>
                <a:cubicBezTo>
                  <a:pt x="15" y="56"/>
                  <a:pt x="16" y="57"/>
                  <a:pt x="16" y="57"/>
                </a:cubicBezTo>
                <a:cubicBezTo>
                  <a:pt x="17" y="56"/>
                  <a:pt x="17" y="56"/>
                  <a:pt x="17" y="56"/>
                </a:cubicBezTo>
                <a:cubicBezTo>
                  <a:pt x="18" y="56"/>
                  <a:pt x="18" y="55"/>
                  <a:pt x="18" y="55"/>
                </a:cubicBezTo>
                <a:cubicBezTo>
                  <a:pt x="19" y="55"/>
                  <a:pt x="21" y="56"/>
                  <a:pt x="21" y="56"/>
                </a:cubicBezTo>
                <a:cubicBezTo>
                  <a:pt x="21" y="56"/>
                  <a:pt x="22" y="57"/>
                  <a:pt x="22" y="56"/>
                </a:cubicBezTo>
                <a:cubicBezTo>
                  <a:pt x="23" y="56"/>
                  <a:pt x="24" y="55"/>
                  <a:pt x="24" y="55"/>
                </a:cubicBezTo>
                <a:cubicBezTo>
                  <a:pt x="26" y="54"/>
                  <a:pt x="26" y="54"/>
                  <a:pt x="26" y="54"/>
                </a:cubicBezTo>
                <a:close/>
              </a:path>
            </a:pathLst>
          </a:custGeom>
          <a:solidFill>
            <a:srgbClr val="8ED5DF"/>
          </a:solidFill>
          <a:ln w="0" cap="rnd">
            <a:solidFill>
              <a:srgbClr val="8ED5DF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reeform 88">
            <a:extLst>
              <a:ext uri="{FF2B5EF4-FFF2-40B4-BE49-F238E27FC236}">
                <a16:creationId xmlns:a16="http://schemas.microsoft.com/office/drawing/2014/main" id="{E459F0A4-446F-B87C-7B37-730B78CABC04}"/>
              </a:ext>
            </a:extLst>
          </p:cNvPr>
          <p:cNvSpPr>
            <a:spLocks/>
          </p:cNvSpPr>
          <p:nvPr/>
        </p:nvSpPr>
        <p:spPr bwMode="auto">
          <a:xfrm>
            <a:off x="9887108" y="5417002"/>
            <a:ext cx="287672" cy="210807"/>
          </a:xfrm>
          <a:custGeom>
            <a:avLst/>
            <a:gdLst>
              <a:gd name="T0" fmla="*/ 5 w 117"/>
              <a:gd name="T1" fmla="*/ 46 h 88"/>
              <a:gd name="T2" fmla="*/ 1 w 117"/>
              <a:gd name="T3" fmla="*/ 42 h 88"/>
              <a:gd name="T4" fmla="*/ 6 w 117"/>
              <a:gd name="T5" fmla="*/ 36 h 88"/>
              <a:gd name="T6" fmla="*/ 10 w 117"/>
              <a:gd name="T7" fmla="*/ 33 h 88"/>
              <a:gd name="T8" fmla="*/ 13 w 117"/>
              <a:gd name="T9" fmla="*/ 27 h 88"/>
              <a:gd name="T10" fmla="*/ 41 w 117"/>
              <a:gd name="T11" fmla="*/ 31 h 88"/>
              <a:gd name="T12" fmla="*/ 48 w 117"/>
              <a:gd name="T13" fmla="*/ 26 h 88"/>
              <a:gd name="T14" fmla="*/ 55 w 117"/>
              <a:gd name="T15" fmla="*/ 19 h 88"/>
              <a:gd name="T16" fmla="*/ 71 w 117"/>
              <a:gd name="T17" fmla="*/ 15 h 88"/>
              <a:gd name="T18" fmla="*/ 85 w 117"/>
              <a:gd name="T19" fmla="*/ 12 h 88"/>
              <a:gd name="T20" fmla="*/ 95 w 117"/>
              <a:gd name="T21" fmla="*/ 8 h 88"/>
              <a:gd name="T22" fmla="*/ 101 w 117"/>
              <a:gd name="T23" fmla="*/ 2 h 88"/>
              <a:gd name="T24" fmla="*/ 107 w 117"/>
              <a:gd name="T25" fmla="*/ 2 h 88"/>
              <a:gd name="T26" fmla="*/ 108 w 117"/>
              <a:gd name="T27" fmla="*/ 5 h 88"/>
              <a:gd name="T28" fmla="*/ 109 w 117"/>
              <a:gd name="T29" fmla="*/ 7 h 88"/>
              <a:gd name="T30" fmla="*/ 111 w 117"/>
              <a:gd name="T31" fmla="*/ 10 h 88"/>
              <a:gd name="T32" fmla="*/ 115 w 117"/>
              <a:gd name="T33" fmla="*/ 19 h 88"/>
              <a:gd name="T34" fmla="*/ 109 w 117"/>
              <a:gd name="T35" fmla="*/ 22 h 88"/>
              <a:gd name="T36" fmla="*/ 107 w 117"/>
              <a:gd name="T37" fmla="*/ 27 h 88"/>
              <a:gd name="T38" fmla="*/ 102 w 117"/>
              <a:gd name="T39" fmla="*/ 28 h 88"/>
              <a:gd name="T40" fmla="*/ 101 w 117"/>
              <a:gd name="T41" fmla="*/ 32 h 88"/>
              <a:gd name="T42" fmla="*/ 96 w 117"/>
              <a:gd name="T43" fmla="*/ 35 h 88"/>
              <a:gd name="T44" fmla="*/ 91 w 117"/>
              <a:gd name="T45" fmla="*/ 38 h 88"/>
              <a:gd name="T46" fmla="*/ 86 w 117"/>
              <a:gd name="T47" fmla="*/ 41 h 88"/>
              <a:gd name="T48" fmla="*/ 87 w 117"/>
              <a:gd name="T49" fmla="*/ 46 h 88"/>
              <a:gd name="T50" fmla="*/ 90 w 117"/>
              <a:gd name="T51" fmla="*/ 49 h 88"/>
              <a:gd name="T52" fmla="*/ 89 w 117"/>
              <a:gd name="T53" fmla="*/ 56 h 88"/>
              <a:gd name="T54" fmla="*/ 88 w 117"/>
              <a:gd name="T55" fmla="*/ 60 h 88"/>
              <a:gd name="T56" fmla="*/ 83 w 117"/>
              <a:gd name="T57" fmla="*/ 62 h 88"/>
              <a:gd name="T58" fmla="*/ 78 w 117"/>
              <a:gd name="T59" fmla="*/ 64 h 88"/>
              <a:gd name="T60" fmla="*/ 76 w 117"/>
              <a:gd name="T61" fmla="*/ 68 h 88"/>
              <a:gd name="T62" fmla="*/ 79 w 117"/>
              <a:gd name="T63" fmla="*/ 69 h 88"/>
              <a:gd name="T64" fmla="*/ 77 w 117"/>
              <a:gd name="T65" fmla="*/ 72 h 88"/>
              <a:gd name="T66" fmla="*/ 76 w 117"/>
              <a:gd name="T67" fmla="*/ 76 h 88"/>
              <a:gd name="T68" fmla="*/ 79 w 117"/>
              <a:gd name="T69" fmla="*/ 80 h 88"/>
              <a:gd name="T70" fmla="*/ 74 w 117"/>
              <a:gd name="T71" fmla="*/ 83 h 88"/>
              <a:gd name="T72" fmla="*/ 69 w 117"/>
              <a:gd name="T73" fmla="*/ 81 h 88"/>
              <a:gd name="T74" fmla="*/ 64 w 117"/>
              <a:gd name="T75" fmla="*/ 80 h 88"/>
              <a:gd name="T76" fmla="*/ 61 w 117"/>
              <a:gd name="T77" fmla="*/ 82 h 88"/>
              <a:gd name="T78" fmla="*/ 55 w 117"/>
              <a:gd name="T79" fmla="*/ 80 h 88"/>
              <a:gd name="T80" fmla="*/ 53 w 117"/>
              <a:gd name="T81" fmla="*/ 77 h 88"/>
              <a:gd name="T82" fmla="*/ 49 w 117"/>
              <a:gd name="T83" fmla="*/ 72 h 88"/>
              <a:gd name="T84" fmla="*/ 46 w 117"/>
              <a:gd name="T85" fmla="*/ 76 h 88"/>
              <a:gd name="T86" fmla="*/ 45 w 117"/>
              <a:gd name="T87" fmla="*/ 80 h 88"/>
              <a:gd name="T88" fmla="*/ 39 w 117"/>
              <a:gd name="T89" fmla="*/ 83 h 88"/>
              <a:gd name="T90" fmla="*/ 33 w 117"/>
              <a:gd name="T91" fmla="*/ 84 h 88"/>
              <a:gd name="T92" fmla="*/ 28 w 117"/>
              <a:gd name="T93" fmla="*/ 83 h 88"/>
              <a:gd name="T94" fmla="*/ 27 w 117"/>
              <a:gd name="T95" fmla="*/ 84 h 88"/>
              <a:gd name="T96" fmla="*/ 24 w 117"/>
              <a:gd name="T97" fmla="*/ 87 h 88"/>
              <a:gd name="T98" fmla="*/ 21 w 117"/>
              <a:gd name="T99" fmla="*/ 88 h 88"/>
              <a:gd name="T100" fmla="*/ 15 w 117"/>
              <a:gd name="T101" fmla="*/ 87 h 88"/>
              <a:gd name="T102" fmla="*/ 11 w 117"/>
              <a:gd name="T103" fmla="*/ 84 h 88"/>
              <a:gd name="T104" fmla="*/ 15 w 117"/>
              <a:gd name="T105" fmla="*/ 82 h 88"/>
              <a:gd name="T106" fmla="*/ 17 w 117"/>
              <a:gd name="T107" fmla="*/ 81 h 88"/>
              <a:gd name="T108" fmla="*/ 19 w 117"/>
              <a:gd name="T109" fmla="*/ 79 h 88"/>
              <a:gd name="T110" fmla="*/ 17 w 117"/>
              <a:gd name="T111" fmla="*/ 77 h 88"/>
              <a:gd name="T112" fmla="*/ 9 w 117"/>
              <a:gd name="T113" fmla="*/ 67 h 88"/>
              <a:gd name="T114" fmla="*/ 11 w 117"/>
              <a:gd name="T115" fmla="*/ 61 h 88"/>
              <a:gd name="T116" fmla="*/ 9 w 117"/>
              <a:gd name="T117" fmla="*/ 58 h 88"/>
              <a:gd name="T118" fmla="*/ 6 w 117"/>
              <a:gd name="T119" fmla="*/ 58 h 88"/>
              <a:gd name="T120" fmla="*/ 5 w 117"/>
              <a:gd name="T121" fmla="*/ 55 h 88"/>
              <a:gd name="T122" fmla="*/ 11 w 117"/>
              <a:gd name="T123" fmla="*/ 4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17" h="88">
                <a:moveTo>
                  <a:pt x="9" y="48"/>
                </a:moveTo>
                <a:cubicBezTo>
                  <a:pt x="7" y="47"/>
                  <a:pt x="7" y="47"/>
                  <a:pt x="7" y="47"/>
                </a:cubicBezTo>
                <a:cubicBezTo>
                  <a:pt x="5" y="46"/>
                  <a:pt x="5" y="46"/>
                  <a:pt x="5" y="46"/>
                </a:cubicBezTo>
                <a:cubicBezTo>
                  <a:pt x="2" y="46"/>
                  <a:pt x="2" y="46"/>
                  <a:pt x="2" y="46"/>
                </a:cubicBezTo>
                <a:cubicBezTo>
                  <a:pt x="0" y="44"/>
                  <a:pt x="0" y="44"/>
                  <a:pt x="0" y="44"/>
                </a:cubicBezTo>
                <a:cubicBezTo>
                  <a:pt x="1" y="42"/>
                  <a:pt x="1" y="42"/>
                  <a:pt x="1" y="42"/>
                </a:cubicBezTo>
                <a:cubicBezTo>
                  <a:pt x="1" y="40"/>
                  <a:pt x="1" y="40"/>
                  <a:pt x="1" y="40"/>
                </a:cubicBezTo>
                <a:cubicBezTo>
                  <a:pt x="1" y="40"/>
                  <a:pt x="3" y="38"/>
                  <a:pt x="3" y="38"/>
                </a:cubicBezTo>
                <a:cubicBezTo>
                  <a:pt x="4" y="37"/>
                  <a:pt x="6" y="36"/>
                  <a:pt x="6" y="36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4"/>
                  <a:pt x="8" y="33"/>
                  <a:pt x="9" y="33"/>
                </a:cubicBezTo>
                <a:cubicBezTo>
                  <a:pt x="10" y="33"/>
                  <a:pt x="10" y="34"/>
                  <a:pt x="10" y="33"/>
                </a:cubicBezTo>
                <a:cubicBezTo>
                  <a:pt x="11" y="33"/>
                  <a:pt x="11" y="29"/>
                  <a:pt x="11" y="29"/>
                </a:cubicBezTo>
                <a:cubicBezTo>
                  <a:pt x="11" y="27"/>
                  <a:pt x="11" y="27"/>
                  <a:pt x="11" y="27"/>
                </a:cubicBezTo>
                <a:cubicBezTo>
                  <a:pt x="13" y="27"/>
                  <a:pt x="13" y="27"/>
                  <a:pt x="13" y="27"/>
                </a:cubicBezTo>
                <a:cubicBezTo>
                  <a:pt x="22" y="30"/>
                  <a:pt x="22" y="30"/>
                  <a:pt x="22" y="30"/>
                </a:cubicBezTo>
                <a:cubicBezTo>
                  <a:pt x="32" y="31"/>
                  <a:pt x="32" y="31"/>
                  <a:pt x="32" y="31"/>
                </a:cubicBezTo>
                <a:cubicBezTo>
                  <a:pt x="41" y="31"/>
                  <a:pt x="41" y="31"/>
                  <a:pt x="41" y="31"/>
                </a:cubicBezTo>
                <a:cubicBezTo>
                  <a:pt x="43" y="31"/>
                  <a:pt x="43" y="31"/>
                  <a:pt x="43" y="31"/>
                </a:cubicBezTo>
                <a:cubicBezTo>
                  <a:pt x="46" y="29"/>
                  <a:pt x="46" y="29"/>
                  <a:pt x="46" y="29"/>
                </a:cubicBezTo>
                <a:cubicBezTo>
                  <a:pt x="48" y="26"/>
                  <a:pt x="48" y="26"/>
                  <a:pt x="48" y="26"/>
                </a:cubicBezTo>
                <a:cubicBezTo>
                  <a:pt x="52" y="25"/>
                  <a:pt x="52" y="25"/>
                  <a:pt x="52" y="25"/>
                </a:cubicBezTo>
                <a:cubicBezTo>
                  <a:pt x="53" y="23"/>
                  <a:pt x="53" y="23"/>
                  <a:pt x="53" y="23"/>
                </a:cubicBezTo>
                <a:cubicBezTo>
                  <a:pt x="55" y="19"/>
                  <a:pt x="55" y="19"/>
                  <a:pt x="55" y="19"/>
                </a:cubicBezTo>
                <a:cubicBezTo>
                  <a:pt x="58" y="17"/>
                  <a:pt x="58" y="17"/>
                  <a:pt x="58" y="17"/>
                </a:cubicBezTo>
                <a:cubicBezTo>
                  <a:pt x="64" y="17"/>
                  <a:pt x="64" y="17"/>
                  <a:pt x="64" y="17"/>
                </a:cubicBezTo>
                <a:cubicBezTo>
                  <a:pt x="71" y="15"/>
                  <a:pt x="71" y="15"/>
                  <a:pt x="71" y="15"/>
                </a:cubicBezTo>
                <a:cubicBezTo>
                  <a:pt x="76" y="17"/>
                  <a:pt x="76" y="17"/>
                  <a:pt x="76" y="17"/>
                </a:cubicBezTo>
                <a:cubicBezTo>
                  <a:pt x="82" y="13"/>
                  <a:pt x="82" y="13"/>
                  <a:pt x="82" y="13"/>
                </a:cubicBezTo>
                <a:cubicBezTo>
                  <a:pt x="85" y="12"/>
                  <a:pt x="85" y="12"/>
                  <a:pt x="85" y="12"/>
                </a:cubicBezTo>
                <a:cubicBezTo>
                  <a:pt x="90" y="10"/>
                  <a:pt x="90" y="10"/>
                  <a:pt x="90" y="10"/>
                </a:cubicBezTo>
                <a:cubicBezTo>
                  <a:pt x="96" y="14"/>
                  <a:pt x="96" y="14"/>
                  <a:pt x="96" y="14"/>
                </a:cubicBezTo>
                <a:cubicBezTo>
                  <a:pt x="95" y="8"/>
                  <a:pt x="95" y="8"/>
                  <a:pt x="95" y="8"/>
                </a:cubicBezTo>
                <a:cubicBezTo>
                  <a:pt x="96" y="4"/>
                  <a:pt x="96" y="4"/>
                  <a:pt x="96" y="4"/>
                </a:cubicBezTo>
                <a:cubicBezTo>
                  <a:pt x="100" y="2"/>
                  <a:pt x="100" y="2"/>
                  <a:pt x="100" y="2"/>
                </a:cubicBezTo>
                <a:cubicBezTo>
                  <a:pt x="101" y="2"/>
                  <a:pt x="101" y="2"/>
                  <a:pt x="101" y="2"/>
                </a:cubicBezTo>
                <a:cubicBezTo>
                  <a:pt x="101" y="2"/>
                  <a:pt x="101" y="2"/>
                  <a:pt x="101" y="2"/>
                </a:cubicBezTo>
                <a:cubicBezTo>
                  <a:pt x="105" y="0"/>
                  <a:pt x="105" y="0"/>
                  <a:pt x="105" y="0"/>
                </a:cubicBezTo>
                <a:cubicBezTo>
                  <a:pt x="107" y="2"/>
                  <a:pt x="107" y="2"/>
                  <a:pt x="107" y="2"/>
                </a:cubicBezTo>
                <a:cubicBezTo>
                  <a:pt x="108" y="4"/>
                  <a:pt x="108" y="4"/>
                  <a:pt x="108" y="4"/>
                </a:cubicBezTo>
                <a:cubicBezTo>
                  <a:pt x="108" y="4"/>
                  <a:pt x="108" y="4"/>
                  <a:pt x="108" y="4"/>
                </a:cubicBezTo>
                <a:cubicBezTo>
                  <a:pt x="108" y="4"/>
                  <a:pt x="108" y="4"/>
                  <a:pt x="108" y="5"/>
                </a:cubicBezTo>
                <a:cubicBezTo>
                  <a:pt x="108" y="5"/>
                  <a:pt x="108" y="5"/>
                  <a:pt x="108" y="5"/>
                </a:cubicBezTo>
                <a:cubicBezTo>
                  <a:pt x="108" y="6"/>
                  <a:pt x="108" y="6"/>
                  <a:pt x="108" y="6"/>
                </a:cubicBezTo>
                <a:cubicBezTo>
                  <a:pt x="109" y="7"/>
                  <a:pt x="109" y="7"/>
                  <a:pt x="109" y="7"/>
                </a:cubicBezTo>
                <a:cubicBezTo>
                  <a:pt x="110" y="8"/>
                  <a:pt x="110" y="8"/>
                  <a:pt x="110" y="8"/>
                </a:cubicBezTo>
                <a:cubicBezTo>
                  <a:pt x="110" y="8"/>
                  <a:pt x="110" y="8"/>
                  <a:pt x="110" y="8"/>
                </a:cubicBezTo>
                <a:cubicBezTo>
                  <a:pt x="111" y="10"/>
                  <a:pt x="111" y="10"/>
                  <a:pt x="111" y="10"/>
                </a:cubicBezTo>
                <a:cubicBezTo>
                  <a:pt x="111" y="12"/>
                  <a:pt x="111" y="12"/>
                  <a:pt x="111" y="12"/>
                </a:cubicBezTo>
                <a:cubicBezTo>
                  <a:pt x="117" y="19"/>
                  <a:pt x="117" y="19"/>
                  <a:pt x="117" y="19"/>
                </a:cubicBezTo>
                <a:cubicBezTo>
                  <a:pt x="117" y="19"/>
                  <a:pt x="115" y="19"/>
                  <a:pt x="115" y="19"/>
                </a:cubicBezTo>
                <a:cubicBezTo>
                  <a:pt x="114" y="19"/>
                  <a:pt x="112" y="19"/>
                  <a:pt x="112" y="19"/>
                </a:cubicBezTo>
                <a:cubicBezTo>
                  <a:pt x="112" y="19"/>
                  <a:pt x="111" y="20"/>
                  <a:pt x="110" y="20"/>
                </a:cubicBezTo>
                <a:cubicBezTo>
                  <a:pt x="110" y="20"/>
                  <a:pt x="109" y="22"/>
                  <a:pt x="109" y="22"/>
                </a:cubicBezTo>
                <a:cubicBezTo>
                  <a:pt x="108" y="23"/>
                  <a:pt x="108" y="23"/>
                  <a:pt x="108" y="23"/>
                </a:cubicBezTo>
                <a:cubicBezTo>
                  <a:pt x="109" y="24"/>
                  <a:pt x="109" y="24"/>
                  <a:pt x="109" y="24"/>
                </a:cubicBezTo>
                <a:cubicBezTo>
                  <a:pt x="111" y="28"/>
                  <a:pt x="112" y="28"/>
                  <a:pt x="107" y="27"/>
                </a:cubicBezTo>
                <a:cubicBezTo>
                  <a:pt x="105" y="26"/>
                  <a:pt x="105" y="26"/>
                  <a:pt x="105" y="26"/>
                </a:cubicBezTo>
                <a:cubicBezTo>
                  <a:pt x="104" y="27"/>
                  <a:pt x="104" y="27"/>
                  <a:pt x="104" y="27"/>
                </a:cubicBezTo>
                <a:cubicBezTo>
                  <a:pt x="102" y="28"/>
                  <a:pt x="102" y="28"/>
                  <a:pt x="102" y="28"/>
                </a:cubicBezTo>
                <a:cubicBezTo>
                  <a:pt x="102" y="28"/>
                  <a:pt x="102" y="28"/>
                  <a:pt x="102" y="28"/>
                </a:cubicBezTo>
                <a:cubicBezTo>
                  <a:pt x="102" y="28"/>
                  <a:pt x="102" y="30"/>
                  <a:pt x="102" y="30"/>
                </a:cubicBezTo>
                <a:cubicBezTo>
                  <a:pt x="101" y="32"/>
                  <a:pt x="101" y="32"/>
                  <a:pt x="101" y="32"/>
                </a:cubicBezTo>
                <a:cubicBezTo>
                  <a:pt x="99" y="33"/>
                  <a:pt x="99" y="33"/>
                  <a:pt x="99" y="33"/>
                </a:cubicBezTo>
                <a:cubicBezTo>
                  <a:pt x="97" y="34"/>
                  <a:pt x="97" y="34"/>
                  <a:pt x="97" y="34"/>
                </a:cubicBezTo>
                <a:cubicBezTo>
                  <a:pt x="96" y="35"/>
                  <a:pt x="96" y="35"/>
                  <a:pt x="96" y="35"/>
                </a:cubicBezTo>
                <a:cubicBezTo>
                  <a:pt x="94" y="35"/>
                  <a:pt x="94" y="35"/>
                  <a:pt x="94" y="35"/>
                </a:cubicBezTo>
                <a:cubicBezTo>
                  <a:pt x="92" y="36"/>
                  <a:pt x="92" y="36"/>
                  <a:pt x="92" y="36"/>
                </a:cubicBezTo>
                <a:cubicBezTo>
                  <a:pt x="91" y="38"/>
                  <a:pt x="91" y="38"/>
                  <a:pt x="91" y="38"/>
                </a:cubicBezTo>
                <a:cubicBezTo>
                  <a:pt x="91" y="38"/>
                  <a:pt x="89" y="38"/>
                  <a:pt x="89" y="38"/>
                </a:cubicBezTo>
                <a:cubicBezTo>
                  <a:pt x="89" y="38"/>
                  <a:pt x="86" y="39"/>
                  <a:pt x="86" y="39"/>
                </a:cubicBezTo>
                <a:cubicBezTo>
                  <a:pt x="86" y="41"/>
                  <a:pt x="86" y="41"/>
                  <a:pt x="86" y="41"/>
                </a:cubicBezTo>
                <a:cubicBezTo>
                  <a:pt x="86" y="41"/>
                  <a:pt x="85" y="42"/>
                  <a:pt x="85" y="42"/>
                </a:cubicBezTo>
                <a:cubicBezTo>
                  <a:pt x="85" y="42"/>
                  <a:pt x="85" y="45"/>
                  <a:pt x="85" y="45"/>
                </a:cubicBezTo>
                <a:cubicBezTo>
                  <a:pt x="85" y="45"/>
                  <a:pt x="87" y="46"/>
                  <a:pt x="87" y="46"/>
                </a:cubicBezTo>
                <a:cubicBezTo>
                  <a:pt x="88" y="47"/>
                  <a:pt x="88" y="47"/>
                  <a:pt x="88" y="47"/>
                </a:cubicBezTo>
                <a:cubicBezTo>
                  <a:pt x="89" y="48"/>
                  <a:pt x="89" y="48"/>
                  <a:pt x="89" y="48"/>
                </a:cubicBezTo>
                <a:cubicBezTo>
                  <a:pt x="89" y="48"/>
                  <a:pt x="90" y="49"/>
                  <a:pt x="90" y="49"/>
                </a:cubicBezTo>
                <a:cubicBezTo>
                  <a:pt x="89" y="49"/>
                  <a:pt x="89" y="52"/>
                  <a:pt x="89" y="52"/>
                </a:cubicBezTo>
                <a:cubicBezTo>
                  <a:pt x="90" y="55"/>
                  <a:pt x="90" y="55"/>
                  <a:pt x="90" y="55"/>
                </a:cubicBezTo>
                <a:cubicBezTo>
                  <a:pt x="89" y="56"/>
                  <a:pt x="89" y="56"/>
                  <a:pt x="89" y="56"/>
                </a:cubicBezTo>
                <a:cubicBezTo>
                  <a:pt x="90" y="58"/>
                  <a:pt x="90" y="58"/>
                  <a:pt x="90" y="58"/>
                </a:cubicBezTo>
                <a:cubicBezTo>
                  <a:pt x="90" y="58"/>
                  <a:pt x="91" y="58"/>
                  <a:pt x="90" y="59"/>
                </a:cubicBezTo>
                <a:cubicBezTo>
                  <a:pt x="89" y="59"/>
                  <a:pt x="88" y="60"/>
                  <a:pt x="88" y="60"/>
                </a:cubicBezTo>
                <a:cubicBezTo>
                  <a:pt x="88" y="60"/>
                  <a:pt x="86" y="60"/>
                  <a:pt x="86" y="60"/>
                </a:cubicBezTo>
                <a:cubicBezTo>
                  <a:pt x="86" y="60"/>
                  <a:pt x="84" y="60"/>
                  <a:pt x="84" y="60"/>
                </a:cubicBezTo>
                <a:cubicBezTo>
                  <a:pt x="83" y="62"/>
                  <a:pt x="83" y="62"/>
                  <a:pt x="83" y="62"/>
                </a:cubicBezTo>
                <a:cubicBezTo>
                  <a:pt x="81" y="61"/>
                  <a:pt x="81" y="61"/>
                  <a:pt x="81" y="61"/>
                </a:cubicBezTo>
                <a:cubicBezTo>
                  <a:pt x="81" y="63"/>
                  <a:pt x="81" y="63"/>
                  <a:pt x="81" y="63"/>
                </a:cubicBezTo>
                <a:cubicBezTo>
                  <a:pt x="78" y="64"/>
                  <a:pt x="78" y="64"/>
                  <a:pt x="78" y="64"/>
                </a:cubicBezTo>
                <a:cubicBezTo>
                  <a:pt x="76" y="65"/>
                  <a:pt x="76" y="65"/>
                  <a:pt x="76" y="65"/>
                </a:cubicBezTo>
                <a:cubicBezTo>
                  <a:pt x="75" y="67"/>
                  <a:pt x="75" y="67"/>
                  <a:pt x="75" y="67"/>
                </a:cubicBezTo>
                <a:cubicBezTo>
                  <a:pt x="76" y="68"/>
                  <a:pt x="76" y="68"/>
                  <a:pt x="76" y="68"/>
                </a:cubicBezTo>
                <a:cubicBezTo>
                  <a:pt x="76" y="68"/>
                  <a:pt x="77" y="69"/>
                  <a:pt x="77" y="68"/>
                </a:cubicBezTo>
                <a:cubicBezTo>
                  <a:pt x="77" y="68"/>
                  <a:pt x="77" y="67"/>
                  <a:pt x="77" y="67"/>
                </a:cubicBezTo>
                <a:cubicBezTo>
                  <a:pt x="78" y="68"/>
                  <a:pt x="79" y="69"/>
                  <a:pt x="79" y="69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71"/>
                  <a:pt x="78" y="71"/>
                  <a:pt x="78" y="71"/>
                </a:cubicBezTo>
                <a:cubicBezTo>
                  <a:pt x="78" y="71"/>
                  <a:pt x="77" y="72"/>
                  <a:pt x="77" y="72"/>
                </a:cubicBezTo>
                <a:cubicBezTo>
                  <a:pt x="76" y="73"/>
                  <a:pt x="76" y="73"/>
                  <a:pt x="76" y="73"/>
                </a:cubicBezTo>
                <a:cubicBezTo>
                  <a:pt x="76" y="74"/>
                  <a:pt x="76" y="74"/>
                  <a:pt x="76" y="75"/>
                </a:cubicBezTo>
                <a:cubicBezTo>
                  <a:pt x="76" y="75"/>
                  <a:pt x="76" y="76"/>
                  <a:pt x="76" y="76"/>
                </a:cubicBezTo>
                <a:cubicBezTo>
                  <a:pt x="77" y="76"/>
                  <a:pt x="78" y="78"/>
                  <a:pt x="78" y="78"/>
                </a:cubicBezTo>
                <a:cubicBezTo>
                  <a:pt x="78" y="78"/>
                  <a:pt x="79" y="79"/>
                  <a:pt x="79" y="79"/>
                </a:cubicBezTo>
                <a:cubicBezTo>
                  <a:pt x="79" y="79"/>
                  <a:pt x="79" y="80"/>
                  <a:pt x="79" y="80"/>
                </a:cubicBezTo>
                <a:cubicBezTo>
                  <a:pt x="79" y="80"/>
                  <a:pt x="78" y="81"/>
                  <a:pt x="77" y="81"/>
                </a:cubicBezTo>
                <a:cubicBezTo>
                  <a:pt x="77" y="81"/>
                  <a:pt x="75" y="81"/>
                  <a:pt x="75" y="81"/>
                </a:cubicBezTo>
                <a:cubicBezTo>
                  <a:pt x="75" y="81"/>
                  <a:pt x="74" y="83"/>
                  <a:pt x="74" y="83"/>
                </a:cubicBezTo>
                <a:cubicBezTo>
                  <a:pt x="74" y="83"/>
                  <a:pt x="73" y="83"/>
                  <a:pt x="72" y="83"/>
                </a:cubicBezTo>
                <a:cubicBezTo>
                  <a:pt x="72" y="83"/>
                  <a:pt x="74" y="84"/>
                  <a:pt x="72" y="83"/>
                </a:cubicBezTo>
                <a:cubicBezTo>
                  <a:pt x="69" y="82"/>
                  <a:pt x="69" y="81"/>
                  <a:pt x="69" y="81"/>
                </a:cubicBezTo>
                <a:cubicBezTo>
                  <a:pt x="69" y="81"/>
                  <a:pt x="68" y="80"/>
                  <a:pt x="68" y="80"/>
                </a:cubicBezTo>
                <a:cubicBezTo>
                  <a:pt x="67" y="80"/>
                  <a:pt x="66" y="80"/>
                  <a:pt x="66" y="80"/>
                </a:cubicBezTo>
                <a:cubicBezTo>
                  <a:pt x="64" y="80"/>
                  <a:pt x="64" y="80"/>
                  <a:pt x="64" y="80"/>
                </a:cubicBezTo>
                <a:cubicBezTo>
                  <a:pt x="63" y="79"/>
                  <a:pt x="63" y="79"/>
                  <a:pt x="63" y="79"/>
                </a:cubicBezTo>
                <a:cubicBezTo>
                  <a:pt x="62" y="81"/>
                  <a:pt x="62" y="81"/>
                  <a:pt x="62" y="81"/>
                </a:cubicBezTo>
                <a:cubicBezTo>
                  <a:pt x="62" y="81"/>
                  <a:pt x="62" y="82"/>
                  <a:pt x="61" y="82"/>
                </a:cubicBezTo>
                <a:cubicBezTo>
                  <a:pt x="60" y="83"/>
                  <a:pt x="61" y="83"/>
                  <a:pt x="60" y="83"/>
                </a:cubicBezTo>
                <a:cubicBezTo>
                  <a:pt x="58" y="83"/>
                  <a:pt x="57" y="81"/>
                  <a:pt x="57" y="81"/>
                </a:cubicBezTo>
                <a:cubicBezTo>
                  <a:pt x="57" y="81"/>
                  <a:pt x="55" y="80"/>
                  <a:pt x="55" y="80"/>
                </a:cubicBezTo>
                <a:cubicBezTo>
                  <a:pt x="54" y="79"/>
                  <a:pt x="54" y="79"/>
                  <a:pt x="54" y="79"/>
                </a:cubicBezTo>
                <a:cubicBezTo>
                  <a:pt x="53" y="79"/>
                  <a:pt x="53" y="80"/>
                  <a:pt x="53" y="78"/>
                </a:cubicBezTo>
                <a:cubicBezTo>
                  <a:pt x="53" y="77"/>
                  <a:pt x="53" y="77"/>
                  <a:pt x="53" y="77"/>
                </a:cubicBezTo>
                <a:cubicBezTo>
                  <a:pt x="52" y="76"/>
                  <a:pt x="52" y="77"/>
                  <a:pt x="51" y="76"/>
                </a:cubicBezTo>
                <a:cubicBezTo>
                  <a:pt x="51" y="75"/>
                  <a:pt x="50" y="74"/>
                  <a:pt x="50" y="74"/>
                </a:cubicBezTo>
                <a:cubicBezTo>
                  <a:pt x="49" y="72"/>
                  <a:pt x="49" y="72"/>
                  <a:pt x="49" y="72"/>
                </a:cubicBezTo>
                <a:cubicBezTo>
                  <a:pt x="49" y="72"/>
                  <a:pt x="49" y="72"/>
                  <a:pt x="49" y="73"/>
                </a:cubicBezTo>
                <a:cubicBezTo>
                  <a:pt x="48" y="74"/>
                  <a:pt x="47" y="74"/>
                  <a:pt x="47" y="74"/>
                </a:cubicBezTo>
                <a:cubicBezTo>
                  <a:pt x="47" y="75"/>
                  <a:pt x="46" y="76"/>
                  <a:pt x="46" y="76"/>
                </a:cubicBezTo>
                <a:cubicBezTo>
                  <a:pt x="46" y="76"/>
                  <a:pt x="45" y="77"/>
                  <a:pt x="45" y="78"/>
                </a:cubicBezTo>
                <a:cubicBezTo>
                  <a:pt x="46" y="78"/>
                  <a:pt x="46" y="78"/>
                  <a:pt x="46" y="79"/>
                </a:cubicBezTo>
                <a:cubicBezTo>
                  <a:pt x="46" y="79"/>
                  <a:pt x="45" y="80"/>
                  <a:pt x="45" y="80"/>
                </a:cubicBezTo>
                <a:cubicBezTo>
                  <a:pt x="44" y="81"/>
                  <a:pt x="44" y="81"/>
                  <a:pt x="43" y="81"/>
                </a:cubicBezTo>
                <a:cubicBezTo>
                  <a:pt x="43" y="82"/>
                  <a:pt x="41" y="83"/>
                  <a:pt x="41" y="83"/>
                </a:cubicBezTo>
                <a:cubicBezTo>
                  <a:pt x="39" y="83"/>
                  <a:pt x="39" y="83"/>
                  <a:pt x="39" y="83"/>
                </a:cubicBezTo>
                <a:cubicBezTo>
                  <a:pt x="36" y="82"/>
                  <a:pt x="36" y="82"/>
                  <a:pt x="36" y="82"/>
                </a:cubicBezTo>
                <a:cubicBezTo>
                  <a:pt x="34" y="84"/>
                  <a:pt x="34" y="84"/>
                  <a:pt x="34" y="84"/>
                </a:cubicBezTo>
                <a:cubicBezTo>
                  <a:pt x="34" y="84"/>
                  <a:pt x="33" y="84"/>
                  <a:pt x="33" y="84"/>
                </a:cubicBezTo>
                <a:cubicBezTo>
                  <a:pt x="32" y="84"/>
                  <a:pt x="31" y="84"/>
                  <a:pt x="31" y="84"/>
                </a:cubicBezTo>
                <a:cubicBezTo>
                  <a:pt x="31" y="84"/>
                  <a:pt x="30" y="83"/>
                  <a:pt x="29" y="83"/>
                </a:cubicBezTo>
                <a:cubicBezTo>
                  <a:pt x="29" y="83"/>
                  <a:pt x="28" y="83"/>
                  <a:pt x="28" y="83"/>
                </a:cubicBezTo>
                <a:cubicBezTo>
                  <a:pt x="27" y="83"/>
                  <a:pt x="26" y="83"/>
                  <a:pt x="26" y="83"/>
                </a:cubicBezTo>
                <a:cubicBezTo>
                  <a:pt x="26" y="84"/>
                  <a:pt x="26" y="84"/>
                  <a:pt x="26" y="84"/>
                </a:cubicBezTo>
                <a:cubicBezTo>
                  <a:pt x="26" y="84"/>
                  <a:pt x="27" y="84"/>
                  <a:pt x="27" y="84"/>
                </a:cubicBezTo>
                <a:cubicBezTo>
                  <a:pt x="27" y="85"/>
                  <a:pt x="27" y="86"/>
                  <a:pt x="27" y="86"/>
                </a:cubicBezTo>
                <a:cubicBezTo>
                  <a:pt x="27" y="86"/>
                  <a:pt x="26" y="86"/>
                  <a:pt x="26" y="86"/>
                </a:cubicBezTo>
                <a:cubicBezTo>
                  <a:pt x="26" y="87"/>
                  <a:pt x="24" y="87"/>
                  <a:pt x="24" y="87"/>
                </a:cubicBezTo>
                <a:cubicBezTo>
                  <a:pt x="24" y="87"/>
                  <a:pt x="24" y="88"/>
                  <a:pt x="24" y="88"/>
                </a:cubicBezTo>
                <a:cubicBezTo>
                  <a:pt x="24" y="88"/>
                  <a:pt x="24" y="88"/>
                  <a:pt x="23" y="88"/>
                </a:cubicBezTo>
                <a:cubicBezTo>
                  <a:pt x="22" y="88"/>
                  <a:pt x="22" y="88"/>
                  <a:pt x="21" y="88"/>
                </a:cubicBezTo>
                <a:cubicBezTo>
                  <a:pt x="21" y="87"/>
                  <a:pt x="20" y="87"/>
                  <a:pt x="19" y="87"/>
                </a:cubicBezTo>
                <a:cubicBezTo>
                  <a:pt x="19" y="87"/>
                  <a:pt x="16" y="86"/>
                  <a:pt x="16" y="86"/>
                </a:cubicBezTo>
                <a:cubicBezTo>
                  <a:pt x="16" y="86"/>
                  <a:pt x="15" y="87"/>
                  <a:pt x="15" y="87"/>
                </a:cubicBezTo>
                <a:cubicBezTo>
                  <a:pt x="14" y="87"/>
                  <a:pt x="13" y="87"/>
                  <a:pt x="12" y="86"/>
                </a:cubicBezTo>
                <a:cubicBezTo>
                  <a:pt x="12" y="86"/>
                  <a:pt x="11" y="86"/>
                  <a:pt x="11" y="86"/>
                </a:cubicBezTo>
                <a:cubicBezTo>
                  <a:pt x="11" y="85"/>
                  <a:pt x="11" y="84"/>
                  <a:pt x="11" y="84"/>
                </a:cubicBezTo>
                <a:cubicBezTo>
                  <a:pt x="11" y="84"/>
                  <a:pt x="10" y="83"/>
                  <a:pt x="11" y="83"/>
                </a:cubicBezTo>
                <a:cubicBezTo>
                  <a:pt x="11" y="83"/>
                  <a:pt x="12" y="83"/>
                  <a:pt x="13" y="83"/>
                </a:cubicBezTo>
                <a:cubicBezTo>
                  <a:pt x="14" y="83"/>
                  <a:pt x="15" y="83"/>
                  <a:pt x="15" y="82"/>
                </a:cubicBezTo>
                <a:cubicBezTo>
                  <a:pt x="15" y="82"/>
                  <a:pt x="15" y="82"/>
                  <a:pt x="16" y="82"/>
                </a:cubicBezTo>
                <a:cubicBezTo>
                  <a:pt x="16" y="82"/>
                  <a:pt x="17" y="83"/>
                  <a:pt x="17" y="82"/>
                </a:cubicBezTo>
                <a:cubicBezTo>
                  <a:pt x="17" y="81"/>
                  <a:pt x="17" y="81"/>
                  <a:pt x="17" y="81"/>
                </a:cubicBezTo>
                <a:cubicBezTo>
                  <a:pt x="16" y="80"/>
                  <a:pt x="16" y="80"/>
                  <a:pt x="16" y="80"/>
                </a:cubicBezTo>
                <a:cubicBezTo>
                  <a:pt x="16" y="80"/>
                  <a:pt x="17" y="79"/>
                  <a:pt x="17" y="79"/>
                </a:cubicBezTo>
                <a:cubicBezTo>
                  <a:pt x="18" y="79"/>
                  <a:pt x="19" y="79"/>
                  <a:pt x="19" y="79"/>
                </a:cubicBezTo>
                <a:cubicBezTo>
                  <a:pt x="20" y="79"/>
                  <a:pt x="21" y="79"/>
                  <a:pt x="21" y="79"/>
                </a:cubicBezTo>
                <a:cubicBezTo>
                  <a:pt x="21" y="79"/>
                  <a:pt x="21" y="79"/>
                  <a:pt x="22" y="78"/>
                </a:cubicBezTo>
                <a:cubicBezTo>
                  <a:pt x="22" y="78"/>
                  <a:pt x="18" y="78"/>
                  <a:pt x="17" y="77"/>
                </a:cubicBezTo>
                <a:cubicBezTo>
                  <a:pt x="15" y="75"/>
                  <a:pt x="13" y="74"/>
                  <a:pt x="13" y="70"/>
                </a:cubicBezTo>
                <a:cubicBezTo>
                  <a:pt x="12" y="70"/>
                  <a:pt x="12" y="68"/>
                  <a:pt x="11" y="68"/>
                </a:cubicBezTo>
                <a:cubicBezTo>
                  <a:pt x="11" y="68"/>
                  <a:pt x="9" y="67"/>
                  <a:pt x="9" y="67"/>
                </a:cubicBezTo>
                <a:cubicBezTo>
                  <a:pt x="9" y="66"/>
                  <a:pt x="9" y="66"/>
                  <a:pt x="10" y="65"/>
                </a:cubicBezTo>
                <a:cubicBezTo>
                  <a:pt x="10" y="64"/>
                  <a:pt x="10" y="64"/>
                  <a:pt x="11" y="63"/>
                </a:cubicBezTo>
                <a:cubicBezTo>
                  <a:pt x="11" y="63"/>
                  <a:pt x="11" y="61"/>
                  <a:pt x="11" y="61"/>
                </a:cubicBezTo>
                <a:cubicBezTo>
                  <a:pt x="11" y="61"/>
                  <a:pt x="12" y="60"/>
                  <a:pt x="11" y="60"/>
                </a:cubicBezTo>
                <a:cubicBezTo>
                  <a:pt x="11" y="59"/>
                  <a:pt x="10" y="58"/>
                  <a:pt x="10" y="58"/>
                </a:cubicBezTo>
                <a:cubicBezTo>
                  <a:pt x="10" y="58"/>
                  <a:pt x="10" y="58"/>
                  <a:pt x="9" y="58"/>
                </a:cubicBezTo>
                <a:cubicBezTo>
                  <a:pt x="9" y="59"/>
                  <a:pt x="9" y="59"/>
                  <a:pt x="9" y="59"/>
                </a:cubicBezTo>
                <a:cubicBezTo>
                  <a:pt x="7" y="60"/>
                  <a:pt x="7" y="60"/>
                  <a:pt x="7" y="60"/>
                </a:cubicBezTo>
                <a:cubicBezTo>
                  <a:pt x="7" y="60"/>
                  <a:pt x="6" y="58"/>
                  <a:pt x="6" y="58"/>
                </a:cubicBezTo>
                <a:cubicBezTo>
                  <a:pt x="5" y="58"/>
                  <a:pt x="5" y="58"/>
                  <a:pt x="5" y="57"/>
                </a:cubicBezTo>
                <a:cubicBezTo>
                  <a:pt x="5" y="57"/>
                  <a:pt x="6" y="56"/>
                  <a:pt x="6" y="56"/>
                </a:cubicBezTo>
                <a:cubicBezTo>
                  <a:pt x="6" y="56"/>
                  <a:pt x="5" y="55"/>
                  <a:pt x="5" y="55"/>
                </a:cubicBezTo>
                <a:cubicBezTo>
                  <a:pt x="5" y="55"/>
                  <a:pt x="6" y="53"/>
                  <a:pt x="7" y="53"/>
                </a:cubicBezTo>
                <a:cubicBezTo>
                  <a:pt x="8" y="52"/>
                  <a:pt x="10" y="50"/>
                  <a:pt x="10" y="50"/>
                </a:cubicBezTo>
                <a:cubicBezTo>
                  <a:pt x="11" y="48"/>
                  <a:pt x="11" y="48"/>
                  <a:pt x="11" y="48"/>
                </a:cubicBezTo>
                <a:cubicBezTo>
                  <a:pt x="10" y="47"/>
                  <a:pt x="10" y="47"/>
                  <a:pt x="10" y="47"/>
                </a:cubicBezTo>
                <a:cubicBezTo>
                  <a:pt x="10" y="47"/>
                  <a:pt x="9" y="48"/>
                  <a:pt x="9" y="48"/>
                </a:cubicBezTo>
                <a:close/>
              </a:path>
            </a:pathLst>
          </a:custGeom>
          <a:solidFill>
            <a:srgbClr val="8ED5DF"/>
          </a:solidFill>
          <a:ln w="0" cap="rnd">
            <a:solidFill>
              <a:srgbClr val="8ED5DF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reeform 197">
            <a:extLst>
              <a:ext uri="{FF2B5EF4-FFF2-40B4-BE49-F238E27FC236}">
                <a16:creationId xmlns:a16="http://schemas.microsoft.com/office/drawing/2014/main" id="{5B50A473-CCE9-2C3C-1CEF-AFD6532DBF63}"/>
              </a:ext>
            </a:extLst>
          </p:cNvPr>
          <p:cNvSpPr>
            <a:spLocks noEditPoints="1"/>
          </p:cNvSpPr>
          <p:nvPr/>
        </p:nvSpPr>
        <p:spPr bwMode="auto">
          <a:xfrm>
            <a:off x="9906129" y="5461928"/>
            <a:ext cx="559892" cy="504553"/>
          </a:xfrm>
          <a:custGeom>
            <a:avLst/>
            <a:gdLst>
              <a:gd name="T0" fmla="*/ 216 w 227"/>
              <a:gd name="T1" fmla="*/ 62 h 211"/>
              <a:gd name="T2" fmla="*/ 209 w 227"/>
              <a:gd name="T3" fmla="*/ 47 h 211"/>
              <a:gd name="T4" fmla="*/ 183 w 227"/>
              <a:gd name="T5" fmla="*/ 33 h 211"/>
              <a:gd name="T6" fmla="*/ 141 w 227"/>
              <a:gd name="T7" fmla="*/ 25 h 211"/>
              <a:gd name="T8" fmla="*/ 102 w 227"/>
              <a:gd name="T9" fmla="*/ 1 h 211"/>
              <a:gd name="T10" fmla="*/ 84 w 227"/>
              <a:gd name="T11" fmla="*/ 17 h 211"/>
              <a:gd name="T12" fmla="*/ 82 w 227"/>
              <a:gd name="T13" fmla="*/ 40 h 211"/>
              <a:gd name="T14" fmla="*/ 70 w 227"/>
              <a:gd name="T15" fmla="*/ 52 h 211"/>
              <a:gd name="T16" fmla="*/ 58 w 227"/>
              <a:gd name="T17" fmla="*/ 61 h 211"/>
              <a:gd name="T18" fmla="*/ 39 w 227"/>
              <a:gd name="T19" fmla="*/ 55 h 211"/>
              <a:gd name="T20" fmla="*/ 18 w 227"/>
              <a:gd name="T21" fmla="*/ 65 h 211"/>
              <a:gd name="T22" fmla="*/ 3 w 227"/>
              <a:gd name="T23" fmla="*/ 67 h 211"/>
              <a:gd name="T24" fmla="*/ 3 w 227"/>
              <a:gd name="T25" fmla="*/ 66 h 211"/>
              <a:gd name="T26" fmla="*/ 3 w 227"/>
              <a:gd name="T27" fmla="*/ 66 h 211"/>
              <a:gd name="T28" fmla="*/ 4 w 227"/>
              <a:gd name="T29" fmla="*/ 77 h 211"/>
              <a:gd name="T30" fmla="*/ 17 w 227"/>
              <a:gd name="T31" fmla="*/ 102 h 211"/>
              <a:gd name="T32" fmla="*/ 30 w 227"/>
              <a:gd name="T33" fmla="*/ 77 h 211"/>
              <a:gd name="T34" fmla="*/ 51 w 227"/>
              <a:gd name="T35" fmla="*/ 92 h 211"/>
              <a:gd name="T36" fmla="*/ 64 w 227"/>
              <a:gd name="T37" fmla="*/ 115 h 211"/>
              <a:gd name="T38" fmla="*/ 53 w 227"/>
              <a:gd name="T39" fmla="*/ 108 h 211"/>
              <a:gd name="T40" fmla="*/ 65 w 227"/>
              <a:gd name="T41" fmla="*/ 124 h 211"/>
              <a:gd name="T42" fmla="*/ 73 w 227"/>
              <a:gd name="T43" fmla="*/ 138 h 211"/>
              <a:gd name="T44" fmla="*/ 72 w 227"/>
              <a:gd name="T45" fmla="*/ 145 h 211"/>
              <a:gd name="T46" fmla="*/ 58 w 227"/>
              <a:gd name="T47" fmla="*/ 130 h 211"/>
              <a:gd name="T48" fmla="*/ 61 w 227"/>
              <a:gd name="T49" fmla="*/ 136 h 211"/>
              <a:gd name="T50" fmla="*/ 76 w 227"/>
              <a:gd name="T51" fmla="*/ 153 h 211"/>
              <a:gd name="T52" fmla="*/ 74 w 227"/>
              <a:gd name="T53" fmla="*/ 146 h 211"/>
              <a:gd name="T54" fmla="*/ 89 w 227"/>
              <a:gd name="T55" fmla="*/ 156 h 211"/>
              <a:gd name="T56" fmla="*/ 99 w 227"/>
              <a:gd name="T57" fmla="*/ 157 h 211"/>
              <a:gd name="T58" fmla="*/ 126 w 227"/>
              <a:gd name="T59" fmla="*/ 164 h 211"/>
              <a:gd name="T60" fmla="*/ 160 w 227"/>
              <a:gd name="T61" fmla="*/ 187 h 211"/>
              <a:gd name="T62" fmla="*/ 140 w 227"/>
              <a:gd name="T63" fmla="*/ 190 h 211"/>
              <a:gd name="T64" fmla="*/ 184 w 227"/>
              <a:gd name="T65" fmla="*/ 200 h 211"/>
              <a:gd name="T66" fmla="*/ 171 w 227"/>
              <a:gd name="T67" fmla="*/ 185 h 211"/>
              <a:gd name="T68" fmla="*/ 153 w 227"/>
              <a:gd name="T69" fmla="*/ 162 h 211"/>
              <a:gd name="T70" fmla="*/ 118 w 227"/>
              <a:gd name="T71" fmla="*/ 135 h 211"/>
              <a:gd name="T72" fmla="*/ 100 w 227"/>
              <a:gd name="T73" fmla="*/ 105 h 211"/>
              <a:gd name="T74" fmla="*/ 88 w 227"/>
              <a:gd name="T75" fmla="*/ 76 h 211"/>
              <a:gd name="T76" fmla="*/ 121 w 227"/>
              <a:gd name="T77" fmla="*/ 70 h 211"/>
              <a:gd name="T78" fmla="*/ 160 w 227"/>
              <a:gd name="T79" fmla="*/ 71 h 211"/>
              <a:gd name="T80" fmla="*/ 189 w 227"/>
              <a:gd name="T81" fmla="*/ 70 h 211"/>
              <a:gd name="T82" fmla="*/ 179 w 227"/>
              <a:gd name="T83" fmla="*/ 190 h 211"/>
              <a:gd name="T84" fmla="*/ 192 w 227"/>
              <a:gd name="T85" fmla="*/ 201 h 211"/>
              <a:gd name="T86" fmla="*/ 159 w 227"/>
              <a:gd name="T87" fmla="*/ 195 h 211"/>
              <a:gd name="T88" fmla="*/ 144 w 227"/>
              <a:gd name="T89" fmla="*/ 199 h 211"/>
              <a:gd name="T90" fmla="*/ 115 w 227"/>
              <a:gd name="T91" fmla="*/ 191 h 211"/>
              <a:gd name="T92" fmla="*/ 136 w 227"/>
              <a:gd name="T93" fmla="*/ 178 h 211"/>
              <a:gd name="T94" fmla="*/ 144 w 227"/>
              <a:gd name="T95" fmla="*/ 180 h 211"/>
              <a:gd name="T96" fmla="*/ 123 w 227"/>
              <a:gd name="T97" fmla="*/ 178 h 211"/>
              <a:gd name="T98" fmla="*/ 129 w 227"/>
              <a:gd name="T99" fmla="*/ 168 h 211"/>
              <a:gd name="T100" fmla="*/ 51 w 227"/>
              <a:gd name="T101" fmla="*/ 93 h 211"/>
              <a:gd name="T102" fmla="*/ 50 w 227"/>
              <a:gd name="T103" fmla="*/ 97 h 211"/>
              <a:gd name="T104" fmla="*/ 60 w 227"/>
              <a:gd name="T105" fmla="*/ 119 h 211"/>
              <a:gd name="T106" fmla="*/ 53 w 227"/>
              <a:gd name="T107" fmla="*/ 121 h 211"/>
              <a:gd name="T108" fmla="*/ 35 w 227"/>
              <a:gd name="T109" fmla="*/ 119 h 211"/>
              <a:gd name="T110" fmla="*/ 36 w 227"/>
              <a:gd name="T111" fmla="*/ 91 h 211"/>
              <a:gd name="T112" fmla="*/ 40 w 227"/>
              <a:gd name="T113" fmla="*/ 103 h 211"/>
              <a:gd name="T114" fmla="*/ 45 w 227"/>
              <a:gd name="T115" fmla="*/ 120 h 211"/>
              <a:gd name="T116" fmla="*/ 37 w 227"/>
              <a:gd name="T117" fmla="*/ 107 h 211"/>
              <a:gd name="T118" fmla="*/ 34 w 227"/>
              <a:gd name="T119" fmla="*/ 90 h 2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27" h="211">
                <a:moveTo>
                  <a:pt x="215" y="82"/>
                </a:moveTo>
                <a:cubicBezTo>
                  <a:pt x="215" y="80"/>
                  <a:pt x="214" y="79"/>
                  <a:pt x="216" y="78"/>
                </a:cubicBezTo>
                <a:cubicBezTo>
                  <a:pt x="217" y="78"/>
                  <a:pt x="218" y="80"/>
                  <a:pt x="218" y="78"/>
                </a:cubicBezTo>
                <a:cubicBezTo>
                  <a:pt x="218" y="76"/>
                  <a:pt x="219" y="77"/>
                  <a:pt x="218" y="75"/>
                </a:cubicBezTo>
                <a:cubicBezTo>
                  <a:pt x="218" y="75"/>
                  <a:pt x="218" y="75"/>
                  <a:pt x="218" y="75"/>
                </a:cubicBezTo>
                <a:cubicBezTo>
                  <a:pt x="218" y="75"/>
                  <a:pt x="218" y="75"/>
                  <a:pt x="218" y="75"/>
                </a:cubicBezTo>
                <a:cubicBezTo>
                  <a:pt x="218" y="75"/>
                  <a:pt x="218" y="77"/>
                  <a:pt x="217" y="77"/>
                </a:cubicBezTo>
                <a:cubicBezTo>
                  <a:pt x="217" y="77"/>
                  <a:pt x="216" y="78"/>
                  <a:pt x="215" y="78"/>
                </a:cubicBezTo>
                <a:cubicBezTo>
                  <a:pt x="214" y="77"/>
                  <a:pt x="214" y="77"/>
                  <a:pt x="214" y="77"/>
                </a:cubicBezTo>
                <a:cubicBezTo>
                  <a:pt x="216" y="75"/>
                  <a:pt x="216" y="75"/>
                  <a:pt x="216" y="75"/>
                </a:cubicBezTo>
                <a:cubicBezTo>
                  <a:pt x="216" y="71"/>
                  <a:pt x="216" y="71"/>
                  <a:pt x="216" y="71"/>
                </a:cubicBezTo>
                <a:cubicBezTo>
                  <a:pt x="216" y="71"/>
                  <a:pt x="215" y="69"/>
                  <a:pt x="214" y="67"/>
                </a:cubicBezTo>
                <a:cubicBezTo>
                  <a:pt x="213" y="66"/>
                  <a:pt x="212" y="65"/>
                  <a:pt x="212" y="65"/>
                </a:cubicBezTo>
                <a:cubicBezTo>
                  <a:pt x="215" y="63"/>
                  <a:pt x="215" y="63"/>
                  <a:pt x="215" y="63"/>
                </a:cubicBezTo>
                <a:cubicBezTo>
                  <a:pt x="216" y="62"/>
                  <a:pt x="216" y="62"/>
                  <a:pt x="216" y="62"/>
                </a:cubicBezTo>
                <a:cubicBezTo>
                  <a:pt x="216" y="61"/>
                  <a:pt x="216" y="61"/>
                  <a:pt x="216" y="61"/>
                </a:cubicBezTo>
                <a:cubicBezTo>
                  <a:pt x="216" y="61"/>
                  <a:pt x="218" y="63"/>
                  <a:pt x="220" y="63"/>
                </a:cubicBezTo>
                <a:cubicBezTo>
                  <a:pt x="221" y="63"/>
                  <a:pt x="220" y="63"/>
                  <a:pt x="222" y="62"/>
                </a:cubicBezTo>
                <a:cubicBezTo>
                  <a:pt x="224" y="62"/>
                  <a:pt x="227" y="59"/>
                  <a:pt x="227" y="59"/>
                </a:cubicBezTo>
                <a:cubicBezTo>
                  <a:pt x="227" y="59"/>
                  <a:pt x="225" y="57"/>
                  <a:pt x="224" y="57"/>
                </a:cubicBezTo>
                <a:cubicBezTo>
                  <a:pt x="223" y="58"/>
                  <a:pt x="224" y="58"/>
                  <a:pt x="221" y="58"/>
                </a:cubicBezTo>
                <a:cubicBezTo>
                  <a:pt x="218" y="57"/>
                  <a:pt x="217" y="56"/>
                  <a:pt x="217" y="56"/>
                </a:cubicBezTo>
                <a:cubicBezTo>
                  <a:pt x="217" y="56"/>
                  <a:pt x="216" y="56"/>
                  <a:pt x="215" y="56"/>
                </a:cubicBezTo>
                <a:cubicBezTo>
                  <a:pt x="214" y="56"/>
                  <a:pt x="214" y="56"/>
                  <a:pt x="213" y="55"/>
                </a:cubicBezTo>
                <a:cubicBezTo>
                  <a:pt x="211" y="53"/>
                  <a:pt x="209" y="51"/>
                  <a:pt x="209" y="51"/>
                </a:cubicBezTo>
                <a:cubicBezTo>
                  <a:pt x="209" y="51"/>
                  <a:pt x="207" y="52"/>
                  <a:pt x="207" y="51"/>
                </a:cubicBezTo>
                <a:cubicBezTo>
                  <a:pt x="207" y="51"/>
                  <a:pt x="208" y="49"/>
                  <a:pt x="208" y="49"/>
                </a:cubicBezTo>
                <a:cubicBezTo>
                  <a:pt x="208" y="48"/>
                  <a:pt x="208" y="48"/>
                  <a:pt x="208" y="48"/>
                </a:cubicBezTo>
                <a:cubicBezTo>
                  <a:pt x="207" y="47"/>
                  <a:pt x="207" y="47"/>
                  <a:pt x="207" y="47"/>
                </a:cubicBezTo>
                <a:cubicBezTo>
                  <a:pt x="207" y="47"/>
                  <a:pt x="209" y="47"/>
                  <a:pt x="209" y="47"/>
                </a:cubicBezTo>
                <a:cubicBezTo>
                  <a:pt x="210" y="46"/>
                  <a:pt x="210" y="46"/>
                  <a:pt x="210" y="46"/>
                </a:cubicBezTo>
                <a:cubicBezTo>
                  <a:pt x="212" y="44"/>
                  <a:pt x="210" y="42"/>
                  <a:pt x="207" y="43"/>
                </a:cubicBezTo>
                <a:cubicBezTo>
                  <a:pt x="206" y="43"/>
                  <a:pt x="205" y="44"/>
                  <a:pt x="205" y="44"/>
                </a:cubicBezTo>
                <a:cubicBezTo>
                  <a:pt x="204" y="44"/>
                  <a:pt x="202" y="43"/>
                  <a:pt x="202" y="42"/>
                </a:cubicBezTo>
                <a:cubicBezTo>
                  <a:pt x="202" y="41"/>
                  <a:pt x="201" y="41"/>
                  <a:pt x="203" y="40"/>
                </a:cubicBezTo>
                <a:cubicBezTo>
                  <a:pt x="204" y="40"/>
                  <a:pt x="205" y="38"/>
                  <a:pt x="205" y="38"/>
                </a:cubicBezTo>
                <a:cubicBezTo>
                  <a:pt x="203" y="35"/>
                  <a:pt x="203" y="35"/>
                  <a:pt x="203" y="35"/>
                </a:cubicBezTo>
                <a:cubicBezTo>
                  <a:pt x="204" y="29"/>
                  <a:pt x="204" y="29"/>
                  <a:pt x="204" y="29"/>
                </a:cubicBezTo>
                <a:cubicBezTo>
                  <a:pt x="200" y="28"/>
                  <a:pt x="200" y="28"/>
                  <a:pt x="200" y="28"/>
                </a:cubicBezTo>
                <a:cubicBezTo>
                  <a:pt x="200" y="26"/>
                  <a:pt x="200" y="26"/>
                  <a:pt x="200" y="26"/>
                </a:cubicBezTo>
                <a:cubicBezTo>
                  <a:pt x="198" y="25"/>
                  <a:pt x="198" y="25"/>
                  <a:pt x="198" y="25"/>
                </a:cubicBezTo>
                <a:cubicBezTo>
                  <a:pt x="196" y="30"/>
                  <a:pt x="196" y="30"/>
                  <a:pt x="196" y="30"/>
                </a:cubicBezTo>
                <a:cubicBezTo>
                  <a:pt x="196" y="30"/>
                  <a:pt x="193" y="31"/>
                  <a:pt x="193" y="32"/>
                </a:cubicBezTo>
                <a:cubicBezTo>
                  <a:pt x="192" y="33"/>
                  <a:pt x="187" y="33"/>
                  <a:pt x="187" y="33"/>
                </a:cubicBezTo>
                <a:cubicBezTo>
                  <a:pt x="183" y="33"/>
                  <a:pt x="183" y="33"/>
                  <a:pt x="183" y="33"/>
                </a:cubicBezTo>
                <a:cubicBezTo>
                  <a:pt x="176" y="35"/>
                  <a:pt x="176" y="35"/>
                  <a:pt x="176" y="35"/>
                </a:cubicBezTo>
                <a:cubicBezTo>
                  <a:pt x="176" y="35"/>
                  <a:pt x="174" y="36"/>
                  <a:pt x="173" y="36"/>
                </a:cubicBezTo>
                <a:cubicBezTo>
                  <a:pt x="172" y="36"/>
                  <a:pt x="167" y="35"/>
                  <a:pt x="167" y="35"/>
                </a:cubicBezTo>
                <a:cubicBezTo>
                  <a:pt x="164" y="36"/>
                  <a:pt x="164" y="36"/>
                  <a:pt x="164" y="36"/>
                </a:cubicBezTo>
                <a:cubicBezTo>
                  <a:pt x="157" y="34"/>
                  <a:pt x="157" y="34"/>
                  <a:pt x="157" y="34"/>
                </a:cubicBezTo>
                <a:cubicBezTo>
                  <a:pt x="155" y="32"/>
                  <a:pt x="155" y="32"/>
                  <a:pt x="155" y="32"/>
                </a:cubicBezTo>
                <a:cubicBezTo>
                  <a:pt x="154" y="31"/>
                  <a:pt x="154" y="31"/>
                  <a:pt x="154" y="31"/>
                </a:cubicBezTo>
                <a:cubicBezTo>
                  <a:pt x="149" y="30"/>
                  <a:pt x="149" y="30"/>
                  <a:pt x="149" y="30"/>
                </a:cubicBezTo>
                <a:cubicBezTo>
                  <a:pt x="148" y="28"/>
                  <a:pt x="148" y="28"/>
                  <a:pt x="148" y="28"/>
                </a:cubicBezTo>
                <a:cubicBezTo>
                  <a:pt x="144" y="28"/>
                  <a:pt x="144" y="28"/>
                  <a:pt x="144" y="28"/>
                </a:cubicBezTo>
                <a:cubicBezTo>
                  <a:pt x="144" y="28"/>
                  <a:pt x="144" y="28"/>
                  <a:pt x="144" y="28"/>
                </a:cubicBezTo>
                <a:cubicBezTo>
                  <a:pt x="144" y="28"/>
                  <a:pt x="144" y="28"/>
                  <a:pt x="144" y="28"/>
                </a:cubicBezTo>
                <a:cubicBezTo>
                  <a:pt x="142" y="27"/>
                  <a:pt x="142" y="27"/>
                  <a:pt x="142" y="27"/>
                </a:cubicBezTo>
                <a:cubicBezTo>
                  <a:pt x="142" y="26"/>
                  <a:pt x="142" y="26"/>
                  <a:pt x="142" y="26"/>
                </a:cubicBezTo>
                <a:cubicBezTo>
                  <a:pt x="141" y="26"/>
                  <a:pt x="141" y="26"/>
                  <a:pt x="141" y="25"/>
                </a:cubicBezTo>
                <a:cubicBezTo>
                  <a:pt x="140" y="24"/>
                  <a:pt x="140" y="24"/>
                  <a:pt x="140" y="24"/>
                </a:cubicBezTo>
                <a:cubicBezTo>
                  <a:pt x="135" y="18"/>
                  <a:pt x="135" y="18"/>
                  <a:pt x="135" y="18"/>
                </a:cubicBezTo>
                <a:cubicBezTo>
                  <a:pt x="134" y="18"/>
                  <a:pt x="134" y="18"/>
                  <a:pt x="134" y="18"/>
                </a:cubicBezTo>
                <a:cubicBezTo>
                  <a:pt x="134" y="18"/>
                  <a:pt x="134" y="18"/>
                  <a:pt x="134" y="18"/>
                </a:cubicBezTo>
                <a:cubicBezTo>
                  <a:pt x="125" y="15"/>
                  <a:pt x="125" y="15"/>
                  <a:pt x="125" y="15"/>
                </a:cubicBezTo>
                <a:cubicBezTo>
                  <a:pt x="122" y="11"/>
                  <a:pt x="122" y="11"/>
                  <a:pt x="122" y="11"/>
                </a:cubicBezTo>
                <a:cubicBezTo>
                  <a:pt x="119" y="9"/>
                  <a:pt x="119" y="9"/>
                  <a:pt x="119" y="9"/>
                </a:cubicBezTo>
                <a:cubicBezTo>
                  <a:pt x="115" y="6"/>
                  <a:pt x="115" y="6"/>
                  <a:pt x="115" y="6"/>
                </a:cubicBezTo>
                <a:cubicBezTo>
                  <a:pt x="111" y="3"/>
                  <a:pt x="111" y="3"/>
                  <a:pt x="111" y="3"/>
                </a:cubicBezTo>
                <a:cubicBezTo>
                  <a:pt x="109" y="1"/>
                  <a:pt x="109" y="1"/>
                  <a:pt x="109" y="1"/>
                </a:cubicBezTo>
                <a:cubicBezTo>
                  <a:pt x="109" y="1"/>
                  <a:pt x="109" y="1"/>
                  <a:pt x="109" y="1"/>
                </a:cubicBezTo>
                <a:cubicBezTo>
                  <a:pt x="109" y="1"/>
                  <a:pt x="108" y="0"/>
                  <a:pt x="108" y="0"/>
                </a:cubicBezTo>
                <a:cubicBezTo>
                  <a:pt x="108" y="0"/>
                  <a:pt x="107" y="0"/>
                  <a:pt x="107" y="0"/>
                </a:cubicBezTo>
                <a:cubicBezTo>
                  <a:pt x="106" y="0"/>
                  <a:pt x="104" y="0"/>
                  <a:pt x="104" y="0"/>
                </a:cubicBezTo>
                <a:cubicBezTo>
                  <a:pt x="104" y="0"/>
                  <a:pt x="103" y="1"/>
                  <a:pt x="102" y="1"/>
                </a:cubicBezTo>
                <a:cubicBezTo>
                  <a:pt x="102" y="1"/>
                  <a:pt x="101" y="3"/>
                  <a:pt x="101" y="3"/>
                </a:cubicBezTo>
                <a:cubicBezTo>
                  <a:pt x="100" y="4"/>
                  <a:pt x="100" y="4"/>
                  <a:pt x="100" y="4"/>
                </a:cubicBezTo>
                <a:cubicBezTo>
                  <a:pt x="101" y="5"/>
                  <a:pt x="101" y="5"/>
                  <a:pt x="101" y="5"/>
                </a:cubicBezTo>
                <a:cubicBezTo>
                  <a:pt x="103" y="9"/>
                  <a:pt x="104" y="9"/>
                  <a:pt x="99" y="8"/>
                </a:cubicBezTo>
                <a:cubicBezTo>
                  <a:pt x="97" y="7"/>
                  <a:pt x="97" y="7"/>
                  <a:pt x="97" y="7"/>
                </a:cubicBezTo>
                <a:cubicBezTo>
                  <a:pt x="96" y="8"/>
                  <a:pt x="96" y="8"/>
                  <a:pt x="96" y="8"/>
                </a:cubicBezTo>
                <a:cubicBezTo>
                  <a:pt x="94" y="9"/>
                  <a:pt x="94" y="9"/>
                  <a:pt x="94" y="9"/>
                </a:cubicBezTo>
                <a:cubicBezTo>
                  <a:pt x="94" y="9"/>
                  <a:pt x="94" y="9"/>
                  <a:pt x="94" y="9"/>
                </a:cubicBezTo>
                <a:cubicBezTo>
                  <a:pt x="94" y="9"/>
                  <a:pt x="94" y="11"/>
                  <a:pt x="94" y="11"/>
                </a:cubicBezTo>
                <a:cubicBezTo>
                  <a:pt x="93" y="13"/>
                  <a:pt x="93" y="13"/>
                  <a:pt x="93" y="13"/>
                </a:cubicBezTo>
                <a:cubicBezTo>
                  <a:pt x="91" y="14"/>
                  <a:pt x="91" y="14"/>
                  <a:pt x="91" y="14"/>
                </a:cubicBezTo>
                <a:cubicBezTo>
                  <a:pt x="89" y="15"/>
                  <a:pt x="89" y="15"/>
                  <a:pt x="89" y="15"/>
                </a:cubicBezTo>
                <a:cubicBezTo>
                  <a:pt x="88" y="16"/>
                  <a:pt x="88" y="16"/>
                  <a:pt x="88" y="16"/>
                </a:cubicBezTo>
                <a:cubicBezTo>
                  <a:pt x="86" y="16"/>
                  <a:pt x="86" y="16"/>
                  <a:pt x="86" y="16"/>
                </a:cubicBezTo>
                <a:cubicBezTo>
                  <a:pt x="84" y="17"/>
                  <a:pt x="84" y="17"/>
                  <a:pt x="84" y="17"/>
                </a:cubicBezTo>
                <a:cubicBezTo>
                  <a:pt x="83" y="19"/>
                  <a:pt x="83" y="19"/>
                  <a:pt x="83" y="19"/>
                </a:cubicBezTo>
                <a:cubicBezTo>
                  <a:pt x="83" y="19"/>
                  <a:pt x="81" y="19"/>
                  <a:pt x="81" y="19"/>
                </a:cubicBezTo>
                <a:cubicBezTo>
                  <a:pt x="81" y="19"/>
                  <a:pt x="78" y="20"/>
                  <a:pt x="78" y="20"/>
                </a:cubicBezTo>
                <a:cubicBezTo>
                  <a:pt x="78" y="22"/>
                  <a:pt x="78" y="22"/>
                  <a:pt x="78" y="22"/>
                </a:cubicBezTo>
                <a:cubicBezTo>
                  <a:pt x="78" y="22"/>
                  <a:pt x="77" y="23"/>
                  <a:pt x="77" y="23"/>
                </a:cubicBezTo>
                <a:cubicBezTo>
                  <a:pt x="77" y="23"/>
                  <a:pt x="77" y="26"/>
                  <a:pt x="77" y="26"/>
                </a:cubicBezTo>
                <a:cubicBezTo>
                  <a:pt x="77" y="26"/>
                  <a:pt x="79" y="27"/>
                  <a:pt x="79" y="27"/>
                </a:cubicBezTo>
                <a:cubicBezTo>
                  <a:pt x="80" y="28"/>
                  <a:pt x="80" y="28"/>
                  <a:pt x="80" y="28"/>
                </a:cubicBezTo>
                <a:cubicBezTo>
                  <a:pt x="81" y="29"/>
                  <a:pt x="81" y="29"/>
                  <a:pt x="81" y="29"/>
                </a:cubicBezTo>
                <a:cubicBezTo>
                  <a:pt x="81" y="29"/>
                  <a:pt x="82" y="30"/>
                  <a:pt x="82" y="30"/>
                </a:cubicBezTo>
                <a:cubicBezTo>
                  <a:pt x="81" y="30"/>
                  <a:pt x="81" y="33"/>
                  <a:pt x="81" y="33"/>
                </a:cubicBezTo>
                <a:cubicBezTo>
                  <a:pt x="82" y="36"/>
                  <a:pt x="82" y="36"/>
                  <a:pt x="82" y="36"/>
                </a:cubicBezTo>
                <a:cubicBezTo>
                  <a:pt x="81" y="37"/>
                  <a:pt x="81" y="37"/>
                  <a:pt x="81" y="37"/>
                </a:cubicBezTo>
                <a:cubicBezTo>
                  <a:pt x="82" y="39"/>
                  <a:pt x="82" y="39"/>
                  <a:pt x="82" y="39"/>
                </a:cubicBezTo>
                <a:cubicBezTo>
                  <a:pt x="82" y="39"/>
                  <a:pt x="83" y="39"/>
                  <a:pt x="82" y="40"/>
                </a:cubicBezTo>
                <a:cubicBezTo>
                  <a:pt x="81" y="40"/>
                  <a:pt x="80" y="41"/>
                  <a:pt x="80" y="41"/>
                </a:cubicBezTo>
                <a:cubicBezTo>
                  <a:pt x="80" y="41"/>
                  <a:pt x="78" y="41"/>
                  <a:pt x="78" y="41"/>
                </a:cubicBezTo>
                <a:cubicBezTo>
                  <a:pt x="78" y="41"/>
                  <a:pt x="76" y="41"/>
                  <a:pt x="76" y="41"/>
                </a:cubicBezTo>
                <a:cubicBezTo>
                  <a:pt x="75" y="43"/>
                  <a:pt x="75" y="43"/>
                  <a:pt x="75" y="43"/>
                </a:cubicBezTo>
                <a:cubicBezTo>
                  <a:pt x="73" y="42"/>
                  <a:pt x="73" y="42"/>
                  <a:pt x="73" y="42"/>
                </a:cubicBezTo>
                <a:cubicBezTo>
                  <a:pt x="73" y="44"/>
                  <a:pt x="73" y="44"/>
                  <a:pt x="73" y="44"/>
                </a:cubicBezTo>
                <a:cubicBezTo>
                  <a:pt x="70" y="45"/>
                  <a:pt x="70" y="45"/>
                  <a:pt x="70" y="45"/>
                </a:cubicBezTo>
                <a:cubicBezTo>
                  <a:pt x="68" y="46"/>
                  <a:pt x="68" y="46"/>
                  <a:pt x="68" y="46"/>
                </a:cubicBezTo>
                <a:cubicBezTo>
                  <a:pt x="67" y="48"/>
                  <a:pt x="67" y="48"/>
                  <a:pt x="67" y="48"/>
                </a:cubicBezTo>
                <a:cubicBezTo>
                  <a:pt x="68" y="49"/>
                  <a:pt x="68" y="49"/>
                  <a:pt x="68" y="49"/>
                </a:cubicBezTo>
                <a:cubicBezTo>
                  <a:pt x="68" y="49"/>
                  <a:pt x="69" y="50"/>
                  <a:pt x="69" y="49"/>
                </a:cubicBezTo>
                <a:cubicBezTo>
                  <a:pt x="69" y="49"/>
                  <a:pt x="69" y="48"/>
                  <a:pt x="69" y="48"/>
                </a:cubicBezTo>
                <a:cubicBezTo>
                  <a:pt x="70" y="49"/>
                  <a:pt x="71" y="50"/>
                  <a:pt x="71" y="50"/>
                </a:cubicBezTo>
                <a:cubicBezTo>
                  <a:pt x="72" y="52"/>
                  <a:pt x="72" y="52"/>
                  <a:pt x="72" y="52"/>
                </a:cubicBezTo>
                <a:cubicBezTo>
                  <a:pt x="72" y="52"/>
                  <a:pt x="70" y="52"/>
                  <a:pt x="70" y="52"/>
                </a:cubicBezTo>
                <a:cubicBezTo>
                  <a:pt x="70" y="52"/>
                  <a:pt x="69" y="53"/>
                  <a:pt x="69" y="53"/>
                </a:cubicBezTo>
                <a:cubicBezTo>
                  <a:pt x="68" y="54"/>
                  <a:pt x="68" y="54"/>
                  <a:pt x="68" y="54"/>
                </a:cubicBezTo>
                <a:cubicBezTo>
                  <a:pt x="68" y="55"/>
                  <a:pt x="68" y="55"/>
                  <a:pt x="68" y="56"/>
                </a:cubicBezTo>
                <a:cubicBezTo>
                  <a:pt x="68" y="56"/>
                  <a:pt x="68" y="57"/>
                  <a:pt x="68" y="57"/>
                </a:cubicBezTo>
                <a:cubicBezTo>
                  <a:pt x="69" y="57"/>
                  <a:pt x="70" y="59"/>
                  <a:pt x="70" y="59"/>
                </a:cubicBezTo>
                <a:cubicBezTo>
                  <a:pt x="70" y="59"/>
                  <a:pt x="71" y="60"/>
                  <a:pt x="71" y="60"/>
                </a:cubicBezTo>
                <a:cubicBezTo>
                  <a:pt x="71" y="60"/>
                  <a:pt x="71" y="61"/>
                  <a:pt x="71" y="61"/>
                </a:cubicBezTo>
                <a:cubicBezTo>
                  <a:pt x="71" y="61"/>
                  <a:pt x="70" y="62"/>
                  <a:pt x="69" y="62"/>
                </a:cubicBezTo>
                <a:cubicBezTo>
                  <a:pt x="69" y="62"/>
                  <a:pt x="67" y="62"/>
                  <a:pt x="67" y="62"/>
                </a:cubicBezTo>
                <a:cubicBezTo>
                  <a:pt x="67" y="62"/>
                  <a:pt x="66" y="64"/>
                  <a:pt x="66" y="64"/>
                </a:cubicBezTo>
                <a:cubicBezTo>
                  <a:pt x="66" y="64"/>
                  <a:pt x="65" y="64"/>
                  <a:pt x="64" y="64"/>
                </a:cubicBezTo>
                <a:cubicBezTo>
                  <a:pt x="64" y="64"/>
                  <a:pt x="66" y="65"/>
                  <a:pt x="64" y="64"/>
                </a:cubicBezTo>
                <a:cubicBezTo>
                  <a:pt x="61" y="63"/>
                  <a:pt x="61" y="62"/>
                  <a:pt x="61" y="62"/>
                </a:cubicBezTo>
                <a:cubicBezTo>
                  <a:pt x="61" y="62"/>
                  <a:pt x="60" y="61"/>
                  <a:pt x="60" y="61"/>
                </a:cubicBezTo>
                <a:cubicBezTo>
                  <a:pt x="59" y="61"/>
                  <a:pt x="58" y="61"/>
                  <a:pt x="58" y="61"/>
                </a:cubicBezTo>
                <a:cubicBezTo>
                  <a:pt x="56" y="61"/>
                  <a:pt x="56" y="61"/>
                  <a:pt x="56" y="61"/>
                </a:cubicBezTo>
                <a:cubicBezTo>
                  <a:pt x="55" y="60"/>
                  <a:pt x="55" y="60"/>
                  <a:pt x="55" y="60"/>
                </a:cubicBezTo>
                <a:cubicBezTo>
                  <a:pt x="54" y="62"/>
                  <a:pt x="54" y="62"/>
                  <a:pt x="54" y="62"/>
                </a:cubicBezTo>
                <a:cubicBezTo>
                  <a:pt x="54" y="62"/>
                  <a:pt x="54" y="63"/>
                  <a:pt x="53" y="63"/>
                </a:cubicBezTo>
                <a:cubicBezTo>
                  <a:pt x="52" y="64"/>
                  <a:pt x="53" y="64"/>
                  <a:pt x="52" y="64"/>
                </a:cubicBezTo>
                <a:cubicBezTo>
                  <a:pt x="50" y="64"/>
                  <a:pt x="49" y="62"/>
                  <a:pt x="49" y="62"/>
                </a:cubicBezTo>
                <a:cubicBezTo>
                  <a:pt x="49" y="62"/>
                  <a:pt x="47" y="61"/>
                  <a:pt x="47" y="61"/>
                </a:cubicBezTo>
                <a:cubicBezTo>
                  <a:pt x="46" y="60"/>
                  <a:pt x="46" y="60"/>
                  <a:pt x="46" y="60"/>
                </a:cubicBezTo>
                <a:cubicBezTo>
                  <a:pt x="45" y="60"/>
                  <a:pt x="45" y="61"/>
                  <a:pt x="45" y="59"/>
                </a:cubicBezTo>
                <a:cubicBezTo>
                  <a:pt x="45" y="58"/>
                  <a:pt x="45" y="58"/>
                  <a:pt x="45" y="58"/>
                </a:cubicBezTo>
                <a:cubicBezTo>
                  <a:pt x="44" y="57"/>
                  <a:pt x="44" y="58"/>
                  <a:pt x="43" y="57"/>
                </a:cubicBezTo>
                <a:cubicBezTo>
                  <a:pt x="43" y="56"/>
                  <a:pt x="42" y="55"/>
                  <a:pt x="42" y="55"/>
                </a:cubicBezTo>
                <a:cubicBezTo>
                  <a:pt x="41" y="53"/>
                  <a:pt x="41" y="53"/>
                  <a:pt x="41" y="53"/>
                </a:cubicBezTo>
                <a:cubicBezTo>
                  <a:pt x="41" y="53"/>
                  <a:pt x="41" y="53"/>
                  <a:pt x="41" y="54"/>
                </a:cubicBezTo>
                <a:cubicBezTo>
                  <a:pt x="40" y="55"/>
                  <a:pt x="39" y="55"/>
                  <a:pt x="39" y="55"/>
                </a:cubicBezTo>
                <a:cubicBezTo>
                  <a:pt x="39" y="56"/>
                  <a:pt x="38" y="57"/>
                  <a:pt x="38" y="57"/>
                </a:cubicBezTo>
                <a:cubicBezTo>
                  <a:pt x="38" y="57"/>
                  <a:pt x="37" y="58"/>
                  <a:pt x="37" y="59"/>
                </a:cubicBezTo>
                <a:cubicBezTo>
                  <a:pt x="38" y="59"/>
                  <a:pt x="38" y="59"/>
                  <a:pt x="38" y="60"/>
                </a:cubicBezTo>
                <a:cubicBezTo>
                  <a:pt x="38" y="60"/>
                  <a:pt x="37" y="61"/>
                  <a:pt x="37" y="61"/>
                </a:cubicBezTo>
                <a:cubicBezTo>
                  <a:pt x="36" y="62"/>
                  <a:pt x="36" y="62"/>
                  <a:pt x="35" y="62"/>
                </a:cubicBezTo>
                <a:cubicBezTo>
                  <a:pt x="35" y="63"/>
                  <a:pt x="33" y="64"/>
                  <a:pt x="33" y="64"/>
                </a:cubicBezTo>
                <a:cubicBezTo>
                  <a:pt x="31" y="64"/>
                  <a:pt x="31" y="64"/>
                  <a:pt x="31" y="64"/>
                </a:cubicBezTo>
                <a:cubicBezTo>
                  <a:pt x="28" y="63"/>
                  <a:pt x="28" y="63"/>
                  <a:pt x="28" y="63"/>
                </a:cubicBezTo>
                <a:cubicBezTo>
                  <a:pt x="26" y="65"/>
                  <a:pt x="26" y="65"/>
                  <a:pt x="26" y="65"/>
                </a:cubicBezTo>
                <a:cubicBezTo>
                  <a:pt x="26" y="65"/>
                  <a:pt x="25" y="65"/>
                  <a:pt x="25" y="65"/>
                </a:cubicBezTo>
                <a:cubicBezTo>
                  <a:pt x="24" y="65"/>
                  <a:pt x="23" y="65"/>
                  <a:pt x="23" y="65"/>
                </a:cubicBezTo>
                <a:cubicBezTo>
                  <a:pt x="23" y="65"/>
                  <a:pt x="22" y="64"/>
                  <a:pt x="21" y="64"/>
                </a:cubicBezTo>
                <a:cubicBezTo>
                  <a:pt x="21" y="64"/>
                  <a:pt x="20" y="64"/>
                  <a:pt x="20" y="64"/>
                </a:cubicBezTo>
                <a:cubicBezTo>
                  <a:pt x="19" y="64"/>
                  <a:pt x="18" y="64"/>
                  <a:pt x="18" y="64"/>
                </a:cubicBezTo>
                <a:cubicBezTo>
                  <a:pt x="18" y="65"/>
                  <a:pt x="18" y="65"/>
                  <a:pt x="18" y="65"/>
                </a:cubicBezTo>
                <a:cubicBezTo>
                  <a:pt x="18" y="65"/>
                  <a:pt x="19" y="65"/>
                  <a:pt x="19" y="65"/>
                </a:cubicBezTo>
                <a:cubicBezTo>
                  <a:pt x="19" y="66"/>
                  <a:pt x="19" y="67"/>
                  <a:pt x="19" y="67"/>
                </a:cubicBezTo>
                <a:cubicBezTo>
                  <a:pt x="19" y="67"/>
                  <a:pt x="18" y="67"/>
                  <a:pt x="18" y="67"/>
                </a:cubicBezTo>
                <a:cubicBezTo>
                  <a:pt x="18" y="68"/>
                  <a:pt x="16" y="68"/>
                  <a:pt x="16" y="68"/>
                </a:cubicBezTo>
                <a:cubicBezTo>
                  <a:pt x="16" y="68"/>
                  <a:pt x="16" y="69"/>
                  <a:pt x="16" y="69"/>
                </a:cubicBezTo>
                <a:cubicBezTo>
                  <a:pt x="16" y="69"/>
                  <a:pt x="16" y="69"/>
                  <a:pt x="15" y="69"/>
                </a:cubicBezTo>
                <a:cubicBezTo>
                  <a:pt x="14" y="69"/>
                  <a:pt x="14" y="69"/>
                  <a:pt x="13" y="69"/>
                </a:cubicBezTo>
                <a:cubicBezTo>
                  <a:pt x="13" y="68"/>
                  <a:pt x="12" y="68"/>
                  <a:pt x="11" y="68"/>
                </a:cubicBezTo>
                <a:cubicBezTo>
                  <a:pt x="11" y="68"/>
                  <a:pt x="8" y="67"/>
                  <a:pt x="8" y="67"/>
                </a:cubicBezTo>
                <a:cubicBezTo>
                  <a:pt x="8" y="67"/>
                  <a:pt x="7" y="68"/>
                  <a:pt x="7" y="68"/>
                </a:cubicBezTo>
                <a:cubicBezTo>
                  <a:pt x="6" y="68"/>
                  <a:pt x="5" y="68"/>
                  <a:pt x="4" y="67"/>
                </a:cubicBezTo>
                <a:cubicBezTo>
                  <a:pt x="4" y="67"/>
                  <a:pt x="3" y="67"/>
                  <a:pt x="3" y="67"/>
                </a:cubicBezTo>
                <a:cubicBezTo>
                  <a:pt x="3" y="67"/>
                  <a:pt x="3" y="67"/>
                  <a:pt x="3" y="67"/>
                </a:cubicBezTo>
                <a:cubicBezTo>
                  <a:pt x="3" y="67"/>
                  <a:pt x="3" y="67"/>
                  <a:pt x="3" y="67"/>
                </a:cubicBezTo>
                <a:cubicBezTo>
                  <a:pt x="3" y="67"/>
                  <a:pt x="3" y="67"/>
                  <a:pt x="3" y="67"/>
                </a:cubicBezTo>
                <a:cubicBezTo>
                  <a:pt x="3" y="67"/>
                  <a:pt x="3" y="67"/>
                  <a:pt x="3" y="67"/>
                </a:cubicBezTo>
                <a:cubicBezTo>
                  <a:pt x="3" y="67"/>
                  <a:pt x="3" y="67"/>
                  <a:pt x="3" y="67"/>
                </a:cubicBezTo>
                <a:cubicBezTo>
                  <a:pt x="3" y="67"/>
                  <a:pt x="3" y="67"/>
                  <a:pt x="3" y="67"/>
                </a:cubicBezTo>
                <a:cubicBezTo>
                  <a:pt x="3" y="67"/>
                  <a:pt x="3" y="67"/>
                  <a:pt x="3" y="67"/>
                </a:cubicBezTo>
                <a:cubicBezTo>
                  <a:pt x="3" y="67"/>
                  <a:pt x="3" y="67"/>
                  <a:pt x="3" y="67"/>
                </a:cubicBezTo>
                <a:cubicBezTo>
                  <a:pt x="3" y="67"/>
                  <a:pt x="3" y="67"/>
                  <a:pt x="3" y="67"/>
                </a:cubicBezTo>
                <a:cubicBezTo>
                  <a:pt x="3" y="67"/>
                  <a:pt x="3" y="67"/>
                  <a:pt x="3" y="67"/>
                </a:cubicBezTo>
                <a:cubicBezTo>
                  <a:pt x="3" y="67"/>
                  <a:pt x="3" y="67"/>
                  <a:pt x="3" y="67"/>
                </a:cubicBezTo>
                <a:cubicBezTo>
                  <a:pt x="3" y="67"/>
                  <a:pt x="3" y="67"/>
                  <a:pt x="3" y="67"/>
                </a:cubicBezTo>
                <a:cubicBezTo>
                  <a:pt x="3" y="67"/>
                  <a:pt x="3" y="67"/>
                  <a:pt x="3" y="67"/>
                </a:cubicBezTo>
                <a:cubicBezTo>
                  <a:pt x="3" y="66"/>
                  <a:pt x="3" y="66"/>
                  <a:pt x="3" y="66"/>
                </a:cubicBezTo>
                <a:cubicBezTo>
                  <a:pt x="3" y="66"/>
                  <a:pt x="3" y="66"/>
                  <a:pt x="3" y="66"/>
                </a:cubicBezTo>
                <a:cubicBezTo>
                  <a:pt x="3" y="66"/>
                  <a:pt x="3" y="66"/>
                  <a:pt x="3" y="66"/>
                </a:cubicBezTo>
                <a:cubicBezTo>
                  <a:pt x="3" y="66"/>
                  <a:pt x="3" y="66"/>
                  <a:pt x="3" y="66"/>
                </a:cubicBezTo>
                <a:cubicBezTo>
                  <a:pt x="3" y="66"/>
                  <a:pt x="3" y="66"/>
                  <a:pt x="3" y="66"/>
                </a:cubicBezTo>
                <a:cubicBezTo>
                  <a:pt x="3" y="66"/>
                  <a:pt x="3" y="66"/>
                  <a:pt x="3" y="66"/>
                </a:cubicBezTo>
                <a:cubicBezTo>
                  <a:pt x="3" y="66"/>
                  <a:pt x="3" y="66"/>
                  <a:pt x="3" y="66"/>
                </a:cubicBezTo>
                <a:cubicBezTo>
                  <a:pt x="3" y="66"/>
                  <a:pt x="3" y="66"/>
                  <a:pt x="3" y="66"/>
                </a:cubicBezTo>
                <a:cubicBezTo>
                  <a:pt x="3" y="66"/>
                  <a:pt x="3" y="66"/>
                  <a:pt x="3" y="66"/>
                </a:cubicBezTo>
                <a:cubicBezTo>
                  <a:pt x="3" y="66"/>
                  <a:pt x="3" y="66"/>
                  <a:pt x="3" y="66"/>
                </a:cubicBezTo>
                <a:cubicBezTo>
                  <a:pt x="3" y="66"/>
                  <a:pt x="3" y="66"/>
                  <a:pt x="3" y="66"/>
                </a:cubicBezTo>
                <a:cubicBezTo>
                  <a:pt x="3" y="66"/>
                  <a:pt x="3" y="66"/>
                  <a:pt x="3" y="66"/>
                </a:cubicBezTo>
                <a:cubicBezTo>
                  <a:pt x="3" y="66"/>
                  <a:pt x="3" y="66"/>
                  <a:pt x="3" y="66"/>
                </a:cubicBezTo>
                <a:cubicBezTo>
                  <a:pt x="3" y="66"/>
                  <a:pt x="3" y="66"/>
                  <a:pt x="3" y="66"/>
                </a:cubicBezTo>
                <a:cubicBezTo>
                  <a:pt x="3" y="66"/>
                  <a:pt x="3" y="66"/>
                  <a:pt x="3" y="66"/>
                </a:cubicBezTo>
                <a:cubicBezTo>
                  <a:pt x="3" y="66"/>
                  <a:pt x="3" y="66"/>
                  <a:pt x="3" y="66"/>
                </a:cubicBezTo>
                <a:cubicBezTo>
                  <a:pt x="3" y="66"/>
                  <a:pt x="3" y="66"/>
                  <a:pt x="3" y="66"/>
                </a:cubicBezTo>
                <a:cubicBezTo>
                  <a:pt x="3" y="66"/>
                  <a:pt x="3" y="66"/>
                  <a:pt x="3" y="66"/>
                </a:cubicBezTo>
                <a:cubicBezTo>
                  <a:pt x="3" y="66"/>
                  <a:pt x="3" y="66"/>
                  <a:pt x="3" y="66"/>
                </a:cubicBezTo>
                <a:cubicBezTo>
                  <a:pt x="3" y="66"/>
                  <a:pt x="3" y="66"/>
                  <a:pt x="3" y="66"/>
                </a:cubicBezTo>
                <a:cubicBezTo>
                  <a:pt x="3" y="66"/>
                  <a:pt x="3" y="66"/>
                  <a:pt x="3" y="66"/>
                </a:cubicBezTo>
                <a:cubicBezTo>
                  <a:pt x="3" y="66"/>
                  <a:pt x="3" y="66"/>
                  <a:pt x="3" y="66"/>
                </a:cubicBezTo>
                <a:cubicBezTo>
                  <a:pt x="3" y="66"/>
                  <a:pt x="3" y="66"/>
                  <a:pt x="3" y="66"/>
                </a:cubicBezTo>
                <a:cubicBezTo>
                  <a:pt x="3" y="66"/>
                  <a:pt x="3" y="66"/>
                  <a:pt x="3" y="66"/>
                </a:cubicBezTo>
                <a:cubicBezTo>
                  <a:pt x="3" y="66"/>
                  <a:pt x="3" y="66"/>
                  <a:pt x="3" y="66"/>
                </a:cubicBezTo>
                <a:cubicBezTo>
                  <a:pt x="3" y="66"/>
                  <a:pt x="3" y="66"/>
                  <a:pt x="3" y="66"/>
                </a:cubicBezTo>
                <a:cubicBezTo>
                  <a:pt x="3" y="66"/>
                  <a:pt x="3" y="66"/>
                  <a:pt x="3" y="66"/>
                </a:cubicBezTo>
                <a:cubicBezTo>
                  <a:pt x="3" y="65"/>
                  <a:pt x="3" y="65"/>
                  <a:pt x="3" y="65"/>
                </a:cubicBezTo>
                <a:cubicBezTo>
                  <a:pt x="0" y="67"/>
                  <a:pt x="0" y="67"/>
                  <a:pt x="0" y="67"/>
                </a:cubicBezTo>
                <a:cubicBezTo>
                  <a:pt x="2" y="71"/>
                  <a:pt x="2" y="71"/>
                  <a:pt x="2" y="71"/>
                </a:cubicBezTo>
                <a:cubicBezTo>
                  <a:pt x="1" y="72"/>
                  <a:pt x="1" y="72"/>
                  <a:pt x="1" y="72"/>
                </a:cubicBezTo>
                <a:cubicBezTo>
                  <a:pt x="1" y="72"/>
                  <a:pt x="2" y="73"/>
                  <a:pt x="2" y="73"/>
                </a:cubicBezTo>
                <a:cubicBezTo>
                  <a:pt x="2" y="74"/>
                  <a:pt x="3" y="74"/>
                  <a:pt x="3" y="75"/>
                </a:cubicBezTo>
                <a:cubicBezTo>
                  <a:pt x="3" y="76"/>
                  <a:pt x="3" y="77"/>
                  <a:pt x="3" y="77"/>
                </a:cubicBezTo>
                <a:cubicBezTo>
                  <a:pt x="4" y="77"/>
                  <a:pt x="4" y="77"/>
                  <a:pt x="4" y="77"/>
                </a:cubicBezTo>
                <a:cubicBezTo>
                  <a:pt x="5" y="79"/>
                  <a:pt x="5" y="79"/>
                  <a:pt x="5" y="79"/>
                </a:cubicBezTo>
                <a:cubicBezTo>
                  <a:pt x="5" y="80"/>
                  <a:pt x="5" y="80"/>
                  <a:pt x="5" y="80"/>
                </a:cubicBezTo>
                <a:cubicBezTo>
                  <a:pt x="5" y="82"/>
                  <a:pt x="5" y="82"/>
                  <a:pt x="5" y="82"/>
                </a:cubicBezTo>
                <a:cubicBezTo>
                  <a:pt x="5" y="82"/>
                  <a:pt x="6" y="83"/>
                  <a:pt x="6" y="84"/>
                </a:cubicBezTo>
                <a:cubicBezTo>
                  <a:pt x="6" y="84"/>
                  <a:pt x="6" y="85"/>
                  <a:pt x="6" y="86"/>
                </a:cubicBezTo>
                <a:cubicBezTo>
                  <a:pt x="6" y="86"/>
                  <a:pt x="8" y="88"/>
                  <a:pt x="8" y="88"/>
                </a:cubicBezTo>
                <a:cubicBezTo>
                  <a:pt x="8" y="90"/>
                  <a:pt x="8" y="90"/>
                  <a:pt x="8" y="90"/>
                </a:cubicBezTo>
                <a:cubicBezTo>
                  <a:pt x="8" y="90"/>
                  <a:pt x="9" y="91"/>
                  <a:pt x="10" y="92"/>
                </a:cubicBezTo>
                <a:cubicBezTo>
                  <a:pt x="10" y="92"/>
                  <a:pt x="11" y="93"/>
                  <a:pt x="11" y="93"/>
                </a:cubicBezTo>
                <a:cubicBezTo>
                  <a:pt x="12" y="95"/>
                  <a:pt x="12" y="95"/>
                  <a:pt x="12" y="95"/>
                </a:cubicBezTo>
                <a:cubicBezTo>
                  <a:pt x="13" y="97"/>
                  <a:pt x="13" y="97"/>
                  <a:pt x="13" y="97"/>
                </a:cubicBezTo>
                <a:cubicBezTo>
                  <a:pt x="14" y="98"/>
                  <a:pt x="14" y="98"/>
                  <a:pt x="14" y="98"/>
                </a:cubicBezTo>
                <a:cubicBezTo>
                  <a:pt x="15" y="100"/>
                  <a:pt x="15" y="100"/>
                  <a:pt x="15" y="100"/>
                </a:cubicBezTo>
                <a:cubicBezTo>
                  <a:pt x="16" y="101"/>
                  <a:pt x="16" y="101"/>
                  <a:pt x="16" y="101"/>
                </a:cubicBezTo>
                <a:cubicBezTo>
                  <a:pt x="17" y="102"/>
                  <a:pt x="17" y="102"/>
                  <a:pt x="17" y="102"/>
                </a:cubicBezTo>
                <a:cubicBezTo>
                  <a:pt x="17" y="102"/>
                  <a:pt x="17" y="103"/>
                  <a:pt x="18" y="103"/>
                </a:cubicBezTo>
                <a:cubicBezTo>
                  <a:pt x="19" y="103"/>
                  <a:pt x="20" y="103"/>
                  <a:pt x="20" y="103"/>
                </a:cubicBezTo>
                <a:cubicBezTo>
                  <a:pt x="21" y="103"/>
                  <a:pt x="21" y="104"/>
                  <a:pt x="22" y="101"/>
                </a:cubicBezTo>
                <a:cubicBezTo>
                  <a:pt x="22" y="99"/>
                  <a:pt x="22" y="98"/>
                  <a:pt x="22" y="98"/>
                </a:cubicBezTo>
                <a:cubicBezTo>
                  <a:pt x="22" y="98"/>
                  <a:pt x="23" y="98"/>
                  <a:pt x="23" y="97"/>
                </a:cubicBezTo>
                <a:cubicBezTo>
                  <a:pt x="24" y="97"/>
                  <a:pt x="25" y="97"/>
                  <a:pt x="25" y="96"/>
                </a:cubicBezTo>
                <a:cubicBezTo>
                  <a:pt x="25" y="94"/>
                  <a:pt x="23" y="93"/>
                  <a:pt x="23" y="93"/>
                </a:cubicBezTo>
                <a:cubicBezTo>
                  <a:pt x="23" y="93"/>
                  <a:pt x="25" y="92"/>
                  <a:pt x="26" y="93"/>
                </a:cubicBezTo>
                <a:cubicBezTo>
                  <a:pt x="26" y="94"/>
                  <a:pt x="26" y="95"/>
                  <a:pt x="27" y="94"/>
                </a:cubicBezTo>
                <a:cubicBezTo>
                  <a:pt x="28" y="92"/>
                  <a:pt x="28" y="92"/>
                  <a:pt x="28" y="92"/>
                </a:cubicBezTo>
                <a:cubicBezTo>
                  <a:pt x="27" y="91"/>
                  <a:pt x="27" y="90"/>
                  <a:pt x="27" y="89"/>
                </a:cubicBezTo>
                <a:cubicBezTo>
                  <a:pt x="27" y="89"/>
                  <a:pt x="28" y="88"/>
                  <a:pt x="28" y="87"/>
                </a:cubicBezTo>
                <a:cubicBezTo>
                  <a:pt x="29" y="86"/>
                  <a:pt x="29" y="85"/>
                  <a:pt x="29" y="84"/>
                </a:cubicBezTo>
                <a:cubicBezTo>
                  <a:pt x="29" y="82"/>
                  <a:pt x="29" y="83"/>
                  <a:pt x="30" y="81"/>
                </a:cubicBezTo>
                <a:cubicBezTo>
                  <a:pt x="30" y="80"/>
                  <a:pt x="30" y="81"/>
                  <a:pt x="30" y="77"/>
                </a:cubicBezTo>
                <a:cubicBezTo>
                  <a:pt x="31" y="74"/>
                  <a:pt x="31" y="73"/>
                  <a:pt x="32" y="73"/>
                </a:cubicBezTo>
                <a:cubicBezTo>
                  <a:pt x="32" y="73"/>
                  <a:pt x="40" y="76"/>
                  <a:pt x="40" y="76"/>
                </a:cubicBezTo>
                <a:cubicBezTo>
                  <a:pt x="40" y="76"/>
                  <a:pt x="41" y="78"/>
                  <a:pt x="41" y="78"/>
                </a:cubicBezTo>
                <a:cubicBezTo>
                  <a:pt x="41" y="79"/>
                  <a:pt x="41" y="80"/>
                  <a:pt x="41" y="80"/>
                </a:cubicBezTo>
                <a:cubicBezTo>
                  <a:pt x="41" y="81"/>
                  <a:pt x="40" y="83"/>
                  <a:pt x="40" y="83"/>
                </a:cubicBezTo>
                <a:cubicBezTo>
                  <a:pt x="40" y="84"/>
                  <a:pt x="40" y="84"/>
                  <a:pt x="40" y="84"/>
                </a:cubicBezTo>
                <a:cubicBezTo>
                  <a:pt x="40" y="84"/>
                  <a:pt x="38" y="84"/>
                  <a:pt x="38" y="86"/>
                </a:cubicBezTo>
                <a:cubicBezTo>
                  <a:pt x="37" y="87"/>
                  <a:pt x="37" y="87"/>
                  <a:pt x="38" y="88"/>
                </a:cubicBezTo>
                <a:cubicBezTo>
                  <a:pt x="39" y="89"/>
                  <a:pt x="40" y="90"/>
                  <a:pt x="40" y="90"/>
                </a:cubicBezTo>
                <a:cubicBezTo>
                  <a:pt x="41" y="90"/>
                  <a:pt x="42" y="89"/>
                  <a:pt x="43" y="89"/>
                </a:cubicBezTo>
                <a:cubicBezTo>
                  <a:pt x="43" y="89"/>
                  <a:pt x="44" y="89"/>
                  <a:pt x="44" y="89"/>
                </a:cubicBezTo>
                <a:cubicBezTo>
                  <a:pt x="44" y="90"/>
                  <a:pt x="44" y="91"/>
                  <a:pt x="45" y="92"/>
                </a:cubicBezTo>
                <a:cubicBezTo>
                  <a:pt x="46" y="92"/>
                  <a:pt x="47" y="93"/>
                  <a:pt x="47" y="93"/>
                </a:cubicBezTo>
                <a:cubicBezTo>
                  <a:pt x="48" y="93"/>
                  <a:pt x="49" y="93"/>
                  <a:pt x="49" y="93"/>
                </a:cubicBezTo>
                <a:cubicBezTo>
                  <a:pt x="49" y="93"/>
                  <a:pt x="50" y="92"/>
                  <a:pt x="51" y="92"/>
                </a:cubicBezTo>
                <a:cubicBezTo>
                  <a:pt x="51" y="92"/>
                  <a:pt x="54" y="95"/>
                  <a:pt x="52" y="91"/>
                </a:cubicBezTo>
                <a:cubicBezTo>
                  <a:pt x="49" y="88"/>
                  <a:pt x="49" y="88"/>
                  <a:pt x="49" y="87"/>
                </a:cubicBezTo>
                <a:cubicBezTo>
                  <a:pt x="48" y="87"/>
                  <a:pt x="47" y="86"/>
                  <a:pt x="47" y="86"/>
                </a:cubicBezTo>
                <a:cubicBezTo>
                  <a:pt x="46" y="86"/>
                  <a:pt x="46" y="86"/>
                  <a:pt x="46" y="86"/>
                </a:cubicBezTo>
                <a:cubicBezTo>
                  <a:pt x="46" y="86"/>
                  <a:pt x="46" y="85"/>
                  <a:pt x="46" y="84"/>
                </a:cubicBezTo>
                <a:cubicBezTo>
                  <a:pt x="47" y="83"/>
                  <a:pt x="47" y="83"/>
                  <a:pt x="48" y="83"/>
                </a:cubicBezTo>
                <a:cubicBezTo>
                  <a:pt x="49" y="83"/>
                  <a:pt x="49" y="82"/>
                  <a:pt x="51" y="84"/>
                </a:cubicBezTo>
                <a:cubicBezTo>
                  <a:pt x="52" y="85"/>
                  <a:pt x="52" y="85"/>
                  <a:pt x="52" y="86"/>
                </a:cubicBezTo>
                <a:cubicBezTo>
                  <a:pt x="53" y="88"/>
                  <a:pt x="54" y="89"/>
                  <a:pt x="55" y="90"/>
                </a:cubicBezTo>
                <a:cubicBezTo>
                  <a:pt x="55" y="90"/>
                  <a:pt x="56" y="90"/>
                  <a:pt x="56" y="92"/>
                </a:cubicBezTo>
                <a:cubicBezTo>
                  <a:pt x="56" y="94"/>
                  <a:pt x="56" y="96"/>
                  <a:pt x="56" y="97"/>
                </a:cubicBezTo>
                <a:cubicBezTo>
                  <a:pt x="56" y="97"/>
                  <a:pt x="56" y="101"/>
                  <a:pt x="56" y="101"/>
                </a:cubicBezTo>
                <a:cubicBezTo>
                  <a:pt x="56" y="101"/>
                  <a:pt x="56" y="103"/>
                  <a:pt x="56" y="104"/>
                </a:cubicBezTo>
                <a:cubicBezTo>
                  <a:pt x="56" y="105"/>
                  <a:pt x="61" y="112"/>
                  <a:pt x="61" y="112"/>
                </a:cubicBezTo>
                <a:cubicBezTo>
                  <a:pt x="61" y="112"/>
                  <a:pt x="63" y="115"/>
                  <a:pt x="64" y="115"/>
                </a:cubicBezTo>
                <a:cubicBezTo>
                  <a:pt x="64" y="115"/>
                  <a:pt x="65" y="118"/>
                  <a:pt x="66" y="119"/>
                </a:cubicBezTo>
                <a:cubicBezTo>
                  <a:pt x="68" y="119"/>
                  <a:pt x="72" y="121"/>
                  <a:pt x="72" y="121"/>
                </a:cubicBezTo>
                <a:cubicBezTo>
                  <a:pt x="79" y="125"/>
                  <a:pt x="79" y="125"/>
                  <a:pt x="79" y="125"/>
                </a:cubicBezTo>
                <a:cubicBezTo>
                  <a:pt x="79" y="125"/>
                  <a:pt x="81" y="128"/>
                  <a:pt x="82" y="128"/>
                </a:cubicBezTo>
                <a:cubicBezTo>
                  <a:pt x="82" y="128"/>
                  <a:pt x="87" y="128"/>
                  <a:pt x="83" y="128"/>
                </a:cubicBezTo>
                <a:cubicBezTo>
                  <a:pt x="80" y="128"/>
                  <a:pt x="76" y="126"/>
                  <a:pt x="76" y="126"/>
                </a:cubicBezTo>
                <a:cubicBezTo>
                  <a:pt x="76" y="126"/>
                  <a:pt x="75" y="124"/>
                  <a:pt x="75" y="124"/>
                </a:cubicBezTo>
                <a:cubicBezTo>
                  <a:pt x="74" y="124"/>
                  <a:pt x="70" y="123"/>
                  <a:pt x="69" y="122"/>
                </a:cubicBezTo>
                <a:cubicBezTo>
                  <a:pt x="69" y="122"/>
                  <a:pt x="68" y="121"/>
                  <a:pt x="67" y="120"/>
                </a:cubicBezTo>
                <a:cubicBezTo>
                  <a:pt x="66" y="118"/>
                  <a:pt x="64" y="117"/>
                  <a:pt x="64" y="117"/>
                </a:cubicBezTo>
                <a:cubicBezTo>
                  <a:pt x="64" y="117"/>
                  <a:pt x="63" y="116"/>
                  <a:pt x="62" y="114"/>
                </a:cubicBezTo>
                <a:cubicBezTo>
                  <a:pt x="61" y="113"/>
                  <a:pt x="61" y="113"/>
                  <a:pt x="61" y="112"/>
                </a:cubicBezTo>
                <a:cubicBezTo>
                  <a:pt x="60" y="112"/>
                  <a:pt x="61" y="112"/>
                  <a:pt x="59" y="111"/>
                </a:cubicBezTo>
                <a:cubicBezTo>
                  <a:pt x="57" y="110"/>
                  <a:pt x="56" y="109"/>
                  <a:pt x="56" y="109"/>
                </a:cubicBezTo>
                <a:cubicBezTo>
                  <a:pt x="55" y="109"/>
                  <a:pt x="53" y="108"/>
                  <a:pt x="53" y="108"/>
                </a:cubicBezTo>
                <a:cubicBezTo>
                  <a:pt x="53" y="108"/>
                  <a:pt x="51" y="106"/>
                  <a:pt x="51" y="106"/>
                </a:cubicBezTo>
                <a:cubicBezTo>
                  <a:pt x="51" y="106"/>
                  <a:pt x="50" y="108"/>
                  <a:pt x="52" y="109"/>
                </a:cubicBezTo>
                <a:cubicBezTo>
                  <a:pt x="53" y="109"/>
                  <a:pt x="55" y="111"/>
                  <a:pt x="55" y="111"/>
                </a:cubicBezTo>
                <a:cubicBezTo>
                  <a:pt x="55" y="111"/>
                  <a:pt x="57" y="112"/>
                  <a:pt x="57" y="112"/>
                </a:cubicBezTo>
                <a:cubicBezTo>
                  <a:pt x="57" y="112"/>
                  <a:pt x="57" y="114"/>
                  <a:pt x="57" y="114"/>
                </a:cubicBezTo>
                <a:cubicBezTo>
                  <a:pt x="57" y="114"/>
                  <a:pt x="54" y="113"/>
                  <a:pt x="57" y="114"/>
                </a:cubicBezTo>
                <a:cubicBezTo>
                  <a:pt x="59" y="115"/>
                  <a:pt x="61" y="115"/>
                  <a:pt x="61" y="115"/>
                </a:cubicBezTo>
                <a:cubicBezTo>
                  <a:pt x="61" y="115"/>
                  <a:pt x="59" y="116"/>
                  <a:pt x="58" y="116"/>
                </a:cubicBezTo>
                <a:cubicBezTo>
                  <a:pt x="58" y="117"/>
                  <a:pt x="60" y="120"/>
                  <a:pt x="60" y="119"/>
                </a:cubicBezTo>
                <a:cubicBezTo>
                  <a:pt x="61" y="119"/>
                  <a:pt x="62" y="120"/>
                  <a:pt x="63" y="120"/>
                </a:cubicBezTo>
                <a:cubicBezTo>
                  <a:pt x="63" y="120"/>
                  <a:pt x="65" y="120"/>
                  <a:pt x="65" y="121"/>
                </a:cubicBezTo>
                <a:cubicBezTo>
                  <a:pt x="66" y="121"/>
                  <a:pt x="66" y="121"/>
                  <a:pt x="66" y="122"/>
                </a:cubicBezTo>
                <a:cubicBezTo>
                  <a:pt x="65" y="122"/>
                  <a:pt x="66" y="124"/>
                  <a:pt x="66" y="124"/>
                </a:cubicBezTo>
                <a:cubicBezTo>
                  <a:pt x="68" y="125"/>
                  <a:pt x="68" y="125"/>
                  <a:pt x="68" y="125"/>
                </a:cubicBezTo>
                <a:cubicBezTo>
                  <a:pt x="68" y="125"/>
                  <a:pt x="65" y="125"/>
                  <a:pt x="65" y="124"/>
                </a:cubicBezTo>
                <a:cubicBezTo>
                  <a:pt x="64" y="124"/>
                  <a:pt x="64" y="123"/>
                  <a:pt x="63" y="124"/>
                </a:cubicBezTo>
                <a:cubicBezTo>
                  <a:pt x="62" y="125"/>
                  <a:pt x="62" y="125"/>
                  <a:pt x="62" y="126"/>
                </a:cubicBezTo>
                <a:cubicBezTo>
                  <a:pt x="63" y="127"/>
                  <a:pt x="64" y="128"/>
                  <a:pt x="65" y="127"/>
                </a:cubicBezTo>
                <a:cubicBezTo>
                  <a:pt x="65" y="127"/>
                  <a:pt x="65" y="127"/>
                  <a:pt x="66" y="126"/>
                </a:cubicBezTo>
                <a:cubicBezTo>
                  <a:pt x="66" y="126"/>
                  <a:pt x="66" y="126"/>
                  <a:pt x="67" y="126"/>
                </a:cubicBezTo>
                <a:cubicBezTo>
                  <a:pt x="67" y="126"/>
                  <a:pt x="68" y="126"/>
                  <a:pt x="68" y="126"/>
                </a:cubicBezTo>
                <a:cubicBezTo>
                  <a:pt x="69" y="125"/>
                  <a:pt x="69" y="125"/>
                  <a:pt x="69" y="125"/>
                </a:cubicBezTo>
                <a:cubicBezTo>
                  <a:pt x="69" y="125"/>
                  <a:pt x="69" y="125"/>
                  <a:pt x="69" y="126"/>
                </a:cubicBezTo>
                <a:cubicBezTo>
                  <a:pt x="69" y="126"/>
                  <a:pt x="70" y="126"/>
                  <a:pt x="69" y="127"/>
                </a:cubicBezTo>
                <a:cubicBezTo>
                  <a:pt x="69" y="128"/>
                  <a:pt x="68" y="128"/>
                  <a:pt x="68" y="128"/>
                </a:cubicBezTo>
                <a:cubicBezTo>
                  <a:pt x="68" y="129"/>
                  <a:pt x="67" y="128"/>
                  <a:pt x="68" y="130"/>
                </a:cubicBezTo>
                <a:cubicBezTo>
                  <a:pt x="68" y="131"/>
                  <a:pt x="68" y="132"/>
                  <a:pt x="68" y="132"/>
                </a:cubicBezTo>
                <a:cubicBezTo>
                  <a:pt x="68" y="132"/>
                  <a:pt x="69" y="132"/>
                  <a:pt x="69" y="132"/>
                </a:cubicBezTo>
                <a:cubicBezTo>
                  <a:pt x="70" y="133"/>
                  <a:pt x="70" y="134"/>
                  <a:pt x="70" y="135"/>
                </a:cubicBezTo>
                <a:cubicBezTo>
                  <a:pt x="71" y="135"/>
                  <a:pt x="73" y="138"/>
                  <a:pt x="73" y="138"/>
                </a:cubicBezTo>
                <a:cubicBezTo>
                  <a:pt x="73" y="138"/>
                  <a:pt x="76" y="140"/>
                  <a:pt x="76" y="140"/>
                </a:cubicBezTo>
                <a:cubicBezTo>
                  <a:pt x="76" y="140"/>
                  <a:pt x="77" y="141"/>
                  <a:pt x="77" y="141"/>
                </a:cubicBezTo>
                <a:cubicBezTo>
                  <a:pt x="77" y="141"/>
                  <a:pt x="77" y="142"/>
                  <a:pt x="76" y="141"/>
                </a:cubicBezTo>
                <a:cubicBezTo>
                  <a:pt x="75" y="140"/>
                  <a:pt x="73" y="139"/>
                  <a:pt x="73" y="139"/>
                </a:cubicBezTo>
                <a:cubicBezTo>
                  <a:pt x="73" y="141"/>
                  <a:pt x="73" y="141"/>
                  <a:pt x="73" y="141"/>
                </a:cubicBezTo>
                <a:cubicBezTo>
                  <a:pt x="73" y="141"/>
                  <a:pt x="74" y="142"/>
                  <a:pt x="75" y="142"/>
                </a:cubicBezTo>
                <a:cubicBezTo>
                  <a:pt x="75" y="143"/>
                  <a:pt x="75" y="143"/>
                  <a:pt x="76" y="144"/>
                </a:cubicBezTo>
                <a:cubicBezTo>
                  <a:pt x="77" y="144"/>
                  <a:pt x="78" y="144"/>
                  <a:pt x="79" y="144"/>
                </a:cubicBezTo>
                <a:cubicBezTo>
                  <a:pt x="79" y="145"/>
                  <a:pt x="79" y="143"/>
                  <a:pt x="79" y="143"/>
                </a:cubicBezTo>
                <a:cubicBezTo>
                  <a:pt x="79" y="143"/>
                  <a:pt x="80" y="143"/>
                  <a:pt x="80" y="143"/>
                </a:cubicBezTo>
                <a:cubicBezTo>
                  <a:pt x="80" y="144"/>
                  <a:pt x="81" y="145"/>
                  <a:pt x="80" y="146"/>
                </a:cubicBezTo>
                <a:cubicBezTo>
                  <a:pt x="80" y="146"/>
                  <a:pt x="80" y="147"/>
                  <a:pt x="79" y="146"/>
                </a:cubicBezTo>
                <a:cubicBezTo>
                  <a:pt x="78" y="146"/>
                  <a:pt x="77" y="145"/>
                  <a:pt x="76" y="145"/>
                </a:cubicBezTo>
                <a:cubicBezTo>
                  <a:pt x="76" y="145"/>
                  <a:pt x="75" y="144"/>
                  <a:pt x="74" y="145"/>
                </a:cubicBezTo>
                <a:cubicBezTo>
                  <a:pt x="74" y="145"/>
                  <a:pt x="72" y="144"/>
                  <a:pt x="72" y="145"/>
                </a:cubicBezTo>
                <a:cubicBezTo>
                  <a:pt x="72" y="146"/>
                  <a:pt x="72" y="147"/>
                  <a:pt x="72" y="147"/>
                </a:cubicBezTo>
                <a:cubicBezTo>
                  <a:pt x="72" y="147"/>
                  <a:pt x="71" y="143"/>
                  <a:pt x="70" y="143"/>
                </a:cubicBezTo>
                <a:cubicBezTo>
                  <a:pt x="69" y="143"/>
                  <a:pt x="67" y="142"/>
                  <a:pt x="67" y="142"/>
                </a:cubicBezTo>
                <a:cubicBezTo>
                  <a:pt x="66" y="140"/>
                  <a:pt x="66" y="140"/>
                  <a:pt x="66" y="140"/>
                </a:cubicBezTo>
                <a:cubicBezTo>
                  <a:pt x="66" y="140"/>
                  <a:pt x="67" y="140"/>
                  <a:pt x="67" y="140"/>
                </a:cubicBezTo>
                <a:cubicBezTo>
                  <a:pt x="68" y="141"/>
                  <a:pt x="67" y="141"/>
                  <a:pt x="68" y="141"/>
                </a:cubicBezTo>
                <a:cubicBezTo>
                  <a:pt x="69" y="141"/>
                  <a:pt x="67" y="139"/>
                  <a:pt x="69" y="139"/>
                </a:cubicBezTo>
                <a:cubicBezTo>
                  <a:pt x="71" y="139"/>
                  <a:pt x="71" y="139"/>
                  <a:pt x="71" y="139"/>
                </a:cubicBezTo>
                <a:cubicBezTo>
                  <a:pt x="71" y="138"/>
                  <a:pt x="73" y="138"/>
                  <a:pt x="71" y="137"/>
                </a:cubicBezTo>
                <a:cubicBezTo>
                  <a:pt x="69" y="136"/>
                  <a:pt x="69" y="136"/>
                  <a:pt x="69" y="136"/>
                </a:cubicBezTo>
                <a:cubicBezTo>
                  <a:pt x="68" y="136"/>
                  <a:pt x="68" y="136"/>
                  <a:pt x="68" y="135"/>
                </a:cubicBezTo>
                <a:cubicBezTo>
                  <a:pt x="67" y="134"/>
                  <a:pt x="67" y="133"/>
                  <a:pt x="66" y="133"/>
                </a:cubicBezTo>
                <a:cubicBezTo>
                  <a:pt x="66" y="133"/>
                  <a:pt x="63" y="133"/>
                  <a:pt x="63" y="133"/>
                </a:cubicBezTo>
                <a:cubicBezTo>
                  <a:pt x="63" y="133"/>
                  <a:pt x="62" y="132"/>
                  <a:pt x="61" y="132"/>
                </a:cubicBezTo>
                <a:cubicBezTo>
                  <a:pt x="60" y="132"/>
                  <a:pt x="58" y="130"/>
                  <a:pt x="58" y="130"/>
                </a:cubicBezTo>
                <a:cubicBezTo>
                  <a:pt x="57" y="129"/>
                  <a:pt x="54" y="128"/>
                  <a:pt x="54" y="128"/>
                </a:cubicBezTo>
                <a:cubicBezTo>
                  <a:pt x="54" y="128"/>
                  <a:pt x="53" y="127"/>
                  <a:pt x="52" y="127"/>
                </a:cubicBezTo>
                <a:cubicBezTo>
                  <a:pt x="51" y="127"/>
                  <a:pt x="51" y="127"/>
                  <a:pt x="50" y="127"/>
                </a:cubicBezTo>
                <a:cubicBezTo>
                  <a:pt x="49" y="126"/>
                  <a:pt x="48" y="125"/>
                  <a:pt x="48" y="125"/>
                </a:cubicBezTo>
                <a:cubicBezTo>
                  <a:pt x="47" y="124"/>
                  <a:pt x="46" y="124"/>
                  <a:pt x="46" y="124"/>
                </a:cubicBezTo>
                <a:cubicBezTo>
                  <a:pt x="47" y="125"/>
                  <a:pt x="46" y="125"/>
                  <a:pt x="48" y="126"/>
                </a:cubicBezTo>
                <a:cubicBezTo>
                  <a:pt x="49" y="127"/>
                  <a:pt x="50" y="127"/>
                  <a:pt x="50" y="127"/>
                </a:cubicBezTo>
                <a:cubicBezTo>
                  <a:pt x="50" y="127"/>
                  <a:pt x="51" y="128"/>
                  <a:pt x="51" y="128"/>
                </a:cubicBezTo>
                <a:cubicBezTo>
                  <a:pt x="51" y="129"/>
                  <a:pt x="52" y="128"/>
                  <a:pt x="53" y="128"/>
                </a:cubicBezTo>
                <a:cubicBezTo>
                  <a:pt x="53" y="129"/>
                  <a:pt x="54" y="129"/>
                  <a:pt x="54" y="130"/>
                </a:cubicBezTo>
                <a:cubicBezTo>
                  <a:pt x="54" y="130"/>
                  <a:pt x="57" y="130"/>
                  <a:pt x="57" y="131"/>
                </a:cubicBezTo>
                <a:cubicBezTo>
                  <a:pt x="57" y="132"/>
                  <a:pt x="58" y="133"/>
                  <a:pt x="57" y="133"/>
                </a:cubicBezTo>
                <a:cubicBezTo>
                  <a:pt x="57" y="133"/>
                  <a:pt x="56" y="134"/>
                  <a:pt x="56" y="134"/>
                </a:cubicBezTo>
                <a:cubicBezTo>
                  <a:pt x="57" y="134"/>
                  <a:pt x="58" y="135"/>
                  <a:pt x="59" y="135"/>
                </a:cubicBezTo>
                <a:cubicBezTo>
                  <a:pt x="60" y="135"/>
                  <a:pt x="59" y="135"/>
                  <a:pt x="61" y="136"/>
                </a:cubicBezTo>
                <a:cubicBezTo>
                  <a:pt x="63" y="136"/>
                  <a:pt x="63" y="138"/>
                  <a:pt x="63" y="138"/>
                </a:cubicBezTo>
                <a:cubicBezTo>
                  <a:pt x="63" y="139"/>
                  <a:pt x="65" y="140"/>
                  <a:pt x="65" y="140"/>
                </a:cubicBezTo>
                <a:cubicBezTo>
                  <a:pt x="65" y="140"/>
                  <a:pt x="64" y="140"/>
                  <a:pt x="65" y="141"/>
                </a:cubicBezTo>
                <a:cubicBezTo>
                  <a:pt x="65" y="141"/>
                  <a:pt x="64" y="141"/>
                  <a:pt x="65" y="142"/>
                </a:cubicBezTo>
                <a:cubicBezTo>
                  <a:pt x="66" y="142"/>
                  <a:pt x="67" y="142"/>
                  <a:pt x="67" y="142"/>
                </a:cubicBezTo>
                <a:cubicBezTo>
                  <a:pt x="67" y="143"/>
                  <a:pt x="67" y="143"/>
                  <a:pt x="67" y="144"/>
                </a:cubicBezTo>
                <a:cubicBezTo>
                  <a:pt x="67" y="144"/>
                  <a:pt x="65" y="146"/>
                  <a:pt x="68" y="146"/>
                </a:cubicBezTo>
                <a:cubicBezTo>
                  <a:pt x="70" y="146"/>
                  <a:pt x="70" y="146"/>
                  <a:pt x="70" y="146"/>
                </a:cubicBezTo>
                <a:cubicBezTo>
                  <a:pt x="71" y="147"/>
                  <a:pt x="71" y="147"/>
                  <a:pt x="71" y="147"/>
                </a:cubicBezTo>
                <a:cubicBezTo>
                  <a:pt x="71" y="147"/>
                  <a:pt x="70" y="148"/>
                  <a:pt x="71" y="149"/>
                </a:cubicBezTo>
                <a:cubicBezTo>
                  <a:pt x="71" y="150"/>
                  <a:pt x="75" y="150"/>
                  <a:pt x="75" y="150"/>
                </a:cubicBezTo>
                <a:cubicBezTo>
                  <a:pt x="75" y="149"/>
                  <a:pt x="75" y="149"/>
                  <a:pt x="75" y="149"/>
                </a:cubicBezTo>
                <a:cubicBezTo>
                  <a:pt x="75" y="149"/>
                  <a:pt x="77" y="150"/>
                  <a:pt x="76" y="150"/>
                </a:cubicBezTo>
                <a:cubicBezTo>
                  <a:pt x="76" y="151"/>
                  <a:pt x="75" y="151"/>
                  <a:pt x="75" y="151"/>
                </a:cubicBezTo>
                <a:cubicBezTo>
                  <a:pt x="75" y="151"/>
                  <a:pt x="75" y="153"/>
                  <a:pt x="76" y="153"/>
                </a:cubicBezTo>
                <a:cubicBezTo>
                  <a:pt x="77" y="153"/>
                  <a:pt x="78" y="154"/>
                  <a:pt x="78" y="154"/>
                </a:cubicBezTo>
                <a:cubicBezTo>
                  <a:pt x="78" y="154"/>
                  <a:pt x="79" y="154"/>
                  <a:pt x="79" y="155"/>
                </a:cubicBezTo>
                <a:cubicBezTo>
                  <a:pt x="80" y="155"/>
                  <a:pt x="80" y="156"/>
                  <a:pt x="80" y="156"/>
                </a:cubicBezTo>
                <a:cubicBezTo>
                  <a:pt x="81" y="156"/>
                  <a:pt x="82" y="156"/>
                  <a:pt x="82" y="157"/>
                </a:cubicBezTo>
                <a:cubicBezTo>
                  <a:pt x="83" y="157"/>
                  <a:pt x="84" y="158"/>
                  <a:pt x="84" y="157"/>
                </a:cubicBezTo>
                <a:cubicBezTo>
                  <a:pt x="84" y="156"/>
                  <a:pt x="85" y="156"/>
                  <a:pt x="84" y="155"/>
                </a:cubicBezTo>
                <a:cubicBezTo>
                  <a:pt x="83" y="154"/>
                  <a:pt x="82" y="154"/>
                  <a:pt x="81" y="154"/>
                </a:cubicBezTo>
                <a:cubicBezTo>
                  <a:pt x="81" y="154"/>
                  <a:pt x="80" y="154"/>
                  <a:pt x="80" y="153"/>
                </a:cubicBezTo>
                <a:cubicBezTo>
                  <a:pt x="79" y="153"/>
                  <a:pt x="79" y="153"/>
                  <a:pt x="79" y="152"/>
                </a:cubicBezTo>
                <a:cubicBezTo>
                  <a:pt x="79" y="151"/>
                  <a:pt x="78" y="150"/>
                  <a:pt x="78" y="150"/>
                </a:cubicBezTo>
                <a:cubicBezTo>
                  <a:pt x="78" y="150"/>
                  <a:pt x="78" y="148"/>
                  <a:pt x="78" y="148"/>
                </a:cubicBezTo>
                <a:cubicBezTo>
                  <a:pt x="77" y="148"/>
                  <a:pt x="77" y="148"/>
                  <a:pt x="76" y="148"/>
                </a:cubicBezTo>
                <a:cubicBezTo>
                  <a:pt x="76" y="148"/>
                  <a:pt x="75" y="147"/>
                  <a:pt x="75" y="147"/>
                </a:cubicBezTo>
                <a:cubicBezTo>
                  <a:pt x="74" y="147"/>
                  <a:pt x="73" y="147"/>
                  <a:pt x="73" y="147"/>
                </a:cubicBezTo>
                <a:cubicBezTo>
                  <a:pt x="73" y="146"/>
                  <a:pt x="74" y="146"/>
                  <a:pt x="74" y="146"/>
                </a:cubicBezTo>
                <a:cubicBezTo>
                  <a:pt x="74" y="146"/>
                  <a:pt x="75" y="146"/>
                  <a:pt x="76" y="146"/>
                </a:cubicBezTo>
                <a:cubicBezTo>
                  <a:pt x="77" y="147"/>
                  <a:pt x="77" y="146"/>
                  <a:pt x="78" y="147"/>
                </a:cubicBezTo>
                <a:cubicBezTo>
                  <a:pt x="79" y="147"/>
                  <a:pt x="78" y="148"/>
                  <a:pt x="79" y="148"/>
                </a:cubicBezTo>
                <a:cubicBezTo>
                  <a:pt x="81" y="148"/>
                  <a:pt x="81" y="147"/>
                  <a:pt x="81" y="147"/>
                </a:cubicBezTo>
                <a:cubicBezTo>
                  <a:pt x="83" y="146"/>
                  <a:pt x="83" y="146"/>
                  <a:pt x="83" y="146"/>
                </a:cubicBezTo>
                <a:cubicBezTo>
                  <a:pt x="83" y="146"/>
                  <a:pt x="83" y="146"/>
                  <a:pt x="84" y="147"/>
                </a:cubicBezTo>
                <a:cubicBezTo>
                  <a:pt x="85" y="147"/>
                  <a:pt x="83" y="148"/>
                  <a:pt x="85" y="148"/>
                </a:cubicBezTo>
                <a:cubicBezTo>
                  <a:pt x="87" y="148"/>
                  <a:pt x="88" y="148"/>
                  <a:pt x="88" y="148"/>
                </a:cubicBezTo>
                <a:cubicBezTo>
                  <a:pt x="88" y="149"/>
                  <a:pt x="88" y="150"/>
                  <a:pt x="88" y="150"/>
                </a:cubicBezTo>
                <a:cubicBezTo>
                  <a:pt x="88" y="150"/>
                  <a:pt x="88" y="151"/>
                  <a:pt x="88" y="151"/>
                </a:cubicBezTo>
                <a:cubicBezTo>
                  <a:pt x="89" y="151"/>
                  <a:pt x="91" y="151"/>
                  <a:pt x="91" y="151"/>
                </a:cubicBezTo>
                <a:cubicBezTo>
                  <a:pt x="91" y="151"/>
                  <a:pt x="92" y="151"/>
                  <a:pt x="92" y="152"/>
                </a:cubicBezTo>
                <a:cubicBezTo>
                  <a:pt x="93" y="153"/>
                  <a:pt x="90" y="154"/>
                  <a:pt x="90" y="154"/>
                </a:cubicBezTo>
                <a:cubicBezTo>
                  <a:pt x="90" y="154"/>
                  <a:pt x="89" y="153"/>
                  <a:pt x="89" y="154"/>
                </a:cubicBezTo>
                <a:cubicBezTo>
                  <a:pt x="89" y="155"/>
                  <a:pt x="88" y="155"/>
                  <a:pt x="89" y="156"/>
                </a:cubicBezTo>
                <a:cubicBezTo>
                  <a:pt x="90" y="156"/>
                  <a:pt x="89" y="156"/>
                  <a:pt x="89" y="156"/>
                </a:cubicBezTo>
                <a:cubicBezTo>
                  <a:pt x="88" y="156"/>
                  <a:pt x="87" y="155"/>
                  <a:pt x="88" y="157"/>
                </a:cubicBezTo>
                <a:cubicBezTo>
                  <a:pt x="88" y="158"/>
                  <a:pt x="89" y="159"/>
                  <a:pt x="89" y="159"/>
                </a:cubicBezTo>
                <a:cubicBezTo>
                  <a:pt x="90" y="159"/>
                  <a:pt x="92" y="159"/>
                  <a:pt x="92" y="159"/>
                </a:cubicBezTo>
                <a:cubicBezTo>
                  <a:pt x="93" y="159"/>
                  <a:pt x="94" y="159"/>
                  <a:pt x="93" y="159"/>
                </a:cubicBezTo>
                <a:cubicBezTo>
                  <a:pt x="92" y="158"/>
                  <a:pt x="91" y="158"/>
                  <a:pt x="91" y="158"/>
                </a:cubicBezTo>
                <a:cubicBezTo>
                  <a:pt x="91" y="158"/>
                  <a:pt x="91" y="158"/>
                  <a:pt x="91" y="157"/>
                </a:cubicBezTo>
                <a:cubicBezTo>
                  <a:pt x="91" y="157"/>
                  <a:pt x="92" y="157"/>
                  <a:pt x="92" y="157"/>
                </a:cubicBezTo>
                <a:cubicBezTo>
                  <a:pt x="92" y="156"/>
                  <a:pt x="93" y="155"/>
                  <a:pt x="93" y="155"/>
                </a:cubicBezTo>
                <a:cubicBezTo>
                  <a:pt x="93" y="155"/>
                  <a:pt x="94" y="153"/>
                  <a:pt x="95" y="154"/>
                </a:cubicBezTo>
                <a:cubicBezTo>
                  <a:pt x="95" y="155"/>
                  <a:pt x="95" y="155"/>
                  <a:pt x="96" y="155"/>
                </a:cubicBezTo>
                <a:cubicBezTo>
                  <a:pt x="96" y="155"/>
                  <a:pt x="99" y="152"/>
                  <a:pt x="99" y="152"/>
                </a:cubicBezTo>
                <a:cubicBezTo>
                  <a:pt x="99" y="152"/>
                  <a:pt x="100" y="152"/>
                  <a:pt x="99" y="153"/>
                </a:cubicBezTo>
                <a:cubicBezTo>
                  <a:pt x="99" y="154"/>
                  <a:pt x="98" y="155"/>
                  <a:pt x="99" y="156"/>
                </a:cubicBezTo>
                <a:cubicBezTo>
                  <a:pt x="99" y="157"/>
                  <a:pt x="99" y="157"/>
                  <a:pt x="99" y="157"/>
                </a:cubicBezTo>
                <a:cubicBezTo>
                  <a:pt x="100" y="158"/>
                  <a:pt x="99" y="158"/>
                  <a:pt x="100" y="159"/>
                </a:cubicBezTo>
                <a:cubicBezTo>
                  <a:pt x="100" y="160"/>
                  <a:pt x="100" y="159"/>
                  <a:pt x="100" y="160"/>
                </a:cubicBezTo>
                <a:cubicBezTo>
                  <a:pt x="101" y="161"/>
                  <a:pt x="102" y="163"/>
                  <a:pt x="102" y="163"/>
                </a:cubicBezTo>
                <a:cubicBezTo>
                  <a:pt x="102" y="163"/>
                  <a:pt x="101" y="164"/>
                  <a:pt x="102" y="164"/>
                </a:cubicBezTo>
                <a:cubicBezTo>
                  <a:pt x="103" y="165"/>
                  <a:pt x="105" y="165"/>
                  <a:pt x="105" y="165"/>
                </a:cubicBezTo>
                <a:cubicBezTo>
                  <a:pt x="105" y="165"/>
                  <a:pt x="105" y="165"/>
                  <a:pt x="105" y="165"/>
                </a:cubicBezTo>
                <a:cubicBezTo>
                  <a:pt x="105" y="165"/>
                  <a:pt x="106" y="166"/>
                  <a:pt x="107" y="165"/>
                </a:cubicBezTo>
                <a:cubicBezTo>
                  <a:pt x="107" y="164"/>
                  <a:pt x="108" y="164"/>
                  <a:pt x="108" y="164"/>
                </a:cubicBezTo>
                <a:cubicBezTo>
                  <a:pt x="109" y="164"/>
                  <a:pt x="108" y="164"/>
                  <a:pt x="110" y="164"/>
                </a:cubicBezTo>
                <a:cubicBezTo>
                  <a:pt x="112" y="164"/>
                  <a:pt x="112" y="165"/>
                  <a:pt x="113" y="164"/>
                </a:cubicBezTo>
                <a:cubicBezTo>
                  <a:pt x="114" y="163"/>
                  <a:pt x="113" y="163"/>
                  <a:pt x="115" y="163"/>
                </a:cubicBezTo>
                <a:cubicBezTo>
                  <a:pt x="117" y="163"/>
                  <a:pt x="119" y="162"/>
                  <a:pt x="119" y="162"/>
                </a:cubicBezTo>
                <a:cubicBezTo>
                  <a:pt x="119" y="162"/>
                  <a:pt x="122" y="162"/>
                  <a:pt x="122" y="162"/>
                </a:cubicBezTo>
                <a:cubicBezTo>
                  <a:pt x="124" y="163"/>
                  <a:pt x="124" y="163"/>
                  <a:pt x="124" y="163"/>
                </a:cubicBezTo>
                <a:cubicBezTo>
                  <a:pt x="124" y="163"/>
                  <a:pt x="125" y="164"/>
                  <a:pt x="126" y="164"/>
                </a:cubicBezTo>
                <a:cubicBezTo>
                  <a:pt x="126" y="164"/>
                  <a:pt x="127" y="164"/>
                  <a:pt x="128" y="164"/>
                </a:cubicBezTo>
                <a:cubicBezTo>
                  <a:pt x="128" y="164"/>
                  <a:pt x="132" y="165"/>
                  <a:pt x="132" y="165"/>
                </a:cubicBezTo>
                <a:cubicBezTo>
                  <a:pt x="136" y="166"/>
                  <a:pt x="136" y="166"/>
                  <a:pt x="136" y="166"/>
                </a:cubicBezTo>
                <a:cubicBezTo>
                  <a:pt x="138" y="167"/>
                  <a:pt x="138" y="167"/>
                  <a:pt x="138" y="167"/>
                </a:cubicBezTo>
                <a:cubicBezTo>
                  <a:pt x="142" y="170"/>
                  <a:pt x="142" y="170"/>
                  <a:pt x="142" y="170"/>
                </a:cubicBezTo>
                <a:cubicBezTo>
                  <a:pt x="146" y="174"/>
                  <a:pt x="146" y="174"/>
                  <a:pt x="146" y="174"/>
                </a:cubicBezTo>
                <a:cubicBezTo>
                  <a:pt x="151" y="176"/>
                  <a:pt x="151" y="176"/>
                  <a:pt x="151" y="176"/>
                </a:cubicBezTo>
                <a:cubicBezTo>
                  <a:pt x="154" y="178"/>
                  <a:pt x="154" y="178"/>
                  <a:pt x="154" y="178"/>
                </a:cubicBezTo>
                <a:cubicBezTo>
                  <a:pt x="156" y="180"/>
                  <a:pt x="156" y="180"/>
                  <a:pt x="156" y="180"/>
                </a:cubicBezTo>
                <a:cubicBezTo>
                  <a:pt x="156" y="180"/>
                  <a:pt x="159" y="182"/>
                  <a:pt x="159" y="182"/>
                </a:cubicBezTo>
                <a:cubicBezTo>
                  <a:pt x="160" y="182"/>
                  <a:pt x="163" y="184"/>
                  <a:pt x="163" y="184"/>
                </a:cubicBezTo>
                <a:cubicBezTo>
                  <a:pt x="166" y="186"/>
                  <a:pt x="166" y="186"/>
                  <a:pt x="166" y="186"/>
                </a:cubicBezTo>
                <a:cubicBezTo>
                  <a:pt x="166" y="186"/>
                  <a:pt x="167" y="188"/>
                  <a:pt x="167" y="188"/>
                </a:cubicBezTo>
                <a:cubicBezTo>
                  <a:pt x="167" y="189"/>
                  <a:pt x="166" y="188"/>
                  <a:pt x="165" y="188"/>
                </a:cubicBezTo>
                <a:cubicBezTo>
                  <a:pt x="164" y="189"/>
                  <a:pt x="160" y="187"/>
                  <a:pt x="160" y="187"/>
                </a:cubicBezTo>
                <a:cubicBezTo>
                  <a:pt x="158" y="185"/>
                  <a:pt x="158" y="185"/>
                  <a:pt x="158" y="185"/>
                </a:cubicBezTo>
                <a:cubicBezTo>
                  <a:pt x="155" y="185"/>
                  <a:pt x="155" y="185"/>
                  <a:pt x="155" y="185"/>
                </a:cubicBezTo>
                <a:cubicBezTo>
                  <a:pt x="153" y="184"/>
                  <a:pt x="153" y="184"/>
                  <a:pt x="153" y="184"/>
                </a:cubicBezTo>
                <a:cubicBezTo>
                  <a:pt x="149" y="185"/>
                  <a:pt x="149" y="185"/>
                  <a:pt x="149" y="185"/>
                </a:cubicBezTo>
                <a:cubicBezTo>
                  <a:pt x="146" y="184"/>
                  <a:pt x="146" y="184"/>
                  <a:pt x="146" y="184"/>
                </a:cubicBezTo>
                <a:cubicBezTo>
                  <a:pt x="146" y="184"/>
                  <a:pt x="145" y="184"/>
                  <a:pt x="146" y="185"/>
                </a:cubicBezTo>
                <a:cubicBezTo>
                  <a:pt x="146" y="185"/>
                  <a:pt x="146" y="186"/>
                  <a:pt x="146" y="186"/>
                </a:cubicBezTo>
                <a:cubicBezTo>
                  <a:pt x="143" y="188"/>
                  <a:pt x="143" y="188"/>
                  <a:pt x="143" y="188"/>
                </a:cubicBezTo>
                <a:cubicBezTo>
                  <a:pt x="139" y="189"/>
                  <a:pt x="139" y="189"/>
                  <a:pt x="139" y="189"/>
                </a:cubicBezTo>
                <a:cubicBezTo>
                  <a:pt x="135" y="189"/>
                  <a:pt x="135" y="189"/>
                  <a:pt x="135" y="189"/>
                </a:cubicBezTo>
                <a:cubicBezTo>
                  <a:pt x="132" y="189"/>
                  <a:pt x="132" y="189"/>
                  <a:pt x="132" y="189"/>
                </a:cubicBezTo>
                <a:cubicBezTo>
                  <a:pt x="132" y="191"/>
                  <a:pt x="132" y="191"/>
                  <a:pt x="132" y="191"/>
                </a:cubicBezTo>
                <a:cubicBezTo>
                  <a:pt x="132" y="191"/>
                  <a:pt x="128" y="191"/>
                  <a:pt x="132" y="192"/>
                </a:cubicBezTo>
                <a:cubicBezTo>
                  <a:pt x="136" y="192"/>
                  <a:pt x="138" y="192"/>
                  <a:pt x="138" y="191"/>
                </a:cubicBezTo>
                <a:cubicBezTo>
                  <a:pt x="139" y="191"/>
                  <a:pt x="139" y="190"/>
                  <a:pt x="140" y="190"/>
                </a:cubicBezTo>
                <a:cubicBezTo>
                  <a:pt x="141" y="190"/>
                  <a:pt x="143" y="190"/>
                  <a:pt x="144" y="190"/>
                </a:cubicBezTo>
                <a:cubicBezTo>
                  <a:pt x="144" y="190"/>
                  <a:pt x="145" y="190"/>
                  <a:pt x="147" y="189"/>
                </a:cubicBezTo>
                <a:cubicBezTo>
                  <a:pt x="148" y="189"/>
                  <a:pt x="148" y="188"/>
                  <a:pt x="150" y="189"/>
                </a:cubicBezTo>
                <a:cubicBezTo>
                  <a:pt x="152" y="190"/>
                  <a:pt x="151" y="187"/>
                  <a:pt x="151" y="187"/>
                </a:cubicBezTo>
                <a:cubicBezTo>
                  <a:pt x="151" y="187"/>
                  <a:pt x="151" y="186"/>
                  <a:pt x="152" y="186"/>
                </a:cubicBezTo>
                <a:cubicBezTo>
                  <a:pt x="154" y="187"/>
                  <a:pt x="154" y="187"/>
                  <a:pt x="154" y="187"/>
                </a:cubicBezTo>
                <a:cubicBezTo>
                  <a:pt x="155" y="187"/>
                  <a:pt x="157" y="188"/>
                  <a:pt x="157" y="188"/>
                </a:cubicBezTo>
                <a:cubicBezTo>
                  <a:pt x="158" y="188"/>
                  <a:pt x="162" y="189"/>
                  <a:pt x="162" y="189"/>
                </a:cubicBezTo>
                <a:cubicBezTo>
                  <a:pt x="162" y="189"/>
                  <a:pt x="163" y="192"/>
                  <a:pt x="163" y="192"/>
                </a:cubicBezTo>
                <a:cubicBezTo>
                  <a:pt x="164" y="192"/>
                  <a:pt x="167" y="192"/>
                  <a:pt x="168" y="192"/>
                </a:cubicBezTo>
                <a:cubicBezTo>
                  <a:pt x="169" y="192"/>
                  <a:pt x="171" y="192"/>
                  <a:pt x="172" y="193"/>
                </a:cubicBezTo>
                <a:cubicBezTo>
                  <a:pt x="173" y="194"/>
                  <a:pt x="174" y="194"/>
                  <a:pt x="174" y="194"/>
                </a:cubicBezTo>
                <a:cubicBezTo>
                  <a:pt x="174" y="194"/>
                  <a:pt x="175" y="195"/>
                  <a:pt x="176" y="196"/>
                </a:cubicBezTo>
                <a:cubicBezTo>
                  <a:pt x="176" y="196"/>
                  <a:pt x="179" y="198"/>
                  <a:pt x="179" y="198"/>
                </a:cubicBezTo>
                <a:cubicBezTo>
                  <a:pt x="179" y="198"/>
                  <a:pt x="184" y="200"/>
                  <a:pt x="184" y="200"/>
                </a:cubicBezTo>
                <a:cubicBezTo>
                  <a:pt x="185" y="199"/>
                  <a:pt x="185" y="199"/>
                  <a:pt x="185" y="199"/>
                </a:cubicBezTo>
                <a:cubicBezTo>
                  <a:pt x="185" y="198"/>
                  <a:pt x="185" y="197"/>
                  <a:pt x="185" y="197"/>
                </a:cubicBezTo>
                <a:cubicBezTo>
                  <a:pt x="184" y="196"/>
                  <a:pt x="180" y="195"/>
                  <a:pt x="180" y="195"/>
                </a:cubicBezTo>
                <a:cubicBezTo>
                  <a:pt x="180" y="195"/>
                  <a:pt x="178" y="194"/>
                  <a:pt x="178" y="194"/>
                </a:cubicBezTo>
                <a:cubicBezTo>
                  <a:pt x="177" y="189"/>
                  <a:pt x="178" y="193"/>
                  <a:pt x="175" y="192"/>
                </a:cubicBezTo>
                <a:cubicBezTo>
                  <a:pt x="175" y="192"/>
                  <a:pt x="175" y="192"/>
                  <a:pt x="175" y="192"/>
                </a:cubicBezTo>
                <a:cubicBezTo>
                  <a:pt x="175" y="192"/>
                  <a:pt x="175" y="192"/>
                  <a:pt x="175" y="192"/>
                </a:cubicBezTo>
                <a:cubicBezTo>
                  <a:pt x="173" y="193"/>
                  <a:pt x="173" y="192"/>
                  <a:pt x="173" y="192"/>
                </a:cubicBezTo>
                <a:cubicBezTo>
                  <a:pt x="173" y="191"/>
                  <a:pt x="173" y="191"/>
                  <a:pt x="173" y="191"/>
                </a:cubicBezTo>
                <a:cubicBezTo>
                  <a:pt x="172" y="190"/>
                  <a:pt x="172" y="190"/>
                  <a:pt x="172" y="190"/>
                </a:cubicBezTo>
                <a:cubicBezTo>
                  <a:pt x="172" y="190"/>
                  <a:pt x="171" y="188"/>
                  <a:pt x="172" y="187"/>
                </a:cubicBezTo>
                <a:cubicBezTo>
                  <a:pt x="173" y="187"/>
                  <a:pt x="171" y="192"/>
                  <a:pt x="175" y="186"/>
                </a:cubicBezTo>
                <a:cubicBezTo>
                  <a:pt x="175" y="186"/>
                  <a:pt x="175" y="185"/>
                  <a:pt x="175" y="185"/>
                </a:cubicBezTo>
                <a:cubicBezTo>
                  <a:pt x="174" y="185"/>
                  <a:pt x="174" y="185"/>
                  <a:pt x="174" y="185"/>
                </a:cubicBezTo>
                <a:cubicBezTo>
                  <a:pt x="171" y="185"/>
                  <a:pt x="171" y="185"/>
                  <a:pt x="171" y="185"/>
                </a:cubicBezTo>
                <a:cubicBezTo>
                  <a:pt x="171" y="185"/>
                  <a:pt x="171" y="186"/>
                  <a:pt x="170" y="187"/>
                </a:cubicBezTo>
                <a:cubicBezTo>
                  <a:pt x="169" y="188"/>
                  <a:pt x="169" y="187"/>
                  <a:pt x="169" y="187"/>
                </a:cubicBezTo>
                <a:cubicBezTo>
                  <a:pt x="169" y="186"/>
                  <a:pt x="169" y="186"/>
                  <a:pt x="169" y="186"/>
                </a:cubicBezTo>
                <a:cubicBezTo>
                  <a:pt x="170" y="185"/>
                  <a:pt x="170" y="185"/>
                  <a:pt x="170" y="185"/>
                </a:cubicBezTo>
                <a:cubicBezTo>
                  <a:pt x="170" y="185"/>
                  <a:pt x="170" y="182"/>
                  <a:pt x="170" y="181"/>
                </a:cubicBezTo>
                <a:cubicBezTo>
                  <a:pt x="170" y="181"/>
                  <a:pt x="170" y="181"/>
                  <a:pt x="170" y="181"/>
                </a:cubicBezTo>
                <a:cubicBezTo>
                  <a:pt x="167" y="179"/>
                  <a:pt x="167" y="179"/>
                  <a:pt x="167" y="179"/>
                </a:cubicBezTo>
                <a:cubicBezTo>
                  <a:pt x="165" y="177"/>
                  <a:pt x="165" y="177"/>
                  <a:pt x="165" y="177"/>
                </a:cubicBezTo>
                <a:cubicBezTo>
                  <a:pt x="162" y="175"/>
                  <a:pt x="162" y="175"/>
                  <a:pt x="162" y="175"/>
                </a:cubicBezTo>
                <a:cubicBezTo>
                  <a:pt x="158" y="171"/>
                  <a:pt x="158" y="171"/>
                  <a:pt x="158" y="171"/>
                </a:cubicBezTo>
                <a:cubicBezTo>
                  <a:pt x="156" y="170"/>
                  <a:pt x="156" y="170"/>
                  <a:pt x="156" y="170"/>
                </a:cubicBezTo>
                <a:cubicBezTo>
                  <a:pt x="154" y="168"/>
                  <a:pt x="154" y="168"/>
                  <a:pt x="154" y="168"/>
                </a:cubicBezTo>
                <a:cubicBezTo>
                  <a:pt x="154" y="166"/>
                  <a:pt x="154" y="166"/>
                  <a:pt x="154" y="166"/>
                </a:cubicBezTo>
                <a:cubicBezTo>
                  <a:pt x="153" y="162"/>
                  <a:pt x="153" y="162"/>
                  <a:pt x="153" y="162"/>
                </a:cubicBezTo>
                <a:cubicBezTo>
                  <a:pt x="153" y="162"/>
                  <a:pt x="153" y="162"/>
                  <a:pt x="153" y="162"/>
                </a:cubicBezTo>
                <a:cubicBezTo>
                  <a:pt x="153" y="162"/>
                  <a:pt x="149" y="161"/>
                  <a:pt x="147" y="160"/>
                </a:cubicBezTo>
                <a:cubicBezTo>
                  <a:pt x="145" y="159"/>
                  <a:pt x="145" y="159"/>
                  <a:pt x="145" y="159"/>
                </a:cubicBezTo>
                <a:cubicBezTo>
                  <a:pt x="143" y="156"/>
                  <a:pt x="143" y="156"/>
                  <a:pt x="143" y="156"/>
                </a:cubicBezTo>
                <a:cubicBezTo>
                  <a:pt x="142" y="155"/>
                  <a:pt x="142" y="155"/>
                  <a:pt x="142" y="155"/>
                </a:cubicBezTo>
                <a:cubicBezTo>
                  <a:pt x="139" y="152"/>
                  <a:pt x="139" y="152"/>
                  <a:pt x="139" y="152"/>
                </a:cubicBezTo>
                <a:cubicBezTo>
                  <a:pt x="138" y="152"/>
                  <a:pt x="138" y="152"/>
                  <a:pt x="138" y="152"/>
                </a:cubicBezTo>
                <a:cubicBezTo>
                  <a:pt x="133" y="150"/>
                  <a:pt x="133" y="150"/>
                  <a:pt x="133" y="150"/>
                </a:cubicBezTo>
                <a:cubicBezTo>
                  <a:pt x="132" y="148"/>
                  <a:pt x="132" y="148"/>
                  <a:pt x="132" y="148"/>
                </a:cubicBezTo>
                <a:cubicBezTo>
                  <a:pt x="130" y="147"/>
                  <a:pt x="130" y="147"/>
                  <a:pt x="130" y="147"/>
                </a:cubicBezTo>
                <a:cubicBezTo>
                  <a:pt x="129" y="145"/>
                  <a:pt x="129" y="145"/>
                  <a:pt x="129" y="145"/>
                </a:cubicBezTo>
                <a:cubicBezTo>
                  <a:pt x="126" y="144"/>
                  <a:pt x="126" y="144"/>
                  <a:pt x="126" y="144"/>
                </a:cubicBezTo>
                <a:cubicBezTo>
                  <a:pt x="125" y="142"/>
                  <a:pt x="125" y="142"/>
                  <a:pt x="125" y="142"/>
                </a:cubicBezTo>
                <a:cubicBezTo>
                  <a:pt x="124" y="141"/>
                  <a:pt x="124" y="141"/>
                  <a:pt x="124" y="141"/>
                </a:cubicBezTo>
                <a:cubicBezTo>
                  <a:pt x="121" y="137"/>
                  <a:pt x="121" y="137"/>
                  <a:pt x="121" y="137"/>
                </a:cubicBezTo>
                <a:cubicBezTo>
                  <a:pt x="118" y="135"/>
                  <a:pt x="118" y="135"/>
                  <a:pt x="118" y="135"/>
                </a:cubicBezTo>
                <a:cubicBezTo>
                  <a:pt x="117" y="134"/>
                  <a:pt x="117" y="134"/>
                  <a:pt x="117" y="134"/>
                </a:cubicBezTo>
                <a:cubicBezTo>
                  <a:pt x="116" y="133"/>
                  <a:pt x="116" y="133"/>
                  <a:pt x="116" y="133"/>
                </a:cubicBezTo>
                <a:cubicBezTo>
                  <a:pt x="114" y="130"/>
                  <a:pt x="114" y="130"/>
                  <a:pt x="114" y="130"/>
                </a:cubicBezTo>
                <a:cubicBezTo>
                  <a:pt x="111" y="127"/>
                  <a:pt x="111" y="127"/>
                  <a:pt x="111" y="127"/>
                </a:cubicBezTo>
                <a:cubicBezTo>
                  <a:pt x="109" y="125"/>
                  <a:pt x="109" y="125"/>
                  <a:pt x="109" y="125"/>
                </a:cubicBezTo>
                <a:cubicBezTo>
                  <a:pt x="107" y="122"/>
                  <a:pt x="107" y="122"/>
                  <a:pt x="107" y="122"/>
                </a:cubicBezTo>
                <a:cubicBezTo>
                  <a:pt x="109" y="120"/>
                  <a:pt x="109" y="120"/>
                  <a:pt x="109" y="120"/>
                </a:cubicBezTo>
                <a:cubicBezTo>
                  <a:pt x="108" y="119"/>
                  <a:pt x="107" y="119"/>
                  <a:pt x="107" y="118"/>
                </a:cubicBezTo>
                <a:cubicBezTo>
                  <a:pt x="106" y="118"/>
                  <a:pt x="104" y="117"/>
                  <a:pt x="105" y="116"/>
                </a:cubicBezTo>
                <a:cubicBezTo>
                  <a:pt x="105" y="115"/>
                  <a:pt x="104" y="114"/>
                  <a:pt x="104" y="112"/>
                </a:cubicBezTo>
                <a:cubicBezTo>
                  <a:pt x="104" y="111"/>
                  <a:pt x="104" y="110"/>
                  <a:pt x="103" y="110"/>
                </a:cubicBezTo>
                <a:cubicBezTo>
                  <a:pt x="102" y="109"/>
                  <a:pt x="102" y="109"/>
                  <a:pt x="102" y="109"/>
                </a:cubicBezTo>
                <a:cubicBezTo>
                  <a:pt x="101" y="109"/>
                  <a:pt x="100" y="109"/>
                  <a:pt x="100" y="109"/>
                </a:cubicBezTo>
                <a:cubicBezTo>
                  <a:pt x="99" y="109"/>
                  <a:pt x="99" y="109"/>
                  <a:pt x="99" y="109"/>
                </a:cubicBezTo>
                <a:cubicBezTo>
                  <a:pt x="99" y="109"/>
                  <a:pt x="100" y="107"/>
                  <a:pt x="100" y="105"/>
                </a:cubicBezTo>
                <a:cubicBezTo>
                  <a:pt x="96" y="104"/>
                  <a:pt x="96" y="104"/>
                  <a:pt x="96" y="104"/>
                </a:cubicBezTo>
                <a:cubicBezTo>
                  <a:pt x="96" y="104"/>
                  <a:pt x="96" y="101"/>
                  <a:pt x="94" y="100"/>
                </a:cubicBezTo>
                <a:cubicBezTo>
                  <a:pt x="92" y="100"/>
                  <a:pt x="92" y="100"/>
                  <a:pt x="92" y="100"/>
                </a:cubicBezTo>
                <a:cubicBezTo>
                  <a:pt x="91" y="101"/>
                  <a:pt x="91" y="102"/>
                  <a:pt x="91" y="102"/>
                </a:cubicBezTo>
                <a:cubicBezTo>
                  <a:pt x="87" y="98"/>
                  <a:pt x="87" y="98"/>
                  <a:pt x="87" y="98"/>
                </a:cubicBezTo>
                <a:cubicBezTo>
                  <a:pt x="87" y="98"/>
                  <a:pt x="87" y="97"/>
                  <a:pt x="88" y="95"/>
                </a:cubicBezTo>
                <a:cubicBezTo>
                  <a:pt x="90" y="93"/>
                  <a:pt x="88" y="92"/>
                  <a:pt x="88" y="92"/>
                </a:cubicBezTo>
                <a:cubicBezTo>
                  <a:pt x="87" y="89"/>
                  <a:pt x="87" y="89"/>
                  <a:pt x="87" y="89"/>
                </a:cubicBezTo>
                <a:cubicBezTo>
                  <a:pt x="88" y="87"/>
                  <a:pt x="88" y="87"/>
                  <a:pt x="88" y="87"/>
                </a:cubicBezTo>
                <a:cubicBezTo>
                  <a:pt x="87" y="86"/>
                  <a:pt x="87" y="86"/>
                  <a:pt x="87" y="86"/>
                </a:cubicBezTo>
                <a:cubicBezTo>
                  <a:pt x="86" y="85"/>
                  <a:pt x="86" y="85"/>
                  <a:pt x="86" y="85"/>
                </a:cubicBezTo>
                <a:cubicBezTo>
                  <a:pt x="86" y="85"/>
                  <a:pt x="86" y="85"/>
                  <a:pt x="86" y="85"/>
                </a:cubicBezTo>
                <a:cubicBezTo>
                  <a:pt x="86" y="85"/>
                  <a:pt x="86" y="85"/>
                  <a:pt x="86" y="85"/>
                </a:cubicBezTo>
                <a:cubicBezTo>
                  <a:pt x="88" y="81"/>
                  <a:pt x="88" y="81"/>
                  <a:pt x="88" y="81"/>
                </a:cubicBezTo>
                <a:cubicBezTo>
                  <a:pt x="88" y="81"/>
                  <a:pt x="87" y="77"/>
                  <a:pt x="88" y="76"/>
                </a:cubicBezTo>
                <a:cubicBezTo>
                  <a:pt x="88" y="76"/>
                  <a:pt x="88" y="76"/>
                  <a:pt x="88" y="76"/>
                </a:cubicBezTo>
                <a:cubicBezTo>
                  <a:pt x="88" y="75"/>
                  <a:pt x="88" y="75"/>
                  <a:pt x="89" y="75"/>
                </a:cubicBezTo>
                <a:cubicBezTo>
                  <a:pt x="89" y="74"/>
                  <a:pt x="94" y="73"/>
                  <a:pt x="94" y="73"/>
                </a:cubicBezTo>
                <a:cubicBezTo>
                  <a:pt x="96" y="72"/>
                  <a:pt x="96" y="72"/>
                  <a:pt x="96" y="72"/>
                </a:cubicBezTo>
                <a:cubicBezTo>
                  <a:pt x="100" y="77"/>
                  <a:pt x="100" y="77"/>
                  <a:pt x="100" y="77"/>
                </a:cubicBezTo>
                <a:cubicBezTo>
                  <a:pt x="104" y="81"/>
                  <a:pt x="104" y="81"/>
                  <a:pt x="104" y="81"/>
                </a:cubicBezTo>
                <a:cubicBezTo>
                  <a:pt x="107" y="83"/>
                  <a:pt x="107" y="83"/>
                  <a:pt x="107" y="83"/>
                </a:cubicBezTo>
                <a:cubicBezTo>
                  <a:pt x="107" y="83"/>
                  <a:pt x="108" y="82"/>
                  <a:pt x="109" y="82"/>
                </a:cubicBezTo>
                <a:cubicBezTo>
                  <a:pt x="109" y="81"/>
                  <a:pt x="109" y="79"/>
                  <a:pt x="109" y="79"/>
                </a:cubicBezTo>
                <a:cubicBezTo>
                  <a:pt x="111" y="77"/>
                  <a:pt x="111" y="77"/>
                  <a:pt x="111" y="77"/>
                </a:cubicBezTo>
                <a:cubicBezTo>
                  <a:pt x="112" y="75"/>
                  <a:pt x="112" y="75"/>
                  <a:pt x="112" y="75"/>
                </a:cubicBezTo>
                <a:cubicBezTo>
                  <a:pt x="112" y="73"/>
                  <a:pt x="112" y="73"/>
                  <a:pt x="112" y="73"/>
                </a:cubicBezTo>
                <a:cubicBezTo>
                  <a:pt x="114" y="72"/>
                  <a:pt x="114" y="72"/>
                  <a:pt x="114" y="72"/>
                </a:cubicBezTo>
                <a:cubicBezTo>
                  <a:pt x="117" y="71"/>
                  <a:pt x="117" y="71"/>
                  <a:pt x="117" y="71"/>
                </a:cubicBezTo>
                <a:cubicBezTo>
                  <a:pt x="121" y="70"/>
                  <a:pt x="121" y="70"/>
                  <a:pt x="121" y="70"/>
                </a:cubicBezTo>
                <a:cubicBezTo>
                  <a:pt x="121" y="70"/>
                  <a:pt x="124" y="71"/>
                  <a:pt x="125" y="71"/>
                </a:cubicBezTo>
                <a:cubicBezTo>
                  <a:pt x="125" y="71"/>
                  <a:pt x="126" y="71"/>
                  <a:pt x="126" y="71"/>
                </a:cubicBezTo>
                <a:cubicBezTo>
                  <a:pt x="128" y="68"/>
                  <a:pt x="128" y="68"/>
                  <a:pt x="128" y="68"/>
                </a:cubicBezTo>
                <a:cubicBezTo>
                  <a:pt x="128" y="68"/>
                  <a:pt x="128" y="68"/>
                  <a:pt x="128" y="68"/>
                </a:cubicBezTo>
                <a:cubicBezTo>
                  <a:pt x="129" y="66"/>
                  <a:pt x="129" y="66"/>
                  <a:pt x="129" y="66"/>
                </a:cubicBezTo>
                <a:cubicBezTo>
                  <a:pt x="134" y="68"/>
                  <a:pt x="134" y="68"/>
                  <a:pt x="134" y="68"/>
                </a:cubicBezTo>
                <a:cubicBezTo>
                  <a:pt x="136" y="70"/>
                  <a:pt x="136" y="70"/>
                  <a:pt x="136" y="70"/>
                </a:cubicBezTo>
                <a:cubicBezTo>
                  <a:pt x="141" y="71"/>
                  <a:pt x="141" y="71"/>
                  <a:pt x="141" y="71"/>
                </a:cubicBezTo>
                <a:cubicBezTo>
                  <a:pt x="141" y="71"/>
                  <a:pt x="141" y="71"/>
                  <a:pt x="141" y="71"/>
                </a:cubicBezTo>
                <a:cubicBezTo>
                  <a:pt x="143" y="71"/>
                  <a:pt x="143" y="71"/>
                  <a:pt x="143" y="71"/>
                </a:cubicBezTo>
                <a:cubicBezTo>
                  <a:pt x="143" y="70"/>
                  <a:pt x="143" y="70"/>
                  <a:pt x="143" y="70"/>
                </a:cubicBezTo>
                <a:cubicBezTo>
                  <a:pt x="147" y="70"/>
                  <a:pt x="147" y="70"/>
                  <a:pt x="147" y="70"/>
                </a:cubicBezTo>
                <a:cubicBezTo>
                  <a:pt x="152" y="71"/>
                  <a:pt x="152" y="71"/>
                  <a:pt x="152" y="71"/>
                </a:cubicBezTo>
                <a:cubicBezTo>
                  <a:pt x="155" y="71"/>
                  <a:pt x="155" y="71"/>
                  <a:pt x="155" y="71"/>
                </a:cubicBezTo>
                <a:cubicBezTo>
                  <a:pt x="160" y="71"/>
                  <a:pt x="160" y="71"/>
                  <a:pt x="160" y="71"/>
                </a:cubicBezTo>
                <a:cubicBezTo>
                  <a:pt x="163" y="72"/>
                  <a:pt x="163" y="72"/>
                  <a:pt x="163" y="72"/>
                </a:cubicBezTo>
                <a:cubicBezTo>
                  <a:pt x="165" y="73"/>
                  <a:pt x="165" y="73"/>
                  <a:pt x="165" y="73"/>
                </a:cubicBezTo>
                <a:cubicBezTo>
                  <a:pt x="165" y="73"/>
                  <a:pt x="165" y="73"/>
                  <a:pt x="166" y="72"/>
                </a:cubicBezTo>
                <a:cubicBezTo>
                  <a:pt x="166" y="72"/>
                  <a:pt x="169" y="72"/>
                  <a:pt x="169" y="72"/>
                </a:cubicBezTo>
                <a:cubicBezTo>
                  <a:pt x="170" y="69"/>
                  <a:pt x="170" y="69"/>
                  <a:pt x="170" y="69"/>
                </a:cubicBezTo>
                <a:cubicBezTo>
                  <a:pt x="171" y="71"/>
                  <a:pt x="171" y="71"/>
                  <a:pt x="171" y="71"/>
                </a:cubicBezTo>
                <a:cubicBezTo>
                  <a:pt x="172" y="71"/>
                  <a:pt x="174" y="71"/>
                  <a:pt x="174" y="71"/>
                </a:cubicBezTo>
                <a:cubicBezTo>
                  <a:pt x="175" y="68"/>
                  <a:pt x="175" y="68"/>
                  <a:pt x="175" y="68"/>
                </a:cubicBezTo>
                <a:cubicBezTo>
                  <a:pt x="176" y="69"/>
                  <a:pt x="176" y="69"/>
                  <a:pt x="176" y="69"/>
                </a:cubicBezTo>
                <a:cubicBezTo>
                  <a:pt x="177" y="69"/>
                  <a:pt x="177" y="69"/>
                  <a:pt x="178" y="69"/>
                </a:cubicBezTo>
                <a:cubicBezTo>
                  <a:pt x="179" y="69"/>
                  <a:pt x="180" y="68"/>
                  <a:pt x="180" y="68"/>
                </a:cubicBezTo>
                <a:cubicBezTo>
                  <a:pt x="180" y="68"/>
                  <a:pt x="181" y="69"/>
                  <a:pt x="181" y="69"/>
                </a:cubicBezTo>
                <a:cubicBezTo>
                  <a:pt x="181" y="69"/>
                  <a:pt x="182" y="68"/>
                  <a:pt x="183" y="68"/>
                </a:cubicBezTo>
                <a:cubicBezTo>
                  <a:pt x="185" y="68"/>
                  <a:pt x="186" y="67"/>
                  <a:pt x="186" y="67"/>
                </a:cubicBezTo>
                <a:cubicBezTo>
                  <a:pt x="186" y="67"/>
                  <a:pt x="187" y="69"/>
                  <a:pt x="189" y="70"/>
                </a:cubicBezTo>
                <a:cubicBezTo>
                  <a:pt x="189" y="70"/>
                  <a:pt x="189" y="70"/>
                  <a:pt x="189" y="70"/>
                </a:cubicBezTo>
                <a:cubicBezTo>
                  <a:pt x="191" y="70"/>
                  <a:pt x="191" y="70"/>
                  <a:pt x="191" y="70"/>
                </a:cubicBezTo>
                <a:cubicBezTo>
                  <a:pt x="191" y="70"/>
                  <a:pt x="191" y="70"/>
                  <a:pt x="191" y="70"/>
                </a:cubicBezTo>
                <a:cubicBezTo>
                  <a:pt x="191" y="70"/>
                  <a:pt x="192" y="69"/>
                  <a:pt x="193" y="69"/>
                </a:cubicBezTo>
                <a:cubicBezTo>
                  <a:pt x="195" y="69"/>
                  <a:pt x="196" y="69"/>
                  <a:pt x="197" y="69"/>
                </a:cubicBezTo>
                <a:cubicBezTo>
                  <a:pt x="199" y="69"/>
                  <a:pt x="200" y="71"/>
                  <a:pt x="200" y="71"/>
                </a:cubicBezTo>
                <a:cubicBezTo>
                  <a:pt x="203" y="74"/>
                  <a:pt x="203" y="74"/>
                  <a:pt x="203" y="74"/>
                </a:cubicBezTo>
                <a:cubicBezTo>
                  <a:pt x="203" y="74"/>
                  <a:pt x="204" y="76"/>
                  <a:pt x="204" y="77"/>
                </a:cubicBezTo>
                <a:cubicBezTo>
                  <a:pt x="205" y="78"/>
                  <a:pt x="205" y="79"/>
                  <a:pt x="205" y="79"/>
                </a:cubicBezTo>
                <a:cubicBezTo>
                  <a:pt x="205" y="79"/>
                  <a:pt x="213" y="82"/>
                  <a:pt x="214" y="82"/>
                </a:cubicBezTo>
                <a:cubicBezTo>
                  <a:pt x="214" y="82"/>
                  <a:pt x="215" y="82"/>
                  <a:pt x="215" y="82"/>
                </a:cubicBezTo>
                <a:close/>
                <a:moveTo>
                  <a:pt x="175" y="191"/>
                </a:moveTo>
                <a:cubicBezTo>
                  <a:pt x="175" y="191"/>
                  <a:pt x="175" y="191"/>
                  <a:pt x="175" y="191"/>
                </a:cubicBezTo>
                <a:cubicBezTo>
                  <a:pt x="176" y="191"/>
                  <a:pt x="176" y="190"/>
                  <a:pt x="176" y="190"/>
                </a:cubicBezTo>
                <a:cubicBezTo>
                  <a:pt x="179" y="190"/>
                  <a:pt x="179" y="190"/>
                  <a:pt x="179" y="190"/>
                </a:cubicBezTo>
                <a:cubicBezTo>
                  <a:pt x="179" y="190"/>
                  <a:pt x="179" y="190"/>
                  <a:pt x="179" y="190"/>
                </a:cubicBezTo>
                <a:cubicBezTo>
                  <a:pt x="182" y="191"/>
                  <a:pt x="182" y="191"/>
                  <a:pt x="182" y="191"/>
                </a:cubicBezTo>
                <a:cubicBezTo>
                  <a:pt x="184" y="193"/>
                  <a:pt x="184" y="193"/>
                  <a:pt x="184" y="193"/>
                </a:cubicBezTo>
                <a:cubicBezTo>
                  <a:pt x="185" y="195"/>
                  <a:pt x="185" y="195"/>
                  <a:pt x="185" y="195"/>
                </a:cubicBezTo>
                <a:cubicBezTo>
                  <a:pt x="187" y="197"/>
                  <a:pt x="187" y="197"/>
                  <a:pt x="187" y="197"/>
                </a:cubicBezTo>
                <a:cubicBezTo>
                  <a:pt x="192" y="200"/>
                  <a:pt x="192" y="200"/>
                  <a:pt x="192" y="200"/>
                </a:cubicBezTo>
                <a:cubicBezTo>
                  <a:pt x="198" y="203"/>
                  <a:pt x="198" y="203"/>
                  <a:pt x="198" y="203"/>
                </a:cubicBezTo>
                <a:cubicBezTo>
                  <a:pt x="198" y="203"/>
                  <a:pt x="202" y="205"/>
                  <a:pt x="203" y="205"/>
                </a:cubicBezTo>
                <a:cubicBezTo>
                  <a:pt x="203" y="205"/>
                  <a:pt x="203" y="206"/>
                  <a:pt x="204" y="206"/>
                </a:cubicBezTo>
                <a:cubicBezTo>
                  <a:pt x="204" y="207"/>
                  <a:pt x="206" y="210"/>
                  <a:pt x="206" y="210"/>
                </a:cubicBezTo>
                <a:cubicBezTo>
                  <a:pt x="207" y="211"/>
                  <a:pt x="204" y="209"/>
                  <a:pt x="204" y="209"/>
                </a:cubicBezTo>
                <a:cubicBezTo>
                  <a:pt x="204" y="209"/>
                  <a:pt x="203" y="207"/>
                  <a:pt x="202" y="206"/>
                </a:cubicBezTo>
                <a:cubicBezTo>
                  <a:pt x="200" y="206"/>
                  <a:pt x="198" y="206"/>
                  <a:pt x="197" y="205"/>
                </a:cubicBezTo>
                <a:cubicBezTo>
                  <a:pt x="196" y="204"/>
                  <a:pt x="196" y="203"/>
                  <a:pt x="196" y="203"/>
                </a:cubicBezTo>
                <a:cubicBezTo>
                  <a:pt x="195" y="203"/>
                  <a:pt x="195" y="201"/>
                  <a:pt x="192" y="201"/>
                </a:cubicBezTo>
                <a:cubicBezTo>
                  <a:pt x="189" y="200"/>
                  <a:pt x="189" y="201"/>
                  <a:pt x="188" y="199"/>
                </a:cubicBezTo>
                <a:cubicBezTo>
                  <a:pt x="187" y="196"/>
                  <a:pt x="187" y="198"/>
                  <a:pt x="186" y="196"/>
                </a:cubicBezTo>
                <a:cubicBezTo>
                  <a:pt x="184" y="195"/>
                  <a:pt x="185" y="196"/>
                  <a:pt x="181" y="195"/>
                </a:cubicBezTo>
                <a:cubicBezTo>
                  <a:pt x="178" y="193"/>
                  <a:pt x="180" y="194"/>
                  <a:pt x="180" y="193"/>
                </a:cubicBezTo>
                <a:cubicBezTo>
                  <a:pt x="179" y="191"/>
                  <a:pt x="180" y="192"/>
                  <a:pt x="178" y="192"/>
                </a:cubicBezTo>
                <a:cubicBezTo>
                  <a:pt x="177" y="191"/>
                  <a:pt x="178" y="191"/>
                  <a:pt x="177" y="191"/>
                </a:cubicBezTo>
                <a:cubicBezTo>
                  <a:pt x="177" y="191"/>
                  <a:pt x="176" y="192"/>
                  <a:pt x="175" y="192"/>
                </a:cubicBezTo>
                <a:cubicBezTo>
                  <a:pt x="175" y="191"/>
                  <a:pt x="175" y="191"/>
                  <a:pt x="175" y="191"/>
                </a:cubicBezTo>
                <a:close/>
                <a:moveTo>
                  <a:pt x="169" y="198"/>
                </a:moveTo>
                <a:cubicBezTo>
                  <a:pt x="169" y="198"/>
                  <a:pt x="169" y="198"/>
                  <a:pt x="169" y="198"/>
                </a:cubicBezTo>
                <a:cubicBezTo>
                  <a:pt x="169" y="198"/>
                  <a:pt x="167" y="198"/>
                  <a:pt x="166" y="198"/>
                </a:cubicBezTo>
                <a:cubicBezTo>
                  <a:pt x="166" y="198"/>
                  <a:pt x="165" y="197"/>
                  <a:pt x="164" y="197"/>
                </a:cubicBezTo>
                <a:cubicBezTo>
                  <a:pt x="163" y="197"/>
                  <a:pt x="161" y="197"/>
                  <a:pt x="161" y="197"/>
                </a:cubicBezTo>
                <a:cubicBezTo>
                  <a:pt x="160" y="197"/>
                  <a:pt x="159" y="196"/>
                  <a:pt x="159" y="196"/>
                </a:cubicBezTo>
                <a:cubicBezTo>
                  <a:pt x="159" y="196"/>
                  <a:pt x="159" y="195"/>
                  <a:pt x="159" y="195"/>
                </a:cubicBezTo>
                <a:cubicBezTo>
                  <a:pt x="159" y="195"/>
                  <a:pt x="161" y="194"/>
                  <a:pt x="161" y="194"/>
                </a:cubicBezTo>
                <a:cubicBezTo>
                  <a:pt x="161" y="195"/>
                  <a:pt x="167" y="196"/>
                  <a:pt x="167" y="196"/>
                </a:cubicBezTo>
                <a:cubicBezTo>
                  <a:pt x="171" y="196"/>
                  <a:pt x="171" y="196"/>
                  <a:pt x="171" y="196"/>
                </a:cubicBezTo>
                <a:cubicBezTo>
                  <a:pt x="171" y="196"/>
                  <a:pt x="172" y="196"/>
                  <a:pt x="172" y="196"/>
                </a:cubicBezTo>
                <a:cubicBezTo>
                  <a:pt x="172" y="196"/>
                  <a:pt x="173" y="196"/>
                  <a:pt x="174" y="197"/>
                </a:cubicBezTo>
                <a:cubicBezTo>
                  <a:pt x="175" y="197"/>
                  <a:pt x="175" y="197"/>
                  <a:pt x="175" y="198"/>
                </a:cubicBezTo>
                <a:cubicBezTo>
                  <a:pt x="175" y="198"/>
                  <a:pt x="176" y="199"/>
                  <a:pt x="175" y="199"/>
                </a:cubicBezTo>
                <a:cubicBezTo>
                  <a:pt x="175" y="199"/>
                  <a:pt x="174" y="199"/>
                  <a:pt x="174" y="199"/>
                </a:cubicBezTo>
                <a:cubicBezTo>
                  <a:pt x="174" y="199"/>
                  <a:pt x="172" y="198"/>
                  <a:pt x="172" y="198"/>
                </a:cubicBezTo>
                <a:cubicBezTo>
                  <a:pt x="170" y="198"/>
                  <a:pt x="170" y="198"/>
                  <a:pt x="170" y="198"/>
                </a:cubicBezTo>
                <a:cubicBezTo>
                  <a:pt x="169" y="198"/>
                  <a:pt x="169" y="198"/>
                  <a:pt x="169" y="198"/>
                </a:cubicBezTo>
                <a:close/>
                <a:moveTo>
                  <a:pt x="138" y="199"/>
                </a:moveTo>
                <a:cubicBezTo>
                  <a:pt x="138" y="199"/>
                  <a:pt x="138" y="199"/>
                  <a:pt x="138" y="199"/>
                </a:cubicBezTo>
                <a:cubicBezTo>
                  <a:pt x="138" y="199"/>
                  <a:pt x="142" y="198"/>
                  <a:pt x="142" y="198"/>
                </a:cubicBezTo>
                <a:cubicBezTo>
                  <a:pt x="144" y="199"/>
                  <a:pt x="144" y="199"/>
                  <a:pt x="144" y="199"/>
                </a:cubicBezTo>
                <a:cubicBezTo>
                  <a:pt x="144" y="199"/>
                  <a:pt x="144" y="200"/>
                  <a:pt x="143" y="200"/>
                </a:cubicBezTo>
                <a:cubicBezTo>
                  <a:pt x="143" y="200"/>
                  <a:pt x="141" y="202"/>
                  <a:pt x="141" y="202"/>
                </a:cubicBezTo>
                <a:cubicBezTo>
                  <a:pt x="138" y="200"/>
                  <a:pt x="138" y="200"/>
                  <a:pt x="138" y="200"/>
                </a:cubicBezTo>
                <a:cubicBezTo>
                  <a:pt x="138" y="199"/>
                  <a:pt x="138" y="199"/>
                  <a:pt x="138" y="199"/>
                </a:cubicBezTo>
                <a:close/>
                <a:moveTo>
                  <a:pt x="107" y="194"/>
                </a:moveTo>
                <a:cubicBezTo>
                  <a:pt x="107" y="194"/>
                  <a:pt x="107" y="194"/>
                  <a:pt x="107" y="194"/>
                </a:cubicBezTo>
                <a:cubicBezTo>
                  <a:pt x="108" y="194"/>
                  <a:pt x="109" y="193"/>
                  <a:pt x="109" y="194"/>
                </a:cubicBezTo>
                <a:cubicBezTo>
                  <a:pt x="109" y="195"/>
                  <a:pt x="108" y="196"/>
                  <a:pt x="108" y="196"/>
                </a:cubicBezTo>
                <a:cubicBezTo>
                  <a:pt x="108" y="196"/>
                  <a:pt x="107" y="196"/>
                  <a:pt x="107" y="196"/>
                </a:cubicBezTo>
                <a:cubicBezTo>
                  <a:pt x="107" y="195"/>
                  <a:pt x="107" y="194"/>
                  <a:pt x="107" y="194"/>
                </a:cubicBezTo>
                <a:close/>
                <a:moveTo>
                  <a:pt x="113" y="189"/>
                </a:moveTo>
                <a:cubicBezTo>
                  <a:pt x="113" y="189"/>
                  <a:pt x="113" y="189"/>
                  <a:pt x="113" y="189"/>
                </a:cubicBezTo>
                <a:cubicBezTo>
                  <a:pt x="113" y="189"/>
                  <a:pt x="115" y="188"/>
                  <a:pt x="115" y="188"/>
                </a:cubicBezTo>
                <a:cubicBezTo>
                  <a:pt x="116" y="189"/>
                  <a:pt x="117" y="189"/>
                  <a:pt x="116" y="190"/>
                </a:cubicBezTo>
                <a:cubicBezTo>
                  <a:pt x="116" y="190"/>
                  <a:pt x="116" y="190"/>
                  <a:pt x="115" y="191"/>
                </a:cubicBezTo>
                <a:cubicBezTo>
                  <a:pt x="114" y="192"/>
                  <a:pt x="112" y="193"/>
                  <a:pt x="112" y="193"/>
                </a:cubicBezTo>
                <a:cubicBezTo>
                  <a:pt x="112" y="193"/>
                  <a:pt x="112" y="193"/>
                  <a:pt x="111" y="193"/>
                </a:cubicBezTo>
                <a:cubicBezTo>
                  <a:pt x="109" y="192"/>
                  <a:pt x="108" y="191"/>
                  <a:pt x="108" y="191"/>
                </a:cubicBezTo>
                <a:cubicBezTo>
                  <a:pt x="108" y="191"/>
                  <a:pt x="107" y="190"/>
                  <a:pt x="109" y="190"/>
                </a:cubicBezTo>
                <a:cubicBezTo>
                  <a:pt x="110" y="189"/>
                  <a:pt x="111" y="189"/>
                  <a:pt x="111" y="189"/>
                </a:cubicBezTo>
                <a:cubicBezTo>
                  <a:pt x="112" y="189"/>
                  <a:pt x="113" y="189"/>
                  <a:pt x="113" y="189"/>
                </a:cubicBezTo>
                <a:close/>
                <a:moveTo>
                  <a:pt x="124" y="178"/>
                </a:moveTo>
                <a:cubicBezTo>
                  <a:pt x="124" y="178"/>
                  <a:pt x="124" y="178"/>
                  <a:pt x="124" y="178"/>
                </a:cubicBezTo>
                <a:cubicBezTo>
                  <a:pt x="124" y="178"/>
                  <a:pt x="126" y="177"/>
                  <a:pt x="126" y="177"/>
                </a:cubicBezTo>
                <a:cubicBezTo>
                  <a:pt x="126" y="177"/>
                  <a:pt x="126" y="177"/>
                  <a:pt x="127" y="177"/>
                </a:cubicBezTo>
                <a:cubicBezTo>
                  <a:pt x="127" y="177"/>
                  <a:pt x="127" y="177"/>
                  <a:pt x="128" y="177"/>
                </a:cubicBezTo>
                <a:cubicBezTo>
                  <a:pt x="128" y="177"/>
                  <a:pt x="129" y="176"/>
                  <a:pt x="130" y="177"/>
                </a:cubicBezTo>
                <a:cubicBezTo>
                  <a:pt x="131" y="177"/>
                  <a:pt x="131" y="178"/>
                  <a:pt x="132" y="178"/>
                </a:cubicBezTo>
                <a:cubicBezTo>
                  <a:pt x="132" y="178"/>
                  <a:pt x="133" y="178"/>
                  <a:pt x="133" y="178"/>
                </a:cubicBezTo>
                <a:cubicBezTo>
                  <a:pt x="134" y="178"/>
                  <a:pt x="134" y="178"/>
                  <a:pt x="136" y="178"/>
                </a:cubicBezTo>
                <a:cubicBezTo>
                  <a:pt x="138" y="178"/>
                  <a:pt x="141" y="178"/>
                  <a:pt x="141" y="178"/>
                </a:cubicBezTo>
                <a:cubicBezTo>
                  <a:pt x="141" y="179"/>
                  <a:pt x="142" y="178"/>
                  <a:pt x="143" y="178"/>
                </a:cubicBezTo>
                <a:cubicBezTo>
                  <a:pt x="145" y="179"/>
                  <a:pt x="145" y="179"/>
                  <a:pt x="145" y="179"/>
                </a:cubicBezTo>
                <a:cubicBezTo>
                  <a:pt x="146" y="179"/>
                  <a:pt x="145" y="180"/>
                  <a:pt x="147" y="179"/>
                </a:cubicBezTo>
                <a:cubicBezTo>
                  <a:pt x="148" y="179"/>
                  <a:pt x="148" y="179"/>
                  <a:pt x="148" y="179"/>
                </a:cubicBezTo>
                <a:cubicBezTo>
                  <a:pt x="148" y="179"/>
                  <a:pt x="148" y="179"/>
                  <a:pt x="149" y="178"/>
                </a:cubicBezTo>
                <a:cubicBezTo>
                  <a:pt x="150" y="178"/>
                  <a:pt x="151" y="177"/>
                  <a:pt x="151" y="177"/>
                </a:cubicBezTo>
                <a:cubicBezTo>
                  <a:pt x="152" y="177"/>
                  <a:pt x="152" y="177"/>
                  <a:pt x="152" y="177"/>
                </a:cubicBezTo>
                <a:cubicBezTo>
                  <a:pt x="152" y="180"/>
                  <a:pt x="152" y="180"/>
                  <a:pt x="152" y="180"/>
                </a:cubicBezTo>
                <a:cubicBezTo>
                  <a:pt x="152" y="180"/>
                  <a:pt x="152" y="180"/>
                  <a:pt x="152" y="181"/>
                </a:cubicBezTo>
                <a:cubicBezTo>
                  <a:pt x="152" y="181"/>
                  <a:pt x="151" y="182"/>
                  <a:pt x="150" y="182"/>
                </a:cubicBezTo>
                <a:cubicBezTo>
                  <a:pt x="150" y="182"/>
                  <a:pt x="149" y="181"/>
                  <a:pt x="149" y="181"/>
                </a:cubicBezTo>
                <a:cubicBezTo>
                  <a:pt x="149" y="180"/>
                  <a:pt x="148" y="180"/>
                  <a:pt x="148" y="180"/>
                </a:cubicBezTo>
                <a:cubicBezTo>
                  <a:pt x="147" y="180"/>
                  <a:pt x="146" y="181"/>
                  <a:pt x="145" y="181"/>
                </a:cubicBezTo>
                <a:cubicBezTo>
                  <a:pt x="145" y="181"/>
                  <a:pt x="144" y="180"/>
                  <a:pt x="144" y="180"/>
                </a:cubicBezTo>
                <a:cubicBezTo>
                  <a:pt x="144" y="180"/>
                  <a:pt x="142" y="180"/>
                  <a:pt x="141" y="180"/>
                </a:cubicBezTo>
                <a:cubicBezTo>
                  <a:pt x="141" y="180"/>
                  <a:pt x="140" y="180"/>
                  <a:pt x="139" y="180"/>
                </a:cubicBezTo>
                <a:cubicBezTo>
                  <a:pt x="138" y="180"/>
                  <a:pt x="137" y="180"/>
                  <a:pt x="136" y="180"/>
                </a:cubicBezTo>
                <a:cubicBezTo>
                  <a:pt x="135" y="181"/>
                  <a:pt x="133" y="180"/>
                  <a:pt x="133" y="181"/>
                </a:cubicBezTo>
                <a:cubicBezTo>
                  <a:pt x="133" y="181"/>
                  <a:pt x="133" y="182"/>
                  <a:pt x="133" y="182"/>
                </a:cubicBezTo>
                <a:cubicBezTo>
                  <a:pt x="133" y="182"/>
                  <a:pt x="134" y="183"/>
                  <a:pt x="133" y="183"/>
                </a:cubicBezTo>
                <a:cubicBezTo>
                  <a:pt x="131" y="183"/>
                  <a:pt x="131" y="183"/>
                  <a:pt x="131" y="182"/>
                </a:cubicBezTo>
                <a:cubicBezTo>
                  <a:pt x="130" y="181"/>
                  <a:pt x="132" y="180"/>
                  <a:pt x="129" y="181"/>
                </a:cubicBezTo>
                <a:cubicBezTo>
                  <a:pt x="127" y="181"/>
                  <a:pt x="127" y="180"/>
                  <a:pt x="126" y="180"/>
                </a:cubicBezTo>
                <a:cubicBezTo>
                  <a:pt x="126" y="181"/>
                  <a:pt x="124" y="179"/>
                  <a:pt x="123" y="180"/>
                </a:cubicBezTo>
                <a:cubicBezTo>
                  <a:pt x="123" y="180"/>
                  <a:pt x="122" y="181"/>
                  <a:pt x="122" y="181"/>
                </a:cubicBezTo>
                <a:cubicBezTo>
                  <a:pt x="122" y="181"/>
                  <a:pt x="119" y="181"/>
                  <a:pt x="119" y="181"/>
                </a:cubicBezTo>
                <a:cubicBezTo>
                  <a:pt x="119" y="181"/>
                  <a:pt x="120" y="178"/>
                  <a:pt x="120" y="178"/>
                </a:cubicBezTo>
                <a:cubicBezTo>
                  <a:pt x="120" y="178"/>
                  <a:pt x="120" y="178"/>
                  <a:pt x="121" y="178"/>
                </a:cubicBezTo>
                <a:cubicBezTo>
                  <a:pt x="122" y="178"/>
                  <a:pt x="123" y="178"/>
                  <a:pt x="123" y="178"/>
                </a:cubicBezTo>
                <a:cubicBezTo>
                  <a:pt x="124" y="178"/>
                  <a:pt x="124" y="178"/>
                  <a:pt x="124" y="178"/>
                </a:cubicBezTo>
                <a:close/>
                <a:moveTo>
                  <a:pt x="120" y="172"/>
                </a:moveTo>
                <a:cubicBezTo>
                  <a:pt x="120" y="172"/>
                  <a:pt x="120" y="172"/>
                  <a:pt x="120" y="172"/>
                </a:cubicBezTo>
                <a:cubicBezTo>
                  <a:pt x="120" y="172"/>
                  <a:pt x="116" y="170"/>
                  <a:pt x="116" y="170"/>
                </a:cubicBezTo>
                <a:cubicBezTo>
                  <a:pt x="115" y="170"/>
                  <a:pt x="114" y="170"/>
                  <a:pt x="113" y="170"/>
                </a:cubicBezTo>
                <a:cubicBezTo>
                  <a:pt x="113" y="170"/>
                  <a:pt x="111" y="169"/>
                  <a:pt x="112" y="168"/>
                </a:cubicBezTo>
                <a:cubicBezTo>
                  <a:pt x="112" y="168"/>
                  <a:pt x="113" y="167"/>
                  <a:pt x="114" y="168"/>
                </a:cubicBezTo>
                <a:cubicBezTo>
                  <a:pt x="115" y="169"/>
                  <a:pt x="116" y="169"/>
                  <a:pt x="116" y="170"/>
                </a:cubicBezTo>
                <a:cubicBezTo>
                  <a:pt x="117" y="170"/>
                  <a:pt x="119" y="171"/>
                  <a:pt x="119" y="171"/>
                </a:cubicBezTo>
                <a:cubicBezTo>
                  <a:pt x="120" y="171"/>
                  <a:pt x="120" y="172"/>
                  <a:pt x="120" y="171"/>
                </a:cubicBezTo>
                <a:cubicBezTo>
                  <a:pt x="121" y="171"/>
                  <a:pt x="121" y="169"/>
                  <a:pt x="121" y="169"/>
                </a:cubicBezTo>
                <a:cubicBezTo>
                  <a:pt x="121" y="168"/>
                  <a:pt x="120" y="168"/>
                  <a:pt x="120" y="168"/>
                </a:cubicBezTo>
                <a:cubicBezTo>
                  <a:pt x="121" y="168"/>
                  <a:pt x="123" y="167"/>
                  <a:pt x="123" y="167"/>
                </a:cubicBezTo>
                <a:cubicBezTo>
                  <a:pt x="124" y="168"/>
                  <a:pt x="125" y="168"/>
                  <a:pt x="126" y="168"/>
                </a:cubicBezTo>
                <a:cubicBezTo>
                  <a:pt x="126" y="168"/>
                  <a:pt x="125" y="168"/>
                  <a:pt x="129" y="168"/>
                </a:cubicBezTo>
                <a:cubicBezTo>
                  <a:pt x="132" y="168"/>
                  <a:pt x="131" y="168"/>
                  <a:pt x="133" y="168"/>
                </a:cubicBezTo>
                <a:cubicBezTo>
                  <a:pt x="134" y="168"/>
                  <a:pt x="136" y="168"/>
                  <a:pt x="136" y="168"/>
                </a:cubicBezTo>
                <a:cubicBezTo>
                  <a:pt x="136" y="169"/>
                  <a:pt x="138" y="170"/>
                  <a:pt x="138" y="170"/>
                </a:cubicBezTo>
                <a:cubicBezTo>
                  <a:pt x="138" y="171"/>
                  <a:pt x="139" y="171"/>
                  <a:pt x="138" y="172"/>
                </a:cubicBezTo>
                <a:cubicBezTo>
                  <a:pt x="136" y="173"/>
                  <a:pt x="136" y="173"/>
                  <a:pt x="134" y="173"/>
                </a:cubicBezTo>
                <a:cubicBezTo>
                  <a:pt x="133" y="173"/>
                  <a:pt x="134" y="173"/>
                  <a:pt x="132" y="174"/>
                </a:cubicBezTo>
                <a:cubicBezTo>
                  <a:pt x="129" y="174"/>
                  <a:pt x="127" y="174"/>
                  <a:pt x="127" y="174"/>
                </a:cubicBezTo>
                <a:cubicBezTo>
                  <a:pt x="127" y="174"/>
                  <a:pt x="128" y="174"/>
                  <a:pt x="125" y="174"/>
                </a:cubicBezTo>
                <a:cubicBezTo>
                  <a:pt x="123" y="173"/>
                  <a:pt x="122" y="174"/>
                  <a:pt x="121" y="173"/>
                </a:cubicBezTo>
                <a:cubicBezTo>
                  <a:pt x="121" y="173"/>
                  <a:pt x="120" y="172"/>
                  <a:pt x="120" y="172"/>
                </a:cubicBezTo>
                <a:close/>
                <a:moveTo>
                  <a:pt x="50" y="94"/>
                </a:moveTo>
                <a:cubicBezTo>
                  <a:pt x="50" y="94"/>
                  <a:pt x="50" y="94"/>
                  <a:pt x="50" y="94"/>
                </a:cubicBezTo>
                <a:cubicBezTo>
                  <a:pt x="50" y="94"/>
                  <a:pt x="50" y="93"/>
                  <a:pt x="50" y="93"/>
                </a:cubicBezTo>
                <a:cubicBezTo>
                  <a:pt x="50" y="93"/>
                  <a:pt x="50" y="93"/>
                  <a:pt x="50" y="93"/>
                </a:cubicBezTo>
                <a:cubicBezTo>
                  <a:pt x="50" y="93"/>
                  <a:pt x="51" y="93"/>
                  <a:pt x="51" y="93"/>
                </a:cubicBezTo>
                <a:cubicBezTo>
                  <a:pt x="51" y="94"/>
                  <a:pt x="51" y="94"/>
                  <a:pt x="52" y="94"/>
                </a:cubicBezTo>
                <a:cubicBezTo>
                  <a:pt x="52" y="94"/>
                  <a:pt x="52" y="94"/>
                  <a:pt x="53" y="94"/>
                </a:cubicBezTo>
                <a:cubicBezTo>
                  <a:pt x="53" y="95"/>
                  <a:pt x="53" y="95"/>
                  <a:pt x="53" y="95"/>
                </a:cubicBezTo>
                <a:cubicBezTo>
                  <a:pt x="53" y="95"/>
                  <a:pt x="53" y="97"/>
                  <a:pt x="52" y="96"/>
                </a:cubicBezTo>
                <a:cubicBezTo>
                  <a:pt x="51" y="96"/>
                  <a:pt x="50" y="96"/>
                  <a:pt x="50" y="95"/>
                </a:cubicBezTo>
                <a:cubicBezTo>
                  <a:pt x="50" y="95"/>
                  <a:pt x="50" y="94"/>
                  <a:pt x="50" y="94"/>
                </a:cubicBezTo>
                <a:close/>
                <a:moveTo>
                  <a:pt x="51" y="103"/>
                </a:moveTo>
                <a:cubicBezTo>
                  <a:pt x="51" y="103"/>
                  <a:pt x="51" y="103"/>
                  <a:pt x="51" y="103"/>
                </a:cubicBezTo>
                <a:cubicBezTo>
                  <a:pt x="51" y="103"/>
                  <a:pt x="50" y="103"/>
                  <a:pt x="50" y="103"/>
                </a:cubicBezTo>
                <a:cubicBezTo>
                  <a:pt x="50" y="103"/>
                  <a:pt x="48" y="102"/>
                  <a:pt x="47" y="102"/>
                </a:cubicBezTo>
                <a:cubicBezTo>
                  <a:pt x="47" y="101"/>
                  <a:pt x="47" y="101"/>
                  <a:pt x="48" y="101"/>
                </a:cubicBezTo>
                <a:cubicBezTo>
                  <a:pt x="48" y="100"/>
                  <a:pt x="48" y="99"/>
                  <a:pt x="48" y="99"/>
                </a:cubicBezTo>
                <a:cubicBezTo>
                  <a:pt x="48" y="99"/>
                  <a:pt x="49" y="98"/>
                  <a:pt x="49" y="98"/>
                </a:cubicBezTo>
                <a:cubicBezTo>
                  <a:pt x="50" y="98"/>
                  <a:pt x="50" y="98"/>
                  <a:pt x="50" y="98"/>
                </a:cubicBezTo>
                <a:cubicBezTo>
                  <a:pt x="50" y="98"/>
                  <a:pt x="50" y="97"/>
                  <a:pt x="50" y="97"/>
                </a:cubicBezTo>
                <a:cubicBezTo>
                  <a:pt x="50" y="96"/>
                  <a:pt x="51" y="96"/>
                  <a:pt x="51" y="96"/>
                </a:cubicBezTo>
                <a:cubicBezTo>
                  <a:pt x="51" y="96"/>
                  <a:pt x="53" y="98"/>
                  <a:pt x="53" y="99"/>
                </a:cubicBezTo>
                <a:cubicBezTo>
                  <a:pt x="53" y="99"/>
                  <a:pt x="50" y="99"/>
                  <a:pt x="50" y="99"/>
                </a:cubicBezTo>
                <a:cubicBezTo>
                  <a:pt x="50" y="99"/>
                  <a:pt x="50" y="99"/>
                  <a:pt x="51" y="101"/>
                </a:cubicBezTo>
                <a:cubicBezTo>
                  <a:pt x="52" y="102"/>
                  <a:pt x="52" y="101"/>
                  <a:pt x="52" y="101"/>
                </a:cubicBezTo>
                <a:cubicBezTo>
                  <a:pt x="52" y="102"/>
                  <a:pt x="52" y="102"/>
                  <a:pt x="54" y="102"/>
                </a:cubicBezTo>
                <a:cubicBezTo>
                  <a:pt x="55" y="103"/>
                  <a:pt x="54" y="103"/>
                  <a:pt x="55" y="104"/>
                </a:cubicBezTo>
                <a:cubicBezTo>
                  <a:pt x="55" y="104"/>
                  <a:pt x="54" y="105"/>
                  <a:pt x="54" y="105"/>
                </a:cubicBezTo>
                <a:cubicBezTo>
                  <a:pt x="53" y="106"/>
                  <a:pt x="53" y="105"/>
                  <a:pt x="53" y="105"/>
                </a:cubicBezTo>
                <a:cubicBezTo>
                  <a:pt x="53" y="105"/>
                  <a:pt x="52" y="103"/>
                  <a:pt x="51" y="103"/>
                </a:cubicBezTo>
                <a:close/>
                <a:moveTo>
                  <a:pt x="55" y="117"/>
                </a:moveTo>
                <a:cubicBezTo>
                  <a:pt x="55" y="117"/>
                  <a:pt x="55" y="117"/>
                  <a:pt x="55" y="117"/>
                </a:cubicBezTo>
                <a:cubicBezTo>
                  <a:pt x="55" y="117"/>
                  <a:pt x="56" y="116"/>
                  <a:pt x="56" y="117"/>
                </a:cubicBezTo>
                <a:cubicBezTo>
                  <a:pt x="57" y="117"/>
                  <a:pt x="57" y="118"/>
                  <a:pt x="57" y="118"/>
                </a:cubicBezTo>
                <a:cubicBezTo>
                  <a:pt x="58" y="119"/>
                  <a:pt x="59" y="119"/>
                  <a:pt x="60" y="119"/>
                </a:cubicBezTo>
                <a:cubicBezTo>
                  <a:pt x="60" y="120"/>
                  <a:pt x="60" y="121"/>
                  <a:pt x="60" y="121"/>
                </a:cubicBezTo>
                <a:cubicBezTo>
                  <a:pt x="60" y="121"/>
                  <a:pt x="59" y="122"/>
                  <a:pt x="59" y="121"/>
                </a:cubicBezTo>
                <a:cubicBezTo>
                  <a:pt x="58" y="120"/>
                  <a:pt x="58" y="120"/>
                  <a:pt x="58" y="120"/>
                </a:cubicBezTo>
                <a:cubicBezTo>
                  <a:pt x="58" y="120"/>
                  <a:pt x="57" y="119"/>
                  <a:pt x="57" y="119"/>
                </a:cubicBezTo>
                <a:cubicBezTo>
                  <a:pt x="57" y="119"/>
                  <a:pt x="55" y="117"/>
                  <a:pt x="55" y="117"/>
                </a:cubicBezTo>
                <a:close/>
                <a:moveTo>
                  <a:pt x="53" y="121"/>
                </a:moveTo>
                <a:cubicBezTo>
                  <a:pt x="53" y="121"/>
                  <a:pt x="53" y="121"/>
                  <a:pt x="53" y="121"/>
                </a:cubicBezTo>
                <a:cubicBezTo>
                  <a:pt x="53" y="121"/>
                  <a:pt x="53" y="120"/>
                  <a:pt x="53" y="120"/>
                </a:cubicBezTo>
                <a:cubicBezTo>
                  <a:pt x="53" y="120"/>
                  <a:pt x="54" y="120"/>
                  <a:pt x="54" y="121"/>
                </a:cubicBezTo>
                <a:cubicBezTo>
                  <a:pt x="54" y="121"/>
                  <a:pt x="55" y="122"/>
                  <a:pt x="55" y="122"/>
                </a:cubicBezTo>
                <a:cubicBezTo>
                  <a:pt x="55" y="123"/>
                  <a:pt x="54" y="123"/>
                  <a:pt x="54" y="123"/>
                </a:cubicBezTo>
                <a:cubicBezTo>
                  <a:pt x="54" y="124"/>
                  <a:pt x="55" y="124"/>
                  <a:pt x="54" y="124"/>
                </a:cubicBezTo>
                <a:cubicBezTo>
                  <a:pt x="53" y="124"/>
                  <a:pt x="53" y="124"/>
                  <a:pt x="53" y="124"/>
                </a:cubicBezTo>
                <a:cubicBezTo>
                  <a:pt x="53" y="124"/>
                  <a:pt x="53" y="123"/>
                  <a:pt x="53" y="123"/>
                </a:cubicBezTo>
                <a:cubicBezTo>
                  <a:pt x="53" y="122"/>
                  <a:pt x="53" y="121"/>
                  <a:pt x="53" y="121"/>
                </a:cubicBezTo>
                <a:close/>
                <a:moveTo>
                  <a:pt x="49" y="121"/>
                </a:moveTo>
                <a:cubicBezTo>
                  <a:pt x="49" y="121"/>
                  <a:pt x="49" y="121"/>
                  <a:pt x="49" y="121"/>
                </a:cubicBezTo>
                <a:cubicBezTo>
                  <a:pt x="49" y="121"/>
                  <a:pt x="50" y="121"/>
                  <a:pt x="50" y="122"/>
                </a:cubicBezTo>
                <a:cubicBezTo>
                  <a:pt x="50" y="122"/>
                  <a:pt x="51" y="122"/>
                  <a:pt x="51" y="123"/>
                </a:cubicBezTo>
                <a:cubicBezTo>
                  <a:pt x="51" y="123"/>
                  <a:pt x="51" y="123"/>
                  <a:pt x="51" y="124"/>
                </a:cubicBezTo>
                <a:cubicBezTo>
                  <a:pt x="51" y="125"/>
                  <a:pt x="52" y="125"/>
                  <a:pt x="51" y="125"/>
                </a:cubicBezTo>
                <a:cubicBezTo>
                  <a:pt x="50" y="124"/>
                  <a:pt x="50" y="124"/>
                  <a:pt x="50" y="124"/>
                </a:cubicBezTo>
                <a:cubicBezTo>
                  <a:pt x="49" y="123"/>
                  <a:pt x="49" y="123"/>
                  <a:pt x="49" y="123"/>
                </a:cubicBezTo>
                <a:cubicBezTo>
                  <a:pt x="49" y="122"/>
                  <a:pt x="49" y="122"/>
                  <a:pt x="49" y="122"/>
                </a:cubicBezTo>
                <a:cubicBezTo>
                  <a:pt x="49" y="121"/>
                  <a:pt x="49" y="121"/>
                  <a:pt x="49" y="121"/>
                </a:cubicBezTo>
                <a:close/>
                <a:moveTo>
                  <a:pt x="34" y="116"/>
                </a:moveTo>
                <a:cubicBezTo>
                  <a:pt x="34" y="116"/>
                  <a:pt x="34" y="116"/>
                  <a:pt x="34" y="116"/>
                </a:cubicBezTo>
                <a:cubicBezTo>
                  <a:pt x="34" y="116"/>
                  <a:pt x="35" y="116"/>
                  <a:pt x="35" y="116"/>
                </a:cubicBezTo>
                <a:cubicBezTo>
                  <a:pt x="36" y="117"/>
                  <a:pt x="35" y="117"/>
                  <a:pt x="36" y="118"/>
                </a:cubicBezTo>
                <a:cubicBezTo>
                  <a:pt x="36" y="118"/>
                  <a:pt x="35" y="119"/>
                  <a:pt x="35" y="119"/>
                </a:cubicBezTo>
                <a:cubicBezTo>
                  <a:pt x="34" y="118"/>
                  <a:pt x="34" y="118"/>
                  <a:pt x="34" y="118"/>
                </a:cubicBezTo>
                <a:cubicBezTo>
                  <a:pt x="34" y="116"/>
                  <a:pt x="34" y="116"/>
                  <a:pt x="34" y="116"/>
                </a:cubicBezTo>
                <a:close/>
                <a:moveTo>
                  <a:pt x="34" y="112"/>
                </a:moveTo>
                <a:cubicBezTo>
                  <a:pt x="34" y="112"/>
                  <a:pt x="34" y="112"/>
                  <a:pt x="34" y="112"/>
                </a:cubicBezTo>
                <a:cubicBezTo>
                  <a:pt x="34" y="112"/>
                  <a:pt x="32" y="112"/>
                  <a:pt x="32" y="112"/>
                </a:cubicBezTo>
                <a:cubicBezTo>
                  <a:pt x="32" y="112"/>
                  <a:pt x="31" y="112"/>
                  <a:pt x="31" y="111"/>
                </a:cubicBezTo>
                <a:cubicBezTo>
                  <a:pt x="31" y="111"/>
                  <a:pt x="31" y="110"/>
                  <a:pt x="32" y="110"/>
                </a:cubicBezTo>
                <a:cubicBezTo>
                  <a:pt x="32" y="110"/>
                  <a:pt x="32" y="109"/>
                  <a:pt x="32" y="108"/>
                </a:cubicBezTo>
                <a:cubicBezTo>
                  <a:pt x="32" y="108"/>
                  <a:pt x="33" y="108"/>
                  <a:pt x="33" y="108"/>
                </a:cubicBezTo>
                <a:cubicBezTo>
                  <a:pt x="33" y="108"/>
                  <a:pt x="34" y="109"/>
                  <a:pt x="34" y="109"/>
                </a:cubicBezTo>
                <a:cubicBezTo>
                  <a:pt x="34" y="109"/>
                  <a:pt x="34" y="111"/>
                  <a:pt x="34" y="112"/>
                </a:cubicBezTo>
                <a:close/>
                <a:moveTo>
                  <a:pt x="34" y="89"/>
                </a:moveTo>
                <a:cubicBezTo>
                  <a:pt x="34" y="89"/>
                  <a:pt x="34" y="89"/>
                  <a:pt x="34" y="89"/>
                </a:cubicBezTo>
                <a:cubicBezTo>
                  <a:pt x="34" y="89"/>
                  <a:pt x="36" y="89"/>
                  <a:pt x="36" y="89"/>
                </a:cubicBezTo>
                <a:cubicBezTo>
                  <a:pt x="36" y="89"/>
                  <a:pt x="36" y="90"/>
                  <a:pt x="36" y="91"/>
                </a:cubicBezTo>
                <a:cubicBezTo>
                  <a:pt x="37" y="91"/>
                  <a:pt x="37" y="92"/>
                  <a:pt x="37" y="92"/>
                </a:cubicBezTo>
                <a:cubicBezTo>
                  <a:pt x="38" y="92"/>
                  <a:pt x="38" y="92"/>
                  <a:pt x="38" y="92"/>
                </a:cubicBezTo>
                <a:cubicBezTo>
                  <a:pt x="38" y="92"/>
                  <a:pt x="39" y="91"/>
                  <a:pt x="39" y="92"/>
                </a:cubicBezTo>
                <a:cubicBezTo>
                  <a:pt x="40" y="92"/>
                  <a:pt x="41" y="91"/>
                  <a:pt x="41" y="91"/>
                </a:cubicBezTo>
                <a:cubicBezTo>
                  <a:pt x="41" y="91"/>
                  <a:pt x="42" y="92"/>
                  <a:pt x="42" y="92"/>
                </a:cubicBezTo>
                <a:cubicBezTo>
                  <a:pt x="42" y="93"/>
                  <a:pt x="41" y="94"/>
                  <a:pt x="41" y="94"/>
                </a:cubicBezTo>
                <a:cubicBezTo>
                  <a:pt x="40" y="94"/>
                  <a:pt x="39" y="93"/>
                  <a:pt x="39" y="93"/>
                </a:cubicBezTo>
                <a:cubicBezTo>
                  <a:pt x="39" y="93"/>
                  <a:pt x="38" y="92"/>
                  <a:pt x="38" y="93"/>
                </a:cubicBezTo>
                <a:cubicBezTo>
                  <a:pt x="38" y="93"/>
                  <a:pt x="38" y="94"/>
                  <a:pt x="38" y="95"/>
                </a:cubicBezTo>
                <a:cubicBezTo>
                  <a:pt x="39" y="95"/>
                  <a:pt x="39" y="95"/>
                  <a:pt x="39" y="96"/>
                </a:cubicBezTo>
                <a:cubicBezTo>
                  <a:pt x="38" y="96"/>
                  <a:pt x="38" y="97"/>
                  <a:pt x="38" y="97"/>
                </a:cubicBezTo>
                <a:cubicBezTo>
                  <a:pt x="38" y="98"/>
                  <a:pt x="39" y="99"/>
                  <a:pt x="39" y="99"/>
                </a:cubicBezTo>
                <a:cubicBezTo>
                  <a:pt x="39" y="99"/>
                  <a:pt x="39" y="99"/>
                  <a:pt x="39" y="100"/>
                </a:cubicBezTo>
                <a:cubicBezTo>
                  <a:pt x="39" y="100"/>
                  <a:pt x="40" y="101"/>
                  <a:pt x="40" y="101"/>
                </a:cubicBezTo>
                <a:cubicBezTo>
                  <a:pt x="40" y="102"/>
                  <a:pt x="40" y="103"/>
                  <a:pt x="40" y="103"/>
                </a:cubicBezTo>
                <a:cubicBezTo>
                  <a:pt x="41" y="104"/>
                  <a:pt x="41" y="104"/>
                  <a:pt x="41" y="104"/>
                </a:cubicBezTo>
                <a:cubicBezTo>
                  <a:pt x="40" y="106"/>
                  <a:pt x="40" y="106"/>
                  <a:pt x="40" y="106"/>
                </a:cubicBezTo>
                <a:cubicBezTo>
                  <a:pt x="40" y="106"/>
                  <a:pt x="41" y="107"/>
                  <a:pt x="41" y="107"/>
                </a:cubicBezTo>
                <a:cubicBezTo>
                  <a:pt x="41" y="108"/>
                  <a:pt x="43" y="109"/>
                  <a:pt x="43" y="110"/>
                </a:cubicBezTo>
                <a:cubicBezTo>
                  <a:pt x="43" y="110"/>
                  <a:pt x="43" y="112"/>
                  <a:pt x="42" y="112"/>
                </a:cubicBezTo>
                <a:cubicBezTo>
                  <a:pt x="42" y="112"/>
                  <a:pt x="41" y="113"/>
                  <a:pt x="41" y="112"/>
                </a:cubicBezTo>
                <a:cubicBezTo>
                  <a:pt x="40" y="111"/>
                  <a:pt x="39" y="109"/>
                  <a:pt x="39" y="109"/>
                </a:cubicBezTo>
                <a:cubicBezTo>
                  <a:pt x="39" y="109"/>
                  <a:pt x="39" y="109"/>
                  <a:pt x="39" y="109"/>
                </a:cubicBezTo>
                <a:cubicBezTo>
                  <a:pt x="39" y="110"/>
                  <a:pt x="38" y="111"/>
                  <a:pt x="38" y="111"/>
                </a:cubicBezTo>
                <a:cubicBezTo>
                  <a:pt x="38" y="112"/>
                  <a:pt x="40" y="113"/>
                  <a:pt x="40" y="113"/>
                </a:cubicBezTo>
                <a:cubicBezTo>
                  <a:pt x="40" y="113"/>
                  <a:pt x="39" y="111"/>
                  <a:pt x="40" y="113"/>
                </a:cubicBezTo>
                <a:cubicBezTo>
                  <a:pt x="41" y="115"/>
                  <a:pt x="42" y="116"/>
                  <a:pt x="42" y="116"/>
                </a:cubicBezTo>
                <a:cubicBezTo>
                  <a:pt x="42" y="116"/>
                  <a:pt x="43" y="117"/>
                  <a:pt x="44" y="117"/>
                </a:cubicBezTo>
                <a:cubicBezTo>
                  <a:pt x="44" y="118"/>
                  <a:pt x="44" y="118"/>
                  <a:pt x="45" y="119"/>
                </a:cubicBezTo>
                <a:cubicBezTo>
                  <a:pt x="45" y="119"/>
                  <a:pt x="46" y="120"/>
                  <a:pt x="45" y="120"/>
                </a:cubicBezTo>
                <a:cubicBezTo>
                  <a:pt x="44" y="121"/>
                  <a:pt x="45" y="121"/>
                  <a:pt x="44" y="121"/>
                </a:cubicBezTo>
                <a:cubicBezTo>
                  <a:pt x="44" y="120"/>
                  <a:pt x="43" y="120"/>
                  <a:pt x="43" y="119"/>
                </a:cubicBezTo>
                <a:cubicBezTo>
                  <a:pt x="43" y="118"/>
                  <a:pt x="42" y="117"/>
                  <a:pt x="42" y="116"/>
                </a:cubicBezTo>
                <a:cubicBezTo>
                  <a:pt x="41" y="116"/>
                  <a:pt x="40" y="115"/>
                  <a:pt x="40" y="115"/>
                </a:cubicBezTo>
                <a:cubicBezTo>
                  <a:pt x="39" y="115"/>
                  <a:pt x="39" y="114"/>
                  <a:pt x="39" y="114"/>
                </a:cubicBezTo>
                <a:cubicBezTo>
                  <a:pt x="39" y="114"/>
                  <a:pt x="38" y="114"/>
                  <a:pt x="38" y="114"/>
                </a:cubicBezTo>
                <a:cubicBezTo>
                  <a:pt x="38" y="114"/>
                  <a:pt x="36" y="114"/>
                  <a:pt x="36" y="114"/>
                </a:cubicBezTo>
                <a:cubicBezTo>
                  <a:pt x="36" y="113"/>
                  <a:pt x="36" y="113"/>
                  <a:pt x="37" y="112"/>
                </a:cubicBezTo>
                <a:cubicBezTo>
                  <a:pt x="37" y="112"/>
                  <a:pt x="38" y="112"/>
                  <a:pt x="38" y="112"/>
                </a:cubicBezTo>
                <a:cubicBezTo>
                  <a:pt x="38" y="112"/>
                  <a:pt x="37" y="111"/>
                  <a:pt x="37" y="111"/>
                </a:cubicBezTo>
                <a:cubicBezTo>
                  <a:pt x="37" y="111"/>
                  <a:pt x="37" y="110"/>
                  <a:pt x="37" y="110"/>
                </a:cubicBezTo>
                <a:cubicBezTo>
                  <a:pt x="36" y="110"/>
                  <a:pt x="36" y="111"/>
                  <a:pt x="36" y="110"/>
                </a:cubicBezTo>
                <a:cubicBezTo>
                  <a:pt x="36" y="109"/>
                  <a:pt x="36" y="109"/>
                  <a:pt x="36" y="108"/>
                </a:cubicBezTo>
                <a:cubicBezTo>
                  <a:pt x="36" y="108"/>
                  <a:pt x="36" y="106"/>
                  <a:pt x="36" y="106"/>
                </a:cubicBezTo>
                <a:cubicBezTo>
                  <a:pt x="37" y="107"/>
                  <a:pt x="37" y="107"/>
                  <a:pt x="37" y="107"/>
                </a:cubicBezTo>
                <a:cubicBezTo>
                  <a:pt x="38" y="105"/>
                  <a:pt x="38" y="105"/>
                  <a:pt x="38" y="105"/>
                </a:cubicBezTo>
                <a:cubicBezTo>
                  <a:pt x="38" y="105"/>
                  <a:pt x="38" y="105"/>
                  <a:pt x="37" y="105"/>
                </a:cubicBezTo>
                <a:cubicBezTo>
                  <a:pt x="36" y="105"/>
                  <a:pt x="36" y="103"/>
                  <a:pt x="36" y="103"/>
                </a:cubicBezTo>
                <a:cubicBezTo>
                  <a:pt x="36" y="103"/>
                  <a:pt x="36" y="102"/>
                  <a:pt x="36" y="102"/>
                </a:cubicBezTo>
                <a:cubicBezTo>
                  <a:pt x="36" y="102"/>
                  <a:pt x="35" y="102"/>
                  <a:pt x="35" y="101"/>
                </a:cubicBezTo>
                <a:cubicBezTo>
                  <a:pt x="34" y="100"/>
                  <a:pt x="34" y="99"/>
                  <a:pt x="34" y="99"/>
                </a:cubicBezTo>
                <a:cubicBezTo>
                  <a:pt x="34" y="99"/>
                  <a:pt x="35" y="99"/>
                  <a:pt x="34" y="98"/>
                </a:cubicBezTo>
                <a:cubicBezTo>
                  <a:pt x="34" y="97"/>
                  <a:pt x="34" y="97"/>
                  <a:pt x="33" y="97"/>
                </a:cubicBezTo>
                <a:cubicBezTo>
                  <a:pt x="33" y="96"/>
                  <a:pt x="33" y="95"/>
                  <a:pt x="34" y="95"/>
                </a:cubicBezTo>
                <a:cubicBezTo>
                  <a:pt x="34" y="95"/>
                  <a:pt x="34" y="95"/>
                  <a:pt x="35" y="95"/>
                </a:cubicBezTo>
                <a:cubicBezTo>
                  <a:pt x="35" y="96"/>
                  <a:pt x="36" y="96"/>
                  <a:pt x="36" y="96"/>
                </a:cubicBezTo>
                <a:cubicBezTo>
                  <a:pt x="36" y="95"/>
                  <a:pt x="37" y="94"/>
                  <a:pt x="36" y="94"/>
                </a:cubicBezTo>
                <a:cubicBezTo>
                  <a:pt x="36" y="93"/>
                  <a:pt x="35" y="92"/>
                  <a:pt x="35" y="92"/>
                </a:cubicBezTo>
                <a:cubicBezTo>
                  <a:pt x="34" y="91"/>
                  <a:pt x="34" y="91"/>
                  <a:pt x="34" y="91"/>
                </a:cubicBezTo>
                <a:cubicBezTo>
                  <a:pt x="34" y="91"/>
                  <a:pt x="34" y="91"/>
                  <a:pt x="34" y="90"/>
                </a:cubicBezTo>
                <a:cubicBezTo>
                  <a:pt x="34" y="90"/>
                  <a:pt x="34" y="89"/>
                  <a:pt x="34" y="89"/>
                </a:cubicBezTo>
                <a:close/>
                <a:moveTo>
                  <a:pt x="33" y="89"/>
                </a:moveTo>
                <a:cubicBezTo>
                  <a:pt x="33" y="89"/>
                  <a:pt x="33" y="89"/>
                  <a:pt x="33" y="89"/>
                </a:cubicBezTo>
                <a:cubicBezTo>
                  <a:pt x="33" y="89"/>
                  <a:pt x="32" y="88"/>
                  <a:pt x="32" y="87"/>
                </a:cubicBezTo>
                <a:cubicBezTo>
                  <a:pt x="32" y="87"/>
                  <a:pt x="32" y="87"/>
                  <a:pt x="32" y="86"/>
                </a:cubicBezTo>
                <a:cubicBezTo>
                  <a:pt x="32" y="85"/>
                  <a:pt x="31" y="85"/>
                  <a:pt x="31" y="84"/>
                </a:cubicBezTo>
                <a:cubicBezTo>
                  <a:pt x="32" y="84"/>
                  <a:pt x="32" y="83"/>
                  <a:pt x="32" y="83"/>
                </a:cubicBezTo>
                <a:cubicBezTo>
                  <a:pt x="33" y="82"/>
                  <a:pt x="34" y="82"/>
                  <a:pt x="34" y="83"/>
                </a:cubicBezTo>
                <a:cubicBezTo>
                  <a:pt x="34" y="83"/>
                  <a:pt x="34" y="84"/>
                  <a:pt x="34" y="85"/>
                </a:cubicBezTo>
                <a:cubicBezTo>
                  <a:pt x="34" y="85"/>
                  <a:pt x="34" y="86"/>
                  <a:pt x="34" y="86"/>
                </a:cubicBezTo>
                <a:cubicBezTo>
                  <a:pt x="34" y="87"/>
                  <a:pt x="35" y="87"/>
                  <a:pt x="35" y="87"/>
                </a:cubicBezTo>
                <a:cubicBezTo>
                  <a:pt x="35" y="88"/>
                  <a:pt x="35" y="89"/>
                  <a:pt x="35" y="89"/>
                </a:cubicBezTo>
                <a:lnTo>
                  <a:pt x="33" y="89"/>
                </a:lnTo>
                <a:close/>
              </a:path>
            </a:pathLst>
          </a:custGeom>
          <a:solidFill>
            <a:srgbClr val="8ED5DF"/>
          </a:solidFill>
          <a:ln w="0" cap="rnd">
            <a:solidFill>
              <a:srgbClr val="8ED5DF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3CC9444D-F9F5-157E-3D89-F35F8C7C1E95}"/>
              </a:ext>
            </a:extLst>
          </p:cNvPr>
          <p:cNvSpPr>
            <a:spLocks/>
          </p:cNvSpPr>
          <p:nvPr/>
        </p:nvSpPr>
        <p:spPr bwMode="auto">
          <a:xfrm>
            <a:off x="12044651" y="6499833"/>
            <a:ext cx="234180" cy="131323"/>
          </a:xfrm>
          <a:custGeom>
            <a:avLst/>
            <a:gdLst>
              <a:gd name="T0" fmla="*/ 2 w 95"/>
              <a:gd name="T1" fmla="*/ 39 h 55"/>
              <a:gd name="T2" fmla="*/ 2 w 95"/>
              <a:gd name="T3" fmla="*/ 36 h 55"/>
              <a:gd name="T4" fmla="*/ 0 w 95"/>
              <a:gd name="T5" fmla="*/ 31 h 55"/>
              <a:gd name="T6" fmla="*/ 2 w 95"/>
              <a:gd name="T7" fmla="*/ 31 h 55"/>
              <a:gd name="T8" fmla="*/ 7 w 95"/>
              <a:gd name="T9" fmla="*/ 32 h 55"/>
              <a:gd name="T10" fmla="*/ 9 w 95"/>
              <a:gd name="T11" fmla="*/ 31 h 55"/>
              <a:gd name="T12" fmla="*/ 12 w 95"/>
              <a:gd name="T13" fmla="*/ 27 h 55"/>
              <a:gd name="T14" fmla="*/ 15 w 95"/>
              <a:gd name="T15" fmla="*/ 27 h 55"/>
              <a:gd name="T16" fmla="*/ 16 w 95"/>
              <a:gd name="T17" fmla="*/ 26 h 55"/>
              <a:gd name="T18" fmla="*/ 18 w 95"/>
              <a:gd name="T19" fmla="*/ 27 h 55"/>
              <a:gd name="T20" fmla="*/ 20 w 95"/>
              <a:gd name="T21" fmla="*/ 27 h 55"/>
              <a:gd name="T22" fmla="*/ 23 w 95"/>
              <a:gd name="T23" fmla="*/ 28 h 55"/>
              <a:gd name="T24" fmla="*/ 26 w 95"/>
              <a:gd name="T25" fmla="*/ 26 h 55"/>
              <a:gd name="T26" fmla="*/ 28 w 95"/>
              <a:gd name="T27" fmla="*/ 20 h 55"/>
              <a:gd name="T28" fmla="*/ 28 w 95"/>
              <a:gd name="T29" fmla="*/ 16 h 55"/>
              <a:gd name="T30" fmla="*/ 33 w 95"/>
              <a:gd name="T31" fmla="*/ 18 h 55"/>
              <a:gd name="T32" fmla="*/ 36 w 95"/>
              <a:gd name="T33" fmla="*/ 18 h 55"/>
              <a:gd name="T34" fmla="*/ 44 w 95"/>
              <a:gd name="T35" fmla="*/ 19 h 55"/>
              <a:gd name="T36" fmla="*/ 58 w 95"/>
              <a:gd name="T37" fmla="*/ 18 h 55"/>
              <a:gd name="T38" fmla="*/ 61 w 95"/>
              <a:gd name="T39" fmla="*/ 16 h 55"/>
              <a:gd name="T40" fmla="*/ 66 w 95"/>
              <a:gd name="T41" fmla="*/ 15 h 55"/>
              <a:gd name="T42" fmla="*/ 70 w 95"/>
              <a:gd name="T43" fmla="*/ 13 h 55"/>
              <a:gd name="T44" fmla="*/ 76 w 95"/>
              <a:gd name="T45" fmla="*/ 10 h 55"/>
              <a:gd name="T46" fmla="*/ 78 w 95"/>
              <a:gd name="T47" fmla="*/ 8 h 55"/>
              <a:gd name="T48" fmla="*/ 80 w 95"/>
              <a:gd name="T49" fmla="*/ 8 h 55"/>
              <a:gd name="T50" fmla="*/ 83 w 95"/>
              <a:gd name="T51" fmla="*/ 7 h 55"/>
              <a:gd name="T52" fmla="*/ 89 w 95"/>
              <a:gd name="T53" fmla="*/ 3 h 55"/>
              <a:gd name="T54" fmla="*/ 94 w 95"/>
              <a:gd name="T55" fmla="*/ 2 h 55"/>
              <a:gd name="T56" fmla="*/ 89 w 95"/>
              <a:gd name="T57" fmla="*/ 6 h 55"/>
              <a:gd name="T58" fmla="*/ 83 w 95"/>
              <a:gd name="T59" fmla="*/ 11 h 55"/>
              <a:gd name="T60" fmla="*/ 76 w 95"/>
              <a:gd name="T61" fmla="*/ 15 h 55"/>
              <a:gd name="T62" fmla="*/ 73 w 95"/>
              <a:gd name="T63" fmla="*/ 19 h 55"/>
              <a:gd name="T64" fmla="*/ 68 w 95"/>
              <a:gd name="T65" fmla="*/ 20 h 55"/>
              <a:gd name="T66" fmla="*/ 67 w 95"/>
              <a:gd name="T67" fmla="*/ 27 h 55"/>
              <a:gd name="T68" fmla="*/ 73 w 95"/>
              <a:gd name="T69" fmla="*/ 34 h 55"/>
              <a:gd name="T70" fmla="*/ 74 w 95"/>
              <a:gd name="T71" fmla="*/ 38 h 55"/>
              <a:gd name="T72" fmla="*/ 70 w 95"/>
              <a:gd name="T73" fmla="*/ 36 h 55"/>
              <a:gd name="T74" fmla="*/ 63 w 95"/>
              <a:gd name="T75" fmla="*/ 37 h 55"/>
              <a:gd name="T76" fmla="*/ 59 w 95"/>
              <a:gd name="T77" fmla="*/ 36 h 55"/>
              <a:gd name="T78" fmla="*/ 55 w 95"/>
              <a:gd name="T79" fmla="*/ 43 h 55"/>
              <a:gd name="T80" fmla="*/ 52 w 95"/>
              <a:gd name="T81" fmla="*/ 46 h 55"/>
              <a:gd name="T82" fmla="*/ 47 w 95"/>
              <a:gd name="T83" fmla="*/ 47 h 55"/>
              <a:gd name="T84" fmla="*/ 43 w 95"/>
              <a:gd name="T85" fmla="*/ 49 h 55"/>
              <a:gd name="T86" fmla="*/ 36 w 95"/>
              <a:gd name="T87" fmla="*/ 50 h 55"/>
              <a:gd name="T88" fmla="*/ 29 w 95"/>
              <a:gd name="T89" fmla="*/ 53 h 55"/>
              <a:gd name="T90" fmla="*/ 24 w 95"/>
              <a:gd name="T91" fmla="*/ 50 h 55"/>
              <a:gd name="T92" fmla="*/ 19 w 95"/>
              <a:gd name="T93" fmla="*/ 53 h 55"/>
              <a:gd name="T94" fmla="*/ 12 w 95"/>
              <a:gd name="T95" fmla="*/ 50 h 55"/>
              <a:gd name="T96" fmla="*/ 8 w 95"/>
              <a:gd name="T97" fmla="*/ 50 h 55"/>
              <a:gd name="T98" fmla="*/ 5 w 95"/>
              <a:gd name="T99" fmla="*/ 45 h 55"/>
              <a:gd name="T100" fmla="*/ 2 w 95"/>
              <a:gd name="T101" fmla="*/ 39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95" h="55">
                <a:moveTo>
                  <a:pt x="2" y="39"/>
                </a:moveTo>
                <a:cubicBezTo>
                  <a:pt x="2" y="39"/>
                  <a:pt x="2" y="38"/>
                  <a:pt x="2" y="36"/>
                </a:cubicBezTo>
                <a:cubicBezTo>
                  <a:pt x="1" y="34"/>
                  <a:pt x="0" y="31"/>
                  <a:pt x="0" y="31"/>
                </a:cubicBezTo>
                <a:cubicBezTo>
                  <a:pt x="0" y="31"/>
                  <a:pt x="1" y="30"/>
                  <a:pt x="2" y="31"/>
                </a:cubicBezTo>
                <a:cubicBezTo>
                  <a:pt x="3" y="32"/>
                  <a:pt x="4" y="34"/>
                  <a:pt x="7" y="32"/>
                </a:cubicBezTo>
                <a:cubicBezTo>
                  <a:pt x="8" y="32"/>
                  <a:pt x="9" y="32"/>
                  <a:pt x="9" y="31"/>
                </a:cubicBezTo>
                <a:cubicBezTo>
                  <a:pt x="11" y="29"/>
                  <a:pt x="11" y="27"/>
                  <a:pt x="12" y="27"/>
                </a:cubicBezTo>
                <a:cubicBezTo>
                  <a:pt x="13" y="26"/>
                  <a:pt x="13" y="27"/>
                  <a:pt x="15" y="27"/>
                </a:cubicBezTo>
                <a:cubicBezTo>
                  <a:pt x="15" y="27"/>
                  <a:pt x="16" y="26"/>
                  <a:pt x="16" y="26"/>
                </a:cubicBezTo>
                <a:cubicBezTo>
                  <a:pt x="17" y="26"/>
                  <a:pt x="17" y="27"/>
                  <a:pt x="18" y="27"/>
                </a:cubicBezTo>
                <a:cubicBezTo>
                  <a:pt x="19" y="27"/>
                  <a:pt x="19" y="26"/>
                  <a:pt x="20" y="27"/>
                </a:cubicBezTo>
                <a:cubicBezTo>
                  <a:pt x="21" y="27"/>
                  <a:pt x="22" y="28"/>
                  <a:pt x="23" y="28"/>
                </a:cubicBezTo>
                <a:cubicBezTo>
                  <a:pt x="24" y="28"/>
                  <a:pt x="26" y="28"/>
                  <a:pt x="26" y="26"/>
                </a:cubicBezTo>
                <a:cubicBezTo>
                  <a:pt x="27" y="25"/>
                  <a:pt x="28" y="23"/>
                  <a:pt x="28" y="20"/>
                </a:cubicBezTo>
                <a:cubicBezTo>
                  <a:pt x="28" y="17"/>
                  <a:pt x="27" y="15"/>
                  <a:pt x="28" y="16"/>
                </a:cubicBezTo>
                <a:cubicBezTo>
                  <a:pt x="28" y="16"/>
                  <a:pt x="31" y="17"/>
                  <a:pt x="33" y="18"/>
                </a:cubicBezTo>
                <a:cubicBezTo>
                  <a:pt x="35" y="18"/>
                  <a:pt x="34" y="17"/>
                  <a:pt x="36" y="18"/>
                </a:cubicBezTo>
                <a:cubicBezTo>
                  <a:pt x="38" y="18"/>
                  <a:pt x="42" y="19"/>
                  <a:pt x="44" y="19"/>
                </a:cubicBezTo>
                <a:cubicBezTo>
                  <a:pt x="48" y="19"/>
                  <a:pt x="53" y="19"/>
                  <a:pt x="58" y="18"/>
                </a:cubicBezTo>
                <a:cubicBezTo>
                  <a:pt x="58" y="17"/>
                  <a:pt x="60" y="16"/>
                  <a:pt x="61" y="16"/>
                </a:cubicBezTo>
                <a:cubicBezTo>
                  <a:pt x="62" y="15"/>
                  <a:pt x="64" y="16"/>
                  <a:pt x="66" y="15"/>
                </a:cubicBezTo>
                <a:cubicBezTo>
                  <a:pt x="67" y="15"/>
                  <a:pt x="69" y="14"/>
                  <a:pt x="70" y="13"/>
                </a:cubicBezTo>
                <a:cubicBezTo>
                  <a:pt x="72" y="12"/>
                  <a:pt x="74" y="11"/>
                  <a:pt x="76" y="10"/>
                </a:cubicBezTo>
                <a:cubicBezTo>
                  <a:pt x="77" y="10"/>
                  <a:pt x="77" y="9"/>
                  <a:pt x="78" y="8"/>
                </a:cubicBezTo>
                <a:cubicBezTo>
                  <a:pt x="79" y="8"/>
                  <a:pt x="79" y="8"/>
                  <a:pt x="80" y="8"/>
                </a:cubicBezTo>
                <a:cubicBezTo>
                  <a:pt x="81" y="8"/>
                  <a:pt x="82" y="7"/>
                  <a:pt x="83" y="7"/>
                </a:cubicBezTo>
                <a:cubicBezTo>
                  <a:pt x="85" y="6"/>
                  <a:pt x="86" y="5"/>
                  <a:pt x="89" y="3"/>
                </a:cubicBezTo>
                <a:cubicBezTo>
                  <a:pt x="92" y="0"/>
                  <a:pt x="95" y="0"/>
                  <a:pt x="94" y="2"/>
                </a:cubicBezTo>
                <a:cubicBezTo>
                  <a:pt x="94" y="3"/>
                  <a:pt x="90" y="5"/>
                  <a:pt x="89" y="6"/>
                </a:cubicBezTo>
                <a:cubicBezTo>
                  <a:pt x="87" y="8"/>
                  <a:pt x="85" y="10"/>
                  <a:pt x="83" y="11"/>
                </a:cubicBezTo>
                <a:cubicBezTo>
                  <a:pt x="81" y="11"/>
                  <a:pt x="78" y="13"/>
                  <a:pt x="76" y="15"/>
                </a:cubicBezTo>
                <a:cubicBezTo>
                  <a:pt x="74" y="16"/>
                  <a:pt x="74" y="18"/>
                  <a:pt x="73" y="19"/>
                </a:cubicBezTo>
                <a:cubicBezTo>
                  <a:pt x="70" y="21"/>
                  <a:pt x="69" y="19"/>
                  <a:pt x="68" y="20"/>
                </a:cubicBezTo>
                <a:cubicBezTo>
                  <a:pt x="68" y="22"/>
                  <a:pt x="67" y="25"/>
                  <a:pt x="67" y="27"/>
                </a:cubicBezTo>
                <a:cubicBezTo>
                  <a:pt x="68" y="30"/>
                  <a:pt x="71" y="32"/>
                  <a:pt x="73" y="34"/>
                </a:cubicBezTo>
                <a:cubicBezTo>
                  <a:pt x="73" y="34"/>
                  <a:pt x="76" y="37"/>
                  <a:pt x="74" y="38"/>
                </a:cubicBezTo>
                <a:cubicBezTo>
                  <a:pt x="73" y="38"/>
                  <a:pt x="72" y="36"/>
                  <a:pt x="70" y="36"/>
                </a:cubicBezTo>
                <a:cubicBezTo>
                  <a:pt x="68" y="36"/>
                  <a:pt x="65" y="36"/>
                  <a:pt x="63" y="37"/>
                </a:cubicBezTo>
                <a:cubicBezTo>
                  <a:pt x="62" y="37"/>
                  <a:pt x="61" y="36"/>
                  <a:pt x="59" y="36"/>
                </a:cubicBezTo>
                <a:cubicBezTo>
                  <a:pt x="57" y="37"/>
                  <a:pt x="55" y="41"/>
                  <a:pt x="55" y="43"/>
                </a:cubicBezTo>
                <a:cubicBezTo>
                  <a:pt x="55" y="44"/>
                  <a:pt x="53" y="44"/>
                  <a:pt x="52" y="46"/>
                </a:cubicBezTo>
                <a:cubicBezTo>
                  <a:pt x="50" y="47"/>
                  <a:pt x="49" y="46"/>
                  <a:pt x="47" y="47"/>
                </a:cubicBezTo>
                <a:cubicBezTo>
                  <a:pt x="45" y="48"/>
                  <a:pt x="45" y="49"/>
                  <a:pt x="43" y="49"/>
                </a:cubicBezTo>
                <a:cubicBezTo>
                  <a:pt x="40" y="49"/>
                  <a:pt x="37" y="50"/>
                  <a:pt x="36" y="50"/>
                </a:cubicBezTo>
                <a:cubicBezTo>
                  <a:pt x="30" y="50"/>
                  <a:pt x="33" y="55"/>
                  <a:pt x="29" y="53"/>
                </a:cubicBezTo>
                <a:cubicBezTo>
                  <a:pt x="27" y="53"/>
                  <a:pt x="26" y="51"/>
                  <a:pt x="24" y="50"/>
                </a:cubicBezTo>
                <a:cubicBezTo>
                  <a:pt x="23" y="50"/>
                  <a:pt x="21" y="52"/>
                  <a:pt x="19" y="53"/>
                </a:cubicBezTo>
                <a:cubicBezTo>
                  <a:pt x="17" y="54"/>
                  <a:pt x="14" y="51"/>
                  <a:pt x="12" y="50"/>
                </a:cubicBezTo>
                <a:cubicBezTo>
                  <a:pt x="10" y="49"/>
                  <a:pt x="9" y="51"/>
                  <a:pt x="8" y="50"/>
                </a:cubicBezTo>
                <a:cubicBezTo>
                  <a:pt x="6" y="48"/>
                  <a:pt x="7" y="46"/>
                  <a:pt x="5" y="45"/>
                </a:cubicBezTo>
                <a:cubicBezTo>
                  <a:pt x="4" y="43"/>
                  <a:pt x="2" y="41"/>
                  <a:pt x="2" y="39"/>
                </a:cubicBezTo>
                <a:close/>
              </a:path>
            </a:pathLst>
          </a:custGeom>
          <a:solidFill>
            <a:srgbClr val="8ED5DF"/>
          </a:solidFill>
          <a:ln w="0" cap="rnd">
            <a:solidFill>
              <a:srgbClr val="8ED5DF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reeform 21">
            <a:extLst>
              <a:ext uri="{FF2B5EF4-FFF2-40B4-BE49-F238E27FC236}">
                <a16:creationId xmlns:a16="http://schemas.microsoft.com/office/drawing/2014/main" id="{73B12365-B478-2D50-4DA1-C555F6AB5769}"/>
              </a:ext>
            </a:extLst>
          </p:cNvPr>
          <p:cNvSpPr>
            <a:spLocks/>
          </p:cNvSpPr>
          <p:nvPr/>
        </p:nvSpPr>
        <p:spPr bwMode="auto">
          <a:xfrm>
            <a:off x="10399452" y="5472295"/>
            <a:ext cx="458849" cy="473451"/>
          </a:xfrm>
          <a:custGeom>
            <a:avLst/>
            <a:gdLst>
              <a:gd name="T0" fmla="*/ 13 w 186"/>
              <a:gd name="T1" fmla="*/ 14 h 198"/>
              <a:gd name="T2" fmla="*/ 23 w 186"/>
              <a:gd name="T3" fmla="*/ 6 h 198"/>
              <a:gd name="T4" fmla="*/ 32 w 186"/>
              <a:gd name="T5" fmla="*/ 3 h 198"/>
              <a:gd name="T6" fmla="*/ 48 w 186"/>
              <a:gd name="T7" fmla="*/ 1 h 198"/>
              <a:gd name="T8" fmla="*/ 62 w 186"/>
              <a:gd name="T9" fmla="*/ 9 h 198"/>
              <a:gd name="T10" fmla="*/ 74 w 186"/>
              <a:gd name="T11" fmla="*/ 20 h 198"/>
              <a:gd name="T12" fmla="*/ 77 w 186"/>
              <a:gd name="T13" fmla="*/ 32 h 198"/>
              <a:gd name="T14" fmla="*/ 94 w 186"/>
              <a:gd name="T15" fmla="*/ 40 h 198"/>
              <a:gd name="T16" fmla="*/ 105 w 186"/>
              <a:gd name="T17" fmla="*/ 44 h 198"/>
              <a:gd name="T18" fmla="*/ 109 w 186"/>
              <a:gd name="T19" fmla="*/ 54 h 198"/>
              <a:gd name="T20" fmla="*/ 106 w 186"/>
              <a:gd name="T21" fmla="*/ 63 h 198"/>
              <a:gd name="T22" fmla="*/ 117 w 186"/>
              <a:gd name="T23" fmla="*/ 69 h 198"/>
              <a:gd name="T24" fmla="*/ 131 w 186"/>
              <a:gd name="T25" fmla="*/ 70 h 198"/>
              <a:gd name="T26" fmla="*/ 140 w 186"/>
              <a:gd name="T27" fmla="*/ 68 h 198"/>
              <a:gd name="T28" fmla="*/ 153 w 186"/>
              <a:gd name="T29" fmla="*/ 65 h 198"/>
              <a:gd name="T30" fmla="*/ 154 w 186"/>
              <a:gd name="T31" fmla="*/ 67 h 198"/>
              <a:gd name="T32" fmla="*/ 155 w 186"/>
              <a:gd name="T33" fmla="*/ 77 h 198"/>
              <a:gd name="T34" fmla="*/ 160 w 186"/>
              <a:gd name="T35" fmla="*/ 84 h 198"/>
              <a:gd name="T36" fmla="*/ 156 w 186"/>
              <a:gd name="T37" fmla="*/ 96 h 198"/>
              <a:gd name="T38" fmla="*/ 155 w 186"/>
              <a:gd name="T39" fmla="*/ 112 h 198"/>
              <a:gd name="T40" fmla="*/ 168 w 186"/>
              <a:gd name="T41" fmla="*/ 126 h 198"/>
              <a:gd name="T42" fmla="*/ 182 w 186"/>
              <a:gd name="T43" fmla="*/ 136 h 198"/>
              <a:gd name="T44" fmla="*/ 178 w 186"/>
              <a:gd name="T45" fmla="*/ 151 h 198"/>
              <a:gd name="T46" fmla="*/ 170 w 186"/>
              <a:gd name="T47" fmla="*/ 159 h 198"/>
              <a:gd name="T48" fmla="*/ 170 w 186"/>
              <a:gd name="T49" fmla="*/ 175 h 198"/>
              <a:gd name="T50" fmla="*/ 173 w 186"/>
              <a:gd name="T51" fmla="*/ 185 h 198"/>
              <a:gd name="T52" fmla="*/ 160 w 186"/>
              <a:gd name="T53" fmla="*/ 190 h 198"/>
              <a:gd name="T54" fmla="*/ 150 w 186"/>
              <a:gd name="T55" fmla="*/ 193 h 198"/>
              <a:gd name="T56" fmla="*/ 139 w 186"/>
              <a:gd name="T57" fmla="*/ 197 h 198"/>
              <a:gd name="T58" fmla="*/ 139 w 186"/>
              <a:gd name="T59" fmla="*/ 186 h 198"/>
              <a:gd name="T60" fmla="*/ 144 w 186"/>
              <a:gd name="T61" fmla="*/ 175 h 198"/>
              <a:gd name="T62" fmla="*/ 128 w 186"/>
              <a:gd name="T63" fmla="*/ 172 h 198"/>
              <a:gd name="T64" fmla="*/ 116 w 186"/>
              <a:gd name="T65" fmla="*/ 160 h 198"/>
              <a:gd name="T66" fmla="*/ 101 w 186"/>
              <a:gd name="T67" fmla="*/ 151 h 198"/>
              <a:gd name="T68" fmla="*/ 93 w 186"/>
              <a:gd name="T69" fmla="*/ 157 h 198"/>
              <a:gd name="T70" fmla="*/ 89 w 186"/>
              <a:gd name="T71" fmla="*/ 173 h 198"/>
              <a:gd name="T72" fmla="*/ 81 w 186"/>
              <a:gd name="T73" fmla="*/ 172 h 198"/>
              <a:gd name="T74" fmla="*/ 75 w 186"/>
              <a:gd name="T75" fmla="*/ 168 h 198"/>
              <a:gd name="T76" fmla="*/ 65 w 186"/>
              <a:gd name="T77" fmla="*/ 162 h 198"/>
              <a:gd name="T78" fmla="*/ 57 w 186"/>
              <a:gd name="T79" fmla="*/ 164 h 198"/>
              <a:gd name="T80" fmla="*/ 50 w 186"/>
              <a:gd name="T81" fmla="*/ 161 h 198"/>
              <a:gd name="T82" fmla="*/ 45 w 186"/>
              <a:gd name="T83" fmla="*/ 157 h 198"/>
              <a:gd name="T84" fmla="*/ 40 w 186"/>
              <a:gd name="T85" fmla="*/ 152 h 198"/>
              <a:gd name="T86" fmla="*/ 32 w 186"/>
              <a:gd name="T87" fmla="*/ 148 h 198"/>
              <a:gd name="T88" fmla="*/ 34 w 186"/>
              <a:gd name="T89" fmla="*/ 144 h 198"/>
              <a:gd name="T90" fmla="*/ 43 w 186"/>
              <a:gd name="T91" fmla="*/ 140 h 198"/>
              <a:gd name="T92" fmla="*/ 35 w 186"/>
              <a:gd name="T93" fmla="*/ 127 h 198"/>
              <a:gd name="T94" fmla="*/ 32 w 186"/>
              <a:gd name="T95" fmla="*/ 120 h 198"/>
              <a:gd name="T96" fmla="*/ 43 w 186"/>
              <a:gd name="T97" fmla="*/ 118 h 198"/>
              <a:gd name="T98" fmla="*/ 37 w 186"/>
              <a:gd name="T99" fmla="*/ 111 h 198"/>
              <a:gd name="T100" fmla="*/ 28 w 186"/>
              <a:gd name="T101" fmla="*/ 106 h 198"/>
              <a:gd name="T102" fmla="*/ 22 w 186"/>
              <a:gd name="T103" fmla="*/ 98 h 198"/>
              <a:gd name="T104" fmla="*/ 24 w 186"/>
              <a:gd name="T105" fmla="*/ 87 h 198"/>
              <a:gd name="T106" fmla="*/ 27 w 186"/>
              <a:gd name="T107" fmla="*/ 73 h 198"/>
              <a:gd name="T108" fmla="*/ 15 w 186"/>
              <a:gd name="T109" fmla="*/ 74 h 198"/>
              <a:gd name="T110" fmla="*/ 14 w 186"/>
              <a:gd name="T111" fmla="*/ 63 h 198"/>
              <a:gd name="T112" fmla="*/ 16 w 186"/>
              <a:gd name="T113" fmla="*/ 57 h 198"/>
              <a:gd name="T114" fmla="*/ 24 w 186"/>
              <a:gd name="T115" fmla="*/ 53 h 198"/>
              <a:gd name="T116" fmla="*/ 13 w 186"/>
              <a:gd name="T117" fmla="*/ 51 h 198"/>
              <a:gd name="T118" fmla="*/ 7 w 186"/>
              <a:gd name="T119" fmla="*/ 43 h 198"/>
              <a:gd name="T120" fmla="*/ 5 w 186"/>
              <a:gd name="T121" fmla="*/ 40 h 198"/>
              <a:gd name="T122" fmla="*/ 3 w 186"/>
              <a:gd name="T123" fmla="*/ 31 h 198"/>
              <a:gd name="T124" fmla="*/ 4 w 186"/>
              <a:gd name="T125" fmla="*/ 20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6" h="198">
                <a:moveTo>
                  <a:pt x="11" y="14"/>
                </a:moveTo>
                <a:cubicBezTo>
                  <a:pt x="11" y="14"/>
                  <a:pt x="11" y="14"/>
                  <a:pt x="11" y="14"/>
                </a:cubicBezTo>
                <a:cubicBezTo>
                  <a:pt x="11" y="14"/>
                  <a:pt x="11" y="14"/>
                  <a:pt x="11" y="14"/>
                </a:cubicBezTo>
                <a:cubicBezTo>
                  <a:pt x="12" y="14"/>
                  <a:pt x="12" y="14"/>
                  <a:pt x="13" y="14"/>
                </a:cubicBezTo>
                <a:cubicBezTo>
                  <a:pt x="15" y="14"/>
                  <a:pt x="16" y="14"/>
                  <a:pt x="16" y="14"/>
                </a:cubicBezTo>
                <a:cubicBezTo>
                  <a:pt x="17" y="11"/>
                  <a:pt x="17" y="11"/>
                  <a:pt x="17" y="11"/>
                </a:cubicBezTo>
                <a:cubicBezTo>
                  <a:pt x="19" y="10"/>
                  <a:pt x="19" y="10"/>
                  <a:pt x="19" y="10"/>
                </a:cubicBezTo>
                <a:cubicBezTo>
                  <a:pt x="19" y="10"/>
                  <a:pt x="22" y="6"/>
                  <a:pt x="23" y="6"/>
                </a:cubicBezTo>
                <a:cubicBezTo>
                  <a:pt x="25" y="6"/>
                  <a:pt x="23" y="4"/>
                  <a:pt x="23" y="4"/>
                </a:cubicBezTo>
                <a:cubicBezTo>
                  <a:pt x="23" y="4"/>
                  <a:pt x="28" y="2"/>
                  <a:pt x="30" y="2"/>
                </a:cubicBezTo>
                <a:cubicBezTo>
                  <a:pt x="30" y="2"/>
                  <a:pt x="30" y="2"/>
                  <a:pt x="31" y="2"/>
                </a:cubicBezTo>
                <a:cubicBezTo>
                  <a:pt x="32" y="2"/>
                  <a:pt x="32" y="3"/>
                  <a:pt x="32" y="3"/>
                </a:cubicBezTo>
                <a:cubicBezTo>
                  <a:pt x="36" y="1"/>
                  <a:pt x="36" y="1"/>
                  <a:pt x="36" y="1"/>
                </a:cubicBezTo>
                <a:cubicBezTo>
                  <a:pt x="36" y="1"/>
                  <a:pt x="42" y="0"/>
                  <a:pt x="43" y="0"/>
                </a:cubicBezTo>
                <a:cubicBezTo>
                  <a:pt x="44" y="0"/>
                  <a:pt x="46" y="1"/>
                  <a:pt x="46" y="1"/>
                </a:cubicBezTo>
                <a:cubicBezTo>
                  <a:pt x="48" y="1"/>
                  <a:pt x="48" y="1"/>
                  <a:pt x="48" y="1"/>
                </a:cubicBezTo>
                <a:cubicBezTo>
                  <a:pt x="48" y="1"/>
                  <a:pt x="49" y="2"/>
                  <a:pt x="50" y="2"/>
                </a:cubicBezTo>
                <a:cubicBezTo>
                  <a:pt x="52" y="3"/>
                  <a:pt x="53" y="6"/>
                  <a:pt x="54" y="6"/>
                </a:cubicBezTo>
                <a:cubicBezTo>
                  <a:pt x="56" y="7"/>
                  <a:pt x="58" y="7"/>
                  <a:pt x="59" y="7"/>
                </a:cubicBezTo>
                <a:cubicBezTo>
                  <a:pt x="60" y="8"/>
                  <a:pt x="62" y="9"/>
                  <a:pt x="62" y="9"/>
                </a:cubicBezTo>
                <a:cubicBezTo>
                  <a:pt x="62" y="9"/>
                  <a:pt x="67" y="14"/>
                  <a:pt x="68" y="14"/>
                </a:cubicBezTo>
                <a:cubicBezTo>
                  <a:pt x="69" y="14"/>
                  <a:pt x="69" y="14"/>
                  <a:pt x="70" y="16"/>
                </a:cubicBezTo>
                <a:cubicBezTo>
                  <a:pt x="71" y="17"/>
                  <a:pt x="74" y="16"/>
                  <a:pt x="74" y="16"/>
                </a:cubicBezTo>
                <a:cubicBezTo>
                  <a:pt x="74" y="16"/>
                  <a:pt x="75" y="19"/>
                  <a:pt x="74" y="20"/>
                </a:cubicBezTo>
                <a:cubicBezTo>
                  <a:pt x="74" y="21"/>
                  <a:pt x="74" y="24"/>
                  <a:pt x="74" y="24"/>
                </a:cubicBezTo>
                <a:cubicBezTo>
                  <a:pt x="74" y="24"/>
                  <a:pt x="74" y="25"/>
                  <a:pt x="74" y="26"/>
                </a:cubicBezTo>
                <a:cubicBezTo>
                  <a:pt x="75" y="28"/>
                  <a:pt x="76" y="28"/>
                  <a:pt x="76" y="30"/>
                </a:cubicBezTo>
                <a:cubicBezTo>
                  <a:pt x="77" y="31"/>
                  <a:pt x="76" y="31"/>
                  <a:pt x="77" y="32"/>
                </a:cubicBezTo>
                <a:cubicBezTo>
                  <a:pt x="78" y="33"/>
                  <a:pt x="79" y="35"/>
                  <a:pt x="80" y="35"/>
                </a:cubicBezTo>
                <a:cubicBezTo>
                  <a:pt x="81" y="35"/>
                  <a:pt x="82" y="35"/>
                  <a:pt x="85" y="36"/>
                </a:cubicBezTo>
                <a:cubicBezTo>
                  <a:pt x="88" y="38"/>
                  <a:pt x="89" y="38"/>
                  <a:pt x="90" y="39"/>
                </a:cubicBezTo>
                <a:cubicBezTo>
                  <a:pt x="92" y="40"/>
                  <a:pt x="91" y="39"/>
                  <a:pt x="94" y="40"/>
                </a:cubicBezTo>
                <a:cubicBezTo>
                  <a:pt x="98" y="41"/>
                  <a:pt x="97" y="40"/>
                  <a:pt x="98" y="41"/>
                </a:cubicBezTo>
                <a:cubicBezTo>
                  <a:pt x="99" y="41"/>
                  <a:pt x="98" y="40"/>
                  <a:pt x="100" y="41"/>
                </a:cubicBezTo>
                <a:cubicBezTo>
                  <a:pt x="103" y="41"/>
                  <a:pt x="105" y="42"/>
                  <a:pt x="105" y="42"/>
                </a:cubicBezTo>
                <a:cubicBezTo>
                  <a:pt x="105" y="44"/>
                  <a:pt x="105" y="44"/>
                  <a:pt x="105" y="44"/>
                </a:cubicBezTo>
                <a:cubicBezTo>
                  <a:pt x="103" y="48"/>
                  <a:pt x="103" y="48"/>
                  <a:pt x="103" y="48"/>
                </a:cubicBezTo>
                <a:cubicBezTo>
                  <a:pt x="103" y="51"/>
                  <a:pt x="103" y="51"/>
                  <a:pt x="103" y="51"/>
                </a:cubicBezTo>
                <a:cubicBezTo>
                  <a:pt x="103" y="51"/>
                  <a:pt x="101" y="51"/>
                  <a:pt x="103" y="52"/>
                </a:cubicBezTo>
                <a:cubicBezTo>
                  <a:pt x="105" y="53"/>
                  <a:pt x="109" y="54"/>
                  <a:pt x="109" y="54"/>
                </a:cubicBezTo>
                <a:cubicBezTo>
                  <a:pt x="112" y="56"/>
                  <a:pt x="112" y="56"/>
                  <a:pt x="112" y="56"/>
                </a:cubicBezTo>
                <a:cubicBezTo>
                  <a:pt x="112" y="56"/>
                  <a:pt x="110" y="59"/>
                  <a:pt x="109" y="60"/>
                </a:cubicBezTo>
                <a:cubicBezTo>
                  <a:pt x="108" y="60"/>
                  <a:pt x="105" y="60"/>
                  <a:pt x="105" y="60"/>
                </a:cubicBezTo>
                <a:cubicBezTo>
                  <a:pt x="105" y="60"/>
                  <a:pt x="104" y="63"/>
                  <a:pt x="106" y="63"/>
                </a:cubicBezTo>
                <a:cubicBezTo>
                  <a:pt x="107" y="64"/>
                  <a:pt x="109" y="64"/>
                  <a:pt x="110" y="64"/>
                </a:cubicBezTo>
                <a:cubicBezTo>
                  <a:pt x="111" y="64"/>
                  <a:pt x="113" y="65"/>
                  <a:pt x="113" y="65"/>
                </a:cubicBezTo>
                <a:cubicBezTo>
                  <a:pt x="113" y="65"/>
                  <a:pt x="114" y="65"/>
                  <a:pt x="115" y="66"/>
                </a:cubicBezTo>
                <a:cubicBezTo>
                  <a:pt x="115" y="68"/>
                  <a:pt x="116" y="69"/>
                  <a:pt x="117" y="69"/>
                </a:cubicBezTo>
                <a:cubicBezTo>
                  <a:pt x="118" y="69"/>
                  <a:pt x="120" y="69"/>
                  <a:pt x="121" y="69"/>
                </a:cubicBezTo>
                <a:cubicBezTo>
                  <a:pt x="122" y="69"/>
                  <a:pt x="122" y="68"/>
                  <a:pt x="123" y="68"/>
                </a:cubicBezTo>
                <a:cubicBezTo>
                  <a:pt x="124" y="69"/>
                  <a:pt x="130" y="68"/>
                  <a:pt x="130" y="68"/>
                </a:cubicBezTo>
                <a:cubicBezTo>
                  <a:pt x="130" y="68"/>
                  <a:pt x="130" y="68"/>
                  <a:pt x="131" y="70"/>
                </a:cubicBezTo>
                <a:cubicBezTo>
                  <a:pt x="133" y="73"/>
                  <a:pt x="136" y="74"/>
                  <a:pt x="136" y="74"/>
                </a:cubicBezTo>
                <a:cubicBezTo>
                  <a:pt x="136" y="74"/>
                  <a:pt x="137" y="75"/>
                  <a:pt x="137" y="74"/>
                </a:cubicBezTo>
                <a:cubicBezTo>
                  <a:pt x="137" y="73"/>
                  <a:pt x="138" y="72"/>
                  <a:pt x="138" y="72"/>
                </a:cubicBezTo>
                <a:cubicBezTo>
                  <a:pt x="138" y="72"/>
                  <a:pt x="140" y="69"/>
                  <a:pt x="140" y="68"/>
                </a:cubicBezTo>
                <a:cubicBezTo>
                  <a:pt x="141" y="67"/>
                  <a:pt x="142" y="64"/>
                  <a:pt x="143" y="64"/>
                </a:cubicBezTo>
                <a:cubicBezTo>
                  <a:pt x="144" y="63"/>
                  <a:pt x="147" y="61"/>
                  <a:pt x="147" y="61"/>
                </a:cubicBezTo>
                <a:cubicBezTo>
                  <a:pt x="147" y="61"/>
                  <a:pt x="147" y="60"/>
                  <a:pt x="149" y="61"/>
                </a:cubicBezTo>
                <a:cubicBezTo>
                  <a:pt x="150" y="63"/>
                  <a:pt x="153" y="65"/>
                  <a:pt x="153" y="65"/>
                </a:cubicBezTo>
                <a:cubicBezTo>
                  <a:pt x="158" y="65"/>
                  <a:pt x="158" y="65"/>
                  <a:pt x="158" y="65"/>
                </a:cubicBezTo>
                <a:cubicBezTo>
                  <a:pt x="158" y="65"/>
                  <a:pt x="161" y="66"/>
                  <a:pt x="161" y="67"/>
                </a:cubicBezTo>
                <a:cubicBezTo>
                  <a:pt x="161" y="68"/>
                  <a:pt x="160" y="68"/>
                  <a:pt x="158" y="69"/>
                </a:cubicBezTo>
                <a:cubicBezTo>
                  <a:pt x="157" y="69"/>
                  <a:pt x="154" y="66"/>
                  <a:pt x="154" y="67"/>
                </a:cubicBezTo>
                <a:cubicBezTo>
                  <a:pt x="153" y="68"/>
                  <a:pt x="153" y="70"/>
                  <a:pt x="153" y="70"/>
                </a:cubicBezTo>
                <a:cubicBezTo>
                  <a:pt x="149" y="72"/>
                  <a:pt x="149" y="72"/>
                  <a:pt x="149" y="72"/>
                </a:cubicBezTo>
                <a:cubicBezTo>
                  <a:pt x="150" y="74"/>
                  <a:pt x="150" y="74"/>
                  <a:pt x="150" y="74"/>
                </a:cubicBezTo>
                <a:cubicBezTo>
                  <a:pt x="150" y="74"/>
                  <a:pt x="155" y="76"/>
                  <a:pt x="155" y="77"/>
                </a:cubicBezTo>
                <a:cubicBezTo>
                  <a:pt x="155" y="78"/>
                  <a:pt x="155" y="80"/>
                  <a:pt x="155" y="80"/>
                </a:cubicBezTo>
                <a:cubicBezTo>
                  <a:pt x="158" y="81"/>
                  <a:pt x="158" y="81"/>
                  <a:pt x="158" y="81"/>
                </a:cubicBezTo>
                <a:cubicBezTo>
                  <a:pt x="160" y="80"/>
                  <a:pt x="160" y="80"/>
                  <a:pt x="160" y="80"/>
                </a:cubicBezTo>
                <a:cubicBezTo>
                  <a:pt x="160" y="84"/>
                  <a:pt x="160" y="84"/>
                  <a:pt x="160" y="84"/>
                </a:cubicBezTo>
                <a:cubicBezTo>
                  <a:pt x="160" y="88"/>
                  <a:pt x="160" y="88"/>
                  <a:pt x="160" y="88"/>
                </a:cubicBezTo>
                <a:cubicBezTo>
                  <a:pt x="160" y="91"/>
                  <a:pt x="160" y="91"/>
                  <a:pt x="160" y="91"/>
                </a:cubicBezTo>
                <a:cubicBezTo>
                  <a:pt x="160" y="91"/>
                  <a:pt x="161" y="94"/>
                  <a:pt x="160" y="94"/>
                </a:cubicBezTo>
                <a:cubicBezTo>
                  <a:pt x="159" y="94"/>
                  <a:pt x="156" y="96"/>
                  <a:pt x="156" y="96"/>
                </a:cubicBezTo>
                <a:cubicBezTo>
                  <a:pt x="154" y="99"/>
                  <a:pt x="154" y="99"/>
                  <a:pt x="154" y="99"/>
                </a:cubicBezTo>
                <a:cubicBezTo>
                  <a:pt x="154" y="99"/>
                  <a:pt x="154" y="103"/>
                  <a:pt x="154" y="104"/>
                </a:cubicBezTo>
                <a:cubicBezTo>
                  <a:pt x="155" y="106"/>
                  <a:pt x="154" y="109"/>
                  <a:pt x="154" y="109"/>
                </a:cubicBezTo>
                <a:cubicBezTo>
                  <a:pt x="154" y="109"/>
                  <a:pt x="154" y="111"/>
                  <a:pt x="155" y="112"/>
                </a:cubicBezTo>
                <a:cubicBezTo>
                  <a:pt x="156" y="113"/>
                  <a:pt x="157" y="115"/>
                  <a:pt x="157" y="115"/>
                </a:cubicBezTo>
                <a:cubicBezTo>
                  <a:pt x="157" y="115"/>
                  <a:pt x="158" y="116"/>
                  <a:pt x="159" y="118"/>
                </a:cubicBezTo>
                <a:cubicBezTo>
                  <a:pt x="160" y="120"/>
                  <a:pt x="164" y="125"/>
                  <a:pt x="164" y="125"/>
                </a:cubicBezTo>
                <a:cubicBezTo>
                  <a:pt x="164" y="125"/>
                  <a:pt x="167" y="126"/>
                  <a:pt x="168" y="126"/>
                </a:cubicBezTo>
                <a:cubicBezTo>
                  <a:pt x="168" y="126"/>
                  <a:pt x="172" y="128"/>
                  <a:pt x="172" y="128"/>
                </a:cubicBezTo>
                <a:cubicBezTo>
                  <a:pt x="172" y="128"/>
                  <a:pt x="174" y="128"/>
                  <a:pt x="174" y="129"/>
                </a:cubicBezTo>
                <a:cubicBezTo>
                  <a:pt x="174" y="129"/>
                  <a:pt x="178" y="135"/>
                  <a:pt x="178" y="135"/>
                </a:cubicBezTo>
                <a:cubicBezTo>
                  <a:pt x="182" y="136"/>
                  <a:pt x="182" y="136"/>
                  <a:pt x="182" y="136"/>
                </a:cubicBezTo>
                <a:cubicBezTo>
                  <a:pt x="186" y="136"/>
                  <a:pt x="186" y="136"/>
                  <a:pt x="186" y="136"/>
                </a:cubicBezTo>
                <a:cubicBezTo>
                  <a:pt x="186" y="136"/>
                  <a:pt x="185" y="141"/>
                  <a:pt x="184" y="142"/>
                </a:cubicBezTo>
                <a:cubicBezTo>
                  <a:pt x="183" y="143"/>
                  <a:pt x="180" y="147"/>
                  <a:pt x="180" y="147"/>
                </a:cubicBezTo>
                <a:cubicBezTo>
                  <a:pt x="180" y="147"/>
                  <a:pt x="178" y="149"/>
                  <a:pt x="178" y="151"/>
                </a:cubicBezTo>
                <a:cubicBezTo>
                  <a:pt x="179" y="152"/>
                  <a:pt x="179" y="155"/>
                  <a:pt x="179" y="155"/>
                </a:cubicBezTo>
                <a:cubicBezTo>
                  <a:pt x="179" y="155"/>
                  <a:pt x="177" y="157"/>
                  <a:pt x="176" y="157"/>
                </a:cubicBezTo>
                <a:cubicBezTo>
                  <a:pt x="175" y="157"/>
                  <a:pt x="173" y="157"/>
                  <a:pt x="172" y="158"/>
                </a:cubicBezTo>
                <a:cubicBezTo>
                  <a:pt x="171" y="158"/>
                  <a:pt x="170" y="159"/>
                  <a:pt x="170" y="159"/>
                </a:cubicBezTo>
                <a:cubicBezTo>
                  <a:pt x="169" y="160"/>
                  <a:pt x="167" y="162"/>
                  <a:pt x="167" y="162"/>
                </a:cubicBezTo>
                <a:cubicBezTo>
                  <a:pt x="169" y="165"/>
                  <a:pt x="169" y="165"/>
                  <a:pt x="169" y="165"/>
                </a:cubicBezTo>
                <a:cubicBezTo>
                  <a:pt x="170" y="170"/>
                  <a:pt x="170" y="170"/>
                  <a:pt x="170" y="170"/>
                </a:cubicBezTo>
                <a:cubicBezTo>
                  <a:pt x="170" y="175"/>
                  <a:pt x="170" y="175"/>
                  <a:pt x="170" y="175"/>
                </a:cubicBezTo>
                <a:cubicBezTo>
                  <a:pt x="170" y="175"/>
                  <a:pt x="173" y="176"/>
                  <a:pt x="173" y="177"/>
                </a:cubicBezTo>
                <a:cubicBezTo>
                  <a:pt x="174" y="177"/>
                  <a:pt x="175" y="180"/>
                  <a:pt x="175" y="180"/>
                </a:cubicBezTo>
                <a:cubicBezTo>
                  <a:pt x="174" y="182"/>
                  <a:pt x="174" y="182"/>
                  <a:pt x="174" y="182"/>
                </a:cubicBezTo>
                <a:cubicBezTo>
                  <a:pt x="173" y="185"/>
                  <a:pt x="173" y="185"/>
                  <a:pt x="173" y="185"/>
                </a:cubicBezTo>
                <a:cubicBezTo>
                  <a:pt x="173" y="185"/>
                  <a:pt x="172" y="187"/>
                  <a:pt x="171" y="188"/>
                </a:cubicBezTo>
                <a:cubicBezTo>
                  <a:pt x="169" y="188"/>
                  <a:pt x="166" y="188"/>
                  <a:pt x="166" y="188"/>
                </a:cubicBezTo>
                <a:cubicBezTo>
                  <a:pt x="166" y="188"/>
                  <a:pt x="166" y="187"/>
                  <a:pt x="164" y="188"/>
                </a:cubicBezTo>
                <a:cubicBezTo>
                  <a:pt x="162" y="188"/>
                  <a:pt x="160" y="190"/>
                  <a:pt x="160" y="190"/>
                </a:cubicBezTo>
                <a:cubicBezTo>
                  <a:pt x="160" y="190"/>
                  <a:pt x="160" y="190"/>
                  <a:pt x="159" y="191"/>
                </a:cubicBezTo>
                <a:cubicBezTo>
                  <a:pt x="157" y="191"/>
                  <a:pt x="156" y="191"/>
                  <a:pt x="155" y="191"/>
                </a:cubicBezTo>
                <a:cubicBezTo>
                  <a:pt x="154" y="191"/>
                  <a:pt x="152" y="190"/>
                  <a:pt x="152" y="190"/>
                </a:cubicBezTo>
                <a:cubicBezTo>
                  <a:pt x="150" y="193"/>
                  <a:pt x="150" y="193"/>
                  <a:pt x="150" y="193"/>
                </a:cubicBezTo>
                <a:cubicBezTo>
                  <a:pt x="150" y="193"/>
                  <a:pt x="148" y="194"/>
                  <a:pt x="147" y="194"/>
                </a:cubicBezTo>
                <a:cubicBezTo>
                  <a:pt x="147" y="194"/>
                  <a:pt x="144" y="198"/>
                  <a:pt x="144" y="198"/>
                </a:cubicBezTo>
                <a:cubicBezTo>
                  <a:pt x="144" y="198"/>
                  <a:pt x="144" y="198"/>
                  <a:pt x="143" y="198"/>
                </a:cubicBezTo>
                <a:cubicBezTo>
                  <a:pt x="141" y="198"/>
                  <a:pt x="139" y="197"/>
                  <a:pt x="139" y="197"/>
                </a:cubicBezTo>
                <a:cubicBezTo>
                  <a:pt x="136" y="194"/>
                  <a:pt x="136" y="194"/>
                  <a:pt x="136" y="194"/>
                </a:cubicBezTo>
                <a:cubicBezTo>
                  <a:pt x="136" y="194"/>
                  <a:pt x="137" y="194"/>
                  <a:pt x="139" y="192"/>
                </a:cubicBezTo>
                <a:cubicBezTo>
                  <a:pt x="140" y="191"/>
                  <a:pt x="140" y="191"/>
                  <a:pt x="140" y="190"/>
                </a:cubicBezTo>
                <a:cubicBezTo>
                  <a:pt x="139" y="188"/>
                  <a:pt x="138" y="186"/>
                  <a:pt x="139" y="186"/>
                </a:cubicBezTo>
                <a:cubicBezTo>
                  <a:pt x="140" y="185"/>
                  <a:pt x="141" y="186"/>
                  <a:pt x="142" y="184"/>
                </a:cubicBezTo>
                <a:cubicBezTo>
                  <a:pt x="142" y="183"/>
                  <a:pt x="142" y="182"/>
                  <a:pt x="142" y="180"/>
                </a:cubicBezTo>
                <a:cubicBezTo>
                  <a:pt x="142" y="179"/>
                  <a:pt x="142" y="177"/>
                  <a:pt x="143" y="177"/>
                </a:cubicBezTo>
                <a:cubicBezTo>
                  <a:pt x="144" y="176"/>
                  <a:pt x="144" y="175"/>
                  <a:pt x="144" y="175"/>
                </a:cubicBezTo>
                <a:cubicBezTo>
                  <a:pt x="139" y="174"/>
                  <a:pt x="139" y="174"/>
                  <a:pt x="139" y="174"/>
                </a:cubicBezTo>
                <a:cubicBezTo>
                  <a:pt x="136" y="175"/>
                  <a:pt x="136" y="175"/>
                  <a:pt x="136" y="175"/>
                </a:cubicBezTo>
                <a:cubicBezTo>
                  <a:pt x="136" y="175"/>
                  <a:pt x="136" y="173"/>
                  <a:pt x="134" y="173"/>
                </a:cubicBezTo>
                <a:cubicBezTo>
                  <a:pt x="132" y="172"/>
                  <a:pt x="128" y="172"/>
                  <a:pt x="128" y="172"/>
                </a:cubicBezTo>
                <a:cubicBezTo>
                  <a:pt x="127" y="168"/>
                  <a:pt x="127" y="168"/>
                  <a:pt x="127" y="168"/>
                </a:cubicBezTo>
                <a:cubicBezTo>
                  <a:pt x="119" y="166"/>
                  <a:pt x="119" y="166"/>
                  <a:pt x="119" y="166"/>
                </a:cubicBezTo>
                <a:cubicBezTo>
                  <a:pt x="119" y="166"/>
                  <a:pt x="118" y="162"/>
                  <a:pt x="117" y="161"/>
                </a:cubicBezTo>
                <a:cubicBezTo>
                  <a:pt x="116" y="160"/>
                  <a:pt x="116" y="160"/>
                  <a:pt x="116" y="160"/>
                </a:cubicBezTo>
                <a:cubicBezTo>
                  <a:pt x="111" y="156"/>
                  <a:pt x="111" y="156"/>
                  <a:pt x="111" y="156"/>
                </a:cubicBezTo>
                <a:cubicBezTo>
                  <a:pt x="108" y="156"/>
                  <a:pt x="108" y="156"/>
                  <a:pt x="108" y="156"/>
                </a:cubicBezTo>
                <a:cubicBezTo>
                  <a:pt x="108" y="156"/>
                  <a:pt x="107" y="156"/>
                  <a:pt x="105" y="155"/>
                </a:cubicBezTo>
                <a:cubicBezTo>
                  <a:pt x="102" y="154"/>
                  <a:pt x="101" y="151"/>
                  <a:pt x="101" y="151"/>
                </a:cubicBezTo>
                <a:cubicBezTo>
                  <a:pt x="101" y="151"/>
                  <a:pt x="101" y="149"/>
                  <a:pt x="99" y="150"/>
                </a:cubicBezTo>
                <a:cubicBezTo>
                  <a:pt x="97" y="152"/>
                  <a:pt x="95" y="152"/>
                  <a:pt x="94" y="153"/>
                </a:cubicBezTo>
                <a:cubicBezTo>
                  <a:pt x="94" y="153"/>
                  <a:pt x="93" y="153"/>
                  <a:pt x="92" y="154"/>
                </a:cubicBezTo>
                <a:cubicBezTo>
                  <a:pt x="92" y="155"/>
                  <a:pt x="91" y="155"/>
                  <a:pt x="93" y="157"/>
                </a:cubicBezTo>
                <a:cubicBezTo>
                  <a:pt x="94" y="158"/>
                  <a:pt x="95" y="159"/>
                  <a:pt x="95" y="159"/>
                </a:cubicBezTo>
                <a:cubicBezTo>
                  <a:pt x="94" y="164"/>
                  <a:pt x="94" y="164"/>
                  <a:pt x="94" y="164"/>
                </a:cubicBezTo>
                <a:cubicBezTo>
                  <a:pt x="88" y="170"/>
                  <a:pt x="88" y="170"/>
                  <a:pt x="88" y="170"/>
                </a:cubicBezTo>
                <a:cubicBezTo>
                  <a:pt x="89" y="173"/>
                  <a:pt x="89" y="173"/>
                  <a:pt x="89" y="173"/>
                </a:cubicBezTo>
                <a:cubicBezTo>
                  <a:pt x="89" y="173"/>
                  <a:pt x="91" y="173"/>
                  <a:pt x="88" y="174"/>
                </a:cubicBezTo>
                <a:cubicBezTo>
                  <a:pt x="86" y="175"/>
                  <a:pt x="86" y="176"/>
                  <a:pt x="85" y="176"/>
                </a:cubicBezTo>
                <a:cubicBezTo>
                  <a:pt x="85" y="175"/>
                  <a:pt x="84" y="174"/>
                  <a:pt x="82" y="173"/>
                </a:cubicBezTo>
                <a:cubicBezTo>
                  <a:pt x="81" y="172"/>
                  <a:pt x="81" y="172"/>
                  <a:pt x="81" y="172"/>
                </a:cubicBezTo>
                <a:cubicBezTo>
                  <a:pt x="81" y="172"/>
                  <a:pt x="81" y="172"/>
                  <a:pt x="80" y="171"/>
                </a:cubicBezTo>
                <a:cubicBezTo>
                  <a:pt x="80" y="171"/>
                  <a:pt x="80" y="171"/>
                  <a:pt x="80" y="171"/>
                </a:cubicBezTo>
                <a:cubicBezTo>
                  <a:pt x="80" y="171"/>
                  <a:pt x="80" y="170"/>
                  <a:pt x="78" y="170"/>
                </a:cubicBezTo>
                <a:cubicBezTo>
                  <a:pt x="77" y="170"/>
                  <a:pt x="75" y="168"/>
                  <a:pt x="75" y="168"/>
                </a:cubicBezTo>
                <a:cubicBezTo>
                  <a:pt x="72" y="168"/>
                  <a:pt x="72" y="168"/>
                  <a:pt x="72" y="168"/>
                </a:cubicBezTo>
                <a:cubicBezTo>
                  <a:pt x="72" y="168"/>
                  <a:pt x="69" y="165"/>
                  <a:pt x="69" y="165"/>
                </a:cubicBezTo>
                <a:cubicBezTo>
                  <a:pt x="68" y="165"/>
                  <a:pt x="65" y="164"/>
                  <a:pt x="65" y="164"/>
                </a:cubicBezTo>
                <a:cubicBezTo>
                  <a:pt x="65" y="162"/>
                  <a:pt x="65" y="162"/>
                  <a:pt x="65" y="162"/>
                </a:cubicBezTo>
                <a:cubicBezTo>
                  <a:pt x="65" y="162"/>
                  <a:pt x="64" y="162"/>
                  <a:pt x="64" y="162"/>
                </a:cubicBezTo>
                <a:cubicBezTo>
                  <a:pt x="63" y="162"/>
                  <a:pt x="62" y="163"/>
                  <a:pt x="62" y="163"/>
                </a:cubicBezTo>
                <a:cubicBezTo>
                  <a:pt x="59" y="164"/>
                  <a:pt x="59" y="164"/>
                  <a:pt x="59" y="164"/>
                </a:cubicBezTo>
                <a:cubicBezTo>
                  <a:pt x="59" y="164"/>
                  <a:pt x="57" y="164"/>
                  <a:pt x="57" y="164"/>
                </a:cubicBezTo>
                <a:cubicBezTo>
                  <a:pt x="56" y="163"/>
                  <a:pt x="55" y="161"/>
                  <a:pt x="55" y="161"/>
                </a:cubicBezTo>
                <a:cubicBezTo>
                  <a:pt x="55" y="161"/>
                  <a:pt x="55" y="161"/>
                  <a:pt x="54" y="161"/>
                </a:cubicBezTo>
                <a:cubicBezTo>
                  <a:pt x="53" y="162"/>
                  <a:pt x="55" y="163"/>
                  <a:pt x="53" y="162"/>
                </a:cubicBezTo>
                <a:cubicBezTo>
                  <a:pt x="50" y="161"/>
                  <a:pt x="50" y="161"/>
                  <a:pt x="50" y="161"/>
                </a:cubicBezTo>
                <a:cubicBezTo>
                  <a:pt x="48" y="159"/>
                  <a:pt x="48" y="159"/>
                  <a:pt x="48" y="159"/>
                </a:cubicBezTo>
                <a:cubicBezTo>
                  <a:pt x="47" y="159"/>
                  <a:pt x="47" y="159"/>
                  <a:pt x="47" y="159"/>
                </a:cubicBezTo>
                <a:cubicBezTo>
                  <a:pt x="46" y="159"/>
                  <a:pt x="46" y="159"/>
                  <a:pt x="46" y="159"/>
                </a:cubicBezTo>
                <a:cubicBezTo>
                  <a:pt x="46" y="159"/>
                  <a:pt x="45" y="157"/>
                  <a:pt x="45" y="157"/>
                </a:cubicBezTo>
                <a:cubicBezTo>
                  <a:pt x="45" y="157"/>
                  <a:pt x="45" y="155"/>
                  <a:pt x="45" y="155"/>
                </a:cubicBezTo>
                <a:cubicBezTo>
                  <a:pt x="44" y="155"/>
                  <a:pt x="41" y="154"/>
                  <a:pt x="41" y="154"/>
                </a:cubicBezTo>
                <a:cubicBezTo>
                  <a:pt x="40" y="152"/>
                  <a:pt x="40" y="152"/>
                  <a:pt x="40" y="152"/>
                </a:cubicBezTo>
                <a:cubicBezTo>
                  <a:pt x="40" y="152"/>
                  <a:pt x="40" y="152"/>
                  <a:pt x="40" y="152"/>
                </a:cubicBezTo>
                <a:cubicBezTo>
                  <a:pt x="39" y="152"/>
                  <a:pt x="37" y="151"/>
                  <a:pt x="37" y="151"/>
                </a:cubicBezTo>
                <a:cubicBezTo>
                  <a:pt x="36" y="150"/>
                  <a:pt x="36" y="150"/>
                  <a:pt x="36" y="150"/>
                </a:cubicBezTo>
                <a:cubicBezTo>
                  <a:pt x="33" y="150"/>
                  <a:pt x="33" y="150"/>
                  <a:pt x="33" y="150"/>
                </a:cubicBezTo>
                <a:cubicBezTo>
                  <a:pt x="32" y="148"/>
                  <a:pt x="32" y="148"/>
                  <a:pt x="32" y="148"/>
                </a:cubicBezTo>
                <a:cubicBezTo>
                  <a:pt x="32" y="148"/>
                  <a:pt x="31" y="147"/>
                  <a:pt x="31" y="147"/>
                </a:cubicBezTo>
                <a:cubicBezTo>
                  <a:pt x="32" y="147"/>
                  <a:pt x="32" y="145"/>
                  <a:pt x="32" y="145"/>
                </a:cubicBezTo>
                <a:cubicBezTo>
                  <a:pt x="31" y="145"/>
                  <a:pt x="31" y="145"/>
                  <a:pt x="31" y="145"/>
                </a:cubicBezTo>
                <a:cubicBezTo>
                  <a:pt x="32" y="144"/>
                  <a:pt x="34" y="144"/>
                  <a:pt x="34" y="144"/>
                </a:cubicBezTo>
                <a:cubicBezTo>
                  <a:pt x="36" y="141"/>
                  <a:pt x="36" y="141"/>
                  <a:pt x="36" y="141"/>
                </a:cubicBezTo>
                <a:cubicBezTo>
                  <a:pt x="36" y="141"/>
                  <a:pt x="36" y="141"/>
                  <a:pt x="37" y="141"/>
                </a:cubicBezTo>
                <a:cubicBezTo>
                  <a:pt x="39" y="142"/>
                  <a:pt x="40" y="142"/>
                  <a:pt x="41" y="142"/>
                </a:cubicBezTo>
                <a:cubicBezTo>
                  <a:pt x="42" y="142"/>
                  <a:pt x="43" y="144"/>
                  <a:pt x="43" y="140"/>
                </a:cubicBezTo>
                <a:cubicBezTo>
                  <a:pt x="43" y="137"/>
                  <a:pt x="43" y="136"/>
                  <a:pt x="43" y="136"/>
                </a:cubicBezTo>
                <a:cubicBezTo>
                  <a:pt x="38" y="132"/>
                  <a:pt x="38" y="132"/>
                  <a:pt x="38" y="132"/>
                </a:cubicBezTo>
                <a:cubicBezTo>
                  <a:pt x="38" y="132"/>
                  <a:pt x="38" y="131"/>
                  <a:pt x="37" y="129"/>
                </a:cubicBezTo>
                <a:cubicBezTo>
                  <a:pt x="36" y="128"/>
                  <a:pt x="35" y="127"/>
                  <a:pt x="35" y="127"/>
                </a:cubicBezTo>
                <a:cubicBezTo>
                  <a:pt x="34" y="127"/>
                  <a:pt x="32" y="125"/>
                  <a:pt x="32" y="125"/>
                </a:cubicBezTo>
                <a:cubicBezTo>
                  <a:pt x="31" y="124"/>
                  <a:pt x="30" y="123"/>
                  <a:pt x="30" y="123"/>
                </a:cubicBezTo>
                <a:cubicBezTo>
                  <a:pt x="30" y="123"/>
                  <a:pt x="30" y="121"/>
                  <a:pt x="30" y="120"/>
                </a:cubicBezTo>
                <a:cubicBezTo>
                  <a:pt x="31" y="120"/>
                  <a:pt x="31" y="120"/>
                  <a:pt x="32" y="120"/>
                </a:cubicBezTo>
                <a:cubicBezTo>
                  <a:pt x="33" y="121"/>
                  <a:pt x="34" y="121"/>
                  <a:pt x="35" y="121"/>
                </a:cubicBezTo>
                <a:cubicBezTo>
                  <a:pt x="36" y="121"/>
                  <a:pt x="37" y="121"/>
                  <a:pt x="38" y="121"/>
                </a:cubicBezTo>
                <a:cubicBezTo>
                  <a:pt x="38" y="121"/>
                  <a:pt x="41" y="120"/>
                  <a:pt x="41" y="120"/>
                </a:cubicBezTo>
                <a:cubicBezTo>
                  <a:pt x="42" y="120"/>
                  <a:pt x="42" y="118"/>
                  <a:pt x="43" y="118"/>
                </a:cubicBezTo>
                <a:cubicBezTo>
                  <a:pt x="43" y="118"/>
                  <a:pt x="44" y="117"/>
                  <a:pt x="43" y="116"/>
                </a:cubicBezTo>
                <a:cubicBezTo>
                  <a:pt x="43" y="116"/>
                  <a:pt x="41" y="115"/>
                  <a:pt x="41" y="115"/>
                </a:cubicBezTo>
                <a:cubicBezTo>
                  <a:pt x="40" y="115"/>
                  <a:pt x="39" y="114"/>
                  <a:pt x="39" y="113"/>
                </a:cubicBezTo>
                <a:cubicBezTo>
                  <a:pt x="38" y="113"/>
                  <a:pt x="37" y="112"/>
                  <a:pt x="37" y="111"/>
                </a:cubicBezTo>
                <a:cubicBezTo>
                  <a:pt x="36" y="111"/>
                  <a:pt x="36" y="112"/>
                  <a:pt x="35" y="112"/>
                </a:cubicBezTo>
                <a:cubicBezTo>
                  <a:pt x="34" y="111"/>
                  <a:pt x="33" y="110"/>
                  <a:pt x="32" y="109"/>
                </a:cubicBezTo>
                <a:cubicBezTo>
                  <a:pt x="32" y="108"/>
                  <a:pt x="32" y="108"/>
                  <a:pt x="31" y="107"/>
                </a:cubicBezTo>
                <a:cubicBezTo>
                  <a:pt x="30" y="107"/>
                  <a:pt x="29" y="106"/>
                  <a:pt x="28" y="106"/>
                </a:cubicBezTo>
                <a:cubicBezTo>
                  <a:pt x="27" y="106"/>
                  <a:pt x="27" y="107"/>
                  <a:pt x="25" y="106"/>
                </a:cubicBezTo>
                <a:cubicBezTo>
                  <a:pt x="23" y="106"/>
                  <a:pt x="21" y="105"/>
                  <a:pt x="21" y="104"/>
                </a:cubicBezTo>
                <a:cubicBezTo>
                  <a:pt x="22" y="103"/>
                  <a:pt x="21" y="103"/>
                  <a:pt x="22" y="102"/>
                </a:cubicBezTo>
                <a:cubicBezTo>
                  <a:pt x="22" y="101"/>
                  <a:pt x="22" y="99"/>
                  <a:pt x="22" y="98"/>
                </a:cubicBezTo>
                <a:cubicBezTo>
                  <a:pt x="22" y="97"/>
                  <a:pt x="21" y="98"/>
                  <a:pt x="21" y="95"/>
                </a:cubicBezTo>
                <a:cubicBezTo>
                  <a:pt x="20" y="92"/>
                  <a:pt x="22" y="93"/>
                  <a:pt x="22" y="93"/>
                </a:cubicBezTo>
                <a:cubicBezTo>
                  <a:pt x="22" y="93"/>
                  <a:pt x="23" y="91"/>
                  <a:pt x="23" y="90"/>
                </a:cubicBezTo>
                <a:cubicBezTo>
                  <a:pt x="23" y="90"/>
                  <a:pt x="24" y="87"/>
                  <a:pt x="24" y="87"/>
                </a:cubicBezTo>
                <a:cubicBezTo>
                  <a:pt x="27" y="83"/>
                  <a:pt x="27" y="83"/>
                  <a:pt x="27" y="83"/>
                </a:cubicBezTo>
                <a:cubicBezTo>
                  <a:pt x="27" y="80"/>
                  <a:pt x="27" y="80"/>
                  <a:pt x="27" y="80"/>
                </a:cubicBezTo>
                <a:cubicBezTo>
                  <a:pt x="27" y="76"/>
                  <a:pt x="27" y="76"/>
                  <a:pt x="27" y="76"/>
                </a:cubicBezTo>
                <a:cubicBezTo>
                  <a:pt x="27" y="73"/>
                  <a:pt x="27" y="73"/>
                  <a:pt x="27" y="73"/>
                </a:cubicBezTo>
                <a:cubicBezTo>
                  <a:pt x="24" y="72"/>
                  <a:pt x="24" y="72"/>
                  <a:pt x="24" y="72"/>
                </a:cubicBezTo>
                <a:cubicBezTo>
                  <a:pt x="18" y="71"/>
                  <a:pt x="18" y="71"/>
                  <a:pt x="18" y="71"/>
                </a:cubicBezTo>
                <a:cubicBezTo>
                  <a:pt x="18" y="71"/>
                  <a:pt x="18" y="73"/>
                  <a:pt x="17" y="73"/>
                </a:cubicBezTo>
                <a:cubicBezTo>
                  <a:pt x="17" y="73"/>
                  <a:pt x="16" y="74"/>
                  <a:pt x="15" y="74"/>
                </a:cubicBezTo>
                <a:cubicBezTo>
                  <a:pt x="14" y="73"/>
                  <a:pt x="14" y="73"/>
                  <a:pt x="14" y="73"/>
                </a:cubicBezTo>
                <a:cubicBezTo>
                  <a:pt x="16" y="71"/>
                  <a:pt x="16" y="71"/>
                  <a:pt x="16" y="71"/>
                </a:cubicBezTo>
                <a:cubicBezTo>
                  <a:pt x="16" y="67"/>
                  <a:pt x="16" y="67"/>
                  <a:pt x="16" y="67"/>
                </a:cubicBezTo>
                <a:cubicBezTo>
                  <a:pt x="16" y="67"/>
                  <a:pt x="15" y="65"/>
                  <a:pt x="14" y="63"/>
                </a:cubicBezTo>
                <a:cubicBezTo>
                  <a:pt x="13" y="62"/>
                  <a:pt x="12" y="61"/>
                  <a:pt x="12" y="61"/>
                </a:cubicBezTo>
                <a:cubicBezTo>
                  <a:pt x="15" y="59"/>
                  <a:pt x="15" y="59"/>
                  <a:pt x="15" y="59"/>
                </a:cubicBezTo>
                <a:cubicBezTo>
                  <a:pt x="16" y="58"/>
                  <a:pt x="16" y="58"/>
                  <a:pt x="16" y="58"/>
                </a:cubicBezTo>
                <a:cubicBezTo>
                  <a:pt x="16" y="57"/>
                  <a:pt x="16" y="57"/>
                  <a:pt x="16" y="57"/>
                </a:cubicBezTo>
                <a:cubicBezTo>
                  <a:pt x="16" y="57"/>
                  <a:pt x="18" y="59"/>
                  <a:pt x="20" y="59"/>
                </a:cubicBezTo>
                <a:cubicBezTo>
                  <a:pt x="21" y="59"/>
                  <a:pt x="20" y="59"/>
                  <a:pt x="22" y="58"/>
                </a:cubicBezTo>
                <a:cubicBezTo>
                  <a:pt x="24" y="58"/>
                  <a:pt x="27" y="55"/>
                  <a:pt x="27" y="55"/>
                </a:cubicBezTo>
                <a:cubicBezTo>
                  <a:pt x="27" y="55"/>
                  <a:pt x="25" y="53"/>
                  <a:pt x="24" y="53"/>
                </a:cubicBezTo>
                <a:cubicBezTo>
                  <a:pt x="23" y="54"/>
                  <a:pt x="24" y="54"/>
                  <a:pt x="21" y="54"/>
                </a:cubicBezTo>
                <a:cubicBezTo>
                  <a:pt x="18" y="53"/>
                  <a:pt x="17" y="52"/>
                  <a:pt x="17" y="52"/>
                </a:cubicBezTo>
                <a:cubicBezTo>
                  <a:pt x="17" y="52"/>
                  <a:pt x="16" y="52"/>
                  <a:pt x="15" y="52"/>
                </a:cubicBezTo>
                <a:cubicBezTo>
                  <a:pt x="14" y="52"/>
                  <a:pt x="14" y="52"/>
                  <a:pt x="13" y="51"/>
                </a:cubicBezTo>
                <a:cubicBezTo>
                  <a:pt x="11" y="49"/>
                  <a:pt x="9" y="47"/>
                  <a:pt x="9" y="47"/>
                </a:cubicBezTo>
                <a:cubicBezTo>
                  <a:pt x="9" y="47"/>
                  <a:pt x="7" y="48"/>
                  <a:pt x="7" y="47"/>
                </a:cubicBezTo>
                <a:cubicBezTo>
                  <a:pt x="7" y="46"/>
                  <a:pt x="8" y="45"/>
                  <a:pt x="8" y="45"/>
                </a:cubicBezTo>
                <a:cubicBezTo>
                  <a:pt x="7" y="43"/>
                  <a:pt x="7" y="43"/>
                  <a:pt x="7" y="43"/>
                </a:cubicBezTo>
                <a:cubicBezTo>
                  <a:pt x="7" y="43"/>
                  <a:pt x="9" y="43"/>
                  <a:pt x="10" y="42"/>
                </a:cubicBezTo>
                <a:cubicBezTo>
                  <a:pt x="11" y="42"/>
                  <a:pt x="11" y="39"/>
                  <a:pt x="10" y="39"/>
                </a:cubicBezTo>
                <a:cubicBezTo>
                  <a:pt x="9" y="39"/>
                  <a:pt x="8" y="38"/>
                  <a:pt x="7" y="39"/>
                </a:cubicBezTo>
                <a:cubicBezTo>
                  <a:pt x="6" y="39"/>
                  <a:pt x="5" y="40"/>
                  <a:pt x="5" y="40"/>
                </a:cubicBezTo>
                <a:cubicBezTo>
                  <a:pt x="4" y="40"/>
                  <a:pt x="2" y="39"/>
                  <a:pt x="2" y="38"/>
                </a:cubicBezTo>
                <a:cubicBezTo>
                  <a:pt x="2" y="37"/>
                  <a:pt x="1" y="37"/>
                  <a:pt x="3" y="36"/>
                </a:cubicBezTo>
                <a:cubicBezTo>
                  <a:pt x="4" y="36"/>
                  <a:pt x="5" y="34"/>
                  <a:pt x="5" y="34"/>
                </a:cubicBezTo>
                <a:cubicBezTo>
                  <a:pt x="3" y="31"/>
                  <a:pt x="3" y="31"/>
                  <a:pt x="3" y="31"/>
                </a:cubicBezTo>
                <a:cubicBezTo>
                  <a:pt x="4" y="25"/>
                  <a:pt x="4" y="25"/>
                  <a:pt x="4" y="25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2"/>
                  <a:pt x="0" y="22"/>
                  <a:pt x="0" y="22"/>
                </a:cubicBezTo>
                <a:cubicBezTo>
                  <a:pt x="4" y="20"/>
                  <a:pt x="4" y="20"/>
                  <a:pt x="4" y="20"/>
                </a:cubicBezTo>
                <a:cubicBezTo>
                  <a:pt x="8" y="14"/>
                  <a:pt x="8" y="14"/>
                  <a:pt x="8" y="14"/>
                </a:cubicBezTo>
                <a:cubicBezTo>
                  <a:pt x="9" y="15"/>
                  <a:pt x="9" y="15"/>
                  <a:pt x="9" y="15"/>
                </a:cubicBezTo>
                <a:cubicBezTo>
                  <a:pt x="9" y="15"/>
                  <a:pt x="10" y="15"/>
                  <a:pt x="11" y="14"/>
                </a:cubicBezTo>
                <a:close/>
              </a:path>
            </a:pathLst>
          </a:custGeom>
          <a:solidFill>
            <a:srgbClr val="8ED5DF"/>
          </a:solidFill>
          <a:ln w="0" cap="rnd">
            <a:solidFill>
              <a:srgbClr val="8ED5DF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reeform 25">
            <a:extLst>
              <a:ext uri="{FF2B5EF4-FFF2-40B4-BE49-F238E27FC236}">
                <a16:creationId xmlns:a16="http://schemas.microsoft.com/office/drawing/2014/main" id="{6B8D3198-8D83-C2FA-8A76-A604F0A3C51E}"/>
              </a:ext>
            </a:extLst>
          </p:cNvPr>
          <p:cNvSpPr>
            <a:spLocks/>
          </p:cNvSpPr>
          <p:nvPr/>
        </p:nvSpPr>
        <p:spPr bwMode="auto">
          <a:xfrm>
            <a:off x="9196458" y="5328302"/>
            <a:ext cx="426753" cy="260341"/>
          </a:xfrm>
          <a:custGeom>
            <a:avLst/>
            <a:gdLst>
              <a:gd name="T0" fmla="*/ 33 w 173"/>
              <a:gd name="T1" fmla="*/ 82 h 109"/>
              <a:gd name="T2" fmla="*/ 34 w 173"/>
              <a:gd name="T3" fmla="*/ 96 h 109"/>
              <a:gd name="T4" fmla="*/ 43 w 173"/>
              <a:gd name="T5" fmla="*/ 106 h 109"/>
              <a:gd name="T6" fmla="*/ 57 w 173"/>
              <a:gd name="T7" fmla="*/ 101 h 109"/>
              <a:gd name="T8" fmla="*/ 68 w 173"/>
              <a:gd name="T9" fmla="*/ 103 h 109"/>
              <a:gd name="T10" fmla="*/ 78 w 173"/>
              <a:gd name="T11" fmla="*/ 97 h 109"/>
              <a:gd name="T12" fmla="*/ 81 w 173"/>
              <a:gd name="T13" fmla="*/ 85 h 109"/>
              <a:gd name="T14" fmla="*/ 88 w 173"/>
              <a:gd name="T15" fmla="*/ 77 h 109"/>
              <a:gd name="T16" fmla="*/ 94 w 173"/>
              <a:gd name="T17" fmla="*/ 85 h 109"/>
              <a:gd name="T18" fmla="*/ 103 w 173"/>
              <a:gd name="T19" fmla="*/ 92 h 109"/>
              <a:gd name="T20" fmla="*/ 110 w 173"/>
              <a:gd name="T21" fmla="*/ 96 h 109"/>
              <a:gd name="T22" fmla="*/ 113 w 173"/>
              <a:gd name="T23" fmla="*/ 108 h 109"/>
              <a:gd name="T24" fmla="*/ 117 w 173"/>
              <a:gd name="T25" fmla="*/ 101 h 109"/>
              <a:gd name="T26" fmla="*/ 121 w 173"/>
              <a:gd name="T27" fmla="*/ 89 h 109"/>
              <a:gd name="T28" fmla="*/ 126 w 173"/>
              <a:gd name="T29" fmla="*/ 80 h 109"/>
              <a:gd name="T30" fmla="*/ 130 w 173"/>
              <a:gd name="T31" fmla="*/ 72 h 109"/>
              <a:gd name="T32" fmla="*/ 136 w 173"/>
              <a:gd name="T33" fmla="*/ 81 h 109"/>
              <a:gd name="T34" fmla="*/ 147 w 173"/>
              <a:gd name="T35" fmla="*/ 78 h 109"/>
              <a:gd name="T36" fmla="*/ 156 w 173"/>
              <a:gd name="T37" fmla="*/ 84 h 109"/>
              <a:gd name="T38" fmla="*/ 158 w 173"/>
              <a:gd name="T39" fmla="*/ 79 h 109"/>
              <a:gd name="T40" fmla="*/ 156 w 173"/>
              <a:gd name="T41" fmla="*/ 71 h 109"/>
              <a:gd name="T42" fmla="*/ 161 w 173"/>
              <a:gd name="T43" fmla="*/ 64 h 109"/>
              <a:gd name="T44" fmla="*/ 170 w 173"/>
              <a:gd name="T45" fmla="*/ 67 h 109"/>
              <a:gd name="T46" fmla="*/ 170 w 173"/>
              <a:gd name="T47" fmla="*/ 58 h 109"/>
              <a:gd name="T48" fmla="*/ 170 w 173"/>
              <a:gd name="T49" fmla="*/ 45 h 109"/>
              <a:gd name="T50" fmla="*/ 163 w 173"/>
              <a:gd name="T51" fmla="*/ 46 h 109"/>
              <a:gd name="T52" fmla="*/ 152 w 173"/>
              <a:gd name="T53" fmla="*/ 48 h 109"/>
              <a:gd name="T54" fmla="*/ 138 w 173"/>
              <a:gd name="T55" fmla="*/ 40 h 109"/>
              <a:gd name="T56" fmla="*/ 133 w 173"/>
              <a:gd name="T57" fmla="*/ 40 h 109"/>
              <a:gd name="T58" fmla="*/ 133 w 173"/>
              <a:gd name="T59" fmla="*/ 35 h 109"/>
              <a:gd name="T60" fmla="*/ 137 w 173"/>
              <a:gd name="T61" fmla="*/ 24 h 109"/>
              <a:gd name="T62" fmla="*/ 136 w 173"/>
              <a:gd name="T63" fmla="*/ 15 h 109"/>
              <a:gd name="T64" fmla="*/ 125 w 173"/>
              <a:gd name="T65" fmla="*/ 8 h 109"/>
              <a:gd name="T66" fmla="*/ 110 w 173"/>
              <a:gd name="T67" fmla="*/ 7 h 109"/>
              <a:gd name="T68" fmla="*/ 102 w 173"/>
              <a:gd name="T69" fmla="*/ 6 h 109"/>
              <a:gd name="T70" fmla="*/ 103 w 173"/>
              <a:gd name="T71" fmla="*/ 1 h 109"/>
              <a:gd name="T72" fmla="*/ 95 w 173"/>
              <a:gd name="T73" fmla="*/ 2 h 109"/>
              <a:gd name="T74" fmla="*/ 100 w 173"/>
              <a:gd name="T75" fmla="*/ 8 h 109"/>
              <a:gd name="T76" fmla="*/ 92 w 173"/>
              <a:gd name="T77" fmla="*/ 12 h 109"/>
              <a:gd name="T78" fmla="*/ 76 w 173"/>
              <a:gd name="T79" fmla="*/ 13 h 109"/>
              <a:gd name="T80" fmla="*/ 65 w 173"/>
              <a:gd name="T81" fmla="*/ 13 h 109"/>
              <a:gd name="T82" fmla="*/ 59 w 173"/>
              <a:gd name="T83" fmla="*/ 14 h 109"/>
              <a:gd name="T84" fmla="*/ 56 w 173"/>
              <a:gd name="T85" fmla="*/ 20 h 109"/>
              <a:gd name="T86" fmla="*/ 46 w 173"/>
              <a:gd name="T87" fmla="*/ 16 h 109"/>
              <a:gd name="T88" fmla="*/ 39 w 173"/>
              <a:gd name="T89" fmla="*/ 20 h 109"/>
              <a:gd name="T90" fmla="*/ 42 w 173"/>
              <a:gd name="T91" fmla="*/ 23 h 109"/>
              <a:gd name="T92" fmla="*/ 37 w 173"/>
              <a:gd name="T93" fmla="*/ 33 h 109"/>
              <a:gd name="T94" fmla="*/ 29 w 173"/>
              <a:gd name="T95" fmla="*/ 41 h 109"/>
              <a:gd name="T96" fmla="*/ 19 w 173"/>
              <a:gd name="T97" fmla="*/ 47 h 109"/>
              <a:gd name="T98" fmla="*/ 19 w 173"/>
              <a:gd name="T99" fmla="*/ 56 h 109"/>
              <a:gd name="T100" fmla="*/ 7 w 173"/>
              <a:gd name="T101" fmla="*/ 67 h 109"/>
              <a:gd name="T102" fmla="*/ 7 w 173"/>
              <a:gd name="T103" fmla="*/ 77 h 109"/>
              <a:gd name="T104" fmla="*/ 0 w 173"/>
              <a:gd name="T105" fmla="*/ 87 h 109"/>
              <a:gd name="T106" fmla="*/ 10 w 173"/>
              <a:gd name="T107" fmla="*/ 87 h 109"/>
              <a:gd name="T108" fmla="*/ 12 w 173"/>
              <a:gd name="T109" fmla="*/ 77 h 109"/>
              <a:gd name="T110" fmla="*/ 31 w 173"/>
              <a:gd name="T111" fmla="*/ 75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73" h="109">
                <a:moveTo>
                  <a:pt x="31" y="75"/>
                </a:moveTo>
                <a:cubicBezTo>
                  <a:pt x="33" y="76"/>
                  <a:pt x="33" y="76"/>
                  <a:pt x="33" y="76"/>
                </a:cubicBezTo>
                <a:cubicBezTo>
                  <a:pt x="33" y="78"/>
                  <a:pt x="33" y="78"/>
                  <a:pt x="33" y="78"/>
                </a:cubicBezTo>
                <a:cubicBezTo>
                  <a:pt x="33" y="78"/>
                  <a:pt x="33" y="77"/>
                  <a:pt x="32" y="79"/>
                </a:cubicBezTo>
                <a:cubicBezTo>
                  <a:pt x="31" y="80"/>
                  <a:pt x="31" y="80"/>
                  <a:pt x="31" y="80"/>
                </a:cubicBezTo>
                <a:cubicBezTo>
                  <a:pt x="32" y="80"/>
                  <a:pt x="33" y="81"/>
                  <a:pt x="33" y="81"/>
                </a:cubicBezTo>
                <a:cubicBezTo>
                  <a:pt x="33" y="81"/>
                  <a:pt x="34" y="81"/>
                  <a:pt x="33" y="82"/>
                </a:cubicBezTo>
                <a:cubicBezTo>
                  <a:pt x="33" y="84"/>
                  <a:pt x="33" y="85"/>
                  <a:pt x="33" y="85"/>
                </a:cubicBezTo>
                <a:cubicBezTo>
                  <a:pt x="33" y="85"/>
                  <a:pt x="33" y="86"/>
                  <a:pt x="33" y="87"/>
                </a:cubicBezTo>
                <a:cubicBezTo>
                  <a:pt x="32" y="87"/>
                  <a:pt x="31" y="90"/>
                  <a:pt x="31" y="90"/>
                </a:cubicBezTo>
                <a:cubicBezTo>
                  <a:pt x="31" y="90"/>
                  <a:pt x="31" y="90"/>
                  <a:pt x="31" y="91"/>
                </a:cubicBezTo>
                <a:cubicBezTo>
                  <a:pt x="32" y="91"/>
                  <a:pt x="35" y="91"/>
                  <a:pt x="35" y="91"/>
                </a:cubicBezTo>
                <a:cubicBezTo>
                  <a:pt x="35" y="91"/>
                  <a:pt x="35" y="93"/>
                  <a:pt x="35" y="94"/>
                </a:cubicBezTo>
                <a:cubicBezTo>
                  <a:pt x="34" y="94"/>
                  <a:pt x="33" y="96"/>
                  <a:pt x="34" y="96"/>
                </a:cubicBezTo>
                <a:cubicBezTo>
                  <a:pt x="35" y="96"/>
                  <a:pt x="36" y="97"/>
                  <a:pt x="36" y="97"/>
                </a:cubicBezTo>
                <a:cubicBezTo>
                  <a:pt x="36" y="97"/>
                  <a:pt x="37" y="98"/>
                  <a:pt x="37" y="98"/>
                </a:cubicBezTo>
                <a:cubicBezTo>
                  <a:pt x="38" y="98"/>
                  <a:pt x="39" y="99"/>
                  <a:pt x="39" y="99"/>
                </a:cubicBezTo>
                <a:cubicBezTo>
                  <a:pt x="39" y="99"/>
                  <a:pt x="41" y="101"/>
                  <a:pt x="41" y="101"/>
                </a:cubicBezTo>
                <a:cubicBezTo>
                  <a:pt x="41" y="102"/>
                  <a:pt x="40" y="103"/>
                  <a:pt x="40" y="103"/>
                </a:cubicBezTo>
                <a:cubicBezTo>
                  <a:pt x="40" y="103"/>
                  <a:pt x="42" y="105"/>
                  <a:pt x="42" y="105"/>
                </a:cubicBezTo>
                <a:cubicBezTo>
                  <a:pt x="42" y="105"/>
                  <a:pt x="42" y="106"/>
                  <a:pt x="43" y="106"/>
                </a:cubicBezTo>
                <a:cubicBezTo>
                  <a:pt x="44" y="106"/>
                  <a:pt x="45" y="105"/>
                  <a:pt x="45" y="105"/>
                </a:cubicBezTo>
                <a:cubicBezTo>
                  <a:pt x="45" y="105"/>
                  <a:pt x="47" y="104"/>
                  <a:pt x="47" y="104"/>
                </a:cubicBezTo>
                <a:cubicBezTo>
                  <a:pt x="47" y="104"/>
                  <a:pt x="48" y="103"/>
                  <a:pt x="49" y="103"/>
                </a:cubicBezTo>
                <a:cubicBezTo>
                  <a:pt x="50" y="103"/>
                  <a:pt x="51" y="104"/>
                  <a:pt x="52" y="104"/>
                </a:cubicBezTo>
                <a:cubicBezTo>
                  <a:pt x="53" y="104"/>
                  <a:pt x="56" y="104"/>
                  <a:pt x="56" y="104"/>
                </a:cubicBezTo>
                <a:cubicBezTo>
                  <a:pt x="56" y="102"/>
                  <a:pt x="56" y="102"/>
                  <a:pt x="56" y="102"/>
                </a:cubicBezTo>
                <a:cubicBezTo>
                  <a:pt x="56" y="102"/>
                  <a:pt x="56" y="101"/>
                  <a:pt x="57" y="101"/>
                </a:cubicBezTo>
                <a:cubicBezTo>
                  <a:pt x="58" y="101"/>
                  <a:pt x="59" y="101"/>
                  <a:pt x="59" y="101"/>
                </a:cubicBezTo>
                <a:cubicBezTo>
                  <a:pt x="59" y="101"/>
                  <a:pt x="58" y="100"/>
                  <a:pt x="59" y="100"/>
                </a:cubicBezTo>
                <a:cubicBezTo>
                  <a:pt x="59" y="100"/>
                  <a:pt x="61" y="100"/>
                  <a:pt x="62" y="101"/>
                </a:cubicBezTo>
                <a:cubicBezTo>
                  <a:pt x="62" y="101"/>
                  <a:pt x="64" y="100"/>
                  <a:pt x="64" y="101"/>
                </a:cubicBezTo>
                <a:cubicBezTo>
                  <a:pt x="64" y="101"/>
                  <a:pt x="65" y="102"/>
                  <a:pt x="65" y="102"/>
                </a:cubicBezTo>
                <a:cubicBezTo>
                  <a:pt x="65" y="102"/>
                  <a:pt x="66" y="104"/>
                  <a:pt x="66" y="103"/>
                </a:cubicBezTo>
                <a:cubicBezTo>
                  <a:pt x="67" y="103"/>
                  <a:pt x="67" y="103"/>
                  <a:pt x="68" y="103"/>
                </a:cubicBezTo>
                <a:cubicBezTo>
                  <a:pt x="68" y="104"/>
                  <a:pt x="70" y="104"/>
                  <a:pt x="71" y="104"/>
                </a:cubicBezTo>
                <a:cubicBezTo>
                  <a:pt x="71" y="103"/>
                  <a:pt x="71" y="103"/>
                  <a:pt x="71" y="103"/>
                </a:cubicBezTo>
                <a:cubicBezTo>
                  <a:pt x="71" y="102"/>
                  <a:pt x="70" y="101"/>
                  <a:pt x="72" y="101"/>
                </a:cubicBezTo>
                <a:cubicBezTo>
                  <a:pt x="73" y="101"/>
                  <a:pt x="73" y="100"/>
                  <a:pt x="74" y="100"/>
                </a:cubicBezTo>
                <a:cubicBezTo>
                  <a:pt x="75" y="100"/>
                  <a:pt x="76" y="100"/>
                  <a:pt x="76" y="100"/>
                </a:cubicBezTo>
                <a:cubicBezTo>
                  <a:pt x="76" y="100"/>
                  <a:pt x="76" y="100"/>
                  <a:pt x="77" y="99"/>
                </a:cubicBezTo>
                <a:cubicBezTo>
                  <a:pt x="78" y="98"/>
                  <a:pt x="78" y="97"/>
                  <a:pt x="78" y="97"/>
                </a:cubicBezTo>
                <a:cubicBezTo>
                  <a:pt x="78" y="96"/>
                  <a:pt x="78" y="95"/>
                  <a:pt x="78" y="95"/>
                </a:cubicBezTo>
                <a:cubicBezTo>
                  <a:pt x="79" y="94"/>
                  <a:pt x="79" y="94"/>
                  <a:pt x="79" y="94"/>
                </a:cubicBezTo>
                <a:cubicBezTo>
                  <a:pt x="80" y="93"/>
                  <a:pt x="80" y="93"/>
                  <a:pt x="80" y="93"/>
                </a:cubicBezTo>
                <a:cubicBezTo>
                  <a:pt x="80" y="93"/>
                  <a:pt x="80" y="93"/>
                  <a:pt x="81" y="91"/>
                </a:cubicBezTo>
                <a:cubicBezTo>
                  <a:pt x="81" y="90"/>
                  <a:pt x="81" y="90"/>
                  <a:pt x="81" y="90"/>
                </a:cubicBezTo>
                <a:cubicBezTo>
                  <a:pt x="82" y="88"/>
                  <a:pt x="82" y="88"/>
                  <a:pt x="82" y="88"/>
                </a:cubicBezTo>
                <a:cubicBezTo>
                  <a:pt x="81" y="85"/>
                  <a:pt x="81" y="85"/>
                  <a:pt x="81" y="85"/>
                </a:cubicBezTo>
                <a:cubicBezTo>
                  <a:pt x="80" y="84"/>
                  <a:pt x="80" y="84"/>
                  <a:pt x="80" y="84"/>
                </a:cubicBezTo>
                <a:cubicBezTo>
                  <a:pt x="81" y="83"/>
                  <a:pt x="81" y="83"/>
                  <a:pt x="81" y="83"/>
                </a:cubicBezTo>
                <a:cubicBezTo>
                  <a:pt x="81" y="83"/>
                  <a:pt x="82" y="82"/>
                  <a:pt x="83" y="82"/>
                </a:cubicBezTo>
                <a:cubicBezTo>
                  <a:pt x="84" y="82"/>
                  <a:pt x="84" y="82"/>
                  <a:pt x="84" y="81"/>
                </a:cubicBezTo>
                <a:cubicBezTo>
                  <a:pt x="85" y="81"/>
                  <a:pt x="87" y="79"/>
                  <a:pt x="87" y="79"/>
                </a:cubicBezTo>
                <a:cubicBezTo>
                  <a:pt x="87" y="79"/>
                  <a:pt x="87" y="79"/>
                  <a:pt x="88" y="79"/>
                </a:cubicBezTo>
                <a:cubicBezTo>
                  <a:pt x="88" y="78"/>
                  <a:pt x="88" y="77"/>
                  <a:pt x="88" y="77"/>
                </a:cubicBezTo>
                <a:cubicBezTo>
                  <a:pt x="88" y="77"/>
                  <a:pt x="88" y="76"/>
                  <a:pt x="89" y="76"/>
                </a:cubicBezTo>
                <a:cubicBezTo>
                  <a:pt x="90" y="75"/>
                  <a:pt x="94" y="74"/>
                  <a:pt x="94" y="74"/>
                </a:cubicBezTo>
                <a:cubicBezTo>
                  <a:pt x="94" y="74"/>
                  <a:pt x="93" y="76"/>
                  <a:pt x="93" y="77"/>
                </a:cubicBezTo>
                <a:cubicBezTo>
                  <a:pt x="93" y="78"/>
                  <a:pt x="94" y="80"/>
                  <a:pt x="94" y="80"/>
                </a:cubicBezTo>
                <a:cubicBezTo>
                  <a:pt x="94" y="80"/>
                  <a:pt x="93" y="82"/>
                  <a:pt x="93" y="82"/>
                </a:cubicBezTo>
                <a:cubicBezTo>
                  <a:pt x="93" y="83"/>
                  <a:pt x="93" y="84"/>
                  <a:pt x="93" y="84"/>
                </a:cubicBezTo>
                <a:cubicBezTo>
                  <a:pt x="94" y="85"/>
                  <a:pt x="94" y="85"/>
                  <a:pt x="94" y="85"/>
                </a:cubicBezTo>
                <a:cubicBezTo>
                  <a:pt x="94" y="85"/>
                  <a:pt x="94" y="86"/>
                  <a:pt x="94" y="86"/>
                </a:cubicBezTo>
                <a:cubicBezTo>
                  <a:pt x="95" y="86"/>
                  <a:pt x="96" y="88"/>
                  <a:pt x="96" y="88"/>
                </a:cubicBezTo>
                <a:cubicBezTo>
                  <a:pt x="97" y="88"/>
                  <a:pt x="97" y="88"/>
                  <a:pt x="97" y="88"/>
                </a:cubicBezTo>
                <a:cubicBezTo>
                  <a:pt x="97" y="88"/>
                  <a:pt x="98" y="89"/>
                  <a:pt x="98" y="90"/>
                </a:cubicBezTo>
                <a:cubicBezTo>
                  <a:pt x="98" y="90"/>
                  <a:pt x="99" y="91"/>
                  <a:pt x="100" y="92"/>
                </a:cubicBezTo>
                <a:cubicBezTo>
                  <a:pt x="100" y="92"/>
                  <a:pt x="101" y="92"/>
                  <a:pt x="101" y="92"/>
                </a:cubicBezTo>
                <a:cubicBezTo>
                  <a:pt x="102" y="92"/>
                  <a:pt x="103" y="92"/>
                  <a:pt x="103" y="92"/>
                </a:cubicBezTo>
                <a:cubicBezTo>
                  <a:pt x="103" y="93"/>
                  <a:pt x="105" y="93"/>
                  <a:pt x="106" y="93"/>
                </a:cubicBezTo>
                <a:cubicBezTo>
                  <a:pt x="106" y="94"/>
                  <a:pt x="108" y="93"/>
                  <a:pt x="108" y="93"/>
                </a:cubicBezTo>
                <a:cubicBezTo>
                  <a:pt x="109" y="94"/>
                  <a:pt x="109" y="94"/>
                  <a:pt x="109" y="94"/>
                </a:cubicBezTo>
                <a:cubicBezTo>
                  <a:pt x="110" y="94"/>
                  <a:pt x="110" y="94"/>
                  <a:pt x="110" y="94"/>
                </a:cubicBezTo>
                <a:cubicBezTo>
                  <a:pt x="110" y="94"/>
                  <a:pt x="111" y="94"/>
                  <a:pt x="111" y="95"/>
                </a:cubicBezTo>
                <a:cubicBezTo>
                  <a:pt x="110" y="96"/>
                  <a:pt x="110" y="96"/>
                  <a:pt x="110" y="96"/>
                </a:cubicBezTo>
                <a:cubicBezTo>
                  <a:pt x="110" y="96"/>
                  <a:pt x="110" y="96"/>
                  <a:pt x="110" y="96"/>
                </a:cubicBezTo>
                <a:cubicBezTo>
                  <a:pt x="109" y="97"/>
                  <a:pt x="108" y="99"/>
                  <a:pt x="108" y="99"/>
                </a:cubicBezTo>
                <a:cubicBezTo>
                  <a:pt x="111" y="101"/>
                  <a:pt x="111" y="101"/>
                  <a:pt x="111" y="101"/>
                </a:cubicBezTo>
                <a:cubicBezTo>
                  <a:pt x="111" y="101"/>
                  <a:pt x="112" y="101"/>
                  <a:pt x="112" y="102"/>
                </a:cubicBezTo>
                <a:cubicBezTo>
                  <a:pt x="113" y="103"/>
                  <a:pt x="113" y="104"/>
                  <a:pt x="113" y="104"/>
                </a:cubicBezTo>
                <a:cubicBezTo>
                  <a:pt x="113" y="104"/>
                  <a:pt x="113" y="104"/>
                  <a:pt x="113" y="104"/>
                </a:cubicBezTo>
                <a:cubicBezTo>
                  <a:pt x="113" y="105"/>
                  <a:pt x="113" y="107"/>
                  <a:pt x="113" y="107"/>
                </a:cubicBezTo>
                <a:cubicBezTo>
                  <a:pt x="113" y="107"/>
                  <a:pt x="111" y="108"/>
                  <a:pt x="113" y="108"/>
                </a:cubicBezTo>
                <a:cubicBezTo>
                  <a:pt x="115" y="108"/>
                  <a:pt x="115" y="108"/>
                  <a:pt x="115" y="108"/>
                </a:cubicBezTo>
                <a:cubicBezTo>
                  <a:pt x="116" y="108"/>
                  <a:pt x="117" y="109"/>
                  <a:pt x="117" y="109"/>
                </a:cubicBezTo>
                <a:cubicBezTo>
                  <a:pt x="118" y="108"/>
                  <a:pt x="118" y="108"/>
                  <a:pt x="118" y="108"/>
                </a:cubicBezTo>
                <a:cubicBezTo>
                  <a:pt x="118" y="108"/>
                  <a:pt x="117" y="106"/>
                  <a:pt x="119" y="105"/>
                </a:cubicBezTo>
                <a:cubicBezTo>
                  <a:pt x="120" y="104"/>
                  <a:pt x="120" y="104"/>
                  <a:pt x="120" y="104"/>
                </a:cubicBezTo>
                <a:cubicBezTo>
                  <a:pt x="120" y="104"/>
                  <a:pt x="117" y="103"/>
                  <a:pt x="117" y="102"/>
                </a:cubicBezTo>
                <a:cubicBezTo>
                  <a:pt x="117" y="102"/>
                  <a:pt x="116" y="102"/>
                  <a:pt x="117" y="101"/>
                </a:cubicBezTo>
                <a:cubicBezTo>
                  <a:pt x="117" y="100"/>
                  <a:pt x="116" y="100"/>
                  <a:pt x="117" y="99"/>
                </a:cubicBezTo>
                <a:cubicBezTo>
                  <a:pt x="117" y="99"/>
                  <a:pt x="118" y="99"/>
                  <a:pt x="118" y="98"/>
                </a:cubicBezTo>
                <a:cubicBezTo>
                  <a:pt x="118" y="98"/>
                  <a:pt x="117" y="96"/>
                  <a:pt x="117" y="96"/>
                </a:cubicBezTo>
                <a:cubicBezTo>
                  <a:pt x="119" y="95"/>
                  <a:pt x="119" y="95"/>
                  <a:pt x="119" y="95"/>
                </a:cubicBezTo>
                <a:cubicBezTo>
                  <a:pt x="119" y="95"/>
                  <a:pt x="119" y="94"/>
                  <a:pt x="119" y="94"/>
                </a:cubicBezTo>
                <a:cubicBezTo>
                  <a:pt x="119" y="93"/>
                  <a:pt x="119" y="91"/>
                  <a:pt x="119" y="91"/>
                </a:cubicBezTo>
                <a:cubicBezTo>
                  <a:pt x="120" y="91"/>
                  <a:pt x="121" y="89"/>
                  <a:pt x="121" y="89"/>
                </a:cubicBezTo>
                <a:cubicBezTo>
                  <a:pt x="121" y="89"/>
                  <a:pt x="123" y="89"/>
                  <a:pt x="123" y="89"/>
                </a:cubicBezTo>
                <a:cubicBezTo>
                  <a:pt x="123" y="88"/>
                  <a:pt x="124" y="87"/>
                  <a:pt x="124" y="87"/>
                </a:cubicBezTo>
                <a:cubicBezTo>
                  <a:pt x="124" y="87"/>
                  <a:pt x="124" y="87"/>
                  <a:pt x="125" y="86"/>
                </a:cubicBezTo>
                <a:cubicBezTo>
                  <a:pt x="125" y="85"/>
                  <a:pt x="125" y="84"/>
                  <a:pt x="125" y="84"/>
                </a:cubicBezTo>
                <a:cubicBezTo>
                  <a:pt x="125" y="83"/>
                  <a:pt x="126" y="82"/>
                  <a:pt x="126" y="82"/>
                </a:cubicBezTo>
                <a:cubicBezTo>
                  <a:pt x="126" y="81"/>
                  <a:pt x="126" y="81"/>
                  <a:pt x="126" y="81"/>
                </a:cubicBezTo>
                <a:cubicBezTo>
                  <a:pt x="126" y="81"/>
                  <a:pt x="126" y="80"/>
                  <a:pt x="126" y="80"/>
                </a:cubicBezTo>
                <a:cubicBezTo>
                  <a:pt x="126" y="79"/>
                  <a:pt x="126" y="78"/>
                  <a:pt x="126" y="78"/>
                </a:cubicBezTo>
                <a:cubicBezTo>
                  <a:pt x="126" y="76"/>
                  <a:pt x="126" y="76"/>
                  <a:pt x="126" y="76"/>
                </a:cubicBezTo>
                <a:cubicBezTo>
                  <a:pt x="125" y="74"/>
                  <a:pt x="125" y="74"/>
                  <a:pt x="125" y="74"/>
                </a:cubicBezTo>
                <a:cubicBezTo>
                  <a:pt x="125" y="73"/>
                  <a:pt x="125" y="73"/>
                  <a:pt x="125" y="73"/>
                </a:cubicBezTo>
                <a:cubicBezTo>
                  <a:pt x="127" y="71"/>
                  <a:pt x="127" y="71"/>
                  <a:pt x="127" y="71"/>
                </a:cubicBezTo>
                <a:cubicBezTo>
                  <a:pt x="127" y="71"/>
                  <a:pt x="128" y="70"/>
                  <a:pt x="128" y="71"/>
                </a:cubicBezTo>
                <a:cubicBezTo>
                  <a:pt x="129" y="71"/>
                  <a:pt x="130" y="72"/>
                  <a:pt x="130" y="72"/>
                </a:cubicBezTo>
                <a:cubicBezTo>
                  <a:pt x="131" y="72"/>
                  <a:pt x="131" y="72"/>
                  <a:pt x="131" y="72"/>
                </a:cubicBezTo>
                <a:cubicBezTo>
                  <a:pt x="133" y="71"/>
                  <a:pt x="133" y="71"/>
                  <a:pt x="133" y="71"/>
                </a:cubicBezTo>
                <a:cubicBezTo>
                  <a:pt x="133" y="71"/>
                  <a:pt x="134" y="71"/>
                  <a:pt x="134" y="72"/>
                </a:cubicBezTo>
                <a:cubicBezTo>
                  <a:pt x="133" y="72"/>
                  <a:pt x="132" y="73"/>
                  <a:pt x="133" y="74"/>
                </a:cubicBezTo>
                <a:cubicBezTo>
                  <a:pt x="133" y="74"/>
                  <a:pt x="134" y="75"/>
                  <a:pt x="134" y="76"/>
                </a:cubicBezTo>
                <a:cubicBezTo>
                  <a:pt x="134" y="77"/>
                  <a:pt x="134" y="77"/>
                  <a:pt x="134" y="79"/>
                </a:cubicBezTo>
                <a:cubicBezTo>
                  <a:pt x="134" y="80"/>
                  <a:pt x="136" y="80"/>
                  <a:pt x="136" y="81"/>
                </a:cubicBezTo>
                <a:cubicBezTo>
                  <a:pt x="137" y="81"/>
                  <a:pt x="135" y="82"/>
                  <a:pt x="138" y="82"/>
                </a:cubicBezTo>
                <a:cubicBezTo>
                  <a:pt x="140" y="82"/>
                  <a:pt x="142" y="83"/>
                  <a:pt x="142" y="82"/>
                </a:cubicBezTo>
                <a:cubicBezTo>
                  <a:pt x="143" y="82"/>
                  <a:pt x="143" y="82"/>
                  <a:pt x="143" y="81"/>
                </a:cubicBezTo>
                <a:cubicBezTo>
                  <a:pt x="142" y="80"/>
                  <a:pt x="143" y="79"/>
                  <a:pt x="143" y="79"/>
                </a:cubicBezTo>
                <a:cubicBezTo>
                  <a:pt x="143" y="79"/>
                  <a:pt x="144" y="79"/>
                  <a:pt x="144" y="79"/>
                </a:cubicBezTo>
                <a:cubicBezTo>
                  <a:pt x="145" y="79"/>
                  <a:pt x="145" y="80"/>
                  <a:pt x="146" y="79"/>
                </a:cubicBezTo>
                <a:cubicBezTo>
                  <a:pt x="146" y="79"/>
                  <a:pt x="147" y="78"/>
                  <a:pt x="147" y="78"/>
                </a:cubicBezTo>
                <a:cubicBezTo>
                  <a:pt x="149" y="78"/>
                  <a:pt x="149" y="78"/>
                  <a:pt x="149" y="78"/>
                </a:cubicBezTo>
                <a:cubicBezTo>
                  <a:pt x="149" y="78"/>
                  <a:pt x="148" y="77"/>
                  <a:pt x="150" y="77"/>
                </a:cubicBezTo>
                <a:cubicBezTo>
                  <a:pt x="151" y="77"/>
                  <a:pt x="153" y="77"/>
                  <a:pt x="153" y="77"/>
                </a:cubicBezTo>
                <a:cubicBezTo>
                  <a:pt x="153" y="77"/>
                  <a:pt x="153" y="78"/>
                  <a:pt x="153" y="79"/>
                </a:cubicBezTo>
                <a:cubicBezTo>
                  <a:pt x="154" y="80"/>
                  <a:pt x="154" y="80"/>
                  <a:pt x="154" y="80"/>
                </a:cubicBezTo>
                <a:cubicBezTo>
                  <a:pt x="154" y="80"/>
                  <a:pt x="153" y="80"/>
                  <a:pt x="154" y="82"/>
                </a:cubicBezTo>
                <a:cubicBezTo>
                  <a:pt x="155" y="83"/>
                  <a:pt x="156" y="83"/>
                  <a:pt x="156" y="84"/>
                </a:cubicBezTo>
                <a:cubicBezTo>
                  <a:pt x="157" y="84"/>
                  <a:pt x="156" y="86"/>
                  <a:pt x="156" y="86"/>
                </a:cubicBezTo>
                <a:cubicBezTo>
                  <a:pt x="156" y="86"/>
                  <a:pt x="158" y="86"/>
                  <a:pt x="158" y="86"/>
                </a:cubicBezTo>
                <a:cubicBezTo>
                  <a:pt x="158" y="85"/>
                  <a:pt x="158" y="85"/>
                  <a:pt x="159" y="85"/>
                </a:cubicBezTo>
                <a:cubicBezTo>
                  <a:pt x="159" y="85"/>
                  <a:pt x="159" y="85"/>
                  <a:pt x="159" y="85"/>
                </a:cubicBezTo>
                <a:cubicBezTo>
                  <a:pt x="159" y="85"/>
                  <a:pt x="160" y="84"/>
                  <a:pt x="160" y="83"/>
                </a:cubicBezTo>
                <a:cubicBezTo>
                  <a:pt x="160" y="83"/>
                  <a:pt x="160" y="80"/>
                  <a:pt x="159" y="80"/>
                </a:cubicBezTo>
                <a:cubicBezTo>
                  <a:pt x="159" y="80"/>
                  <a:pt x="158" y="80"/>
                  <a:pt x="158" y="79"/>
                </a:cubicBezTo>
                <a:cubicBezTo>
                  <a:pt x="157" y="78"/>
                  <a:pt x="157" y="78"/>
                  <a:pt x="158" y="78"/>
                </a:cubicBezTo>
                <a:cubicBezTo>
                  <a:pt x="158" y="78"/>
                  <a:pt x="159" y="77"/>
                  <a:pt x="159" y="77"/>
                </a:cubicBezTo>
                <a:cubicBezTo>
                  <a:pt x="159" y="77"/>
                  <a:pt x="160" y="76"/>
                  <a:pt x="159" y="76"/>
                </a:cubicBezTo>
                <a:cubicBezTo>
                  <a:pt x="159" y="75"/>
                  <a:pt x="158" y="74"/>
                  <a:pt x="158" y="74"/>
                </a:cubicBezTo>
                <a:cubicBezTo>
                  <a:pt x="158" y="74"/>
                  <a:pt x="157" y="75"/>
                  <a:pt x="156" y="74"/>
                </a:cubicBezTo>
                <a:cubicBezTo>
                  <a:pt x="156" y="74"/>
                  <a:pt x="156" y="74"/>
                  <a:pt x="156" y="73"/>
                </a:cubicBezTo>
                <a:cubicBezTo>
                  <a:pt x="156" y="73"/>
                  <a:pt x="156" y="71"/>
                  <a:pt x="156" y="71"/>
                </a:cubicBezTo>
                <a:cubicBezTo>
                  <a:pt x="155" y="71"/>
                  <a:pt x="155" y="71"/>
                  <a:pt x="155" y="71"/>
                </a:cubicBezTo>
                <a:cubicBezTo>
                  <a:pt x="156" y="69"/>
                  <a:pt x="156" y="69"/>
                  <a:pt x="156" y="69"/>
                </a:cubicBezTo>
                <a:cubicBezTo>
                  <a:pt x="156" y="68"/>
                  <a:pt x="156" y="68"/>
                  <a:pt x="156" y="68"/>
                </a:cubicBezTo>
                <a:cubicBezTo>
                  <a:pt x="156" y="68"/>
                  <a:pt x="156" y="67"/>
                  <a:pt x="157" y="67"/>
                </a:cubicBezTo>
                <a:cubicBezTo>
                  <a:pt x="157" y="66"/>
                  <a:pt x="157" y="66"/>
                  <a:pt x="157" y="65"/>
                </a:cubicBezTo>
                <a:cubicBezTo>
                  <a:pt x="158" y="65"/>
                  <a:pt x="158" y="64"/>
                  <a:pt x="158" y="64"/>
                </a:cubicBezTo>
                <a:cubicBezTo>
                  <a:pt x="159" y="64"/>
                  <a:pt x="160" y="64"/>
                  <a:pt x="161" y="64"/>
                </a:cubicBezTo>
                <a:cubicBezTo>
                  <a:pt x="161" y="64"/>
                  <a:pt x="161" y="63"/>
                  <a:pt x="162" y="63"/>
                </a:cubicBezTo>
                <a:cubicBezTo>
                  <a:pt x="162" y="63"/>
                  <a:pt x="163" y="64"/>
                  <a:pt x="163" y="64"/>
                </a:cubicBezTo>
                <a:cubicBezTo>
                  <a:pt x="163" y="64"/>
                  <a:pt x="163" y="64"/>
                  <a:pt x="163" y="65"/>
                </a:cubicBezTo>
                <a:cubicBezTo>
                  <a:pt x="163" y="65"/>
                  <a:pt x="166" y="67"/>
                  <a:pt x="166" y="67"/>
                </a:cubicBezTo>
                <a:cubicBezTo>
                  <a:pt x="166" y="67"/>
                  <a:pt x="166" y="67"/>
                  <a:pt x="167" y="67"/>
                </a:cubicBezTo>
                <a:cubicBezTo>
                  <a:pt x="167" y="67"/>
                  <a:pt x="166" y="67"/>
                  <a:pt x="167" y="67"/>
                </a:cubicBezTo>
                <a:cubicBezTo>
                  <a:pt x="167" y="68"/>
                  <a:pt x="170" y="67"/>
                  <a:pt x="170" y="67"/>
                </a:cubicBezTo>
                <a:cubicBezTo>
                  <a:pt x="171" y="67"/>
                  <a:pt x="171" y="67"/>
                  <a:pt x="171" y="67"/>
                </a:cubicBezTo>
                <a:cubicBezTo>
                  <a:pt x="171" y="67"/>
                  <a:pt x="171" y="67"/>
                  <a:pt x="171" y="66"/>
                </a:cubicBezTo>
                <a:cubicBezTo>
                  <a:pt x="172" y="66"/>
                  <a:pt x="172" y="65"/>
                  <a:pt x="172" y="64"/>
                </a:cubicBezTo>
                <a:cubicBezTo>
                  <a:pt x="172" y="64"/>
                  <a:pt x="173" y="64"/>
                  <a:pt x="172" y="63"/>
                </a:cubicBezTo>
                <a:cubicBezTo>
                  <a:pt x="170" y="62"/>
                  <a:pt x="169" y="62"/>
                  <a:pt x="169" y="62"/>
                </a:cubicBezTo>
                <a:cubicBezTo>
                  <a:pt x="169" y="62"/>
                  <a:pt x="167" y="60"/>
                  <a:pt x="168" y="60"/>
                </a:cubicBezTo>
                <a:cubicBezTo>
                  <a:pt x="169" y="59"/>
                  <a:pt x="170" y="58"/>
                  <a:pt x="170" y="58"/>
                </a:cubicBezTo>
                <a:cubicBezTo>
                  <a:pt x="169" y="56"/>
                  <a:pt x="169" y="56"/>
                  <a:pt x="169" y="56"/>
                </a:cubicBezTo>
                <a:cubicBezTo>
                  <a:pt x="170" y="55"/>
                  <a:pt x="170" y="55"/>
                  <a:pt x="170" y="55"/>
                </a:cubicBezTo>
                <a:cubicBezTo>
                  <a:pt x="169" y="53"/>
                  <a:pt x="169" y="53"/>
                  <a:pt x="169" y="53"/>
                </a:cubicBezTo>
                <a:cubicBezTo>
                  <a:pt x="169" y="53"/>
                  <a:pt x="170" y="52"/>
                  <a:pt x="170" y="52"/>
                </a:cubicBezTo>
                <a:cubicBezTo>
                  <a:pt x="170" y="51"/>
                  <a:pt x="171" y="48"/>
                  <a:pt x="171" y="48"/>
                </a:cubicBezTo>
                <a:cubicBezTo>
                  <a:pt x="171" y="48"/>
                  <a:pt x="171" y="47"/>
                  <a:pt x="171" y="46"/>
                </a:cubicBezTo>
                <a:cubicBezTo>
                  <a:pt x="171" y="46"/>
                  <a:pt x="170" y="45"/>
                  <a:pt x="170" y="45"/>
                </a:cubicBezTo>
                <a:cubicBezTo>
                  <a:pt x="169" y="44"/>
                  <a:pt x="169" y="44"/>
                  <a:pt x="169" y="44"/>
                </a:cubicBezTo>
                <a:cubicBezTo>
                  <a:pt x="169" y="44"/>
                  <a:pt x="168" y="42"/>
                  <a:pt x="168" y="42"/>
                </a:cubicBezTo>
                <a:cubicBezTo>
                  <a:pt x="167" y="43"/>
                  <a:pt x="166" y="43"/>
                  <a:pt x="166" y="43"/>
                </a:cubicBezTo>
                <a:cubicBezTo>
                  <a:pt x="166" y="43"/>
                  <a:pt x="166" y="45"/>
                  <a:pt x="166" y="45"/>
                </a:cubicBezTo>
                <a:cubicBezTo>
                  <a:pt x="165" y="46"/>
                  <a:pt x="164" y="46"/>
                  <a:pt x="164" y="46"/>
                </a:cubicBezTo>
                <a:cubicBezTo>
                  <a:pt x="164" y="46"/>
                  <a:pt x="164" y="46"/>
                  <a:pt x="164" y="46"/>
                </a:cubicBezTo>
                <a:cubicBezTo>
                  <a:pt x="163" y="46"/>
                  <a:pt x="163" y="46"/>
                  <a:pt x="163" y="46"/>
                </a:cubicBezTo>
                <a:cubicBezTo>
                  <a:pt x="162" y="48"/>
                  <a:pt x="162" y="48"/>
                  <a:pt x="162" y="48"/>
                </a:cubicBezTo>
                <a:cubicBezTo>
                  <a:pt x="161" y="49"/>
                  <a:pt x="161" y="49"/>
                  <a:pt x="161" y="49"/>
                </a:cubicBezTo>
                <a:cubicBezTo>
                  <a:pt x="161" y="49"/>
                  <a:pt x="159" y="50"/>
                  <a:pt x="158" y="50"/>
                </a:cubicBezTo>
                <a:cubicBezTo>
                  <a:pt x="158" y="50"/>
                  <a:pt x="156" y="50"/>
                  <a:pt x="156" y="50"/>
                </a:cubicBezTo>
                <a:cubicBezTo>
                  <a:pt x="155" y="49"/>
                  <a:pt x="155" y="49"/>
                  <a:pt x="155" y="49"/>
                </a:cubicBezTo>
                <a:cubicBezTo>
                  <a:pt x="152" y="48"/>
                  <a:pt x="152" y="48"/>
                  <a:pt x="152" y="48"/>
                </a:cubicBezTo>
                <a:cubicBezTo>
                  <a:pt x="152" y="48"/>
                  <a:pt x="152" y="48"/>
                  <a:pt x="152" y="48"/>
                </a:cubicBezTo>
                <a:cubicBezTo>
                  <a:pt x="150" y="47"/>
                  <a:pt x="150" y="47"/>
                  <a:pt x="150" y="47"/>
                </a:cubicBezTo>
                <a:cubicBezTo>
                  <a:pt x="149" y="46"/>
                  <a:pt x="149" y="46"/>
                  <a:pt x="149" y="46"/>
                </a:cubicBezTo>
                <a:cubicBezTo>
                  <a:pt x="149" y="44"/>
                  <a:pt x="149" y="44"/>
                  <a:pt x="149" y="44"/>
                </a:cubicBezTo>
                <a:cubicBezTo>
                  <a:pt x="147" y="42"/>
                  <a:pt x="147" y="42"/>
                  <a:pt x="147" y="42"/>
                </a:cubicBezTo>
                <a:cubicBezTo>
                  <a:pt x="143" y="41"/>
                  <a:pt x="143" y="41"/>
                  <a:pt x="143" y="41"/>
                </a:cubicBezTo>
                <a:cubicBezTo>
                  <a:pt x="140" y="40"/>
                  <a:pt x="140" y="40"/>
                  <a:pt x="140" y="40"/>
                </a:cubicBezTo>
                <a:cubicBezTo>
                  <a:pt x="138" y="40"/>
                  <a:pt x="138" y="40"/>
                  <a:pt x="138" y="40"/>
                </a:cubicBezTo>
                <a:cubicBezTo>
                  <a:pt x="138" y="40"/>
                  <a:pt x="134" y="40"/>
                  <a:pt x="134" y="40"/>
                </a:cubicBezTo>
                <a:cubicBezTo>
                  <a:pt x="134" y="40"/>
                  <a:pt x="133" y="40"/>
                  <a:pt x="133" y="40"/>
                </a:cubicBezTo>
                <a:cubicBezTo>
                  <a:pt x="133" y="40"/>
                  <a:pt x="133" y="40"/>
                  <a:pt x="133" y="40"/>
                </a:cubicBezTo>
                <a:cubicBezTo>
                  <a:pt x="133" y="40"/>
                  <a:pt x="133" y="40"/>
                  <a:pt x="133" y="40"/>
                </a:cubicBezTo>
                <a:cubicBezTo>
                  <a:pt x="133" y="40"/>
                  <a:pt x="133" y="40"/>
                  <a:pt x="133" y="40"/>
                </a:cubicBezTo>
                <a:cubicBezTo>
                  <a:pt x="133" y="40"/>
                  <a:pt x="133" y="40"/>
                  <a:pt x="133" y="40"/>
                </a:cubicBezTo>
                <a:cubicBezTo>
                  <a:pt x="133" y="40"/>
                  <a:pt x="133" y="40"/>
                  <a:pt x="133" y="40"/>
                </a:cubicBezTo>
                <a:cubicBezTo>
                  <a:pt x="132" y="40"/>
                  <a:pt x="132" y="40"/>
                  <a:pt x="132" y="40"/>
                </a:cubicBezTo>
                <a:cubicBezTo>
                  <a:pt x="133" y="38"/>
                  <a:pt x="133" y="38"/>
                  <a:pt x="133" y="38"/>
                </a:cubicBezTo>
                <a:cubicBezTo>
                  <a:pt x="134" y="38"/>
                  <a:pt x="134" y="38"/>
                  <a:pt x="134" y="38"/>
                </a:cubicBezTo>
                <a:cubicBezTo>
                  <a:pt x="134" y="37"/>
                  <a:pt x="134" y="37"/>
                  <a:pt x="134" y="37"/>
                </a:cubicBezTo>
                <a:cubicBezTo>
                  <a:pt x="134" y="37"/>
                  <a:pt x="133" y="36"/>
                  <a:pt x="133" y="36"/>
                </a:cubicBezTo>
                <a:cubicBezTo>
                  <a:pt x="133" y="36"/>
                  <a:pt x="133" y="35"/>
                  <a:pt x="133" y="35"/>
                </a:cubicBezTo>
                <a:cubicBezTo>
                  <a:pt x="133" y="35"/>
                  <a:pt x="133" y="35"/>
                  <a:pt x="133" y="35"/>
                </a:cubicBezTo>
                <a:cubicBezTo>
                  <a:pt x="133" y="35"/>
                  <a:pt x="133" y="34"/>
                  <a:pt x="133" y="34"/>
                </a:cubicBezTo>
                <a:cubicBezTo>
                  <a:pt x="133" y="34"/>
                  <a:pt x="133" y="34"/>
                  <a:pt x="133" y="34"/>
                </a:cubicBezTo>
                <a:cubicBezTo>
                  <a:pt x="133" y="33"/>
                  <a:pt x="133" y="33"/>
                  <a:pt x="133" y="33"/>
                </a:cubicBezTo>
                <a:cubicBezTo>
                  <a:pt x="134" y="30"/>
                  <a:pt x="134" y="30"/>
                  <a:pt x="134" y="30"/>
                </a:cubicBezTo>
                <a:cubicBezTo>
                  <a:pt x="136" y="28"/>
                  <a:pt x="136" y="28"/>
                  <a:pt x="136" y="28"/>
                </a:cubicBezTo>
                <a:cubicBezTo>
                  <a:pt x="136" y="28"/>
                  <a:pt x="136" y="26"/>
                  <a:pt x="137" y="26"/>
                </a:cubicBezTo>
                <a:cubicBezTo>
                  <a:pt x="137" y="25"/>
                  <a:pt x="137" y="24"/>
                  <a:pt x="137" y="24"/>
                </a:cubicBezTo>
                <a:cubicBezTo>
                  <a:pt x="139" y="23"/>
                  <a:pt x="139" y="23"/>
                  <a:pt x="139" y="23"/>
                </a:cubicBezTo>
                <a:cubicBezTo>
                  <a:pt x="139" y="23"/>
                  <a:pt x="140" y="22"/>
                  <a:pt x="140" y="22"/>
                </a:cubicBezTo>
                <a:cubicBezTo>
                  <a:pt x="140" y="21"/>
                  <a:pt x="139" y="20"/>
                  <a:pt x="139" y="20"/>
                </a:cubicBezTo>
                <a:cubicBezTo>
                  <a:pt x="139" y="19"/>
                  <a:pt x="140" y="18"/>
                  <a:pt x="140" y="18"/>
                </a:cubicBezTo>
                <a:cubicBezTo>
                  <a:pt x="139" y="18"/>
                  <a:pt x="139" y="17"/>
                  <a:pt x="138" y="17"/>
                </a:cubicBezTo>
                <a:cubicBezTo>
                  <a:pt x="138" y="17"/>
                  <a:pt x="137" y="17"/>
                  <a:pt x="137" y="16"/>
                </a:cubicBezTo>
                <a:cubicBezTo>
                  <a:pt x="137" y="16"/>
                  <a:pt x="136" y="15"/>
                  <a:pt x="136" y="15"/>
                </a:cubicBezTo>
                <a:cubicBezTo>
                  <a:pt x="136" y="15"/>
                  <a:pt x="136" y="13"/>
                  <a:pt x="135" y="13"/>
                </a:cubicBezTo>
                <a:cubicBezTo>
                  <a:pt x="135" y="13"/>
                  <a:pt x="134" y="13"/>
                  <a:pt x="133" y="12"/>
                </a:cubicBezTo>
                <a:cubicBezTo>
                  <a:pt x="132" y="12"/>
                  <a:pt x="131" y="11"/>
                  <a:pt x="131" y="11"/>
                </a:cubicBezTo>
                <a:cubicBezTo>
                  <a:pt x="130" y="11"/>
                  <a:pt x="128" y="9"/>
                  <a:pt x="128" y="9"/>
                </a:cubicBezTo>
                <a:cubicBezTo>
                  <a:pt x="128" y="9"/>
                  <a:pt x="128" y="9"/>
                  <a:pt x="127" y="9"/>
                </a:cubicBezTo>
                <a:cubicBezTo>
                  <a:pt x="127" y="9"/>
                  <a:pt x="126" y="8"/>
                  <a:pt x="126" y="8"/>
                </a:cubicBezTo>
                <a:cubicBezTo>
                  <a:pt x="125" y="8"/>
                  <a:pt x="125" y="8"/>
                  <a:pt x="125" y="8"/>
                </a:cubicBezTo>
                <a:cubicBezTo>
                  <a:pt x="125" y="8"/>
                  <a:pt x="125" y="8"/>
                  <a:pt x="125" y="8"/>
                </a:cubicBezTo>
                <a:cubicBezTo>
                  <a:pt x="124" y="8"/>
                  <a:pt x="124" y="8"/>
                  <a:pt x="123" y="7"/>
                </a:cubicBezTo>
                <a:cubicBezTo>
                  <a:pt x="121" y="7"/>
                  <a:pt x="122" y="7"/>
                  <a:pt x="120" y="7"/>
                </a:cubicBezTo>
                <a:cubicBezTo>
                  <a:pt x="119" y="7"/>
                  <a:pt x="118" y="7"/>
                  <a:pt x="118" y="7"/>
                </a:cubicBezTo>
                <a:cubicBezTo>
                  <a:pt x="118" y="7"/>
                  <a:pt x="117" y="6"/>
                  <a:pt x="115" y="6"/>
                </a:cubicBezTo>
                <a:cubicBezTo>
                  <a:pt x="114" y="7"/>
                  <a:pt x="112" y="8"/>
                  <a:pt x="111" y="8"/>
                </a:cubicBezTo>
                <a:cubicBezTo>
                  <a:pt x="111" y="8"/>
                  <a:pt x="110" y="7"/>
                  <a:pt x="110" y="7"/>
                </a:cubicBezTo>
                <a:cubicBezTo>
                  <a:pt x="110" y="7"/>
                  <a:pt x="110" y="6"/>
                  <a:pt x="110" y="6"/>
                </a:cubicBezTo>
                <a:cubicBezTo>
                  <a:pt x="110" y="6"/>
                  <a:pt x="109" y="5"/>
                  <a:pt x="108" y="4"/>
                </a:cubicBezTo>
                <a:cubicBezTo>
                  <a:pt x="108" y="4"/>
                  <a:pt x="107" y="4"/>
                  <a:pt x="107" y="4"/>
                </a:cubicBezTo>
                <a:cubicBezTo>
                  <a:pt x="107" y="4"/>
                  <a:pt x="107" y="4"/>
                  <a:pt x="107" y="5"/>
                </a:cubicBezTo>
                <a:cubicBezTo>
                  <a:pt x="107" y="6"/>
                  <a:pt x="109" y="6"/>
                  <a:pt x="107" y="6"/>
                </a:cubicBezTo>
                <a:cubicBezTo>
                  <a:pt x="106" y="5"/>
                  <a:pt x="105" y="5"/>
                  <a:pt x="105" y="5"/>
                </a:cubicBezTo>
                <a:cubicBezTo>
                  <a:pt x="102" y="6"/>
                  <a:pt x="102" y="6"/>
                  <a:pt x="102" y="6"/>
                </a:cubicBezTo>
                <a:cubicBezTo>
                  <a:pt x="103" y="5"/>
                  <a:pt x="103" y="5"/>
                  <a:pt x="103" y="5"/>
                </a:cubicBezTo>
                <a:cubicBezTo>
                  <a:pt x="103" y="5"/>
                  <a:pt x="104" y="5"/>
                  <a:pt x="104" y="5"/>
                </a:cubicBezTo>
                <a:cubicBezTo>
                  <a:pt x="104" y="4"/>
                  <a:pt x="104" y="4"/>
                  <a:pt x="104" y="4"/>
                </a:cubicBezTo>
                <a:cubicBezTo>
                  <a:pt x="104" y="4"/>
                  <a:pt x="104" y="3"/>
                  <a:pt x="104" y="3"/>
                </a:cubicBezTo>
                <a:cubicBezTo>
                  <a:pt x="105" y="3"/>
                  <a:pt x="106" y="2"/>
                  <a:pt x="105" y="2"/>
                </a:cubicBezTo>
                <a:cubicBezTo>
                  <a:pt x="104" y="2"/>
                  <a:pt x="103" y="2"/>
                  <a:pt x="103" y="2"/>
                </a:cubicBezTo>
                <a:cubicBezTo>
                  <a:pt x="103" y="1"/>
                  <a:pt x="103" y="1"/>
                  <a:pt x="103" y="1"/>
                </a:cubicBezTo>
                <a:cubicBezTo>
                  <a:pt x="103" y="1"/>
                  <a:pt x="102" y="0"/>
                  <a:pt x="102" y="0"/>
                </a:cubicBezTo>
                <a:cubicBezTo>
                  <a:pt x="102" y="1"/>
                  <a:pt x="102" y="2"/>
                  <a:pt x="102" y="2"/>
                </a:cubicBezTo>
                <a:cubicBezTo>
                  <a:pt x="101" y="2"/>
                  <a:pt x="101" y="2"/>
                  <a:pt x="101" y="1"/>
                </a:cubicBezTo>
                <a:cubicBezTo>
                  <a:pt x="101" y="0"/>
                  <a:pt x="101" y="0"/>
                  <a:pt x="101" y="0"/>
                </a:cubicBezTo>
                <a:cubicBezTo>
                  <a:pt x="100" y="0"/>
                  <a:pt x="99" y="0"/>
                  <a:pt x="99" y="0"/>
                </a:cubicBezTo>
                <a:cubicBezTo>
                  <a:pt x="99" y="0"/>
                  <a:pt x="100" y="1"/>
                  <a:pt x="98" y="1"/>
                </a:cubicBezTo>
                <a:cubicBezTo>
                  <a:pt x="97" y="1"/>
                  <a:pt x="96" y="2"/>
                  <a:pt x="95" y="2"/>
                </a:cubicBezTo>
                <a:cubicBezTo>
                  <a:pt x="94" y="3"/>
                  <a:pt x="94" y="4"/>
                  <a:pt x="94" y="4"/>
                </a:cubicBezTo>
                <a:cubicBezTo>
                  <a:pt x="94" y="5"/>
                  <a:pt x="92" y="5"/>
                  <a:pt x="92" y="6"/>
                </a:cubicBezTo>
                <a:cubicBezTo>
                  <a:pt x="93" y="6"/>
                  <a:pt x="92" y="6"/>
                  <a:pt x="94" y="7"/>
                </a:cubicBezTo>
                <a:cubicBezTo>
                  <a:pt x="95" y="7"/>
                  <a:pt x="95" y="7"/>
                  <a:pt x="96" y="7"/>
                </a:cubicBezTo>
                <a:cubicBezTo>
                  <a:pt x="97" y="8"/>
                  <a:pt x="98" y="7"/>
                  <a:pt x="98" y="7"/>
                </a:cubicBezTo>
                <a:cubicBezTo>
                  <a:pt x="98" y="7"/>
                  <a:pt x="98" y="7"/>
                  <a:pt x="99" y="8"/>
                </a:cubicBezTo>
                <a:cubicBezTo>
                  <a:pt x="99" y="8"/>
                  <a:pt x="100" y="7"/>
                  <a:pt x="100" y="8"/>
                </a:cubicBezTo>
                <a:cubicBezTo>
                  <a:pt x="100" y="9"/>
                  <a:pt x="101" y="10"/>
                  <a:pt x="100" y="10"/>
                </a:cubicBezTo>
                <a:cubicBezTo>
                  <a:pt x="99" y="10"/>
                  <a:pt x="98" y="11"/>
                  <a:pt x="98" y="10"/>
                </a:cubicBezTo>
                <a:cubicBezTo>
                  <a:pt x="98" y="10"/>
                  <a:pt x="98" y="9"/>
                  <a:pt x="97" y="9"/>
                </a:cubicBezTo>
                <a:cubicBezTo>
                  <a:pt x="97" y="9"/>
                  <a:pt x="96" y="9"/>
                  <a:pt x="96" y="9"/>
                </a:cubicBezTo>
                <a:cubicBezTo>
                  <a:pt x="95" y="11"/>
                  <a:pt x="95" y="11"/>
                  <a:pt x="95" y="11"/>
                </a:cubicBezTo>
                <a:cubicBezTo>
                  <a:pt x="95" y="11"/>
                  <a:pt x="95" y="12"/>
                  <a:pt x="94" y="12"/>
                </a:cubicBezTo>
                <a:cubicBezTo>
                  <a:pt x="93" y="12"/>
                  <a:pt x="94" y="12"/>
                  <a:pt x="92" y="12"/>
                </a:cubicBezTo>
                <a:cubicBezTo>
                  <a:pt x="90" y="12"/>
                  <a:pt x="90" y="11"/>
                  <a:pt x="89" y="11"/>
                </a:cubicBezTo>
                <a:cubicBezTo>
                  <a:pt x="89" y="11"/>
                  <a:pt x="89" y="11"/>
                  <a:pt x="88" y="11"/>
                </a:cubicBezTo>
                <a:cubicBezTo>
                  <a:pt x="88" y="11"/>
                  <a:pt x="86" y="9"/>
                  <a:pt x="85" y="11"/>
                </a:cubicBezTo>
                <a:cubicBezTo>
                  <a:pt x="84" y="12"/>
                  <a:pt x="83" y="13"/>
                  <a:pt x="83" y="13"/>
                </a:cubicBezTo>
                <a:cubicBezTo>
                  <a:pt x="80" y="13"/>
                  <a:pt x="80" y="13"/>
                  <a:pt x="80" y="13"/>
                </a:cubicBezTo>
                <a:cubicBezTo>
                  <a:pt x="80" y="13"/>
                  <a:pt x="79" y="13"/>
                  <a:pt x="78" y="13"/>
                </a:cubicBezTo>
                <a:cubicBezTo>
                  <a:pt x="77" y="13"/>
                  <a:pt x="76" y="13"/>
                  <a:pt x="76" y="13"/>
                </a:cubicBezTo>
                <a:cubicBezTo>
                  <a:pt x="75" y="14"/>
                  <a:pt x="74" y="11"/>
                  <a:pt x="74" y="11"/>
                </a:cubicBezTo>
                <a:cubicBezTo>
                  <a:pt x="74" y="11"/>
                  <a:pt x="75" y="9"/>
                  <a:pt x="72" y="11"/>
                </a:cubicBezTo>
                <a:cubicBezTo>
                  <a:pt x="69" y="13"/>
                  <a:pt x="68" y="13"/>
                  <a:pt x="68" y="13"/>
                </a:cubicBezTo>
                <a:cubicBezTo>
                  <a:pt x="67" y="13"/>
                  <a:pt x="66" y="14"/>
                  <a:pt x="66" y="14"/>
                </a:cubicBezTo>
                <a:cubicBezTo>
                  <a:pt x="65" y="13"/>
                  <a:pt x="65" y="13"/>
                  <a:pt x="65" y="13"/>
                </a:cubicBezTo>
                <a:cubicBezTo>
                  <a:pt x="65" y="13"/>
                  <a:pt x="65" y="13"/>
                  <a:pt x="65" y="13"/>
                </a:cubicBezTo>
                <a:cubicBezTo>
                  <a:pt x="65" y="13"/>
                  <a:pt x="65" y="13"/>
                  <a:pt x="65" y="13"/>
                </a:cubicBezTo>
                <a:cubicBezTo>
                  <a:pt x="66" y="13"/>
                  <a:pt x="66" y="12"/>
                  <a:pt x="66" y="12"/>
                </a:cubicBezTo>
                <a:cubicBezTo>
                  <a:pt x="65" y="11"/>
                  <a:pt x="65" y="11"/>
                  <a:pt x="65" y="11"/>
                </a:cubicBezTo>
                <a:cubicBezTo>
                  <a:pt x="62" y="12"/>
                  <a:pt x="62" y="12"/>
                  <a:pt x="62" y="12"/>
                </a:cubicBezTo>
                <a:cubicBezTo>
                  <a:pt x="62" y="12"/>
                  <a:pt x="63" y="12"/>
                  <a:pt x="62" y="12"/>
                </a:cubicBezTo>
                <a:cubicBezTo>
                  <a:pt x="62" y="12"/>
                  <a:pt x="60" y="12"/>
                  <a:pt x="60" y="12"/>
                </a:cubicBezTo>
                <a:cubicBezTo>
                  <a:pt x="60" y="14"/>
                  <a:pt x="60" y="14"/>
                  <a:pt x="60" y="14"/>
                </a:cubicBezTo>
                <a:cubicBezTo>
                  <a:pt x="60" y="14"/>
                  <a:pt x="59" y="14"/>
                  <a:pt x="59" y="14"/>
                </a:cubicBezTo>
                <a:cubicBezTo>
                  <a:pt x="59" y="14"/>
                  <a:pt x="59" y="15"/>
                  <a:pt x="59" y="15"/>
                </a:cubicBezTo>
                <a:cubicBezTo>
                  <a:pt x="59" y="15"/>
                  <a:pt x="59" y="16"/>
                  <a:pt x="59" y="16"/>
                </a:cubicBezTo>
                <a:cubicBezTo>
                  <a:pt x="59" y="16"/>
                  <a:pt x="58" y="16"/>
                  <a:pt x="58" y="16"/>
                </a:cubicBezTo>
                <a:cubicBezTo>
                  <a:pt x="58" y="16"/>
                  <a:pt x="57" y="16"/>
                  <a:pt x="57" y="16"/>
                </a:cubicBezTo>
                <a:cubicBezTo>
                  <a:pt x="57" y="16"/>
                  <a:pt x="56" y="18"/>
                  <a:pt x="56" y="18"/>
                </a:cubicBezTo>
                <a:cubicBezTo>
                  <a:pt x="56" y="18"/>
                  <a:pt x="56" y="19"/>
                  <a:pt x="56" y="19"/>
                </a:cubicBezTo>
                <a:cubicBezTo>
                  <a:pt x="56" y="19"/>
                  <a:pt x="56" y="19"/>
                  <a:pt x="56" y="20"/>
                </a:cubicBezTo>
                <a:cubicBezTo>
                  <a:pt x="55" y="20"/>
                  <a:pt x="54" y="20"/>
                  <a:pt x="54" y="20"/>
                </a:cubicBezTo>
                <a:cubicBezTo>
                  <a:pt x="54" y="20"/>
                  <a:pt x="53" y="20"/>
                  <a:pt x="52" y="20"/>
                </a:cubicBezTo>
                <a:cubicBezTo>
                  <a:pt x="52" y="20"/>
                  <a:pt x="51" y="20"/>
                  <a:pt x="51" y="20"/>
                </a:cubicBezTo>
                <a:cubicBezTo>
                  <a:pt x="50" y="20"/>
                  <a:pt x="50" y="21"/>
                  <a:pt x="50" y="21"/>
                </a:cubicBezTo>
                <a:cubicBezTo>
                  <a:pt x="50" y="21"/>
                  <a:pt x="48" y="20"/>
                  <a:pt x="48" y="20"/>
                </a:cubicBezTo>
                <a:cubicBezTo>
                  <a:pt x="47" y="20"/>
                  <a:pt x="47" y="19"/>
                  <a:pt x="47" y="18"/>
                </a:cubicBezTo>
                <a:cubicBezTo>
                  <a:pt x="47" y="18"/>
                  <a:pt x="46" y="16"/>
                  <a:pt x="46" y="16"/>
                </a:cubicBezTo>
                <a:cubicBezTo>
                  <a:pt x="45" y="17"/>
                  <a:pt x="45" y="17"/>
                  <a:pt x="45" y="17"/>
                </a:cubicBezTo>
                <a:cubicBezTo>
                  <a:pt x="42" y="17"/>
                  <a:pt x="42" y="17"/>
                  <a:pt x="42" y="17"/>
                </a:cubicBezTo>
                <a:cubicBezTo>
                  <a:pt x="40" y="16"/>
                  <a:pt x="40" y="16"/>
                  <a:pt x="40" y="16"/>
                </a:cubicBezTo>
                <a:cubicBezTo>
                  <a:pt x="40" y="18"/>
                  <a:pt x="40" y="18"/>
                  <a:pt x="40" y="18"/>
                </a:cubicBezTo>
                <a:cubicBezTo>
                  <a:pt x="40" y="18"/>
                  <a:pt x="41" y="19"/>
                  <a:pt x="41" y="19"/>
                </a:cubicBezTo>
                <a:cubicBezTo>
                  <a:pt x="41" y="19"/>
                  <a:pt x="40" y="19"/>
                  <a:pt x="40" y="19"/>
                </a:cubicBezTo>
                <a:cubicBezTo>
                  <a:pt x="39" y="20"/>
                  <a:pt x="39" y="20"/>
                  <a:pt x="39" y="20"/>
                </a:cubicBezTo>
                <a:cubicBezTo>
                  <a:pt x="38" y="20"/>
                  <a:pt x="38" y="20"/>
                  <a:pt x="38" y="20"/>
                </a:cubicBezTo>
                <a:cubicBezTo>
                  <a:pt x="38" y="20"/>
                  <a:pt x="37" y="22"/>
                  <a:pt x="37" y="22"/>
                </a:cubicBezTo>
                <a:cubicBezTo>
                  <a:pt x="37" y="23"/>
                  <a:pt x="36" y="23"/>
                  <a:pt x="36" y="23"/>
                </a:cubicBezTo>
                <a:cubicBezTo>
                  <a:pt x="36" y="23"/>
                  <a:pt x="35" y="23"/>
                  <a:pt x="36" y="24"/>
                </a:cubicBezTo>
                <a:cubicBezTo>
                  <a:pt x="37" y="24"/>
                  <a:pt x="38" y="24"/>
                  <a:pt x="38" y="24"/>
                </a:cubicBezTo>
                <a:cubicBezTo>
                  <a:pt x="39" y="24"/>
                  <a:pt x="40" y="24"/>
                  <a:pt x="40" y="24"/>
                </a:cubicBezTo>
                <a:cubicBezTo>
                  <a:pt x="40" y="24"/>
                  <a:pt x="42" y="23"/>
                  <a:pt x="42" y="23"/>
                </a:cubicBezTo>
                <a:cubicBezTo>
                  <a:pt x="42" y="24"/>
                  <a:pt x="42" y="24"/>
                  <a:pt x="42" y="24"/>
                </a:cubicBezTo>
                <a:cubicBezTo>
                  <a:pt x="42" y="26"/>
                  <a:pt x="42" y="26"/>
                  <a:pt x="42" y="26"/>
                </a:cubicBezTo>
                <a:cubicBezTo>
                  <a:pt x="41" y="26"/>
                  <a:pt x="41" y="26"/>
                  <a:pt x="41" y="26"/>
                </a:cubicBezTo>
                <a:cubicBezTo>
                  <a:pt x="41" y="26"/>
                  <a:pt x="41" y="27"/>
                  <a:pt x="41" y="27"/>
                </a:cubicBezTo>
                <a:cubicBezTo>
                  <a:pt x="40" y="28"/>
                  <a:pt x="39" y="28"/>
                  <a:pt x="39" y="28"/>
                </a:cubicBezTo>
                <a:cubicBezTo>
                  <a:pt x="38" y="29"/>
                  <a:pt x="38" y="29"/>
                  <a:pt x="38" y="30"/>
                </a:cubicBezTo>
                <a:cubicBezTo>
                  <a:pt x="38" y="31"/>
                  <a:pt x="37" y="33"/>
                  <a:pt x="37" y="33"/>
                </a:cubicBezTo>
                <a:cubicBezTo>
                  <a:pt x="35" y="34"/>
                  <a:pt x="35" y="34"/>
                  <a:pt x="35" y="34"/>
                </a:cubicBezTo>
                <a:cubicBezTo>
                  <a:pt x="33" y="36"/>
                  <a:pt x="33" y="36"/>
                  <a:pt x="33" y="36"/>
                </a:cubicBezTo>
                <a:cubicBezTo>
                  <a:pt x="32" y="36"/>
                  <a:pt x="32" y="36"/>
                  <a:pt x="32" y="36"/>
                </a:cubicBezTo>
                <a:cubicBezTo>
                  <a:pt x="31" y="37"/>
                  <a:pt x="31" y="37"/>
                  <a:pt x="31" y="37"/>
                </a:cubicBezTo>
                <a:cubicBezTo>
                  <a:pt x="31" y="38"/>
                  <a:pt x="31" y="38"/>
                  <a:pt x="31" y="38"/>
                </a:cubicBezTo>
                <a:cubicBezTo>
                  <a:pt x="29" y="39"/>
                  <a:pt x="29" y="39"/>
                  <a:pt x="29" y="39"/>
                </a:cubicBezTo>
                <a:cubicBezTo>
                  <a:pt x="29" y="41"/>
                  <a:pt x="29" y="41"/>
                  <a:pt x="29" y="41"/>
                </a:cubicBezTo>
                <a:cubicBezTo>
                  <a:pt x="28" y="42"/>
                  <a:pt x="28" y="42"/>
                  <a:pt x="28" y="42"/>
                </a:cubicBezTo>
                <a:cubicBezTo>
                  <a:pt x="27" y="42"/>
                  <a:pt x="27" y="42"/>
                  <a:pt x="27" y="42"/>
                </a:cubicBezTo>
                <a:cubicBezTo>
                  <a:pt x="26" y="44"/>
                  <a:pt x="26" y="44"/>
                  <a:pt x="26" y="44"/>
                </a:cubicBezTo>
                <a:cubicBezTo>
                  <a:pt x="26" y="44"/>
                  <a:pt x="25" y="45"/>
                  <a:pt x="25" y="45"/>
                </a:cubicBezTo>
                <a:cubicBezTo>
                  <a:pt x="24" y="45"/>
                  <a:pt x="23" y="46"/>
                  <a:pt x="23" y="46"/>
                </a:cubicBezTo>
                <a:cubicBezTo>
                  <a:pt x="21" y="46"/>
                  <a:pt x="21" y="46"/>
                  <a:pt x="21" y="46"/>
                </a:cubicBezTo>
                <a:cubicBezTo>
                  <a:pt x="21" y="46"/>
                  <a:pt x="20" y="46"/>
                  <a:pt x="19" y="47"/>
                </a:cubicBezTo>
                <a:cubicBezTo>
                  <a:pt x="19" y="48"/>
                  <a:pt x="19" y="48"/>
                  <a:pt x="19" y="48"/>
                </a:cubicBezTo>
                <a:cubicBezTo>
                  <a:pt x="19" y="49"/>
                  <a:pt x="20" y="50"/>
                  <a:pt x="20" y="50"/>
                </a:cubicBezTo>
                <a:cubicBezTo>
                  <a:pt x="20" y="52"/>
                  <a:pt x="20" y="52"/>
                  <a:pt x="20" y="52"/>
                </a:cubicBezTo>
                <a:cubicBezTo>
                  <a:pt x="20" y="52"/>
                  <a:pt x="19" y="52"/>
                  <a:pt x="19" y="53"/>
                </a:cubicBezTo>
                <a:cubicBezTo>
                  <a:pt x="19" y="53"/>
                  <a:pt x="19" y="54"/>
                  <a:pt x="19" y="54"/>
                </a:cubicBezTo>
                <a:cubicBezTo>
                  <a:pt x="19" y="54"/>
                  <a:pt x="19" y="55"/>
                  <a:pt x="19" y="55"/>
                </a:cubicBezTo>
                <a:cubicBezTo>
                  <a:pt x="19" y="55"/>
                  <a:pt x="19" y="56"/>
                  <a:pt x="19" y="56"/>
                </a:cubicBezTo>
                <a:cubicBezTo>
                  <a:pt x="19" y="56"/>
                  <a:pt x="19" y="57"/>
                  <a:pt x="18" y="58"/>
                </a:cubicBezTo>
                <a:cubicBezTo>
                  <a:pt x="18" y="58"/>
                  <a:pt x="17" y="59"/>
                  <a:pt x="17" y="59"/>
                </a:cubicBezTo>
                <a:cubicBezTo>
                  <a:pt x="17" y="59"/>
                  <a:pt x="15" y="59"/>
                  <a:pt x="15" y="59"/>
                </a:cubicBezTo>
                <a:cubicBezTo>
                  <a:pt x="15" y="60"/>
                  <a:pt x="13" y="60"/>
                  <a:pt x="13" y="60"/>
                </a:cubicBezTo>
                <a:cubicBezTo>
                  <a:pt x="11" y="62"/>
                  <a:pt x="11" y="62"/>
                  <a:pt x="11" y="62"/>
                </a:cubicBezTo>
                <a:cubicBezTo>
                  <a:pt x="7" y="66"/>
                  <a:pt x="7" y="66"/>
                  <a:pt x="7" y="66"/>
                </a:cubicBezTo>
                <a:cubicBezTo>
                  <a:pt x="7" y="66"/>
                  <a:pt x="7" y="67"/>
                  <a:pt x="7" y="67"/>
                </a:cubicBezTo>
                <a:cubicBezTo>
                  <a:pt x="7" y="67"/>
                  <a:pt x="7" y="69"/>
                  <a:pt x="7" y="69"/>
                </a:cubicBezTo>
                <a:cubicBezTo>
                  <a:pt x="7" y="70"/>
                  <a:pt x="6" y="71"/>
                  <a:pt x="6" y="71"/>
                </a:cubicBezTo>
                <a:cubicBezTo>
                  <a:pt x="5" y="72"/>
                  <a:pt x="5" y="72"/>
                  <a:pt x="5" y="72"/>
                </a:cubicBezTo>
                <a:cubicBezTo>
                  <a:pt x="5" y="74"/>
                  <a:pt x="5" y="74"/>
                  <a:pt x="5" y="74"/>
                </a:cubicBezTo>
                <a:cubicBezTo>
                  <a:pt x="5" y="75"/>
                  <a:pt x="5" y="75"/>
                  <a:pt x="5" y="75"/>
                </a:cubicBezTo>
                <a:cubicBezTo>
                  <a:pt x="6" y="76"/>
                  <a:pt x="6" y="76"/>
                  <a:pt x="6" y="76"/>
                </a:cubicBezTo>
                <a:cubicBezTo>
                  <a:pt x="7" y="77"/>
                  <a:pt x="7" y="77"/>
                  <a:pt x="7" y="77"/>
                </a:cubicBezTo>
                <a:cubicBezTo>
                  <a:pt x="7" y="80"/>
                  <a:pt x="7" y="80"/>
                  <a:pt x="7" y="80"/>
                </a:cubicBezTo>
                <a:cubicBezTo>
                  <a:pt x="6" y="82"/>
                  <a:pt x="6" y="82"/>
                  <a:pt x="6" y="82"/>
                </a:cubicBezTo>
                <a:cubicBezTo>
                  <a:pt x="6" y="84"/>
                  <a:pt x="6" y="84"/>
                  <a:pt x="6" y="84"/>
                </a:cubicBezTo>
                <a:cubicBezTo>
                  <a:pt x="4" y="84"/>
                  <a:pt x="4" y="84"/>
                  <a:pt x="4" y="84"/>
                </a:cubicBezTo>
                <a:cubicBezTo>
                  <a:pt x="4" y="84"/>
                  <a:pt x="3" y="85"/>
                  <a:pt x="2" y="85"/>
                </a:cubicBezTo>
                <a:cubicBezTo>
                  <a:pt x="2" y="85"/>
                  <a:pt x="1" y="86"/>
                  <a:pt x="1" y="86"/>
                </a:cubicBezTo>
                <a:cubicBezTo>
                  <a:pt x="0" y="87"/>
                  <a:pt x="0" y="87"/>
                  <a:pt x="0" y="87"/>
                </a:cubicBezTo>
                <a:cubicBezTo>
                  <a:pt x="1" y="88"/>
                  <a:pt x="1" y="88"/>
                  <a:pt x="1" y="88"/>
                </a:cubicBezTo>
                <a:cubicBezTo>
                  <a:pt x="1" y="90"/>
                  <a:pt x="1" y="90"/>
                  <a:pt x="1" y="90"/>
                </a:cubicBezTo>
                <a:cubicBezTo>
                  <a:pt x="2" y="90"/>
                  <a:pt x="2" y="90"/>
                  <a:pt x="2" y="90"/>
                </a:cubicBezTo>
                <a:cubicBezTo>
                  <a:pt x="4" y="89"/>
                  <a:pt x="4" y="89"/>
                  <a:pt x="4" y="89"/>
                </a:cubicBezTo>
                <a:cubicBezTo>
                  <a:pt x="6" y="90"/>
                  <a:pt x="6" y="90"/>
                  <a:pt x="6" y="90"/>
                </a:cubicBezTo>
                <a:cubicBezTo>
                  <a:pt x="9" y="89"/>
                  <a:pt x="9" y="89"/>
                  <a:pt x="9" y="89"/>
                </a:cubicBezTo>
                <a:cubicBezTo>
                  <a:pt x="9" y="89"/>
                  <a:pt x="9" y="88"/>
                  <a:pt x="10" y="87"/>
                </a:cubicBezTo>
                <a:cubicBezTo>
                  <a:pt x="11" y="86"/>
                  <a:pt x="12" y="86"/>
                  <a:pt x="12" y="86"/>
                </a:cubicBezTo>
                <a:cubicBezTo>
                  <a:pt x="13" y="84"/>
                  <a:pt x="13" y="84"/>
                  <a:pt x="13" y="84"/>
                </a:cubicBezTo>
                <a:cubicBezTo>
                  <a:pt x="12" y="84"/>
                  <a:pt x="12" y="84"/>
                  <a:pt x="12" y="84"/>
                </a:cubicBezTo>
                <a:cubicBezTo>
                  <a:pt x="12" y="82"/>
                  <a:pt x="12" y="82"/>
                  <a:pt x="12" y="82"/>
                </a:cubicBezTo>
                <a:cubicBezTo>
                  <a:pt x="10" y="81"/>
                  <a:pt x="10" y="81"/>
                  <a:pt x="10" y="81"/>
                </a:cubicBezTo>
                <a:cubicBezTo>
                  <a:pt x="10" y="81"/>
                  <a:pt x="10" y="80"/>
                  <a:pt x="10" y="80"/>
                </a:cubicBezTo>
                <a:cubicBezTo>
                  <a:pt x="11" y="79"/>
                  <a:pt x="12" y="77"/>
                  <a:pt x="12" y="77"/>
                </a:cubicBezTo>
                <a:cubicBezTo>
                  <a:pt x="15" y="76"/>
                  <a:pt x="15" y="76"/>
                  <a:pt x="15" y="76"/>
                </a:cubicBezTo>
                <a:cubicBezTo>
                  <a:pt x="18" y="75"/>
                  <a:pt x="18" y="75"/>
                  <a:pt x="18" y="75"/>
                </a:cubicBezTo>
                <a:cubicBezTo>
                  <a:pt x="19" y="74"/>
                  <a:pt x="19" y="74"/>
                  <a:pt x="19" y="74"/>
                </a:cubicBezTo>
                <a:cubicBezTo>
                  <a:pt x="21" y="73"/>
                  <a:pt x="21" y="73"/>
                  <a:pt x="21" y="73"/>
                </a:cubicBezTo>
                <a:cubicBezTo>
                  <a:pt x="21" y="73"/>
                  <a:pt x="24" y="73"/>
                  <a:pt x="24" y="73"/>
                </a:cubicBezTo>
                <a:cubicBezTo>
                  <a:pt x="24" y="73"/>
                  <a:pt x="28" y="73"/>
                  <a:pt x="28" y="73"/>
                </a:cubicBezTo>
                <a:lnTo>
                  <a:pt x="31" y="75"/>
                </a:lnTo>
                <a:close/>
              </a:path>
            </a:pathLst>
          </a:custGeom>
          <a:solidFill>
            <a:srgbClr val="8ED5DF"/>
          </a:solidFill>
          <a:ln w="0" cap="rnd">
            <a:solidFill>
              <a:srgbClr val="8ED5DF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Freeform 51">
            <a:extLst>
              <a:ext uri="{FF2B5EF4-FFF2-40B4-BE49-F238E27FC236}">
                <a16:creationId xmlns:a16="http://schemas.microsoft.com/office/drawing/2014/main" id="{740D9919-45BD-0A69-67E2-6391266369A0}"/>
              </a:ext>
            </a:extLst>
          </p:cNvPr>
          <p:cNvSpPr>
            <a:spLocks/>
          </p:cNvSpPr>
          <p:nvPr/>
        </p:nvSpPr>
        <p:spPr bwMode="auto">
          <a:xfrm>
            <a:off x="10355468" y="3889517"/>
            <a:ext cx="534928" cy="320241"/>
          </a:xfrm>
          <a:custGeom>
            <a:avLst/>
            <a:gdLst>
              <a:gd name="T0" fmla="*/ 31 w 217"/>
              <a:gd name="T1" fmla="*/ 35 h 134"/>
              <a:gd name="T2" fmla="*/ 42 w 217"/>
              <a:gd name="T3" fmla="*/ 43 h 134"/>
              <a:gd name="T4" fmla="*/ 55 w 217"/>
              <a:gd name="T5" fmla="*/ 53 h 134"/>
              <a:gd name="T6" fmla="*/ 66 w 217"/>
              <a:gd name="T7" fmla="*/ 68 h 134"/>
              <a:gd name="T8" fmla="*/ 83 w 217"/>
              <a:gd name="T9" fmla="*/ 64 h 134"/>
              <a:gd name="T10" fmla="*/ 87 w 217"/>
              <a:gd name="T11" fmla="*/ 37 h 134"/>
              <a:gd name="T12" fmla="*/ 83 w 217"/>
              <a:gd name="T13" fmla="*/ 16 h 134"/>
              <a:gd name="T14" fmla="*/ 99 w 217"/>
              <a:gd name="T15" fmla="*/ 3 h 134"/>
              <a:gd name="T16" fmla="*/ 112 w 217"/>
              <a:gd name="T17" fmla="*/ 2 h 134"/>
              <a:gd name="T18" fmla="*/ 125 w 217"/>
              <a:gd name="T19" fmla="*/ 5 h 134"/>
              <a:gd name="T20" fmla="*/ 142 w 217"/>
              <a:gd name="T21" fmla="*/ 17 h 134"/>
              <a:gd name="T22" fmla="*/ 152 w 217"/>
              <a:gd name="T23" fmla="*/ 17 h 134"/>
              <a:gd name="T24" fmla="*/ 159 w 217"/>
              <a:gd name="T25" fmla="*/ 11 h 134"/>
              <a:gd name="T26" fmla="*/ 177 w 217"/>
              <a:gd name="T27" fmla="*/ 11 h 134"/>
              <a:gd name="T28" fmla="*/ 184 w 217"/>
              <a:gd name="T29" fmla="*/ 18 h 134"/>
              <a:gd name="T30" fmla="*/ 192 w 217"/>
              <a:gd name="T31" fmla="*/ 31 h 134"/>
              <a:gd name="T32" fmla="*/ 192 w 217"/>
              <a:gd name="T33" fmla="*/ 46 h 134"/>
              <a:gd name="T34" fmla="*/ 198 w 217"/>
              <a:gd name="T35" fmla="*/ 49 h 134"/>
              <a:gd name="T36" fmla="*/ 206 w 217"/>
              <a:gd name="T37" fmla="*/ 58 h 134"/>
              <a:gd name="T38" fmla="*/ 212 w 217"/>
              <a:gd name="T39" fmla="*/ 66 h 134"/>
              <a:gd name="T40" fmla="*/ 216 w 217"/>
              <a:gd name="T41" fmla="*/ 78 h 134"/>
              <a:gd name="T42" fmla="*/ 211 w 217"/>
              <a:gd name="T43" fmla="*/ 83 h 134"/>
              <a:gd name="T44" fmla="*/ 207 w 217"/>
              <a:gd name="T45" fmla="*/ 100 h 134"/>
              <a:gd name="T46" fmla="*/ 192 w 217"/>
              <a:gd name="T47" fmla="*/ 103 h 134"/>
              <a:gd name="T48" fmla="*/ 185 w 217"/>
              <a:gd name="T49" fmla="*/ 112 h 134"/>
              <a:gd name="T50" fmla="*/ 177 w 217"/>
              <a:gd name="T51" fmla="*/ 115 h 134"/>
              <a:gd name="T52" fmla="*/ 165 w 217"/>
              <a:gd name="T53" fmla="*/ 114 h 134"/>
              <a:gd name="T54" fmla="*/ 157 w 217"/>
              <a:gd name="T55" fmla="*/ 105 h 134"/>
              <a:gd name="T56" fmla="*/ 146 w 217"/>
              <a:gd name="T57" fmla="*/ 101 h 134"/>
              <a:gd name="T58" fmla="*/ 139 w 217"/>
              <a:gd name="T59" fmla="*/ 97 h 134"/>
              <a:gd name="T60" fmla="*/ 124 w 217"/>
              <a:gd name="T61" fmla="*/ 97 h 134"/>
              <a:gd name="T62" fmla="*/ 117 w 217"/>
              <a:gd name="T63" fmla="*/ 87 h 134"/>
              <a:gd name="T64" fmla="*/ 108 w 217"/>
              <a:gd name="T65" fmla="*/ 99 h 134"/>
              <a:gd name="T66" fmla="*/ 94 w 217"/>
              <a:gd name="T67" fmla="*/ 100 h 134"/>
              <a:gd name="T68" fmla="*/ 80 w 217"/>
              <a:gd name="T69" fmla="*/ 100 h 134"/>
              <a:gd name="T70" fmla="*/ 67 w 217"/>
              <a:gd name="T71" fmla="*/ 107 h 134"/>
              <a:gd name="T72" fmla="*/ 55 w 217"/>
              <a:gd name="T73" fmla="*/ 104 h 134"/>
              <a:gd name="T74" fmla="*/ 34 w 217"/>
              <a:gd name="T75" fmla="*/ 106 h 134"/>
              <a:gd name="T76" fmla="*/ 21 w 217"/>
              <a:gd name="T77" fmla="*/ 113 h 134"/>
              <a:gd name="T78" fmla="*/ 14 w 217"/>
              <a:gd name="T79" fmla="*/ 122 h 134"/>
              <a:gd name="T80" fmla="*/ 9 w 217"/>
              <a:gd name="T81" fmla="*/ 131 h 134"/>
              <a:gd name="T82" fmla="*/ 5 w 217"/>
              <a:gd name="T83" fmla="*/ 128 h 134"/>
              <a:gd name="T84" fmla="*/ 3 w 217"/>
              <a:gd name="T85" fmla="*/ 108 h 134"/>
              <a:gd name="T86" fmla="*/ 7 w 217"/>
              <a:gd name="T87" fmla="*/ 83 h 134"/>
              <a:gd name="T88" fmla="*/ 8 w 217"/>
              <a:gd name="T89" fmla="*/ 60 h 134"/>
              <a:gd name="T90" fmla="*/ 19 w 217"/>
              <a:gd name="T91" fmla="*/ 45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17" h="134">
                <a:moveTo>
                  <a:pt x="19" y="45"/>
                </a:moveTo>
                <a:cubicBezTo>
                  <a:pt x="24" y="40"/>
                  <a:pt x="24" y="40"/>
                  <a:pt x="24" y="40"/>
                </a:cubicBezTo>
                <a:cubicBezTo>
                  <a:pt x="24" y="40"/>
                  <a:pt x="30" y="35"/>
                  <a:pt x="31" y="35"/>
                </a:cubicBezTo>
                <a:cubicBezTo>
                  <a:pt x="33" y="34"/>
                  <a:pt x="36" y="32"/>
                  <a:pt x="36" y="33"/>
                </a:cubicBezTo>
                <a:cubicBezTo>
                  <a:pt x="36" y="34"/>
                  <a:pt x="37" y="41"/>
                  <a:pt x="37" y="41"/>
                </a:cubicBezTo>
                <a:cubicBezTo>
                  <a:pt x="42" y="43"/>
                  <a:pt x="42" y="43"/>
                  <a:pt x="42" y="43"/>
                </a:cubicBezTo>
                <a:cubicBezTo>
                  <a:pt x="46" y="46"/>
                  <a:pt x="46" y="46"/>
                  <a:pt x="46" y="46"/>
                </a:cubicBezTo>
                <a:cubicBezTo>
                  <a:pt x="54" y="50"/>
                  <a:pt x="54" y="50"/>
                  <a:pt x="54" y="50"/>
                </a:cubicBezTo>
                <a:cubicBezTo>
                  <a:pt x="55" y="53"/>
                  <a:pt x="55" y="53"/>
                  <a:pt x="55" y="53"/>
                </a:cubicBezTo>
                <a:cubicBezTo>
                  <a:pt x="55" y="53"/>
                  <a:pt x="54" y="55"/>
                  <a:pt x="56" y="58"/>
                </a:cubicBezTo>
                <a:cubicBezTo>
                  <a:pt x="59" y="61"/>
                  <a:pt x="60" y="61"/>
                  <a:pt x="61" y="64"/>
                </a:cubicBezTo>
                <a:cubicBezTo>
                  <a:pt x="62" y="66"/>
                  <a:pt x="66" y="68"/>
                  <a:pt x="66" y="68"/>
                </a:cubicBezTo>
                <a:cubicBezTo>
                  <a:pt x="71" y="69"/>
                  <a:pt x="71" y="69"/>
                  <a:pt x="71" y="69"/>
                </a:cubicBezTo>
                <a:cubicBezTo>
                  <a:pt x="71" y="69"/>
                  <a:pt x="76" y="71"/>
                  <a:pt x="77" y="70"/>
                </a:cubicBezTo>
                <a:cubicBezTo>
                  <a:pt x="78" y="69"/>
                  <a:pt x="83" y="65"/>
                  <a:pt x="83" y="64"/>
                </a:cubicBezTo>
                <a:cubicBezTo>
                  <a:pt x="84" y="63"/>
                  <a:pt x="87" y="59"/>
                  <a:pt x="88" y="58"/>
                </a:cubicBezTo>
                <a:cubicBezTo>
                  <a:pt x="89" y="57"/>
                  <a:pt x="92" y="50"/>
                  <a:pt x="92" y="49"/>
                </a:cubicBezTo>
                <a:cubicBezTo>
                  <a:pt x="92" y="47"/>
                  <a:pt x="88" y="39"/>
                  <a:pt x="87" y="37"/>
                </a:cubicBezTo>
                <a:cubicBezTo>
                  <a:pt x="87" y="35"/>
                  <a:pt x="86" y="29"/>
                  <a:pt x="86" y="29"/>
                </a:cubicBezTo>
                <a:cubicBezTo>
                  <a:pt x="82" y="21"/>
                  <a:pt x="82" y="21"/>
                  <a:pt x="82" y="21"/>
                </a:cubicBezTo>
                <a:cubicBezTo>
                  <a:pt x="82" y="21"/>
                  <a:pt x="82" y="16"/>
                  <a:pt x="83" y="16"/>
                </a:cubicBezTo>
                <a:cubicBezTo>
                  <a:pt x="84" y="15"/>
                  <a:pt x="89" y="11"/>
                  <a:pt x="89" y="11"/>
                </a:cubicBezTo>
                <a:cubicBezTo>
                  <a:pt x="94" y="6"/>
                  <a:pt x="94" y="6"/>
                  <a:pt x="94" y="6"/>
                </a:cubicBezTo>
                <a:cubicBezTo>
                  <a:pt x="99" y="3"/>
                  <a:pt x="99" y="3"/>
                  <a:pt x="99" y="3"/>
                </a:cubicBezTo>
                <a:cubicBezTo>
                  <a:pt x="103" y="0"/>
                  <a:pt x="103" y="0"/>
                  <a:pt x="103" y="0"/>
                </a:cubicBezTo>
                <a:cubicBezTo>
                  <a:pt x="108" y="2"/>
                  <a:pt x="108" y="2"/>
                  <a:pt x="108" y="2"/>
                </a:cubicBezTo>
                <a:cubicBezTo>
                  <a:pt x="112" y="2"/>
                  <a:pt x="112" y="2"/>
                  <a:pt x="112" y="2"/>
                </a:cubicBezTo>
                <a:cubicBezTo>
                  <a:pt x="116" y="4"/>
                  <a:pt x="116" y="4"/>
                  <a:pt x="116" y="4"/>
                </a:cubicBezTo>
                <a:cubicBezTo>
                  <a:pt x="121" y="4"/>
                  <a:pt x="121" y="4"/>
                  <a:pt x="121" y="4"/>
                </a:cubicBezTo>
                <a:cubicBezTo>
                  <a:pt x="125" y="5"/>
                  <a:pt x="125" y="5"/>
                  <a:pt x="125" y="5"/>
                </a:cubicBezTo>
                <a:cubicBezTo>
                  <a:pt x="130" y="7"/>
                  <a:pt x="130" y="7"/>
                  <a:pt x="130" y="7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42" y="17"/>
                  <a:pt x="142" y="17"/>
                  <a:pt x="142" y="17"/>
                </a:cubicBezTo>
                <a:cubicBezTo>
                  <a:pt x="145" y="18"/>
                  <a:pt x="145" y="18"/>
                  <a:pt x="145" y="18"/>
                </a:cubicBezTo>
                <a:cubicBezTo>
                  <a:pt x="145" y="18"/>
                  <a:pt x="147" y="20"/>
                  <a:pt x="149" y="19"/>
                </a:cubicBezTo>
                <a:cubicBezTo>
                  <a:pt x="150" y="19"/>
                  <a:pt x="151" y="18"/>
                  <a:pt x="152" y="17"/>
                </a:cubicBezTo>
                <a:cubicBezTo>
                  <a:pt x="154" y="16"/>
                  <a:pt x="155" y="14"/>
                  <a:pt x="155" y="14"/>
                </a:cubicBezTo>
                <a:cubicBezTo>
                  <a:pt x="157" y="14"/>
                  <a:pt x="157" y="14"/>
                  <a:pt x="157" y="14"/>
                </a:cubicBezTo>
                <a:cubicBezTo>
                  <a:pt x="159" y="11"/>
                  <a:pt x="159" y="11"/>
                  <a:pt x="159" y="11"/>
                </a:cubicBezTo>
                <a:cubicBezTo>
                  <a:pt x="167" y="13"/>
                  <a:pt x="167" y="13"/>
                  <a:pt x="167" y="13"/>
                </a:cubicBezTo>
                <a:cubicBezTo>
                  <a:pt x="171" y="13"/>
                  <a:pt x="171" y="13"/>
                  <a:pt x="171" y="13"/>
                </a:cubicBezTo>
                <a:cubicBezTo>
                  <a:pt x="177" y="11"/>
                  <a:pt x="177" y="11"/>
                  <a:pt x="177" y="11"/>
                </a:cubicBezTo>
                <a:cubicBezTo>
                  <a:pt x="180" y="14"/>
                  <a:pt x="180" y="14"/>
                  <a:pt x="180" y="14"/>
                </a:cubicBezTo>
                <a:cubicBezTo>
                  <a:pt x="180" y="17"/>
                  <a:pt x="180" y="17"/>
                  <a:pt x="180" y="17"/>
                </a:cubicBezTo>
                <a:cubicBezTo>
                  <a:pt x="184" y="18"/>
                  <a:pt x="184" y="18"/>
                  <a:pt x="184" y="18"/>
                </a:cubicBezTo>
                <a:cubicBezTo>
                  <a:pt x="184" y="18"/>
                  <a:pt x="187" y="20"/>
                  <a:pt x="188" y="20"/>
                </a:cubicBezTo>
                <a:cubicBezTo>
                  <a:pt x="189" y="20"/>
                  <a:pt x="191" y="21"/>
                  <a:pt x="191" y="21"/>
                </a:cubicBezTo>
                <a:cubicBezTo>
                  <a:pt x="192" y="31"/>
                  <a:pt x="192" y="31"/>
                  <a:pt x="192" y="31"/>
                </a:cubicBezTo>
                <a:cubicBezTo>
                  <a:pt x="190" y="34"/>
                  <a:pt x="190" y="34"/>
                  <a:pt x="190" y="34"/>
                </a:cubicBezTo>
                <a:cubicBezTo>
                  <a:pt x="192" y="42"/>
                  <a:pt x="192" y="42"/>
                  <a:pt x="192" y="42"/>
                </a:cubicBezTo>
                <a:cubicBezTo>
                  <a:pt x="192" y="46"/>
                  <a:pt x="192" y="46"/>
                  <a:pt x="192" y="46"/>
                </a:cubicBezTo>
                <a:cubicBezTo>
                  <a:pt x="196" y="43"/>
                  <a:pt x="196" y="43"/>
                  <a:pt x="196" y="43"/>
                </a:cubicBezTo>
                <a:cubicBezTo>
                  <a:pt x="200" y="46"/>
                  <a:pt x="200" y="46"/>
                  <a:pt x="200" y="46"/>
                </a:cubicBezTo>
                <a:cubicBezTo>
                  <a:pt x="198" y="49"/>
                  <a:pt x="198" y="49"/>
                  <a:pt x="198" y="49"/>
                </a:cubicBezTo>
                <a:cubicBezTo>
                  <a:pt x="203" y="53"/>
                  <a:pt x="203" y="53"/>
                  <a:pt x="203" y="53"/>
                </a:cubicBezTo>
                <a:cubicBezTo>
                  <a:pt x="207" y="55"/>
                  <a:pt x="207" y="55"/>
                  <a:pt x="207" y="55"/>
                </a:cubicBezTo>
                <a:cubicBezTo>
                  <a:pt x="206" y="58"/>
                  <a:pt x="206" y="58"/>
                  <a:pt x="206" y="58"/>
                </a:cubicBezTo>
                <a:cubicBezTo>
                  <a:pt x="206" y="58"/>
                  <a:pt x="207" y="59"/>
                  <a:pt x="208" y="59"/>
                </a:cubicBezTo>
                <a:cubicBezTo>
                  <a:pt x="209" y="60"/>
                  <a:pt x="211" y="61"/>
                  <a:pt x="211" y="61"/>
                </a:cubicBezTo>
                <a:cubicBezTo>
                  <a:pt x="211" y="61"/>
                  <a:pt x="212" y="64"/>
                  <a:pt x="212" y="66"/>
                </a:cubicBezTo>
                <a:cubicBezTo>
                  <a:pt x="213" y="67"/>
                  <a:pt x="217" y="70"/>
                  <a:pt x="217" y="70"/>
                </a:cubicBezTo>
                <a:cubicBezTo>
                  <a:pt x="216" y="75"/>
                  <a:pt x="216" y="75"/>
                  <a:pt x="216" y="75"/>
                </a:cubicBezTo>
                <a:cubicBezTo>
                  <a:pt x="216" y="75"/>
                  <a:pt x="216" y="77"/>
                  <a:pt x="216" y="78"/>
                </a:cubicBezTo>
                <a:cubicBezTo>
                  <a:pt x="216" y="79"/>
                  <a:pt x="216" y="80"/>
                  <a:pt x="216" y="81"/>
                </a:cubicBezTo>
                <a:cubicBezTo>
                  <a:pt x="216" y="80"/>
                  <a:pt x="216" y="80"/>
                  <a:pt x="216" y="80"/>
                </a:cubicBezTo>
                <a:cubicBezTo>
                  <a:pt x="211" y="83"/>
                  <a:pt x="211" y="83"/>
                  <a:pt x="211" y="83"/>
                </a:cubicBezTo>
                <a:cubicBezTo>
                  <a:pt x="210" y="90"/>
                  <a:pt x="210" y="90"/>
                  <a:pt x="210" y="90"/>
                </a:cubicBezTo>
                <a:cubicBezTo>
                  <a:pt x="205" y="95"/>
                  <a:pt x="205" y="95"/>
                  <a:pt x="205" y="95"/>
                </a:cubicBezTo>
                <a:cubicBezTo>
                  <a:pt x="207" y="100"/>
                  <a:pt x="207" y="100"/>
                  <a:pt x="207" y="100"/>
                </a:cubicBezTo>
                <a:cubicBezTo>
                  <a:pt x="205" y="103"/>
                  <a:pt x="205" y="103"/>
                  <a:pt x="205" y="103"/>
                </a:cubicBezTo>
                <a:cubicBezTo>
                  <a:pt x="197" y="103"/>
                  <a:pt x="197" y="103"/>
                  <a:pt x="197" y="103"/>
                </a:cubicBezTo>
                <a:cubicBezTo>
                  <a:pt x="197" y="103"/>
                  <a:pt x="196" y="103"/>
                  <a:pt x="192" y="103"/>
                </a:cubicBezTo>
                <a:cubicBezTo>
                  <a:pt x="188" y="103"/>
                  <a:pt x="189" y="103"/>
                  <a:pt x="189" y="103"/>
                </a:cubicBezTo>
                <a:cubicBezTo>
                  <a:pt x="186" y="106"/>
                  <a:pt x="186" y="106"/>
                  <a:pt x="186" y="106"/>
                </a:cubicBezTo>
                <a:cubicBezTo>
                  <a:pt x="185" y="112"/>
                  <a:pt x="185" y="112"/>
                  <a:pt x="185" y="112"/>
                </a:cubicBezTo>
                <a:cubicBezTo>
                  <a:pt x="185" y="112"/>
                  <a:pt x="183" y="112"/>
                  <a:pt x="179" y="113"/>
                </a:cubicBezTo>
                <a:cubicBezTo>
                  <a:pt x="177" y="114"/>
                  <a:pt x="177" y="115"/>
                  <a:pt x="177" y="115"/>
                </a:cubicBezTo>
                <a:cubicBezTo>
                  <a:pt x="177" y="115"/>
                  <a:pt x="177" y="115"/>
                  <a:pt x="177" y="115"/>
                </a:cubicBezTo>
                <a:cubicBezTo>
                  <a:pt x="174" y="115"/>
                  <a:pt x="174" y="115"/>
                  <a:pt x="174" y="115"/>
                </a:cubicBezTo>
                <a:cubicBezTo>
                  <a:pt x="169" y="114"/>
                  <a:pt x="169" y="114"/>
                  <a:pt x="169" y="114"/>
                </a:cubicBezTo>
                <a:cubicBezTo>
                  <a:pt x="165" y="114"/>
                  <a:pt x="165" y="114"/>
                  <a:pt x="165" y="114"/>
                </a:cubicBezTo>
                <a:cubicBezTo>
                  <a:pt x="163" y="110"/>
                  <a:pt x="163" y="110"/>
                  <a:pt x="163" y="110"/>
                </a:cubicBezTo>
                <a:cubicBezTo>
                  <a:pt x="160" y="109"/>
                  <a:pt x="160" y="109"/>
                  <a:pt x="160" y="109"/>
                </a:cubicBezTo>
                <a:cubicBezTo>
                  <a:pt x="157" y="105"/>
                  <a:pt x="157" y="105"/>
                  <a:pt x="157" y="105"/>
                </a:cubicBezTo>
                <a:cubicBezTo>
                  <a:pt x="153" y="104"/>
                  <a:pt x="153" y="104"/>
                  <a:pt x="153" y="104"/>
                </a:cubicBezTo>
                <a:cubicBezTo>
                  <a:pt x="151" y="101"/>
                  <a:pt x="151" y="101"/>
                  <a:pt x="151" y="101"/>
                </a:cubicBezTo>
                <a:cubicBezTo>
                  <a:pt x="146" y="101"/>
                  <a:pt x="146" y="101"/>
                  <a:pt x="146" y="101"/>
                </a:cubicBezTo>
                <a:cubicBezTo>
                  <a:pt x="143" y="99"/>
                  <a:pt x="143" y="99"/>
                  <a:pt x="143" y="99"/>
                </a:cubicBezTo>
                <a:cubicBezTo>
                  <a:pt x="142" y="97"/>
                  <a:pt x="142" y="97"/>
                  <a:pt x="142" y="97"/>
                </a:cubicBezTo>
                <a:cubicBezTo>
                  <a:pt x="139" y="97"/>
                  <a:pt x="139" y="97"/>
                  <a:pt x="139" y="97"/>
                </a:cubicBezTo>
                <a:cubicBezTo>
                  <a:pt x="135" y="98"/>
                  <a:pt x="135" y="98"/>
                  <a:pt x="135" y="98"/>
                </a:cubicBezTo>
                <a:cubicBezTo>
                  <a:pt x="128" y="100"/>
                  <a:pt x="128" y="100"/>
                  <a:pt x="128" y="100"/>
                </a:cubicBezTo>
                <a:cubicBezTo>
                  <a:pt x="124" y="97"/>
                  <a:pt x="124" y="97"/>
                  <a:pt x="124" y="97"/>
                </a:cubicBezTo>
                <a:cubicBezTo>
                  <a:pt x="123" y="96"/>
                  <a:pt x="123" y="96"/>
                  <a:pt x="123" y="96"/>
                </a:cubicBezTo>
                <a:cubicBezTo>
                  <a:pt x="119" y="93"/>
                  <a:pt x="119" y="93"/>
                  <a:pt x="119" y="93"/>
                </a:cubicBezTo>
                <a:cubicBezTo>
                  <a:pt x="117" y="87"/>
                  <a:pt x="117" y="87"/>
                  <a:pt x="117" y="87"/>
                </a:cubicBezTo>
                <a:cubicBezTo>
                  <a:pt x="117" y="87"/>
                  <a:pt x="113" y="90"/>
                  <a:pt x="112" y="90"/>
                </a:cubicBezTo>
                <a:cubicBezTo>
                  <a:pt x="112" y="90"/>
                  <a:pt x="109" y="95"/>
                  <a:pt x="109" y="95"/>
                </a:cubicBezTo>
                <a:cubicBezTo>
                  <a:pt x="108" y="99"/>
                  <a:pt x="108" y="99"/>
                  <a:pt x="108" y="99"/>
                </a:cubicBezTo>
                <a:cubicBezTo>
                  <a:pt x="102" y="97"/>
                  <a:pt x="102" y="97"/>
                  <a:pt x="102" y="97"/>
                </a:cubicBezTo>
                <a:cubicBezTo>
                  <a:pt x="102" y="97"/>
                  <a:pt x="99" y="101"/>
                  <a:pt x="99" y="102"/>
                </a:cubicBezTo>
                <a:cubicBezTo>
                  <a:pt x="98" y="102"/>
                  <a:pt x="94" y="100"/>
                  <a:pt x="94" y="100"/>
                </a:cubicBezTo>
                <a:cubicBezTo>
                  <a:pt x="88" y="100"/>
                  <a:pt x="88" y="100"/>
                  <a:pt x="88" y="100"/>
                </a:cubicBezTo>
                <a:cubicBezTo>
                  <a:pt x="88" y="100"/>
                  <a:pt x="82" y="100"/>
                  <a:pt x="81" y="99"/>
                </a:cubicBezTo>
                <a:cubicBezTo>
                  <a:pt x="80" y="99"/>
                  <a:pt x="80" y="100"/>
                  <a:pt x="80" y="100"/>
                </a:cubicBezTo>
                <a:cubicBezTo>
                  <a:pt x="75" y="101"/>
                  <a:pt x="75" y="101"/>
                  <a:pt x="75" y="101"/>
                </a:cubicBezTo>
                <a:cubicBezTo>
                  <a:pt x="69" y="102"/>
                  <a:pt x="69" y="102"/>
                  <a:pt x="69" y="102"/>
                </a:cubicBezTo>
                <a:cubicBezTo>
                  <a:pt x="69" y="102"/>
                  <a:pt x="68" y="106"/>
                  <a:pt x="67" y="107"/>
                </a:cubicBezTo>
                <a:cubicBezTo>
                  <a:pt x="66" y="107"/>
                  <a:pt x="63" y="104"/>
                  <a:pt x="62" y="103"/>
                </a:cubicBezTo>
                <a:cubicBezTo>
                  <a:pt x="62" y="102"/>
                  <a:pt x="59" y="101"/>
                  <a:pt x="59" y="101"/>
                </a:cubicBezTo>
                <a:cubicBezTo>
                  <a:pt x="55" y="104"/>
                  <a:pt x="55" y="104"/>
                  <a:pt x="55" y="104"/>
                </a:cubicBezTo>
                <a:cubicBezTo>
                  <a:pt x="55" y="104"/>
                  <a:pt x="48" y="105"/>
                  <a:pt x="47" y="105"/>
                </a:cubicBezTo>
                <a:cubicBezTo>
                  <a:pt x="46" y="105"/>
                  <a:pt x="41" y="107"/>
                  <a:pt x="41" y="107"/>
                </a:cubicBezTo>
                <a:cubicBezTo>
                  <a:pt x="34" y="106"/>
                  <a:pt x="34" y="106"/>
                  <a:pt x="34" y="106"/>
                </a:cubicBezTo>
                <a:cubicBezTo>
                  <a:pt x="31" y="109"/>
                  <a:pt x="31" y="109"/>
                  <a:pt x="31" y="109"/>
                </a:cubicBezTo>
                <a:cubicBezTo>
                  <a:pt x="25" y="113"/>
                  <a:pt x="25" y="113"/>
                  <a:pt x="25" y="113"/>
                </a:cubicBezTo>
                <a:cubicBezTo>
                  <a:pt x="21" y="113"/>
                  <a:pt x="21" y="113"/>
                  <a:pt x="21" y="113"/>
                </a:cubicBezTo>
                <a:cubicBezTo>
                  <a:pt x="19" y="118"/>
                  <a:pt x="19" y="118"/>
                  <a:pt x="19" y="118"/>
                </a:cubicBezTo>
                <a:cubicBezTo>
                  <a:pt x="15" y="120"/>
                  <a:pt x="15" y="120"/>
                  <a:pt x="15" y="120"/>
                </a:cubicBezTo>
                <a:cubicBezTo>
                  <a:pt x="14" y="122"/>
                  <a:pt x="14" y="122"/>
                  <a:pt x="14" y="122"/>
                </a:cubicBezTo>
                <a:cubicBezTo>
                  <a:pt x="13" y="128"/>
                  <a:pt x="13" y="128"/>
                  <a:pt x="13" y="128"/>
                </a:cubicBezTo>
                <a:cubicBezTo>
                  <a:pt x="13" y="128"/>
                  <a:pt x="10" y="129"/>
                  <a:pt x="8" y="129"/>
                </a:cubicBezTo>
                <a:cubicBezTo>
                  <a:pt x="7" y="130"/>
                  <a:pt x="9" y="131"/>
                  <a:pt x="9" y="131"/>
                </a:cubicBezTo>
                <a:cubicBezTo>
                  <a:pt x="8" y="134"/>
                  <a:pt x="8" y="134"/>
                  <a:pt x="8" y="134"/>
                </a:cubicBezTo>
                <a:cubicBezTo>
                  <a:pt x="8" y="134"/>
                  <a:pt x="7" y="133"/>
                  <a:pt x="7" y="133"/>
                </a:cubicBezTo>
                <a:cubicBezTo>
                  <a:pt x="7" y="133"/>
                  <a:pt x="6" y="130"/>
                  <a:pt x="5" y="128"/>
                </a:cubicBezTo>
                <a:cubicBezTo>
                  <a:pt x="3" y="126"/>
                  <a:pt x="1" y="117"/>
                  <a:pt x="1" y="117"/>
                </a:cubicBezTo>
                <a:cubicBezTo>
                  <a:pt x="3" y="113"/>
                  <a:pt x="3" y="113"/>
                  <a:pt x="3" y="113"/>
                </a:cubicBezTo>
                <a:cubicBezTo>
                  <a:pt x="3" y="113"/>
                  <a:pt x="3" y="109"/>
                  <a:pt x="3" y="108"/>
                </a:cubicBezTo>
                <a:cubicBezTo>
                  <a:pt x="2" y="106"/>
                  <a:pt x="1" y="97"/>
                  <a:pt x="1" y="97"/>
                </a:cubicBezTo>
                <a:cubicBezTo>
                  <a:pt x="1" y="97"/>
                  <a:pt x="0" y="93"/>
                  <a:pt x="0" y="92"/>
                </a:cubicBezTo>
                <a:cubicBezTo>
                  <a:pt x="0" y="91"/>
                  <a:pt x="7" y="83"/>
                  <a:pt x="7" y="83"/>
                </a:cubicBezTo>
                <a:cubicBezTo>
                  <a:pt x="7" y="82"/>
                  <a:pt x="8" y="74"/>
                  <a:pt x="8" y="74"/>
                </a:cubicBezTo>
                <a:cubicBezTo>
                  <a:pt x="6" y="68"/>
                  <a:pt x="6" y="68"/>
                  <a:pt x="6" y="68"/>
                </a:cubicBezTo>
                <a:cubicBezTo>
                  <a:pt x="8" y="60"/>
                  <a:pt x="8" y="60"/>
                  <a:pt x="8" y="60"/>
                </a:cubicBezTo>
                <a:cubicBezTo>
                  <a:pt x="10" y="51"/>
                  <a:pt x="10" y="51"/>
                  <a:pt x="10" y="51"/>
                </a:cubicBezTo>
                <a:cubicBezTo>
                  <a:pt x="10" y="51"/>
                  <a:pt x="11" y="47"/>
                  <a:pt x="12" y="47"/>
                </a:cubicBezTo>
                <a:cubicBezTo>
                  <a:pt x="13" y="46"/>
                  <a:pt x="19" y="45"/>
                  <a:pt x="19" y="45"/>
                </a:cubicBezTo>
                <a:close/>
              </a:path>
            </a:pathLst>
          </a:custGeom>
          <a:solidFill>
            <a:srgbClr val="8ED5DF"/>
          </a:solidFill>
          <a:ln w="0" cap="rnd">
            <a:solidFill>
              <a:srgbClr val="8ED5DF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Freeform 61">
            <a:extLst>
              <a:ext uri="{FF2B5EF4-FFF2-40B4-BE49-F238E27FC236}">
                <a16:creationId xmlns:a16="http://schemas.microsoft.com/office/drawing/2014/main" id="{55386473-8286-AF89-554C-FEA0B9A40C32}"/>
              </a:ext>
            </a:extLst>
          </p:cNvPr>
          <p:cNvSpPr>
            <a:spLocks noEditPoints="1"/>
          </p:cNvSpPr>
          <p:nvPr/>
        </p:nvSpPr>
        <p:spPr bwMode="auto">
          <a:xfrm>
            <a:off x="10118911" y="5619745"/>
            <a:ext cx="388715" cy="332913"/>
          </a:xfrm>
          <a:custGeom>
            <a:avLst/>
            <a:gdLst>
              <a:gd name="T0" fmla="*/ 132 w 158"/>
              <a:gd name="T1" fmla="*/ 9 h 139"/>
              <a:gd name="T2" fmla="*/ 138 w 158"/>
              <a:gd name="T3" fmla="*/ 25 h 139"/>
              <a:gd name="T4" fmla="*/ 135 w 158"/>
              <a:gd name="T5" fmla="*/ 42 h 139"/>
              <a:gd name="T6" fmla="*/ 151 w 158"/>
              <a:gd name="T7" fmla="*/ 49 h 139"/>
              <a:gd name="T8" fmla="*/ 152 w 158"/>
              <a:gd name="T9" fmla="*/ 59 h 139"/>
              <a:gd name="T10" fmla="*/ 149 w 158"/>
              <a:gd name="T11" fmla="*/ 65 h 139"/>
              <a:gd name="T12" fmla="*/ 151 w 158"/>
              <a:gd name="T13" fmla="*/ 79 h 139"/>
              <a:gd name="T14" fmla="*/ 141 w 158"/>
              <a:gd name="T15" fmla="*/ 85 h 139"/>
              <a:gd name="T16" fmla="*/ 135 w 158"/>
              <a:gd name="T17" fmla="*/ 87 h 139"/>
              <a:gd name="T18" fmla="*/ 140 w 158"/>
              <a:gd name="T19" fmla="*/ 93 h 139"/>
              <a:gd name="T20" fmla="*/ 138 w 158"/>
              <a:gd name="T21" fmla="*/ 97 h 139"/>
              <a:gd name="T22" fmla="*/ 129 w 158"/>
              <a:gd name="T23" fmla="*/ 103 h 139"/>
              <a:gd name="T24" fmla="*/ 121 w 158"/>
              <a:gd name="T25" fmla="*/ 115 h 139"/>
              <a:gd name="T26" fmla="*/ 125 w 158"/>
              <a:gd name="T27" fmla="*/ 129 h 139"/>
              <a:gd name="T28" fmla="*/ 126 w 158"/>
              <a:gd name="T29" fmla="*/ 137 h 139"/>
              <a:gd name="T30" fmla="*/ 118 w 158"/>
              <a:gd name="T31" fmla="*/ 139 h 139"/>
              <a:gd name="T32" fmla="*/ 114 w 158"/>
              <a:gd name="T33" fmla="*/ 138 h 139"/>
              <a:gd name="T34" fmla="*/ 113 w 158"/>
              <a:gd name="T35" fmla="*/ 137 h 139"/>
              <a:gd name="T36" fmla="*/ 113 w 158"/>
              <a:gd name="T37" fmla="*/ 137 h 139"/>
              <a:gd name="T38" fmla="*/ 113 w 158"/>
              <a:gd name="T39" fmla="*/ 137 h 139"/>
              <a:gd name="T40" fmla="*/ 112 w 158"/>
              <a:gd name="T41" fmla="*/ 137 h 139"/>
              <a:gd name="T42" fmla="*/ 99 w 158"/>
              <a:gd name="T43" fmla="*/ 129 h 139"/>
              <a:gd name="T44" fmla="*/ 87 w 158"/>
              <a:gd name="T45" fmla="*/ 116 h 139"/>
              <a:gd name="T46" fmla="*/ 68 w 158"/>
              <a:gd name="T47" fmla="*/ 100 h 139"/>
              <a:gd name="T48" fmla="*/ 56 w 158"/>
              <a:gd name="T49" fmla="*/ 89 h 139"/>
              <a:gd name="T50" fmla="*/ 43 w 158"/>
              <a:gd name="T51" fmla="*/ 79 h 139"/>
              <a:gd name="T52" fmla="*/ 31 w 158"/>
              <a:gd name="T53" fmla="*/ 68 h 139"/>
              <a:gd name="T54" fmla="*/ 23 w 158"/>
              <a:gd name="T55" fmla="*/ 54 h 139"/>
              <a:gd name="T56" fmla="*/ 14 w 158"/>
              <a:gd name="T57" fmla="*/ 43 h 139"/>
              <a:gd name="T58" fmla="*/ 5 w 158"/>
              <a:gd name="T59" fmla="*/ 36 h 139"/>
              <a:gd name="T60" fmla="*/ 1 w 158"/>
              <a:gd name="T61" fmla="*/ 20 h 139"/>
              <a:gd name="T62" fmla="*/ 2 w 158"/>
              <a:gd name="T63" fmla="*/ 10 h 139"/>
              <a:gd name="T64" fmla="*/ 8 w 158"/>
              <a:gd name="T65" fmla="*/ 7 h 139"/>
              <a:gd name="T66" fmla="*/ 23 w 158"/>
              <a:gd name="T67" fmla="*/ 13 h 139"/>
              <a:gd name="T68" fmla="*/ 35 w 158"/>
              <a:gd name="T69" fmla="*/ 4 h 139"/>
              <a:gd name="T70" fmla="*/ 48 w 158"/>
              <a:gd name="T71" fmla="*/ 2 h 139"/>
              <a:gd name="T72" fmla="*/ 61 w 158"/>
              <a:gd name="T73" fmla="*/ 4 h 139"/>
              <a:gd name="T74" fmla="*/ 80 w 158"/>
              <a:gd name="T75" fmla="*/ 6 h 139"/>
              <a:gd name="T76" fmla="*/ 90 w 158"/>
              <a:gd name="T77" fmla="*/ 3 h 139"/>
              <a:gd name="T78" fmla="*/ 97 w 158"/>
              <a:gd name="T79" fmla="*/ 2 h 139"/>
              <a:gd name="T80" fmla="*/ 98 w 158"/>
              <a:gd name="T81" fmla="*/ 2 h 139"/>
              <a:gd name="T82" fmla="*/ 98 w 158"/>
              <a:gd name="T83" fmla="*/ 2 h 139"/>
              <a:gd name="T84" fmla="*/ 99 w 158"/>
              <a:gd name="T85" fmla="*/ 2 h 139"/>
              <a:gd name="T86" fmla="*/ 99 w 158"/>
              <a:gd name="T87" fmla="*/ 2 h 139"/>
              <a:gd name="T88" fmla="*/ 99 w 158"/>
              <a:gd name="T89" fmla="*/ 2 h 139"/>
              <a:gd name="T90" fmla="*/ 100 w 158"/>
              <a:gd name="T91" fmla="*/ 1 h 139"/>
              <a:gd name="T92" fmla="*/ 100 w 158"/>
              <a:gd name="T93" fmla="*/ 1 h 139"/>
              <a:gd name="T94" fmla="*/ 100 w 158"/>
              <a:gd name="T95" fmla="*/ 1 h 139"/>
              <a:gd name="T96" fmla="*/ 100 w 158"/>
              <a:gd name="T97" fmla="*/ 1 h 139"/>
              <a:gd name="T98" fmla="*/ 100 w 158"/>
              <a:gd name="T99" fmla="*/ 1 h 139"/>
              <a:gd name="T100" fmla="*/ 103 w 158"/>
              <a:gd name="T101" fmla="*/ 4 h 139"/>
              <a:gd name="T102" fmla="*/ 117 w 158"/>
              <a:gd name="T103" fmla="*/ 8 h 139"/>
              <a:gd name="T104" fmla="*/ 130 w 158"/>
              <a:gd name="T105" fmla="*/ 12 h 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58" h="139">
                <a:moveTo>
                  <a:pt x="145" y="83"/>
                </a:moveTo>
                <a:cubicBezTo>
                  <a:pt x="146" y="83"/>
                  <a:pt x="146" y="83"/>
                  <a:pt x="146" y="83"/>
                </a:cubicBezTo>
                <a:cubicBezTo>
                  <a:pt x="146" y="83"/>
                  <a:pt x="146" y="83"/>
                  <a:pt x="146" y="83"/>
                </a:cubicBezTo>
                <a:cubicBezTo>
                  <a:pt x="145" y="83"/>
                  <a:pt x="145" y="83"/>
                  <a:pt x="145" y="83"/>
                </a:cubicBezTo>
                <a:close/>
                <a:moveTo>
                  <a:pt x="132" y="9"/>
                </a:moveTo>
                <a:cubicBezTo>
                  <a:pt x="132" y="9"/>
                  <a:pt x="132" y="9"/>
                  <a:pt x="132" y="9"/>
                </a:cubicBezTo>
                <a:cubicBezTo>
                  <a:pt x="138" y="10"/>
                  <a:pt x="138" y="10"/>
                  <a:pt x="138" y="10"/>
                </a:cubicBezTo>
                <a:cubicBezTo>
                  <a:pt x="141" y="11"/>
                  <a:pt x="141" y="11"/>
                  <a:pt x="141" y="11"/>
                </a:cubicBezTo>
                <a:cubicBezTo>
                  <a:pt x="141" y="14"/>
                  <a:pt x="141" y="14"/>
                  <a:pt x="141" y="14"/>
                </a:cubicBezTo>
                <a:cubicBezTo>
                  <a:pt x="141" y="18"/>
                  <a:pt x="141" y="18"/>
                  <a:pt x="141" y="18"/>
                </a:cubicBezTo>
                <a:cubicBezTo>
                  <a:pt x="141" y="21"/>
                  <a:pt x="141" y="21"/>
                  <a:pt x="141" y="21"/>
                </a:cubicBezTo>
                <a:cubicBezTo>
                  <a:pt x="138" y="25"/>
                  <a:pt x="138" y="25"/>
                  <a:pt x="138" y="25"/>
                </a:cubicBezTo>
                <a:cubicBezTo>
                  <a:pt x="138" y="25"/>
                  <a:pt x="137" y="28"/>
                  <a:pt x="137" y="28"/>
                </a:cubicBezTo>
                <a:cubicBezTo>
                  <a:pt x="137" y="29"/>
                  <a:pt x="136" y="31"/>
                  <a:pt x="136" y="31"/>
                </a:cubicBezTo>
                <a:cubicBezTo>
                  <a:pt x="136" y="31"/>
                  <a:pt x="134" y="30"/>
                  <a:pt x="135" y="33"/>
                </a:cubicBezTo>
                <a:cubicBezTo>
                  <a:pt x="135" y="36"/>
                  <a:pt x="136" y="35"/>
                  <a:pt x="136" y="36"/>
                </a:cubicBezTo>
                <a:cubicBezTo>
                  <a:pt x="136" y="37"/>
                  <a:pt x="136" y="39"/>
                  <a:pt x="136" y="40"/>
                </a:cubicBezTo>
                <a:cubicBezTo>
                  <a:pt x="135" y="41"/>
                  <a:pt x="136" y="41"/>
                  <a:pt x="135" y="42"/>
                </a:cubicBezTo>
                <a:cubicBezTo>
                  <a:pt x="135" y="43"/>
                  <a:pt x="137" y="44"/>
                  <a:pt x="139" y="44"/>
                </a:cubicBezTo>
                <a:cubicBezTo>
                  <a:pt x="141" y="45"/>
                  <a:pt x="141" y="44"/>
                  <a:pt x="142" y="44"/>
                </a:cubicBezTo>
                <a:cubicBezTo>
                  <a:pt x="143" y="44"/>
                  <a:pt x="144" y="45"/>
                  <a:pt x="145" y="45"/>
                </a:cubicBezTo>
                <a:cubicBezTo>
                  <a:pt x="146" y="46"/>
                  <a:pt x="146" y="46"/>
                  <a:pt x="146" y="47"/>
                </a:cubicBezTo>
                <a:cubicBezTo>
                  <a:pt x="147" y="48"/>
                  <a:pt x="148" y="49"/>
                  <a:pt x="149" y="50"/>
                </a:cubicBezTo>
                <a:cubicBezTo>
                  <a:pt x="150" y="50"/>
                  <a:pt x="150" y="49"/>
                  <a:pt x="151" y="49"/>
                </a:cubicBezTo>
                <a:cubicBezTo>
                  <a:pt x="151" y="50"/>
                  <a:pt x="152" y="51"/>
                  <a:pt x="153" y="51"/>
                </a:cubicBezTo>
                <a:cubicBezTo>
                  <a:pt x="153" y="52"/>
                  <a:pt x="154" y="53"/>
                  <a:pt x="155" y="53"/>
                </a:cubicBezTo>
                <a:cubicBezTo>
                  <a:pt x="155" y="53"/>
                  <a:pt x="157" y="54"/>
                  <a:pt x="157" y="54"/>
                </a:cubicBezTo>
                <a:cubicBezTo>
                  <a:pt x="158" y="55"/>
                  <a:pt x="157" y="56"/>
                  <a:pt x="157" y="56"/>
                </a:cubicBezTo>
                <a:cubicBezTo>
                  <a:pt x="156" y="56"/>
                  <a:pt x="156" y="58"/>
                  <a:pt x="155" y="58"/>
                </a:cubicBezTo>
                <a:cubicBezTo>
                  <a:pt x="155" y="58"/>
                  <a:pt x="152" y="59"/>
                  <a:pt x="152" y="59"/>
                </a:cubicBezTo>
                <a:cubicBezTo>
                  <a:pt x="151" y="59"/>
                  <a:pt x="150" y="59"/>
                  <a:pt x="149" y="59"/>
                </a:cubicBezTo>
                <a:cubicBezTo>
                  <a:pt x="148" y="59"/>
                  <a:pt x="147" y="59"/>
                  <a:pt x="146" y="58"/>
                </a:cubicBezTo>
                <a:cubicBezTo>
                  <a:pt x="145" y="58"/>
                  <a:pt x="145" y="58"/>
                  <a:pt x="144" y="58"/>
                </a:cubicBezTo>
                <a:cubicBezTo>
                  <a:pt x="144" y="59"/>
                  <a:pt x="144" y="61"/>
                  <a:pt x="144" y="61"/>
                </a:cubicBezTo>
                <a:cubicBezTo>
                  <a:pt x="144" y="61"/>
                  <a:pt x="145" y="62"/>
                  <a:pt x="146" y="63"/>
                </a:cubicBezTo>
                <a:cubicBezTo>
                  <a:pt x="146" y="63"/>
                  <a:pt x="148" y="65"/>
                  <a:pt x="149" y="65"/>
                </a:cubicBezTo>
                <a:cubicBezTo>
                  <a:pt x="149" y="65"/>
                  <a:pt x="150" y="66"/>
                  <a:pt x="151" y="67"/>
                </a:cubicBezTo>
                <a:cubicBezTo>
                  <a:pt x="152" y="69"/>
                  <a:pt x="152" y="70"/>
                  <a:pt x="152" y="70"/>
                </a:cubicBezTo>
                <a:cubicBezTo>
                  <a:pt x="157" y="74"/>
                  <a:pt x="157" y="74"/>
                  <a:pt x="157" y="74"/>
                </a:cubicBezTo>
                <a:cubicBezTo>
                  <a:pt x="157" y="74"/>
                  <a:pt x="157" y="75"/>
                  <a:pt x="157" y="78"/>
                </a:cubicBezTo>
                <a:cubicBezTo>
                  <a:pt x="157" y="82"/>
                  <a:pt x="156" y="80"/>
                  <a:pt x="155" y="80"/>
                </a:cubicBezTo>
                <a:cubicBezTo>
                  <a:pt x="154" y="80"/>
                  <a:pt x="153" y="80"/>
                  <a:pt x="151" y="79"/>
                </a:cubicBezTo>
                <a:cubicBezTo>
                  <a:pt x="150" y="79"/>
                  <a:pt x="150" y="79"/>
                  <a:pt x="150" y="79"/>
                </a:cubicBezTo>
                <a:cubicBezTo>
                  <a:pt x="148" y="82"/>
                  <a:pt x="148" y="82"/>
                  <a:pt x="148" y="82"/>
                </a:cubicBezTo>
                <a:cubicBezTo>
                  <a:pt x="148" y="82"/>
                  <a:pt x="146" y="82"/>
                  <a:pt x="145" y="83"/>
                </a:cubicBezTo>
                <a:cubicBezTo>
                  <a:pt x="144" y="83"/>
                  <a:pt x="144" y="83"/>
                  <a:pt x="144" y="83"/>
                </a:cubicBezTo>
                <a:cubicBezTo>
                  <a:pt x="144" y="83"/>
                  <a:pt x="142" y="84"/>
                  <a:pt x="142" y="84"/>
                </a:cubicBezTo>
                <a:cubicBezTo>
                  <a:pt x="142" y="84"/>
                  <a:pt x="141" y="85"/>
                  <a:pt x="141" y="85"/>
                </a:cubicBezTo>
                <a:cubicBezTo>
                  <a:pt x="140" y="85"/>
                  <a:pt x="140" y="85"/>
                  <a:pt x="140" y="85"/>
                </a:cubicBezTo>
                <a:cubicBezTo>
                  <a:pt x="139" y="84"/>
                  <a:pt x="139" y="84"/>
                  <a:pt x="139" y="84"/>
                </a:cubicBezTo>
                <a:cubicBezTo>
                  <a:pt x="138" y="83"/>
                  <a:pt x="138" y="83"/>
                  <a:pt x="138" y="83"/>
                </a:cubicBezTo>
                <a:cubicBezTo>
                  <a:pt x="136" y="85"/>
                  <a:pt x="136" y="85"/>
                  <a:pt x="136" y="85"/>
                </a:cubicBezTo>
                <a:cubicBezTo>
                  <a:pt x="135" y="86"/>
                  <a:pt x="135" y="86"/>
                  <a:pt x="135" y="86"/>
                </a:cubicBezTo>
                <a:cubicBezTo>
                  <a:pt x="135" y="86"/>
                  <a:pt x="135" y="87"/>
                  <a:pt x="135" y="87"/>
                </a:cubicBezTo>
                <a:cubicBezTo>
                  <a:pt x="135" y="87"/>
                  <a:pt x="137" y="87"/>
                  <a:pt x="137" y="87"/>
                </a:cubicBezTo>
                <a:cubicBezTo>
                  <a:pt x="137" y="89"/>
                  <a:pt x="137" y="89"/>
                  <a:pt x="137" y="89"/>
                </a:cubicBezTo>
                <a:cubicBezTo>
                  <a:pt x="137" y="89"/>
                  <a:pt x="137" y="89"/>
                  <a:pt x="138" y="89"/>
                </a:cubicBezTo>
                <a:cubicBezTo>
                  <a:pt x="138" y="89"/>
                  <a:pt x="139" y="90"/>
                  <a:pt x="139" y="90"/>
                </a:cubicBezTo>
                <a:cubicBezTo>
                  <a:pt x="140" y="91"/>
                  <a:pt x="140" y="91"/>
                  <a:pt x="140" y="91"/>
                </a:cubicBezTo>
                <a:cubicBezTo>
                  <a:pt x="140" y="93"/>
                  <a:pt x="140" y="93"/>
                  <a:pt x="140" y="93"/>
                </a:cubicBezTo>
                <a:cubicBezTo>
                  <a:pt x="142" y="94"/>
                  <a:pt x="142" y="94"/>
                  <a:pt x="142" y="94"/>
                </a:cubicBezTo>
                <a:cubicBezTo>
                  <a:pt x="142" y="96"/>
                  <a:pt x="142" y="96"/>
                  <a:pt x="142" y="96"/>
                </a:cubicBezTo>
                <a:cubicBezTo>
                  <a:pt x="141" y="97"/>
                  <a:pt x="141" y="97"/>
                  <a:pt x="141" y="97"/>
                </a:cubicBezTo>
                <a:cubicBezTo>
                  <a:pt x="140" y="98"/>
                  <a:pt x="140" y="98"/>
                  <a:pt x="140" y="98"/>
                </a:cubicBezTo>
                <a:cubicBezTo>
                  <a:pt x="138" y="98"/>
                  <a:pt x="138" y="98"/>
                  <a:pt x="138" y="98"/>
                </a:cubicBezTo>
                <a:cubicBezTo>
                  <a:pt x="138" y="97"/>
                  <a:pt x="138" y="97"/>
                  <a:pt x="138" y="97"/>
                </a:cubicBezTo>
                <a:cubicBezTo>
                  <a:pt x="137" y="95"/>
                  <a:pt x="137" y="95"/>
                  <a:pt x="137" y="95"/>
                </a:cubicBezTo>
                <a:cubicBezTo>
                  <a:pt x="136" y="94"/>
                  <a:pt x="136" y="94"/>
                  <a:pt x="136" y="94"/>
                </a:cubicBezTo>
                <a:cubicBezTo>
                  <a:pt x="133" y="95"/>
                  <a:pt x="133" y="95"/>
                  <a:pt x="133" y="95"/>
                </a:cubicBezTo>
                <a:cubicBezTo>
                  <a:pt x="133" y="97"/>
                  <a:pt x="133" y="97"/>
                  <a:pt x="133" y="97"/>
                </a:cubicBezTo>
                <a:cubicBezTo>
                  <a:pt x="128" y="101"/>
                  <a:pt x="128" y="101"/>
                  <a:pt x="128" y="101"/>
                </a:cubicBezTo>
                <a:cubicBezTo>
                  <a:pt x="129" y="103"/>
                  <a:pt x="129" y="103"/>
                  <a:pt x="129" y="103"/>
                </a:cubicBezTo>
                <a:cubicBezTo>
                  <a:pt x="127" y="105"/>
                  <a:pt x="127" y="105"/>
                  <a:pt x="127" y="105"/>
                </a:cubicBezTo>
                <a:cubicBezTo>
                  <a:pt x="127" y="108"/>
                  <a:pt x="127" y="108"/>
                  <a:pt x="127" y="108"/>
                </a:cubicBezTo>
                <a:cubicBezTo>
                  <a:pt x="128" y="111"/>
                  <a:pt x="128" y="111"/>
                  <a:pt x="128" y="111"/>
                </a:cubicBezTo>
                <a:cubicBezTo>
                  <a:pt x="128" y="113"/>
                  <a:pt x="128" y="113"/>
                  <a:pt x="128" y="113"/>
                </a:cubicBezTo>
                <a:cubicBezTo>
                  <a:pt x="124" y="114"/>
                  <a:pt x="124" y="114"/>
                  <a:pt x="124" y="114"/>
                </a:cubicBezTo>
                <a:cubicBezTo>
                  <a:pt x="121" y="115"/>
                  <a:pt x="121" y="115"/>
                  <a:pt x="121" y="115"/>
                </a:cubicBezTo>
                <a:cubicBezTo>
                  <a:pt x="121" y="118"/>
                  <a:pt x="121" y="118"/>
                  <a:pt x="121" y="118"/>
                </a:cubicBezTo>
                <a:cubicBezTo>
                  <a:pt x="121" y="119"/>
                  <a:pt x="121" y="119"/>
                  <a:pt x="121" y="119"/>
                </a:cubicBezTo>
                <a:cubicBezTo>
                  <a:pt x="124" y="123"/>
                  <a:pt x="124" y="123"/>
                  <a:pt x="124" y="123"/>
                </a:cubicBezTo>
                <a:cubicBezTo>
                  <a:pt x="123" y="124"/>
                  <a:pt x="123" y="124"/>
                  <a:pt x="123" y="124"/>
                </a:cubicBezTo>
                <a:cubicBezTo>
                  <a:pt x="122" y="125"/>
                  <a:pt x="122" y="125"/>
                  <a:pt x="122" y="125"/>
                </a:cubicBezTo>
                <a:cubicBezTo>
                  <a:pt x="125" y="129"/>
                  <a:pt x="125" y="129"/>
                  <a:pt x="125" y="129"/>
                </a:cubicBezTo>
                <a:cubicBezTo>
                  <a:pt x="126" y="130"/>
                  <a:pt x="126" y="130"/>
                  <a:pt x="126" y="130"/>
                </a:cubicBezTo>
                <a:cubicBezTo>
                  <a:pt x="128" y="130"/>
                  <a:pt x="128" y="130"/>
                  <a:pt x="128" y="130"/>
                </a:cubicBezTo>
                <a:cubicBezTo>
                  <a:pt x="128" y="132"/>
                  <a:pt x="128" y="132"/>
                  <a:pt x="128" y="132"/>
                </a:cubicBezTo>
                <a:cubicBezTo>
                  <a:pt x="128" y="133"/>
                  <a:pt x="128" y="133"/>
                  <a:pt x="128" y="133"/>
                </a:cubicBezTo>
                <a:cubicBezTo>
                  <a:pt x="128" y="135"/>
                  <a:pt x="128" y="135"/>
                  <a:pt x="128" y="135"/>
                </a:cubicBezTo>
                <a:cubicBezTo>
                  <a:pt x="126" y="137"/>
                  <a:pt x="126" y="137"/>
                  <a:pt x="126" y="137"/>
                </a:cubicBezTo>
                <a:cubicBezTo>
                  <a:pt x="127" y="139"/>
                  <a:pt x="127" y="139"/>
                  <a:pt x="127" y="139"/>
                </a:cubicBezTo>
                <a:cubicBezTo>
                  <a:pt x="125" y="138"/>
                  <a:pt x="125" y="138"/>
                  <a:pt x="125" y="138"/>
                </a:cubicBezTo>
                <a:cubicBezTo>
                  <a:pt x="124" y="139"/>
                  <a:pt x="124" y="139"/>
                  <a:pt x="124" y="139"/>
                </a:cubicBezTo>
                <a:cubicBezTo>
                  <a:pt x="124" y="139"/>
                  <a:pt x="124" y="139"/>
                  <a:pt x="124" y="139"/>
                </a:cubicBezTo>
                <a:cubicBezTo>
                  <a:pt x="121" y="138"/>
                  <a:pt x="121" y="138"/>
                  <a:pt x="121" y="138"/>
                </a:cubicBezTo>
                <a:cubicBezTo>
                  <a:pt x="121" y="138"/>
                  <a:pt x="119" y="139"/>
                  <a:pt x="118" y="139"/>
                </a:cubicBezTo>
                <a:cubicBezTo>
                  <a:pt x="118" y="139"/>
                  <a:pt x="117" y="139"/>
                  <a:pt x="117" y="139"/>
                </a:cubicBezTo>
                <a:cubicBezTo>
                  <a:pt x="117" y="139"/>
                  <a:pt x="115" y="138"/>
                  <a:pt x="114" y="138"/>
                </a:cubicBezTo>
                <a:cubicBezTo>
                  <a:pt x="114" y="138"/>
                  <a:pt x="114" y="138"/>
                  <a:pt x="114" y="138"/>
                </a:cubicBezTo>
                <a:cubicBezTo>
                  <a:pt x="114" y="138"/>
                  <a:pt x="114" y="138"/>
                  <a:pt x="114" y="138"/>
                </a:cubicBezTo>
                <a:cubicBezTo>
                  <a:pt x="114" y="138"/>
                  <a:pt x="114" y="138"/>
                  <a:pt x="114" y="138"/>
                </a:cubicBezTo>
                <a:cubicBezTo>
                  <a:pt x="114" y="138"/>
                  <a:pt x="114" y="138"/>
                  <a:pt x="114" y="138"/>
                </a:cubicBezTo>
                <a:cubicBezTo>
                  <a:pt x="114" y="138"/>
                  <a:pt x="114" y="138"/>
                  <a:pt x="114" y="138"/>
                </a:cubicBezTo>
                <a:cubicBezTo>
                  <a:pt x="114" y="137"/>
                  <a:pt x="114" y="137"/>
                  <a:pt x="114" y="137"/>
                </a:cubicBezTo>
                <a:cubicBezTo>
                  <a:pt x="114" y="137"/>
                  <a:pt x="114" y="137"/>
                  <a:pt x="114" y="137"/>
                </a:cubicBezTo>
                <a:cubicBezTo>
                  <a:pt x="114" y="137"/>
                  <a:pt x="114" y="137"/>
                  <a:pt x="114" y="137"/>
                </a:cubicBezTo>
                <a:cubicBezTo>
                  <a:pt x="114" y="137"/>
                  <a:pt x="114" y="137"/>
                  <a:pt x="114" y="137"/>
                </a:cubicBezTo>
                <a:cubicBezTo>
                  <a:pt x="113" y="137"/>
                  <a:pt x="113" y="137"/>
                  <a:pt x="113" y="137"/>
                </a:cubicBezTo>
                <a:cubicBezTo>
                  <a:pt x="113" y="137"/>
                  <a:pt x="113" y="137"/>
                  <a:pt x="113" y="137"/>
                </a:cubicBezTo>
                <a:cubicBezTo>
                  <a:pt x="113" y="137"/>
                  <a:pt x="113" y="137"/>
                  <a:pt x="113" y="137"/>
                </a:cubicBezTo>
                <a:cubicBezTo>
                  <a:pt x="113" y="137"/>
                  <a:pt x="113" y="137"/>
                  <a:pt x="113" y="137"/>
                </a:cubicBezTo>
                <a:cubicBezTo>
                  <a:pt x="113" y="137"/>
                  <a:pt x="113" y="137"/>
                  <a:pt x="113" y="137"/>
                </a:cubicBezTo>
                <a:cubicBezTo>
                  <a:pt x="113" y="137"/>
                  <a:pt x="113" y="137"/>
                  <a:pt x="113" y="137"/>
                </a:cubicBezTo>
                <a:cubicBezTo>
                  <a:pt x="113" y="137"/>
                  <a:pt x="113" y="137"/>
                  <a:pt x="113" y="137"/>
                </a:cubicBezTo>
                <a:cubicBezTo>
                  <a:pt x="113" y="137"/>
                  <a:pt x="113" y="137"/>
                  <a:pt x="113" y="137"/>
                </a:cubicBezTo>
                <a:cubicBezTo>
                  <a:pt x="113" y="137"/>
                  <a:pt x="113" y="137"/>
                  <a:pt x="113" y="137"/>
                </a:cubicBezTo>
                <a:cubicBezTo>
                  <a:pt x="113" y="137"/>
                  <a:pt x="113" y="137"/>
                  <a:pt x="113" y="137"/>
                </a:cubicBezTo>
                <a:cubicBezTo>
                  <a:pt x="113" y="137"/>
                  <a:pt x="113" y="137"/>
                  <a:pt x="113" y="137"/>
                </a:cubicBezTo>
                <a:cubicBezTo>
                  <a:pt x="113" y="137"/>
                  <a:pt x="113" y="137"/>
                  <a:pt x="113" y="137"/>
                </a:cubicBezTo>
                <a:cubicBezTo>
                  <a:pt x="113" y="137"/>
                  <a:pt x="113" y="137"/>
                  <a:pt x="113" y="137"/>
                </a:cubicBezTo>
                <a:cubicBezTo>
                  <a:pt x="112" y="137"/>
                  <a:pt x="112" y="137"/>
                  <a:pt x="112" y="137"/>
                </a:cubicBezTo>
                <a:cubicBezTo>
                  <a:pt x="112" y="137"/>
                  <a:pt x="112" y="137"/>
                  <a:pt x="112" y="137"/>
                </a:cubicBezTo>
                <a:cubicBezTo>
                  <a:pt x="112" y="137"/>
                  <a:pt x="112" y="137"/>
                  <a:pt x="112" y="137"/>
                </a:cubicBezTo>
                <a:cubicBezTo>
                  <a:pt x="112" y="137"/>
                  <a:pt x="112" y="137"/>
                  <a:pt x="112" y="137"/>
                </a:cubicBezTo>
                <a:cubicBezTo>
                  <a:pt x="112" y="137"/>
                  <a:pt x="112" y="137"/>
                  <a:pt x="112" y="137"/>
                </a:cubicBezTo>
                <a:cubicBezTo>
                  <a:pt x="112" y="137"/>
                  <a:pt x="112" y="137"/>
                  <a:pt x="112" y="137"/>
                </a:cubicBezTo>
                <a:cubicBezTo>
                  <a:pt x="112" y="137"/>
                  <a:pt x="112" y="137"/>
                  <a:pt x="112" y="137"/>
                </a:cubicBezTo>
                <a:cubicBezTo>
                  <a:pt x="112" y="137"/>
                  <a:pt x="112" y="137"/>
                  <a:pt x="112" y="137"/>
                </a:cubicBezTo>
                <a:cubicBezTo>
                  <a:pt x="112" y="137"/>
                  <a:pt x="112" y="137"/>
                  <a:pt x="112" y="137"/>
                </a:cubicBezTo>
                <a:cubicBezTo>
                  <a:pt x="106" y="134"/>
                  <a:pt x="106" y="134"/>
                  <a:pt x="106" y="134"/>
                </a:cubicBezTo>
                <a:cubicBezTo>
                  <a:pt x="101" y="131"/>
                  <a:pt x="101" y="131"/>
                  <a:pt x="101" y="131"/>
                </a:cubicBezTo>
                <a:cubicBezTo>
                  <a:pt x="99" y="129"/>
                  <a:pt x="99" y="129"/>
                  <a:pt x="99" y="129"/>
                </a:cubicBezTo>
                <a:cubicBezTo>
                  <a:pt x="98" y="125"/>
                  <a:pt x="98" y="125"/>
                  <a:pt x="98" y="125"/>
                </a:cubicBezTo>
                <a:cubicBezTo>
                  <a:pt x="93" y="124"/>
                  <a:pt x="93" y="124"/>
                  <a:pt x="93" y="124"/>
                </a:cubicBezTo>
                <a:cubicBezTo>
                  <a:pt x="93" y="121"/>
                  <a:pt x="87" y="126"/>
                  <a:pt x="89" y="120"/>
                </a:cubicBezTo>
                <a:cubicBezTo>
                  <a:pt x="89" y="120"/>
                  <a:pt x="89" y="119"/>
                  <a:pt x="89" y="119"/>
                </a:cubicBezTo>
                <a:cubicBezTo>
                  <a:pt x="89" y="119"/>
                  <a:pt x="89" y="119"/>
                  <a:pt x="89" y="119"/>
                </a:cubicBezTo>
                <a:cubicBezTo>
                  <a:pt x="89" y="118"/>
                  <a:pt x="87" y="116"/>
                  <a:pt x="87" y="116"/>
                </a:cubicBezTo>
                <a:cubicBezTo>
                  <a:pt x="81" y="113"/>
                  <a:pt x="80" y="110"/>
                  <a:pt x="77" y="109"/>
                </a:cubicBezTo>
                <a:cubicBezTo>
                  <a:pt x="76" y="109"/>
                  <a:pt x="76" y="109"/>
                  <a:pt x="76" y="109"/>
                </a:cubicBezTo>
                <a:cubicBezTo>
                  <a:pt x="72" y="105"/>
                  <a:pt x="72" y="105"/>
                  <a:pt x="72" y="105"/>
                </a:cubicBezTo>
                <a:cubicBezTo>
                  <a:pt x="70" y="104"/>
                  <a:pt x="70" y="104"/>
                  <a:pt x="70" y="104"/>
                </a:cubicBezTo>
                <a:cubicBezTo>
                  <a:pt x="68" y="102"/>
                  <a:pt x="68" y="102"/>
                  <a:pt x="68" y="102"/>
                </a:cubicBezTo>
                <a:cubicBezTo>
                  <a:pt x="68" y="100"/>
                  <a:pt x="68" y="100"/>
                  <a:pt x="68" y="100"/>
                </a:cubicBezTo>
                <a:cubicBezTo>
                  <a:pt x="67" y="96"/>
                  <a:pt x="67" y="96"/>
                  <a:pt x="67" y="96"/>
                </a:cubicBezTo>
                <a:cubicBezTo>
                  <a:pt x="67" y="96"/>
                  <a:pt x="67" y="96"/>
                  <a:pt x="67" y="96"/>
                </a:cubicBezTo>
                <a:cubicBezTo>
                  <a:pt x="67" y="96"/>
                  <a:pt x="63" y="95"/>
                  <a:pt x="61" y="94"/>
                </a:cubicBezTo>
                <a:cubicBezTo>
                  <a:pt x="59" y="93"/>
                  <a:pt x="59" y="93"/>
                  <a:pt x="59" y="93"/>
                </a:cubicBezTo>
                <a:cubicBezTo>
                  <a:pt x="57" y="90"/>
                  <a:pt x="57" y="90"/>
                  <a:pt x="57" y="90"/>
                </a:cubicBezTo>
                <a:cubicBezTo>
                  <a:pt x="56" y="89"/>
                  <a:pt x="56" y="89"/>
                  <a:pt x="56" y="89"/>
                </a:cubicBezTo>
                <a:cubicBezTo>
                  <a:pt x="53" y="86"/>
                  <a:pt x="53" y="86"/>
                  <a:pt x="53" y="86"/>
                </a:cubicBezTo>
                <a:cubicBezTo>
                  <a:pt x="52" y="86"/>
                  <a:pt x="52" y="86"/>
                  <a:pt x="52" y="86"/>
                </a:cubicBezTo>
                <a:cubicBezTo>
                  <a:pt x="47" y="84"/>
                  <a:pt x="47" y="84"/>
                  <a:pt x="47" y="84"/>
                </a:cubicBezTo>
                <a:cubicBezTo>
                  <a:pt x="46" y="82"/>
                  <a:pt x="46" y="82"/>
                  <a:pt x="46" y="82"/>
                </a:cubicBezTo>
                <a:cubicBezTo>
                  <a:pt x="44" y="81"/>
                  <a:pt x="44" y="81"/>
                  <a:pt x="44" y="81"/>
                </a:cubicBezTo>
                <a:cubicBezTo>
                  <a:pt x="43" y="79"/>
                  <a:pt x="43" y="79"/>
                  <a:pt x="43" y="79"/>
                </a:cubicBezTo>
                <a:cubicBezTo>
                  <a:pt x="40" y="78"/>
                  <a:pt x="40" y="78"/>
                  <a:pt x="40" y="78"/>
                </a:cubicBezTo>
                <a:cubicBezTo>
                  <a:pt x="39" y="76"/>
                  <a:pt x="39" y="76"/>
                  <a:pt x="39" y="76"/>
                </a:cubicBezTo>
                <a:cubicBezTo>
                  <a:pt x="38" y="75"/>
                  <a:pt x="38" y="75"/>
                  <a:pt x="38" y="75"/>
                </a:cubicBezTo>
                <a:cubicBezTo>
                  <a:pt x="35" y="71"/>
                  <a:pt x="35" y="71"/>
                  <a:pt x="35" y="71"/>
                </a:cubicBezTo>
                <a:cubicBezTo>
                  <a:pt x="32" y="69"/>
                  <a:pt x="32" y="69"/>
                  <a:pt x="32" y="69"/>
                </a:cubicBezTo>
                <a:cubicBezTo>
                  <a:pt x="31" y="68"/>
                  <a:pt x="31" y="68"/>
                  <a:pt x="31" y="68"/>
                </a:cubicBezTo>
                <a:cubicBezTo>
                  <a:pt x="30" y="67"/>
                  <a:pt x="30" y="67"/>
                  <a:pt x="30" y="67"/>
                </a:cubicBezTo>
                <a:cubicBezTo>
                  <a:pt x="28" y="64"/>
                  <a:pt x="28" y="64"/>
                  <a:pt x="28" y="64"/>
                </a:cubicBezTo>
                <a:cubicBezTo>
                  <a:pt x="25" y="61"/>
                  <a:pt x="25" y="61"/>
                  <a:pt x="25" y="61"/>
                </a:cubicBezTo>
                <a:cubicBezTo>
                  <a:pt x="23" y="59"/>
                  <a:pt x="23" y="59"/>
                  <a:pt x="23" y="59"/>
                </a:cubicBezTo>
                <a:cubicBezTo>
                  <a:pt x="21" y="56"/>
                  <a:pt x="21" y="56"/>
                  <a:pt x="21" y="56"/>
                </a:cubicBezTo>
                <a:cubicBezTo>
                  <a:pt x="23" y="54"/>
                  <a:pt x="23" y="54"/>
                  <a:pt x="23" y="54"/>
                </a:cubicBezTo>
                <a:cubicBezTo>
                  <a:pt x="22" y="53"/>
                  <a:pt x="21" y="53"/>
                  <a:pt x="21" y="52"/>
                </a:cubicBezTo>
                <a:cubicBezTo>
                  <a:pt x="20" y="52"/>
                  <a:pt x="18" y="51"/>
                  <a:pt x="19" y="50"/>
                </a:cubicBezTo>
                <a:cubicBezTo>
                  <a:pt x="19" y="49"/>
                  <a:pt x="18" y="48"/>
                  <a:pt x="18" y="46"/>
                </a:cubicBezTo>
                <a:cubicBezTo>
                  <a:pt x="18" y="45"/>
                  <a:pt x="18" y="44"/>
                  <a:pt x="17" y="44"/>
                </a:cubicBezTo>
                <a:cubicBezTo>
                  <a:pt x="16" y="43"/>
                  <a:pt x="16" y="43"/>
                  <a:pt x="16" y="43"/>
                </a:cubicBezTo>
                <a:cubicBezTo>
                  <a:pt x="15" y="43"/>
                  <a:pt x="14" y="43"/>
                  <a:pt x="14" y="43"/>
                </a:cubicBezTo>
                <a:cubicBezTo>
                  <a:pt x="13" y="43"/>
                  <a:pt x="13" y="43"/>
                  <a:pt x="13" y="43"/>
                </a:cubicBezTo>
                <a:cubicBezTo>
                  <a:pt x="13" y="43"/>
                  <a:pt x="14" y="41"/>
                  <a:pt x="14" y="39"/>
                </a:cubicBezTo>
                <a:cubicBezTo>
                  <a:pt x="10" y="38"/>
                  <a:pt x="10" y="38"/>
                  <a:pt x="10" y="38"/>
                </a:cubicBezTo>
                <a:cubicBezTo>
                  <a:pt x="10" y="38"/>
                  <a:pt x="10" y="35"/>
                  <a:pt x="8" y="34"/>
                </a:cubicBezTo>
                <a:cubicBezTo>
                  <a:pt x="6" y="34"/>
                  <a:pt x="6" y="34"/>
                  <a:pt x="6" y="34"/>
                </a:cubicBezTo>
                <a:cubicBezTo>
                  <a:pt x="5" y="35"/>
                  <a:pt x="5" y="36"/>
                  <a:pt x="5" y="36"/>
                </a:cubicBezTo>
                <a:cubicBezTo>
                  <a:pt x="1" y="32"/>
                  <a:pt x="1" y="32"/>
                  <a:pt x="1" y="32"/>
                </a:cubicBezTo>
                <a:cubicBezTo>
                  <a:pt x="1" y="32"/>
                  <a:pt x="1" y="31"/>
                  <a:pt x="2" y="29"/>
                </a:cubicBezTo>
                <a:cubicBezTo>
                  <a:pt x="4" y="27"/>
                  <a:pt x="2" y="26"/>
                  <a:pt x="2" y="26"/>
                </a:cubicBezTo>
                <a:cubicBezTo>
                  <a:pt x="1" y="23"/>
                  <a:pt x="1" y="23"/>
                  <a:pt x="1" y="23"/>
                </a:cubicBezTo>
                <a:cubicBezTo>
                  <a:pt x="2" y="21"/>
                  <a:pt x="2" y="21"/>
                  <a:pt x="2" y="21"/>
                </a:cubicBezTo>
                <a:cubicBezTo>
                  <a:pt x="1" y="20"/>
                  <a:pt x="1" y="20"/>
                  <a:pt x="1" y="20"/>
                </a:cubicBez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cubicBezTo>
                  <a:pt x="2" y="15"/>
                  <a:pt x="2" y="15"/>
                  <a:pt x="2" y="15"/>
                </a:cubicBezTo>
                <a:cubicBezTo>
                  <a:pt x="2" y="15"/>
                  <a:pt x="1" y="13"/>
                  <a:pt x="1" y="11"/>
                </a:cubicBezTo>
                <a:cubicBezTo>
                  <a:pt x="1" y="11"/>
                  <a:pt x="2" y="10"/>
                  <a:pt x="2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cubicBezTo>
                  <a:pt x="3" y="9"/>
                  <a:pt x="3" y="9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3" y="8"/>
                  <a:pt x="8" y="7"/>
                  <a:pt x="8" y="7"/>
                </a:cubicBezTo>
                <a:cubicBezTo>
                  <a:pt x="10" y="6"/>
                  <a:pt x="10" y="6"/>
                  <a:pt x="10" y="6"/>
                </a:cubicBezTo>
                <a:cubicBezTo>
                  <a:pt x="14" y="11"/>
                  <a:pt x="14" y="11"/>
                  <a:pt x="14" y="11"/>
                </a:cubicBezTo>
                <a:cubicBezTo>
                  <a:pt x="18" y="15"/>
                  <a:pt x="18" y="15"/>
                  <a:pt x="18" y="15"/>
                </a:cubicBezTo>
                <a:cubicBezTo>
                  <a:pt x="21" y="17"/>
                  <a:pt x="21" y="17"/>
                  <a:pt x="21" y="17"/>
                </a:cubicBezTo>
                <a:cubicBezTo>
                  <a:pt x="21" y="17"/>
                  <a:pt x="22" y="16"/>
                  <a:pt x="23" y="16"/>
                </a:cubicBezTo>
                <a:cubicBezTo>
                  <a:pt x="23" y="15"/>
                  <a:pt x="23" y="13"/>
                  <a:pt x="23" y="13"/>
                </a:cubicBezTo>
                <a:cubicBezTo>
                  <a:pt x="25" y="11"/>
                  <a:pt x="25" y="11"/>
                  <a:pt x="25" y="11"/>
                </a:cubicBezTo>
                <a:cubicBezTo>
                  <a:pt x="26" y="9"/>
                  <a:pt x="26" y="9"/>
                  <a:pt x="26" y="9"/>
                </a:cubicBezTo>
                <a:cubicBezTo>
                  <a:pt x="26" y="7"/>
                  <a:pt x="26" y="7"/>
                  <a:pt x="26" y="7"/>
                </a:cubicBezTo>
                <a:cubicBezTo>
                  <a:pt x="28" y="6"/>
                  <a:pt x="28" y="6"/>
                  <a:pt x="28" y="6"/>
                </a:cubicBezTo>
                <a:cubicBezTo>
                  <a:pt x="31" y="5"/>
                  <a:pt x="31" y="5"/>
                  <a:pt x="31" y="5"/>
                </a:cubicBezTo>
                <a:cubicBezTo>
                  <a:pt x="35" y="4"/>
                  <a:pt x="35" y="4"/>
                  <a:pt x="35" y="4"/>
                </a:cubicBezTo>
                <a:cubicBezTo>
                  <a:pt x="35" y="4"/>
                  <a:pt x="38" y="5"/>
                  <a:pt x="39" y="5"/>
                </a:cubicBezTo>
                <a:cubicBezTo>
                  <a:pt x="39" y="5"/>
                  <a:pt x="40" y="5"/>
                  <a:pt x="40" y="5"/>
                </a:cubicBezTo>
                <a:cubicBezTo>
                  <a:pt x="42" y="2"/>
                  <a:pt x="42" y="2"/>
                  <a:pt x="42" y="2"/>
                </a:cubicBezTo>
                <a:cubicBezTo>
                  <a:pt x="42" y="2"/>
                  <a:pt x="42" y="2"/>
                  <a:pt x="42" y="2"/>
                </a:cubicBezTo>
                <a:cubicBezTo>
                  <a:pt x="43" y="0"/>
                  <a:pt x="43" y="0"/>
                  <a:pt x="43" y="0"/>
                </a:cubicBezTo>
                <a:cubicBezTo>
                  <a:pt x="48" y="2"/>
                  <a:pt x="48" y="2"/>
                  <a:pt x="48" y="2"/>
                </a:cubicBezTo>
                <a:cubicBezTo>
                  <a:pt x="50" y="4"/>
                  <a:pt x="50" y="4"/>
                  <a:pt x="50" y="4"/>
                </a:cubicBezTo>
                <a:cubicBezTo>
                  <a:pt x="55" y="5"/>
                  <a:pt x="55" y="5"/>
                  <a:pt x="55" y="5"/>
                </a:cubicBezTo>
                <a:cubicBezTo>
                  <a:pt x="55" y="5"/>
                  <a:pt x="55" y="5"/>
                  <a:pt x="55" y="5"/>
                </a:cubicBezTo>
                <a:cubicBezTo>
                  <a:pt x="57" y="5"/>
                  <a:pt x="57" y="5"/>
                  <a:pt x="57" y="5"/>
                </a:cubicBezTo>
                <a:cubicBezTo>
                  <a:pt x="57" y="4"/>
                  <a:pt x="57" y="4"/>
                  <a:pt x="57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6" y="5"/>
                  <a:pt x="66" y="5"/>
                  <a:pt x="66" y="5"/>
                </a:cubicBezTo>
                <a:cubicBezTo>
                  <a:pt x="69" y="5"/>
                  <a:pt x="69" y="5"/>
                  <a:pt x="69" y="5"/>
                </a:cubicBezTo>
                <a:cubicBezTo>
                  <a:pt x="74" y="5"/>
                  <a:pt x="74" y="5"/>
                  <a:pt x="74" y="5"/>
                </a:cubicBezTo>
                <a:cubicBezTo>
                  <a:pt x="77" y="6"/>
                  <a:pt x="77" y="6"/>
                  <a:pt x="77" y="6"/>
                </a:cubicBezTo>
                <a:cubicBezTo>
                  <a:pt x="79" y="7"/>
                  <a:pt x="79" y="7"/>
                  <a:pt x="79" y="7"/>
                </a:cubicBezTo>
                <a:cubicBezTo>
                  <a:pt x="79" y="7"/>
                  <a:pt x="79" y="7"/>
                  <a:pt x="80" y="6"/>
                </a:cubicBezTo>
                <a:cubicBezTo>
                  <a:pt x="80" y="6"/>
                  <a:pt x="83" y="6"/>
                  <a:pt x="83" y="6"/>
                </a:cubicBezTo>
                <a:cubicBezTo>
                  <a:pt x="84" y="3"/>
                  <a:pt x="84" y="3"/>
                  <a:pt x="84" y="3"/>
                </a:cubicBezTo>
                <a:cubicBezTo>
                  <a:pt x="85" y="5"/>
                  <a:pt x="85" y="5"/>
                  <a:pt x="85" y="5"/>
                </a:cubicBezTo>
                <a:cubicBezTo>
                  <a:pt x="86" y="5"/>
                  <a:pt x="88" y="5"/>
                  <a:pt x="88" y="5"/>
                </a:cubicBezTo>
                <a:cubicBezTo>
                  <a:pt x="89" y="2"/>
                  <a:pt x="89" y="2"/>
                  <a:pt x="89" y="2"/>
                </a:cubicBezTo>
                <a:cubicBezTo>
                  <a:pt x="90" y="3"/>
                  <a:pt x="90" y="3"/>
                  <a:pt x="90" y="3"/>
                </a:cubicBezTo>
                <a:cubicBezTo>
                  <a:pt x="91" y="3"/>
                  <a:pt x="91" y="3"/>
                  <a:pt x="92" y="3"/>
                </a:cubicBezTo>
                <a:cubicBezTo>
                  <a:pt x="93" y="3"/>
                  <a:pt x="94" y="2"/>
                  <a:pt x="94" y="2"/>
                </a:cubicBezTo>
                <a:cubicBezTo>
                  <a:pt x="94" y="2"/>
                  <a:pt x="95" y="3"/>
                  <a:pt x="95" y="3"/>
                </a:cubicBezTo>
                <a:cubicBezTo>
                  <a:pt x="95" y="3"/>
                  <a:pt x="96" y="2"/>
                  <a:pt x="97" y="2"/>
                </a:cubicBezTo>
                <a:cubicBezTo>
                  <a:pt x="97" y="2"/>
                  <a:pt x="97" y="2"/>
                  <a:pt x="97" y="2"/>
                </a:cubicBezTo>
                <a:cubicBezTo>
                  <a:pt x="97" y="2"/>
                  <a:pt x="97" y="2"/>
                  <a:pt x="97" y="2"/>
                </a:cubicBezTo>
                <a:cubicBezTo>
                  <a:pt x="98" y="2"/>
                  <a:pt x="98" y="2"/>
                  <a:pt x="98" y="2"/>
                </a:cubicBezTo>
                <a:cubicBezTo>
                  <a:pt x="98" y="2"/>
                  <a:pt x="98" y="2"/>
                  <a:pt x="98" y="2"/>
                </a:cubicBezTo>
                <a:cubicBezTo>
                  <a:pt x="98" y="2"/>
                  <a:pt x="98" y="2"/>
                  <a:pt x="98" y="2"/>
                </a:cubicBezTo>
                <a:cubicBezTo>
                  <a:pt x="98" y="2"/>
                  <a:pt x="98" y="2"/>
                  <a:pt x="98" y="2"/>
                </a:cubicBezTo>
                <a:cubicBezTo>
                  <a:pt x="98" y="2"/>
                  <a:pt x="98" y="2"/>
                  <a:pt x="98" y="2"/>
                </a:cubicBezTo>
                <a:cubicBezTo>
                  <a:pt x="98" y="2"/>
                  <a:pt x="98" y="2"/>
                  <a:pt x="98" y="2"/>
                </a:cubicBezTo>
                <a:cubicBezTo>
                  <a:pt x="98" y="2"/>
                  <a:pt x="98" y="2"/>
                  <a:pt x="98" y="2"/>
                </a:cubicBezTo>
                <a:cubicBezTo>
                  <a:pt x="98" y="2"/>
                  <a:pt x="98" y="2"/>
                  <a:pt x="98" y="2"/>
                </a:cubicBezTo>
                <a:cubicBezTo>
                  <a:pt x="98" y="2"/>
                  <a:pt x="98" y="2"/>
                  <a:pt x="98" y="2"/>
                </a:cubicBezTo>
                <a:cubicBezTo>
                  <a:pt x="98" y="2"/>
                  <a:pt x="98" y="2"/>
                  <a:pt x="98" y="2"/>
                </a:cubicBezTo>
                <a:cubicBezTo>
                  <a:pt x="98" y="2"/>
                  <a:pt x="98" y="2"/>
                  <a:pt x="98" y="2"/>
                </a:cubicBezTo>
                <a:cubicBezTo>
                  <a:pt x="98" y="2"/>
                  <a:pt x="98" y="2"/>
                  <a:pt x="98" y="2"/>
                </a:cubicBezTo>
                <a:cubicBezTo>
                  <a:pt x="98" y="2"/>
                  <a:pt x="98" y="2"/>
                  <a:pt x="98" y="2"/>
                </a:cubicBezTo>
                <a:cubicBezTo>
                  <a:pt x="98" y="2"/>
                  <a:pt x="98" y="2"/>
                  <a:pt x="98" y="2"/>
                </a:cubicBezTo>
                <a:cubicBezTo>
                  <a:pt x="99" y="2"/>
                  <a:pt x="99" y="2"/>
                  <a:pt x="99" y="2"/>
                </a:cubicBezTo>
                <a:cubicBezTo>
                  <a:pt x="99" y="2"/>
                  <a:pt x="99" y="2"/>
                  <a:pt x="99" y="2"/>
                </a:cubicBezTo>
                <a:cubicBezTo>
                  <a:pt x="99" y="2"/>
                  <a:pt x="99" y="2"/>
                  <a:pt x="99" y="2"/>
                </a:cubicBezTo>
                <a:cubicBezTo>
                  <a:pt x="99" y="2"/>
                  <a:pt x="99" y="2"/>
                  <a:pt x="99" y="2"/>
                </a:cubicBezTo>
                <a:cubicBezTo>
                  <a:pt x="99" y="2"/>
                  <a:pt x="99" y="2"/>
                  <a:pt x="99" y="2"/>
                </a:cubicBezTo>
                <a:cubicBezTo>
                  <a:pt x="99" y="2"/>
                  <a:pt x="99" y="2"/>
                  <a:pt x="99" y="2"/>
                </a:cubicBezTo>
                <a:cubicBezTo>
                  <a:pt x="99" y="2"/>
                  <a:pt x="99" y="2"/>
                  <a:pt x="99" y="2"/>
                </a:cubicBezTo>
                <a:cubicBezTo>
                  <a:pt x="99" y="2"/>
                  <a:pt x="99" y="2"/>
                  <a:pt x="99" y="2"/>
                </a:cubicBezTo>
                <a:cubicBezTo>
                  <a:pt x="99" y="2"/>
                  <a:pt x="99" y="2"/>
                  <a:pt x="99" y="2"/>
                </a:cubicBezTo>
                <a:cubicBezTo>
                  <a:pt x="99" y="2"/>
                  <a:pt x="99" y="2"/>
                  <a:pt x="99" y="2"/>
                </a:cubicBezTo>
                <a:cubicBezTo>
                  <a:pt x="99" y="2"/>
                  <a:pt x="99" y="2"/>
                  <a:pt x="99" y="2"/>
                </a:cubicBezTo>
                <a:cubicBezTo>
                  <a:pt x="99" y="2"/>
                  <a:pt x="99" y="2"/>
                  <a:pt x="99" y="2"/>
                </a:cubicBezTo>
                <a:cubicBezTo>
                  <a:pt x="99" y="2"/>
                  <a:pt x="99" y="2"/>
                  <a:pt x="99" y="2"/>
                </a:cubicBezTo>
                <a:cubicBezTo>
                  <a:pt x="99" y="2"/>
                  <a:pt x="99" y="2"/>
                  <a:pt x="99" y="2"/>
                </a:cubicBezTo>
                <a:cubicBezTo>
                  <a:pt x="99" y="2"/>
                  <a:pt x="99" y="2"/>
                  <a:pt x="99" y="2"/>
                </a:cubicBezTo>
                <a:cubicBezTo>
                  <a:pt x="99" y="2"/>
                  <a:pt x="99" y="2"/>
                  <a:pt x="99" y="2"/>
                </a:cubicBezTo>
                <a:cubicBezTo>
                  <a:pt x="99" y="1"/>
                  <a:pt x="99" y="1"/>
                  <a:pt x="99" y="1"/>
                </a:cubicBezTo>
                <a:cubicBezTo>
                  <a:pt x="99" y="1"/>
                  <a:pt x="99" y="1"/>
                  <a:pt x="99" y="1"/>
                </a:cubicBezTo>
                <a:cubicBezTo>
                  <a:pt x="99" y="1"/>
                  <a:pt x="99" y="1"/>
                  <a:pt x="99" y="1"/>
                </a:cubicBezTo>
                <a:cubicBezTo>
                  <a:pt x="99" y="1"/>
                  <a:pt x="99" y="1"/>
                  <a:pt x="99" y="1"/>
                </a:cubicBezTo>
                <a:cubicBezTo>
                  <a:pt x="99" y="1"/>
                  <a:pt x="99" y="1"/>
                  <a:pt x="99" y="1"/>
                </a:cubicBezTo>
                <a:cubicBezTo>
                  <a:pt x="100" y="1"/>
                  <a:pt x="100" y="1"/>
                  <a:pt x="100" y="1"/>
                </a:cubicBezTo>
                <a:cubicBezTo>
                  <a:pt x="100" y="1"/>
                  <a:pt x="100" y="1"/>
                  <a:pt x="100" y="1"/>
                </a:cubicBezTo>
                <a:cubicBezTo>
                  <a:pt x="100" y="1"/>
                  <a:pt x="100" y="1"/>
                  <a:pt x="100" y="1"/>
                </a:cubicBezTo>
                <a:cubicBezTo>
                  <a:pt x="100" y="1"/>
                  <a:pt x="100" y="1"/>
                  <a:pt x="100" y="1"/>
                </a:cubicBezTo>
                <a:cubicBezTo>
                  <a:pt x="100" y="1"/>
                  <a:pt x="100" y="1"/>
                  <a:pt x="100" y="1"/>
                </a:cubicBezTo>
                <a:cubicBezTo>
                  <a:pt x="100" y="1"/>
                  <a:pt x="100" y="1"/>
                  <a:pt x="100" y="1"/>
                </a:cubicBezTo>
                <a:cubicBezTo>
                  <a:pt x="100" y="1"/>
                  <a:pt x="100" y="1"/>
                  <a:pt x="100" y="1"/>
                </a:cubicBezTo>
                <a:cubicBezTo>
                  <a:pt x="100" y="1"/>
                  <a:pt x="100" y="1"/>
                  <a:pt x="100" y="1"/>
                </a:cubicBezTo>
                <a:cubicBezTo>
                  <a:pt x="100" y="1"/>
                  <a:pt x="100" y="1"/>
                  <a:pt x="100" y="1"/>
                </a:cubicBezTo>
                <a:cubicBezTo>
                  <a:pt x="100" y="1"/>
                  <a:pt x="100" y="1"/>
                  <a:pt x="100" y="1"/>
                </a:cubicBezTo>
                <a:cubicBezTo>
                  <a:pt x="100" y="1"/>
                  <a:pt x="100" y="1"/>
                  <a:pt x="100" y="1"/>
                </a:cubicBezTo>
                <a:cubicBezTo>
                  <a:pt x="100" y="1"/>
                  <a:pt x="100" y="1"/>
                  <a:pt x="100" y="1"/>
                </a:cubicBezTo>
                <a:cubicBezTo>
                  <a:pt x="100" y="1"/>
                  <a:pt x="100" y="1"/>
                  <a:pt x="100" y="1"/>
                </a:cubicBezTo>
                <a:cubicBezTo>
                  <a:pt x="100" y="1"/>
                  <a:pt x="100" y="1"/>
                  <a:pt x="100" y="1"/>
                </a:cubicBezTo>
                <a:cubicBezTo>
                  <a:pt x="100" y="1"/>
                  <a:pt x="100" y="1"/>
                  <a:pt x="100" y="1"/>
                </a:cubicBezTo>
                <a:cubicBezTo>
                  <a:pt x="100" y="1"/>
                  <a:pt x="100" y="1"/>
                  <a:pt x="100" y="1"/>
                </a:cubicBezTo>
                <a:cubicBezTo>
                  <a:pt x="100" y="1"/>
                  <a:pt x="100" y="1"/>
                  <a:pt x="100" y="1"/>
                </a:cubicBezTo>
                <a:cubicBezTo>
                  <a:pt x="100" y="1"/>
                  <a:pt x="100" y="1"/>
                  <a:pt x="100" y="1"/>
                </a:cubicBezTo>
                <a:cubicBezTo>
                  <a:pt x="100" y="1"/>
                  <a:pt x="100" y="1"/>
                  <a:pt x="100" y="1"/>
                </a:cubicBezTo>
                <a:cubicBezTo>
                  <a:pt x="100" y="1"/>
                  <a:pt x="100" y="1"/>
                  <a:pt x="100" y="1"/>
                </a:cubicBezTo>
                <a:cubicBezTo>
                  <a:pt x="100" y="1"/>
                  <a:pt x="100" y="1"/>
                  <a:pt x="100" y="1"/>
                </a:cubicBezTo>
                <a:cubicBezTo>
                  <a:pt x="100" y="1"/>
                  <a:pt x="100" y="1"/>
                  <a:pt x="100" y="1"/>
                </a:cubicBezTo>
                <a:cubicBezTo>
                  <a:pt x="100" y="1"/>
                  <a:pt x="100" y="1"/>
                  <a:pt x="100" y="1"/>
                </a:cubicBezTo>
                <a:cubicBezTo>
                  <a:pt x="100" y="1"/>
                  <a:pt x="100" y="1"/>
                  <a:pt x="100" y="1"/>
                </a:cubicBezTo>
                <a:cubicBezTo>
                  <a:pt x="100" y="1"/>
                  <a:pt x="100" y="1"/>
                  <a:pt x="100" y="1"/>
                </a:cubicBezTo>
                <a:cubicBezTo>
                  <a:pt x="100" y="1"/>
                  <a:pt x="100" y="1"/>
                  <a:pt x="100" y="1"/>
                </a:cubicBezTo>
                <a:cubicBezTo>
                  <a:pt x="100" y="1"/>
                  <a:pt x="100" y="1"/>
                  <a:pt x="100" y="1"/>
                </a:cubicBezTo>
                <a:cubicBezTo>
                  <a:pt x="100" y="1"/>
                  <a:pt x="100" y="1"/>
                  <a:pt x="100" y="1"/>
                </a:cubicBezTo>
                <a:cubicBezTo>
                  <a:pt x="100" y="1"/>
                  <a:pt x="100" y="1"/>
                  <a:pt x="100" y="1"/>
                </a:cubicBezTo>
                <a:cubicBezTo>
                  <a:pt x="100" y="1"/>
                  <a:pt x="101" y="3"/>
                  <a:pt x="103" y="4"/>
                </a:cubicBezTo>
                <a:cubicBezTo>
                  <a:pt x="103" y="4"/>
                  <a:pt x="103" y="4"/>
                  <a:pt x="103" y="4"/>
                </a:cubicBezTo>
                <a:cubicBezTo>
                  <a:pt x="105" y="4"/>
                  <a:pt x="105" y="4"/>
                  <a:pt x="105" y="4"/>
                </a:cubicBezTo>
                <a:cubicBezTo>
                  <a:pt x="105" y="4"/>
                  <a:pt x="105" y="4"/>
                  <a:pt x="105" y="4"/>
                </a:cubicBezTo>
                <a:cubicBezTo>
                  <a:pt x="105" y="4"/>
                  <a:pt x="106" y="3"/>
                  <a:pt x="107" y="3"/>
                </a:cubicBezTo>
                <a:cubicBezTo>
                  <a:pt x="109" y="3"/>
                  <a:pt x="110" y="3"/>
                  <a:pt x="111" y="3"/>
                </a:cubicBezTo>
                <a:cubicBezTo>
                  <a:pt x="113" y="3"/>
                  <a:pt x="114" y="5"/>
                  <a:pt x="114" y="5"/>
                </a:cubicBezTo>
                <a:cubicBezTo>
                  <a:pt x="117" y="8"/>
                  <a:pt x="117" y="8"/>
                  <a:pt x="117" y="8"/>
                </a:cubicBezTo>
                <a:cubicBezTo>
                  <a:pt x="117" y="8"/>
                  <a:pt x="118" y="10"/>
                  <a:pt x="118" y="11"/>
                </a:cubicBezTo>
                <a:cubicBezTo>
                  <a:pt x="119" y="12"/>
                  <a:pt x="119" y="13"/>
                  <a:pt x="119" y="13"/>
                </a:cubicBezTo>
                <a:cubicBezTo>
                  <a:pt x="119" y="13"/>
                  <a:pt x="119" y="13"/>
                  <a:pt x="119" y="13"/>
                </a:cubicBezTo>
                <a:cubicBezTo>
                  <a:pt x="120" y="13"/>
                  <a:pt x="127" y="16"/>
                  <a:pt x="128" y="16"/>
                </a:cubicBezTo>
                <a:cubicBezTo>
                  <a:pt x="128" y="16"/>
                  <a:pt x="129" y="16"/>
                  <a:pt x="129" y="16"/>
                </a:cubicBezTo>
                <a:cubicBezTo>
                  <a:pt x="129" y="14"/>
                  <a:pt x="128" y="13"/>
                  <a:pt x="130" y="12"/>
                </a:cubicBezTo>
                <a:cubicBezTo>
                  <a:pt x="131" y="12"/>
                  <a:pt x="132" y="14"/>
                  <a:pt x="132" y="12"/>
                </a:cubicBezTo>
                <a:cubicBezTo>
                  <a:pt x="132" y="10"/>
                  <a:pt x="133" y="11"/>
                  <a:pt x="132" y="9"/>
                </a:cubicBezTo>
                <a:close/>
              </a:path>
            </a:pathLst>
          </a:custGeom>
          <a:solidFill>
            <a:srgbClr val="8ED5DF"/>
          </a:solidFill>
          <a:ln w="0" cap="rnd">
            <a:solidFill>
              <a:srgbClr val="8ED5DF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Freeform 63">
            <a:extLst>
              <a:ext uri="{FF2B5EF4-FFF2-40B4-BE49-F238E27FC236}">
                <a16:creationId xmlns:a16="http://schemas.microsoft.com/office/drawing/2014/main" id="{D7B9AB40-57AD-035B-2AC4-D962FE0FFD63}"/>
              </a:ext>
            </a:extLst>
          </p:cNvPr>
          <p:cNvSpPr>
            <a:spLocks noEditPoints="1"/>
          </p:cNvSpPr>
          <p:nvPr/>
        </p:nvSpPr>
        <p:spPr bwMode="auto">
          <a:xfrm>
            <a:off x="9408053" y="4049638"/>
            <a:ext cx="348297" cy="399727"/>
          </a:xfrm>
          <a:custGeom>
            <a:avLst/>
            <a:gdLst>
              <a:gd name="T0" fmla="*/ 71 w 141"/>
              <a:gd name="T1" fmla="*/ 5 h 167"/>
              <a:gd name="T2" fmla="*/ 67 w 141"/>
              <a:gd name="T3" fmla="*/ 47 h 167"/>
              <a:gd name="T4" fmla="*/ 87 w 141"/>
              <a:gd name="T5" fmla="*/ 73 h 167"/>
              <a:gd name="T6" fmla="*/ 76 w 141"/>
              <a:gd name="T7" fmla="*/ 89 h 167"/>
              <a:gd name="T8" fmla="*/ 66 w 141"/>
              <a:gd name="T9" fmla="*/ 95 h 167"/>
              <a:gd name="T10" fmla="*/ 60 w 141"/>
              <a:gd name="T11" fmla="*/ 106 h 167"/>
              <a:gd name="T12" fmla="*/ 51 w 141"/>
              <a:gd name="T13" fmla="*/ 115 h 167"/>
              <a:gd name="T14" fmla="*/ 47 w 141"/>
              <a:gd name="T15" fmla="*/ 129 h 167"/>
              <a:gd name="T16" fmla="*/ 44 w 141"/>
              <a:gd name="T17" fmla="*/ 146 h 167"/>
              <a:gd name="T18" fmla="*/ 36 w 141"/>
              <a:gd name="T19" fmla="*/ 157 h 167"/>
              <a:gd name="T20" fmla="*/ 17 w 141"/>
              <a:gd name="T21" fmla="*/ 140 h 167"/>
              <a:gd name="T22" fmla="*/ 4 w 141"/>
              <a:gd name="T23" fmla="*/ 120 h 167"/>
              <a:gd name="T24" fmla="*/ 8 w 141"/>
              <a:gd name="T25" fmla="*/ 95 h 167"/>
              <a:gd name="T26" fmla="*/ 6 w 141"/>
              <a:gd name="T27" fmla="*/ 60 h 167"/>
              <a:gd name="T28" fmla="*/ 18 w 141"/>
              <a:gd name="T29" fmla="*/ 62 h 167"/>
              <a:gd name="T30" fmla="*/ 24 w 141"/>
              <a:gd name="T31" fmla="*/ 44 h 167"/>
              <a:gd name="T32" fmla="*/ 25 w 141"/>
              <a:gd name="T33" fmla="*/ 54 h 167"/>
              <a:gd name="T34" fmla="*/ 33 w 141"/>
              <a:gd name="T35" fmla="*/ 60 h 167"/>
              <a:gd name="T36" fmla="*/ 36 w 141"/>
              <a:gd name="T37" fmla="*/ 56 h 167"/>
              <a:gd name="T38" fmla="*/ 47 w 141"/>
              <a:gd name="T39" fmla="*/ 40 h 167"/>
              <a:gd name="T40" fmla="*/ 34 w 141"/>
              <a:gd name="T41" fmla="*/ 40 h 167"/>
              <a:gd name="T42" fmla="*/ 18 w 141"/>
              <a:gd name="T43" fmla="*/ 46 h 167"/>
              <a:gd name="T44" fmla="*/ 17 w 141"/>
              <a:gd name="T45" fmla="*/ 59 h 167"/>
              <a:gd name="T46" fmla="*/ 5 w 141"/>
              <a:gd name="T47" fmla="*/ 51 h 167"/>
              <a:gd name="T48" fmla="*/ 24 w 141"/>
              <a:gd name="T49" fmla="*/ 33 h 167"/>
              <a:gd name="T50" fmla="*/ 11 w 141"/>
              <a:gd name="T51" fmla="*/ 144 h 167"/>
              <a:gd name="T52" fmla="*/ 68 w 141"/>
              <a:gd name="T53" fmla="*/ 112 h 167"/>
              <a:gd name="T54" fmla="*/ 68 w 141"/>
              <a:gd name="T55" fmla="*/ 112 h 167"/>
              <a:gd name="T56" fmla="*/ 107 w 141"/>
              <a:gd name="T57" fmla="*/ 153 h 167"/>
              <a:gd name="T58" fmla="*/ 105 w 141"/>
              <a:gd name="T59" fmla="*/ 151 h 167"/>
              <a:gd name="T60" fmla="*/ 128 w 141"/>
              <a:gd name="T61" fmla="*/ 143 h 167"/>
              <a:gd name="T62" fmla="*/ 124 w 141"/>
              <a:gd name="T63" fmla="*/ 138 h 167"/>
              <a:gd name="T64" fmla="*/ 132 w 141"/>
              <a:gd name="T65" fmla="*/ 124 h 167"/>
              <a:gd name="T66" fmla="*/ 139 w 141"/>
              <a:gd name="T67" fmla="*/ 110 h 167"/>
              <a:gd name="T68" fmla="*/ 133 w 141"/>
              <a:gd name="T69" fmla="*/ 87 h 167"/>
              <a:gd name="T70" fmla="*/ 119 w 141"/>
              <a:gd name="T71" fmla="*/ 97 h 167"/>
              <a:gd name="T72" fmla="*/ 111 w 141"/>
              <a:gd name="T73" fmla="*/ 108 h 167"/>
              <a:gd name="T74" fmla="*/ 113 w 141"/>
              <a:gd name="T75" fmla="*/ 95 h 167"/>
              <a:gd name="T76" fmla="*/ 105 w 141"/>
              <a:gd name="T77" fmla="*/ 99 h 167"/>
              <a:gd name="T78" fmla="*/ 88 w 141"/>
              <a:gd name="T79" fmla="*/ 108 h 167"/>
              <a:gd name="T80" fmla="*/ 96 w 141"/>
              <a:gd name="T81" fmla="*/ 127 h 167"/>
              <a:gd name="T82" fmla="*/ 112 w 141"/>
              <a:gd name="T83" fmla="*/ 136 h 167"/>
              <a:gd name="T84" fmla="*/ 125 w 141"/>
              <a:gd name="T85" fmla="*/ 147 h 167"/>
              <a:gd name="T86" fmla="*/ 132 w 141"/>
              <a:gd name="T87" fmla="*/ 149 h 167"/>
              <a:gd name="T88" fmla="*/ 128 w 141"/>
              <a:gd name="T89" fmla="*/ 147 h 167"/>
              <a:gd name="T90" fmla="*/ 111 w 141"/>
              <a:gd name="T91" fmla="*/ 154 h 167"/>
              <a:gd name="T92" fmla="*/ 93 w 141"/>
              <a:gd name="T93" fmla="*/ 154 h 167"/>
              <a:gd name="T94" fmla="*/ 106 w 141"/>
              <a:gd name="T95" fmla="*/ 167 h 167"/>
              <a:gd name="T96" fmla="*/ 77 w 141"/>
              <a:gd name="T97" fmla="*/ 121 h 167"/>
              <a:gd name="T98" fmla="*/ 52 w 141"/>
              <a:gd name="T99" fmla="*/ 119 h 167"/>
              <a:gd name="T100" fmla="*/ 61 w 141"/>
              <a:gd name="T101" fmla="*/ 139 h 167"/>
              <a:gd name="T102" fmla="*/ 83 w 141"/>
              <a:gd name="T103" fmla="*/ 143 h 167"/>
              <a:gd name="T104" fmla="*/ 84 w 141"/>
              <a:gd name="T105" fmla="*/ 120 h 167"/>
              <a:gd name="T106" fmla="*/ 74 w 141"/>
              <a:gd name="T107" fmla="*/ 115 h 167"/>
              <a:gd name="T108" fmla="*/ 78 w 141"/>
              <a:gd name="T109" fmla="*/ 99 h 167"/>
              <a:gd name="T110" fmla="*/ 75 w 141"/>
              <a:gd name="T111" fmla="*/ 107 h 167"/>
              <a:gd name="T112" fmla="*/ 89 w 141"/>
              <a:gd name="T113" fmla="*/ 142 h 167"/>
              <a:gd name="T114" fmla="*/ 80 w 141"/>
              <a:gd name="T115" fmla="*/ 157 h 167"/>
              <a:gd name="T116" fmla="*/ 66 w 141"/>
              <a:gd name="T117" fmla="*/ 150 h 167"/>
              <a:gd name="T118" fmla="*/ 67 w 141"/>
              <a:gd name="T119" fmla="*/ 150 h 167"/>
              <a:gd name="T120" fmla="*/ 61 w 141"/>
              <a:gd name="T121" fmla="*/ 155 h 167"/>
              <a:gd name="T122" fmla="*/ 83 w 141"/>
              <a:gd name="T123" fmla="*/ 25 h 167"/>
              <a:gd name="T124" fmla="*/ 85 w 141"/>
              <a:gd name="T125" fmla="*/ 23 h 1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41" h="167">
                <a:moveTo>
                  <a:pt x="38" y="33"/>
                </a:moveTo>
                <a:cubicBezTo>
                  <a:pt x="44" y="30"/>
                  <a:pt x="44" y="30"/>
                  <a:pt x="44" y="30"/>
                </a:cubicBezTo>
                <a:cubicBezTo>
                  <a:pt x="47" y="24"/>
                  <a:pt x="47" y="24"/>
                  <a:pt x="47" y="24"/>
                </a:cubicBezTo>
                <a:cubicBezTo>
                  <a:pt x="51" y="17"/>
                  <a:pt x="51" y="17"/>
                  <a:pt x="51" y="17"/>
                </a:cubicBezTo>
                <a:cubicBezTo>
                  <a:pt x="53" y="14"/>
                  <a:pt x="53" y="14"/>
                  <a:pt x="53" y="14"/>
                </a:cubicBezTo>
                <a:cubicBezTo>
                  <a:pt x="55" y="9"/>
                  <a:pt x="55" y="9"/>
                  <a:pt x="55" y="9"/>
                </a:cubicBezTo>
                <a:cubicBezTo>
                  <a:pt x="61" y="7"/>
                  <a:pt x="61" y="7"/>
                  <a:pt x="61" y="7"/>
                </a:cubicBezTo>
                <a:cubicBezTo>
                  <a:pt x="61" y="7"/>
                  <a:pt x="65" y="6"/>
                  <a:pt x="66" y="6"/>
                </a:cubicBezTo>
                <a:cubicBezTo>
                  <a:pt x="67" y="5"/>
                  <a:pt x="73" y="0"/>
                  <a:pt x="73" y="0"/>
                </a:cubicBezTo>
                <a:cubicBezTo>
                  <a:pt x="74" y="0"/>
                  <a:pt x="74" y="0"/>
                  <a:pt x="74" y="0"/>
                </a:cubicBezTo>
                <a:cubicBezTo>
                  <a:pt x="71" y="5"/>
                  <a:pt x="71" y="5"/>
                  <a:pt x="71" y="5"/>
                </a:cubicBezTo>
                <a:cubicBezTo>
                  <a:pt x="71" y="8"/>
                  <a:pt x="71" y="8"/>
                  <a:pt x="71" y="8"/>
                </a:cubicBezTo>
                <a:cubicBezTo>
                  <a:pt x="71" y="10"/>
                  <a:pt x="71" y="10"/>
                  <a:pt x="71" y="10"/>
                </a:cubicBezTo>
                <a:cubicBezTo>
                  <a:pt x="72" y="14"/>
                  <a:pt x="72" y="14"/>
                  <a:pt x="72" y="14"/>
                </a:cubicBezTo>
                <a:cubicBezTo>
                  <a:pt x="73" y="15"/>
                  <a:pt x="73" y="15"/>
                  <a:pt x="73" y="15"/>
                </a:cubicBezTo>
                <a:cubicBezTo>
                  <a:pt x="73" y="19"/>
                  <a:pt x="73" y="19"/>
                  <a:pt x="73" y="19"/>
                </a:cubicBezTo>
                <a:cubicBezTo>
                  <a:pt x="73" y="23"/>
                  <a:pt x="73" y="23"/>
                  <a:pt x="73" y="23"/>
                </a:cubicBezTo>
                <a:cubicBezTo>
                  <a:pt x="73" y="23"/>
                  <a:pt x="76" y="25"/>
                  <a:pt x="75" y="26"/>
                </a:cubicBezTo>
                <a:cubicBezTo>
                  <a:pt x="73" y="27"/>
                  <a:pt x="71" y="30"/>
                  <a:pt x="71" y="30"/>
                </a:cubicBezTo>
                <a:cubicBezTo>
                  <a:pt x="70" y="36"/>
                  <a:pt x="70" y="36"/>
                  <a:pt x="70" y="36"/>
                </a:cubicBezTo>
                <a:cubicBezTo>
                  <a:pt x="66" y="41"/>
                  <a:pt x="66" y="41"/>
                  <a:pt x="66" y="41"/>
                </a:cubicBezTo>
                <a:cubicBezTo>
                  <a:pt x="67" y="47"/>
                  <a:pt x="67" y="47"/>
                  <a:pt x="67" y="47"/>
                </a:cubicBezTo>
                <a:cubicBezTo>
                  <a:pt x="68" y="52"/>
                  <a:pt x="68" y="52"/>
                  <a:pt x="68" y="52"/>
                </a:cubicBezTo>
                <a:cubicBezTo>
                  <a:pt x="67" y="56"/>
                  <a:pt x="67" y="56"/>
                  <a:pt x="67" y="56"/>
                </a:cubicBezTo>
                <a:cubicBezTo>
                  <a:pt x="70" y="59"/>
                  <a:pt x="70" y="59"/>
                  <a:pt x="70" y="59"/>
                </a:cubicBezTo>
                <a:cubicBezTo>
                  <a:pt x="69" y="61"/>
                  <a:pt x="69" y="61"/>
                  <a:pt x="69" y="61"/>
                </a:cubicBezTo>
                <a:cubicBezTo>
                  <a:pt x="70" y="64"/>
                  <a:pt x="70" y="64"/>
                  <a:pt x="70" y="64"/>
                </a:cubicBezTo>
                <a:cubicBezTo>
                  <a:pt x="73" y="66"/>
                  <a:pt x="73" y="66"/>
                  <a:pt x="73" y="66"/>
                </a:cubicBezTo>
                <a:cubicBezTo>
                  <a:pt x="73" y="66"/>
                  <a:pt x="75" y="66"/>
                  <a:pt x="76" y="66"/>
                </a:cubicBezTo>
                <a:cubicBezTo>
                  <a:pt x="77" y="66"/>
                  <a:pt x="80" y="65"/>
                  <a:pt x="81" y="65"/>
                </a:cubicBezTo>
                <a:cubicBezTo>
                  <a:pt x="82" y="65"/>
                  <a:pt x="84" y="66"/>
                  <a:pt x="84" y="66"/>
                </a:cubicBezTo>
                <a:cubicBezTo>
                  <a:pt x="87" y="70"/>
                  <a:pt x="87" y="70"/>
                  <a:pt x="87" y="70"/>
                </a:cubicBezTo>
                <a:cubicBezTo>
                  <a:pt x="87" y="73"/>
                  <a:pt x="87" y="73"/>
                  <a:pt x="87" y="73"/>
                </a:cubicBezTo>
                <a:cubicBezTo>
                  <a:pt x="87" y="73"/>
                  <a:pt x="86" y="75"/>
                  <a:pt x="86" y="76"/>
                </a:cubicBezTo>
                <a:cubicBezTo>
                  <a:pt x="85" y="77"/>
                  <a:pt x="84" y="79"/>
                  <a:pt x="84" y="79"/>
                </a:cubicBezTo>
                <a:cubicBezTo>
                  <a:pt x="82" y="81"/>
                  <a:pt x="82" y="81"/>
                  <a:pt x="82" y="81"/>
                </a:cubicBezTo>
                <a:cubicBezTo>
                  <a:pt x="81" y="84"/>
                  <a:pt x="81" y="84"/>
                  <a:pt x="81" y="84"/>
                </a:cubicBezTo>
                <a:cubicBezTo>
                  <a:pt x="80" y="86"/>
                  <a:pt x="80" y="86"/>
                  <a:pt x="80" y="86"/>
                </a:cubicBezTo>
                <a:cubicBezTo>
                  <a:pt x="80" y="86"/>
                  <a:pt x="80" y="86"/>
                  <a:pt x="80" y="86"/>
                </a:cubicBezTo>
                <a:cubicBezTo>
                  <a:pt x="78" y="84"/>
                  <a:pt x="78" y="84"/>
                  <a:pt x="78" y="84"/>
                </a:cubicBezTo>
                <a:cubicBezTo>
                  <a:pt x="78" y="84"/>
                  <a:pt x="78" y="81"/>
                  <a:pt x="77" y="82"/>
                </a:cubicBezTo>
                <a:cubicBezTo>
                  <a:pt x="76" y="82"/>
                  <a:pt x="75" y="84"/>
                  <a:pt x="75" y="84"/>
                </a:cubicBezTo>
                <a:cubicBezTo>
                  <a:pt x="76" y="86"/>
                  <a:pt x="76" y="86"/>
                  <a:pt x="76" y="86"/>
                </a:cubicBezTo>
                <a:cubicBezTo>
                  <a:pt x="76" y="86"/>
                  <a:pt x="77" y="89"/>
                  <a:pt x="76" y="89"/>
                </a:cubicBezTo>
                <a:cubicBezTo>
                  <a:pt x="75" y="89"/>
                  <a:pt x="74" y="89"/>
                  <a:pt x="74" y="89"/>
                </a:cubicBezTo>
                <a:cubicBezTo>
                  <a:pt x="73" y="85"/>
                  <a:pt x="73" y="85"/>
                  <a:pt x="73" y="85"/>
                </a:cubicBezTo>
                <a:cubicBezTo>
                  <a:pt x="70" y="84"/>
                  <a:pt x="70" y="84"/>
                  <a:pt x="70" y="84"/>
                </a:cubicBezTo>
                <a:cubicBezTo>
                  <a:pt x="72" y="80"/>
                  <a:pt x="72" y="80"/>
                  <a:pt x="72" y="80"/>
                </a:cubicBezTo>
                <a:cubicBezTo>
                  <a:pt x="70" y="79"/>
                  <a:pt x="70" y="79"/>
                  <a:pt x="70" y="79"/>
                </a:cubicBezTo>
                <a:cubicBezTo>
                  <a:pt x="70" y="79"/>
                  <a:pt x="69" y="79"/>
                  <a:pt x="68" y="80"/>
                </a:cubicBezTo>
                <a:cubicBezTo>
                  <a:pt x="68" y="81"/>
                  <a:pt x="67" y="85"/>
                  <a:pt x="67" y="85"/>
                </a:cubicBezTo>
                <a:cubicBezTo>
                  <a:pt x="66" y="89"/>
                  <a:pt x="66" y="89"/>
                  <a:pt x="66" y="89"/>
                </a:cubicBezTo>
                <a:cubicBezTo>
                  <a:pt x="66" y="89"/>
                  <a:pt x="67" y="90"/>
                  <a:pt x="67" y="91"/>
                </a:cubicBezTo>
                <a:cubicBezTo>
                  <a:pt x="67" y="92"/>
                  <a:pt x="66" y="93"/>
                  <a:pt x="66" y="93"/>
                </a:cubicBezTo>
                <a:cubicBezTo>
                  <a:pt x="66" y="93"/>
                  <a:pt x="66" y="94"/>
                  <a:pt x="66" y="95"/>
                </a:cubicBezTo>
                <a:cubicBezTo>
                  <a:pt x="66" y="95"/>
                  <a:pt x="67" y="97"/>
                  <a:pt x="67" y="98"/>
                </a:cubicBezTo>
                <a:cubicBezTo>
                  <a:pt x="67" y="98"/>
                  <a:pt x="67" y="99"/>
                  <a:pt x="66" y="99"/>
                </a:cubicBezTo>
                <a:cubicBezTo>
                  <a:pt x="66" y="100"/>
                  <a:pt x="66" y="100"/>
                  <a:pt x="66" y="101"/>
                </a:cubicBezTo>
                <a:cubicBezTo>
                  <a:pt x="65" y="101"/>
                  <a:pt x="64" y="102"/>
                  <a:pt x="64" y="102"/>
                </a:cubicBezTo>
                <a:cubicBezTo>
                  <a:pt x="64" y="102"/>
                  <a:pt x="62" y="103"/>
                  <a:pt x="62" y="103"/>
                </a:cubicBezTo>
                <a:cubicBezTo>
                  <a:pt x="62" y="103"/>
                  <a:pt x="61" y="102"/>
                  <a:pt x="60" y="102"/>
                </a:cubicBezTo>
                <a:cubicBezTo>
                  <a:pt x="59" y="102"/>
                  <a:pt x="59" y="101"/>
                  <a:pt x="58" y="102"/>
                </a:cubicBezTo>
                <a:cubicBezTo>
                  <a:pt x="57" y="103"/>
                  <a:pt x="57" y="103"/>
                  <a:pt x="57" y="103"/>
                </a:cubicBezTo>
                <a:cubicBezTo>
                  <a:pt x="58" y="104"/>
                  <a:pt x="58" y="104"/>
                  <a:pt x="58" y="104"/>
                </a:cubicBezTo>
                <a:cubicBezTo>
                  <a:pt x="60" y="104"/>
                  <a:pt x="60" y="104"/>
                  <a:pt x="60" y="104"/>
                </a:cubicBezTo>
                <a:cubicBezTo>
                  <a:pt x="60" y="106"/>
                  <a:pt x="60" y="106"/>
                  <a:pt x="60" y="106"/>
                </a:cubicBezTo>
                <a:cubicBezTo>
                  <a:pt x="60" y="106"/>
                  <a:pt x="61" y="106"/>
                  <a:pt x="61" y="107"/>
                </a:cubicBezTo>
                <a:cubicBezTo>
                  <a:pt x="60" y="108"/>
                  <a:pt x="59" y="109"/>
                  <a:pt x="59" y="109"/>
                </a:cubicBezTo>
                <a:cubicBezTo>
                  <a:pt x="57" y="111"/>
                  <a:pt x="57" y="111"/>
                  <a:pt x="57" y="111"/>
                </a:cubicBezTo>
                <a:cubicBezTo>
                  <a:pt x="55" y="112"/>
                  <a:pt x="55" y="112"/>
                  <a:pt x="55" y="112"/>
                </a:cubicBezTo>
                <a:cubicBezTo>
                  <a:pt x="55" y="112"/>
                  <a:pt x="53" y="111"/>
                  <a:pt x="53" y="112"/>
                </a:cubicBezTo>
                <a:cubicBezTo>
                  <a:pt x="52" y="112"/>
                  <a:pt x="51" y="112"/>
                  <a:pt x="51" y="112"/>
                </a:cubicBezTo>
                <a:cubicBezTo>
                  <a:pt x="51" y="113"/>
                  <a:pt x="53" y="115"/>
                  <a:pt x="53" y="115"/>
                </a:cubicBezTo>
                <a:cubicBezTo>
                  <a:pt x="49" y="111"/>
                  <a:pt x="49" y="111"/>
                  <a:pt x="49" y="111"/>
                </a:cubicBezTo>
                <a:cubicBezTo>
                  <a:pt x="47" y="111"/>
                  <a:pt x="47" y="111"/>
                  <a:pt x="47" y="111"/>
                </a:cubicBezTo>
                <a:cubicBezTo>
                  <a:pt x="50" y="113"/>
                  <a:pt x="50" y="113"/>
                  <a:pt x="50" y="113"/>
                </a:cubicBezTo>
                <a:cubicBezTo>
                  <a:pt x="51" y="115"/>
                  <a:pt x="51" y="115"/>
                  <a:pt x="51" y="115"/>
                </a:cubicBezTo>
                <a:cubicBezTo>
                  <a:pt x="53" y="116"/>
                  <a:pt x="53" y="116"/>
                  <a:pt x="53" y="116"/>
                </a:cubicBezTo>
                <a:cubicBezTo>
                  <a:pt x="52" y="117"/>
                  <a:pt x="52" y="117"/>
                  <a:pt x="52" y="117"/>
                </a:cubicBezTo>
                <a:cubicBezTo>
                  <a:pt x="51" y="118"/>
                  <a:pt x="51" y="118"/>
                  <a:pt x="51" y="118"/>
                </a:cubicBezTo>
                <a:cubicBezTo>
                  <a:pt x="49" y="120"/>
                  <a:pt x="49" y="120"/>
                  <a:pt x="49" y="120"/>
                </a:cubicBezTo>
                <a:cubicBezTo>
                  <a:pt x="49" y="120"/>
                  <a:pt x="48" y="121"/>
                  <a:pt x="47" y="121"/>
                </a:cubicBezTo>
                <a:cubicBezTo>
                  <a:pt x="47" y="121"/>
                  <a:pt x="44" y="121"/>
                  <a:pt x="44" y="121"/>
                </a:cubicBezTo>
                <a:cubicBezTo>
                  <a:pt x="45" y="122"/>
                  <a:pt x="45" y="122"/>
                  <a:pt x="45" y="122"/>
                </a:cubicBezTo>
                <a:cubicBezTo>
                  <a:pt x="47" y="123"/>
                  <a:pt x="47" y="123"/>
                  <a:pt x="47" y="123"/>
                </a:cubicBezTo>
                <a:cubicBezTo>
                  <a:pt x="47" y="123"/>
                  <a:pt x="48" y="122"/>
                  <a:pt x="48" y="123"/>
                </a:cubicBezTo>
                <a:cubicBezTo>
                  <a:pt x="47" y="123"/>
                  <a:pt x="47" y="123"/>
                  <a:pt x="47" y="124"/>
                </a:cubicBezTo>
                <a:cubicBezTo>
                  <a:pt x="47" y="126"/>
                  <a:pt x="47" y="129"/>
                  <a:pt x="47" y="129"/>
                </a:cubicBezTo>
                <a:cubicBezTo>
                  <a:pt x="49" y="132"/>
                  <a:pt x="49" y="132"/>
                  <a:pt x="49" y="132"/>
                </a:cubicBezTo>
                <a:cubicBezTo>
                  <a:pt x="50" y="133"/>
                  <a:pt x="50" y="133"/>
                  <a:pt x="50" y="133"/>
                </a:cubicBezTo>
                <a:cubicBezTo>
                  <a:pt x="50" y="133"/>
                  <a:pt x="50" y="133"/>
                  <a:pt x="50" y="134"/>
                </a:cubicBezTo>
                <a:cubicBezTo>
                  <a:pt x="50" y="134"/>
                  <a:pt x="50" y="135"/>
                  <a:pt x="50" y="135"/>
                </a:cubicBezTo>
                <a:cubicBezTo>
                  <a:pt x="50" y="137"/>
                  <a:pt x="50" y="137"/>
                  <a:pt x="50" y="137"/>
                </a:cubicBezTo>
                <a:cubicBezTo>
                  <a:pt x="50" y="137"/>
                  <a:pt x="49" y="138"/>
                  <a:pt x="48" y="138"/>
                </a:cubicBezTo>
                <a:cubicBezTo>
                  <a:pt x="48" y="138"/>
                  <a:pt x="44" y="139"/>
                  <a:pt x="44" y="139"/>
                </a:cubicBezTo>
                <a:cubicBezTo>
                  <a:pt x="43" y="141"/>
                  <a:pt x="43" y="141"/>
                  <a:pt x="43" y="141"/>
                </a:cubicBezTo>
                <a:cubicBezTo>
                  <a:pt x="45" y="142"/>
                  <a:pt x="45" y="142"/>
                  <a:pt x="45" y="142"/>
                </a:cubicBezTo>
                <a:cubicBezTo>
                  <a:pt x="45" y="142"/>
                  <a:pt x="45" y="144"/>
                  <a:pt x="45" y="144"/>
                </a:cubicBezTo>
                <a:cubicBezTo>
                  <a:pt x="45" y="145"/>
                  <a:pt x="44" y="146"/>
                  <a:pt x="44" y="146"/>
                </a:cubicBezTo>
                <a:cubicBezTo>
                  <a:pt x="46" y="146"/>
                  <a:pt x="46" y="146"/>
                  <a:pt x="46" y="146"/>
                </a:cubicBezTo>
                <a:cubicBezTo>
                  <a:pt x="49" y="147"/>
                  <a:pt x="49" y="147"/>
                  <a:pt x="49" y="147"/>
                </a:cubicBezTo>
                <a:cubicBezTo>
                  <a:pt x="53" y="152"/>
                  <a:pt x="53" y="152"/>
                  <a:pt x="53" y="152"/>
                </a:cubicBezTo>
                <a:cubicBezTo>
                  <a:pt x="52" y="156"/>
                  <a:pt x="52" y="156"/>
                  <a:pt x="52" y="156"/>
                </a:cubicBezTo>
                <a:cubicBezTo>
                  <a:pt x="50" y="158"/>
                  <a:pt x="50" y="158"/>
                  <a:pt x="50" y="158"/>
                </a:cubicBezTo>
                <a:cubicBezTo>
                  <a:pt x="48" y="154"/>
                  <a:pt x="48" y="154"/>
                  <a:pt x="48" y="154"/>
                </a:cubicBezTo>
                <a:cubicBezTo>
                  <a:pt x="48" y="154"/>
                  <a:pt x="47" y="154"/>
                  <a:pt x="47" y="155"/>
                </a:cubicBezTo>
                <a:cubicBezTo>
                  <a:pt x="46" y="155"/>
                  <a:pt x="43" y="157"/>
                  <a:pt x="43" y="157"/>
                </a:cubicBezTo>
                <a:cubicBezTo>
                  <a:pt x="43" y="157"/>
                  <a:pt x="41" y="158"/>
                  <a:pt x="40" y="158"/>
                </a:cubicBezTo>
                <a:cubicBezTo>
                  <a:pt x="40" y="158"/>
                  <a:pt x="39" y="158"/>
                  <a:pt x="39" y="158"/>
                </a:cubicBezTo>
                <a:cubicBezTo>
                  <a:pt x="36" y="157"/>
                  <a:pt x="36" y="157"/>
                  <a:pt x="36" y="157"/>
                </a:cubicBezTo>
                <a:cubicBezTo>
                  <a:pt x="32" y="155"/>
                  <a:pt x="32" y="155"/>
                  <a:pt x="32" y="155"/>
                </a:cubicBezTo>
                <a:cubicBezTo>
                  <a:pt x="32" y="155"/>
                  <a:pt x="30" y="154"/>
                  <a:pt x="29" y="154"/>
                </a:cubicBezTo>
                <a:cubicBezTo>
                  <a:pt x="28" y="154"/>
                  <a:pt x="23" y="152"/>
                  <a:pt x="23" y="152"/>
                </a:cubicBezTo>
                <a:cubicBezTo>
                  <a:pt x="21" y="153"/>
                  <a:pt x="21" y="153"/>
                  <a:pt x="21" y="153"/>
                </a:cubicBezTo>
                <a:cubicBezTo>
                  <a:pt x="18" y="153"/>
                  <a:pt x="18" y="153"/>
                  <a:pt x="18" y="153"/>
                </a:cubicBezTo>
                <a:cubicBezTo>
                  <a:pt x="16" y="152"/>
                  <a:pt x="16" y="152"/>
                  <a:pt x="16" y="152"/>
                </a:cubicBezTo>
                <a:cubicBezTo>
                  <a:pt x="14" y="149"/>
                  <a:pt x="14" y="149"/>
                  <a:pt x="14" y="149"/>
                </a:cubicBezTo>
                <a:cubicBezTo>
                  <a:pt x="14" y="149"/>
                  <a:pt x="13" y="147"/>
                  <a:pt x="13" y="147"/>
                </a:cubicBezTo>
                <a:cubicBezTo>
                  <a:pt x="13" y="147"/>
                  <a:pt x="16" y="145"/>
                  <a:pt x="16" y="145"/>
                </a:cubicBezTo>
                <a:cubicBezTo>
                  <a:pt x="17" y="145"/>
                  <a:pt x="17" y="144"/>
                  <a:pt x="17" y="144"/>
                </a:cubicBezTo>
                <a:cubicBezTo>
                  <a:pt x="17" y="140"/>
                  <a:pt x="17" y="140"/>
                  <a:pt x="17" y="140"/>
                </a:cubicBezTo>
                <a:cubicBezTo>
                  <a:pt x="17" y="140"/>
                  <a:pt x="17" y="138"/>
                  <a:pt x="17" y="138"/>
                </a:cubicBezTo>
                <a:cubicBezTo>
                  <a:pt x="17" y="137"/>
                  <a:pt x="18" y="136"/>
                  <a:pt x="18" y="136"/>
                </a:cubicBezTo>
                <a:cubicBezTo>
                  <a:pt x="18" y="136"/>
                  <a:pt x="18" y="133"/>
                  <a:pt x="17" y="132"/>
                </a:cubicBezTo>
                <a:cubicBezTo>
                  <a:pt x="17" y="130"/>
                  <a:pt x="17" y="128"/>
                  <a:pt x="17" y="128"/>
                </a:cubicBezTo>
                <a:cubicBezTo>
                  <a:pt x="15" y="125"/>
                  <a:pt x="15" y="125"/>
                  <a:pt x="15" y="125"/>
                </a:cubicBezTo>
                <a:cubicBezTo>
                  <a:pt x="15" y="125"/>
                  <a:pt x="14" y="125"/>
                  <a:pt x="12" y="124"/>
                </a:cubicBezTo>
                <a:cubicBezTo>
                  <a:pt x="10" y="123"/>
                  <a:pt x="7" y="122"/>
                  <a:pt x="7" y="122"/>
                </a:cubicBezTo>
                <a:cubicBezTo>
                  <a:pt x="7" y="119"/>
                  <a:pt x="7" y="119"/>
                  <a:pt x="7" y="119"/>
                </a:cubicBezTo>
                <a:cubicBezTo>
                  <a:pt x="6" y="118"/>
                  <a:pt x="6" y="118"/>
                  <a:pt x="6" y="118"/>
                </a:cubicBezTo>
                <a:cubicBezTo>
                  <a:pt x="6" y="118"/>
                  <a:pt x="4" y="118"/>
                  <a:pt x="4" y="119"/>
                </a:cubicBezTo>
                <a:cubicBezTo>
                  <a:pt x="4" y="119"/>
                  <a:pt x="4" y="120"/>
                  <a:pt x="4" y="120"/>
                </a:cubicBezTo>
                <a:cubicBezTo>
                  <a:pt x="2" y="119"/>
                  <a:pt x="2" y="119"/>
                  <a:pt x="2" y="119"/>
                </a:cubicBezTo>
                <a:cubicBezTo>
                  <a:pt x="2" y="119"/>
                  <a:pt x="0" y="116"/>
                  <a:pt x="0" y="115"/>
                </a:cubicBezTo>
                <a:cubicBezTo>
                  <a:pt x="1" y="115"/>
                  <a:pt x="2" y="114"/>
                  <a:pt x="2" y="113"/>
                </a:cubicBezTo>
                <a:cubicBezTo>
                  <a:pt x="3" y="112"/>
                  <a:pt x="4" y="110"/>
                  <a:pt x="4" y="109"/>
                </a:cubicBezTo>
                <a:cubicBezTo>
                  <a:pt x="4" y="109"/>
                  <a:pt x="4" y="105"/>
                  <a:pt x="4" y="105"/>
                </a:cubicBezTo>
                <a:cubicBezTo>
                  <a:pt x="4" y="105"/>
                  <a:pt x="3" y="104"/>
                  <a:pt x="4" y="104"/>
                </a:cubicBezTo>
                <a:cubicBezTo>
                  <a:pt x="5" y="104"/>
                  <a:pt x="4" y="104"/>
                  <a:pt x="5" y="104"/>
                </a:cubicBezTo>
                <a:cubicBezTo>
                  <a:pt x="6" y="103"/>
                  <a:pt x="9" y="101"/>
                  <a:pt x="9" y="101"/>
                </a:cubicBezTo>
                <a:cubicBezTo>
                  <a:pt x="9" y="99"/>
                  <a:pt x="9" y="99"/>
                  <a:pt x="9" y="99"/>
                </a:cubicBezTo>
                <a:cubicBezTo>
                  <a:pt x="9" y="99"/>
                  <a:pt x="8" y="97"/>
                  <a:pt x="8" y="96"/>
                </a:cubicBezTo>
                <a:cubicBezTo>
                  <a:pt x="8" y="96"/>
                  <a:pt x="8" y="96"/>
                  <a:pt x="8" y="95"/>
                </a:cubicBezTo>
                <a:cubicBezTo>
                  <a:pt x="8" y="93"/>
                  <a:pt x="4" y="89"/>
                  <a:pt x="4" y="89"/>
                </a:cubicBezTo>
                <a:cubicBezTo>
                  <a:pt x="2" y="89"/>
                  <a:pt x="2" y="89"/>
                  <a:pt x="2" y="89"/>
                </a:cubicBezTo>
                <a:cubicBezTo>
                  <a:pt x="2" y="89"/>
                  <a:pt x="2" y="88"/>
                  <a:pt x="2" y="87"/>
                </a:cubicBezTo>
                <a:cubicBezTo>
                  <a:pt x="2" y="87"/>
                  <a:pt x="2" y="84"/>
                  <a:pt x="2" y="84"/>
                </a:cubicBezTo>
                <a:cubicBezTo>
                  <a:pt x="3" y="80"/>
                  <a:pt x="3" y="80"/>
                  <a:pt x="3" y="80"/>
                </a:cubicBezTo>
                <a:cubicBezTo>
                  <a:pt x="2" y="73"/>
                  <a:pt x="2" y="73"/>
                  <a:pt x="2" y="73"/>
                </a:cubicBez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4"/>
                  <a:pt x="2" y="63"/>
                </a:cubicBezTo>
                <a:cubicBezTo>
                  <a:pt x="2" y="63"/>
                  <a:pt x="4" y="59"/>
                  <a:pt x="4" y="59"/>
                </a:cubicBezTo>
                <a:cubicBezTo>
                  <a:pt x="5" y="57"/>
                  <a:pt x="5" y="57"/>
                  <a:pt x="5" y="57"/>
                </a:cubicBezTo>
                <a:cubicBezTo>
                  <a:pt x="6" y="60"/>
                  <a:pt x="6" y="60"/>
                  <a:pt x="6" y="60"/>
                </a:cubicBezTo>
                <a:cubicBezTo>
                  <a:pt x="6" y="60"/>
                  <a:pt x="5" y="61"/>
                  <a:pt x="6" y="62"/>
                </a:cubicBezTo>
                <a:cubicBezTo>
                  <a:pt x="7" y="62"/>
                  <a:pt x="8" y="62"/>
                  <a:pt x="9" y="62"/>
                </a:cubicBezTo>
                <a:cubicBezTo>
                  <a:pt x="9" y="62"/>
                  <a:pt x="10" y="63"/>
                  <a:pt x="10" y="63"/>
                </a:cubicBezTo>
                <a:cubicBezTo>
                  <a:pt x="13" y="65"/>
                  <a:pt x="13" y="65"/>
                  <a:pt x="13" y="65"/>
                </a:cubicBezTo>
                <a:cubicBezTo>
                  <a:pt x="15" y="67"/>
                  <a:pt x="15" y="67"/>
                  <a:pt x="15" y="67"/>
                </a:cubicBezTo>
                <a:cubicBezTo>
                  <a:pt x="17" y="68"/>
                  <a:pt x="17" y="68"/>
                  <a:pt x="17" y="68"/>
                </a:cubicBezTo>
                <a:cubicBezTo>
                  <a:pt x="19" y="68"/>
                  <a:pt x="19" y="68"/>
                  <a:pt x="19" y="68"/>
                </a:cubicBezTo>
                <a:cubicBezTo>
                  <a:pt x="20" y="67"/>
                  <a:pt x="20" y="67"/>
                  <a:pt x="20" y="67"/>
                </a:cubicBezTo>
                <a:cubicBezTo>
                  <a:pt x="20" y="67"/>
                  <a:pt x="20" y="66"/>
                  <a:pt x="20" y="66"/>
                </a:cubicBezTo>
                <a:cubicBezTo>
                  <a:pt x="20" y="66"/>
                  <a:pt x="19" y="64"/>
                  <a:pt x="19" y="64"/>
                </a:cubicBezTo>
                <a:cubicBezTo>
                  <a:pt x="19" y="63"/>
                  <a:pt x="18" y="62"/>
                  <a:pt x="18" y="62"/>
                </a:cubicBezTo>
                <a:cubicBezTo>
                  <a:pt x="21" y="60"/>
                  <a:pt x="21" y="60"/>
                  <a:pt x="21" y="60"/>
                </a:cubicBezTo>
                <a:cubicBezTo>
                  <a:pt x="22" y="58"/>
                  <a:pt x="22" y="58"/>
                  <a:pt x="22" y="58"/>
                </a:cubicBezTo>
                <a:cubicBezTo>
                  <a:pt x="22" y="58"/>
                  <a:pt x="22" y="57"/>
                  <a:pt x="21" y="57"/>
                </a:cubicBezTo>
                <a:cubicBezTo>
                  <a:pt x="20" y="57"/>
                  <a:pt x="18" y="57"/>
                  <a:pt x="18" y="57"/>
                </a:cubicBezTo>
                <a:cubicBezTo>
                  <a:pt x="18" y="57"/>
                  <a:pt x="17" y="56"/>
                  <a:pt x="17" y="56"/>
                </a:cubicBezTo>
                <a:cubicBezTo>
                  <a:pt x="17" y="56"/>
                  <a:pt x="16" y="54"/>
                  <a:pt x="16" y="54"/>
                </a:cubicBezTo>
                <a:cubicBezTo>
                  <a:pt x="16" y="54"/>
                  <a:pt x="16" y="52"/>
                  <a:pt x="17" y="52"/>
                </a:cubicBezTo>
                <a:cubicBezTo>
                  <a:pt x="17" y="51"/>
                  <a:pt x="18" y="48"/>
                  <a:pt x="18" y="48"/>
                </a:cubicBezTo>
                <a:cubicBezTo>
                  <a:pt x="18" y="48"/>
                  <a:pt x="17" y="46"/>
                  <a:pt x="19" y="46"/>
                </a:cubicBezTo>
                <a:cubicBezTo>
                  <a:pt x="21" y="46"/>
                  <a:pt x="22" y="46"/>
                  <a:pt x="22" y="46"/>
                </a:cubicBezTo>
                <a:cubicBezTo>
                  <a:pt x="22" y="46"/>
                  <a:pt x="23" y="44"/>
                  <a:pt x="24" y="44"/>
                </a:cubicBezTo>
                <a:cubicBezTo>
                  <a:pt x="24" y="44"/>
                  <a:pt x="25" y="43"/>
                  <a:pt x="25" y="44"/>
                </a:cubicBezTo>
                <a:cubicBezTo>
                  <a:pt x="26" y="44"/>
                  <a:pt x="25" y="47"/>
                  <a:pt x="25" y="47"/>
                </a:cubicBezTo>
                <a:cubicBezTo>
                  <a:pt x="23" y="49"/>
                  <a:pt x="23" y="49"/>
                  <a:pt x="23" y="49"/>
                </a:cubicBezTo>
                <a:cubicBezTo>
                  <a:pt x="23" y="49"/>
                  <a:pt x="24" y="50"/>
                  <a:pt x="24" y="51"/>
                </a:cubicBezTo>
                <a:cubicBezTo>
                  <a:pt x="24" y="52"/>
                  <a:pt x="24" y="53"/>
                  <a:pt x="24" y="53"/>
                </a:cubicBezTo>
                <a:cubicBezTo>
                  <a:pt x="22" y="56"/>
                  <a:pt x="22" y="56"/>
                  <a:pt x="22" y="56"/>
                </a:cubicBezTo>
                <a:cubicBezTo>
                  <a:pt x="22" y="56"/>
                  <a:pt x="23" y="56"/>
                  <a:pt x="23" y="56"/>
                </a:cubicBezTo>
                <a:cubicBezTo>
                  <a:pt x="23" y="57"/>
                  <a:pt x="23" y="58"/>
                  <a:pt x="23" y="58"/>
                </a:cubicBezTo>
                <a:cubicBezTo>
                  <a:pt x="26" y="57"/>
                  <a:pt x="26" y="57"/>
                  <a:pt x="26" y="57"/>
                </a:cubicBezTo>
                <a:cubicBezTo>
                  <a:pt x="26" y="57"/>
                  <a:pt x="25" y="56"/>
                  <a:pt x="25" y="56"/>
                </a:cubicBezTo>
                <a:cubicBezTo>
                  <a:pt x="25" y="56"/>
                  <a:pt x="24" y="55"/>
                  <a:pt x="25" y="54"/>
                </a:cubicBezTo>
                <a:cubicBezTo>
                  <a:pt x="26" y="53"/>
                  <a:pt x="26" y="52"/>
                  <a:pt x="27" y="52"/>
                </a:cubicBezTo>
                <a:cubicBezTo>
                  <a:pt x="27" y="51"/>
                  <a:pt x="27" y="51"/>
                  <a:pt x="29" y="51"/>
                </a:cubicBezTo>
                <a:cubicBezTo>
                  <a:pt x="30" y="51"/>
                  <a:pt x="32" y="53"/>
                  <a:pt x="32" y="53"/>
                </a:cubicBezTo>
                <a:cubicBezTo>
                  <a:pt x="32" y="53"/>
                  <a:pt x="33" y="54"/>
                  <a:pt x="32" y="54"/>
                </a:cubicBezTo>
                <a:cubicBezTo>
                  <a:pt x="32" y="55"/>
                  <a:pt x="31" y="56"/>
                  <a:pt x="31" y="56"/>
                </a:cubicBezTo>
                <a:cubicBezTo>
                  <a:pt x="33" y="59"/>
                  <a:pt x="33" y="59"/>
                  <a:pt x="33" y="59"/>
                </a:cubicBezTo>
                <a:cubicBezTo>
                  <a:pt x="33" y="59"/>
                  <a:pt x="32" y="59"/>
                  <a:pt x="31" y="60"/>
                </a:cubicBezTo>
                <a:cubicBezTo>
                  <a:pt x="31" y="60"/>
                  <a:pt x="31" y="61"/>
                  <a:pt x="31" y="61"/>
                </a:cubicBezTo>
                <a:cubicBezTo>
                  <a:pt x="31" y="62"/>
                  <a:pt x="28" y="63"/>
                  <a:pt x="31" y="63"/>
                </a:cubicBezTo>
                <a:cubicBezTo>
                  <a:pt x="33" y="63"/>
                  <a:pt x="33" y="63"/>
                  <a:pt x="33" y="62"/>
                </a:cubicBezTo>
                <a:cubicBezTo>
                  <a:pt x="33" y="62"/>
                  <a:pt x="33" y="60"/>
                  <a:pt x="33" y="60"/>
                </a:cubicBezTo>
                <a:cubicBezTo>
                  <a:pt x="33" y="60"/>
                  <a:pt x="34" y="60"/>
                  <a:pt x="34" y="60"/>
                </a:cubicBezTo>
                <a:cubicBezTo>
                  <a:pt x="35" y="60"/>
                  <a:pt x="36" y="60"/>
                  <a:pt x="36" y="60"/>
                </a:cubicBezTo>
                <a:cubicBezTo>
                  <a:pt x="37" y="61"/>
                  <a:pt x="37" y="61"/>
                  <a:pt x="37" y="61"/>
                </a:cubicBezTo>
                <a:cubicBezTo>
                  <a:pt x="37" y="61"/>
                  <a:pt x="37" y="62"/>
                  <a:pt x="37" y="63"/>
                </a:cubicBezTo>
                <a:cubicBezTo>
                  <a:pt x="37" y="63"/>
                  <a:pt x="37" y="64"/>
                  <a:pt x="37" y="64"/>
                </a:cubicBezTo>
                <a:cubicBezTo>
                  <a:pt x="37" y="64"/>
                  <a:pt x="39" y="66"/>
                  <a:pt x="39" y="65"/>
                </a:cubicBezTo>
                <a:cubicBezTo>
                  <a:pt x="39" y="64"/>
                  <a:pt x="40" y="65"/>
                  <a:pt x="39" y="63"/>
                </a:cubicBezTo>
                <a:cubicBezTo>
                  <a:pt x="38" y="62"/>
                  <a:pt x="38" y="60"/>
                  <a:pt x="38" y="60"/>
                </a:cubicBezTo>
                <a:cubicBezTo>
                  <a:pt x="38" y="60"/>
                  <a:pt x="38" y="60"/>
                  <a:pt x="38" y="59"/>
                </a:cubicBezTo>
                <a:cubicBezTo>
                  <a:pt x="38" y="59"/>
                  <a:pt x="38" y="58"/>
                  <a:pt x="38" y="58"/>
                </a:cubicBezTo>
                <a:cubicBezTo>
                  <a:pt x="37" y="57"/>
                  <a:pt x="36" y="57"/>
                  <a:pt x="36" y="56"/>
                </a:cubicBezTo>
                <a:cubicBezTo>
                  <a:pt x="36" y="56"/>
                  <a:pt x="33" y="53"/>
                  <a:pt x="33" y="53"/>
                </a:cubicBezTo>
                <a:cubicBezTo>
                  <a:pt x="33" y="53"/>
                  <a:pt x="33" y="52"/>
                  <a:pt x="33" y="51"/>
                </a:cubicBezTo>
                <a:cubicBezTo>
                  <a:pt x="33" y="49"/>
                  <a:pt x="33" y="48"/>
                  <a:pt x="33" y="47"/>
                </a:cubicBezTo>
                <a:cubicBezTo>
                  <a:pt x="33" y="47"/>
                  <a:pt x="34" y="45"/>
                  <a:pt x="34" y="45"/>
                </a:cubicBezTo>
                <a:cubicBezTo>
                  <a:pt x="34" y="45"/>
                  <a:pt x="34" y="43"/>
                  <a:pt x="35" y="42"/>
                </a:cubicBezTo>
                <a:cubicBezTo>
                  <a:pt x="36" y="42"/>
                  <a:pt x="35" y="41"/>
                  <a:pt x="36" y="41"/>
                </a:cubicBezTo>
                <a:cubicBezTo>
                  <a:pt x="38" y="40"/>
                  <a:pt x="37" y="40"/>
                  <a:pt x="39" y="40"/>
                </a:cubicBezTo>
                <a:cubicBezTo>
                  <a:pt x="40" y="40"/>
                  <a:pt x="42" y="41"/>
                  <a:pt x="43" y="41"/>
                </a:cubicBezTo>
                <a:cubicBezTo>
                  <a:pt x="43" y="41"/>
                  <a:pt x="46" y="42"/>
                  <a:pt x="46" y="42"/>
                </a:cubicBezTo>
                <a:cubicBezTo>
                  <a:pt x="46" y="42"/>
                  <a:pt x="46" y="41"/>
                  <a:pt x="46" y="41"/>
                </a:cubicBezTo>
                <a:cubicBezTo>
                  <a:pt x="47" y="41"/>
                  <a:pt x="47" y="39"/>
                  <a:pt x="47" y="40"/>
                </a:cubicBezTo>
                <a:cubicBezTo>
                  <a:pt x="48" y="40"/>
                  <a:pt x="48" y="41"/>
                  <a:pt x="49" y="40"/>
                </a:cubicBezTo>
                <a:cubicBezTo>
                  <a:pt x="50" y="39"/>
                  <a:pt x="50" y="38"/>
                  <a:pt x="50" y="38"/>
                </a:cubicBezTo>
                <a:cubicBezTo>
                  <a:pt x="50" y="38"/>
                  <a:pt x="51" y="38"/>
                  <a:pt x="52" y="37"/>
                </a:cubicBezTo>
                <a:cubicBezTo>
                  <a:pt x="52" y="37"/>
                  <a:pt x="51" y="36"/>
                  <a:pt x="50" y="36"/>
                </a:cubicBezTo>
                <a:cubicBezTo>
                  <a:pt x="50" y="36"/>
                  <a:pt x="48" y="36"/>
                  <a:pt x="47" y="37"/>
                </a:cubicBezTo>
                <a:cubicBezTo>
                  <a:pt x="46" y="37"/>
                  <a:pt x="47" y="37"/>
                  <a:pt x="45" y="37"/>
                </a:cubicBezTo>
                <a:cubicBezTo>
                  <a:pt x="44" y="38"/>
                  <a:pt x="44" y="38"/>
                  <a:pt x="42" y="38"/>
                </a:cubicBezTo>
                <a:cubicBezTo>
                  <a:pt x="40" y="38"/>
                  <a:pt x="40" y="38"/>
                  <a:pt x="39" y="39"/>
                </a:cubicBezTo>
                <a:cubicBezTo>
                  <a:pt x="38" y="40"/>
                  <a:pt x="37" y="40"/>
                  <a:pt x="37" y="40"/>
                </a:cubicBezTo>
                <a:cubicBezTo>
                  <a:pt x="36" y="40"/>
                  <a:pt x="36" y="40"/>
                  <a:pt x="36" y="40"/>
                </a:cubicBezTo>
                <a:cubicBezTo>
                  <a:pt x="36" y="40"/>
                  <a:pt x="35" y="40"/>
                  <a:pt x="34" y="40"/>
                </a:cubicBezTo>
                <a:cubicBezTo>
                  <a:pt x="34" y="40"/>
                  <a:pt x="33" y="39"/>
                  <a:pt x="33" y="39"/>
                </a:cubicBezTo>
                <a:cubicBezTo>
                  <a:pt x="33" y="39"/>
                  <a:pt x="33" y="39"/>
                  <a:pt x="32" y="39"/>
                </a:cubicBezTo>
                <a:cubicBezTo>
                  <a:pt x="31" y="39"/>
                  <a:pt x="30" y="40"/>
                  <a:pt x="30" y="40"/>
                </a:cubicBezTo>
                <a:cubicBezTo>
                  <a:pt x="28" y="40"/>
                  <a:pt x="28" y="40"/>
                  <a:pt x="28" y="40"/>
                </a:cubicBezTo>
                <a:cubicBezTo>
                  <a:pt x="28" y="40"/>
                  <a:pt x="27" y="40"/>
                  <a:pt x="26" y="40"/>
                </a:cubicBezTo>
                <a:cubicBezTo>
                  <a:pt x="26" y="41"/>
                  <a:pt x="24" y="41"/>
                  <a:pt x="24" y="41"/>
                </a:cubicBezTo>
                <a:cubicBezTo>
                  <a:pt x="24" y="41"/>
                  <a:pt x="24" y="41"/>
                  <a:pt x="23" y="41"/>
                </a:cubicBezTo>
                <a:cubicBezTo>
                  <a:pt x="23" y="42"/>
                  <a:pt x="24" y="42"/>
                  <a:pt x="23" y="43"/>
                </a:cubicBezTo>
                <a:cubicBezTo>
                  <a:pt x="22" y="43"/>
                  <a:pt x="20" y="43"/>
                  <a:pt x="20" y="43"/>
                </a:cubicBezTo>
                <a:cubicBezTo>
                  <a:pt x="19" y="44"/>
                  <a:pt x="19" y="44"/>
                  <a:pt x="19" y="44"/>
                </a:cubicBezTo>
                <a:cubicBezTo>
                  <a:pt x="18" y="46"/>
                  <a:pt x="18" y="46"/>
                  <a:pt x="18" y="46"/>
                </a:cubicBezTo>
                <a:cubicBezTo>
                  <a:pt x="17" y="46"/>
                  <a:pt x="17" y="46"/>
                  <a:pt x="17" y="46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50"/>
                  <a:pt x="16" y="50"/>
                  <a:pt x="16" y="50"/>
                </a:cubicBezTo>
                <a:cubicBezTo>
                  <a:pt x="14" y="52"/>
                  <a:pt x="14" y="52"/>
                  <a:pt x="14" y="52"/>
                </a:cubicBezTo>
                <a:cubicBezTo>
                  <a:pt x="13" y="53"/>
                  <a:pt x="13" y="53"/>
                  <a:pt x="13" y="53"/>
                </a:cubicBezTo>
                <a:cubicBezTo>
                  <a:pt x="13" y="53"/>
                  <a:pt x="13" y="53"/>
                  <a:pt x="14" y="54"/>
                </a:cubicBezTo>
                <a:cubicBezTo>
                  <a:pt x="14" y="54"/>
                  <a:pt x="14" y="55"/>
                  <a:pt x="14" y="55"/>
                </a:cubicBezTo>
                <a:cubicBezTo>
                  <a:pt x="13" y="56"/>
                  <a:pt x="13" y="56"/>
                  <a:pt x="13" y="56"/>
                </a:cubicBezTo>
                <a:cubicBezTo>
                  <a:pt x="14" y="58"/>
                  <a:pt x="14" y="58"/>
                  <a:pt x="14" y="58"/>
                </a:cubicBezTo>
                <a:cubicBezTo>
                  <a:pt x="16" y="57"/>
                  <a:pt x="16" y="57"/>
                  <a:pt x="16" y="57"/>
                </a:cubicBezTo>
                <a:cubicBezTo>
                  <a:pt x="17" y="59"/>
                  <a:pt x="17" y="59"/>
                  <a:pt x="17" y="59"/>
                </a:cubicBezTo>
                <a:cubicBezTo>
                  <a:pt x="16" y="61"/>
                  <a:pt x="16" y="61"/>
                  <a:pt x="16" y="61"/>
                </a:cubicBezTo>
                <a:cubicBezTo>
                  <a:pt x="16" y="61"/>
                  <a:pt x="15" y="62"/>
                  <a:pt x="14" y="62"/>
                </a:cubicBezTo>
                <a:cubicBezTo>
                  <a:pt x="14" y="62"/>
                  <a:pt x="13" y="61"/>
                  <a:pt x="13" y="61"/>
                </a:cubicBezTo>
                <a:cubicBezTo>
                  <a:pt x="12" y="59"/>
                  <a:pt x="12" y="59"/>
                  <a:pt x="12" y="59"/>
                </a:cubicBezTo>
                <a:cubicBezTo>
                  <a:pt x="12" y="58"/>
                  <a:pt x="12" y="58"/>
                  <a:pt x="12" y="58"/>
                </a:cubicBezTo>
                <a:cubicBezTo>
                  <a:pt x="12" y="57"/>
                  <a:pt x="12" y="57"/>
                  <a:pt x="12" y="57"/>
                </a:cubicBezTo>
                <a:cubicBezTo>
                  <a:pt x="9" y="58"/>
                  <a:pt x="9" y="58"/>
                  <a:pt x="9" y="58"/>
                </a:cubicBezTo>
                <a:cubicBezTo>
                  <a:pt x="9" y="57"/>
                  <a:pt x="9" y="57"/>
                  <a:pt x="9" y="57"/>
                </a:cubicBezTo>
                <a:cubicBezTo>
                  <a:pt x="9" y="57"/>
                  <a:pt x="8" y="56"/>
                  <a:pt x="8" y="56"/>
                </a:cubicBezTo>
                <a:cubicBezTo>
                  <a:pt x="8" y="55"/>
                  <a:pt x="7" y="54"/>
                  <a:pt x="7" y="54"/>
                </a:cubicBezTo>
                <a:cubicBezTo>
                  <a:pt x="5" y="51"/>
                  <a:pt x="5" y="51"/>
                  <a:pt x="5" y="51"/>
                </a:cubicBezTo>
                <a:cubicBezTo>
                  <a:pt x="5" y="51"/>
                  <a:pt x="5" y="51"/>
                  <a:pt x="6" y="51"/>
                </a:cubicBezTo>
                <a:cubicBezTo>
                  <a:pt x="6" y="50"/>
                  <a:pt x="6" y="50"/>
                  <a:pt x="7" y="49"/>
                </a:cubicBezTo>
                <a:cubicBezTo>
                  <a:pt x="7" y="48"/>
                  <a:pt x="9" y="46"/>
                  <a:pt x="9" y="46"/>
                </a:cubicBezTo>
                <a:cubicBezTo>
                  <a:pt x="10" y="43"/>
                  <a:pt x="10" y="43"/>
                  <a:pt x="10" y="43"/>
                </a:cubicBezTo>
                <a:cubicBezTo>
                  <a:pt x="12" y="41"/>
                  <a:pt x="12" y="41"/>
                  <a:pt x="12" y="41"/>
                </a:cubicBezTo>
                <a:cubicBezTo>
                  <a:pt x="13" y="39"/>
                  <a:pt x="13" y="39"/>
                  <a:pt x="13" y="39"/>
                </a:cubicBezTo>
                <a:cubicBezTo>
                  <a:pt x="15" y="36"/>
                  <a:pt x="15" y="36"/>
                  <a:pt x="15" y="36"/>
                </a:cubicBezTo>
                <a:cubicBezTo>
                  <a:pt x="17" y="34"/>
                  <a:pt x="17" y="34"/>
                  <a:pt x="17" y="34"/>
                </a:cubicBezTo>
                <a:cubicBezTo>
                  <a:pt x="20" y="34"/>
                  <a:pt x="20" y="34"/>
                  <a:pt x="20" y="34"/>
                </a:cubicBezTo>
                <a:cubicBezTo>
                  <a:pt x="20" y="34"/>
                  <a:pt x="22" y="35"/>
                  <a:pt x="22" y="35"/>
                </a:cubicBezTo>
                <a:cubicBezTo>
                  <a:pt x="23" y="34"/>
                  <a:pt x="24" y="33"/>
                  <a:pt x="24" y="33"/>
                </a:cubicBezTo>
                <a:cubicBezTo>
                  <a:pt x="28" y="32"/>
                  <a:pt x="28" y="32"/>
                  <a:pt x="28" y="32"/>
                </a:cubicBezTo>
                <a:cubicBezTo>
                  <a:pt x="29" y="32"/>
                  <a:pt x="29" y="32"/>
                  <a:pt x="29" y="32"/>
                </a:cubicBezTo>
                <a:cubicBezTo>
                  <a:pt x="32" y="33"/>
                  <a:pt x="32" y="33"/>
                  <a:pt x="32" y="33"/>
                </a:cubicBezTo>
                <a:cubicBezTo>
                  <a:pt x="34" y="33"/>
                  <a:pt x="34" y="33"/>
                  <a:pt x="34" y="33"/>
                </a:cubicBezTo>
                <a:cubicBezTo>
                  <a:pt x="38" y="33"/>
                  <a:pt x="38" y="33"/>
                  <a:pt x="38" y="33"/>
                </a:cubicBezTo>
                <a:close/>
                <a:moveTo>
                  <a:pt x="16" y="139"/>
                </a:moveTo>
                <a:cubicBezTo>
                  <a:pt x="16" y="139"/>
                  <a:pt x="16" y="139"/>
                  <a:pt x="16" y="139"/>
                </a:cubicBezTo>
                <a:cubicBezTo>
                  <a:pt x="16" y="139"/>
                  <a:pt x="14" y="138"/>
                  <a:pt x="14" y="138"/>
                </a:cubicBezTo>
                <a:cubicBezTo>
                  <a:pt x="14" y="139"/>
                  <a:pt x="13" y="140"/>
                  <a:pt x="13" y="140"/>
                </a:cubicBezTo>
                <a:cubicBezTo>
                  <a:pt x="12" y="143"/>
                  <a:pt x="12" y="143"/>
                  <a:pt x="12" y="143"/>
                </a:cubicBezTo>
                <a:cubicBezTo>
                  <a:pt x="11" y="144"/>
                  <a:pt x="11" y="144"/>
                  <a:pt x="11" y="144"/>
                </a:cubicBezTo>
                <a:cubicBezTo>
                  <a:pt x="11" y="146"/>
                  <a:pt x="11" y="146"/>
                  <a:pt x="11" y="146"/>
                </a:cubicBezTo>
                <a:cubicBezTo>
                  <a:pt x="8" y="147"/>
                  <a:pt x="8" y="147"/>
                  <a:pt x="8" y="147"/>
                </a:cubicBezTo>
                <a:cubicBezTo>
                  <a:pt x="8" y="147"/>
                  <a:pt x="8" y="148"/>
                  <a:pt x="9" y="148"/>
                </a:cubicBezTo>
                <a:cubicBezTo>
                  <a:pt x="10" y="148"/>
                  <a:pt x="11" y="148"/>
                  <a:pt x="11" y="148"/>
                </a:cubicBezTo>
                <a:cubicBezTo>
                  <a:pt x="11" y="147"/>
                  <a:pt x="12" y="146"/>
                  <a:pt x="12" y="146"/>
                </a:cubicBezTo>
                <a:cubicBezTo>
                  <a:pt x="12" y="146"/>
                  <a:pt x="13" y="145"/>
                  <a:pt x="13" y="145"/>
                </a:cubicBezTo>
                <a:cubicBezTo>
                  <a:pt x="14" y="145"/>
                  <a:pt x="16" y="145"/>
                  <a:pt x="16" y="144"/>
                </a:cubicBezTo>
                <a:cubicBezTo>
                  <a:pt x="16" y="143"/>
                  <a:pt x="16" y="142"/>
                  <a:pt x="16" y="142"/>
                </a:cubicBezTo>
                <a:cubicBezTo>
                  <a:pt x="16" y="141"/>
                  <a:pt x="16" y="141"/>
                  <a:pt x="16" y="141"/>
                </a:cubicBezTo>
                <a:cubicBezTo>
                  <a:pt x="16" y="139"/>
                  <a:pt x="16" y="139"/>
                  <a:pt x="16" y="139"/>
                </a:cubicBezTo>
                <a:close/>
                <a:moveTo>
                  <a:pt x="68" y="112"/>
                </a:moveTo>
                <a:cubicBezTo>
                  <a:pt x="68" y="112"/>
                  <a:pt x="68" y="112"/>
                  <a:pt x="68" y="112"/>
                </a:cubicBezTo>
                <a:cubicBezTo>
                  <a:pt x="68" y="112"/>
                  <a:pt x="68" y="112"/>
                  <a:pt x="68" y="112"/>
                </a:cubicBezTo>
                <a:cubicBezTo>
                  <a:pt x="68" y="112"/>
                  <a:pt x="69" y="111"/>
                  <a:pt x="69" y="111"/>
                </a:cubicBezTo>
                <a:cubicBezTo>
                  <a:pt x="69" y="110"/>
                  <a:pt x="68" y="109"/>
                  <a:pt x="68" y="109"/>
                </a:cubicBezTo>
                <a:cubicBezTo>
                  <a:pt x="68" y="108"/>
                  <a:pt x="69" y="108"/>
                  <a:pt x="69" y="108"/>
                </a:cubicBezTo>
                <a:cubicBezTo>
                  <a:pt x="69" y="108"/>
                  <a:pt x="69" y="107"/>
                  <a:pt x="69" y="107"/>
                </a:cubicBezTo>
                <a:cubicBezTo>
                  <a:pt x="69" y="107"/>
                  <a:pt x="68" y="107"/>
                  <a:pt x="68" y="107"/>
                </a:cubicBezTo>
                <a:cubicBezTo>
                  <a:pt x="67" y="107"/>
                  <a:pt x="67" y="108"/>
                  <a:pt x="67" y="108"/>
                </a:cubicBezTo>
                <a:cubicBezTo>
                  <a:pt x="67" y="108"/>
                  <a:pt x="67" y="109"/>
                  <a:pt x="67" y="109"/>
                </a:cubicBezTo>
                <a:cubicBezTo>
                  <a:pt x="67" y="109"/>
                  <a:pt x="67" y="110"/>
                  <a:pt x="67" y="110"/>
                </a:cubicBezTo>
                <a:cubicBezTo>
                  <a:pt x="67" y="110"/>
                  <a:pt x="68" y="112"/>
                  <a:pt x="68" y="112"/>
                </a:cubicBezTo>
                <a:close/>
                <a:moveTo>
                  <a:pt x="95" y="139"/>
                </a:moveTo>
                <a:cubicBezTo>
                  <a:pt x="95" y="139"/>
                  <a:pt x="95" y="139"/>
                  <a:pt x="95" y="139"/>
                </a:cubicBezTo>
                <a:cubicBezTo>
                  <a:pt x="96" y="138"/>
                  <a:pt x="96" y="138"/>
                  <a:pt x="96" y="138"/>
                </a:cubicBezTo>
                <a:cubicBezTo>
                  <a:pt x="97" y="139"/>
                  <a:pt x="97" y="139"/>
                  <a:pt x="97" y="139"/>
                </a:cubicBezTo>
                <a:cubicBezTo>
                  <a:pt x="97" y="139"/>
                  <a:pt x="96" y="140"/>
                  <a:pt x="96" y="140"/>
                </a:cubicBezTo>
                <a:cubicBezTo>
                  <a:pt x="96" y="140"/>
                  <a:pt x="95" y="139"/>
                  <a:pt x="95" y="139"/>
                </a:cubicBezTo>
                <a:cubicBezTo>
                  <a:pt x="95" y="139"/>
                  <a:pt x="95" y="139"/>
                  <a:pt x="95" y="139"/>
                </a:cubicBezTo>
                <a:close/>
                <a:moveTo>
                  <a:pt x="106" y="152"/>
                </a:moveTo>
                <a:cubicBezTo>
                  <a:pt x="106" y="152"/>
                  <a:pt x="106" y="152"/>
                  <a:pt x="106" y="152"/>
                </a:cubicBezTo>
                <a:cubicBezTo>
                  <a:pt x="107" y="152"/>
                  <a:pt x="107" y="152"/>
                  <a:pt x="107" y="152"/>
                </a:cubicBezTo>
                <a:cubicBezTo>
                  <a:pt x="107" y="153"/>
                  <a:pt x="107" y="153"/>
                  <a:pt x="107" y="153"/>
                </a:cubicBezTo>
                <a:cubicBezTo>
                  <a:pt x="106" y="154"/>
                  <a:pt x="106" y="154"/>
                  <a:pt x="106" y="154"/>
                </a:cubicBezTo>
                <a:cubicBezTo>
                  <a:pt x="106" y="153"/>
                  <a:pt x="106" y="153"/>
                  <a:pt x="106" y="153"/>
                </a:cubicBezTo>
                <a:cubicBezTo>
                  <a:pt x="106" y="152"/>
                  <a:pt x="106" y="152"/>
                  <a:pt x="106" y="152"/>
                </a:cubicBezTo>
                <a:close/>
                <a:moveTo>
                  <a:pt x="103" y="150"/>
                </a:moveTo>
                <a:cubicBezTo>
                  <a:pt x="103" y="150"/>
                  <a:pt x="103" y="150"/>
                  <a:pt x="103" y="150"/>
                </a:cubicBezTo>
                <a:cubicBezTo>
                  <a:pt x="102" y="149"/>
                  <a:pt x="102" y="149"/>
                  <a:pt x="102" y="149"/>
                </a:cubicBezTo>
                <a:cubicBezTo>
                  <a:pt x="104" y="149"/>
                  <a:pt x="104" y="149"/>
                  <a:pt x="104" y="149"/>
                </a:cubicBezTo>
                <a:cubicBezTo>
                  <a:pt x="104" y="149"/>
                  <a:pt x="104" y="149"/>
                  <a:pt x="105" y="149"/>
                </a:cubicBezTo>
                <a:cubicBezTo>
                  <a:pt x="105" y="149"/>
                  <a:pt x="106" y="150"/>
                  <a:pt x="106" y="150"/>
                </a:cubicBezTo>
                <a:cubicBezTo>
                  <a:pt x="106" y="150"/>
                  <a:pt x="106" y="150"/>
                  <a:pt x="106" y="150"/>
                </a:cubicBezTo>
                <a:cubicBezTo>
                  <a:pt x="105" y="150"/>
                  <a:pt x="105" y="151"/>
                  <a:pt x="105" y="151"/>
                </a:cubicBezTo>
                <a:cubicBezTo>
                  <a:pt x="104" y="151"/>
                  <a:pt x="103" y="150"/>
                  <a:pt x="103" y="150"/>
                </a:cubicBezTo>
                <a:close/>
                <a:moveTo>
                  <a:pt x="108" y="150"/>
                </a:moveTo>
                <a:cubicBezTo>
                  <a:pt x="108" y="150"/>
                  <a:pt x="108" y="150"/>
                  <a:pt x="108" y="150"/>
                </a:cubicBezTo>
                <a:cubicBezTo>
                  <a:pt x="107" y="148"/>
                  <a:pt x="107" y="148"/>
                  <a:pt x="107" y="148"/>
                </a:cubicBezTo>
                <a:cubicBezTo>
                  <a:pt x="108" y="147"/>
                  <a:pt x="108" y="147"/>
                  <a:pt x="108" y="147"/>
                </a:cubicBezTo>
                <a:cubicBezTo>
                  <a:pt x="108" y="147"/>
                  <a:pt x="109" y="148"/>
                  <a:pt x="109" y="148"/>
                </a:cubicBezTo>
                <a:cubicBezTo>
                  <a:pt x="109" y="148"/>
                  <a:pt x="108" y="149"/>
                  <a:pt x="108" y="149"/>
                </a:cubicBezTo>
                <a:cubicBezTo>
                  <a:pt x="108" y="150"/>
                  <a:pt x="108" y="150"/>
                  <a:pt x="108" y="150"/>
                </a:cubicBezTo>
                <a:close/>
                <a:moveTo>
                  <a:pt x="129" y="144"/>
                </a:moveTo>
                <a:cubicBezTo>
                  <a:pt x="129" y="144"/>
                  <a:pt x="129" y="144"/>
                  <a:pt x="129" y="144"/>
                </a:cubicBezTo>
                <a:cubicBezTo>
                  <a:pt x="128" y="143"/>
                  <a:pt x="128" y="143"/>
                  <a:pt x="128" y="143"/>
                </a:cubicBezTo>
                <a:cubicBezTo>
                  <a:pt x="128" y="143"/>
                  <a:pt x="129" y="142"/>
                  <a:pt x="129" y="142"/>
                </a:cubicBezTo>
                <a:cubicBezTo>
                  <a:pt x="130" y="142"/>
                  <a:pt x="131" y="142"/>
                  <a:pt x="131" y="142"/>
                </a:cubicBezTo>
                <a:cubicBezTo>
                  <a:pt x="129" y="144"/>
                  <a:pt x="129" y="144"/>
                  <a:pt x="129" y="144"/>
                </a:cubicBezTo>
                <a:close/>
                <a:moveTo>
                  <a:pt x="127" y="145"/>
                </a:moveTo>
                <a:cubicBezTo>
                  <a:pt x="127" y="145"/>
                  <a:pt x="127" y="145"/>
                  <a:pt x="127" y="145"/>
                </a:cubicBezTo>
                <a:cubicBezTo>
                  <a:pt x="127" y="142"/>
                  <a:pt x="127" y="142"/>
                  <a:pt x="127" y="142"/>
                </a:cubicBezTo>
                <a:cubicBezTo>
                  <a:pt x="128" y="141"/>
                  <a:pt x="128" y="141"/>
                  <a:pt x="128" y="141"/>
                </a:cubicBezTo>
                <a:cubicBezTo>
                  <a:pt x="127" y="140"/>
                  <a:pt x="127" y="140"/>
                  <a:pt x="127" y="140"/>
                </a:cubicBezTo>
                <a:cubicBezTo>
                  <a:pt x="126" y="140"/>
                  <a:pt x="126" y="140"/>
                  <a:pt x="126" y="140"/>
                </a:cubicBezTo>
                <a:cubicBezTo>
                  <a:pt x="126" y="140"/>
                  <a:pt x="125" y="138"/>
                  <a:pt x="125" y="138"/>
                </a:cubicBezTo>
                <a:cubicBezTo>
                  <a:pt x="125" y="138"/>
                  <a:pt x="124" y="138"/>
                  <a:pt x="124" y="138"/>
                </a:cubicBezTo>
                <a:cubicBezTo>
                  <a:pt x="124" y="138"/>
                  <a:pt x="123" y="138"/>
                  <a:pt x="123" y="138"/>
                </a:cubicBezTo>
                <a:cubicBezTo>
                  <a:pt x="123" y="138"/>
                  <a:pt x="124" y="137"/>
                  <a:pt x="124" y="137"/>
                </a:cubicBezTo>
                <a:cubicBezTo>
                  <a:pt x="124" y="137"/>
                  <a:pt x="124" y="137"/>
                  <a:pt x="125" y="137"/>
                </a:cubicBezTo>
                <a:cubicBezTo>
                  <a:pt x="126" y="136"/>
                  <a:pt x="126" y="136"/>
                  <a:pt x="126" y="136"/>
                </a:cubicBezTo>
                <a:cubicBezTo>
                  <a:pt x="126" y="136"/>
                  <a:pt x="128" y="133"/>
                  <a:pt x="130" y="133"/>
                </a:cubicBezTo>
                <a:cubicBezTo>
                  <a:pt x="131" y="133"/>
                  <a:pt x="133" y="133"/>
                  <a:pt x="133" y="133"/>
                </a:cubicBezTo>
                <a:cubicBezTo>
                  <a:pt x="135" y="131"/>
                  <a:pt x="135" y="131"/>
                  <a:pt x="135" y="131"/>
                </a:cubicBezTo>
                <a:cubicBezTo>
                  <a:pt x="135" y="131"/>
                  <a:pt x="135" y="130"/>
                  <a:pt x="135" y="130"/>
                </a:cubicBezTo>
                <a:cubicBezTo>
                  <a:pt x="136" y="130"/>
                  <a:pt x="135" y="128"/>
                  <a:pt x="135" y="128"/>
                </a:cubicBezTo>
                <a:cubicBezTo>
                  <a:pt x="135" y="126"/>
                  <a:pt x="135" y="126"/>
                  <a:pt x="135" y="126"/>
                </a:cubicBezTo>
                <a:cubicBezTo>
                  <a:pt x="135" y="126"/>
                  <a:pt x="132" y="124"/>
                  <a:pt x="132" y="124"/>
                </a:cubicBezTo>
                <a:cubicBezTo>
                  <a:pt x="132" y="124"/>
                  <a:pt x="128" y="122"/>
                  <a:pt x="128" y="122"/>
                </a:cubicBezTo>
                <a:cubicBezTo>
                  <a:pt x="128" y="122"/>
                  <a:pt x="128" y="120"/>
                  <a:pt x="127" y="120"/>
                </a:cubicBezTo>
                <a:cubicBezTo>
                  <a:pt x="127" y="120"/>
                  <a:pt x="128" y="118"/>
                  <a:pt x="128" y="118"/>
                </a:cubicBezTo>
                <a:cubicBezTo>
                  <a:pt x="128" y="118"/>
                  <a:pt x="130" y="115"/>
                  <a:pt x="132" y="114"/>
                </a:cubicBezTo>
                <a:cubicBezTo>
                  <a:pt x="133" y="113"/>
                  <a:pt x="134" y="113"/>
                  <a:pt x="134" y="113"/>
                </a:cubicBezTo>
                <a:cubicBezTo>
                  <a:pt x="135" y="113"/>
                  <a:pt x="136" y="114"/>
                  <a:pt x="137" y="115"/>
                </a:cubicBezTo>
                <a:cubicBezTo>
                  <a:pt x="137" y="115"/>
                  <a:pt x="138" y="115"/>
                  <a:pt x="139" y="115"/>
                </a:cubicBezTo>
                <a:cubicBezTo>
                  <a:pt x="140" y="115"/>
                  <a:pt x="141" y="115"/>
                  <a:pt x="141" y="115"/>
                </a:cubicBezTo>
                <a:cubicBezTo>
                  <a:pt x="141" y="115"/>
                  <a:pt x="141" y="113"/>
                  <a:pt x="141" y="112"/>
                </a:cubicBezTo>
                <a:cubicBezTo>
                  <a:pt x="141" y="111"/>
                  <a:pt x="141" y="112"/>
                  <a:pt x="140" y="111"/>
                </a:cubicBezTo>
                <a:cubicBezTo>
                  <a:pt x="140" y="111"/>
                  <a:pt x="139" y="110"/>
                  <a:pt x="139" y="110"/>
                </a:cubicBezTo>
                <a:cubicBezTo>
                  <a:pt x="139" y="110"/>
                  <a:pt x="139" y="109"/>
                  <a:pt x="139" y="109"/>
                </a:cubicBezTo>
                <a:cubicBezTo>
                  <a:pt x="139" y="109"/>
                  <a:pt x="139" y="108"/>
                  <a:pt x="139" y="107"/>
                </a:cubicBezTo>
                <a:cubicBezTo>
                  <a:pt x="139" y="107"/>
                  <a:pt x="139" y="104"/>
                  <a:pt x="139" y="104"/>
                </a:cubicBezTo>
                <a:cubicBezTo>
                  <a:pt x="139" y="103"/>
                  <a:pt x="138" y="101"/>
                  <a:pt x="138" y="101"/>
                </a:cubicBezTo>
                <a:cubicBezTo>
                  <a:pt x="138" y="100"/>
                  <a:pt x="137" y="99"/>
                  <a:pt x="137" y="99"/>
                </a:cubicBezTo>
                <a:cubicBezTo>
                  <a:pt x="136" y="97"/>
                  <a:pt x="136" y="97"/>
                  <a:pt x="136" y="97"/>
                </a:cubicBezTo>
                <a:cubicBezTo>
                  <a:pt x="136" y="97"/>
                  <a:pt x="136" y="97"/>
                  <a:pt x="136" y="96"/>
                </a:cubicBezTo>
                <a:cubicBezTo>
                  <a:pt x="136" y="94"/>
                  <a:pt x="137" y="92"/>
                  <a:pt x="137" y="92"/>
                </a:cubicBezTo>
                <a:cubicBezTo>
                  <a:pt x="138" y="91"/>
                  <a:pt x="138" y="89"/>
                  <a:pt x="138" y="89"/>
                </a:cubicBezTo>
                <a:cubicBezTo>
                  <a:pt x="137" y="88"/>
                  <a:pt x="137" y="88"/>
                  <a:pt x="137" y="88"/>
                </a:cubicBezTo>
                <a:cubicBezTo>
                  <a:pt x="137" y="88"/>
                  <a:pt x="133" y="87"/>
                  <a:pt x="133" y="87"/>
                </a:cubicBezTo>
                <a:cubicBezTo>
                  <a:pt x="133" y="87"/>
                  <a:pt x="132" y="86"/>
                  <a:pt x="132" y="86"/>
                </a:cubicBezTo>
                <a:cubicBezTo>
                  <a:pt x="132" y="85"/>
                  <a:pt x="131" y="85"/>
                  <a:pt x="131" y="85"/>
                </a:cubicBezTo>
                <a:cubicBezTo>
                  <a:pt x="131" y="85"/>
                  <a:pt x="127" y="86"/>
                  <a:pt x="127" y="86"/>
                </a:cubicBezTo>
                <a:cubicBezTo>
                  <a:pt x="127" y="86"/>
                  <a:pt x="125" y="87"/>
                  <a:pt x="124" y="88"/>
                </a:cubicBezTo>
                <a:cubicBezTo>
                  <a:pt x="122" y="88"/>
                  <a:pt x="122" y="88"/>
                  <a:pt x="121" y="89"/>
                </a:cubicBezTo>
                <a:cubicBezTo>
                  <a:pt x="119" y="90"/>
                  <a:pt x="119" y="91"/>
                  <a:pt x="118" y="92"/>
                </a:cubicBezTo>
                <a:cubicBezTo>
                  <a:pt x="117" y="92"/>
                  <a:pt x="116" y="94"/>
                  <a:pt x="116" y="94"/>
                </a:cubicBezTo>
                <a:cubicBezTo>
                  <a:pt x="115" y="95"/>
                  <a:pt x="115" y="95"/>
                  <a:pt x="116" y="96"/>
                </a:cubicBezTo>
                <a:cubicBezTo>
                  <a:pt x="116" y="97"/>
                  <a:pt x="117" y="96"/>
                  <a:pt x="117" y="96"/>
                </a:cubicBezTo>
                <a:cubicBezTo>
                  <a:pt x="117" y="96"/>
                  <a:pt x="118" y="96"/>
                  <a:pt x="119" y="96"/>
                </a:cubicBezTo>
                <a:cubicBezTo>
                  <a:pt x="120" y="96"/>
                  <a:pt x="120" y="97"/>
                  <a:pt x="119" y="97"/>
                </a:cubicBezTo>
                <a:cubicBezTo>
                  <a:pt x="119" y="97"/>
                  <a:pt x="119" y="98"/>
                  <a:pt x="119" y="98"/>
                </a:cubicBezTo>
                <a:cubicBezTo>
                  <a:pt x="119" y="98"/>
                  <a:pt x="119" y="98"/>
                  <a:pt x="118" y="99"/>
                </a:cubicBezTo>
                <a:cubicBezTo>
                  <a:pt x="118" y="99"/>
                  <a:pt x="118" y="100"/>
                  <a:pt x="118" y="101"/>
                </a:cubicBezTo>
                <a:cubicBezTo>
                  <a:pt x="118" y="102"/>
                  <a:pt x="117" y="102"/>
                  <a:pt x="117" y="102"/>
                </a:cubicBezTo>
                <a:cubicBezTo>
                  <a:pt x="116" y="103"/>
                  <a:pt x="116" y="103"/>
                  <a:pt x="115" y="104"/>
                </a:cubicBezTo>
                <a:cubicBezTo>
                  <a:pt x="114" y="104"/>
                  <a:pt x="114" y="105"/>
                  <a:pt x="114" y="105"/>
                </a:cubicBezTo>
                <a:cubicBezTo>
                  <a:pt x="114" y="106"/>
                  <a:pt x="114" y="106"/>
                  <a:pt x="115" y="107"/>
                </a:cubicBezTo>
                <a:cubicBezTo>
                  <a:pt x="115" y="108"/>
                  <a:pt x="115" y="108"/>
                  <a:pt x="115" y="108"/>
                </a:cubicBezTo>
                <a:cubicBezTo>
                  <a:pt x="115" y="109"/>
                  <a:pt x="114" y="110"/>
                  <a:pt x="114" y="109"/>
                </a:cubicBezTo>
                <a:cubicBezTo>
                  <a:pt x="114" y="109"/>
                  <a:pt x="114" y="108"/>
                  <a:pt x="114" y="108"/>
                </a:cubicBezTo>
                <a:cubicBezTo>
                  <a:pt x="111" y="108"/>
                  <a:pt x="111" y="108"/>
                  <a:pt x="111" y="108"/>
                </a:cubicBezTo>
                <a:cubicBezTo>
                  <a:pt x="111" y="108"/>
                  <a:pt x="111" y="108"/>
                  <a:pt x="110" y="108"/>
                </a:cubicBezTo>
                <a:cubicBezTo>
                  <a:pt x="110" y="108"/>
                  <a:pt x="112" y="106"/>
                  <a:pt x="112" y="106"/>
                </a:cubicBezTo>
                <a:cubicBezTo>
                  <a:pt x="113" y="105"/>
                  <a:pt x="113" y="105"/>
                  <a:pt x="113" y="105"/>
                </a:cubicBezTo>
                <a:cubicBezTo>
                  <a:pt x="113" y="104"/>
                  <a:pt x="113" y="104"/>
                  <a:pt x="113" y="104"/>
                </a:cubicBezTo>
                <a:cubicBezTo>
                  <a:pt x="110" y="104"/>
                  <a:pt x="110" y="104"/>
                  <a:pt x="110" y="104"/>
                </a:cubicBezTo>
                <a:cubicBezTo>
                  <a:pt x="109" y="104"/>
                  <a:pt x="109" y="104"/>
                  <a:pt x="109" y="104"/>
                </a:cubicBezTo>
                <a:cubicBezTo>
                  <a:pt x="110" y="103"/>
                  <a:pt x="110" y="103"/>
                  <a:pt x="110" y="103"/>
                </a:cubicBezTo>
                <a:cubicBezTo>
                  <a:pt x="110" y="101"/>
                  <a:pt x="110" y="101"/>
                  <a:pt x="110" y="101"/>
                </a:cubicBezTo>
                <a:cubicBezTo>
                  <a:pt x="111" y="99"/>
                  <a:pt x="111" y="99"/>
                  <a:pt x="111" y="99"/>
                </a:cubicBezTo>
                <a:cubicBezTo>
                  <a:pt x="111" y="99"/>
                  <a:pt x="111" y="97"/>
                  <a:pt x="112" y="97"/>
                </a:cubicBezTo>
                <a:cubicBezTo>
                  <a:pt x="112" y="97"/>
                  <a:pt x="113" y="96"/>
                  <a:pt x="113" y="95"/>
                </a:cubicBezTo>
                <a:cubicBezTo>
                  <a:pt x="114" y="95"/>
                  <a:pt x="113" y="94"/>
                  <a:pt x="113" y="94"/>
                </a:cubicBezTo>
                <a:cubicBezTo>
                  <a:pt x="111" y="94"/>
                  <a:pt x="111" y="94"/>
                  <a:pt x="111" y="94"/>
                </a:cubicBezTo>
                <a:cubicBezTo>
                  <a:pt x="109" y="95"/>
                  <a:pt x="109" y="95"/>
                  <a:pt x="109" y="95"/>
                </a:cubicBezTo>
                <a:cubicBezTo>
                  <a:pt x="109" y="95"/>
                  <a:pt x="106" y="96"/>
                  <a:pt x="105" y="96"/>
                </a:cubicBezTo>
                <a:cubicBezTo>
                  <a:pt x="104" y="96"/>
                  <a:pt x="105" y="96"/>
                  <a:pt x="104" y="96"/>
                </a:cubicBezTo>
                <a:cubicBezTo>
                  <a:pt x="104" y="95"/>
                  <a:pt x="103" y="95"/>
                  <a:pt x="103" y="95"/>
                </a:cubicBezTo>
                <a:cubicBezTo>
                  <a:pt x="103" y="95"/>
                  <a:pt x="101" y="95"/>
                  <a:pt x="101" y="95"/>
                </a:cubicBezTo>
                <a:cubicBezTo>
                  <a:pt x="100" y="95"/>
                  <a:pt x="100" y="96"/>
                  <a:pt x="100" y="96"/>
                </a:cubicBezTo>
                <a:cubicBezTo>
                  <a:pt x="100" y="96"/>
                  <a:pt x="103" y="97"/>
                  <a:pt x="104" y="98"/>
                </a:cubicBezTo>
                <a:cubicBezTo>
                  <a:pt x="104" y="98"/>
                  <a:pt x="105" y="98"/>
                  <a:pt x="105" y="98"/>
                </a:cubicBezTo>
                <a:cubicBezTo>
                  <a:pt x="105" y="99"/>
                  <a:pt x="105" y="99"/>
                  <a:pt x="105" y="99"/>
                </a:cubicBezTo>
                <a:cubicBezTo>
                  <a:pt x="105" y="99"/>
                  <a:pt x="104" y="101"/>
                  <a:pt x="103" y="101"/>
                </a:cubicBezTo>
                <a:cubicBezTo>
                  <a:pt x="103" y="102"/>
                  <a:pt x="102" y="102"/>
                  <a:pt x="102" y="102"/>
                </a:cubicBezTo>
                <a:cubicBezTo>
                  <a:pt x="100" y="103"/>
                  <a:pt x="100" y="103"/>
                  <a:pt x="100" y="103"/>
                </a:cubicBezTo>
                <a:cubicBezTo>
                  <a:pt x="100" y="103"/>
                  <a:pt x="101" y="105"/>
                  <a:pt x="101" y="105"/>
                </a:cubicBezTo>
                <a:cubicBezTo>
                  <a:pt x="101" y="105"/>
                  <a:pt x="101" y="107"/>
                  <a:pt x="101" y="107"/>
                </a:cubicBezTo>
                <a:cubicBezTo>
                  <a:pt x="99" y="106"/>
                  <a:pt x="99" y="106"/>
                  <a:pt x="99" y="106"/>
                </a:cubicBezTo>
                <a:cubicBezTo>
                  <a:pt x="96" y="108"/>
                  <a:pt x="96" y="108"/>
                  <a:pt x="96" y="108"/>
                </a:cubicBezTo>
                <a:cubicBezTo>
                  <a:pt x="96" y="108"/>
                  <a:pt x="95" y="108"/>
                  <a:pt x="95" y="108"/>
                </a:cubicBezTo>
                <a:cubicBezTo>
                  <a:pt x="94" y="108"/>
                  <a:pt x="94" y="107"/>
                  <a:pt x="94" y="107"/>
                </a:cubicBezTo>
                <a:cubicBezTo>
                  <a:pt x="93" y="109"/>
                  <a:pt x="93" y="109"/>
                  <a:pt x="93" y="109"/>
                </a:cubicBezTo>
                <a:cubicBezTo>
                  <a:pt x="93" y="109"/>
                  <a:pt x="89" y="108"/>
                  <a:pt x="88" y="108"/>
                </a:cubicBezTo>
                <a:cubicBezTo>
                  <a:pt x="88" y="108"/>
                  <a:pt x="88" y="110"/>
                  <a:pt x="88" y="110"/>
                </a:cubicBezTo>
                <a:cubicBezTo>
                  <a:pt x="90" y="111"/>
                  <a:pt x="90" y="111"/>
                  <a:pt x="90" y="111"/>
                </a:cubicBezTo>
                <a:cubicBezTo>
                  <a:pt x="88" y="112"/>
                  <a:pt x="88" y="112"/>
                  <a:pt x="88" y="112"/>
                </a:cubicBezTo>
                <a:cubicBezTo>
                  <a:pt x="92" y="114"/>
                  <a:pt x="92" y="114"/>
                  <a:pt x="92" y="114"/>
                </a:cubicBezTo>
                <a:cubicBezTo>
                  <a:pt x="93" y="115"/>
                  <a:pt x="93" y="115"/>
                  <a:pt x="93" y="115"/>
                </a:cubicBezTo>
                <a:cubicBezTo>
                  <a:pt x="94" y="118"/>
                  <a:pt x="94" y="118"/>
                  <a:pt x="94" y="118"/>
                </a:cubicBezTo>
                <a:cubicBezTo>
                  <a:pt x="93" y="119"/>
                  <a:pt x="93" y="119"/>
                  <a:pt x="93" y="119"/>
                </a:cubicBezTo>
                <a:cubicBezTo>
                  <a:pt x="95" y="121"/>
                  <a:pt x="95" y="121"/>
                  <a:pt x="95" y="121"/>
                </a:cubicBezTo>
                <a:cubicBezTo>
                  <a:pt x="95" y="121"/>
                  <a:pt x="95" y="122"/>
                  <a:pt x="96" y="123"/>
                </a:cubicBezTo>
                <a:cubicBezTo>
                  <a:pt x="96" y="123"/>
                  <a:pt x="96" y="125"/>
                  <a:pt x="96" y="125"/>
                </a:cubicBezTo>
                <a:cubicBezTo>
                  <a:pt x="96" y="127"/>
                  <a:pt x="96" y="127"/>
                  <a:pt x="96" y="127"/>
                </a:cubicBezTo>
                <a:cubicBezTo>
                  <a:pt x="96" y="128"/>
                  <a:pt x="96" y="128"/>
                  <a:pt x="96" y="128"/>
                </a:cubicBezTo>
                <a:cubicBezTo>
                  <a:pt x="96" y="128"/>
                  <a:pt x="94" y="129"/>
                  <a:pt x="94" y="130"/>
                </a:cubicBezTo>
                <a:cubicBezTo>
                  <a:pt x="94" y="130"/>
                  <a:pt x="95" y="130"/>
                  <a:pt x="95" y="130"/>
                </a:cubicBezTo>
                <a:cubicBezTo>
                  <a:pt x="97" y="132"/>
                  <a:pt x="97" y="132"/>
                  <a:pt x="97" y="132"/>
                </a:cubicBezTo>
                <a:cubicBezTo>
                  <a:pt x="98" y="134"/>
                  <a:pt x="98" y="134"/>
                  <a:pt x="98" y="134"/>
                </a:cubicBezTo>
                <a:cubicBezTo>
                  <a:pt x="98" y="134"/>
                  <a:pt x="97" y="135"/>
                  <a:pt x="97" y="136"/>
                </a:cubicBezTo>
                <a:cubicBezTo>
                  <a:pt x="97" y="136"/>
                  <a:pt x="99" y="137"/>
                  <a:pt x="99" y="137"/>
                </a:cubicBezTo>
                <a:cubicBezTo>
                  <a:pt x="103" y="137"/>
                  <a:pt x="103" y="137"/>
                  <a:pt x="103" y="13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5" y="137"/>
                  <a:pt x="108" y="137"/>
                  <a:pt x="109" y="137"/>
                </a:cubicBezTo>
                <a:cubicBezTo>
                  <a:pt x="109" y="137"/>
                  <a:pt x="112" y="136"/>
                  <a:pt x="112" y="136"/>
                </a:cubicBezTo>
                <a:cubicBezTo>
                  <a:pt x="112" y="136"/>
                  <a:pt x="114" y="138"/>
                  <a:pt x="115" y="138"/>
                </a:cubicBezTo>
                <a:cubicBezTo>
                  <a:pt x="116" y="139"/>
                  <a:pt x="115" y="140"/>
                  <a:pt x="115" y="140"/>
                </a:cubicBezTo>
                <a:cubicBezTo>
                  <a:pt x="115" y="141"/>
                  <a:pt x="114" y="141"/>
                  <a:pt x="114" y="141"/>
                </a:cubicBezTo>
                <a:cubicBezTo>
                  <a:pt x="114" y="141"/>
                  <a:pt x="115" y="144"/>
                  <a:pt x="115" y="144"/>
                </a:cubicBezTo>
                <a:cubicBezTo>
                  <a:pt x="116" y="145"/>
                  <a:pt x="116" y="144"/>
                  <a:pt x="116" y="144"/>
                </a:cubicBezTo>
                <a:cubicBezTo>
                  <a:pt x="116" y="144"/>
                  <a:pt x="117" y="145"/>
                  <a:pt x="118" y="146"/>
                </a:cubicBezTo>
                <a:cubicBezTo>
                  <a:pt x="118" y="147"/>
                  <a:pt x="119" y="147"/>
                  <a:pt x="119" y="147"/>
                </a:cubicBezTo>
                <a:cubicBezTo>
                  <a:pt x="120" y="147"/>
                  <a:pt x="120" y="147"/>
                  <a:pt x="120" y="147"/>
                </a:cubicBezTo>
                <a:cubicBezTo>
                  <a:pt x="120" y="147"/>
                  <a:pt x="121" y="147"/>
                  <a:pt x="121" y="148"/>
                </a:cubicBezTo>
                <a:cubicBezTo>
                  <a:pt x="122" y="148"/>
                  <a:pt x="123" y="148"/>
                  <a:pt x="124" y="148"/>
                </a:cubicBezTo>
                <a:cubicBezTo>
                  <a:pt x="124" y="148"/>
                  <a:pt x="125" y="148"/>
                  <a:pt x="125" y="147"/>
                </a:cubicBezTo>
                <a:cubicBezTo>
                  <a:pt x="125" y="147"/>
                  <a:pt x="126" y="147"/>
                  <a:pt x="127" y="147"/>
                </a:cubicBezTo>
                <a:cubicBezTo>
                  <a:pt x="127" y="146"/>
                  <a:pt x="127" y="145"/>
                  <a:pt x="127" y="145"/>
                </a:cubicBezTo>
                <a:cubicBezTo>
                  <a:pt x="127" y="145"/>
                  <a:pt x="127" y="145"/>
                  <a:pt x="127" y="145"/>
                </a:cubicBezTo>
                <a:close/>
                <a:moveTo>
                  <a:pt x="127" y="150"/>
                </a:moveTo>
                <a:cubicBezTo>
                  <a:pt x="127" y="150"/>
                  <a:pt x="127" y="150"/>
                  <a:pt x="127" y="150"/>
                </a:cubicBezTo>
                <a:cubicBezTo>
                  <a:pt x="126" y="151"/>
                  <a:pt x="126" y="151"/>
                  <a:pt x="126" y="151"/>
                </a:cubicBezTo>
                <a:cubicBezTo>
                  <a:pt x="127" y="151"/>
                  <a:pt x="127" y="151"/>
                  <a:pt x="127" y="151"/>
                </a:cubicBezTo>
                <a:cubicBezTo>
                  <a:pt x="127" y="151"/>
                  <a:pt x="129" y="152"/>
                  <a:pt x="129" y="152"/>
                </a:cubicBezTo>
                <a:cubicBezTo>
                  <a:pt x="130" y="152"/>
                  <a:pt x="130" y="152"/>
                  <a:pt x="130" y="152"/>
                </a:cubicBezTo>
                <a:cubicBezTo>
                  <a:pt x="131" y="151"/>
                  <a:pt x="131" y="151"/>
                  <a:pt x="131" y="151"/>
                </a:cubicBezTo>
                <a:cubicBezTo>
                  <a:pt x="132" y="149"/>
                  <a:pt x="132" y="149"/>
                  <a:pt x="132" y="149"/>
                </a:cubicBezTo>
                <a:cubicBezTo>
                  <a:pt x="135" y="148"/>
                  <a:pt x="135" y="148"/>
                  <a:pt x="135" y="148"/>
                </a:cubicBezTo>
                <a:cubicBezTo>
                  <a:pt x="135" y="148"/>
                  <a:pt x="138" y="148"/>
                  <a:pt x="138" y="148"/>
                </a:cubicBezTo>
                <a:cubicBezTo>
                  <a:pt x="138" y="148"/>
                  <a:pt x="139" y="147"/>
                  <a:pt x="139" y="147"/>
                </a:cubicBezTo>
                <a:cubicBezTo>
                  <a:pt x="139" y="146"/>
                  <a:pt x="139" y="146"/>
                  <a:pt x="139" y="146"/>
                </a:cubicBezTo>
                <a:cubicBezTo>
                  <a:pt x="137" y="144"/>
                  <a:pt x="137" y="144"/>
                  <a:pt x="137" y="144"/>
                </a:cubicBezTo>
                <a:cubicBezTo>
                  <a:pt x="135" y="144"/>
                  <a:pt x="135" y="144"/>
                  <a:pt x="135" y="144"/>
                </a:cubicBezTo>
                <a:cubicBezTo>
                  <a:pt x="135" y="144"/>
                  <a:pt x="133" y="144"/>
                  <a:pt x="132" y="144"/>
                </a:cubicBezTo>
                <a:cubicBezTo>
                  <a:pt x="132" y="144"/>
                  <a:pt x="131" y="144"/>
                  <a:pt x="131" y="144"/>
                </a:cubicBezTo>
                <a:cubicBezTo>
                  <a:pt x="131" y="144"/>
                  <a:pt x="131" y="145"/>
                  <a:pt x="131" y="146"/>
                </a:cubicBezTo>
                <a:cubicBezTo>
                  <a:pt x="130" y="147"/>
                  <a:pt x="130" y="147"/>
                  <a:pt x="129" y="147"/>
                </a:cubicBezTo>
                <a:cubicBezTo>
                  <a:pt x="129" y="147"/>
                  <a:pt x="128" y="147"/>
                  <a:pt x="128" y="147"/>
                </a:cubicBezTo>
                <a:cubicBezTo>
                  <a:pt x="127" y="150"/>
                  <a:pt x="127" y="150"/>
                  <a:pt x="127" y="150"/>
                </a:cubicBezTo>
                <a:close/>
                <a:moveTo>
                  <a:pt x="116" y="162"/>
                </a:moveTo>
                <a:cubicBezTo>
                  <a:pt x="116" y="162"/>
                  <a:pt x="116" y="162"/>
                  <a:pt x="116" y="162"/>
                </a:cubicBezTo>
                <a:cubicBezTo>
                  <a:pt x="117" y="162"/>
                  <a:pt x="117" y="162"/>
                  <a:pt x="117" y="162"/>
                </a:cubicBezTo>
                <a:cubicBezTo>
                  <a:pt x="118" y="161"/>
                  <a:pt x="118" y="161"/>
                  <a:pt x="118" y="161"/>
                </a:cubicBezTo>
                <a:cubicBezTo>
                  <a:pt x="117" y="159"/>
                  <a:pt x="117" y="159"/>
                  <a:pt x="117" y="159"/>
                </a:cubicBezTo>
                <a:cubicBezTo>
                  <a:pt x="116" y="158"/>
                  <a:pt x="116" y="158"/>
                  <a:pt x="116" y="158"/>
                </a:cubicBezTo>
                <a:cubicBezTo>
                  <a:pt x="115" y="155"/>
                  <a:pt x="115" y="155"/>
                  <a:pt x="115" y="155"/>
                </a:cubicBezTo>
                <a:cubicBezTo>
                  <a:pt x="113" y="153"/>
                  <a:pt x="113" y="153"/>
                  <a:pt x="113" y="153"/>
                </a:cubicBezTo>
                <a:cubicBezTo>
                  <a:pt x="112" y="152"/>
                  <a:pt x="112" y="152"/>
                  <a:pt x="112" y="152"/>
                </a:cubicBezTo>
                <a:cubicBezTo>
                  <a:pt x="111" y="154"/>
                  <a:pt x="111" y="154"/>
                  <a:pt x="111" y="154"/>
                </a:cubicBezTo>
                <a:cubicBezTo>
                  <a:pt x="110" y="155"/>
                  <a:pt x="110" y="155"/>
                  <a:pt x="110" y="155"/>
                </a:cubicBezTo>
                <a:cubicBezTo>
                  <a:pt x="109" y="156"/>
                  <a:pt x="109" y="156"/>
                  <a:pt x="109" y="156"/>
                </a:cubicBezTo>
                <a:cubicBezTo>
                  <a:pt x="109" y="156"/>
                  <a:pt x="106" y="155"/>
                  <a:pt x="105" y="154"/>
                </a:cubicBezTo>
                <a:cubicBezTo>
                  <a:pt x="103" y="153"/>
                  <a:pt x="103" y="153"/>
                  <a:pt x="103" y="153"/>
                </a:cubicBezTo>
                <a:cubicBezTo>
                  <a:pt x="103" y="153"/>
                  <a:pt x="102" y="153"/>
                  <a:pt x="101" y="152"/>
                </a:cubicBezTo>
                <a:cubicBezTo>
                  <a:pt x="101" y="152"/>
                  <a:pt x="100" y="151"/>
                  <a:pt x="100" y="151"/>
                </a:cubicBezTo>
                <a:cubicBezTo>
                  <a:pt x="100" y="151"/>
                  <a:pt x="100" y="150"/>
                  <a:pt x="99" y="150"/>
                </a:cubicBezTo>
                <a:cubicBezTo>
                  <a:pt x="99" y="149"/>
                  <a:pt x="98" y="150"/>
                  <a:pt x="97" y="150"/>
                </a:cubicBezTo>
                <a:cubicBezTo>
                  <a:pt x="95" y="150"/>
                  <a:pt x="95" y="150"/>
                  <a:pt x="94" y="150"/>
                </a:cubicBezTo>
                <a:cubicBezTo>
                  <a:pt x="94" y="151"/>
                  <a:pt x="93" y="151"/>
                  <a:pt x="93" y="151"/>
                </a:cubicBezTo>
                <a:cubicBezTo>
                  <a:pt x="92" y="152"/>
                  <a:pt x="93" y="154"/>
                  <a:pt x="93" y="154"/>
                </a:cubicBezTo>
                <a:cubicBezTo>
                  <a:pt x="93" y="155"/>
                  <a:pt x="93" y="155"/>
                  <a:pt x="93" y="155"/>
                </a:cubicBezTo>
                <a:cubicBezTo>
                  <a:pt x="94" y="157"/>
                  <a:pt x="94" y="157"/>
                  <a:pt x="94" y="157"/>
                </a:cubicBezTo>
                <a:cubicBezTo>
                  <a:pt x="92" y="157"/>
                  <a:pt x="92" y="157"/>
                  <a:pt x="92" y="157"/>
                </a:cubicBezTo>
                <a:cubicBezTo>
                  <a:pt x="91" y="157"/>
                  <a:pt x="91" y="157"/>
                  <a:pt x="91" y="157"/>
                </a:cubicBezTo>
                <a:cubicBezTo>
                  <a:pt x="92" y="159"/>
                  <a:pt x="92" y="159"/>
                  <a:pt x="92" y="159"/>
                </a:cubicBezTo>
                <a:cubicBezTo>
                  <a:pt x="92" y="159"/>
                  <a:pt x="92" y="160"/>
                  <a:pt x="93" y="161"/>
                </a:cubicBezTo>
                <a:cubicBezTo>
                  <a:pt x="93" y="161"/>
                  <a:pt x="94" y="162"/>
                  <a:pt x="94" y="162"/>
                </a:cubicBezTo>
                <a:cubicBezTo>
                  <a:pt x="94" y="162"/>
                  <a:pt x="99" y="163"/>
                  <a:pt x="99" y="163"/>
                </a:cubicBezTo>
                <a:cubicBezTo>
                  <a:pt x="100" y="163"/>
                  <a:pt x="100" y="163"/>
                  <a:pt x="100" y="163"/>
                </a:cubicBezTo>
                <a:cubicBezTo>
                  <a:pt x="100" y="163"/>
                  <a:pt x="102" y="164"/>
                  <a:pt x="104" y="165"/>
                </a:cubicBezTo>
                <a:cubicBezTo>
                  <a:pt x="105" y="166"/>
                  <a:pt x="106" y="167"/>
                  <a:pt x="106" y="167"/>
                </a:cubicBezTo>
                <a:cubicBezTo>
                  <a:pt x="106" y="167"/>
                  <a:pt x="108" y="167"/>
                  <a:pt x="108" y="167"/>
                </a:cubicBezTo>
                <a:cubicBezTo>
                  <a:pt x="109" y="166"/>
                  <a:pt x="109" y="166"/>
                  <a:pt x="109" y="166"/>
                </a:cubicBezTo>
                <a:cubicBezTo>
                  <a:pt x="112" y="165"/>
                  <a:pt x="112" y="165"/>
                  <a:pt x="112" y="165"/>
                </a:cubicBezTo>
                <a:cubicBezTo>
                  <a:pt x="114" y="165"/>
                  <a:pt x="114" y="165"/>
                  <a:pt x="114" y="165"/>
                </a:cubicBezTo>
                <a:cubicBezTo>
                  <a:pt x="117" y="166"/>
                  <a:pt x="117" y="166"/>
                  <a:pt x="117" y="166"/>
                </a:cubicBezTo>
                <a:cubicBezTo>
                  <a:pt x="118" y="166"/>
                  <a:pt x="118" y="166"/>
                  <a:pt x="118" y="166"/>
                </a:cubicBezTo>
                <a:cubicBezTo>
                  <a:pt x="118" y="164"/>
                  <a:pt x="118" y="164"/>
                  <a:pt x="118" y="164"/>
                </a:cubicBezTo>
                <a:cubicBezTo>
                  <a:pt x="118" y="163"/>
                  <a:pt x="118" y="163"/>
                  <a:pt x="118" y="163"/>
                </a:cubicBezTo>
                <a:cubicBezTo>
                  <a:pt x="116" y="162"/>
                  <a:pt x="116" y="162"/>
                  <a:pt x="116" y="162"/>
                </a:cubicBezTo>
                <a:close/>
                <a:moveTo>
                  <a:pt x="77" y="121"/>
                </a:moveTo>
                <a:cubicBezTo>
                  <a:pt x="77" y="121"/>
                  <a:pt x="77" y="121"/>
                  <a:pt x="77" y="121"/>
                </a:cubicBezTo>
                <a:cubicBezTo>
                  <a:pt x="75" y="120"/>
                  <a:pt x="75" y="120"/>
                  <a:pt x="75" y="120"/>
                </a:cubicBezTo>
                <a:cubicBezTo>
                  <a:pt x="73" y="117"/>
                  <a:pt x="73" y="117"/>
                  <a:pt x="73" y="117"/>
                </a:cubicBezTo>
                <a:cubicBezTo>
                  <a:pt x="70" y="116"/>
                  <a:pt x="70" y="116"/>
                  <a:pt x="70" y="116"/>
                </a:cubicBezTo>
                <a:cubicBezTo>
                  <a:pt x="70" y="116"/>
                  <a:pt x="69" y="113"/>
                  <a:pt x="69" y="113"/>
                </a:cubicBezTo>
                <a:cubicBezTo>
                  <a:pt x="68" y="112"/>
                  <a:pt x="68" y="113"/>
                  <a:pt x="68" y="113"/>
                </a:cubicBezTo>
                <a:cubicBezTo>
                  <a:pt x="68" y="113"/>
                  <a:pt x="68" y="115"/>
                  <a:pt x="67" y="116"/>
                </a:cubicBezTo>
                <a:cubicBezTo>
                  <a:pt x="66" y="116"/>
                  <a:pt x="65" y="116"/>
                  <a:pt x="65" y="116"/>
                </a:cubicBezTo>
                <a:cubicBezTo>
                  <a:pt x="63" y="118"/>
                  <a:pt x="63" y="118"/>
                  <a:pt x="63" y="118"/>
                </a:cubicBezTo>
                <a:cubicBezTo>
                  <a:pt x="63" y="118"/>
                  <a:pt x="60" y="119"/>
                  <a:pt x="59" y="119"/>
                </a:cubicBezTo>
                <a:cubicBezTo>
                  <a:pt x="59" y="119"/>
                  <a:pt x="58" y="120"/>
                  <a:pt x="58" y="120"/>
                </a:cubicBezTo>
                <a:cubicBezTo>
                  <a:pt x="52" y="119"/>
                  <a:pt x="52" y="119"/>
                  <a:pt x="52" y="119"/>
                </a:cubicBezTo>
                <a:cubicBezTo>
                  <a:pt x="50" y="121"/>
                  <a:pt x="50" y="121"/>
                  <a:pt x="50" y="121"/>
                </a:cubicBezTo>
                <a:cubicBezTo>
                  <a:pt x="50" y="122"/>
                  <a:pt x="50" y="122"/>
                  <a:pt x="50" y="122"/>
                </a:cubicBezTo>
                <a:cubicBezTo>
                  <a:pt x="51" y="124"/>
                  <a:pt x="51" y="124"/>
                  <a:pt x="51" y="124"/>
                </a:cubicBezTo>
                <a:cubicBezTo>
                  <a:pt x="52" y="125"/>
                  <a:pt x="52" y="125"/>
                  <a:pt x="52" y="125"/>
                </a:cubicBezTo>
                <a:cubicBezTo>
                  <a:pt x="53" y="125"/>
                  <a:pt x="53" y="125"/>
                  <a:pt x="53" y="125"/>
                </a:cubicBezTo>
                <a:cubicBezTo>
                  <a:pt x="53" y="127"/>
                  <a:pt x="53" y="127"/>
                  <a:pt x="53" y="127"/>
                </a:cubicBezTo>
                <a:cubicBezTo>
                  <a:pt x="54" y="129"/>
                  <a:pt x="54" y="129"/>
                  <a:pt x="54" y="129"/>
                </a:cubicBezTo>
                <a:cubicBezTo>
                  <a:pt x="54" y="129"/>
                  <a:pt x="55" y="130"/>
                  <a:pt x="56" y="132"/>
                </a:cubicBezTo>
                <a:cubicBezTo>
                  <a:pt x="57" y="134"/>
                  <a:pt x="56" y="135"/>
                  <a:pt x="56" y="135"/>
                </a:cubicBezTo>
                <a:cubicBezTo>
                  <a:pt x="59" y="138"/>
                  <a:pt x="59" y="138"/>
                  <a:pt x="59" y="138"/>
                </a:cubicBezTo>
                <a:cubicBezTo>
                  <a:pt x="61" y="139"/>
                  <a:pt x="61" y="139"/>
                  <a:pt x="61" y="139"/>
                </a:cubicBezTo>
                <a:cubicBezTo>
                  <a:pt x="61" y="139"/>
                  <a:pt x="62" y="140"/>
                  <a:pt x="63" y="140"/>
                </a:cubicBezTo>
                <a:cubicBezTo>
                  <a:pt x="63" y="140"/>
                  <a:pt x="63" y="141"/>
                  <a:pt x="63" y="141"/>
                </a:cubicBezTo>
                <a:cubicBezTo>
                  <a:pt x="63" y="143"/>
                  <a:pt x="63" y="143"/>
                  <a:pt x="63" y="143"/>
                </a:cubicBezTo>
                <a:cubicBezTo>
                  <a:pt x="64" y="145"/>
                  <a:pt x="64" y="145"/>
                  <a:pt x="64" y="145"/>
                </a:cubicBezTo>
                <a:cubicBezTo>
                  <a:pt x="65" y="144"/>
                  <a:pt x="65" y="144"/>
                  <a:pt x="65" y="144"/>
                </a:cubicBezTo>
                <a:cubicBezTo>
                  <a:pt x="66" y="143"/>
                  <a:pt x="66" y="143"/>
                  <a:pt x="66" y="143"/>
                </a:cubicBezTo>
                <a:cubicBezTo>
                  <a:pt x="71" y="145"/>
                  <a:pt x="71" y="145"/>
                  <a:pt x="71" y="145"/>
                </a:cubicBezTo>
                <a:cubicBezTo>
                  <a:pt x="71" y="145"/>
                  <a:pt x="75" y="147"/>
                  <a:pt x="76" y="147"/>
                </a:cubicBezTo>
                <a:cubicBezTo>
                  <a:pt x="76" y="147"/>
                  <a:pt x="78" y="145"/>
                  <a:pt x="78" y="145"/>
                </a:cubicBezTo>
                <a:cubicBezTo>
                  <a:pt x="79" y="144"/>
                  <a:pt x="82" y="144"/>
                  <a:pt x="82" y="144"/>
                </a:cubicBezTo>
                <a:cubicBezTo>
                  <a:pt x="83" y="144"/>
                  <a:pt x="83" y="143"/>
                  <a:pt x="83" y="143"/>
                </a:cubicBezTo>
                <a:cubicBezTo>
                  <a:pt x="83" y="142"/>
                  <a:pt x="84" y="141"/>
                  <a:pt x="84" y="140"/>
                </a:cubicBezTo>
                <a:cubicBezTo>
                  <a:pt x="84" y="139"/>
                  <a:pt x="85" y="138"/>
                  <a:pt x="85" y="138"/>
                </a:cubicBezTo>
                <a:cubicBezTo>
                  <a:pt x="85" y="136"/>
                  <a:pt x="85" y="136"/>
                  <a:pt x="85" y="136"/>
                </a:cubicBezTo>
                <a:cubicBezTo>
                  <a:pt x="84" y="133"/>
                  <a:pt x="84" y="133"/>
                  <a:pt x="84" y="133"/>
                </a:cubicBezTo>
                <a:cubicBezTo>
                  <a:pt x="85" y="129"/>
                  <a:pt x="85" y="129"/>
                  <a:pt x="85" y="129"/>
                </a:cubicBezTo>
                <a:cubicBezTo>
                  <a:pt x="83" y="127"/>
                  <a:pt x="83" y="127"/>
                  <a:pt x="83" y="127"/>
                </a:cubicBezTo>
                <a:cubicBezTo>
                  <a:pt x="82" y="126"/>
                  <a:pt x="82" y="126"/>
                  <a:pt x="82" y="126"/>
                </a:cubicBezTo>
                <a:cubicBezTo>
                  <a:pt x="82" y="125"/>
                  <a:pt x="82" y="125"/>
                  <a:pt x="82" y="125"/>
                </a:cubicBezTo>
                <a:cubicBezTo>
                  <a:pt x="82" y="124"/>
                  <a:pt x="82" y="124"/>
                  <a:pt x="82" y="124"/>
                </a:cubicBezTo>
                <a:cubicBezTo>
                  <a:pt x="84" y="123"/>
                  <a:pt x="84" y="123"/>
                  <a:pt x="84" y="123"/>
                </a:cubicBezTo>
                <a:cubicBezTo>
                  <a:pt x="84" y="120"/>
                  <a:pt x="84" y="120"/>
                  <a:pt x="84" y="120"/>
                </a:cubicBezTo>
                <a:cubicBezTo>
                  <a:pt x="87" y="118"/>
                  <a:pt x="87" y="118"/>
                  <a:pt x="87" y="118"/>
                </a:cubicBezTo>
                <a:cubicBezTo>
                  <a:pt x="88" y="115"/>
                  <a:pt x="88" y="115"/>
                  <a:pt x="88" y="115"/>
                </a:cubicBezTo>
                <a:cubicBezTo>
                  <a:pt x="88" y="115"/>
                  <a:pt x="84" y="114"/>
                  <a:pt x="83" y="114"/>
                </a:cubicBezTo>
                <a:cubicBezTo>
                  <a:pt x="81" y="114"/>
                  <a:pt x="82" y="114"/>
                  <a:pt x="82" y="113"/>
                </a:cubicBezTo>
                <a:cubicBezTo>
                  <a:pt x="82" y="113"/>
                  <a:pt x="81" y="112"/>
                  <a:pt x="81" y="112"/>
                </a:cubicBezTo>
                <a:cubicBezTo>
                  <a:pt x="81" y="112"/>
                  <a:pt x="79" y="113"/>
                  <a:pt x="79" y="113"/>
                </a:cubicBezTo>
                <a:cubicBezTo>
                  <a:pt x="78" y="113"/>
                  <a:pt x="78" y="111"/>
                  <a:pt x="78" y="111"/>
                </a:cubicBezTo>
                <a:cubicBezTo>
                  <a:pt x="78" y="111"/>
                  <a:pt x="76" y="112"/>
                  <a:pt x="76" y="112"/>
                </a:cubicBezTo>
                <a:cubicBezTo>
                  <a:pt x="75" y="112"/>
                  <a:pt x="73" y="112"/>
                  <a:pt x="73" y="112"/>
                </a:cubicBezTo>
                <a:cubicBezTo>
                  <a:pt x="73" y="112"/>
                  <a:pt x="73" y="113"/>
                  <a:pt x="73" y="113"/>
                </a:cubicBezTo>
                <a:cubicBezTo>
                  <a:pt x="72" y="114"/>
                  <a:pt x="73" y="115"/>
                  <a:pt x="74" y="115"/>
                </a:cubicBezTo>
                <a:cubicBezTo>
                  <a:pt x="74" y="116"/>
                  <a:pt x="75" y="118"/>
                  <a:pt x="75" y="118"/>
                </a:cubicBezTo>
                <a:cubicBezTo>
                  <a:pt x="76" y="120"/>
                  <a:pt x="76" y="120"/>
                  <a:pt x="76" y="120"/>
                </a:cubicBezTo>
                <a:cubicBezTo>
                  <a:pt x="77" y="121"/>
                  <a:pt x="77" y="121"/>
                  <a:pt x="77" y="121"/>
                </a:cubicBezTo>
                <a:close/>
                <a:moveTo>
                  <a:pt x="75" y="107"/>
                </a:moveTo>
                <a:cubicBezTo>
                  <a:pt x="75" y="107"/>
                  <a:pt x="75" y="107"/>
                  <a:pt x="75" y="107"/>
                </a:cubicBezTo>
                <a:cubicBezTo>
                  <a:pt x="77" y="107"/>
                  <a:pt x="77" y="107"/>
                  <a:pt x="77" y="107"/>
                </a:cubicBezTo>
                <a:cubicBezTo>
                  <a:pt x="78" y="105"/>
                  <a:pt x="78" y="105"/>
                  <a:pt x="78" y="105"/>
                </a:cubicBezTo>
                <a:cubicBezTo>
                  <a:pt x="78" y="105"/>
                  <a:pt x="79" y="104"/>
                  <a:pt x="79" y="103"/>
                </a:cubicBezTo>
                <a:cubicBezTo>
                  <a:pt x="79" y="103"/>
                  <a:pt x="79" y="102"/>
                  <a:pt x="79" y="102"/>
                </a:cubicBezTo>
                <a:cubicBezTo>
                  <a:pt x="79" y="100"/>
                  <a:pt x="79" y="100"/>
                  <a:pt x="79" y="100"/>
                </a:cubicBezTo>
                <a:cubicBezTo>
                  <a:pt x="78" y="99"/>
                  <a:pt x="78" y="99"/>
                  <a:pt x="78" y="99"/>
                </a:cubicBezTo>
                <a:cubicBezTo>
                  <a:pt x="77" y="97"/>
                  <a:pt x="77" y="97"/>
                  <a:pt x="77" y="97"/>
                </a:cubicBezTo>
                <a:cubicBezTo>
                  <a:pt x="76" y="94"/>
                  <a:pt x="76" y="94"/>
                  <a:pt x="76" y="94"/>
                </a:cubicBezTo>
                <a:cubicBezTo>
                  <a:pt x="74" y="94"/>
                  <a:pt x="74" y="94"/>
                  <a:pt x="74" y="94"/>
                </a:cubicBezTo>
                <a:cubicBezTo>
                  <a:pt x="74" y="94"/>
                  <a:pt x="74" y="96"/>
                  <a:pt x="74" y="96"/>
                </a:cubicBezTo>
                <a:cubicBezTo>
                  <a:pt x="74" y="97"/>
                  <a:pt x="75" y="98"/>
                  <a:pt x="75" y="98"/>
                </a:cubicBezTo>
                <a:cubicBezTo>
                  <a:pt x="76" y="99"/>
                  <a:pt x="76" y="99"/>
                  <a:pt x="76" y="99"/>
                </a:cubicBezTo>
                <a:cubicBezTo>
                  <a:pt x="76" y="100"/>
                  <a:pt x="76" y="100"/>
                  <a:pt x="76" y="100"/>
                </a:cubicBezTo>
                <a:cubicBezTo>
                  <a:pt x="75" y="101"/>
                  <a:pt x="75" y="101"/>
                  <a:pt x="75" y="101"/>
                </a:cubicBezTo>
                <a:cubicBezTo>
                  <a:pt x="74" y="103"/>
                  <a:pt x="74" y="103"/>
                  <a:pt x="74" y="103"/>
                </a:cubicBezTo>
                <a:cubicBezTo>
                  <a:pt x="75" y="105"/>
                  <a:pt x="75" y="105"/>
                  <a:pt x="75" y="105"/>
                </a:cubicBezTo>
                <a:cubicBezTo>
                  <a:pt x="75" y="107"/>
                  <a:pt x="75" y="107"/>
                  <a:pt x="75" y="107"/>
                </a:cubicBezTo>
                <a:close/>
                <a:moveTo>
                  <a:pt x="80" y="157"/>
                </a:moveTo>
                <a:cubicBezTo>
                  <a:pt x="80" y="157"/>
                  <a:pt x="80" y="157"/>
                  <a:pt x="80" y="157"/>
                </a:cubicBezTo>
                <a:cubicBezTo>
                  <a:pt x="81" y="160"/>
                  <a:pt x="81" y="160"/>
                  <a:pt x="81" y="160"/>
                </a:cubicBezTo>
                <a:cubicBezTo>
                  <a:pt x="82" y="162"/>
                  <a:pt x="82" y="162"/>
                  <a:pt x="82" y="162"/>
                </a:cubicBezTo>
                <a:cubicBezTo>
                  <a:pt x="82" y="162"/>
                  <a:pt x="84" y="163"/>
                  <a:pt x="84" y="162"/>
                </a:cubicBezTo>
                <a:cubicBezTo>
                  <a:pt x="84" y="161"/>
                  <a:pt x="83" y="160"/>
                  <a:pt x="84" y="159"/>
                </a:cubicBezTo>
                <a:cubicBezTo>
                  <a:pt x="84" y="158"/>
                  <a:pt x="85" y="156"/>
                  <a:pt x="85" y="155"/>
                </a:cubicBezTo>
                <a:cubicBezTo>
                  <a:pt x="85" y="154"/>
                  <a:pt x="86" y="153"/>
                  <a:pt x="86" y="152"/>
                </a:cubicBezTo>
                <a:cubicBezTo>
                  <a:pt x="87" y="151"/>
                  <a:pt x="88" y="149"/>
                  <a:pt x="88" y="148"/>
                </a:cubicBezTo>
                <a:cubicBezTo>
                  <a:pt x="88" y="148"/>
                  <a:pt x="89" y="146"/>
                  <a:pt x="89" y="145"/>
                </a:cubicBezTo>
                <a:cubicBezTo>
                  <a:pt x="89" y="145"/>
                  <a:pt x="89" y="142"/>
                  <a:pt x="89" y="142"/>
                </a:cubicBezTo>
                <a:cubicBezTo>
                  <a:pt x="89" y="142"/>
                  <a:pt x="88" y="139"/>
                  <a:pt x="88" y="139"/>
                </a:cubicBezTo>
                <a:cubicBezTo>
                  <a:pt x="87" y="141"/>
                  <a:pt x="87" y="141"/>
                  <a:pt x="87" y="141"/>
                </a:cubicBezTo>
                <a:cubicBezTo>
                  <a:pt x="87" y="143"/>
                  <a:pt x="87" y="143"/>
                  <a:pt x="87" y="143"/>
                </a:cubicBezTo>
                <a:cubicBezTo>
                  <a:pt x="85" y="147"/>
                  <a:pt x="85" y="147"/>
                  <a:pt x="85" y="147"/>
                </a:cubicBezTo>
                <a:cubicBezTo>
                  <a:pt x="84" y="149"/>
                  <a:pt x="84" y="149"/>
                  <a:pt x="84" y="149"/>
                </a:cubicBezTo>
                <a:cubicBezTo>
                  <a:pt x="82" y="151"/>
                  <a:pt x="82" y="151"/>
                  <a:pt x="82" y="151"/>
                </a:cubicBezTo>
                <a:cubicBezTo>
                  <a:pt x="82" y="152"/>
                  <a:pt x="82" y="152"/>
                  <a:pt x="82" y="152"/>
                </a:cubicBezTo>
                <a:cubicBezTo>
                  <a:pt x="82" y="154"/>
                  <a:pt x="82" y="154"/>
                  <a:pt x="82" y="154"/>
                </a:cubicBezTo>
                <a:cubicBezTo>
                  <a:pt x="81" y="155"/>
                  <a:pt x="81" y="155"/>
                  <a:pt x="81" y="155"/>
                </a:cubicBezTo>
                <a:cubicBezTo>
                  <a:pt x="81" y="156"/>
                  <a:pt x="81" y="156"/>
                  <a:pt x="81" y="156"/>
                </a:cubicBezTo>
                <a:cubicBezTo>
                  <a:pt x="80" y="157"/>
                  <a:pt x="80" y="157"/>
                  <a:pt x="80" y="157"/>
                </a:cubicBezTo>
                <a:close/>
                <a:moveTo>
                  <a:pt x="75" y="148"/>
                </a:moveTo>
                <a:cubicBezTo>
                  <a:pt x="75" y="148"/>
                  <a:pt x="75" y="148"/>
                  <a:pt x="75" y="148"/>
                </a:cubicBezTo>
                <a:cubicBezTo>
                  <a:pt x="76" y="149"/>
                  <a:pt x="76" y="149"/>
                  <a:pt x="76" y="149"/>
                </a:cubicBezTo>
                <a:cubicBezTo>
                  <a:pt x="76" y="149"/>
                  <a:pt x="77" y="152"/>
                  <a:pt x="78" y="152"/>
                </a:cubicBezTo>
                <a:cubicBezTo>
                  <a:pt x="78" y="152"/>
                  <a:pt x="81" y="149"/>
                  <a:pt x="81" y="149"/>
                </a:cubicBezTo>
                <a:cubicBezTo>
                  <a:pt x="81" y="147"/>
                  <a:pt x="81" y="147"/>
                  <a:pt x="81" y="147"/>
                </a:cubicBezTo>
                <a:cubicBezTo>
                  <a:pt x="82" y="145"/>
                  <a:pt x="82" y="145"/>
                  <a:pt x="82" y="145"/>
                </a:cubicBezTo>
                <a:cubicBezTo>
                  <a:pt x="79" y="146"/>
                  <a:pt x="79" y="146"/>
                  <a:pt x="79" y="146"/>
                </a:cubicBezTo>
                <a:cubicBezTo>
                  <a:pt x="77" y="148"/>
                  <a:pt x="77" y="148"/>
                  <a:pt x="77" y="148"/>
                </a:cubicBezTo>
                <a:cubicBezTo>
                  <a:pt x="75" y="148"/>
                  <a:pt x="75" y="148"/>
                  <a:pt x="75" y="148"/>
                </a:cubicBezTo>
                <a:close/>
                <a:moveTo>
                  <a:pt x="66" y="150"/>
                </a:moveTo>
                <a:cubicBezTo>
                  <a:pt x="66" y="150"/>
                  <a:pt x="66" y="150"/>
                  <a:pt x="66" y="150"/>
                </a:cubicBezTo>
                <a:cubicBezTo>
                  <a:pt x="66" y="150"/>
                  <a:pt x="67" y="153"/>
                  <a:pt x="67" y="153"/>
                </a:cubicBezTo>
                <a:cubicBezTo>
                  <a:pt x="68" y="153"/>
                  <a:pt x="69" y="154"/>
                  <a:pt x="69" y="154"/>
                </a:cubicBezTo>
                <a:cubicBezTo>
                  <a:pt x="71" y="156"/>
                  <a:pt x="71" y="156"/>
                  <a:pt x="71" y="156"/>
                </a:cubicBezTo>
                <a:cubicBezTo>
                  <a:pt x="71" y="156"/>
                  <a:pt x="71" y="157"/>
                  <a:pt x="72" y="157"/>
                </a:cubicBezTo>
                <a:cubicBezTo>
                  <a:pt x="72" y="157"/>
                  <a:pt x="74" y="156"/>
                  <a:pt x="74" y="156"/>
                </a:cubicBezTo>
                <a:cubicBezTo>
                  <a:pt x="75" y="154"/>
                  <a:pt x="75" y="154"/>
                  <a:pt x="75" y="154"/>
                </a:cubicBezTo>
                <a:cubicBezTo>
                  <a:pt x="75" y="154"/>
                  <a:pt x="73" y="154"/>
                  <a:pt x="73" y="154"/>
                </a:cubicBezTo>
                <a:cubicBezTo>
                  <a:pt x="72" y="154"/>
                  <a:pt x="71" y="152"/>
                  <a:pt x="71" y="152"/>
                </a:cubicBezTo>
                <a:cubicBezTo>
                  <a:pt x="71" y="152"/>
                  <a:pt x="70" y="152"/>
                  <a:pt x="70" y="152"/>
                </a:cubicBezTo>
                <a:cubicBezTo>
                  <a:pt x="69" y="152"/>
                  <a:pt x="67" y="150"/>
                  <a:pt x="67" y="150"/>
                </a:cubicBezTo>
                <a:cubicBezTo>
                  <a:pt x="66" y="150"/>
                  <a:pt x="66" y="150"/>
                  <a:pt x="66" y="150"/>
                </a:cubicBezTo>
                <a:close/>
                <a:moveTo>
                  <a:pt x="50" y="147"/>
                </a:moveTo>
                <a:cubicBezTo>
                  <a:pt x="50" y="147"/>
                  <a:pt x="50" y="147"/>
                  <a:pt x="50" y="147"/>
                </a:cubicBezTo>
                <a:cubicBezTo>
                  <a:pt x="52" y="148"/>
                  <a:pt x="52" y="148"/>
                  <a:pt x="52" y="148"/>
                </a:cubicBezTo>
                <a:cubicBezTo>
                  <a:pt x="53" y="149"/>
                  <a:pt x="53" y="149"/>
                  <a:pt x="53" y="149"/>
                </a:cubicBezTo>
                <a:cubicBezTo>
                  <a:pt x="55" y="150"/>
                  <a:pt x="55" y="150"/>
                  <a:pt x="55" y="150"/>
                </a:cubicBezTo>
                <a:cubicBezTo>
                  <a:pt x="53" y="152"/>
                  <a:pt x="53" y="152"/>
                  <a:pt x="53" y="152"/>
                </a:cubicBezTo>
                <a:cubicBezTo>
                  <a:pt x="53" y="152"/>
                  <a:pt x="54" y="154"/>
                  <a:pt x="55" y="153"/>
                </a:cubicBezTo>
                <a:cubicBezTo>
                  <a:pt x="56" y="153"/>
                  <a:pt x="56" y="153"/>
                  <a:pt x="56" y="153"/>
                </a:cubicBezTo>
                <a:cubicBezTo>
                  <a:pt x="56" y="153"/>
                  <a:pt x="58" y="154"/>
                  <a:pt x="58" y="154"/>
                </a:cubicBezTo>
                <a:cubicBezTo>
                  <a:pt x="59" y="155"/>
                  <a:pt x="60" y="155"/>
                  <a:pt x="61" y="155"/>
                </a:cubicBezTo>
                <a:cubicBezTo>
                  <a:pt x="62" y="155"/>
                  <a:pt x="62" y="154"/>
                  <a:pt x="62" y="154"/>
                </a:cubicBezTo>
                <a:cubicBezTo>
                  <a:pt x="62" y="153"/>
                  <a:pt x="62" y="152"/>
                  <a:pt x="62" y="152"/>
                </a:cubicBezTo>
                <a:cubicBezTo>
                  <a:pt x="61" y="150"/>
                  <a:pt x="61" y="150"/>
                  <a:pt x="61" y="150"/>
                </a:cubicBezTo>
                <a:cubicBezTo>
                  <a:pt x="60" y="148"/>
                  <a:pt x="60" y="148"/>
                  <a:pt x="60" y="148"/>
                </a:cubicBezTo>
                <a:cubicBezTo>
                  <a:pt x="56" y="147"/>
                  <a:pt x="56" y="147"/>
                  <a:pt x="56" y="147"/>
                </a:cubicBezTo>
                <a:cubicBezTo>
                  <a:pt x="54" y="145"/>
                  <a:pt x="54" y="145"/>
                  <a:pt x="54" y="145"/>
                </a:cubicBezTo>
                <a:cubicBezTo>
                  <a:pt x="51" y="144"/>
                  <a:pt x="51" y="144"/>
                  <a:pt x="51" y="144"/>
                </a:cubicBezTo>
                <a:cubicBezTo>
                  <a:pt x="50" y="144"/>
                  <a:pt x="50" y="144"/>
                  <a:pt x="50" y="144"/>
                </a:cubicBezTo>
                <a:cubicBezTo>
                  <a:pt x="50" y="147"/>
                  <a:pt x="50" y="147"/>
                  <a:pt x="50" y="147"/>
                </a:cubicBezTo>
                <a:close/>
                <a:moveTo>
                  <a:pt x="83" y="25"/>
                </a:moveTo>
                <a:cubicBezTo>
                  <a:pt x="83" y="25"/>
                  <a:pt x="83" y="25"/>
                  <a:pt x="83" y="25"/>
                </a:cubicBezTo>
                <a:cubicBezTo>
                  <a:pt x="83" y="26"/>
                  <a:pt x="83" y="26"/>
                  <a:pt x="83" y="26"/>
                </a:cubicBezTo>
                <a:cubicBezTo>
                  <a:pt x="83" y="26"/>
                  <a:pt x="84" y="26"/>
                  <a:pt x="84" y="26"/>
                </a:cubicBezTo>
                <a:cubicBezTo>
                  <a:pt x="84" y="26"/>
                  <a:pt x="85" y="26"/>
                  <a:pt x="85" y="26"/>
                </a:cubicBezTo>
                <a:cubicBezTo>
                  <a:pt x="85" y="26"/>
                  <a:pt x="87" y="27"/>
                  <a:pt x="87" y="27"/>
                </a:cubicBezTo>
                <a:cubicBezTo>
                  <a:pt x="87" y="28"/>
                  <a:pt x="88" y="27"/>
                  <a:pt x="88" y="27"/>
                </a:cubicBezTo>
                <a:cubicBezTo>
                  <a:pt x="89" y="27"/>
                  <a:pt x="89" y="26"/>
                  <a:pt x="89" y="25"/>
                </a:cubicBezTo>
                <a:cubicBezTo>
                  <a:pt x="89" y="25"/>
                  <a:pt x="90" y="24"/>
                  <a:pt x="90" y="24"/>
                </a:cubicBezTo>
                <a:cubicBezTo>
                  <a:pt x="90" y="24"/>
                  <a:pt x="93" y="22"/>
                  <a:pt x="93" y="22"/>
                </a:cubicBezTo>
                <a:cubicBezTo>
                  <a:pt x="93" y="21"/>
                  <a:pt x="91" y="21"/>
                  <a:pt x="91" y="21"/>
                </a:cubicBezTo>
                <a:cubicBezTo>
                  <a:pt x="91" y="21"/>
                  <a:pt x="88" y="22"/>
                  <a:pt x="88" y="22"/>
                </a:cubicBezTo>
                <a:cubicBezTo>
                  <a:pt x="88" y="22"/>
                  <a:pt x="85" y="23"/>
                  <a:pt x="85" y="23"/>
                </a:cubicBezTo>
                <a:lnTo>
                  <a:pt x="83" y="25"/>
                </a:lnTo>
                <a:close/>
              </a:path>
            </a:pathLst>
          </a:custGeom>
          <a:solidFill>
            <a:srgbClr val="8ED5DF"/>
          </a:solidFill>
          <a:ln w="0" cap="rnd">
            <a:solidFill>
              <a:srgbClr val="8ED5DF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Freeform 144">
            <a:extLst>
              <a:ext uri="{FF2B5EF4-FFF2-40B4-BE49-F238E27FC236}">
                <a16:creationId xmlns:a16="http://schemas.microsoft.com/office/drawing/2014/main" id="{DE9CB053-A2FF-AC96-3AE8-EFD9FD695BD8}"/>
              </a:ext>
            </a:extLst>
          </p:cNvPr>
          <p:cNvSpPr>
            <a:spLocks noEditPoints="1"/>
          </p:cNvSpPr>
          <p:nvPr/>
        </p:nvSpPr>
        <p:spPr bwMode="auto">
          <a:xfrm>
            <a:off x="9019338" y="4563407"/>
            <a:ext cx="335221" cy="380143"/>
          </a:xfrm>
          <a:custGeom>
            <a:avLst/>
            <a:gdLst>
              <a:gd name="T0" fmla="*/ 75 w 136"/>
              <a:gd name="T1" fmla="*/ 25 h 159"/>
              <a:gd name="T2" fmla="*/ 117 w 136"/>
              <a:gd name="T3" fmla="*/ 17 h 159"/>
              <a:gd name="T4" fmla="*/ 125 w 136"/>
              <a:gd name="T5" fmla="*/ 49 h 159"/>
              <a:gd name="T6" fmla="*/ 112 w 136"/>
              <a:gd name="T7" fmla="*/ 67 h 159"/>
              <a:gd name="T8" fmla="*/ 121 w 136"/>
              <a:gd name="T9" fmla="*/ 84 h 159"/>
              <a:gd name="T10" fmla="*/ 114 w 136"/>
              <a:gd name="T11" fmla="*/ 97 h 159"/>
              <a:gd name="T12" fmla="*/ 96 w 136"/>
              <a:gd name="T13" fmla="*/ 100 h 159"/>
              <a:gd name="T14" fmla="*/ 90 w 136"/>
              <a:gd name="T15" fmla="*/ 108 h 159"/>
              <a:gd name="T16" fmla="*/ 92 w 136"/>
              <a:gd name="T17" fmla="*/ 130 h 159"/>
              <a:gd name="T18" fmla="*/ 85 w 136"/>
              <a:gd name="T19" fmla="*/ 141 h 159"/>
              <a:gd name="T20" fmla="*/ 88 w 136"/>
              <a:gd name="T21" fmla="*/ 149 h 159"/>
              <a:gd name="T22" fmla="*/ 85 w 136"/>
              <a:gd name="T23" fmla="*/ 159 h 159"/>
              <a:gd name="T24" fmla="*/ 76 w 136"/>
              <a:gd name="T25" fmla="*/ 148 h 159"/>
              <a:gd name="T26" fmla="*/ 69 w 136"/>
              <a:gd name="T27" fmla="*/ 128 h 159"/>
              <a:gd name="T28" fmla="*/ 56 w 136"/>
              <a:gd name="T29" fmla="*/ 121 h 159"/>
              <a:gd name="T30" fmla="*/ 42 w 136"/>
              <a:gd name="T31" fmla="*/ 119 h 159"/>
              <a:gd name="T32" fmla="*/ 27 w 136"/>
              <a:gd name="T33" fmla="*/ 121 h 159"/>
              <a:gd name="T34" fmla="*/ 13 w 136"/>
              <a:gd name="T35" fmla="*/ 121 h 159"/>
              <a:gd name="T36" fmla="*/ 6 w 136"/>
              <a:gd name="T37" fmla="*/ 112 h 159"/>
              <a:gd name="T38" fmla="*/ 22 w 136"/>
              <a:gd name="T39" fmla="*/ 114 h 159"/>
              <a:gd name="T40" fmla="*/ 27 w 136"/>
              <a:gd name="T41" fmla="*/ 116 h 159"/>
              <a:gd name="T42" fmla="*/ 9 w 136"/>
              <a:gd name="T43" fmla="*/ 111 h 159"/>
              <a:gd name="T44" fmla="*/ 15 w 136"/>
              <a:gd name="T45" fmla="*/ 103 h 159"/>
              <a:gd name="T46" fmla="*/ 25 w 136"/>
              <a:gd name="T47" fmla="*/ 111 h 159"/>
              <a:gd name="T48" fmla="*/ 22 w 136"/>
              <a:gd name="T49" fmla="*/ 105 h 159"/>
              <a:gd name="T50" fmla="*/ 20 w 136"/>
              <a:gd name="T51" fmla="*/ 102 h 159"/>
              <a:gd name="T52" fmla="*/ 20 w 136"/>
              <a:gd name="T53" fmla="*/ 96 h 159"/>
              <a:gd name="T54" fmla="*/ 32 w 136"/>
              <a:gd name="T55" fmla="*/ 104 h 159"/>
              <a:gd name="T56" fmla="*/ 48 w 136"/>
              <a:gd name="T57" fmla="*/ 100 h 159"/>
              <a:gd name="T58" fmla="*/ 30 w 136"/>
              <a:gd name="T59" fmla="*/ 95 h 159"/>
              <a:gd name="T60" fmla="*/ 37 w 136"/>
              <a:gd name="T61" fmla="*/ 73 h 159"/>
              <a:gd name="T62" fmla="*/ 58 w 136"/>
              <a:gd name="T63" fmla="*/ 37 h 159"/>
              <a:gd name="T64" fmla="*/ 67 w 136"/>
              <a:gd name="T65" fmla="*/ 52 h 159"/>
              <a:gd name="T66" fmla="*/ 61 w 136"/>
              <a:gd name="T67" fmla="*/ 64 h 159"/>
              <a:gd name="T68" fmla="*/ 67 w 136"/>
              <a:gd name="T69" fmla="*/ 74 h 159"/>
              <a:gd name="T70" fmla="*/ 66 w 136"/>
              <a:gd name="T71" fmla="*/ 66 h 159"/>
              <a:gd name="T72" fmla="*/ 85 w 136"/>
              <a:gd name="T73" fmla="*/ 65 h 159"/>
              <a:gd name="T74" fmla="*/ 77 w 136"/>
              <a:gd name="T75" fmla="*/ 51 h 159"/>
              <a:gd name="T76" fmla="*/ 71 w 136"/>
              <a:gd name="T77" fmla="*/ 41 h 159"/>
              <a:gd name="T78" fmla="*/ 134 w 136"/>
              <a:gd name="T79" fmla="*/ 0 h 159"/>
              <a:gd name="T80" fmla="*/ 118 w 136"/>
              <a:gd name="T81" fmla="*/ 6 h 159"/>
              <a:gd name="T82" fmla="*/ 111 w 136"/>
              <a:gd name="T83" fmla="*/ 8 h 159"/>
              <a:gd name="T84" fmla="*/ 112 w 136"/>
              <a:gd name="T85" fmla="*/ 9 h 159"/>
              <a:gd name="T86" fmla="*/ 96 w 136"/>
              <a:gd name="T87" fmla="*/ 12 h 159"/>
              <a:gd name="T88" fmla="*/ 98 w 136"/>
              <a:gd name="T89" fmla="*/ 13 h 159"/>
              <a:gd name="T90" fmla="*/ 93 w 136"/>
              <a:gd name="T91" fmla="*/ 13 h 159"/>
              <a:gd name="T92" fmla="*/ 91 w 136"/>
              <a:gd name="T93" fmla="*/ 13 h 159"/>
              <a:gd name="T94" fmla="*/ 81 w 136"/>
              <a:gd name="T95" fmla="*/ 14 h 159"/>
              <a:gd name="T96" fmla="*/ 78 w 136"/>
              <a:gd name="T97" fmla="*/ 14 h 159"/>
              <a:gd name="T98" fmla="*/ 56 w 136"/>
              <a:gd name="T99" fmla="*/ 22 h 159"/>
              <a:gd name="T100" fmla="*/ 60 w 136"/>
              <a:gd name="T101" fmla="*/ 18 h 159"/>
              <a:gd name="T102" fmla="*/ 54 w 136"/>
              <a:gd name="T103" fmla="*/ 25 h 159"/>
              <a:gd name="T104" fmla="*/ 22 w 136"/>
              <a:gd name="T105" fmla="*/ 94 h 159"/>
              <a:gd name="T106" fmla="*/ 29 w 136"/>
              <a:gd name="T107" fmla="*/ 101 h 159"/>
              <a:gd name="T108" fmla="*/ 30 w 136"/>
              <a:gd name="T109" fmla="*/ 97 h 159"/>
              <a:gd name="T110" fmla="*/ 20 w 136"/>
              <a:gd name="T111" fmla="*/ 94 h 159"/>
              <a:gd name="T112" fmla="*/ 76 w 136"/>
              <a:gd name="T113" fmla="*/ 74 h 159"/>
              <a:gd name="T114" fmla="*/ 74 w 136"/>
              <a:gd name="T115" fmla="*/ 72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36" h="159">
                <a:moveTo>
                  <a:pt x="72" y="35"/>
                </a:moveTo>
                <a:cubicBezTo>
                  <a:pt x="71" y="33"/>
                  <a:pt x="71" y="33"/>
                  <a:pt x="71" y="33"/>
                </a:cubicBezTo>
                <a:cubicBezTo>
                  <a:pt x="69" y="33"/>
                  <a:pt x="69" y="33"/>
                  <a:pt x="69" y="33"/>
                </a:cubicBezTo>
                <a:cubicBezTo>
                  <a:pt x="66" y="35"/>
                  <a:pt x="66" y="35"/>
                  <a:pt x="66" y="35"/>
                </a:cubicBezTo>
                <a:cubicBezTo>
                  <a:pt x="66" y="33"/>
                  <a:pt x="66" y="33"/>
                  <a:pt x="66" y="33"/>
                </a:cubicBezTo>
                <a:cubicBezTo>
                  <a:pt x="70" y="31"/>
                  <a:pt x="70" y="31"/>
                  <a:pt x="70" y="31"/>
                </a:cubicBezTo>
                <a:cubicBezTo>
                  <a:pt x="72" y="30"/>
                  <a:pt x="72" y="30"/>
                  <a:pt x="72" y="30"/>
                </a:cubicBezTo>
                <a:cubicBezTo>
                  <a:pt x="73" y="28"/>
                  <a:pt x="73" y="28"/>
                  <a:pt x="73" y="28"/>
                </a:cubicBezTo>
                <a:cubicBezTo>
                  <a:pt x="75" y="25"/>
                  <a:pt x="75" y="25"/>
                  <a:pt x="75" y="25"/>
                </a:cubicBezTo>
                <a:cubicBezTo>
                  <a:pt x="75" y="25"/>
                  <a:pt x="77" y="23"/>
                  <a:pt x="78" y="22"/>
                </a:cubicBezTo>
                <a:cubicBezTo>
                  <a:pt x="79" y="22"/>
                  <a:pt x="83" y="20"/>
                  <a:pt x="83" y="20"/>
                </a:cubicBezTo>
                <a:cubicBezTo>
                  <a:pt x="83" y="20"/>
                  <a:pt x="87" y="18"/>
                  <a:pt x="88" y="18"/>
                </a:cubicBezTo>
                <a:cubicBezTo>
                  <a:pt x="89" y="18"/>
                  <a:pt x="96" y="17"/>
                  <a:pt x="96" y="17"/>
                </a:cubicBezTo>
                <a:cubicBezTo>
                  <a:pt x="103" y="19"/>
                  <a:pt x="103" y="19"/>
                  <a:pt x="103" y="19"/>
                </a:cubicBezTo>
                <a:cubicBezTo>
                  <a:pt x="103" y="19"/>
                  <a:pt x="105" y="17"/>
                  <a:pt x="107" y="17"/>
                </a:cubicBezTo>
                <a:cubicBezTo>
                  <a:pt x="107" y="17"/>
                  <a:pt x="109" y="18"/>
                  <a:pt x="110" y="18"/>
                </a:cubicBezTo>
                <a:cubicBezTo>
                  <a:pt x="111" y="18"/>
                  <a:pt x="113" y="17"/>
                  <a:pt x="113" y="17"/>
                </a:cubicBezTo>
                <a:cubicBezTo>
                  <a:pt x="117" y="17"/>
                  <a:pt x="117" y="17"/>
                  <a:pt x="117" y="17"/>
                </a:cubicBezTo>
                <a:cubicBezTo>
                  <a:pt x="120" y="21"/>
                  <a:pt x="120" y="21"/>
                  <a:pt x="120" y="21"/>
                </a:cubicBezTo>
                <a:cubicBezTo>
                  <a:pt x="121" y="25"/>
                  <a:pt x="121" y="25"/>
                  <a:pt x="121" y="25"/>
                </a:cubicBezTo>
                <a:cubicBezTo>
                  <a:pt x="126" y="26"/>
                  <a:pt x="126" y="26"/>
                  <a:pt x="126" y="26"/>
                </a:cubicBezTo>
                <a:cubicBezTo>
                  <a:pt x="126" y="26"/>
                  <a:pt x="125" y="28"/>
                  <a:pt x="125" y="29"/>
                </a:cubicBezTo>
                <a:cubicBezTo>
                  <a:pt x="126" y="29"/>
                  <a:pt x="129" y="30"/>
                  <a:pt x="129" y="30"/>
                </a:cubicBezTo>
                <a:cubicBezTo>
                  <a:pt x="129" y="31"/>
                  <a:pt x="129" y="31"/>
                  <a:pt x="129" y="31"/>
                </a:cubicBezTo>
                <a:cubicBezTo>
                  <a:pt x="129" y="31"/>
                  <a:pt x="129" y="35"/>
                  <a:pt x="129" y="36"/>
                </a:cubicBezTo>
                <a:cubicBezTo>
                  <a:pt x="129" y="37"/>
                  <a:pt x="129" y="43"/>
                  <a:pt x="129" y="43"/>
                </a:cubicBezTo>
                <a:cubicBezTo>
                  <a:pt x="129" y="43"/>
                  <a:pt x="126" y="49"/>
                  <a:pt x="125" y="49"/>
                </a:cubicBezTo>
                <a:cubicBezTo>
                  <a:pt x="124" y="50"/>
                  <a:pt x="125" y="54"/>
                  <a:pt x="125" y="54"/>
                </a:cubicBezTo>
                <a:cubicBezTo>
                  <a:pt x="124" y="59"/>
                  <a:pt x="124" y="59"/>
                  <a:pt x="124" y="59"/>
                </a:cubicBezTo>
                <a:cubicBezTo>
                  <a:pt x="124" y="59"/>
                  <a:pt x="124" y="63"/>
                  <a:pt x="123" y="62"/>
                </a:cubicBezTo>
                <a:cubicBezTo>
                  <a:pt x="122" y="62"/>
                  <a:pt x="117" y="60"/>
                  <a:pt x="117" y="60"/>
                </a:cubicBezTo>
                <a:cubicBezTo>
                  <a:pt x="113" y="61"/>
                  <a:pt x="113" y="61"/>
                  <a:pt x="113" y="61"/>
                </a:cubicBezTo>
                <a:cubicBezTo>
                  <a:pt x="113" y="64"/>
                  <a:pt x="113" y="64"/>
                  <a:pt x="113" y="64"/>
                </a:cubicBezTo>
                <a:cubicBezTo>
                  <a:pt x="115" y="65"/>
                  <a:pt x="115" y="65"/>
                  <a:pt x="115" y="65"/>
                </a:cubicBezTo>
                <a:cubicBezTo>
                  <a:pt x="112" y="65"/>
                  <a:pt x="112" y="65"/>
                  <a:pt x="112" y="65"/>
                </a:cubicBezTo>
                <a:cubicBezTo>
                  <a:pt x="112" y="67"/>
                  <a:pt x="112" y="67"/>
                  <a:pt x="112" y="67"/>
                </a:cubicBezTo>
                <a:cubicBezTo>
                  <a:pt x="112" y="67"/>
                  <a:pt x="113" y="69"/>
                  <a:pt x="114" y="70"/>
                </a:cubicBezTo>
                <a:cubicBezTo>
                  <a:pt x="114" y="71"/>
                  <a:pt x="117" y="71"/>
                  <a:pt x="117" y="71"/>
                </a:cubicBezTo>
                <a:cubicBezTo>
                  <a:pt x="119" y="73"/>
                  <a:pt x="119" y="73"/>
                  <a:pt x="119" y="73"/>
                </a:cubicBezTo>
                <a:cubicBezTo>
                  <a:pt x="122" y="72"/>
                  <a:pt x="122" y="72"/>
                  <a:pt x="122" y="72"/>
                </a:cubicBezTo>
                <a:cubicBezTo>
                  <a:pt x="124" y="76"/>
                  <a:pt x="124" y="76"/>
                  <a:pt x="124" y="76"/>
                </a:cubicBezTo>
                <a:cubicBezTo>
                  <a:pt x="123" y="78"/>
                  <a:pt x="123" y="78"/>
                  <a:pt x="123" y="78"/>
                </a:cubicBezTo>
                <a:cubicBezTo>
                  <a:pt x="123" y="78"/>
                  <a:pt x="123" y="80"/>
                  <a:pt x="123" y="81"/>
                </a:cubicBezTo>
                <a:cubicBezTo>
                  <a:pt x="123" y="82"/>
                  <a:pt x="124" y="83"/>
                  <a:pt x="123" y="83"/>
                </a:cubicBezTo>
                <a:cubicBezTo>
                  <a:pt x="123" y="83"/>
                  <a:pt x="121" y="84"/>
                  <a:pt x="121" y="84"/>
                </a:cubicBezTo>
                <a:cubicBezTo>
                  <a:pt x="120" y="86"/>
                  <a:pt x="120" y="86"/>
                  <a:pt x="120" y="86"/>
                </a:cubicBezTo>
                <a:cubicBezTo>
                  <a:pt x="120" y="86"/>
                  <a:pt x="118" y="87"/>
                  <a:pt x="117" y="87"/>
                </a:cubicBezTo>
                <a:cubicBezTo>
                  <a:pt x="116" y="88"/>
                  <a:pt x="116" y="88"/>
                  <a:pt x="116" y="89"/>
                </a:cubicBezTo>
                <a:cubicBezTo>
                  <a:pt x="116" y="89"/>
                  <a:pt x="112" y="88"/>
                  <a:pt x="112" y="88"/>
                </a:cubicBezTo>
                <a:cubicBezTo>
                  <a:pt x="112" y="91"/>
                  <a:pt x="112" y="91"/>
                  <a:pt x="112" y="91"/>
                </a:cubicBezTo>
                <a:cubicBezTo>
                  <a:pt x="110" y="91"/>
                  <a:pt x="110" y="91"/>
                  <a:pt x="110" y="91"/>
                </a:cubicBezTo>
                <a:cubicBezTo>
                  <a:pt x="112" y="94"/>
                  <a:pt x="112" y="94"/>
                  <a:pt x="112" y="94"/>
                </a:cubicBezTo>
                <a:cubicBezTo>
                  <a:pt x="115" y="96"/>
                  <a:pt x="115" y="96"/>
                  <a:pt x="115" y="96"/>
                </a:cubicBezTo>
                <a:cubicBezTo>
                  <a:pt x="114" y="97"/>
                  <a:pt x="114" y="97"/>
                  <a:pt x="114" y="97"/>
                </a:cubicBezTo>
                <a:cubicBezTo>
                  <a:pt x="112" y="98"/>
                  <a:pt x="112" y="98"/>
                  <a:pt x="112" y="98"/>
                </a:cubicBezTo>
                <a:cubicBezTo>
                  <a:pt x="111" y="100"/>
                  <a:pt x="111" y="100"/>
                  <a:pt x="111" y="100"/>
                </a:cubicBezTo>
                <a:cubicBezTo>
                  <a:pt x="108" y="100"/>
                  <a:pt x="108" y="100"/>
                  <a:pt x="108" y="100"/>
                </a:cubicBezTo>
                <a:cubicBezTo>
                  <a:pt x="105" y="101"/>
                  <a:pt x="105" y="101"/>
                  <a:pt x="105" y="101"/>
                </a:cubicBezTo>
                <a:cubicBezTo>
                  <a:pt x="104" y="101"/>
                  <a:pt x="104" y="101"/>
                  <a:pt x="104" y="101"/>
                </a:cubicBezTo>
                <a:cubicBezTo>
                  <a:pt x="101" y="101"/>
                  <a:pt x="101" y="101"/>
                  <a:pt x="101" y="101"/>
                </a:cubicBezTo>
                <a:cubicBezTo>
                  <a:pt x="100" y="103"/>
                  <a:pt x="100" y="103"/>
                  <a:pt x="100" y="103"/>
                </a:cubicBezTo>
                <a:cubicBezTo>
                  <a:pt x="99" y="101"/>
                  <a:pt x="99" y="101"/>
                  <a:pt x="99" y="101"/>
                </a:cubicBezTo>
                <a:cubicBezTo>
                  <a:pt x="96" y="100"/>
                  <a:pt x="96" y="100"/>
                  <a:pt x="96" y="100"/>
                </a:cubicBezTo>
                <a:cubicBezTo>
                  <a:pt x="94" y="98"/>
                  <a:pt x="94" y="98"/>
                  <a:pt x="94" y="98"/>
                </a:cubicBezTo>
                <a:cubicBezTo>
                  <a:pt x="91" y="99"/>
                  <a:pt x="91" y="99"/>
                  <a:pt x="91" y="99"/>
                </a:cubicBezTo>
                <a:cubicBezTo>
                  <a:pt x="94" y="101"/>
                  <a:pt x="94" y="101"/>
                  <a:pt x="94" y="101"/>
                </a:cubicBezTo>
                <a:cubicBezTo>
                  <a:pt x="92" y="101"/>
                  <a:pt x="92" y="101"/>
                  <a:pt x="92" y="101"/>
                </a:cubicBezTo>
                <a:cubicBezTo>
                  <a:pt x="87" y="100"/>
                  <a:pt x="87" y="100"/>
                  <a:pt x="87" y="100"/>
                </a:cubicBezTo>
                <a:cubicBezTo>
                  <a:pt x="87" y="103"/>
                  <a:pt x="87" y="103"/>
                  <a:pt x="87" y="103"/>
                </a:cubicBezTo>
                <a:cubicBezTo>
                  <a:pt x="87" y="105"/>
                  <a:pt x="87" y="105"/>
                  <a:pt x="87" y="105"/>
                </a:cubicBezTo>
                <a:cubicBezTo>
                  <a:pt x="87" y="105"/>
                  <a:pt x="86" y="106"/>
                  <a:pt x="87" y="106"/>
                </a:cubicBezTo>
                <a:cubicBezTo>
                  <a:pt x="88" y="106"/>
                  <a:pt x="90" y="108"/>
                  <a:pt x="90" y="108"/>
                </a:cubicBezTo>
                <a:cubicBezTo>
                  <a:pt x="90" y="110"/>
                  <a:pt x="90" y="110"/>
                  <a:pt x="90" y="110"/>
                </a:cubicBezTo>
                <a:cubicBezTo>
                  <a:pt x="91" y="112"/>
                  <a:pt x="91" y="112"/>
                  <a:pt x="91" y="112"/>
                </a:cubicBezTo>
                <a:cubicBezTo>
                  <a:pt x="91" y="113"/>
                  <a:pt x="91" y="113"/>
                  <a:pt x="91" y="113"/>
                </a:cubicBezTo>
                <a:cubicBezTo>
                  <a:pt x="93" y="116"/>
                  <a:pt x="93" y="116"/>
                  <a:pt x="93" y="116"/>
                </a:cubicBezTo>
                <a:cubicBezTo>
                  <a:pt x="93" y="119"/>
                  <a:pt x="93" y="119"/>
                  <a:pt x="93" y="119"/>
                </a:cubicBezTo>
                <a:cubicBezTo>
                  <a:pt x="95" y="122"/>
                  <a:pt x="95" y="122"/>
                  <a:pt x="95" y="122"/>
                </a:cubicBezTo>
                <a:cubicBezTo>
                  <a:pt x="94" y="125"/>
                  <a:pt x="94" y="125"/>
                  <a:pt x="94" y="125"/>
                </a:cubicBezTo>
                <a:cubicBezTo>
                  <a:pt x="94" y="125"/>
                  <a:pt x="95" y="127"/>
                  <a:pt x="94" y="128"/>
                </a:cubicBezTo>
                <a:cubicBezTo>
                  <a:pt x="94" y="128"/>
                  <a:pt x="92" y="130"/>
                  <a:pt x="92" y="130"/>
                </a:cubicBezTo>
                <a:cubicBezTo>
                  <a:pt x="91" y="132"/>
                  <a:pt x="91" y="132"/>
                  <a:pt x="91" y="132"/>
                </a:cubicBezTo>
                <a:cubicBezTo>
                  <a:pt x="89" y="133"/>
                  <a:pt x="89" y="133"/>
                  <a:pt x="89" y="133"/>
                </a:cubicBezTo>
                <a:cubicBezTo>
                  <a:pt x="89" y="135"/>
                  <a:pt x="89" y="135"/>
                  <a:pt x="89" y="135"/>
                </a:cubicBezTo>
                <a:cubicBezTo>
                  <a:pt x="89" y="135"/>
                  <a:pt x="89" y="138"/>
                  <a:pt x="90" y="138"/>
                </a:cubicBezTo>
                <a:cubicBezTo>
                  <a:pt x="90" y="138"/>
                  <a:pt x="92" y="136"/>
                  <a:pt x="92" y="136"/>
                </a:cubicBezTo>
                <a:cubicBezTo>
                  <a:pt x="92" y="136"/>
                  <a:pt x="94" y="138"/>
                  <a:pt x="93" y="139"/>
                </a:cubicBezTo>
                <a:cubicBezTo>
                  <a:pt x="93" y="139"/>
                  <a:pt x="89" y="139"/>
                  <a:pt x="89" y="139"/>
                </a:cubicBezTo>
                <a:cubicBezTo>
                  <a:pt x="87" y="139"/>
                  <a:pt x="87" y="139"/>
                  <a:pt x="87" y="139"/>
                </a:cubicBezTo>
                <a:cubicBezTo>
                  <a:pt x="87" y="139"/>
                  <a:pt x="86" y="141"/>
                  <a:pt x="85" y="141"/>
                </a:cubicBezTo>
                <a:cubicBezTo>
                  <a:pt x="85" y="142"/>
                  <a:pt x="85" y="143"/>
                  <a:pt x="85" y="143"/>
                </a:cubicBezTo>
                <a:cubicBezTo>
                  <a:pt x="83" y="141"/>
                  <a:pt x="83" y="141"/>
                  <a:pt x="83" y="141"/>
                </a:cubicBezTo>
                <a:cubicBezTo>
                  <a:pt x="82" y="142"/>
                  <a:pt x="82" y="142"/>
                  <a:pt x="82" y="142"/>
                </a:cubicBezTo>
                <a:cubicBezTo>
                  <a:pt x="83" y="144"/>
                  <a:pt x="83" y="144"/>
                  <a:pt x="83" y="144"/>
                </a:cubicBezTo>
                <a:cubicBezTo>
                  <a:pt x="83" y="146"/>
                  <a:pt x="83" y="146"/>
                  <a:pt x="83" y="146"/>
                </a:cubicBezTo>
                <a:cubicBezTo>
                  <a:pt x="83" y="146"/>
                  <a:pt x="85" y="146"/>
                  <a:pt x="85" y="146"/>
                </a:cubicBezTo>
                <a:cubicBezTo>
                  <a:pt x="85" y="146"/>
                  <a:pt x="87" y="147"/>
                  <a:pt x="87" y="147"/>
                </a:cubicBezTo>
                <a:cubicBezTo>
                  <a:pt x="87" y="147"/>
                  <a:pt x="86" y="148"/>
                  <a:pt x="87" y="148"/>
                </a:cubicBezTo>
                <a:cubicBezTo>
                  <a:pt x="87" y="149"/>
                  <a:pt x="87" y="149"/>
                  <a:pt x="88" y="149"/>
                </a:cubicBezTo>
                <a:cubicBezTo>
                  <a:pt x="89" y="150"/>
                  <a:pt x="89" y="150"/>
                  <a:pt x="89" y="150"/>
                </a:cubicBezTo>
                <a:cubicBezTo>
                  <a:pt x="89" y="150"/>
                  <a:pt x="89" y="152"/>
                  <a:pt x="89" y="153"/>
                </a:cubicBezTo>
                <a:cubicBezTo>
                  <a:pt x="88" y="153"/>
                  <a:pt x="88" y="154"/>
                  <a:pt x="88" y="154"/>
                </a:cubicBezTo>
                <a:cubicBezTo>
                  <a:pt x="87" y="154"/>
                  <a:pt x="87" y="154"/>
                  <a:pt x="87" y="154"/>
                </a:cubicBezTo>
                <a:cubicBezTo>
                  <a:pt x="86" y="155"/>
                  <a:pt x="86" y="156"/>
                  <a:pt x="86" y="156"/>
                </a:cubicBezTo>
                <a:cubicBezTo>
                  <a:pt x="86" y="156"/>
                  <a:pt x="85" y="156"/>
                  <a:pt x="85" y="156"/>
                </a:cubicBezTo>
                <a:cubicBezTo>
                  <a:pt x="85" y="157"/>
                  <a:pt x="86" y="158"/>
                  <a:pt x="86" y="159"/>
                </a:cubicBezTo>
                <a:cubicBezTo>
                  <a:pt x="86" y="159"/>
                  <a:pt x="86" y="159"/>
                  <a:pt x="85" y="159"/>
                </a:cubicBezTo>
                <a:cubicBezTo>
                  <a:pt x="85" y="159"/>
                  <a:pt x="85" y="159"/>
                  <a:pt x="85" y="159"/>
                </a:cubicBezTo>
                <a:cubicBezTo>
                  <a:pt x="85" y="159"/>
                  <a:pt x="83" y="157"/>
                  <a:pt x="83" y="157"/>
                </a:cubicBezTo>
                <a:cubicBezTo>
                  <a:pt x="82" y="157"/>
                  <a:pt x="81" y="158"/>
                  <a:pt x="79" y="158"/>
                </a:cubicBezTo>
                <a:cubicBezTo>
                  <a:pt x="78" y="157"/>
                  <a:pt x="78" y="157"/>
                  <a:pt x="78" y="157"/>
                </a:cubicBezTo>
                <a:cubicBezTo>
                  <a:pt x="74" y="158"/>
                  <a:pt x="74" y="158"/>
                  <a:pt x="74" y="158"/>
                </a:cubicBezTo>
                <a:cubicBezTo>
                  <a:pt x="74" y="156"/>
                  <a:pt x="74" y="156"/>
                  <a:pt x="74" y="156"/>
                </a:cubicBezTo>
                <a:cubicBezTo>
                  <a:pt x="73" y="154"/>
                  <a:pt x="73" y="154"/>
                  <a:pt x="73" y="154"/>
                </a:cubicBezTo>
                <a:cubicBezTo>
                  <a:pt x="73" y="154"/>
                  <a:pt x="73" y="152"/>
                  <a:pt x="73" y="151"/>
                </a:cubicBezTo>
                <a:cubicBezTo>
                  <a:pt x="73" y="151"/>
                  <a:pt x="74" y="150"/>
                  <a:pt x="74" y="150"/>
                </a:cubicBezTo>
                <a:cubicBezTo>
                  <a:pt x="75" y="150"/>
                  <a:pt x="76" y="148"/>
                  <a:pt x="76" y="148"/>
                </a:cubicBezTo>
                <a:cubicBezTo>
                  <a:pt x="76" y="148"/>
                  <a:pt x="77" y="146"/>
                  <a:pt x="78" y="145"/>
                </a:cubicBezTo>
                <a:cubicBezTo>
                  <a:pt x="78" y="145"/>
                  <a:pt x="79" y="142"/>
                  <a:pt x="79" y="142"/>
                </a:cubicBezTo>
                <a:cubicBezTo>
                  <a:pt x="79" y="141"/>
                  <a:pt x="80" y="140"/>
                  <a:pt x="80" y="140"/>
                </a:cubicBezTo>
                <a:cubicBezTo>
                  <a:pt x="80" y="140"/>
                  <a:pt x="82" y="138"/>
                  <a:pt x="82" y="137"/>
                </a:cubicBezTo>
                <a:cubicBezTo>
                  <a:pt x="82" y="136"/>
                  <a:pt x="81" y="136"/>
                  <a:pt x="80" y="136"/>
                </a:cubicBezTo>
                <a:cubicBezTo>
                  <a:pt x="80" y="136"/>
                  <a:pt x="77" y="135"/>
                  <a:pt x="76" y="134"/>
                </a:cubicBezTo>
                <a:cubicBezTo>
                  <a:pt x="75" y="134"/>
                  <a:pt x="73" y="133"/>
                  <a:pt x="71" y="133"/>
                </a:cubicBezTo>
                <a:cubicBezTo>
                  <a:pt x="69" y="132"/>
                  <a:pt x="70" y="132"/>
                  <a:pt x="71" y="130"/>
                </a:cubicBezTo>
                <a:cubicBezTo>
                  <a:pt x="71" y="129"/>
                  <a:pt x="69" y="129"/>
                  <a:pt x="69" y="128"/>
                </a:cubicBezTo>
                <a:cubicBezTo>
                  <a:pt x="69" y="128"/>
                  <a:pt x="68" y="129"/>
                  <a:pt x="67" y="130"/>
                </a:cubicBezTo>
                <a:cubicBezTo>
                  <a:pt x="66" y="130"/>
                  <a:pt x="65" y="129"/>
                  <a:pt x="64" y="129"/>
                </a:cubicBezTo>
                <a:cubicBezTo>
                  <a:pt x="64" y="129"/>
                  <a:pt x="61" y="129"/>
                  <a:pt x="61" y="129"/>
                </a:cubicBezTo>
                <a:cubicBezTo>
                  <a:pt x="61" y="129"/>
                  <a:pt x="61" y="128"/>
                  <a:pt x="61" y="127"/>
                </a:cubicBezTo>
                <a:cubicBezTo>
                  <a:pt x="61" y="126"/>
                  <a:pt x="60" y="126"/>
                  <a:pt x="60" y="126"/>
                </a:cubicBezTo>
                <a:cubicBezTo>
                  <a:pt x="60" y="126"/>
                  <a:pt x="58" y="126"/>
                  <a:pt x="58" y="125"/>
                </a:cubicBezTo>
                <a:cubicBezTo>
                  <a:pt x="57" y="125"/>
                  <a:pt x="58" y="125"/>
                  <a:pt x="58" y="124"/>
                </a:cubicBezTo>
                <a:cubicBezTo>
                  <a:pt x="58" y="123"/>
                  <a:pt x="58" y="124"/>
                  <a:pt x="57" y="124"/>
                </a:cubicBezTo>
                <a:cubicBezTo>
                  <a:pt x="56" y="124"/>
                  <a:pt x="56" y="121"/>
                  <a:pt x="56" y="121"/>
                </a:cubicBezTo>
                <a:cubicBezTo>
                  <a:pt x="56" y="121"/>
                  <a:pt x="55" y="119"/>
                  <a:pt x="55" y="118"/>
                </a:cubicBezTo>
                <a:cubicBezTo>
                  <a:pt x="54" y="116"/>
                  <a:pt x="54" y="118"/>
                  <a:pt x="54" y="118"/>
                </a:cubicBezTo>
                <a:cubicBezTo>
                  <a:pt x="52" y="121"/>
                  <a:pt x="52" y="121"/>
                  <a:pt x="52" y="121"/>
                </a:cubicBezTo>
                <a:cubicBezTo>
                  <a:pt x="52" y="121"/>
                  <a:pt x="51" y="121"/>
                  <a:pt x="48" y="120"/>
                </a:cubicBezTo>
                <a:cubicBezTo>
                  <a:pt x="46" y="119"/>
                  <a:pt x="47" y="119"/>
                  <a:pt x="47" y="119"/>
                </a:cubicBezTo>
                <a:cubicBezTo>
                  <a:pt x="49" y="117"/>
                  <a:pt x="49" y="117"/>
                  <a:pt x="49" y="117"/>
                </a:cubicBezTo>
                <a:cubicBezTo>
                  <a:pt x="49" y="117"/>
                  <a:pt x="47" y="116"/>
                  <a:pt x="46" y="116"/>
                </a:cubicBezTo>
                <a:cubicBezTo>
                  <a:pt x="45" y="115"/>
                  <a:pt x="45" y="115"/>
                  <a:pt x="44" y="117"/>
                </a:cubicBezTo>
                <a:cubicBezTo>
                  <a:pt x="43" y="118"/>
                  <a:pt x="43" y="118"/>
                  <a:pt x="42" y="119"/>
                </a:cubicBezTo>
                <a:cubicBezTo>
                  <a:pt x="41" y="120"/>
                  <a:pt x="41" y="120"/>
                  <a:pt x="39" y="120"/>
                </a:cubicBezTo>
                <a:cubicBezTo>
                  <a:pt x="38" y="120"/>
                  <a:pt x="38" y="119"/>
                  <a:pt x="37" y="119"/>
                </a:cubicBezTo>
                <a:cubicBezTo>
                  <a:pt x="37" y="118"/>
                  <a:pt x="37" y="118"/>
                  <a:pt x="36" y="117"/>
                </a:cubicBezTo>
                <a:cubicBezTo>
                  <a:pt x="36" y="116"/>
                  <a:pt x="35" y="116"/>
                  <a:pt x="35" y="116"/>
                </a:cubicBezTo>
                <a:cubicBezTo>
                  <a:pt x="35" y="116"/>
                  <a:pt x="33" y="117"/>
                  <a:pt x="33" y="118"/>
                </a:cubicBezTo>
                <a:cubicBezTo>
                  <a:pt x="32" y="118"/>
                  <a:pt x="33" y="119"/>
                  <a:pt x="33" y="120"/>
                </a:cubicBezTo>
                <a:cubicBezTo>
                  <a:pt x="34" y="121"/>
                  <a:pt x="33" y="122"/>
                  <a:pt x="33" y="122"/>
                </a:cubicBezTo>
                <a:cubicBezTo>
                  <a:pt x="33" y="122"/>
                  <a:pt x="31" y="122"/>
                  <a:pt x="30" y="122"/>
                </a:cubicBezTo>
                <a:cubicBezTo>
                  <a:pt x="29" y="122"/>
                  <a:pt x="28" y="122"/>
                  <a:pt x="27" y="121"/>
                </a:cubicBezTo>
                <a:cubicBezTo>
                  <a:pt x="25" y="120"/>
                  <a:pt x="26" y="122"/>
                  <a:pt x="26" y="123"/>
                </a:cubicBezTo>
                <a:cubicBezTo>
                  <a:pt x="26" y="123"/>
                  <a:pt x="24" y="125"/>
                  <a:pt x="24" y="125"/>
                </a:cubicBezTo>
                <a:cubicBezTo>
                  <a:pt x="24" y="125"/>
                  <a:pt x="24" y="125"/>
                  <a:pt x="24" y="125"/>
                </a:cubicBezTo>
                <a:cubicBezTo>
                  <a:pt x="22" y="125"/>
                  <a:pt x="20" y="124"/>
                  <a:pt x="20" y="124"/>
                </a:cubicBezTo>
                <a:cubicBezTo>
                  <a:pt x="19" y="125"/>
                  <a:pt x="19" y="125"/>
                  <a:pt x="19" y="125"/>
                </a:cubicBezTo>
                <a:cubicBezTo>
                  <a:pt x="16" y="124"/>
                  <a:pt x="16" y="124"/>
                  <a:pt x="16" y="124"/>
                </a:cubicBezTo>
                <a:cubicBezTo>
                  <a:pt x="15" y="124"/>
                  <a:pt x="15" y="124"/>
                  <a:pt x="15" y="124"/>
                </a:cubicBezTo>
                <a:cubicBezTo>
                  <a:pt x="14" y="121"/>
                  <a:pt x="14" y="121"/>
                  <a:pt x="14" y="121"/>
                </a:cubicBezTo>
                <a:cubicBezTo>
                  <a:pt x="13" y="121"/>
                  <a:pt x="13" y="121"/>
                  <a:pt x="13" y="121"/>
                </a:cubicBezTo>
                <a:cubicBezTo>
                  <a:pt x="9" y="119"/>
                  <a:pt x="9" y="119"/>
                  <a:pt x="9" y="119"/>
                </a:cubicBezTo>
                <a:cubicBezTo>
                  <a:pt x="8" y="118"/>
                  <a:pt x="8" y="118"/>
                  <a:pt x="8" y="118"/>
                </a:cubicBezTo>
                <a:cubicBezTo>
                  <a:pt x="6" y="119"/>
                  <a:pt x="6" y="119"/>
                  <a:pt x="6" y="119"/>
                </a:cubicBezTo>
                <a:cubicBezTo>
                  <a:pt x="5" y="120"/>
                  <a:pt x="5" y="120"/>
                  <a:pt x="5" y="120"/>
                </a:cubicBezTo>
                <a:cubicBezTo>
                  <a:pt x="5" y="120"/>
                  <a:pt x="3" y="121"/>
                  <a:pt x="2" y="121"/>
                </a:cubicBezTo>
                <a:cubicBezTo>
                  <a:pt x="2" y="120"/>
                  <a:pt x="0" y="116"/>
                  <a:pt x="0" y="116"/>
                </a:cubicBezTo>
                <a:cubicBezTo>
                  <a:pt x="1" y="113"/>
                  <a:pt x="1" y="113"/>
                  <a:pt x="1" y="113"/>
                </a:cubicBezTo>
                <a:cubicBezTo>
                  <a:pt x="1" y="113"/>
                  <a:pt x="4" y="112"/>
                  <a:pt x="4" y="112"/>
                </a:cubicBezTo>
                <a:cubicBezTo>
                  <a:pt x="4" y="112"/>
                  <a:pt x="6" y="112"/>
                  <a:pt x="6" y="112"/>
                </a:cubicBezTo>
                <a:cubicBezTo>
                  <a:pt x="6" y="112"/>
                  <a:pt x="7" y="112"/>
                  <a:pt x="7" y="113"/>
                </a:cubicBezTo>
                <a:cubicBezTo>
                  <a:pt x="8" y="113"/>
                  <a:pt x="10" y="115"/>
                  <a:pt x="11" y="115"/>
                </a:cubicBezTo>
                <a:cubicBezTo>
                  <a:pt x="11" y="115"/>
                  <a:pt x="13" y="116"/>
                  <a:pt x="13" y="116"/>
                </a:cubicBezTo>
                <a:cubicBezTo>
                  <a:pt x="14" y="116"/>
                  <a:pt x="16" y="117"/>
                  <a:pt x="16" y="117"/>
                </a:cubicBezTo>
                <a:cubicBezTo>
                  <a:pt x="16" y="117"/>
                  <a:pt x="18" y="117"/>
                  <a:pt x="18" y="117"/>
                </a:cubicBezTo>
                <a:cubicBezTo>
                  <a:pt x="18" y="117"/>
                  <a:pt x="20" y="116"/>
                  <a:pt x="20" y="116"/>
                </a:cubicBezTo>
                <a:cubicBezTo>
                  <a:pt x="20" y="116"/>
                  <a:pt x="20" y="116"/>
                  <a:pt x="20" y="116"/>
                </a:cubicBezTo>
                <a:cubicBezTo>
                  <a:pt x="21" y="115"/>
                  <a:pt x="21" y="114"/>
                  <a:pt x="21" y="114"/>
                </a:cubicBezTo>
                <a:cubicBezTo>
                  <a:pt x="21" y="114"/>
                  <a:pt x="22" y="114"/>
                  <a:pt x="22" y="114"/>
                </a:cubicBezTo>
                <a:cubicBezTo>
                  <a:pt x="22" y="115"/>
                  <a:pt x="23" y="116"/>
                  <a:pt x="23" y="116"/>
                </a:cubicBezTo>
                <a:cubicBezTo>
                  <a:pt x="23" y="116"/>
                  <a:pt x="24" y="117"/>
                  <a:pt x="24" y="117"/>
                </a:cubicBezTo>
                <a:cubicBezTo>
                  <a:pt x="25" y="118"/>
                  <a:pt x="26" y="118"/>
                  <a:pt x="26" y="118"/>
                </a:cubicBezTo>
                <a:cubicBezTo>
                  <a:pt x="26" y="118"/>
                  <a:pt x="27" y="117"/>
                  <a:pt x="27" y="117"/>
                </a:cubicBezTo>
                <a:cubicBezTo>
                  <a:pt x="27" y="117"/>
                  <a:pt x="28" y="118"/>
                  <a:pt x="28" y="117"/>
                </a:cubicBezTo>
                <a:cubicBezTo>
                  <a:pt x="28" y="117"/>
                  <a:pt x="29" y="117"/>
                  <a:pt x="29" y="117"/>
                </a:cubicBezTo>
                <a:cubicBezTo>
                  <a:pt x="29" y="117"/>
                  <a:pt x="30" y="116"/>
                  <a:pt x="29" y="116"/>
                </a:cubicBezTo>
                <a:cubicBezTo>
                  <a:pt x="29" y="116"/>
                  <a:pt x="29" y="115"/>
                  <a:pt x="29" y="116"/>
                </a:cubicBezTo>
                <a:cubicBezTo>
                  <a:pt x="28" y="116"/>
                  <a:pt x="28" y="116"/>
                  <a:pt x="27" y="116"/>
                </a:cubicBezTo>
                <a:cubicBezTo>
                  <a:pt x="26" y="116"/>
                  <a:pt x="24" y="115"/>
                  <a:pt x="24" y="115"/>
                </a:cubicBezTo>
                <a:cubicBezTo>
                  <a:pt x="24" y="114"/>
                  <a:pt x="23" y="114"/>
                  <a:pt x="23" y="113"/>
                </a:cubicBezTo>
                <a:cubicBezTo>
                  <a:pt x="22" y="113"/>
                  <a:pt x="22" y="112"/>
                  <a:pt x="21" y="112"/>
                </a:cubicBezTo>
                <a:cubicBezTo>
                  <a:pt x="20" y="112"/>
                  <a:pt x="20" y="112"/>
                  <a:pt x="20" y="112"/>
                </a:cubicBezTo>
                <a:cubicBezTo>
                  <a:pt x="20" y="112"/>
                  <a:pt x="19" y="113"/>
                  <a:pt x="19" y="114"/>
                </a:cubicBezTo>
                <a:cubicBezTo>
                  <a:pt x="19" y="114"/>
                  <a:pt x="20" y="115"/>
                  <a:pt x="18" y="114"/>
                </a:cubicBezTo>
                <a:cubicBezTo>
                  <a:pt x="16" y="114"/>
                  <a:pt x="14" y="114"/>
                  <a:pt x="14" y="114"/>
                </a:cubicBezTo>
                <a:cubicBezTo>
                  <a:pt x="11" y="111"/>
                  <a:pt x="11" y="111"/>
                  <a:pt x="11" y="111"/>
                </a:cubicBezTo>
                <a:cubicBezTo>
                  <a:pt x="11" y="111"/>
                  <a:pt x="10" y="111"/>
                  <a:pt x="9" y="111"/>
                </a:cubicBezTo>
                <a:cubicBezTo>
                  <a:pt x="9" y="111"/>
                  <a:pt x="7" y="110"/>
                  <a:pt x="7" y="109"/>
                </a:cubicBezTo>
                <a:cubicBezTo>
                  <a:pt x="7" y="109"/>
                  <a:pt x="6" y="108"/>
                  <a:pt x="6" y="107"/>
                </a:cubicBezTo>
                <a:cubicBezTo>
                  <a:pt x="6" y="107"/>
                  <a:pt x="5" y="107"/>
                  <a:pt x="5" y="106"/>
                </a:cubicBezTo>
                <a:cubicBezTo>
                  <a:pt x="5" y="106"/>
                  <a:pt x="4" y="105"/>
                  <a:pt x="4" y="105"/>
                </a:cubicBezTo>
                <a:cubicBezTo>
                  <a:pt x="4" y="105"/>
                  <a:pt x="4" y="104"/>
                  <a:pt x="5" y="103"/>
                </a:cubicBezTo>
                <a:cubicBezTo>
                  <a:pt x="7" y="103"/>
                  <a:pt x="7" y="103"/>
                  <a:pt x="8" y="103"/>
                </a:cubicBezTo>
                <a:cubicBezTo>
                  <a:pt x="9" y="103"/>
                  <a:pt x="8" y="103"/>
                  <a:pt x="10" y="103"/>
                </a:cubicBezTo>
                <a:cubicBezTo>
                  <a:pt x="12" y="103"/>
                  <a:pt x="11" y="103"/>
                  <a:pt x="12" y="103"/>
                </a:cubicBezTo>
                <a:cubicBezTo>
                  <a:pt x="13" y="103"/>
                  <a:pt x="15" y="103"/>
                  <a:pt x="15" y="103"/>
                </a:cubicBezTo>
                <a:cubicBezTo>
                  <a:pt x="15" y="103"/>
                  <a:pt x="13" y="102"/>
                  <a:pt x="16" y="103"/>
                </a:cubicBezTo>
                <a:cubicBezTo>
                  <a:pt x="16" y="103"/>
                  <a:pt x="20" y="104"/>
                  <a:pt x="19" y="106"/>
                </a:cubicBezTo>
                <a:cubicBezTo>
                  <a:pt x="19" y="106"/>
                  <a:pt x="18" y="107"/>
                  <a:pt x="18" y="107"/>
                </a:cubicBezTo>
                <a:cubicBezTo>
                  <a:pt x="18" y="107"/>
                  <a:pt x="20" y="108"/>
                  <a:pt x="20" y="108"/>
                </a:cubicBezTo>
                <a:cubicBezTo>
                  <a:pt x="20" y="108"/>
                  <a:pt x="21" y="107"/>
                  <a:pt x="21" y="107"/>
                </a:cubicBezTo>
                <a:cubicBezTo>
                  <a:pt x="22" y="108"/>
                  <a:pt x="22" y="108"/>
                  <a:pt x="22" y="108"/>
                </a:cubicBezTo>
                <a:cubicBezTo>
                  <a:pt x="24" y="110"/>
                  <a:pt x="24" y="110"/>
                  <a:pt x="24" y="110"/>
                </a:cubicBezTo>
                <a:cubicBezTo>
                  <a:pt x="24" y="110"/>
                  <a:pt x="26" y="110"/>
                  <a:pt x="26" y="110"/>
                </a:cubicBezTo>
                <a:cubicBezTo>
                  <a:pt x="25" y="111"/>
                  <a:pt x="24" y="109"/>
                  <a:pt x="25" y="111"/>
                </a:cubicBezTo>
                <a:cubicBezTo>
                  <a:pt x="26" y="113"/>
                  <a:pt x="27" y="114"/>
                  <a:pt x="27" y="114"/>
                </a:cubicBezTo>
                <a:cubicBezTo>
                  <a:pt x="28" y="114"/>
                  <a:pt x="28" y="114"/>
                  <a:pt x="28" y="114"/>
                </a:cubicBezTo>
                <a:cubicBezTo>
                  <a:pt x="28" y="114"/>
                  <a:pt x="28" y="113"/>
                  <a:pt x="29" y="113"/>
                </a:cubicBezTo>
                <a:cubicBezTo>
                  <a:pt x="29" y="114"/>
                  <a:pt x="31" y="114"/>
                  <a:pt x="32" y="114"/>
                </a:cubicBezTo>
                <a:cubicBezTo>
                  <a:pt x="32" y="114"/>
                  <a:pt x="32" y="113"/>
                  <a:pt x="31" y="111"/>
                </a:cubicBezTo>
                <a:cubicBezTo>
                  <a:pt x="30" y="110"/>
                  <a:pt x="29" y="109"/>
                  <a:pt x="29" y="109"/>
                </a:cubicBezTo>
                <a:cubicBezTo>
                  <a:pt x="28" y="109"/>
                  <a:pt x="29" y="110"/>
                  <a:pt x="27" y="109"/>
                </a:cubicBezTo>
                <a:cubicBezTo>
                  <a:pt x="25" y="108"/>
                  <a:pt x="25" y="109"/>
                  <a:pt x="24" y="108"/>
                </a:cubicBezTo>
                <a:cubicBezTo>
                  <a:pt x="23" y="106"/>
                  <a:pt x="22" y="106"/>
                  <a:pt x="22" y="105"/>
                </a:cubicBezTo>
                <a:cubicBezTo>
                  <a:pt x="22" y="105"/>
                  <a:pt x="23" y="105"/>
                  <a:pt x="24" y="104"/>
                </a:cubicBezTo>
                <a:cubicBezTo>
                  <a:pt x="25" y="104"/>
                  <a:pt x="23" y="103"/>
                  <a:pt x="25" y="104"/>
                </a:cubicBezTo>
                <a:cubicBezTo>
                  <a:pt x="28" y="105"/>
                  <a:pt x="28" y="105"/>
                  <a:pt x="29" y="105"/>
                </a:cubicBezTo>
                <a:cubicBezTo>
                  <a:pt x="29" y="105"/>
                  <a:pt x="31" y="105"/>
                  <a:pt x="29" y="104"/>
                </a:cubicBezTo>
                <a:cubicBezTo>
                  <a:pt x="27" y="104"/>
                  <a:pt x="26" y="103"/>
                  <a:pt x="26" y="103"/>
                </a:cubicBezTo>
                <a:cubicBezTo>
                  <a:pt x="24" y="103"/>
                  <a:pt x="24" y="103"/>
                  <a:pt x="24" y="103"/>
                </a:cubicBezTo>
                <a:cubicBezTo>
                  <a:pt x="24" y="103"/>
                  <a:pt x="24" y="103"/>
                  <a:pt x="23" y="103"/>
                </a:cubicBezTo>
                <a:cubicBezTo>
                  <a:pt x="22" y="103"/>
                  <a:pt x="22" y="104"/>
                  <a:pt x="22" y="103"/>
                </a:cubicBezTo>
                <a:cubicBezTo>
                  <a:pt x="21" y="103"/>
                  <a:pt x="20" y="103"/>
                  <a:pt x="20" y="102"/>
                </a:cubicBezTo>
                <a:cubicBezTo>
                  <a:pt x="19" y="102"/>
                  <a:pt x="18" y="101"/>
                  <a:pt x="18" y="101"/>
                </a:cubicBezTo>
                <a:cubicBezTo>
                  <a:pt x="18" y="100"/>
                  <a:pt x="17" y="99"/>
                  <a:pt x="17" y="99"/>
                </a:cubicBezTo>
                <a:cubicBezTo>
                  <a:pt x="17" y="99"/>
                  <a:pt x="17" y="99"/>
                  <a:pt x="17" y="99"/>
                </a:cubicBezTo>
                <a:cubicBezTo>
                  <a:pt x="16" y="99"/>
                  <a:pt x="15" y="99"/>
                  <a:pt x="14" y="99"/>
                </a:cubicBezTo>
                <a:cubicBezTo>
                  <a:pt x="14" y="99"/>
                  <a:pt x="13" y="99"/>
                  <a:pt x="13" y="99"/>
                </a:cubicBezTo>
                <a:cubicBezTo>
                  <a:pt x="13" y="98"/>
                  <a:pt x="13" y="98"/>
                  <a:pt x="13" y="97"/>
                </a:cubicBezTo>
                <a:cubicBezTo>
                  <a:pt x="13" y="97"/>
                  <a:pt x="13" y="96"/>
                  <a:pt x="14" y="96"/>
                </a:cubicBezTo>
                <a:cubicBezTo>
                  <a:pt x="15" y="96"/>
                  <a:pt x="16" y="96"/>
                  <a:pt x="17" y="96"/>
                </a:cubicBezTo>
                <a:cubicBezTo>
                  <a:pt x="18" y="96"/>
                  <a:pt x="19" y="96"/>
                  <a:pt x="20" y="96"/>
                </a:cubicBezTo>
                <a:cubicBezTo>
                  <a:pt x="20" y="96"/>
                  <a:pt x="21" y="97"/>
                  <a:pt x="21" y="97"/>
                </a:cubicBezTo>
                <a:cubicBezTo>
                  <a:pt x="22" y="98"/>
                  <a:pt x="23" y="98"/>
                  <a:pt x="23" y="98"/>
                </a:cubicBezTo>
                <a:cubicBezTo>
                  <a:pt x="23" y="99"/>
                  <a:pt x="23" y="99"/>
                  <a:pt x="24" y="99"/>
                </a:cubicBezTo>
                <a:cubicBezTo>
                  <a:pt x="24" y="100"/>
                  <a:pt x="25" y="100"/>
                  <a:pt x="25" y="100"/>
                </a:cubicBezTo>
                <a:cubicBezTo>
                  <a:pt x="26" y="102"/>
                  <a:pt x="26" y="102"/>
                  <a:pt x="26" y="102"/>
                </a:cubicBezTo>
                <a:cubicBezTo>
                  <a:pt x="26" y="102"/>
                  <a:pt x="26" y="102"/>
                  <a:pt x="26" y="102"/>
                </a:cubicBezTo>
                <a:cubicBezTo>
                  <a:pt x="28" y="103"/>
                  <a:pt x="28" y="103"/>
                  <a:pt x="28" y="103"/>
                </a:cubicBezTo>
                <a:cubicBezTo>
                  <a:pt x="28" y="103"/>
                  <a:pt x="31" y="104"/>
                  <a:pt x="31" y="104"/>
                </a:cubicBezTo>
                <a:cubicBezTo>
                  <a:pt x="31" y="104"/>
                  <a:pt x="31" y="104"/>
                  <a:pt x="32" y="104"/>
                </a:cubicBezTo>
                <a:cubicBezTo>
                  <a:pt x="33" y="104"/>
                  <a:pt x="33" y="103"/>
                  <a:pt x="33" y="103"/>
                </a:cubicBezTo>
                <a:cubicBezTo>
                  <a:pt x="33" y="103"/>
                  <a:pt x="34" y="103"/>
                  <a:pt x="34" y="103"/>
                </a:cubicBezTo>
                <a:cubicBezTo>
                  <a:pt x="34" y="103"/>
                  <a:pt x="37" y="101"/>
                  <a:pt x="37" y="101"/>
                </a:cubicBezTo>
                <a:cubicBezTo>
                  <a:pt x="37" y="102"/>
                  <a:pt x="38" y="102"/>
                  <a:pt x="39" y="102"/>
                </a:cubicBezTo>
                <a:cubicBezTo>
                  <a:pt x="39" y="102"/>
                  <a:pt x="42" y="104"/>
                  <a:pt x="42" y="104"/>
                </a:cubicBezTo>
                <a:cubicBezTo>
                  <a:pt x="42" y="103"/>
                  <a:pt x="42" y="102"/>
                  <a:pt x="42" y="102"/>
                </a:cubicBezTo>
                <a:cubicBezTo>
                  <a:pt x="42" y="102"/>
                  <a:pt x="43" y="101"/>
                  <a:pt x="43" y="101"/>
                </a:cubicBezTo>
                <a:cubicBezTo>
                  <a:pt x="47" y="101"/>
                  <a:pt x="47" y="101"/>
                  <a:pt x="47" y="101"/>
                </a:cubicBezTo>
                <a:cubicBezTo>
                  <a:pt x="47" y="101"/>
                  <a:pt x="48" y="100"/>
                  <a:pt x="48" y="100"/>
                </a:cubicBezTo>
                <a:cubicBezTo>
                  <a:pt x="47" y="100"/>
                  <a:pt x="46" y="100"/>
                  <a:pt x="46" y="100"/>
                </a:cubicBezTo>
                <a:cubicBezTo>
                  <a:pt x="44" y="101"/>
                  <a:pt x="44" y="101"/>
                  <a:pt x="44" y="101"/>
                </a:cubicBezTo>
                <a:cubicBezTo>
                  <a:pt x="42" y="101"/>
                  <a:pt x="42" y="101"/>
                  <a:pt x="42" y="101"/>
                </a:cubicBezTo>
                <a:cubicBezTo>
                  <a:pt x="42" y="101"/>
                  <a:pt x="41" y="102"/>
                  <a:pt x="41" y="102"/>
                </a:cubicBezTo>
                <a:cubicBezTo>
                  <a:pt x="40" y="102"/>
                  <a:pt x="39" y="101"/>
                  <a:pt x="39" y="101"/>
                </a:cubicBezTo>
                <a:cubicBezTo>
                  <a:pt x="38" y="100"/>
                  <a:pt x="36" y="99"/>
                  <a:pt x="36" y="99"/>
                </a:cubicBezTo>
                <a:cubicBezTo>
                  <a:pt x="35" y="99"/>
                  <a:pt x="36" y="99"/>
                  <a:pt x="34" y="98"/>
                </a:cubicBezTo>
                <a:cubicBezTo>
                  <a:pt x="32" y="97"/>
                  <a:pt x="31" y="96"/>
                  <a:pt x="31" y="96"/>
                </a:cubicBezTo>
                <a:cubicBezTo>
                  <a:pt x="30" y="95"/>
                  <a:pt x="30" y="95"/>
                  <a:pt x="30" y="95"/>
                </a:cubicBezTo>
                <a:cubicBezTo>
                  <a:pt x="30" y="95"/>
                  <a:pt x="30" y="94"/>
                  <a:pt x="29" y="94"/>
                </a:cubicBezTo>
                <a:cubicBezTo>
                  <a:pt x="28" y="93"/>
                  <a:pt x="25" y="92"/>
                  <a:pt x="25" y="92"/>
                </a:cubicBezTo>
                <a:cubicBezTo>
                  <a:pt x="25" y="92"/>
                  <a:pt x="25" y="91"/>
                  <a:pt x="25" y="91"/>
                </a:cubicBezTo>
                <a:cubicBezTo>
                  <a:pt x="25" y="91"/>
                  <a:pt x="25" y="88"/>
                  <a:pt x="25" y="88"/>
                </a:cubicBezTo>
                <a:cubicBezTo>
                  <a:pt x="25" y="87"/>
                  <a:pt x="24" y="85"/>
                  <a:pt x="24" y="85"/>
                </a:cubicBezTo>
                <a:cubicBezTo>
                  <a:pt x="24" y="85"/>
                  <a:pt x="26" y="84"/>
                  <a:pt x="26" y="84"/>
                </a:cubicBezTo>
                <a:cubicBezTo>
                  <a:pt x="27" y="84"/>
                  <a:pt x="28" y="85"/>
                  <a:pt x="28" y="85"/>
                </a:cubicBezTo>
                <a:cubicBezTo>
                  <a:pt x="29" y="84"/>
                  <a:pt x="29" y="84"/>
                  <a:pt x="29" y="84"/>
                </a:cubicBezTo>
                <a:cubicBezTo>
                  <a:pt x="37" y="73"/>
                  <a:pt x="37" y="73"/>
                  <a:pt x="37" y="73"/>
                </a:cubicBezTo>
                <a:cubicBezTo>
                  <a:pt x="44" y="63"/>
                  <a:pt x="44" y="63"/>
                  <a:pt x="44" y="63"/>
                </a:cubicBezTo>
                <a:cubicBezTo>
                  <a:pt x="47" y="48"/>
                  <a:pt x="47" y="48"/>
                  <a:pt x="47" y="48"/>
                </a:cubicBezTo>
                <a:cubicBezTo>
                  <a:pt x="49" y="41"/>
                  <a:pt x="49" y="41"/>
                  <a:pt x="49" y="41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4"/>
                  <a:pt x="52" y="35"/>
                </a:cubicBezTo>
                <a:cubicBezTo>
                  <a:pt x="52" y="35"/>
                  <a:pt x="53" y="37"/>
                  <a:pt x="53" y="37"/>
                </a:cubicBezTo>
                <a:cubicBezTo>
                  <a:pt x="54" y="38"/>
                  <a:pt x="54" y="38"/>
                  <a:pt x="54" y="38"/>
                </a:cubicBezTo>
                <a:cubicBezTo>
                  <a:pt x="55" y="38"/>
                  <a:pt x="55" y="38"/>
                  <a:pt x="55" y="38"/>
                </a:cubicBezTo>
                <a:cubicBezTo>
                  <a:pt x="55" y="38"/>
                  <a:pt x="57" y="37"/>
                  <a:pt x="58" y="37"/>
                </a:cubicBezTo>
                <a:cubicBezTo>
                  <a:pt x="58" y="37"/>
                  <a:pt x="62" y="39"/>
                  <a:pt x="62" y="39"/>
                </a:cubicBezTo>
                <a:cubicBezTo>
                  <a:pt x="62" y="39"/>
                  <a:pt x="62" y="41"/>
                  <a:pt x="62" y="42"/>
                </a:cubicBezTo>
                <a:cubicBezTo>
                  <a:pt x="62" y="42"/>
                  <a:pt x="64" y="44"/>
                  <a:pt x="63" y="45"/>
                </a:cubicBezTo>
                <a:cubicBezTo>
                  <a:pt x="63" y="45"/>
                  <a:pt x="62" y="47"/>
                  <a:pt x="62" y="47"/>
                </a:cubicBezTo>
                <a:cubicBezTo>
                  <a:pt x="62" y="47"/>
                  <a:pt x="63" y="48"/>
                  <a:pt x="63" y="48"/>
                </a:cubicBezTo>
                <a:cubicBezTo>
                  <a:pt x="64" y="48"/>
                  <a:pt x="64" y="48"/>
                  <a:pt x="65" y="48"/>
                </a:cubicBezTo>
                <a:cubicBezTo>
                  <a:pt x="66" y="48"/>
                  <a:pt x="67" y="49"/>
                  <a:pt x="67" y="49"/>
                </a:cubicBezTo>
                <a:cubicBezTo>
                  <a:pt x="67" y="49"/>
                  <a:pt x="67" y="50"/>
                  <a:pt x="67" y="50"/>
                </a:cubicBezTo>
                <a:cubicBezTo>
                  <a:pt x="67" y="50"/>
                  <a:pt x="67" y="52"/>
                  <a:pt x="67" y="52"/>
                </a:cubicBezTo>
                <a:cubicBezTo>
                  <a:pt x="67" y="53"/>
                  <a:pt x="65" y="53"/>
                  <a:pt x="65" y="53"/>
                </a:cubicBezTo>
                <a:cubicBezTo>
                  <a:pt x="65" y="53"/>
                  <a:pt x="65" y="54"/>
                  <a:pt x="65" y="54"/>
                </a:cubicBezTo>
                <a:cubicBezTo>
                  <a:pt x="64" y="55"/>
                  <a:pt x="63" y="56"/>
                  <a:pt x="62" y="56"/>
                </a:cubicBezTo>
                <a:cubicBezTo>
                  <a:pt x="62" y="56"/>
                  <a:pt x="60" y="54"/>
                  <a:pt x="60" y="54"/>
                </a:cubicBezTo>
                <a:cubicBezTo>
                  <a:pt x="60" y="54"/>
                  <a:pt x="59" y="55"/>
                  <a:pt x="59" y="55"/>
                </a:cubicBezTo>
                <a:cubicBezTo>
                  <a:pt x="60" y="57"/>
                  <a:pt x="60" y="57"/>
                  <a:pt x="60" y="57"/>
                </a:cubicBezTo>
                <a:cubicBezTo>
                  <a:pt x="61" y="60"/>
                  <a:pt x="61" y="60"/>
                  <a:pt x="61" y="60"/>
                </a:cubicBezTo>
                <a:cubicBezTo>
                  <a:pt x="60" y="61"/>
                  <a:pt x="60" y="61"/>
                  <a:pt x="60" y="61"/>
                </a:cubicBezTo>
                <a:cubicBezTo>
                  <a:pt x="61" y="64"/>
                  <a:pt x="61" y="64"/>
                  <a:pt x="61" y="64"/>
                </a:cubicBezTo>
                <a:cubicBezTo>
                  <a:pt x="61" y="66"/>
                  <a:pt x="61" y="66"/>
                  <a:pt x="61" y="66"/>
                </a:cubicBezTo>
                <a:cubicBezTo>
                  <a:pt x="59" y="67"/>
                  <a:pt x="59" y="67"/>
                  <a:pt x="59" y="67"/>
                </a:cubicBezTo>
                <a:cubicBezTo>
                  <a:pt x="59" y="67"/>
                  <a:pt x="58" y="68"/>
                  <a:pt x="57" y="68"/>
                </a:cubicBezTo>
                <a:cubicBezTo>
                  <a:pt x="57" y="68"/>
                  <a:pt x="56" y="67"/>
                  <a:pt x="56" y="68"/>
                </a:cubicBezTo>
                <a:cubicBezTo>
                  <a:pt x="57" y="69"/>
                  <a:pt x="57" y="70"/>
                  <a:pt x="58" y="70"/>
                </a:cubicBezTo>
                <a:cubicBezTo>
                  <a:pt x="59" y="70"/>
                  <a:pt x="61" y="70"/>
                  <a:pt x="61" y="70"/>
                </a:cubicBezTo>
                <a:cubicBezTo>
                  <a:pt x="63" y="73"/>
                  <a:pt x="63" y="73"/>
                  <a:pt x="63" y="73"/>
                </a:cubicBezTo>
                <a:cubicBezTo>
                  <a:pt x="63" y="73"/>
                  <a:pt x="64" y="73"/>
                  <a:pt x="65" y="73"/>
                </a:cubicBezTo>
                <a:cubicBezTo>
                  <a:pt x="65" y="73"/>
                  <a:pt x="67" y="74"/>
                  <a:pt x="67" y="74"/>
                </a:cubicBezTo>
                <a:cubicBezTo>
                  <a:pt x="67" y="74"/>
                  <a:pt x="67" y="74"/>
                  <a:pt x="68" y="75"/>
                </a:cubicBezTo>
                <a:cubicBezTo>
                  <a:pt x="69" y="75"/>
                  <a:pt x="71" y="76"/>
                  <a:pt x="71" y="76"/>
                </a:cubicBezTo>
                <a:cubicBezTo>
                  <a:pt x="71" y="76"/>
                  <a:pt x="71" y="75"/>
                  <a:pt x="70" y="75"/>
                </a:cubicBezTo>
                <a:cubicBezTo>
                  <a:pt x="70" y="75"/>
                  <a:pt x="69" y="72"/>
                  <a:pt x="67" y="72"/>
                </a:cubicBezTo>
                <a:cubicBezTo>
                  <a:pt x="66" y="71"/>
                  <a:pt x="65" y="71"/>
                  <a:pt x="64" y="71"/>
                </a:cubicBezTo>
                <a:cubicBezTo>
                  <a:pt x="63" y="71"/>
                  <a:pt x="61" y="70"/>
                  <a:pt x="61" y="70"/>
                </a:cubicBezTo>
                <a:cubicBezTo>
                  <a:pt x="61" y="69"/>
                  <a:pt x="60" y="68"/>
                  <a:pt x="61" y="68"/>
                </a:cubicBezTo>
                <a:cubicBezTo>
                  <a:pt x="61" y="67"/>
                  <a:pt x="61" y="66"/>
                  <a:pt x="63" y="66"/>
                </a:cubicBezTo>
                <a:cubicBezTo>
                  <a:pt x="64" y="66"/>
                  <a:pt x="65" y="67"/>
                  <a:pt x="66" y="66"/>
                </a:cubicBezTo>
                <a:cubicBezTo>
                  <a:pt x="67" y="66"/>
                  <a:pt x="69" y="63"/>
                  <a:pt x="69" y="63"/>
                </a:cubicBezTo>
                <a:cubicBezTo>
                  <a:pt x="71" y="61"/>
                  <a:pt x="71" y="61"/>
                  <a:pt x="71" y="61"/>
                </a:cubicBezTo>
                <a:cubicBezTo>
                  <a:pt x="74" y="60"/>
                  <a:pt x="74" y="60"/>
                  <a:pt x="74" y="60"/>
                </a:cubicBezTo>
                <a:cubicBezTo>
                  <a:pt x="74" y="60"/>
                  <a:pt x="78" y="58"/>
                  <a:pt x="78" y="58"/>
                </a:cubicBezTo>
                <a:cubicBezTo>
                  <a:pt x="78" y="58"/>
                  <a:pt x="79" y="58"/>
                  <a:pt x="80" y="59"/>
                </a:cubicBezTo>
                <a:cubicBezTo>
                  <a:pt x="81" y="60"/>
                  <a:pt x="81" y="60"/>
                  <a:pt x="81" y="60"/>
                </a:cubicBezTo>
                <a:cubicBezTo>
                  <a:pt x="82" y="60"/>
                  <a:pt x="84" y="61"/>
                  <a:pt x="84" y="61"/>
                </a:cubicBezTo>
                <a:cubicBezTo>
                  <a:pt x="84" y="61"/>
                  <a:pt x="84" y="61"/>
                  <a:pt x="85" y="62"/>
                </a:cubicBezTo>
                <a:cubicBezTo>
                  <a:pt x="85" y="62"/>
                  <a:pt x="86" y="63"/>
                  <a:pt x="85" y="65"/>
                </a:cubicBezTo>
                <a:cubicBezTo>
                  <a:pt x="85" y="66"/>
                  <a:pt x="85" y="67"/>
                  <a:pt x="85" y="67"/>
                </a:cubicBezTo>
                <a:cubicBezTo>
                  <a:pt x="85" y="67"/>
                  <a:pt x="86" y="66"/>
                  <a:pt x="86" y="65"/>
                </a:cubicBezTo>
                <a:cubicBezTo>
                  <a:pt x="86" y="63"/>
                  <a:pt x="86" y="62"/>
                  <a:pt x="86" y="61"/>
                </a:cubicBezTo>
                <a:cubicBezTo>
                  <a:pt x="86" y="60"/>
                  <a:pt x="85" y="59"/>
                  <a:pt x="85" y="59"/>
                </a:cubicBezTo>
                <a:cubicBezTo>
                  <a:pt x="85" y="59"/>
                  <a:pt x="83" y="60"/>
                  <a:pt x="81" y="59"/>
                </a:cubicBezTo>
                <a:cubicBezTo>
                  <a:pt x="80" y="58"/>
                  <a:pt x="80" y="57"/>
                  <a:pt x="79" y="57"/>
                </a:cubicBezTo>
                <a:cubicBezTo>
                  <a:pt x="79" y="57"/>
                  <a:pt x="78" y="56"/>
                  <a:pt x="77" y="56"/>
                </a:cubicBezTo>
                <a:cubicBezTo>
                  <a:pt x="77" y="56"/>
                  <a:pt x="77" y="55"/>
                  <a:pt x="77" y="54"/>
                </a:cubicBezTo>
                <a:cubicBezTo>
                  <a:pt x="77" y="53"/>
                  <a:pt x="77" y="52"/>
                  <a:pt x="77" y="51"/>
                </a:cubicBezTo>
                <a:cubicBezTo>
                  <a:pt x="77" y="51"/>
                  <a:pt x="76" y="50"/>
                  <a:pt x="77" y="49"/>
                </a:cubicBezTo>
                <a:cubicBezTo>
                  <a:pt x="78" y="48"/>
                  <a:pt x="78" y="48"/>
                  <a:pt x="79" y="48"/>
                </a:cubicBezTo>
                <a:cubicBezTo>
                  <a:pt x="79" y="47"/>
                  <a:pt x="81" y="46"/>
                  <a:pt x="80" y="46"/>
                </a:cubicBezTo>
                <a:cubicBezTo>
                  <a:pt x="80" y="45"/>
                  <a:pt x="79" y="45"/>
                  <a:pt x="78" y="45"/>
                </a:cubicBezTo>
                <a:cubicBezTo>
                  <a:pt x="77" y="45"/>
                  <a:pt x="78" y="46"/>
                  <a:pt x="77" y="46"/>
                </a:cubicBezTo>
                <a:cubicBezTo>
                  <a:pt x="75" y="46"/>
                  <a:pt x="75" y="45"/>
                  <a:pt x="74" y="44"/>
                </a:cubicBezTo>
                <a:cubicBezTo>
                  <a:pt x="74" y="43"/>
                  <a:pt x="74" y="43"/>
                  <a:pt x="73" y="44"/>
                </a:cubicBezTo>
                <a:cubicBezTo>
                  <a:pt x="72" y="44"/>
                  <a:pt x="71" y="43"/>
                  <a:pt x="71" y="43"/>
                </a:cubicBezTo>
                <a:cubicBezTo>
                  <a:pt x="71" y="43"/>
                  <a:pt x="70" y="42"/>
                  <a:pt x="71" y="41"/>
                </a:cubicBezTo>
                <a:cubicBezTo>
                  <a:pt x="71" y="41"/>
                  <a:pt x="72" y="39"/>
                  <a:pt x="72" y="39"/>
                </a:cubicBezTo>
                <a:cubicBezTo>
                  <a:pt x="72" y="39"/>
                  <a:pt x="72" y="36"/>
                  <a:pt x="72" y="36"/>
                </a:cubicBezTo>
                <a:cubicBezTo>
                  <a:pt x="72" y="35"/>
                  <a:pt x="72" y="35"/>
                  <a:pt x="72" y="35"/>
                </a:cubicBezTo>
                <a:close/>
                <a:moveTo>
                  <a:pt x="127" y="1"/>
                </a:moveTo>
                <a:cubicBezTo>
                  <a:pt x="127" y="1"/>
                  <a:pt x="127" y="1"/>
                  <a:pt x="127" y="1"/>
                </a:cubicBezTo>
                <a:cubicBezTo>
                  <a:pt x="127" y="1"/>
                  <a:pt x="127" y="0"/>
                  <a:pt x="128" y="0"/>
                </a:cubicBezTo>
                <a:cubicBezTo>
                  <a:pt x="129" y="0"/>
                  <a:pt x="129" y="0"/>
                  <a:pt x="130" y="0"/>
                </a:cubicBezTo>
                <a:cubicBezTo>
                  <a:pt x="130" y="0"/>
                  <a:pt x="132" y="0"/>
                  <a:pt x="132" y="0"/>
                </a:cubicBezTo>
                <a:cubicBezTo>
                  <a:pt x="132" y="0"/>
                  <a:pt x="133" y="0"/>
                  <a:pt x="134" y="0"/>
                </a:cubicBezTo>
                <a:cubicBezTo>
                  <a:pt x="134" y="0"/>
                  <a:pt x="135" y="0"/>
                  <a:pt x="135" y="0"/>
                </a:cubicBezTo>
                <a:cubicBezTo>
                  <a:pt x="136" y="0"/>
                  <a:pt x="135" y="1"/>
                  <a:pt x="135" y="1"/>
                </a:cubicBezTo>
                <a:cubicBezTo>
                  <a:pt x="133" y="1"/>
                  <a:pt x="133" y="1"/>
                  <a:pt x="133" y="1"/>
                </a:cubicBezTo>
                <a:cubicBezTo>
                  <a:pt x="133" y="1"/>
                  <a:pt x="132" y="1"/>
                  <a:pt x="131" y="1"/>
                </a:cubicBezTo>
                <a:cubicBezTo>
                  <a:pt x="131" y="2"/>
                  <a:pt x="130" y="2"/>
                  <a:pt x="130" y="2"/>
                </a:cubicBezTo>
                <a:cubicBezTo>
                  <a:pt x="130" y="2"/>
                  <a:pt x="129" y="2"/>
                  <a:pt x="129" y="2"/>
                </a:cubicBezTo>
                <a:cubicBezTo>
                  <a:pt x="128" y="2"/>
                  <a:pt x="128" y="1"/>
                  <a:pt x="128" y="2"/>
                </a:cubicBezTo>
                <a:cubicBezTo>
                  <a:pt x="127" y="2"/>
                  <a:pt x="127" y="1"/>
                  <a:pt x="127" y="1"/>
                </a:cubicBezTo>
                <a:close/>
                <a:moveTo>
                  <a:pt x="118" y="6"/>
                </a:moveTo>
                <a:cubicBezTo>
                  <a:pt x="118" y="6"/>
                  <a:pt x="118" y="6"/>
                  <a:pt x="118" y="6"/>
                </a:cubicBezTo>
                <a:cubicBezTo>
                  <a:pt x="118" y="6"/>
                  <a:pt x="118" y="5"/>
                  <a:pt x="119" y="5"/>
                </a:cubicBezTo>
                <a:cubicBezTo>
                  <a:pt x="119" y="5"/>
                  <a:pt x="119" y="4"/>
                  <a:pt x="120" y="5"/>
                </a:cubicBezTo>
                <a:cubicBezTo>
                  <a:pt x="120" y="5"/>
                  <a:pt x="120" y="7"/>
                  <a:pt x="120" y="7"/>
                </a:cubicBezTo>
                <a:cubicBezTo>
                  <a:pt x="119" y="7"/>
                  <a:pt x="119" y="7"/>
                  <a:pt x="118" y="7"/>
                </a:cubicBezTo>
                <a:cubicBezTo>
                  <a:pt x="118" y="7"/>
                  <a:pt x="118" y="6"/>
                  <a:pt x="118" y="6"/>
                </a:cubicBezTo>
                <a:close/>
                <a:moveTo>
                  <a:pt x="112" y="9"/>
                </a:moveTo>
                <a:cubicBezTo>
                  <a:pt x="112" y="9"/>
                  <a:pt x="112" y="9"/>
                  <a:pt x="112" y="9"/>
                </a:cubicBezTo>
                <a:cubicBezTo>
                  <a:pt x="112" y="9"/>
                  <a:pt x="111" y="8"/>
                  <a:pt x="111" y="8"/>
                </a:cubicBezTo>
                <a:cubicBezTo>
                  <a:pt x="111" y="8"/>
                  <a:pt x="111" y="7"/>
                  <a:pt x="112" y="7"/>
                </a:cubicBezTo>
                <a:cubicBezTo>
                  <a:pt x="112" y="7"/>
                  <a:pt x="113" y="7"/>
                  <a:pt x="113" y="7"/>
                </a:cubicBezTo>
                <a:cubicBezTo>
                  <a:pt x="114" y="7"/>
                  <a:pt x="114" y="7"/>
                  <a:pt x="114" y="7"/>
                </a:cubicBezTo>
                <a:cubicBezTo>
                  <a:pt x="114" y="7"/>
                  <a:pt x="115" y="6"/>
                  <a:pt x="115" y="6"/>
                </a:cubicBezTo>
                <a:cubicBezTo>
                  <a:pt x="115" y="6"/>
                  <a:pt x="116" y="8"/>
                  <a:pt x="116" y="8"/>
                </a:cubicBezTo>
                <a:cubicBezTo>
                  <a:pt x="116" y="8"/>
                  <a:pt x="116" y="8"/>
                  <a:pt x="115" y="8"/>
                </a:cubicBezTo>
                <a:cubicBezTo>
                  <a:pt x="115" y="8"/>
                  <a:pt x="114" y="9"/>
                  <a:pt x="114" y="9"/>
                </a:cubicBezTo>
                <a:cubicBezTo>
                  <a:pt x="113" y="10"/>
                  <a:pt x="113" y="10"/>
                  <a:pt x="113" y="10"/>
                </a:cubicBezTo>
                <a:cubicBezTo>
                  <a:pt x="112" y="9"/>
                  <a:pt x="112" y="9"/>
                  <a:pt x="112" y="9"/>
                </a:cubicBezTo>
                <a:close/>
                <a:moveTo>
                  <a:pt x="108" y="12"/>
                </a:moveTo>
                <a:cubicBezTo>
                  <a:pt x="108" y="12"/>
                  <a:pt x="108" y="12"/>
                  <a:pt x="108" y="12"/>
                </a:cubicBezTo>
                <a:cubicBezTo>
                  <a:pt x="108" y="11"/>
                  <a:pt x="107" y="11"/>
                  <a:pt x="107" y="11"/>
                </a:cubicBezTo>
                <a:cubicBezTo>
                  <a:pt x="107" y="11"/>
                  <a:pt x="106" y="10"/>
                  <a:pt x="106" y="10"/>
                </a:cubicBezTo>
                <a:cubicBezTo>
                  <a:pt x="106" y="10"/>
                  <a:pt x="106" y="9"/>
                  <a:pt x="107" y="9"/>
                </a:cubicBezTo>
                <a:cubicBezTo>
                  <a:pt x="107" y="9"/>
                  <a:pt x="107" y="9"/>
                  <a:pt x="107" y="10"/>
                </a:cubicBezTo>
                <a:cubicBezTo>
                  <a:pt x="108" y="10"/>
                  <a:pt x="108" y="11"/>
                  <a:pt x="108" y="11"/>
                </a:cubicBezTo>
                <a:cubicBezTo>
                  <a:pt x="108" y="12"/>
                  <a:pt x="108" y="12"/>
                  <a:pt x="108" y="12"/>
                </a:cubicBezTo>
                <a:close/>
                <a:moveTo>
                  <a:pt x="96" y="12"/>
                </a:moveTo>
                <a:cubicBezTo>
                  <a:pt x="96" y="12"/>
                  <a:pt x="96" y="12"/>
                  <a:pt x="96" y="12"/>
                </a:cubicBezTo>
                <a:cubicBezTo>
                  <a:pt x="96" y="12"/>
                  <a:pt x="96" y="12"/>
                  <a:pt x="97" y="12"/>
                </a:cubicBezTo>
                <a:cubicBezTo>
                  <a:pt x="98" y="11"/>
                  <a:pt x="98" y="10"/>
                  <a:pt x="99" y="11"/>
                </a:cubicBezTo>
                <a:cubicBezTo>
                  <a:pt x="100" y="11"/>
                  <a:pt x="102" y="12"/>
                  <a:pt x="102" y="12"/>
                </a:cubicBezTo>
                <a:cubicBezTo>
                  <a:pt x="102" y="12"/>
                  <a:pt x="102" y="11"/>
                  <a:pt x="102" y="11"/>
                </a:cubicBezTo>
                <a:cubicBezTo>
                  <a:pt x="103" y="11"/>
                  <a:pt x="103" y="12"/>
                  <a:pt x="103" y="12"/>
                </a:cubicBezTo>
                <a:cubicBezTo>
                  <a:pt x="103" y="12"/>
                  <a:pt x="102" y="12"/>
                  <a:pt x="102" y="12"/>
                </a:cubicBezTo>
                <a:cubicBezTo>
                  <a:pt x="101" y="13"/>
                  <a:pt x="101" y="13"/>
                  <a:pt x="100" y="13"/>
                </a:cubicBezTo>
                <a:cubicBezTo>
                  <a:pt x="99" y="13"/>
                  <a:pt x="99" y="12"/>
                  <a:pt x="98" y="13"/>
                </a:cubicBezTo>
                <a:cubicBezTo>
                  <a:pt x="98" y="13"/>
                  <a:pt x="98" y="14"/>
                  <a:pt x="97" y="14"/>
                </a:cubicBezTo>
                <a:cubicBezTo>
                  <a:pt x="97" y="14"/>
                  <a:pt x="96" y="14"/>
                  <a:pt x="96" y="14"/>
                </a:cubicBezTo>
                <a:cubicBezTo>
                  <a:pt x="96" y="13"/>
                  <a:pt x="96" y="12"/>
                  <a:pt x="96" y="12"/>
                </a:cubicBezTo>
                <a:close/>
                <a:moveTo>
                  <a:pt x="93" y="13"/>
                </a:moveTo>
                <a:cubicBezTo>
                  <a:pt x="93" y="13"/>
                  <a:pt x="93" y="13"/>
                  <a:pt x="93" y="13"/>
                </a:cubicBezTo>
                <a:cubicBezTo>
                  <a:pt x="93" y="13"/>
                  <a:pt x="93" y="12"/>
                  <a:pt x="94" y="13"/>
                </a:cubicBezTo>
                <a:cubicBezTo>
                  <a:pt x="94" y="13"/>
                  <a:pt x="94" y="12"/>
                  <a:pt x="94" y="13"/>
                </a:cubicBezTo>
                <a:cubicBezTo>
                  <a:pt x="95" y="14"/>
                  <a:pt x="95" y="15"/>
                  <a:pt x="94" y="15"/>
                </a:cubicBezTo>
                <a:cubicBezTo>
                  <a:pt x="93" y="14"/>
                  <a:pt x="93" y="13"/>
                  <a:pt x="93" y="13"/>
                </a:cubicBezTo>
                <a:close/>
                <a:moveTo>
                  <a:pt x="81" y="13"/>
                </a:moveTo>
                <a:cubicBezTo>
                  <a:pt x="81" y="13"/>
                  <a:pt x="81" y="13"/>
                  <a:pt x="81" y="13"/>
                </a:cubicBezTo>
                <a:cubicBezTo>
                  <a:pt x="81" y="13"/>
                  <a:pt x="81" y="12"/>
                  <a:pt x="82" y="12"/>
                </a:cubicBezTo>
                <a:cubicBezTo>
                  <a:pt x="82" y="12"/>
                  <a:pt x="82" y="12"/>
                  <a:pt x="83" y="12"/>
                </a:cubicBezTo>
                <a:cubicBezTo>
                  <a:pt x="83" y="13"/>
                  <a:pt x="84" y="13"/>
                  <a:pt x="84" y="13"/>
                </a:cubicBezTo>
                <a:cubicBezTo>
                  <a:pt x="85" y="13"/>
                  <a:pt x="85" y="13"/>
                  <a:pt x="85" y="13"/>
                </a:cubicBezTo>
                <a:cubicBezTo>
                  <a:pt x="86" y="13"/>
                  <a:pt x="86" y="12"/>
                  <a:pt x="87" y="13"/>
                </a:cubicBezTo>
                <a:cubicBezTo>
                  <a:pt x="88" y="13"/>
                  <a:pt x="88" y="13"/>
                  <a:pt x="89" y="13"/>
                </a:cubicBezTo>
                <a:cubicBezTo>
                  <a:pt x="89" y="13"/>
                  <a:pt x="91" y="13"/>
                  <a:pt x="91" y="13"/>
                </a:cubicBezTo>
                <a:cubicBezTo>
                  <a:pt x="91" y="13"/>
                  <a:pt x="91" y="14"/>
                  <a:pt x="91" y="14"/>
                </a:cubicBezTo>
                <a:cubicBezTo>
                  <a:pt x="90" y="14"/>
                  <a:pt x="90" y="14"/>
                  <a:pt x="89" y="14"/>
                </a:cubicBezTo>
                <a:cubicBezTo>
                  <a:pt x="89" y="14"/>
                  <a:pt x="90" y="14"/>
                  <a:pt x="88" y="14"/>
                </a:cubicBezTo>
                <a:cubicBezTo>
                  <a:pt x="87" y="14"/>
                  <a:pt x="87" y="14"/>
                  <a:pt x="86" y="14"/>
                </a:cubicBezTo>
                <a:cubicBezTo>
                  <a:pt x="86" y="14"/>
                  <a:pt x="86" y="14"/>
                  <a:pt x="85" y="14"/>
                </a:cubicBezTo>
                <a:cubicBezTo>
                  <a:pt x="85" y="14"/>
                  <a:pt x="85" y="14"/>
                  <a:pt x="85" y="14"/>
                </a:cubicBezTo>
                <a:cubicBezTo>
                  <a:pt x="84" y="14"/>
                  <a:pt x="87" y="13"/>
                  <a:pt x="84" y="14"/>
                </a:cubicBezTo>
                <a:cubicBezTo>
                  <a:pt x="81" y="15"/>
                  <a:pt x="81" y="15"/>
                  <a:pt x="81" y="15"/>
                </a:cubicBezTo>
                <a:cubicBezTo>
                  <a:pt x="81" y="15"/>
                  <a:pt x="81" y="14"/>
                  <a:pt x="81" y="14"/>
                </a:cubicBezTo>
                <a:cubicBezTo>
                  <a:pt x="81" y="14"/>
                  <a:pt x="81" y="13"/>
                  <a:pt x="81" y="13"/>
                </a:cubicBezTo>
                <a:close/>
                <a:moveTo>
                  <a:pt x="68" y="16"/>
                </a:moveTo>
                <a:cubicBezTo>
                  <a:pt x="68" y="16"/>
                  <a:pt x="68" y="16"/>
                  <a:pt x="68" y="16"/>
                </a:cubicBezTo>
                <a:cubicBezTo>
                  <a:pt x="69" y="16"/>
                  <a:pt x="69" y="16"/>
                  <a:pt x="69" y="16"/>
                </a:cubicBezTo>
                <a:cubicBezTo>
                  <a:pt x="69" y="16"/>
                  <a:pt x="71" y="16"/>
                  <a:pt x="71" y="15"/>
                </a:cubicBezTo>
                <a:cubicBezTo>
                  <a:pt x="72" y="15"/>
                  <a:pt x="72" y="15"/>
                  <a:pt x="72" y="15"/>
                </a:cubicBezTo>
                <a:cubicBezTo>
                  <a:pt x="72" y="15"/>
                  <a:pt x="74" y="14"/>
                  <a:pt x="74" y="14"/>
                </a:cubicBezTo>
                <a:cubicBezTo>
                  <a:pt x="75" y="14"/>
                  <a:pt x="76" y="13"/>
                  <a:pt x="76" y="13"/>
                </a:cubicBezTo>
                <a:cubicBezTo>
                  <a:pt x="76" y="13"/>
                  <a:pt x="78" y="14"/>
                  <a:pt x="78" y="14"/>
                </a:cubicBezTo>
                <a:cubicBezTo>
                  <a:pt x="79" y="14"/>
                  <a:pt x="79" y="13"/>
                  <a:pt x="79" y="13"/>
                </a:cubicBezTo>
                <a:cubicBezTo>
                  <a:pt x="77" y="12"/>
                  <a:pt x="77" y="12"/>
                  <a:pt x="77" y="12"/>
                </a:cubicBezTo>
                <a:cubicBezTo>
                  <a:pt x="73" y="13"/>
                  <a:pt x="73" y="13"/>
                  <a:pt x="73" y="13"/>
                </a:cubicBezTo>
                <a:cubicBezTo>
                  <a:pt x="73" y="13"/>
                  <a:pt x="70" y="14"/>
                  <a:pt x="69" y="14"/>
                </a:cubicBezTo>
                <a:cubicBezTo>
                  <a:pt x="68" y="13"/>
                  <a:pt x="67" y="14"/>
                  <a:pt x="67" y="14"/>
                </a:cubicBezTo>
                <a:cubicBezTo>
                  <a:pt x="66" y="15"/>
                  <a:pt x="66" y="15"/>
                  <a:pt x="66" y="15"/>
                </a:cubicBezTo>
                <a:cubicBezTo>
                  <a:pt x="66" y="15"/>
                  <a:pt x="67" y="16"/>
                  <a:pt x="67" y="16"/>
                </a:cubicBezTo>
                <a:cubicBezTo>
                  <a:pt x="67" y="17"/>
                  <a:pt x="68" y="16"/>
                  <a:pt x="68" y="16"/>
                </a:cubicBezTo>
                <a:close/>
                <a:moveTo>
                  <a:pt x="56" y="22"/>
                </a:moveTo>
                <a:cubicBezTo>
                  <a:pt x="56" y="22"/>
                  <a:pt x="56" y="22"/>
                  <a:pt x="56" y="22"/>
                </a:cubicBezTo>
                <a:cubicBezTo>
                  <a:pt x="56" y="22"/>
                  <a:pt x="56" y="22"/>
                  <a:pt x="56" y="22"/>
                </a:cubicBezTo>
                <a:cubicBezTo>
                  <a:pt x="57" y="23"/>
                  <a:pt x="57" y="23"/>
                  <a:pt x="57" y="23"/>
                </a:cubicBezTo>
                <a:cubicBezTo>
                  <a:pt x="57" y="23"/>
                  <a:pt x="58" y="22"/>
                  <a:pt x="58" y="22"/>
                </a:cubicBezTo>
                <a:cubicBezTo>
                  <a:pt x="58" y="21"/>
                  <a:pt x="59" y="21"/>
                  <a:pt x="59" y="21"/>
                </a:cubicBezTo>
                <a:cubicBezTo>
                  <a:pt x="59" y="21"/>
                  <a:pt x="60" y="20"/>
                  <a:pt x="61" y="20"/>
                </a:cubicBezTo>
                <a:cubicBezTo>
                  <a:pt x="61" y="20"/>
                  <a:pt x="63" y="19"/>
                  <a:pt x="63" y="19"/>
                </a:cubicBezTo>
                <a:cubicBezTo>
                  <a:pt x="63" y="18"/>
                  <a:pt x="63" y="18"/>
                  <a:pt x="63" y="18"/>
                </a:cubicBezTo>
                <a:cubicBezTo>
                  <a:pt x="63" y="18"/>
                  <a:pt x="60" y="18"/>
                  <a:pt x="60" y="18"/>
                </a:cubicBezTo>
                <a:cubicBezTo>
                  <a:pt x="60" y="18"/>
                  <a:pt x="58" y="20"/>
                  <a:pt x="58" y="20"/>
                </a:cubicBezTo>
                <a:cubicBezTo>
                  <a:pt x="58" y="20"/>
                  <a:pt x="56" y="22"/>
                  <a:pt x="56" y="22"/>
                </a:cubicBezTo>
                <a:close/>
                <a:moveTo>
                  <a:pt x="55" y="32"/>
                </a:moveTo>
                <a:cubicBezTo>
                  <a:pt x="55" y="32"/>
                  <a:pt x="55" y="32"/>
                  <a:pt x="55" y="32"/>
                </a:cubicBezTo>
                <a:cubicBezTo>
                  <a:pt x="55" y="32"/>
                  <a:pt x="57" y="30"/>
                  <a:pt x="57" y="29"/>
                </a:cubicBezTo>
                <a:cubicBezTo>
                  <a:pt x="57" y="29"/>
                  <a:pt x="57" y="27"/>
                  <a:pt x="57" y="27"/>
                </a:cubicBezTo>
                <a:cubicBezTo>
                  <a:pt x="57" y="25"/>
                  <a:pt x="57" y="25"/>
                  <a:pt x="57" y="25"/>
                </a:cubicBezTo>
                <a:cubicBezTo>
                  <a:pt x="55" y="23"/>
                  <a:pt x="55" y="23"/>
                  <a:pt x="55" y="23"/>
                </a:cubicBezTo>
                <a:cubicBezTo>
                  <a:pt x="55" y="23"/>
                  <a:pt x="54" y="25"/>
                  <a:pt x="54" y="25"/>
                </a:cubicBezTo>
                <a:cubicBezTo>
                  <a:pt x="54" y="26"/>
                  <a:pt x="53" y="26"/>
                  <a:pt x="52" y="27"/>
                </a:cubicBezTo>
                <a:cubicBezTo>
                  <a:pt x="51" y="28"/>
                  <a:pt x="51" y="29"/>
                  <a:pt x="51" y="30"/>
                </a:cubicBezTo>
                <a:cubicBezTo>
                  <a:pt x="51" y="30"/>
                  <a:pt x="50" y="31"/>
                  <a:pt x="50" y="32"/>
                </a:cubicBezTo>
                <a:cubicBezTo>
                  <a:pt x="50" y="33"/>
                  <a:pt x="51" y="33"/>
                  <a:pt x="52" y="33"/>
                </a:cubicBezTo>
                <a:cubicBezTo>
                  <a:pt x="53" y="33"/>
                  <a:pt x="52" y="33"/>
                  <a:pt x="52" y="33"/>
                </a:cubicBezTo>
                <a:cubicBezTo>
                  <a:pt x="55" y="32"/>
                  <a:pt x="55" y="32"/>
                  <a:pt x="55" y="32"/>
                </a:cubicBezTo>
                <a:close/>
                <a:moveTo>
                  <a:pt x="21" y="94"/>
                </a:moveTo>
                <a:cubicBezTo>
                  <a:pt x="21" y="94"/>
                  <a:pt x="21" y="94"/>
                  <a:pt x="21" y="94"/>
                </a:cubicBezTo>
                <a:cubicBezTo>
                  <a:pt x="21" y="94"/>
                  <a:pt x="21" y="94"/>
                  <a:pt x="22" y="94"/>
                </a:cubicBezTo>
                <a:cubicBezTo>
                  <a:pt x="22" y="94"/>
                  <a:pt x="22" y="93"/>
                  <a:pt x="22" y="93"/>
                </a:cubicBezTo>
                <a:cubicBezTo>
                  <a:pt x="23" y="93"/>
                  <a:pt x="23" y="94"/>
                  <a:pt x="23" y="94"/>
                </a:cubicBezTo>
                <a:cubicBezTo>
                  <a:pt x="24" y="94"/>
                  <a:pt x="24" y="95"/>
                  <a:pt x="24" y="95"/>
                </a:cubicBezTo>
                <a:cubicBezTo>
                  <a:pt x="25" y="97"/>
                  <a:pt x="25" y="97"/>
                  <a:pt x="25" y="97"/>
                </a:cubicBezTo>
                <a:cubicBezTo>
                  <a:pt x="25" y="97"/>
                  <a:pt x="25" y="98"/>
                  <a:pt x="25" y="98"/>
                </a:cubicBezTo>
                <a:cubicBezTo>
                  <a:pt x="25" y="99"/>
                  <a:pt x="25" y="99"/>
                  <a:pt x="25" y="99"/>
                </a:cubicBezTo>
                <a:cubicBezTo>
                  <a:pt x="25" y="99"/>
                  <a:pt x="26" y="99"/>
                  <a:pt x="27" y="99"/>
                </a:cubicBezTo>
                <a:cubicBezTo>
                  <a:pt x="27" y="99"/>
                  <a:pt x="27" y="100"/>
                  <a:pt x="28" y="100"/>
                </a:cubicBezTo>
                <a:cubicBezTo>
                  <a:pt x="29" y="101"/>
                  <a:pt x="29" y="101"/>
                  <a:pt x="29" y="101"/>
                </a:cubicBezTo>
                <a:cubicBezTo>
                  <a:pt x="30" y="102"/>
                  <a:pt x="30" y="102"/>
                  <a:pt x="31" y="103"/>
                </a:cubicBezTo>
                <a:cubicBezTo>
                  <a:pt x="32" y="103"/>
                  <a:pt x="32" y="103"/>
                  <a:pt x="33" y="103"/>
                </a:cubicBezTo>
                <a:cubicBezTo>
                  <a:pt x="33" y="102"/>
                  <a:pt x="33" y="102"/>
                  <a:pt x="34" y="102"/>
                </a:cubicBezTo>
                <a:cubicBezTo>
                  <a:pt x="34" y="102"/>
                  <a:pt x="34" y="102"/>
                  <a:pt x="35" y="102"/>
                </a:cubicBezTo>
                <a:cubicBezTo>
                  <a:pt x="35" y="101"/>
                  <a:pt x="34" y="101"/>
                  <a:pt x="34" y="101"/>
                </a:cubicBezTo>
                <a:cubicBezTo>
                  <a:pt x="34" y="101"/>
                  <a:pt x="33" y="100"/>
                  <a:pt x="32" y="99"/>
                </a:cubicBezTo>
                <a:cubicBezTo>
                  <a:pt x="32" y="99"/>
                  <a:pt x="32" y="99"/>
                  <a:pt x="32" y="98"/>
                </a:cubicBezTo>
                <a:cubicBezTo>
                  <a:pt x="32" y="98"/>
                  <a:pt x="32" y="98"/>
                  <a:pt x="31" y="97"/>
                </a:cubicBezTo>
                <a:cubicBezTo>
                  <a:pt x="30" y="97"/>
                  <a:pt x="30" y="97"/>
                  <a:pt x="30" y="97"/>
                </a:cubicBezTo>
                <a:cubicBezTo>
                  <a:pt x="29" y="96"/>
                  <a:pt x="29" y="95"/>
                  <a:pt x="29" y="95"/>
                </a:cubicBezTo>
                <a:cubicBezTo>
                  <a:pt x="29" y="95"/>
                  <a:pt x="27" y="95"/>
                  <a:pt x="27" y="94"/>
                </a:cubicBezTo>
                <a:cubicBezTo>
                  <a:pt x="27" y="94"/>
                  <a:pt x="26" y="94"/>
                  <a:pt x="26" y="94"/>
                </a:cubicBezTo>
                <a:cubicBezTo>
                  <a:pt x="26" y="94"/>
                  <a:pt x="24" y="93"/>
                  <a:pt x="24" y="92"/>
                </a:cubicBezTo>
                <a:cubicBezTo>
                  <a:pt x="24" y="92"/>
                  <a:pt x="24" y="91"/>
                  <a:pt x="24" y="91"/>
                </a:cubicBezTo>
                <a:cubicBezTo>
                  <a:pt x="24" y="91"/>
                  <a:pt x="23" y="91"/>
                  <a:pt x="22" y="91"/>
                </a:cubicBezTo>
                <a:cubicBezTo>
                  <a:pt x="21" y="92"/>
                  <a:pt x="20" y="92"/>
                  <a:pt x="20" y="92"/>
                </a:cubicBezTo>
                <a:cubicBezTo>
                  <a:pt x="19" y="92"/>
                  <a:pt x="19" y="93"/>
                  <a:pt x="19" y="93"/>
                </a:cubicBezTo>
                <a:cubicBezTo>
                  <a:pt x="19" y="93"/>
                  <a:pt x="19" y="94"/>
                  <a:pt x="20" y="94"/>
                </a:cubicBezTo>
                <a:cubicBezTo>
                  <a:pt x="20" y="95"/>
                  <a:pt x="21" y="94"/>
                  <a:pt x="21" y="94"/>
                </a:cubicBezTo>
                <a:close/>
                <a:moveTo>
                  <a:pt x="71" y="75"/>
                </a:moveTo>
                <a:cubicBezTo>
                  <a:pt x="71" y="75"/>
                  <a:pt x="71" y="75"/>
                  <a:pt x="71" y="75"/>
                </a:cubicBezTo>
                <a:cubicBezTo>
                  <a:pt x="71" y="76"/>
                  <a:pt x="71" y="76"/>
                  <a:pt x="71" y="76"/>
                </a:cubicBezTo>
                <a:cubicBezTo>
                  <a:pt x="71" y="76"/>
                  <a:pt x="71" y="76"/>
                  <a:pt x="72" y="76"/>
                </a:cubicBezTo>
                <a:cubicBezTo>
                  <a:pt x="72" y="75"/>
                  <a:pt x="72" y="76"/>
                  <a:pt x="73" y="76"/>
                </a:cubicBezTo>
                <a:cubicBezTo>
                  <a:pt x="73" y="76"/>
                  <a:pt x="73" y="76"/>
                  <a:pt x="73" y="76"/>
                </a:cubicBezTo>
                <a:cubicBezTo>
                  <a:pt x="74" y="76"/>
                  <a:pt x="75" y="74"/>
                  <a:pt x="75" y="74"/>
                </a:cubicBezTo>
                <a:cubicBezTo>
                  <a:pt x="75" y="74"/>
                  <a:pt x="75" y="74"/>
                  <a:pt x="76" y="74"/>
                </a:cubicBezTo>
                <a:cubicBezTo>
                  <a:pt x="76" y="74"/>
                  <a:pt x="77" y="74"/>
                  <a:pt x="77" y="73"/>
                </a:cubicBezTo>
                <a:cubicBezTo>
                  <a:pt x="77" y="73"/>
                  <a:pt x="77" y="73"/>
                  <a:pt x="78" y="73"/>
                </a:cubicBezTo>
                <a:cubicBezTo>
                  <a:pt x="78" y="72"/>
                  <a:pt x="78" y="72"/>
                  <a:pt x="78" y="72"/>
                </a:cubicBezTo>
                <a:cubicBezTo>
                  <a:pt x="79" y="71"/>
                  <a:pt x="80" y="71"/>
                  <a:pt x="80" y="71"/>
                </a:cubicBezTo>
                <a:cubicBezTo>
                  <a:pt x="81" y="70"/>
                  <a:pt x="81" y="70"/>
                  <a:pt x="81" y="69"/>
                </a:cubicBezTo>
                <a:cubicBezTo>
                  <a:pt x="81" y="69"/>
                  <a:pt x="80" y="69"/>
                  <a:pt x="80" y="70"/>
                </a:cubicBezTo>
                <a:cubicBezTo>
                  <a:pt x="79" y="70"/>
                  <a:pt x="78" y="70"/>
                  <a:pt x="78" y="70"/>
                </a:cubicBezTo>
                <a:cubicBezTo>
                  <a:pt x="78" y="71"/>
                  <a:pt x="77" y="71"/>
                  <a:pt x="77" y="71"/>
                </a:cubicBezTo>
                <a:cubicBezTo>
                  <a:pt x="76" y="71"/>
                  <a:pt x="75" y="72"/>
                  <a:pt x="74" y="72"/>
                </a:cubicBezTo>
                <a:cubicBezTo>
                  <a:pt x="74" y="72"/>
                  <a:pt x="74" y="73"/>
                  <a:pt x="73" y="74"/>
                </a:cubicBezTo>
                <a:cubicBezTo>
                  <a:pt x="73" y="74"/>
                  <a:pt x="73" y="74"/>
                  <a:pt x="73" y="75"/>
                </a:cubicBezTo>
                <a:cubicBezTo>
                  <a:pt x="72" y="75"/>
                  <a:pt x="71" y="75"/>
                  <a:pt x="71" y="75"/>
                </a:cubicBezTo>
                <a:close/>
              </a:path>
            </a:pathLst>
          </a:custGeom>
          <a:solidFill>
            <a:srgbClr val="8ED5DF"/>
          </a:solidFill>
          <a:ln w="0" cap="rnd">
            <a:solidFill>
              <a:srgbClr val="8ED5DF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Freeform 219">
            <a:extLst>
              <a:ext uri="{FF2B5EF4-FFF2-40B4-BE49-F238E27FC236}">
                <a16:creationId xmlns:a16="http://schemas.microsoft.com/office/drawing/2014/main" id="{C231008E-D453-D0B6-BE24-8DE804C9F968}"/>
              </a:ext>
            </a:extLst>
          </p:cNvPr>
          <p:cNvSpPr>
            <a:spLocks/>
          </p:cNvSpPr>
          <p:nvPr/>
        </p:nvSpPr>
        <p:spPr bwMode="auto">
          <a:xfrm>
            <a:off x="10135553" y="5141686"/>
            <a:ext cx="591987" cy="406639"/>
          </a:xfrm>
          <a:custGeom>
            <a:avLst/>
            <a:gdLst>
              <a:gd name="T0" fmla="*/ 28 w 240"/>
              <a:gd name="T1" fmla="*/ 61 h 170"/>
              <a:gd name="T2" fmla="*/ 31 w 240"/>
              <a:gd name="T3" fmla="*/ 54 h 170"/>
              <a:gd name="T4" fmla="*/ 44 w 240"/>
              <a:gd name="T5" fmla="*/ 55 h 170"/>
              <a:gd name="T6" fmla="*/ 64 w 240"/>
              <a:gd name="T7" fmla="*/ 59 h 170"/>
              <a:gd name="T8" fmla="*/ 96 w 240"/>
              <a:gd name="T9" fmla="*/ 52 h 170"/>
              <a:gd name="T10" fmla="*/ 95 w 240"/>
              <a:gd name="T11" fmla="*/ 41 h 170"/>
              <a:gd name="T12" fmla="*/ 115 w 240"/>
              <a:gd name="T13" fmla="*/ 36 h 170"/>
              <a:gd name="T14" fmla="*/ 127 w 240"/>
              <a:gd name="T15" fmla="*/ 30 h 170"/>
              <a:gd name="T16" fmla="*/ 139 w 240"/>
              <a:gd name="T17" fmla="*/ 24 h 170"/>
              <a:gd name="T18" fmla="*/ 148 w 240"/>
              <a:gd name="T19" fmla="*/ 9 h 170"/>
              <a:gd name="T20" fmla="*/ 168 w 240"/>
              <a:gd name="T21" fmla="*/ 5 h 170"/>
              <a:gd name="T22" fmla="*/ 186 w 240"/>
              <a:gd name="T23" fmla="*/ 1 h 170"/>
              <a:gd name="T24" fmla="*/ 207 w 240"/>
              <a:gd name="T25" fmla="*/ 6 h 170"/>
              <a:gd name="T26" fmla="*/ 218 w 240"/>
              <a:gd name="T27" fmla="*/ 11 h 170"/>
              <a:gd name="T28" fmla="*/ 229 w 240"/>
              <a:gd name="T29" fmla="*/ 17 h 170"/>
              <a:gd name="T30" fmla="*/ 238 w 240"/>
              <a:gd name="T31" fmla="*/ 23 h 170"/>
              <a:gd name="T32" fmla="*/ 234 w 240"/>
              <a:gd name="T33" fmla="*/ 33 h 170"/>
              <a:gd name="T34" fmla="*/ 224 w 240"/>
              <a:gd name="T35" fmla="*/ 39 h 170"/>
              <a:gd name="T36" fmla="*/ 217 w 240"/>
              <a:gd name="T37" fmla="*/ 48 h 170"/>
              <a:gd name="T38" fmla="*/ 213 w 240"/>
              <a:gd name="T39" fmla="*/ 62 h 170"/>
              <a:gd name="T40" fmla="*/ 206 w 240"/>
              <a:gd name="T41" fmla="*/ 75 h 170"/>
              <a:gd name="T42" fmla="*/ 201 w 240"/>
              <a:gd name="T43" fmla="*/ 90 h 170"/>
              <a:gd name="T44" fmla="*/ 199 w 240"/>
              <a:gd name="T45" fmla="*/ 106 h 170"/>
              <a:gd name="T46" fmla="*/ 196 w 240"/>
              <a:gd name="T47" fmla="*/ 117 h 170"/>
              <a:gd name="T48" fmla="*/ 192 w 240"/>
              <a:gd name="T49" fmla="*/ 126 h 170"/>
              <a:gd name="T50" fmla="*/ 177 w 240"/>
              <a:gd name="T51" fmla="*/ 135 h 170"/>
              <a:gd name="T52" fmla="*/ 168 w 240"/>
              <a:gd name="T53" fmla="*/ 139 h 170"/>
              <a:gd name="T54" fmla="*/ 153 w 240"/>
              <a:gd name="T55" fmla="*/ 139 h 170"/>
              <a:gd name="T56" fmla="*/ 139 w 240"/>
              <a:gd name="T57" fmla="*/ 141 h 170"/>
              <a:gd name="T58" fmla="*/ 130 w 240"/>
              <a:gd name="T59" fmla="*/ 144 h 170"/>
              <a:gd name="T60" fmla="*/ 123 w 240"/>
              <a:gd name="T61" fmla="*/ 152 h 170"/>
              <a:gd name="T62" fmla="*/ 115 w 240"/>
              <a:gd name="T63" fmla="*/ 152 h 170"/>
              <a:gd name="T64" fmla="*/ 105 w 240"/>
              <a:gd name="T65" fmla="*/ 159 h 170"/>
              <a:gd name="T66" fmla="*/ 94 w 240"/>
              <a:gd name="T67" fmla="*/ 167 h 170"/>
              <a:gd name="T68" fmla="*/ 80 w 240"/>
              <a:gd name="T69" fmla="*/ 170 h 170"/>
              <a:gd name="T70" fmla="*/ 64 w 240"/>
              <a:gd name="T71" fmla="*/ 168 h 170"/>
              <a:gd name="T72" fmla="*/ 55 w 240"/>
              <a:gd name="T73" fmla="*/ 162 h 170"/>
              <a:gd name="T74" fmla="*/ 42 w 240"/>
              <a:gd name="T75" fmla="*/ 152 h 170"/>
              <a:gd name="T76" fmla="*/ 26 w 240"/>
              <a:gd name="T77" fmla="*/ 143 h 170"/>
              <a:gd name="T78" fmla="*/ 16 w 240"/>
              <a:gd name="T79" fmla="*/ 135 h 170"/>
              <a:gd name="T80" fmla="*/ 7 w 240"/>
              <a:gd name="T81" fmla="*/ 121 h 170"/>
              <a:gd name="T82" fmla="*/ 0 w 240"/>
              <a:gd name="T83" fmla="*/ 117 h 170"/>
              <a:gd name="T84" fmla="*/ 3 w 240"/>
              <a:gd name="T85" fmla="*/ 109 h 170"/>
              <a:gd name="T86" fmla="*/ 8 w 240"/>
              <a:gd name="T87" fmla="*/ 97 h 170"/>
              <a:gd name="T88" fmla="*/ 7 w 240"/>
              <a:gd name="T89" fmla="*/ 88 h 170"/>
              <a:gd name="T90" fmla="*/ 12 w 240"/>
              <a:gd name="T91" fmla="*/ 74 h 170"/>
              <a:gd name="T92" fmla="*/ 8 w 240"/>
              <a:gd name="T93" fmla="*/ 69 h 170"/>
              <a:gd name="T94" fmla="*/ 20 w 240"/>
              <a:gd name="T95" fmla="*/ 70 h 170"/>
              <a:gd name="T96" fmla="*/ 27 w 240"/>
              <a:gd name="T97" fmla="*/ 64 h 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40" h="170">
                <a:moveTo>
                  <a:pt x="28" y="61"/>
                </a:moveTo>
                <a:cubicBezTo>
                  <a:pt x="28" y="61"/>
                  <a:pt x="28" y="61"/>
                  <a:pt x="28" y="61"/>
                </a:cubicBezTo>
                <a:cubicBezTo>
                  <a:pt x="28" y="61"/>
                  <a:pt x="28" y="61"/>
                  <a:pt x="28" y="61"/>
                </a:cubicBezTo>
                <a:cubicBezTo>
                  <a:pt x="28" y="60"/>
                  <a:pt x="28" y="60"/>
                  <a:pt x="28" y="60"/>
                </a:cubicBezTo>
                <a:cubicBezTo>
                  <a:pt x="28" y="58"/>
                  <a:pt x="28" y="58"/>
                  <a:pt x="28" y="58"/>
                </a:cubicBezTo>
                <a:cubicBezTo>
                  <a:pt x="31" y="54"/>
                  <a:pt x="31" y="54"/>
                  <a:pt x="31" y="54"/>
                </a:cubicBezTo>
                <a:cubicBezTo>
                  <a:pt x="31" y="49"/>
                  <a:pt x="31" y="49"/>
                  <a:pt x="31" y="49"/>
                </a:cubicBezTo>
                <a:cubicBezTo>
                  <a:pt x="39" y="50"/>
                  <a:pt x="39" y="50"/>
                  <a:pt x="39" y="50"/>
                </a:cubicBezTo>
                <a:cubicBezTo>
                  <a:pt x="44" y="55"/>
                  <a:pt x="44" y="55"/>
                  <a:pt x="44" y="55"/>
                </a:cubicBezTo>
                <a:cubicBezTo>
                  <a:pt x="51" y="59"/>
                  <a:pt x="51" y="59"/>
                  <a:pt x="51" y="59"/>
                </a:cubicBezTo>
                <a:cubicBezTo>
                  <a:pt x="55" y="61"/>
                  <a:pt x="55" y="61"/>
                  <a:pt x="55" y="61"/>
                </a:cubicBezTo>
                <a:cubicBezTo>
                  <a:pt x="64" y="59"/>
                  <a:pt x="64" y="59"/>
                  <a:pt x="64" y="59"/>
                </a:cubicBezTo>
                <a:cubicBezTo>
                  <a:pt x="81" y="58"/>
                  <a:pt x="81" y="58"/>
                  <a:pt x="81" y="58"/>
                </a:cubicBezTo>
                <a:cubicBezTo>
                  <a:pt x="81" y="58"/>
                  <a:pt x="90" y="57"/>
                  <a:pt x="91" y="56"/>
                </a:cubicBezTo>
                <a:cubicBezTo>
                  <a:pt x="92" y="55"/>
                  <a:pt x="98" y="54"/>
                  <a:pt x="96" y="52"/>
                </a:cubicBezTo>
                <a:cubicBezTo>
                  <a:pt x="94" y="51"/>
                  <a:pt x="90" y="48"/>
                  <a:pt x="90" y="48"/>
                </a:cubicBezTo>
                <a:cubicBezTo>
                  <a:pt x="90" y="46"/>
                  <a:pt x="90" y="46"/>
                  <a:pt x="90" y="46"/>
                </a:cubicBezTo>
                <a:cubicBezTo>
                  <a:pt x="95" y="41"/>
                  <a:pt x="95" y="41"/>
                  <a:pt x="95" y="41"/>
                </a:cubicBezTo>
                <a:cubicBezTo>
                  <a:pt x="104" y="38"/>
                  <a:pt x="104" y="38"/>
                  <a:pt x="104" y="38"/>
                </a:cubicBezTo>
                <a:cubicBezTo>
                  <a:pt x="111" y="37"/>
                  <a:pt x="111" y="37"/>
                  <a:pt x="111" y="37"/>
                </a:cubicBezTo>
                <a:cubicBezTo>
                  <a:pt x="115" y="36"/>
                  <a:pt x="115" y="36"/>
                  <a:pt x="115" y="36"/>
                </a:cubicBezTo>
                <a:cubicBezTo>
                  <a:pt x="117" y="30"/>
                  <a:pt x="117" y="30"/>
                  <a:pt x="117" y="30"/>
                </a:cubicBezTo>
                <a:cubicBezTo>
                  <a:pt x="123" y="29"/>
                  <a:pt x="123" y="29"/>
                  <a:pt x="123" y="29"/>
                </a:cubicBezTo>
                <a:cubicBezTo>
                  <a:pt x="127" y="30"/>
                  <a:pt x="127" y="30"/>
                  <a:pt x="127" y="30"/>
                </a:cubicBezTo>
                <a:cubicBezTo>
                  <a:pt x="133" y="30"/>
                  <a:pt x="133" y="30"/>
                  <a:pt x="133" y="30"/>
                </a:cubicBezTo>
                <a:cubicBezTo>
                  <a:pt x="136" y="26"/>
                  <a:pt x="136" y="26"/>
                  <a:pt x="136" y="26"/>
                </a:cubicBezTo>
                <a:cubicBezTo>
                  <a:pt x="139" y="24"/>
                  <a:pt x="139" y="24"/>
                  <a:pt x="139" y="24"/>
                </a:cubicBezTo>
                <a:cubicBezTo>
                  <a:pt x="143" y="22"/>
                  <a:pt x="143" y="22"/>
                  <a:pt x="143" y="22"/>
                </a:cubicBezTo>
                <a:cubicBezTo>
                  <a:pt x="146" y="16"/>
                  <a:pt x="146" y="16"/>
                  <a:pt x="146" y="16"/>
                </a:cubicBezTo>
                <a:cubicBezTo>
                  <a:pt x="148" y="9"/>
                  <a:pt x="148" y="9"/>
                  <a:pt x="148" y="9"/>
                </a:cubicBezTo>
                <a:cubicBezTo>
                  <a:pt x="149" y="6"/>
                  <a:pt x="149" y="6"/>
                  <a:pt x="149" y="6"/>
                </a:cubicBezTo>
                <a:cubicBezTo>
                  <a:pt x="163" y="2"/>
                  <a:pt x="163" y="2"/>
                  <a:pt x="163" y="2"/>
                </a:cubicBezTo>
                <a:cubicBezTo>
                  <a:pt x="168" y="5"/>
                  <a:pt x="168" y="5"/>
                  <a:pt x="168" y="5"/>
                </a:cubicBezTo>
                <a:cubicBezTo>
                  <a:pt x="175" y="4"/>
                  <a:pt x="175" y="4"/>
                  <a:pt x="175" y="4"/>
                </a:cubicBezTo>
                <a:cubicBezTo>
                  <a:pt x="180" y="0"/>
                  <a:pt x="180" y="0"/>
                  <a:pt x="180" y="0"/>
                </a:cubicBezTo>
                <a:cubicBezTo>
                  <a:pt x="186" y="1"/>
                  <a:pt x="186" y="1"/>
                  <a:pt x="186" y="1"/>
                </a:cubicBezTo>
                <a:cubicBezTo>
                  <a:pt x="194" y="9"/>
                  <a:pt x="194" y="9"/>
                  <a:pt x="194" y="9"/>
                </a:cubicBezTo>
                <a:cubicBezTo>
                  <a:pt x="202" y="9"/>
                  <a:pt x="202" y="9"/>
                  <a:pt x="202" y="9"/>
                </a:cubicBezTo>
                <a:cubicBezTo>
                  <a:pt x="207" y="6"/>
                  <a:pt x="207" y="6"/>
                  <a:pt x="207" y="6"/>
                </a:cubicBezTo>
                <a:cubicBezTo>
                  <a:pt x="212" y="4"/>
                  <a:pt x="212" y="4"/>
                  <a:pt x="212" y="4"/>
                </a:cubicBezTo>
                <a:cubicBezTo>
                  <a:pt x="215" y="7"/>
                  <a:pt x="215" y="7"/>
                  <a:pt x="215" y="7"/>
                </a:cubicBezTo>
                <a:cubicBezTo>
                  <a:pt x="218" y="11"/>
                  <a:pt x="218" y="11"/>
                  <a:pt x="218" y="11"/>
                </a:cubicBezTo>
                <a:cubicBezTo>
                  <a:pt x="223" y="10"/>
                  <a:pt x="223" y="10"/>
                  <a:pt x="223" y="10"/>
                </a:cubicBezTo>
                <a:cubicBezTo>
                  <a:pt x="226" y="14"/>
                  <a:pt x="226" y="14"/>
                  <a:pt x="226" y="14"/>
                </a:cubicBezTo>
                <a:cubicBezTo>
                  <a:pt x="229" y="17"/>
                  <a:pt x="229" y="17"/>
                  <a:pt x="229" y="17"/>
                </a:cubicBezTo>
                <a:cubicBezTo>
                  <a:pt x="234" y="16"/>
                  <a:pt x="234" y="16"/>
                  <a:pt x="234" y="16"/>
                </a:cubicBezTo>
                <a:cubicBezTo>
                  <a:pt x="239" y="19"/>
                  <a:pt x="239" y="19"/>
                  <a:pt x="239" y="19"/>
                </a:cubicBezTo>
                <a:cubicBezTo>
                  <a:pt x="238" y="23"/>
                  <a:pt x="238" y="23"/>
                  <a:pt x="238" y="23"/>
                </a:cubicBezTo>
                <a:cubicBezTo>
                  <a:pt x="240" y="28"/>
                  <a:pt x="240" y="28"/>
                  <a:pt x="240" y="28"/>
                </a:cubicBezTo>
                <a:cubicBezTo>
                  <a:pt x="237" y="31"/>
                  <a:pt x="237" y="31"/>
                  <a:pt x="237" y="31"/>
                </a:cubicBezTo>
                <a:cubicBezTo>
                  <a:pt x="237" y="31"/>
                  <a:pt x="236" y="33"/>
                  <a:pt x="234" y="33"/>
                </a:cubicBezTo>
                <a:cubicBezTo>
                  <a:pt x="233" y="34"/>
                  <a:pt x="231" y="35"/>
                  <a:pt x="231" y="35"/>
                </a:cubicBezTo>
                <a:cubicBezTo>
                  <a:pt x="228" y="38"/>
                  <a:pt x="228" y="38"/>
                  <a:pt x="228" y="38"/>
                </a:cubicBezTo>
                <a:cubicBezTo>
                  <a:pt x="224" y="39"/>
                  <a:pt x="224" y="39"/>
                  <a:pt x="224" y="39"/>
                </a:cubicBezTo>
                <a:cubicBezTo>
                  <a:pt x="221" y="40"/>
                  <a:pt x="221" y="40"/>
                  <a:pt x="221" y="40"/>
                </a:cubicBezTo>
                <a:cubicBezTo>
                  <a:pt x="219" y="42"/>
                  <a:pt x="219" y="42"/>
                  <a:pt x="219" y="42"/>
                </a:cubicBezTo>
                <a:cubicBezTo>
                  <a:pt x="217" y="48"/>
                  <a:pt x="217" y="48"/>
                  <a:pt x="217" y="48"/>
                </a:cubicBezTo>
                <a:cubicBezTo>
                  <a:pt x="214" y="51"/>
                  <a:pt x="214" y="51"/>
                  <a:pt x="214" y="51"/>
                </a:cubicBezTo>
                <a:cubicBezTo>
                  <a:pt x="213" y="56"/>
                  <a:pt x="213" y="56"/>
                  <a:pt x="213" y="56"/>
                </a:cubicBezTo>
                <a:cubicBezTo>
                  <a:pt x="213" y="56"/>
                  <a:pt x="215" y="61"/>
                  <a:pt x="213" y="62"/>
                </a:cubicBezTo>
                <a:cubicBezTo>
                  <a:pt x="212" y="62"/>
                  <a:pt x="211" y="63"/>
                  <a:pt x="211" y="63"/>
                </a:cubicBezTo>
                <a:cubicBezTo>
                  <a:pt x="210" y="71"/>
                  <a:pt x="210" y="71"/>
                  <a:pt x="210" y="71"/>
                </a:cubicBezTo>
                <a:cubicBezTo>
                  <a:pt x="206" y="75"/>
                  <a:pt x="206" y="75"/>
                  <a:pt x="206" y="75"/>
                </a:cubicBezTo>
                <a:cubicBezTo>
                  <a:pt x="205" y="83"/>
                  <a:pt x="205" y="83"/>
                  <a:pt x="205" y="83"/>
                </a:cubicBezTo>
                <a:cubicBezTo>
                  <a:pt x="205" y="83"/>
                  <a:pt x="207" y="87"/>
                  <a:pt x="204" y="87"/>
                </a:cubicBezTo>
                <a:cubicBezTo>
                  <a:pt x="202" y="88"/>
                  <a:pt x="201" y="90"/>
                  <a:pt x="201" y="90"/>
                </a:cubicBezTo>
                <a:cubicBezTo>
                  <a:pt x="201" y="97"/>
                  <a:pt x="201" y="97"/>
                  <a:pt x="201" y="97"/>
                </a:cubicBezTo>
                <a:cubicBezTo>
                  <a:pt x="198" y="102"/>
                  <a:pt x="198" y="102"/>
                  <a:pt x="198" y="102"/>
                </a:cubicBezTo>
                <a:cubicBezTo>
                  <a:pt x="199" y="106"/>
                  <a:pt x="199" y="106"/>
                  <a:pt x="199" y="106"/>
                </a:cubicBezTo>
                <a:cubicBezTo>
                  <a:pt x="197" y="109"/>
                  <a:pt x="197" y="109"/>
                  <a:pt x="197" y="109"/>
                </a:cubicBezTo>
                <a:cubicBezTo>
                  <a:pt x="198" y="114"/>
                  <a:pt x="198" y="114"/>
                  <a:pt x="198" y="114"/>
                </a:cubicBezTo>
                <a:cubicBezTo>
                  <a:pt x="196" y="117"/>
                  <a:pt x="196" y="117"/>
                  <a:pt x="196" y="117"/>
                </a:cubicBezTo>
                <a:cubicBezTo>
                  <a:pt x="195" y="118"/>
                  <a:pt x="195" y="118"/>
                  <a:pt x="195" y="118"/>
                </a:cubicBezTo>
                <a:cubicBezTo>
                  <a:pt x="194" y="121"/>
                  <a:pt x="194" y="121"/>
                  <a:pt x="194" y="121"/>
                </a:cubicBezTo>
                <a:cubicBezTo>
                  <a:pt x="192" y="126"/>
                  <a:pt x="192" y="126"/>
                  <a:pt x="192" y="126"/>
                </a:cubicBezTo>
                <a:cubicBezTo>
                  <a:pt x="184" y="133"/>
                  <a:pt x="184" y="133"/>
                  <a:pt x="184" y="133"/>
                </a:cubicBezTo>
                <a:cubicBezTo>
                  <a:pt x="180" y="132"/>
                  <a:pt x="180" y="132"/>
                  <a:pt x="180" y="132"/>
                </a:cubicBezTo>
                <a:cubicBezTo>
                  <a:pt x="177" y="135"/>
                  <a:pt x="177" y="135"/>
                  <a:pt x="177" y="135"/>
                </a:cubicBezTo>
                <a:cubicBezTo>
                  <a:pt x="177" y="135"/>
                  <a:pt x="178" y="135"/>
                  <a:pt x="176" y="137"/>
                </a:cubicBezTo>
                <a:cubicBezTo>
                  <a:pt x="174" y="138"/>
                  <a:pt x="170" y="139"/>
                  <a:pt x="170" y="139"/>
                </a:cubicBezTo>
                <a:cubicBezTo>
                  <a:pt x="168" y="139"/>
                  <a:pt x="168" y="139"/>
                  <a:pt x="168" y="139"/>
                </a:cubicBezTo>
                <a:cubicBezTo>
                  <a:pt x="161" y="139"/>
                  <a:pt x="161" y="139"/>
                  <a:pt x="161" y="139"/>
                </a:cubicBezTo>
                <a:cubicBezTo>
                  <a:pt x="161" y="139"/>
                  <a:pt x="160" y="138"/>
                  <a:pt x="159" y="139"/>
                </a:cubicBezTo>
                <a:cubicBezTo>
                  <a:pt x="158" y="139"/>
                  <a:pt x="153" y="139"/>
                  <a:pt x="153" y="139"/>
                </a:cubicBezTo>
                <a:cubicBezTo>
                  <a:pt x="153" y="139"/>
                  <a:pt x="151" y="138"/>
                  <a:pt x="150" y="138"/>
                </a:cubicBezTo>
                <a:cubicBezTo>
                  <a:pt x="149" y="138"/>
                  <a:pt x="143" y="139"/>
                  <a:pt x="143" y="139"/>
                </a:cubicBezTo>
                <a:cubicBezTo>
                  <a:pt x="139" y="141"/>
                  <a:pt x="139" y="141"/>
                  <a:pt x="139" y="141"/>
                </a:cubicBezTo>
                <a:cubicBezTo>
                  <a:pt x="139" y="141"/>
                  <a:pt x="138" y="139"/>
                  <a:pt x="137" y="140"/>
                </a:cubicBezTo>
                <a:cubicBezTo>
                  <a:pt x="135" y="140"/>
                  <a:pt x="130" y="142"/>
                  <a:pt x="130" y="142"/>
                </a:cubicBezTo>
                <a:cubicBezTo>
                  <a:pt x="130" y="142"/>
                  <a:pt x="132" y="144"/>
                  <a:pt x="130" y="144"/>
                </a:cubicBezTo>
                <a:cubicBezTo>
                  <a:pt x="129" y="144"/>
                  <a:pt x="126" y="148"/>
                  <a:pt x="126" y="148"/>
                </a:cubicBezTo>
                <a:cubicBezTo>
                  <a:pt x="124" y="149"/>
                  <a:pt x="124" y="149"/>
                  <a:pt x="124" y="149"/>
                </a:cubicBezTo>
                <a:cubicBezTo>
                  <a:pt x="123" y="152"/>
                  <a:pt x="123" y="152"/>
                  <a:pt x="123" y="152"/>
                </a:cubicBezTo>
                <a:cubicBezTo>
                  <a:pt x="123" y="152"/>
                  <a:pt x="122" y="152"/>
                  <a:pt x="120" y="152"/>
                </a:cubicBezTo>
                <a:cubicBezTo>
                  <a:pt x="119" y="152"/>
                  <a:pt x="116" y="153"/>
                  <a:pt x="116" y="153"/>
                </a:cubicBezTo>
                <a:cubicBezTo>
                  <a:pt x="115" y="152"/>
                  <a:pt x="115" y="152"/>
                  <a:pt x="115" y="152"/>
                </a:cubicBezTo>
                <a:cubicBezTo>
                  <a:pt x="111" y="158"/>
                  <a:pt x="111" y="158"/>
                  <a:pt x="111" y="158"/>
                </a:cubicBezTo>
                <a:cubicBezTo>
                  <a:pt x="107" y="160"/>
                  <a:pt x="107" y="160"/>
                  <a:pt x="107" y="160"/>
                </a:cubicBezTo>
                <a:cubicBezTo>
                  <a:pt x="105" y="159"/>
                  <a:pt x="105" y="159"/>
                  <a:pt x="105" y="159"/>
                </a:cubicBezTo>
                <a:cubicBezTo>
                  <a:pt x="103" y="164"/>
                  <a:pt x="103" y="164"/>
                  <a:pt x="103" y="164"/>
                </a:cubicBezTo>
                <a:cubicBezTo>
                  <a:pt x="103" y="164"/>
                  <a:pt x="100" y="165"/>
                  <a:pt x="100" y="166"/>
                </a:cubicBezTo>
                <a:cubicBezTo>
                  <a:pt x="99" y="167"/>
                  <a:pt x="94" y="167"/>
                  <a:pt x="94" y="167"/>
                </a:cubicBezTo>
                <a:cubicBezTo>
                  <a:pt x="90" y="167"/>
                  <a:pt x="90" y="167"/>
                  <a:pt x="90" y="167"/>
                </a:cubicBezTo>
                <a:cubicBezTo>
                  <a:pt x="83" y="169"/>
                  <a:pt x="83" y="169"/>
                  <a:pt x="83" y="169"/>
                </a:cubicBezTo>
                <a:cubicBezTo>
                  <a:pt x="83" y="169"/>
                  <a:pt x="81" y="170"/>
                  <a:pt x="80" y="170"/>
                </a:cubicBezTo>
                <a:cubicBezTo>
                  <a:pt x="79" y="170"/>
                  <a:pt x="74" y="169"/>
                  <a:pt x="74" y="169"/>
                </a:cubicBezTo>
                <a:cubicBezTo>
                  <a:pt x="71" y="170"/>
                  <a:pt x="71" y="170"/>
                  <a:pt x="71" y="170"/>
                </a:cubicBezTo>
                <a:cubicBezTo>
                  <a:pt x="64" y="168"/>
                  <a:pt x="64" y="168"/>
                  <a:pt x="64" y="168"/>
                </a:cubicBezTo>
                <a:cubicBezTo>
                  <a:pt x="62" y="165"/>
                  <a:pt x="62" y="165"/>
                  <a:pt x="62" y="165"/>
                </a:cubicBezTo>
                <a:cubicBezTo>
                  <a:pt x="56" y="164"/>
                  <a:pt x="56" y="164"/>
                  <a:pt x="56" y="164"/>
                </a:cubicBezTo>
                <a:cubicBezTo>
                  <a:pt x="55" y="162"/>
                  <a:pt x="55" y="162"/>
                  <a:pt x="55" y="162"/>
                </a:cubicBezTo>
                <a:cubicBezTo>
                  <a:pt x="51" y="162"/>
                  <a:pt x="51" y="162"/>
                  <a:pt x="51" y="162"/>
                </a:cubicBezTo>
                <a:cubicBezTo>
                  <a:pt x="47" y="158"/>
                  <a:pt x="47" y="158"/>
                  <a:pt x="47" y="158"/>
                </a:cubicBezTo>
                <a:cubicBezTo>
                  <a:pt x="42" y="152"/>
                  <a:pt x="42" y="152"/>
                  <a:pt x="42" y="152"/>
                </a:cubicBezTo>
                <a:cubicBezTo>
                  <a:pt x="32" y="149"/>
                  <a:pt x="32" y="149"/>
                  <a:pt x="32" y="149"/>
                </a:cubicBezTo>
                <a:cubicBezTo>
                  <a:pt x="29" y="145"/>
                  <a:pt x="29" y="145"/>
                  <a:pt x="29" y="145"/>
                </a:cubicBezTo>
                <a:cubicBezTo>
                  <a:pt x="26" y="143"/>
                  <a:pt x="26" y="143"/>
                  <a:pt x="26" y="143"/>
                </a:cubicBezTo>
                <a:cubicBezTo>
                  <a:pt x="22" y="140"/>
                  <a:pt x="22" y="140"/>
                  <a:pt x="22" y="140"/>
                </a:cubicBezTo>
                <a:cubicBezTo>
                  <a:pt x="18" y="137"/>
                  <a:pt x="18" y="137"/>
                  <a:pt x="18" y="137"/>
                </a:cubicBezTo>
                <a:cubicBezTo>
                  <a:pt x="16" y="135"/>
                  <a:pt x="16" y="135"/>
                  <a:pt x="16" y="135"/>
                </a:cubicBezTo>
                <a:cubicBezTo>
                  <a:pt x="10" y="127"/>
                  <a:pt x="10" y="127"/>
                  <a:pt x="10" y="127"/>
                </a:cubicBezTo>
                <a:cubicBezTo>
                  <a:pt x="10" y="125"/>
                  <a:pt x="10" y="125"/>
                  <a:pt x="10" y="125"/>
                </a:cubicBezTo>
                <a:cubicBezTo>
                  <a:pt x="7" y="121"/>
                  <a:pt x="7" y="121"/>
                  <a:pt x="7" y="121"/>
                </a:cubicBezTo>
                <a:cubicBezTo>
                  <a:pt x="6" y="117"/>
                  <a:pt x="6" y="117"/>
                  <a:pt x="6" y="117"/>
                </a:cubicBezTo>
                <a:cubicBezTo>
                  <a:pt x="4" y="115"/>
                  <a:pt x="4" y="115"/>
                  <a:pt x="4" y="115"/>
                </a:cubicBezTo>
                <a:cubicBezTo>
                  <a:pt x="0" y="117"/>
                  <a:pt x="0" y="117"/>
                  <a:pt x="0" y="117"/>
                </a:cubicBezTo>
                <a:cubicBezTo>
                  <a:pt x="0" y="117"/>
                  <a:pt x="0" y="117"/>
                  <a:pt x="0" y="117"/>
                </a:cubicBezTo>
                <a:cubicBezTo>
                  <a:pt x="0" y="116"/>
                  <a:pt x="0" y="116"/>
                  <a:pt x="0" y="116"/>
                </a:cubicBezTo>
                <a:cubicBezTo>
                  <a:pt x="3" y="109"/>
                  <a:pt x="3" y="109"/>
                  <a:pt x="3" y="109"/>
                </a:cubicBezTo>
                <a:cubicBezTo>
                  <a:pt x="6" y="108"/>
                  <a:pt x="6" y="108"/>
                  <a:pt x="6" y="108"/>
                </a:cubicBezTo>
                <a:cubicBezTo>
                  <a:pt x="9" y="103"/>
                  <a:pt x="9" y="103"/>
                  <a:pt x="9" y="103"/>
                </a:cubicBezTo>
                <a:cubicBezTo>
                  <a:pt x="8" y="97"/>
                  <a:pt x="8" y="97"/>
                  <a:pt x="8" y="97"/>
                </a:cubicBezTo>
                <a:cubicBezTo>
                  <a:pt x="8" y="95"/>
                  <a:pt x="8" y="95"/>
                  <a:pt x="8" y="95"/>
                </a:cubicBezTo>
                <a:cubicBezTo>
                  <a:pt x="5" y="89"/>
                  <a:pt x="5" y="89"/>
                  <a:pt x="5" y="89"/>
                </a:cubicBezTo>
                <a:cubicBezTo>
                  <a:pt x="5" y="89"/>
                  <a:pt x="6" y="88"/>
                  <a:pt x="7" y="88"/>
                </a:cubicBezTo>
                <a:cubicBezTo>
                  <a:pt x="8" y="88"/>
                  <a:pt x="11" y="86"/>
                  <a:pt x="11" y="86"/>
                </a:cubicBezTo>
                <a:cubicBezTo>
                  <a:pt x="17" y="82"/>
                  <a:pt x="17" y="82"/>
                  <a:pt x="17" y="82"/>
                </a:cubicBezTo>
                <a:cubicBezTo>
                  <a:pt x="12" y="74"/>
                  <a:pt x="12" y="74"/>
                  <a:pt x="12" y="74"/>
                </a:cubicBezTo>
                <a:cubicBezTo>
                  <a:pt x="10" y="74"/>
                  <a:pt x="10" y="74"/>
                  <a:pt x="10" y="74"/>
                </a:cubicBezTo>
                <a:cubicBezTo>
                  <a:pt x="4" y="72"/>
                  <a:pt x="4" y="72"/>
                  <a:pt x="4" y="72"/>
                </a:cubicBezTo>
                <a:cubicBezTo>
                  <a:pt x="8" y="69"/>
                  <a:pt x="8" y="69"/>
                  <a:pt x="8" y="69"/>
                </a:cubicBezTo>
                <a:cubicBezTo>
                  <a:pt x="10" y="67"/>
                  <a:pt x="10" y="67"/>
                  <a:pt x="10" y="67"/>
                </a:cubicBezTo>
                <a:cubicBezTo>
                  <a:pt x="18" y="70"/>
                  <a:pt x="18" y="70"/>
                  <a:pt x="18" y="70"/>
                </a:cubicBezTo>
                <a:cubicBezTo>
                  <a:pt x="18" y="70"/>
                  <a:pt x="21" y="71"/>
                  <a:pt x="20" y="70"/>
                </a:cubicBezTo>
                <a:cubicBezTo>
                  <a:pt x="20" y="67"/>
                  <a:pt x="21" y="69"/>
                  <a:pt x="21" y="69"/>
                </a:cubicBezTo>
                <a:cubicBezTo>
                  <a:pt x="22" y="71"/>
                  <a:pt x="25" y="69"/>
                  <a:pt x="27" y="69"/>
                </a:cubicBezTo>
                <a:cubicBezTo>
                  <a:pt x="30" y="68"/>
                  <a:pt x="28" y="66"/>
                  <a:pt x="27" y="64"/>
                </a:cubicBezTo>
                <a:cubicBezTo>
                  <a:pt x="27" y="63"/>
                  <a:pt x="27" y="62"/>
                  <a:pt x="28" y="61"/>
                </a:cubicBezTo>
                <a:close/>
              </a:path>
            </a:pathLst>
          </a:custGeom>
          <a:solidFill>
            <a:srgbClr val="8ED5DF"/>
          </a:solidFill>
          <a:ln w="0" cap="rnd">
            <a:solidFill>
              <a:srgbClr val="8ED5DF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id="{5A13229F-F761-7B39-0873-2F7CF381B19B}"/>
              </a:ext>
            </a:extLst>
          </p:cNvPr>
          <p:cNvSpPr>
            <a:spLocks/>
          </p:cNvSpPr>
          <p:nvPr/>
        </p:nvSpPr>
        <p:spPr bwMode="auto">
          <a:xfrm>
            <a:off x="10612234" y="4078437"/>
            <a:ext cx="709671" cy="645092"/>
          </a:xfrm>
          <a:custGeom>
            <a:avLst/>
            <a:gdLst>
              <a:gd name="T0" fmla="*/ 83 w 288"/>
              <a:gd name="T1" fmla="*/ 55 h 270"/>
              <a:gd name="T2" fmla="*/ 75 w 288"/>
              <a:gd name="T3" fmla="*/ 45 h 270"/>
              <a:gd name="T4" fmla="*/ 82 w 288"/>
              <a:gd name="T5" fmla="*/ 27 h 270"/>
              <a:gd name="T6" fmla="*/ 101 w 288"/>
              <a:gd name="T7" fmla="*/ 24 h 270"/>
              <a:gd name="T8" fmla="*/ 107 w 288"/>
              <a:gd name="T9" fmla="*/ 4 h 270"/>
              <a:gd name="T10" fmla="*/ 121 w 288"/>
              <a:gd name="T11" fmla="*/ 2 h 270"/>
              <a:gd name="T12" fmla="*/ 136 w 288"/>
              <a:gd name="T13" fmla="*/ 5 h 270"/>
              <a:gd name="T14" fmla="*/ 153 w 288"/>
              <a:gd name="T15" fmla="*/ 7 h 270"/>
              <a:gd name="T16" fmla="*/ 166 w 288"/>
              <a:gd name="T17" fmla="*/ 4 h 270"/>
              <a:gd name="T18" fmla="*/ 189 w 288"/>
              <a:gd name="T19" fmla="*/ 5 h 270"/>
              <a:gd name="T20" fmla="*/ 200 w 288"/>
              <a:gd name="T21" fmla="*/ 6 h 270"/>
              <a:gd name="T22" fmla="*/ 202 w 288"/>
              <a:gd name="T23" fmla="*/ 24 h 270"/>
              <a:gd name="T24" fmla="*/ 210 w 288"/>
              <a:gd name="T25" fmla="*/ 39 h 270"/>
              <a:gd name="T26" fmla="*/ 222 w 288"/>
              <a:gd name="T27" fmla="*/ 53 h 270"/>
              <a:gd name="T28" fmla="*/ 228 w 288"/>
              <a:gd name="T29" fmla="*/ 65 h 270"/>
              <a:gd name="T30" fmla="*/ 251 w 288"/>
              <a:gd name="T31" fmla="*/ 80 h 270"/>
              <a:gd name="T32" fmla="*/ 263 w 288"/>
              <a:gd name="T33" fmla="*/ 85 h 270"/>
              <a:gd name="T34" fmla="*/ 275 w 288"/>
              <a:gd name="T35" fmla="*/ 92 h 270"/>
              <a:gd name="T36" fmla="*/ 288 w 288"/>
              <a:gd name="T37" fmla="*/ 104 h 270"/>
              <a:gd name="T38" fmla="*/ 274 w 288"/>
              <a:gd name="T39" fmla="*/ 121 h 270"/>
              <a:gd name="T40" fmla="*/ 252 w 288"/>
              <a:gd name="T41" fmla="*/ 124 h 270"/>
              <a:gd name="T42" fmla="*/ 259 w 288"/>
              <a:gd name="T43" fmla="*/ 138 h 270"/>
              <a:gd name="T44" fmla="*/ 264 w 288"/>
              <a:gd name="T45" fmla="*/ 151 h 270"/>
              <a:gd name="T46" fmla="*/ 271 w 288"/>
              <a:gd name="T47" fmla="*/ 164 h 270"/>
              <a:gd name="T48" fmla="*/ 276 w 288"/>
              <a:gd name="T49" fmla="*/ 170 h 270"/>
              <a:gd name="T50" fmla="*/ 269 w 288"/>
              <a:gd name="T51" fmla="*/ 182 h 270"/>
              <a:gd name="T52" fmla="*/ 249 w 288"/>
              <a:gd name="T53" fmla="*/ 211 h 270"/>
              <a:gd name="T54" fmla="*/ 260 w 288"/>
              <a:gd name="T55" fmla="*/ 230 h 270"/>
              <a:gd name="T56" fmla="*/ 240 w 288"/>
              <a:gd name="T57" fmla="*/ 225 h 270"/>
              <a:gd name="T58" fmla="*/ 222 w 288"/>
              <a:gd name="T59" fmla="*/ 234 h 270"/>
              <a:gd name="T60" fmla="*/ 207 w 288"/>
              <a:gd name="T61" fmla="*/ 228 h 270"/>
              <a:gd name="T62" fmla="*/ 188 w 288"/>
              <a:gd name="T63" fmla="*/ 235 h 270"/>
              <a:gd name="T64" fmla="*/ 171 w 288"/>
              <a:gd name="T65" fmla="*/ 242 h 270"/>
              <a:gd name="T66" fmla="*/ 154 w 288"/>
              <a:gd name="T67" fmla="*/ 242 h 270"/>
              <a:gd name="T68" fmla="*/ 129 w 288"/>
              <a:gd name="T69" fmla="*/ 240 h 270"/>
              <a:gd name="T70" fmla="*/ 87 w 288"/>
              <a:gd name="T71" fmla="*/ 242 h 270"/>
              <a:gd name="T72" fmla="*/ 56 w 288"/>
              <a:gd name="T73" fmla="*/ 249 h 270"/>
              <a:gd name="T74" fmla="*/ 51 w 288"/>
              <a:gd name="T75" fmla="*/ 253 h 270"/>
              <a:gd name="T76" fmla="*/ 44 w 288"/>
              <a:gd name="T77" fmla="*/ 266 h 270"/>
              <a:gd name="T78" fmla="*/ 27 w 288"/>
              <a:gd name="T79" fmla="*/ 270 h 270"/>
              <a:gd name="T80" fmla="*/ 25 w 288"/>
              <a:gd name="T81" fmla="*/ 249 h 270"/>
              <a:gd name="T82" fmla="*/ 8 w 288"/>
              <a:gd name="T83" fmla="*/ 237 h 270"/>
              <a:gd name="T84" fmla="*/ 21 w 288"/>
              <a:gd name="T85" fmla="*/ 216 h 270"/>
              <a:gd name="T86" fmla="*/ 22 w 288"/>
              <a:gd name="T87" fmla="*/ 194 h 270"/>
              <a:gd name="T88" fmla="*/ 13 w 288"/>
              <a:gd name="T89" fmla="*/ 175 h 270"/>
              <a:gd name="T90" fmla="*/ 9 w 288"/>
              <a:gd name="T91" fmla="*/ 145 h 270"/>
              <a:gd name="T92" fmla="*/ 36 w 288"/>
              <a:gd name="T93" fmla="*/ 136 h 270"/>
              <a:gd name="T94" fmla="*/ 47 w 288"/>
              <a:gd name="T95" fmla="*/ 127 h 270"/>
              <a:gd name="T96" fmla="*/ 59 w 288"/>
              <a:gd name="T97" fmla="*/ 116 h 270"/>
              <a:gd name="T98" fmla="*/ 67 w 288"/>
              <a:gd name="T99" fmla="*/ 115 h 270"/>
              <a:gd name="T100" fmla="*/ 61 w 288"/>
              <a:gd name="T101" fmla="*/ 103 h 270"/>
              <a:gd name="T102" fmla="*/ 60 w 288"/>
              <a:gd name="T103" fmla="*/ 82 h 270"/>
              <a:gd name="T104" fmla="*/ 73 w 288"/>
              <a:gd name="T105" fmla="*/ 65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88" h="270">
                <a:moveTo>
                  <a:pt x="81" y="66"/>
                </a:moveTo>
                <a:cubicBezTo>
                  <a:pt x="80" y="61"/>
                  <a:pt x="80" y="61"/>
                  <a:pt x="80" y="61"/>
                </a:cubicBezTo>
                <a:cubicBezTo>
                  <a:pt x="84" y="59"/>
                  <a:pt x="84" y="59"/>
                  <a:pt x="84" y="59"/>
                </a:cubicBezTo>
                <a:cubicBezTo>
                  <a:pt x="83" y="55"/>
                  <a:pt x="83" y="55"/>
                  <a:pt x="83" y="55"/>
                </a:cubicBezTo>
                <a:cubicBezTo>
                  <a:pt x="76" y="56"/>
                  <a:pt x="76" y="56"/>
                  <a:pt x="76" y="56"/>
                </a:cubicBezTo>
                <a:cubicBezTo>
                  <a:pt x="73" y="55"/>
                  <a:pt x="73" y="55"/>
                  <a:pt x="73" y="55"/>
                </a:cubicBezTo>
                <a:cubicBezTo>
                  <a:pt x="73" y="50"/>
                  <a:pt x="73" y="50"/>
                  <a:pt x="73" y="50"/>
                </a:cubicBezTo>
                <a:cubicBezTo>
                  <a:pt x="75" y="45"/>
                  <a:pt x="75" y="45"/>
                  <a:pt x="75" y="45"/>
                </a:cubicBezTo>
                <a:cubicBezTo>
                  <a:pt x="74" y="36"/>
                  <a:pt x="74" y="36"/>
                  <a:pt x="74" y="36"/>
                </a:cubicBezTo>
                <a:cubicBezTo>
                  <a:pt x="74" y="36"/>
                  <a:pt x="72" y="36"/>
                  <a:pt x="75" y="34"/>
                </a:cubicBezTo>
                <a:cubicBezTo>
                  <a:pt x="79" y="33"/>
                  <a:pt x="81" y="33"/>
                  <a:pt x="81" y="33"/>
                </a:cubicBezTo>
                <a:cubicBezTo>
                  <a:pt x="82" y="27"/>
                  <a:pt x="82" y="27"/>
                  <a:pt x="82" y="27"/>
                </a:cubicBezTo>
                <a:cubicBezTo>
                  <a:pt x="85" y="24"/>
                  <a:pt x="85" y="24"/>
                  <a:pt x="85" y="24"/>
                </a:cubicBezTo>
                <a:cubicBezTo>
                  <a:pt x="85" y="24"/>
                  <a:pt x="84" y="24"/>
                  <a:pt x="88" y="24"/>
                </a:cubicBezTo>
                <a:cubicBezTo>
                  <a:pt x="92" y="24"/>
                  <a:pt x="93" y="24"/>
                  <a:pt x="93" y="24"/>
                </a:cubicBezTo>
                <a:cubicBezTo>
                  <a:pt x="101" y="24"/>
                  <a:pt x="101" y="24"/>
                  <a:pt x="101" y="24"/>
                </a:cubicBezTo>
                <a:cubicBezTo>
                  <a:pt x="103" y="21"/>
                  <a:pt x="103" y="21"/>
                  <a:pt x="103" y="21"/>
                </a:cubicBezTo>
                <a:cubicBezTo>
                  <a:pt x="101" y="16"/>
                  <a:pt x="101" y="16"/>
                  <a:pt x="101" y="16"/>
                </a:cubicBezTo>
                <a:cubicBezTo>
                  <a:pt x="106" y="11"/>
                  <a:pt x="106" y="11"/>
                  <a:pt x="106" y="11"/>
                </a:cubicBezTo>
                <a:cubicBezTo>
                  <a:pt x="107" y="4"/>
                  <a:pt x="107" y="4"/>
                  <a:pt x="107" y="4"/>
                </a:cubicBezTo>
                <a:cubicBezTo>
                  <a:pt x="112" y="1"/>
                  <a:pt x="112" y="1"/>
                  <a:pt x="112" y="1"/>
                </a:cubicBezTo>
                <a:cubicBezTo>
                  <a:pt x="112" y="1"/>
                  <a:pt x="115" y="4"/>
                  <a:pt x="116" y="4"/>
                </a:cubicBezTo>
                <a:cubicBezTo>
                  <a:pt x="117" y="4"/>
                  <a:pt x="118" y="5"/>
                  <a:pt x="119" y="4"/>
                </a:cubicBezTo>
                <a:cubicBezTo>
                  <a:pt x="120" y="4"/>
                  <a:pt x="121" y="2"/>
                  <a:pt x="121" y="2"/>
                </a:cubicBezTo>
                <a:cubicBezTo>
                  <a:pt x="126" y="0"/>
                  <a:pt x="126" y="0"/>
                  <a:pt x="126" y="0"/>
                </a:cubicBezTo>
                <a:cubicBezTo>
                  <a:pt x="129" y="1"/>
                  <a:pt x="129" y="1"/>
                  <a:pt x="129" y="1"/>
                </a:cubicBezTo>
                <a:cubicBezTo>
                  <a:pt x="131" y="5"/>
                  <a:pt x="131" y="5"/>
                  <a:pt x="131" y="5"/>
                </a:cubicBezTo>
                <a:cubicBezTo>
                  <a:pt x="136" y="5"/>
                  <a:pt x="136" y="5"/>
                  <a:pt x="136" y="5"/>
                </a:cubicBezTo>
                <a:cubicBezTo>
                  <a:pt x="137" y="3"/>
                  <a:pt x="137" y="3"/>
                  <a:pt x="137" y="3"/>
                </a:cubicBezTo>
                <a:cubicBezTo>
                  <a:pt x="144" y="1"/>
                  <a:pt x="144" y="1"/>
                  <a:pt x="144" y="1"/>
                </a:cubicBezTo>
                <a:cubicBezTo>
                  <a:pt x="152" y="1"/>
                  <a:pt x="152" y="1"/>
                  <a:pt x="152" y="1"/>
                </a:cubicBezTo>
                <a:cubicBezTo>
                  <a:pt x="153" y="7"/>
                  <a:pt x="153" y="7"/>
                  <a:pt x="153" y="7"/>
                </a:cubicBezTo>
                <a:cubicBezTo>
                  <a:pt x="153" y="10"/>
                  <a:pt x="153" y="10"/>
                  <a:pt x="153" y="10"/>
                </a:cubicBezTo>
                <a:cubicBezTo>
                  <a:pt x="153" y="10"/>
                  <a:pt x="155" y="13"/>
                  <a:pt x="157" y="12"/>
                </a:cubicBezTo>
                <a:cubicBezTo>
                  <a:pt x="158" y="12"/>
                  <a:pt x="162" y="11"/>
                  <a:pt x="163" y="9"/>
                </a:cubicBezTo>
                <a:cubicBezTo>
                  <a:pt x="163" y="7"/>
                  <a:pt x="164" y="5"/>
                  <a:pt x="166" y="4"/>
                </a:cubicBezTo>
                <a:cubicBezTo>
                  <a:pt x="168" y="4"/>
                  <a:pt x="167" y="3"/>
                  <a:pt x="170" y="2"/>
                </a:cubicBezTo>
                <a:cubicBezTo>
                  <a:pt x="174" y="1"/>
                  <a:pt x="177" y="0"/>
                  <a:pt x="177" y="0"/>
                </a:cubicBezTo>
                <a:cubicBezTo>
                  <a:pt x="186" y="2"/>
                  <a:pt x="186" y="2"/>
                  <a:pt x="186" y="2"/>
                </a:cubicBezTo>
                <a:cubicBezTo>
                  <a:pt x="189" y="5"/>
                  <a:pt x="189" y="5"/>
                  <a:pt x="189" y="5"/>
                </a:cubicBezTo>
                <a:cubicBezTo>
                  <a:pt x="192" y="7"/>
                  <a:pt x="192" y="7"/>
                  <a:pt x="192" y="7"/>
                </a:cubicBezTo>
                <a:cubicBezTo>
                  <a:pt x="195" y="6"/>
                  <a:pt x="195" y="6"/>
                  <a:pt x="195" y="6"/>
                </a:cubicBezTo>
                <a:cubicBezTo>
                  <a:pt x="196" y="8"/>
                  <a:pt x="196" y="8"/>
                  <a:pt x="196" y="8"/>
                </a:cubicBezTo>
                <a:cubicBezTo>
                  <a:pt x="200" y="6"/>
                  <a:pt x="200" y="6"/>
                  <a:pt x="200" y="6"/>
                </a:cubicBezTo>
                <a:cubicBezTo>
                  <a:pt x="202" y="10"/>
                  <a:pt x="202" y="10"/>
                  <a:pt x="202" y="10"/>
                </a:cubicBezTo>
                <a:cubicBezTo>
                  <a:pt x="202" y="18"/>
                  <a:pt x="202" y="18"/>
                  <a:pt x="202" y="18"/>
                </a:cubicBezTo>
                <a:cubicBezTo>
                  <a:pt x="202" y="21"/>
                  <a:pt x="202" y="21"/>
                  <a:pt x="202" y="21"/>
                </a:cubicBezTo>
                <a:cubicBezTo>
                  <a:pt x="202" y="24"/>
                  <a:pt x="202" y="24"/>
                  <a:pt x="202" y="24"/>
                </a:cubicBezTo>
                <a:cubicBezTo>
                  <a:pt x="208" y="28"/>
                  <a:pt x="208" y="28"/>
                  <a:pt x="208" y="28"/>
                </a:cubicBezTo>
                <a:cubicBezTo>
                  <a:pt x="211" y="31"/>
                  <a:pt x="211" y="31"/>
                  <a:pt x="211" y="31"/>
                </a:cubicBezTo>
                <a:cubicBezTo>
                  <a:pt x="210" y="36"/>
                  <a:pt x="210" y="36"/>
                  <a:pt x="210" y="36"/>
                </a:cubicBezTo>
                <a:cubicBezTo>
                  <a:pt x="210" y="39"/>
                  <a:pt x="210" y="39"/>
                  <a:pt x="210" y="39"/>
                </a:cubicBezTo>
                <a:cubicBezTo>
                  <a:pt x="207" y="47"/>
                  <a:pt x="207" y="47"/>
                  <a:pt x="207" y="47"/>
                </a:cubicBezTo>
                <a:cubicBezTo>
                  <a:pt x="214" y="49"/>
                  <a:pt x="214" y="49"/>
                  <a:pt x="214" y="49"/>
                </a:cubicBezTo>
                <a:cubicBezTo>
                  <a:pt x="218" y="53"/>
                  <a:pt x="218" y="53"/>
                  <a:pt x="218" y="53"/>
                </a:cubicBezTo>
                <a:cubicBezTo>
                  <a:pt x="222" y="53"/>
                  <a:pt x="222" y="53"/>
                  <a:pt x="222" y="53"/>
                </a:cubicBezTo>
                <a:cubicBezTo>
                  <a:pt x="222" y="58"/>
                  <a:pt x="222" y="58"/>
                  <a:pt x="222" y="58"/>
                </a:cubicBezTo>
                <a:cubicBezTo>
                  <a:pt x="222" y="58"/>
                  <a:pt x="220" y="61"/>
                  <a:pt x="223" y="61"/>
                </a:cubicBezTo>
                <a:cubicBezTo>
                  <a:pt x="226" y="62"/>
                  <a:pt x="227" y="62"/>
                  <a:pt x="227" y="62"/>
                </a:cubicBezTo>
                <a:cubicBezTo>
                  <a:pt x="228" y="65"/>
                  <a:pt x="228" y="65"/>
                  <a:pt x="228" y="65"/>
                </a:cubicBezTo>
                <a:cubicBezTo>
                  <a:pt x="233" y="72"/>
                  <a:pt x="233" y="72"/>
                  <a:pt x="233" y="72"/>
                </a:cubicBezTo>
                <a:cubicBezTo>
                  <a:pt x="244" y="74"/>
                  <a:pt x="244" y="74"/>
                  <a:pt x="244" y="74"/>
                </a:cubicBezTo>
                <a:cubicBezTo>
                  <a:pt x="249" y="76"/>
                  <a:pt x="249" y="76"/>
                  <a:pt x="249" y="76"/>
                </a:cubicBezTo>
                <a:cubicBezTo>
                  <a:pt x="251" y="80"/>
                  <a:pt x="251" y="80"/>
                  <a:pt x="251" y="80"/>
                </a:cubicBezTo>
                <a:cubicBezTo>
                  <a:pt x="252" y="89"/>
                  <a:pt x="252" y="89"/>
                  <a:pt x="252" y="89"/>
                </a:cubicBezTo>
                <a:cubicBezTo>
                  <a:pt x="257" y="89"/>
                  <a:pt x="257" y="89"/>
                  <a:pt x="257" y="89"/>
                </a:cubicBezTo>
                <a:cubicBezTo>
                  <a:pt x="260" y="86"/>
                  <a:pt x="260" y="86"/>
                  <a:pt x="260" y="86"/>
                </a:cubicBezTo>
                <a:cubicBezTo>
                  <a:pt x="263" y="85"/>
                  <a:pt x="263" y="85"/>
                  <a:pt x="263" y="85"/>
                </a:cubicBezTo>
                <a:cubicBezTo>
                  <a:pt x="267" y="86"/>
                  <a:pt x="267" y="86"/>
                  <a:pt x="267" y="86"/>
                </a:cubicBezTo>
                <a:cubicBezTo>
                  <a:pt x="272" y="87"/>
                  <a:pt x="272" y="87"/>
                  <a:pt x="272" y="87"/>
                </a:cubicBezTo>
                <a:cubicBezTo>
                  <a:pt x="277" y="87"/>
                  <a:pt x="277" y="87"/>
                  <a:pt x="277" y="87"/>
                </a:cubicBezTo>
                <a:cubicBezTo>
                  <a:pt x="275" y="92"/>
                  <a:pt x="275" y="92"/>
                  <a:pt x="275" y="92"/>
                </a:cubicBezTo>
                <a:cubicBezTo>
                  <a:pt x="279" y="95"/>
                  <a:pt x="279" y="95"/>
                  <a:pt x="279" y="95"/>
                </a:cubicBezTo>
                <a:cubicBezTo>
                  <a:pt x="283" y="96"/>
                  <a:pt x="283" y="96"/>
                  <a:pt x="283" y="96"/>
                </a:cubicBezTo>
                <a:cubicBezTo>
                  <a:pt x="288" y="98"/>
                  <a:pt x="288" y="98"/>
                  <a:pt x="288" y="98"/>
                </a:cubicBezTo>
                <a:cubicBezTo>
                  <a:pt x="288" y="104"/>
                  <a:pt x="288" y="104"/>
                  <a:pt x="288" y="104"/>
                </a:cubicBezTo>
                <a:cubicBezTo>
                  <a:pt x="286" y="107"/>
                  <a:pt x="286" y="107"/>
                  <a:pt x="286" y="107"/>
                </a:cubicBezTo>
                <a:cubicBezTo>
                  <a:pt x="282" y="108"/>
                  <a:pt x="282" y="108"/>
                  <a:pt x="282" y="108"/>
                </a:cubicBezTo>
                <a:cubicBezTo>
                  <a:pt x="282" y="108"/>
                  <a:pt x="284" y="113"/>
                  <a:pt x="282" y="114"/>
                </a:cubicBezTo>
                <a:cubicBezTo>
                  <a:pt x="281" y="115"/>
                  <a:pt x="274" y="121"/>
                  <a:pt x="274" y="121"/>
                </a:cubicBezTo>
                <a:cubicBezTo>
                  <a:pt x="267" y="123"/>
                  <a:pt x="267" y="123"/>
                  <a:pt x="267" y="123"/>
                </a:cubicBezTo>
                <a:cubicBezTo>
                  <a:pt x="261" y="121"/>
                  <a:pt x="261" y="121"/>
                  <a:pt x="261" y="121"/>
                </a:cubicBezTo>
                <a:cubicBezTo>
                  <a:pt x="261" y="121"/>
                  <a:pt x="260" y="120"/>
                  <a:pt x="256" y="121"/>
                </a:cubicBezTo>
                <a:cubicBezTo>
                  <a:pt x="252" y="123"/>
                  <a:pt x="252" y="124"/>
                  <a:pt x="252" y="124"/>
                </a:cubicBezTo>
                <a:cubicBezTo>
                  <a:pt x="250" y="131"/>
                  <a:pt x="250" y="131"/>
                  <a:pt x="250" y="131"/>
                </a:cubicBezTo>
                <a:cubicBezTo>
                  <a:pt x="250" y="134"/>
                  <a:pt x="250" y="134"/>
                  <a:pt x="250" y="134"/>
                </a:cubicBezTo>
                <a:cubicBezTo>
                  <a:pt x="254" y="137"/>
                  <a:pt x="254" y="137"/>
                  <a:pt x="254" y="137"/>
                </a:cubicBezTo>
                <a:cubicBezTo>
                  <a:pt x="259" y="138"/>
                  <a:pt x="259" y="138"/>
                  <a:pt x="259" y="138"/>
                </a:cubicBezTo>
                <a:cubicBezTo>
                  <a:pt x="262" y="142"/>
                  <a:pt x="262" y="142"/>
                  <a:pt x="262" y="142"/>
                </a:cubicBezTo>
                <a:cubicBezTo>
                  <a:pt x="264" y="145"/>
                  <a:pt x="264" y="145"/>
                  <a:pt x="264" y="145"/>
                </a:cubicBezTo>
                <a:cubicBezTo>
                  <a:pt x="262" y="149"/>
                  <a:pt x="262" y="149"/>
                  <a:pt x="262" y="149"/>
                </a:cubicBezTo>
                <a:cubicBezTo>
                  <a:pt x="264" y="151"/>
                  <a:pt x="264" y="151"/>
                  <a:pt x="264" y="151"/>
                </a:cubicBezTo>
                <a:cubicBezTo>
                  <a:pt x="268" y="153"/>
                  <a:pt x="268" y="153"/>
                  <a:pt x="268" y="153"/>
                </a:cubicBezTo>
                <a:cubicBezTo>
                  <a:pt x="266" y="155"/>
                  <a:pt x="266" y="155"/>
                  <a:pt x="266" y="155"/>
                </a:cubicBezTo>
                <a:cubicBezTo>
                  <a:pt x="269" y="161"/>
                  <a:pt x="269" y="161"/>
                  <a:pt x="269" y="161"/>
                </a:cubicBezTo>
                <a:cubicBezTo>
                  <a:pt x="271" y="164"/>
                  <a:pt x="271" y="164"/>
                  <a:pt x="271" y="164"/>
                </a:cubicBezTo>
                <a:cubicBezTo>
                  <a:pt x="269" y="166"/>
                  <a:pt x="269" y="166"/>
                  <a:pt x="269" y="166"/>
                </a:cubicBezTo>
                <a:cubicBezTo>
                  <a:pt x="272" y="167"/>
                  <a:pt x="272" y="167"/>
                  <a:pt x="272" y="167"/>
                </a:cubicBezTo>
                <a:cubicBezTo>
                  <a:pt x="276" y="167"/>
                  <a:pt x="276" y="167"/>
                  <a:pt x="276" y="167"/>
                </a:cubicBezTo>
                <a:cubicBezTo>
                  <a:pt x="276" y="170"/>
                  <a:pt x="276" y="170"/>
                  <a:pt x="276" y="170"/>
                </a:cubicBezTo>
                <a:cubicBezTo>
                  <a:pt x="283" y="174"/>
                  <a:pt x="283" y="174"/>
                  <a:pt x="283" y="174"/>
                </a:cubicBezTo>
                <a:cubicBezTo>
                  <a:pt x="281" y="174"/>
                  <a:pt x="281" y="174"/>
                  <a:pt x="281" y="174"/>
                </a:cubicBezTo>
                <a:cubicBezTo>
                  <a:pt x="273" y="176"/>
                  <a:pt x="273" y="176"/>
                  <a:pt x="273" y="176"/>
                </a:cubicBezTo>
                <a:cubicBezTo>
                  <a:pt x="269" y="182"/>
                  <a:pt x="269" y="182"/>
                  <a:pt x="269" y="182"/>
                </a:cubicBezTo>
                <a:cubicBezTo>
                  <a:pt x="257" y="182"/>
                  <a:pt x="257" y="182"/>
                  <a:pt x="257" y="182"/>
                </a:cubicBezTo>
                <a:cubicBezTo>
                  <a:pt x="255" y="194"/>
                  <a:pt x="255" y="194"/>
                  <a:pt x="255" y="194"/>
                </a:cubicBezTo>
                <a:cubicBezTo>
                  <a:pt x="252" y="202"/>
                  <a:pt x="252" y="202"/>
                  <a:pt x="252" y="202"/>
                </a:cubicBezTo>
                <a:cubicBezTo>
                  <a:pt x="249" y="211"/>
                  <a:pt x="249" y="211"/>
                  <a:pt x="249" y="211"/>
                </a:cubicBezTo>
                <a:cubicBezTo>
                  <a:pt x="251" y="216"/>
                  <a:pt x="251" y="216"/>
                  <a:pt x="251" y="216"/>
                </a:cubicBezTo>
                <a:cubicBezTo>
                  <a:pt x="254" y="223"/>
                  <a:pt x="254" y="223"/>
                  <a:pt x="254" y="223"/>
                </a:cubicBezTo>
                <a:cubicBezTo>
                  <a:pt x="260" y="230"/>
                  <a:pt x="260" y="230"/>
                  <a:pt x="260" y="230"/>
                </a:cubicBezTo>
                <a:cubicBezTo>
                  <a:pt x="260" y="230"/>
                  <a:pt x="260" y="230"/>
                  <a:pt x="260" y="230"/>
                </a:cubicBezTo>
                <a:cubicBezTo>
                  <a:pt x="254" y="232"/>
                  <a:pt x="254" y="232"/>
                  <a:pt x="254" y="232"/>
                </a:cubicBezTo>
                <a:cubicBezTo>
                  <a:pt x="250" y="233"/>
                  <a:pt x="250" y="233"/>
                  <a:pt x="250" y="233"/>
                </a:cubicBezTo>
                <a:cubicBezTo>
                  <a:pt x="246" y="227"/>
                  <a:pt x="246" y="227"/>
                  <a:pt x="246" y="227"/>
                </a:cubicBezTo>
                <a:cubicBezTo>
                  <a:pt x="240" y="225"/>
                  <a:pt x="240" y="225"/>
                  <a:pt x="240" y="225"/>
                </a:cubicBezTo>
                <a:cubicBezTo>
                  <a:pt x="233" y="228"/>
                  <a:pt x="233" y="228"/>
                  <a:pt x="233" y="228"/>
                </a:cubicBezTo>
                <a:cubicBezTo>
                  <a:pt x="226" y="230"/>
                  <a:pt x="226" y="230"/>
                  <a:pt x="226" y="230"/>
                </a:cubicBezTo>
                <a:cubicBezTo>
                  <a:pt x="224" y="230"/>
                  <a:pt x="224" y="230"/>
                  <a:pt x="224" y="230"/>
                </a:cubicBezTo>
                <a:cubicBezTo>
                  <a:pt x="222" y="234"/>
                  <a:pt x="222" y="234"/>
                  <a:pt x="222" y="234"/>
                </a:cubicBezTo>
                <a:cubicBezTo>
                  <a:pt x="216" y="237"/>
                  <a:pt x="216" y="237"/>
                  <a:pt x="216" y="237"/>
                </a:cubicBezTo>
                <a:cubicBezTo>
                  <a:pt x="216" y="237"/>
                  <a:pt x="214" y="235"/>
                  <a:pt x="213" y="234"/>
                </a:cubicBezTo>
                <a:cubicBezTo>
                  <a:pt x="212" y="233"/>
                  <a:pt x="209" y="231"/>
                  <a:pt x="209" y="231"/>
                </a:cubicBezTo>
                <a:cubicBezTo>
                  <a:pt x="209" y="231"/>
                  <a:pt x="208" y="229"/>
                  <a:pt x="207" y="228"/>
                </a:cubicBezTo>
                <a:cubicBezTo>
                  <a:pt x="206" y="228"/>
                  <a:pt x="200" y="232"/>
                  <a:pt x="200" y="232"/>
                </a:cubicBezTo>
                <a:cubicBezTo>
                  <a:pt x="200" y="232"/>
                  <a:pt x="195" y="235"/>
                  <a:pt x="195" y="236"/>
                </a:cubicBezTo>
                <a:cubicBezTo>
                  <a:pt x="196" y="236"/>
                  <a:pt x="195" y="241"/>
                  <a:pt x="195" y="241"/>
                </a:cubicBezTo>
                <a:cubicBezTo>
                  <a:pt x="188" y="235"/>
                  <a:pt x="188" y="235"/>
                  <a:pt x="188" y="235"/>
                </a:cubicBezTo>
                <a:cubicBezTo>
                  <a:pt x="183" y="239"/>
                  <a:pt x="183" y="239"/>
                  <a:pt x="183" y="239"/>
                </a:cubicBezTo>
                <a:cubicBezTo>
                  <a:pt x="179" y="236"/>
                  <a:pt x="179" y="236"/>
                  <a:pt x="179" y="236"/>
                </a:cubicBezTo>
                <a:cubicBezTo>
                  <a:pt x="177" y="235"/>
                  <a:pt x="177" y="235"/>
                  <a:pt x="177" y="235"/>
                </a:cubicBezTo>
                <a:cubicBezTo>
                  <a:pt x="171" y="242"/>
                  <a:pt x="171" y="242"/>
                  <a:pt x="171" y="242"/>
                </a:cubicBezTo>
                <a:cubicBezTo>
                  <a:pt x="167" y="240"/>
                  <a:pt x="167" y="240"/>
                  <a:pt x="167" y="240"/>
                </a:cubicBezTo>
                <a:cubicBezTo>
                  <a:pt x="165" y="247"/>
                  <a:pt x="165" y="247"/>
                  <a:pt x="165" y="247"/>
                </a:cubicBezTo>
                <a:cubicBezTo>
                  <a:pt x="160" y="243"/>
                  <a:pt x="160" y="243"/>
                  <a:pt x="160" y="243"/>
                </a:cubicBezTo>
                <a:cubicBezTo>
                  <a:pt x="160" y="243"/>
                  <a:pt x="155" y="242"/>
                  <a:pt x="154" y="242"/>
                </a:cubicBezTo>
                <a:cubicBezTo>
                  <a:pt x="153" y="242"/>
                  <a:pt x="150" y="246"/>
                  <a:pt x="150" y="246"/>
                </a:cubicBezTo>
                <a:cubicBezTo>
                  <a:pt x="145" y="242"/>
                  <a:pt x="145" y="242"/>
                  <a:pt x="145" y="242"/>
                </a:cubicBezTo>
                <a:cubicBezTo>
                  <a:pt x="141" y="239"/>
                  <a:pt x="141" y="239"/>
                  <a:pt x="141" y="239"/>
                </a:cubicBezTo>
                <a:cubicBezTo>
                  <a:pt x="141" y="239"/>
                  <a:pt x="130" y="240"/>
                  <a:pt x="129" y="240"/>
                </a:cubicBezTo>
                <a:cubicBezTo>
                  <a:pt x="128" y="240"/>
                  <a:pt x="121" y="239"/>
                  <a:pt x="121" y="239"/>
                </a:cubicBezTo>
                <a:cubicBezTo>
                  <a:pt x="112" y="241"/>
                  <a:pt x="112" y="241"/>
                  <a:pt x="112" y="241"/>
                </a:cubicBezTo>
                <a:cubicBezTo>
                  <a:pt x="99" y="241"/>
                  <a:pt x="99" y="241"/>
                  <a:pt x="99" y="241"/>
                </a:cubicBezTo>
                <a:cubicBezTo>
                  <a:pt x="87" y="242"/>
                  <a:pt x="87" y="242"/>
                  <a:pt x="87" y="242"/>
                </a:cubicBezTo>
                <a:cubicBezTo>
                  <a:pt x="78" y="242"/>
                  <a:pt x="78" y="242"/>
                  <a:pt x="78" y="242"/>
                </a:cubicBezTo>
                <a:cubicBezTo>
                  <a:pt x="71" y="247"/>
                  <a:pt x="71" y="247"/>
                  <a:pt x="71" y="247"/>
                </a:cubicBezTo>
                <a:cubicBezTo>
                  <a:pt x="64" y="248"/>
                  <a:pt x="64" y="248"/>
                  <a:pt x="64" y="248"/>
                </a:cubicBezTo>
                <a:cubicBezTo>
                  <a:pt x="56" y="249"/>
                  <a:pt x="56" y="249"/>
                  <a:pt x="56" y="249"/>
                </a:cubicBezTo>
                <a:cubicBezTo>
                  <a:pt x="55" y="249"/>
                  <a:pt x="55" y="249"/>
                  <a:pt x="55" y="249"/>
                </a:cubicBezTo>
                <a:cubicBezTo>
                  <a:pt x="54" y="250"/>
                  <a:pt x="54" y="250"/>
                  <a:pt x="54" y="250"/>
                </a:cubicBezTo>
                <a:cubicBezTo>
                  <a:pt x="51" y="252"/>
                  <a:pt x="51" y="252"/>
                  <a:pt x="51" y="252"/>
                </a:cubicBezTo>
                <a:cubicBezTo>
                  <a:pt x="51" y="253"/>
                  <a:pt x="51" y="253"/>
                  <a:pt x="51" y="253"/>
                </a:cubicBezTo>
                <a:cubicBezTo>
                  <a:pt x="49" y="255"/>
                  <a:pt x="49" y="255"/>
                  <a:pt x="49" y="255"/>
                </a:cubicBezTo>
                <a:cubicBezTo>
                  <a:pt x="48" y="260"/>
                  <a:pt x="48" y="260"/>
                  <a:pt x="48" y="260"/>
                </a:cubicBezTo>
                <a:cubicBezTo>
                  <a:pt x="47" y="262"/>
                  <a:pt x="45" y="264"/>
                  <a:pt x="44" y="266"/>
                </a:cubicBezTo>
                <a:cubicBezTo>
                  <a:pt x="44" y="266"/>
                  <a:pt x="44" y="266"/>
                  <a:pt x="44" y="266"/>
                </a:cubicBezTo>
                <a:cubicBezTo>
                  <a:pt x="44" y="266"/>
                  <a:pt x="41" y="265"/>
                  <a:pt x="41" y="267"/>
                </a:cubicBezTo>
                <a:cubicBezTo>
                  <a:pt x="41" y="268"/>
                  <a:pt x="41" y="268"/>
                  <a:pt x="41" y="268"/>
                </a:cubicBezTo>
                <a:cubicBezTo>
                  <a:pt x="38" y="269"/>
                  <a:pt x="33" y="267"/>
                  <a:pt x="33" y="267"/>
                </a:cubicBezTo>
                <a:cubicBezTo>
                  <a:pt x="27" y="270"/>
                  <a:pt x="27" y="270"/>
                  <a:pt x="27" y="270"/>
                </a:cubicBezTo>
                <a:cubicBezTo>
                  <a:pt x="27" y="270"/>
                  <a:pt x="27" y="270"/>
                  <a:pt x="27" y="270"/>
                </a:cubicBezTo>
                <a:cubicBezTo>
                  <a:pt x="27" y="269"/>
                  <a:pt x="25" y="265"/>
                  <a:pt x="25" y="265"/>
                </a:cubicBezTo>
                <a:cubicBezTo>
                  <a:pt x="25" y="265"/>
                  <a:pt x="26" y="258"/>
                  <a:pt x="26" y="258"/>
                </a:cubicBezTo>
                <a:cubicBezTo>
                  <a:pt x="26" y="257"/>
                  <a:pt x="25" y="249"/>
                  <a:pt x="25" y="249"/>
                </a:cubicBezTo>
                <a:cubicBezTo>
                  <a:pt x="25" y="245"/>
                  <a:pt x="25" y="245"/>
                  <a:pt x="25" y="245"/>
                </a:cubicBezTo>
                <a:cubicBezTo>
                  <a:pt x="19" y="241"/>
                  <a:pt x="19" y="241"/>
                  <a:pt x="19" y="241"/>
                </a:cubicBezTo>
                <a:cubicBezTo>
                  <a:pt x="19" y="241"/>
                  <a:pt x="12" y="240"/>
                  <a:pt x="10" y="240"/>
                </a:cubicBezTo>
                <a:cubicBezTo>
                  <a:pt x="9" y="240"/>
                  <a:pt x="8" y="237"/>
                  <a:pt x="8" y="237"/>
                </a:cubicBezTo>
                <a:cubicBezTo>
                  <a:pt x="9" y="234"/>
                  <a:pt x="9" y="234"/>
                  <a:pt x="9" y="234"/>
                </a:cubicBezTo>
                <a:cubicBezTo>
                  <a:pt x="12" y="225"/>
                  <a:pt x="12" y="225"/>
                  <a:pt x="12" y="225"/>
                </a:cubicBezTo>
                <a:cubicBezTo>
                  <a:pt x="17" y="218"/>
                  <a:pt x="17" y="218"/>
                  <a:pt x="17" y="218"/>
                </a:cubicBezTo>
                <a:cubicBezTo>
                  <a:pt x="21" y="216"/>
                  <a:pt x="21" y="216"/>
                  <a:pt x="21" y="216"/>
                </a:cubicBezTo>
                <a:cubicBezTo>
                  <a:pt x="21" y="216"/>
                  <a:pt x="25" y="210"/>
                  <a:pt x="26" y="209"/>
                </a:cubicBezTo>
                <a:cubicBezTo>
                  <a:pt x="27" y="209"/>
                  <a:pt x="26" y="204"/>
                  <a:pt x="25" y="204"/>
                </a:cubicBezTo>
                <a:cubicBezTo>
                  <a:pt x="25" y="203"/>
                  <a:pt x="25" y="200"/>
                  <a:pt x="25" y="199"/>
                </a:cubicBezTo>
                <a:cubicBezTo>
                  <a:pt x="25" y="197"/>
                  <a:pt x="22" y="194"/>
                  <a:pt x="22" y="194"/>
                </a:cubicBezTo>
                <a:cubicBezTo>
                  <a:pt x="21" y="186"/>
                  <a:pt x="21" y="186"/>
                  <a:pt x="21" y="186"/>
                </a:cubicBezTo>
                <a:cubicBezTo>
                  <a:pt x="19" y="184"/>
                  <a:pt x="19" y="184"/>
                  <a:pt x="19" y="184"/>
                </a:cubicBezTo>
                <a:cubicBezTo>
                  <a:pt x="19" y="183"/>
                  <a:pt x="19" y="183"/>
                  <a:pt x="19" y="183"/>
                </a:cubicBezTo>
                <a:cubicBezTo>
                  <a:pt x="13" y="175"/>
                  <a:pt x="13" y="175"/>
                  <a:pt x="13" y="175"/>
                </a:cubicBezTo>
                <a:cubicBezTo>
                  <a:pt x="8" y="164"/>
                  <a:pt x="8" y="164"/>
                  <a:pt x="8" y="164"/>
                </a:cubicBezTo>
                <a:cubicBezTo>
                  <a:pt x="8" y="164"/>
                  <a:pt x="2" y="154"/>
                  <a:pt x="1" y="150"/>
                </a:cubicBezTo>
                <a:cubicBezTo>
                  <a:pt x="0" y="147"/>
                  <a:pt x="0" y="147"/>
                  <a:pt x="0" y="147"/>
                </a:cubicBezTo>
                <a:cubicBezTo>
                  <a:pt x="9" y="145"/>
                  <a:pt x="9" y="145"/>
                  <a:pt x="9" y="145"/>
                </a:cubicBezTo>
                <a:cubicBezTo>
                  <a:pt x="19" y="141"/>
                  <a:pt x="19" y="141"/>
                  <a:pt x="19" y="141"/>
                </a:cubicBezTo>
                <a:cubicBezTo>
                  <a:pt x="25" y="142"/>
                  <a:pt x="25" y="142"/>
                  <a:pt x="25" y="142"/>
                </a:cubicBezTo>
                <a:cubicBezTo>
                  <a:pt x="32" y="141"/>
                  <a:pt x="32" y="141"/>
                  <a:pt x="32" y="141"/>
                </a:cubicBezTo>
                <a:cubicBezTo>
                  <a:pt x="36" y="136"/>
                  <a:pt x="36" y="136"/>
                  <a:pt x="36" y="136"/>
                </a:cubicBezTo>
                <a:cubicBezTo>
                  <a:pt x="41" y="136"/>
                  <a:pt x="41" y="136"/>
                  <a:pt x="41" y="136"/>
                </a:cubicBezTo>
                <a:cubicBezTo>
                  <a:pt x="39" y="129"/>
                  <a:pt x="39" y="129"/>
                  <a:pt x="39" y="129"/>
                </a:cubicBezTo>
                <a:cubicBezTo>
                  <a:pt x="39" y="129"/>
                  <a:pt x="40" y="126"/>
                  <a:pt x="41" y="127"/>
                </a:cubicBezTo>
                <a:cubicBezTo>
                  <a:pt x="43" y="127"/>
                  <a:pt x="47" y="127"/>
                  <a:pt x="47" y="127"/>
                </a:cubicBezTo>
                <a:cubicBezTo>
                  <a:pt x="49" y="123"/>
                  <a:pt x="49" y="123"/>
                  <a:pt x="49" y="123"/>
                </a:cubicBezTo>
                <a:cubicBezTo>
                  <a:pt x="49" y="121"/>
                  <a:pt x="49" y="121"/>
                  <a:pt x="49" y="121"/>
                </a:cubicBezTo>
                <a:cubicBezTo>
                  <a:pt x="56" y="119"/>
                  <a:pt x="56" y="119"/>
                  <a:pt x="56" y="119"/>
                </a:cubicBezTo>
                <a:cubicBezTo>
                  <a:pt x="59" y="116"/>
                  <a:pt x="59" y="116"/>
                  <a:pt x="59" y="116"/>
                </a:cubicBezTo>
                <a:cubicBezTo>
                  <a:pt x="61" y="118"/>
                  <a:pt x="61" y="118"/>
                  <a:pt x="61" y="118"/>
                </a:cubicBezTo>
                <a:cubicBezTo>
                  <a:pt x="60" y="122"/>
                  <a:pt x="60" y="122"/>
                  <a:pt x="60" y="122"/>
                </a:cubicBezTo>
                <a:cubicBezTo>
                  <a:pt x="65" y="121"/>
                  <a:pt x="65" y="121"/>
                  <a:pt x="65" y="121"/>
                </a:cubicBezTo>
                <a:cubicBezTo>
                  <a:pt x="67" y="115"/>
                  <a:pt x="67" y="115"/>
                  <a:pt x="67" y="115"/>
                </a:cubicBezTo>
                <a:cubicBezTo>
                  <a:pt x="65" y="114"/>
                  <a:pt x="65" y="114"/>
                  <a:pt x="65" y="114"/>
                </a:cubicBezTo>
                <a:cubicBezTo>
                  <a:pt x="60" y="112"/>
                  <a:pt x="60" y="112"/>
                  <a:pt x="60" y="112"/>
                </a:cubicBezTo>
                <a:cubicBezTo>
                  <a:pt x="60" y="112"/>
                  <a:pt x="58" y="113"/>
                  <a:pt x="58" y="111"/>
                </a:cubicBezTo>
                <a:cubicBezTo>
                  <a:pt x="59" y="108"/>
                  <a:pt x="61" y="103"/>
                  <a:pt x="61" y="103"/>
                </a:cubicBezTo>
                <a:cubicBezTo>
                  <a:pt x="60" y="97"/>
                  <a:pt x="60" y="97"/>
                  <a:pt x="60" y="97"/>
                </a:cubicBezTo>
                <a:cubicBezTo>
                  <a:pt x="59" y="90"/>
                  <a:pt x="59" y="90"/>
                  <a:pt x="59" y="90"/>
                </a:cubicBezTo>
                <a:cubicBezTo>
                  <a:pt x="60" y="86"/>
                  <a:pt x="60" y="86"/>
                  <a:pt x="60" y="86"/>
                </a:cubicBezTo>
                <a:cubicBezTo>
                  <a:pt x="60" y="82"/>
                  <a:pt x="60" y="82"/>
                  <a:pt x="60" y="82"/>
                </a:cubicBezTo>
                <a:cubicBezTo>
                  <a:pt x="62" y="78"/>
                  <a:pt x="62" y="78"/>
                  <a:pt x="62" y="78"/>
                </a:cubicBezTo>
                <a:cubicBezTo>
                  <a:pt x="70" y="75"/>
                  <a:pt x="70" y="75"/>
                  <a:pt x="70" y="75"/>
                </a:cubicBezTo>
                <a:cubicBezTo>
                  <a:pt x="70" y="68"/>
                  <a:pt x="70" y="68"/>
                  <a:pt x="70" y="68"/>
                </a:cubicBezTo>
                <a:cubicBezTo>
                  <a:pt x="73" y="65"/>
                  <a:pt x="73" y="65"/>
                  <a:pt x="73" y="65"/>
                </a:cubicBezTo>
                <a:lnTo>
                  <a:pt x="81" y="66"/>
                </a:lnTo>
                <a:close/>
              </a:path>
            </a:pathLst>
          </a:custGeom>
          <a:solidFill>
            <a:srgbClr val="8ED5DF"/>
          </a:solidFill>
          <a:ln w="0" cap="rnd">
            <a:solidFill>
              <a:srgbClr val="8ED5DF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Freeform 17">
            <a:extLst>
              <a:ext uri="{FF2B5EF4-FFF2-40B4-BE49-F238E27FC236}">
                <a16:creationId xmlns:a16="http://schemas.microsoft.com/office/drawing/2014/main" id="{1553D81F-6F92-1475-2A96-5675D0A00211}"/>
              </a:ext>
            </a:extLst>
          </p:cNvPr>
          <p:cNvSpPr>
            <a:spLocks/>
          </p:cNvSpPr>
          <p:nvPr/>
        </p:nvSpPr>
        <p:spPr bwMode="auto">
          <a:xfrm>
            <a:off x="11028288" y="5039161"/>
            <a:ext cx="382771" cy="364016"/>
          </a:xfrm>
          <a:custGeom>
            <a:avLst/>
            <a:gdLst>
              <a:gd name="T0" fmla="*/ 110 w 155"/>
              <a:gd name="T1" fmla="*/ 145 h 152"/>
              <a:gd name="T2" fmla="*/ 107 w 155"/>
              <a:gd name="T3" fmla="*/ 137 h 152"/>
              <a:gd name="T4" fmla="*/ 112 w 155"/>
              <a:gd name="T5" fmla="*/ 127 h 152"/>
              <a:gd name="T6" fmla="*/ 117 w 155"/>
              <a:gd name="T7" fmla="*/ 116 h 152"/>
              <a:gd name="T8" fmla="*/ 115 w 155"/>
              <a:gd name="T9" fmla="*/ 104 h 152"/>
              <a:gd name="T10" fmla="*/ 114 w 155"/>
              <a:gd name="T11" fmla="*/ 88 h 152"/>
              <a:gd name="T12" fmla="*/ 123 w 155"/>
              <a:gd name="T13" fmla="*/ 92 h 152"/>
              <a:gd name="T14" fmla="*/ 128 w 155"/>
              <a:gd name="T15" fmla="*/ 90 h 152"/>
              <a:gd name="T16" fmla="*/ 136 w 155"/>
              <a:gd name="T17" fmla="*/ 90 h 152"/>
              <a:gd name="T18" fmla="*/ 143 w 155"/>
              <a:gd name="T19" fmla="*/ 86 h 152"/>
              <a:gd name="T20" fmla="*/ 155 w 155"/>
              <a:gd name="T21" fmla="*/ 83 h 152"/>
              <a:gd name="T22" fmla="*/ 143 w 155"/>
              <a:gd name="T23" fmla="*/ 77 h 152"/>
              <a:gd name="T24" fmla="*/ 141 w 155"/>
              <a:gd name="T25" fmla="*/ 63 h 152"/>
              <a:gd name="T26" fmla="*/ 131 w 155"/>
              <a:gd name="T27" fmla="*/ 62 h 152"/>
              <a:gd name="T28" fmla="*/ 125 w 155"/>
              <a:gd name="T29" fmla="*/ 54 h 152"/>
              <a:gd name="T30" fmla="*/ 122 w 155"/>
              <a:gd name="T31" fmla="*/ 48 h 152"/>
              <a:gd name="T32" fmla="*/ 116 w 155"/>
              <a:gd name="T33" fmla="*/ 44 h 152"/>
              <a:gd name="T34" fmla="*/ 108 w 155"/>
              <a:gd name="T35" fmla="*/ 38 h 152"/>
              <a:gd name="T36" fmla="*/ 103 w 155"/>
              <a:gd name="T37" fmla="*/ 32 h 152"/>
              <a:gd name="T38" fmla="*/ 100 w 155"/>
              <a:gd name="T39" fmla="*/ 21 h 152"/>
              <a:gd name="T40" fmla="*/ 94 w 155"/>
              <a:gd name="T41" fmla="*/ 12 h 152"/>
              <a:gd name="T42" fmla="*/ 83 w 155"/>
              <a:gd name="T43" fmla="*/ 12 h 152"/>
              <a:gd name="T44" fmla="*/ 70 w 155"/>
              <a:gd name="T45" fmla="*/ 11 h 152"/>
              <a:gd name="T46" fmla="*/ 66 w 155"/>
              <a:gd name="T47" fmla="*/ 9 h 152"/>
              <a:gd name="T48" fmla="*/ 65 w 155"/>
              <a:gd name="T49" fmla="*/ 9 h 152"/>
              <a:gd name="T50" fmla="*/ 59 w 155"/>
              <a:gd name="T51" fmla="*/ 10 h 152"/>
              <a:gd name="T52" fmla="*/ 54 w 155"/>
              <a:gd name="T53" fmla="*/ 7 h 152"/>
              <a:gd name="T54" fmla="*/ 44 w 155"/>
              <a:gd name="T55" fmla="*/ 3 h 152"/>
              <a:gd name="T56" fmla="*/ 34 w 155"/>
              <a:gd name="T57" fmla="*/ 2 h 152"/>
              <a:gd name="T58" fmla="*/ 28 w 155"/>
              <a:gd name="T59" fmla="*/ 7 h 152"/>
              <a:gd name="T60" fmla="*/ 24 w 155"/>
              <a:gd name="T61" fmla="*/ 10 h 152"/>
              <a:gd name="T62" fmla="*/ 16 w 155"/>
              <a:gd name="T63" fmla="*/ 12 h 152"/>
              <a:gd name="T64" fmla="*/ 9 w 155"/>
              <a:gd name="T65" fmla="*/ 14 h 152"/>
              <a:gd name="T66" fmla="*/ 8 w 155"/>
              <a:gd name="T67" fmla="*/ 19 h 152"/>
              <a:gd name="T68" fmla="*/ 0 w 155"/>
              <a:gd name="T69" fmla="*/ 22 h 152"/>
              <a:gd name="T70" fmla="*/ 10 w 155"/>
              <a:gd name="T71" fmla="*/ 22 h 152"/>
              <a:gd name="T72" fmla="*/ 16 w 155"/>
              <a:gd name="T73" fmla="*/ 24 h 152"/>
              <a:gd name="T74" fmla="*/ 20 w 155"/>
              <a:gd name="T75" fmla="*/ 27 h 152"/>
              <a:gd name="T76" fmla="*/ 26 w 155"/>
              <a:gd name="T77" fmla="*/ 33 h 152"/>
              <a:gd name="T78" fmla="*/ 29 w 155"/>
              <a:gd name="T79" fmla="*/ 37 h 152"/>
              <a:gd name="T80" fmla="*/ 32 w 155"/>
              <a:gd name="T81" fmla="*/ 42 h 152"/>
              <a:gd name="T82" fmla="*/ 38 w 155"/>
              <a:gd name="T83" fmla="*/ 49 h 152"/>
              <a:gd name="T84" fmla="*/ 44 w 155"/>
              <a:gd name="T85" fmla="*/ 54 h 152"/>
              <a:gd name="T86" fmla="*/ 50 w 155"/>
              <a:gd name="T87" fmla="*/ 61 h 152"/>
              <a:gd name="T88" fmla="*/ 63 w 155"/>
              <a:gd name="T89" fmla="*/ 71 h 152"/>
              <a:gd name="T90" fmla="*/ 76 w 155"/>
              <a:gd name="T91" fmla="*/ 82 h 152"/>
              <a:gd name="T92" fmla="*/ 83 w 155"/>
              <a:gd name="T93" fmla="*/ 94 h 152"/>
              <a:gd name="T94" fmla="*/ 86 w 155"/>
              <a:gd name="T95" fmla="*/ 104 h 152"/>
              <a:gd name="T96" fmla="*/ 85 w 155"/>
              <a:gd name="T97" fmla="*/ 112 h 152"/>
              <a:gd name="T98" fmla="*/ 86 w 155"/>
              <a:gd name="T99" fmla="*/ 122 h 152"/>
              <a:gd name="T100" fmla="*/ 91 w 155"/>
              <a:gd name="T101" fmla="*/ 135 h 152"/>
              <a:gd name="T102" fmla="*/ 94 w 155"/>
              <a:gd name="T103" fmla="*/ 144 h 152"/>
              <a:gd name="T104" fmla="*/ 97 w 155"/>
              <a:gd name="T105" fmla="*/ 150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55" h="152">
                <a:moveTo>
                  <a:pt x="99" y="152"/>
                </a:moveTo>
                <a:cubicBezTo>
                  <a:pt x="100" y="148"/>
                  <a:pt x="100" y="148"/>
                  <a:pt x="100" y="148"/>
                </a:cubicBezTo>
                <a:cubicBezTo>
                  <a:pt x="100" y="148"/>
                  <a:pt x="103" y="147"/>
                  <a:pt x="104" y="147"/>
                </a:cubicBezTo>
                <a:cubicBezTo>
                  <a:pt x="105" y="146"/>
                  <a:pt x="106" y="147"/>
                  <a:pt x="107" y="146"/>
                </a:cubicBezTo>
                <a:cubicBezTo>
                  <a:pt x="108" y="146"/>
                  <a:pt x="110" y="145"/>
                  <a:pt x="110" y="145"/>
                </a:cubicBezTo>
                <a:cubicBezTo>
                  <a:pt x="109" y="145"/>
                  <a:pt x="109" y="145"/>
                  <a:pt x="109" y="145"/>
                </a:cubicBezTo>
                <a:cubicBezTo>
                  <a:pt x="109" y="143"/>
                  <a:pt x="109" y="143"/>
                  <a:pt x="109" y="143"/>
                </a:cubicBezTo>
                <a:cubicBezTo>
                  <a:pt x="110" y="141"/>
                  <a:pt x="110" y="141"/>
                  <a:pt x="110" y="141"/>
                </a:cubicBezTo>
                <a:cubicBezTo>
                  <a:pt x="106" y="139"/>
                  <a:pt x="106" y="139"/>
                  <a:pt x="106" y="139"/>
                </a:cubicBezTo>
                <a:cubicBezTo>
                  <a:pt x="107" y="137"/>
                  <a:pt x="107" y="137"/>
                  <a:pt x="107" y="137"/>
                </a:cubicBezTo>
                <a:cubicBezTo>
                  <a:pt x="107" y="137"/>
                  <a:pt x="106" y="135"/>
                  <a:pt x="107" y="135"/>
                </a:cubicBezTo>
                <a:cubicBezTo>
                  <a:pt x="108" y="135"/>
                  <a:pt x="108" y="132"/>
                  <a:pt x="108" y="132"/>
                </a:cubicBezTo>
                <a:cubicBezTo>
                  <a:pt x="109" y="130"/>
                  <a:pt x="109" y="130"/>
                  <a:pt x="109" y="130"/>
                </a:cubicBezTo>
                <a:cubicBezTo>
                  <a:pt x="111" y="130"/>
                  <a:pt x="111" y="130"/>
                  <a:pt x="111" y="130"/>
                </a:cubicBezTo>
                <a:cubicBezTo>
                  <a:pt x="111" y="130"/>
                  <a:pt x="111" y="128"/>
                  <a:pt x="112" y="127"/>
                </a:cubicBezTo>
                <a:cubicBezTo>
                  <a:pt x="112" y="127"/>
                  <a:pt x="113" y="126"/>
                  <a:pt x="113" y="126"/>
                </a:cubicBezTo>
                <a:cubicBezTo>
                  <a:pt x="112" y="123"/>
                  <a:pt x="112" y="123"/>
                  <a:pt x="112" y="123"/>
                </a:cubicBezTo>
                <a:cubicBezTo>
                  <a:pt x="112" y="123"/>
                  <a:pt x="110" y="120"/>
                  <a:pt x="111" y="120"/>
                </a:cubicBezTo>
                <a:cubicBezTo>
                  <a:pt x="112" y="120"/>
                  <a:pt x="113" y="119"/>
                  <a:pt x="113" y="119"/>
                </a:cubicBezTo>
                <a:cubicBezTo>
                  <a:pt x="113" y="119"/>
                  <a:pt x="116" y="116"/>
                  <a:pt x="117" y="116"/>
                </a:cubicBezTo>
                <a:cubicBezTo>
                  <a:pt x="117" y="116"/>
                  <a:pt x="119" y="114"/>
                  <a:pt x="119" y="113"/>
                </a:cubicBezTo>
                <a:cubicBezTo>
                  <a:pt x="118" y="112"/>
                  <a:pt x="117" y="111"/>
                  <a:pt x="117" y="111"/>
                </a:cubicBezTo>
                <a:cubicBezTo>
                  <a:pt x="118" y="107"/>
                  <a:pt x="118" y="107"/>
                  <a:pt x="118" y="107"/>
                </a:cubicBezTo>
                <a:cubicBezTo>
                  <a:pt x="118" y="107"/>
                  <a:pt x="119" y="105"/>
                  <a:pt x="118" y="105"/>
                </a:cubicBezTo>
                <a:cubicBezTo>
                  <a:pt x="117" y="104"/>
                  <a:pt x="115" y="104"/>
                  <a:pt x="115" y="104"/>
                </a:cubicBezTo>
                <a:cubicBezTo>
                  <a:pt x="113" y="102"/>
                  <a:pt x="113" y="102"/>
                  <a:pt x="113" y="102"/>
                </a:cubicBezTo>
                <a:cubicBezTo>
                  <a:pt x="113" y="99"/>
                  <a:pt x="113" y="99"/>
                  <a:pt x="113" y="99"/>
                </a:cubicBezTo>
                <a:cubicBezTo>
                  <a:pt x="111" y="96"/>
                  <a:pt x="111" y="96"/>
                  <a:pt x="111" y="96"/>
                </a:cubicBezTo>
                <a:cubicBezTo>
                  <a:pt x="111" y="96"/>
                  <a:pt x="111" y="94"/>
                  <a:pt x="111" y="93"/>
                </a:cubicBezTo>
                <a:cubicBezTo>
                  <a:pt x="112" y="93"/>
                  <a:pt x="114" y="89"/>
                  <a:pt x="114" y="88"/>
                </a:cubicBezTo>
                <a:cubicBezTo>
                  <a:pt x="115" y="88"/>
                  <a:pt x="119" y="84"/>
                  <a:pt x="119" y="84"/>
                </a:cubicBezTo>
                <a:cubicBezTo>
                  <a:pt x="121" y="89"/>
                  <a:pt x="121" y="89"/>
                  <a:pt x="121" y="89"/>
                </a:cubicBezTo>
                <a:cubicBezTo>
                  <a:pt x="121" y="93"/>
                  <a:pt x="121" y="93"/>
                  <a:pt x="121" y="93"/>
                </a:cubicBezTo>
                <a:cubicBezTo>
                  <a:pt x="121" y="93"/>
                  <a:pt x="120" y="95"/>
                  <a:pt x="121" y="95"/>
                </a:cubicBezTo>
                <a:cubicBezTo>
                  <a:pt x="123" y="94"/>
                  <a:pt x="123" y="92"/>
                  <a:pt x="123" y="92"/>
                </a:cubicBezTo>
                <a:cubicBezTo>
                  <a:pt x="124" y="91"/>
                  <a:pt x="124" y="91"/>
                  <a:pt x="124" y="91"/>
                </a:cubicBezTo>
                <a:cubicBezTo>
                  <a:pt x="124" y="91"/>
                  <a:pt x="122" y="88"/>
                  <a:pt x="123" y="88"/>
                </a:cubicBezTo>
                <a:cubicBezTo>
                  <a:pt x="124" y="88"/>
                  <a:pt x="124" y="86"/>
                  <a:pt x="124" y="88"/>
                </a:cubicBezTo>
                <a:cubicBezTo>
                  <a:pt x="125" y="89"/>
                  <a:pt x="125" y="91"/>
                  <a:pt x="126" y="90"/>
                </a:cubicBezTo>
                <a:cubicBezTo>
                  <a:pt x="128" y="90"/>
                  <a:pt x="128" y="91"/>
                  <a:pt x="128" y="90"/>
                </a:cubicBezTo>
                <a:cubicBezTo>
                  <a:pt x="129" y="89"/>
                  <a:pt x="129" y="88"/>
                  <a:pt x="129" y="88"/>
                </a:cubicBezTo>
                <a:cubicBezTo>
                  <a:pt x="130" y="87"/>
                  <a:pt x="130" y="87"/>
                  <a:pt x="130" y="87"/>
                </a:cubicBezTo>
                <a:cubicBezTo>
                  <a:pt x="130" y="87"/>
                  <a:pt x="130" y="89"/>
                  <a:pt x="131" y="89"/>
                </a:cubicBezTo>
                <a:cubicBezTo>
                  <a:pt x="132" y="89"/>
                  <a:pt x="134" y="89"/>
                  <a:pt x="134" y="89"/>
                </a:cubicBezTo>
                <a:cubicBezTo>
                  <a:pt x="136" y="90"/>
                  <a:pt x="136" y="90"/>
                  <a:pt x="136" y="90"/>
                </a:cubicBezTo>
                <a:cubicBezTo>
                  <a:pt x="136" y="90"/>
                  <a:pt x="137" y="90"/>
                  <a:pt x="137" y="89"/>
                </a:cubicBezTo>
                <a:cubicBezTo>
                  <a:pt x="137" y="88"/>
                  <a:pt x="137" y="87"/>
                  <a:pt x="137" y="87"/>
                </a:cubicBezTo>
                <a:cubicBezTo>
                  <a:pt x="139" y="86"/>
                  <a:pt x="139" y="86"/>
                  <a:pt x="139" y="86"/>
                </a:cubicBezTo>
                <a:cubicBezTo>
                  <a:pt x="139" y="83"/>
                  <a:pt x="139" y="83"/>
                  <a:pt x="139" y="83"/>
                </a:cubicBezTo>
                <a:cubicBezTo>
                  <a:pt x="143" y="86"/>
                  <a:pt x="143" y="86"/>
                  <a:pt x="143" y="86"/>
                </a:cubicBezTo>
                <a:cubicBezTo>
                  <a:pt x="144" y="89"/>
                  <a:pt x="144" y="89"/>
                  <a:pt x="144" y="89"/>
                </a:cubicBezTo>
                <a:cubicBezTo>
                  <a:pt x="146" y="88"/>
                  <a:pt x="146" y="88"/>
                  <a:pt x="146" y="88"/>
                </a:cubicBezTo>
                <a:cubicBezTo>
                  <a:pt x="147" y="85"/>
                  <a:pt x="147" y="85"/>
                  <a:pt x="147" y="85"/>
                </a:cubicBezTo>
                <a:cubicBezTo>
                  <a:pt x="147" y="85"/>
                  <a:pt x="150" y="85"/>
                  <a:pt x="151" y="84"/>
                </a:cubicBezTo>
                <a:cubicBezTo>
                  <a:pt x="152" y="84"/>
                  <a:pt x="155" y="83"/>
                  <a:pt x="155" y="83"/>
                </a:cubicBezTo>
                <a:cubicBezTo>
                  <a:pt x="155" y="82"/>
                  <a:pt x="153" y="81"/>
                  <a:pt x="152" y="82"/>
                </a:cubicBezTo>
                <a:cubicBezTo>
                  <a:pt x="151" y="82"/>
                  <a:pt x="149" y="83"/>
                  <a:pt x="148" y="82"/>
                </a:cubicBezTo>
                <a:cubicBezTo>
                  <a:pt x="148" y="81"/>
                  <a:pt x="146" y="79"/>
                  <a:pt x="146" y="79"/>
                </a:cubicBezTo>
                <a:cubicBezTo>
                  <a:pt x="144" y="79"/>
                  <a:pt x="144" y="79"/>
                  <a:pt x="144" y="79"/>
                </a:cubicBezTo>
                <a:cubicBezTo>
                  <a:pt x="144" y="79"/>
                  <a:pt x="142" y="78"/>
                  <a:pt x="143" y="77"/>
                </a:cubicBezTo>
                <a:cubicBezTo>
                  <a:pt x="144" y="76"/>
                  <a:pt x="145" y="76"/>
                  <a:pt x="145" y="76"/>
                </a:cubicBezTo>
                <a:cubicBezTo>
                  <a:pt x="145" y="76"/>
                  <a:pt x="144" y="74"/>
                  <a:pt x="144" y="73"/>
                </a:cubicBezTo>
                <a:cubicBezTo>
                  <a:pt x="144" y="72"/>
                  <a:pt x="144" y="70"/>
                  <a:pt x="143" y="69"/>
                </a:cubicBezTo>
                <a:cubicBezTo>
                  <a:pt x="143" y="69"/>
                  <a:pt x="141" y="65"/>
                  <a:pt x="141" y="65"/>
                </a:cubicBezTo>
                <a:cubicBezTo>
                  <a:pt x="141" y="63"/>
                  <a:pt x="141" y="63"/>
                  <a:pt x="141" y="63"/>
                </a:cubicBezTo>
                <a:cubicBezTo>
                  <a:pt x="139" y="64"/>
                  <a:pt x="139" y="64"/>
                  <a:pt x="139" y="64"/>
                </a:cubicBezTo>
                <a:cubicBezTo>
                  <a:pt x="137" y="62"/>
                  <a:pt x="137" y="62"/>
                  <a:pt x="137" y="62"/>
                </a:cubicBezTo>
                <a:cubicBezTo>
                  <a:pt x="137" y="62"/>
                  <a:pt x="135" y="62"/>
                  <a:pt x="135" y="63"/>
                </a:cubicBezTo>
                <a:cubicBezTo>
                  <a:pt x="134" y="63"/>
                  <a:pt x="133" y="62"/>
                  <a:pt x="133" y="62"/>
                </a:cubicBezTo>
                <a:cubicBezTo>
                  <a:pt x="131" y="62"/>
                  <a:pt x="131" y="62"/>
                  <a:pt x="131" y="62"/>
                </a:cubicBezTo>
                <a:cubicBezTo>
                  <a:pt x="131" y="62"/>
                  <a:pt x="131" y="62"/>
                  <a:pt x="129" y="62"/>
                </a:cubicBezTo>
                <a:cubicBezTo>
                  <a:pt x="128" y="62"/>
                  <a:pt x="126" y="61"/>
                  <a:pt x="125" y="61"/>
                </a:cubicBezTo>
                <a:cubicBezTo>
                  <a:pt x="125" y="60"/>
                  <a:pt x="125" y="59"/>
                  <a:pt x="125" y="59"/>
                </a:cubicBezTo>
                <a:cubicBezTo>
                  <a:pt x="126" y="58"/>
                  <a:pt x="126" y="57"/>
                  <a:pt x="126" y="57"/>
                </a:cubicBezTo>
                <a:cubicBezTo>
                  <a:pt x="126" y="57"/>
                  <a:pt x="126" y="54"/>
                  <a:pt x="125" y="54"/>
                </a:cubicBezTo>
                <a:cubicBezTo>
                  <a:pt x="124" y="54"/>
                  <a:pt x="122" y="54"/>
                  <a:pt x="122" y="54"/>
                </a:cubicBezTo>
                <a:cubicBezTo>
                  <a:pt x="120" y="53"/>
                  <a:pt x="120" y="53"/>
                  <a:pt x="120" y="53"/>
                </a:cubicBezTo>
                <a:cubicBezTo>
                  <a:pt x="123" y="52"/>
                  <a:pt x="123" y="52"/>
                  <a:pt x="123" y="52"/>
                </a:cubicBezTo>
                <a:cubicBezTo>
                  <a:pt x="122" y="50"/>
                  <a:pt x="122" y="50"/>
                  <a:pt x="122" y="50"/>
                </a:cubicBezTo>
                <a:cubicBezTo>
                  <a:pt x="122" y="50"/>
                  <a:pt x="122" y="48"/>
                  <a:pt x="122" y="48"/>
                </a:cubicBezTo>
                <a:cubicBezTo>
                  <a:pt x="122" y="47"/>
                  <a:pt x="121" y="46"/>
                  <a:pt x="121" y="46"/>
                </a:cubicBezTo>
                <a:cubicBezTo>
                  <a:pt x="121" y="42"/>
                  <a:pt x="121" y="42"/>
                  <a:pt x="121" y="42"/>
                </a:cubicBezTo>
                <a:cubicBezTo>
                  <a:pt x="119" y="42"/>
                  <a:pt x="119" y="42"/>
                  <a:pt x="119" y="42"/>
                </a:cubicBezTo>
                <a:cubicBezTo>
                  <a:pt x="117" y="41"/>
                  <a:pt x="117" y="41"/>
                  <a:pt x="117" y="41"/>
                </a:cubicBezTo>
                <a:cubicBezTo>
                  <a:pt x="116" y="44"/>
                  <a:pt x="116" y="44"/>
                  <a:pt x="116" y="44"/>
                </a:cubicBezTo>
                <a:cubicBezTo>
                  <a:pt x="114" y="45"/>
                  <a:pt x="114" y="45"/>
                  <a:pt x="114" y="45"/>
                </a:cubicBezTo>
                <a:cubicBezTo>
                  <a:pt x="113" y="42"/>
                  <a:pt x="113" y="42"/>
                  <a:pt x="113" y="42"/>
                </a:cubicBezTo>
                <a:cubicBezTo>
                  <a:pt x="111" y="41"/>
                  <a:pt x="111" y="41"/>
                  <a:pt x="111" y="41"/>
                </a:cubicBezTo>
                <a:cubicBezTo>
                  <a:pt x="110" y="41"/>
                  <a:pt x="110" y="41"/>
                  <a:pt x="110" y="41"/>
                </a:cubicBezTo>
                <a:cubicBezTo>
                  <a:pt x="108" y="38"/>
                  <a:pt x="108" y="38"/>
                  <a:pt x="108" y="38"/>
                </a:cubicBezTo>
                <a:cubicBezTo>
                  <a:pt x="106" y="38"/>
                  <a:pt x="106" y="38"/>
                  <a:pt x="106" y="38"/>
                </a:cubicBezTo>
                <a:cubicBezTo>
                  <a:pt x="106" y="38"/>
                  <a:pt x="105" y="41"/>
                  <a:pt x="104" y="39"/>
                </a:cubicBezTo>
                <a:cubicBezTo>
                  <a:pt x="103" y="38"/>
                  <a:pt x="103" y="35"/>
                  <a:pt x="103" y="35"/>
                </a:cubicBezTo>
                <a:cubicBezTo>
                  <a:pt x="102" y="34"/>
                  <a:pt x="102" y="34"/>
                  <a:pt x="102" y="34"/>
                </a:cubicBezTo>
                <a:cubicBezTo>
                  <a:pt x="103" y="32"/>
                  <a:pt x="103" y="32"/>
                  <a:pt x="103" y="32"/>
                </a:cubicBezTo>
                <a:cubicBezTo>
                  <a:pt x="103" y="29"/>
                  <a:pt x="103" y="29"/>
                  <a:pt x="103" y="29"/>
                </a:cubicBezTo>
                <a:cubicBezTo>
                  <a:pt x="103" y="29"/>
                  <a:pt x="102" y="27"/>
                  <a:pt x="102" y="27"/>
                </a:cubicBezTo>
                <a:cubicBezTo>
                  <a:pt x="102" y="26"/>
                  <a:pt x="101" y="24"/>
                  <a:pt x="101" y="24"/>
                </a:cubicBezTo>
                <a:cubicBezTo>
                  <a:pt x="102" y="22"/>
                  <a:pt x="102" y="22"/>
                  <a:pt x="102" y="22"/>
                </a:cubicBezTo>
                <a:cubicBezTo>
                  <a:pt x="100" y="21"/>
                  <a:pt x="100" y="21"/>
                  <a:pt x="100" y="21"/>
                </a:cubicBezTo>
                <a:cubicBezTo>
                  <a:pt x="100" y="18"/>
                  <a:pt x="100" y="18"/>
                  <a:pt x="100" y="18"/>
                </a:cubicBezTo>
                <a:cubicBezTo>
                  <a:pt x="100" y="17"/>
                  <a:pt x="100" y="17"/>
                  <a:pt x="100" y="17"/>
                </a:cubicBezTo>
                <a:cubicBezTo>
                  <a:pt x="97" y="16"/>
                  <a:pt x="97" y="16"/>
                  <a:pt x="97" y="16"/>
                </a:cubicBezTo>
                <a:cubicBezTo>
                  <a:pt x="97" y="16"/>
                  <a:pt x="97" y="15"/>
                  <a:pt x="96" y="14"/>
                </a:cubicBezTo>
                <a:cubicBezTo>
                  <a:pt x="96" y="14"/>
                  <a:pt x="94" y="12"/>
                  <a:pt x="94" y="12"/>
                </a:cubicBezTo>
                <a:cubicBezTo>
                  <a:pt x="94" y="12"/>
                  <a:pt x="93" y="12"/>
                  <a:pt x="93" y="13"/>
                </a:cubicBezTo>
                <a:cubicBezTo>
                  <a:pt x="92" y="14"/>
                  <a:pt x="92" y="16"/>
                  <a:pt x="91" y="16"/>
                </a:cubicBezTo>
                <a:cubicBezTo>
                  <a:pt x="91" y="16"/>
                  <a:pt x="92" y="16"/>
                  <a:pt x="89" y="16"/>
                </a:cubicBezTo>
                <a:cubicBezTo>
                  <a:pt x="87" y="15"/>
                  <a:pt x="87" y="15"/>
                  <a:pt x="86" y="14"/>
                </a:cubicBezTo>
                <a:cubicBezTo>
                  <a:pt x="85" y="14"/>
                  <a:pt x="83" y="12"/>
                  <a:pt x="83" y="12"/>
                </a:cubicBezTo>
                <a:cubicBezTo>
                  <a:pt x="82" y="8"/>
                  <a:pt x="82" y="8"/>
                  <a:pt x="82" y="8"/>
                </a:cubicBezTo>
                <a:cubicBezTo>
                  <a:pt x="80" y="8"/>
                  <a:pt x="80" y="8"/>
                  <a:pt x="80" y="8"/>
                </a:cubicBezTo>
                <a:cubicBezTo>
                  <a:pt x="80" y="8"/>
                  <a:pt x="83" y="9"/>
                  <a:pt x="79" y="9"/>
                </a:cubicBezTo>
                <a:cubicBezTo>
                  <a:pt x="75" y="9"/>
                  <a:pt x="71" y="9"/>
                  <a:pt x="71" y="9"/>
                </a:cubicBezTo>
                <a:cubicBezTo>
                  <a:pt x="70" y="11"/>
                  <a:pt x="70" y="11"/>
                  <a:pt x="70" y="11"/>
                </a:cubicBezTo>
                <a:cubicBezTo>
                  <a:pt x="70" y="11"/>
                  <a:pt x="69" y="13"/>
                  <a:pt x="69" y="14"/>
                </a:cubicBezTo>
                <a:cubicBezTo>
                  <a:pt x="69" y="14"/>
                  <a:pt x="70" y="15"/>
                  <a:pt x="69" y="14"/>
                </a:cubicBezTo>
                <a:cubicBezTo>
                  <a:pt x="69" y="13"/>
                  <a:pt x="68" y="13"/>
                  <a:pt x="68" y="12"/>
                </a:cubicBezTo>
                <a:cubicBezTo>
                  <a:pt x="68" y="12"/>
                  <a:pt x="68" y="11"/>
                  <a:pt x="68" y="11"/>
                </a:cubicBezTo>
                <a:cubicBezTo>
                  <a:pt x="68" y="10"/>
                  <a:pt x="66" y="9"/>
                  <a:pt x="66" y="9"/>
                </a:cubicBezTo>
                <a:cubicBezTo>
                  <a:pt x="65" y="11"/>
                  <a:pt x="65" y="11"/>
                  <a:pt x="65" y="11"/>
                </a:cubicBezTo>
                <a:cubicBezTo>
                  <a:pt x="65" y="11"/>
                  <a:pt x="66" y="12"/>
                  <a:pt x="64" y="12"/>
                </a:cubicBezTo>
                <a:cubicBezTo>
                  <a:pt x="63" y="13"/>
                  <a:pt x="63" y="13"/>
                  <a:pt x="63" y="13"/>
                </a:cubicBezTo>
                <a:cubicBezTo>
                  <a:pt x="63" y="12"/>
                  <a:pt x="64" y="11"/>
                  <a:pt x="64" y="11"/>
                </a:cubicBezTo>
                <a:cubicBezTo>
                  <a:pt x="64" y="11"/>
                  <a:pt x="65" y="9"/>
                  <a:pt x="65" y="9"/>
                </a:cubicBezTo>
                <a:cubicBezTo>
                  <a:pt x="65" y="9"/>
                  <a:pt x="65" y="7"/>
                  <a:pt x="64" y="7"/>
                </a:cubicBezTo>
                <a:cubicBezTo>
                  <a:pt x="64" y="7"/>
                  <a:pt x="62" y="7"/>
                  <a:pt x="61" y="7"/>
                </a:cubicBezTo>
                <a:cubicBezTo>
                  <a:pt x="61" y="7"/>
                  <a:pt x="60" y="8"/>
                  <a:pt x="60" y="8"/>
                </a:cubicBezTo>
                <a:cubicBezTo>
                  <a:pt x="60" y="8"/>
                  <a:pt x="61" y="9"/>
                  <a:pt x="60" y="9"/>
                </a:cubicBezTo>
                <a:cubicBezTo>
                  <a:pt x="60" y="9"/>
                  <a:pt x="59" y="9"/>
                  <a:pt x="59" y="10"/>
                </a:cubicBezTo>
                <a:cubicBezTo>
                  <a:pt x="58" y="10"/>
                  <a:pt x="58" y="8"/>
                  <a:pt x="58" y="8"/>
                </a:cubicBezTo>
                <a:cubicBezTo>
                  <a:pt x="58" y="8"/>
                  <a:pt x="57" y="7"/>
                  <a:pt x="57" y="7"/>
                </a:cubicBezTo>
                <a:cubicBezTo>
                  <a:pt x="57" y="8"/>
                  <a:pt x="56" y="10"/>
                  <a:pt x="56" y="10"/>
                </a:cubicBezTo>
                <a:cubicBezTo>
                  <a:pt x="55" y="10"/>
                  <a:pt x="55" y="10"/>
                  <a:pt x="55" y="9"/>
                </a:cubicBezTo>
                <a:cubicBezTo>
                  <a:pt x="54" y="9"/>
                  <a:pt x="54" y="7"/>
                  <a:pt x="54" y="7"/>
                </a:cubicBezTo>
                <a:cubicBezTo>
                  <a:pt x="53" y="6"/>
                  <a:pt x="53" y="6"/>
                  <a:pt x="53" y="6"/>
                </a:cubicBezTo>
                <a:cubicBezTo>
                  <a:pt x="53" y="6"/>
                  <a:pt x="50" y="6"/>
                  <a:pt x="49" y="6"/>
                </a:cubicBezTo>
                <a:cubicBezTo>
                  <a:pt x="49" y="6"/>
                  <a:pt x="47" y="6"/>
                  <a:pt x="47" y="5"/>
                </a:cubicBezTo>
                <a:cubicBezTo>
                  <a:pt x="46" y="4"/>
                  <a:pt x="45" y="4"/>
                  <a:pt x="45" y="4"/>
                </a:cubicBezTo>
                <a:cubicBezTo>
                  <a:pt x="45" y="4"/>
                  <a:pt x="45" y="4"/>
                  <a:pt x="44" y="3"/>
                </a:cubicBezTo>
                <a:cubicBezTo>
                  <a:pt x="43" y="3"/>
                  <a:pt x="43" y="3"/>
                  <a:pt x="42" y="3"/>
                </a:cubicBezTo>
                <a:cubicBezTo>
                  <a:pt x="41" y="2"/>
                  <a:pt x="42" y="2"/>
                  <a:pt x="40" y="2"/>
                </a:cubicBezTo>
                <a:cubicBezTo>
                  <a:pt x="38" y="2"/>
                  <a:pt x="38" y="4"/>
                  <a:pt x="37" y="3"/>
                </a:cubicBezTo>
                <a:cubicBezTo>
                  <a:pt x="35" y="3"/>
                  <a:pt x="35" y="3"/>
                  <a:pt x="35" y="3"/>
                </a:cubicBezTo>
                <a:cubicBezTo>
                  <a:pt x="34" y="2"/>
                  <a:pt x="34" y="2"/>
                  <a:pt x="34" y="2"/>
                </a:cubicBezTo>
                <a:cubicBezTo>
                  <a:pt x="34" y="1"/>
                  <a:pt x="33" y="0"/>
                  <a:pt x="33" y="1"/>
                </a:cubicBezTo>
                <a:cubicBezTo>
                  <a:pt x="33" y="3"/>
                  <a:pt x="33" y="2"/>
                  <a:pt x="32" y="3"/>
                </a:cubicBezTo>
                <a:cubicBezTo>
                  <a:pt x="32" y="4"/>
                  <a:pt x="30" y="5"/>
                  <a:pt x="30" y="5"/>
                </a:cubicBezTo>
                <a:cubicBezTo>
                  <a:pt x="30" y="5"/>
                  <a:pt x="29" y="5"/>
                  <a:pt x="29" y="6"/>
                </a:cubicBezTo>
                <a:cubicBezTo>
                  <a:pt x="29" y="6"/>
                  <a:pt x="28" y="7"/>
                  <a:pt x="28" y="7"/>
                </a:cubicBezTo>
                <a:cubicBezTo>
                  <a:pt x="28" y="7"/>
                  <a:pt x="28" y="6"/>
                  <a:pt x="27" y="6"/>
                </a:cubicBezTo>
                <a:cubicBezTo>
                  <a:pt x="27" y="6"/>
                  <a:pt x="27" y="6"/>
                  <a:pt x="27" y="6"/>
                </a:cubicBezTo>
                <a:cubicBezTo>
                  <a:pt x="27" y="6"/>
                  <a:pt x="25" y="6"/>
                  <a:pt x="25" y="7"/>
                </a:cubicBezTo>
                <a:cubicBezTo>
                  <a:pt x="25" y="7"/>
                  <a:pt x="25" y="8"/>
                  <a:pt x="25" y="9"/>
                </a:cubicBezTo>
                <a:cubicBezTo>
                  <a:pt x="25" y="9"/>
                  <a:pt x="24" y="10"/>
                  <a:pt x="24" y="10"/>
                </a:cubicBezTo>
                <a:cubicBezTo>
                  <a:pt x="22" y="11"/>
                  <a:pt x="22" y="11"/>
                  <a:pt x="22" y="11"/>
                </a:cubicBezTo>
                <a:cubicBezTo>
                  <a:pt x="22" y="11"/>
                  <a:pt x="22" y="11"/>
                  <a:pt x="21" y="11"/>
                </a:cubicBezTo>
                <a:cubicBezTo>
                  <a:pt x="20" y="11"/>
                  <a:pt x="18" y="11"/>
                  <a:pt x="18" y="11"/>
                </a:cubicBezTo>
                <a:cubicBezTo>
                  <a:pt x="17" y="11"/>
                  <a:pt x="16" y="11"/>
                  <a:pt x="16" y="11"/>
                </a:cubicBezTo>
                <a:cubicBezTo>
                  <a:pt x="16" y="12"/>
                  <a:pt x="16" y="12"/>
                  <a:pt x="16" y="12"/>
                </a:cubicBezTo>
                <a:cubicBezTo>
                  <a:pt x="15" y="13"/>
                  <a:pt x="15" y="13"/>
                  <a:pt x="15" y="13"/>
                </a:cubicBezTo>
                <a:cubicBezTo>
                  <a:pt x="15" y="13"/>
                  <a:pt x="14" y="15"/>
                  <a:pt x="13" y="14"/>
                </a:cubicBezTo>
                <a:cubicBezTo>
                  <a:pt x="13" y="14"/>
                  <a:pt x="12" y="14"/>
                  <a:pt x="12" y="14"/>
                </a:cubicBezTo>
                <a:cubicBezTo>
                  <a:pt x="10" y="13"/>
                  <a:pt x="10" y="13"/>
                  <a:pt x="10" y="13"/>
                </a:cubicBezTo>
                <a:cubicBezTo>
                  <a:pt x="10" y="13"/>
                  <a:pt x="9" y="14"/>
                  <a:pt x="9" y="14"/>
                </a:cubicBezTo>
                <a:cubicBezTo>
                  <a:pt x="9" y="14"/>
                  <a:pt x="8" y="14"/>
                  <a:pt x="8" y="14"/>
                </a:cubicBezTo>
                <a:cubicBezTo>
                  <a:pt x="8" y="14"/>
                  <a:pt x="8" y="14"/>
                  <a:pt x="8" y="14"/>
                </a:cubicBezTo>
                <a:cubicBezTo>
                  <a:pt x="8" y="14"/>
                  <a:pt x="8" y="15"/>
                  <a:pt x="9" y="16"/>
                </a:cubicBezTo>
                <a:cubicBezTo>
                  <a:pt x="9" y="16"/>
                  <a:pt x="9" y="17"/>
                  <a:pt x="9" y="18"/>
                </a:cubicBezTo>
                <a:cubicBezTo>
                  <a:pt x="9" y="18"/>
                  <a:pt x="8" y="19"/>
                  <a:pt x="8" y="19"/>
                </a:cubicBezTo>
                <a:cubicBezTo>
                  <a:pt x="7" y="19"/>
                  <a:pt x="6" y="18"/>
                  <a:pt x="6" y="18"/>
                </a:cubicBezTo>
                <a:cubicBezTo>
                  <a:pt x="6" y="18"/>
                  <a:pt x="6" y="17"/>
                  <a:pt x="5" y="17"/>
                </a:cubicBezTo>
                <a:cubicBezTo>
                  <a:pt x="5" y="18"/>
                  <a:pt x="2" y="19"/>
                  <a:pt x="2" y="19"/>
                </a:cubicBezTo>
                <a:cubicBezTo>
                  <a:pt x="2" y="21"/>
                  <a:pt x="2" y="21"/>
                  <a:pt x="2" y="21"/>
                </a:cubicBezTo>
                <a:cubicBezTo>
                  <a:pt x="0" y="22"/>
                  <a:pt x="0" y="22"/>
                  <a:pt x="0" y="22"/>
                </a:cubicBezTo>
                <a:cubicBezTo>
                  <a:pt x="5" y="22"/>
                  <a:pt x="5" y="22"/>
                  <a:pt x="5" y="22"/>
                </a:cubicBezTo>
                <a:cubicBezTo>
                  <a:pt x="6" y="22"/>
                  <a:pt x="6" y="22"/>
                  <a:pt x="6" y="22"/>
                </a:cubicBezTo>
                <a:cubicBezTo>
                  <a:pt x="8" y="22"/>
                  <a:pt x="8" y="22"/>
                  <a:pt x="8" y="22"/>
                </a:cubicBezTo>
                <a:cubicBezTo>
                  <a:pt x="9" y="21"/>
                  <a:pt x="9" y="21"/>
                  <a:pt x="9" y="21"/>
                </a:cubicBezTo>
                <a:cubicBezTo>
                  <a:pt x="9" y="21"/>
                  <a:pt x="10" y="21"/>
                  <a:pt x="10" y="22"/>
                </a:cubicBezTo>
                <a:cubicBezTo>
                  <a:pt x="10" y="22"/>
                  <a:pt x="12" y="23"/>
                  <a:pt x="12" y="23"/>
                </a:cubicBezTo>
                <a:cubicBezTo>
                  <a:pt x="12" y="23"/>
                  <a:pt x="12" y="23"/>
                  <a:pt x="12" y="23"/>
                </a:cubicBezTo>
                <a:cubicBezTo>
                  <a:pt x="15" y="22"/>
                  <a:pt x="15" y="22"/>
                  <a:pt x="15" y="22"/>
                </a:cubicBezTo>
                <a:cubicBezTo>
                  <a:pt x="15" y="23"/>
                  <a:pt x="15" y="23"/>
                  <a:pt x="15" y="23"/>
                </a:cubicBezTo>
                <a:cubicBezTo>
                  <a:pt x="15" y="23"/>
                  <a:pt x="15" y="24"/>
                  <a:pt x="16" y="24"/>
                </a:cubicBezTo>
                <a:cubicBezTo>
                  <a:pt x="17" y="24"/>
                  <a:pt x="17" y="24"/>
                  <a:pt x="17" y="24"/>
                </a:cubicBezTo>
                <a:cubicBezTo>
                  <a:pt x="17" y="26"/>
                  <a:pt x="17" y="26"/>
                  <a:pt x="17" y="26"/>
                </a:cubicBezTo>
                <a:cubicBezTo>
                  <a:pt x="19" y="26"/>
                  <a:pt x="19" y="26"/>
                  <a:pt x="19" y="26"/>
                </a:cubicBezTo>
                <a:cubicBezTo>
                  <a:pt x="19" y="26"/>
                  <a:pt x="20" y="26"/>
                  <a:pt x="20" y="26"/>
                </a:cubicBezTo>
                <a:cubicBezTo>
                  <a:pt x="20" y="26"/>
                  <a:pt x="20" y="27"/>
                  <a:pt x="20" y="27"/>
                </a:cubicBezTo>
                <a:cubicBezTo>
                  <a:pt x="20" y="27"/>
                  <a:pt x="21" y="28"/>
                  <a:pt x="22" y="29"/>
                </a:cubicBezTo>
                <a:cubicBezTo>
                  <a:pt x="22" y="29"/>
                  <a:pt x="23" y="30"/>
                  <a:pt x="23" y="30"/>
                </a:cubicBezTo>
                <a:cubicBezTo>
                  <a:pt x="24" y="31"/>
                  <a:pt x="24" y="31"/>
                  <a:pt x="24" y="31"/>
                </a:cubicBezTo>
                <a:cubicBezTo>
                  <a:pt x="25" y="32"/>
                  <a:pt x="25" y="32"/>
                  <a:pt x="25" y="32"/>
                </a:cubicBezTo>
                <a:cubicBezTo>
                  <a:pt x="26" y="33"/>
                  <a:pt x="26" y="33"/>
                  <a:pt x="26" y="33"/>
                </a:cubicBezTo>
                <a:cubicBezTo>
                  <a:pt x="26" y="33"/>
                  <a:pt x="26" y="33"/>
                  <a:pt x="26" y="33"/>
                </a:cubicBezTo>
                <a:cubicBezTo>
                  <a:pt x="26" y="34"/>
                  <a:pt x="26" y="35"/>
                  <a:pt x="27" y="35"/>
                </a:cubicBezTo>
                <a:cubicBezTo>
                  <a:pt x="27" y="35"/>
                  <a:pt x="27" y="35"/>
                  <a:pt x="28" y="35"/>
                </a:cubicBezTo>
                <a:cubicBezTo>
                  <a:pt x="28" y="35"/>
                  <a:pt x="28" y="35"/>
                  <a:pt x="28" y="36"/>
                </a:cubicBezTo>
                <a:cubicBezTo>
                  <a:pt x="28" y="36"/>
                  <a:pt x="28" y="36"/>
                  <a:pt x="29" y="37"/>
                </a:cubicBezTo>
                <a:cubicBezTo>
                  <a:pt x="29" y="37"/>
                  <a:pt x="30" y="38"/>
                  <a:pt x="30" y="38"/>
                </a:cubicBezTo>
                <a:cubicBezTo>
                  <a:pt x="30" y="38"/>
                  <a:pt x="30" y="38"/>
                  <a:pt x="30" y="39"/>
                </a:cubicBezTo>
                <a:cubicBezTo>
                  <a:pt x="30" y="40"/>
                  <a:pt x="31" y="41"/>
                  <a:pt x="31" y="41"/>
                </a:cubicBezTo>
                <a:cubicBezTo>
                  <a:pt x="31" y="42"/>
                  <a:pt x="32" y="42"/>
                  <a:pt x="32" y="42"/>
                </a:cubicBezTo>
                <a:cubicBezTo>
                  <a:pt x="32" y="42"/>
                  <a:pt x="32" y="42"/>
                  <a:pt x="32" y="42"/>
                </a:cubicBezTo>
                <a:cubicBezTo>
                  <a:pt x="32" y="42"/>
                  <a:pt x="33" y="42"/>
                  <a:pt x="33" y="43"/>
                </a:cubicBezTo>
                <a:cubicBezTo>
                  <a:pt x="33" y="44"/>
                  <a:pt x="32" y="45"/>
                  <a:pt x="33" y="45"/>
                </a:cubicBezTo>
                <a:cubicBezTo>
                  <a:pt x="33" y="45"/>
                  <a:pt x="34" y="47"/>
                  <a:pt x="35" y="47"/>
                </a:cubicBezTo>
                <a:cubicBezTo>
                  <a:pt x="36" y="47"/>
                  <a:pt x="36" y="47"/>
                  <a:pt x="36" y="47"/>
                </a:cubicBezTo>
                <a:cubicBezTo>
                  <a:pt x="37" y="47"/>
                  <a:pt x="37" y="49"/>
                  <a:pt x="38" y="49"/>
                </a:cubicBezTo>
                <a:cubicBezTo>
                  <a:pt x="38" y="50"/>
                  <a:pt x="38" y="50"/>
                  <a:pt x="39" y="50"/>
                </a:cubicBezTo>
                <a:cubicBezTo>
                  <a:pt x="40" y="50"/>
                  <a:pt x="40" y="50"/>
                  <a:pt x="40" y="50"/>
                </a:cubicBezTo>
                <a:cubicBezTo>
                  <a:pt x="40" y="50"/>
                  <a:pt x="40" y="50"/>
                  <a:pt x="40" y="51"/>
                </a:cubicBezTo>
                <a:cubicBezTo>
                  <a:pt x="41" y="51"/>
                  <a:pt x="43" y="53"/>
                  <a:pt x="43" y="53"/>
                </a:cubicBezTo>
                <a:cubicBezTo>
                  <a:pt x="43" y="53"/>
                  <a:pt x="44" y="54"/>
                  <a:pt x="44" y="54"/>
                </a:cubicBezTo>
                <a:cubicBezTo>
                  <a:pt x="44" y="54"/>
                  <a:pt x="45" y="54"/>
                  <a:pt x="46" y="54"/>
                </a:cubicBezTo>
                <a:cubicBezTo>
                  <a:pt x="46" y="54"/>
                  <a:pt x="47" y="54"/>
                  <a:pt x="47" y="55"/>
                </a:cubicBezTo>
                <a:cubicBezTo>
                  <a:pt x="47" y="56"/>
                  <a:pt x="48" y="56"/>
                  <a:pt x="48" y="57"/>
                </a:cubicBezTo>
                <a:cubicBezTo>
                  <a:pt x="48" y="58"/>
                  <a:pt x="49" y="58"/>
                  <a:pt x="49" y="59"/>
                </a:cubicBezTo>
                <a:cubicBezTo>
                  <a:pt x="49" y="59"/>
                  <a:pt x="50" y="61"/>
                  <a:pt x="50" y="61"/>
                </a:cubicBezTo>
                <a:cubicBezTo>
                  <a:pt x="56" y="63"/>
                  <a:pt x="56" y="63"/>
                  <a:pt x="56" y="63"/>
                </a:cubicBezTo>
                <a:cubicBezTo>
                  <a:pt x="57" y="65"/>
                  <a:pt x="57" y="65"/>
                  <a:pt x="57" y="65"/>
                </a:cubicBezTo>
                <a:cubicBezTo>
                  <a:pt x="57" y="65"/>
                  <a:pt x="58" y="67"/>
                  <a:pt x="58" y="67"/>
                </a:cubicBezTo>
                <a:cubicBezTo>
                  <a:pt x="59" y="68"/>
                  <a:pt x="60" y="68"/>
                  <a:pt x="60" y="68"/>
                </a:cubicBezTo>
                <a:cubicBezTo>
                  <a:pt x="63" y="71"/>
                  <a:pt x="63" y="71"/>
                  <a:pt x="63" y="71"/>
                </a:cubicBezTo>
                <a:cubicBezTo>
                  <a:pt x="66" y="72"/>
                  <a:pt x="66" y="72"/>
                  <a:pt x="66" y="72"/>
                </a:cubicBezTo>
                <a:cubicBezTo>
                  <a:pt x="66" y="72"/>
                  <a:pt x="68" y="73"/>
                  <a:pt x="69" y="73"/>
                </a:cubicBezTo>
                <a:cubicBezTo>
                  <a:pt x="69" y="73"/>
                  <a:pt x="71" y="74"/>
                  <a:pt x="72" y="74"/>
                </a:cubicBezTo>
                <a:cubicBezTo>
                  <a:pt x="72" y="75"/>
                  <a:pt x="73" y="78"/>
                  <a:pt x="73" y="78"/>
                </a:cubicBezTo>
                <a:cubicBezTo>
                  <a:pt x="74" y="78"/>
                  <a:pt x="76" y="80"/>
                  <a:pt x="76" y="82"/>
                </a:cubicBezTo>
                <a:cubicBezTo>
                  <a:pt x="77" y="83"/>
                  <a:pt x="77" y="83"/>
                  <a:pt x="77" y="85"/>
                </a:cubicBezTo>
                <a:cubicBezTo>
                  <a:pt x="78" y="86"/>
                  <a:pt x="80" y="88"/>
                  <a:pt x="80" y="88"/>
                </a:cubicBezTo>
                <a:cubicBezTo>
                  <a:pt x="80" y="88"/>
                  <a:pt x="80" y="88"/>
                  <a:pt x="81" y="90"/>
                </a:cubicBezTo>
                <a:cubicBezTo>
                  <a:pt x="82" y="91"/>
                  <a:pt x="83" y="92"/>
                  <a:pt x="83" y="93"/>
                </a:cubicBezTo>
                <a:cubicBezTo>
                  <a:pt x="83" y="93"/>
                  <a:pt x="83" y="93"/>
                  <a:pt x="83" y="94"/>
                </a:cubicBezTo>
                <a:cubicBezTo>
                  <a:pt x="83" y="94"/>
                  <a:pt x="83" y="95"/>
                  <a:pt x="83" y="95"/>
                </a:cubicBezTo>
                <a:cubicBezTo>
                  <a:pt x="83" y="95"/>
                  <a:pt x="84" y="97"/>
                  <a:pt x="84" y="98"/>
                </a:cubicBezTo>
                <a:cubicBezTo>
                  <a:pt x="84" y="98"/>
                  <a:pt x="85" y="100"/>
                  <a:pt x="85" y="100"/>
                </a:cubicBezTo>
                <a:cubicBezTo>
                  <a:pt x="85" y="101"/>
                  <a:pt x="85" y="101"/>
                  <a:pt x="85" y="101"/>
                </a:cubicBezTo>
                <a:cubicBezTo>
                  <a:pt x="86" y="104"/>
                  <a:pt x="86" y="104"/>
                  <a:pt x="86" y="104"/>
                </a:cubicBezTo>
                <a:cubicBezTo>
                  <a:pt x="85" y="106"/>
                  <a:pt x="85" y="106"/>
                  <a:pt x="85" y="106"/>
                </a:cubicBezTo>
                <a:cubicBezTo>
                  <a:pt x="85" y="106"/>
                  <a:pt x="84" y="107"/>
                  <a:pt x="85" y="107"/>
                </a:cubicBezTo>
                <a:cubicBezTo>
                  <a:pt x="86" y="107"/>
                  <a:pt x="87" y="108"/>
                  <a:pt x="86" y="109"/>
                </a:cubicBezTo>
                <a:cubicBezTo>
                  <a:pt x="86" y="109"/>
                  <a:pt x="85" y="111"/>
                  <a:pt x="85" y="111"/>
                </a:cubicBezTo>
                <a:cubicBezTo>
                  <a:pt x="85" y="112"/>
                  <a:pt x="85" y="112"/>
                  <a:pt x="85" y="112"/>
                </a:cubicBezTo>
                <a:cubicBezTo>
                  <a:pt x="84" y="114"/>
                  <a:pt x="84" y="114"/>
                  <a:pt x="84" y="114"/>
                </a:cubicBezTo>
                <a:cubicBezTo>
                  <a:pt x="84" y="114"/>
                  <a:pt x="86" y="115"/>
                  <a:pt x="86" y="115"/>
                </a:cubicBezTo>
                <a:cubicBezTo>
                  <a:pt x="86" y="116"/>
                  <a:pt x="87" y="117"/>
                  <a:pt x="86" y="118"/>
                </a:cubicBezTo>
                <a:cubicBezTo>
                  <a:pt x="86" y="118"/>
                  <a:pt x="86" y="120"/>
                  <a:pt x="86" y="120"/>
                </a:cubicBezTo>
                <a:cubicBezTo>
                  <a:pt x="86" y="120"/>
                  <a:pt x="86" y="122"/>
                  <a:pt x="86" y="122"/>
                </a:cubicBezTo>
                <a:cubicBezTo>
                  <a:pt x="86" y="122"/>
                  <a:pt x="88" y="123"/>
                  <a:pt x="87" y="124"/>
                </a:cubicBezTo>
                <a:cubicBezTo>
                  <a:pt x="87" y="124"/>
                  <a:pt x="87" y="125"/>
                  <a:pt x="87" y="126"/>
                </a:cubicBezTo>
                <a:cubicBezTo>
                  <a:pt x="88" y="128"/>
                  <a:pt x="90" y="131"/>
                  <a:pt x="90" y="131"/>
                </a:cubicBezTo>
                <a:cubicBezTo>
                  <a:pt x="90" y="131"/>
                  <a:pt x="91" y="133"/>
                  <a:pt x="91" y="133"/>
                </a:cubicBezTo>
                <a:cubicBezTo>
                  <a:pt x="91" y="134"/>
                  <a:pt x="90" y="134"/>
                  <a:pt x="91" y="135"/>
                </a:cubicBezTo>
                <a:cubicBezTo>
                  <a:pt x="91" y="135"/>
                  <a:pt x="90" y="136"/>
                  <a:pt x="91" y="136"/>
                </a:cubicBezTo>
                <a:cubicBezTo>
                  <a:pt x="92" y="137"/>
                  <a:pt x="93" y="139"/>
                  <a:pt x="93" y="139"/>
                </a:cubicBezTo>
                <a:cubicBezTo>
                  <a:pt x="93" y="139"/>
                  <a:pt x="93" y="139"/>
                  <a:pt x="94" y="140"/>
                </a:cubicBezTo>
                <a:cubicBezTo>
                  <a:pt x="94" y="141"/>
                  <a:pt x="94" y="143"/>
                  <a:pt x="94" y="143"/>
                </a:cubicBezTo>
                <a:cubicBezTo>
                  <a:pt x="94" y="144"/>
                  <a:pt x="95" y="144"/>
                  <a:pt x="94" y="144"/>
                </a:cubicBezTo>
                <a:cubicBezTo>
                  <a:pt x="94" y="144"/>
                  <a:pt x="93" y="145"/>
                  <a:pt x="93" y="145"/>
                </a:cubicBezTo>
                <a:cubicBezTo>
                  <a:pt x="92" y="147"/>
                  <a:pt x="92" y="147"/>
                  <a:pt x="92" y="147"/>
                </a:cubicBezTo>
                <a:cubicBezTo>
                  <a:pt x="92" y="147"/>
                  <a:pt x="93" y="148"/>
                  <a:pt x="94" y="148"/>
                </a:cubicBezTo>
                <a:cubicBezTo>
                  <a:pt x="94" y="148"/>
                  <a:pt x="95" y="148"/>
                  <a:pt x="95" y="148"/>
                </a:cubicBezTo>
                <a:cubicBezTo>
                  <a:pt x="97" y="150"/>
                  <a:pt x="97" y="150"/>
                  <a:pt x="97" y="150"/>
                </a:cubicBezTo>
                <a:cubicBezTo>
                  <a:pt x="97" y="152"/>
                  <a:pt x="97" y="152"/>
                  <a:pt x="97" y="152"/>
                </a:cubicBezTo>
                <a:lnTo>
                  <a:pt x="99" y="152"/>
                </a:lnTo>
                <a:close/>
              </a:path>
            </a:pathLst>
          </a:custGeom>
          <a:solidFill>
            <a:srgbClr val="8ED5DF"/>
          </a:solidFill>
          <a:ln w="0" cap="rnd">
            <a:solidFill>
              <a:srgbClr val="8ED5DF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Freeform 29">
            <a:extLst>
              <a:ext uri="{FF2B5EF4-FFF2-40B4-BE49-F238E27FC236}">
                <a16:creationId xmlns:a16="http://schemas.microsoft.com/office/drawing/2014/main" id="{9F3CF3B2-7ECD-765D-5F48-81E9DFD8D19B}"/>
              </a:ext>
            </a:extLst>
          </p:cNvPr>
          <p:cNvSpPr>
            <a:spLocks/>
          </p:cNvSpPr>
          <p:nvPr/>
        </p:nvSpPr>
        <p:spPr bwMode="auto">
          <a:xfrm>
            <a:off x="8942069" y="4838723"/>
            <a:ext cx="318579" cy="260341"/>
          </a:xfrm>
          <a:custGeom>
            <a:avLst/>
            <a:gdLst>
              <a:gd name="T0" fmla="*/ 27 w 129"/>
              <a:gd name="T1" fmla="*/ 5 h 109"/>
              <a:gd name="T2" fmla="*/ 33 w 129"/>
              <a:gd name="T3" fmla="*/ 7 h 109"/>
              <a:gd name="T4" fmla="*/ 40 w 129"/>
              <a:gd name="T5" fmla="*/ 5 h 109"/>
              <a:gd name="T6" fmla="*/ 57 w 129"/>
              <a:gd name="T7" fmla="*/ 8 h 109"/>
              <a:gd name="T8" fmla="*/ 64 w 129"/>
              <a:gd name="T9" fmla="*/ 7 h 109"/>
              <a:gd name="T10" fmla="*/ 66 w 129"/>
              <a:gd name="T11" fmla="*/ 1 h 109"/>
              <a:gd name="T12" fmla="*/ 70 w 129"/>
              <a:gd name="T13" fmla="*/ 5 h 109"/>
              <a:gd name="T14" fmla="*/ 77 w 129"/>
              <a:gd name="T15" fmla="*/ 1 h 109"/>
              <a:gd name="T16" fmla="*/ 79 w 129"/>
              <a:gd name="T17" fmla="*/ 5 h 109"/>
              <a:gd name="T18" fmla="*/ 86 w 129"/>
              <a:gd name="T19" fmla="*/ 3 h 109"/>
              <a:gd name="T20" fmla="*/ 89 w 129"/>
              <a:gd name="T21" fmla="*/ 9 h 109"/>
              <a:gd name="T22" fmla="*/ 92 w 129"/>
              <a:gd name="T23" fmla="*/ 12 h 109"/>
              <a:gd name="T24" fmla="*/ 98 w 129"/>
              <a:gd name="T25" fmla="*/ 15 h 109"/>
              <a:gd name="T26" fmla="*/ 102 w 129"/>
              <a:gd name="T27" fmla="*/ 18 h 109"/>
              <a:gd name="T28" fmla="*/ 113 w 129"/>
              <a:gd name="T29" fmla="*/ 22 h 109"/>
              <a:gd name="T30" fmla="*/ 109 w 129"/>
              <a:gd name="T31" fmla="*/ 30 h 109"/>
              <a:gd name="T32" fmla="*/ 104 w 129"/>
              <a:gd name="T33" fmla="*/ 36 h 109"/>
              <a:gd name="T34" fmla="*/ 105 w 129"/>
              <a:gd name="T35" fmla="*/ 43 h 109"/>
              <a:gd name="T36" fmla="*/ 114 w 129"/>
              <a:gd name="T37" fmla="*/ 42 h 109"/>
              <a:gd name="T38" fmla="*/ 120 w 129"/>
              <a:gd name="T39" fmla="*/ 46 h 109"/>
              <a:gd name="T40" fmla="*/ 124 w 129"/>
              <a:gd name="T41" fmla="*/ 50 h 109"/>
              <a:gd name="T42" fmla="*/ 124 w 129"/>
              <a:gd name="T43" fmla="*/ 57 h 109"/>
              <a:gd name="T44" fmla="*/ 129 w 129"/>
              <a:gd name="T45" fmla="*/ 61 h 109"/>
              <a:gd name="T46" fmla="*/ 127 w 129"/>
              <a:gd name="T47" fmla="*/ 67 h 109"/>
              <a:gd name="T48" fmla="*/ 123 w 129"/>
              <a:gd name="T49" fmla="*/ 70 h 109"/>
              <a:gd name="T50" fmla="*/ 120 w 129"/>
              <a:gd name="T51" fmla="*/ 74 h 109"/>
              <a:gd name="T52" fmla="*/ 117 w 129"/>
              <a:gd name="T53" fmla="*/ 75 h 109"/>
              <a:gd name="T54" fmla="*/ 112 w 129"/>
              <a:gd name="T55" fmla="*/ 77 h 109"/>
              <a:gd name="T56" fmla="*/ 109 w 129"/>
              <a:gd name="T57" fmla="*/ 82 h 109"/>
              <a:gd name="T58" fmla="*/ 105 w 129"/>
              <a:gd name="T59" fmla="*/ 88 h 109"/>
              <a:gd name="T60" fmla="*/ 106 w 129"/>
              <a:gd name="T61" fmla="*/ 92 h 109"/>
              <a:gd name="T62" fmla="*/ 107 w 129"/>
              <a:gd name="T63" fmla="*/ 96 h 109"/>
              <a:gd name="T64" fmla="*/ 110 w 129"/>
              <a:gd name="T65" fmla="*/ 101 h 109"/>
              <a:gd name="T66" fmla="*/ 107 w 129"/>
              <a:gd name="T67" fmla="*/ 107 h 109"/>
              <a:gd name="T68" fmla="*/ 103 w 129"/>
              <a:gd name="T69" fmla="*/ 108 h 109"/>
              <a:gd name="T70" fmla="*/ 96 w 129"/>
              <a:gd name="T71" fmla="*/ 109 h 109"/>
              <a:gd name="T72" fmla="*/ 93 w 129"/>
              <a:gd name="T73" fmla="*/ 104 h 109"/>
              <a:gd name="T74" fmla="*/ 90 w 129"/>
              <a:gd name="T75" fmla="*/ 101 h 109"/>
              <a:gd name="T76" fmla="*/ 85 w 129"/>
              <a:gd name="T77" fmla="*/ 97 h 109"/>
              <a:gd name="T78" fmla="*/ 79 w 129"/>
              <a:gd name="T79" fmla="*/ 94 h 109"/>
              <a:gd name="T80" fmla="*/ 74 w 129"/>
              <a:gd name="T81" fmla="*/ 89 h 109"/>
              <a:gd name="T82" fmla="*/ 74 w 129"/>
              <a:gd name="T83" fmla="*/ 81 h 109"/>
              <a:gd name="T84" fmla="*/ 74 w 129"/>
              <a:gd name="T85" fmla="*/ 73 h 109"/>
              <a:gd name="T86" fmla="*/ 69 w 129"/>
              <a:gd name="T87" fmla="*/ 78 h 109"/>
              <a:gd name="T88" fmla="*/ 63 w 129"/>
              <a:gd name="T89" fmla="*/ 82 h 109"/>
              <a:gd name="T90" fmla="*/ 55 w 129"/>
              <a:gd name="T91" fmla="*/ 82 h 109"/>
              <a:gd name="T92" fmla="*/ 51 w 129"/>
              <a:gd name="T93" fmla="*/ 77 h 109"/>
              <a:gd name="T94" fmla="*/ 52 w 129"/>
              <a:gd name="T95" fmla="*/ 73 h 109"/>
              <a:gd name="T96" fmla="*/ 53 w 129"/>
              <a:gd name="T97" fmla="*/ 66 h 109"/>
              <a:gd name="T98" fmla="*/ 49 w 129"/>
              <a:gd name="T99" fmla="*/ 62 h 109"/>
              <a:gd name="T100" fmla="*/ 42 w 129"/>
              <a:gd name="T101" fmla="*/ 61 h 109"/>
              <a:gd name="T102" fmla="*/ 35 w 129"/>
              <a:gd name="T103" fmla="*/ 60 h 109"/>
              <a:gd name="T104" fmla="*/ 33 w 129"/>
              <a:gd name="T105" fmla="*/ 52 h 109"/>
              <a:gd name="T106" fmla="*/ 27 w 129"/>
              <a:gd name="T107" fmla="*/ 51 h 109"/>
              <a:gd name="T108" fmla="*/ 23 w 129"/>
              <a:gd name="T109" fmla="*/ 46 h 109"/>
              <a:gd name="T110" fmla="*/ 19 w 129"/>
              <a:gd name="T111" fmla="*/ 37 h 109"/>
              <a:gd name="T112" fmla="*/ 11 w 129"/>
              <a:gd name="T113" fmla="*/ 37 h 109"/>
              <a:gd name="T114" fmla="*/ 6 w 129"/>
              <a:gd name="T115" fmla="*/ 35 h 109"/>
              <a:gd name="T116" fmla="*/ 2 w 129"/>
              <a:gd name="T117" fmla="*/ 29 h 109"/>
              <a:gd name="T118" fmla="*/ 0 w 129"/>
              <a:gd name="T119" fmla="*/ 22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29" h="109">
                <a:moveTo>
                  <a:pt x="1" y="18"/>
                </a:moveTo>
                <a:cubicBezTo>
                  <a:pt x="1" y="18"/>
                  <a:pt x="21" y="6"/>
                  <a:pt x="21" y="6"/>
                </a:cubicBezTo>
                <a:cubicBezTo>
                  <a:pt x="27" y="5"/>
                  <a:pt x="27" y="5"/>
                  <a:pt x="27" y="5"/>
                </a:cubicBezTo>
                <a:cubicBezTo>
                  <a:pt x="30" y="5"/>
                  <a:pt x="30" y="5"/>
                  <a:pt x="30" y="5"/>
                </a:cubicBezTo>
                <a:cubicBezTo>
                  <a:pt x="31" y="4"/>
                  <a:pt x="31" y="4"/>
                  <a:pt x="31" y="4"/>
                </a:cubicBezTo>
                <a:cubicBezTo>
                  <a:pt x="31" y="4"/>
                  <a:pt x="32" y="7"/>
                  <a:pt x="33" y="7"/>
                </a:cubicBezTo>
                <a:cubicBezTo>
                  <a:pt x="33" y="7"/>
                  <a:pt x="35" y="9"/>
                  <a:pt x="35" y="8"/>
                </a:cubicBezTo>
                <a:cubicBezTo>
                  <a:pt x="36" y="7"/>
                  <a:pt x="36" y="6"/>
                  <a:pt x="37" y="6"/>
                </a:cubicBezTo>
                <a:cubicBezTo>
                  <a:pt x="37" y="5"/>
                  <a:pt x="38" y="4"/>
                  <a:pt x="40" y="5"/>
                </a:cubicBezTo>
                <a:cubicBezTo>
                  <a:pt x="41" y="6"/>
                  <a:pt x="41" y="10"/>
                  <a:pt x="41" y="10"/>
                </a:cubicBezTo>
                <a:cubicBezTo>
                  <a:pt x="49" y="12"/>
                  <a:pt x="44" y="13"/>
                  <a:pt x="55" y="10"/>
                </a:cubicBezTo>
                <a:cubicBezTo>
                  <a:pt x="55" y="10"/>
                  <a:pt x="57" y="8"/>
                  <a:pt x="57" y="8"/>
                </a:cubicBezTo>
                <a:cubicBezTo>
                  <a:pt x="57" y="7"/>
                  <a:pt x="56" y="5"/>
                  <a:pt x="58" y="6"/>
                </a:cubicBezTo>
                <a:cubicBezTo>
                  <a:pt x="59" y="7"/>
                  <a:pt x="60" y="7"/>
                  <a:pt x="61" y="7"/>
                </a:cubicBezTo>
                <a:cubicBezTo>
                  <a:pt x="62" y="7"/>
                  <a:pt x="64" y="7"/>
                  <a:pt x="64" y="7"/>
                </a:cubicBezTo>
                <a:cubicBezTo>
                  <a:pt x="64" y="7"/>
                  <a:pt x="65" y="6"/>
                  <a:pt x="64" y="5"/>
                </a:cubicBezTo>
                <a:cubicBezTo>
                  <a:pt x="64" y="4"/>
                  <a:pt x="63" y="3"/>
                  <a:pt x="64" y="3"/>
                </a:cubicBezTo>
                <a:cubicBezTo>
                  <a:pt x="64" y="2"/>
                  <a:pt x="66" y="1"/>
                  <a:pt x="66" y="1"/>
                </a:cubicBezTo>
                <a:cubicBezTo>
                  <a:pt x="66" y="1"/>
                  <a:pt x="67" y="1"/>
                  <a:pt x="67" y="2"/>
                </a:cubicBezTo>
                <a:cubicBezTo>
                  <a:pt x="68" y="3"/>
                  <a:pt x="68" y="3"/>
                  <a:pt x="68" y="4"/>
                </a:cubicBezTo>
                <a:cubicBezTo>
                  <a:pt x="69" y="4"/>
                  <a:pt x="69" y="5"/>
                  <a:pt x="70" y="5"/>
                </a:cubicBezTo>
                <a:cubicBezTo>
                  <a:pt x="72" y="5"/>
                  <a:pt x="72" y="5"/>
                  <a:pt x="73" y="4"/>
                </a:cubicBezTo>
                <a:cubicBezTo>
                  <a:pt x="74" y="3"/>
                  <a:pt x="74" y="3"/>
                  <a:pt x="75" y="2"/>
                </a:cubicBezTo>
                <a:cubicBezTo>
                  <a:pt x="76" y="0"/>
                  <a:pt x="76" y="0"/>
                  <a:pt x="77" y="1"/>
                </a:cubicBezTo>
                <a:cubicBezTo>
                  <a:pt x="78" y="1"/>
                  <a:pt x="80" y="2"/>
                  <a:pt x="80" y="2"/>
                </a:cubicBezTo>
                <a:cubicBezTo>
                  <a:pt x="78" y="4"/>
                  <a:pt x="78" y="4"/>
                  <a:pt x="78" y="4"/>
                </a:cubicBezTo>
                <a:cubicBezTo>
                  <a:pt x="78" y="4"/>
                  <a:pt x="77" y="4"/>
                  <a:pt x="79" y="5"/>
                </a:cubicBezTo>
                <a:cubicBezTo>
                  <a:pt x="82" y="6"/>
                  <a:pt x="83" y="6"/>
                  <a:pt x="83" y="6"/>
                </a:cubicBezTo>
                <a:cubicBezTo>
                  <a:pt x="85" y="3"/>
                  <a:pt x="85" y="3"/>
                  <a:pt x="85" y="3"/>
                </a:cubicBezTo>
                <a:cubicBezTo>
                  <a:pt x="85" y="3"/>
                  <a:pt x="85" y="1"/>
                  <a:pt x="86" y="3"/>
                </a:cubicBezTo>
                <a:cubicBezTo>
                  <a:pt x="86" y="4"/>
                  <a:pt x="87" y="6"/>
                  <a:pt x="87" y="6"/>
                </a:cubicBezTo>
                <a:cubicBezTo>
                  <a:pt x="87" y="6"/>
                  <a:pt x="87" y="9"/>
                  <a:pt x="88" y="9"/>
                </a:cubicBezTo>
                <a:cubicBezTo>
                  <a:pt x="89" y="9"/>
                  <a:pt x="89" y="8"/>
                  <a:pt x="89" y="9"/>
                </a:cubicBezTo>
                <a:cubicBezTo>
                  <a:pt x="89" y="10"/>
                  <a:pt x="88" y="10"/>
                  <a:pt x="89" y="10"/>
                </a:cubicBezTo>
                <a:cubicBezTo>
                  <a:pt x="89" y="11"/>
                  <a:pt x="91" y="11"/>
                  <a:pt x="91" y="11"/>
                </a:cubicBezTo>
                <a:cubicBezTo>
                  <a:pt x="91" y="11"/>
                  <a:pt x="92" y="11"/>
                  <a:pt x="92" y="12"/>
                </a:cubicBezTo>
                <a:cubicBezTo>
                  <a:pt x="92" y="13"/>
                  <a:pt x="92" y="14"/>
                  <a:pt x="92" y="14"/>
                </a:cubicBezTo>
                <a:cubicBezTo>
                  <a:pt x="92" y="14"/>
                  <a:pt x="95" y="14"/>
                  <a:pt x="95" y="14"/>
                </a:cubicBezTo>
                <a:cubicBezTo>
                  <a:pt x="96" y="14"/>
                  <a:pt x="97" y="15"/>
                  <a:pt x="98" y="15"/>
                </a:cubicBezTo>
                <a:cubicBezTo>
                  <a:pt x="99" y="14"/>
                  <a:pt x="100" y="13"/>
                  <a:pt x="100" y="13"/>
                </a:cubicBezTo>
                <a:cubicBezTo>
                  <a:pt x="100" y="14"/>
                  <a:pt x="102" y="14"/>
                  <a:pt x="102" y="15"/>
                </a:cubicBezTo>
                <a:cubicBezTo>
                  <a:pt x="101" y="17"/>
                  <a:pt x="100" y="17"/>
                  <a:pt x="102" y="18"/>
                </a:cubicBezTo>
                <a:cubicBezTo>
                  <a:pt x="104" y="18"/>
                  <a:pt x="106" y="19"/>
                  <a:pt x="107" y="19"/>
                </a:cubicBezTo>
                <a:cubicBezTo>
                  <a:pt x="108" y="20"/>
                  <a:pt x="111" y="21"/>
                  <a:pt x="111" y="21"/>
                </a:cubicBezTo>
                <a:cubicBezTo>
                  <a:pt x="112" y="21"/>
                  <a:pt x="113" y="21"/>
                  <a:pt x="113" y="22"/>
                </a:cubicBezTo>
                <a:cubicBezTo>
                  <a:pt x="113" y="23"/>
                  <a:pt x="111" y="25"/>
                  <a:pt x="111" y="25"/>
                </a:cubicBezTo>
                <a:cubicBezTo>
                  <a:pt x="111" y="25"/>
                  <a:pt x="110" y="26"/>
                  <a:pt x="110" y="27"/>
                </a:cubicBezTo>
                <a:cubicBezTo>
                  <a:pt x="110" y="27"/>
                  <a:pt x="109" y="30"/>
                  <a:pt x="109" y="30"/>
                </a:cubicBezTo>
                <a:cubicBezTo>
                  <a:pt x="108" y="31"/>
                  <a:pt x="107" y="33"/>
                  <a:pt x="107" y="33"/>
                </a:cubicBezTo>
                <a:cubicBezTo>
                  <a:pt x="107" y="33"/>
                  <a:pt x="106" y="35"/>
                  <a:pt x="105" y="35"/>
                </a:cubicBezTo>
                <a:cubicBezTo>
                  <a:pt x="105" y="35"/>
                  <a:pt x="104" y="36"/>
                  <a:pt x="104" y="36"/>
                </a:cubicBezTo>
                <a:cubicBezTo>
                  <a:pt x="104" y="37"/>
                  <a:pt x="104" y="39"/>
                  <a:pt x="104" y="39"/>
                </a:cubicBezTo>
                <a:cubicBezTo>
                  <a:pt x="105" y="41"/>
                  <a:pt x="105" y="41"/>
                  <a:pt x="105" y="41"/>
                </a:cubicBezTo>
                <a:cubicBezTo>
                  <a:pt x="105" y="43"/>
                  <a:pt x="105" y="43"/>
                  <a:pt x="105" y="43"/>
                </a:cubicBezTo>
                <a:cubicBezTo>
                  <a:pt x="109" y="42"/>
                  <a:pt x="109" y="42"/>
                  <a:pt x="109" y="42"/>
                </a:cubicBezTo>
                <a:cubicBezTo>
                  <a:pt x="109" y="42"/>
                  <a:pt x="109" y="42"/>
                  <a:pt x="110" y="43"/>
                </a:cubicBezTo>
                <a:cubicBezTo>
                  <a:pt x="112" y="43"/>
                  <a:pt x="113" y="42"/>
                  <a:pt x="114" y="42"/>
                </a:cubicBezTo>
                <a:cubicBezTo>
                  <a:pt x="114" y="42"/>
                  <a:pt x="116" y="44"/>
                  <a:pt x="116" y="44"/>
                </a:cubicBezTo>
                <a:cubicBezTo>
                  <a:pt x="116" y="44"/>
                  <a:pt x="117" y="45"/>
                  <a:pt x="117" y="45"/>
                </a:cubicBezTo>
                <a:cubicBezTo>
                  <a:pt x="118" y="45"/>
                  <a:pt x="120" y="46"/>
                  <a:pt x="120" y="46"/>
                </a:cubicBezTo>
                <a:cubicBezTo>
                  <a:pt x="120" y="49"/>
                  <a:pt x="120" y="49"/>
                  <a:pt x="120" y="49"/>
                </a:cubicBezTo>
                <a:cubicBezTo>
                  <a:pt x="120" y="49"/>
                  <a:pt x="122" y="49"/>
                  <a:pt x="122" y="49"/>
                </a:cubicBezTo>
                <a:cubicBezTo>
                  <a:pt x="123" y="49"/>
                  <a:pt x="124" y="50"/>
                  <a:pt x="124" y="50"/>
                </a:cubicBezTo>
                <a:cubicBezTo>
                  <a:pt x="124" y="50"/>
                  <a:pt x="124" y="53"/>
                  <a:pt x="123" y="53"/>
                </a:cubicBezTo>
                <a:cubicBezTo>
                  <a:pt x="123" y="54"/>
                  <a:pt x="122" y="55"/>
                  <a:pt x="122" y="55"/>
                </a:cubicBezTo>
                <a:cubicBezTo>
                  <a:pt x="122" y="55"/>
                  <a:pt x="123" y="57"/>
                  <a:pt x="124" y="57"/>
                </a:cubicBezTo>
                <a:cubicBezTo>
                  <a:pt x="124" y="57"/>
                  <a:pt x="126" y="57"/>
                  <a:pt x="126" y="57"/>
                </a:cubicBezTo>
                <a:cubicBezTo>
                  <a:pt x="127" y="57"/>
                  <a:pt x="128" y="59"/>
                  <a:pt x="128" y="59"/>
                </a:cubicBezTo>
                <a:cubicBezTo>
                  <a:pt x="128" y="59"/>
                  <a:pt x="129" y="60"/>
                  <a:pt x="129" y="61"/>
                </a:cubicBezTo>
                <a:cubicBezTo>
                  <a:pt x="129" y="62"/>
                  <a:pt x="128" y="64"/>
                  <a:pt x="128" y="64"/>
                </a:cubicBezTo>
                <a:cubicBezTo>
                  <a:pt x="128" y="64"/>
                  <a:pt x="128" y="65"/>
                  <a:pt x="128" y="66"/>
                </a:cubicBezTo>
                <a:cubicBezTo>
                  <a:pt x="128" y="66"/>
                  <a:pt x="127" y="67"/>
                  <a:pt x="127" y="67"/>
                </a:cubicBezTo>
                <a:cubicBezTo>
                  <a:pt x="125" y="67"/>
                  <a:pt x="125" y="67"/>
                  <a:pt x="125" y="67"/>
                </a:cubicBezTo>
                <a:cubicBezTo>
                  <a:pt x="125" y="67"/>
                  <a:pt x="125" y="70"/>
                  <a:pt x="124" y="70"/>
                </a:cubicBezTo>
                <a:cubicBezTo>
                  <a:pt x="124" y="70"/>
                  <a:pt x="123" y="70"/>
                  <a:pt x="123" y="70"/>
                </a:cubicBezTo>
                <a:cubicBezTo>
                  <a:pt x="122" y="70"/>
                  <a:pt x="121" y="71"/>
                  <a:pt x="121" y="71"/>
                </a:cubicBezTo>
                <a:cubicBezTo>
                  <a:pt x="121" y="72"/>
                  <a:pt x="121" y="72"/>
                  <a:pt x="121" y="72"/>
                </a:cubicBezTo>
                <a:cubicBezTo>
                  <a:pt x="120" y="74"/>
                  <a:pt x="120" y="74"/>
                  <a:pt x="120" y="74"/>
                </a:cubicBezTo>
                <a:cubicBezTo>
                  <a:pt x="120" y="74"/>
                  <a:pt x="120" y="74"/>
                  <a:pt x="119" y="74"/>
                </a:cubicBezTo>
                <a:cubicBezTo>
                  <a:pt x="119" y="74"/>
                  <a:pt x="119" y="74"/>
                  <a:pt x="118" y="74"/>
                </a:cubicBezTo>
                <a:cubicBezTo>
                  <a:pt x="118" y="75"/>
                  <a:pt x="117" y="75"/>
                  <a:pt x="117" y="75"/>
                </a:cubicBezTo>
                <a:cubicBezTo>
                  <a:pt x="117" y="75"/>
                  <a:pt x="116" y="74"/>
                  <a:pt x="115" y="74"/>
                </a:cubicBezTo>
                <a:cubicBezTo>
                  <a:pt x="115" y="74"/>
                  <a:pt x="114" y="74"/>
                  <a:pt x="114" y="75"/>
                </a:cubicBezTo>
                <a:cubicBezTo>
                  <a:pt x="113" y="76"/>
                  <a:pt x="113" y="77"/>
                  <a:pt x="112" y="77"/>
                </a:cubicBezTo>
                <a:cubicBezTo>
                  <a:pt x="112" y="77"/>
                  <a:pt x="111" y="78"/>
                  <a:pt x="111" y="78"/>
                </a:cubicBezTo>
                <a:cubicBezTo>
                  <a:pt x="111" y="78"/>
                  <a:pt x="111" y="80"/>
                  <a:pt x="110" y="80"/>
                </a:cubicBezTo>
                <a:cubicBezTo>
                  <a:pt x="110" y="81"/>
                  <a:pt x="109" y="82"/>
                  <a:pt x="109" y="82"/>
                </a:cubicBezTo>
                <a:cubicBezTo>
                  <a:pt x="109" y="82"/>
                  <a:pt x="109" y="83"/>
                  <a:pt x="109" y="83"/>
                </a:cubicBezTo>
                <a:cubicBezTo>
                  <a:pt x="109" y="84"/>
                  <a:pt x="109" y="85"/>
                  <a:pt x="108" y="86"/>
                </a:cubicBezTo>
                <a:cubicBezTo>
                  <a:pt x="107" y="86"/>
                  <a:pt x="105" y="88"/>
                  <a:pt x="105" y="88"/>
                </a:cubicBezTo>
                <a:cubicBezTo>
                  <a:pt x="105" y="88"/>
                  <a:pt x="105" y="88"/>
                  <a:pt x="105" y="89"/>
                </a:cubicBezTo>
                <a:cubicBezTo>
                  <a:pt x="106" y="89"/>
                  <a:pt x="106" y="90"/>
                  <a:pt x="106" y="90"/>
                </a:cubicBezTo>
                <a:cubicBezTo>
                  <a:pt x="106" y="92"/>
                  <a:pt x="106" y="92"/>
                  <a:pt x="106" y="92"/>
                </a:cubicBezTo>
                <a:cubicBezTo>
                  <a:pt x="106" y="92"/>
                  <a:pt x="105" y="93"/>
                  <a:pt x="105" y="94"/>
                </a:cubicBezTo>
                <a:cubicBezTo>
                  <a:pt x="106" y="94"/>
                  <a:pt x="106" y="94"/>
                  <a:pt x="106" y="94"/>
                </a:cubicBezTo>
                <a:cubicBezTo>
                  <a:pt x="107" y="96"/>
                  <a:pt x="107" y="96"/>
                  <a:pt x="107" y="96"/>
                </a:cubicBezTo>
                <a:cubicBezTo>
                  <a:pt x="108" y="98"/>
                  <a:pt x="108" y="98"/>
                  <a:pt x="108" y="98"/>
                </a:cubicBezTo>
                <a:cubicBezTo>
                  <a:pt x="109" y="98"/>
                  <a:pt x="109" y="98"/>
                  <a:pt x="109" y="98"/>
                </a:cubicBezTo>
                <a:cubicBezTo>
                  <a:pt x="109" y="98"/>
                  <a:pt x="110" y="100"/>
                  <a:pt x="110" y="101"/>
                </a:cubicBezTo>
                <a:cubicBezTo>
                  <a:pt x="110" y="101"/>
                  <a:pt x="110" y="103"/>
                  <a:pt x="110" y="103"/>
                </a:cubicBezTo>
                <a:cubicBezTo>
                  <a:pt x="108" y="105"/>
                  <a:pt x="108" y="105"/>
                  <a:pt x="108" y="105"/>
                </a:cubicBezTo>
                <a:cubicBezTo>
                  <a:pt x="107" y="107"/>
                  <a:pt x="107" y="107"/>
                  <a:pt x="107" y="107"/>
                </a:cubicBezTo>
                <a:cubicBezTo>
                  <a:pt x="107" y="107"/>
                  <a:pt x="106" y="107"/>
                  <a:pt x="106" y="107"/>
                </a:cubicBezTo>
                <a:cubicBezTo>
                  <a:pt x="105" y="107"/>
                  <a:pt x="104" y="107"/>
                  <a:pt x="104" y="107"/>
                </a:cubicBezTo>
                <a:cubicBezTo>
                  <a:pt x="103" y="108"/>
                  <a:pt x="103" y="108"/>
                  <a:pt x="103" y="108"/>
                </a:cubicBezTo>
                <a:cubicBezTo>
                  <a:pt x="101" y="108"/>
                  <a:pt x="101" y="108"/>
                  <a:pt x="101" y="108"/>
                </a:cubicBezTo>
                <a:cubicBezTo>
                  <a:pt x="99" y="109"/>
                  <a:pt x="99" y="109"/>
                  <a:pt x="99" y="109"/>
                </a:cubicBezTo>
                <a:cubicBezTo>
                  <a:pt x="96" y="109"/>
                  <a:pt x="96" y="109"/>
                  <a:pt x="96" y="109"/>
                </a:cubicBezTo>
                <a:cubicBezTo>
                  <a:pt x="95" y="107"/>
                  <a:pt x="95" y="107"/>
                  <a:pt x="95" y="107"/>
                </a:cubicBezTo>
                <a:cubicBezTo>
                  <a:pt x="94" y="105"/>
                  <a:pt x="94" y="105"/>
                  <a:pt x="94" y="105"/>
                </a:cubicBezTo>
                <a:cubicBezTo>
                  <a:pt x="93" y="104"/>
                  <a:pt x="93" y="104"/>
                  <a:pt x="93" y="104"/>
                </a:cubicBezTo>
                <a:cubicBezTo>
                  <a:pt x="92" y="104"/>
                  <a:pt x="92" y="104"/>
                  <a:pt x="92" y="104"/>
                </a:cubicBezTo>
                <a:cubicBezTo>
                  <a:pt x="89" y="103"/>
                  <a:pt x="89" y="103"/>
                  <a:pt x="89" y="103"/>
                </a:cubicBezTo>
                <a:cubicBezTo>
                  <a:pt x="90" y="101"/>
                  <a:pt x="90" y="101"/>
                  <a:pt x="90" y="101"/>
                </a:cubicBezTo>
                <a:cubicBezTo>
                  <a:pt x="90" y="101"/>
                  <a:pt x="89" y="99"/>
                  <a:pt x="89" y="99"/>
                </a:cubicBezTo>
                <a:cubicBezTo>
                  <a:pt x="88" y="99"/>
                  <a:pt x="87" y="99"/>
                  <a:pt x="87" y="99"/>
                </a:cubicBezTo>
                <a:cubicBezTo>
                  <a:pt x="85" y="97"/>
                  <a:pt x="85" y="97"/>
                  <a:pt x="85" y="97"/>
                </a:cubicBezTo>
                <a:cubicBezTo>
                  <a:pt x="85" y="97"/>
                  <a:pt x="85" y="96"/>
                  <a:pt x="84" y="95"/>
                </a:cubicBezTo>
                <a:cubicBezTo>
                  <a:pt x="83" y="95"/>
                  <a:pt x="83" y="94"/>
                  <a:pt x="82" y="94"/>
                </a:cubicBezTo>
                <a:cubicBezTo>
                  <a:pt x="81" y="94"/>
                  <a:pt x="79" y="94"/>
                  <a:pt x="79" y="94"/>
                </a:cubicBezTo>
                <a:cubicBezTo>
                  <a:pt x="79" y="94"/>
                  <a:pt x="78" y="92"/>
                  <a:pt x="77" y="92"/>
                </a:cubicBezTo>
                <a:cubicBezTo>
                  <a:pt x="77" y="92"/>
                  <a:pt x="73" y="92"/>
                  <a:pt x="73" y="92"/>
                </a:cubicBezTo>
                <a:cubicBezTo>
                  <a:pt x="73" y="92"/>
                  <a:pt x="74" y="89"/>
                  <a:pt x="74" y="89"/>
                </a:cubicBezTo>
                <a:cubicBezTo>
                  <a:pt x="74" y="88"/>
                  <a:pt x="74" y="85"/>
                  <a:pt x="74" y="85"/>
                </a:cubicBezTo>
                <a:cubicBezTo>
                  <a:pt x="74" y="84"/>
                  <a:pt x="74" y="84"/>
                  <a:pt x="74" y="84"/>
                </a:cubicBezTo>
                <a:cubicBezTo>
                  <a:pt x="74" y="84"/>
                  <a:pt x="73" y="83"/>
                  <a:pt x="74" y="81"/>
                </a:cubicBezTo>
                <a:cubicBezTo>
                  <a:pt x="75" y="79"/>
                  <a:pt x="74" y="80"/>
                  <a:pt x="75" y="78"/>
                </a:cubicBezTo>
                <a:cubicBezTo>
                  <a:pt x="76" y="75"/>
                  <a:pt x="76" y="74"/>
                  <a:pt x="76" y="74"/>
                </a:cubicBezTo>
                <a:cubicBezTo>
                  <a:pt x="74" y="73"/>
                  <a:pt x="74" y="73"/>
                  <a:pt x="74" y="73"/>
                </a:cubicBezTo>
                <a:cubicBezTo>
                  <a:pt x="74" y="73"/>
                  <a:pt x="73" y="72"/>
                  <a:pt x="72" y="73"/>
                </a:cubicBezTo>
                <a:cubicBezTo>
                  <a:pt x="72" y="75"/>
                  <a:pt x="71" y="75"/>
                  <a:pt x="71" y="75"/>
                </a:cubicBezTo>
                <a:cubicBezTo>
                  <a:pt x="69" y="78"/>
                  <a:pt x="69" y="78"/>
                  <a:pt x="69" y="78"/>
                </a:cubicBezTo>
                <a:cubicBezTo>
                  <a:pt x="69" y="81"/>
                  <a:pt x="69" y="81"/>
                  <a:pt x="69" y="81"/>
                </a:cubicBezTo>
                <a:cubicBezTo>
                  <a:pt x="69" y="81"/>
                  <a:pt x="70" y="82"/>
                  <a:pt x="67" y="82"/>
                </a:cubicBezTo>
                <a:cubicBezTo>
                  <a:pt x="65" y="82"/>
                  <a:pt x="63" y="82"/>
                  <a:pt x="63" y="82"/>
                </a:cubicBezTo>
                <a:cubicBezTo>
                  <a:pt x="63" y="82"/>
                  <a:pt x="65" y="84"/>
                  <a:pt x="63" y="84"/>
                </a:cubicBezTo>
                <a:cubicBezTo>
                  <a:pt x="60" y="84"/>
                  <a:pt x="57" y="84"/>
                  <a:pt x="57" y="84"/>
                </a:cubicBezTo>
                <a:cubicBezTo>
                  <a:pt x="55" y="82"/>
                  <a:pt x="55" y="82"/>
                  <a:pt x="55" y="82"/>
                </a:cubicBezTo>
                <a:cubicBezTo>
                  <a:pt x="51" y="83"/>
                  <a:pt x="51" y="83"/>
                  <a:pt x="51" y="83"/>
                </a:cubicBezTo>
                <a:cubicBezTo>
                  <a:pt x="51" y="83"/>
                  <a:pt x="51" y="82"/>
                  <a:pt x="51" y="80"/>
                </a:cubicBezTo>
                <a:cubicBezTo>
                  <a:pt x="51" y="79"/>
                  <a:pt x="50" y="77"/>
                  <a:pt x="51" y="77"/>
                </a:cubicBezTo>
                <a:cubicBezTo>
                  <a:pt x="52" y="77"/>
                  <a:pt x="53" y="76"/>
                  <a:pt x="53" y="76"/>
                </a:cubicBezTo>
                <a:cubicBezTo>
                  <a:pt x="52" y="73"/>
                  <a:pt x="52" y="73"/>
                  <a:pt x="52" y="73"/>
                </a:cubicBezTo>
                <a:cubicBezTo>
                  <a:pt x="52" y="73"/>
                  <a:pt x="52" y="73"/>
                  <a:pt x="52" y="73"/>
                </a:cubicBezTo>
                <a:cubicBezTo>
                  <a:pt x="52" y="73"/>
                  <a:pt x="51" y="73"/>
                  <a:pt x="51" y="72"/>
                </a:cubicBezTo>
                <a:cubicBezTo>
                  <a:pt x="51" y="71"/>
                  <a:pt x="52" y="69"/>
                  <a:pt x="52" y="69"/>
                </a:cubicBezTo>
                <a:cubicBezTo>
                  <a:pt x="53" y="68"/>
                  <a:pt x="53" y="66"/>
                  <a:pt x="53" y="66"/>
                </a:cubicBezTo>
                <a:cubicBezTo>
                  <a:pt x="52" y="66"/>
                  <a:pt x="52" y="66"/>
                  <a:pt x="52" y="66"/>
                </a:cubicBezTo>
                <a:cubicBezTo>
                  <a:pt x="52" y="66"/>
                  <a:pt x="50" y="67"/>
                  <a:pt x="50" y="65"/>
                </a:cubicBezTo>
                <a:cubicBezTo>
                  <a:pt x="50" y="64"/>
                  <a:pt x="49" y="62"/>
                  <a:pt x="49" y="62"/>
                </a:cubicBezTo>
                <a:cubicBezTo>
                  <a:pt x="49" y="62"/>
                  <a:pt x="47" y="61"/>
                  <a:pt x="47" y="61"/>
                </a:cubicBezTo>
                <a:cubicBezTo>
                  <a:pt x="46" y="61"/>
                  <a:pt x="46" y="61"/>
                  <a:pt x="45" y="62"/>
                </a:cubicBezTo>
                <a:cubicBezTo>
                  <a:pt x="45" y="62"/>
                  <a:pt x="42" y="61"/>
                  <a:pt x="42" y="61"/>
                </a:cubicBezTo>
                <a:cubicBezTo>
                  <a:pt x="42" y="61"/>
                  <a:pt x="39" y="61"/>
                  <a:pt x="39" y="61"/>
                </a:cubicBezTo>
                <a:cubicBezTo>
                  <a:pt x="38" y="61"/>
                  <a:pt x="37" y="63"/>
                  <a:pt x="37" y="63"/>
                </a:cubicBezTo>
                <a:cubicBezTo>
                  <a:pt x="35" y="60"/>
                  <a:pt x="35" y="60"/>
                  <a:pt x="35" y="60"/>
                </a:cubicBezTo>
                <a:cubicBezTo>
                  <a:pt x="36" y="57"/>
                  <a:pt x="36" y="57"/>
                  <a:pt x="36" y="57"/>
                </a:cubicBezTo>
                <a:cubicBezTo>
                  <a:pt x="36" y="57"/>
                  <a:pt x="34" y="55"/>
                  <a:pt x="34" y="54"/>
                </a:cubicBezTo>
                <a:cubicBezTo>
                  <a:pt x="34" y="54"/>
                  <a:pt x="33" y="52"/>
                  <a:pt x="33" y="52"/>
                </a:cubicBezTo>
                <a:cubicBezTo>
                  <a:pt x="31" y="52"/>
                  <a:pt x="31" y="52"/>
                  <a:pt x="31" y="52"/>
                </a:cubicBezTo>
                <a:cubicBezTo>
                  <a:pt x="30" y="51"/>
                  <a:pt x="30" y="51"/>
                  <a:pt x="30" y="51"/>
                </a:cubicBezTo>
                <a:cubicBezTo>
                  <a:pt x="30" y="51"/>
                  <a:pt x="28" y="51"/>
                  <a:pt x="27" y="51"/>
                </a:cubicBezTo>
                <a:cubicBezTo>
                  <a:pt x="26" y="51"/>
                  <a:pt x="26" y="51"/>
                  <a:pt x="25" y="51"/>
                </a:cubicBezTo>
                <a:cubicBezTo>
                  <a:pt x="25" y="51"/>
                  <a:pt x="23" y="49"/>
                  <a:pt x="23" y="49"/>
                </a:cubicBezTo>
                <a:cubicBezTo>
                  <a:pt x="23" y="48"/>
                  <a:pt x="23" y="47"/>
                  <a:pt x="23" y="46"/>
                </a:cubicBezTo>
                <a:cubicBezTo>
                  <a:pt x="22" y="45"/>
                  <a:pt x="21" y="43"/>
                  <a:pt x="21" y="42"/>
                </a:cubicBezTo>
                <a:cubicBezTo>
                  <a:pt x="21" y="42"/>
                  <a:pt x="22" y="40"/>
                  <a:pt x="22" y="40"/>
                </a:cubicBezTo>
                <a:cubicBezTo>
                  <a:pt x="21" y="39"/>
                  <a:pt x="19" y="37"/>
                  <a:pt x="19" y="37"/>
                </a:cubicBezTo>
                <a:cubicBezTo>
                  <a:pt x="18" y="35"/>
                  <a:pt x="18" y="35"/>
                  <a:pt x="18" y="35"/>
                </a:cubicBezTo>
                <a:cubicBezTo>
                  <a:pt x="18" y="35"/>
                  <a:pt x="15" y="37"/>
                  <a:pt x="14" y="37"/>
                </a:cubicBezTo>
                <a:cubicBezTo>
                  <a:pt x="13" y="37"/>
                  <a:pt x="11" y="36"/>
                  <a:pt x="11" y="37"/>
                </a:cubicBezTo>
                <a:cubicBezTo>
                  <a:pt x="11" y="37"/>
                  <a:pt x="12" y="39"/>
                  <a:pt x="11" y="39"/>
                </a:cubicBezTo>
                <a:cubicBezTo>
                  <a:pt x="10" y="39"/>
                  <a:pt x="8" y="39"/>
                  <a:pt x="7" y="38"/>
                </a:cubicBezTo>
                <a:cubicBezTo>
                  <a:pt x="6" y="37"/>
                  <a:pt x="6" y="36"/>
                  <a:pt x="6" y="35"/>
                </a:cubicBezTo>
                <a:cubicBezTo>
                  <a:pt x="5" y="35"/>
                  <a:pt x="5" y="33"/>
                  <a:pt x="4" y="33"/>
                </a:cubicBezTo>
                <a:cubicBezTo>
                  <a:pt x="3" y="33"/>
                  <a:pt x="2" y="33"/>
                  <a:pt x="2" y="32"/>
                </a:cubicBezTo>
                <a:cubicBezTo>
                  <a:pt x="2" y="32"/>
                  <a:pt x="2" y="29"/>
                  <a:pt x="2" y="29"/>
                </a:cubicBezTo>
                <a:cubicBezTo>
                  <a:pt x="2" y="27"/>
                  <a:pt x="2" y="27"/>
                  <a:pt x="2" y="27"/>
                </a:cubicBezTo>
                <a:cubicBezTo>
                  <a:pt x="2" y="27"/>
                  <a:pt x="2" y="24"/>
                  <a:pt x="1" y="24"/>
                </a:cubicBezTo>
                <a:cubicBezTo>
                  <a:pt x="1" y="23"/>
                  <a:pt x="0" y="22"/>
                  <a:pt x="0" y="22"/>
                </a:cubicBezTo>
                <a:cubicBezTo>
                  <a:pt x="0" y="19"/>
                  <a:pt x="0" y="19"/>
                  <a:pt x="0" y="19"/>
                </a:cubicBezTo>
                <a:lnTo>
                  <a:pt x="1" y="18"/>
                </a:lnTo>
                <a:close/>
              </a:path>
            </a:pathLst>
          </a:custGeom>
          <a:solidFill>
            <a:srgbClr val="8ED5DF"/>
          </a:solidFill>
          <a:ln w="0" cap="rnd">
            <a:solidFill>
              <a:srgbClr val="8ED5DF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Freeform 31">
            <a:extLst>
              <a:ext uri="{FF2B5EF4-FFF2-40B4-BE49-F238E27FC236}">
                <a16:creationId xmlns:a16="http://schemas.microsoft.com/office/drawing/2014/main" id="{9498AC4C-42DF-9D09-C011-BF4418BA4137}"/>
              </a:ext>
            </a:extLst>
          </p:cNvPr>
          <p:cNvSpPr>
            <a:spLocks/>
          </p:cNvSpPr>
          <p:nvPr/>
        </p:nvSpPr>
        <p:spPr bwMode="auto">
          <a:xfrm>
            <a:off x="9743272" y="4896321"/>
            <a:ext cx="591987" cy="317937"/>
          </a:xfrm>
          <a:custGeom>
            <a:avLst/>
            <a:gdLst>
              <a:gd name="T0" fmla="*/ 56 w 240"/>
              <a:gd name="T1" fmla="*/ 20 h 133"/>
              <a:gd name="T2" fmla="*/ 62 w 240"/>
              <a:gd name="T3" fmla="*/ 12 h 133"/>
              <a:gd name="T4" fmla="*/ 73 w 240"/>
              <a:gd name="T5" fmla="*/ 5 h 133"/>
              <a:gd name="T6" fmla="*/ 85 w 240"/>
              <a:gd name="T7" fmla="*/ 3 h 133"/>
              <a:gd name="T8" fmla="*/ 87 w 240"/>
              <a:gd name="T9" fmla="*/ 11 h 133"/>
              <a:gd name="T10" fmla="*/ 93 w 240"/>
              <a:gd name="T11" fmla="*/ 10 h 133"/>
              <a:gd name="T12" fmla="*/ 99 w 240"/>
              <a:gd name="T13" fmla="*/ 6 h 133"/>
              <a:gd name="T14" fmla="*/ 103 w 240"/>
              <a:gd name="T15" fmla="*/ 3 h 133"/>
              <a:gd name="T16" fmla="*/ 110 w 240"/>
              <a:gd name="T17" fmla="*/ 10 h 133"/>
              <a:gd name="T18" fmla="*/ 118 w 240"/>
              <a:gd name="T19" fmla="*/ 12 h 133"/>
              <a:gd name="T20" fmla="*/ 126 w 240"/>
              <a:gd name="T21" fmla="*/ 15 h 133"/>
              <a:gd name="T22" fmla="*/ 133 w 240"/>
              <a:gd name="T23" fmla="*/ 17 h 133"/>
              <a:gd name="T24" fmla="*/ 142 w 240"/>
              <a:gd name="T25" fmla="*/ 18 h 133"/>
              <a:gd name="T26" fmla="*/ 146 w 240"/>
              <a:gd name="T27" fmla="*/ 25 h 133"/>
              <a:gd name="T28" fmla="*/ 146 w 240"/>
              <a:gd name="T29" fmla="*/ 31 h 133"/>
              <a:gd name="T30" fmla="*/ 154 w 240"/>
              <a:gd name="T31" fmla="*/ 38 h 133"/>
              <a:gd name="T32" fmla="*/ 164 w 240"/>
              <a:gd name="T33" fmla="*/ 44 h 133"/>
              <a:gd name="T34" fmla="*/ 169 w 240"/>
              <a:gd name="T35" fmla="*/ 31 h 133"/>
              <a:gd name="T36" fmla="*/ 176 w 240"/>
              <a:gd name="T37" fmla="*/ 28 h 133"/>
              <a:gd name="T38" fmla="*/ 194 w 240"/>
              <a:gd name="T39" fmla="*/ 29 h 133"/>
              <a:gd name="T40" fmla="*/ 193 w 240"/>
              <a:gd name="T41" fmla="*/ 39 h 133"/>
              <a:gd name="T42" fmla="*/ 203 w 240"/>
              <a:gd name="T43" fmla="*/ 46 h 133"/>
              <a:gd name="T44" fmla="*/ 213 w 240"/>
              <a:gd name="T45" fmla="*/ 45 h 133"/>
              <a:gd name="T46" fmla="*/ 228 w 240"/>
              <a:gd name="T47" fmla="*/ 54 h 133"/>
              <a:gd name="T48" fmla="*/ 237 w 240"/>
              <a:gd name="T49" fmla="*/ 60 h 133"/>
              <a:gd name="T50" fmla="*/ 236 w 240"/>
              <a:gd name="T51" fmla="*/ 68 h 133"/>
              <a:gd name="T52" fmla="*/ 229 w 240"/>
              <a:gd name="T53" fmla="*/ 70 h 133"/>
              <a:gd name="T54" fmla="*/ 223 w 240"/>
              <a:gd name="T55" fmla="*/ 78 h 133"/>
              <a:gd name="T56" fmla="*/ 216 w 240"/>
              <a:gd name="T57" fmla="*/ 85 h 133"/>
              <a:gd name="T58" fmla="*/ 215 w 240"/>
              <a:gd name="T59" fmla="*/ 97 h 133"/>
              <a:gd name="T60" fmla="*/ 208 w 240"/>
              <a:gd name="T61" fmla="*/ 104 h 133"/>
              <a:gd name="T62" fmla="*/ 203 w 240"/>
              <a:gd name="T63" fmla="*/ 109 h 133"/>
              <a:gd name="T64" fmla="*/ 198 w 240"/>
              <a:gd name="T65" fmla="*/ 111 h 133"/>
              <a:gd name="T66" fmla="*/ 193 w 240"/>
              <a:gd name="T67" fmla="*/ 111 h 133"/>
              <a:gd name="T68" fmla="*/ 189 w 240"/>
              <a:gd name="T69" fmla="*/ 110 h 133"/>
              <a:gd name="T70" fmla="*/ 184 w 240"/>
              <a:gd name="T71" fmla="*/ 111 h 133"/>
              <a:gd name="T72" fmla="*/ 181 w 240"/>
              <a:gd name="T73" fmla="*/ 115 h 133"/>
              <a:gd name="T74" fmla="*/ 179 w 240"/>
              <a:gd name="T75" fmla="*/ 121 h 133"/>
              <a:gd name="T76" fmla="*/ 177 w 240"/>
              <a:gd name="T77" fmla="*/ 123 h 133"/>
              <a:gd name="T78" fmla="*/ 163 w 240"/>
              <a:gd name="T79" fmla="*/ 115 h 133"/>
              <a:gd name="T80" fmla="*/ 147 w 240"/>
              <a:gd name="T81" fmla="*/ 118 h 133"/>
              <a:gd name="T82" fmla="*/ 134 w 240"/>
              <a:gd name="T83" fmla="*/ 112 h 133"/>
              <a:gd name="T84" fmla="*/ 119 w 240"/>
              <a:gd name="T85" fmla="*/ 110 h 133"/>
              <a:gd name="T86" fmla="*/ 106 w 240"/>
              <a:gd name="T87" fmla="*/ 108 h 133"/>
              <a:gd name="T88" fmla="*/ 104 w 240"/>
              <a:gd name="T89" fmla="*/ 121 h 133"/>
              <a:gd name="T90" fmla="*/ 97 w 240"/>
              <a:gd name="T91" fmla="*/ 131 h 133"/>
              <a:gd name="T92" fmla="*/ 86 w 240"/>
              <a:gd name="T93" fmla="*/ 131 h 133"/>
              <a:gd name="T94" fmla="*/ 74 w 240"/>
              <a:gd name="T95" fmla="*/ 131 h 133"/>
              <a:gd name="T96" fmla="*/ 63 w 240"/>
              <a:gd name="T97" fmla="*/ 122 h 133"/>
              <a:gd name="T98" fmla="*/ 55 w 240"/>
              <a:gd name="T99" fmla="*/ 114 h 133"/>
              <a:gd name="T100" fmla="*/ 45 w 240"/>
              <a:gd name="T101" fmla="*/ 107 h 133"/>
              <a:gd name="T102" fmla="*/ 39 w 240"/>
              <a:gd name="T103" fmla="*/ 100 h 133"/>
              <a:gd name="T104" fmla="*/ 24 w 240"/>
              <a:gd name="T105" fmla="*/ 93 h 133"/>
              <a:gd name="T106" fmla="*/ 17 w 240"/>
              <a:gd name="T107" fmla="*/ 79 h 133"/>
              <a:gd name="T108" fmla="*/ 16 w 240"/>
              <a:gd name="T109" fmla="*/ 66 h 133"/>
              <a:gd name="T110" fmla="*/ 4 w 240"/>
              <a:gd name="T111" fmla="*/ 55 h 133"/>
              <a:gd name="T112" fmla="*/ 5 w 240"/>
              <a:gd name="T113" fmla="*/ 44 h 133"/>
              <a:gd name="T114" fmla="*/ 10 w 240"/>
              <a:gd name="T115" fmla="*/ 45 h 133"/>
              <a:gd name="T116" fmla="*/ 23 w 240"/>
              <a:gd name="T117" fmla="*/ 38 h 133"/>
              <a:gd name="T118" fmla="*/ 35 w 240"/>
              <a:gd name="T119" fmla="*/ 32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40" h="133">
                <a:moveTo>
                  <a:pt x="43" y="27"/>
                </a:moveTo>
                <a:cubicBezTo>
                  <a:pt x="44" y="27"/>
                  <a:pt x="50" y="22"/>
                  <a:pt x="50" y="22"/>
                </a:cubicBezTo>
                <a:cubicBezTo>
                  <a:pt x="56" y="20"/>
                  <a:pt x="56" y="20"/>
                  <a:pt x="56" y="20"/>
                </a:cubicBezTo>
                <a:cubicBezTo>
                  <a:pt x="58" y="18"/>
                  <a:pt x="58" y="18"/>
                  <a:pt x="58" y="18"/>
                </a:cubicBezTo>
                <a:cubicBezTo>
                  <a:pt x="60" y="14"/>
                  <a:pt x="60" y="14"/>
                  <a:pt x="60" y="14"/>
                </a:cubicBezTo>
                <a:cubicBezTo>
                  <a:pt x="60" y="14"/>
                  <a:pt x="59" y="12"/>
                  <a:pt x="62" y="12"/>
                </a:cubicBezTo>
                <a:cubicBezTo>
                  <a:pt x="65" y="12"/>
                  <a:pt x="74" y="10"/>
                  <a:pt x="74" y="10"/>
                </a:cubicBezTo>
                <a:cubicBezTo>
                  <a:pt x="75" y="8"/>
                  <a:pt x="75" y="8"/>
                  <a:pt x="75" y="8"/>
                </a:cubicBezTo>
                <a:cubicBezTo>
                  <a:pt x="73" y="5"/>
                  <a:pt x="73" y="5"/>
                  <a:pt x="73" y="5"/>
                </a:cubicBezTo>
                <a:cubicBezTo>
                  <a:pt x="73" y="5"/>
                  <a:pt x="73" y="1"/>
                  <a:pt x="73" y="1"/>
                </a:cubicBezTo>
                <a:cubicBezTo>
                  <a:pt x="74" y="0"/>
                  <a:pt x="78" y="0"/>
                  <a:pt x="80" y="0"/>
                </a:cubicBezTo>
                <a:cubicBezTo>
                  <a:pt x="82" y="1"/>
                  <a:pt x="84" y="2"/>
                  <a:pt x="85" y="3"/>
                </a:cubicBezTo>
                <a:cubicBezTo>
                  <a:pt x="85" y="4"/>
                  <a:pt x="85" y="3"/>
                  <a:pt x="85" y="5"/>
                </a:cubicBezTo>
                <a:cubicBezTo>
                  <a:pt x="85" y="7"/>
                  <a:pt x="85" y="9"/>
                  <a:pt x="85" y="9"/>
                </a:cubicBezTo>
                <a:cubicBezTo>
                  <a:pt x="85" y="9"/>
                  <a:pt x="86" y="10"/>
                  <a:pt x="87" y="11"/>
                </a:cubicBezTo>
                <a:cubicBezTo>
                  <a:pt x="89" y="11"/>
                  <a:pt x="91" y="13"/>
                  <a:pt x="91" y="12"/>
                </a:cubicBezTo>
                <a:cubicBezTo>
                  <a:pt x="91" y="12"/>
                  <a:pt x="92" y="11"/>
                  <a:pt x="93" y="10"/>
                </a:cubicBezTo>
                <a:cubicBezTo>
                  <a:pt x="93" y="10"/>
                  <a:pt x="93" y="10"/>
                  <a:pt x="93" y="10"/>
                </a:cubicBezTo>
                <a:cubicBezTo>
                  <a:pt x="93" y="12"/>
                  <a:pt x="94" y="11"/>
                  <a:pt x="95" y="11"/>
                </a:cubicBezTo>
                <a:cubicBezTo>
                  <a:pt x="96" y="11"/>
                  <a:pt x="100" y="9"/>
                  <a:pt x="100" y="9"/>
                </a:cubicBezTo>
                <a:cubicBezTo>
                  <a:pt x="100" y="9"/>
                  <a:pt x="99" y="6"/>
                  <a:pt x="99" y="6"/>
                </a:cubicBezTo>
                <a:cubicBezTo>
                  <a:pt x="99" y="5"/>
                  <a:pt x="99" y="4"/>
                  <a:pt x="99" y="3"/>
                </a:cubicBezTo>
                <a:cubicBezTo>
                  <a:pt x="100" y="2"/>
                  <a:pt x="100" y="2"/>
                  <a:pt x="100" y="2"/>
                </a:cubicBezTo>
                <a:cubicBezTo>
                  <a:pt x="101" y="2"/>
                  <a:pt x="103" y="3"/>
                  <a:pt x="103" y="3"/>
                </a:cubicBezTo>
                <a:cubicBezTo>
                  <a:pt x="103" y="3"/>
                  <a:pt x="105" y="4"/>
                  <a:pt x="106" y="4"/>
                </a:cubicBezTo>
                <a:cubicBezTo>
                  <a:pt x="108" y="4"/>
                  <a:pt x="107" y="6"/>
                  <a:pt x="107" y="6"/>
                </a:cubicBezTo>
                <a:cubicBezTo>
                  <a:pt x="107" y="6"/>
                  <a:pt x="108" y="9"/>
                  <a:pt x="110" y="10"/>
                </a:cubicBezTo>
                <a:cubicBezTo>
                  <a:pt x="112" y="11"/>
                  <a:pt x="112" y="12"/>
                  <a:pt x="112" y="13"/>
                </a:cubicBezTo>
                <a:cubicBezTo>
                  <a:pt x="113" y="13"/>
                  <a:pt x="115" y="13"/>
                  <a:pt x="115" y="13"/>
                </a:cubicBezTo>
                <a:cubicBezTo>
                  <a:pt x="118" y="12"/>
                  <a:pt x="118" y="12"/>
                  <a:pt x="118" y="12"/>
                </a:cubicBezTo>
                <a:cubicBezTo>
                  <a:pt x="118" y="12"/>
                  <a:pt x="120" y="13"/>
                  <a:pt x="121" y="15"/>
                </a:cubicBezTo>
                <a:cubicBezTo>
                  <a:pt x="121" y="16"/>
                  <a:pt x="124" y="16"/>
                  <a:pt x="125" y="15"/>
                </a:cubicBezTo>
                <a:cubicBezTo>
                  <a:pt x="126" y="15"/>
                  <a:pt x="126" y="15"/>
                  <a:pt x="126" y="15"/>
                </a:cubicBezTo>
                <a:cubicBezTo>
                  <a:pt x="127" y="16"/>
                  <a:pt x="127" y="16"/>
                  <a:pt x="127" y="16"/>
                </a:cubicBezTo>
                <a:cubicBezTo>
                  <a:pt x="127" y="16"/>
                  <a:pt x="129" y="20"/>
                  <a:pt x="132" y="17"/>
                </a:cubicBezTo>
                <a:cubicBezTo>
                  <a:pt x="135" y="14"/>
                  <a:pt x="133" y="17"/>
                  <a:pt x="133" y="17"/>
                </a:cubicBezTo>
                <a:cubicBezTo>
                  <a:pt x="133" y="17"/>
                  <a:pt x="135" y="20"/>
                  <a:pt x="136" y="20"/>
                </a:cubicBezTo>
                <a:cubicBezTo>
                  <a:pt x="138" y="20"/>
                  <a:pt x="138" y="20"/>
                  <a:pt x="138" y="20"/>
                </a:cubicBezTo>
                <a:cubicBezTo>
                  <a:pt x="142" y="18"/>
                  <a:pt x="142" y="18"/>
                  <a:pt x="142" y="18"/>
                </a:cubicBezTo>
                <a:cubicBezTo>
                  <a:pt x="145" y="17"/>
                  <a:pt x="145" y="17"/>
                  <a:pt x="145" y="17"/>
                </a:cubicBezTo>
                <a:cubicBezTo>
                  <a:pt x="145" y="17"/>
                  <a:pt x="148" y="17"/>
                  <a:pt x="147" y="22"/>
                </a:cubicBezTo>
                <a:cubicBezTo>
                  <a:pt x="147" y="26"/>
                  <a:pt x="146" y="25"/>
                  <a:pt x="146" y="25"/>
                </a:cubicBezTo>
                <a:cubicBezTo>
                  <a:pt x="144" y="28"/>
                  <a:pt x="144" y="28"/>
                  <a:pt x="144" y="28"/>
                </a:cubicBezTo>
                <a:cubicBezTo>
                  <a:pt x="144" y="31"/>
                  <a:pt x="144" y="31"/>
                  <a:pt x="144" y="31"/>
                </a:cubicBezTo>
                <a:cubicBezTo>
                  <a:pt x="144" y="31"/>
                  <a:pt x="145" y="31"/>
                  <a:pt x="146" y="31"/>
                </a:cubicBezTo>
                <a:cubicBezTo>
                  <a:pt x="147" y="31"/>
                  <a:pt x="148" y="35"/>
                  <a:pt x="148" y="35"/>
                </a:cubicBezTo>
                <a:cubicBezTo>
                  <a:pt x="151" y="36"/>
                  <a:pt x="151" y="36"/>
                  <a:pt x="151" y="36"/>
                </a:cubicBezTo>
                <a:cubicBezTo>
                  <a:pt x="151" y="36"/>
                  <a:pt x="152" y="37"/>
                  <a:pt x="154" y="38"/>
                </a:cubicBezTo>
                <a:cubicBezTo>
                  <a:pt x="155" y="39"/>
                  <a:pt x="156" y="41"/>
                  <a:pt x="156" y="41"/>
                </a:cubicBezTo>
                <a:cubicBezTo>
                  <a:pt x="156" y="41"/>
                  <a:pt x="157" y="45"/>
                  <a:pt x="158" y="46"/>
                </a:cubicBezTo>
                <a:cubicBezTo>
                  <a:pt x="158" y="48"/>
                  <a:pt x="164" y="44"/>
                  <a:pt x="164" y="44"/>
                </a:cubicBezTo>
                <a:cubicBezTo>
                  <a:pt x="165" y="39"/>
                  <a:pt x="165" y="39"/>
                  <a:pt x="165" y="39"/>
                </a:cubicBezTo>
                <a:cubicBezTo>
                  <a:pt x="171" y="37"/>
                  <a:pt x="171" y="37"/>
                  <a:pt x="171" y="37"/>
                </a:cubicBezTo>
                <a:cubicBezTo>
                  <a:pt x="169" y="31"/>
                  <a:pt x="169" y="31"/>
                  <a:pt x="169" y="31"/>
                </a:cubicBezTo>
                <a:cubicBezTo>
                  <a:pt x="167" y="27"/>
                  <a:pt x="167" y="27"/>
                  <a:pt x="167" y="27"/>
                </a:cubicBezTo>
                <a:cubicBezTo>
                  <a:pt x="167" y="27"/>
                  <a:pt x="171" y="28"/>
                  <a:pt x="172" y="27"/>
                </a:cubicBezTo>
                <a:cubicBezTo>
                  <a:pt x="173" y="27"/>
                  <a:pt x="176" y="28"/>
                  <a:pt x="176" y="28"/>
                </a:cubicBezTo>
                <a:cubicBezTo>
                  <a:pt x="187" y="33"/>
                  <a:pt x="187" y="33"/>
                  <a:pt x="187" y="33"/>
                </a:cubicBezTo>
                <a:cubicBezTo>
                  <a:pt x="187" y="33"/>
                  <a:pt x="190" y="32"/>
                  <a:pt x="192" y="32"/>
                </a:cubicBezTo>
                <a:cubicBezTo>
                  <a:pt x="194" y="31"/>
                  <a:pt x="194" y="29"/>
                  <a:pt x="194" y="29"/>
                </a:cubicBezTo>
                <a:cubicBezTo>
                  <a:pt x="194" y="29"/>
                  <a:pt x="195" y="30"/>
                  <a:pt x="197" y="32"/>
                </a:cubicBezTo>
                <a:cubicBezTo>
                  <a:pt x="198" y="35"/>
                  <a:pt x="196" y="34"/>
                  <a:pt x="196" y="35"/>
                </a:cubicBezTo>
                <a:cubicBezTo>
                  <a:pt x="195" y="36"/>
                  <a:pt x="193" y="39"/>
                  <a:pt x="193" y="39"/>
                </a:cubicBezTo>
                <a:cubicBezTo>
                  <a:pt x="193" y="39"/>
                  <a:pt x="194" y="41"/>
                  <a:pt x="196" y="41"/>
                </a:cubicBezTo>
                <a:cubicBezTo>
                  <a:pt x="197" y="41"/>
                  <a:pt x="196" y="42"/>
                  <a:pt x="198" y="44"/>
                </a:cubicBezTo>
                <a:cubicBezTo>
                  <a:pt x="199" y="45"/>
                  <a:pt x="203" y="46"/>
                  <a:pt x="203" y="46"/>
                </a:cubicBezTo>
                <a:cubicBezTo>
                  <a:pt x="206" y="46"/>
                  <a:pt x="206" y="46"/>
                  <a:pt x="206" y="46"/>
                </a:cubicBezTo>
                <a:cubicBezTo>
                  <a:pt x="209" y="43"/>
                  <a:pt x="209" y="43"/>
                  <a:pt x="209" y="43"/>
                </a:cubicBezTo>
                <a:cubicBezTo>
                  <a:pt x="209" y="43"/>
                  <a:pt x="212" y="44"/>
                  <a:pt x="213" y="45"/>
                </a:cubicBezTo>
                <a:cubicBezTo>
                  <a:pt x="214" y="46"/>
                  <a:pt x="219" y="48"/>
                  <a:pt x="219" y="48"/>
                </a:cubicBezTo>
                <a:cubicBezTo>
                  <a:pt x="227" y="46"/>
                  <a:pt x="227" y="46"/>
                  <a:pt x="227" y="46"/>
                </a:cubicBezTo>
                <a:cubicBezTo>
                  <a:pt x="228" y="54"/>
                  <a:pt x="228" y="54"/>
                  <a:pt x="228" y="54"/>
                </a:cubicBezTo>
                <a:cubicBezTo>
                  <a:pt x="228" y="54"/>
                  <a:pt x="230" y="54"/>
                  <a:pt x="232" y="57"/>
                </a:cubicBezTo>
                <a:cubicBezTo>
                  <a:pt x="234" y="59"/>
                  <a:pt x="233" y="57"/>
                  <a:pt x="233" y="57"/>
                </a:cubicBezTo>
                <a:cubicBezTo>
                  <a:pt x="233" y="57"/>
                  <a:pt x="237" y="59"/>
                  <a:pt x="237" y="60"/>
                </a:cubicBezTo>
                <a:cubicBezTo>
                  <a:pt x="237" y="62"/>
                  <a:pt x="238" y="64"/>
                  <a:pt x="238" y="64"/>
                </a:cubicBezTo>
                <a:cubicBezTo>
                  <a:pt x="240" y="68"/>
                  <a:pt x="240" y="68"/>
                  <a:pt x="240" y="68"/>
                </a:cubicBezTo>
                <a:cubicBezTo>
                  <a:pt x="239" y="68"/>
                  <a:pt x="237" y="68"/>
                  <a:pt x="236" y="68"/>
                </a:cubicBezTo>
                <a:cubicBezTo>
                  <a:pt x="236" y="68"/>
                  <a:pt x="235" y="69"/>
                  <a:pt x="234" y="69"/>
                </a:cubicBezTo>
                <a:cubicBezTo>
                  <a:pt x="233" y="69"/>
                  <a:pt x="232" y="69"/>
                  <a:pt x="232" y="69"/>
                </a:cubicBezTo>
                <a:cubicBezTo>
                  <a:pt x="229" y="70"/>
                  <a:pt x="229" y="70"/>
                  <a:pt x="229" y="70"/>
                </a:cubicBezTo>
                <a:cubicBezTo>
                  <a:pt x="227" y="72"/>
                  <a:pt x="227" y="72"/>
                  <a:pt x="227" y="72"/>
                </a:cubicBezTo>
                <a:cubicBezTo>
                  <a:pt x="225" y="74"/>
                  <a:pt x="225" y="74"/>
                  <a:pt x="225" y="74"/>
                </a:cubicBezTo>
                <a:cubicBezTo>
                  <a:pt x="223" y="78"/>
                  <a:pt x="223" y="78"/>
                  <a:pt x="223" y="78"/>
                </a:cubicBezTo>
                <a:cubicBezTo>
                  <a:pt x="223" y="80"/>
                  <a:pt x="223" y="80"/>
                  <a:pt x="223" y="80"/>
                </a:cubicBezTo>
                <a:cubicBezTo>
                  <a:pt x="220" y="83"/>
                  <a:pt x="220" y="83"/>
                  <a:pt x="220" y="83"/>
                </a:cubicBezTo>
                <a:cubicBezTo>
                  <a:pt x="220" y="83"/>
                  <a:pt x="217" y="85"/>
                  <a:pt x="216" y="85"/>
                </a:cubicBezTo>
                <a:cubicBezTo>
                  <a:pt x="215" y="85"/>
                  <a:pt x="215" y="89"/>
                  <a:pt x="215" y="89"/>
                </a:cubicBezTo>
                <a:cubicBezTo>
                  <a:pt x="216" y="92"/>
                  <a:pt x="216" y="92"/>
                  <a:pt x="216" y="92"/>
                </a:cubicBezTo>
                <a:cubicBezTo>
                  <a:pt x="215" y="97"/>
                  <a:pt x="215" y="97"/>
                  <a:pt x="215" y="97"/>
                </a:cubicBezTo>
                <a:cubicBezTo>
                  <a:pt x="210" y="99"/>
                  <a:pt x="210" y="99"/>
                  <a:pt x="210" y="99"/>
                </a:cubicBezTo>
                <a:cubicBezTo>
                  <a:pt x="209" y="102"/>
                  <a:pt x="209" y="102"/>
                  <a:pt x="209" y="102"/>
                </a:cubicBezTo>
                <a:cubicBezTo>
                  <a:pt x="208" y="104"/>
                  <a:pt x="208" y="104"/>
                  <a:pt x="208" y="104"/>
                </a:cubicBezTo>
                <a:cubicBezTo>
                  <a:pt x="208" y="104"/>
                  <a:pt x="206" y="105"/>
                  <a:pt x="206" y="105"/>
                </a:cubicBezTo>
                <a:cubicBezTo>
                  <a:pt x="205" y="104"/>
                  <a:pt x="205" y="107"/>
                  <a:pt x="205" y="107"/>
                </a:cubicBezTo>
                <a:cubicBezTo>
                  <a:pt x="203" y="109"/>
                  <a:pt x="203" y="109"/>
                  <a:pt x="203" y="109"/>
                </a:cubicBezTo>
                <a:cubicBezTo>
                  <a:pt x="202" y="109"/>
                  <a:pt x="202" y="109"/>
                  <a:pt x="202" y="109"/>
                </a:cubicBezTo>
                <a:cubicBezTo>
                  <a:pt x="200" y="110"/>
                  <a:pt x="200" y="110"/>
                  <a:pt x="200" y="110"/>
                </a:cubicBezTo>
                <a:cubicBezTo>
                  <a:pt x="200" y="110"/>
                  <a:pt x="199" y="111"/>
                  <a:pt x="198" y="111"/>
                </a:cubicBezTo>
                <a:cubicBezTo>
                  <a:pt x="198" y="112"/>
                  <a:pt x="197" y="111"/>
                  <a:pt x="197" y="111"/>
                </a:cubicBezTo>
                <a:cubicBezTo>
                  <a:pt x="197" y="111"/>
                  <a:pt x="195" y="110"/>
                  <a:pt x="194" y="110"/>
                </a:cubicBezTo>
                <a:cubicBezTo>
                  <a:pt x="194" y="110"/>
                  <a:pt x="194" y="111"/>
                  <a:pt x="193" y="111"/>
                </a:cubicBezTo>
                <a:cubicBezTo>
                  <a:pt x="193" y="111"/>
                  <a:pt x="193" y="111"/>
                  <a:pt x="192" y="112"/>
                </a:cubicBezTo>
                <a:cubicBezTo>
                  <a:pt x="192" y="112"/>
                  <a:pt x="191" y="111"/>
                  <a:pt x="190" y="111"/>
                </a:cubicBezTo>
                <a:cubicBezTo>
                  <a:pt x="189" y="111"/>
                  <a:pt x="189" y="110"/>
                  <a:pt x="189" y="110"/>
                </a:cubicBezTo>
                <a:cubicBezTo>
                  <a:pt x="188" y="110"/>
                  <a:pt x="187" y="110"/>
                  <a:pt x="187" y="110"/>
                </a:cubicBezTo>
                <a:cubicBezTo>
                  <a:pt x="186" y="110"/>
                  <a:pt x="185" y="110"/>
                  <a:pt x="185" y="110"/>
                </a:cubicBezTo>
                <a:cubicBezTo>
                  <a:pt x="185" y="110"/>
                  <a:pt x="184" y="111"/>
                  <a:pt x="184" y="111"/>
                </a:cubicBezTo>
                <a:cubicBezTo>
                  <a:pt x="182" y="112"/>
                  <a:pt x="182" y="112"/>
                  <a:pt x="182" y="112"/>
                </a:cubicBezTo>
                <a:cubicBezTo>
                  <a:pt x="182" y="112"/>
                  <a:pt x="182" y="113"/>
                  <a:pt x="182" y="114"/>
                </a:cubicBezTo>
                <a:cubicBezTo>
                  <a:pt x="182" y="114"/>
                  <a:pt x="182" y="115"/>
                  <a:pt x="181" y="115"/>
                </a:cubicBezTo>
                <a:cubicBezTo>
                  <a:pt x="181" y="115"/>
                  <a:pt x="180" y="117"/>
                  <a:pt x="180" y="117"/>
                </a:cubicBezTo>
                <a:cubicBezTo>
                  <a:pt x="180" y="117"/>
                  <a:pt x="180" y="120"/>
                  <a:pt x="179" y="120"/>
                </a:cubicBezTo>
                <a:cubicBezTo>
                  <a:pt x="179" y="120"/>
                  <a:pt x="179" y="121"/>
                  <a:pt x="179" y="121"/>
                </a:cubicBezTo>
                <a:cubicBezTo>
                  <a:pt x="179" y="123"/>
                  <a:pt x="179" y="123"/>
                  <a:pt x="179" y="123"/>
                </a:cubicBezTo>
                <a:cubicBezTo>
                  <a:pt x="179" y="124"/>
                  <a:pt x="179" y="124"/>
                  <a:pt x="179" y="124"/>
                </a:cubicBezTo>
                <a:cubicBezTo>
                  <a:pt x="177" y="123"/>
                  <a:pt x="177" y="123"/>
                  <a:pt x="177" y="123"/>
                </a:cubicBezTo>
                <a:cubicBezTo>
                  <a:pt x="175" y="117"/>
                  <a:pt x="175" y="117"/>
                  <a:pt x="175" y="117"/>
                </a:cubicBezTo>
                <a:cubicBezTo>
                  <a:pt x="175" y="117"/>
                  <a:pt x="172" y="118"/>
                  <a:pt x="169" y="118"/>
                </a:cubicBezTo>
                <a:cubicBezTo>
                  <a:pt x="166" y="117"/>
                  <a:pt x="164" y="115"/>
                  <a:pt x="163" y="115"/>
                </a:cubicBezTo>
                <a:cubicBezTo>
                  <a:pt x="163" y="114"/>
                  <a:pt x="159" y="115"/>
                  <a:pt x="159" y="115"/>
                </a:cubicBezTo>
                <a:cubicBezTo>
                  <a:pt x="158" y="119"/>
                  <a:pt x="158" y="119"/>
                  <a:pt x="158" y="119"/>
                </a:cubicBezTo>
                <a:cubicBezTo>
                  <a:pt x="147" y="118"/>
                  <a:pt x="147" y="118"/>
                  <a:pt x="147" y="118"/>
                </a:cubicBezTo>
                <a:cubicBezTo>
                  <a:pt x="143" y="116"/>
                  <a:pt x="143" y="116"/>
                  <a:pt x="143" y="116"/>
                </a:cubicBezTo>
                <a:cubicBezTo>
                  <a:pt x="136" y="113"/>
                  <a:pt x="136" y="113"/>
                  <a:pt x="136" y="113"/>
                </a:cubicBezTo>
                <a:cubicBezTo>
                  <a:pt x="134" y="112"/>
                  <a:pt x="134" y="112"/>
                  <a:pt x="134" y="112"/>
                </a:cubicBezTo>
                <a:cubicBezTo>
                  <a:pt x="134" y="112"/>
                  <a:pt x="130" y="112"/>
                  <a:pt x="129" y="112"/>
                </a:cubicBezTo>
                <a:cubicBezTo>
                  <a:pt x="128" y="112"/>
                  <a:pt x="124" y="111"/>
                  <a:pt x="124" y="111"/>
                </a:cubicBezTo>
                <a:cubicBezTo>
                  <a:pt x="124" y="111"/>
                  <a:pt x="120" y="110"/>
                  <a:pt x="119" y="110"/>
                </a:cubicBezTo>
                <a:cubicBezTo>
                  <a:pt x="118" y="110"/>
                  <a:pt x="116" y="110"/>
                  <a:pt x="116" y="110"/>
                </a:cubicBezTo>
                <a:cubicBezTo>
                  <a:pt x="111" y="109"/>
                  <a:pt x="111" y="109"/>
                  <a:pt x="111" y="109"/>
                </a:cubicBezTo>
                <a:cubicBezTo>
                  <a:pt x="111" y="109"/>
                  <a:pt x="108" y="107"/>
                  <a:pt x="106" y="108"/>
                </a:cubicBezTo>
                <a:cubicBezTo>
                  <a:pt x="105" y="108"/>
                  <a:pt x="106" y="111"/>
                  <a:pt x="106" y="111"/>
                </a:cubicBezTo>
                <a:cubicBezTo>
                  <a:pt x="106" y="111"/>
                  <a:pt x="105" y="116"/>
                  <a:pt x="106" y="117"/>
                </a:cubicBezTo>
                <a:cubicBezTo>
                  <a:pt x="106" y="119"/>
                  <a:pt x="104" y="121"/>
                  <a:pt x="104" y="121"/>
                </a:cubicBezTo>
                <a:cubicBezTo>
                  <a:pt x="101" y="122"/>
                  <a:pt x="101" y="122"/>
                  <a:pt x="101" y="122"/>
                </a:cubicBezTo>
                <a:cubicBezTo>
                  <a:pt x="101" y="122"/>
                  <a:pt x="99" y="125"/>
                  <a:pt x="98" y="125"/>
                </a:cubicBezTo>
                <a:cubicBezTo>
                  <a:pt x="97" y="125"/>
                  <a:pt x="97" y="131"/>
                  <a:pt x="97" y="131"/>
                </a:cubicBezTo>
                <a:cubicBezTo>
                  <a:pt x="93" y="132"/>
                  <a:pt x="93" y="132"/>
                  <a:pt x="93" y="132"/>
                </a:cubicBezTo>
                <a:cubicBezTo>
                  <a:pt x="89" y="129"/>
                  <a:pt x="89" y="129"/>
                  <a:pt x="89" y="129"/>
                </a:cubicBezTo>
                <a:cubicBezTo>
                  <a:pt x="86" y="131"/>
                  <a:pt x="86" y="131"/>
                  <a:pt x="86" y="131"/>
                </a:cubicBezTo>
                <a:cubicBezTo>
                  <a:pt x="85" y="133"/>
                  <a:pt x="85" y="133"/>
                  <a:pt x="85" y="133"/>
                </a:cubicBezTo>
                <a:cubicBezTo>
                  <a:pt x="85" y="133"/>
                  <a:pt x="80" y="132"/>
                  <a:pt x="80" y="132"/>
                </a:cubicBezTo>
                <a:cubicBezTo>
                  <a:pt x="79" y="132"/>
                  <a:pt x="74" y="131"/>
                  <a:pt x="74" y="131"/>
                </a:cubicBezTo>
                <a:cubicBezTo>
                  <a:pt x="74" y="131"/>
                  <a:pt x="71" y="128"/>
                  <a:pt x="70" y="127"/>
                </a:cubicBezTo>
                <a:cubicBezTo>
                  <a:pt x="69" y="126"/>
                  <a:pt x="65" y="124"/>
                  <a:pt x="64" y="123"/>
                </a:cubicBezTo>
                <a:cubicBezTo>
                  <a:pt x="63" y="123"/>
                  <a:pt x="63" y="122"/>
                  <a:pt x="63" y="122"/>
                </a:cubicBezTo>
                <a:cubicBezTo>
                  <a:pt x="61" y="120"/>
                  <a:pt x="62" y="120"/>
                  <a:pt x="60" y="119"/>
                </a:cubicBezTo>
                <a:cubicBezTo>
                  <a:pt x="58" y="118"/>
                  <a:pt x="56" y="118"/>
                  <a:pt x="56" y="117"/>
                </a:cubicBezTo>
                <a:cubicBezTo>
                  <a:pt x="56" y="116"/>
                  <a:pt x="57" y="114"/>
                  <a:pt x="55" y="114"/>
                </a:cubicBezTo>
                <a:cubicBezTo>
                  <a:pt x="52" y="115"/>
                  <a:pt x="51" y="116"/>
                  <a:pt x="50" y="115"/>
                </a:cubicBezTo>
                <a:cubicBezTo>
                  <a:pt x="48" y="113"/>
                  <a:pt x="48" y="113"/>
                  <a:pt x="47" y="111"/>
                </a:cubicBezTo>
                <a:cubicBezTo>
                  <a:pt x="47" y="109"/>
                  <a:pt x="47" y="107"/>
                  <a:pt x="45" y="107"/>
                </a:cubicBezTo>
                <a:cubicBezTo>
                  <a:pt x="43" y="107"/>
                  <a:pt x="42" y="106"/>
                  <a:pt x="42" y="106"/>
                </a:cubicBezTo>
                <a:cubicBezTo>
                  <a:pt x="42" y="106"/>
                  <a:pt x="41" y="107"/>
                  <a:pt x="40" y="105"/>
                </a:cubicBezTo>
                <a:cubicBezTo>
                  <a:pt x="39" y="102"/>
                  <a:pt x="42" y="104"/>
                  <a:pt x="39" y="100"/>
                </a:cubicBezTo>
                <a:cubicBezTo>
                  <a:pt x="35" y="97"/>
                  <a:pt x="36" y="98"/>
                  <a:pt x="34" y="96"/>
                </a:cubicBezTo>
                <a:cubicBezTo>
                  <a:pt x="32" y="94"/>
                  <a:pt x="26" y="96"/>
                  <a:pt x="26" y="96"/>
                </a:cubicBezTo>
                <a:cubicBezTo>
                  <a:pt x="26" y="96"/>
                  <a:pt x="26" y="95"/>
                  <a:pt x="24" y="93"/>
                </a:cubicBezTo>
                <a:cubicBezTo>
                  <a:pt x="22" y="91"/>
                  <a:pt x="23" y="92"/>
                  <a:pt x="21" y="90"/>
                </a:cubicBezTo>
                <a:cubicBezTo>
                  <a:pt x="19" y="87"/>
                  <a:pt x="19" y="88"/>
                  <a:pt x="19" y="85"/>
                </a:cubicBezTo>
                <a:cubicBezTo>
                  <a:pt x="18" y="82"/>
                  <a:pt x="19" y="81"/>
                  <a:pt x="17" y="79"/>
                </a:cubicBezTo>
                <a:cubicBezTo>
                  <a:pt x="15" y="77"/>
                  <a:pt x="14" y="75"/>
                  <a:pt x="14" y="75"/>
                </a:cubicBezTo>
                <a:cubicBezTo>
                  <a:pt x="14" y="75"/>
                  <a:pt x="12" y="73"/>
                  <a:pt x="14" y="70"/>
                </a:cubicBezTo>
                <a:cubicBezTo>
                  <a:pt x="16" y="68"/>
                  <a:pt x="16" y="68"/>
                  <a:pt x="16" y="66"/>
                </a:cubicBezTo>
                <a:cubicBezTo>
                  <a:pt x="16" y="65"/>
                  <a:pt x="17" y="63"/>
                  <a:pt x="14" y="61"/>
                </a:cubicBezTo>
                <a:cubicBezTo>
                  <a:pt x="11" y="59"/>
                  <a:pt x="11" y="59"/>
                  <a:pt x="8" y="57"/>
                </a:cubicBezTo>
                <a:cubicBezTo>
                  <a:pt x="6" y="56"/>
                  <a:pt x="5" y="56"/>
                  <a:pt x="4" y="55"/>
                </a:cubicBezTo>
                <a:cubicBezTo>
                  <a:pt x="3" y="54"/>
                  <a:pt x="1" y="47"/>
                  <a:pt x="1" y="47"/>
                </a:cubicBezTo>
                <a:cubicBezTo>
                  <a:pt x="0" y="44"/>
                  <a:pt x="0" y="44"/>
                  <a:pt x="0" y="44"/>
                </a:cubicBezTo>
                <a:cubicBezTo>
                  <a:pt x="5" y="44"/>
                  <a:pt x="5" y="44"/>
                  <a:pt x="5" y="44"/>
                </a:cubicBezTo>
                <a:cubicBezTo>
                  <a:pt x="6" y="48"/>
                  <a:pt x="6" y="48"/>
                  <a:pt x="6" y="48"/>
                </a:cubicBezTo>
                <a:cubicBezTo>
                  <a:pt x="7" y="51"/>
                  <a:pt x="7" y="51"/>
                  <a:pt x="7" y="51"/>
                </a:cubicBezTo>
                <a:cubicBezTo>
                  <a:pt x="10" y="45"/>
                  <a:pt x="10" y="45"/>
                  <a:pt x="10" y="45"/>
                </a:cubicBezTo>
                <a:cubicBezTo>
                  <a:pt x="14" y="40"/>
                  <a:pt x="14" y="40"/>
                  <a:pt x="14" y="40"/>
                </a:cubicBezTo>
                <a:cubicBezTo>
                  <a:pt x="14" y="40"/>
                  <a:pt x="14" y="40"/>
                  <a:pt x="17" y="40"/>
                </a:cubicBezTo>
                <a:cubicBezTo>
                  <a:pt x="19" y="40"/>
                  <a:pt x="22" y="38"/>
                  <a:pt x="23" y="38"/>
                </a:cubicBezTo>
                <a:cubicBezTo>
                  <a:pt x="25" y="38"/>
                  <a:pt x="28" y="39"/>
                  <a:pt x="29" y="39"/>
                </a:cubicBezTo>
                <a:cubicBezTo>
                  <a:pt x="31" y="38"/>
                  <a:pt x="32" y="38"/>
                  <a:pt x="32" y="36"/>
                </a:cubicBezTo>
                <a:cubicBezTo>
                  <a:pt x="33" y="35"/>
                  <a:pt x="31" y="33"/>
                  <a:pt x="35" y="32"/>
                </a:cubicBezTo>
                <a:cubicBezTo>
                  <a:pt x="38" y="30"/>
                  <a:pt x="39" y="30"/>
                  <a:pt x="39" y="30"/>
                </a:cubicBezTo>
                <a:lnTo>
                  <a:pt x="43" y="27"/>
                </a:lnTo>
                <a:close/>
              </a:path>
            </a:pathLst>
          </a:custGeom>
          <a:solidFill>
            <a:srgbClr val="8ED5DF"/>
          </a:solidFill>
          <a:ln w="0" cap="rnd">
            <a:solidFill>
              <a:srgbClr val="8ED5DF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Freeform 41">
            <a:extLst>
              <a:ext uri="{FF2B5EF4-FFF2-40B4-BE49-F238E27FC236}">
                <a16:creationId xmlns:a16="http://schemas.microsoft.com/office/drawing/2014/main" id="{0E6AD172-6F4F-0AD3-B4B5-BC14F5932969}"/>
              </a:ext>
            </a:extLst>
          </p:cNvPr>
          <p:cNvSpPr>
            <a:spLocks/>
          </p:cNvSpPr>
          <p:nvPr/>
        </p:nvSpPr>
        <p:spPr bwMode="auto">
          <a:xfrm>
            <a:off x="10372111" y="4098020"/>
            <a:ext cx="446963" cy="334065"/>
          </a:xfrm>
          <a:custGeom>
            <a:avLst/>
            <a:gdLst>
              <a:gd name="T0" fmla="*/ 24 w 181"/>
              <a:gd name="T1" fmla="*/ 22 h 140"/>
              <a:gd name="T2" fmla="*/ 34 w 181"/>
              <a:gd name="T3" fmla="*/ 20 h 140"/>
              <a:gd name="T4" fmla="*/ 48 w 181"/>
              <a:gd name="T5" fmla="*/ 17 h 140"/>
              <a:gd name="T6" fmla="*/ 55 w 181"/>
              <a:gd name="T7" fmla="*/ 16 h 140"/>
              <a:gd name="T8" fmla="*/ 62 w 181"/>
              <a:gd name="T9" fmla="*/ 15 h 140"/>
              <a:gd name="T10" fmla="*/ 73 w 181"/>
              <a:gd name="T11" fmla="*/ 13 h 140"/>
              <a:gd name="T12" fmla="*/ 81 w 181"/>
              <a:gd name="T13" fmla="*/ 13 h 140"/>
              <a:gd name="T14" fmla="*/ 92 w 181"/>
              <a:gd name="T15" fmla="*/ 15 h 140"/>
              <a:gd name="T16" fmla="*/ 101 w 181"/>
              <a:gd name="T17" fmla="*/ 12 h 140"/>
              <a:gd name="T18" fmla="*/ 105 w 181"/>
              <a:gd name="T19" fmla="*/ 3 h 140"/>
              <a:gd name="T20" fmla="*/ 112 w 181"/>
              <a:gd name="T21" fmla="*/ 6 h 140"/>
              <a:gd name="T22" fmla="*/ 117 w 181"/>
              <a:gd name="T23" fmla="*/ 10 h 140"/>
              <a:gd name="T24" fmla="*/ 128 w 181"/>
              <a:gd name="T25" fmla="*/ 11 h 140"/>
              <a:gd name="T26" fmla="*/ 135 w 181"/>
              <a:gd name="T27" fmla="*/ 10 h 140"/>
              <a:gd name="T28" fmla="*/ 139 w 181"/>
              <a:gd name="T29" fmla="*/ 14 h 140"/>
              <a:gd name="T30" fmla="*/ 146 w 181"/>
              <a:gd name="T31" fmla="*/ 17 h 140"/>
              <a:gd name="T32" fmla="*/ 153 w 181"/>
              <a:gd name="T33" fmla="*/ 22 h 140"/>
              <a:gd name="T34" fmla="*/ 158 w 181"/>
              <a:gd name="T35" fmla="*/ 27 h 140"/>
              <a:gd name="T36" fmla="*/ 167 w 181"/>
              <a:gd name="T37" fmla="*/ 28 h 140"/>
              <a:gd name="T38" fmla="*/ 170 w 181"/>
              <a:gd name="T39" fmla="*/ 28 h 140"/>
              <a:gd name="T40" fmla="*/ 172 w 181"/>
              <a:gd name="T41" fmla="*/ 37 h 140"/>
              <a:gd name="T42" fmla="*/ 170 w 181"/>
              <a:gd name="T43" fmla="*/ 47 h 140"/>
              <a:gd name="T44" fmla="*/ 180 w 181"/>
              <a:gd name="T45" fmla="*/ 47 h 140"/>
              <a:gd name="T46" fmla="*/ 177 w 181"/>
              <a:gd name="T47" fmla="*/ 53 h 140"/>
              <a:gd name="T48" fmla="*/ 170 w 181"/>
              <a:gd name="T49" fmla="*/ 57 h 140"/>
              <a:gd name="T50" fmla="*/ 167 w 181"/>
              <a:gd name="T51" fmla="*/ 67 h 140"/>
              <a:gd name="T52" fmla="*/ 157 w 181"/>
              <a:gd name="T53" fmla="*/ 74 h 140"/>
              <a:gd name="T54" fmla="*/ 156 w 181"/>
              <a:gd name="T55" fmla="*/ 82 h 140"/>
              <a:gd name="T56" fmla="*/ 158 w 181"/>
              <a:gd name="T57" fmla="*/ 95 h 140"/>
              <a:gd name="T58" fmla="*/ 157 w 181"/>
              <a:gd name="T59" fmla="*/ 104 h 140"/>
              <a:gd name="T60" fmla="*/ 164 w 181"/>
              <a:gd name="T61" fmla="*/ 107 h 140"/>
              <a:gd name="T62" fmla="*/ 157 w 181"/>
              <a:gd name="T63" fmla="*/ 114 h 140"/>
              <a:gd name="T64" fmla="*/ 156 w 181"/>
              <a:gd name="T65" fmla="*/ 108 h 140"/>
              <a:gd name="T66" fmla="*/ 146 w 181"/>
              <a:gd name="T67" fmla="*/ 113 h 140"/>
              <a:gd name="T68" fmla="*/ 144 w 181"/>
              <a:gd name="T69" fmla="*/ 119 h 140"/>
              <a:gd name="T70" fmla="*/ 136 w 181"/>
              <a:gd name="T71" fmla="*/ 121 h 140"/>
              <a:gd name="T72" fmla="*/ 133 w 181"/>
              <a:gd name="T73" fmla="*/ 128 h 140"/>
              <a:gd name="T74" fmla="*/ 122 w 181"/>
              <a:gd name="T75" fmla="*/ 134 h 140"/>
              <a:gd name="T76" fmla="*/ 106 w 181"/>
              <a:gd name="T77" fmla="*/ 137 h 140"/>
              <a:gd name="T78" fmla="*/ 97 w 181"/>
              <a:gd name="T79" fmla="*/ 140 h 140"/>
              <a:gd name="T80" fmla="*/ 93 w 181"/>
              <a:gd name="T81" fmla="*/ 131 h 140"/>
              <a:gd name="T82" fmla="*/ 79 w 181"/>
              <a:gd name="T83" fmla="*/ 124 h 140"/>
              <a:gd name="T84" fmla="*/ 73 w 181"/>
              <a:gd name="T85" fmla="*/ 121 h 140"/>
              <a:gd name="T86" fmla="*/ 69 w 181"/>
              <a:gd name="T87" fmla="*/ 121 h 140"/>
              <a:gd name="T88" fmla="*/ 66 w 181"/>
              <a:gd name="T89" fmla="*/ 107 h 140"/>
              <a:gd name="T90" fmla="*/ 68 w 181"/>
              <a:gd name="T91" fmla="*/ 97 h 140"/>
              <a:gd name="T92" fmla="*/ 61 w 181"/>
              <a:gd name="T93" fmla="*/ 90 h 140"/>
              <a:gd name="T94" fmla="*/ 56 w 181"/>
              <a:gd name="T95" fmla="*/ 86 h 140"/>
              <a:gd name="T96" fmla="*/ 45 w 181"/>
              <a:gd name="T97" fmla="*/ 89 h 140"/>
              <a:gd name="T98" fmla="*/ 31 w 181"/>
              <a:gd name="T99" fmla="*/ 90 h 140"/>
              <a:gd name="T100" fmla="*/ 22 w 181"/>
              <a:gd name="T101" fmla="*/ 86 h 140"/>
              <a:gd name="T102" fmla="*/ 13 w 181"/>
              <a:gd name="T103" fmla="*/ 79 h 140"/>
              <a:gd name="T104" fmla="*/ 11 w 181"/>
              <a:gd name="T105" fmla="*/ 69 h 140"/>
              <a:gd name="T106" fmla="*/ 4 w 181"/>
              <a:gd name="T107" fmla="*/ 60 h 140"/>
              <a:gd name="T108" fmla="*/ 1 w 181"/>
              <a:gd name="T109" fmla="*/ 49 h 140"/>
              <a:gd name="T110" fmla="*/ 1 w 181"/>
              <a:gd name="T111" fmla="*/ 42 h 140"/>
              <a:gd name="T112" fmla="*/ 7 w 181"/>
              <a:gd name="T113" fmla="*/ 35 h 140"/>
              <a:gd name="T114" fmla="*/ 12 w 181"/>
              <a:gd name="T115" fmla="*/ 31 h 140"/>
              <a:gd name="T116" fmla="*/ 18 w 181"/>
              <a:gd name="T117" fmla="*/ 26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81" h="140">
                <a:moveTo>
                  <a:pt x="18" y="26"/>
                </a:moveTo>
                <a:cubicBezTo>
                  <a:pt x="24" y="22"/>
                  <a:pt x="24" y="22"/>
                  <a:pt x="24" y="22"/>
                </a:cubicBezTo>
                <a:cubicBezTo>
                  <a:pt x="27" y="19"/>
                  <a:pt x="27" y="19"/>
                  <a:pt x="27" y="19"/>
                </a:cubicBezTo>
                <a:cubicBezTo>
                  <a:pt x="34" y="20"/>
                  <a:pt x="34" y="20"/>
                  <a:pt x="34" y="20"/>
                </a:cubicBezTo>
                <a:cubicBezTo>
                  <a:pt x="34" y="20"/>
                  <a:pt x="39" y="18"/>
                  <a:pt x="40" y="18"/>
                </a:cubicBezTo>
                <a:cubicBezTo>
                  <a:pt x="41" y="18"/>
                  <a:pt x="48" y="17"/>
                  <a:pt x="48" y="17"/>
                </a:cubicBezTo>
                <a:cubicBezTo>
                  <a:pt x="52" y="14"/>
                  <a:pt x="52" y="14"/>
                  <a:pt x="52" y="14"/>
                </a:cubicBezTo>
                <a:cubicBezTo>
                  <a:pt x="52" y="14"/>
                  <a:pt x="55" y="15"/>
                  <a:pt x="55" y="16"/>
                </a:cubicBezTo>
                <a:cubicBezTo>
                  <a:pt x="56" y="17"/>
                  <a:pt x="59" y="20"/>
                  <a:pt x="60" y="20"/>
                </a:cubicBezTo>
                <a:cubicBezTo>
                  <a:pt x="61" y="19"/>
                  <a:pt x="62" y="15"/>
                  <a:pt x="62" y="15"/>
                </a:cubicBezTo>
                <a:cubicBezTo>
                  <a:pt x="68" y="14"/>
                  <a:pt x="68" y="14"/>
                  <a:pt x="68" y="14"/>
                </a:cubicBezTo>
                <a:cubicBezTo>
                  <a:pt x="73" y="13"/>
                  <a:pt x="73" y="13"/>
                  <a:pt x="73" y="13"/>
                </a:cubicBezTo>
                <a:cubicBezTo>
                  <a:pt x="73" y="13"/>
                  <a:pt x="73" y="12"/>
                  <a:pt x="74" y="12"/>
                </a:cubicBezTo>
                <a:cubicBezTo>
                  <a:pt x="75" y="13"/>
                  <a:pt x="81" y="13"/>
                  <a:pt x="81" y="13"/>
                </a:cubicBezTo>
                <a:cubicBezTo>
                  <a:pt x="87" y="13"/>
                  <a:pt x="87" y="13"/>
                  <a:pt x="87" y="13"/>
                </a:cubicBezTo>
                <a:cubicBezTo>
                  <a:pt x="87" y="13"/>
                  <a:pt x="91" y="15"/>
                  <a:pt x="92" y="15"/>
                </a:cubicBezTo>
                <a:cubicBezTo>
                  <a:pt x="92" y="14"/>
                  <a:pt x="95" y="10"/>
                  <a:pt x="95" y="10"/>
                </a:cubicBezTo>
                <a:cubicBezTo>
                  <a:pt x="101" y="12"/>
                  <a:pt x="101" y="12"/>
                  <a:pt x="101" y="12"/>
                </a:cubicBezTo>
                <a:cubicBezTo>
                  <a:pt x="102" y="8"/>
                  <a:pt x="102" y="8"/>
                  <a:pt x="102" y="8"/>
                </a:cubicBezTo>
                <a:cubicBezTo>
                  <a:pt x="102" y="8"/>
                  <a:pt x="105" y="3"/>
                  <a:pt x="105" y="3"/>
                </a:cubicBezTo>
                <a:cubicBezTo>
                  <a:pt x="106" y="3"/>
                  <a:pt x="110" y="0"/>
                  <a:pt x="110" y="0"/>
                </a:cubicBezTo>
                <a:cubicBezTo>
                  <a:pt x="112" y="6"/>
                  <a:pt x="112" y="6"/>
                  <a:pt x="112" y="6"/>
                </a:cubicBezTo>
                <a:cubicBezTo>
                  <a:pt x="116" y="9"/>
                  <a:pt x="116" y="9"/>
                  <a:pt x="116" y="9"/>
                </a:cubicBezTo>
                <a:cubicBezTo>
                  <a:pt x="117" y="10"/>
                  <a:pt x="117" y="10"/>
                  <a:pt x="117" y="10"/>
                </a:cubicBezTo>
                <a:cubicBezTo>
                  <a:pt x="121" y="13"/>
                  <a:pt x="121" y="13"/>
                  <a:pt x="121" y="13"/>
                </a:cubicBezTo>
                <a:cubicBezTo>
                  <a:pt x="128" y="11"/>
                  <a:pt x="128" y="11"/>
                  <a:pt x="128" y="11"/>
                </a:cubicBezTo>
                <a:cubicBezTo>
                  <a:pt x="132" y="10"/>
                  <a:pt x="132" y="10"/>
                  <a:pt x="132" y="10"/>
                </a:cubicBezTo>
                <a:cubicBezTo>
                  <a:pt x="135" y="10"/>
                  <a:pt x="135" y="10"/>
                  <a:pt x="135" y="10"/>
                </a:cubicBezTo>
                <a:cubicBezTo>
                  <a:pt x="136" y="12"/>
                  <a:pt x="136" y="12"/>
                  <a:pt x="136" y="12"/>
                </a:cubicBezTo>
                <a:cubicBezTo>
                  <a:pt x="139" y="14"/>
                  <a:pt x="139" y="14"/>
                  <a:pt x="139" y="14"/>
                </a:cubicBezTo>
                <a:cubicBezTo>
                  <a:pt x="144" y="14"/>
                  <a:pt x="144" y="14"/>
                  <a:pt x="144" y="14"/>
                </a:cubicBezTo>
                <a:cubicBezTo>
                  <a:pt x="146" y="17"/>
                  <a:pt x="146" y="17"/>
                  <a:pt x="146" y="17"/>
                </a:cubicBezTo>
                <a:cubicBezTo>
                  <a:pt x="150" y="18"/>
                  <a:pt x="150" y="18"/>
                  <a:pt x="150" y="18"/>
                </a:cubicBezTo>
                <a:cubicBezTo>
                  <a:pt x="153" y="22"/>
                  <a:pt x="153" y="22"/>
                  <a:pt x="153" y="22"/>
                </a:cubicBezTo>
                <a:cubicBezTo>
                  <a:pt x="156" y="23"/>
                  <a:pt x="156" y="23"/>
                  <a:pt x="156" y="23"/>
                </a:cubicBezTo>
                <a:cubicBezTo>
                  <a:pt x="158" y="27"/>
                  <a:pt x="158" y="27"/>
                  <a:pt x="158" y="27"/>
                </a:cubicBezTo>
                <a:cubicBezTo>
                  <a:pt x="162" y="27"/>
                  <a:pt x="162" y="27"/>
                  <a:pt x="162" y="27"/>
                </a:cubicBezTo>
                <a:cubicBezTo>
                  <a:pt x="167" y="28"/>
                  <a:pt x="167" y="28"/>
                  <a:pt x="167" y="28"/>
                </a:cubicBezTo>
                <a:cubicBezTo>
                  <a:pt x="170" y="28"/>
                  <a:pt x="170" y="28"/>
                  <a:pt x="170" y="28"/>
                </a:cubicBezTo>
                <a:cubicBezTo>
                  <a:pt x="170" y="28"/>
                  <a:pt x="170" y="28"/>
                  <a:pt x="170" y="28"/>
                </a:cubicBezTo>
                <a:cubicBezTo>
                  <a:pt x="171" y="28"/>
                  <a:pt x="171" y="28"/>
                  <a:pt x="171" y="28"/>
                </a:cubicBezTo>
                <a:cubicBezTo>
                  <a:pt x="172" y="37"/>
                  <a:pt x="172" y="37"/>
                  <a:pt x="172" y="37"/>
                </a:cubicBezTo>
                <a:cubicBezTo>
                  <a:pt x="170" y="42"/>
                  <a:pt x="170" y="42"/>
                  <a:pt x="170" y="42"/>
                </a:cubicBezTo>
                <a:cubicBezTo>
                  <a:pt x="170" y="47"/>
                  <a:pt x="170" y="47"/>
                  <a:pt x="170" y="47"/>
                </a:cubicBezTo>
                <a:cubicBezTo>
                  <a:pt x="173" y="48"/>
                  <a:pt x="173" y="48"/>
                  <a:pt x="173" y="48"/>
                </a:cubicBezTo>
                <a:cubicBezTo>
                  <a:pt x="180" y="47"/>
                  <a:pt x="180" y="47"/>
                  <a:pt x="180" y="47"/>
                </a:cubicBezTo>
                <a:cubicBezTo>
                  <a:pt x="181" y="51"/>
                  <a:pt x="181" y="51"/>
                  <a:pt x="181" y="51"/>
                </a:cubicBezTo>
                <a:cubicBezTo>
                  <a:pt x="177" y="53"/>
                  <a:pt x="177" y="53"/>
                  <a:pt x="177" y="53"/>
                </a:cubicBezTo>
                <a:cubicBezTo>
                  <a:pt x="178" y="58"/>
                  <a:pt x="178" y="58"/>
                  <a:pt x="178" y="58"/>
                </a:cubicBezTo>
                <a:cubicBezTo>
                  <a:pt x="170" y="57"/>
                  <a:pt x="170" y="57"/>
                  <a:pt x="170" y="57"/>
                </a:cubicBezTo>
                <a:cubicBezTo>
                  <a:pt x="167" y="60"/>
                  <a:pt x="167" y="60"/>
                  <a:pt x="167" y="60"/>
                </a:cubicBezTo>
                <a:cubicBezTo>
                  <a:pt x="167" y="67"/>
                  <a:pt x="167" y="67"/>
                  <a:pt x="167" y="67"/>
                </a:cubicBezTo>
                <a:cubicBezTo>
                  <a:pt x="159" y="70"/>
                  <a:pt x="159" y="70"/>
                  <a:pt x="159" y="70"/>
                </a:cubicBezTo>
                <a:cubicBezTo>
                  <a:pt x="157" y="74"/>
                  <a:pt x="157" y="74"/>
                  <a:pt x="157" y="74"/>
                </a:cubicBezTo>
                <a:cubicBezTo>
                  <a:pt x="157" y="78"/>
                  <a:pt x="157" y="78"/>
                  <a:pt x="157" y="78"/>
                </a:cubicBezTo>
                <a:cubicBezTo>
                  <a:pt x="156" y="82"/>
                  <a:pt x="156" y="82"/>
                  <a:pt x="156" y="82"/>
                </a:cubicBezTo>
                <a:cubicBezTo>
                  <a:pt x="157" y="89"/>
                  <a:pt x="157" y="89"/>
                  <a:pt x="157" y="89"/>
                </a:cubicBezTo>
                <a:cubicBezTo>
                  <a:pt x="158" y="95"/>
                  <a:pt x="158" y="95"/>
                  <a:pt x="158" y="95"/>
                </a:cubicBezTo>
                <a:cubicBezTo>
                  <a:pt x="158" y="95"/>
                  <a:pt x="156" y="100"/>
                  <a:pt x="155" y="103"/>
                </a:cubicBezTo>
                <a:cubicBezTo>
                  <a:pt x="155" y="105"/>
                  <a:pt x="157" y="104"/>
                  <a:pt x="157" y="104"/>
                </a:cubicBezTo>
                <a:cubicBezTo>
                  <a:pt x="162" y="106"/>
                  <a:pt x="162" y="106"/>
                  <a:pt x="162" y="106"/>
                </a:cubicBezTo>
                <a:cubicBezTo>
                  <a:pt x="164" y="107"/>
                  <a:pt x="164" y="107"/>
                  <a:pt x="164" y="107"/>
                </a:cubicBezTo>
                <a:cubicBezTo>
                  <a:pt x="162" y="113"/>
                  <a:pt x="162" y="113"/>
                  <a:pt x="162" y="113"/>
                </a:cubicBezTo>
                <a:cubicBezTo>
                  <a:pt x="157" y="114"/>
                  <a:pt x="157" y="114"/>
                  <a:pt x="157" y="114"/>
                </a:cubicBezTo>
                <a:cubicBezTo>
                  <a:pt x="158" y="110"/>
                  <a:pt x="158" y="110"/>
                  <a:pt x="158" y="110"/>
                </a:cubicBezTo>
                <a:cubicBezTo>
                  <a:pt x="156" y="108"/>
                  <a:pt x="156" y="108"/>
                  <a:pt x="156" y="108"/>
                </a:cubicBezTo>
                <a:cubicBezTo>
                  <a:pt x="153" y="111"/>
                  <a:pt x="153" y="111"/>
                  <a:pt x="153" y="111"/>
                </a:cubicBezTo>
                <a:cubicBezTo>
                  <a:pt x="146" y="113"/>
                  <a:pt x="146" y="113"/>
                  <a:pt x="146" y="113"/>
                </a:cubicBezTo>
                <a:cubicBezTo>
                  <a:pt x="146" y="115"/>
                  <a:pt x="146" y="115"/>
                  <a:pt x="146" y="115"/>
                </a:cubicBezTo>
                <a:cubicBezTo>
                  <a:pt x="144" y="119"/>
                  <a:pt x="144" y="119"/>
                  <a:pt x="144" y="119"/>
                </a:cubicBezTo>
                <a:cubicBezTo>
                  <a:pt x="144" y="119"/>
                  <a:pt x="140" y="119"/>
                  <a:pt x="138" y="119"/>
                </a:cubicBezTo>
                <a:cubicBezTo>
                  <a:pt x="137" y="118"/>
                  <a:pt x="136" y="121"/>
                  <a:pt x="136" y="121"/>
                </a:cubicBezTo>
                <a:cubicBezTo>
                  <a:pt x="138" y="128"/>
                  <a:pt x="138" y="128"/>
                  <a:pt x="138" y="128"/>
                </a:cubicBezTo>
                <a:cubicBezTo>
                  <a:pt x="133" y="128"/>
                  <a:pt x="133" y="128"/>
                  <a:pt x="133" y="128"/>
                </a:cubicBezTo>
                <a:cubicBezTo>
                  <a:pt x="129" y="133"/>
                  <a:pt x="129" y="133"/>
                  <a:pt x="129" y="133"/>
                </a:cubicBezTo>
                <a:cubicBezTo>
                  <a:pt x="122" y="134"/>
                  <a:pt x="122" y="134"/>
                  <a:pt x="122" y="134"/>
                </a:cubicBezTo>
                <a:cubicBezTo>
                  <a:pt x="116" y="133"/>
                  <a:pt x="116" y="133"/>
                  <a:pt x="116" y="133"/>
                </a:cubicBezTo>
                <a:cubicBezTo>
                  <a:pt x="106" y="137"/>
                  <a:pt x="106" y="137"/>
                  <a:pt x="106" y="137"/>
                </a:cubicBezTo>
                <a:cubicBezTo>
                  <a:pt x="97" y="139"/>
                  <a:pt x="97" y="139"/>
                  <a:pt x="97" y="139"/>
                </a:cubicBezTo>
                <a:cubicBezTo>
                  <a:pt x="97" y="140"/>
                  <a:pt x="97" y="140"/>
                  <a:pt x="97" y="140"/>
                </a:cubicBezTo>
                <a:cubicBezTo>
                  <a:pt x="96" y="134"/>
                  <a:pt x="96" y="134"/>
                  <a:pt x="96" y="134"/>
                </a:cubicBezTo>
                <a:cubicBezTo>
                  <a:pt x="93" y="131"/>
                  <a:pt x="93" y="131"/>
                  <a:pt x="93" y="131"/>
                </a:cubicBezTo>
                <a:cubicBezTo>
                  <a:pt x="93" y="131"/>
                  <a:pt x="90" y="125"/>
                  <a:pt x="90" y="124"/>
                </a:cubicBezTo>
                <a:cubicBezTo>
                  <a:pt x="90" y="124"/>
                  <a:pt x="79" y="124"/>
                  <a:pt x="79" y="124"/>
                </a:cubicBezTo>
                <a:cubicBezTo>
                  <a:pt x="79" y="124"/>
                  <a:pt x="77" y="121"/>
                  <a:pt x="76" y="119"/>
                </a:cubicBezTo>
                <a:cubicBezTo>
                  <a:pt x="76" y="118"/>
                  <a:pt x="73" y="121"/>
                  <a:pt x="73" y="121"/>
                </a:cubicBezTo>
                <a:cubicBezTo>
                  <a:pt x="69" y="122"/>
                  <a:pt x="69" y="122"/>
                  <a:pt x="69" y="122"/>
                </a:cubicBezTo>
                <a:cubicBezTo>
                  <a:pt x="69" y="121"/>
                  <a:pt x="69" y="121"/>
                  <a:pt x="69" y="121"/>
                </a:cubicBezTo>
                <a:cubicBezTo>
                  <a:pt x="66" y="117"/>
                  <a:pt x="66" y="117"/>
                  <a:pt x="66" y="117"/>
                </a:cubicBezTo>
                <a:cubicBezTo>
                  <a:pt x="66" y="107"/>
                  <a:pt x="66" y="107"/>
                  <a:pt x="66" y="107"/>
                </a:cubicBezTo>
                <a:cubicBezTo>
                  <a:pt x="66" y="104"/>
                  <a:pt x="66" y="104"/>
                  <a:pt x="66" y="104"/>
                </a:cubicBezTo>
                <a:cubicBezTo>
                  <a:pt x="68" y="97"/>
                  <a:pt x="68" y="97"/>
                  <a:pt x="68" y="97"/>
                </a:cubicBezTo>
                <a:cubicBezTo>
                  <a:pt x="68" y="97"/>
                  <a:pt x="66" y="96"/>
                  <a:pt x="65" y="94"/>
                </a:cubicBezTo>
                <a:cubicBezTo>
                  <a:pt x="63" y="92"/>
                  <a:pt x="61" y="90"/>
                  <a:pt x="61" y="90"/>
                </a:cubicBezTo>
                <a:cubicBezTo>
                  <a:pt x="59" y="90"/>
                  <a:pt x="59" y="90"/>
                  <a:pt x="59" y="90"/>
                </a:cubicBezTo>
                <a:cubicBezTo>
                  <a:pt x="56" y="86"/>
                  <a:pt x="56" y="86"/>
                  <a:pt x="56" y="86"/>
                </a:cubicBezTo>
                <a:cubicBezTo>
                  <a:pt x="49" y="88"/>
                  <a:pt x="49" y="88"/>
                  <a:pt x="49" y="88"/>
                </a:cubicBezTo>
                <a:cubicBezTo>
                  <a:pt x="45" y="89"/>
                  <a:pt x="45" y="89"/>
                  <a:pt x="45" y="89"/>
                </a:cubicBezTo>
                <a:cubicBezTo>
                  <a:pt x="43" y="91"/>
                  <a:pt x="43" y="91"/>
                  <a:pt x="43" y="91"/>
                </a:cubicBezTo>
                <a:cubicBezTo>
                  <a:pt x="31" y="90"/>
                  <a:pt x="31" y="90"/>
                  <a:pt x="31" y="90"/>
                </a:cubicBezTo>
                <a:cubicBezTo>
                  <a:pt x="25" y="87"/>
                  <a:pt x="25" y="87"/>
                  <a:pt x="25" y="87"/>
                </a:cubicBezTo>
                <a:cubicBezTo>
                  <a:pt x="22" y="86"/>
                  <a:pt x="22" y="86"/>
                  <a:pt x="22" y="86"/>
                </a:cubicBezTo>
                <a:cubicBezTo>
                  <a:pt x="18" y="83"/>
                  <a:pt x="18" y="83"/>
                  <a:pt x="18" y="83"/>
                </a:cubicBezTo>
                <a:cubicBezTo>
                  <a:pt x="13" y="79"/>
                  <a:pt x="13" y="79"/>
                  <a:pt x="13" y="79"/>
                </a:cubicBezTo>
                <a:cubicBezTo>
                  <a:pt x="12" y="73"/>
                  <a:pt x="12" y="73"/>
                  <a:pt x="12" y="73"/>
                </a:cubicBezTo>
                <a:cubicBezTo>
                  <a:pt x="11" y="69"/>
                  <a:pt x="11" y="69"/>
                  <a:pt x="11" y="69"/>
                </a:cubicBezTo>
                <a:cubicBezTo>
                  <a:pt x="6" y="64"/>
                  <a:pt x="6" y="64"/>
                  <a:pt x="6" y="64"/>
                </a:cubicBezTo>
                <a:cubicBezTo>
                  <a:pt x="4" y="60"/>
                  <a:pt x="4" y="60"/>
                  <a:pt x="4" y="60"/>
                </a:cubicBezTo>
                <a:cubicBezTo>
                  <a:pt x="4" y="54"/>
                  <a:pt x="4" y="54"/>
                  <a:pt x="4" y="54"/>
                </a:cubicBezTo>
                <a:cubicBezTo>
                  <a:pt x="1" y="49"/>
                  <a:pt x="1" y="49"/>
                  <a:pt x="1" y="49"/>
                </a:cubicBezTo>
                <a:cubicBezTo>
                  <a:pt x="2" y="44"/>
                  <a:pt x="2" y="44"/>
                  <a:pt x="2" y="44"/>
                </a:cubicBezTo>
                <a:cubicBezTo>
                  <a:pt x="2" y="44"/>
                  <a:pt x="0" y="43"/>
                  <a:pt x="1" y="42"/>
                </a:cubicBezTo>
                <a:cubicBezTo>
                  <a:pt x="3" y="42"/>
                  <a:pt x="6" y="41"/>
                  <a:pt x="6" y="41"/>
                </a:cubicBezTo>
                <a:cubicBezTo>
                  <a:pt x="7" y="35"/>
                  <a:pt x="7" y="35"/>
                  <a:pt x="7" y="35"/>
                </a:cubicBezTo>
                <a:cubicBezTo>
                  <a:pt x="8" y="33"/>
                  <a:pt x="8" y="33"/>
                  <a:pt x="8" y="33"/>
                </a:cubicBezTo>
                <a:cubicBezTo>
                  <a:pt x="12" y="31"/>
                  <a:pt x="12" y="31"/>
                  <a:pt x="12" y="31"/>
                </a:cubicBezTo>
                <a:cubicBezTo>
                  <a:pt x="14" y="26"/>
                  <a:pt x="14" y="26"/>
                  <a:pt x="14" y="26"/>
                </a:cubicBezTo>
                <a:lnTo>
                  <a:pt x="18" y="26"/>
                </a:lnTo>
                <a:close/>
              </a:path>
            </a:pathLst>
          </a:custGeom>
          <a:solidFill>
            <a:srgbClr val="8ED5DF"/>
          </a:solidFill>
          <a:ln w="0" cap="rnd">
            <a:solidFill>
              <a:srgbClr val="8ED5DF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Freeform 53">
            <a:extLst>
              <a:ext uri="{FF2B5EF4-FFF2-40B4-BE49-F238E27FC236}">
                <a16:creationId xmlns:a16="http://schemas.microsoft.com/office/drawing/2014/main" id="{F08B8FEA-7C38-A31C-0802-A9715AEA0166}"/>
              </a:ext>
            </a:extLst>
          </p:cNvPr>
          <p:cNvSpPr>
            <a:spLocks noEditPoints="1"/>
          </p:cNvSpPr>
          <p:nvPr/>
        </p:nvSpPr>
        <p:spPr bwMode="auto">
          <a:xfrm>
            <a:off x="10369732" y="3669495"/>
            <a:ext cx="433885" cy="286835"/>
          </a:xfrm>
          <a:custGeom>
            <a:avLst/>
            <a:gdLst>
              <a:gd name="T0" fmla="*/ 39 w 176"/>
              <a:gd name="T1" fmla="*/ 45 h 120"/>
              <a:gd name="T2" fmla="*/ 46 w 176"/>
              <a:gd name="T3" fmla="*/ 36 h 120"/>
              <a:gd name="T4" fmla="*/ 51 w 176"/>
              <a:gd name="T5" fmla="*/ 29 h 120"/>
              <a:gd name="T6" fmla="*/ 59 w 176"/>
              <a:gd name="T7" fmla="*/ 23 h 120"/>
              <a:gd name="T8" fmla="*/ 69 w 176"/>
              <a:gd name="T9" fmla="*/ 17 h 120"/>
              <a:gd name="T10" fmla="*/ 81 w 176"/>
              <a:gd name="T11" fmla="*/ 15 h 120"/>
              <a:gd name="T12" fmla="*/ 89 w 176"/>
              <a:gd name="T13" fmla="*/ 6 h 120"/>
              <a:gd name="T14" fmla="*/ 97 w 176"/>
              <a:gd name="T15" fmla="*/ 7 h 120"/>
              <a:gd name="T16" fmla="*/ 109 w 176"/>
              <a:gd name="T17" fmla="*/ 4 h 120"/>
              <a:gd name="T18" fmla="*/ 128 w 176"/>
              <a:gd name="T19" fmla="*/ 7 h 120"/>
              <a:gd name="T20" fmla="*/ 154 w 176"/>
              <a:gd name="T21" fmla="*/ 3 h 120"/>
              <a:gd name="T22" fmla="*/ 157 w 176"/>
              <a:gd name="T23" fmla="*/ 15 h 120"/>
              <a:gd name="T24" fmla="*/ 162 w 176"/>
              <a:gd name="T25" fmla="*/ 70 h 120"/>
              <a:gd name="T26" fmla="*/ 171 w 176"/>
              <a:gd name="T27" fmla="*/ 80 h 120"/>
              <a:gd name="T28" fmla="*/ 168 w 176"/>
              <a:gd name="T29" fmla="*/ 90 h 120"/>
              <a:gd name="T30" fmla="*/ 165 w 176"/>
              <a:gd name="T31" fmla="*/ 105 h 120"/>
              <a:gd name="T32" fmla="*/ 146 w 176"/>
              <a:gd name="T33" fmla="*/ 109 h 120"/>
              <a:gd name="T34" fmla="*/ 124 w 176"/>
              <a:gd name="T35" fmla="*/ 99 h 120"/>
              <a:gd name="T36" fmla="*/ 102 w 176"/>
              <a:gd name="T37" fmla="*/ 94 h 120"/>
              <a:gd name="T38" fmla="*/ 78 w 176"/>
              <a:gd name="T39" fmla="*/ 107 h 120"/>
              <a:gd name="T40" fmla="*/ 77 w 176"/>
              <a:gd name="T41" fmla="*/ 87 h 120"/>
              <a:gd name="T42" fmla="*/ 71 w 176"/>
              <a:gd name="T43" fmla="*/ 83 h 120"/>
              <a:gd name="T44" fmla="*/ 61 w 176"/>
              <a:gd name="T45" fmla="*/ 86 h 120"/>
              <a:gd name="T46" fmla="*/ 48 w 176"/>
              <a:gd name="T47" fmla="*/ 75 h 120"/>
              <a:gd name="T48" fmla="*/ 48 w 176"/>
              <a:gd name="T49" fmla="*/ 67 h 120"/>
              <a:gd name="T50" fmla="*/ 53 w 176"/>
              <a:gd name="T51" fmla="*/ 62 h 120"/>
              <a:gd name="T52" fmla="*/ 42 w 176"/>
              <a:gd name="T53" fmla="*/ 59 h 120"/>
              <a:gd name="T54" fmla="*/ 45 w 176"/>
              <a:gd name="T55" fmla="*/ 51 h 120"/>
              <a:gd name="T56" fmla="*/ 23 w 176"/>
              <a:gd name="T57" fmla="*/ 103 h 120"/>
              <a:gd name="T58" fmla="*/ 22 w 176"/>
              <a:gd name="T59" fmla="*/ 105 h 120"/>
              <a:gd name="T60" fmla="*/ 64 w 176"/>
              <a:gd name="T61" fmla="*/ 98 h 120"/>
              <a:gd name="T62" fmla="*/ 9 w 176"/>
              <a:gd name="T63" fmla="*/ 91 h 120"/>
              <a:gd name="T64" fmla="*/ 4 w 176"/>
              <a:gd name="T65" fmla="*/ 87 h 120"/>
              <a:gd name="T66" fmla="*/ 3 w 176"/>
              <a:gd name="T67" fmla="*/ 91 h 120"/>
              <a:gd name="T68" fmla="*/ 5 w 176"/>
              <a:gd name="T69" fmla="*/ 98 h 120"/>
              <a:gd name="T70" fmla="*/ 10 w 176"/>
              <a:gd name="T71" fmla="*/ 103 h 120"/>
              <a:gd name="T72" fmla="*/ 14 w 176"/>
              <a:gd name="T73" fmla="*/ 110 h 120"/>
              <a:gd name="T74" fmla="*/ 13 w 176"/>
              <a:gd name="T75" fmla="*/ 119 h 120"/>
              <a:gd name="T76" fmla="*/ 17 w 176"/>
              <a:gd name="T77" fmla="*/ 109 h 120"/>
              <a:gd name="T78" fmla="*/ 23 w 176"/>
              <a:gd name="T79" fmla="*/ 99 h 120"/>
              <a:gd name="T80" fmla="*/ 29 w 176"/>
              <a:gd name="T81" fmla="*/ 97 h 120"/>
              <a:gd name="T82" fmla="*/ 33 w 176"/>
              <a:gd name="T83" fmla="*/ 89 h 120"/>
              <a:gd name="T84" fmla="*/ 37 w 176"/>
              <a:gd name="T85" fmla="*/ 84 h 120"/>
              <a:gd name="T86" fmla="*/ 41 w 176"/>
              <a:gd name="T87" fmla="*/ 81 h 120"/>
              <a:gd name="T88" fmla="*/ 28 w 176"/>
              <a:gd name="T89" fmla="*/ 77 h 120"/>
              <a:gd name="T90" fmla="*/ 19 w 176"/>
              <a:gd name="T91" fmla="*/ 81 h 120"/>
              <a:gd name="T92" fmla="*/ 12 w 176"/>
              <a:gd name="T93" fmla="*/ 86 h 120"/>
              <a:gd name="T94" fmla="*/ 35 w 176"/>
              <a:gd name="T95" fmla="*/ 76 h 120"/>
              <a:gd name="T96" fmla="*/ 43 w 176"/>
              <a:gd name="T97" fmla="*/ 76 h 120"/>
              <a:gd name="T98" fmla="*/ 36 w 176"/>
              <a:gd name="T99" fmla="*/ 75 h 120"/>
              <a:gd name="T100" fmla="*/ 27 w 176"/>
              <a:gd name="T101" fmla="*/ 59 h 120"/>
              <a:gd name="T102" fmla="*/ 27 w 176"/>
              <a:gd name="T103" fmla="*/ 65 h 120"/>
              <a:gd name="T104" fmla="*/ 22 w 176"/>
              <a:gd name="T105" fmla="*/ 70 h 120"/>
              <a:gd name="T106" fmla="*/ 14 w 176"/>
              <a:gd name="T107" fmla="*/ 68 h 120"/>
              <a:gd name="T108" fmla="*/ 3 w 176"/>
              <a:gd name="T109" fmla="*/ 64 h 120"/>
              <a:gd name="T110" fmla="*/ 16 w 176"/>
              <a:gd name="T111" fmla="*/ 54 h 120"/>
              <a:gd name="T112" fmla="*/ 36 w 176"/>
              <a:gd name="T113" fmla="*/ 52 h 120"/>
              <a:gd name="T114" fmla="*/ 33 w 176"/>
              <a:gd name="T115" fmla="*/ 57 h 120"/>
              <a:gd name="T116" fmla="*/ 36 w 176"/>
              <a:gd name="T117" fmla="*/ 52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76" h="120">
                <a:moveTo>
                  <a:pt x="39" y="52"/>
                </a:moveTo>
                <a:cubicBezTo>
                  <a:pt x="40" y="50"/>
                  <a:pt x="40" y="50"/>
                  <a:pt x="40" y="50"/>
                </a:cubicBezTo>
                <a:cubicBezTo>
                  <a:pt x="41" y="48"/>
                  <a:pt x="41" y="48"/>
                  <a:pt x="41" y="48"/>
                </a:cubicBezTo>
                <a:cubicBezTo>
                  <a:pt x="41" y="45"/>
                  <a:pt x="41" y="45"/>
                  <a:pt x="41" y="45"/>
                </a:cubicBezTo>
                <a:cubicBezTo>
                  <a:pt x="39" y="45"/>
                  <a:pt x="39" y="45"/>
                  <a:pt x="39" y="45"/>
                </a:cubicBezTo>
                <a:cubicBezTo>
                  <a:pt x="38" y="42"/>
                  <a:pt x="38" y="42"/>
                  <a:pt x="38" y="42"/>
                </a:cubicBezTo>
                <a:cubicBezTo>
                  <a:pt x="38" y="42"/>
                  <a:pt x="39" y="41"/>
                  <a:pt x="40" y="41"/>
                </a:cubicBezTo>
                <a:cubicBezTo>
                  <a:pt x="40" y="40"/>
                  <a:pt x="43" y="40"/>
                  <a:pt x="43" y="40"/>
                </a:cubicBezTo>
                <a:cubicBezTo>
                  <a:pt x="45" y="38"/>
                  <a:pt x="45" y="38"/>
                  <a:pt x="45" y="38"/>
                </a:cubicBezTo>
                <a:cubicBezTo>
                  <a:pt x="45" y="38"/>
                  <a:pt x="44" y="36"/>
                  <a:pt x="46" y="36"/>
                </a:cubicBezTo>
                <a:cubicBezTo>
                  <a:pt x="47" y="36"/>
                  <a:pt x="49" y="36"/>
                  <a:pt x="50" y="36"/>
                </a:cubicBezTo>
                <a:cubicBezTo>
                  <a:pt x="51" y="36"/>
                  <a:pt x="52" y="35"/>
                  <a:pt x="52" y="35"/>
                </a:cubicBezTo>
                <a:cubicBezTo>
                  <a:pt x="54" y="35"/>
                  <a:pt x="55" y="36"/>
                  <a:pt x="54" y="35"/>
                </a:cubicBezTo>
                <a:cubicBezTo>
                  <a:pt x="54" y="35"/>
                  <a:pt x="54" y="34"/>
                  <a:pt x="53" y="33"/>
                </a:cubicBezTo>
                <a:cubicBezTo>
                  <a:pt x="52" y="32"/>
                  <a:pt x="49" y="30"/>
                  <a:pt x="51" y="29"/>
                </a:cubicBezTo>
                <a:cubicBezTo>
                  <a:pt x="52" y="28"/>
                  <a:pt x="53" y="28"/>
                  <a:pt x="54" y="29"/>
                </a:cubicBezTo>
                <a:cubicBezTo>
                  <a:pt x="55" y="29"/>
                  <a:pt x="56" y="31"/>
                  <a:pt x="56" y="31"/>
                </a:cubicBezTo>
                <a:cubicBezTo>
                  <a:pt x="56" y="27"/>
                  <a:pt x="56" y="27"/>
                  <a:pt x="56" y="27"/>
                </a:cubicBezTo>
                <a:cubicBezTo>
                  <a:pt x="56" y="27"/>
                  <a:pt x="59" y="27"/>
                  <a:pt x="60" y="26"/>
                </a:cubicBezTo>
                <a:cubicBezTo>
                  <a:pt x="60" y="25"/>
                  <a:pt x="59" y="23"/>
                  <a:pt x="59" y="23"/>
                </a:cubicBezTo>
                <a:cubicBezTo>
                  <a:pt x="59" y="23"/>
                  <a:pt x="59" y="23"/>
                  <a:pt x="62" y="23"/>
                </a:cubicBezTo>
                <a:cubicBezTo>
                  <a:pt x="65" y="22"/>
                  <a:pt x="64" y="22"/>
                  <a:pt x="66" y="22"/>
                </a:cubicBezTo>
                <a:cubicBezTo>
                  <a:pt x="67" y="22"/>
                  <a:pt x="70" y="22"/>
                  <a:pt x="70" y="22"/>
                </a:cubicBezTo>
                <a:cubicBezTo>
                  <a:pt x="70" y="22"/>
                  <a:pt x="72" y="21"/>
                  <a:pt x="71" y="20"/>
                </a:cubicBezTo>
                <a:cubicBezTo>
                  <a:pt x="71" y="19"/>
                  <a:pt x="69" y="17"/>
                  <a:pt x="69" y="17"/>
                </a:cubicBezTo>
                <a:cubicBezTo>
                  <a:pt x="69" y="17"/>
                  <a:pt x="70" y="14"/>
                  <a:pt x="70" y="15"/>
                </a:cubicBezTo>
                <a:cubicBezTo>
                  <a:pt x="70" y="17"/>
                  <a:pt x="73" y="19"/>
                  <a:pt x="73" y="19"/>
                </a:cubicBezTo>
                <a:cubicBezTo>
                  <a:pt x="75" y="17"/>
                  <a:pt x="75" y="17"/>
                  <a:pt x="75" y="17"/>
                </a:cubicBezTo>
                <a:cubicBezTo>
                  <a:pt x="78" y="16"/>
                  <a:pt x="78" y="16"/>
                  <a:pt x="78" y="16"/>
                </a:cubicBezTo>
                <a:cubicBezTo>
                  <a:pt x="81" y="15"/>
                  <a:pt x="81" y="15"/>
                  <a:pt x="81" y="15"/>
                </a:cubicBezTo>
                <a:cubicBezTo>
                  <a:pt x="81" y="15"/>
                  <a:pt x="84" y="15"/>
                  <a:pt x="86" y="15"/>
                </a:cubicBezTo>
                <a:cubicBezTo>
                  <a:pt x="87" y="15"/>
                  <a:pt x="90" y="14"/>
                  <a:pt x="90" y="14"/>
                </a:cubicBezTo>
                <a:cubicBezTo>
                  <a:pt x="91" y="12"/>
                  <a:pt x="91" y="12"/>
                  <a:pt x="91" y="12"/>
                </a:cubicBezTo>
                <a:cubicBezTo>
                  <a:pt x="87" y="8"/>
                  <a:pt x="87" y="8"/>
                  <a:pt x="87" y="8"/>
                </a:cubicBezTo>
                <a:cubicBezTo>
                  <a:pt x="87" y="8"/>
                  <a:pt x="89" y="5"/>
                  <a:pt x="89" y="6"/>
                </a:cubicBezTo>
                <a:cubicBezTo>
                  <a:pt x="90" y="7"/>
                  <a:pt x="90" y="9"/>
                  <a:pt x="91" y="9"/>
                </a:cubicBezTo>
                <a:cubicBezTo>
                  <a:pt x="92" y="9"/>
                  <a:pt x="93" y="10"/>
                  <a:pt x="94" y="9"/>
                </a:cubicBezTo>
                <a:cubicBezTo>
                  <a:pt x="94" y="8"/>
                  <a:pt x="94" y="5"/>
                  <a:pt x="94" y="5"/>
                </a:cubicBezTo>
                <a:cubicBezTo>
                  <a:pt x="94" y="5"/>
                  <a:pt x="93" y="4"/>
                  <a:pt x="94" y="4"/>
                </a:cubicBezTo>
                <a:cubicBezTo>
                  <a:pt x="95" y="5"/>
                  <a:pt x="97" y="7"/>
                  <a:pt x="97" y="7"/>
                </a:cubicBezTo>
                <a:cubicBezTo>
                  <a:pt x="100" y="7"/>
                  <a:pt x="100" y="7"/>
                  <a:pt x="100" y="7"/>
                </a:cubicBezTo>
                <a:cubicBezTo>
                  <a:pt x="103" y="4"/>
                  <a:pt x="103" y="4"/>
                  <a:pt x="103" y="4"/>
                </a:cubicBezTo>
                <a:cubicBezTo>
                  <a:pt x="104" y="6"/>
                  <a:pt x="104" y="6"/>
                  <a:pt x="104" y="6"/>
                </a:cubicBezTo>
                <a:cubicBezTo>
                  <a:pt x="104" y="6"/>
                  <a:pt x="106" y="5"/>
                  <a:pt x="107" y="5"/>
                </a:cubicBezTo>
                <a:cubicBezTo>
                  <a:pt x="108" y="5"/>
                  <a:pt x="108" y="4"/>
                  <a:pt x="109" y="4"/>
                </a:cubicBezTo>
                <a:cubicBezTo>
                  <a:pt x="110" y="4"/>
                  <a:pt x="112" y="5"/>
                  <a:pt x="112" y="5"/>
                </a:cubicBezTo>
                <a:cubicBezTo>
                  <a:pt x="117" y="6"/>
                  <a:pt x="117" y="6"/>
                  <a:pt x="117" y="6"/>
                </a:cubicBezTo>
                <a:cubicBezTo>
                  <a:pt x="119" y="3"/>
                  <a:pt x="119" y="3"/>
                  <a:pt x="119" y="3"/>
                </a:cubicBezTo>
                <a:cubicBezTo>
                  <a:pt x="124" y="5"/>
                  <a:pt x="124" y="5"/>
                  <a:pt x="124" y="5"/>
                </a:cubicBezTo>
                <a:cubicBezTo>
                  <a:pt x="128" y="7"/>
                  <a:pt x="128" y="7"/>
                  <a:pt x="128" y="7"/>
                </a:cubicBezTo>
                <a:cubicBezTo>
                  <a:pt x="133" y="7"/>
                  <a:pt x="133" y="7"/>
                  <a:pt x="133" y="7"/>
                </a:cubicBezTo>
                <a:cubicBezTo>
                  <a:pt x="133" y="7"/>
                  <a:pt x="137" y="5"/>
                  <a:pt x="138" y="5"/>
                </a:cubicBezTo>
                <a:cubicBezTo>
                  <a:pt x="140" y="4"/>
                  <a:pt x="144" y="4"/>
                  <a:pt x="144" y="4"/>
                </a:cubicBezTo>
                <a:cubicBezTo>
                  <a:pt x="144" y="4"/>
                  <a:pt x="145" y="4"/>
                  <a:pt x="147" y="4"/>
                </a:cubicBezTo>
                <a:cubicBezTo>
                  <a:pt x="149" y="3"/>
                  <a:pt x="154" y="3"/>
                  <a:pt x="154" y="3"/>
                </a:cubicBezTo>
                <a:cubicBezTo>
                  <a:pt x="157" y="0"/>
                  <a:pt x="157" y="0"/>
                  <a:pt x="157" y="0"/>
                </a:cubicBezTo>
                <a:cubicBezTo>
                  <a:pt x="162" y="2"/>
                  <a:pt x="162" y="2"/>
                  <a:pt x="162" y="2"/>
                </a:cubicBezTo>
                <a:cubicBezTo>
                  <a:pt x="162" y="4"/>
                  <a:pt x="162" y="4"/>
                  <a:pt x="162" y="4"/>
                </a:cubicBezTo>
                <a:cubicBezTo>
                  <a:pt x="157" y="8"/>
                  <a:pt x="157" y="8"/>
                  <a:pt x="157" y="8"/>
                </a:cubicBezTo>
                <a:cubicBezTo>
                  <a:pt x="157" y="15"/>
                  <a:pt x="157" y="15"/>
                  <a:pt x="157" y="15"/>
                </a:cubicBezTo>
                <a:cubicBezTo>
                  <a:pt x="156" y="25"/>
                  <a:pt x="153" y="30"/>
                  <a:pt x="152" y="36"/>
                </a:cubicBezTo>
                <a:cubicBezTo>
                  <a:pt x="151" y="39"/>
                  <a:pt x="149" y="40"/>
                  <a:pt x="152" y="45"/>
                </a:cubicBezTo>
                <a:cubicBezTo>
                  <a:pt x="154" y="47"/>
                  <a:pt x="154" y="54"/>
                  <a:pt x="158" y="58"/>
                </a:cubicBezTo>
                <a:cubicBezTo>
                  <a:pt x="160" y="60"/>
                  <a:pt x="158" y="65"/>
                  <a:pt x="161" y="67"/>
                </a:cubicBezTo>
                <a:cubicBezTo>
                  <a:pt x="161" y="67"/>
                  <a:pt x="161" y="68"/>
                  <a:pt x="162" y="70"/>
                </a:cubicBezTo>
                <a:cubicBezTo>
                  <a:pt x="164" y="72"/>
                  <a:pt x="164" y="71"/>
                  <a:pt x="165" y="72"/>
                </a:cubicBezTo>
                <a:cubicBezTo>
                  <a:pt x="165" y="72"/>
                  <a:pt x="167" y="73"/>
                  <a:pt x="168" y="74"/>
                </a:cubicBezTo>
                <a:cubicBezTo>
                  <a:pt x="169" y="75"/>
                  <a:pt x="169" y="77"/>
                  <a:pt x="169" y="78"/>
                </a:cubicBezTo>
                <a:cubicBezTo>
                  <a:pt x="169" y="79"/>
                  <a:pt x="170" y="80"/>
                  <a:pt x="170" y="80"/>
                </a:cubicBezTo>
                <a:cubicBezTo>
                  <a:pt x="170" y="80"/>
                  <a:pt x="171" y="79"/>
                  <a:pt x="171" y="80"/>
                </a:cubicBezTo>
                <a:cubicBezTo>
                  <a:pt x="171" y="81"/>
                  <a:pt x="170" y="79"/>
                  <a:pt x="171" y="81"/>
                </a:cubicBezTo>
                <a:cubicBezTo>
                  <a:pt x="173" y="83"/>
                  <a:pt x="176" y="83"/>
                  <a:pt x="176" y="83"/>
                </a:cubicBezTo>
                <a:cubicBezTo>
                  <a:pt x="175" y="87"/>
                  <a:pt x="175" y="87"/>
                  <a:pt x="175" y="87"/>
                </a:cubicBezTo>
                <a:cubicBezTo>
                  <a:pt x="173" y="88"/>
                  <a:pt x="173" y="88"/>
                  <a:pt x="173" y="88"/>
                </a:cubicBezTo>
                <a:cubicBezTo>
                  <a:pt x="173" y="88"/>
                  <a:pt x="168" y="88"/>
                  <a:pt x="168" y="90"/>
                </a:cubicBezTo>
                <a:cubicBezTo>
                  <a:pt x="168" y="91"/>
                  <a:pt x="168" y="95"/>
                  <a:pt x="168" y="95"/>
                </a:cubicBezTo>
                <a:cubicBezTo>
                  <a:pt x="165" y="98"/>
                  <a:pt x="165" y="98"/>
                  <a:pt x="165" y="98"/>
                </a:cubicBezTo>
                <a:cubicBezTo>
                  <a:pt x="165" y="98"/>
                  <a:pt x="167" y="102"/>
                  <a:pt x="167" y="103"/>
                </a:cubicBezTo>
                <a:cubicBezTo>
                  <a:pt x="167" y="104"/>
                  <a:pt x="168" y="104"/>
                  <a:pt x="168" y="104"/>
                </a:cubicBezTo>
                <a:cubicBezTo>
                  <a:pt x="165" y="105"/>
                  <a:pt x="165" y="105"/>
                  <a:pt x="165" y="105"/>
                </a:cubicBezTo>
                <a:cubicBezTo>
                  <a:pt x="161" y="105"/>
                  <a:pt x="161" y="105"/>
                  <a:pt x="161" y="105"/>
                </a:cubicBezTo>
                <a:cubicBezTo>
                  <a:pt x="153" y="103"/>
                  <a:pt x="153" y="103"/>
                  <a:pt x="153" y="103"/>
                </a:cubicBezTo>
                <a:cubicBezTo>
                  <a:pt x="151" y="106"/>
                  <a:pt x="151" y="106"/>
                  <a:pt x="151" y="106"/>
                </a:cubicBezTo>
                <a:cubicBezTo>
                  <a:pt x="149" y="106"/>
                  <a:pt x="149" y="106"/>
                  <a:pt x="149" y="106"/>
                </a:cubicBezTo>
                <a:cubicBezTo>
                  <a:pt x="149" y="106"/>
                  <a:pt x="148" y="108"/>
                  <a:pt x="146" y="109"/>
                </a:cubicBezTo>
                <a:cubicBezTo>
                  <a:pt x="145" y="110"/>
                  <a:pt x="144" y="111"/>
                  <a:pt x="143" y="111"/>
                </a:cubicBezTo>
                <a:cubicBezTo>
                  <a:pt x="141" y="112"/>
                  <a:pt x="139" y="110"/>
                  <a:pt x="139" y="110"/>
                </a:cubicBezTo>
                <a:cubicBezTo>
                  <a:pt x="136" y="109"/>
                  <a:pt x="136" y="109"/>
                  <a:pt x="136" y="109"/>
                </a:cubicBezTo>
                <a:cubicBezTo>
                  <a:pt x="133" y="105"/>
                  <a:pt x="133" y="105"/>
                  <a:pt x="133" y="105"/>
                </a:cubicBezTo>
                <a:cubicBezTo>
                  <a:pt x="124" y="99"/>
                  <a:pt x="124" y="99"/>
                  <a:pt x="124" y="99"/>
                </a:cubicBezTo>
                <a:cubicBezTo>
                  <a:pt x="119" y="97"/>
                  <a:pt x="119" y="97"/>
                  <a:pt x="119" y="97"/>
                </a:cubicBezTo>
                <a:cubicBezTo>
                  <a:pt x="115" y="96"/>
                  <a:pt x="115" y="96"/>
                  <a:pt x="115" y="96"/>
                </a:cubicBezTo>
                <a:cubicBezTo>
                  <a:pt x="110" y="96"/>
                  <a:pt x="110" y="96"/>
                  <a:pt x="110" y="96"/>
                </a:cubicBezTo>
                <a:cubicBezTo>
                  <a:pt x="106" y="94"/>
                  <a:pt x="106" y="94"/>
                  <a:pt x="106" y="94"/>
                </a:cubicBezTo>
                <a:cubicBezTo>
                  <a:pt x="102" y="94"/>
                  <a:pt x="102" y="94"/>
                  <a:pt x="102" y="94"/>
                </a:cubicBezTo>
                <a:cubicBezTo>
                  <a:pt x="97" y="92"/>
                  <a:pt x="97" y="92"/>
                  <a:pt x="97" y="92"/>
                </a:cubicBezTo>
                <a:cubicBezTo>
                  <a:pt x="93" y="95"/>
                  <a:pt x="93" y="95"/>
                  <a:pt x="93" y="95"/>
                </a:cubicBezTo>
                <a:cubicBezTo>
                  <a:pt x="88" y="98"/>
                  <a:pt x="88" y="98"/>
                  <a:pt x="88" y="98"/>
                </a:cubicBezTo>
                <a:cubicBezTo>
                  <a:pt x="83" y="103"/>
                  <a:pt x="83" y="103"/>
                  <a:pt x="83" y="103"/>
                </a:cubicBezTo>
                <a:cubicBezTo>
                  <a:pt x="83" y="103"/>
                  <a:pt x="80" y="106"/>
                  <a:pt x="78" y="107"/>
                </a:cubicBezTo>
                <a:cubicBezTo>
                  <a:pt x="77" y="106"/>
                  <a:pt x="77" y="106"/>
                  <a:pt x="77" y="106"/>
                </a:cubicBezTo>
                <a:cubicBezTo>
                  <a:pt x="77" y="106"/>
                  <a:pt x="77" y="103"/>
                  <a:pt x="78" y="101"/>
                </a:cubicBezTo>
                <a:cubicBezTo>
                  <a:pt x="79" y="100"/>
                  <a:pt x="79" y="98"/>
                  <a:pt x="79" y="97"/>
                </a:cubicBezTo>
                <a:cubicBezTo>
                  <a:pt x="79" y="96"/>
                  <a:pt x="79" y="94"/>
                  <a:pt x="78" y="92"/>
                </a:cubicBezTo>
                <a:cubicBezTo>
                  <a:pt x="78" y="90"/>
                  <a:pt x="77" y="87"/>
                  <a:pt x="77" y="87"/>
                </a:cubicBezTo>
                <a:cubicBezTo>
                  <a:pt x="80" y="85"/>
                  <a:pt x="80" y="85"/>
                  <a:pt x="80" y="85"/>
                </a:cubicBezTo>
                <a:cubicBezTo>
                  <a:pt x="78" y="80"/>
                  <a:pt x="78" y="80"/>
                  <a:pt x="78" y="80"/>
                </a:cubicBezTo>
                <a:cubicBezTo>
                  <a:pt x="76" y="80"/>
                  <a:pt x="76" y="80"/>
                  <a:pt x="76" y="80"/>
                </a:cubicBezTo>
                <a:cubicBezTo>
                  <a:pt x="73" y="80"/>
                  <a:pt x="73" y="80"/>
                  <a:pt x="73" y="80"/>
                </a:cubicBezTo>
                <a:cubicBezTo>
                  <a:pt x="71" y="83"/>
                  <a:pt x="71" y="83"/>
                  <a:pt x="71" y="83"/>
                </a:cubicBezTo>
                <a:cubicBezTo>
                  <a:pt x="71" y="83"/>
                  <a:pt x="72" y="85"/>
                  <a:pt x="72" y="86"/>
                </a:cubicBezTo>
                <a:cubicBezTo>
                  <a:pt x="71" y="87"/>
                  <a:pt x="69" y="87"/>
                  <a:pt x="69" y="87"/>
                </a:cubicBezTo>
                <a:cubicBezTo>
                  <a:pt x="68" y="88"/>
                  <a:pt x="68" y="91"/>
                  <a:pt x="68" y="91"/>
                </a:cubicBezTo>
                <a:cubicBezTo>
                  <a:pt x="64" y="87"/>
                  <a:pt x="64" y="87"/>
                  <a:pt x="64" y="87"/>
                </a:cubicBezTo>
                <a:cubicBezTo>
                  <a:pt x="64" y="87"/>
                  <a:pt x="62" y="87"/>
                  <a:pt x="61" y="86"/>
                </a:cubicBezTo>
                <a:cubicBezTo>
                  <a:pt x="60" y="86"/>
                  <a:pt x="58" y="86"/>
                  <a:pt x="58" y="86"/>
                </a:cubicBezTo>
                <a:cubicBezTo>
                  <a:pt x="58" y="86"/>
                  <a:pt x="58" y="86"/>
                  <a:pt x="57" y="86"/>
                </a:cubicBezTo>
                <a:cubicBezTo>
                  <a:pt x="55" y="86"/>
                  <a:pt x="55" y="86"/>
                  <a:pt x="54" y="84"/>
                </a:cubicBezTo>
                <a:cubicBezTo>
                  <a:pt x="53" y="82"/>
                  <a:pt x="50" y="77"/>
                  <a:pt x="50" y="77"/>
                </a:cubicBezTo>
                <a:cubicBezTo>
                  <a:pt x="50" y="77"/>
                  <a:pt x="49" y="75"/>
                  <a:pt x="48" y="75"/>
                </a:cubicBezTo>
                <a:cubicBezTo>
                  <a:pt x="48" y="75"/>
                  <a:pt x="47" y="77"/>
                  <a:pt x="47" y="77"/>
                </a:cubicBezTo>
                <a:cubicBezTo>
                  <a:pt x="46" y="77"/>
                  <a:pt x="46" y="75"/>
                  <a:pt x="46" y="74"/>
                </a:cubicBezTo>
                <a:cubicBezTo>
                  <a:pt x="46" y="73"/>
                  <a:pt x="46" y="72"/>
                  <a:pt x="46" y="70"/>
                </a:cubicBezTo>
                <a:cubicBezTo>
                  <a:pt x="46" y="68"/>
                  <a:pt x="45" y="66"/>
                  <a:pt x="46" y="66"/>
                </a:cubicBezTo>
                <a:cubicBezTo>
                  <a:pt x="46" y="66"/>
                  <a:pt x="47" y="67"/>
                  <a:pt x="48" y="67"/>
                </a:cubicBezTo>
                <a:cubicBezTo>
                  <a:pt x="49" y="67"/>
                  <a:pt x="49" y="65"/>
                  <a:pt x="49" y="65"/>
                </a:cubicBezTo>
                <a:cubicBezTo>
                  <a:pt x="50" y="65"/>
                  <a:pt x="51" y="66"/>
                  <a:pt x="51" y="66"/>
                </a:cubicBezTo>
                <a:cubicBezTo>
                  <a:pt x="52" y="66"/>
                  <a:pt x="53" y="66"/>
                  <a:pt x="53" y="66"/>
                </a:cubicBezTo>
                <a:cubicBezTo>
                  <a:pt x="54" y="65"/>
                  <a:pt x="54" y="65"/>
                  <a:pt x="54" y="64"/>
                </a:cubicBezTo>
                <a:cubicBezTo>
                  <a:pt x="54" y="63"/>
                  <a:pt x="53" y="62"/>
                  <a:pt x="53" y="62"/>
                </a:cubicBezTo>
                <a:cubicBezTo>
                  <a:pt x="52" y="62"/>
                  <a:pt x="46" y="65"/>
                  <a:pt x="46" y="65"/>
                </a:cubicBezTo>
                <a:cubicBezTo>
                  <a:pt x="42" y="65"/>
                  <a:pt x="42" y="65"/>
                  <a:pt x="42" y="65"/>
                </a:cubicBezTo>
                <a:cubicBezTo>
                  <a:pt x="44" y="63"/>
                  <a:pt x="44" y="63"/>
                  <a:pt x="44" y="63"/>
                </a:cubicBezTo>
                <a:cubicBezTo>
                  <a:pt x="42" y="61"/>
                  <a:pt x="42" y="61"/>
                  <a:pt x="42" y="61"/>
                </a:cubicBezTo>
                <a:cubicBezTo>
                  <a:pt x="42" y="59"/>
                  <a:pt x="42" y="59"/>
                  <a:pt x="42" y="59"/>
                </a:cubicBezTo>
                <a:cubicBezTo>
                  <a:pt x="40" y="58"/>
                  <a:pt x="40" y="58"/>
                  <a:pt x="40" y="58"/>
                </a:cubicBezTo>
                <a:cubicBezTo>
                  <a:pt x="41" y="56"/>
                  <a:pt x="41" y="56"/>
                  <a:pt x="41" y="56"/>
                </a:cubicBezTo>
                <a:cubicBezTo>
                  <a:pt x="43" y="56"/>
                  <a:pt x="43" y="56"/>
                  <a:pt x="43" y="56"/>
                </a:cubicBezTo>
                <a:cubicBezTo>
                  <a:pt x="45" y="55"/>
                  <a:pt x="45" y="55"/>
                  <a:pt x="45" y="55"/>
                </a:cubicBezTo>
                <a:cubicBezTo>
                  <a:pt x="45" y="51"/>
                  <a:pt x="45" y="51"/>
                  <a:pt x="45" y="51"/>
                </a:cubicBezTo>
                <a:cubicBezTo>
                  <a:pt x="43" y="52"/>
                  <a:pt x="43" y="52"/>
                  <a:pt x="43" y="52"/>
                </a:cubicBezTo>
                <a:cubicBezTo>
                  <a:pt x="44" y="54"/>
                  <a:pt x="44" y="54"/>
                  <a:pt x="44" y="54"/>
                </a:cubicBezTo>
                <a:cubicBezTo>
                  <a:pt x="40" y="54"/>
                  <a:pt x="40" y="54"/>
                  <a:pt x="40" y="54"/>
                </a:cubicBezTo>
                <a:cubicBezTo>
                  <a:pt x="39" y="52"/>
                  <a:pt x="39" y="52"/>
                  <a:pt x="39" y="52"/>
                </a:cubicBezTo>
                <a:close/>
                <a:moveTo>
                  <a:pt x="23" y="103"/>
                </a:moveTo>
                <a:cubicBezTo>
                  <a:pt x="23" y="103"/>
                  <a:pt x="23" y="103"/>
                  <a:pt x="23" y="103"/>
                </a:cubicBezTo>
                <a:cubicBezTo>
                  <a:pt x="23" y="103"/>
                  <a:pt x="25" y="103"/>
                  <a:pt x="25" y="103"/>
                </a:cubicBezTo>
                <a:cubicBezTo>
                  <a:pt x="25" y="103"/>
                  <a:pt x="26" y="104"/>
                  <a:pt x="25" y="104"/>
                </a:cubicBezTo>
                <a:cubicBezTo>
                  <a:pt x="25" y="105"/>
                  <a:pt x="26" y="105"/>
                  <a:pt x="25" y="105"/>
                </a:cubicBezTo>
                <a:cubicBezTo>
                  <a:pt x="24" y="105"/>
                  <a:pt x="22" y="106"/>
                  <a:pt x="22" y="105"/>
                </a:cubicBezTo>
                <a:cubicBezTo>
                  <a:pt x="22" y="105"/>
                  <a:pt x="23" y="104"/>
                  <a:pt x="23" y="104"/>
                </a:cubicBezTo>
                <a:cubicBezTo>
                  <a:pt x="23" y="103"/>
                  <a:pt x="23" y="103"/>
                  <a:pt x="23" y="103"/>
                </a:cubicBezTo>
                <a:close/>
                <a:moveTo>
                  <a:pt x="64" y="95"/>
                </a:moveTo>
                <a:cubicBezTo>
                  <a:pt x="64" y="95"/>
                  <a:pt x="64" y="95"/>
                  <a:pt x="64" y="95"/>
                </a:cubicBezTo>
                <a:cubicBezTo>
                  <a:pt x="64" y="95"/>
                  <a:pt x="63" y="98"/>
                  <a:pt x="64" y="98"/>
                </a:cubicBezTo>
                <a:cubicBezTo>
                  <a:pt x="64" y="98"/>
                  <a:pt x="65" y="98"/>
                  <a:pt x="66" y="98"/>
                </a:cubicBezTo>
                <a:cubicBezTo>
                  <a:pt x="67" y="97"/>
                  <a:pt x="67" y="97"/>
                  <a:pt x="67" y="97"/>
                </a:cubicBezTo>
                <a:cubicBezTo>
                  <a:pt x="67" y="96"/>
                  <a:pt x="67" y="95"/>
                  <a:pt x="67" y="95"/>
                </a:cubicBezTo>
                <a:cubicBezTo>
                  <a:pt x="64" y="95"/>
                  <a:pt x="64" y="95"/>
                  <a:pt x="64" y="95"/>
                </a:cubicBezTo>
                <a:close/>
                <a:moveTo>
                  <a:pt x="9" y="91"/>
                </a:moveTo>
                <a:cubicBezTo>
                  <a:pt x="9" y="91"/>
                  <a:pt x="9" y="91"/>
                  <a:pt x="9" y="91"/>
                </a:cubicBezTo>
                <a:cubicBezTo>
                  <a:pt x="8" y="92"/>
                  <a:pt x="8" y="92"/>
                  <a:pt x="8" y="92"/>
                </a:cubicBezTo>
                <a:cubicBezTo>
                  <a:pt x="8" y="92"/>
                  <a:pt x="7" y="89"/>
                  <a:pt x="7" y="88"/>
                </a:cubicBezTo>
                <a:cubicBezTo>
                  <a:pt x="7" y="88"/>
                  <a:pt x="5" y="87"/>
                  <a:pt x="5" y="87"/>
                </a:cubicBezTo>
                <a:cubicBezTo>
                  <a:pt x="5" y="87"/>
                  <a:pt x="4" y="87"/>
                  <a:pt x="4" y="87"/>
                </a:cubicBezTo>
                <a:cubicBezTo>
                  <a:pt x="3" y="87"/>
                  <a:pt x="3" y="88"/>
                  <a:pt x="3" y="88"/>
                </a:cubicBezTo>
                <a:cubicBezTo>
                  <a:pt x="2" y="88"/>
                  <a:pt x="2" y="88"/>
                  <a:pt x="2" y="88"/>
                </a:cubicBezTo>
                <a:cubicBezTo>
                  <a:pt x="2" y="88"/>
                  <a:pt x="1" y="88"/>
                  <a:pt x="1" y="88"/>
                </a:cubicBezTo>
                <a:cubicBezTo>
                  <a:pt x="0" y="89"/>
                  <a:pt x="1" y="90"/>
                  <a:pt x="1" y="90"/>
                </a:cubicBezTo>
                <a:cubicBezTo>
                  <a:pt x="1" y="90"/>
                  <a:pt x="2" y="90"/>
                  <a:pt x="3" y="91"/>
                </a:cubicBezTo>
                <a:cubicBezTo>
                  <a:pt x="4" y="91"/>
                  <a:pt x="4" y="91"/>
                  <a:pt x="4" y="91"/>
                </a:cubicBezTo>
                <a:cubicBezTo>
                  <a:pt x="4" y="91"/>
                  <a:pt x="6" y="93"/>
                  <a:pt x="7" y="94"/>
                </a:cubicBezTo>
                <a:cubicBezTo>
                  <a:pt x="7" y="94"/>
                  <a:pt x="7" y="95"/>
                  <a:pt x="7" y="95"/>
                </a:cubicBezTo>
                <a:cubicBezTo>
                  <a:pt x="4" y="97"/>
                  <a:pt x="4" y="97"/>
                  <a:pt x="4" y="97"/>
                </a:cubicBezTo>
                <a:cubicBezTo>
                  <a:pt x="4" y="97"/>
                  <a:pt x="5" y="98"/>
                  <a:pt x="5" y="98"/>
                </a:cubicBezTo>
                <a:cubicBezTo>
                  <a:pt x="6" y="98"/>
                  <a:pt x="4" y="99"/>
                  <a:pt x="4" y="99"/>
                </a:cubicBezTo>
                <a:cubicBezTo>
                  <a:pt x="4" y="99"/>
                  <a:pt x="4" y="101"/>
                  <a:pt x="4" y="101"/>
                </a:cubicBezTo>
                <a:cubicBezTo>
                  <a:pt x="4" y="101"/>
                  <a:pt x="5" y="102"/>
                  <a:pt x="7" y="102"/>
                </a:cubicBezTo>
                <a:cubicBezTo>
                  <a:pt x="9" y="103"/>
                  <a:pt x="9" y="102"/>
                  <a:pt x="9" y="102"/>
                </a:cubicBezTo>
                <a:cubicBezTo>
                  <a:pt x="10" y="103"/>
                  <a:pt x="10" y="103"/>
                  <a:pt x="10" y="103"/>
                </a:cubicBezTo>
                <a:cubicBezTo>
                  <a:pt x="10" y="104"/>
                  <a:pt x="10" y="104"/>
                  <a:pt x="10" y="104"/>
                </a:cubicBezTo>
                <a:cubicBezTo>
                  <a:pt x="11" y="105"/>
                  <a:pt x="11" y="105"/>
                  <a:pt x="11" y="105"/>
                </a:cubicBezTo>
                <a:cubicBezTo>
                  <a:pt x="14" y="106"/>
                  <a:pt x="14" y="106"/>
                  <a:pt x="14" y="106"/>
                </a:cubicBezTo>
                <a:cubicBezTo>
                  <a:pt x="14" y="107"/>
                  <a:pt x="14" y="107"/>
                  <a:pt x="14" y="107"/>
                </a:cubicBezTo>
                <a:cubicBezTo>
                  <a:pt x="14" y="110"/>
                  <a:pt x="14" y="110"/>
                  <a:pt x="14" y="110"/>
                </a:cubicBezTo>
                <a:cubicBezTo>
                  <a:pt x="14" y="110"/>
                  <a:pt x="13" y="110"/>
                  <a:pt x="12" y="110"/>
                </a:cubicBezTo>
                <a:cubicBezTo>
                  <a:pt x="12" y="111"/>
                  <a:pt x="12" y="112"/>
                  <a:pt x="11" y="112"/>
                </a:cubicBezTo>
                <a:cubicBezTo>
                  <a:pt x="11" y="112"/>
                  <a:pt x="11" y="114"/>
                  <a:pt x="10" y="115"/>
                </a:cubicBezTo>
                <a:cubicBezTo>
                  <a:pt x="10" y="116"/>
                  <a:pt x="11" y="117"/>
                  <a:pt x="11" y="118"/>
                </a:cubicBezTo>
                <a:cubicBezTo>
                  <a:pt x="11" y="120"/>
                  <a:pt x="12" y="119"/>
                  <a:pt x="13" y="119"/>
                </a:cubicBezTo>
                <a:cubicBezTo>
                  <a:pt x="13" y="119"/>
                  <a:pt x="14" y="118"/>
                  <a:pt x="14" y="118"/>
                </a:cubicBezTo>
                <a:cubicBezTo>
                  <a:pt x="15" y="118"/>
                  <a:pt x="16" y="116"/>
                  <a:pt x="17" y="115"/>
                </a:cubicBezTo>
                <a:cubicBezTo>
                  <a:pt x="17" y="114"/>
                  <a:pt x="17" y="113"/>
                  <a:pt x="17" y="113"/>
                </a:cubicBezTo>
                <a:cubicBezTo>
                  <a:pt x="16" y="112"/>
                  <a:pt x="17" y="110"/>
                  <a:pt x="17" y="110"/>
                </a:cubicBezTo>
                <a:cubicBezTo>
                  <a:pt x="17" y="109"/>
                  <a:pt x="17" y="109"/>
                  <a:pt x="17" y="109"/>
                </a:cubicBezTo>
                <a:cubicBezTo>
                  <a:pt x="16" y="105"/>
                  <a:pt x="16" y="105"/>
                  <a:pt x="16" y="105"/>
                </a:cubicBezTo>
                <a:cubicBezTo>
                  <a:pt x="18" y="101"/>
                  <a:pt x="18" y="101"/>
                  <a:pt x="18" y="101"/>
                </a:cubicBezTo>
                <a:cubicBezTo>
                  <a:pt x="20" y="101"/>
                  <a:pt x="20" y="101"/>
                  <a:pt x="20" y="101"/>
                </a:cubicBezTo>
                <a:cubicBezTo>
                  <a:pt x="23" y="99"/>
                  <a:pt x="23" y="99"/>
                  <a:pt x="23" y="99"/>
                </a:cubicBezTo>
                <a:cubicBezTo>
                  <a:pt x="23" y="99"/>
                  <a:pt x="23" y="99"/>
                  <a:pt x="23" y="99"/>
                </a:cubicBezTo>
                <a:cubicBezTo>
                  <a:pt x="23" y="99"/>
                  <a:pt x="24" y="99"/>
                  <a:pt x="25" y="98"/>
                </a:cubicBezTo>
                <a:cubicBezTo>
                  <a:pt x="27" y="98"/>
                  <a:pt x="26" y="99"/>
                  <a:pt x="27" y="99"/>
                </a:cubicBezTo>
                <a:cubicBezTo>
                  <a:pt x="27" y="100"/>
                  <a:pt x="28" y="100"/>
                  <a:pt x="29" y="100"/>
                </a:cubicBezTo>
                <a:cubicBezTo>
                  <a:pt x="29" y="100"/>
                  <a:pt x="30" y="98"/>
                  <a:pt x="30" y="98"/>
                </a:cubicBezTo>
                <a:cubicBezTo>
                  <a:pt x="30" y="97"/>
                  <a:pt x="29" y="97"/>
                  <a:pt x="29" y="97"/>
                </a:cubicBezTo>
                <a:cubicBezTo>
                  <a:pt x="28" y="95"/>
                  <a:pt x="28" y="95"/>
                  <a:pt x="28" y="95"/>
                </a:cubicBezTo>
                <a:cubicBezTo>
                  <a:pt x="31" y="94"/>
                  <a:pt x="31" y="94"/>
                  <a:pt x="31" y="94"/>
                </a:cubicBezTo>
                <a:cubicBezTo>
                  <a:pt x="32" y="93"/>
                  <a:pt x="32" y="93"/>
                  <a:pt x="32" y="93"/>
                </a:cubicBezTo>
                <a:cubicBezTo>
                  <a:pt x="34" y="91"/>
                  <a:pt x="34" y="91"/>
                  <a:pt x="34" y="91"/>
                </a:cubicBezTo>
                <a:cubicBezTo>
                  <a:pt x="33" y="89"/>
                  <a:pt x="33" y="89"/>
                  <a:pt x="33" y="89"/>
                </a:cubicBezTo>
                <a:cubicBezTo>
                  <a:pt x="33" y="89"/>
                  <a:pt x="35" y="89"/>
                  <a:pt x="36" y="89"/>
                </a:cubicBezTo>
                <a:cubicBezTo>
                  <a:pt x="36" y="89"/>
                  <a:pt x="36" y="88"/>
                  <a:pt x="36" y="88"/>
                </a:cubicBezTo>
                <a:cubicBezTo>
                  <a:pt x="35" y="86"/>
                  <a:pt x="35" y="86"/>
                  <a:pt x="35" y="86"/>
                </a:cubicBezTo>
                <a:cubicBezTo>
                  <a:pt x="35" y="86"/>
                  <a:pt x="37" y="86"/>
                  <a:pt x="38" y="85"/>
                </a:cubicBezTo>
                <a:cubicBezTo>
                  <a:pt x="38" y="85"/>
                  <a:pt x="37" y="84"/>
                  <a:pt x="37" y="84"/>
                </a:cubicBezTo>
                <a:cubicBezTo>
                  <a:pt x="37" y="83"/>
                  <a:pt x="38" y="82"/>
                  <a:pt x="38" y="82"/>
                </a:cubicBezTo>
                <a:cubicBezTo>
                  <a:pt x="38" y="82"/>
                  <a:pt x="40" y="84"/>
                  <a:pt x="41" y="84"/>
                </a:cubicBezTo>
                <a:cubicBezTo>
                  <a:pt x="42" y="85"/>
                  <a:pt x="42" y="84"/>
                  <a:pt x="43" y="84"/>
                </a:cubicBezTo>
                <a:cubicBezTo>
                  <a:pt x="43" y="83"/>
                  <a:pt x="42" y="82"/>
                  <a:pt x="42" y="82"/>
                </a:cubicBezTo>
                <a:cubicBezTo>
                  <a:pt x="41" y="81"/>
                  <a:pt x="41" y="81"/>
                  <a:pt x="41" y="81"/>
                </a:cubicBezTo>
                <a:cubicBezTo>
                  <a:pt x="38" y="80"/>
                  <a:pt x="38" y="80"/>
                  <a:pt x="38" y="80"/>
                </a:cubicBezTo>
                <a:cubicBezTo>
                  <a:pt x="34" y="78"/>
                  <a:pt x="34" y="78"/>
                  <a:pt x="34" y="78"/>
                </a:cubicBezTo>
                <a:cubicBezTo>
                  <a:pt x="34" y="78"/>
                  <a:pt x="31" y="78"/>
                  <a:pt x="31" y="77"/>
                </a:cubicBezTo>
                <a:cubicBezTo>
                  <a:pt x="30" y="77"/>
                  <a:pt x="30" y="77"/>
                  <a:pt x="30" y="77"/>
                </a:cubicBezTo>
                <a:cubicBezTo>
                  <a:pt x="30" y="77"/>
                  <a:pt x="28" y="77"/>
                  <a:pt x="28" y="77"/>
                </a:cubicBezTo>
                <a:cubicBezTo>
                  <a:pt x="27" y="77"/>
                  <a:pt x="26" y="78"/>
                  <a:pt x="25" y="79"/>
                </a:cubicBezTo>
                <a:cubicBezTo>
                  <a:pt x="25" y="79"/>
                  <a:pt x="24" y="80"/>
                  <a:pt x="23" y="80"/>
                </a:cubicBezTo>
                <a:cubicBezTo>
                  <a:pt x="23" y="80"/>
                  <a:pt x="22" y="78"/>
                  <a:pt x="22" y="78"/>
                </a:cubicBezTo>
                <a:cubicBezTo>
                  <a:pt x="20" y="78"/>
                  <a:pt x="20" y="78"/>
                  <a:pt x="20" y="78"/>
                </a:cubicBezTo>
                <a:cubicBezTo>
                  <a:pt x="20" y="78"/>
                  <a:pt x="19" y="80"/>
                  <a:pt x="19" y="81"/>
                </a:cubicBezTo>
                <a:cubicBezTo>
                  <a:pt x="19" y="81"/>
                  <a:pt x="17" y="81"/>
                  <a:pt x="16" y="81"/>
                </a:cubicBezTo>
                <a:cubicBezTo>
                  <a:pt x="15" y="82"/>
                  <a:pt x="14" y="82"/>
                  <a:pt x="13" y="83"/>
                </a:cubicBezTo>
                <a:cubicBezTo>
                  <a:pt x="12" y="83"/>
                  <a:pt x="14" y="84"/>
                  <a:pt x="14" y="84"/>
                </a:cubicBezTo>
                <a:cubicBezTo>
                  <a:pt x="14" y="86"/>
                  <a:pt x="14" y="86"/>
                  <a:pt x="14" y="86"/>
                </a:cubicBezTo>
                <a:cubicBezTo>
                  <a:pt x="12" y="86"/>
                  <a:pt x="12" y="86"/>
                  <a:pt x="12" y="86"/>
                </a:cubicBezTo>
                <a:cubicBezTo>
                  <a:pt x="11" y="85"/>
                  <a:pt x="11" y="85"/>
                  <a:pt x="11" y="85"/>
                </a:cubicBezTo>
                <a:cubicBezTo>
                  <a:pt x="9" y="87"/>
                  <a:pt x="9" y="87"/>
                  <a:pt x="9" y="87"/>
                </a:cubicBezTo>
                <a:cubicBezTo>
                  <a:pt x="8" y="89"/>
                  <a:pt x="8" y="89"/>
                  <a:pt x="8" y="89"/>
                </a:cubicBezTo>
                <a:cubicBezTo>
                  <a:pt x="8" y="89"/>
                  <a:pt x="9" y="91"/>
                  <a:pt x="9" y="91"/>
                </a:cubicBezTo>
                <a:close/>
                <a:moveTo>
                  <a:pt x="35" y="76"/>
                </a:moveTo>
                <a:cubicBezTo>
                  <a:pt x="35" y="76"/>
                  <a:pt x="35" y="76"/>
                  <a:pt x="35" y="76"/>
                </a:cubicBezTo>
                <a:cubicBezTo>
                  <a:pt x="36" y="77"/>
                  <a:pt x="36" y="77"/>
                  <a:pt x="36" y="77"/>
                </a:cubicBezTo>
                <a:cubicBezTo>
                  <a:pt x="36" y="77"/>
                  <a:pt x="37" y="78"/>
                  <a:pt x="39" y="78"/>
                </a:cubicBezTo>
                <a:cubicBezTo>
                  <a:pt x="42" y="78"/>
                  <a:pt x="42" y="80"/>
                  <a:pt x="44" y="78"/>
                </a:cubicBezTo>
                <a:cubicBezTo>
                  <a:pt x="44" y="77"/>
                  <a:pt x="44" y="77"/>
                  <a:pt x="43" y="76"/>
                </a:cubicBezTo>
                <a:cubicBezTo>
                  <a:pt x="43" y="75"/>
                  <a:pt x="42" y="75"/>
                  <a:pt x="42" y="74"/>
                </a:cubicBezTo>
                <a:cubicBezTo>
                  <a:pt x="42" y="74"/>
                  <a:pt x="42" y="74"/>
                  <a:pt x="40" y="72"/>
                </a:cubicBezTo>
                <a:cubicBezTo>
                  <a:pt x="39" y="71"/>
                  <a:pt x="39" y="72"/>
                  <a:pt x="38" y="72"/>
                </a:cubicBezTo>
                <a:cubicBezTo>
                  <a:pt x="37" y="72"/>
                  <a:pt x="36" y="72"/>
                  <a:pt x="35" y="72"/>
                </a:cubicBezTo>
                <a:cubicBezTo>
                  <a:pt x="34" y="73"/>
                  <a:pt x="36" y="74"/>
                  <a:pt x="36" y="75"/>
                </a:cubicBezTo>
                <a:cubicBezTo>
                  <a:pt x="36" y="75"/>
                  <a:pt x="35" y="76"/>
                  <a:pt x="35" y="76"/>
                </a:cubicBezTo>
                <a:close/>
                <a:moveTo>
                  <a:pt x="22" y="57"/>
                </a:moveTo>
                <a:cubicBezTo>
                  <a:pt x="22" y="57"/>
                  <a:pt x="22" y="57"/>
                  <a:pt x="22" y="57"/>
                </a:cubicBezTo>
                <a:cubicBezTo>
                  <a:pt x="22" y="56"/>
                  <a:pt x="24" y="56"/>
                  <a:pt x="25" y="57"/>
                </a:cubicBezTo>
                <a:cubicBezTo>
                  <a:pt x="25" y="57"/>
                  <a:pt x="27" y="58"/>
                  <a:pt x="27" y="59"/>
                </a:cubicBezTo>
                <a:cubicBezTo>
                  <a:pt x="27" y="59"/>
                  <a:pt x="28" y="59"/>
                  <a:pt x="28" y="60"/>
                </a:cubicBezTo>
                <a:cubicBezTo>
                  <a:pt x="28" y="60"/>
                  <a:pt x="29" y="61"/>
                  <a:pt x="29" y="62"/>
                </a:cubicBezTo>
                <a:cubicBezTo>
                  <a:pt x="30" y="63"/>
                  <a:pt x="31" y="64"/>
                  <a:pt x="31" y="64"/>
                </a:cubicBezTo>
                <a:cubicBezTo>
                  <a:pt x="31" y="64"/>
                  <a:pt x="32" y="65"/>
                  <a:pt x="31" y="65"/>
                </a:cubicBezTo>
                <a:cubicBezTo>
                  <a:pt x="30" y="65"/>
                  <a:pt x="27" y="65"/>
                  <a:pt x="27" y="65"/>
                </a:cubicBezTo>
                <a:cubicBezTo>
                  <a:pt x="27" y="65"/>
                  <a:pt x="26" y="66"/>
                  <a:pt x="26" y="66"/>
                </a:cubicBezTo>
                <a:cubicBezTo>
                  <a:pt x="26" y="67"/>
                  <a:pt x="28" y="68"/>
                  <a:pt x="27" y="68"/>
                </a:cubicBezTo>
                <a:cubicBezTo>
                  <a:pt x="26" y="69"/>
                  <a:pt x="26" y="69"/>
                  <a:pt x="25" y="69"/>
                </a:cubicBezTo>
                <a:cubicBezTo>
                  <a:pt x="24" y="68"/>
                  <a:pt x="23" y="66"/>
                  <a:pt x="23" y="66"/>
                </a:cubicBezTo>
                <a:cubicBezTo>
                  <a:pt x="22" y="67"/>
                  <a:pt x="22" y="70"/>
                  <a:pt x="22" y="70"/>
                </a:cubicBezTo>
                <a:cubicBezTo>
                  <a:pt x="22" y="71"/>
                  <a:pt x="23" y="72"/>
                  <a:pt x="22" y="73"/>
                </a:cubicBezTo>
                <a:cubicBezTo>
                  <a:pt x="22" y="73"/>
                  <a:pt x="19" y="74"/>
                  <a:pt x="19" y="74"/>
                </a:cubicBezTo>
                <a:cubicBezTo>
                  <a:pt x="19" y="74"/>
                  <a:pt x="18" y="74"/>
                  <a:pt x="18" y="74"/>
                </a:cubicBezTo>
                <a:cubicBezTo>
                  <a:pt x="17" y="74"/>
                  <a:pt x="15" y="72"/>
                  <a:pt x="14" y="71"/>
                </a:cubicBezTo>
                <a:cubicBezTo>
                  <a:pt x="14" y="70"/>
                  <a:pt x="14" y="68"/>
                  <a:pt x="14" y="68"/>
                </a:cubicBezTo>
                <a:cubicBezTo>
                  <a:pt x="13" y="67"/>
                  <a:pt x="12" y="66"/>
                  <a:pt x="12" y="66"/>
                </a:cubicBezTo>
                <a:cubicBezTo>
                  <a:pt x="12" y="66"/>
                  <a:pt x="13" y="65"/>
                  <a:pt x="11" y="66"/>
                </a:cubicBezTo>
                <a:cubicBezTo>
                  <a:pt x="8" y="66"/>
                  <a:pt x="9" y="67"/>
                  <a:pt x="8" y="67"/>
                </a:cubicBezTo>
                <a:cubicBezTo>
                  <a:pt x="7" y="66"/>
                  <a:pt x="7" y="65"/>
                  <a:pt x="5" y="65"/>
                </a:cubicBezTo>
                <a:cubicBezTo>
                  <a:pt x="4" y="65"/>
                  <a:pt x="3" y="64"/>
                  <a:pt x="3" y="64"/>
                </a:cubicBezTo>
                <a:cubicBezTo>
                  <a:pt x="3" y="64"/>
                  <a:pt x="6" y="62"/>
                  <a:pt x="7" y="62"/>
                </a:cubicBezTo>
                <a:cubicBezTo>
                  <a:pt x="8" y="62"/>
                  <a:pt x="7" y="62"/>
                  <a:pt x="9" y="62"/>
                </a:cubicBezTo>
                <a:cubicBezTo>
                  <a:pt x="12" y="61"/>
                  <a:pt x="13" y="63"/>
                  <a:pt x="13" y="61"/>
                </a:cubicBezTo>
                <a:cubicBezTo>
                  <a:pt x="14" y="59"/>
                  <a:pt x="14" y="58"/>
                  <a:pt x="15" y="57"/>
                </a:cubicBezTo>
                <a:cubicBezTo>
                  <a:pt x="15" y="56"/>
                  <a:pt x="16" y="54"/>
                  <a:pt x="16" y="54"/>
                </a:cubicBezTo>
                <a:cubicBezTo>
                  <a:pt x="16" y="53"/>
                  <a:pt x="19" y="53"/>
                  <a:pt x="19" y="53"/>
                </a:cubicBezTo>
                <a:cubicBezTo>
                  <a:pt x="20" y="56"/>
                  <a:pt x="20" y="56"/>
                  <a:pt x="20" y="56"/>
                </a:cubicBezTo>
                <a:cubicBezTo>
                  <a:pt x="20" y="56"/>
                  <a:pt x="20" y="57"/>
                  <a:pt x="21" y="57"/>
                </a:cubicBezTo>
                <a:cubicBezTo>
                  <a:pt x="22" y="57"/>
                  <a:pt x="22" y="57"/>
                  <a:pt x="22" y="57"/>
                </a:cubicBezTo>
                <a:close/>
                <a:moveTo>
                  <a:pt x="36" y="52"/>
                </a:moveTo>
                <a:cubicBezTo>
                  <a:pt x="36" y="52"/>
                  <a:pt x="36" y="52"/>
                  <a:pt x="36" y="52"/>
                </a:cubicBezTo>
                <a:cubicBezTo>
                  <a:pt x="35" y="53"/>
                  <a:pt x="35" y="53"/>
                  <a:pt x="35" y="53"/>
                </a:cubicBezTo>
                <a:cubicBezTo>
                  <a:pt x="31" y="53"/>
                  <a:pt x="31" y="53"/>
                  <a:pt x="31" y="53"/>
                </a:cubicBezTo>
                <a:cubicBezTo>
                  <a:pt x="31" y="55"/>
                  <a:pt x="31" y="55"/>
                  <a:pt x="31" y="55"/>
                </a:cubicBezTo>
                <a:cubicBezTo>
                  <a:pt x="33" y="57"/>
                  <a:pt x="33" y="57"/>
                  <a:pt x="33" y="57"/>
                </a:cubicBezTo>
                <a:cubicBezTo>
                  <a:pt x="33" y="57"/>
                  <a:pt x="34" y="56"/>
                  <a:pt x="35" y="56"/>
                </a:cubicBezTo>
                <a:cubicBezTo>
                  <a:pt x="36" y="56"/>
                  <a:pt x="38" y="56"/>
                  <a:pt x="38" y="56"/>
                </a:cubicBezTo>
                <a:cubicBezTo>
                  <a:pt x="39" y="55"/>
                  <a:pt x="39" y="55"/>
                  <a:pt x="39" y="55"/>
                </a:cubicBezTo>
                <a:cubicBezTo>
                  <a:pt x="38" y="52"/>
                  <a:pt x="38" y="52"/>
                  <a:pt x="38" y="52"/>
                </a:cubicBezTo>
                <a:lnTo>
                  <a:pt x="36" y="52"/>
                </a:lnTo>
                <a:close/>
              </a:path>
            </a:pathLst>
          </a:custGeom>
          <a:solidFill>
            <a:srgbClr val="8ED5DF"/>
          </a:solidFill>
          <a:ln w="0" cap="rnd">
            <a:solidFill>
              <a:srgbClr val="8ED5DF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Freeform 195">
            <a:extLst>
              <a:ext uri="{FF2B5EF4-FFF2-40B4-BE49-F238E27FC236}">
                <a16:creationId xmlns:a16="http://schemas.microsoft.com/office/drawing/2014/main" id="{EEDE262A-6428-B148-0B57-437F73F642DB}"/>
              </a:ext>
            </a:extLst>
          </p:cNvPr>
          <p:cNvSpPr>
            <a:spLocks/>
          </p:cNvSpPr>
          <p:nvPr/>
        </p:nvSpPr>
        <p:spPr bwMode="auto">
          <a:xfrm>
            <a:off x="10777466" y="5596705"/>
            <a:ext cx="601497" cy="438892"/>
          </a:xfrm>
          <a:custGeom>
            <a:avLst/>
            <a:gdLst>
              <a:gd name="T0" fmla="*/ 7 w 244"/>
              <a:gd name="T1" fmla="*/ 36 h 184"/>
              <a:gd name="T2" fmla="*/ 21 w 244"/>
              <a:gd name="T3" fmla="*/ 52 h 184"/>
              <a:gd name="T4" fmla="*/ 77 w 244"/>
              <a:gd name="T5" fmla="*/ 49 h 184"/>
              <a:gd name="T6" fmla="*/ 144 w 244"/>
              <a:gd name="T7" fmla="*/ 21 h 184"/>
              <a:gd name="T8" fmla="*/ 203 w 244"/>
              <a:gd name="T9" fmla="*/ 3 h 184"/>
              <a:gd name="T10" fmla="*/ 238 w 244"/>
              <a:gd name="T11" fmla="*/ 8 h 184"/>
              <a:gd name="T12" fmla="*/ 241 w 244"/>
              <a:gd name="T13" fmla="*/ 22 h 184"/>
              <a:gd name="T14" fmla="*/ 232 w 244"/>
              <a:gd name="T15" fmla="*/ 27 h 184"/>
              <a:gd name="T16" fmla="*/ 225 w 244"/>
              <a:gd name="T17" fmla="*/ 36 h 184"/>
              <a:gd name="T18" fmla="*/ 225 w 244"/>
              <a:gd name="T19" fmla="*/ 56 h 184"/>
              <a:gd name="T20" fmla="*/ 222 w 244"/>
              <a:gd name="T21" fmla="*/ 69 h 184"/>
              <a:gd name="T22" fmla="*/ 220 w 244"/>
              <a:gd name="T23" fmla="*/ 76 h 184"/>
              <a:gd name="T24" fmla="*/ 216 w 244"/>
              <a:gd name="T25" fmla="*/ 83 h 184"/>
              <a:gd name="T26" fmla="*/ 232 w 244"/>
              <a:gd name="T27" fmla="*/ 92 h 184"/>
              <a:gd name="T28" fmla="*/ 244 w 244"/>
              <a:gd name="T29" fmla="*/ 102 h 184"/>
              <a:gd name="T30" fmla="*/ 231 w 244"/>
              <a:gd name="T31" fmla="*/ 108 h 184"/>
              <a:gd name="T32" fmla="*/ 211 w 244"/>
              <a:gd name="T33" fmla="*/ 106 h 184"/>
              <a:gd name="T34" fmla="*/ 201 w 244"/>
              <a:gd name="T35" fmla="*/ 115 h 184"/>
              <a:gd name="T36" fmla="*/ 188 w 244"/>
              <a:gd name="T37" fmla="*/ 126 h 184"/>
              <a:gd name="T38" fmla="*/ 181 w 244"/>
              <a:gd name="T39" fmla="*/ 135 h 184"/>
              <a:gd name="T40" fmla="*/ 179 w 244"/>
              <a:gd name="T41" fmla="*/ 147 h 184"/>
              <a:gd name="T42" fmla="*/ 174 w 244"/>
              <a:gd name="T43" fmla="*/ 158 h 184"/>
              <a:gd name="T44" fmla="*/ 155 w 244"/>
              <a:gd name="T45" fmla="*/ 165 h 184"/>
              <a:gd name="T46" fmla="*/ 139 w 244"/>
              <a:gd name="T47" fmla="*/ 167 h 184"/>
              <a:gd name="T48" fmla="*/ 116 w 244"/>
              <a:gd name="T49" fmla="*/ 164 h 184"/>
              <a:gd name="T50" fmla="*/ 104 w 244"/>
              <a:gd name="T51" fmla="*/ 163 h 184"/>
              <a:gd name="T52" fmla="*/ 92 w 244"/>
              <a:gd name="T53" fmla="*/ 169 h 184"/>
              <a:gd name="T54" fmla="*/ 70 w 244"/>
              <a:gd name="T55" fmla="*/ 177 h 184"/>
              <a:gd name="T56" fmla="*/ 57 w 244"/>
              <a:gd name="T57" fmla="*/ 184 h 184"/>
              <a:gd name="T58" fmla="*/ 51 w 244"/>
              <a:gd name="T59" fmla="*/ 183 h 184"/>
              <a:gd name="T60" fmla="*/ 48 w 244"/>
              <a:gd name="T61" fmla="*/ 172 h 184"/>
              <a:gd name="T62" fmla="*/ 50 w 244"/>
              <a:gd name="T63" fmla="*/ 165 h 184"/>
              <a:gd name="T64" fmla="*/ 24 w 244"/>
              <a:gd name="T65" fmla="*/ 143 h 184"/>
              <a:gd name="T66" fmla="*/ 21 w 244"/>
              <a:gd name="T67" fmla="*/ 138 h 184"/>
              <a:gd name="T68" fmla="*/ 20 w 244"/>
              <a:gd name="T69" fmla="*/ 133 h 184"/>
              <a:gd name="T70" fmla="*/ 20 w 244"/>
              <a:gd name="T71" fmla="*/ 125 h 184"/>
              <a:gd name="T72" fmla="*/ 16 w 244"/>
              <a:gd name="T73" fmla="*/ 113 h 184"/>
              <a:gd name="T74" fmla="*/ 19 w 244"/>
              <a:gd name="T75" fmla="*/ 106 h 184"/>
              <a:gd name="T76" fmla="*/ 25 w 244"/>
              <a:gd name="T77" fmla="*/ 99 h 184"/>
              <a:gd name="T78" fmla="*/ 33 w 244"/>
              <a:gd name="T79" fmla="*/ 84 h 184"/>
              <a:gd name="T80" fmla="*/ 21 w 244"/>
              <a:gd name="T81" fmla="*/ 77 h 184"/>
              <a:gd name="T82" fmla="*/ 11 w 244"/>
              <a:gd name="T83" fmla="*/ 73 h 184"/>
              <a:gd name="T84" fmla="*/ 2 w 244"/>
              <a:gd name="T85" fmla="*/ 60 h 184"/>
              <a:gd name="T86" fmla="*/ 1 w 244"/>
              <a:gd name="T87" fmla="*/ 47 h 184"/>
              <a:gd name="T88" fmla="*/ 7 w 244"/>
              <a:gd name="T89" fmla="*/ 39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44" h="184">
                <a:moveTo>
                  <a:pt x="7" y="38"/>
                </a:moveTo>
                <a:cubicBezTo>
                  <a:pt x="7" y="36"/>
                  <a:pt x="7" y="36"/>
                  <a:pt x="7" y="36"/>
                </a:cubicBezTo>
                <a:cubicBezTo>
                  <a:pt x="7" y="36"/>
                  <a:pt x="7" y="36"/>
                  <a:pt x="7" y="36"/>
                </a:cubicBezTo>
                <a:cubicBezTo>
                  <a:pt x="14" y="34"/>
                  <a:pt x="20" y="38"/>
                  <a:pt x="23" y="38"/>
                </a:cubicBezTo>
                <a:cubicBezTo>
                  <a:pt x="29" y="39"/>
                  <a:pt x="16" y="46"/>
                  <a:pt x="18" y="46"/>
                </a:cubicBezTo>
                <a:cubicBezTo>
                  <a:pt x="20" y="45"/>
                  <a:pt x="18" y="51"/>
                  <a:pt x="21" y="52"/>
                </a:cubicBezTo>
                <a:cubicBezTo>
                  <a:pt x="26" y="53"/>
                  <a:pt x="30" y="49"/>
                  <a:pt x="36" y="49"/>
                </a:cubicBezTo>
                <a:cubicBezTo>
                  <a:pt x="41" y="48"/>
                  <a:pt x="47" y="51"/>
                  <a:pt x="49" y="49"/>
                </a:cubicBezTo>
                <a:cubicBezTo>
                  <a:pt x="53" y="44"/>
                  <a:pt x="69" y="54"/>
                  <a:pt x="77" y="49"/>
                </a:cubicBezTo>
                <a:cubicBezTo>
                  <a:pt x="82" y="45"/>
                  <a:pt x="102" y="43"/>
                  <a:pt x="109" y="43"/>
                </a:cubicBezTo>
                <a:cubicBezTo>
                  <a:pt x="127" y="42"/>
                  <a:pt x="128" y="42"/>
                  <a:pt x="136" y="37"/>
                </a:cubicBezTo>
                <a:cubicBezTo>
                  <a:pt x="136" y="37"/>
                  <a:pt x="141" y="26"/>
                  <a:pt x="144" y="21"/>
                </a:cubicBezTo>
                <a:cubicBezTo>
                  <a:pt x="146" y="17"/>
                  <a:pt x="152" y="15"/>
                  <a:pt x="158" y="11"/>
                </a:cubicBezTo>
                <a:cubicBezTo>
                  <a:pt x="163" y="7"/>
                  <a:pt x="176" y="3"/>
                  <a:pt x="179" y="2"/>
                </a:cubicBezTo>
                <a:cubicBezTo>
                  <a:pt x="182" y="2"/>
                  <a:pt x="203" y="3"/>
                  <a:pt x="203" y="3"/>
                </a:cubicBezTo>
                <a:cubicBezTo>
                  <a:pt x="214" y="0"/>
                  <a:pt x="214" y="0"/>
                  <a:pt x="214" y="0"/>
                </a:cubicBezTo>
                <a:cubicBezTo>
                  <a:pt x="214" y="0"/>
                  <a:pt x="216" y="8"/>
                  <a:pt x="219" y="9"/>
                </a:cubicBezTo>
                <a:cubicBezTo>
                  <a:pt x="228" y="10"/>
                  <a:pt x="235" y="10"/>
                  <a:pt x="238" y="8"/>
                </a:cubicBezTo>
                <a:cubicBezTo>
                  <a:pt x="239" y="8"/>
                  <a:pt x="239" y="10"/>
                  <a:pt x="240" y="11"/>
                </a:cubicBezTo>
                <a:cubicBezTo>
                  <a:pt x="241" y="13"/>
                  <a:pt x="242" y="17"/>
                  <a:pt x="242" y="17"/>
                </a:cubicBezTo>
                <a:cubicBezTo>
                  <a:pt x="241" y="22"/>
                  <a:pt x="241" y="22"/>
                  <a:pt x="241" y="22"/>
                </a:cubicBezTo>
                <a:cubicBezTo>
                  <a:pt x="240" y="23"/>
                  <a:pt x="240" y="23"/>
                  <a:pt x="240" y="23"/>
                </a:cubicBezTo>
                <a:cubicBezTo>
                  <a:pt x="235" y="26"/>
                  <a:pt x="235" y="26"/>
                  <a:pt x="235" y="26"/>
                </a:cubicBezTo>
                <a:cubicBezTo>
                  <a:pt x="235" y="26"/>
                  <a:pt x="233" y="26"/>
                  <a:pt x="232" y="27"/>
                </a:cubicBezTo>
                <a:cubicBezTo>
                  <a:pt x="231" y="27"/>
                  <a:pt x="229" y="28"/>
                  <a:pt x="229" y="28"/>
                </a:cubicBezTo>
                <a:cubicBezTo>
                  <a:pt x="229" y="28"/>
                  <a:pt x="227" y="30"/>
                  <a:pt x="227" y="31"/>
                </a:cubicBezTo>
                <a:cubicBezTo>
                  <a:pt x="226" y="33"/>
                  <a:pt x="225" y="36"/>
                  <a:pt x="225" y="36"/>
                </a:cubicBezTo>
                <a:cubicBezTo>
                  <a:pt x="223" y="41"/>
                  <a:pt x="223" y="41"/>
                  <a:pt x="223" y="41"/>
                </a:cubicBezTo>
                <a:cubicBezTo>
                  <a:pt x="223" y="48"/>
                  <a:pt x="223" y="48"/>
                  <a:pt x="223" y="48"/>
                </a:cubicBezTo>
                <a:cubicBezTo>
                  <a:pt x="225" y="56"/>
                  <a:pt x="225" y="56"/>
                  <a:pt x="225" y="56"/>
                </a:cubicBezTo>
                <a:cubicBezTo>
                  <a:pt x="227" y="65"/>
                  <a:pt x="227" y="65"/>
                  <a:pt x="227" y="65"/>
                </a:cubicBezTo>
                <a:cubicBezTo>
                  <a:pt x="227" y="65"/>
                  <a:pt x="224" y="68"/>
                  <a:pt x="223" y="68"/>
                </a:cubicBezTo>
                <a:cubicBezTo>
                  <a:pt x="223" y="68"/>
                  <a:pt x="222" y="69"/>
                  <a:pt x="222" y="69"/>
                </a:cubicBezTo>
                <a:cubicBezTo>
                  <a:pt x="222" y="71"/>
                  <a:pt x="222" y="71"/>
                  <a:pt x="222" y="71"/>
                </a:cubicBezTo>
                <a:cubicBezTo>
                  <a:pt x="221" y="74"/>
                  <a:pt x="221" y="74"/>
                  <a:pt x="221" y="74"/>
                </a:cubicBezTo>
                <a:cubicBezTo>
                  <a:pt x="220" y="76"/>
                  <a:pt x="220" y="76"/>
                  <a:pt x="220" y="76"/>
                </a:cubicBezTo>
                <a:cubicBezTo>
                  <a:pt x="220" y="76"/>
                  <a:pt x="219" y="78"/>
                  <a:pt x="218" y="78"/>
                </a:cubicBezTo>
                <a:cubicBezTo>
                  <a:pt x="217" y="79"/>
                  <a:pt x="215" y="81"/>
                  <a:pt x="215" y="81"/>
                </a:cubicBezTo>
                <a:cubicBezTo>
                  <a:pt x="216" y="83"/>
                  <a:pt x="216" y="83"/>
                  <a:pt x="216" y="83"/>
                </a:cubicBezTo>
                <a:cubicBezTo>
                  <a:pt x="227" y="85"/>
                  <a:pt x="227" y="85"/>
                  <a:pt x="227" y="85"/>
                </a:cubicBezTo>
                <a:cubicBezTo>
                  <a:pt x="227" y="87"/>
                  <a:pt x="227" y="87"/>
                  <a:pt x="227" y="87"/>
                </a:cubicBezTo>
                <a:cubicBezTo>
                  <a:pt x="232" y="92"/>
                  <a:pt x="232" y="92"/>
                  <a:pt x="232" y="92"/>
                </a:cubicBezTo>
                <a:cubicBezTo>
                  <a:pt x="235" y="97"/>
                  <a:pt x="235" y="97"/>
                  <a:pt x="235" y="97"/>
                </a:cubicBezTo>
                <a:cubicBezTo>
                  <a:pt x="240" y="99"/>
                  <a:pt x="240" y="99"/>
                  <a:pt x="240" y="99"/>
                </a:cubicBezTo>
                <a:cubicBezTo>
                  <a:pt x="240" y="99"/>
                  <a:pt x="244" y="102"/>
                  <a:pt x="244" y="102"/>
                </a:cubicBezTo>
                <a:cubicBezTo>
                  <a:pt x="243" y="103"/>
                  <a:pt x="238" y="105"/>
                  <a:pt x="238" y="105"/>
                </a:cubicBezTo>
                <a:cubicBezTo>
                  <a:pt x="235" y="107"/>
                  <a:pt x="235" y="107"/>
                  <a:pt x="235" y="107"/>
                </a:cubicBezTo>
                <a:cubicBezTo>
                  <a:pt x="235" y="107"/>
                  <a:pt x="233" y="107"/>
                  <a:pt x="231" y="108"/>
                </a:cubicBezTo>
                <a:cubicBezTo>
                  <a:pt x="230" y="109"/>
                  <a:pt x="224" y="112"/>
                  <a:pt x="224" y="112"/>
                </a:cubicBezTo>
                <a:cubicBezTo>
                  <a:pt x="216" y="107"/>
                  <a:pt x="216" y="107"/>
                  <a:pt x="216" y="107"/>
                </a:cubicBezTo>
                <a:cubicBezTo>
                  <a:pt x="211" y="106"/>
                  <a:pt x="211" y="106"/>
                  <a:pt x="211" y="106"/>
                </a:cubicBezTo>
                <a:cubicBezTo>
                  <a:pt x="209" y="109"/>
                  <a:pt x="209" y="109"/>
                  <a:pt x="209" y="109"/>
                </a:cubicBezTo>
                <a:cubicBezTo>
                  <a:pt x="204" y="110"/>
                  <a:pt x="204" y="110"/>
                  <a:pt x="204" y="110"/>
                </a:cubicBezTo>
                <a:cubicBezTo>
                  <a:pt x="201" y="115"/>
                  <a:pt x="201" y="115"/>
                  <a:pt x="201" y="115"/>
                </a:cubicBezTo>
                <a:cubicBezTo>
                  <a:pt x="201" y="115"/>
                  <a:pt x="194" y="117"/>
                  <a:pt x="192" y="118"/>
                </a:cubicBezTo>
                <a:cubicBezTo>
                  <a:pt x="191" y="119"/>
                  <a:pt x="187" y="122"/>
                  <a:pt x="187" y="122"/>
                </a:cubicBezTo>
                <a:cubicBezTo>
                  <a:pt x="188" y="126"/>
                  <a:pt x="188" y="126"/>
                  <a:pt x="188" y="126"/>
                </a:cubicBezTo>
                <a:cubicBezTo>
                  <a:pt x="184" y="129"/>
                  <a:pt x="184" y="129"/>
                  <a:pt x="184" y="129"/>
                </a:cubicBezTo>
                <a:cubicBezTo>
                  <a:pt x="184" y="129"/>
                  <a:pt x="181" y="130"/>
                  <a:pt x="180" y="132"/>
                </a:cubicBezTo>
                <a:cubicBezTo>
                  <a:pt x="180" y="134"/>
                  <a:pt x="181" y="135"/>
                  <a:pt x="181" y="135"/>
                </a:cubicBezTo>
                <a:cubicBezTo>
                  <a:pt x="179" y="135"/>
                  <a:pt x="176" y="136"/>
                  <a:pt x="175" y="137"/>
                </a:cubicBezTo>
                <a:cubicBezTo>
                  <a:pt x="174" y="137"/>
                  <a:pt x="174" y="139"/>
                  <a:pt x="175" y="141"/>
                </a:cubicBezTo>
                <a:cubicBezTo>
                  <a:pt x="175" y="142"/>
                  <a:pt x="177" y="144"/>
                  <a:pt x="179" y="147"/>
                </a:cubicBezTo>
                <a:cubicBezTo>
                  <a:pt x="180" y="150"/>
                  <a:pt x="181" y="150"/>
                  <a:pt x="181" y="151"/>
                </a:cubicBezTo>
                <a:cubicBezTo>
                  <a:pt x="181" y="152"/>
                  <a:pt x="180" y="155"/>
                  <a:pt x="179" y="156"/>
                </a:cubicBezTo>
                <a:cubicBezTo>
                  <a:pt x="177" y="158"/>
                  <a:pt x="175" y="158"/>
                  <a:pt x="174" y="158"/>
                </a:cubicBezTo>
                <a:cubicBezTo>
                  <a:pt x="173" y="159"/>
                  <a:pt x="170" y="161"/>
                  <a:pt x="169" y="161"/>
                </a:cubicBezTo>
                <a:cubicBezTo>
                  <a:pt x="168" y="162"/>
                  <a:pt x="163" y="163"/>
                  <a:pt x="162" y="163"/>
                </a:cubicBezTo>
                <a:cubicBezTo>
                  <a:pt x="161" y="163"/>
                  <a:pt x="155" y="165"/>
                  <a:pt x="155" y="165"/>
                </a:cubicBezTo>
                <a:cubicBezTo>
                  <a:pt x="150" y="167"/>
                  <a:pt x="150" y="167"/>
                  <a:pt x="150" y="167"/>
                </a:cubicBezTo>
                <a:cubicBezTo>
                  <a:pt x="147" y="169"/>
                  <a:pt x="147" y="169"/>
                  <a:pt x="147" y="169"/>
                </a:cubicBezTo>
                <a:cubicBezTo>
                  <a:pt x="139" y="167"/>
                  <a:pt x="139" y="167"/>
                  <a:pt x="139" y="167"/>
                </a:cubicBezTo>
                <a:cubicBezTo>
                  <a:pt x="129" y="164"/>
                  <a:pt x="129" y="164"/>
                  <a:pt x="129" y="164"/>
                </a:cubicBezTo>
                <a:cubicBezTo>
                  <a:pt x="129" y="164"/>
                  <a:pt x="124" y="168"/>
                  <a:pt x="123" y="168"/>
                </a:cubicBezTo>
                <a:cubicBezTo>
                  <a:pt x="122" y="168"/>
                  <a:pt x="116" y="164"/>
                  <a:pt x="116" y="164"/>
                </a:cubicBezTo>
                <a:cubicBezTo>
                  <a:pt x="113" y="159"/>
                  <a:pt x="113" y="159"/>
                  <a:pt x="113" y="159"/>
                </a:cubicBezTo>
                <a:cubicBezTo>
                  <a:pt x="113" y="159"/>
                  <a:pt x="107" y="160"/>
                  <a:pt x="106" y="160"/>
                </a:cubicBezTo>
                <a:cubicBezTo>
                  <a:pt x="105" y="160"/>
                  <a:pt x="104" y="162"/>
                  <a:pt x="104" y="163"/>
                </a:cubicBezTo>
                <a:cubicBezTo>
                  <a:pt x="103" y="163"/>
                  <a:pt x="101" y="163"/>
                  <a:pt x="99" y="163"/>
                </a:cubicBezTo>
                <a:cubicBezTo>
                  <a:pt x="96" y="163"/>
                  <a:pt x="94" y="165"/>
                  <a:pt x="94" y="165"/>
                </a:cubicBezTo>
                <a:cubicBezTo>
                  <a:pt x="92" y="169"/>
                  <a:pt x="92" y="169"/>
                  <a:pt x="92" y="169"/>
                </a:cubicBezTo>
                <a:cubicBezTo>
                  <a:pt x="92" y="169"/>
                  <a:pt x="87" y="171"/>
                  <a:pt x="87" y="171"/>
                </a:cubicBezTo>
                <a:cubicBezTo>
                  <a:pt x="86" y="172"/>
                  <a:pt x="77" y="175"/>
                  <a:pt x="77" y="175"/>
                </a:cubicBezTo>
                <a:cubicBezTo>
                  <a:pt x="70" y="177"/>
                  <a:pt x="70" y="177"/>
                  <a:pt x="70" y="177"/>
                </a:cubicBezTo>
                <a:cubicBezTo>
                  <a:pt x="70" y="177"/>
                  <a:pt x="68" y="178"/>
                  <a:pt x="67" y="177"/>
                </a:cubicBezTo>
                <a:cubicBezTo>
                  <a:pt x="66" y="177"/>
                  <a:pt x="63" y="180"/>
                  <a:pt x="63" y="180"/>
                </a:cubicBezTo>
                <a:cubicBezTo>
                  <a:pt x="57" y="184"/>
                  <a:pt x="57" y="184"/>
                  <a:pt x="57" y="184"/>
                </a:cubicBezTo>
                <a:cubicBezTo>
                  <a:pt x="51" y="184"/>
                  <a:pt x="51" y="184"/>
                  <a:pt x="51" y="184"/>
                </a:cubicBezTo>
                <a:cubicBezTo>
                  <a:pt x="51" y="184"/>
                  <a:pt x="51" y="183"/>
                  <a:pt x="51" y="183"/>
                </a:cubicBezTo>
                <a:cubicBezTo>
                  <a:pt x="51" y="183"/>
                  <a:pt x="51" y="183"/>
                  <a:pt x="51" y="183"/>
                </a:cubicBezTo>
                <a:cubicBezTo>
                  <a:pt x="51" y="182"/>
                  <a:pt x="51" y="182"/>
                  <a:pt x="51" y="182"/>
                </a:cubicBezTo>
                <a:cubicBezTo>
                  <a:pt x="51" y="181"/>
                  <a:pt x="50" y="180"/>
                  <a:pt x="50" y="178"/>
                </a:cubicBezTo>
                <a:cubicBezTo>
                  <a:pt x="49" y="176"/>
                  <a:pt x="48" y="174"/>
                  <a:pt x="48" y="172"/>
                </a:cubicBezTo>
                <a:cubicBezTo>
                  <a:pt x="48" y="171"/>
                  <a:pt x="49" y="170"/>
                  <a:pt x="49" y="169"/>
                </a:cubicBezTo>
                <a:cubicBezTo>
                  <a:pt x="49" y="169"/>
                  <a:pt x="49" y="169"/>
                  <a:pt x="49" y="169"/>
                </a:cubicBezTo>
                <a:cubicBezTo>
                  <a:pt x="50" y="168"/>
                  <a:pt x="50" y="167"/>
                  <a:pt x="50" y="165"/>
                </a:cubicBezTo>
                <a:cubicBezTo>
                  <a:pt x="49" y="161"/>
                  <a:pt x="45" y="161"/>
                  <a:pt x="44" y="157"/>
                </a:cubicBezTo>
                <a:cubicBezTo>
                  <a:pt x="43" y="154"/>
                  <a:pt x="39" y="151"/>
                  <a:pt x="39" y="150"/>
                </a:cubicBezTo>
                <a:cubicBezTo>
                  <a:pt x="32" y="146"/>
                  <a:pt x="28" y="147"/>
                  <a:pt x="24" y="143"/>
                </a:cubicBezTo>
                <a:cubicBezTo>
                  <a:pt x="23" y="142"/>
                  <a:pt x="22" y="141"/>
                  <a:pt x="22" y="140"/>
                </a:cubicBezTo>
                <a:cubicBezTo>
                  <a:pt x="23" y="139"/>
                  <a:pt x="23" y="139"/>
                  <a:pt x="23" y="139"/>
                </a:cubicBezTo>
                <a:cubicBezTo>
                  <a:pt x="23" y="139"/>
                  <a:pt x="22" y="139"/>
                  <a:pt x="21" y="138"/>
                </a:cubicBezTo>
                <a:cubicBezTo>
                  <a:pt x="20" y="137"/>
                  <a:pt x="19" y="136"/>
                  <a:pt x="18" y="135"/>
                </a:cubicBezTo>
                <a:cubicBezTo>
                  <a:pt x="18" y="135"/>
                  <a:pt x="18" y="135"/>
                  <a:pt x="18" y="135"/>
                </a:cubicBezTo>
                <a:cubicBezTo>
                  <a:pt x="19" y="135"/>
                  <a:pt x="20" y="133"/>
                  <a:pt x="20" y="133"/>
                </a:cubicBezTo>
                <a:cubicBezTo>
                  <a:pt x="21" y="130"/>
                  <a:pt x="21" y="130"/>
                  <a:pt x="21" y="130"/>
                </a:cubicBezTo>
                <a:cubicBezTo>
                  <a:pt x="22" y="128"/>
                  <a:pt x="22" y="128"/>
                  <a:pt x="22" y="128"/>
                </a:cubicBezTo>
                <a:cubicBezTo>
                  <a:pt x="22" y="128"/>
                  <a:pt x="21" y="125"/>
                  <a:pt x="20" y="125"/>
                </a:cubicBezTo>
                <a:cubicBezTo>
                  <a:pt x="20" y="124"/>
                  <a:pt x="17" y="123"/>
                  <a:pt x="17" y="123"/>
                </a:cubicBezTo>
                <a:cubicBezTo>
                  <a:pt x="17" y="118"/>
                  <a:pt x="17" y="118"/>
                  <a:pt x="17" y="118"/>
                </a:cubicBezTo>
                <a:cubicBezTo>
                  <a:pt x="16" y="113"/>
                  <a:pt x="16" y="113"/>
                  <a:pt x="16" y="113"/>
                </a:cubicBezTo>
                <a:cubicBezTo>
                  <a:pt x="14" y="110"/>
                  <a:pt x="14" y="110"/>
                  <a:pt x="14" y="110"/>
                </a:cubicBezTo>
                <a:cubicBezTo>
                  <a:pt x="14" y="110"/>
                  <a:pt x="16" y="108"/>
                  <a:pt x="17" y="107"/>
                </a:cubicBezTo>
                <a:cubicBezTo>
                  <a:pt x="17" y="107"/>
                  <a:pt x="18" y="106"/>
                  <a:pt x="19" y="106"/>
                </a:cubicBezTo>
                <a:cubicBezTo>
                  <a:pt x="20" y="105"/>
                  <a:pt x="22" y="105"/>
                  <a:pt x="23" y="105"/>
                </a:cubicBezTo>
                <a:cubicBezTo>
                  <a:pt x="24" y="105"/>
                  <a:pt x="26" y="103"/>
                  <a:pt x="26" y="103"/>
                </a:cubicBezTo>
                <a:cubicBezTo>
                  <a:pt x="26" y="103"/>
                  <a:pt x="26" y="100"/>
                  <a:pt x="25" y="99"/>
                </a:cubicBezTo>
                <a:cubicBezTo>
                  <a:pt x="25" y="97"/>
                  <a:pt x="27" y="95"/>
                  <a:pt x="27" y="95"/>
                </a:cubicBezTo>
                <a:cubicBezTo>
                  <a:pt x="27" y="95"/>
                  <a:pt x="30" y="91"/>
                  <a:pt x="31" y="90"/>
                </a:cubicBezTo>
                <a:cubicBezTo>
                  <a:pt x="32" y="89"/>
                  <a:pt x="33" y="84"/>
                  <a:pt x="33" y="84"/>
                </a:cubicBezTo>
                <a:cubicBezTo>
                  <a:pt x="29" y="84"/>
                  <a:pt x="29" y="84"/>
                  <a:pt x="29" y="84"/>
                </a:cubicBezTo>
                <a:cubicBezTo>
                  <a:pt x="25" y="83"/>
                  <a:pt x="25" y="83"/>
                  <a:pt x="25" y="83"/>
                </a:cubicBezTo>
                <a:cubicBezTo>
                  <a:pt x="25" y="83"/>
                  <a:pt x="21" y="77"/>
                  <a:pt x="21" y="77"/>
                </a:cubicBezTo>
                <a:cubicBezTo>
                  <a:pt x="21" y="76"/>
                  <a:pt x="19" y="76"/>
                  <a:pt x="19" y="76"/>
                </a:cubicBezTo>
                <a:cubicBezTo>
                  <a:pt x="19" y="76"/>
                  <a:pt x="15" y="74"/>
                  <a:pt x="15" y="74"/>
                </a:cubicBezTo>
                <a:cubicBezTo>
                  <a:pt x="14" y="74"/>
                  <a:pt x="11" y="73"/>
                  <a:pt x="11" y="73"/>
                </a:cubicBezTo>
                <a:cubicBezTo>
                  <a:pt x="11" y="73"/>
                  <a:pt x="7" y="68"/>
                  <a:pt x="6" y="66"/>
                </a:cubicBezTo>
                <a:cubicBezTo>
                  <a:pt x="5" y="64"/>
                  <a:pt x="4" y="63"/>
                  <a:pt x="4" y="63"/>
                </a:cubicBezTo>
                <a:cubicBezTo>
                  <a:pt x="4" y="63"/>
                  <a:pt x="3" y="61"/>
                  <a:pt x="2" y="60"/>
                </a:cubicBezTo>
                <a:cubicBezTo>
                  <a:pt x="1" y="59"/>
                  <a:pt x="1" y="57"/>
                  <a:pt x="1" y="57"/>
                </a:cubicBezTo>
                <a:cubicBezTo>
                  <a:pt x="1" y="57"/>
                  <a:pt x="2" y="54"/>
                  <a:pt x="1" y="52"/>
                </a:cubicBezTo>
                <a:cubicBezTo>
                  <a:pt x="1" y="51"/>
                  <a:pt x="0" y="47"/>
                  <a:pt x="1" y="47"/>
                </a:cubicBezTo>
                <a:cubicBezTo>
                  <a:pt x="2" y="45"/>
                  <a:pt x="3" y="43"/>
                  <a:pt x="5" y="42"/>
                </a:cubicBezTo>
                <a:cubicBezTo>
                  <a:pt x="6" y="42"/>
                  <a:pt x="6" y="42"/>
                  <a:pt x="7" y="42"/>
                </a:cubicBezTo>
                <a:cubicBezTo>
                  <a:pt x="8" y="42"/>
                  <a:pt x="7" y="39"/>
                  <a:pt x="7" y="39"/>
                </a:cubicBezTo>
                <a:lnTo>
                  <a:pt x="7" y="38"/>
                </a:lnTo>
                <a:close/>
              </a:path>
            </a:pathLst>
          </a:custGeom>
          <a:solidFill>
            <a:srgbClr val="8ED5DF"/>
          </a:solidFill>
          <a:ln w="0" cap="rnd">
            <a:solidFill>
              <a:srgbClr val="8ED5DF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Freeform 221">
            <a:extLst>
              <a:ext uri="{FF2B5EF4-FFF2-40B4-BE49-F238E27FC236}">
                <a16:creationId xmlns:a16="http://schemas.microsoft.com/office/drawing/2014/main" id="{DF9F18BE-B199-9325-C9CE-8EE624301DC3}"/>
              </a:ext>
            </a:extLst>
          </p:cNvPr>
          <p:cNvSpPr>
            <a:spLocks noEditPoints="1"/>
          </p:cNvSpPr>
          <p:nvPr/>
        </p:nvSpPr>
        <p:spPr bwMode="auto">
          <a:xfrm>
            <a:off x="9522170" y="5152053"/>
            <a:ext cx="687085" cy="338673"/>
          </a:xfrm>
          <a:custGeom>
            <a:avLst/>
            <a:gdLst>
              <a:gd name="T0" fmla="*/ 196 w 279"/>
              <a:gd name="T1" fmla="*/ 4 h 142"/>
              <a:gd name="T2" fmla="*/ 219 w 279"/>
              <a:gd name="T3" fmla="*/ 5 h 142"/>
              <a:gd name="T4" fmla="*/ 249 w 279"/>
              <a:gd name="T5" fmla="*/ 8 h 142"/>
              <a:gd name="T6" fmla="*/ 268 w 279"/>
              <a:gd name="T7" fmla="*/ 17 h 142"/>
              <a:gd name="T8" fmla="*/ 266 w 279"/>
              <a:gd name="T9" fmla="*/ 29 h 142"/>
              <a:gd name="T10" fmla="*/ 271 w 279"/>
              <a:gd name="T11" fmla="*/ 39 h 142"/>
              <a:gd name="T12" fmla="*/ 277 w 279"/>
              <a:gd name="T13" fmla="*/ 56 h 142"/>
              <a:gd name="T14" fmla="*/ 259 w 279"/>
              <a:gd name="T15" fmla="*/ 63 h 142"/>
              <a:gd name="T16" fmla="*/ 260 w 279"/>
              <a:gd name="T17" fmla="*/ 82 h 142"/>
              <a:gd name="T18" fmla="*/ 255 w 279"/>
              <a:gd name="T19" fmla="*/ 104 h 142"/>
              <a:gd name="T20" fmla="*/ 238 w 279"/>
              <a:gd name="T21" fmla="*/ 121 h 142"/>
              <a:gd name="T22" fmla="*/ 206 w 279"/>
              <a:gd name="T23" fmla="*/ 128 h 142"/>
              <a:gd name="T24" fmla="*/ 191 w 279"/>
              <a:gd name="T25" fmla="*/ 142 h 142"/>
              <a:gd name="T26" fmla="*/ 146 w 279"/>
              <a:gd name="T27" fmla="*/ 138 h 142"/>
              <a:gd name="T28" fmla="*/ 104 w 279"/>
              <a:gd name="T29" fmla="*/ 126 h 142"/>
              <a:gd name="T30" fmla="*/ 94 w 279"/>
              <a:gd name="T31" fmla="*/ 112 h 142"/>
              <a:gd name="T32" fmla="*/ 60 w 279"/>
              <a:gd name="T33" fmla="*/ 121 h 142"/>
              <a:gd name="T34" fmla="*/ 39 w 279"/>
              <a:gd name="T35" fmla="*/ 126 h 142"/>
              <a:gd name="T36" fmla="*/ 37 w 279"/>
              <a:gd name="T37" fmla="*/ 118 h 142"/>
              <a:gd name="T38" fmla="*/ 31 w 279"/>
              <a:gd name="T39" fmla="*/ 120 h 142"/>
              <a:gd name="T40" fmla="*/ 26 w 279"/>
              <a:gd name="T41" fmla="*/ 124 h 142"/>
              <a:gd name="T42" fmla="*/ 17 w 279"/>
              <a:gd name="T43" fmla="*/ 120 h 142"/>
              <a:gd name="T44" fmla="*/ 2 w 279"/>
              <a:gd name="T45" fmla="*/ 114 h 142"/>
              <a:gd name="T46" fmla="*/ 2 w 279"/>
              <a:gd name="T47" fmla="*/ 113 h 142"/>
              <a:gd name="T48" fmla="*/ 4 w 279"/>
              <a:gd name="T49" fmla="*/ 113 h 142"/>
              <a:gd name="T50" fmla="*/ 5 w 279"/>
              <a:gd name="T51" fmla="*/ 112 h 142"/>
              <a:gd name="T52" fmla="*/ 4 w 279"/>
              <a:gd name="T53" fmla="*/ 111 h 142"/>
              <a:gd name="T54" fmla="*/ 4 w 279"/>
              <a:gd name="T55" fmla="*/ 110 h 142"/>
              <a:gd name="T56" fmla="*/ 3 w 279"/>
              <a:gd name="T57" fmla="*/ 109 h 142"/>
              <a:gd name="T58" fmla="*/ 3 w 279"/>
              <a:gd name="T59" fmla="*/ 108 h 142"/>
              <a:gd name="T60" fmla="*/ 2 w 279"/>
              <a:gd name="T61" fmla="*/ 106 h 142"/>
              <a:gd name="T62" fmla="*/ 2 w 279"/>
              <a:gd name="T63" fmla="*/ 104 h 142"/>
              <a:gd name="T64" fmla="*/ 7 w 279"/>
              <a:gd name="T65" fmla="*/ 94 h 142"/>
              <a:gd name="T66" fmla="*/ 6 w 279"/>
              <a:gd name="T67" fmla="*/ 91 h 142"/>
              <a:gd name="T68" fmla="*/ 6 w 279"/>
              <a:gd name="T69" fmla="*/ 91 h 142"/>
              <a:gd name="T70" fmla="*/ 6 w 279"/>
              <a:gd name="T71" fmla="*/ 90 h 142"/>
              <a:gd name="T72" fmla="*/ 6 w 279"/>
              <a:gd name="T73" fmla="*/ 90 h 142"/>
              <a:gd name="T74" fmla="*/ 23 w 279"/>
              <a:gd name="T75" fmla="*/ 94 h 142"/>
              <a:gd name="T76" fmla="*/ 32 w 279"/>
              <a:gd name="T77" fmla="*/ 101 h 142"/>
              <a:gd name="T78" fmla="*/ 38 w 279"/>
              <a:gd name="T79" fmla="*/ 88 h 142"/>
              <a:gd name="T80" fmla="*/ 55 w 279"/>
              <a:gd name="T81" fmla="*/ 95 h 142"/>
              <a:gd name="T82" fmla="*/ 73 w 279"/>
              <a:gd name="T83" fmla="*/ 88 h 142"/>
              <a:gd name="T84" fmla="*/ 95 w 279"/>
              <a:gd name="T85" fmla="*/ 82 h 142"/>
              <a:gd name="T86" fmla="*/ 110 w 279"/>
              <a:gd name="T87" fmla="*/ 80 h 142"/>
              <a:gd name="T88" fmla="*/ 123 w 279"/>
              <a:gd name="T89" fmla="*/ 85 h 142"/>
              <a:gd name="T90" fmla="*/ 130 w 279"/>
              <a:gd name="T91" fmla="*/ 76 h 142"/>
              <a:gd name="T92" fmla="*/ 123 w 279"/>
              <a:gd name="T93" fmla="*/ 62 h 142"/>
              <a:gd name="T94" fmla="*/ 126 w 279"/>
              <a:gd name="T95" fmla="*/ 48 h 142"/>
              <a:gd name="T96" fmla="*/ 141 w 279"/>
              <a:gd name="T97" fmla="*/ 38 h 142"/>
              <a:gd name="T98" fmla="*/ 152 w 279"/>
              <a:gd name="T99" fmla="*/ 29 h 142"/>
              <a:gd name="T100" fmla="*/ 160 w 279"/>
              <a:gd name="T101" fmla="*/ 20 h 142"/>
              <a:gd name="T102" fmla="*/ 183 w 279"/>
              <a:gd name="T103" fmla="*/ 25 h 142"/>
              <a:gd name="T104" fmla="*/ 1 w 279"/>
              <a:gd name="T105" fmla="*/ 114 h 142"/>
              <a:gd name="T106" fmla="*/ 1 w 279"/>
              <a:gd name="T107" fmla="*/ 114 h 142"/>
              <a:gd name="T108" fmla="*/ 2 w 279"/>
              <a:gd name="T109" fmla="*/ 112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9" h="142">
                <a:moveTo>
                  <a:pt x="187" y="24"/>
                </a:moveTo>
                <a:cubicBezTo>
                  <a:pt x="187" y="24"/>
                  <a:pt x="187" y="18"/>
                  <a:pt x="188" y="18"/>
                </a:cubicBezTo>
                <a:cubicBezTo>
                  <a:pt x="189" y="18"/>
                  <a:pt x="191" y="15"/>
                  <a:pt x="191" y="15"/>
                </a:cubicBezTo>
                <a:cubicBezTo>
                  <a:pt x="194" y="14"/>
                  <a:pt x="194" y="14"/>
                  <a:pt x="194" y="14"/>
                </a:cubicBezTo>
                <a:cubicBezTo>
                  <a:pt x="194" y="14"/>
                  <a:pt x="196" y="12"/>
                  <a:pt x="196" y="10"/>
                </a:cubicBezTo>
                <a:cubicBezTo>
                  <a:pt x="195" y="9"/>
                  <a:pt x="196" y="4"/>
                  <a:pt x="196" y="4"/>
                </a:cubicBezTo>
                <a:cubicBezTo>
                  <a:pt x="196" y="4"/>
                  <a:pt x="195" y="1"/>
                  <a:pt x="196" y="1"/>
                </a:cubicBezTo>
                <a:cubicBezTo>
                  <a:pt x="198" y="0"/>
                  <a:pt x="201" y="2"/>
                  <a:pt x="201" y="2"/>
                </a:cubicBezTo>
                <a:cubicBezTo>
                  <a:pt x="206" y="3"/>
                  <a:pt x="206" y="3"/>
                  <a:pt x="206" y="3"/>
                </a:cubicBezTo>
                <a:cubicBezTo>
                  <a:pt x="206" y="3"/>
                  <a:pt x="208" y="3"/>
                  <a:pt x="209" y="3"/>
                </a:cubicBezTo>
                <a:cubicBezTo>
                  <a:pt x="210" y="3"/>
                  <a:pt x="214" y="4"/>
                  <a:pt x="214" y="4"/>
                </a:cubicBezTo>
                <a:cubicBezTo>
                  <a:pt x="214" y="4"/>
                  <a:pt x="218" y="5"/>
                  <a:pt x="219" y="5"/>
                </a:cubicBezTo>
                <a:cubicBezTo>
                  <a:pt x="220" y="5"/>
                  <a:pt x="224" y="5"/>
                  <a:pt x="224" y="5"/>
                </a:cubicBezTo>
                <a:cubicBezTo>
                  <a:pt x="226" y="6"/>
                  <a:pt x="226" y="6"/>
                  <a:pt x="226" y="6"/>
                </a:cubicBezTo>
                <a:cubicBezTo>
                  <a:pt x="233" y="9"/>
                  <a:pt x="233" y="9"/>
                  <a:pt x="233" y="9"/>
                </a:cubicBezTo>
                <a:cubicBezTo>
                  <a:pt x="237" y="11"/>
                  <a:pt x="237" y="11"/>
                  <a:pt x="237" y="11"/>
                </a:cubicBezTo>
                <a:cubicBezTo>
                  <a:pt x="248" y="12"/>
                  <a:pt x="248" y="12"/>
                  <a:pt x="248" y="12"/>
                </a:cubicBezTo>
                <a:cubicBezTo>
                  <a:pt x="249" y="8"/>
                  <a:pt x="249" y="8"/>
                  <a:pt x="249" y="8"/>
                </a:cubicBezTo>
                <a:cubicBezTo>
                  <a:pt x="249" y="8"/>
                  <a:pt x="253" y="7"/>
                  <a:pt x="253" y="8"/>
                </a:cubicBezTo>
                <a:cubicBezTo>
                  <a:pt x="254" y="8"/>
                  <a:pt x="256" y="10"/>
                  <a:pt x="259" y="11"/>
                </a:cubicBezTo>
                <a:cubicBezTo>
                  <a:pt x="262" y="11"/>
                  <a:pt x="265" y="10"/>
                  <a:pt x="265" y="10"/>
                </a:cubicBezTo>
                <a:cubicBezTo>
                  <a:pt x="267" y="16"/>
                  <a:pt x="267" y="16"/>
                  <a:pt x="267" y="16"/>
                </a:cubicBezTo>
                <a:cubicBezTo>
                  <a:pt x="269" y="17"/>
                  <a:pt x="269" y="17"/>
                  <a:pt x="269" y="17"/>
                </a:cubicBezTo>
                <a:cubicBezTo>
                  <a:pt x="268" y="17"/>
                  <a:pt x="268" y="17"/>
                  <a:pt x="268" y="17"/>
                </a:cubicBezTo>
                <a:cubicBezTo>
                  <a:pt x="268" y="20"/>
                  <a:pt x="268" y="20"/>
                  <a:pt x="268" y="20"/>
                </a:cubicBezTo>
                <a:cubicBezTo>
                  <a:pt x="269" y="21"/>
                  <a:pt x="269" y="21"/>
                  <a:pt x="269" y="21"/>
                </a:cubicBezTo>
                <a:cubicBezTo>
                  <a:pt x="269" y="21"/>
                  <a:pt x="268" y="23"/>
                  <a:pt x="268" y="23"/>
                </a:cubicBezTo>
                <a:cubicBezTo>
                  <a:pt x="268" y="23"/>
                  <a:pt x="268" y="25"/>
                  <a:pt x="268" y="25"/>
                </a:cubicBezTo>
                <a:cubicBezTo>
                  <a:pt x="266" y="27"/>
                  <a:pt x="266" y="27"/>
                  <a:pt x="266" y="27"/>
                </a:cubicBezTo>
                <a:cubicBezTo>
                  <a:pt x="266" y="29"/>
                  <a:pt x="266" y="29"/>
                  <a:pt x="266" y="29"/>
                </a:cubicBezTo>
                <a:cubicBezTo>
                  <a:pt x="266" y="29"/>
                  <a:pt x="266" y="32"/>
                  <a:pt x="266" y="32"/>
                </a:cubicBezTo>
                <a:cubicBezTo>
                  <a:pt x="266" y="32"/>
                  <a:pt x="267" y="33"/>
                  <a:pt x="268" y="33"/>
                </a:cubicBezTo>
                <a:cubicBezTo>
                  <a:pt x="268" y="33"/>
                  <a:pt x="268" y="34"/>
                  <a:pt x="268" y="34"/>
                </a:cubicBezTo>
                <a:cubicBezTo>
                  <a:pt x="268" y="34"/>
                  <a:pt x="269" y="35"/>
                  <a:pt x="270" y="36"/>
                </a:cubicBezTo>
                <a:cubicBezTo>
                  <a:pt x="270" y="36"/>
                  <a:pt x="270" y="36"/>
                  <a:pt x="270" y="36"/>
                </a:cubicBezTo>
                <a:cubicBezTo>
                  <a:pt x="270" y="36"/>
                  <a:pt x="271" y="38"/>
                  <a:pt x="271" y="39"/>
                </a:cubicBezTo>
                <a:cubicBezTo>
                  <a:pt x="272" y="40"/>
                  <a:pt x="272" y="41"/>
                  <a:pt x="272" y="41"/>
                </a:cubicBezTo>
                <a:cubicBezTo>
                  <a:pt x="272" y="41"/>
                  <a:pt x="273" y="43"/>
                  <a:pt x="274" y="43"/>
                </a:cubicBezTo>
                <a:cubicBezTo>
                  <a:pt x="274" y="43"/>
                  <a:pt x="275" y="43"/>
                  <a:pt x="276" y="43"/>
                </a:cubicBezTo>
                <a:cubicBezTo>
                  <a:pt x="276" y="43"/>
                  <a:pt x="277" y="43"/>
                  <a:pt x="277" y="43"/>
                </a:cubicBezTo>
                <a:cubicBezTo>
                  <a:pt x="277" y="44"/>
                  <a:pt x="276" y="50"/>
                  <a:pt x="276" y="50"/>
                </a:cubicBezTo>
                <a:cubicBezTo>
                  <a:pt x="277" y="56"/>
                  <a:pt x="277" y="56"/>
                  <a:pt x="277" y="56"/>
                </a:cubicBezTo>
                <a:cubicBezTo>
                  <a:pt x="277" y="56"/>
                  <a:pt x="276" y="59"/>
                  <a:pt x="276" y="60"/>
                </a:cubicBezTo>
                <a:cubicBezTo>
                  <a:pt x="277" y="62"/>
                  <a:pt x="279" y="64"/>
                  <a:pt x="276" y="65"/>
                </a:cubicBezTo>
                <a:cubicBezTo>
                  <a:pt x="274" y="65"/>
                  <a:pt x="271" y="67"/>
                  <a:pt x="270" y="65"/>
                </a:cubicBezTo>
                <a:cubicBezTo>
                  <a:pt x="270" y="65"/>
                  <a:pt x="269" y="63"/>
                  <a:pt x="269" y="66"/>
                </a:cubicBezTo>
                <a:cubicBezTo>
                  <a:pt x="270" y="67"/>
                  <a:pt x="267" y="66"/>
                  <a:pt x="267" y="66"/>
                </a:cubicBezTo>
                <a:cubicBezTo>
                  <a:pt x="259" y="63"/>
                  <a:pt x="259" y="63"/>
                  <a:pt x="259" y="63"/>
                </a:cubicBezTo>
                <a:cubicBezTo>
                  <a:pt x="257" y="65"/>
                  <a:pt x="257" y="65"/>
                  <a:pt x="257" y="65"/>
                </a:cubicBezTo>
                <a:cubicBezTo>
                  <a:pt x="253" y="68"/>
                  <a:pt x="253" y="68"/>
                  <a:pt x="253" y="68"/>
                </a:cubicBezTo>
                <a:cubicBezTo>
                  <a:pt x="259" y="70"/>
                  <a:pt x="259" y="70"/>
                  <a:pt x="259" y="70"/>
                </a:cubicBezTo>
                <a:cubicBezTo>
                  <a:pt x="261" y="70"/>
                  <a:pt x="261" y="70"/>
                  <a:pt x="261" y="70"/>
                </a:cubicBezTo>
                <a:cubicBezTo>
                  <a:pt x="266" y="78"/>
                  <a:pt x="266" y="78"/>
                  <a:pt x="266" y="78"/>
                </a:cubicBezTo>
                <a:cubicBezTo>
                  <a:pt x="260" y="82"/>
                  <a:pt x="260" y="82"/>
                  <a:pt x="260" y="82"/>
                </a:cubicBezTo>
                <a:cubicBezTo>
                  <a:pt x="260" y="82"/>
                  <a:pt x="257" y="84"/>
                  <a:pt x="256" y="84"/>
                </a:cubicBezTo>
                <a:cubicBezTo>
                  <a:pt x="255" y="84"/>
                  <a:pt x="254" y="85"/>
                  <a:pt x="254" y="85"/>
                </a:cubicBezTo>
                <a:cubicBezTo>
                  <a:pt x="257" y="91"/>
                  <a:pt x="257" y="91"/>
                  <a:pt x="257" y="91"/>
                </a:cubicBezTo>
                <a:cubicBezTo>
                  <a:pt x="257" y="93"/>
                  <a:pt x="257" y="93"/>
                  <a:pt x="257" y="93"/>
                </a:cubicBezTo>
                <a:cubicBezTo>
                  <a:pt x="258" y="99"/>
                  <a:pt x="258" y="99"/>
                  <a:pt x="258" y="99"/>
                </a:cubicBezTo>
                <a:cubicBezTo>
                  <a:pt x="255" y="104"/>
                  <a:pt x="255" y="104"/>
                  <a:pt x="255" y="104"/>
                </a:cubicBezTo>
                <a:cubicBezTo>
                  <a:pt x="252" y="105"/>
                  <a:pt x="252" y="105"/>
                  <a:pt x="252" y="105"/>
                </a:cubicBezTo>
                <a:cubicBezTo>
                  <a:pt x="249" y="112"/>
                  <a:pt x="249" y="112"/>
                  <a:pt x="249" y="112"/>
                </a:cubicBezTo>
                <a:cubicBezTo>
                  <a:pt x="244" y="115"/>
                  <a:pt x="244" y="115"/>
                  <a:pt x="244" y="115"/>
                </a:cubicBezTo>
                <a:cubicBezTo>
                  <a:pt x="243" y="119"/>
                  <a:pt x="243" y="119"/>
                  <a:pt x="243" y="119"/>
                </a:cubicBezTo>
                <a:cubicBezTo>
                  <a:pt x="244" y="125"/>
                  <a:pt x="244" y="125"/>
                  <a:pt x="244" y="125"/>
                </a:cubicBezTo>
                <a:cubicBezTo>
                  <a:pt x="238" y="121"/>
                  <a:pt x="238" y="121"/>
                  <a:pt x="238" y="121"/>
                </a:cubicBezTo>
                <a:cubicBezTo>
                  <a:pt x="233" y="123"/>
                  <a:pt x="233" y="123"/>
                  <a:pt x="233" y="123"/>
                </a:cubicBezTo>
                <a:cubicBezTo>
                  <a:pt x="230" y="124"/>
                  <a:pt x="230" y="124"/>
                  <a:pt x="230" y="124"/>
                </a:cubicBezTo>
                <a:cubicBezTo>
                  <a:pt x="224" y="128"/>
                  <a:pt x="224" y="128"/>
                  <a:pt x="224" y="128"/>
                </a:cubicBezTo>
                <a:cubicBezTo>
                  <a:pt x="219" y="126"/>
                  <a:pt x="219" y="126"/>
                  <a:pt x="219" y="126"/>
                </a:cubicBezTo>
                <a:cubicBezTo>
                  <a:pt x="212" y="128"/>
                  <a:pt x="212" y="128"/>
                  <a:pt x="212" y="128"/>
                </a:cubicBezTo>
                <a:cubicBezTo>
                  <a:pt x="206" y="128"/>
                  <a:pt x="206" y="128"/>
                  <a:pt x="206" y="128"/>
                </a:cubicBezTo>
                <a:cubicBezTo>
                  <a:pt x="203" y="130"/>
                  <a:pt x="203" y="130"/>
                  <a:pt x="203" y="130"/>
                </a:cubicBezTo>
                <a:cubicBezTo>
                  <a:pt x="201" y="134"/>
                  <a:pt x="201" y="134"/>
                  <a:pt x="201" y="134"/>
                </a:cubicBezTo>
                <a:cubicBezTo>
                  <a:pt x="200" y="136"/>
                  <a:pt x="200" y="136"/>
                  <a:pt x="200" y="136"/>
                </a:cubicBezTo>
                <a:cubicBezTo>
                  <a:pt x="196" y="137"/>
                  <a:pt x="196" y="137"/>
                  <a:pt x="196" y="137"/>
                </a:cubicBezTo>
                <a:cubicBezTo>
                  <a:pt x="194" y="140"/>
                  <a:pt x="194" y="140"/>
                  <a:pt x="194" y="140"/>
                </a:cubicBezTo>
                <a:cubicBezTo>
                  <a:pt x="191" y="142"/>
                  <a:pt x="191" y="142"/>
                  <a:pt x="191" y="142"/>
                </a:cubicBezTo>
                <a:cubicBezTo>
                  <a:pt x="189" y="142"/>
                  <a:pt x="189" y="142"/>
                  <a:pt x="189" y="142"/>
                </a:cubicBezTo>
                <a:cubicBezTo>
                  <a:pt x="180" y="142"/>
                  <a:pt x="180" y="142"/>
                  <a:pt x="180" y="142"/>
                </a:cubicBezTo>
                <a:cubicBezTo>
                  <a:pt x="170" y="141"/>
                  <a:pt x="170" y="141"/>
                  <a:pt x="170" y="141"/>
                </a:cubicBezTo>
                <a:cubicBezTo>
                  <a:pt x="161" y="138"/>
                  <a:pt x="161" y="138"/>
                  <a:pt x="161" y="138"/>
                </a:cubicBezTo>
                <a:cubicBezTo>
                  <a:pt x="154" y="139"/>
                  <a:pt x="154" y="139"/>
                  <a:pt x="154" y="139"/>
                </a:cubicBezTo>
                <a:cubicBezTo>
                  <a:pt x="154" y="139"/>
                  <a:pt x="149" y="138"/>
                  <a:pt x="146" y="138"/>
                </a:cubicBezTo>
                <a:cubicBezTo>
                  <a:pt x="142" y="138"/>
                  <a:pt x="134" y="136"/>
                  <a:pt x="134" y="136"/>
                </a:cubicBezTo>
                <a:cubicBezTo>
                  <a:pt x="124" y="133"/>
                  <a:pt x="124" y="133"/>
                  <a:pt x="124" y="133"/>
                </a:cubicBezTo>
                <a:cubicBezTo>
                  <a:pt x="118" y="133"/>
                  <a:pt x="118" y="133"/>
                  <a:pt x="118" y="133"/>
                </a:cubicBezTo>
                <a:cubicBezTo>
                  <a:pt x="109" y="132"/>
                  <a:pt x="109" y="132"/>
                  <a:pt x="109" y="132"/>
                </a:cubicBezTo>
                <a:cubicBezTo>
                  <a:pt x="109" y="132"/>
                  <a:pt x="108" y="130"/>
                  <a:pt x="107" y="129"/>
                </a:cubicBezTo>
                <a:cubicBezTo>
                  <a:pt x="107" y="128"/>
                  <a:pt x="104" y="126"/>
                  <a:pt x="104" y="126"/>
                </a:cubicBezTo>
                <a:cubicBezTo>
                  <a:pt x="104" y="124"/>
                  <a:pt x="104" y="124"/>
                  <a:pt x="104" y="124"/>
                </a:cubicBezTo>
                <a:cubicBezTo>
                  <a:pt x="102" y="119"/>
                  <a:pt x="102" y="119"/>
                  <a:pt x="102" y="119"/>
                </a:cubicBezTo>
                <a:cubicBezTo>
                  <a:pt x="100" y="115"/>
                  <a:pt x="100" y="115"/>
                  <a:pt x="100" y="115"/>
                </a:cubicBezTo>
                <a:cubicBezTo>
                  <a:pt x="102" y="112"/>
                  <a:pt x="102" y="112"/>
                  <a:pt x="102" y="112"/>
                </a:cubicBezTo>
                <a:cubicBezTo>
                  <a:pt x="100" y="111"/>
                  <a:pt x="100" y="111"/>
                  <a:pt x="100" y="111"/>
                </a:cubicBezTo>
                <a:cubicBezTo>
                  <a:pt x="100" y="111"/>
                  <a:pt x="96" y="112"/>
                  <a:pt x="94" y="112"/>
                </a:cubicBezTo>
                <a:cubicBezTo>
                  <a:pt x="93" y="113"/>
                  <a:pt x="87" y="114"/>
                  <a:pt x="87" y="114"/>
                </a:cubicBezTo>
                <a:cubicBezTo>
                  <a:pt x="85" y="115"/>
                  <a:pt x="85" y="115"/>
                  <a:pt x="85" y="115"/>
                </a:cubicBezTo>
                <a:cubicBezTo>
                  <a:pt x="77" y="115"/>
                  <a:pt x="77" y="115"/>
                  <a:pt x="77" y="115"/>
                </a:cubicBezTo>
                <a:cubicBezTo>
                  <a:pt x="69" y="116"/>
                  <a:pt x="69" y="116"/>
                  <a:pt x="69" y="116"/>
                </a:cubicBezTo>
                <a:cubicBezTo>
                  <a:pt x="66" y="118"/>
                  <a:pt x="66" y="118"/>
                  <a:pt x="66" y="118"/>
                </a:cubicBezTo>
                <a:cubicBezTo>
                  <a:pt x="60" y="121"/>
                  <a:pt x="60" y="121"/>
                  <a:pt x="60" y="121"/>
                </a:cubicBezTo>
                <a:cubicBezTo>
                  <a:pt x="60" y="125"/>
                  <a:pt x="60" y="125"/>
                  <a:pt x="60" y="125"/>
                </a:cubicBezTo>
                <a:cubicBezTo>
                  <a:pt x="57" y="129"/>
                  <a:pt x="57" y="129"/>
                  <a:pt x="57" y="129"/>
                </a:cubicBezTo>
                <a:cubicBezTo>
                  <a:pt x="52" y="129"/>
                  <a:pt x="52" y="129"/>
                  <a:pt x="52" y="129"/>
                </a:cubicBezTo>
                <a:cubicBezTo>
                  <a:pt x="47" y="125"/>
                  <a:pt x="47" y="125"/>
                  <a:pt x="47" y="125"/>
                </a:cubicBezTo>
                <a:cubicBezTo>
                  <a:pt x="45" y="127"/>
                  <a:pt x="45" y="127"/>
                  <a:pt x="45" y="127"/>
                </a:cubicBezTo>
                <a:cubicBezTo>
                  <a:pt x="39" y="126"/>
                  <a:pt x="39" y="126"/>
                  <a:pt x="39" y="126"/>
                </a:cubicBezTo>
                <a:cubicBezTo>
                  <a:pt x="38" y="127"/>
                  <a:pt x="38" y="127"/>
                  <a:pt x="38" y="127"/>
                </a:cubicBezTo>
                <a:cubicBezTo>
                  <a:pt x="38" y="127"/>
                  <a:pt x="38" y="126"/>
                  <a:pt x="38" y="126"/>
                </a:cubicBezTo>
                <a:cubicBezTo>
                  <a:pt x="38" y="125"/>
                  <a:pt x="39" y="122"/>
                  <a:pt x="39" y="122"/>
                </a:cubicBezTo>
                <a:cubicBezTo>
                  <a:pt x="39" y="122"/>
                  <a:pt x="39" y="121"/>
                  <a:pt x="39" y="120"/>
                </a:cubicBezTo>
                <a:cubicBezTo>
                  <a:pt x="39" y="120"/>
                  <a:pt x="38" y="119"/>
                  <a:pt x="38" y="119"/>
                </a:cubicBezTo>
                <a:cubicBezTo>
                  <a:pt x="37" y="118"/>
                  <a:pt x="37" y="118"/>
                  <a:pt x="37" y="118"/>
                </a:cubicBezTo>
                <a:cubicBezTo>
                  <a:pt x="37" y="118"/>
                  <a:pt x="36" y="116"/>
                  <a:pt x="36" y="116"/>
                </a:cubicBezTo>
                <a:cubicBezTo>
                  <a:pt x="35" y="117"/>
                  <a:pt x="34" y="117"/>
                  <a:pt x="34" y="117"/>
                </a:cubicBezTo>
                <a:cubicBezTo>
                  <a:pt x="34" y="117"/>
                  <a:pt x="34" y="119"/>
                  <a:pt x="34" y="119"/>
                </a:cubicBezTo>
                <a:cubicBezTo>
                  <a:pt x="33" y="120"/>
                  <a:pt x="32" y="120"/>
                  <a:pt x="32" y="120"/>
                </a:cubicBezTo>
                <a:cubicBezTo>
                  <a:pt x="32" y="120"/>
                  <a:pt x="32" y="120"/>
                  <a:pt x="32" y="120"/>
                </a:cubicBezTo>
                <a:cubicBezTo>
                  <a:pt x="31" y="120"/>
                  <a:pt x="31" y="120"/>
                  <a:pt x="31" y="120"/>
                </a:cubicBezTo>
                <a:cubicBezTo>
                  <a:pt x="30" y="122"/>
                  <a:pt x="30" y="122"/>
                  <a:pt x="30" y="122"/>
                </a:cubicBezTo>
                <a:cubicBezTo>
                  <a:pt x="29" y="123"/>
                  <a:pt x="29" y="123"/>
                  <a:pt x="29" y="123"/>
                </a:cubicBezTo>
                <a:cubicBezTo>
                  <a:pt x="29" y="123"/>
                  <a:pt x="29" y="123"/>
                  <a:pt x="29" y="123"/>
                </a:cubicBezTo>
                <a:cubicBezTo>
                  <a:pt x="29" y="123"/>
                  <a:pt x="29" y="123"/>
                  <a:pt x="29" y="123"/>
                </a:cubicBezTo>
                <a:cubicBezTo>
                  <a:pt x="29" y="123"/>
                  <a:pt x="28" y="123"/>
                  <a:pt x="28" y="124"/>
                </a:cubicBezTo>
                <a:cubicBezTo>
                  <a:pt x="28" y="124"/>
                  <a:pt x="27" y="124"/>
                  <a:pt x="26" y="124"/>
                </a:cubicBezTo>
                <a:cubicBezTo>
                  <a:pt x="26" y="124"/>
                  <a:pt x="24" y="124"/>
                  <a:pt x="24" y="124"/>
                </a:cubicBezTo>
                <a:cubicBezTo>
                  <a:pt x="23" y="123"/>
                  <a:pt x="23" y="123"/>
                  <a:pt x="23" y="123"/>
                </a:cubicBezTo>
                <a:cubicBezTo>
                  <a:pt x="20" y="122"/>
                  <a:pt x="20" y="122"/>
                  <a:pt x="20" y="122"/>
                </a:cubicBezTo>
                <a:cubicBezTo>
                  <a:pt x="20" y="122"/>
                  <a:pt x="20" y="122"/>
                  <a:pt x="20" y="122"/>
                </a:cubicBezTo>
                <a:cubicBezTo>
                  <a:pt x="18" y="121"/>
                  <a:pt x="18" y="121"/>
                  <a:pt x="18" y="121"/>
                </a:cubicBezTo>
                <a:cubicBezTo>
                  <a:pt x="17" y="120"/>
                  <a:pt x="17" y="120"/>
                  <a:pt x="17" y="120"/>
                </a:cubicBezTo>
                <a:cubicBezTo>
                  <a:pt x="17" y="118"/>
                  <a:pt x="17" y="118"/>
                  <a:pt x="17" y="118"/>
                </a:cubicBezTo>
                <a:cubicBezTo>
                  <a:pt x="15" y="116"/>
                  <a:pt x="15" y="116"/>
                  <a:pt x="15" y="116"/>
                </a:cubicBezTo>
                <a:cubicBezTo>
                  <a:pt x="11" y="115"/>
                  <a:pt x="11" y="115"/>
                  <a:pt x="11" y="115"/>
                </a:cubicBezTo>
                <a:cubicBezTo>
                  <a:pt x="8" y="114"/>
                  <a:pt x="8" y="114"/>
                  <a:pt x="8" y="114"/>
                </a:cubicBezTo>
                <a:cubicBezTo>
                  <a:pt x="6" y="114"/>
                  <a:pt x="6" y="114"/>
                  <a:pt x="6" y="114"/>
                </a:cubicBezTo>
                <a:cubicBezTo>
                  <a:pt x="6" y="114"/>
                  <a:pt x="2" y="114"/>
                  <a:pt x="2" y="114"/>
                </a:cubicBezTo>
                <a:cubicBezTo>
                  <a:pt x="2" y="114"/>
                  <a:pt x="1" y="114"/>
                  <a:pt x="1" y="114"/>
                </a:cubicBezTo>
                <a:cubicBezTo>
                  <a:pt x="1" y="114"/>
                  <a:pt x="1" y="114"/>
                  <a:pt x="1" y="114"/>
                </a:cubicBezTo>
                <a:cubicBezTo>
                  <a:pt x="1" y="114"/>
                  <a:pt x="1" y="114"/>
                  <a:pt x="1" y="114"/>
                </a:cubicBezTo>
                <a:cubicBezTo>
                  <a:pt x="1" y="114"/>
                  <a:pt x="1" y="114"/>
                  <a:pt x="1" y="114"/>
                </a:cubicBezTo>
                <a:cubicBezTo>
                  <a:pt x="2" y="114"/>
                  <a:pt x="2" y="114"/>
                  <a:pt x="2" y="114"/>
                </a:cubicBezTo>
                <a:cubicBezTo>
                  <a:pt x="2" y="114"/>
                  <a:pt x="2" y="113"/>
                  <a:pt x="2" y="113"/>
                </a:cubicBezTo>
                <a:cubicBezTo>
                  <a:pt x="2" y="113"/>
                  <a:pt x="2" y="113"/>
                  <a:pt x="2" y="113"/>
                </a:cubicBezTo>
                <a:cubicBezTo>
                  <a:pt x="2" y="113"/>
                  <a:pt x="3" y="114"/>
                  <a:pt x="3" y="114"/>
                </a:cubicBezTo>
                <a:cubicBezTo>
                  <a:pt x="3" y="114"/>
                  <a:pt x="3" y="114"/>
                  <a:pt x="3" y="114"/>
                </a:cubicBezTo>
                <a:cubicBezTo>
                  <a:pt x="3" y="114"/>
                  <a:pt x="3" y="114"/>
                  <a:pt x="3" y="114"/>
                </a:cubicBezTo>
                <a:cubicBezTo>
                  <a:pt x="3" y="114"/>
                  <a:pt x="4" y="113"/>
                  <a:pt x="4" y="113"/>
                </a:cubicBezTo>
                <a:cubicBezTo>
                  <a:pt x="4" y="113"/>
                  <a:pt x="4" y="113"/>
                  <a:pt x="4" y="113"/>
                </a:cubicBezTo>
                <a:cubicBezTo>
                  <a:pt x="4" y="113"/>
                  <a:pt x="4" y="113"/>
                  <a:pt x="4" y="113"/>
                </a:cubicBezTo>
                <a:cubicBezTo>
                  <a:pt x="4" y="113"/>
                  <a:pt x="4" y="113"/>
                  <a:pt x="4" y="113"/>
                </a:cubicBezTo>
                <a:cubicBezTo>
                  <a:pt x="4" y="113"/>
                  <a:pt x="4" y="113"/>
                  <a:pt x="4" y="113"/>
                </a:cubicBezTo>
                <a:cubicBezTo>
                  <a:pt x="4" y="113"/>
                  <a:pt x="4" y="113"/>
                  <a:pt x="4" y="113"/>
                </a:cubicBezTo>
                <a:cubicBezTo>
                  <a:pt x="4" y="113"/>
                  <a:pt x="4" y="113"/>
                  <a:pt x="5" y="113"/>
                </a:cubicBezTo>
                <a:cubicBezTo>
                  <a:pt x="5" y="113"/>
                  <a:pt x="5" y="113"/>
                  <a:pt x="5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2"/>
                  <a:pt x="5" y="112"/>
                  <a:pt x="4" y="112"/>
                </a:cubicBezTo>
                <a:cubicBezTo>
                  <a:pt x="4" y="112"/>
                  <a:pt x="4" y="112"/>
                  <a:pt x="4" y="112"/>
                </a:cubicBezTo>
                <a:cubicBezTo>
                  <a:pt x="4" y="112"/>
                  <a:pt x="4" y="112"/>
                  <a:pt x="4" y="111"/>
                </a:cubicBezTo>
                <a:cubicBezTo>
                  <a:pt x="4" y="111"/>
                  <a:pt x="5" y="111"/>
                  <a:pt x="5" y="111"/>
                </a:cubicBezTo>
                <a:cubicBezTo>
                  <a:pt x="5" y="111"/>
                  <a:pt x="5" y="111"/>
                  <a:pt x="4" y="111"/>
                </a:cubicBezTo>
                <a:cubicBezTo>
                  <a:pt x="4" y="111"/>
                  <a:pt x="4" y="111"/>
                  <a:pt x="4" y="111"/>
                </a:cubicBezTo>
                <a:cubicBezTo>
                  <a:pt x="4" y="110"/>
                  <a:pt x="4" y="111"/>
                  <a:pt x="4" y="111"/>
                </a:cubicBezTo>
                <a:cubicBezTo>
                  <a:pt x="4" y="110"/>
                  <a:pt x="4" y="110"/>
                  <a:pt x="4" y="110"/>
                </a:cubicBezTo>
                <a:cubicBezTo>
                  <a:pt x="4" y="110"/>
                  <a:pt x="4" y="110"/>
                  <a:pt x="4" y="110"/>
                </a:cubicBezTo>
                <a:cubicBezTo>
                  <a:pt x="4" y="110"/>
                  <a:pt x="4" y="110"/>
                  <a:pt x="4" y="110"/>
                </a:cubicBezTo>
                <a:cubicBezTo>
                  <a:pt x="4" y="110"/>
                  <a:pt x="4" y="110"/>
                  <a:pt x="4" y="110"/>
                </a:cubicBezTo>
                <a:cubicBezTo>
                  <a:pt x="4" y="110"/>
                  <a:pt x="4" y="110"/>
                  <a:pt x="4" y="110"/>
                </a:cubicBezTo>
                <a:cubicBezTo>
                  <a:pt x="3" y="110"/>
                  <a:pt x="3" y="110"/>
                  <a:pt x="3" y="110"/>
                </a:cubicBezTo>
                <a:cubicBezTo>
                  <a:pt x="3" y="110"/>
                  <a:pt x="3" y="110"/>
                  <a:pt x="3" y="110"/>
                </a:cubicBezTo>
                <a:cubicBezTo>
                  <a:pt x="3" y="109"/>
                  <a:pt x="3" y="109"/>
                  <a:pt x="3" y="109"/>
                </a:cubicBezTo>
                <a:cubicBezTo>
                  <a:pt x="3" y="109"/>
                  <a:pt x="3" y="109"/>
                  <a:pt x="3" y="109"/>
                </a:cubicBezTo>
                <a:cubicBezTo>
                  <a:pt x="3" y="109"/>
                  <a:pt x="3" y="109"/>
                  <a:pt x="3" y="109"/>
                </a:cubicBezTo>
                <a:cubicBezTo>
                  <a:pt x="3" y="109"/>
                  <a:pt x="3" y="108"/>
                  <a:pt x="3" y="108"/>
                </a:cubicBezTo>
                <a:cubicBezTo>
                  <a:pt x="3" y="108"/>
                  <a:pt x="3" y="108"/>
                  <a:pt x="3" y="108"/>
                </a:cubicBezTo>
                <a:cubicBezTo>
                  <a:pt x="3" y="108"/>
                  <a:pt x="3" y="108"/>
                  <a:pt x="3" y="108"/>
                </a:cubicBezTo>
                <a:cubicBezTo>
                  <a:pt x="3" y="108"/>
                  <a:pt x="3" y="108"/>
                  <a:pt x="3" y="108"/>
                </a:cubicBezTo>
                <a:cubicBezTo>
                  <a:pt x="3" y="108"/>
                  <a:pt x="3" y="108"/>
                  <a:pt x="3" y="108"/>
                </a:cubicBezTo>
                <a:cubicBezTo>
                  <a:pt x="3" y="108"/>
                  <a:pt x="3" y="108"/>
                  <a:pt x="3" y="108"/>
                </a:cubicBezTo>
                <a:cubicBezTo>
                  <a:pt x="3" y="107"/>
                  <a:pt x="3" y="108"/>
                  <a:pt x="3" y="107"/>
                </a:cubicBezTo>
                <a:cubicBezTo>
                  <a:pt x="3" y="107"/>
                  <a:pt x="3" y="107"/>
                  <a:pt x="3" y="107"/>
                </a:cubicBezTo>
                <a:cubicBezTo>
                  <a:pt x="3" y="107"/>
                  <a:pt x="3" y="107"/>
                  <a:pt x="3" y="107"/>
                </a:cubicBezTo>
                <a:cubicBezTo>
                  <a:pt x="3" y="107"/>
                  <a:pt x="2" y="107"/>
                  <a:pt x="2" y="106"/>
                </a:cubicBezTo>
                <a:cubicBezTo>
                  <a:pt x="2" y="106"/>
                  <a:pt x="2" y="106"/>
                  <a:pt x="2" y="106"/>
                </a:cubicBezTo>
                <a:cubicBezTo>
                  <a:pt x="2" y="106"/>
                  <a:pt x="2" y="106"/>
                  <a:pt x="2" y="106"/>
                </a:cubicBezTo>
                <a:cubicBezTo>
                  <a:pt x="2" y="106"/>
                  <a:pt x="2" y="106"/>
                  <a:pt x="2" y="106"/>
                </a:cubicBezTo>
                <a:cubicBezTo>
                  <a:pt x="2" y="107"/>
                  <a:pt x="2" y="107"/>
                  <a:pt x="2" y="107"/>
                </a:cubicBezTo>
                <a:cubicBezTo>
                  <a:pt x="2" y="108"/>
                  <a:pt x="2" y="108"/>
                  <a:pt x="2" y="108"/>
                </a:cubicBezTo>
                <a:cubicBezTo>
                  <a:pt x="1" y="108"/>
                  <a:pt x="1" y="108"/>
                  <a:pt x="1" y="108"/>
                </a:cubicBezTo>
                <a:cubicBezTo>
                  <a:pt x="1" y="107"/>
                  <a:pt x="1" y="107"/>
                  <a:pt x="1" y="107"/>
                </a:cubicBezTo>
                <a:cubicBezTo>
                  <a:pt x="2" y="104"/>
                  <a:pt x="2" y="104"/>
                  <a:pt x="2" y="104"/>
                </a:cubicBezTo>
                <a:cubicBezTo>
                  <a:pt x="4" y="102"/>
                  <a:pt x="4" y="102"/>
                  <a:pt x="4" y="102"/>
                </a:cubicBezTo>
                <a:cubicBezTo>
                  <a:pt x="4" y="102"/>
                  <a:pt x="4" y="100"/>
                  <a:pt x="5" y="100"/>
                </a:cubicBezTo>
                <a:cubicBezTo>
                  <a:pt x="5" y="99"/>
                  <a:pt x="5" y="98"/>
                  <a:pt x="5" y="98"/>
                </a:cubicBezTo>
                <a:cubicBezTo>
                  <a:pt x="7" y="97"/>
                  <a:pt x="7" y="97"/>
                  <a:pt x="7" y="97"/>
                </a:cubicBezTo>
                <a:cubicBezTo>
                  <a:pt x="7" y="97"/>
                  <a:pt x="8" y="96"/>
                  <a:pt x="8" y="96"/>
                </a:cubicBezTo>
                <a:cubicBezTo>
                  <a:pt x="8" y="95"/>
                  <a:pt x="7" y="94"/>
                  <a:pt x="7" y="94"/>
                </a:cubicBezTo>
                <a:cubicBezTo>
                  <a:pt x="7" y="93"/>
                  <a:pt x="8" y="92"/>
                  <a:pt x="8" y="92"/>
                </a:cubicBezTo>
                <a:cubicBezTo>
                  <a:pt x="7" y="92"/>
                  <a:pt x="7" y="91"/>
                  <a:pt x="6" y="91"/>
                </a:cubicBezTo>
                <a:cubicBezTo>
                  <a:pt x="6" y="91"/>
                  <a:pt x="6" y="91"/>
                  <a:pt x="6" y="91"/>
                </a:cubicBezTo>
                <a:cubicBezTo>
                  <a:pt x="6" y="91"/>
                  <a:pt x="6" y="91"/>
                  <a:pt x="6" y="91"/>
                </a:cubicBezTo>
                <a:cubicBezTo>
                  <a:pt x="6" y="91"/>
                  <a:pt x="6" y="91"/>
                  <a:pt x="6" y="91"/>
                </a:cubicBezTo>
                <a:cubicBezTo>
                  <a:pt x="6" y="91"/>
                  <a:pt x="6" y="91"/>
                  <a:pt x="6" y="91"/>
                </a:cubicBezTo>
                <a:cubicBezTo>
                  <a:pt x="6" y="91"/>
                  <a:pt x="6" y="91"/>
                  <a:pt x="6" y="91"/>
                </a:cubicBezTo>
                <a:cubicBezTo>
                  <a:pt x="6" y="91"/>
                  <a:pt x="6" y="91"/>
                  <a:pt x="6" y="91"/>
                </a:cubicBezTo>
                <a:cubicBezTo>
                  <a:pt x="6" y="91"/>
                  <a:pt x="6" y="91"/>
                  <a:pt x="6" y="91"/>
                </a:cubicBezTo>
                <a:cubicBezTo>
                  <a:pt x="6" y="91"/>
                  <a:pt x="6" y="91"/>
                  <a:pt x="6" y="91"/>
                </a:cubicBezTo>
                <a:cubicBezTo>
                  <a:pt x="6" y="91"/>
                  <a:pt x="6" y="91"/>
                  <a:pt x="6" y="91"/>
                </a:cubicBezTo>
                <a:cubicBezTo>
                  <a:pt x="6" y="91"/>
                  <a:pt x="6" y="91"/>
                  <a:pt x="6" y="91"/>
                </a:cubicBezTo>
                <a:cubicBezTo>
                  <a:pt x="6" y="91"/>
                  <a:pt x="6" y="91"/>
                  <a:pt x="6" y="91"/>
                </a:cubicBezTo>
                <a:cubicBezTo>
                  <a:pt x="6" y="91"/>
                  <a:pt x="6" y="91"/>
                  <a:pt x="6" y="91"/>
                </a:cubicBezTo>
                <a:cubicBezTo>
                  <a:pt x="6" y="91"/>
                  <a:pt x="6" y="91"/>
                  <a:pt x="6" y="91"/>
                </a:cubicBezTo>
                <a:cubicBezTo>
                  <a:pt x="6" y="91"/>
                  <a:pt x="6" y="91"/>
                  <a:pt x="6" y="91"/>
                </a:cubicBezTo>
                <a:cubicBezTo>
                  <a:pt x="6" y="91"/>
                  <a:pt x="6" y="91"/>
                  <a:pt x="6" y="90"/>
                </a:cubicBezTo>
                <a:cubicBezTo>
                  <a:pt x="6" y="90"/>
                  <a:pt x="6" y="90"/>
                  <a:pt x="6" y="90"/>
                </a:cubicBezTo>
                <a:cubicBezTo>
                  <a:pt x="6" y="90"/>
                  <a:pt x="6" y="90"/>
                  <a:pt x="6" y="90"/>
                </a:cubicBezTo>
                <a:cubicBezTo>
                  <a:pt x="6" y="90"/>
                  <a:pt x="6" y="90"/>
                  <a:pt x="6" y="90"/>
                </a:cubicBezTo>
                <a:cubicBezTo>
                  <a:pt x="6" y="90"/>
                  <a:pt x="6" y="90"/>
                  <a:pt x="6" y="90"/>
                </a:cubicBezTo>
                <a:cubicBezTo>
                  <a:pt x="6" y="90"/>
                  <a:pt x="6" y="90"/>
                  <a:pt x="6" y="90"/>
                </a:cubicBezTo>
                <a:cubicBezTo>
                  <a:pt x="6" y="90"/>
                  <a:pt x="6" y="90"/>
                  <a:pt x="6" y="90"/>
                </a:cubicBezTo>
                <a:cubicBezTo>
                  <a:pt x="6" y="90"/>
                  <a:pt x="6" y="90"/>
                  <a:pt x="6" y="90"/>
                </a:cubicBezTo>
                <a:cubicBezTo>
                  <a:pt x="8" y="88"/>
                  <a:pt x="10" y="86"/>
                  <a:pt x="10" y="86"/>
                </a:cubicBezTo>
                <a:cubicBezTo>
                  <a:pt x="10" y="86"/>
                  <a:pt x="12" y="85"/>
                  <a:pt x="14" y="86"/>
                </a:cubicBezTo>
                <a:cubicBezTo>
                  <a:pt x="15" y="87"/>
                  <a:pt x="17" y="89"/>
                  <a:pt x="18" y="90"/>
                </a:cubicBezTo>
                <a:cubicBezTo>
                  <a:pt x="18" y="90"/>
                  <a:pt x="19" y="91"/>
                  <a:pt x="20" y="91"/>
                </a:cubicBezTo>
                <a:cubicBezTo>
                  <a:pt x="21" y="91"/>
                  <a:pt x="22" y="92"/>
                  <a:pt x="22" y="92"/>
                </a:cubicBezTo>
                <a:cubicBezTo>
                  <a:pt x="22" y="93"/>
                  <a:pt x="23" y="92"/>
                  <a:pt x="23" y="94"/>
                </a:cubicBezTo>
                <a:cubicBezTo>
                  <a:pt x="22" y="96"/>
                  <a:pt x="22" y="98"/>
                  <a:pt x="23" y="98"/>
                </a:cubicBezTo>
                <a:cubicBezTo>
                  <a:pt x="25" y="97"/>
                  <a:pt x="26" y="96"/>
                  <a:pt x="26" y="97"/>
                </a:cubicBezTo>
                <a:cubicBezTo>
                  <a:pt x="26" y="98"/>
                  <a:pt x="27" y="97"/>
                  <a:pt x="26" y="99"/>
                </a:cubicBezTo>
                <a:cubicBezTo>
                  <a:pt x="26" y="101"/>
                  <a:pt x="25" y="102"/>
                  <a:pt x="26" y="102"/>
                </a:cubicBezTo>
                <a:cubicBezTo>
                  <a:pt x="28" y="103"/>
                  <a:pt x="30" y="104"/>
                  <a:pt x="31" y="103"/>
                </a:cubicBezTo>
                <a:cubicBezTo>
                  <a:pt x="32" y="101"/>
                  <a:pt x="31" y="103"/>
                  <a:pt x="32" y="101"/>
                </a:cubicBezTo>
                <a:cubicBezTo>
                  <a:pt x="33" y="98"/>
                  <a:pt x="33" y="99"/>
                  <a:pt x="34" y="98"/>
                </a:cubicBezTo>
                <a:cubicBezTo>
                  <a:pt x="34" y="96"/>
                  <a:pt x="34" y="97"/>
                  <a:pt x="35" y="95"/>
                </a:cubicBezTo>
                <a:cubicBezTo>
                  <a:pt x="35" y="93"/>
                  <a:pt x="36" y="94"/>
                  <a:pt x="35" y="93"/>
                </a:cubicBezTo>
                <a:cubicBezTo>
                  <a:pt x="35" y="93"/>
                  <a:pt x="35" y="92"/>
                  <a:pt x="34" y="91"/>
                </a:cubicBezTo>
                <a:cubicBezTo>
                  <a:pt x="34" y="89"/>
                  <a:pt x="32" y="90"/>
                  <a:pt x="35" y="89"/>
                </a:cubicBezTo>
                <a:cubicBezTo>
                  <a:pt x="37" y="88"/>
                  <a:pt x="38" y="88"/>
                  <a:pt x="38" y="88"/>
                </a:cubicBezTo>
                <a:cubicBezTo>
                  <a:pt x="38" y="87"/>
                  <a:pt x="41" y="87"/>
                  <a:pt x="41" y="87"/>
                </a:cubicBezTo>
                <a:cubicBezTo>
                  <a:pt x="41" y="87"/>
                  <a:pt x="44" y="87"/>
                  <a:pt x="44" y="87"/>
                </a:cubicBezTo>
                <a:cubicBezTo>
                  <a:pt x="45" y="87"/>
                  <a:pt x="49" y="87"/>
                  <a:pt x="49" y="88"/>
                </a:cubicBezTo>
                <a:cubicBezTo>
                  <a:pt x="49" y="89"/>
                  <a:pt x="51" y="89"/>
                  <a:pt x="51" y="89"/>
                </a:cubicBezTo>
                <a:cubicBezTo>
                  <a:pt x="51" y="89"/>
                  <a:pt x="53" y="89"/>
                  <a:pt x="54" y="91"/>
                </a:cubicBezTo>
                <a:cubicBezTo>
                  <a:pt x="54" y="94"/>
                  <a:pt x="54" y="96"/>
                  <a:pt x="55" y="95"/>
                </a:cubicBezTo>
                <a:cubicBezTo>
                  <a:pt x="56" y="95"/>
                  <a:pt x="58" y="97"/>
                  <a:pt x="58" y="96"/>
                </a:cubicBezTo>
                <a:cubicBezTo>
                  <a:pt x="59" y="95"/>
                  <a:pt x="60" y="94"/>
                  <a:pt x="61" y="94"/>
                </a:cubicBezTo>
                <a:cubicBezTo>
                  <a:pt x="62" y="94"/>
                  <a:pt x="60" y="93"/>
                  <a:pt x="63" y="93"/>
                </a:cubicBezTo>
                <a:cubicBezTo>
                  <a:pt x="67" y="94"/>
                  <a:pt x="66" y="95"/>
                  <a:pt x="68" y="93"/>
                </a:cubicBezTo>
                <a:cubicBezTo>
                  <a:pt x="69" y="91"/>
                  <a:pt x="69" y="91"/>
                  <a:pt x="71" y="90"/>
                </a:cubicBezTo>
                <a:cubicBezTo>
                  <a:pt x="72" y="89"/>
                  <a:pt x="72" y="89"/>
                  <a:pt x="73" y="88"/>
                </a:cubicBezTo>
                <a:cubicBezTo>
                  <a:pt x="73" y="88"/>
                  <a:pt x="77" y="88"/>
                  <a:pt x="77" y="88"/>
                </a:cubicBezTo>
                <a:cubicBezTo>
                  <a:pt x="78" y="87"/>
                  <a:pt x="79" y="85"/>
                  <a:pt x="80" y="85"/>
                </a:cubicBezTo>
                <a:cubicBezTo>
                  <a:pt x="80" y="85"/>
                  <a:pt x="84" y="85"/>
                  <a:pt x="85" y="85"/>
                </a:cubicBezTo>
                <a:cubicBezTo>
                  <a:pt x="86" y="85"/>
                  <a:pt x="88" y="85"/>
                  <a:pt x="89" y="84"/>
                </a:cubicBezTo>
                <a:cubicBezTo>
                  <a:pt x="89" y="83"/>
                  <a:pt x="89" y="83"/>
                  <a:pt x="90" y="82"/>
                </a:cubicBezTo>
                <a:cubicBezTo>
                  <a:pt x="92" y="82"/>
                  <a:pt x="93" y="82"/>
                  <a:pt x="95" y="82"/>
                </a:cubicBezTo>
                <a:cubicBezTo>
                  <a:pt x="97" y="82"/>
                  <a:pt x="97" y="82"/>
                  <a:pt x="98" y="82"/>
                </a:cubicBezTo>
                <a:cubicBezTo>
                  <a:pt x="99" y="82"/>
                  <a:pt x="100" y="84"/>
                  <a:pt x="100" y="81"/>
                </a:cubicBezTo>
                <a:cubicBezTo>
                  <a:pt x="99" y="78"/>
                  <a:pt x="98" y="78"/>
                  <a:pt x="99" y="77"/>
                </a:cubicBezTo>
                <a:cubicBezTo>
                  <a:pt x="101" y="77"/>
                  <a:pt x="103" y="77"/>
                  <a:pt x="103" y="77"/>
                </a:cubicBezTo>
                <a:cubicBezTo>
                  <a:pt x="104" y="77"/>
                  <a:pt x="108" y="78"/>
                  <a:pt x="109" y="78"/>
                </a:cubicBezTo>
                <a:cubicBezTo>
                  <a:pt x="109" y="78"/>
                  <a:pt x="110" y="80"/>
                  <a:pt x="110" y="80"/>
                </a:cubicBezTo>
                <a:cubicBezTo>
                  <a:pt x="111" y="80"/>
                  <a:pt x="112" y="81"/>
                  <a:pt x="113" y="80"/>
                </a:cubicBezTo>
                <a:cubicBezTo>
                  <a:pt x="113" y="80"/>
                  <a:pt x="114" y="78"/>
                  <a:pt x="115" y="78"/>
                </a:cubicBezTo>
                <a:cubicBezTo>
                  <a:pt x="116" y="78"/>
                  <a:pt x="119" y="78"/>
                  <a:pt x="119" y="78"/>
                </a:cubicBezTo>
                <a:cubicBezTo>
                  <a:pt x="119" y="78"/>
                  <a:pt x="123" y="79"/>
                  <a:pt x="123" y="79"/>
                </a:cubicBezTo>
                <a:cubicBezTo>
                  <a:pt x="123" y="79"/>
                  <a:pt x="122" y="81"/>
                  <a:pt x="122" y="82"/>
                </a:cubicBezTo>
                <a:cubicBezTo>
                  <a:pt x="122" y="83"/>
                  <a:pt x="122" y="84"/>
                  <a:pt x="123" y="85"/>
                </a:cubicBezTo>
                <a:cubicBezTo>
                  <a:pt x="123" y="85"/>
                  <a:pt x="125" y="87"/>
                  <a:pt x="125" y="87"/>
                </a:cubicBezTo>
                <a:cubicBezTo>
                  <a:pt x="125" y="87"/>
                  <a:pt x="130" y="89"/>
                  <a:pt x="130" y="89"/>
                </a:cubicBezTo>
                <a:cubicBezTo>
                  <a:pt x="130" y="89"/>
                  <a:pt x="131" y="90"/>
                  <a:pt x="131" y="86"/>
                </a:cubicBezTo>
                <a:cubicBezTo>
                  <a:pt x="131" y="82"/>
                  <a:pt x="131" y="81"/>
                  <a:pt x="131" y="81"/>
                </a:cubicBezTo>
                <a:cubicBezTo>
                  <a:pt x="131" y="77"/>
                  <a:pt x="131" y="77"/>
                  <a:pt x="131" y="77"/>
                </a:cubicBezTo>
                <a:cubicBezTo>
                  <a:pt x="131" y="77"/>
                  <a:pt x="131" y="76"/>
                  <a:pt x="130" y="76"/>
                </a:cubicBezTo>
                <a:cubicBezTo>
                  <a:pt x="130" y="76"/>
                  <a:pt x="129" y="76"/>
                  <a:pt x="129" y="76"/>
                </a:cubicBezTo>
                <a:cubicBezTo>
                  <a:pt x="129" y="76"/>
                  <a:pt x="125" y="75"/>
                  <a:pt x="124" y="75"/>
                </a:cubicBezTo>
                <a:cubicBezTo>
                  <a:pt x="123" y="75"/>
                  <a:pt x="124" y="73"/>
                  <a:pt x="124" y="72"/>
                </a:cubicBezTo>
                <a:cubicBezTo>
                  <a:pt x="124" y="72"/>
                  <a:pt x="126" y="70"/>
                  <a:pt x="126" y="70"/>
                </a:cubicBezTo>
                <a:cubicBezTo>
                  <a:pt x="126" y="67"/>
                  <a:pt x="126" y="67"/>
                  <a:pt x="126" y="67"/>
                </a:cubicBezTo>
                <a:cubicBezTo>
                  <a:pt x="123" y="62"/>
                  <a:pt x="123" y="62"/>
                  <a:pt x="123" y="62"/>
                </a:cubicBezTo>
                <a:cubicBezTo>
                  <a:pt x="120" y="59"/>
                  <a:pt x="120" y="59"/>
                  <a:pt x="120" y="59"/>
                </a:cubicBezTo>
                <a:cubicBezTo>
                  <a:pt x="118" y="54"/>
                  <a:pt x="118" y="54"/>
                  <a:pt x="118" y="54"/>
                </a:cubicBezTo>
                <a:cubicBezTo>
                  <a:pt x="118" y="54"/>
                  <a:pt x="118" y="54"/>
                  <a:pt x="118" y="54"/>
                </a:cubicBezTo>
                <a:cubicBezTo>
                  <a:pt x="118" y="54"/>
                  <a:pt x="118" y="54"/>
                  <a:pt x="118" y="54"/>
                </a:cubicBezTo>
                <a:cubicBezTo>
                  <a:pt x="121" y="52"/>
                  <a:pt x="121" y="52"/>
                  <a:pt x="121" y="52"/>
                </a:cubicBezTo>
                <a:cubicBezTo>
                  <a:pt x="123" y="50"/>
                  <a:pt x="126" y="48"/>
                  <a:pt x="126" y="48"/>
                </a:cubicBezTo>
                <a:cubicBezTo>
                  <a:pt x="126" y="48"/>
                  <a:pt x="126" y="48"/>
                  <a:pt x="127" y="48"/>
                </a:cubicBezTo>
                <a:cubicBezTo>
                  <a:pt x="129" y="46"/>
                  <a:pt x="129" y="46"/>
                  <a:pt x="129" y="46"/>
                </a:cubicBezTo>
                <a:cubicBezTo>
                  <a:pt x="129" y="46"/>
                  <a:pt x="134" y="44"/>
                  <a:pt x="134" y="44"/>
                </a:cubicBezTo>
                <a:cubicBezTo>
                  <a:pt x="134" y="44"/>
                  <a:pt x="135" y="43"/>
                  <a:pt x="135" y="43"/>
                </a:cubicBezTo>
                <a:cubicBezTo>
                  <a:pt x="136" y="43"/>
                  <a:pt x="136" y="43"/>
                  <a:pt x="136" y="43"/>
                </a:cubicBezTo>
                <a:cubicBezTo>
                  <a:pt x="141" y="38"/>
                  <a:pt x="141" y="38"/>
                  <a:pt x="141" y="38"/>
                </a:cubicBezTo>
                <a:cubicBezTo>
                  <a:pt x="141" y="33"/>
                  <a:pt x="141" y="33"/>
                  <a:pt x="141" y="33"/>
                </a:cubicBezTo>
                <a:cubicBezTo>
                  <a:pt x="142" y="31"/>
                  <a:pt x="142" y="31"/>
                  <a:pt x="142" y="31"/>
                </a:cubicBezTo>
                <a:cubicBezTo>
                  <a:pt x="142" y="30"/>
                  <a:pt x="142" y="28"/>
                  <a:pt x="142" y="28"/>
                </a:cubicBezTo>
                <a:cubicBezTo>
                  <a:pt x="148" y="28"/>
                  <a:pt x="148" y="28"/>
                  <a:pt x="148" y="28"/>
                </a:cubicBezTo>
                <a:cubicBezTo>
                  <a:pt x="148" y="28"/>
                  <a:pt x="149" y="29"/>
                  <a:pt x="150" y="30"/>
                </a:cubicBezTo>
                <a:cubicBezTo>
                  <a:pt x="151" y="30"/>
                  <a:pt x="152" y="29"/>
                  <a:pt x="152" y="29"/>
                </a:cubicBezTo>
                <a:cubicBezTo>
                  <a:pt x="153" y="29"/>
                  <a:pt x="154" y="27"/>
                  <a:pt x="154" y="27"/>
                </a:cubicBezTo>
                <a:cubicBezTo>
                  <a:pt x="154" y="24"/>
                  <a:pt x="154" y="24"/>
                  <a:pt x="154" y="24"/>
                </a:cubicBezTo>
                <a:cubicBezTo>
                  <a:pt x="153" y="19"/>
                  <a:pt x="153" y="19"/>
                  <a:pt x="153" y="19"/>
                </a:cubicBezTo>
                <a:cubicBezTo>
                  <a:pt x="153" y="16"/>
                  <a:pt x="153" y="16"/>
                  <a:pt x="153" y="16"/>
                </a:cubicBezTo>
                <a:cubicBezTo>
                  <a:pt x="153" y="16"/>
                  <a:pt x="153" y="16"/>
                  <a:pt x="153" y="16"/>
                </a:cubicBezTo>
                <a:cubicBezTo>
                  <a:pt x="154" y="16"/>
                  <a:pt x="158" y="19"/>
                  <a:pt x="160" y="20"/>
                </a:cubicBezTo>
                <a:cubicBezTo>
                  <a:pt x="161" y="21"/>
                  <a:pt x="164" y="24"/>
                  <a:pt x="164" y="24"/>
                </a:cubicBezTo>
                <a:cubicBezTo>
                  <a:pt x="164" y="24"/>
                  <a:pt x="169" y="25"/>
                  <a:pt x="170" y="25"/>
                </a:cubicBezTo>
                <a:cubicBezTo>
                  <a:pt x="170" y="25"/>
                  <a:pt x="175" y="26"/>
                  <a:pt x="175" y="26"/>
                </a:cubicBezTo>
                <a:cubicBezTo>
                  <a:pt x="176" y="24"/>
                  <a:pt x="176" y="24"/>
                  <a:pt x="176" y="24"/>
                </a:cubicBezTo>
                <a:cubicBezTo>
                  <a:pt x="179" y="22"/>
                  <a:pt x="179" y="22"/>
                  <a:pt x="179" y="22"/>
                </a:cubicBezTo>
                <a:cubicBezTo>
                  <a:pt x="183" y="25"/>
                  <a:pt x="183" y="25"/>
                  <a:pt x="183" y="25"/>
                </a:cubicBezTo>
                <a:cubicBezTo>
                  <a:pt x="187" y="24"/>
                  <a:pt x="187" y="24"/>
                  <a:pt x="187" y="24"/>
                </a:cubicBezTo>
                <a:close/>
                <a:moveTo>
                  <a:pt x="5" y="91"/>
                </a:moveTo>
                <a:cubicBezTo>
                  <a:pt x="5" y="91"/>
                  <a:pt x="5" y="91"/>
                  <a:pt x="5" y="91"/>
                </a:cubicBezTo>
                <a:cubicBezTo>
                  <a:pt x="5" y="91"/>
                  <a:pt x="5" y="91"/>
                  <a:pt x="5" y="91"/>
                </a:cubicBezTo>
                <a:cubicBezTo>
                  <a:pt x="5" y="91"/>
                  <a:pt x="5" y="91"/>
                  <a:pt x="5" y="91"/>
                </a:cubicBezTo>
                <a:close/>
                <a:moveTo>
                  <a:pt x="1" y="114"/>
                </a:moveTo>
                <a:cubicBezTo>
                  <a:pt x="1" y="114"/>
                  <a:pt x="1" y="114"/>
                  <a:pt x="1" y="114"/>
                </a:cubicBezTo>
                <a:cubicBezTo>
                  <a:pt x="1" y="114"/>
                  <a:pt x="1" y="114"/>
                  <a:pt x="1" y="114"/>
                </a:cubicBezTo>
                <a:cubicBezTo>
                  <a:pt x="1" y="114"/>
                  <a:pt x="1" y="114"/>
                  <a:pt x="1" y="114"/>
                </a:cubicBezTo>
                <a:cubicBezTo>
                  <a:pt x="1" y="114"/>
                  <a:pt x="1" y="114"/>
                  <a:pt x="1" y="114"/>
                </a:cubicBezTo>
                <a:close/>
                <a:moveTo>
                  <a:pt x="1" y="114"/>
                </a:moveTo>
                <a:cubicBezTo>
                  <a:pt x="1" y="114"/>
                  <a:pt x="1" y="114"/>
                  <a:pt x="1" y="114"/>
                </a:cubicBezTo>
                <a:cubicBezTo>
                  <a:pt x="1" y="114"/>
                  <a:pt x="1" y="113"/>
                  <a:pt x="1" y="113"/>
                </a:cubicBezTo>
                <a:cubicBezTo>
                  <a:pt x="1" y="113"/>
                  <a:pt x="1" y="113"/>
                  <a:pt x="1" y="113"/>
                </a:cubicBezTo>
                <a:cubicBezTo>
                  <a:pt x="1" y="113"/>
                  <a:pt x="2" y="113"/>
                  <a:pt x="2" y="112"/>
                </a:cubicBezTo>
                <a:cubicBezTo>
                  <a:pt x="2" y="112"/>
                  <a:pt x="2" y="112"/>
                  <a:pt x="2" y="112"/>
                </a:cubicBezTo>
                <a:cubicBezTo>
                  <a:pt x="2" y="112"/>
                  <a:pt x="2" y="112"/>
                  <a:pt x="2" y="112"/>
                </a:cubicBezTo>
                <a:cubicBezTo>
                  <a:pt x="2" y="112"/>
                  <a:pt x="2" y="112"/>
                  <a:pt x="2" y="112"/>
                </a:cubicBezTo>
                <a:cubicBezTo>
                  <a:pt x="1" y="112"/>
                  <a:pt x="1" y="112"/>
                  <a:pt x="1" y="112"/>
                </a:cubicBezTo>
                <a:cubicBezTo>
                  <a:pt x="0" y="114"/>
                  <a:pt x="0" y="114"/>
                  <a:pt x="0" y="114"/>
                </a:cubicBezTo>
                <a:lnTo>
                  <a:pt x="1" y="114"/>
                </a:lnTo>
                <a:close/>
              </a:path>
            </a:pathLst>
          </a:custGeom>
          <a:solidFill>
            <a:srgbClr val="8ED5DF"/>
          </a:solidFill>
          <a:ln w="0" cap="rnd">
            <a:solidFill>
              <a:srgbClr val="8ED5DF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Freeform 11">
            <a:extLst>
              <a:ext uri="{FF2B5EF4-FFF2-40B4-BE49-F238E27FC236}">
                <a16:creationId xmlns:a16="http://schemas.microsoft.com/office/drawing/2014/main" id="{DC5AD024-06EC-229C-6614-6FDA8706FE5D}"/>
              </a:ext>
            </a:extLst>
          </p:cNvPr>
          <p:cNvSpPr>
            <a:spLocks noEditPoints="1"/>
          </p:cNvSpPr>
          <p:nvPr/>
        </p:nvSpPr>
        <p:spPr bwMode="auto">
          <a:xfrm>
            <a:off x="8252608" y="4879042"/>
            <a:ext cx="1281449" cy="1286727"/>
          </a:xfrm>
          <a:custGeom>
            <a:avLst/>
            <a:gdLst>
              <a:gd name="T0" fmla="*/ 269 w 520"/>
              <a:gd name="T1" fmla="*/ 424 h 538"/>
              <a:gd name="T2" fmla="*/ 326 w 520"/>
              <a:gd name="T3" fmla="*/ 423 h 538"/>
              <a:gd name="T4" fmla="*/ 401 w 520"/>
              <a:gd name="T5" fmla="*/ 437 h 538"/>
              <a:gd name="T6" fmla="*/ 432 w 520"/>
              <a:gd name="T7" fmla="*/ 408 h 538"/>
              <a:gd name="T8" fmla="*/ 434 w 520"/>
              <a:gd name="T9" fmla="*/ 407 h 538"/>
              <a:gd name="T10" fmla="*/ 435 w 520"/>
              <a:gd name="T11" fmla="*/ 406 h 538"/>
              <a:gd name="T12" fmla="*/ 436 w 520"/>
              <a:gd name="T13" fmla="*/ 406 h 538"/>
              <a:gd name="T14" fmla="*/ 421 w 520"/>
              <a:gd name="T15" fmla="*/ 359 h 538"/>
              <a:gd name="T16" fmla="*/ 425 w 520"/>
              <a:gd name="T17" fmla="*/ 310 h 538"/>
              <a:gd name="T18" fmla="*/ 418 w 520"/>
              <a:gd name="T19" fmla="*/ 279 h 538"/>
              <a:gd name="T20" fmla="*/ 414 w 520"/>
              <a:gd name="T21" fmla="*/ 263 h 538"/>
              <a:gd name="T22" fmla="*/ 395 w 520"/>
              <a:gd name="T23" fmla="*/ 272 h 538"/>
              <a:gd name="T24" fmla="*/ 384 w 520"/>
              <a:gd name="T25" fmla="*/ 274 h 538"/>
              <a:gd name="T26" fmla="*/ 389 w 520"/>
              <a:gd name="T27" fmla="*/ 259 h 538"/>
              <a:gd name="T28" fmla="*/ 402 w 520"/>
              <a:gd name="T29" fmla="*/ 242 h 538"/>
              <a:gd name="T30" fmla="*/ 411 w 520"/>
              <a:gd name="T31" fmla="*/ 230 h 538"/>
              <a:gd name="T32" fmla="*/ 424 w 520"/>
              <a:gd name="T33" fmla="*/ 215 h 538"/>
              <a:gd name="T34" fmla="*/ 422 w 520"/>
              <a:gd name="T35" fmla="*/ 208 h 538"/>
              <a:gd name="T36" fmla="*/ 434 w 520"/>
              <a:gd name="T37" fmla="*/ 208 h 538"/>
              <a:gd name="T38" fmla="*/ 443 w 520"/>
              <a:gd name="T39" fmla="*/ 202 h 538"/>
              <a:gd name="T40" fmla="*/ 451 w 520"/>
              <a:gd name="T41" fmla="*/ 160 h 538"/>
              <a:gd name="T42" fmla="*/ 430 w 520"/>
              <a:gd name="T43" fmla="*/ 116 h 538"/>
              <a:gd name="T44" fmla="*/ 401 w 520"/>
              <a:gd name="T45" fmla="*/ 94 h 538"/>
              <a:gd name="T46" fmla="*/ 391 w 520"/>
              <a:gd name="T47" fmla="*/ 95 h 538"/>
              <a:gd name="T48" fmla="*/ 383 w 520"/>
              <a:gd name="T49" fmla="*/ 91 h 538"/>
              <a:gd name="T50" fmla="*/ 367 w 520"/>
              <a:gd name="T51" fmla="*/ 82 h 538"/>
              <a:gd name="T52" fmla="*/ 355 w 520"/>
              <a:gd name="T53" fmla="*/ 61 h 538"/>
              <a:gd name="T54" fmla="*/ 335 w 520"/>
              <a:gd name="T55" fmla="*/ 65 h 538"/>
              <a:gd name="T56" fmla="*/ 330 w 520"/>
              <a:gd name="T57" fmla="*/ 48 h 538"/>
              <a:gd name="T58" fmla="*/ 311 w 520"/>
              <a:gd name="T59" fmla="*/ 35 h 538"/>
              <a:gd name="T60" fmla="*/ 291 w 520"/>
              <a:gd name="T61" fmla="*/ 20 h 538"/>
              <a:gd name="T62" fmla="*/ 281 w 520"/>
              <a:gd name="T63" fmla="*/ 1 h 538"/>
              <a:gd name="T64" fmla="*/ 229 w 520"/>
              <a:gd name="T65" fmla="*/ 53 h 538"/>
              <a:gd name="T66" fmla="*/ 145 w 520"/>
              <a:gd name="T67" fmla="*/ 76 h 538"/>
              <a:gd name="T68" fmla="*/ 117 w 520"/>
              <a:gd name="T69" fmla="*/ 65 h 538"/>
              <a:gd name="T70" fmla="*/ 107 w 520"/>
              <a:gd name="T71" fmla="*/ 111 h 538"/>
              <a:gd name="T72" fmla="*/ 46 w 520"/>
              <a:gd name="T73" fmla="*/ 99 h 538"/>
              <a:gd name="T74" fmla="*/ 16 w 520"/>
              <a:gd name="T75" fmla="*/ 117 h 538"/>
              <a:gd name="T76" fmla="*/ 19 w 520"/>
              <a:gd name="T77" fmla="*/ 145 h 538"/>
              <a:gd name="T78" fmla="*/ 58 w 520"/>
              <a:gd name="T79" fmla="*/ 167 h 538"/>
              <a:gd name="T80" fmla="*/ 91 w 520"/>
              <a:gd name="T81" fmla="*/ 200 h 538"/>
              <a:gd name="T82" fmla="*/ 95 w 520"/>
              <a:gd name="T83" fmla="*/ 228 h 538"/>
              <a:gd name="T84" fmla="*/ 109 w 520"/>
              <a:gd name="T85" fmla="*/ 250 h 538"/>
              <a:gd name="T86" fmla="*/ 109 w 520"/>
              <a:gd name="T87" fmla="*/ 265 h 538"/>
              <a:gd name="T88" fmla="*/ 114 w 520"/>
              <a:gd name="T89" fmla="*/ 284 h 538"/>
              <a:gd name="T90" fmla="*/ 92 w 520"/>
              <a:gd name="T91" fmla="*/ 371 h 538"/>
              <a:gd name="T92" fmla="*/ 159 w 520"/>
              <a:gd name="T93" fmla="*/ 443 h 538"/>
              <a:gd name="T94" fmla="*/ 193 w 520"/>
              <a:gd name="T95" fmla="*/ 453 h 538"/>
              <a:gd name="T96" fmla="*/ 197 w 520"/>
              <a:gd name="T97" fmla="*/ 450 h 538"/>
              <a:gd name="T98" fmla="*/ 203 w 520"/>
              <a:gd name="T99" fmla="*/ 453 h 538"/>
              <a:gd name="T100" fmla="*/ 208 w 520"/>
              <a:gd name="T101" fmla="*/ 456 h 538"/>
              <a:gd name="T102" fmla="*/ 203 w 520"/>
              <a:gd name="T103" fmla="*/ 460 h 538"/>
              <a:gd name="T104" fmla="*/ 198 w 520"/>
              <a:gd name="T105" fmla="*/ 462 h 538"/>
              <a:gd name="T106" fmla="*/ 243 w 520"/>
              <a:gd name="T107" fmla="*/ 471 h 538"/>
              <a:gd name="T108" fmla="*/ 193 w 520"/>
              <a:gd name="T109" fmla="*/ 458 h 538"/>
              <a:gd name="T110" fmla="*/ 449 w 520"/>
              <a:gd name="T111" fmla="*/ 200 h 538"/>
              <a:gd name="T112" fmla="*/ 511 w 520"/>
              <a:gd name="T113" fmla="*/ 523 h 538"/>
              <a:gd name="T114" fmla="*/ 517 w 520"/>
              <a:gd name="T115" fmla="*/ 468 h 538"/>
              <a:gd name="T116" fmla="*/ 485 w 520"/>
              <a:gd name="T117" fmla="*/ 478 h 538"/>
              <a:gd name="T118" fmla="*/ 493 w 520"/>
              <a:gd name="T119" fmla="*/ 520 h 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520" h="538">
                <a:moveTo>
                  <a:pt x="259" y="471"/>
                </a:moveTo>
                <a:cubicBezTo>
                  <a:pt x="261" y="468"/>
                  <a:pt x="261" y="468"/>
                  <a:pt x="261" y="468"/>
                </a:cubicBezTo>
                <a:cubicBezTo>
                  <a:pt x="261" y="468"/>
                  <a:pt x="261" y="462"/>
                  <a:pt x="259" y="461"/>
                </a:cubicBezTo>
                <a:cubicBezTo>
                  <a:pt x="258" y="460"/>
                  <a:pt x="257" y="459"/>
                  <a:pt x="257" y="459"/>
                </a:cubicBezTo>
                <a:cubicBezTo>
                  <a:pt x="257" y="459"/>
                  <a:pt x="257" y="455"/>
                  <a:pt x="257" y="453"/>
                </a:cubicBezTo>
                <a:cubicBezTo>
                  <a:pt x="257" y="452"/>
                  <a:pt x="257" y="448"/>
                  <a:pt x="257" y="447"/>
                </a:cubicBezTo>
                <a:cubicBezTo>
                  <a:pt x="257" y="446"/>
                  <a:pt x="258" y="442"/>
                  <a:pt x="258" y="441"/>
                </a:cubicBezTo>
                <a:cubicBezTo>
                  <a:pt x="258" y="441"/>
                  <a:pt x="257" y="441"/>
                  <a:pt x="259" y="439"/>
                </a:cubicBezTo>
                <a:cubicBezTo>
                  <a:pt x="261" y="436"/>
                  <a:pt x="261" y="434"/>
                  <a:pt x="261" y="434"/>
                </a:cubicBezTo>
                <a:cubicBezTo>
                  <a:pt x="265" y="429"/>
                  <a:pt x="265" y="429"/>
                  <a:pt x="265" y="429"/>
                </a:cubicBezTo>
                <a:cubicBezTo>
                  <a:pt x="265" y="429"/>
                  <a:pt x="268" y="424"/>
                  <a:pt x="269" y="424"/>
                </a:cubicBezTo>
                <a:cubicBezTo>
                  <a:pt x="270" y="425"/>
                  <a:pt x="274" y="424"/>
                  <a:pt x="275" y="424"/>
                </a:cubicBezTo>
                <a:cubicBezTo>
                  <a:pt x="276" y="424"/>
                  <a:pt x="280" y="428"/>
                  <a:pt x="282" y="424"/>
                </a:cubicBezTo>
                <a:cubicBezTo>
                  <a:pt x="284" y="421"/>
                  <a:pt x="285" y="419"/>
                  <a:pt x="285" y="418"/>
                </a:cubicBezTo>
                <a:cubicBezTo>
                  <a:pt x="286" y="417"/>
                  <a:pt x="287" y="414"/>
                  <a:pt x="290" y="414"/>
                </a:cubicBezTo>
                <a:cubicBezTo>
                  <a:pt x="293" y="413"/>
                  <a:pt x="300" y="413"/>
                  <a:pt x="300" y="413"/>
                </a:cubicBezTo>
                <a:cubicBezTo>
                  <a:pt x="303" y="414"/>
                  <a:pt x="303" y="414"/>
                  <a:pt x="303" y="414"/>
                </a:cubicBezTo>
                <a:cubicBezTo>
                  <a:pt x="311" y="417"/>
                  <a:pt x="311" y="417"/>
                  <a:pt x="311" y="417"/>
                </a:cubicBezTo>
                <a:cubicBezTo>
                  <a:pt x="311" y="417"/>
                  <a:pt x="314" y="417"/>
                  <a:pt x="316" y="417"/>
                </a:cubicBezTo>
                <a:cubicBezTo>
                  <a:pt x="317" y="417"/>
                  <a:pt x="318" y="417"/>
                  <a:pt x="318" y="417"/>
                </a:cubicBezTo>
                <a:cubicBezTo>
                  <a:pt x="321" y="421"/>
                  <a:pt x="321" y="421"/>
                  <a:pt x="321" y="421"/>
                </a:cubicBezTo>
                <a:cubicBezTo>
                  <a:pt x="321" y="421"/>
                  <a:pt x="325" y="423"/>
                  <a:pt x="326" y="423"/>
                </a:cubicBezTo>
                <a:cubicBezTo>
                  <a:pt x="327" y="423"/>
                  <a:pt x="335" y="421"/>
                  <a:pt x="335" y="421"/>
                </a:cubicBezTo>
                <a:cubicBezTo>
                  <a:pt x="335" y="421"/>
                  <a:pt x="338" y="420"/>
                  <a:pt x="339" y="421"/>
                </a:cubicBezTo>
                <a:cubicBezTo>
                  <a:pt x="340" y="422"/>
                  <a:pt x="343" y="423"/>
                  <a:pt x="344" y="424"/>
                </a:cubicBezTo>
                <a:cubicBezTo>
                  <a:pt x="344" y="425"/>
                  <a:pt x="352" y="429"/>
                  <a:pt x="354" y="430"/>
                </a:cubicBezTo>
                <a:cubicBezTo>
                  <a:pt x="355" y="431"/>
                  <a:pt x="359" y="430"/>
                  <a:pt x="359" y="430"/>
                </a:cubicBezTo>
                <a:cubicBezTo>
                  <a:pt x="361" y="435"/>
                  <a:pt x="361" y="435"/>
                  <a:pt x="361" y="435"/>
                </a:cubicBezTo>
                <a:cubicBezTo>
                  <a:pt x="371" y="438"/>
                  <a:pt x="371" y="438"/>
                  <a:pt x="371" y="438"/>
                </a:cubicBezTo>
                <a:cubicBezTo>
                  <a:pt x="375" y="438"/>
                  <a:pt x="375" y="438"/>
                  <a:pt x="375" y="438"/>
                </a:cubicBezTo>
                <a:cubicBezTo>
                  <a:pt x="389" y="443"/>
                  <a:pt x="389" y="443"/>
                  <a:pt x="389" y="443"/>
                </a:cubicBezTo>
                <a:cubicBezTo>
                  <a:pt x="398" y="436"/>
                  <a:pt x="398" y="436"/>
                  <a:pt x="398" y="436"/>
                </a:cubicBezTo>
                <a:cubicBezTo>
                  <a:pt x="398" y="436"/>
                  <a:pt x="400" y="437"/>
                  <a:pt x="401" y="437"/>
                </a:cubicBezTo>
                <a:cubicBezTo>
                  <a:pt x="402" y="437"/>
                  <a:pt x="404" y="429"/>
                  <a:pt x="404" y="429"/>
                </a:cubicBezTo>
                <a:cubicBezTo>
                  <a:pt x="404" y="429"/>
                  <a:pt x="404" y="427"/>
                  <a:pt x="405" y="427"/>
                </a:cubicBezTo>
                <a:cubicBezTo>
                  <a:pt x="407" y="427"/>
                  <a:pt x="414" y="424"/>
                  <a:pt x="414" y="424"/>
                </a:cubicBezTo>
                <a:cubicBezTo>
                  <a:pt x="414" y="423"/>
                  <a:pt x="413" y="419"/>
                  <a:pt x="416" y="418"/>
                </a:cubicBezTo>
                <a:cubicBezTo>
                  <a:pt x="418" y="417"/>
                  <a:pt x="422" y="414"/>
                  <a:pt x="422" y="414"/>
                </a:cubicBezTo>
                <a:cubicBezTo>
                  <a:pt x="423" y="413"/>
                  <a:pt x="421" y="411"/>
                  <a:pt x="424" y="410"/>
                </a:cubicBezTo>
                <a:cubicBezTo>
                  <a:pt x="426" y="410"/>
                  <a:pt x="429" y="409"/>
                  <a:pt x="431" y="409"/>
                </a:cubicBezTo>
                <a:cubicBezTo>
                  <a:pt x="431" y="409"/>
                  <a:pt x="431" y="409"/>
                  <a:pt x="431" y="409"/>
                </a:cubicBezTo>
                <a:cubicBezTo>
                  <a:pt x="431" y="408"/>
                  <a:pt x="431" y="408"/>
                  <a:pt x="431" y="408"/>
                </a:cubicBezTo>
                <a:cubicBezTo>
                  <a:pt x="431" y="408"/>
                  <a:pt x="431" y="408"/>
                  <a:pt x="431" y="408"/>
                </a:cubicBezTo>
                <a:cubicBezTo>
                  <a:pt x="432" y="408"/>
                  <a:pt x="432" y="408"/>
                  <a:pt x="432" y="408"/>
                </a:cubicBezTo>
                <a:cubicBezTo>
                  <a:pt x="432" y="408"/>
                  <a:pt x="432" y="408"/>
                  <a:pt x="432" y="408"/>
                </a:cubicBezTo>
                <a:cubicBezTo>
                  <a:pt x="432" y="408"/>
                  <a:pt x="432" y="408"/>
                  <a:pt x="432" y="408"/>
                </a:cubicBezTo>
                <a:cubicBezTo>
                  <a:pt x="432" y="408"/>
                  <a:pt x="432" y="408"/>
                  <a:pt x="432" y="408"/>
                </a:cubicBezTo>
                <a:cubicBezTo>
                  <a:pt x="432" y="408"/>
                  <a:pt x="432" y="408"/>
                  <a:pt x="432" y="408"/>
                </a:cubicBezTo>
                <a:cubicBezTo>
                  <a:pt x="432" y="408"/>
                  <a:pt x="432" y="408"/>
                  <a:pt x="432" y="408"/>
                </a:cubicBezTo>
                <a:cubicBezTo>
                  <a:pt x="433" y="407"/>
                  <a:pt x="433" y="407"/>
                  <a:pt x="433" y="407"/>
                </a:cubicBezTo>
                <a:cubicBezTo>
                  <a:pt x="433" y="407"/>
                  <a:pt x="433" y="407"/>
                  <a:pt x="433" y="407"/>
                </a:cubicBezTo>
                <a:cubicBezTo>
                  <a:pt x="433" y="407"/>
                  <a:pt x="433" y="407"/>
                  <a:pt x="433" y="407"/>
                </a:cubicBezTo>
                <a:cubicBezTo>
                  <a:pt x="434" y="407"/>
                  <a:pt x="434" y="407"/>
                  <a:pt x="434" y="407"/>
                </a:cubicBezTo>
                <a:cubicBezTo>
                  <a:pt x="434" y="407"/>
                  <a:pt x="434" y="407"/>
                  <a:pt x="434" y="407"/>
                </a:cubicBezTo>
                <a:cubicBezTo>
                  <a:pt x="434" y="407"/>
                  <a:pt x="434" y="407"/>
                  <a:pt x="434" y="407"/>
                </a:cubicBezTo>
                <a:cubicBezTo>
                  <a:pt x="434" y="407"/>
                  <a:pt x="434" y="407"/>
                  <a:pt x="434" y="407"/>
                </a:cubicBezTo>
                <a:cubicBezTo>
                  <a:pt x="434" y="407"/>
                  <a:pt x="434" y="407"/>
                  <a:pt x="434" y="407"/>
                </a:cubicBezTo>
                <a:cubicBezTo>
                  <a:pt x="434" y="407"/>
                  <a:pt x="434" y="407"/>
                  <a:pt x="434" y="407"/>
                </a:cubicBezTo>
                <a:cubicBezTo>
                  <a:pt x="434" y="407"/>
                  <a:pt x="434" y="407"/>
                  <a:pt x="434" y="407"/>
                </a:cubicBezTo>
                <a:cubicBezTo>
                  <a:pt x="434" y="407"/>
                  <a:pt x="434" y="407"/>
                  <a:pt x="434" y="407"/>
                </a:cubicBezTo>
                <a:cubicBezTo>
                  <a:pt x="435" y="407"/>
                  <a:pt x="435" y="407"/>
                  <a:pt x="435" y="407"/>
                </a:cubicBezTo>
                <a:cubicBezTo>
                  <a:pt x="435" y="407"/>
                  <a:pt x="435" y="407"/>
                  <a:pt x="435" y="407"/>
                </a:cubicBezTo>
                <a:cubicBezTo>
                  <a:pt x="435" y="407"/>
                  <a:pt x="435" y="407"/>
                  <a:pt x="435" y="407"/>
                </a:cubicBezTo>
                <a:cubicBezTo>
                  <a:pt x="435" y="407"/>
                  <a:pt x="435" y="407"/>
                  <a:pt x="435" y="407"/>
                </a:cubicBezTo>
                <a:cubicBezTo>
                  <a:pt x="435" y="406"/>
                  <a:pt x="435" y="406"/>
                  <a:pt x="435" y="406"/>
                </a:cubicBezTo>
                <a:cubicBezTo>
                  <a:pt x="435" y="406"/>
                  <a:pt x="435" y="406"/>
                  <a:pt x="435" y="406"/>
                </a:cubicBezTo>
                <a:cubicBezTo>
                  <a:pt x="435" y="406"/>
                  <a:pt x="435" y="406"/>
                  <a:pt x="435" y="406"/>
                </a:cubicBezTo>
                <a:cubicBezTo>
                  <a:pt x="435" y="406"/>
                  <a:pt x="435" y="406"/>
                  <a:pt x="435" y="406"/>
                </a:cubicBezTo>
                <a:cubicBezTo>
                  <a:pt x="435" y="406"/>
                  <a:pt x="435" y="406"/>
                  <a:pt x="435" y="406"/>
                </a:cubicBezTo>
                <a:cubicBezTo>
                  <a:pt x="435" y="406"/>
                  <a:pt x="435" y="406"/>
                  <a:pt x="435" y="406"/>
                </a:cubicBezTo>
                <a:cubicBezTo>
                  <a:pt x="436" y="406"/>
                  <a:pt x="436" y="406"/>
                  <a:pt x="436" y="406"/>
                </a:cubicBezTo>
                <a:cubicBezTo>
                  <a:pt x="436" y="406"/>
                  <a:pt x="436" y="406"/>
                  <a:pt x="436" y="406"/>
                </a:cubicBezTo>
                <a:cubicBezTo>
                  <a:pt x="436" y="406"/>
                  <a:pt x="436" y="406"/>
                  <a:pt x="436" y="406"/>
                </a:cubicBezTo>
                <a:cubicBezTo>
                  <a:pt x="436" y="406"/>
                  <a:pt x="436" y="406"/>
                  <a:pt x="436" y="406"/>
                </a:cubicBezTo>
                <a:cubicBezTo>
                  <a:pt x="436" y="406"/>
                  <a:pt x="436" y="406"/>
                  <a:pt x="436" y="406"/>
                </a:cubicBezTo>
                <a:cubicBezTo>
                  <a:pt x="436" y="406"/>
                  <a:pt x="436" y="406"/>
                  <a:pt x="436" y="406"/>
                </a:cubicBezTo>
                <a:cubicBezTo>
                  <a:pt x="436" y="406"/>
                  <a:pt x="436" y="406"/>
                  <a:pt x="436" y="406"/>
                </a:cubicBezTo>
                <a:cubicBezTo>
                  <a:pt x="436" y="406"/>
                  <a:pt x="436" y="406"/>
                  <a:pt x="436" y="406"/>
                </a:cubicBezTo>
                <a:cubicBezTo>
                  <a:pt x="437" y="405"/>
                  <a:pt x="438" y="405"/>
                  <a:pt x="438" y="405"/>
                </a:cubicBezTo>
                <a:cubicBezTo>
                  <a:pt x="444" y="400"/>
                  <a:pt x="444" y="400"/>
                  <a:pt x="444" y="400"/>
                </a:cubicBezTo>
                <a:cubicBezTo>
                  <a:pt x="447" y="389"/>
                  <a:pt x="447" y="389"/>
                  <a:pt x="447" y="389"/>
                </a:cubicBezTo>
                <a:cubicBezTo>
                  <a:pt x="443" y="386"/>
                  <a:pt x="443" y="386"/>
                  <a:pt x="443" y="386"/>
                </a:cubicBezTo>
                <a:cubicBezTo>
                  <a:pt x="434" y="386"/>
                  <a:pt x="434" y="386"/>
                  <a:pt x="434" y="386"/>
                </a:cubicBezTo>
                <a:cubicBezTo>
                  <a:pt x="424" y="382"/>
                  <a:pt x="424" y="382"/>
                  <a:pt x="424" y="382"/>
                </a:cubicBezTo>
                <a:cubicBezTo>
                  <a:pt x="419" y="374"/>
                  <a:pt x="419" y="374"/>
                  <a:pt x="419" y="374"/>
                </a:cubicBezTo>
                <a:cubicBezTo>
                  <a:pt x="416" y="374"/>
                  <a:pt x="416" y="374"/>
                  <a:pt x="416" y="374"/>
                </a:cubicBezTo>
                <a:cubicBezTo>
                  <a:pt x="415" y="367"/>
                  <a:pt x="413" y="370"/>
                  <a:pt x="417" y="365"/>
                </a:cubicBezTo>
                <a:cubicBezTo>
                  <a:pt x="421" y="359"/>
                  <a:pt x="421" y="359"/>
                  <a:pt x="421" y="359"/>
                </a:cubicBezTo>
                <a:cubicBezTo>
                  <a:pt x="420" y="349"/>
                  <a:pt x="420" y="349"/>
                  <a:pt x="420" y="349"/>
                </a:cubicBezTo>
                <a:cubicBezTo>
                  <a:pt x="417" y="346"/>
                  <a:pt x="417" y="346"/>
                  <a:pt x="417" y="346"/>
                </a:cubicBezTo>
                <a:cubicBezTo>
                  <a:pt x="412" y="343"/>
                  <a:pt x="412" y="343"/>
                  <a:pt x="412" y="343"/>
                </a:cubicBezTo>
                <a:cubicBezTo>
                  <a:pt x="412" y="343"/>
                  <a:pt x="409" y="339"/>
                  <a:pt x="408" y="338"/>
                </a:cubicBezTo>
                <a:cubicBezTo>
                  <a:pt x="408" y="338"/>
                  <a:pt x="408" y="336"/>
                  <a:pt x="408" y="336"/>
                </a:cubicBezTo>
                <a:cubicBezTo>
                  <a:pt x="407" y="335"/>
                  <a:pt x="411" y="335"/>
                  <a:pt x="411" y="335"/>
                </a:cubicBezTo>
                <a:cubicBezTo>
                  <a:pt x="412" y="335"/>
                  <a:pt x="415" y="334"/>
                  <a:pt x="416" y="334"/>
                </a:cubicBezTo>
                <a:cubicBezTo>
                  <a:pt x="417" y="334"/>
                  <a:pt x="421" y="330"/>
                  <a:pt x="421" y="330"/>
                </a:cubicBezTo>
                <a:cubicBezTo>
                  <a:pt x="421" y="330"/>
                  <a:pt x="423" y="326"/>
                  <a:pt x="425" y="325"/>
                </a:cubicBezTo>
                <a:cubicBezTo>
                  <a:pt x="426" y="324"/>
                  <a:pt x="428" y="316"/>
                  <a:pt x="428" y="315"/>
                </a:cubicBezTo>
                <a:cubicBezTo>
                  <a:pt x="428" y="315"/>
                  <a:pt x="426" y="310"/>
                  <a:pt x="425" y="310"/>
                </a:cubicBezTo>
                <a:cubicBezTo>
                  <a:pt x="416" y="306"/>
                  <a:pt x="418" y="304"/>
                  <a:pt x="414" y="302"/>
                </a:cubicBezTo>
                <a:cubicBezTo>
                  <a:pt x="414" y="297"/>
                  <a:pt x="414" y="297"/>
                  <a:pt x="414" y="297"/>
                </a:cubicBezTo>
                <a:cubicBezTo>
                  <a:pt x="419" y="293"/>
                  <a:pt x="419" y="293"/>
                  <a:pt x="419" y="293"/>
                </a:cubicBezTo>
                <a:cubicBezTo>
                  <a:pt x="420" y="292"/>
                  <a:pt x="422" y="291"/>
                  <a:pt x="423" y="291"/>
                </a:cubicBezTo>
                <a:cubicBezTo>
                  <a:pt x="424" y="289"/>
                  <a:pt x="424" y="289"/>
                  <a:pt x="424" y="289"/>
                </a:cubicBezTo>
                <a:cubicBezTo>
                  <a:pt x="424" y="289"/>
                  <a:pt x="422" y="287"/>
                  <a:pt x="422" y="287"/>
                </a:cubicBezTo>
                <a:cubicBezTo>
                  <a:pt x="422" y="287"/>
                  <a:pt x="421" y="286"/>
                  <a:pt x="420" y="286"/>
                </a:cubicBezTo>
                <a:cubicBezTo>
                  <a:pt x="420" y="286"/>
                  <a:pt x="419" y="285"/>
                  <a:pt x="419" y="285"/>
                </a:cubicBezTo>
                <a:cubicBezTo>
                  <a:pt x="419" y="285"/>
                  <a:pt x="418" y="284"/>
                  <a:pt x="417" y="284"/>
                </a:cubicBezTo>
                <a:cubicBezTo>
                  <a:pt x="416" y="284"/>
                  <a:pt x="417" y="282"/>
                  <a:pt x="418" y="282"/>
                </a:cubicBezTo>
                <a:cubicBezTo>
                  <a:pt x="418" y="281"/>
                  <a:pt x="418" y="279"/>
                  <a:pt x="418" y="279"/>
                </a:cubicBezTo>
                <a:cubicBezTo>
                  <a:pt x="418" y="279"/>
                  <a:pt x="415" y="279"/>
                  <a:pt x="414" y="279"/>
                </a:cubicBezTo>
                <a:cubicBezTo>
                  <a:pt x="414" y="278"/>
                  <a:pt x="414" y="278"/>
                  <a:pt x="414" y="278"/>
                </a:cubicBezTo>
                <a:cubicBezTo>
                  <a:pt x="414" y="278"/>
                  <a:pt x="415" y="275"/>
                  <a:pt x="416" y="275"/>
                </a:cubicBezTo>
                <a:cubicBezTo>
                  <a:pt x="416" y="274"/>
                  <a:pt x="416" y="273"/>
                  <a:pt x="416" y="273"/>
                </a:cubicBezTo>
                <a:cubicBezTo>
                  <a:pt x="416" y="273"/>
                  <a:pt x="416" y="272"/>
                  <a:pt x="416" y="270"/>
                </a:cubicBezTo>
                <a:cubicBezTo>
                  <a:pt x="417" y="269"/>
                  <a:pt x="416" y="269"/>
                  <a:pt x="416" y="269"/>
                </a:cubicBezTo>
                <a:cubicBezTo>
                  <a:pt x="416" y="269"/>
                  <a:pt x="415" y="268"/>
                  <a:pt x="414" y="268"/>
                </a:cubicBezTo>
                <a:cubicBezTo>
                  <a:pt x="414" y="268"/>
                  <a:pt x="414" y="268"/>
                  <a:pt x="415" y="267"/>
                </a:cubicBezTo>
                <a:cubicBezTo>
                  <a:pt x="416" y="265"/>
                  <a:pt x="416" y="266"/>
                  <a:pt x="416" y="266"/>
                </a:cubicBezTo>
                <a:cubicBezTo>
                  <a:pt x="416" y="264"/>
                  <a:pt x="416" y="264"/>
                  <a:pt x="416" y="264"/>
                </a:cubicBezTo>
                <a:cubicBezTo>
                  <a:pt x="414" y="263"/>
                  <a:pt x="414" y="263"/>
                  <a:pt x="414" y="263"/>
                </a:cubicBezTo>
                <a:cubicBezTo>
                  <a:pt x="411" y="261"/>
                  <a:pt x="411" y="261"/>
                  <a:pt x="411" y="261"/>
                </a:cubicBezTo>
                <a:cubicBezTo>
                  <a:pt x="411" y="261"/>
                  <a:pt x="407" y="261"/>
                  <a:pt x="407" y="261"/>
                </a:cubicBezTo>
                <a:cubicBezTo>
                  <a:pt x="407" y="261"/>
                  <a:pt x="404" y="261"/>
                  <a:pt x="404" y="261"/>
                </a:cubicBezTo>
                <a:cubicBezTo>
                  <a:pt x="402" y="262"/>
                  <a:pt x="402" y="262"/>
                  <a:pt x="402" y="262"/>
                </a:cubicBezTo>
                <a:cubicBezTo>
                  <a:pt x="401" y="263"/>
                  <a:pt x="401" y="263"/>
                  <a:pt x="401" y="263"/>
                </a:cubicBezTo>
                <a:cubicBezTo>
                  <a:pt x="398" y="264"/>
                  <a:pt x="398" y="264"/>
                  <a:pt x="398" y="264"/>
                </a:cubicBezTo>
                <a:cubicBezTo>
                  <a:pt x="395" y="265"/>
                  <a:pt x="395" y="265"/>
                  <a:pt x="395" y="265"/>
                </a:cubicBezTo>
                <a:cubicBezTo>
                  <a:pt x="395" y="265"/>
                  <a:pt x="394" y="267"/>
                  <a:pt x="393" y="268"/>
                </a:cubicBezTo>
                <a:cubicBezTo>
                  <a:pt x="393" y="268"/>
                  <a:pt x="393" y="269"/>
                  <a:pt x="393" y="269"/>
                </a:cubicBezTo>
                <a:cubicBezTo>
                  <a:pt x="395" y="270"/>
                  <a:pt x="395" y="270"/>
                  <a:pt x="395" y="270"/>
                </a:cubicBezTo>
                <a:cubicBezTo>
                  <a:pt x="395" y="272"/>
                  <a:pt x="395" y="272"/>
                  <a:pt x="395" y="272"/>
                </a:cubicBezTo>
                <a:cubicBezTo>
                  <a:pt x="396" y="272"/>
                  <a:pt x="396" y="272"/>
                  <a:pt x="396" y="272"/>
                </a:cubicBezTo>
                <a:cubicBezTo>
                  <a:pt x="395" y="274"/>
                  <a:pt x="395" y="274"/>
                  <a:pt x="395" y="274"/>
                </a:cubicBezTo>
                <a:cubicBezTo>
                  <a:pt x="395" y="274"/>
                  <a:pt x="394" y="274"/>
                  <a:pt x="393" y="275"/>
                </a:cubicBezTo>
                <a:cubicBezTo>
                  <a:pt x="392" y="276"/>
                  <a:pt x="392" y="277"/>
                  <a:pt x="392" y="277"/>
                </a:cubicBezTo>
                <a:cubicBezTo>
                  <a:pt x="389" y="278"/>
                  <a:pt x="389" y="278"/>
                  <a:pt x="389" y="278"/>
                </a:cubicBezTo>
                <a:cubicBezTo>
                  <a:pt x="387" y="277"/>
                  <a:pt x="387" y="277"/>
                  <a:pt x="387" y="277"/>
                </a:cubicBezTo>
                <a:cubicBezTo>
                  <a:pt x="385" y="278"/>
                  <a:pt x="385" y="278"/>
                  <a:pt x="385" y="278"/>
                </a:cubicBezTo>
                <a:cubicBezTo>
                  <a:pt x="384" y="278"/>
                  <a:pt x="384" y="278"/>
                  <a:pt x="384" y="278"/>
                </a:cubicBezTo>
                <a:cubicBezTo>
                  <a:pt x="384" y="276"/>
                  <a:pt x="384" y="276"/>
                  <a:pt x="384" y="276"/>
                </a:cubicBezTo>
                <a:cubicBezTo>
                  <a:pt x="383" y="275"/>
                  <a:pt x="383" y="275"/>
                  <a:pt x="383" y="275"/>
                </a:cubicBezTo>
                <a:cubicBezTo>
                  <a:pt x="384" y="274"/>
                  <a:pt x="384" y="274"/>
                  <a:pt x="384" y="274"/>
                </a:cubicBezTo>
                <a:cubicBezTo>
                  <a:pt x="384" y="274"/>
                  <a:pt x="385" y="273"/>
                  <a:pt x="385" y="273"/>
                </a:cubicBezTo>
                <a:cubicBezTo>
                  <a:pt x="386" y="273"/>
                  <a:pt x="387" y="272"/>
                  <a:pt x="387" y="272"/>
                </a:cubicBezTo>
                <a:cubicBezTo>
                  <a:pt x="389" y="272"/>
                  <a:pt x="389" y="272"/>
                  <a:pt x="389" y="272"/>
                </a:cubicBezTo>
                <a:cubicBezTo>
                  <a:pt x="389" y="270"/>
                  <a:pt x="389" y="270"/>
                  <a:pt x="389" y="270"/>
                </a:cubicBezTo>
                <a:cubicBezTo>
                  <a:pt x="390" y="268"/>
                  <a:pt x="390" y="268"/>
                  <a:pt x="390" y="268"/>
                </a:cubicBezTo>
                <a:cubicBezTo>
                  <a:pt x="390" y="265"/>
                  <a:pt x="390" y="265"/>
                  <a:pt x="390" y="265"/>
                </a:cubicBezTo>
                <a:cubicBezTo>
                  <a:pt x="389" y="264"/>
                  <a:pt x="389" y="264"/>
                  <a:pt x="389" y="264"/>
                </a:cubicBezTo>
                <a:cubicBezTo>
                  <a:pt x="388" y="263"/>
                  <a:pt x="388" y="263"/>
                  <a:pt x="388" y="263"/>
                </a:cubicBezTo>
                <a:cubicBezTo>
                  <a:pt x="388" y="262"/>
                  <a:pt x="388" y="262"/>
                  <a:pt x="388" y="262"/>
                </a:cubicBezTo>
                <a:cubicBezTo>
                  <a:pt x="388" y="260"/>
                  <a:pt x="388" y="260"/>
                  <a:pt x="388" y="260"/>
                </a:cubicBezTo>
                <a:cubicBezTo>
                  <a:pt x="389" y="259"/>
                  <a:pt x="389" y="259"/>
                  <a:pt x="389" y="259"/>
                </a:cubicBezTo>
                <a:cubicBezTo>
                  <a:pt x="389" y="259"/>
                  <a:pt x="390" y="258"/>
                  <a:pt x="390" y="257"/>
                </a:cubicBezTo>
                <a:cubicBezTo>
                  <a:pt x="390" y="257"/>
                  <a:pt x="390" y="255"/>
                  <a:pt x="390" y="255"/>
                </a:cubicBezTo>
                <a:cubicBezTo>
                  <a:pt x="390" y="255"/>
                  <a:pt x="390" y="254"/>
                  <a:pt x="390" y="254"/>
                </a:cubicBezTo>
                <a:cubicBezTo>
                  <a:pt x="394" y="250"/>
                  <a:pt x="394" y="250"/>
                  <a:pt x="394" y="250"/>
                </a:cubicBezTo>
                <a:cubicBezTo>
                  <a:pt x="396" y="248"/>
                  <a:pt x="396" y="248"/>
                  <a:pt x="396" y="248"/>
                </a:cubicBezTo>
                <a:cubicBezTo>
                  <a:pt x="396" y="248"/>
                  <a:pt x="398" y="248"/>
                  <a:pt x="398" y="247"/>
                </a:cubicBezTo>
                <a:cubicBezTo>
                  <a:pt x="398" y="247"/>
                  <a:pt x="400" y="247"/>
                  <a:pt x="400" y="247"/>
                </a:cubicBezTo>
                <a:cubicBezTo>
                  <a:pt x="400" y="247"/>
                  <a:pt x="401" y="246"/>
                  <a:pt x="401" y="246"/>
                </a:cubicBezTo>
                <a:cubicBezTo>
                  <a:pt x="402" y="245"/>
                  <a:pt x="402" y="244"/>
                  <a:pt x="402" y="244"/>
                </a:cubicBezTo>
                <a:cubicBezTo>
                  <a:pt x="402" y="244"/>
                  <a:pt x="402" y="243"/>
                  <a:pt x="402" y="243"/>
                </a:cubicBezTo>
                <a:cubicBezTo>
                  <a:pt x="402" y="243"/>
                  <a:pt x="402" y="242"/>
                  <a:pt x="402" y="242"/>
                </a:cubicBezTo>
                <a:cubicBezTo>
                  <a:pt x="402" y="242"/>
                  <a:pt x="402" y="241"/>
                  <a:pt x="402" y="241"/>
                </a:cubicBezTo>
                <a:cubicBezTo>
                  <a:pt x="402" y="240"/>
                  <a:pt x="403" y="240"/>
                  <a:pt x="403" y="240"/>
                </a:cubicBezTo>
                <a:cubicBezTo>
                  <a:pt x="403" y="238"/>
                  <a:pt x="403" y="238"/>
                  <a:pt x="403" y="238"/>
                </a:cubicBezTo>
                <a:cubicBezTo>
                  <a:pt x="403" y="238"/>
                  <a:pt x="402" y="237"/>
                  <a:pt x="402" y="236"/>
                </a:cubicBezTo>
                <a:cubicBezTo>
                  <a:pt x="402" y="236"/>
                  <a:pt x="402" y="236"/>
                  <a:pt x="402" y="235"/>
                </a:cubicBezTo>
                <a:cubicBezTo>
                  <a:pt x="403" y="234"/>
                  <a:pt x="404" y="234"/>
                  <a:pt x="404" y="234"/>
                </a:cubicBezTo>
                <a:cubicBezTo>
                  <a:pt x="406" y="234"/>
                  <a:pt x="406" y="234"/>
                  <a:pt x="406" y="234"/>
                </a:cubicBezTo>
                <a:cubicBezTo>
                  <a:pt x="406" y="234"/>
                  <a:pt x="407" y="233"/>
                  <a:pt x="408" y="233"/>
                </a:cubicBezTo>
                <a:cubicBezTo>
                  <a:pt x="408" y="233"/>
                  <a:pt x="409" y="232"/>
                  <a:pt x="409" y="232"/>
                </a:cubicBezTo>
                <a:cubicBezTo>
                  <a:pt x="410" y="230"/>
                  <a:pt x="410" y="230"/>
                  <a:pt x="410" y="230"/>
                </a:cubicBezTo>
                <a:cubicBezTo>
                  <a:pt x="411" y="230"/>
                  <a:pt x="411" y="230"/>
                  <a:pt x="411" y="230"/>
                </a:cubicBezTo>
                <a:cubicBezTo>
                  <a:pt x="412" y="229"/>
                  <a:pt x="412" y="229"/>
                  <a:pt x="412" y="229"/>
                </a:cubicBezTo>
                <a:cubicBezTo>
                  <a:pt x="412" y="227"/>
                  <a:pt x="412" y="227"/>
                  <a:pt x="412" y="227"/>
                </a:cubicBezTo>
                <a:cubicBezTo>
                  <a:pt x="414" y="226"/>
                  <a:pt x="414" y="226"/>
                  <a:pt x="414" y="226"/>
                </a:cubicBezTo>
                <a:cubicBezTo>
                  <a:pt x="414" y="225"/>
                  <a:pt x="414" y="225"/>
                  <a:pt x="414" y="225"/>
                </a:cubicBezTo>
                <a:cubicBezTo>
                  <a:pt x="415" y="224"/>
                  <a:pt x="415" y="224"/>
                  <a:pt x="415" y="224"/>
                </a:cubicBezTo>
                <a:cubicBezTo>
                  <a:pt x="416" y="224"/>
                  <a:pt x="416" y="224"/>
                  <a:pt x="416" y="224"/>
                </a:cubicBezTo>
                <a:cubicBezTo>
                  <a:pt x="418" y="222"/>
                  <a:pt x="418" y="222"/>
                  <a:pt x="418" y="222"/>
                </a:cubicBezTo>
                <a:cubicBezTo>
                  <a:pt x="420" y="221"/>
                  <a:pt x="420" y="221"/>
                  <a:pt x="420" y="221"/>
                </a:cubicBezTo>
                <a:cubicBezTo>
                  <a:pt x="420" y="221"/>
                  <a:pt x="421" y="219"/>
                  <a:pt x="421" y="218"/>
                </a:cubicBezTo>
                <a:cubicBezTo>
                  <a:pt x="421" y="217"/>
                  <a:pt x="421" y="217"/>
                  <a:pt x="422" y="216"/>
                </a:cubicBezTo>
                <a:cubicBezTo>
                  <a:pt x="422" y="216"/>
                  <a:pt x="423" y="216"/>
                  <a:pt x="424" y="215"/>
                </a:cubicBezTo>
                <a:cubicBezTo>
                  <a:pt x="424" y="215"/>
                  <a:pt x="424" y="214"/>
                  <a:pt x="424" y="214"/>
                </a:cubicBezTo>
                <a:cubicBezTo>
                  <a:pt x="425" y="214"/>
                  <a:pt x="425" y="214"/>
                  <a:pt x="425" y="214"/>
                </a:cubicBezTo>
                <a:cubicBezTo>
                  <a:pt x="425" y="212"/>
                  <a:pt x="425" y="212"/>
                  <a:pt x="425" y="212"/>
                </a:cubicBezTo>
                <a:cubicBezTo>
                  <a:pt x="425" y="211"/>
                  <a:pt x="425" y="211"/>
                  <a:pt x="425" y="211"/>
                </a:cubicBezTo>
                <a:cubicBezTo>
                  <a:pt x="425" y="211"/>
                  <a:pt x="423" y="212"/>
                  <a:pt x="423" y="212"/>
                </a:cubicBezTo>
                <a:cubicBezTo>
                  <a:pt x="423" y="212"/>
                  <a:pt x="422" y="212"/>
                  <a:pt x="421" y="212"/>
                </a:cubicBezTo>
                <a:cubicBezTo>
                  <a:pt x="421" y="212"/>
                  <a:pt x="420" y="212"/>
                  <a:pt x="419" y="212"/>
                </a:cubicBezTo>
                <a:cubicBezTo>
                  <a:pt x="418" y="211"/>
                  <a:pt x="419" y="211"/>
                  <a:pt x="419" y="211"/>
                </a:cubicBezTo>
                <a:cubicBezTo>
                  <a:pt x="419" y="211"/>
                  <a:pt x="420" y="211"/>
                  <a:pt x="420" y="210"/>
                </a:cubicBezTo>
                <a:cubicBezTo>
                  <a:pt x="420" y="210"/>
                  <a:pt x="421" y="208"/>
                  <a:pt x="421" y="208"/>
                </a:cubicBezTo>
                <a:cubicBezTo>
                  <a:pt x="422" y="208"/>
                  <a:pt x="422" y="208"/>
                  <a:pt x="422" y="208"/>
                </a:cubicBezTo>
                <a:cubicBezTo>
                  <a:pt x="423" y="207"/>
                  <a:pt x="423" y="207"/>
                  <a:pt x="423" y="207"/>
                </a:cubicBezTo>
                <a:cubicBezTo>
                  <a:pt x="423" y="207"/>
                  <a:pt x="424" y="207"/>
                  <a:pt x="424" y="207"/>
                </a:cubicBezTo>
                <a:cubicBezTo>
                  <a:pt x="424" y="207"/>
                  <a:pt x="423" y="206"/>
                  <a:pt x="423" y="206"/>
                </a:cubicBezTo>
                <a:cubicBezTo>
                  <a:pt x="423" y="204"/>
                  <a:pt x="423" y="204"/>
                  <a:pt x="423" y="204"/>
                </a:cubicBezTo>
                <a:cubicBezTo>
                  <a:pt x="425" y="205"/>
                  <a:pt x="425" y="205"/>
                  <a:pt x="425" y="205"/>
                </a:cubicBezTo>
                <a:cubicBezTo>
                  <a:pt x="428" y="205"/>
                  <a:pt x="428" y="205"/>
                  <a:pt x="428" y="205"/>
                </a:cubicBezTo>
                <a:cubicBezTo>
                  <a:pt x="429" y="204"/>
                  <a:pt x="429" y="204"/>
                  <a:pt x="429" y="204"/>
                </a:cubicBezTo>
                <a:cubicBezTo>
                  <a:pt x="429" y="204"/>
                  <a:pt x="430" y="206"/>
                  <a:pt x="430" y="206"/>
                </a:cubicBezTo>
                <a:cubicBezTo>
                  <a:pt x="430" y="207"/>
                  <a:pt x="430" y="208"/>
                  <a:pt x="431" y="208"/>
                </a:cubicBezTo>
                <a:cubicBezTo>
                  <a:pt x="431" y="208"/>
                  <a:pt x="433" y="209"/>
                  <a:pt x="433" y="209"/>
                </a:cubicBezTo>
                <a:cubicBezTo>
                  <a:pt x="433" y="209"/>
                  <a:pt x="433" y="208"/>
                  <a:pt x="434" y="208"/>
                </a:cubicBezTo>
                <a:cubicBezTo>
                  <a:pt x="434" y="208"/>
                  <a:pt x="435" y="208"/>
                  <a:pt x="435" y="208"/>
                </a:cubicBezTo>
                <a:cubicBezTo>
                  <a:pt x="436" y="208"/>
                  <a:pt x="437" y="208"/>
                  <a:pt x="437" y="208"/>
                </a:cubicBezTo>
                <a:cubicBezTo>
                  <a:pt x="437" y="208"/>
                  <a:pt x="438" y="208"/>
                  <a:pt x="439" y="208"/>
                </a:cubicBezTo>
                <a:cubicBezTo>
                  <a:pt x="439" y="207"/>
                  <a:pt x="439" y="207"/>
                  <a:pt x="439" y="207"/>
                </a:cubicBezTo>
                <a:cubicBezTo>
                  <a:pt x="439" y="207"/>
                  <a:pt x="439" y="206"/>
                  <a:pt x="439" y="206"/>
                </a:cubicBezTo>
                <a:cubicBezTo>
                  <a:pt x="439" y="206"/>
                  <a:pt x="440" y="204"/>
                  <a:pt x="440" y="204"/>
                </a:cubicBezTo>
                <a:cubicBezTo>
                  <a:pt x="440" y="204"/>
                  <a:pt x="441" y="204"/>
                  <a:pt x="441" y="204"/>
                </a:cubicBezTo>
                <a:cubicBezTo>
                  <a:pt x="441" y="204"/>
                  <a:pt x="442" y="204"/>
                  <a:pt x="442" y="204"/>
                </a:cubicBezTo>
                <a:cubicBezTo>
                  <a:pt x="442" y="204"/>
                  <a:pt x="442" y="203"/>
                  <a:pt x="442" y="203"/>
                </a:cubicBezTo>
                <a:cubicBezTo>
                  <a:pt x="442" y="203"/>
                  <a:pt x="442" y="202"/>
                  <a:pt x="442" y="202"/>
                </a:cubicBezTo>
                <a:cubicBezTo>
                  <a:pt x="442" y="202"/>
                  <a:pt x="443" y="202"/>
                  <a:pt x="443" y="202"/>
                </a:cubicBezTo>
                <a:cubicBezTo>
                  <a:pt x="443" y="200"/>
                  <a:pt x="443" y="200"/>
                  <a:pt x="443" y="200"/>
                </a:cubicBezTo>
                <a:cubicBezTo>
                  <a:pt x="443" y="200"/>
                  <a:pt x="445" y="200"/>
                  <a:pt x="445" y="200"/>
                </a:cubicBezTo>
                <a:cubicBezTo>
                  <a:pt x="446" y="200"/>
                  <a:pt x="445" y="200"/>
                  <a:pt x="445" y="200"/>
                </a:cubicBezTo>
                <a:cubicBezTo>
                  <a:pt x="448" y="199"/>
                  <a:pt x="448" y="199"/>
                  <a:pt x="448" y="199"/>
                </a:cubicBezTo>
                <a:cubicBezTo>
                  <a:pt x="448" y="199"/>
                  <a:pt x="448" y="199"/>
                  <a:pt x="448" y="200"/>
                </a:cubicBezTo>
                <a:cubicBezTo>
                  <a:pt x="446" y="197"/>
                  <a:pt x="443" y="193"/>
                  <a:pt x="443" y="193"/>
                </a:cubicBezTo>
                <a:cubicBezTo>
                  <a:pt x="445" y="189"/>
                  <a:pt x="445" y="189"/>
                  <a:pt x="445" y="189"/>
                </a:cubicBezTo>
                <a:cubicBezTo>
                  <a:pt x="445" y="189"/>
                  <a:pt x="446" y="182"/>
                  <a:pt x="446" y="180"/>
                </a:cubicBezTo>
                <a:cubicBezTo>
                  <a:pt x="446" y="179"/>
                  <a:pt x="446" y="173"/>
                  <a:pt x="446" y="173"/>
                </a:cubicBezTo>
                <a:cubicBezTo>
                  <a:pt x="446" y="173"/>
                  <a:pt x="442" y="172"/>
                  <a:pt x="445" y="169"/>
                </a:cubicBezTo>
                <a:cubicBezTo>
                  <a:pt x="448" y="165"/>
                  <a:pt x="451" y="160"/>
                  <a:pt x="451" y="160"/>
                </a:cubicBezTo>
                <a:cubicBezTo>
                  <a:pt x="451" y="150"/>
                  <a:pt x="451" y="150"/>
                  <a:pt x="451" y="150"/>
                </a:cubicBezTo>
                <a:cubicBezTo>
                  <a:pt x="451" y="150"/>
                  <a:pt x="448" y="147"/>
                  <a:pt x="452" y="145"/>
                </a:cubicBezTo>
                <a:cubicBezTo>
                  <a:pt x="456" y="142"/>
                  <a:pt x="463" y="133"/>
                  <a:pt x="463" y="133"/>
                </a:cubicBezTo>
                <a:cubicBezTo>
                  <a:pt x="470" y="125"/>
                  <a:pt x="470" y="125"/>
                  <a:pt x="470" y="125"/>
                </a:cubicBezTo>
                <a:cubicBezTo>
                  <a:pt x="458" y="122"/>
                  <a:pt x="458" y="122"/>
                  <a:pt x="458" y="122"/>
                </a:cubicBezTo>
                <a:cubicBezTo>
                  <a:pt x="451" y="121"/>
                  <a:pt x="451" y="121"/>
                  <a:pt x="451" y="121"/>
                </a:cubicBezTo>
                <a:cubicBezTo>
                  <a:pt x="446" y="118"/>
                  <a:pt x="446" y="118"/>
                  <a:pt x="446" y="118"/>
                </a:cubicBezTo>
                <a:cubicBezTo>
                  <a:pt x="443" y="113"/>
                  <a:pt x="443" y="113"/>
                  <a:pt x="443" y="113"/>
                </a:cubicBezTo>
                <a:cubicBezTo>
                  <a:pt x="440" y="115"/>
                  <a:pt x="440" y="115"/>
                  <a:pt x="440" y="115"/>
                </a:cubicBezTo>
                <a:cubicBezTo>
                  <a:pt x="437" y="117"/>
                  <a:pt x="437" y="117"/>
                  <a:pt x="437" y="117"/>
                </a:cubicBezTo>
                <a:cubicBezTo>
                  <a:pt x="430" y="116"/>
                  <a:pt x="430" y="116"/>
                  <a:pt x="430" y="116"/>
                </a:cubicBezTo>
                <a:cubicBezTo>
                  <a:pt x="425" y="111"/>
                  <a:pt x="425" y="111"/>
                  <a:pt x="425" y="111"/>
                </a:cubicBezTo>
                <a:cubicBezTo>
                  <a:pt x="421" y="114"/>
                  <a:pt x="421" y="114"/>
                  <a:pt x="421" y="114"/>
                </a:cubicBezTo>
                <a:cubicBezTo>
                  <a:pt x="417" y="111"/>
                  <a:pt x="417" y="111"/>
                  <a:pt x="417" y="111"/>
                </a:cubicBezTo>
                <a:cubicBezTo>
                  <a:pt x="414" y="106"/>
                  <a:pt x="414" y="106"/>
                  <a:pt x="414" y="106"/>
                </a:cubicBezTo>
                <a:cubicBezTo>
                  <a:pt x="413" y="102"/>
                  <a:pt x="413" y="102"/>
                  <a:pt x="413" y="102"/>
                </a:cubicBezTo>
                <a:cubicBezTo>
                  <a:pt x="408" y="97"/>
                  <a:pt x="408" y="97"/>
                  <a:pt x="408" y="97"/>
                </a:cubicBezTo>
                <a:cubicBezTo>
                  <a:pt x="406" y="97"/>
                  <a:pt x="406" y="97"/>
                  <a:pt x="406" y="97"/>
                </a:cubicBezTo>
                <a:cubicBezTo>
                  <a:pt x="406" y="98"/>
                  <a:pt x="405" y="98"/>
                  <a:pt x="405" y="98"/>
                </a:cubicBezTo>
                <a:cubicBezTo>
                  <a:pt x="405" y="98"/>
                  <a:pt x="402" y="97"/>
                  <a:pt x="402" y="97"/>
                </a:cubicBezTo>
                <a:cubicBezTo>
                  <a:pt x="402" y="95"/>
                  <a:pt x="402" y="95"/>
                  <a:pt x="402" y="95"/>
                </a:cubicBezTo>
                <a:cubicBezTo>
                  <a:pt x="401" y="94"/>
                  <a:pt x="401" y="94"/>
                  <a:pt x="401" y="94"/>
                </a:cubicBezTo>
                <a:cubicBezTo>
                  <a:pt x="399" y="94"/>
                  <a:pt x="399" y="94"/>
                  <a:pt x="399" y="94"/>
                </a:cubicBezTo>
                <a:cubicBezTo>
                  <a:pt x="397" y="95"/>
                  <a:pt x="397" y="95"/>
                  <a:pt x="397" y="95"/>
                </a:cubicBezTo>
                <a:cubicBezTo>
                  <a:pt x="396" y="96"/>
                  <a:pt x="396" y="96"/>
                  <a:pt x="396" y="96"/>
                </a:cubicBezTo>
                <a:cubicBezTo>
                  <a:pt x="396" y="96"/>
                  <a:pt x="396" y="96"/>
                  <a:pt x="396" y="96"/>
                </a:cubicBezTo>
                <a:cubicBezTo>
                  <a:pt x="395" y="97"/>
                  <a:pt x="395" y="97"/>
                  <a:pt x="395" y="97"/>
                </a:cubicBezTo>
                <a:cubicBezTo>
                  <a:pt x="394" y="97"/>
                  <a:pt x="394" y="97"/>
                  <a:pt x="394" y="97"/>
                </a:cubicBezTo>
                <a:cubicBezTo>
                  <a:pt x="394" y="97"/>
                  <a:pt x="394" y="97"/>
                  <a:pt x="394" y="97"/>
                </a:cubicBezTo>
                <a:cubicBezTo>
                  <a:pt x="394" y="97"/>
                  <a:pt x="393" y="97"/>
                  <a:pt x="393" y="97"/>
                </a:cubicBezTo>
                <a:cubicBezTo>
                  <a:pt x="391" y="97"/>
                  <a:pt x="391" y="97"/>
                  <a:pt x="391" y="97"/>
                </a:cubicBezTo>
                <a:cubicBezTo>
                  <a:pt x="391" y="96"/>
                  <a:pt x="391" y="96"/>
                  <a:pt x="391" y="96"/>
                </a:cubicBezTo>
                <a:cubicBezTo>
                  <a:pt x="391" y="95"/>
                  <a:pt x="391" y="95"/>
                  <a:pt x="391" y="95"/>
                </a:cubicBezTo>
                <a:cubicBezTo>
                  <a:pt x="389" y="94"/>
                  <a:pt x="389" y="94"/>
                  <a:pt x="389" y="94"/>
                </a:cubicBezTo>
                <a:cubicBezTo>
                  <a:pt x="388" y="94"/>
                  <a:pt x="388" y="94"/>
                  <a:pt x="388" y="94"/>
                </a:cubicBezTo>
                <a:cubicBezTo>
                  <a:pt x="388" y="94"/>
                  <a:pt x="387" y="93"/>
                  <a:pt x="387" y="93"/>
                </a:cubicBezTo>
                <a:cubicBezTo>
                  <a:pt x="386" y="93"/>
                  <a:pt x="386" y="92"/>
                  <a:pt x="386" y="92"/>
                </a:cubicBezTo>
                <a:cubicBezTo>
                  <a:pt x="385" y="91"/>
                  <a:pt x="385" y="91"/>
                  <a:pt x="385" y="91"/>
                </a:cubicBezTo>
                <a:cubicBezTo>
                  <a:pt x="387" y="91"/>
                  <a:pt x="387" y="91"/>
                  <a:pt x="387" y="91"/>
                </a:cubicBezTo>
                <a:cubicBezTo>
                  <a:pt x="387" y="91"/>
                  <a:pt x="387" y="90"/>
                  <a:pt x="387" y="90"/>
                </a:cubicBezTo>
                <a:cubicBezTo>
                  <a:pt x="387" y="90"/>
                  <a:pt x="387" y="90"/>
                  <a:pt x="387" y="90"/>
                </a:cubicBezTo>
                <a:cubicBezTo>
                  <a:pt x="387" y="90"/>
                  <a:pt x="386" y="90"/>
                  <a:pt x="386" y="90"/>
                </a:cubicBezTo>
                <a:cubicBezTo>
                  <a:pt x="384" y="90"/>
                  <a:pt x="384" y="90"/>
                  <a:pt x="384" y="90"/>
                </a:cubicBezTo>
                <a:cubicBezTo>
                  <a:pt x="383" y="91"/>
                  <a:pt x="383" y="91"/>
                  <a:pt x="383" y="91"/>
                </a:cubicBezTo>
                <a:cubicBezTo>
                  <a:pt x="381" y="91"/>
                  <a:pt x="381" y="91"/>
                  <a:pt x="381" y="91"/>
                </a:cubicBezTo>
                <a:cubicBezTo>
                  <a:pt x="379" y="92"/>
                  <a:pt x="379" y="92"/>
                  <a:pt x="379" y="92"/>
                </a:cubicBezTo>
                <a:cubicBezTo>
                  <a:pt x="376" y="92"/>
                  <a:pt x="376" y="92"/>
                  <a:pt x="376" y="92"/>
                </a:cubicBezTo>
                <a:cubicBezTo>
                  <a:pt x="375" y="90"/>
                  <a:pt x="375" y="90"/>
                  <a:pt x="375" y="90"/>
                </a:cubicBezTo>
                <a:cubicBezTo>
                  <a:pt x="374" y="88"/>
                  <a:pt x="374" y="88"/>
                  <a:pt x="374" y="88"/>
                </a:cubicBezTo>
                <a:cubicBezTo>
                  <a:pt x="373" y="87"/>
                  <a:pt x="373" y="87"/>
                  <a:pt x="373" y="87"/>
                </a:cubicBezTo>
                <a:cubicBezTo>
                  <a:pt x="372" y="87"/>
                  <a:pt x="372" y="87"/>
                  <a:pt x="372" y="87"/>
                </a:cubicBezTo>
                <a:cubicBezTo>
                  <a:pt x="369" y="86"/>
                  <a:pt x="369" y="86"/>
                  <a:pt x="369" y="86"/>
                </a:cubicBezTo>
                <a:cubicBezTo>
                  <a:pt x="370" y="84"/>
                  <a:pt x="370" y="84"/>
                  <a:pt x="370" y="84"/>
                </a:cubicBezTo>
                <a:cubicBezTo>
                  <a:pt x="370" y="84"/>
                  <a:pt x="369" y="82"/>
                  <a:pt x="369" y="82"/>
                </a:cubicBezTo>
                <a:cubicBezTo>
                  <a:pt x="368" y="82"/>
                  <a:pt x="367" y="82"/>
                  <a:pt x="367" y="82"/>
                </a:cubicBezTo>
                <a:cubicBezTo>
                  <a:pt x="365" y="80"/>
                  <a:pt x="365" y="80"/>
                  <a:pt x="365" y="80"/>
                </a:cubicBezTo>
                <a:cubicBezTo>
                  <a:pt x="365" y="80"/>
                  <a:pt x="365" y="79"/>
                  <a:pt x="364" y="78"/>
                </a:cubicBezTo>
                <a:cubicBezTo>
                  <a:pt x="363" y="78"/>
                  <a:pt x="363" y="77"/>
                  <a:pt x="362" y="77"/>
                </a:cubicBezTo>
                <a:cubicBezTo>
                  <a:pt x="361" y="77"/>
                  <a:pt x="359" y="77"/>
                  <a:pt x="359" y="77"/>
                </a:cubicBezTo>
                <a:cubicBezTo>
                  <a:pt x="359" y="77"/>
                  <a:pt x="358" y="75"/>
                  <a:pt x="357" y="75"/>
                </a:cubicBezTo>
                <a:cubicBezTo>
                  <a:pt x="357" y="75"/>
                  <a:pt x="353" y="75"/>
                  <a:pt x="353" y="75"/>
                </a:cubicBezTo>
                <a:cubicBezTo>
                  <a:pt x="353" y="75"/>
                  <a:pt x="354" y="72"/>
                  <a:pt x="354" y="72"/>
                </a:cubicBezTo>
                <a:cubicBezTo>
                  <a:pt x="354" y="71"/>
                  <a:pt x="354" y="68"/>
                  <a:pt x="354" y="68"/>
                </a:cubicBezTo>
                <a:cubicBezTo>
                  <a:pt x="354" y="67"/>
                  <a:pt x="354" y="67"/>
                  <a:pt x="354" y="67"/>
                </a:cubicBezTo>
                <a:cubicBezTo>
                  <a:pt x="354" y="67"/>
                  <a:pt x="353" y="66"/>
                  <a:pt x="354" y="64"/>
                </a:cubicBezTo>
                <a:cubicBezTo>
                  <a:pt x="355" y="62"/>
                  <a:pt x="354" y="63"/>
                  <a:pt x="355" y="61"/>
                </a:cubicBezTo>
                <a:cubicBezTo>
                  <a:pt x="356" y="58"/>
                  <a:pt x="356" y="57"/>
                  <a:pt x="356" y="57"/>
                </a:cubicBezTo>
                <a:cubicBezTo>
                  <a:pt x="354" y="56"/>
                  <a:pt x="354" y="56"/>
                  <a:pt x="354" y="56"/>
                </a:cubicBezTo>
                <a:cubicBezTo>
                  <a:pt x="354" y="56"/>
                  <a:pt x="353" y="55"/>
                  <a:pt x="352" y="56"/>
                </a:cubicBezTo>
                <a:cubicBezTo>
                  <a:pt x="352" y="58"/>
                  <a:pt x="351" y="58"/>
                  <a:pt x="351" y="58"/>
                </a:cubicBezTo>
                <a:cubicBezTo>
                  <a:pt x="349" y="61"/>
                  <a:pt x="349" y="61"/>
                  <a:pt x="349" y="61"/>
                </a:cubicBezTo>
                <a:cubicBezTo>
                  <a:pt x="349" y="64"/>
                  <a:pt x="349" y="64"/>
                  <a:pt x="349" y="64"/>
                </a:cubicBezTo>
                <a:cubicBezTo>
                  <a:pt x="349" y="64"/>
                  <a:pt x="350" y="65"/>
                  <a:pt x="347" y="65"/>
                </a:cubicBezTo>
                <a:cubicBezTo>
                  <a:pt x="345" y="65"/>
                  <a:pt x="343" y="65"/>
                  <a:pt x="343" y="65"/>
                </a:cubicBezTo>
                <a:cubicBezTo>
                  <a:pt x="343" y="65"/>
                  <a:pt x="345" y="67"/>
                  <a:pt x="342" y="67"/>
                </a:cubicBezTo>
                <a:cubicBezTo>
                  <a:pt x="340" y="67"/>
                  <a:pt x="337" y="67"/>
                  <a:pt x="337" y="67"/>
                </a:cubicBezTo>
                <a:cubicBezTo>
                  <a:pt x="335" y="65"/>
                  <a:pt x="335" y="65"/>
                  <a:pt x="335" y="65"/>
                </a:cubicBezTo>
                <a:cubicBezTo>
                  <a:pt x="331" y="66"/>
                  <a:pt x="331" y="66"/>
                  <a:pt x="331" y="66"/>
                </a:cubicBezTo>
                <a:cubicBezTo>
                  <a:pt x="331" y="66"/>
                  <a:pt x="331" y="65"/>
                  <a:pt x="331" y="63"/>
                </a:cubicBezTo>
                <a:cubicBezTo>
                  <a:pt x="331" y="62"/>
                  <a:pt x="330" y="60"/>
                  <a:pt x="331" y="60"/>
                </a:cubicBezTo>
                <a:cubicBezTo>
                  <a:pt x="332" y="60"/>
                  <a:pt x="333" y="59"/>
                  <a:pt x="333" y="59"/>
                </a:cubicBezTo>
                <a:cubicBezTo>
                  <a:pt x="332" y="56"/>
                  <a:pt x="332" y="56"/>
                  <a:pt x="332" y="56"/>
                </a:cubicBezTo>
                <a:cubicBezTo>
                  <a:pt x="332" y="56"/>
                  <a:pt x="332" y="56"/>
                  <a:pt x="332" y="56"/>
                </a:cubicBezTo>
                <a:cubicBezTo>
                  <a:pt x="332" y="56"/>
                  <a:pt x="331" y="56"/>
                  <a:pt x="331" y="55"/>
                </a:cubicBezTo>
                <a:cubicBezTo>
                  <a:pt x="331" y="54"/>
                  <a:pt x="332" y="52"/>
                  <a:pt x="332" y="52"/>
                </a:cubicBezTo>
                <a:cubicBezTo>
                  <a:pt x="333" y="51"/>
                  <a:pt x="333" y="49"/>
                  <a:pt x="333" y="49"/>
                </a:cubicBezTo>
                <a:cubicBezTo>
                  <a:pt x="332" y="49"/>
                  <a:pt x="332" y="49"/>
                  <a:pt x="332" y="49"/>
                </a:cubicBezTo>
                <a:cubicBezTo>
                  <a:pt x="332" y="49"/>
                  <a:pt x="330" y="50"/>
                  <a:pt x="330" y="48"/>
                </a:cubicBezTo>
                <a:cubicBezTo>
                  <a:pt x="330" y="47"/>
                  <a:pt x="329" y="45"/>
                  <a:pt x="329" y="45"/>
                </a:cubicBezTo>
                <a:cubicBezTo>
                  <a:pt x="329" y="45"/>
                  <a:pt x="327" y="44"/>
                  <a:pt x="327" y="44"/>
                </a:cubicBezTo>
                <a:cubicBezTo>
                  <a:pt x="326" y="44"/>
                  <a:pt x="326" y="44"/>
                  <a:pt x="325" y="45"/>
                </a:cubicBezTo>
                <a:cubicBezTo>
                  <a:pt x="325" y="45"/>
                  <a:pt x="322" y="44"/>
                  <a:pt x="322" y="44"/>
                </a:cubicBezTo>
                <a:cubicBezTo>
                  <a:pt x="322" y="44"/>
                  <a:pt x="319" y="44"/>
                  <a:pt x="319" y="44"/>
                </a:cubicBezTo>
                <a:cubicBezTo>
                  <a:pt x="318" y="44"/>
                  <a:pt x="317" y="46"/>
                  <a:pt x="317" y="46"/>
                </a:cubicBezTo>
                <a:cubicBezTo>
                  <a:pt x="315" y="43"/>
                  <a:pt x="315" y="43"/>
                  <a:pt x="315" y="43"/>
                </a:cubicBezTo>
                <a:cubicBezTo>
                  <a:pt x="316" y="40"/>
                  <a:pt x="316" y="40"/>
                  <a:pt x="316" y="40"/>
                </a:cubicBezTo>
                <a:cubicBezTo>
                  <a:pt x="316" y="40"/>
                  <a:pt x="314" y="38"/>
                  <a:pt x="314" y="37"/>
                </a:cubicBezTo>
                <a:cubicBezTo>
                  <a:pt x="314" y="37"/>
                  <a:pt x="313" y="35"/>
                  <a:pt x="313" y="35"/>
                </a:cubicBezTo>
                <a:cubicBezTo>
                  <a:pt x="311" y="35"/>
                  <a:pt x="311" y="35"/>
                  <a:pt x="311" y="35"/>
                </a:cubicBezTo>
                <a:cubicBezTo>
                  <a:pt x="310" y="34"/>
                  <a:pt x="310" y="34"/>
                  <a:pt x="310" y="34"/>
                </a:cubicBezTo>
                <a:cubicBezTo>
                  <a:pt x="310" y="34"/>
                  <a:pt x="308" y="34"/>
                  <a:pt x="307" y="34"/>
                </a:cubicBezTo>
                <a:cubicBezTo>
                  <a:pt x="306" y="34"/>
                  <a:pt x="306" y="34"/>
                  <a:pt x="305" y="34"/>
                </a:cubicBezTo>
                <a:cubicBezTo>
                  <a:pt x="305" y="34"/>
                  <a:pt x="303" y="32"/>
                  <a:pt x="303" y="32"/>
                </a:cubicBezTo>
                <a:cubicBezTo>
                  <a:pt x="303" y="31"/>
                  <a:pt x="303" y="30"/>
                  <a:pt x="303" y="29"/>
                </a:cubicBezTo>
                <a:cubicBezTo>
                  <a:pt x="302" y="28"/>
                  <a:pt x="301" y="26"/>
                  <a:pt x="301" y="25"/>
                </a:cubicBezTo>
                <a:cubicBezTo>
                  <a:pt x="301" y="25"/>
                  <a:pt x="302" y="23"/>
                  <a:pt x="302" y="23"/>
                </a:cubicBezTo>
                <a:cubicBezTo>
                  <a:pt x="301" y="22"/>
                  <a:pt x="299" y="20"/>
                  <a:pt x="299" y="20"/>
                </a:cubicBezTo>
                <a:cubicBezTo>
                  <a:pt x="298" y="18"/>
                  <a:pt x="298" y="18"/>
                  <a:pt x="298" y="18"/>
                </a:cubicBezTo>
                <a:cubicBezTo>
                  <a:pt x="298" y="18"/>
                  <a:pt x="295" y="20"/>
                  <a:pt x="294" y="20"/>
                </a:cubicBezTo>
                <a:cubicBezTo>
                  <a:pt x="293" y="20"/>
                  <a:pt x="291" y="19"/>
                  <a:pt x="291" y="20"/>
                </a:cubicBezTo>
                <a:cubicBezTo>
                  <a:pt x="291" y="20"/>
                  <a:pt x="292" y="22"/>
                  <a:pt x="291" y="22"/>
                </a:cubicBezTo>
                <a:cubicBezTo>
                  <a:pt x="290" y="22"/>
                  <a:pt x="288" y="22"/>
                  <a:pt x="287" y="21"/>
                </a:cubicBezTo>
                <a:cubicBezTo>
                  <a:pt x="286" y="20"/>
                  <a:pt x="286" y="19"/>
                  <a:pt x="286" y="18"/>
                </a:cubicBezTo>
                <a:cubicBezTo>
                  <a:pt x="285" y="18"/>
                  <a:pt x="285" y="16"/>
                  <a:pt x="284" y="16"/>
                </a:cubicBezTo>
                <a:cubicBezTo>
                  <a:pt x="283" y="16"/>
                  <a:pt x="282" y="16"/>
                  <a:pt x="282" y="15"/>
                </a:cubicBezTo>
                <a:cubicBezTo>
                  <a:pt x="282" y="15"/>
                  <a:pt x="282" y="12"/>
                  <a:pt x="282" y="12"/>
                </a:cubicBezTo>
                <a:cubicBezTo>
                  <a:pt x="282" y="10"/>
                  <a:pt x="282" y="10"/>
                  <a:pt x="282" y="10"/>
                </a:cubicBezTo>
                <a:cubicBezTo>
                  <a:pt x="282" y="10"/>
                  <a:pt x="282" y="7"/>
                  <a:pt x="281" y="7"/>
                </a:cubicBezTo>
                <a:cubicBezTo>
                  <a:pt x="281" y="6"/>
                  <a:pt x="280" y="5"/>
                  <a:pt x="280" y="5"/>
                </a:cubicBezTo>
                <a:cubicBezTo>
                  <a:pt x="280" y="2"/>
                  <a:pt x="280" y="2"/>
                  <a:pt x="280" y="2"/>
                </a:cubicBezTo>
                <a:cubicBezTo>
                  <a:pt x="281" y="1"/>
                  <a:pt x="281" y="1"/>
                  <a:pt x="281" y="1"/>
                </a:cubicBezTo>
                <a:cubicBezTo>
                  <a:pt x="281" y="1"/>
                  <a:pt x="281" y="0"/>
                  <a:pt x="282" y="0"/>
                </a:cubicBezTo>
                <a:cubicBezTo>
                  <a:pt x="259" y="4"/>
                  <a:pt x="259" y="4"/>
                  <a:pt x="259" y="4"/>
                </a:cubicBezTo>
                <a:cubicBezTo>
                  <a:pt x="249" y="5"/>
                  <a:pt x="249" y="5"/>
                  <a:pt x="249" y="5"/>
                </a:cubicBezTo>
                <a:cubicBezTo>
                  <a:pt x="245" y="10"/>
                  <a:pt x="245" y="10"/>
                  <a:pt x="245" y="10"/>
                </a:cubicBezTo>
                <a:cubicBezTo>
                  <a:pt x="243" y="15"/>
                  <a:pt x="243" y="15"/>
                  <a:pt x="243" y="15"/>
                </a:cubicBezTo>
                <a:cubicBezTo>
                  <a:pt x="244" y="23"/>
                  <a:pt x="244" y="23"/>
                  <a:pt x="244" y="23"/>
                </a:cubicBezTo>
                <a:cubicBezTo>
                  <a:pt x="241" y="28"/>
                  <a:pt x="241" y="28"/>
                  <a:pt x="241" y="28"/>
                </a:cubicBezTo>
                <a:cubicBezTo>
                  <a:pt x="241" y="34"/>
                  <a:pt x="241" y="34"/>
                  <a:pt x="241" y="34"/>
                </a:cubicBezTo>
                <a:cubicBezTo>
                  <a:pt x="241" y="43"/>
                  <a:pt x="241" y="43"/>
                  <a:pt x="241" y="43"/>
                </a:cubicBezTo>
                <a:cubicBezTo>
                  <a:pt x="236" y="46"/>
                  <a:pt x="236" y="46"/>
                  <a:pt x="236" y="46"/>
                </a:cubicBezTo>
                <a:cubicBezTo>
                  <a:pt x="229" y="53"/>
                  <a:pt x="229" y="53"/>
                  <a:pt x="229" y="53"/>
                </a:cubicBezTo>
                <a:cubicBezTo>
                  <a:pt x="219" y="57"/>
                  <a:pt x="219" y="57"/>
                  <a:pt x="219" y="57"/>
                </a:cubicBezTo>
                <a:cubicBezTo>
                  <a:pt x="206" y="60"/>
                  <a:pt x="206" y="60"/>
                  <a:pt x="206" y="60"/>
                </a:cubicBezTo>
                <a:cubicBezTo>
                  <a:pt x="196" y="63"/>
                  <a:pt x="196" y="63"/>
                  <a:pt x="196" y="63"/>
                </a:cubicBezTo>
                <a:cubicBezTo>
                  <a:pt x="187" y="68"/>
                  <a:pt x="187" y="68"/>
                  <a:pt x="187" y="68"/>
                </a:cubicBezTo>
                <a:cubicBezTo>
                  <a:pt x="185" y="75"/>
                  <a:pt x="185" y="75"/>
                  <a:pt x="185" y="75"/>
                </a:cubicBezTo>
                <a:cubicBezTo>
                  <a:pt x="184" y="84"/>
                  <a:pt x="184" y="84"/>
                  <a:pt x="184" y="84"/>
                </a:cubicBezTo>
                <a:cubicBezTo>
                  <a:pt x="177" y="87"/>
                  <a:pt x="177" y="87"/>
                  <a:pt x="177" y="87"/>
                </a:cubicBezTo>
                <a:cubicBezTo>
                  <a:pt x="177" y="87"/>
                  <a:pt x="174" y="89"/>
                  <a:pt x="172" y="88"/>
                </a:cubicBezTo>
                <a:cubicBezTo>
                  <a:pt x="169" y="88"/>
                  <a:pt x="163" y="86"/>
                  <a:pt x="163" y="86"/>
                </a:cubicBezTo>
                <a:cubicBezTo>
                  <a:pt x="163" y="86"/>
                  <a:pt x="156" y="82"/>
                  <a:pt x="153" y="82"/>
                </a:cubicBezTo>
                <a:cubicBezTo>
                  <a:pt x="150" y="81"/>
                  <a:pt x="145" y="76"/>
                  <a:pt x="145" y="76"/>
                </a:cubicBezTo>
                <a:cubicBezTo>
                  <a:pt x="140" y="80"/>
                  <a:pt x="140" y="80"/>
                  <a:pt x="140" y="80"/>
                </a:cubicBezTo>
                <a:cubicBezTo>
                  <a:pt x="140" y="80"/>
                  <a:pt x="137" y="77"/>
                  <a:pt x="137" y="75"/>
                </a:cubicBezTo>
                <a:cubicBezTo>
                  <a:pt x="137" y="74"/>
                  <a:pt x="137" y="74"/>
                  <a:pt x="137" y="72"/>
                </a:cubicBezTo>
                <a:cubicBezTo>
                  <a:pt x="137" y="69"/>
                  <a:pt x="137" y="64"/>
                  <a:pt x="137" y="64"/>
                </a:cubicBezTo>
                <a:cubicBezTo>
                  <a:pt x="130" y="61"/>
                  <a:pt x="130" y="61"/>
                  <a:pt x="130" y="61"/>
                </a:cubicBezTo>
                <a:cubicBezTo>
                  <a:pt x="123" y="60"/>
                  <a:pt x="123" y="60"/>
                  <a:pt x="123" y="60"/>
                </a:cubicBezTo>
                <a:cubicBezTo>
                  <a:pt x="123" y="60"/>
                  <a:pt x="123" y="62"/>
                  <a:pt x="121" y="60"/>
                </a:cubicBezTo>
                <a:cubicBezTo>
                  <a:pt x="118" y="58"/>
                  <a:pt x="118" y="54"/>
                  <a:pt x="118" y="54"/>
                </a:cubicBezTo>
                <a:cubicBezTo>
                  <a:pt x="112" y="51"/>
                  <a:pt x="112" y="51"/>
                  <a:pt x="112" y="51"/>
                </a:cubicBezTo>
                <a:cubicBezTo>
                  <a:pt x="110" y="59"/>
                  <a:pt x="110" y="59"/>
                  <a:pt x="110" y="59"/>
                </a:cubicBezTo>
                <a:cubicBezTo>
                  <a:pt x="117" y="65"/>
                  <a:pt x="117" y="65"/>
                  <a:pt x="117" y="65"/>
                </a:cubicBezTo>
                <a:cubicBezTo>
                  <a:pt x="119" y="69"/>
                  <a:pt x="119" y="69"/>
                  <a:pt x="119" y="69"/>
                </a:cubicBezTo>
                <a:cubicBezTo>
                  <a:pt x="117" y="75"/>
                  <a:pt x="117" y="75"/>
                  <a:pt x="117" y="75"/>
                </a:cubicBezTo>
                <a:cubicBezTo>
                  <a:pt x="119" y="80"/>
                  <a:pt x="119" y="80"/>
                  <a:pt x="119" y="80"/>
                </a:cubicBezTo>
                <a:cubicBezTo>
                  <a:pt x="120" y="84"/>
                  <a:pt x="120" y="84"/>
                  <a:pt x="120" y="84"/>
                </a:cubicBezTo>
                <a:cubicBezTo>
                  <a:pt x="120" y="84"/>
                  <a:pt x="121" y="84"/>
                  <a:pt x="121" y="87"/>
                </a:cubicBezTo>
                <a:cubicBezTo>
                  <a:pt x="121" y="89"/>
                  <a:pt x="120" y="99"/>
                  <a:pt x="120" y="99"/>
                </a:cubicBezTo>
                <a:cubicBezTo>
                  <a:pt x="120" y="107"/>
                  <a:pt x="120" y="107"/>
                  <a:pt x="120" y="107"/>
                </a:cubicBezTo>
                <a:cubicBezTo>
                  <a:pt x="123" y="115"/>
                  <a:pt x="123" y="115"/>
                  <a:pt x="123" y="115"/>
                </a:cubicBezTo>
                <a:cubicBezTo>
                  <a:pt x="123" y="115"/>
                  <a:pt x="118" y="118"/>
                  <a:pt x="116" y="118"/>
                </a:cubicBezTo>
                <a:cubicBezTo>
                  <a:pt x="114" y="118"/>
                  <a:pt x="109" y="116"/>
                  <a:pt x="109" y="116"/>
                </a:cubicBezTo>
                <a:cubicBezTo>
                  <a:pt x="107" y="111"/>
                  <a:pt x="107" y="111"/>
                  <a:pt x="107" y="111"/>
                </a:cubicBezTo>
                <a:cubicBezTo>
                  <a:pt x="95" y="112"/>
                  <a:pt x="95" y="112"/>
                  <a:pt x="95" y="112"/>
                </a:cubicBezTo>
                <a:cubicBezTo>
                  <a:pt x="88" y="111"/>
                  <a:pt x="88" y="111"/>
                  <a:pt x="88" y="111"/>
                </a:cubicBezTo>
                <a:cubicBezTo>
                  <a:pt x="82" y="115"/>
                  <a:pt x="82" y="115"/>
                  <a:pt x="82" y="115"/>
                </a:cubicBezTo>
                <a:cubicBezTo>
                  <a:pt x="78" y="114"/>
                  <a:pt x="78" y="114"/>
                  <a:pt x="78" y="114"/>
                </a:cubicBezTo>
                <a:cubicBezTo>
                  <a:pt x="74" y="110"/>
                  <a:pt x="74" y="110"/>
                  <a:pt x="74" y="110"/>
                </a:cubicBezTo>
                <a:cubicBezTo>
                  <a:pt x="73" y="104"/>
                  <a:pt x="73" y="104"/>
                  <a:pt x="73" y="104"/>
                </a:cubicBezTo>
                <a:cubicBezTo>
                  <a:pt x="71" y="99"/>
                  <a:pt x="71" y="99"/>
                  <a:pt x="71" y="99"/>
                </a:cubicBezTo>
                <a:cubicBezTo>
                  <a:pt x="67" y="94"/>
                  <a:pt x="67" y="94"/>
                  <a:pt x="67" y="94"/>
                </a:cubicBezTo>
                <a:cubicBezTo>
                  <a:pt x="54" y="95"/>
                  <a:pt x="54" y="95"/>
                  <a:pt x="54" y="95"/>
                </a:cubicBezTo>
                <a:cubicBezTo>
                  <a:pt x="49" y="96"/>
                  <a:pt x="49" y="96"/>
                  <a:pt x="49" y="96"/>
                </a:cubicBezTo>
                <a:cubicBezTo>
                  <a:pt x="46" y="99"/>
                  <a:pt x="46" y="99"/>
                  <a:pt x="46" y="99"/>
                </a:cubicBezTo>
                <a:cubicBezTo>
                  <a:pt x="40" y="98"/>
                  <a:pt x="40" y="98"/>
                  <a:pt x="40" y="98"/>
                </a:cubicBezTo>
                <a:cubicBezTo>
                  <a:pt x="38" y="101"/>
                  <a:pt x="38" y="101"/>
                  <a:pt x="38" y="101"/>
                </a:cubicBezTo>
                <a:cubicBezTo>
                  <a:pt x="31" y="99"/>
                  <a:pt x="31" y="99"/>
                  <a:pt x="31" y="99"/>
                </a:cubicBezTo>
                <a:cubicBezTo>
                  <a:pt x="24" y="100"/>
                  <a:pt x="24" y="100"/>
                  <a:pt x="24" y="100"/>
                </a:cubicBezTo>
                <a:cubicBezTo>
                  <a:pt x="19" y="99"/>
                  <a:pt x="19" y="99"/>
                  <a:pt x="19" y="99"/>
                </a:cubicBezTo>
                <a:cubicBezTo>
                  <a:pt x="10" y="101"/>
                  <a:pt x="10" y="101"/>
                  <a:pt x="10" y="101"/>
                </a:cubicBezTo>
                <a:cubicBezTo>
                  <a:pt x="5" y="105"/>
                  <a:pt x="5" y="105"/>
                  <a:pt x="5" y="105"/>
                </a:cubicBezTo>
                <a:cubicBezTo>
                  <a:pt x="0" y="113"/>
                  <a:pt x="0" y="113"/>
                  <a:pt x="0" y="113"/>
                </a:cubicBezTo>
                <a:cubicBezTo>
                  <a:pt x="0" y="113"/>
                  <a:pt x="2" y="113"/>
                  <a:pt x="4" y="113"/>
                </a:cubicBezTo>
                <a:cubicBezTo>
                  <a:pt x="5" y="113"/>
                  <a:pt x="14" y="114"/>
                  <a:pt x="14" y="114"/>
                </a:cubicBezTo>
                <a:cubicBezTo>
                  <a:pt x="16" y="117"/>
                  <a:pt x="16" y="117"/>
                  <a:pt x="16" y="117"/>
                </a:cubicBezTo>
                <a:cubicBezTo>
                  <a:pt x="10" y="120"/>
                  <a:pt x="10" y="120"/>
                  <a:pt x="10" y="120"/>
                </a:cubicBezTo>
                <a:cubicBezTo>
                  <a:pt x="15" y="122"/>
                  <a:pt x="15" y="122"/>
                  <a:pt x="15" y="122"/>
                </a:cubicBezTo>
                <a:cubicBezTo>
                  <a:pt x="16" y="124"/>
                  <a:pt x="16" y="124"/>
                  <a:pt x="16" y="124"/>
                </a:cubicBezTo>
                <a:cubicBezTo>
                  <a:pt x="16" y="127"/>
                  <a:pt x="16" y="127"/>
                  <a:pt x="16" y="127"/>
                </a:cubicBezTo>
                <a:cubicBezTo>
                  <a:pt x="5" y="128"/>
                  <a:pt x="5" y="128"/>
                  <a:pt x="5" y="128"/>
                </a:cubicBezTo>
                <a:cubicBezTo>
                  <a:pt x="5" y="128"/>
                  <a:pt x="2" y="127"/>
                  <a:pt x="2" y="129"/>
                </a:cubicBezTo>
                <a:cubicBezTo>
                  <a:pt x="1" y="131"/>
                  <a:pt x="5" y="132"/>
                  <a:pt x="5" y="132"/>
                </a:cubicBezTo>
                <a:cubicBezTo>
                  <a:pt x="10" y="135"/>
                  <a:pt x="10" y="135"/>
                  <a:pt x="10" y="135"/>
                </a:cubicBezTo>
                <a:cubicBezTo>
                  <a:pt x="9" y="145"/>
                  <a:pt x="9" y="145"/>
                  <a:pt x="9" y="145"/>
                </a:cubicBezTo>
                <a:cubicBezTo>
                  <a:pt x="13" y="145"/>
                  <a:pt x="13" y="145"/>
                  <a:pt x="13" y="145"/>
                </a:cubicBezTo>
                <a:cubicBezTo>
                  <a:pt x="19" y="145"/>
                  <a:pt x="19" y="145"/>
                  <a:pt x="19" y="145"/>
                </a:cubicBezTo>
                <a:cubicBezTo>
                  <a:pt x="19" y="145"/>
                  <a:pt x="20" y="143"/>
                  <a:pt x="23" y="142"/>
                </a:cubicBezTo>
                <a:cubicBezTo>
                  <a:pt x="25" y="142"/>
                  <a:pt x="28" y="142"/>
                  <a:pt x="28" y="142"/>
                </a:cubicBezTo>
                <a:cubicBezTo>
                  <a:pt x="28" y="142"/>
                  <a:pt x="28" y="141"/>
                  <a:pt x="30" y="146"/>
                </a:cubicBezTo>
                <a:cubicBezTo>
                  <a:pt x="31" y="150"/>
                  <a:pt x="31" y="150"/>
                  <a:pt x="31" y="150"/>
                </a:cubicBezTo>
                <a:cubicBezTo>
                  <a:pt x="35" y="151"/>
                  <a:pt x="35" y="151"/>
                  <a:pt x="35" y="151"/>
                </a:cubicBezTo>
                <a:cubicBezTo>
                  <a:pt x="37" y="152"/>
                  <a:pt x="37" y="152"/>
                  <a:pt x="37" y="152"/>
                </a:cubicBezTo>
                <a:cubicBezTo>
                  <a:pt x="37" y="152"/>
                  <a:pt x="41" y="154"/>
                  <a:pt x="43" y="155"/>
                </a:cubicBezTo>
                <a:cubicBezTo>
                  <a:pt x="45" y="156"/>
                  <a:pt x="49" y="160"/>
                  <a:pt x="49" y="160"/>
                </a:cubicBezTo>
                <a:cubicBezTo>
                  <a:pt x="51" y="161"/>
                  <a:pt x="51" y="161"/>
                  <a:pt x="51" y="161"/>
                </a:cubicBezTo>
                <a:cubicBezTo>
                  <a:pt x="51" y="166"/>
                  <a:pt x="51" y="166"/>
                  <a:pt x="51" y="166"/>
                </a:cubicBezTo>
                <a:cubicBezTo>
                  <a:pt x="51" y="166"/>
                  <a:pt x="55" y="167"/>
                  <a:pt x="58" y="167"/>
                </a:cubicBezTo>
                <a:cubicBezTo>
                  <a:pt x="61" y="167"/>
                  <a:pt x="68" y="166"/>
                  <a:pt x="68" y="166"/>
                </a:cubicBezTo>
                <a:cubicBezTo>
                  <a:pt x="70" y="170"/>
                  <a:pt x="70" y="170"/>
                  <a:pt x="70" y="170"/>
                </a:cubicBezTo>
                <a:cubicBezTo>
                  <a:pt x="72" y="170"/>
                  <a:pt x="81" y="173"/>
                  <a:pt x="81" y="173"/>
                </a:cubicBezTo>
                <a:cubicBezTo>
                  <a:pt x="78" y="177"/>
                  <a:pt x="78" y="177"/>
                  <a:pt x="78" y="177"/>
                </a:cubicBezTo>
                <a:cubicBezTo>
                  <a:pt x="75" y="180"/>
                  <a:pt x="75" y="180"/>
                  <a:pt x="75" y="180"/>
                </a:cubicBezTo>
                <a:cubicBezTo>
                  <a:pt x="74" y="183"/>
                  <a:pt x="74" y="183"/>
                  <a:pt x="74" y="183"/>
                </a:cubicBezTo>
                <a:cubicBezTo>
                  <a:pt x="74" y="183"/>
                  <a:pt x="75" y="183"/>
                  <a:pt x="79" y="184"/>
                </a:cubicBezTo>
                <a:cubicBezTo>
                  <a:pt x="83" y="185"/>
                  <a:pt x="86" y="187"/>
                  <a:pt x="86" y="187"/>
                </a:cubicBezTo>
                <a:cubicBezTo>
                  <a:pt x="84" y="192"/>
                  <a:pt x="84" y="192"/>
                  <a:pt x="84" y="192"/>
                </a:cubicBezTo>
                <a:cubicBezTo>
                  <a:pt x="89" y="196"/>
                  <a:pt x="89" y="196"/>
                  <a:pt x="89" y="196"/>
                </a:cubicBezTo>
                <a:cubicBezTo>
                  <a:pt x="89" y="196"/>
                  <a:pt x="91" y="199"/>
                  <a:pt x="91" y="200"/>
                </a:cubicBezTo>
                <a:cubicBezTo>
                  <a:pt x="90" y="201"/>
                  <a:pt x="90" y="203"/>
                  <a:pt x="90" y="203"/>
                </a:cubicBezTo>
                <a:cubicBezTo>
                  <a:pt x="87" y="202"/>
                  <a:pt x="87" y="202"/>
                  <a:pt x="87" y="202"/>
                </a:cubicBezTo>
                <a:cubicBezTo>
                  <a:pt x="87" y="202"/>
                  <a:pt x="87" y="204"/>
                  <a:pt x="86" y="202"/>
                </a:cubicBezTo>
                <a:cubicBezTo>
                  <a:pt x="84" y="200"/>
                  <a:pt x="83" y="198"/>
                  <a:pt x="83" y="198"/>
                </a:cubicBezTo>
                <a:cubicBezTo>
                  <a:pt x="82" y="202"/>
                  <a:pt x="82" y="202"/>
                  <a:pt x="82" y="202"/>
                </a:cubicBezTo>
                <a:cubicBezTo>
                  <a:pt x="82" y="202"/>
                  <a:pt x="83" y="206"/>
                  <a:pt x="84" y="207"/>
                </a:cubicBezTo>
                <a:cubicBezTo>
                  <a:pt x="86" y="207"/>
                  <a:pt x="86" y="206"/>
                  <a:pt x="86" y="209"/>
                </a:cubicBezTo>
                <a:cubicBezTo>
                  <a:pt x="86" y="211"/>
                  <a:pt x="87" y="216"/>
                  <a:pt x="88" y="217"/>
                </a:cubicBezTo>
                <a:cubicBezTo>
                  <a:pt x="89" y="219"/>
                  <a:pt x="89" y="224"/>
                  <a:pt x="90" y="225"/>
                </a:cubicBezTo>
                <a:cubicBezTo>
                  <a:pt x="92" y="225"/>
                  <a:pt x="93" y="226"/>
                  <a:pt x="93" y="226"/>
                </a:cubicBezTo>
                <a:cubicBezTo>
                  <a:pt x="95" y="228"/>
                  <a:pt x="95" y="228"/>
                  <a:pt x="95" y="228"/>
                </a:cubicBezTo>
                <a:cubicBezTo>
                  <a:pt x="101" y="233"/>
                  <a:pt x="101" y="233"/>
                  <a:pt x="101" y="233"/>
                </a:cubicBezTo>
                <a:cubicBezTo>
                  <a:pt x="101" y="233"/>
                  <a:pt x="105" y="236"/>
                  <a:pt x="107" y="237"/>
                </a:cubicBezTo>
                <a:cubicBezTo>
                  <a:pt x="109" y="238"/>
                  <a:pt x="110" y="238"/>
                  <a:pt x="110" y="238"/>
                </a:cubicBezTo>
                <a:cubicBezTo>
                  <a:pt x="115" y="243"/>
                  <a:pt x="115" y="243"/>
                  <a:pt x="115" y="243"/>
                </a:cubicBezTo>
                <a:cubicBezTo>
                  <a:pt x="115" y="243"/>
                  <a:pt x="118" y="248"/>
                  <a:pt x="117" y="248"/>
                </a:cubicBezTo>
                <a:cubicBezTo>
                  <a:pt x="116" y="248"/>
                  <a:pt x="117" y="249"/>
                  <a:pt x="115" y="249"/>
                </a:cubicBezTo>
                <a:cubicBezTo>
                  <a:pt x="112" y="249"/>
                  <a:pt x="113" y="251"/>
                  <a:pt x="111" y="249"/>
                </a:cubicBezTo>
                <a:cubicBezTo>
                  <a:pt x="108" y="247"/>
                  <a:pt x="106" y="244"/>
                  <a:pt x="103" y="244"/>
                </a:cubicBezTo>
                <a:cubicBezTo>
                  <a:pt x="100" y="244"/>
                  <a:pt x="100" y="244"/>
                  <a:pt x="100" y="244"/>
                </a:cubicBezTo>
                <a:cubicBezTo>
                  <a:pt x="106" y="249"/>
                  <a:pt x="106" y="249"/>
                  <a:pt x="106" y="249"/>
                </a:cubicBezTo>
                <a:cubicBezTo>
                  <a:pt x="109" y="250"/>
                  <a:pt x="109" y="250"/>
                  <a:pt x="109" y="250"/>
                </a:cubicBezTo>
                <a:cubicBezTo>
                  <a:pt x="113" y="254"/>
                  <a:pt x="113" y="254"/>
                  <a:pt x="113" y="254"/>
                </a:cubicBezTo>
                <a:cubicBezTo>
                  <a:pt x="114" y="254"/>
                  <a:pt x="114" y="254"/>
                  <a:pt x="114" y="254"/>
                </a:cubicBezTo>
                <a:cubicBezTo>
                  <a:pt x="114" y="254"/>
                  <a:pt x="115" y="256"/>
                  <a:pt x="115" y="257"/>
                </a:cubicBezTo>
                <a:cubicBezTo>
                  <a:pt x="115" y="258"/>
                  <a:pt x="114" y="261"/>
                  <a:pt x="113" y="262"/>
                </a:cubicBezTo>
                <a:cubicBezTo>
                  <a:pt x="113" y="264"/>
                  <a:pt x="113" y="266"/>
                  <a:pt x="113" y="266"/>
                </a:cubicBezTo>
                <a:cubicBezTo>
                  <a:pt x="110" y="259"/>
                  <a:pt x="110" y="259"/>
                  <a:pt x="110" y="259"/>
                </a:cubicBezTo>
                <a:cubicBezTo>
                  <a:pt x="110" y="259"/>
                  <a:pt x="111" y="257"/>
                  <a:pt x="109" y="256"/>
                </a:cubicBezTo>
                <a:cubicBezTo>
                  <a:pt x="107" y="256"/>
                  <a:pt x="105" y="257"/>
                  <a:pt x="105" y="257"/>
                </a:cubicBezTo>
                <a:cubicBezTo>
                  <a:pt x="105" y="257"/>
                  <a:pt x="104" y="259"/>
                  <a:pt x="105" y="260"/>
                </a:cubicBezTo>
                <a:cubicBezTo>
                  <a:pt x="107" y="261"/>
                  <a:pt x="108" y="262"/>
                  <a:pt x="108" y="263"/>
                </a:cubicBezTo>
                <a:cubicBezTo>
                  <a:pt x="109" y="264"/>
                  <a:pt x="109" y="265"/>
                  <a:pt x="109" y="265"/>
                </a:cubicBezTo>
                <a:cubicBezTo>
                  <a:pt x="109" y="265"/>
                  <a:pt x="111" y="265"/>
                  <a:pt x="111" y="267"/>
                </a:cubicBezTo>
                <a:cubicBezTo>
                  <a:pt x="111" y="270"/>
                  <a:pt x="110" y="273"/>
                  <a:pt x="110" y="273"/>
                </a:cubicBezTo>
                <a:cubicBezTo>
                  <a:pt x="110" y="273"/>
                  <a:pt x="108" y="273"/>
                  <a:pt x="111" y="275"/>
                </a:cubicBezTo>
                <a:cubicBezTo>
                  <a:pt x="114" y="277"/>
                  <a:pt x="115" y="278"/>
                  <a:pt x="116" y="279"/>
                </a:cubicBezTo>
                <a:cubicBezTo>
                  <a:pt x="117" y="280"/>
                  <a:pt x="121" y="285"/>
                  <a:pt x="121" y="285"/>
                </a:cubicBezTo>
                <a:cubicBezTo>
                  <a:pt x="124" y="289"/>
                  <a:pt x="124" y="289"/>
                  <a:pt x="124" y="289"/>
                </a:cubicBezTo>
                <a:cubicBezTo>
                  <a:pt x="124" y="289"/>
                  <a:pt x="124" y="291"/>
                  <a:pt x="124" y="291"/>
                </a:cubicBezTo>
                <a:cubicBezTo>
                  <a:pt x="123" y="291"/>
                  <a:pt x="121" y="291"/>
                  <a:pt x="121" y="291"/>
                </a:cubicBezTo>
                <a:cubicBezTo>
                  <a:pt x="121" y="291"/>
                  <a:pt x="120" y="291"/>
                  <a:pt x="119" y="290"/>
                </a:cubicBezTo>
                <a:cubicBezTo>
                  <a:pt x="118" y="288"/>
                  <a:pt x="116" y="285"/>
                  <a:pt x="116" y="285"/>
                </a:cubicBezTo>
                <a:cubicBezTo>
                  <a:pt x="114" y="284"/>
                  <a:pt x="114" y="284"/>
                  <a:pt x="114" y="284"/>
                </a:cubicBezTo>
                <a:cubicBezTo>
                  <a:pt x="112" y="285"/>
                  <a:pt x="112" y="285"/>
                  <a:pt x="112" y="285"/>
                </a:cubicBezTo>
                <a:cubicBezTo>
                  <a:pt x="112" y="285"/>
                  <a:pt x="110" y="289"/>
                  <a:pt x="110" y="289"/>
                </a:cubicBezTo>
                <a:cubicBezTo>
                  <a:pt x="110" y="290"/>
                  <a:pt x="107" y="296"/>
                  <a:pt x="107" y="296"/>
                </a:cubicBezTo>
                <a:cubicBezTo>
                  <a:pt x="105" y="308"/>
                  <a:pt x="105" y="308"/>
                  <a:pt x="105" y="308"/>
                </a:cubicBezTo>
                <a:cubicBezTo>
                  <a:pt x="105" y="308"/>
                  <a:pt x="105" y="322"/>
                  <a:pt x="104" y="323"/>
                </a:cubicBezTo>
                <a:cubicBezTo>
                  <a:pt x="104" y="324"/>
                  <a:pt x="100" y="334"/>
                  <a:pt x="100" y="334"/>
                </a:cubicBezTo>
                <a:cubicBezTo>
                  <a:pt x="100" y="334"/>
                  <a:pt x="100" y="335"/>
                  <a:pt x="100" y="338"/>
                </a:cubicBezTo>
                <a:cubicBezTo>
                  <a:pt x="99" y="341"/>
                  <a:pt x="98" y="346"/>
                  <a:pt x="98" y="346"/>
                </a:cubicBezTo>
                <a:cubicBezTo>
                  <a:pt x="98" y="346"/>
                  <a:pt x="97" y="350"/>
                  <a:pt x="97" y="352"/>
                </a:cubicBezTo>
                <a:cubicBezTo>
                  <a:pt x="96" y="354"/>
                  <a:pt x="93" y="362"/>
                  <a:pt x="93" y="362"/>
                </a:cubicBezTo>
                <a:cubicBezTo>
                  <a:pt x="92" y="371"/>
                  <a:pt x="92" y="371"/>
                  <a:pt x="92" y="371"/>
                </a:cubicBezTo>
                <a:cubicBezTo>
                  <a:pt x="84" y="388"/>
                  <a:pt x="84" y="388"/>
                  <a:pt x="84" y="388"/>
                </a:cubicBezTo>
                <a:cubicBezTo>
                  <a:pt x="78" y="393"/>
                  <a:pt x="78" y="393"/>
                  <a:pt x="78" y="393"/>
                </a:cubicBezTo>
                <a:cubicBezTo>
                  <a:pt x="75" y="395"/>
                  <a:pt x="75" y="395"/>
                  <a:pt x="75" y="395"/>
                </a:cubicBezTo>
                <a:cubicBezTo>
                  <a:pt x="78" y="396"/>
                  <a:pt x="80" y="397"/>
                  <a:pt x="81" y="400"/>
                </a:cubicBezTo>
                <a:cubicBezTo>
                  <a:pt x="83" y="405"/>
                  <a:pt x="87" y="413"/>
                  <a:pt x="87" y="413"/>
                </a:cubicBezTo>
                <a:cubicBezTo>
                  <a:pt x="100" y="418"/>
                  <a:pt x="100" y="418"/>
                  <a:pt x="100" y="418"/>
                </a:cubicBezTo>
                <a:cubicBezTo>
                  <a:pt x="100" y="418"/>
                  <a:pt x="107" y="424"/>
                  <a:pt x="108" y="426"/>
                </a:cubicBezTo>
                <a:cubicBezTo>
                  <a:pt x="109" y="427"/>
                  <a:pt x="124" y="432"/>
                  <a:pt x="124" y="432"/>
                </a:cubicBezTo>
                <a:cubicBezTo>
                  <a:pt x="134" y="441"/>
                  <a:pt x="134" y="441"/>
                  <a:pt x="134" y="441"/>
                </a:cubicBezTo>
                <a:cubicBezTo>
                  <a:pt x="149" y="441"/>
                  <a:pt x="149" y="441"/>
                  <a:pt x="149" y="441"/>
                </a:cubicBezTo>
                <a:cubicBezTo>
                  <a:pt x="159" y="443"/>
                  <a:pt x="159" y="443"/>
                  <a:pt x="159" y="443"/>
                </a:cubicBezTo>
                <a:cubicBezTo>
                  <a:pt x="164" y="437"/>
                  <a:pt x="164" y="437"/>
                  <a:pt x="164" y="437"/>
                </a:cubicBezTo>
                <a:cubicBezTo>
                  <a:pt x="164" y="437"/>
                  <a:pt x="189" y="449"/>
                  <a:pt x="190" y="449"/>
                </a:cubicBezTo>
                <a:cubicBezTo>
                  <a:pt x="191" y="449"/>
                  <a:pt x="191" y="452"/>
                  <a:pt x="192" y="455"/>
                </a:cubicBezTo>
                <a:cubicBezTo>
                  <a:pt x="192" y="455"/>
                  <a:pt x="192" y="455"/>
                  <a:pt x="192" y="455"/>
                </a:cubicBezTo>
                <a:cubicBezTo>
                  <a:pt x="192" y="455"/>
                  <a:pt x="192" y="455"/>
                  <a:pt x="192" y="455"/>
                </a:cubicBezTo>
                <a:cubicBezTo>
                  <a:pt x="193" y="455"/>
                  <a:pt x="193" y="455"/>
                  <a:pt x="193" y="455"/>
                </a:cubicBezTo>
                <a:cubicBezTo>
                  <a:pt x="193" y="455"/>
                  <a:pt x="192" y="454"/>
                  <a:pt x="192" y="454"/>
                </a:cubicBezTo>
                <a:cubicBezTo>
                  <a:pt x="192" y="453"/>
                  <a:pt x="192" y="453"/>
                  <a:pt x="192" y="453"/>
                </a:cubicBezTo>
                <a:cubicBezTo>
                  <a:pt x="193" y="453"/>
                  <a:pt x="193" y="453"/>
                  <a:pt x="193" y="453"/>
                </a:cubicBezTo>
                <a:cubicBezTo>
                  <a:pt x="193" y="453"/>
                  <a:pt x="193" y="453"/>
                  <a:pt x="193" y="453"/>
                </a:cubicBezTo>
                <a:cubicBezTo>
                  <a:pt x="193" y="453"/>
                  <a:pt x="193" y="453"/>
                  <a:pt x="193" y="453"/>
                </a:cubicBezTo>
                <a:cubicBezTo>
                  <a:pt x="194" y="453"/>
                  <a:pt x="194" y="453"/>
                  <a:pt x="194" y="453"/>
                </a:cubicBezTo>
                <a:cubicBezTo>
                  <a:pt x="195" y="452"/>
                  <a:pt x="195" y="452"/>
                  <a:pt x="195" y="452"/>
                </a:cubicBezTo>
                <a:cubicBezTo>
                  <a:pt x="195" y="452"/>
                  <a:pt x="195" y="452"/>
                  <a:pt x="195" y="452"/>
                </a:cubicBezTo>
                <a:cubicBezTo>
                  <a:pt x="195" y="451"/>
                  <a:pt x="194" y="451"/>
                  <a:pt x="194" y="451"/>
                </a:cubicBezTo>
                <a:cubicBezTo>
                  <a:pt x="194" y="451"/>
                  <a:pt x="195" y="451"/>
                  <a:pt x="195" y="450"/>
                </a:cubicBezTo>
                <a:cubicBezTo>
                  <a:pt x="195" y="450"/>
                  <a:pt x="195" y="450"/>
                  <a:pt x="195" y="450"/>
                </a:cubicBezTo>
                <a:cubicBezTo>
                  <a:pt x="196" y="450"/>
                  <a:pt x="196" y="450"/>
                  <a:pt x="196" y="450"/>
                </a:cubicBezTo>
                <a:cubicBezTo>
                  <a:pt x="196" y="450"/>
                  <a:pt x="196" y="450"/>
                  <a:pt x="196" y="450"/>
                </a:cubicBezTo>
                <a:cubicBezTo>
                  <a:pt x="196" y="450"/>
                  <a:pt x="196" y="450"/>
                  <a:pt x="196" y="450"/>
                </a:cubicBezTo>
                <a:cubicBezTo>
                  <a:pt x="197" y="450"/>
                  <a:pt x="197" y="450"/>
                  <a:pt x="197" y="450"/>
                </a:cubicBezTo>
                <a:cubicBezTo>
                  <a:pt x="197" y="450"/>
                  <a:pt x="197" y="450"/>
                  <a:pt x="197" y="450"/>
                </a:cubicBezTo>
                <a:cubicBezTo>
                  <a:pt x="198" y="450"/>
                  <a:pt x="198" y="450"/>
                  <a:pt x="198" y="450"/>
                </a:cubicBezTo>
                <a:cubicBezTo>
                  <a:pt x="198" y="450"/>
                  <a:pt x="198" y="450"/>
                  <a:pt x="198" y="450"/>
                </a:cubicBezTo>
                <a:cubicBezTo>
                  <a:pt x="198" y="450"/>
                  <a:pt x="199" y="450"/>
                  <a:pt x="199" y="450"/>
                </a:cubicBezTo>
                <a:cubicBezTo>
                  <a:pt x="199" y="450"/>
                  <a:pt x="199" y="451"/>
                  <a:pt x="199" y="451"/>
                </a:cubicBezTo>
                <a:cubicBezTo>
                  <a:pt x="199" y="451"/>
                  <a:pt x="199" y="451"/>
                  <a:pt x="199" y="451"/>
                </a:cubicBezTo>
                <a:cubicBezTo>
                  <a:pt x="199" y="451"/>
                  <a:pt x="200" y="451"/>
                  <a:pt x="200" y="451"/>
                </a:cubicBezTo>
                <a:cubicBezTo>
                  <a:pt x="200" y="451"/>
                  <a:pt x="200" y="452"/>
                  <a:pt x="200" y="452"/>
                </a:cubicBezTo>
                <a:cubicBezTo>
                  <a:pt x="200" y="452"/>
                  <a:pt x="201" y="452"/>
                  <a:pt x="201" y="452"/>
                </a:cubicBezTo>
                <a:cubicBezTo>
                  <a:pt x="201" y="452"/>
                  <a:pt x="202" y="452"/>
                  <a:pt x="202" y="452"/>
                </a:cubicBezTo>
                <a:cubicBezTo>
                  <a:pt x="202" y="452"/>
                  <a:pt x="202" y="452"/>
                  <a:pt x="202" y="453"/>
                </a:cubicBezTo>
                <a:cubicBezTo>
                  <a:pt x="203" y="453"/>
                  <a:pt x="203" y="453"/>
                  <a:pt x="203" y="453"/>
                </a:cubicBezTo>
                <a:cubicBezTo>
                  <a:pt x="203" y="452"/>
                  <a:pt x="204" y="452"/>
                  <a:pt x="204" y="452"/>
                </a:cubicBezTo>
                <a:cubicBezTo>
                  <a:pt x="204" y="453"/>
                  <a:pt x="204" y="453"/>
                  <a:pt x="204" y="453"/>
                </a:cubicBezTo>
                <a:cubicBezTo>
                  <a:pt x="205" y="453"/>
                  <a:pt x="205" y="453"/>
                  <a:pt x="205" y="453"/>
                </a:cubicBezTo>
                <a:cubicBezTo>
                  <a:pt x="206" y="453"/>
                  <a:pt x="206" y="453"/>
                  <a:pt x="206" y="453"/>
                </a:cubicBezTo>
                <a:cubicBezTo>
                  <a:pt x="206" y="454"/>
                  <a:pt x="206" y="454"/>
                  <a:pt x="206" y="454"/>
                </a:cubicBezTo>
                <a:cubicBezTo>
                  <a:pt x="205" y="454"/>
                  <a:pt x="205" y="454"/>
                  <a:pt x="205" y="454"/>
                </a:cubicBezTo>
                <a:cubicBezTo>
                  <a:pt x="205" y="454"/>
                  <a:pt x="205" y="454"/>
                  <a:pt x="205" y="454"/>
                </a:cubicBezTo>
                <a:cubicBezTo>
                  <a:pt x="205" y="455"/>
                  <a:pt x="205" y="455"/>
                  <a:pt x="205" y="455"/>
                </a:cubicBezTo>
                <a:cubicBezTo>
                  <a:pt x="206" y="455"/>
                  <a:pt x="206" y="455"/>
                  <a:pt x="206" y="455"/>
                </a:cubicBezTo>
                <a:cubicBezTo>
                  <a:pt x="206" y="455"/>
                  <a:pt x="206" y="455"/>
                  <a:pt x="206" y="455"/>
                </a:cubicBezTo>
                <a:cubicBezTo>
                  <a:pt x="208" y="456"/>
                  <a:pt x="208" y="456"/>
                  <a:pt x="208" y="456"/>
                </a:cubicBezTo>
                <a:cubicBezTo>
                  <a:pt x="207" y="456"/>
                  <a:pt x="207" y="456"/>
                  <a:pt x="207" y="456"/>
                </a:cubicBezTo>
                <a:cubicBezTo>
                  <a:pt x="207" y="456"/>
                  <a:pt x="207" y="456"/>
                  <a:pt x="207" y="456"/>
                </a:cubicBezTo>
                <a:cubicBezTo>
                  <a:pt x="207" y="456"/>
                  <a:pt x="206" y="456"/>
                  <a:pt x="206" y="456"/>
                </a:cubicBezTo>
                <a:cubicBezTo>
                  <a:pt x="206" y="456"/>
                  <a:pt x="205" y="456"/>
                  <a:pt x="205" y="456"/>
                </a:cubicBezTo>
                <a:cubicBezTo>
                  <a:pt x="205" y="457"/>
                  <a:pt x="205" y="457"/>
                  <a:pt x="205" y="457"/>
                </a:cubicBezTo>
                <a:cubicBezTo>
                  <a:pt x="205" y="459"/>
                  <a:pt x="205" y="459"/>
                  <a:pt x="205" y="459"/>
                </a:cubicBezTo>
                <a:cubicBezTo>
                  <a:pt x="204" y="459"/>
                  <a:pt x="204" y="459"/>
                  <a:pt x="204" y="459"/>
                </a:cubicBezTo>
                <a:cubicBezTo>
                  <a:pt x="204" y="460"/>
                  <a:pt x="204" y="460"/>
                  <a:pt x="204" y="460"/>
                </a:cubicBezTo>
                <a:cubicBezTo>
                  <a:pt x="204" y="460"/>
                  <a:pt x="204" y="460"/>
                  <a:pt x="204" y="460"/>
                </a:cubicBezTo>
                <a:cubicBezTo>
                  <a:pt x="204" y="460"/>
                  <a:pt x="204" y="460"/>
                  <a:pt x="204" y="460"/>
                </a:cubicBezTo>
                <a:cubicBezTo>
                  <a:pt x="204" y="460"/>
                  <a:pt x="204" y="460"/>
                  <a:pt x="203" y="460"/>
                </a:cubicBezTo>
                <a:cubicBezTo>
                  <a:pt x="203" y="460"/>
                  <a:pt x="203" y="460"/>
                  <a:pt x="203" y="460"/>
                </a:cubicBezTo>
                <a:cubicBezTo>
                  <a:pt x="202" y="459"/>
                  <a:pt x="202" y="459"/>
                  <a:pt x="202" y="459"/>
                </a:cubicBezTo>
                <a:cubicBezTo>
                  <a:pt x="202" y="460"/>
                  <a:pt x="202" y="460"/>
                  <a:pt x="202" y="460"/>
                </a:cubicBezTo>
                <a:cubicBezTo>
                  <a:pt x="202" y="461"/>
                  <a:pt x="202" y="461"/>
                  <a:pt x="202" y="461"/>
                </a:cubicBezTo>
                <a:cubicBezTo>
                  <a:pt x="202" y="461"/>
                  <a:pt x="202" y="461"/>
                  <a:pt x="202" y="461"/>
                </a:cubicBezTo>
                <a:cubicBezTo>
                  <a:pt x="201" y="461"/>
                  <a:pt x="201" y="461"/>
                  <a:pt x="201" y="461"/>
                </a:cubicBezTo>
                <a:cubicBezTo>
                  <a:pt x="200" y="461"/>
                  <a:pt x="200" y="461"/>
                  <a:pt x="200" y="461"/>
                </a:cubicBezTo>
                <a:cubicBezTo>
                  <a:pt x="199" y="461"/>
                  <a:pt x="199" y="461"/>
                  <a:pt x="199" y="461"/>
                </a:cubicBezTo>
                <a:cubicBezTo>
                  <a:pt x="199" y="461"/>
                  <a:pt x="199" y="461"/>
                  <a:pt x="199" y="461"/>
                </a:cubicBezTo>
                <a:cubicBezTo>
                  <a:pt x="198" y="462"/>
                  <a:pt x="198" y="462"/>
                  <a:pt x="198" y="462"/>
                </a:cubicBezTo>
                <a:cubicBezTo>
                  <a:pt x="198" y="462"/>
                  <a:pt x="198" y="462"/>
                  <a:pt x="198" y="462"/>
                </a:cubicBezTo>
                <a:cubicBezTo>
                  <a:pt x="198" y="462"/>
                  <a:pt x="198" y="462"/>
                  <a:pt x="198" y="462"/>
                </a:cubicBezTo>
                <a:cubicBezTo>
                  <a:pt x="198" y="462"/>
                  <a:pt x="198" y="462"/>
                  <a:pt x="198" y="462"/>
                </a:cubicBezTo>
                <a:cubicBezTo>
                  <a:pt x="197" y="461"/>
                  <a:pt x="197" y="461"/>
                  <a:pt x="197" y="461"/>
                </a:cubicBezTo>
                <a:cubicBezTo>
                  <a:pt x="197" y="462"/>
                  <a:pt x="197" y="462"/>
                  <a:pt x="197" y="462"/>
                </a:cubicBezTo>
                <a:cubicBezTo>
                  <a:pt x="197" y="462"/>
                  <a:pt x="197" y="462"/>
                  <a:pt x="197" y="462"/>
                </a:cubicBezTo>
                <a:cubicBezTo>
                  <a:pt x="197" y="462"/>
                  <a:pt x="197" y="462"/>
                  <a:pt x="197" y="462"/>
                </a:cubicBezTo>
                <a:cubicBezTo>
                  <a:pt x="210" y="465"/>
                  <a:pt x="210" y="465"/>
                  <a:pt x="210" y="465"/>
                </a:cubicBezTo>
                <a:cubicBezTo>
                  <a:pt x="213" y="466"/>
                  <a:pt x="213" y="468"/>
                  <a:pt x="216" y="470"/>
                </a:cubicBezTo>
                <a:cubicBezTo>
                  <a:pt x="224" y="467"/>
                  <a:pt x="224" y="467"/>
                  <a:pt x="224" y="467"/>
                </a:cubicBezTo>
                <a:cubicBezTo>
                  <a:pt x="234" y="474"/>
                  <a:pt x="234" y="474"/>
                  <a:pt x="234" y="474"/>
                </a:cubicBezTo>
                <a:cubicBezTo>
                  <a:pt x="243" y="471"/>
                  <a:pt x="243" y="471"/>
                  <a:pt x="243" y="471"/>
                </a:cubicBezTo>
                <a:cubicBezTo>
                  <a:pt x="252" y="471"/>
                  <a:pt x="252" y="471"/>
                  <a:pt x="252" y="471"/>
                </a:cubicBezTo>
                <a:cubicBezTo>
                  <a:pt x="252" y="470"/>
                  <a:pt x="256" y="470"/>
                  <a:pt x="259" y="471"/>
                </a:cubicBezTo>
                <a:cubicBezTo>
                  <a:pt x="259" y="471"/>
                  <a:pt x="259" y="471"/>
                  <a:pt x="259" y="471"/>
                </a:cubicBezTo>
                <a:close/>
                <a:moveTo>
                  <a:pt x="192" y="456"/>
                </a:moveTo>
                <a:cubicBezTo>
                  <a:pt x="192" y="456"/>
                  <a:pt x="192" y="456"/>
                  <a:pt x="192" y="456"/>
                </a:cubicBezTo>
                <a:cubicBezTo>
                  <a:pt x="192" y="456"/>
                  <a:pt x="192" y="456"/>
                  <a:pt x="192" y="456"/>
                </a:cubicBezTo>
                <a:cubicBezTo>
                  <a:pt x="192" y="456"/>
                  <a:pt x="193" y="456"/>
                  <a:pt x="193" y="456"/>
                </a:cubicBezTo>
                <a:cubicBezTo>
                  <a:pt x="193" y="456"/>
                  <a:pt x="193" y="457"/>
                  <a:pt x="193" y="457"/>
                </a:cubicBezTo>
                <a:cubicBezTo>
                  <a:pt x="193" y="457"/>
                  <a:pt x="193" y="457"/>
                  <a:pt x="193" y="457"/>
                </a:cubicBezTo>
                <a:cubicBezTo>
                  <a:pt x="193" y="457"/>
                  <a:pt x="193" y="457"/>
                  <a:pt x="194" y="458"/>
                </a:cubicBezTo>
                <a:cubicBezTo>
                  <a:pt x="194" y="458"/>
                  <a:pt x="193" y="458"/>
                  <a:pt x="193" y="458"/>
                </a:cubicBezTo>
                <a:cubicBezTo>
                  <a:pt x="193" y="458"/>
                  <a:pt x="193" y="458"/>
                  <a:pt x="193" y="458"/>
                </a:cubicBezTo>
                <a:cubicBezTo>
                  <a:pt x="192" y="458"/>
                  <a:pt x="192" y="458"/>
                  <a:pt x="192" y="458"/>
                </a:cubicBezTo>
                <a:cubicBezTo>
                  <a:pt x="192" y="458"/>
                  <a:pt x="192" y="458"/>
                  <a:pt x="192" y="458"/>
                </a:cubicBezTo>
                <a:cubicBezTo>
                  <a:pt x="192" y="456"/>
                  <a:pt x="192" y="456"/>
                  <a:pt x="192" y="456"/>
                </a:cubicBezTo>
                <a:close/>
                <a:moveTo>
                  <a:pt x="450" y="202"/>
                </a:moveTo>
                <a:cubicBezTo>
                  <a:pt x="450" y="202"/>
                  <a:pt x="450" y="202"/>
                  <a:pt x="450" y="202"/>
                </a:cubicBezTo>
                <a:cubicBezTo>
                  <a:pt x="449" y="202"/>
                  <a:pt x="449" y="202"/>
                  <a:pt x="449" y="202"/>
                </a:cubicBezTo>
                <a:cubicBezTo>
                  <a:pt x="448" y="201"/>
                  <a:pt x="448" y="201"/>
                  <a:pt x="448" y="201"/>
                </a:cubicBezTo>
                <a:cubicBezTo>
                  <a:pt x="448" y="201"/>
                  <a:pt x="448" y="201"/>
                  <a:pt x="448" y="201"/>
                </a:cubicBezTo>
                <a:cubicBezTo>
                  <a:pt x="448" y="201"/>
                  <a:pt x="448" y="201"/>
                  <a:pt x="448" y="201"/>
                </a:cubicBezTo>
                <a:cubicBezTo>
                  <a:pt x="449" y="201"/>
                  <a:pt x="449" y="200"/>
                  <a:pt x="449" y="200"/>
                </a:cubicBezTo>
                <a:cubicBezTo>
                  <a:pt x="449" y="201"/>
                  <a:pt x="450" y="201"/>
                  <a:pt x="450" y="202"/>
                </a:cubicBezTo>
                <a:close/>
                <a:moveTo>
                  <a:pt x="493" y="520"/>
                </a:moveTo>
                <a:cubicBezTo>
                  <a:pt x="493" y="520"/>
                  <a:pt x="493" y="520"/>
                  <a:pt x="493" y="520"/>
                </a:cubicBezTo>
                <a:cubicBezTo>
                  <a:pt x="491" y="524"/>
                  <a:pt x="491" y="524"/>
                  <a:pt x="491" y="524"/>
                </a:cubicBezTo>
                <a:cubicBezTo>
                  <a:pt x="489" y="527"/>
                  <a:pt x="489" y="527"/>
                  <a:pt x="489" y="527"/>
                </a:cubicBezTo>
                <a:cubicBezTo>
                  <a:pt x="494" y="529"/>
                  <a:pt x="494" y="529"/>
                  <a:pt x="494" y="529"/>
                </a:cubicBezTo>
                <a:cubicBezTo>
                  <a:pt x="497" y="533"/>
                  <a:pt x="497" y="533"/>
                  <a:pt x="497" y="533"/>
                </a:cubicBezTo>
                <a:cubicBezTo>
                  <a:pt x="497" y="533"/>
                  <a:pt x="499" y="536"/>
                  <a:pt x="501" y="536"/>
                </a:cubicBezTo>
                <a:cubicBezTo>
                  <a:pt x="503" y="536"/>
                  <a:pt x="506" y="538"/>
                  <a:pt x="506" y="538"/>
                </a:cubicBezTo>
                <a:cubicBezTo>
                  <a:pt x="506" y="538"/>
                  <a:pt x="508" y="535"/>
                  <a:pt x="508" y="531"/>
                </a:cubicBezTo>
                <a:cubicBezTo>
                  <a:pt x="509" y="528"/>
                  <a:pt x="505" y="524"/>
                  <a:pt x="511" y="523"/>
                </a:cubicBezTo>
                <a:cubicBezTo>
                  <a:pt x="517" y="523"/>
                  <a:pt x="513" y="516"/>
                  <a:pt x="513" y="516"/>
                </a:cubicBezTo>
                <a:cubicBezTo>
                  <a:pt x="513" y="511"/>
                  <a:pt x="513" y="511"/>
                  <a:pt x="513" y="511"/>
                </a:cubicBezTo>
                <a:cubicBezTo>
                  <a:pt x="512" y="505"/>
                  <a:pt x="512" y="505"/>
                  <a:pt x="512" y="505"/>
                </a:cubicBezTo>
                <a:cubicBezTo>
                  <a:pt x="513" y="503"/>
                  <a:pt x="513" y="503"/>
                  <a:pt x="513" y="503"/>
                </a:cubicBezTo>
                <a:cubicBezTo>
                  <a:pt x="516" y="499"/>
                  <a:pt x="516" y="499"/>
                  <a:pt x="516" y="499"/>
                </a:cubicBezTo>
                <a:cubicBezTo>
                  <a:pt x="519" y="496"/>
                  <a:pt x="519" y="496"/>
                  <a:pt x="519" y="496"/>
                </a:cubicBezTo>
                <a:cubicBezTo>
                  <a:pt x="519" y="496"/>
                  <a:pt x="520" y="493"/>
                  <a:pt x="520" y="491"/>
                </a:cubicBezTo>
                <a:cubicBezTo>
                  <a:pt x="519" y="490"/>
                  <a:pt x="516" y="485"/>
                  <a:pt x="516" y="485"/>
                </a:cubicBezTo>
                <a:cubicBezTo>
                  <a:pt x="519" y="473"/>
                  <a:pt x="519" y="473"/>
                  <a:pt x="519" y="473"/>
                </a:cubicBezTo>
                <a:cubicBezTo>
                  <a:pt x="518" y="471"/>
                  <a:pt x="518" y="471"/>
                  <a:pt x="518" y="471"/>
                </a:cubicBezTo>
                <a:cubicBezTo>
                  <a:pt x="517" y="468"/>
                  <a:pt x="517" y="468"/>
                  <a:pt x="517" y="468"/>
                </a:cubicBezTo>
                <a:cubicBezTo>
                  <a:pt x="515" y="459"/>
                  <a:pt x="515" y="459"/>
                  <a:pt x="515" y="459"/>
                </a:cubicBezTo>
                <a:cubicBezTo>
                  <a:pt x="515" y="447"/>
                  <a:pt x="515" y="447"/>
                  <a:pt x="515" y="447"/>
                </a:cubicBezTo>
                <a:cubicBezTo>
                  <a:pt x="509" y="449"/>
                  <a:pt x="509" y="449"/>
                  <a:pt x="509" y="449"/>
                </a:cubicBezTo>
                <a:cubicBezTo>
                  <a:pt x="511" y="454"/>
                  <a:pt x="511" y="454"/>
                  <a:pt x="511" y="454"/>
                </a:cubicBezTo>
                <a:cubicBezTo>
                  <a:pt x="509" y="463"/>
                  <a:pt x="509" y="463"/>
                  <a:pt x="509" y="463"/>
                </a:cubicBezTo>
                <a:cubicBezTo>
                  <a:pt x="504" y="464"/>
                  <a:pt x="504" y="464"/>
                  <a:pt x="504" y="464"/>
                </a:cubicBezTo>
                <a:cubicBezTo>
                  <a:pt x="502" y="465"/>
                  <a:pt x="502" y="465"/>
                  <a:pt x="502" y="465"/>
                </a:cubicBezTo>
                <a:cubicBezTo>
                  <a:pt x="499" y="468"/>
                  <a:pt x="499" y="468"/>
                  <a:pt x="499" y="468"/>
                </a:cubicBezTo>
                <a:cubicBezTo>
                  <a:pt x="494" y="469"/>
                  <a:pt x="494" y="469"/>
                  <a:pt x="494" y="469"/>
                </a:cubicBezTo>
                <a:cubicBezTo>
                  <a:pt x="489" y="473"/>
                  <a:pt x="489" y="473"/>
                  <a:pt x="489" y="473"/>
                </a:cubicBezTo>
                <a:cubicBezTo>
                  <a:pt x="485" y="478"/>
                  <a:pt x="485" y="478"/>
                  <a:pt x="485" y="478"/>
                </a:cubicBezTo>
                <a:cubicBezTo>
                  <a:pt x="482" y="481"/>
                  <a:pt x="482" y="481"/>
                  <a:pt x="482" y="481"/>
                </a:cubicBezTo>
                <a:cubicBezTo>
                  <a:pt x="482" y="481"/>
                  <a:pt x="482" y="483"/>
                  <a:pt x="484" y="485"/>
                </a:cubicBezTo>
                <a:cubicBezTo>
                  <a:pt x="486" y="488"/>
                  <a:pt x="481" y="498"/>
                  <a:pt x="481" y="498"/>
                </a:cubicBezTo>
                <a:cubicBezTo>
                  <a:pt x="485" y="498"/>
                  <a:pt x="485" y="498"/>
                  <a:pt x="485" y="498"/>
                </a:cubicBezTo>
                <a:cubicBezTo>
                  <a:pt x="486" y="503"/>
                  <a:pt x="486" y="503"/>
                  <a:pt x="486" y="503"/>
                </a:cubicBezTo>
                <a:cubicBezTo>
                  <a:pt x="483" y="508"/>
                  <a:pt x="483" y="508"/>
                  <a:pt x="483" y="508"/>
                </a:cubicBezTo>
                <a:cubicBezTo>
                  <a:pt x="486" y="510"/>
                  <a:pt x="486" y="510"/>
                  <a:pt x="486" y="510"/>
                </a:cubicBezTo>
                <a:cubicBezTo>
                  <a:pt x="489" y="510"/>
                  <a:pt x="489" y="510"/>
                  <a:pt x="489" y="510"/>
                </a:cubicBezTo>
                <a:cubicBezTo>
                  <a:pt x="486" y="516"/>
                  <a:pt x="486" y="516"/>
                  <a:pt x="486" y="516"/>
                </a:cubicBezTo>
                <a:cubicBezTo>
                  <a:pt x="486" y="518"/>
                  <a:pt x="486" y="518"/>
                  <a:pt x="486" y="518"/>
                </a:cubicBezTo>
                <a:lnTo>
                  <a:pt x="493" y="520"/>
                </a:lnTo>
                <a:close/>
              </a:path>
            </a:pathLst>
          </a:custGeom>
          <a:solidFill>
            <a:srgbClr val="8ED5DF"/>
          </a:solidFill>
          <a:ln w="0" cap="rnd">
            <a:solidFill>
              <a:srgbClr val="8ED5DF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Freeform 19">
            <a:extLst>
              <a:ext uri="{FF2B5EF4-FFF2-40B4-BE49-F238E27FC236}">
                <a16:creationId xmlns:a16="http://schemas.microsoft.com/office/drawing/2014/main" id="{59193F83-0E21-E65D-192A-9953176EAE65}"/>
              </a:ext>
            </a:extLst>
          </p:cNvPr>
          <p:cNvSpPr>
            <a:spLocks/>
          </p:cNvSpPr>
          <p:nvPr/>
        </p:nvSpPr>
        <p:spPr bwMode="auto">
          <a:xfrm>
            <a:off x="9889487" y="4379095"/>
            <a:ext cx="867772" cy="706144"/>
          </a:xfrm>
          <a:custGeom>
            <a:avLst/>
            <a:gdLst>
              <a:gd name="T0" fmla="*/ 194 w 352"/>
              <a:gd name="T1" fmla="*/ 16 h 295"/>
              <a:gd name="T2" fmla="*/ 260 w 352"/>
              <a:gd name="T3" fmla="*/ 5 h 295"/>
              <a:gd name="T4" fmla="*/ 289 w 352"/>
              <a:gd name="T5" fmla="*/ 13 h 295"/>
              <a:gd name="T6" fmla="*/ 314 w 352"/>
              <a:gd name="T7" fmla="*/ 60 h 295"/>
              <a:gd name="T8" fmla="*/ 314 w 352"/>
              <a:gd name="T9" fmla="*/ 90 h 295"/>
              <a:gd name="T10" fmla="*/ 303 w 352"/>
              <a:gd name="T11" fmla="*/ 114 h 295"/>
              <a:gd name="T12" fmla="*/ 318 w 352"/>
              <a:gd name="T13" fmla="*/ 139 h 295"/>
              <a:gd name="T14" fmla="*/ 326 w 352"/>
              <a:gd name="T15" fmla="*/ 158 h 295"/>
              <a:gd name="T16" fmla="*/ 344 w 352"/>
              <a:gd name="T17" fmla="*/ 175 h 295"/>
              <a:gd name="T18" fmla="*/ 346 w 352"/>
              <a:gd name="T19" fmla="*/ 189 h 295"/>
              <a:gd name="T20" fmla="*/ 344 w 352"/>
              <a:gd name="T21" fmla="*/ 210 h 295"/>
              <a:gd name="T22" fmla="*/ 327 w 352"/>
              <a:gd name="T23" fmla="*/ 235 h 295"/>
              <a:gd name="T24" fmla="*/ 317 w 352"/>
              <a:gd name="T25" fmla="*/ 269 h 295"/>
              <a:gd name="T26" fmla="*/ 322 w 352"/>
              <a:gd name="T27" fmla="*/ 280 h 295"/>
              <a:gd name="T28" fmla="*/ 315 w 352"/>
              <a:gd name="T29" fmla="*/ 285 h 295"/>
              <a:gd name="T30" fmla="*/ 309 w 352"/>
              <a:gd name="T31" fmla="*/ 283 h 295"/>
              <a:gd name="T32" fmla="*/ 302 w 352"/>
              <a:gd name="T33" fmla="*/ 282 h 295"/>
              <a:gd name="T34" fmla="*/ 296 w 352"/>
              <a:gd name="T35" fmla="*/ 280 h 295"/>
              <a:gd name="T36" fmla="*/ 290 w 352"/>
              <a:gd name="T37" fmla="*/ 275 h 295"/>
              <a:gd name="T38" fmla="*/ 283 w 352"/>
              <a:gd name="T39" fmla="*/ 272 h 295"/>
              <a:gd name="T40" fmla="*/ 276 w 352"/>
              <a:gd name="T41" fmla="*/ 271 h 295"/>
              <a:gd name="T42" fmla="*/ 267 w 352"/>
              <a:gd name="T43" fmla="*/ 273 h 295"/>
              <a:gd name="T44" fmla="*/ 262 w 352"/>
              <a:gd name="T45" fmla="*/ 275 h 295"/>
              <a:gd name="T46" fmla="*/ 256 w 352"/>
              <a:gd name="T47" fmla="*/ 279 h 295"/>
              <a:gd name="T48" fmla="*/ 250 w 352"/>
              <a:gd name="T49" fmla="*/ 282 h 295"/>
              <a:gd name="T50" fmla="*/ 245 w 352"/>
              <a:gd name="T51" fmla="*/ 277 h 295"/>
              <a:gd name="T52" fmla="*/ 240 w 352"/>
              <a:gd name="T53" fmla="*/ 280 h 295"/>
              <a:gd name="T54" fmla="*/ 235 w 352"/>
              <a:gd name="T55" fmla="*/ 281 h 295"/>
              <a:gd name="T56" fmla="*/ 230 w 352"/>
              <a:gd name="T57" fmla="*/ 284 h 295"/>
              <a:gd name="T58" fmla="*/ 225 w 352"/>
              <a:gd name="T59" fmla="*/ 289 h 295"/>
              <a:gd name="T60" fmla="*/ 223 w 352"/>
              <a:gd name="T61" fmla="*/ 294 h 295"/>
              <a:gd name="T62" fmla="*/ 216 w 352"/>
              <a:gd name="T63" fmla="*/ 295 h 295"/>
              <a:gd name="T64" fmla="*/ 215 w 352"/>
              <a:gd name="T65" fmla="*/ 288 h 295"/>
              <a:gd name="T66" fmla="*/ 207 w 352"/>
              <a:gd name="T67" fmla="*/ 283 h 295"/>
              <a:gd name="T68" fmla="*/ 195 w 352"/>
              <a:gd name="T69" fmla="*/ 279 h 295"/>
              <a:gd name="T70" fmla="*/ 185 w 352"/>
              <a:gd name="T71" fmla="*/ 289 h 295"/>
              <a:gd name="T72" fmla="*/ 181 w 352"/>
              <a:gd name="T73" fmla="*/ 283 h 295"/>
              <a:gd name="T74" fmla="*/ 169 w 352"/>
              <a:gd name="T75" fmla="*/ 270 h 295"/>
              <a:gd name="T76" fmla="*/ 147 w 352"/>
              <a:gd name="T77" fmla="*/ 262 h 295"/>
              <a:gd name="T78" fmla="*/ 137 w 352"/>
              <a:gd name="T79" fmla="*/ 251 h 295"/>
              <a:gd name="T80" fmla="*/ 117 w 352"/>
              <a:gd name="T81" fmla="*/ 244 h 295"/>
              <a:gd name="T82" fmla="*/ 106 w 352"/>
              <a:gd name="T83" fmla="*/ 255 h 295"/>
              <a:gd name="T84" fmla="*/ 92 w 352"/>
              <a:gd name="T85" fmla="*/ 252 h 295"/>
              <a:gd name="T86" fmla="*/ 87 w 352"/>
              <a:gd name="T87" fmla="*/ 241 h 295"/>
              <a:gd name="T88" fmla="*/ 77 w 352"/>
              <a:gd name="T89" fmla="*/ 236 h 295"/>
              <a:gd name="T90" fmla="*/ 66 w 352"/>
              <a:gd name="T91" fmla="*/ 231 h 295"/>
              <a:gd name="T92" fmla="*/ 51 w 352"/>
              <a:gd name="T93" fmla="*/ 226 h 295"/>
              <a:gd name="T94" fmla="*/ 40 w 352"/>
              <a:gd name="T95" fmla="*/ 222 h 295"/>
              <a:gd name="T96" fmla="*/ 38 w 352"/>
              <a:gd name="T97" fmla="*/ 218 h 295"/>
              <a:gd name="T98" fmla="*/ 35 w 352"/>
              <a:gd name="T99" fmla="*/ 198 h 295"/>
              <a:gd name="T100" fmla="*/ 28 w 352"/>
              <a:gd name="T101" fmla="*/ 184 h 295"/>
              <a:gd name="T102" fmla="*/ 24 w 352"/>
              <a:gd name="T103" fmla="*/ 164 h 295"/>
              <a:gd name="T104" fmla="*/ 20 w 352"/>
              <a:gd name="T105" fmla="*/ 139 h 295"/>
              <a:gd name="T106" fmla="*/ 4 w 352"/>
              <a:gd name="T107" fmla="*/ 113 h 295"/>
              <a:gd name="T108" fmla="*/ 4 w 352"/>
              <a:gd name="T109" fmla="*/ 80 h 295"/>
              <a:gd name="T110" fmla="*/ 6 w 352"/>
              <a:gd name="T111" fmla="*/ 63 h 295"/>
              <a:gd name="T112" fmla="*/ 45 w 352"/>
              <a:gd name="T113" fmla="*/ 45 h 295"/>
              <a:gd name="T114" fmla="*/ 64 w 352"/>
              <a:gd name="T115" fmla="*/ 32 h 295"/>
              <a:gd name="T116" fmla="*/ 89 w 352"/>
              <a:gd name="T117" fmla="*/ 12 h 295"/>
              <a:gd name="T118" fmla="*/ 121 w 352"/>
              <a:gd name="T119" fmla="*/ 2 h 295"/>
              <a:gd name="T120" fmla="*/ 132 w 352"/>
              <a:gd name="T121" fmla="*/ 14 h 295"/>
              <a:gd name="T122" fmla="*/ 151 w 352"/>
              <a:gd name="T123" fmla="*/ 24 h 2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52" h="295">
                <a:moveTo>
                  <a:pt x="155" y="23"/>
                </a:moveTo>
                <a:cubicBezTo>
                  <a:pt x="157" y="23"/>
                  <a:pt x="166" y="16"/>
                  <a:pt x="166" y="16"/>
                </a:cubicBezTo>
                <a:cubicBezTo>
                  <a:pt x="166" y="16"/>
                  <a:pt x="171" y="18"/>
                  <a:pt x="174" y="17"/>
                </a:cubicBezTo>
                <a:cubicBezTo>
                  <a:pt x="177" y="17"/>
                  <a:pt x="187" y="16"/>
                  <a:pt x="187" y="16"/>
                </a:cubicBezTo>
                <a:cubicBezTo>
                  <a:pt x="187" y="16"/>
                  <a:pt x="192" y="16"/>
                  <a:pt x="194" y="16"/>
                </a:cubicBezTo>
                <a:cubicBezTo>
                  <a:pt x="196" y="16"/>
                  <a:pt x="205" y="15"/>
                  <a:pt x="207" y="15"/>
                </a:cubicBezTo>
                <a:cubicBezTo>
                  <a:pt x="209" y="15"/>
                  <a:pt x="215" y="14"/>
                  <a:pt x="216" y="13"/>
                </a:cubicBezTo>
                <a:cubicBezTo>
                  <a:pt x="218" y="13"/>
                  <a:pt x="230" y="12"/>
                  <a:pt x="231" y="12"/>
                </a:cubicBezTo>
                <a:cubicBezTo>
                  <a:pt x="233" y="12"/>
                  <a:pt x="252" y="10"/>
                  <a:pt x="252" y="10"/>
                </a:cubicBezTo>
                <a:cubicBezTo>
                  <a:pt x="260" y="5"/>
                  <a:pt x="260" y="5"/>
                  <a:pt x="260" y="5"/>
                </a:cubicBezTo>
                <a:cubicBezTo>
                  <a:pt x="269" y="3"/>
                  <a:pt x="269" y="3"/>
                  <a:pt x="269" y="3"/>
                </a:cubicBezTo>
                <a:cubicBezTo>
                  <a:pt x="269" y="3"/>
                  <a:pt x="272" y="0"/>
                  <a:pt x="272" y="1"/>
                </a:cubicBezTo>
                <a:cubicBezTo>
                  <a:pt x="273" y="3"/>
                  <a:pt x="275" y="6"/>
                  <a:pt x="275" y="6"/>
                </a:cubicBezTo>
                <a:cubicBezTo>
                  <a:pt x="275" y="6"/>
                  <a:pt x="286" y="6"/>
                  <a:pt x="286" y="6"/>
                </a:cubicBezTo>
                <a:cubicBezTo>
                  <a:pt x="286" y="7"/>
                  <a:pt x="289" y="13"/>
                  <a:pt x="289" y="13"/>
                </a:cubicBezTo>
                <a:cubicBezTo>
                  <a:pt x="292" y="16"/>
                  <a:pt x="292" y="16"/>
                  <a:pt x="292" y="16"/>
                </a:cubicBezTo>
                <a:cubicBezTo>
                  <a:pt x="292" y="16"/>
                  <a:pt x="293" y="21"/>
                  <a:pt x="293" y="24"/>
                </a:cubicBezTo>
                <a:cubicBezTo>
                  <a:pt x="294" y="26"/>
                  <a:pt x="301" y="38"/>
                  <a:pt x="301" y="38"/>
                </a:cubicBezTo>
                <a:cubicBezTo>
                  <a:pt x="306" y="49"/>
                  <a:pt x="306" y="49"/>
                  <a:pt x="306" y="49"/>
                </a:cubicBezTo>
                <a:cubicBezTo>
                  <a:pt x="314" y="60"/>
                  <a:pt x="314" y="60"/>
                  <a:pt x="314" y="60"/>
                </a:cubicBezTo>
                <a:cubicBezTo>
                  <a:pt x="315" y="68"/>
                  <a:pt x="315" y="68"/>
                  <a:pt x="315" y="68"/>
                </a:cubicBezTo>
                <a:cubicBezTo>
                  <a:pt x="315" y="68"/>
                  <a:pt x="318" y="71"/>
                  <a:pt x="318" y="73"/>
                </a:cubicBezTo>
                <a:cubicBezTo>
                  <a:pt x="318" y="74"/>
                  <a:pt x="318" y="77"/>
                  <a:pt x="318" y="78"/>
                </a:cubicBezTo>
                <a:cubicBezTo>
                  <a:pt x="319" y="78"/>
                  <a:pt x="320" y="83"/>
                  <a:pt x="319" y="83"/>
                </a:cubicBezTo>
                <a:cubicBezTo>
                  <a:pt x="318" y="84"/>
                  <a:pt x="314" y="90"/>
                  <a:pt x="314" y="90"/>
                </a:cubicBezTo>
                <a:cubicBezTo>
                  <a:pt x="310" y="92"/>
                  <a:pt x="310" y="92"/>
                  <a:pt x="310" y="92"/>
                </a:cubicBezTo>
                <a:cubicBezTo>
                  <a:pt x="305" y="99"/>
                  <a:pt x="305" y="99"/>
                  <a:pt x="305" y="99"/>
                </a:cubicBezTo>
                <a:cubicBezTo>
                  <a:pt x="302" y="108"/>
                  <a:pt x="302" y="108"/>
                  <a:pt x="302" y="108"/>
                </a:cubicBezTo>
                <a:cubicBezTo>
                  <a:pt x="301" y="111"/>
                  <a:pt x="301" y="111"/>
                  <a:pt x="301" y="111"/>
                </a:cubicBezTo>
                <a:cubicBezTo>
                  <a:pt x="301" y="111"/>
                  <a:pt x="302" y="114"/>
                  <a:pt x="303" y="114"/>
                </a:cubicBezTo>
                <a:cubicBezTo>
                  <a:pt x="305" y="114"/>
                  <a:pt x="312" y="115"/>
                  <a:pt x="312" y="115"/>
                </a:cubicBezTo>
                <a:cubicBezTo>
                  <a:pt x="318" y="119"/>
                  <a:pt x="318" y="119"/>
                  <a:pt x="318" y="119"/>
                </a:cubicBezTo>
                <a:cubicBezTo>
                  <a:pt x="318" y="123"/>
                  <a:pt x="318" y="123"/>
                  <a:pt x="318" y="123"/>
                </a:cubicBezTo>
                <a:cubicBezTo>
                  <a:pt x="318" y="123"/>
                  <a:pt x="319" y="131"/>
                  <a:pt x="319" y="132"/>
                </a:cubicBezTo>
                <a:cubicBezTo>
                  <a:pt x="319" y="132"/>
                  <a:pt x="318" y="139"/>
                  <a:pt x="318" y="139"/>
                </a:cubicBezTo>
                <a:cubicBezTo>
                  <a:pt x="318" y="139"/>
                  <a:pt x="320" y="143"/>
                  <a:pt x="320" y="144"/>
                </a:cubicBezTo>
                <a:cubicBezTo>
                  <a:pt x="321" y="145"/>
                  <a:pt x="323" y="147"/>
                  <a:pt x="323" y="148"/>
                </a:cubicBezTo>
                <a:cubicBezTo>
                  <a:pt x="324" y="148"/>
                  <a:pt x="324" y="149"/>
                  <a:pt x="324" y="149"/>
                </a:cubicBezTo>
                <a:cubicBezTo>
                  <a:pt x="326" y="154"/>
                  <a:pt x="326" y="154"/>
                  <a:pt x="326" y="154"/>
                </a:cubicBezTo>
                <a:cubicBezTo>
                  <a:pt x="326" y="158"/>
                  <a:pt x="326" y="158"/>
                  <a:pt x="326" y="158"/>
                </a:cubicBezTo>
                <a:cubicBezTo>
                  <a:pt x="326" y="158"/>
                  <a:pt x="326" y="161"/>
                  <a:pt x="328" y="161"/>
                </a:cubicBezTo>
                <a:cubicBezTo>
                  <a:pt x="330" y="161"/>
                  <a:pt x="331" y="162"/>
                  <a:pt x="331" y="164"/>
                </a:cubicBezTo>
                <a:cubicBezTo>
                  <a:pt x="331" y="166"/>
                  <a:pt x="336" y="168"/>
                  <a:pt x="336" y="168"/>
                </a:cubicBezTo>
                <a:cubicBezTo>
                  <a:pt x="336" y="168"/>
                  <a:pt x="336" y="172"/>
                  <a:pt x="337" y="173"/>
                </a:cubicBezTo>
                <a:cubicBezTo>
                  <a:pt x="339" y="174"/>
                  <a:pt x="341" y="175"/>
                  <a:pt x="344" y="175"/>
                </a:cubicBezTo>
                <a:cubicBezTo>
                  <a:pt x="347" y="176"/>
                  <a:pt x="346" y="180"/>
                  <a:pt x="348" y="181"/>
                </a:cubicBezTo>
                <a:cubicBezTo>
                  <a:pt x="350" y="182"/>
                  <a:pt x="352" y="184"/>
                  <a:pt x="350" y="184"/>
                </a:cubicBezTo>
                <a:cubicBezTo>
                  <a:pt x="349" y="185"/>
                  <a:pt x="346" y="185"/>
                  <a:pt x="346" y="185"/>
                </a:cubicBezTo>
                <a:cubicBezTo>
                  <a:pt x="346" y="185"/>
                  <a:pt x="345" y="186"/>
                  <a:pt x="345" y="188"/>
                </a:cubicBezTo>
                <a:cubicBezTo>
                  <a:pt x="346" y="189"/>
                  <a:pt x="346" y="189"/>
                  <a:pt x="346" y="189"/>
                </a:cubicBezTo>
                <a:cubicBezTo>
                  <a:pt x="350" y="194"/>
                  <a:pt x="350" y="194"/>
                  <a:pt x="350" y="194"/>
                </a:cubicBezTo>
                <a:cubicBezTo>
                  <a:pt x="350" y="200"/>
                  <a:pt x="350" y="200"/>
                  <a:pt x="350" y="200"/>
                </a:cubicBezTo>
                <a:cubicBezTo>
                  <a:pt x="350" y="200"/>
                  <a:pt x="350" y="202"/>
                  <a:pt x="350" y="204"/>
                </a:cubicBezTo>
                <a:cubicBezTo>
                  <a:pt x="350" y="205"/>
                  <a:pt x="349" y="207"/>
                  <a:pt x="347" y="207"/>
                </a:cubicBezTo>
                <a:cubicBezTo>
                  <a:pt x="345" y="207"/>
                  <a:pt x="345" y="210"/>
                  <a:pt x="344" y="210"/>
                </a:cubicBezTo>
                <a:cubicBezTo>
                  <a:pt x="343" y="211"/>
                  <a:pt x="341" y="208"/>
                  <a:pt x="340" y="211"/>
                </a:cubicBezTo>
                <a:cubicBezTo>
                  <a:pt x="339" y="215"/>
                  <a:pt x="337" y="218"/>
                  <a:pt x="337" y="219"/>
                </a:cubicBezTo>
                <a:cubicBezTo>
                  <a:pt x="336" y="220"/>
                  <a:pt x="333" y="221"/>
                  <a:pt x="333" y="223"/>
                </a:cubicBezTo>
                <a:cubicBezTo>
                  <a:pt x="332" y="225"/>
                  <a:pt x="332" y="223"/>
                  <a:pt x="330" y="228"/>
                </a:cubicBezTo>
                <a:cubicBezTo>
                  <a:pt x="328" y="233"/>
                  <a:pt x="327" y="235"/>
                  <a:pt x="327" y="235"/>
                </a:cubicBezTo>
                <a:cubicBezTo>
                  <a:pt x="318" y="247"/>
                  <a:pt x="318" y="247"/>
                  <a:pt x="318" y="247"/>
                </a:cubicBezTo>
                <a:cubicBezTo>
                  <a:pt x="318" y="247"/>
                  <a:pt x="313" y="255"/>
                  <a:pt x="313" y="256"/>
                </a:cubicBezTo>
                <a:cubicBezTo>
                  <a:pt x="313" y="257"/>
                  <a:pt x="313" y="261"/>
                  <a:pt x="313" y="261"/>
                </a:cubicBezTo>
                <a:cubicBezTo>
                  <a:pt x="317" y="265"/>
                  <a:pt x="317" y="265"/>
                  <a:pt x="317" y="265"/>
                </a:cubicBezTo>
                <a:cubicBezTo>
                  <a:pt x="317" y="269"/>
                  <a:pt x="317" y="269"/>
                  <a:pt x="317" y="269"/>
                </a:cubicBezTo>
                <a:cubicBezTo>
                  <a:pt x="317" y="269"/>
                  <a:pt x="317" y="272"/>
                  <a:pt x="318" y="273"/>
                </a:cubicBezTo>
                <a:cubicBezTo>
                  <a:pt x="319" y="273"/>
                  <a:pt x="319" y="273"/>
                  <a:pt x="319" y="273"/>
                </a:cubicBezTo>
                <a:cubicBezTo>
                  <a:pt x="318" y="276"/>
                  <a:pt x="318" y="276"/>
                  <a:pt x="318" y="276"/>
                </a:cubicBezTo>
                <a:cubicBezTo>
                  <a:pt x="318" y="276"/>
                  <a:pt x="319" y="279"/>
                  <a:pt x="320" y="279"/>
                </a:cubicBezTo>
                <a:cubicBezTo>
                  <a:pt x="320" y="279"/>
                  <a:pt x="322" y="280"/>
                  <a:pt x="322" y="280"/>
                </a:cubicBezTo>
                <a:cubicBezTo>
                  <a:pt x="322" y="280"/>
                  <a:pt x="324" y="282"/>
                  <a:pt x="324" y="282"/>
                </a:cubicBezTo>
                <a:cubicBezTo>
                  <a:pt x="325" y="283"/>
                  <a:pt x="324" y="285"/>
                  <a:pt x="324" y="285"/>
                </a:cubicBezTo>
                <a:cubicBezTo>
                  <a:pt x="324" y="285"/>
                  <a:pt x="324" y="286"/>
                  <a:pt x="323" y="286"/>
                </a:cubicBezTo>
                <a:cubicBezTo>
                  <a:pt x="322" y="286"/>
                  <a:pt x="322" y="286"/>
                  <a:pt x="320" y="286"/>
                </a:cubicBezTo>
                <a:cubicBezTo>
                  <a:pt x="319" y="285"/>
                  <a:pt x="316" y="285"/>
                  <a:pt x="315" y="285"/>
                </a:cubicBezTo>
                <a:cubicBezTo>
                  <a:pt x="314" y="285"/>
                  <a:pt x="314" y="285"/>
                  <a:pt x="314" y="285"/>
                </a:cubicBezTo>
                <a:cubicBezTo>
                  <a:pt x="313" y="285"/>
                  <a:pt x="313" y="285"/>
                  <a:pt x="312" y="286"/>
                </a:cubicBezTo>
                <a:cubicBezTo>
                  <a:pt x="312" y="285"/>
                  <a:pt x="312" y="285"/>
                  <a:pt x="312" y="285"/>
                </a:cubicBezTo>
                <a:cubicBezTo>
                  <a:pt x="312" y="284"/>
                  <a:pt x="312" y="283"/>
                  <a:pt x="312" y="283"/>
                </a:cubicBezTo>
                <a:cubicBezTo>
                  <a:pt x="312" y="283"/>
                  <a:pt x="309" y="283"/>
                  <a:pt x="309" y="283"/>
                </a:cubicBezTo>
                <a:cubicBezTo>
                  <a:pt x="308" y="283"/>
                  <a:pt x="307" y="283"/>
                  <a:pt x="307" y="283"/>
                </a:cubicBezTo>
                <a:cubicBezTo>
                  <a:pt x="307" y="283"/>
                  <a:pt x="305" y="282"/>
                  <a:pt x="305" y="282"/>
                </a:cubicBezTo>
                <a:cubicBezTo>
                  <a:pt x="305" y="282"/>
                  <a:pt x="304" y="282"/>
                  <a:pt x="304" y="282"/>
                </a:cubicBezTo>
                <a:cubicBezTo>
                  <a:pt x="304" y="281"/>
                  <a:pt x="303" y="282"/>
                  <a:pt x="303" y="282"/>
                </a:cubicBezTo>
                <a:cubicBezTo>
                  <a:pt x="302" y="282"/>
                  <a:pt x="302" y="282"/>
                  <a:pt x="302" y="282"/>
                </a:cubicBezTo>
                <a:cubicBezTo>
                  <a:pt x="300" y="282"/>
                  <a:pt x="300" y="282"/>
                  <a:pt x="300" y="282"/>
                </a:cubicBezTo>
                <a:cubicBezTo>
                  <a:pt x="300" y="282"/>
                  <a:pt x="300" y="281"/>
                  <a:pt x="300" y="281"/>
                </a:cubicBezTo>
                <a:cubicBezTo>
                  <a:pt x="300" y="280"/>
                  <a:pt x="299" y="281"/>
                  <a:pt x="299" y="281"/>
                </a:cubicBezTo>
                <a:cubicBezTo>
                  <a:pt x="299" y="281"/>
                  <a:pt x="297" y="281"/>
                  <a:pt x="297" y="281"/>
                </a:cubicBezTo>
                <a:cubicBezTo>
                  <a:pt x="297" y="280"/>
                  <a:pt x="296" y="280"/>
                  <a:pt x="296" y="280"/>
                </a:cubicBezTo>
                <a:cubicBezTo>
                  <a:pt x="296" y="280"/>
                  <a:pt x="293" y="280"/>
                  <a:pt x="292" y="280"/>
                </a:cubicBezTo>
                <a:cubicBezTo>
                  <a:pt x="292" y="279"/>
                  <a:pt x="292" y="279"/>
                  <a:pt x="292" y="279"/>
                </a:cubicBezTo>
                <a:cubicBezTo>
                  <a:pt x="292" y="279"/>
                  <a:pt x="292" y="278"/>
                  <a:pt x="292" y="277"/>
                </a:cubicBezTo>
                <a:cubicBezTo>
                  <a:pt x="292" y="277"/>
                  <a:pt x="291" y="277"/>
                  <a:pt x="291" y="276"/>
                </a:cubicBezTo>
                <a:cubicBezTo>
                  <a:pt x="291" y="276"/>
                  <a:pt x="290" y="275"/>
                  <a:pt x="290" y="275"/>
                </a:cubicBezTo>
                <a:cubicBezTo>
                  <a:pt x="290" y="274"/>
                  <a:pt x="289" y="274"/>
                  <a:pt x="289" y="273"/>
                </a:cubicBezTo>
                <a:cubicBezTo>
                  <a:pt x="289" y="273"/>
                  <a:pt x="288" y="274"/>
                  <a:pt x="288" y="274"/>
                </a:cubicBezTo>
                <a:cubicBezTo>
                  <a:pt x="287" y="274"/>
                  <a:pt x="286" y="273"/>
                  <a:pt x="286" y="273"/>
                </a:cubicBezTo>
                <a:cubicBezTo>
                  <a:pt x="285" y="272"/>
                  <a:pt x="285" y="272"/>
                  <a:pt x="285" y="272"/>
                </a:cubicBezTo>
                <a:cubicBezTo>
                  <a:pt x="285" y="272"/>
                  <a:pt x="284" y="272"/>
                  <a:pt x="283" y="272"/>
                </a:cubicBezTo>
                <a:cubicBezTo>
                  <a:pt x="283" y="272"/>
                  <a:pt x="283" y="274"/>
                  <a:pt x="283" y="274"/>
                </a:cubicBezTo>
                <a:cubicBezTo>
                  <a:pt x="283" y="274"/>
                  <a:pt x="282" y="274"/>
                  <a:pt x="281" y="273"/>
                </a:cubicBezTo>
                <a:cubicBezTo>
                  <a:pt x="281" y="273"/>
                  <a:pt x="280" y="272"/>
                  <a:pt x="279" y="272"/>
                </a:cubicBezTo>
                <a:cubicBezTo>
                  <a:pt x="279" y="272"/>
                  <a:pt x="278" y="272"/>
                  <a:pt x="277" y="271"/>
                </a:cubicBezTo>
                <a:cubicBezTo>
                  <a:pt x="277" y="271"/>
                  <a:pt x="276" y="271"/>
                  <a:pt x="276" y="271"/>
                </a:cubicBezTo>
                <a:cubicBezTo>
                  <a:pt x="276" y="271"/>
                  <a:pt x="272" y="272"/>
                  <a:pt x="272" y="272"/>
                </a:cubicBezTo>
                <a:cubicBezTo>
                  <a:pt x="272" y="272"/>
                  <a:pt x="272" y="273"/>
                  <a:pt x="271" y="273"/>
                </a:cubicBezTo>
                <a:cubicBezTo>
                  <a:pt x="271" y="274"/>
                  <a:pt x="270" y="273"/>
                  <a:pt x="270" y="273"/>
                </a:cubicBezTo>
                <a:cubicBezTo>
                  <a:pt x="270" y="273"/>
                  <a:pt x="269" y="273"/>
                  <a:pt x="268" y="273"/>
                </a:cubicBezTo>
                <a:cubicBezTo>
                  <a:pt x="268" y="273"/>
                  <a:pt x="267" y="273"/>
                  <a:pt x="267" y="273"/>
                </a:cubicBezTo>
                <a:cubicBezTo>
                  <a:pt x="267" y="273"/>
                  <a:pt x="266" y="272"/>
                  <a:pt x="265" y="272"/>
                </a:cubicBezTo>
                <a:cubicBezTo>
                  <a:pt x="265" y="272"/>
                  <a:pt x="264" y="272"/>
                  <a:pt x="264" y="272"/>
                </a:cubicBezTo>
                <a:cubicBezTo>
                  <a:pt x="264" y="272"/>
                  <a:pt x="263" y="273"/>
                  <a:pt x="263" y="273"/>
                </a:cubicBezTo>
                <a:cubicBezTo>
                  <a:pt x="262" y="274"/>
                  <a:pt x="262" y="274"/>
                  <a:pt x="262" y="274"/>
                </a:cubicBezTo>
                <a:cubicBezTo>
                  <a:pt x="262" y="275"/>
                  <a:pt x="262" y="275"/>
                  <a:pt x="262" y="275"/>
                </a:cubicBezTo>
                <a:cubicBezTo>
                  <a:pt x="260" y="274"/>
                  <a:pt x="260" y="274"/>
                  <a:pt x="260" y="274"/>
                </a:cubicBezTo>
                <a:cubicBezTo>
                  <a:pt x="260" y="274"/>
                  <a:pt x="259" y="274"/>
                  <a:pt x="258" y="274"/>
                </a:cubicBezTo>
                <a:cubicBezTo>
                  <a:pt x="256" y="275"/>
                  <a:pt x="257" y="276"/>
                  <a:pt x="257" y="276"/>
                </a:cubicBezTo>
                <a:cubicBezTo>
                  <a:pt x="258" y="276"/>
                  <a:pt x="259" y="278"/>
                  <a:pt x="259" y="278"/>
                </a:cubicBezTo>
                <a:cubicBezTo>
                  <a:pt x="259" y="278"/>
                  <a:pt x="256" y="279"/>
                  <a:pt x="256" y="279"/>
                </a:cubicBezTo>
                <a:cubicBezTo>
                  <a:pt x="255" y="280"/>
                  <a:pt x="255" y="280"/>
                  <a:pt x="255" y="281"/>
                </a:cubicBezTo>
                <a:cubicBezTo>
                  <a:pt x="255" y="281"/>
                  <a:pt x="254" y="282"/>
                  <a:pt x="254" y="283"/>
                </a:cubicBezTo>
                <a:cubicBezTo>
                  <a:pt x="254" y="283"/>
                  <a:pt x="253" y="282"/>
                  <a:pt x="252" y="282"/>
                </a:cubicBezTo>
                <a:cubicBezTo>
                  <a:pt x="251" y="282"/>
                  <a:pt x="251" y="281"/>
                  <a:pt x="251" y="281"/>
                </a:cubicBezTo>
                <a:cubicBezTo>
                  <a:pt x="250" y="282"/>
                  <a:pt x="250" y="282"/>
                  <a:pt x="250" y="282"/>
                </a:cubicBezTo>
                <a:cubicBezTo>
                  <a:pt x="249" y="282"/>
                  <a:pt x="249" y="282"/>
                  <a:pt x="249" y="282"/>
                </a:cubicBezTo>
                <a:cubicBezTo>
                  <a:pt x="249" y="282"/>
                  <a:pt x="248" y="281"/>
                  <a:pt x="248" y="280"/>
                </a:cubicBezTo>
                <a:cubicBezTo>
                  <a:pt x="248" y="280"/>
                  <a:pt x="248" y="280"/>
                  <a:pt x="248" y="280"/>
                </a:cubicBezTo>
                <a:cubicBezTo>
                  <a:pt x="247" y="280"/>
                  <a:pt x="246" y="280"/>
                  <a:pt x="246" y="279"/>
                </a:cubicBezTo>
                <a:cubicBezTo>
                  <a:pt x="245" y="277"/>
                  <a:pt x="245" y="277"/>
                  <a:pt x="245" y="277"/>
                </a:cubicBezTo>
                <a:cubicBezTo>
                  <a:pt x="245" y="277"/>
                  <a:pt x="243" y="278"/>
                  <a:pt x="243" y="279"/>
                </a:cubicBezTo>
                <a:cubicBezTo>
                  <a:pt x="242" y="279"/>
                  <a:pt x="243" y="279"/>
                  <a:pt x="242" y="278"/>
                </a:cubicBezTo>
                <a:cubicBezTo>
                  <a:pt x="241" y="278"/>
                  <a:pt x="241" y="279"/>
                  <a:pt x="241" y="279"/>
                </a:cubicBezTo>
                <a:cubicBezTo>
                  <a:pt x="241" y="279"/>
                  <a:pt x="241" y="279"/>
                  <a:pt x="241" y="279"/>
                </a:cubicBezTo>
                <a:cubicBezTo>
                  <a:pt x="241" y="280"/>
                  <a:pt x="240" y="280"/>
                  <a:pt x="240" y="280"/>
                </a:cubicBezTo>
                <a:cubicBezTo>
                  <a:pt x="240" y="281"/>
                  <a:pt x="239" y="280"/>
                  <a:pt x="239" y="280"/>
                </a:cubicBezTo>
                <a:cubicBezTo>
                  <a:pt x="238" y="280"/>
                  <a:pt x="237" y="280"/>
                  <a:pt x="237" y="280"/>
                </a:cubicBezTo>
                <a:cubicBezTo>
                  <a:pt x="237" y="280"/>
                  <a:pt x="237" y="279"/>
                  <a:pt x="237" y="279"/>
                </a:cubicBezTo>
                <a:cubicBezTo>
                  <a:pt x="235" y="280"/>
                  <a:pt x="235" y="280"/>
                  <a:pt x="235" y="280"/>
                </a:cubicBezTo>
                <a:cubicBezTo>
                  <a:pt x="235" y="280"/>
                  <a:pt x="235" y="281"/>
                  <a:pt x="235" y="281"/>
                </a:cubicBezTo>
                <a:cubicBezTo>
                  <a:pt x="235" y="281"/>
                  <a:pt x="234" y="281"/>
                  <a:pt x="233" y="282"/>
                </a:cubicBezTo>
                <a:cubicBezTo>
                  <a:pt x="231" y="282"/>
                  <a:pt x="232" y="281"/>
                  <a:pt x="231" y="282"/>
                </a:cubicBezTo>
                <a:cubicBezTo>
                  <a:pt x="231" y="282"/>
                  <a:pt x="231" y="282"/>
                  <a:pt x="231" y="283"/>
                </a:cubicBezTo>
                <a:cubicBezTo>
                  <a:pt x="231" y="283"/>
                  <a:pt x="232" y="283"/>
                  <a:pt x="231" y="284"/>
                </a:cubicBezTo>
                <a:cubicBezTo>
                  <a:pt x="230" y="285"/>
                  <a:pt x="230" y="284"/>
                  <a:pt x="230" y="284"/>
                </a:cubicBezTo>
                <a:cubicBezTo>
                  <a:pt x="229" y="284"/>
                  <a:pt x="228" y="285"/>
                  <a:pt x="228" y="285"/>
                </a:cubicBezTo>
                <a:cubicBezTo>
                  <a:pt x="228" y="285"/>
                  <a:pt x="228" y="286"/>
                  <a:pt x="228" y="286"/>
                </a:cubicBezTo>
                <a:cubicBezTo>
                  <a:pt x="228" y="286"/>
                  <a:pt x="227" y="286"/>
                  <a:pt x="226" y="286"/>
                </a:cubicBezTo>
                <a:cubicBezTo>
                  <a:pt x="225" y="286"/>
                  <a:pt x="226" y="287"/>
                  <a:pt x="226" y="287"/>
                </a:cubicBezTo>
                <a:cubicBezTo>
                  <a:pt x="226" y="287"/>
                  <a:pt x="226" y="288"/>
                  <a:pt x="225" y="289"/>
                </a:cubicBezTo>
                <a:cubicBezTo>
                  <a:pt x="225" y="289"/>
                  <a:pt x="225" y="290"/>
                  <a:pt x="225" y="291"/>
                </a:cubicBezTo>
                <a:cubicBezTo>
                  <a:pt x="225" y="291"/>
                  <a:pt x="225" y="291"/>
                  <a:pt x="225" y="293"/>
                </a:cubicBezTo>
                <a:cubicBezTo>
                  <a:pt x="225" y="294"/>
                  <a:pt x="225" y="294"/>
                  <a:pt x="225" y="294"/>
                </a:cubicBezTo>
                <a:cubicBezTo>
                  <a:pt x="225" y="294"/>
                  <a:pt x="224" y="294"/>
                  <a:pt x="224" y="294"/>
                </a:cubicBezTo>
                <a:cubicBezTo>
                  <a:pt x="224" y="293"/>
                  <a:pt x="223" y="294"/>
                  <a:pt x="223" y="294"/>
                </a:cubicBezTo>
                <a:cubicBezTo>
                  <a:pt x="223" y="294"/>
                  <a:pt x="222" y="293"/>
                  <a:pt x="222" y="292"/>
                </a:cubicBezTo>
                <a:cubicBezTo>
                  <a:pt x="222" y="292"/>
                  <a:pt x="221" y="292"/>
                  <a:pt x="221" y="292"/>
                </a:cubicBezTo>
                <a:cubicBezTo>
                  <a:pt x="221" y="292"/>
                  <a:pt x="219" y="293"/>
                  <a:pt x="219" y="293"/>
                </a:cubicBezTo>
                <a:cubicBezTo>
                  <a:pt x="219" y="293"/>
                  <a:pt x="219" y="294"/>
                  <a:pt x="219" y="294"/>
                </a:cubicBezTo>
                <a:cubicBezTo>
                  <a:pt x="218" y="294"/>
                  <a:pt x="216" y="295"/>
                  <a:pt x="216" y="295"/>
                </a:cubicBezTo>
                <a:cubicBezTo>
                  <a:pt x="216" y="295"/>
                  <a:pt x="215" y="295"/>
                  <a:pt x="215" y="295"/>
                </a:cubicBezTo>
                <a:cubicBezTo>
                  <a:pt x="214" y="294"/>
                  <a:pt x="214" y="294"/>
                  <a:pt x="214" y="294"/>
                </a:cubicBezTo>
                <a:cubicBezTo>
                  <a:pt x="214" y="293"/>
                  <a:pt x="214" y="293"/>
                  <a:pt x="214" y="293"/>
                </a:cubicBezTo>
                <a:cubicBezTo>
                  <a:pt x="216" y="291"/>
                  <a:pt x="216" y="291"/>
                  <a:pt x="216" y="291"/>
                </a:cubicBezTo>
                <a:cubicBezTo>
                  <a:pt x="215" y="288"/>
                  <a:pt x="215" y="288"/>
                  <a:pt x="215" y="288"/>
                </a:cubicBezTo>
                <a:cubicBezTo>
                  <a:pt x="213" y="286"/>
                  <a:pt x="213" y="286"/>
                  <a:pt x="213" y="286"/>
                </a:cubicBezTo>
                <a:cubicBezTo>
                  <a:pt x="213" y="285"/>
                  <a:pt x="213" y="285"/>
                  <a:pt x="213" y="285"/>
                </a:cubicBezTo>
                <a:cubicBezTo>
                  <a:pt x="210" y="285"/>
                  <a:pt x="210" y="285"/>
                  <a:pt x="210" y="285"/>
                </a:cubicBezTo>
                <a:cubicBezTo>
                  <a:pt x="208" y="284"/>
                  <a:pt x="208" y="284"/>
                  <a:pt x="208" y="284"/>
                </a:cubicBezTo>
                <a:cubicBezTo>
                  <a:pt x="207" y="283"/>
                  <a:pt x="207" y="283"/>
                  <a:pt x="207" y="283"/>
                </a:cubicBezTo>
                <a:cubicBezTo>
                  <a:pt x="204" y="281"/>
                  <a:pt x="204" y="281"/>
                  <a:pt x="204" y="281"/>
                </a:cubicBezTo>
                <a:cubicBezTo>
                  <a:pt x="202" y="275"/>
                  <a:pt x="202" y="275"/>
                  <a:pt x="202" y="275"/>
                </a:cubicBezTo>
                <a:cubicBezTo>
                  <a:pt x="199" y="275"/>
                  <a:pt x="199" y="275"/>
                  <a:pt x="199" y="275"/>
                </a:cubicBezTo>
                <a:cubicBezTo>
                  <a:pt x="199" y="275"/>
                  <a:pt x="197" y="277"/>
                  <a:pt x="197" y="278"/>
                </a:cubicBezTo>
                <a:cubicBezTo>
                  <a:pt x="197" y="279"/>
                  <a:pt x="195" y="279"/>
                  <a:pt x="195" y="279"/>
                </a:cubicBezTo>
                <a:cubicBezTo>
                  <a:pt x="193" y="282"/>
                  <a:pt x="193" y="282"/>
                  <a:pt x="193" y="282"/>
                </a:cubicBezTo>
                <a:cubicBezTo>
                  <a:pt x="193" y="282"/>
                  <a:pt x="193" y="286"/>
                  <a:pt x="193" y="287"/>
                </a:cubicBezTo>
                <a:cubicBezTo>
                  <a:pt x="193" y="288"/>
                  <a:pt x="191" y="286"/>
                  <a:pt x="191" y="286"/>
                </a:cubicBezTo>
                <a:cubicBezTo>
                  <a:pt x="191" y="286"/>
                  <a:pt x="189" y="287"/>
                  <a:pt x="188" y="288"/>
                </a:cubicBezTo>
                <a:cubicBezTo>
                  <a:pt x="187" y="289"/>
                  <a:pt x="185" y="289"/>
                  <a:pt x="185" y="289"/>
                </a:cubicBezTo>
                <a:cubicBezTo>
                  <a:pt x="185" y="289"/>
                  <a:pt x="184" y="287"/>
                  <a:pt x="183" y="286"/>
                </a:cubicBezTo>
                <a:cubicBezTo>
                  <a:pt x="183" y="286"/>
                  <a:pt x="183" y="285"/>
                  <a:pt x="183" y="283"/>
                </a:cubicBezTo>
                <a:cubicBezTo>
                  <a:pt x="183" y="282"/>
                  <a:pt x="181" y="284"/>
                  <a:pt x="181" y="284"/>
                </a:cubicBezTo>
                <a:cubicBezTo>
                  <a:pt x="181" y="284"/>
                  <a:pt x="181" y="284"/>
                  <a:pt x="181" y="284"/>
                </a:cubicBezTo>
                <a:cubicBezTo>
                  <a:pt x="181" y="283"/>
                  <a:pt x="181" y="283"/>
                  <a:pt x="181" y="283"/>
                </a:cubicBezTo>
                <a:cubicBezTo>
                  <a:pt x="180" y="281"/>
                  <a:pt x="179" y="280"/>
                  <a:pt x="179" y="280"/>
                </a:cubicBezTo>
                <a:cubicBezTo>
                  <a:pt x="179" y="280"/>
                  <a:pt x="178" y="278"/>
                  <a:pt x="178" y="276"/>
                </a:cubicBezTo>
                <a:cubicBezTo>
                  <a:pt x="178" y="275"/>
                  <a:pt x="174" y="273"/>
                  <a:pt x="174" y="273"/>
                </a:cubicBezTo>
                <a:cubicBezTo>
                  <a:pt x="174" y="273"/>
                  <a:pt x="175" y="275"/>
                  <a:pt x="173" y="273"/>
                </a:cubicBezTo>
                <a:cubicBezTo>
                  <a:pt x="171" y="270"/>
                  <a:pt x="169" y="270"/>
                  <a:pt x="169" y="270"/>
                </a:cubicBezTo>
                <a:cubicBezTo>
                  <a:pt x="168" y="262"/>
                  <a:pt x="168" y="262"/>
                  <a:pt x="168" y="262"/>
                </a:cubicBezTo>
                <a:cubicBezTo>
                  <a:pt x="160" y="264"/>
                  <a:pt x="160" y="264"/>
                  <a:pt x="160" y="264"/>
                </a:cubicBezTo>
                <a:cubicBezTo>
                  <a:pt x="160" y="264"/>
                  <a:pt x="155" y="262"/>
                  <a:pt x="154" y="261"/>
                </a:cubicBezTo>
                <a:cubicBezTo>
                  <a:pt x="153" y="260"/>
                  <a:pt x="150" y="259"/>
                  <a:pt x="150" y="259"/>
                </a:cubicBezTo>
                <a:cubicBezTo>
                  <a:pt x="147" y="262"/>
                  <a:pt x="147" y="262"/>
                  <a:pt x="147" y="262"/>
                </a:cubicBezTo>
                <a:cubicBezTo>
                  <a:pt x="144" y="262"/>
                  <a:pt x="144" y="262"/>
                  <a:pt x="144" y="262"/>
                </a:cubicBezTo>
                <a:cubicBezTo>
                  <a:pt x="144" y="262"/>
                  <a:pt x="140" y="261"/>
                  <a:pt x="139" y="260"/>
                </a:cubicBezTo>
                <a:cubicBezTo>
                  <a:pt x="137" y="258"/>
                  <a:pt x="138" y="257"/>
                  <a:pt x="137" y="257"/>
                </a:cubicBezTo>
                <a:cubicBezTo>
                  <a:pt x="135" y="257"/>
                  <a:pt x="134" y="255"/>
                  <a:pt x="134" y="255"/>
                </a:cubicBezTo>
                <a:cubicBezTo>
                  <a:pt x="134" y="255"/>
                  <a:pt x="136" y="252"/>
                  <a:pt x="137" y="251"/>
                </a:cubicBezTo>
                <a:cubicBezTo>
                  <a:pt x="137" y="250"/>
                  <a:pt x="139" y="251"/>
                  <a:pt x="138" y="248"/>
                </a:cubicBezTo>
                <a:cubicBezTo>
                  <a:pt x="136" y="246"/>
                  <a:pt x="135" y="245"/>
                  <a:pt x="135" y="245"/>
                </a:cubicBezTo>
                <a:cubicBezTo>
                  <a:pt x="135" y="245"/>
                  <a:pt x="135" y="247"/>
                  <a:pt x="133" y="248"/>
                </a:cubicBezTo>
                <a:cubicBezTo>
                  <a:pt x="131" y="248"/>
                  <a:pt x="128" y="249"/>
                  <a:pt x="128" y="249"/>
                </a:cubicBezTo>
                <a:cubicBezTo>
                  <a:pt x="117" y="244"/>
                  <a:pt x="117" y="244"/>
                  <a:pt x="117" y="244"/>
                </a:cubicBezTo>
                <a:cubicBezTo>
                  <a:pt x="117" y="244"/>
                  <a:pt x="114" y="243"/>
                  <a:pt x="113" y="243"/>
                </a:cubicBezTo>
                <a:cubicBezTo>
                  <a:pt x="112" y="244"/>
                  <a:pt x="108" y="243"/>
                  <a:pt x="108" y="243"/>
                </a:cubicBezTo>
                <a:cubicBezTo>
                  <a:pt x="110" y="247"/>
                  <a:pt x="110" y="247"/>
                  <a:pt x="110" y="247"/>
                </a:cubicBezTo>
                <a:cubicBezTo>
                  <a:pt x="112" y="253"/>
                  <a:pt x="112" y="253"/>
                  <a:pt x="112" y="253"/>
                </a:cubicBezTo>
                <a:cubicBezTo>
                  <a:pt x="106" y="255"/>
                  <a:pt x="106" y="255"/>
                  <a:pt x="106" y="255"/>
                </a:cubicBezTo>
                <a:cubicBezTo>
                  <a:pt x="105" y="260"/>
                  <a:pt x="105" y="260"/>
                  <a:pt x="105" y="260"/>
                </a:cubicBezTo>
                <a:cubicBezTo>
                  <a:pt x="105" y="260"/>
                  <a:pt x="99" y="264"/>
                  <a:pt x="99" y="262"/>
                </a:cubicBezTo>
                <a:cubicBezTo>
                  <a:pt x="98" y="261"/>
                  <a:pt x="97" y="257"/>
                  <a:pt x="97" y="257"/>
                </a:cubicBezTo>
                <a:cubicBezTo>
                  <a:pt x="97" y="257"/>
                  <a:pt x="96" y="255"/>
                  <a:pt x="95" y="254"/>
                </a:cubicBezTo>
                <a:cubicBezTo>
                  <a:pt x="93" y="253"/>
                  <a:pt x="92" y="252"/>
                  <a:pt x="92" y="252"/>
                </a:cubicBezTo>
                <a:cubicBezTo>
                  <a:pt x="89" y="251"/>
                  <a:pt x="89" y="251"/>
                  <a:pt x="89" y="251"/>
                </a:cubicBezTo>
                <a:cubicBezTo>
                  <a:pt x="89" y="251"/>
                  <a:pt x="88" y="247"/>
                  <a:pt x="87" y="247"/>
                </a:cubicBezTo>
                <a:cubicBezTo>
                  <a:pt x="86" y="247"/>
                  <a:pt x="85" y="247"/>
                  <a:pt x="85" y="247"/>
                </a:cubicBezTo>
                <a:cubicBezTo>
                  <a:pt x="85" y="244"/>
                  <a:pt x="85" y="244"/>
                  <a:pt x="85" y="244"/>
                </a:cubicBezTo>
                <a:cubicBezTo>
                  <a:pt x="87" y="241"/>
                  <a:pt x="87" y="241"/>
                  <a:pt x="87" y="241"/>
                </a:cubicBezTo>
                <a:cubicBezTo>
                  <a:pt x="87" y="241"/>
                  <a:pt x="88" y="242"/>
                  <a:pt x="88" y="238"/>
                </a:cubicBezTo>
                <a:cubicBezTo>
                  <a:pt x="89" y="233"/>
                  <a:pt x="86" y="233"/>
                  <a:pt x="86" y="233"/>
                </a:cubicBezTo>
                <a:cubicBezTo>
                  <a:pt x="83" y="234"/>
                  <a:pt x="83" y="234"/>
                  <a:pt x="83" y="234"/>
                </a:cubicBezTo>
                <a:cubicBezTo>
                  <a:pt x="79" y="236"/>
                  <a:pt x="79" y="236"/>
                  <a:pt x="79" y="236"/>
                </a:cubicBezTo>
                <a:cubicBezTo>
                  <a:pt x="77" y="236"/>
                  <a:pt x="77" y="236"/>
                  <a:pt x="77" y="236"/>
                </a:cubicBezTo>
                <a:cubicBezTo>
                  <a:pt x="76" y="236"/>
                  <a:pt x="74" y="233"/>
                  <a:pt x="74" y="233"/>
                </a:cubicBezTo>
                <a:cubicBezTo>
                  <a:pt x="74" y="233"/>
                  <a:pt x="76" y="230"/>
                  <a:pt x="73" y="233"/>
                </a:cubicBezTo>
                <a:cubicBezTo>
                  <a:pt x="70" y="236"/>
                  <a:pt x="68" y="232"/>
                  <a:pt x="68" y="232"/>
                </a:cubicBezTo>
                <a:cubicBezTo>
                  <a:pt x="67" y="231"/>
                  <a:pt x="67" y="231"/>
                  <a:pt x="67" y="231"/>
                </a:cubicBezTo>
                <a:cubicBezTo>
                  <a:pt x="67" y="231"/>
                  <a:pt x="67" y="231"/>
                  <a:pt x="66" y="231"/>
                </a:cubicBezTo>
                <a:cubicBezTo>
                  <a:pt x="65" y="232"/>
                  <a:pt x="62" y="232"/>
                  <a:pt x="62" y="231"/>
                </a:cubicBezTo>
                <a:cubicBezTo>
                  <a:pt x="61" y="229"/>
                  <a:pt x="59" y="228"/>
                  <a:pt x="59" y="228"/>
                </a:cubicBezTo>
                <a:cubicBezTo>
                  <a:pt x="56" y="229"/>
                  <a:pt x="56" y="229"/>
                  <a:pt x="56" y="229"/>
                </a:cubicBezTo>
                <a:cubicBezTo>
                  <a:pt x="56" y="229"/>
                  <a:pt x="54" y="229"/>
                  <a:pt x="53" y="229"/>
                </a:cubicBezTo>
                <a:cubicBezTo>
                  <a:pt x="53" y="228"/>
                  <a:pt x="53" y="227"/>
                  <a:pt x="51" y="226"/>
                </a:cubicBezTo>
                <a:cubicBezTo>
                  <a:pt x="49" y="225"/>
                  <a:pt x="48" y="222"/>
                  <a:pt x="48" y="222"/>
                </a:cubicBezTo>
                <a:cubicBezTo>
                  <a:pt x="48" y="222"/>
                  <a:pt x="49" y="220"/>
                  <a:pt x="47" y="220"/>
                </a:cubicBezTo>
                <a:cubicBezTo>
                  <a:pt x="46" y="220"/>
                  <a:pt x="44" y="219"/>
                  <a:pt x="44" y="219"/>
                </a:cubicBezTo>
                <a:cubicBezTo>
                  <a:pt x="44" y="219"/>
                  <a:pt x="41" y="217"/>
                  <a:pt x="41" y="218"/>
                </a:cubicBezTo>
                <a:cubicBezTo>
                  <a:pt x="40" y="219"/>
                  <a:pt x="40" y="221"/>
                  <a:pt x="40" y="222"/>
                </a:cubicBezTo>
                <a:cubicBezTo>
                  <a:pt x="40" y="222"/>
                  <a:pt x="41" y="225"/>
                  <a:pt x="41" y="225"/>
                </a:cubicBezTo>
                <a:cubicBezTo>
                  <a:pt x="41" y="225"/>
                  <a:pt x="37" y="227"/>
                  <a:pt x="36" y="227"/>
                </a:cubicBezTo>
                <a:cubicBezTo>
                  <a:pt x="35" y="227"/>
                  <a:pt x="34" y="228"/>
                  <a:pt x="34" y="226"/>
                </a:cubicBezTo>
                <a:cubicBezTo>
                  <a:pt x="34" y="225"/>
                  <a:pt x="36" y="220"/>
                  <a:pt x="36" y="220"/>
                </a:cubicBezTo>
                <a:cubicBezTo>
                  <a:pt x="37" y="219"/>
                  <a:pt x="38" y="218"/>
                  <a:pt x="38" y="218"/>
                </a:cubicBezTo>
                <a:cubicBezTo>
                  <a:pt x="38" y="218"/>
                  <a:pt x="37" y="216"/>
                  <a:pt x="37" y="215"/>
                </a:cubicBezTo>
                <a:cubicBezTo>
                  <a:pt x="37" y="214"/>
                  <a:pt x="36" y="214"/>
                  <a:pt x="38" y="211"/>
                </a:cubicBezTo>
                <a:cubicBezTo>
                  <a:pt x="41" y="208"/>
                  <a:pt x="41" y="206"/>
                  <a:pt x="41" y="206"/>
                </a:cubicBezTo>
                <a:cubicBezTo>
                  <a:pt x="41" y="206"/>
                  <a:pt x="39" y="203"/>
                  <a:pt x="38" y="202"/>
                </a:cubicBezTo>
                <a:cubicBezTo>
                  <a:pt x="38" y="202"/>
                  <a:pt x="35" y="198"/>
                  <a:pt x="35" y="198"/>
                </a:cubicBezTo>
                <a:cubicBezTo>
                  <a:pt x="35" y="197"/>
                  <a:pt x="35" y="195"/>
                  <a:pt x="35" y="195"/>
                </a:cubicBezTo>
                <a:cubicBezTo>
                  <a:pt x="35" y="195"/>
                  <a:pt x="33" y="193"/>
                  <a:pt x="32" y="193"/>
                </a:cubicBezTo>
                <a:cubicBezTo>
                  <a:pt x="31" y="193"/>
                  <a:pt x="28" y="192"/>
                  <a:pt x="28" y="192"/>
                </a:cubicBezTo>
                <a:cubicBezTo>
                  <a:pt x="28" y="189"/>
                  <a:pt x="28" y="189"/>
                  <a:pt x="28" y="189"/>
                </a:cubicBezTo>
                <a:cubicBezTo>
                  <a:pt x="28" y="184"/>
                  <a:pt x="28" y="184"/>
                  <a:pt x="28" y="184"/>
                </a:cubicBezTo>
                <a:cubicBezTo>
                  <a:pt x="24" y="179"/>
                  <a:pt x="24" y="179"/>
                  <a:pt x="24" y="179"/>
                </a:cubicBezTo>
                <a:cubicBezTo>
                  <a:pt x="23" y="176"/>
                  <a:pt x="23" y="176"/>
                  <a:pt x="23" y="176"/>
                </a:cubicBezTo>
                <a:cubicBezTo>
                  <a:pt x="23" y="176"/>
                  <a:pt x="24" y="174"/>
                  <a:pt x="24" y="172"/>
                </a:cubicBezTo>
                <a:cubicBezTo>
                  <a:pt x="25" y="171"/>
                  <a:pt x="26" y="168"/>
                  <a:pt x="26" y="168"/>
                </a:cubicBezTo>
                <a:cubicBezTo>
                  <a:pt x="24" y="164"/>
                  <a:pt x="24" y="164"/>
                  <a:pt x="24" y="164"/>
                </a:cubicBezTo>
                <a:cubicBezTo>
                  <a:pt x="24" y="164"/>
                  <a:pt x="23" y="163"/>
                  <a:pt x="24" y="162"/>
                </a:cubicBezTo>
                <a:cubicBezTo>
                  <a:pt x="24" y="161"/>
                  <a:pt x="23" y="155"/>
                  <a:pt x="23" y="155"/>
                </a:cubicBezTo>
                <a:cubicBezTo>
                  <a:pt x="23" y="155"/>
                  <a:pt x="22" y="149"/>
                  <a:pt x="21" y="150"/>
                </a:cubicBezTo>
                <a:cubicBezTo>
                  <a:pt x="19" y="150"/>
                  <a:pt x="18" y="146"/>
                  <a:pt x="18" y="146"/>
                </a:cubicBezTo>
                <a:cubicBezTo>
                  <a:pt x="20" y="139"/>
                  <a:pt x="20" y="139"/>
                  <a:pt x="20" y="139"/>
                </a:cubicBezTo>
                <a:cubicBezTo>
                  <a:pt x="20" y="139"/>
                  <a:pt x="21" y="134"/>
                  <a:pt x="18" y="132"/>
                </a:cubicBezTo>
                <a:cubicBezTo>
                  <a:pt x="15" y="131"/>
                  <a:pt x="9" y="128"/>
                  <a:pt x="8" y="127"/>
                </a:cubicBezTo>
                <a:cubicBezTo>
                  <a:pt x="8" y="127"/>
                  <a:pt x="5" y="124"/>
                  <a:pt x="4" y="123"/>
                </a:cubicBezTo>
                <a:cubicBezTo>
                  <a:pt x="3" y="123"/>
                  <a:pt x="2" y="122"/>
                  <a:pt x="2" y="122"/>
                </a:cubicBezTo>
                <a:cubicBezTo>
                  <a:pt x="4" y="113"/>
                  <a:pt x="4" y="113"/>
                  <a:pt x="4" y="113"/>
                </a:cubicBezTo>
                <a:cubicBezTo>
                  <a:pt x="9" y="109"/>
                  <a:pt x="9" y="109"/>
                  <a:pt x="9" y="109"/>
                </a:cubicBezTo>
                <a:cubicBezTo>
                  <a:pt x="9" y="101"/>
                  <a:pt x="9" y="101"/>
                  <a:pt x="9" y="101"/>
                </a:cubicBezTo>
                <a:cubicBezTo>
                  <a:pt x="9" y="92"/>
                  <a:pt x="9" y="92"/>
                  <a:pt x="9" y="92"/>
                </a:cubicBezTo>
                <a:cubicBezTo>
                  <a:pt x="9" y="92"/>
                  <a:pt x="10" y="91"/>
                  <a:pt x="7" y="87"/>
                </a:cubicBezTo>
                <a:cubicBezTo>
                  <a:pt x="5" y="84"/>
                  <a:pt x="4" y="80"/>
                  <a:pt x="4" y="80"/>
                </a:cubicBezTo>
                <a:cubicBezTo>
                  <a:pt x="4" y="79"/>
                  <a:pt x="3" y="75"/>
                  <a:pt x="2" y="74"/>
                </a:cubicBezTo>
                <a:cubicBezTo>
                  <a:pt x="2" y="73"/>
                  <a:pt x="2" y="72"/>
                  <a:pt x="2" y="70"/>
                </a:cubicBezTo>
                <a:cubicBezTo>
                  <a:pt x="3" y="69"/>
                  <a:pt x="0" y="66"/>
                  <a:pt x="0" y="66"/>
                </a:cubicBezTo>
                <a:cubicBezTo>
                  <a:pt x="0" y="66"/>
                  <a:pt x="1" y="64"/>
                  <a:pt x="2" y="64"/>
                </a:cubicBezTo>
                <a:cubicBezTo>
                  <a:pt x="3" y="64"/>
                  <a:pt x="4" y="63"/>
                  <a:pt x="6" y="63"/>
                </a:cubicBezTo>
                <a:cubicBezTo>
                  <a:pt x="8" y="63"/>
                  <a:pt x="9" y="61"/>
                  <a:pt x="11" y="61"/>
                </a:cubicBezTo>
                <a:cubicBezTo>
                  <a:pt x="12" y="60"/>
                  <a:pt x="12" y="58"/>
                  <a:pt x="13" y="58"/>
                </a:cubicBezTo>
                <a:cubicBezTo>
                  <a:pt x="15" y="57"/>
                  <a:pt x="17" y="58"/>
                  <a:pt x="20" y="56"/>
                </a:cubicBezTo>
                <a:cubicBezTo>
                  <a:pt x="23" y="55"/>
                  <a:pt x="23" y="54"/>
                  <a:pt x="25" y="52"/>
                </a:cubicBezTo>
                <a:cubicBezTo>
                  <a:pt x="26" y="51"/>
                  <a:pt x="45" y="45"/>
                  <a:pt x="45" y="45"/>
                </a:cubicBezTo>
                <a:cubicBezTo>
                  <a:pt x="45" y="45"/>
                  <a:pt x="50" y="42"/>
                  <a:pt x="52" y="42"/>
                </a:cubicBezTo>
                <a:cubicBezTo>
                  <a:pt x="53" y="41"/>
                  <a:pt x="53" y="40"/>
                  <a:pt x="55" y="40"/>
                </a:cubicBezTo>
                <a:cubicBezTo>
                  <a:pt x="56" y="41"/>
                  <a:pt x="60" y="41"/>
                  <a:pt x="60" y="41"/>
                </a:cubicBezTo>
                <a:cubicBezTo>
                  <a:pt x="60" y="41"/>
                  <a:pt x="61" y="38"/>
                  <a:pt x="62" y="37"/>
                </a:cubicBezTo>
                <a:cubicBezTo>
                  <a:pt x="63" y="35"/>
                  <a:pt x="64" y="33"/>
                  <a:pt x="64" y="32"/>
                </a:cubicBezTo>
                <a:cubicBezTo>
                  <a:pt x="65" y="30"/>
                  <a:pt x="66" y="29"/>
                  <a:pt x="67" y="28"/>
                </a:cubicBezTo>
                <a:cubicBezTo>
                  <a:pt x="68" y="26"/>
                  <a:pt x="69" y="25"/>
                  <a:pt x="69" y="25"/>
                </a:cubicBezTo>
                <a:cubicBezTo>
                  <a:pt x="70" y="25"/>
                  <a:pt x="76" y="22"/>
                  <a:pt x="77" y="22"/>
                </a:cubicBezTo>
                <a:cubicBezTo>
                  <a:pt x="78" y="21"/>
                  <a:pt x="86" y="18"/>
                  <a:pt x="86" y="17"/>
                </a:cubicBezTo>
                <a:cubicBezTo>
                  <a:pt x="86" y="17"/>
                  <a:pt x="89" y="13"/>
                  <a:pt x="89" y="12"/>
                </a:cubicBezTo>
                <a:cubicBezTo>
                  <a:pt x="89" y="11"/>
                  <a:pt x="93" y="10"/>
                  <a:pt x="93" y="10"/>
                </a:cubicBezTo>
                <a:cubicBezTo>
                  <a:pt x="94" y="10"/>
                  <a:pt x="94" y="10"/>
                  <a:pt x="95" y="9"/>
                </a:cubicBezTo>
                <a:cubicBezTo>
                  <a:pt x="97" y="9"/>
                  <a:pt x="106" y="5"/>
                  <a:pt x="106" y="5"/>
                </a:cubicBezTo>
                <a:cubicBezTo>
                  <a:pt x="106" y="5"/>
                  <a:pt x="114" y="2"/>
                  <a:pt x="114" y="2"/>
                </a:cubicBezTo>
                <a:cubicBezTo>
                  <a:pt x="115" y="3"/>
                  <a:pt x="120" y="2"/>
                  <a:pt x="121" y="2"/>
                </a:cubicBezTo>
                <a:cubicBezTo>
                  <a:pt x="121" y="3"/>
                  <a:pt x="127" y="2"/>
                  <a:pt x="127" y="2"/>
                </a:cubicBezTo>
                <a:cubicBezTo>
                  <a:pt x="127" y="2"/>
                  <a:pt x="129" y="3"/>
                  <a:pt x="129" y="4"/>
                </a:cubicBezTo>
                <a:cubicBezTo>
                  <a:pt x="129" y="5"/>
                  <a:pt x="127" y="6"/>
                  <a:pt x="128" y="7"/>
                </a:cubicBezTo>
                <a:cubicBezTo>
                  <a:pt x="129" y="8"/>
                  <a:pt x="133" y="11"/>
                  <a:pt x="133" y="11"/>
                </a:cubicBezTo>
                <a:cubicBezTo>
                  <a:pt x="133" y="11"/>
                  <a:pt x="132" y="14"/>
                  <a:pt x="132" y="14"/>
                </a:cubicBezTo>
                <a:cubicBezTo>
                  <a:pt x="132" y="15"/>
                  <a:pt x="133" y="16"/>
                  <a:pt x="134" y="18"/>
                </a:cubicBezTo>
                <a:cubicBezTo>
                  <a:pt x="135" y="19"/>
                  <a:pt x="137" y="21"/>
                  <a:pt x="137" y="21"/>
                </a:cubicBezTo>
                <a:cubicBezTo>
                  <a:pt x="137" y="21"/>
                  <a:pt x="136" y="22"/>
                  <a:pt x="140" y="24"/>
                </a:cubicBezTo>
                <a:cubicBezTo>
                  <a:pt x="144" y="26"/>
                  <a:pt x="147" y="24"/>
                  <a:pt x="147" y="24"/>
                </a:cubicBezTo>
                <a:cubicBezTo>
                  <a:pt x="147" y="24"/>
                  <a:pt x="150" y="24"/>
                  <a:pt x="151" y="24"/>
                </a:cubicBezTo>
                <a:cubicBezTo>
                  <a:pt x="152" y="24"/>
                  <a:pt x="155" y="23"/>
                  <a:pt x="155" y="23"/>
                </a:cubicBezTo>
                <a:close/>
              </a:path>
            </a:pathLst>
          </a:custGeom>
          <a:solidFill>
            <a:srgbClr val="8ED5DF"/>
          </a:solidFill>
          <a:ln w="0" cap="rnd">
            <a:solidFill>
              <a:srgbClr val="8ED5DF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Freeform 39">
            <a:extLst>
              <a:ext uri="{FF2B5EF4-FFF2-40B4-BE49-F238E27FC236}">
                <a16:creationId xmlns:a16="http://schemas.microsoft.com/office/drawing/2014/main" id="{463472C2-6F5E-9289-E9BF-B98D2D8D9A97}"/>
              </a:ext>
            </a:extLst>
          </p:cNvPr>
          <p:cNvSpPr>
            <a:spLocks/>
          </p:cNvSpPr>
          <p:nvPr/>
        </p:nvSpPr>
        <p:spPr bwMode="auto">
          <a:xfrm>
            <a:off x="7899555" y="4207455"/>
            <a:ext cx="408923" cy="449260"/>
          </a:xfrm>
          <a:custGeom>
            <a:avLst/>
            <a:gdLst>
              <a:gd name="T0" fmla="*/ 115 w 166"/>
              <a:gd name="T1" fmla="*/ 170 h 188"/>
              <a:gd name="T2" fmla="*/ 92 w 166"/>
              <a:gd name="T3" fmla="*/ 176 h 188"/>
              <a:gd name="T4" fmla="*/ 71 w 166"/>
              <a:gd name="T5" fmla="*/ 177 h 188"/>
              <a:gd name="T6" fmla="*/ 50 w 166"/>
              <a:gd name="T7" fmla="*/ 188 h 188"/>
              <a:gd name="T8" fmla="*/ 19 w 166"/>
              <a:gd name="T9" fmla="*/ 183 h 188"/>
              <a:gd name="T10" fmla="*/ 18 w 166"/>
              <a:gd name="T11" fmla="*/ 180 h 188"/>
              <a:gd name="T12" fmla="*/ 22 w 166"/>
              <a:gd name="T13" fmla="*/ 175 h 188"/>
              <a:gd name="T14" fmla="*/ 9 w 166"/>
              <a:gd name="T15" fmla="*/ 171 h 188"/>
              <a:gd name="T16" fmla="*/ 21 w 166"/>
              <a:gd name="T17" fmla="*/ 165 h 188"/>
              <a:gd name="T18" fmla="*/ 7 w 166"/>
              <a:gd name="T19" fmla="*/ 161 h 188"/>
              <a:gd name="T20" fmla="*/ 5 w 166"/>
              <a:gd name="T21" fmla="*/ 157 h 188"/>
              <a:gd name="T22" fmla="*/ 18 w 166"/>
              <a:gd name="T23" fmla="*/ 152 h 188"/>
              <a:gd name="T24" fmla="*/ 20 w 166"/>
              <a:gd name="T25" fmla="*/ 148 h 188"/>
              <a:gd name="T26" fmla="*/ 3 w 166"/>
              <a:gd name="T27" fmla="*/ 144 h 188"/>
              <a:gd name="T28" fmla="*/ 15 w 166"/>
              <a:gd name="T29" fmla="*/ 138 h 188"/>
              <a:gd name="T30" fmla="*/ 23 w 166"/>
              <a:gd name="T31" fmla="*/ 144 h 188"/>
              <a:gd name="T32" fmla="*/ 27 w 166"/>
              <a:gd name="T33" fmla="*/ 134 h 188"/>
              <a:gd name="T34" fmla="*/ 40 w 166"/>
              <a:gd name="T35" fmla="*/ 130 h 188"/>
              <a:gd name="T36" fmla="*/ 56 w 166"/>
              <a:gd name="T37" fmla="*/ 131 h 188"/>
              <a:gd name="T38" fmla="*/ 54 w 166"/>
              <a:gd name="T39" fmla="*/ 129 h 188"/>
              <a:gd name="T40" fmla="*/ 38 w 166"/>
              <a:gd name="T41" fmla="*/ 127 h 188"/>
              <a:gd name="T42" fmla="*/ 36 w 166"/>
              <a:gd name="T43" fmla="*/ 123 h 188"/>
              <a:gd name="T44" fmla="*/ 49 w 166"/>
              <a:gd name="T45" fmla="*/ 112 h 188"/>
              <a:gd name="T46" fmla="*/ 62 w 166"/>
              <a:gd name="T47" fmla="*/ 104 h 188"/>
              <a:gd name="T48" fmla="*/ 64 w 166"/>
              <a:gd name="T49" fmla="*/ 97 h 188"/>
              <a:gd name="T50" fmla="*/ 44 w 166"/>
              <a:gd name="T51" fmla="*/ 94 h 188"/>
              <a:gd name="T52" fmla="*/ 45 w 166"/>
              <a:gd name="T53" fmla="*/ 89 h 188"/>
              <a:gd name="T54" fmla="*/ 38 w 166"/>
              <a:gd name="T55" fmla="*/ 84 h 188"/>
              <a:gd name="T56" fmla="*/ 36 w 166"/>
              <a:gd name="T57" fmla="*/ 78 h 188"/>
              <a:gd name="T58" fmla="*/ 39 w 166"/>
              <a:gd name="T59" fmla="*/ 71 h 188"/>
              <a:gd name="T60" fmla="*/ 48 w 166"/>
              <a:gd name="T61" fmla="*/ 64 h 188"/>
              <a:gd name="T62" fmla="*/ 48 w 166"/>
              <a:gd name="T63" fmla="*/ 59 h 188"/>
              <a:gd name="T64" fmla="*/ 39 w 166"/>
              <a:gd name="T65" fmla="*/ 49 h 188"/>
              <a:gd name="T66" fmla="*/ 49 w 166"/>
              <a:gd name="T67" fmla="*/ 45 h 188"/>
              <a:gd name="T68" fmla="*/ 45 w 166"/>
              <a:gd name="T69" fmla="*/ 45 h 188"/>
              <a:gd name="T70" fmla="*/ 56 w 166"/>
              <a:gd name="T71" fmla="*/ 38 h 188"/>
              <a:gd name="T72" fmla="*/ 70 w 166"/>
              <a:gd name="T73" fmla="*/ 40 h 188"/>
              <a:gd name="T74" fmla="*/ 81 w 166"/>
              <a:gd name="T75" fmla="*/ 45 h 188"/>
              <a:gd name="T76" fmla="*/ 92 w 166"/>
              <a:gd name="T77" fmla="*/ 48 h 188"/>
              <a:gd name="T78" fmla="*/ 107 w 166"/>
              <a:gd name="T79" fmla="*/ 39 h 188"/>
              <a:gd name="T80" fmla="*/ 98 w 166"/>
              <a:gd name="T81" fmla="*/ 31 h 188"/>
              <a:gd name="T82" fmla="*/ 102 w 166"/>
              <a:gd name="T83" fmla="*/ 20 h 188"/>
              <a:gd name="T84" fmla="*/ 107 w 166"/>
              <a:gd name="T85" fmla="*/ 12 h 188"/>
              <a:gd name="T86" fmla="*/ 121 w 166"/>
              <a:gd name="T87" fmla="*/ 6 h 188"/>
              <a:gd name="T88" fmla="*/ 135 w 166"/>
              <a:gd name="T89" fmla="*/ 4 h 188"/>
              <a:gd name="T90" fmla="*/ 134 w 166"/>
              <a:gd name="T91" fmla="*/ 16 h 188"/>
              <a:gd name="T92" fmla="*/ 137 w 166"/>
              <a:gd name="T93" fmla="*/ 7 h 188"/>
              <a:gd name="T94" fmla="*/ 144 w 166"/>
              <a:gd name="T95" fmla="*/ 3 h 188"/>
              <a:gd name="T96" fmla="*/ 156 w 166"/>
              <a:gd name="T97" fmla="*/ 11 h 188"/>
              <a:gd name="T98" fmla="*/ 137 w 166"/>
              <a:gd name="T99" fmla="*/ 27 h 188"/>
              <a:gd name="T100" fmla="*/ 115 w 166"/>
              <a:gd name="T101" fmla="*/ 42 h 188"/>
              <a:gd name="T102" fmla="*/ 135 w 166"/>
              <a:gd name="T103" fmla="*/ 64 h 188"/>
              <a:gd name="T104" fmla="*/ 161 w 166"/>
              <a:gd name="T105" fmla="*/ 76 h 188"/>
              <a:gd name="T106" fmla="*/ 157 w 166"/>
              <a:gd name="T107" fmla="*/ 86 h 188"/>
              <a:gd name="T108" fmla="*/ 158 w 166"/>
              <a:gd name="T109" fmla="*/ 112 h 188"/>
              <a:gd name="T110" fmla="*/ 157 w 166"/>
              <a:gd name="T111" fmla="*/ 129 h 188"/>
              <a:gd name="T112" fmla="*/ 146 w 166"/>
              <a:gd name="T113" fmla="*/ 151 h 188"/>
              <a:gd name="T114" fmla="*/ 134 w 166"/>
              <a:gd name="T115" fmla="*/ 165 h 188"/>
              <a:gd name="T116" fmla="*/ 132 w 166"/>
              <a:gd name="T117" fmla="*/ 174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66" h="188">
                <a:moveTo>
                  <a:pt x="132" y="174"/>
                </a:moveTo>
                <a:cubicBezTo>
                  <a:pt x="128" y="174"/>
                  <a:pt x="128" y="174"/>
                  <a:pt x="128" y="174"/>
                </a:cubicBezTo>
                <a:cubicBezTo>
                  <a:pt x="128" y="174"/>
                  <a:pt x="126" y="171"/>
                  <a:pt x="125" y="171"/>
                </a:cubicBezTo>
                <a:cubicBezTo>
                  <a:pt x="124" y="171"/>
                  <a:pt x="122" y="170"/>
                  <a:pt x="122" y="170"/>
                </a:cubicBezTo>
                <a:cubicBezTo>
                  <a:pt x="121" y="172"/>
                  <a:pt x="121" y="172"/>
                  <a:pt x="121" y="172"/>
                </a:cubicBezTo>
                <a:cubicBezTo>
                  <a:pt x="121" y="172"/>
                  <a:pt x="120" y="173"/>
                  <a:pt x="119" y="173"/>
                </a:cubicBezTo>
                <a:cubicBezTo>
                  <a:pt x="119" y="173"/>
                  <a:pt x="118" y="172"/>
                  <a:pt x="118" y="172"/>
                </a:cubicBezTo>
                <a:cubicBezTo>
                  <a:pt x="118" y="170"/>
                  <a:pt x="118" y="170"/>
                  <a:pt x="118" y="170"/>
                </a:cubicBezTo>
                <a:cubicBezTo>
                  <a:pt x="115" y="170"/>
                  <a:pt x="115" y="170"/>
                  <a:pt x="115" y="170"/>
                </a:cubicBezTo>
                <a:cubicBezTo>
                  <a:pt x="115" y="170"/>
                  <a:pt x="115" y="173"/>
                  <a:pt x="114" y="173"/>
                </a:cubicBezTo>
                <a:cubicBezTo>
                  <a:pt x="113" y="172"/>
                  <a:pt x="112" y="172"/>
                  <a:pt x="110" y="172"/>
                </a:cubicBezTo>
                <a:cubicBezTo>
                  <a:pt x="108" y="171"/>
                  <a:pt x="104" y="172"/>
                  <a:pt x="104" y="172"/>
                </a:cubicBezTo>
                <a:cubicBezTo>
                  <a:pt x="102" y="171"/>
                  <a:pt x="102" y="171"/>
                  <a:pt x="102" y="171"/>
                </a:cubicBezTo>
                <a:cubicBezTo>
                  <a:pt x="99" y="171"/>
                  <a:pt x="99" y="171"/>
                  <a:pt x="99" y="171"/>
                </a:cubicBezTo>
                <a:cubicBezTo>
                  <a:pt x="95" y="171"/>
                  <a:pt x="95" y="171"/>
                  <a:pt x="95" y="171"/>
                </a:cubicBezTo>
                <a:cubicBezTo>
                  <a:pt x="94" y="173"/>
                  <a:pt x="94" y="173"/>
                  <a:pt x="94" y="173"/>
                </a:cubicBezTo>
                <a:cubicBezTo>
                  <a:pt x="95" y="174"/>
                  <a:pt x="95" y="174"/>
                  <a:pt x="95" y="174"/>
                </a:cubicBezTo>
                <a:cubicBezTo>
                  <a:pt x="92" y="176"/>
                  <a:pt x="92" y="176"/>
                  <a:pt x="92" y="176"/>
                </a:cubicBezTo>
                <a:cubicBezTo>
                  <a:pt x="88" y="175"/>
                  <a:pt x="88" y="175"/>
                  <a:pt x="88" y="175"/>
                </a:cubicBezTo>
                <a:cubicBezTo>
                  <a:pt x="86" y="177"/>
                  <a:pt x="86" y="177"/>
                  <a:pt x="86" y="177"/>
                </a:cubicBezTo>
                <a:cubicBezTo>
                  <a:pt x="85" y="175"/>
                  <a:pt x="85" y="175"/>
                  <a:pt x="85" y="175"/>
                </a:cubicBezTo>
                <a:cubicBezTo>
                  <a:pt x="79" y="179"/>
                  <a:pt x="79" y="179"/>
                  <a:pt x="79" y="179"/>
                </a:cubicBezTo>
                <a:cubicBezTo>
                  <a:pt x="80" y="181"/>
                  <a:pt x="80" y="181"/>
                  <a:pt x="80" y="181"/>
                </a:cubicBezTo>
                <a:cubicBezTo>
                  <a:pt x="75" y="182"/>
                  <a:pt x="75" y="182"/>
                  <a:pt x="75" y="182"/>
                </a:cubicBezTo>
                <a:cubicBezTo>
                  <a:pt x="72" y="181"/>
                  <a:pt x="72" y="181"/>
                  <a:pt x="72" y="181"/>
                </a:cubicBezTo>
                <a:cubicBezTo>
                  <a:pt x="72" y="181"/>
                  <a:pt x="70" y="180"/>
                  <a:pt x="70" y="179"/>
                </a:cubicBezTo>
                <a:cubicBezTo>
                  <a:pt x="71" y="178"/>
                  <a:pt x="71" y="177"/>
                  <a:pt x="71" y="177"/>
                </a:cubicBezTo>
                <a:cubicBezTo>
                  <a:pt x="71" y="177"/>
                  <a:pt x="69" y="176"/>
                  <a:pt x="69" y="177"/>
                </a:cubicBezTo>
                <a:cubicBezTo>
                  <a:pt x="69" y="179"/>
                  <a:pt x="68" y="181"/>
                  <a:pt x="68" y="181"/>
                </a:cubicBezTo>
                <a:cubicBezTo>
                  <a:pt x="65" y="183"/>
                  <a:pt x="65" y="183"/>
                  <a:pt x="65" y="183"/>
                </a:cubicBezTo>
                <a:cubicBezTo>
                  <a:pt x="61" y="184"/>
                  <a:pt x="61" y="184"/>
                  <a:pt x="61" y="184"/>
                </a:cubicBezTo>
                <a:cubicBezTo>
                  <a:pt x="60" y="183"/>
                  <a:pt x="60" y="183"/>
                  <a:pt x="60" y="183"/>
                </a:cubicBezTo>
                <a:cubicBezTo>
                  <a:pt x="60" y="186"/>
                  <a:pt x="60" y="186"/>
                  <a:pt x="60" y="186"/>
                </a:cubicBezTo>
                <a:cubicBezTo>
                  <a:pt x="55" y="186"/>
                  <a:pt x="55" y="186"/>
                  <a:pt x="55" y="186"/>
                </a:cubicBezTo>
                <a:cubicBezTo>
                  <a:pt x="52" y="186"/>
                  <a:pt x="52" y="186"/>
                  <a:pt x="52" y="186"/>
                </a:cubicBezTo>
                <a:cubicBezTo>
                  <a:pt x="50" y="188"/>
                  <a:pt x="50" y="188"/>
                  <a:pt x="50" y="188"/>
                </a:cubicBezTo>
                <a:cubicBezTo>
                  <a:pt x="47" y="187"/>
                  <a:pt x="47" y="187"/>
                  <a:pt x="47" y="187"/>
                </a:cubicBezTo>
                <a:cubicBezTo>
                  <a:pt x="42" y="188"/>
                  <a:pt x="42" y="188"/>
                  <a:pt x="42" y="188"/>
                </a:cubicBezTo>
                <a:cubicBezTo>
                  <a:pt x="41" y="186"/>
                  <a:pt x="41" y="186"/>
                  <a:pt x="41" y="186"/>
                </a:cubicBezTo>
                <a:cubicBezTo>
                  <a:pt x="34" y="186"/>
                  <a:pt x="34" y="186"/>
                  <a:pt x="34" y="186"/>
                </a:cubicBezTo>
                <a:cubicBezTo>
                  <a:pt x="31" y="187"/>
                  <a:pt x="31" y="187"/>
                  <a:pt x="31" y="187"/>
                </a:cubicBezTo>
                <a:cubicBezTo>
                  <a:pt x="30" y="185"/>
                  <a:pt x="30" y="185"/>
                  <a:pt x="30" y="185"/>
                </a:cubicBezTo>
                <a:cubicBezTo>
                  <a:pt x="29" y="185"/>
                  <a:pt x="29" y="185"/>
                  <a:pt x="29" y="185"/>
                </a:cubicBezTo>
                <a:cubicBezTo>
                  <a:pt x="29" y="185"/>
                  <a:pt x="27" y="185"/>
                  <a:pt x="26" y="185"/>
                </a:cubicBezTo>
                <a:cubicBezTo>
                  <a:pt x="25" y="185"/>
                  <a:pt x="19" y="183"/>
                  <a:pt x="19" y="183"/>
                </a:cubicBezTo>
                <a:cubicBezTo>
                  <a:pt x="17" y="185"/>
                  <a:pt x="17" y="185"/>
                  <a:pt x="17" y="185"/>
                </a:cubicBezTo>
                <a:cubicBezTo>
                  <a:pt x="17" y="185"/>
                  <a:pt x="14" y="185"/>
                  <a:pt x="14" y="184"/>
                </a:cubicBezTo>
                <a:cubicBezTo>
                  <a:pt x="14" y="184"/>
                  <a:pt x="14" y="183"/>
                  <a:pt x="15" y="182"/>
                </a:cubicBezTo>
                <a:cubicBezTo>
                  <a:pt x="16" y="182"/>
                  <a:pt x="17" y="182"/>
                  <a:pt x="19" y="181"/>
                </a:cubicBezTo>
                <a:cubicBezTo>
                  <a:pt x="21" y="181"/>
                  <a:pt x="22" y="181"/>
                  <a:pt x="22" y="181"/>
                </a:cubicBezTo>
                <a:cubicBezTo>
                  <a:pt x="23" y="180"/>
                  <a:pt x="23" y="180"/>
                  <a:pt x="23" y="180"/>
                </a:cubicBezTo>
                <a:cubicBezTo>
                  <a:pt x="23" y="179"/>
                  <a:pt x="24" y="178"/>
                  <a:pt x="22" y="179"/>
                </a:cubicBezTo>
                <a:cubicBezTo>
                  <a:pt x="21" y="179"/>
                  <a:pt x="21" y="179"/>
                  <a:pt x="21" y="179"/>
                </a:cubicBezTo>
                <a:cubicBezTo>
                  <a:pt x="20" y="180"/>
                  <a:pt x="19" y="180"/>
                  <a:pt x="18" y="180"/>
                </a:cubicBezTo>
                <a:cubicBezTo>
                  <a:pt x="18" y="180"/>
                  <a:pt x="16" y="180"/>
                  <a:pt x="16" y="180"/>
                </a:cubicBezTo>
                <a:cubicBezTo>
                  <a:pt x="16" y="180"/>
                  <a:pt x="15" y="179"/>
                  <a:pt x="16" y="179"/>
                </a:cubicBezTo>
                <a:cubicBezTo>
                  <a:pt x="17" y="178"/>
                  <a:pt x="17" y="178"/>
                  <a:pt x="18" y="178"/>
                </a:cubicBezTo>
                <a:cubicBezTo>
                  <a:pt x="20" y="178"/>
                  <a:pt x="21" y="177"/>
                  <a:pt x="23" y="177"/>
                </a:cubicBezTo>
                <a:cubicBezTo>
                  <a:pt x="25" y="177"/>
                  <a:pt x="26" y="177"/>
                  <a:pt x="26" y="177"/>
                </a:cubicBezTo>
                <a:cubicBezTo>
                  <a:pt x="27" y="176"/>
                  <a:pt x="28" y="176"/>
                  <a:pt x="28" y="175"/>
                </a:cubicBezTo>
                <a:cubicBezTo>
                  <a:pt x="28" y="174"/>
                  <a:pt x="27" y="173"/>
                  <a:pt x="27" y="173"/>
                </a:cubicBezTo>
                <a:cubicBezTo>
                  <a:pt x="27" y="173"/>
                  <a:pt x="26" y="173"/>
                  <a:pt x="25" y="174"/>
                </a:cubicBezTo>
                <a:cubicBezTo>
                  <a:pt x="24" y="174"/>
                  <a:pt x="23" y="175"/>
                  <a:pt x="22" y="175"/>
                </a:cubicBezTo>
                <a:cubicBezTo>
                  <a:pt x="22" y="175"/>
                  <a:pt x="22" y="175"/>
                  <a:pt x="21" y="175"/>
                </a:cubicBezTo>
                <a:cubicBezTo>
                  <a:pt x="20" y="175"/>
                  <a:pt x="18" y="174"/>
                  <a:pt x="18" y="174"/>
                </a:cubicBezTo>
                <a:cubicBezTo>
                  <a:pt x="17" y="174"/>
                  <a:pt x="16" y="174"/>
                  <a:pt x="15" y="174"/>
                </a:cubicBezTo>
                <a:cubicBezTo>
                  <a:pt x="14" y="174"/>
                  <a:pt x="15" y="174"/>
                  <a:pt x="13" y="174"/>
                </a:cubicBezTo>
                <a:cubicBezTo>
                  <a:pt x="11" y="175"/>
                  <a:pt x="12" y="175"/>
                  <a:pt x="9" y="175"/>
                </a:cubicBezTo>
                <a:cubicBezTo>
                  <a:pt x="7" y="175"/>
                  <a:pt x="4" y="174"/>
                  <a:pt x="4" y="174"/>
                </a:cubicBezTo>
                <a:cubicBezTo>
                  <a:pt x="4" y="174"/>
                  <a:pt x="2" y="175"/>
                  <a:pt x="3" y="174"/>
                </a:cubicBezTo>
                <a:cubicBezTo>
                  <a:pt x="5" y="173"/>
                  <a:pt x="7" y="173"/>
                  <a:pt x="8" y="172"/>
                </a:cubicBezTo>
                <a:cubicBezTo>
                  <a:pt x="9" y="172"/>
                  <a:pt x="10" y="172"/>
                  <a:pt x="9" y="171"/>
                </a:cubicBezTo>
                <a:cubicBezTo>
                  <a:pt x="9" y="171"/>
                  <a:pt x="9" y="171"/>
                  <a:pt x="9" y="171"/>
                </a:cubicBezTo>
                <a:cubicBezTo>
                  <a:pt x="10" y="171"/>
                  <a:pt x="12" y="170"/>
                  <a:pt x="12" y="170"/>
                </a:cubicBezTo>
                <a:cubicBezTo>
                  <a:pt x="14" y="169"/>
                  <a:pt x="14" y="169"/>
                  <a:pt x="14" y="169"/>
                </a:cubicBezTo>
                <a:cubicBezTo>
                  <a:pt x="14" y="169"/>
                  <a:pt x="14" y="168"/>
                  <a:pt x="16" y="168"/>
                </a:cubicBezTo>
                <a:cubicBezTo>
                  <a:pt x="18" y="168"/>
                  <a:pt x="18" y="168"/>
                  <a:pt x="18" y="167"/>
                </a:cubicBezTo>
                <a:cubicBezTo>
                  <a:pt x="19" y="167"/>
                  <a:pt x="18" y="167"/>
                  <a:pt x="19" y="167"/>
                </a:cubicBezTo>
                <a:cubicBezTo>
                  <a:pt x="21" y="167"/>
                  <a:pt x="21" y="166"/>
                  <a:pt x="22" y="166"/>
                </a:cubicBezTo>
                <a:cubicBezTo>
                  <a:pt x="24" y="166"/>
                  <a:pt x="25" y="165"/>
                  <a:pt x="24" y="165"/>
                </a:cubicBezTo>
                <a:cubicBezTo>
                  <a:pt x="23" y="165"/>
                  <a:pt x="23" y="165"/>
                  <a:pt x="21" y="165"/>
                </a:cubicBezTo>
                <a:cubicBezTo>
                  <a:pt x="20" y="166"/>
                  <a:pt x="19" y="165"/>
                  <a:pt x="19" y="166"/>
                </a:cubicBezTo>
                <a:cubicBezTo>
                  <a:pt x="18" y="166"/>
                  <a:pt x="16" y="166"/>
                  <a:pt x="16" y="166"/>
                </a:cubicBezTo>
                <a:cubicBezTo>
                  <a:pt x="15" y="165"/>
                  <a:pt x="15" y="165"/>
                  <a:pt x="14" y="166"/>
                </a:cubicBezTo>
                <a:cubicBezTo>
                  <a:pt x="13" y="166"/>
                  <a:pt x="14" y="167"/>
                  <a:pt x="12" y="167"/>
                </a:cubicBezTo>
                <a:cubicBezTo>
                  <a:pt x="11" y="167"/>
                  <a:pt x="10" y="166"/>
                  <a:pt x="10" y="166"/>
                </a:cubicBezTo>
                <a:cubicBezTo>
                  <a:pt x="10" y="166"/>
                  <a:pt x="7" y="166"/>
                  <a:pt x="7" y="165"/>
                </a:cubicBezTo>
                <a:cubicBezTo>
                  <a:pt x="7" y="165"/>
                  <a:pt x="7" y="163"/>
                  <a:pt x="7" y="163"/>
                </a:cubicBezTo>
                <a:cubicBezTo>
                  <a:pt x="7" y="162"/>
                  <a:pt x="8" y="162"/>
                  <a:pt x="8" y="162"/>
                </a:cubicBezTo>
                <a:cubicBezTo>
                  <a:pt x="7" y="161"/>
                  <a:pt x="7" y="161"/>
                  <a:pt x="7" y="161"/>
                </a:cubicBezTo>
                <a:cubicBezTo>
                  <a:pt x="7" y="161"/>
                  <a:pt x="7" y="161"/>
                  <a:pt x="6" y="161"/>
                </a:cubicBezTo>
                <a:cubicBezTo>
                  <a:pt x="6" y="161"/>
                  <a:pt x="4" y="162"/>
                  <a:pt x="4" y="162"/>
                </a:cubicBezTo>
                <a:cubicBezTo>
                  <a:pt x="4" y="162"/>
                  <a:pt x="4" y="162"/>
                  <a:pt x="3" y="162"/>
                </a:cubicBezTo>
                <a:cubicBezTo>
                  <a:pt x="3" y="162"/>
                  <a:pt x="2" y="162"/>
                  <a:pt x="2" y="162"/>
                </a:cubicBezTo>
                <a:cubicBezTo>
                  <a:pt x="2" y="162"/>
                  <a:pt x="2" y="161"/>
                  <a:pt x="2" y="160"/>
                </a:cubicBezTo>
                <a:cubicBezTo>
                  <a:pt x="2" y="160"/>
                  <a:pt x="2" y="159"/>
                  <a:pt x="2" y="159"/>
                </a:cubicBezTo>
                <a:cubicBezTo>
                  <a:pt x="2" y="159"/>
                  <a:pt x="2" y="159"/>
                  <a:pt x="2" y="159"/>
                </a:cubicBezTo>
                <a:cubicBezTo>
                  <a:pt x="2" y="158"/>
                  <a:pt x="0" y="158"/>
                  <a:pt x="2" y="157"/>
                </a:cubicBezTo>
                <a:cubicBezTo>
                  <a:pt x="4" y="157"/>
                  <a:pt x="4" y="157"/>
                  <a:pt x="5" y="157"/>
                </a:cubicBezTo>
                <a:cubicBezTo>
                  <a:pt x="5" y="157"/>
                  <a:pt x="6" y="157"/>
                  <a:pt x="6" y="157"/>
                </a:cubicBezTo>
                <a:cubicBezTo>
                  <a:pt x="6" y="157"/>
                  <a:pt x="7" y="156"/>
                  <a:pt x="7" y="156"/>
                </a:cubicBezTo>
                <a:cubicBezTo>
                  <a:pt x="6" y="155"/>
                  <a:pt x="6" y="155"/>
                  <a:pt x="6" y="155"/>
                </a:cubicBezTo>
                <a:cubicBezTo>
                  <a:pt x="6" y="154"/>
                  <a:pt x="6" y="154"/>
                  <a:pt x="7" y="154"/>
                </a:cubicBezTo>
                <a:cubicBezTo>
                  <a:pt x="8" y="154"/>
                  <a:pt x="8" y="153"/>
                  <a:pt x="9" y="153"/>
                </a:cubicBezTo>
                <a:cubicBezTo>
                  <a:pt x="9" y="153"/>
                  <a:pt x="10" y="153"/>
                  <a:pt x="11" y="153"/>
                </a:cubicBezTo>
                <a:cubicBezTo>
                  <a:pt x="11" y="153"/>
                  <a:pt x="11" y="152"/>
                  <a:pt x="13" y="152"/>
                </a:cubicBezTo>
                <a:cubicBezTo>
                  <a:pt x="14" y="152"/>
                  <a:pt x="15" y="152"/>
                  <a:pt x="16" y="152"/>
                </a:cubicBezTo>
                <a:cubicBezTo>
                  <a:pt x="16" y="152"/>
                  <a:pt x="18" y="152"/>
                  <a:pt x="18" y="152"/>
                </a:cubicBezTo>
                <a:cubicBezTo>
                  <a:pt x="18" y="152"/>
                  <a:pt x="20" y="151"/>
                  <a:pt x="20" y="151"/>
                </a:cubicBezTo>
                <a:cubicBezTo>
                  <a:pt x="21" y="150"/>
                  <a:pt x="21" y="150"/>
                  <a:pt x="21" y="150"/>
                </a:cubicBezTo>
                <a:cubicBezTo>
                  <a:pt x="21" y="150"/>
                  <a:pt x="21" y="150"/>
                  <a:pt x="22" y="150"/>
                </a:cubicBezTo>
                <a:cubicBezTo>
                  <a:pt x="23" y="150"/>
                  <a:pt x="23" y="150"/>
                  <a:pt x="24" y="150"/>
                </a:cubicBezTo>
                <a:cubicBezTo>
                  <a:pt x="24" y="150"/>
                  <a:pt x="25" y="150"/>
                  <a:pt x="25" y="150"/>
                </a:cubicBezTo>
                <a:cubicBezTo>
                  <a:pt x="25" y="149"/>
                  <a:pt x="25" y="149"/>
                  <a:pt x="25" y="148"/>
                </a:cubicBezTo>
                <a:cubicBezTo>
                  <a:pt x="24" y="148"/>
                  <a:pt x="24" y="148"/>
                  <a:pt x="23" y="148"/>
                </a:cubicBezTo>
                <a:cubicBezTo>
                  <a:pt x="22" y="149"/>
                  <a:pt x="21" y="149"/>
                  <a:pt x="21" y="148"/>
                </a:cubicBezTo>
                <a:cubicBezTo>
                  <a:pt x="21" y="148"/>
                  <a:pt x="21" y="148"/>
                  <a:pt x="20" y="148"/>
                </a:cubicBezTo>
                <a:cubicBezTo>
                  <a:pt x="19" y="148"/>
                  <a:pt x="18" y="148"/>
                  <a:pt x="18" y="148"/>
                </a:cubicBezTo>
                <a:cubicBezTo>
                  <a:pt x="18" y="148"/>
                  <a:pt x="17" y="148"/>
                  <a:pt x="16" y="148"/>
                </a:cubicBezTo>
                <a:cubicBezTo>
                  <a:pt x="14" y="147"/>
                  <a:pt x="14" y="147"/>
                  <a:pt x="13" y="147"/>
                </a:cubicBezTo>
                <a:cubicBezTo>
                  <a:pt x="12" y="147"/>
                  <a:pt x="11" y="147"/>
                  <a:pt x="11" y="147"/>
                </a:cubicBezTo>
                <a:cubicBezTo>
                  <a:pt x="11" y="147"/>
                  <a:pt x="13" y="147"/>
                  <a:pt x="10" y="146"/>
                </a:cubicBezTo>
                <a:cubicBezTo>
                  <a:pt x="7" y="145"/>
                  <a:pt x="7" y="145"/>
                  <a:pt x="7" y="145"/>
                </a:cubicBezTo>
                <a:cubicBezTo>
                  <a:pt x="6" y="145"/>
                  <a:pt x="6" y="145"/>
                  <a:pt x="6" y="145"/>
                </a:cubicBezTo>
                <a:cubicBezTo>
                  <a:pt x="5" y="145"/>
                  <a:pt x="5" y="146"/>
                  <a:pt x="4" y="145"/>
                </a:cubicBezTo>
                <a:cubicBezTo>
                  <a:pt x="4" y="145"/>
                  <a:pt x="3" y="144"/>
                  <a:pt x="3" y="144"/>
                </a:cubicBezTo>
                <a:cubicBezTo>
                  <a:pt x="3" y="143"/>
                  <a:pt x="3" y="143"/>
                  <a:pt x="4" y="142"/>
                </a:cubicBezTo>
                <a:cubicBezTo>
                  <a:pt x="4" y="142"/>
                  <a:pt x="6" y="141"/>
                  <a:pt x="6" y="141"/>
                </a:cubicBezTo>
                <a:cubicBezTo>
                  <a:pt x="6" y="142"/>
                  <a:pt x="6" y="142"/>
                  <a:pt x="6" y="142"/>
                </a:cubicBezTo>
                <a:cubicBezTo>
                  <a:pt x="6" y="142"/>
                  <a:pt x="6" y="143"/>
                  <a:pt x="7" y="142"/>
                </a:cubicBezTo>
                <a:cubicBezTo>
                  <a:pt x="7" y="142"/>
                  <a:pt x="8" y="140"/>
                  <a:pt x="8" y="140"/>
                </a:cubicBezTo>
                <a:cubicBezTo>
                  <a:pt x="8" y="140"/>
                  <a:pt x="7" y="140"/>
                  <a:pt x="8" y="139"/>
                </a:cubicBezTo>
                <a:cubicBezTo>
                  <a:pt x="9" y="139"/>
                  <a:pt x="9" y="139"/>
                  <a:pt x="10" y="139"/>
                </a:cubicBezTo>
                <a:cubicBezTo>
                  <a:pt x="10" y="139"/>
                  <a:pt x="12" y="139"/>
                  <a:pt x="13" y="139"/>
                </a:cubicBezTo>
                <a:cubicBezTo>
                  <a:pt x="13" y="138"/>
                  <a:pt x="15" y="138"/>
                  <a:pt x="15" y="138"/>
                </a:cubicBezTo>
                <a:cubicBezTo>
                  <a:pt x="15" y="138"/>
                  <a:pt x="16" y="139"/>
                  <a:pt x="15" y="140"/>
                </a:cubicBezTo>
                <a:cubicBezTo>
                  <a:pt x="15" y="140"/>
                  <a:pt x="14" y="140"/>
                  <a:pt x="15" y="141"/>
                </a:cubicBezTo>
                <a:cubicBezTo>
                  <a:pt x="16" y="141"/>
                  <a:pt x="17" y="141"/>
                  <a:pt x="17" y="141"/>
                </a:cubicBezTo>
                <a:cubicBezTo>
                  <a:pt x="17" y="141"/>
                  <a:pt x="18" y="140"/>
                  <a:pt x="18" y="140"/>
                </a:cubicBezTo>
                <a:cubicBezTo>
                  <a:pt x="19" y="140"/>
                  <a:pt x="18" y="139"/>
                  <a:pt x="19" y="139"/>
                </a:cubicBezTo>
                <a:cubicBezTo>
                  <a:pt x="20" y="140"/>
                  <a:pt x="20" y="141"/>
                  <a:pt x="20" y="141"/>
                </a:cubicBezTo>
                <a:cubicBezTo>
                  <a:pt x="20" y="141"/>
                  <a:pt x="20" y="141"/>
                  <a:pt x="20" y="142"/>
                </a:cubicBezTo>
                <a:cubicBezTo>
                  <a:pt x="21" y="142"/>
                  <a:pt x="22" y="142"/>
                  <a:pt x="22" y="143"/>
                </a:cubicBezTo>
                <a:cubicBezTo>
                  <a:pt x="22" y="143"/>
                  <a:pt x="21" y="143"/>
                  <a:pt x="23" y="144"/>
                </a:cubicBezTo>
                <a:cubicBezTo>
                  <a:pt x="24" y="144"/>
                  <a:pt x="25" y="144"/>
                  <a:pt x="25" y="144"/>
                </a:cubicBezTo>
                <a:cubicBezTo>
                  <a:pt x="25" y="144"/>
                  <a:pt x="26" y="144"/>
                  <a:pt x="26" y="143"/>
                </a:cubicBezTo>
                <a:cubicBezTo>
                  <a:pt x="25" y="142"/>
                  <a:pt x="25" y="141"/>
                  <a:pt x="25" y="141"/>
                </a:cubicBezTo>
                <a:cubicBezTo>
                  <a:pt x="25" y="141"/>
                  <a:pt x="26" y="140"/>
                  <a:pt x="26" y="140"/>
                </a:cubicBezTo>
                <a:cubicBezTo>
                  <a:pt x="26" y="139"/>
                  <a:pt x="26" y="137"/>
                  <a:pt x="26" y="137"/>
                </a:cubicBezTo>
                <a:cubicBezTo>
                  <a:pt x="26" y="137"/>
                  <a:pt x="27" y="136"/>
                  <a:pt x="26" y="136"/>
                </a:cubicBezTo>
                <a:cubicBezTo>
                  <a:pt x="25" y="136"/>
                  <a:pt x="25" y="135"/>
                  <a:pt x="25" y="135"/>
                </a:cubicBezTo>
                <a:cubicBezTo>
                  <a:pt x="24" y="135"/>
                  <a:pt x="24" y="134"/>
                  <a:pt x="24" y="134"/>
                </a:cubicBezTo>
                <a:cubicBezTo>
                  <a:pt x="27" y="134"/>
                  <a:pt x="27" y="134"/>
                  <a:pt x="27" y="134"/>
                </a:cubicBezTo>
                <a:cubicBezTo>
                  <a:pt x="29" y="134"/>
                  <a:pt x="29" y="134"/>
                  <a:pt x="29" y="134"/>
                </a:cubicBezTo>
                <a:cubicBezTo>
                  <a:pt x="31" y="133"/>
                  <a:pt x="31" y="133"/>
                  <a:pt x="31" y="133"/>
                </a:cubicBezTo>
                <a:cubicBezTo>
                  <a:pt x="31" y="133"/>
                  <a:pt x="32" y="134"/>
                  <a:pt x="32" y="133"/>
                </a:cubicBezTo>
                <a:cubicBezTo>
                  <a:pt x="32" y="133"/>
                  <a:pt x="33" y="132"/>
                  <a:pt x="33" y="132"/>
                </a:cubicBezTo>
                <a:cubicBezTo>
                  <a:pt x="35" y="132"/>
                  <a:pt x="35" y="132"/>
                  <a:pt x="35" y="132"/>
                </a:cubicBezTo>
                <a:cubicBezTo>
                  <a:pt x="35" y="132"/>
                  <a:pt x="34" y="131"/>
                  <a:pt x="34" y="131"/>
                </a:cubicBezTo>
                <a:cubicBezTo>
                  <a:pt x="35" y="131"/>
                  <a:pt x="35" y="129"/>
                  <a:pt x="35" y="129"/>
                </a:cubicBezTo>
                <a:cubicBezTo>
                  <a:pt x="35" y="129"/>
                  <a:pt x="36" y="128"/>
                  <a:pt x="37" y="129"/>
                </a:cubicBezTo>
                <a:cubicBezTo>
                  <a:pt x="37" y="129"/>
                  <a:pt x="39" y="129"/>
                  <a:pt x="40" y="130"/>
                </a:cubicBezTo>
                <a:cubicBezTo>
                  <a:pt x="40" y="130"/>
                  <a:pt x="41" y="130"/>
                  <a:pt x="41" y="130"/>
                </a:cubicBezTo>
                <a:cubicBezTo>
                  <a:pt x="43" y="130"/>
                  <a:pt x="43" y="130"/>
                  <a:pt x="43" y="130"/>
                </a:cubicBezTo>
                <a:cubicBezTo>
                  <a:pt x="43" y="130"/>
                  <a:pt x="45" y="131"/>
                  <a:pt x="45" y="131"/>
                </a:cubicBezTo>
                <a:cubicBezTo>
                  <a:pt x="45" y="131"/>
                  <a:pt x="47" y="132"/>
                  <a:pt x="48" y="132"/>
                </a:cubicBezTo>
                <a:cubicBezTo>
                  <a:pt x="48" y="132"/>
                  <a:pt x="49" y="131"/>
                  <a:pt x="49" y="131"/>
                </a:cubicBezTo>
                <a:cubicBezTo>
                  <a:pt x="49" y="131"/>
                  <a:pt x="49" y="130"/>
                  <a:pt x="50" y="131"/>
                </a:cubicBezTo>
                <a:cubicBezTo>
                  <a:pt x="51" y="131"/>
                  <a:pt x="52" y="131"/>
                  <a:pt x="53" y="131"/>
                </a:cubicBezTo>
                <a:cubicBezTo>
                  <a:pt x="53" y="130"/>
                  <a:pt x="53" y="130"/>
                  <a:pt x="54" y="130"/>
                </a:cubicBezTo>
                <a:cubicBezTo>
                  <a:pt x="55" y="131"/>
                  <a:pt x="56" y="131"/>
                  <a:pt x="56" y="131"/>
                </a:cubicBezTo>
                <a:cubicBezTo>
                  <a:pt x="57" y="131"/>
                  <a:pt x="59" y="130"/>
                  <a:pt x="59" y="130"/>
                </a:cubicBezTo>
                <a:cubicBezTo>
                  <a:pt x="59" y="130"/>
                  <a:pt x="58" y="129"/>
                  <a:pt x="59" y="130"/>
                </a:cubicBezTo>
                <a:cubicBezTo>
                  <a:pt x="60" y="130"/>
                  <a:pt x="61" y="129"/>
                  <a:pt x="61" y="129"/>
                </a:cubicBezTo>
                <a:cubicBezTo>
                  <a:pt x="59" y="128"/>
                  <a:pt x="59" y="128"/>
                  <a:pt x="59" y="128"/>
                </a:cubicBezTo>
                <a:cubicBezTo>
                  <a:pt x="59" y="128"/>
                  <a:pt x="60" y="126"/>
                  <a:pt x="60" y="126"/>
                </a:cubicBezTo>
                <a:cubicBezTo>
                  <a:pt x="60" y="126"/>
                  <a:pt x="59" y="125"/>
                  <a:pt x="59" y="125"/>
                </a:cubicBezTo>
                <a:cubicBezTo>
                  <a:pt x="59" y="125"/>
                  <a:pt x="58" y="125"/>
                  <a:pt x="58" y="126"/>
                </a:cubicBezTo>
                <a:cubicBezTo>
                  <a:pt x="58" y="127"/>
                  <a:pt x="57" y="128"/>
                  <a:pt x="56" y="128"/>
                </a:cubicBezTo>
                <a:cubicBezTo>
                  <a:pt x="56" y="128"/>
                  <a:pt x="55" y="129"/>
                  <a:pt x="54" y="129"/>
                </a:cubicBezTo>
                <a:cubicBezTo>
                  <a:pt x="54" y="129"/>
                  <a:pt x="53" y="130"/>
                  <a:pt x="53" y="130"/>
                </a:cubicBezTo>
                <a:cubicBezTo>
                  <a:pt x="53" y="130"/>
                  <a:pt x="53" y="131"/>
                  <a:pt x="51" y="130"/>
                </a:cubicBezTo>
                <a:cubicBezTo>
                  <a:pt x="50" y="129"/>
                  <a:pt x="49" y="129"/>
                  <a:pt x="49" y="129"/>
                </a:cubicBezTo>
                <a:cubicBezTo>
                  <a:pt x="49" y="129"/>
                  <a:pt x="49" y="128"/>
                  <a:pt x="48" y="129"/>
                </a:cubicBezTo>
                <a:cubicBezTo>
                  <a:pt x="46" y="129"/>
                  <a:pt x="47" y="130"/>
                  <a:pt x="46" y="129"/>
                </a:cubicBezTo>
                <a:cubicBezTo>
                  <a:pt x="45" y="129"/>
                  <a:pt x="42" y="129"/>
                  <a:pt x="42" y="128"/>
                </a:cubicBezTo>
                <a:cubicBezTo>
                  <a:pt x="42" y="128"/>
                  <a:pt x="41" y="127"/>
                  <a:pt x="41" y="127"/>
                </a:cubicBezTo>
                <a:cubicBezTo>
                  <a:pt x="41" y="127"/>
                  <a:pt x="41" y="125"/>
                  <a:pt x="41" y="125"/>
                </a:cubicBezTo>
                <a:cubicBezTo>
                  <a:pt x="40" y="126"/>
                  <a:pt x="39" y="127"/>
                  <a:pt x="38" y="127"/>
                </a:cubicBezTo>
                <a:cubicBezTo>
                  <a:pt x="38" y="127"/>
                  <a:pt x="36" y="127"/>
                  <a:pt x="35" y="127"/>
                </a:cubicBezTo>
                <a:cubicBezTo>
                  <a:pt x="35" y="127"/>
                  <a:pt x="35" y="127"/>
                  <a:pt x="34" y="127"/>
                </a:cubicBezTo>
                <a:cubicBezTo>
                  <a:pt x="33" y="127"/>
                  <a:pt x="32" y="128"/>
                  <a:pt x="31" y="128"/>
                </a:cubicBezTo>
                <a:cubicBezTo>
                  <a:pt x="30" y="128"/>
                  <a:pt x="30" y="127"/>
                  <a:pt x="29" y="127"/>
                </a:cubicBezTo>
                <a:cubicBezTo>
                  <a:pt x="28" y="127"/>
                  <a:pt x="28" y="127"/>
                  <a:pt x="28" y="127"/>
                </a:cubicBezTo>
                <a:cubicBezTo>
                  <a:pt x="28" y="127"/>
                  <a:pt x="28" y="127"/>
                  <a:pt x="28" y="127"/>
                </a:cubicBezTo>
                <a:cubicBezTo>
                  <a:pt x="28" y="127"/>
                  <a:pt x="28" y="125"/>
                  <a:pt x="30" y="125"/>
                </a:cubicBezTo>
                <a:cubicBezTo>
                  <a:pt x="31" y="124"/>
                  <a:pt x="30" y="124"/>
                  <a:pt x="32" y="124"/>
                </a:cubicBezTo>
                <a:cubicBezTo>
                  <a:pt x="34" y="124"/>
                  <a:pt x="35" y="124"/>
                  <a:pt x="36" y="123"/>
                </a:cubicBezTo>
                <a:cubicBezTo>
                  <a:pt x="37" y="122"/>
                  <a:pt x="37" y="121"/>
                  <a:pt x="38" y="121"/>
                </a:cubicBezTo>
                <a:cubicBezTo>
                  <a:pt x="39" y="120"/>
                  <a:pt x="39" y="119"/>
                  <a:pt x="40" y="120"/>
                </a:cubicBezTo>
                <a:cubicBezTo>
                  <a:pt x="42" y="120"/>
                  <a:pt x="44" y="120"/>
                  <a:pt x="44" y="120"/>
                </a:cubicBezTo>
                <a:cubicBezTo>
                  <a:pt x="44" y="120"/>
                  <a:pt x="44" y="119"/>
                  <a:pt x="44" y="118"/>
                </a:cubicBezTo>
                <a:cubicBezTo>
                  <a:pt x="44" y="118"/>
                  <a:pt x="44" y="118"/>
                  <a:pt x="44" y="117"/>
                </a:cubicBezTo>
                <a:cubicBezTo>
                  <a:pt x="45" y="117"/>
                  <a:pt x="45" y="116"/>
                  <a:pt x="45" y="116"/>
                </a:cubicBezTo>
                <a:cubicBezTo>
                  <a:pt x="46" y="116"/>
                  <a:pt x="46" y="115"/>
                  <a:pt x="47" y="115"/>
                </a:cubicBezTo>
                <a:cubicBezTo>
                  <a:pt x="47" y="114"/>
                  <a:pt x="48" y="114"/>
                  <a:pt x="48" y="113"/>
                </a:cubicBezTo>
                <a:cubicBezTo>
                  <a:pt x="49" y="113"/>
                  <a:pt x="49" y="112"/>
                  <a:pt x="49" y="112"/>
                </a:cubicBezTo>
                <a:cubicBezTo>
                  <a:pt x="49" y="112"/>
                  <a:pt x="46" y="111"/>
                  <a:pt x="46" y="111"/>
                </a:cubicBezTo>
                <a:cubicBezTo>
                  <a:pt x="47" y="110"/>
                  <a:pt x="47" y="110"/>
                  <a:pt x="47" y="110"/>
                </a:cubicBezTo>
                <a:cubicBezTo>
                  <a:pt x="51" y="107"/>
                  <a:pt x="51" y="107"/>
                  <a:pt x="51" y="107"/>
                </a:cubicBezTo>
                <a:cubicBezTo>
                  <a:pt x="51" y="107"/>
                  <a:pt x="52" y="105"/>
                  <a:pt x="52" y="105"/>
                </a:cubicBezTo>
                <a:cubicBezTo>
                  <a:pt x="53" y="105"/>
                  <a:pt x="54" y="104"/>
                  <a:pt x="54" y="104"/>
                </a:cubicBezTo>
                <a:cubicBezTo>
                  <a:pt x="55" y="102"/>
                  <a:pt x="55" y="102"/>
                  <a:pt x="55" y="102"/>
                </a:cubicBezTo>
                <a:cubicBezTo>
                  <a:pt x="55" y="102"/>
                  <a:pt x="55" y="101"/>
                  <a:pt x="56" y="102"/>
                </a:cubicBezTo>
                <a:cubicBezTo>
                  <a:pt x="57" y="102"/>
                  <a:pt x="57" y="103"/>
                  <a:pt x="58" y="103"/>
                </a:cubicBezTo>
                <a:cubicBezTo>
                  <a:pt x="59" y="104"/>
                  <a:pt x="62" y="104"/>
                  <a:pt x="62" y="104"/>
                </a:cubicBezTo>
                <a:cubicBezTo>
                  <a:pt x="61" y="102"/>
                  <a:pt x="61" y="102"/>
                  <a:pt x="61" y="102"/>
                </a:cubicBezTo>
                <a:cubicBezTo>
                  <a:pt x="65" y="102"/>
                  <a:pt x="65" y="102"/>
                  <a:pt x="65" y="102"/>
                </a:cubicBezTo>
                <a:cubicBezTo>
                  <a:pt x="65" y="104"/>
                  <a:pt x="65" y="104"/>
                  <a:pt x="65" y="104"/>
                </a:cubicBezTo>
                <a:cubicBezTo>
                  <a:pt x="67" y="103"/>
                  <a:pt x="67" y="103"/>
                  <a:pt x="67" y="103"/>
                </a:cubicBezTo>
                <a:cubicBezTo>
                  <a:pt x="66" y="101"/>
                  <a:pt x="66" y="101"/>
                  <a:pt x="66" y="101"/>
                </a:cubicBezTo>
                <a:cubicBezTo>
                  <a:pt x="66" y="101"/>
                  <a:pt x="68" y="101"/>
                  <a:pt x="68" y="101"/>
                </a:cubicBezTo>
                <a:cubicBezTo>
                  <a:pt x="67" y="101"/>
                  <a:pt x="65" y="99"/>
                  <a:pt x="65" y="99"/>
                </a:cubicBezTo>
                <a:cubicBezTo>
                  <a:pt x="66" y="97"/>
                  <a:pt x="66" y="97"/>
                  <a:pt x="66" y="97"/>
                </a:cubicBezTo>
                <a:cubicBezTo>
                  <a:pt x="64" y="97"/>
                  <a:pt x="64" y="97"/>
                  <a:pt x="64" y="97"/>
                </a:cubicBezTo>
                <a:cubicBezTo>
                  <a:pt x="64" y="97"/>
                  <a:pt x="60" y="97"/>
                  <a:pt x="59" y="97"/>
                </a:cubicBezTo>
                <a:cubicBezTo>
                  <a:pt x="58" y="96"/>
                  <a:pt x="58" y="96"/>
                  <a:pt x="57" y="96"/>
                </a:cubicBezTo>
                <a:cubicBezTo>
                  <a:pt x="56" y="96"/>
                  <a:pt x="55" y="96"/>
                  <a:pt x="54" y="96"/>
                </a:cubicBezTo>
                <a:cubicBezTo>
                  <a:pt x="53" y="96"/>
                  <a:pt x="52" y="96"/>
                  <a:pt x="51" y="96"/>
                </a:cubicBezTo>
                <a:cubicBezTo>
                  <a:pt x="51" y="96"/>
                  <a:pt x="50" y="96"/>
                  <a:pt x="49" y="96"/>
                </a:cubicBezTo>
                <a:cubicBezTo>
                  <a:pt x="49" y="95"/>
                  <a:pt x="50" y="94"/>
                  <a:pt x="49" y="94"/>
                </a:cubicBezTo>
                <a:cubicBezTo>
                  <a:pt x="48" y="94"/>
                  <a:pt x="47" y="92"/>
                  <a:pt x="46" y="93"/>
                </a:cubicBezTo>
                <a:cubicBezTo>
                  <a:pt x="46" y="93"/>
                  <a:pt x="46" y="93"/>
                  <a:pt x="45" y="93"/>
                </a:cubicBezTo>
                <a:cubicBezTo>
                  <a:pt x="45" y="94"/>
                  <a:pt x="44" y="94"/>
                  <a:pt x="44" y="94"/>
                </a:cubicBezTo>
                <a:cubicBezTo>
                  <a:pt x="43" y="93"/>
                  <a:pt x="43" y="94"/>
                  <a:pt x="44" y="93"/>
                </a:cubicBezTo>
                <a:cubicBezTo>
                  <a:pt x="44" y="92"/>
                  <a:pt x="43" y="90"/>
                  <a:pt x="44" y="90"/>
                </a:cubicBezTo>
                <a:cubicBezTo>
                  <a:pt x="45" y="91"/>
                  <a:pt x="45" y="91"/>
                  <a:pt x="46" y="91"/>
                </a:cubicBezTo>
                <a:cubicBezTo>
                  <a:pt x="46" y="91"/>
                  <a:pt x="47" y="91"/>
                  <a:pt x="47" y="91"/>
                </a:cubicBezTo>
                <a:cubicBezTo>
                  <a:pt x="47" y="90"/>
                  <a:pt x="48" y="88"/>
                  <a:pt x="48" y="88"/>
                </a:cubicBezTo>
                <a:cubicBezTo>
                  <a:pt x="48" y="88"/>
                  <a:pt x="51" y="89"/>
                  <a:pt x="50" y="88"/>
                </a:cubicBezTo>
                <a:cubicBezTo>
                  <a:pt x="49" y="87"/>
                  <a:pt x="47" y="86"/>
                  <a:pt x="47" y="86"/>
                </a:cubicBezTo>
                <a:cubicBezTo>
                  <a:pt x="47" y="86"/>
                  <a:pt x="46" y="86"/>
                  <a:pt x="46" y="87"/>
                </a:cubicBezTo>
                <a:cubicBezTo>
                  <a:pt x="45" y="88"/>
                  <a:pt x="46" y="88"/>
                  <a:pt x="45" y="89"/>
                </a:cubicBezTo>
                <a:cubicBezTo>
                  <a:pt x="44" y="89"/>
                  <a:pt x="44" y="89"/>
                  <a:pt x="43" y="89"/>
                </a:cubicBezTo>
                <a:cubicBezTo>
                  <a:pt x="43" y="89"/>
                  <a:pt x="43" y="89"/>
                  <a:pt x="42" y="89"/>
                </a:cubicBezTo>
                <a:cubicBezTo>
                  <a:pt x="42" y="89"/>
                  <a:pt x="40" y="89"/>
                  <a:pt x="40" y="88"/>
                </a:cubicBezTo>
                <a:cubicBezTo>
                  <a:pt x="40" y="88"/>
                  <a:pt x="40" y="88"/>
                  <a:pt x="40" y="87"/>
                </a:cubicBezTo>
                <a:cubicBezTo>
                  <a:pt x="40" y="86"/>
                  <a:pt x="40" y="85"/>
                  <a:pt x="42" y="85"/>
                </a:cubicBezTo>
                <a:cubicBezTo>
                  <a:pt x="43" y="85"/>
                  <a:pt x="43" y="86"/>
                  <a:pt x="43" y="85"/>
                </a:cubicBezTo>
                <a:cubicBezTo>
                  <a:pt x="43" y="85"/>
                  <a:pt x="43" y="84"/>
                  <a:pt x="42" y="84"/>
                </a:cubicBezTo>
                <a:cubicBezTo>
                  <a:pt x="42" y="83"/>
                  <a:pt x="42" y="83"/>
                  <a:pt x="41" y="83"/>
                </a:cubicBezTo>
                <a:cubicBezTo>
                  <a:pt x="40" y="83"/>
                  <a:pt x="38" y="84"/>
                  <a:pt x="38" y="84"/>
                </a:cubicBezTo>
                <a:cubicBezTo>
                  <a:pt x="38" y="84"/>
                  <a:pt x="39" y="84"/>
                  <a:pt x="37" y="84"/>
                </a:cubicBezTo>
                <a:cubicBezTo>
                  <a:pt x="36" y="83"/>
                  <a:pt x="37" y="83"/>
                  <a:pt x="36" y="82"/>
                </a:cubicBezTo>
                <a:cubicBezTo>
                  <a:pt x="36" y="81"/>
                  <a:pt x="36" y="81"/>
                  <a:pt x="35" y="81"/>
                </a:cubicBezTo>
                <a:cubicBezTo>
                  <a:pt x="35" y="81"/>
                  <a:pt x="35" y="81"/>
                  <a:pt x="34" y="81"/>
                </a:cubicBezTo>
                <a:cubicBezTo>
                  <a:pt x="33" y="80"/>
                  <a:pt x="32" y="80"/>
                  <a:pt x="32" y="79"/>
                </a:cubicBezTo>
                <a:cubicBezTo>
                  <a:pt x="32" y="78"/>
                  <a:pt x="32" y="77"/>
                  <a:pt x="33" y="78"/>
                </a:cubicBezTo>
                <a:cubicBezTo>
                  <a:pt x="34" y="78"/>
                  <a:pt x="33" y="77"/>
                  <a:pt x="34" y="78"/>
                </a:cubicBezTo>
                <a:cubicBezTo>
                  <a:pt x="36" y="79"/>
                  <a:pt x="36" y="79"/>
                  <a:pt x="36" y="79"/>
                </a:cubicBezTo>
                <a:cubicBezTo>
                  <a:pt x="36" y="79"/>
                  <a:pt x="37" y="79"/>
                  <a:pt x="36" y="78"/>
                </a:cubicBezTo>
                <a:cubicBezTo>
                  <a:pt x="36" y="77"/>
                  <a:pt x="35" y="76"/>
                  <a:pt x="35" y="76"/>
                </a:cubicBezTo>
                <a:cubicBezTo>
                  <a:pt x="35" y="76"/>
                  <a:pt x="34" y="76"/>
                  <a:pt x="34" y="75"/>
                </a:cubicBezTo>
                <a:cubicBezTo>
                  <a:pt x="34" y="74"/>
                  <a:pt x="34" y="74"/>
                  <a:pt x="33" y="73"/>
                </a:cubicBezTo>
                <a:cubicBezTo>
                  <a:pt x="33" y="73"/>
                  <a:pt x="34" y="73"/>
                  <a:pt x="34" y="73"/>
                </a:cubicBezTo>
                <a:cubicBezTo>
                  <a:pt x="35" y="73"/>
                  <a:pt x="34" y="73"/>
                  <a:pt x="35" y="73"/>
                </a:cubicBezTo>
                <a:cubicBezTo>
                  <a:pt x="37" y="73"/>
                  <a:pt x="36" y="73"/>
                  <a:pt x="37" y="73"/>
                </a:cubicBezTo>
                <a:cubicBezTo>
                  <a:pt x="37" y="73"/>
                  <a:pt x="38" y="73"/>
                  <a:pt x="38" y="73"/>
                </a:cubicBezTo>
                <a:cubicBezTo>
                  <a:pt x="38" y="74"/>
                  <a:pt x="39" y="72"/>
                  <a:pt x="39" y="72"/>
                </a:cubicBezTo>
                <a:cubicBezTo>
                  <a:pt x="39" y="72"/>
                  <a:pt x="38" y="71"/>
                  <a:pt x="39" y="71"/>
                </a:cubicBezTo>
                <a:cubicBezTo>
                  <a:pt x="40" y="71"/>
                  <a:pt x="40" y="72"/>
                  <a:pt x="41" y="72"/>
                </a:cubicBezTo>
                <a:cubicBezTo>
                  <a:pt x="43" y="72"/>
                  <a:pt x="43" y="73"/>
                  <a:pt x="44" y="73"/>
                </a:cubicBezTo>
                <a:cubicBezTo>
                  <a:pt x="44" y="72"/>
                  <a:pt x="45" y="73"/>
                  <a:pt x="45" y="72"/>
                </a:cubicBezTo>
                <a:cubicBezTo>
                  <a:pt x="44" y="71"/>
                  <a:pt x="44" y="72"/>
                  <a:pt x="44" y="71"/>
                </a:cubicBezTo>
                <a:cubicBezTo>
                  <a:pt x="43" y="70"/>
                  <a:pt x="43" y="71"/>
                  <a:pt x="43" y="69"/>
                </a:cubicBezTo>
                <a:cubicBezTo>
                  <a:pt x="44" y="68"/>
                  <a:pt x="44" y="67"/>
                  <a:pt x="44" y="67"/>
                </a:cubicBezTo>
                <a:cubicBezTo>
                  <a:pt x="44" y="66"/>
                  <a:pt x="44" y="66"/>
                  <a:pt x="44" y="66"/>
                </a:cubicBezTo>
                <a:cubicBezTo>
                  <a:pt x="46" y="64"/>
                  <a:pt x="46" y="64"/>
                  <a:pt x="46" y="64"/>
                </a:cubicBezTo>
                <a:cubicBezTo>
                  <a:pt x="46" y="64"/>
                  <a:pt x="47" y="64"/>
                  <a:pt x="48" y="64"/>
                </a:cubicBezTo>
                <a:cubicBezTo>
                  <a:pt x="50" y="64"/>
                  <a:pt x="51" y="65"/>
                  <a:pt x="52" y="65"/>
                </a:cubicBezTo>
                <a:cubicBezTo>
                  <a:pt x="54" y="65"/>
                  <a:pt x="55" y="65"/>
                  <a:pt x="55" y="65"/>
                </a:cubicBezTo>
                <a:cubicBezTo>
                  <a:pt x="54" y="64"/>
                  <a:pt x="54" y="64"/>
                  <a:pt x="54" y="64"/>
                </a:cubicBezTo>
                <a:cubicBezTo>
                  <a:pt x="54" y="64"/>
                  <a:pt x="54" y="64"/>
                  <a:pt x="54" y="63"/>
                </a:cubicBezTo>
                <a:cubicBezTo>
                  <a:pt x="55" y="63"/>
                  <a:pt x="55" y="63"/>
                  <a:pt x="56" y="63"/>
                </a:cubicBezTo>
                <a:cubicBezTo>
                  <a:pt x="56" y="63"/>
                  <a:pt x="57" y="61"/>
                  <a:pt x="57" y="61"/>
                </a:cubicBezTo>
                <a:cubicBezTo>
                  <a:pt x="56" y="60"/>
                  <a:pt x="56" y="60"/>
                  <a:pt x="55" y="59"/>
                </a:cubicBezTo>
                <a:cubicBezTo>
                  <a:pt x="53" y="59"/>
                  <a:pt x="50" y="59"/>
                  <a:pt x="50" y="59"/>
                </a:cubicBezTo>
                <a:cubicBezTo>
                  <a:pt x="50" y="59"/>
                  <a:pt x="49" y="59"/>
                  <a:pt x="48" y="59"/>
                </a:cubicBezTo>
                <a:cubicBezTo>
                  <a:pt x="47" y="59"/>
                  <a:pt x="45" y="59"/>
                  <a:pt x="45" y="58"/>
                </a:cubicBezTo>
                <a:cubicBezTo>
                  <a:pt x="44" y="58"/>
                  <a:pt x="44" y="58"/>
                  <a:pt x="44" y="56"/>
                </a:cubicBezTo>
                <a:cubicBezTo>
                  <a:pt x="44" y="55"/>
                  <a:pt x="43" y="55"/>
                  <a:pt x="43" y="55"/>
                </a:cubicBezTo>
                <a:cubicBezTo>
                  <a:pt x="44" y="53"/>
                  <a:pt x="44" y="53"/>
                  <a:pt x="44" y="53"/>
                </a:cubicBezTo>
                <a:cubicBezTo>
                  <a:pt x="44" y="53"/>
                  <a:pt x="43" y="52"/>
                  <a:pt x="43" y="52"/>
                </a:cubicBezTo>
                <a:cubicBezTo>
                  <a:pt x="42" y="52"/>
                  <a:pt x="42" y="52"/>
                  <a:pt x="42" y="52"/>
                </a:cubicBezTo>
                <a:cubicBezTo>
                  <a:pt x="41" y="52"/>
                  <a:pt x="42" y="52"/>
                  <a:pt x="40" y="51"/>
                </a:cubicBezTo>
                <a:cubicBezTo>
                  <a:pt x="38" y="51"/>
                  <a:pt x="37" y="50"/>
                  <a:pt x="37" y="50"/>
                </a:cubicBezTo>
                <a:cubicBezTo>
                  <a:pt x="37" y="49"/>
                  <a:pt x="37" y="49"/>
                  <a:pt x="39" y="49"/>
                </a:cubicBezTo>
                <a:cubicBezTo>
                  <a:pt x="40" y="49"/>
                  <a:pt x="41" y="49"/>
                  <a:pt x="42" y="49"/>
                </a:cubicBezTo>
                <a:cubicBezTo>
                  <a:pt x="43" y="50"/>
                  <a:pt x="45" y="49"/>
                  <a:pt x="45" y="49"/>
                </a:cubicBezTo>
                <a:cubicBezTo>
                  <a:pt x="45" y="49"/>
                  <a:pt x="44" y="49"/>
                  <a:pt x="46" y="50"/>
                </a:cubicBezTo>
                <a:cubicBezTo>
                  <a:pt x="48" y="51"/>
                  <a:pt x="47" y="51"/>
                  <a:pt x="48" y="51"/>
                </a:cubicBezTo>
                <a:cubicBezTo>
                  <a:pt x="49" y="51"/>
                  <a:pt x="50" y="50"/>
                  <a:pt x="49" y="50"/>
                </a:cubicBezTo>
                <a:cubicBezTo>
                  <a:pt x="49" y="49"/>
                  <a:pt x="50" y="49"/>
                  <a:pt x="49" y="49"/>
                </a:cubicBezTo>
                <a:cubicBezTo>
                  <a:pt x="48" y="48"/>
                  <a:pt x="48" y="48"/>
                  <a:pt x="48" y="48"/>
                </a:cubicBezTo>
                <a:cubicBezTo>
                  <a:pt x="48" y="48"/>
                  <a:pt x="48" y="48"/>
                  <a:pt x="48" y="47"/>
                </a:cubicBezTo>
                <a:cubicBezTo>
                  <a:pt x="48" y="46"/>
                  <a:pt x="49" y="45"/>
                  <a:pt x="49" y="45"/>
                </a:cubicBezTo>
                <a:cubicBezTo>
                  <a:pt x="50" y="45"/>
                  <a:pt x="50" y="45"/>
                  <a:pt x="50" y="44"/>
                </a:cubicBezTo>
                <a:cubicBezTo>
                  <a:pt x="50" y="44"/>
                  <a:pt x="50" y="43"/>
                  <a:pt x="50" y="43"/>
                </a:cubicBezTo>
                <a:cubicBezTo>
                  <a:pt x="50" y="42"/>
                  <a:pt x="51" y="41"/>
                  <a:pt x="51" y="41"/>
                </a:cubicBezTo>
                <a:cubicBezTo>
                  <a:pt x="51" y="41"/>
                  <a:pt x="50" y="40"/>
                  <a:pt x="50" y="40"/>
                </a:cubicBezTo>
                <a:cubicBezTo>
                  <a:pt x="50" y="40"/>
                  <a:pt x="48" y="40"/>
                  <a:pt x="48" y="41"/>
                </a:cubicBezTo>
                <a:cubicBezTo>
                  <a:pt x="48" y="41"/>
                  <a:pt x="48" y="41"/>
                  <a:pt x="48" y="42"/>
                </a:cubicBezTo>
                <a:cubicBezTo>
                  <a:pt x="47" y="42"/>
                  <a:pt x="47" y="42"/>
                  <a:pt x="46" y="42"/>
                </a:cubicBezTo>
                <a:cubicBezTo>
                  <a:pt x="46" y="43"/>
                  <a:pt x="46" y="43"/>
                  <a:pt x="46" y="43"/>
                </a:cubicBezTo>
                <a:cubicBezTo>
                  <a:pt x="46" y="44"/>
                  <a:pt x="45" y="45"/>
                  <a:pt x="45" y="45"/>
                </a:cubicBezTo>
                <a:cubicBezTo>
                  <a:pt x="45" y="45"/>
                  <a:pt x="44" y="43"/>
                  <a:pt x="44" y="42"/>
                </a:cubicBezTo>
                <a:cubicBezTo>
                  <a:pt x="44" y="42"/>
                  <a:pt x="45" y="41"/>
                  <a:pt x="46" y="41"/>
                </a:cubicBezTo>
                <a:cubicBezTo>
                  <a:pt x="47" y="41"/>
                  <a:pt x="47" y="41"/>
                  <a:pt x="47" y="40"/>
                </a:cubicBezTo>
                <a:cubicBezTo>
                  <a:pt x="47" y="40"/>
                  <a:pt x="47" y="40"/>
                  <a:pt x="47" y="39"/>
                </a:cubicBezTo>
                <a:cubicBezTo>
                  <a:pt x="47" y="38"/>
                  <a:pt x="47" y="38"/>
                  <a:pt x="47" y="38"/>
                </a:cubicBezTo>
                <a:cubicBezTo>
                  <a:pt x="48" y="37"/>
                  <a:pt x="49" y="36"/>
                  <a:pt x="50" y="36"/>
                </a:cubicBezTo>
                <a:cubicBezTo>
                  <a:pt x="50" y="36"/>
                  <a:pt x="49" y="34"/>
                  <a:pt x="51" y="36"/>
                </a:cubicBezTo>
                <a:cubicBezTo>
                  <a:pt x="52" y="37"/>
                  <a:pt x="52" y="37"/>
                  <a:pt x="53" y="38"/>
                </a:cubicBezTo>
                <a:cubicBezTo>
                  <a:pt x="54" y="38"/>
                  <a:pt x="56" y="39"/>
                  <a:pt x="56" y="38"/>
                </a:cubicBezTo>
                <a:cubicBezTo>
                  <a:pt x="56" y="38"/>
                  <a:pt x="56" y="37"/>
                  <a:pt x="56" y="36"/>
                </a:cubicBezTo>
                <a:cubicBezTo>
                  <a:pt x="56" y="36"/>
                  <a:pt x="55" y="36"/>
                  <a:pt x="56" y="35"/>
                </a:cubicBezTo>
                <a:cubicBezTo>
                  <a:pt x="56" y="35"/>
                  <a:pt x="56" y="35"/>
                  <a:pt x="57" y="35"/>
                </a:cubicBezTo>
                <a:cubicBezTo>
                  <a:pt x="59" y="36"/>
                  <a:pt x="58" y="36"/>
                  <a:pt x="59" y="37"/>
                </a:cubicBezTo>
                <a:cubicBezTo>
                  <a:pt x="61" y="38"/>
                  <a:pt x="61" y="38"/>
                  <a:pt x="61" y="38"/>
                </a:cubicBezTo>
                <a:cubicBezTo>
                  <a:pt x="62" y="38"/>
                  <a:pt x="62" y="38"/>
                  <a:pt x="63" y="38"/>
                </a:cubicBezTo>
                <a:cubicBezTo>
                  <a:pt x="64" y="38"/>
                  <a:pt x="63" y="37"/>
                  <a:pt x="65" y="39"/>
                </a:cubicBezTo>
                <a:cubicBezTo>
                  <a:pt x="66" y="40"/>
                  <a:pt x="66" y="40"/>
                  <a:pt x="67" y="40"/>
                </a:cubicBezTo>
                <a:cubicBezTo>
                  <a:pt x="68" y="41"/>
                  <a:pt x="70" y="40"/>
                  <a:pt x="70" y="40"/>
                </a:cubicBezTo>
                <a:cubicBezTo>
                  <a:pt x="70" y="40"/>
                  <a:pt x="70" y="39"/>
                  <a:pt x="71" y="41"/>
                </a:cubicBezTo>
                <a:cubicBezTo>
                  <a:pt x="72" y="43"/>
                  <a:pt x="73" y="43"/>
                  <a:pt x="73" y="43"/>
                </a:cubicBezTo>
                <a:cubicBezTo>
                  <a:pt x="73" y="44"/>
                  <a:pt x="74" y="45"/>
                  <a:pt x="74" y="45"/>
                </a:cubicBezTo>
                <a:cubicBezTo>
                  <a:pt x="74" y="45"/>
                  <a:pt x="74" y="45"/>
                  <a:pt x="74" y="46"/>
                </a:cubicBezTo>
                <a:cubicBezTo>
                  <a:pt x="74" y="46"/>
                  <a:pt x="74" y="47"/>
                  <a:pt x="75" y="47"/>
                </a:cubicBezTo>
                <a:cubicBezTo>
                  <a:pt x="75" y="47"/>
                  <a:pt x="76" y="47"/>
                  <a:pt x="76" y="47"/>
                </a:cubicBezTo>
                <a:cubicBezTo>
                  <a:pt x="76" y="47"/>
                  <a:pt x="77" y="46"/>
                  <a:pt x="77" y="46"/>
                </a:cubicBezTo>
                <a:cubicBezTo>
                  <a:pt x="77" y="46"/>
                  <a:pt x="79" y="45"/>
                  <a:pt x="79" y="45"/>
                </a:cubicBezTo>
                <a:cubicBezTo>
                  <a:pt x="79" y="45"/>
                  <a:pt x="79" y="44"/>
                  <a:pt x="81" y="45"/>
                </a:cubicBezTo>
                <a:cubicBezTo>
                  <a:pt x="82" y="45"/>
                  <a:pt x="84" y="46"/>
                  <a:pt x="84" y="46"/>
                </a:cubicBezTo>
                <a:cubicBezTo>
                  <a:pt x="84" y="46"/>
                  <a:pt x="84" y="47"/>
                  <a:pt x="84" y="47"/>
                </a:cubicBezTo>
                <a:cubicBezTo>
                  <a:pt x="85" y="47"/>
                  <a:pt x="88" y="47"/>
                  <a:pt x="88" y="47"/>
                </a:cubicBezTo>
                <a:cubicBezTo>
                  <a:pt x="89" y="48"/>
                  <a:pt x="89" y="48"/>
                  <a:pt x="89" y="48"/>
                </a:cubicBezTo>
                <a:cubicBezTo>
                  <a:pt x="89" y="48"/>
                  <a:pt x="90" y="49"/>
                  <a:pt x="90" y="49"/>
                </a:cubicBezTo>
                <a:cubicBezTo>
                  <a:pt x="90" y="50"/>
                  <a:pt x="91" y="52"/>
                  <a:pt x="91" y="52"/>
                </a:cubicBezTo>
                <a:cubicBezTo>
                  <a:pt x="94" y="53"/>
                  <a:pt x="94" y="53"/>
                  <a:pt x="94" y="53"/>
                </a:cubicBezTo>
                <a:cubicBezTo>
                  <a:pt x="92" y="50"/>
                  <a:pt x="92" y="50"/>
                  <a:pt x="92" y="50"/>
                </a:cubicBezTo>
                <a:cubicBezTo>
                  <a:pt x="92" y="50"/>
                  <a:pt x="90" y="48"/>
                  <a:pt x="92" y="48"/>
                </a:cubicBezTo>
                <a:cubicBezTo>
                  <a:pt x="94" y="48"/>
                  <a:pt x="95" y="47"/>
                  <a:pt x="95" y="47"/>
                </a:cubicBezTo>
                <a:cubicBezTo>
                  <a:pt x="95" y="46"/>
                  <a:pt x="95" y="46"/>
                  <a:pt x="95" y="46"/>
                </a:cubicBezTo>
                <a:cubicBezTo>
                  <a:pt x="92" y="46"/>
                  <a:pt x="92" y="46"/>
                  <a:pt x="92" y="46"/>
                </a:cubicBezTo>
                <a:cubicBezTo>
                  <a:pt x="92" y="46"/>
                  <a:pt x="92" y="44"/>
                  <a:pt x="92" y="44"/>
                </a:cubicBezTo>
                <a:cubicBezTo>
                  <a:pt x="93" y="44"/>
                  <a:pt x="94" y="42"/>
                  <a:pt x="96" y="42"/>
                </a:cubicBezTo>
                <a:cubicBezTo>
                  <a:pt x="98" y="42"/>
                  <a:pt x="100" y="41"/>
                  <a:pt x="100" y="41"/>
                </a:cubicBezTo>
                <a:cubicBezTo>
                  <a:pt x="100" y="41"/>
                  <a:pt x="100" y="40"/>
                  <a:pt x="102" y="40"/>
                </a:cubicBezTo>
                <a:cubicBezTo>
                  <a:pt x="104" y="40"/>
                  <a:pt x="105" y="40"/>
                  <a:pt x="106" y="40"/>
                </a:cubicBezTo>
                <a:cubicBezTo>
                  <a:pt x="107" y="40"/>
                  <a:pt x="107" y="40"/>
                  <a:pt x="107" y="39"/>
                </a:cubicBezTo>
                <a:cubicBezTo>
                  <a:pt x="107" y="38"/>
                  <a:pt x="106" y="38"/>
                  <a:pt x="108" y="37"/>
                </a:cubicBezTo>
                <a:cubicBezTo>
                  <a:pt x="109" y="37"/>
                  <a:pt x="110" y="36"/>
                  <a:pt x="110" y="36"/>
                </a:cubicBezTo>
                <a:cubicBezTo>
                  <a:pt x="111" y="32"/>
                  <a:pt x="111" y="32"/>
                  <a:pt x="111" y="32"/>
                </a:cubicBezTo>
                <a:cubicBezTo>
                  <a:pt x="107" y="34"/>
                  <a:pt x="107" y="34"/>
                  <a:pt x="107" y="34"/>
                </a:cubicBezTo>
                <a:cubicBezTo>
                  <a:pt x="107" y="34"/>
                  <a:pt x="107" y="32"/>
                  <a:pt x="106" y="32"/>
                </a:cubicBezTo>
                <a:cubicBezTo>
                  <a:pt x="105" y="32"/>
                  <a:pt x="102" y="34"/>
                  <a:pt x="102" y="34"/>
                </a:cubicBezTo>
                <a:cubicBezTo>
                  <a:pt x="102" y="34"/>
                  <a:pt x="102" y="33"/>
                  <a:pt x="101" y="33"/>
                </a:cubicBezTo>
                <a:cubicBezTo>
                  <a:pt x="101" y="32"/>
                  <a:pt x="101" y="32"/>
                  <a:pt x="100" y="32"/>
                </a:cubicBezTo>
                <a:cubicBezTo>
                  <a:pt x="99" y="32"/>
                  <a:pt x="100" y="32"/>
                  <a:pt x="98" y="31"/>
                </a:cubicBezTo>
                <a:cubicBezTo>
                  <a:pt x="96" y="30"/>
                  <a:pt x="95" y="28"/>
                  <a:pt x="95" y="28"/>
                </a:cubicBezTo>
                <a:cubicBezTo>
                  <a:pt x="95" y="28"/>
                  <a:pt x="96" y="28"/>
                  <a:pt x="94" y="28"/>
                </a:cubicBezTo>
                <a:cubicBezTo>
                  <a:pt x="93" y="27"/>
                  <a:pt x="93" y="27"/>
                  <a:pt x="93" y="27"/>
                </a:cubicBezTo>
                <a:cubicBezTo>
                  <a:pt x="92" y="26"/>
                  <a:pt x="92" y="26"/>
                  <a:pt x="94" y="25"/>
                </a:cubicBezTo>
                <a:cubicBezTo>
                  <a:pt x="95" y="24"/>
                  <a:pt x="94" y="24"/>
                  <a:pt x="96" y="23"/>
                </a:cubicBezTo>
                <a:cubicBezTo>
                  <a:pt x="97" y="22"/>
                  <a:pt x="96" y="21"/>
                  <a:pt x="98" y="22"/>
                </a:cubicBezTo>
                <a:cubicBezTo>
                  <a:pt x="101" y="23"/>
                  <a:pt x="101" y="23"/>
                  <a:pt x="102" y="24"/>
                </a:cubicBezTo>
                <a:cubicBezTo>
                  <a:pt x="103" y="24"/>
                  <a:pt x="107" y="24"/>
                  <a:pt x="105" y="23"/>
                </a:cubicBezTo>
                <a:cubicBezTo>
                  <a:pt x="104" y="22"/>
                  <a:pt x="102" y="21"/>
                  <a:pt x="102" y="20"/>
                </a:cubicBezTo>
                <a:cubicBezTo>
                  <a:pt x="102" y="20"/>
                  <a:pt x="100" y="20"/>
                  <a:pt x="102" y="20"/>
                </a:cubicBezTo>
                <a:cubicBezTo>
                  <a:pt x="103" y="20"/>
                  <a:pt x="104" y="19"/>
                  <a:pt x="105" y="20"/>
                </a:cubicBezTo>
                <a:cubicBezTo>
                  <a:pt x="105" y="20"/>
                  <a:pt x="103" y="20"/>
                  <a:pt x="106" y="20"/>
                </a:cubicBezTo>
                <a:cubicBezTo>
                  <a:pt x="109" y="20"/>
                  <a:pt x="110" y="20"/>
                  <a:pt x="108" y="19"/>
                </a:cubicBezTo>
                <a:cubicBezTo>
                  <a:pt x="107" y="18"/>
                  <a:pt x="107" y="18"/>
                  <a:pt x="106" y="17"/>
                </a:cubicBezTo>
                <a:cubicBezTo>
                  <a:pt x="106" y="16"/>
                  <a:pt x="105" y="16"/>
                  <a:pt x="106" y="16"/>
                </a:cubicBezTo>
                <a:cubicBezTo>
                  <a:pt x="106" y="15"/>
                  <a:pt x="106" y="16"/>
                  <a:pt x="107" y="15"/>
                </a:cubicBezTo>
                <a:cubicBezTo>
                  <a:pt x="107" y="14"/>
                  <a:pt x="107" y="13"/>
                  <a:pt x="107" y="13"/>
                </a:cubicBezTo>
                <a:cubicBezTo>
                  <a:pt x="107" y="13"/>
                  <a:pt x="106" y="13"/>
                  <a:pt x="107" y="12"/>
                </a:cubicBezTo>
                <a:cubicBezTo>
                  <a:pt x="109" y="10"/>
                  <a:pt x="109" y="10"/>
                  <a:pt x="110" y="10"/>
                </a:cubicBezTo>
                <a:cubicBezTo>
                  <a:pt x="110" y="10"/>
                  <a:pt x="111" y="9"/>
                  <a:pt x="112" y="9"/>
                </a:cubicBezTo>
                <a:cubicBezTo>
                  <a:pt x="112" y="8"/>
                  <a:pt x="113" y="6"/>
                  <a:pt x="113" y="6"/>
                </a:cubicBezTo>
                <a:cubicBezTo>
                  <a:pt x="116" y="6"/>
                  <a:pt x="116" y="6"/>
                  <a:pt x="116" y="6"/>
                </a:cubicBezTo>
                <a:cubicBezTo>
                  <a:pt x="116" y="6"/>
                  <a:pt x="117" y="6"/>
                  <a:pt x="117" y="6"/>
                </a:cubicBezTo>
                <a:cubicBezTo>
                  <a:pt x="117" y="7"/>
                  <a:pt x="117" y="5"/>
                  <a:pt x="117" y="5"/>
                </a:cubicBezTo>
                <a:cubicBezTo>
                  <a:pt x="117" y="5"/>
                  <a:pt x="118" y="5"/>
                  <a:pt x="118" y="5"/>
                </a:cubicBezTo>
                <a:cubicBezTo>
                  <a:pt x="119" y="6"/>
                  <a:pt x="119" y="6"/>
                  <a:pt x="119" y="6"/>
                </a:cubicBezTo>
                <a:cubicBezTo>
                  <a:pt x="120" y="7"/>
                  <a:pt x="121" y="6"/>
                  <a:pt x="121" y="6"/>
                </a:cubicBezTo>
                <a:cubicBezTo>
                  <a:pt x="121" y="6"/>
                  <a:pt x="122" y="5"/>
                  <a:pt x="123" y="5"/>
                </a:cubicBezTo>
                <a:cubicBezTo>
                  <a:pt x="124" y="5"/>
                  <a:pt x="125" y="5"/>
                  <a:pt x="125" y="5"/>
                </a:cubicBezTo>
                <a:cubicBezTo>
                  <a:pt x="125" y="6"/>
                  <a:pt x="125" y="6"/>
                  <a:pt x="125" y="7"/>
                </a:cubicBezTo>
                <a:cubicBezTo>
                  <a:pt x="126" y="7"/>
                  <a:pt x="127" y="8"/>
                  <a:pt x="127" y="8"/>
                </a:cubicBezTo>
                <a:cubicBezTo>
                  <a:pt x="127" y="8"/>
                  <a:pt x="129" y="8"/>
                  <a:pt x="129" y="7"/>
                </a:cubicBezTo>
                <a:cubicBezTo>
                  <a:pt x="129" y="7"/>
                  <a:pt x="128" y="7"/>
                  <a:pt x="130" y="6"/>
                </a:cubicBezTo>
                <a:cubicBezTo>
                  <a:pt x="132" y="4"/>
                  <a:pt x="133" y="4"/>
                  <a:pt x="133" y="4"/>
                </a:cubicBezTo>
                <a:cubicBezTo>
                  <a:pt x="133" y="4"/>
                  <a:pt x="133" y="3"/>
                  <a:pt x="134" y="3"/>
                </a:cubicBezTo>
                <a:cubicBezTo>
                  <a:pt x="135" y="4"/>
                  <a:pt x="135" y="3"/>
                  <a:pt x="135" y="4"/>
                </a:cubicBezTo>
                <a:cubicBezTo>
                  <a:pt x="135" y="4"/>
                  <a:pt x="136" y="5"/>
                  <a:pt x="136" y="5"/>
                </a:cubicBezTo>
                <a:cubicBezTo>
                  <a:pt x="136" y="5"/>
                  <a:pt x="136" y="8"/>
                  <a:pt x="136" y="8"/>
                </a:cubicBezTo>
                <a:cubicBezTo>
                  <a:pt x="136" y="9"/>
                  <a:pt x="136" y="9"/>
                  <a:pt x="136" y="9"/>
                </a:cubicBezTo>
                <a:cubicBezTo>
                  <a:pt x="136" y="9"/>
                  <a:pt x="136" y="10"/>
                  <a:pt x="136" y="10"/>
                </a:cubicBezTo>
                <a:cubicBezTo>
                  <a:pt x="136" y="11"/>
                  <a:pt x="137" y="13"/>
                  <a:pt x="137" y="13"/>
                </a:cubicBezTo>
                <a:cubicBezTo>
                  <a:pt x="137" y="13"/>
                  <a:pt x="137" y="13"/>
                  <a:pt x="137" y="13"/>
                </a:cubicBezTo>
                <a:cubicBezTo>
                  <a:pt x="136" y="14"/>
                  <a:pt x="136" y="13"/>
                  <a:pt x="136" y="14"/>
                </a:cubicBezTo>
                <a:cubicBezTo>
                  <a:pt x="135" y="15"/>
                  <a:pt x="136" y="15"/>
                  <a:pt x="135" y="16"/>
                </a:cubicBezTo>
                <a:cubicBezTo>
                  <a:pt x="135" y="16"/>
                  <a:pt x="134" y="16"/>
                  <a:pt x="134" y="16"/>
                </a:cubicBezTo>
                <a:cubicBezTo>
                  <a:pt x="134" y="16"/>
                  <a:pt x="135" y="17"/>
                  <a:pt x="135" y="17"/>
                </a:cubicBezTo>
                <a:cubicBezTo>
                  <a:pt x="135" y="17"/>
                  <a:pt x="135" y="17"/>
                  <a:pt x="136" y="17"/>
                </a:cubicBezTo>
                <a:cubicBezTo>
                  <a:pt x="136" y="17"/>
                  <a:pt x="136" y="16"/>
                  <a:pt x="137" y="16"/>
                </a:cubicBezTo>
                <a:cubicBezTo>
                  <a:pt x="137" y="17"/>
                  <a:pt x="137" y="15"/>
                  <a:pt x="137" y="15"/>
                </a:cubicBezTo>
                <a:cubicBezTo>
                  <a:pt x="137" y="15"/>
                  <a:pt x="137" y="15"/>
                  <a:pt x="138" y="14"/>
                </a:cubicBezTo>
                <a:cubicBezTo>
                  <a:pt x="138" y="14"/>
                  <a:pt x="139" y="13"/>
                  <a:pt x="139" y="12"/>
                </a:cubicBezTo>
                <a:cubicBezTo>
                  <a:pt x="139" y="12"/>
                  <a:pt x="138" y="11"/>
                  <a:pt x="138" y="11"/>
                </a:cubicBezTo>
                <a:cubicBezTo>
                  <a:pt x="138" y="11"/>
                  <a:pt x="137" y="9"/>
                  <a:pt x="137" y="8"/>
                </a:cubicBezTo>
                <a:cubicBezTo>
                  <a:pt x="137" y="8"/>
                  <a:pt x="137" y="8"/>
                  <a:pt x="137" y="7"/>
                </a:cubicBezTo>
                <a:cubicBezTo>
                  <a:pt x="138" y="7"/>
                  <a:pt x="138" y="6"/>
                  <a:pt x="138" y="6"/>
                </a:cubicBezTo>
                <a:cubicBezTo>
                  <a:pt x="139" y="5"/>
                  <a:pt x="140" y="4"/>
                  <a:pt x="140" y="4"/>
                </a:cubicBezTo>
                <a:cubicBezTo>
                  <a:pt x="140" y="4"/>
                  <a:pt x="142" y="4"/>
                  <a:pt x="143" y="4"/>
                </a:cubicBezTo>
                <a:cubicBezTo>
                  <a:pt x="143" y="4"/>
                  <a:pt x="142" y="3"/>
                  <a:pt x="144" y="4"/>
                </a:cubicBezTo>
                <a:cubicBezTo>
                  <a:pt x="145" y="5"/>
                  <a:pt x="145" y="5"/>
                  <a:pt x="145" y="5"/>
                </a:cubicBezTo>
                <a:cubicBezTo>
                  <a:pt x="145" y="6"/>
                  <a:pt x="144" y="6"/>
                  <a:pt x="146" y="6"/>
                </a:cubicBezTo>
                <a:cubicBezTo>
                  <a:pt x="147" y="6"/>
                  <a:pt x="148" y="6"/>
                  <a:pt x="147" y="6"/>
                </a:cubicBezTo>
                <a:cubicBezTo>
                  <a:pt x="146" y="5"/>
                  <a:pt x="146" y="4"/>
                  <a:pt x="145" y="4"/>
                </a:cubicBezTo>
                <a:cubicBezTo>
                  <a:pt x="145" y="4"/>
                  <a:pt x="144" y="3"/>
                  <a:pt x="144" y="3"/>
                </a:cubicBezTo>
                <a:cubicBezTo>
                  <a:pt x="144" y="2"/>
                  <a:pt x="144" y="0"/>
                  <a:pt x="145" y="1"/>
                </a:cubicBezTo>
                <a:cubicBezTo>
                  <a:pt x="146" y="1"/>
                  <a:pt x="145" y="0"/>
                  <a:pt x="146" y="1"/>
                </a:cubicBezTo>
                <a:cubicBezTo>
                  <a:pt x="148" y="3"/>
                  <a:pt x="149" y="4"/>
                  <a:pt x="149" y="4"/>
                </a:cubicBezTo>
                <a:cubicBezTo>
                  <a:pt x="149" y="5"/>
                  <a:pt x="150" y="5"/>
                  <a:pt x="150" y="5"/>
                </a:cubicBezTo>
                <a:cubicBezTo>
                  <a:pt x="150" y="6"/>
                  <a:pt x="150" y="6"/>
                  <a:pt x="150" y="6"/>
                </a:cubicBezTo>
                <a:cubicBezTo>
                  <a:pt x="151" y="7"/>
                  <a:pt x="152" y="8"/>
                  <a:pt x="152" y="8"/>
                </a:cubicBezTo>
                <a:cubicBezTo>
                  <a:pt x="152" y="8"/>
                  <a:pt x="152" y="8"/>
                  <a:pt x="153" y="8"/>
                </a:cubicBezTo>
                <a:cubicBezTo>
                  <a:pt x="153" y="9"/>
                  <a:pt x="155" y="10"/>
                  <a:pt x="155" y="10"/>
                </a:cubicBezTo>
                <a:cubicBezTo>
                  <a:pt x="155" y="10"/>
                  <a:pt x="156" y="11"/>
                  <a:pt x="156" y="11"/>
                </a:cubicBezTo>
                <a:cubicBezTo>
                  <a:pt x="155" y="12"/>
                  <a:pt x="155" y="13"/>
                  <a:pt x="155" y="13"/>
                </a:cubicBezTo>
                <a:cubicBezTo>
                  <a:pt x="153" y="16"/>
                  <a:pt x="153" y="16"/>
                  <a:pt x="153" y="16"/>
                </a:cubicBezTo>
                <a:cubicBezTo>
                  <a:pt x="152" y="18"/>
                  <a:pt x="152" y="18"/>
                  <a:pt x="152" y="18"/>
                </a:cubicBezTo>
                <a:cubicBezTo>
                  <a:pt x="152" y="19"/>
                  <a:pt x="152" y="19"/>
                  <a:pt x="152" y="19"/>
                </a:cubicBezTo>
                <a:cubicBezTo>
                  <a:pt x="151" y="20"/>
                  <a:pt x="151" y="21"/>
                  <a:pt x="151" y="21"/>
                </a:cubicBezTo>
                <a:cubicBezTo>
                  <a:pt x="151" y="21"/>
                  <a:pt x="150" y="22"/>
                  <a:pt x="148" y="22"/>
                </a:cubicBezTo>
                <a:cubicBezTo>
                  <a:pt x="146" y="21"/>
                  <a:pt x="144" y="23"/>
                  <a:pt x="144" y="23"/>
                </a:cubicBezTo>
                <a:cubicBezTo>
                  <a:pt x="144" y="23"/>
                  <a:pt x="139" y="22"/>
                  <a:pt x="138" y="22"/>
                </a:cubicBezTo>
                <a:cubicBezTo>
                  <a:pt x="137" y="22"/>
                  <a:pt x="137" y="26"/>
                  <a:pt x="137" y="27"/>
                </a:cubicBezTo>
                <a:cubicBezTo>
                  <a:pt x="137" y="28"/>
                  <a:pt x="135" y="29"/>
                  <a:pt x="132" y="29"/>
                </a:cubicBezTo>
                <a:cubicBezTo>
                  <a:pt x="129" y="30"/>
                  <a:pt x="131" y="30"/>
                  <a:pt x="130" y="33"/>
                </a:cubicBezTo>
                <a:cubicBezTo>
                  <a:pt x="129" y="37"/>
                  <a:pt x="128" y="34"/>
                  <a:pt x="126" y="33"/>
                </a:cubicBezTo>
                <a:cubicBezTo>
                  <a:pt x="124" y="33"/>
                  <a:pt x="124" y="33"/>
                  <a:pt x="121" y="33"/>
                </a:cubicBezTo>
                <a:cubicBezTo>
                  <a:pt x="118" y="34"/>
                  <a:pt x="120" y="36"/>
                  <a:pt x="120" y="36"/>
                </a:cubicBezTo>
                <a:cubicBezTo>
                  <a:pt x="120" y="36"/>
                  <a:pt x="122" y="38"/>
                  <a:pt x="123" y="38"/>
                </a:cubicBezTo>
                <a:cubicBezTo>
                  <a:pt x="125" y="39"/>
                  <a:pt x="123" y="41"/>
                  <a:pt x="123" y="41"/>
                </a:cubicBezTo>
                <a:cubicBezTo>
                  <a:pt x="123" y="41"/>
                  <a:pt x="122" y="43"/>
                  <a:pt x="121" y="43"/>
                </a:cubicBezTo>
                <a:cubicBezTo>
                  <a:pt x="120" y="42"/>
                  <a:pt x="115" y="42"/>
                  <a:pt x="115" y="42"/>
                </a:cubicBezTo>
                <a:cubicBezTo>
                  <a:pt x="110" y="45"/>
                  <a:pt x="110" y="45"/>
                  <a:pt x="110" y="45"/>
                </a:cubicBezTo>
                <a:cubicBezTo>
                  <a:pt x="110" y="45"/>
                  <a:pt x="111" y="49"/>
                  <a:pt x="114" y="53"/>
                </a:cubicBezTo>
                <a:cubicBezTo>
                  <a:pt x="117" y="57"/>
                  <a:pt x="114" y="54"/>
                  <a:pt x="114" y="54"/>
                </a:cubicBezTo>
                <a:cubicBezTo>
                  <a:pt x="114" y="54"/>
                  <a:pt x="115" y="57"/>
                  <a:pt x="115" y="59"/>
                </a:cubicBezTo>
                <a:cubicBezTo>
                  <a:pt x="115" y="61"/>
                  <a:pt x="115" y="60"/>
                  <a:pt x="116" y="60"/>
                </a:cubicBezTo>
                <a:cubicBezTo>
                  <a:pt x="117" y="60"/>
                  <a:pt x="119" y="60"/>
                  <a:pt x="119" y="60"/>
                </a:cubicBezTo>
                <a:cubicBezTo>
                  <a:pt x="119" y="60"/>
                  <a:pt x="123" y="66"/>
                  <a:pt x="123" y="66"/>
                </a:cubicBezTo>
                <a:cubicBezTo>
                  <a:pt x="124" y="66"/>
                  <a:pt x="129" y="65"/>
                  <a:pt x="129" y="65"/>
                </a:cubicBezTo>
                <a:cubicBezTo>
                  <a:pt x="129" y="65"/>
                  <a:pt x="133" y="64"/>
                  <a:pt x="135" y="64"/>
                </a:cubicBezTo>
                <a:cubicBezTo>
                  <a:pt x="137" y="63"/>
                  <a:pt x="135" y="61"/>
                  <a:pt x="135" y="61"/>
                </a:cubicBezTo>
                <a:cubicBezTo>
                  <a:pt x="137" y="56"/>
                  <a:pt x="137" y="56"/>
                  <a:pt x="137" y="56"/>
                </a:cubicBezTo>
                <a:cubicBezTo>
                  <a:pt x="143" y="55"/>
                  <a:pt x="143" y="55"/>
                  <a:pt x="143" y="55"/>
                </a:cubicBezTo>
                <a:cubicBezTo>
                  <a:pt x="146" y="61"/>
                  <a:pt x="146" y="61"/>
                  <a:pt x="146" y="61"/>
                </a:cubicBezTo>
                <a:cubicBezTo>
                  <a:pt x="145" y="65"/>
                  <a:pt x="145" y="65"/>
                  <a:pt x="145" y="65"/>
                </a:cubicBezTo>
                <a:cubicBezTo>
                  <a:pt x="150" y="70"/>
                  <a:pt x="150" y="70"/>
                  <a:pt x="150" y="70"/>
                </a:cubicBezTo>
                <a:cubicBezTo>
                  <a:pt x="151" y="75"/>
                  <a:pt x="151" y="75"/>
                  <a:pt x="151" y="75"/>
                </a:cubicBezTo>
                <a:cubicBezTo>
                  <a:pt x="151" y="75"/>
                  <a:pt x="156" y="76"/>
                  <a:pt x="157" y="77"/>
                </a:cubicBezTo>
                <a:cubicBezTo>
                  <a:pt x="158" y="77"/>
                  <a:pt x="161" y="76"/>
                  <a:pt x="161" y="76"/>
                </a:cubicBezTo>
                <a:cubicBezTo>
                  <a:pt x="165" y="81"/>
                  <a:pt x="165" y="81"/>
                  <a:pt x="165" y="81"/>
                </a:cubicBezTo>
                <a:cubicBezTo>
                  <a:pt x="166" y="80"/>
                  <a:pt x="166" y="80"/>
                  <a:pt x="166" y="80"/>
                </a:cubicBezTo>
                <a:cubicBezTo>
                  <a:pt x="166" y="81"/>
                  <a:pt x="166" y="81"/>
                  <a:pt x="166" y="81"/>
                </a:cubicBezTo>
                <a:cubicBezTo>
                  <a:pt x="166" y="81"/>
                  <a:pt x="166" y="83"/>
                  <a:pt x="165" y="83"/>
                </a:cubicBezTo>
                <a:cubicBezTo>
                  <a:pt x="163" y="82"/>
                  <a:pt x="162" y="82"/>
                  <a:pt x="162" y="82"/>
                </a:cubicBezTo>
                <a:cubicBezTo>
                  <a:pt x="159" y="80"/>
                  <a:pt x="159" y="80"/>
                  <a:pt x="159" y="80"/>
                </a:cubicBezTo>
                <a:cubicBezTo>
                  <a:pt x="158" y="81"/>
                  <a:pt x="158" y="81"/>
                  <a:pt x="158" y="81"/>
                </a:cubicBezTo>
                <a:cubicBezTo>
                  <a:pt x="155" y="85"/>
                  <a:pt x="155" y="85"/>
                  <a:pt x="155" y="85"/>
                </a:cubicBezTo>
                <a:cubicBezTo>
                  <a:pt x="157" y="86"/>
                  <a:pt x="157" y="86"/>
                  <a:pt x="157" y="86"/>
                </a:cubicBezTo>
                <a:cubicBezTo>
                  <a:pt x="159" y="88"/>
                  <a:pt x="159" y="88"/>
                  <a:pt x="159" y="88"/>
                </a:cubicBezTo>
                <a:cubicBezTo>
                  <a:pt x="159" y="91"/>
                  <a:pt x="159" y="91"/>
                  <a:pt x="159" y="91"/>
                </a:cubicBezTo>
                <a:cubicBezTo>
                  <a:pt x="159" y="95"/>
                  <a:pt x="159" y="95"/>
                  <a:pt x="159" y="95"/>
                </a:cubicBezTo>
                <a:cubicBezTo>
                  <a:pt x="157" y="98"/>
                  <a:pt x="157" y="98"/>
                  <a:pt x="157" y="98"/>
                </a:cubicBezTo>
                <a:cubicBezTo>
                  <a:pt x="157" y="98"/>
                  <a:pt x="158" y="100"/>
                  <a:pt x="158" y="101"/>
                </a:cubicBezTo>
                <a:cubicBezTo>
                  <a:pt x="158" y="101"/>
                  <a:pt x="160" y="103"/>
                  <a:pt x="160" y="103"/>
                </a:cubicBezTo>
                <a:cubicBezTo>
                  <a:pt x="162" y="105"/>
                  <a:pt x="162" y="105"/>
                  <a:pt x="162" y="105"/>
                </a:cubicBezTo>
                <a:cubicBezTo>
                  <a:pt x="160" y="110"/>
                  <a:pt x="160" y="110"/>
                  <a:pt x="160" y="110"/>
                </a:cubicBezTo>
                <a:cubicBezTo>
                  <a:pt x="158" y="112"/>
                  <a:pt x="158" y="112"/>
                  <a:pt x="158" y="112"/>
                </a:cubicBezTo>
                <a:cubicBezTo>
                  <a:pt x="158" y="114"/>
                  <a:pt x="158" y="114"/>
                  <a:pt x="158" y="114"/>
                </a:cubicBezTo>
                <a:cubicBezTo>
                  <a:pt x="158" y="114"/>
                  <a:pt x="160" y="115"/>
                  <a:pt x="159" y="115"/>
                </a:cubicBezTo>
                <a:cubicBezTo>
                  <a:pt x="158" y="115"/>
                  <a:pt x="156" y="115"/>
                  <a:pt x="156" y="115"/>
                </a:cubicBezTo>
                <a:cubicBezTo>
                  <a:pt x="156" y="115"/>
                  <a:pt x="156" y="116"/>
                  <a:pt x="156" y="117"/>
                </a:cubicBezTo>
                <a:cubicBezTo>
                  <a:pt x="156" y="117"/>
                  <a:pt x="157" y="119"/>
                  <a:pt x="157" y="119"/>
                </a:cubicBezTo>
                <a:cubicBezTo>
                  <a:pt x="157" y="119"/>
                  <a:pt x="158" y="119"/>
                  <a:pt x="158" y="120"/>
                </a:cubicBezTo>
                <a:cubicBezTo>
                  <a:pt x="158" y="121"/>
                  <a:pt x="157" y="123"/>
                  <a:pt x="157" y="123"/>
                </a:cubicBezTo>
                <a:cubicBezTo>
                  <a:pt x="157" y="123"/>
                  <a:pt x="156" y="127"/>
                  <a:pt x="156" y="127"/>
                </a:cubicBezTo>
                <a:cubicBezTo>
                  <a:pt x="157" y="127"/>
                  <a:pt x="157" y="129"/>
                  <a:pt x="157" y="129"/>
                </a:cubicBezTo>
                <a:cubicBezTo>
                  <a:pt x="157" y="133"/>
                  <a:pt x="157" y="133"/>
                  <a:pt x="157" y="133"/>
                </a:cubicBezTo>
                <a:cubicBezTo>
                  <a:pt x="156" y="136"/>
                  <a:pt x="156" y="136"/>
                  <a:pt x="156" y="136"/>
                </a:cubicBezTo>
                <a:cubicBezTo>
                  <a:pt x="157" y="138"/>
                  <a:pt x="157" y="138"/>
                  <a:pt x="157" y="138"/>
                </a:cubicBezTo>
                <a:cubicBezTo>
                  <a:pt x="154" y="140"/>
                  <a:pt x="154" y="140"/>
                  <a:pt x="154" y="140"/>
                </a:cubicBezTo>
                <a:cubicBezTo>
                  <a:pt x="153" y="142"/>
                  <a:pt x="153" y="142"/>
                  <a:pt x="153" y="142"/>
                </a:cubicBezTo>
                <a:cubicBezTo>
                  <a:pt x="153" y="142"/>
                  <a:pt x="151" y="143"/>
                  <a:pt x="151" y="144"/>
                </a:cubicBezTo>
                <a:cubicBezTo>
                  <a:pt x="151" y="144"/>
                  <a:pt x="150" y="145"/>
                  <a:pt x="150" y="146"/>
                </a:cubicBezTo>
                <a:cubicBezTo>
                  <a:pt x="150" y="147"/>
                  <a:pt x="149" y="148"/>
                  <a:pt x="149" y="148"/>
                </a:cubicBezTo>
                <a:cubicBezTo>
                  <a:pt x="148" y="149"/>
                  <a:pt x="146" y="151"/>
                  <a:pt x="146" y="151"/>
                </a:cubicBezTo>
                <a:cubicBezTo>
                  <a:pt x="145" y="153"/>
                  <a:pt x="145" y="153"/>
                  <a:pt x="145" y="153"/>
                </a:cubicBezTo>
                <a:cubicBezTo>
                  <a:pt x="145" y="153"/>
                  <a:pt x="146" y="155"/>
                  <a:pt x="146" y="155"/>
                </a:cubicBezTo>
                <a:cubicBezTo>
                  <a:pt x="146" y="156"/>
                  <a:pt x="146" y="156"/>
                  <a:pt x="146" y="156"/>
                </a:cubicBezTo>
                <a:cubicBezTo>
                  <a:pt x="144" y="158"/>
                  <a:pt x="144" y="158"/>
                  <a:pt x="144" y="158"/>
                </a:cubicBezTo>
                <a:cubicBezTo>
                  <a:pt x="139" y="162"/>
                  <a:pt x="139" y="162"/>
                  <a:pt x="139" y="162"/>
                </a:cubicBezTo>
                <a:cubicBezTo>
                  <a:pt x="139" y="162"/>
                  <a:pt x="139" y="163"/>
                  <a:pt x="138" y="164"/>
                </a:cubicBezTo>
                <a:cubicBezTo>
                  <a:pt x="138" y="166"/>
                  <a:pt x="137" y="166"/>
                  <a:pt x="137" y="166"/>
                </a:cubicBezTo>
                <a:cubicBezTo>
                  <a:pt x="137" y="166"/>
                  <a:pt x="136" y="166"/>
                  <a:pt x="135" y="166"/>
                </a:cubicBezTo>
                <a:cubicBezTo>
                  <a:pt x="135" y="166"/>
                  <a:pt x="134" y="165"/>
                  <a:pt x="134" y="165"/>
                </a:cubicBezTo>
                <a:cubicBezTo>
                  <a:pt x="134" y="167"/>
                  <a:pt x="134" y="167"/>
                  <a:pt x="134" y="167"/>
                </a:cubicBezTo>
                <a:cubicBezTo>
                  <a:pt x="134" y="167"/>
                  <a:pt x="134" y="168"/>
                  <a:pt x="135" y="168"/>
                </a:cubicBezTo>
                <a:cubicBezTo>
                  <a:pt x="136" y="169"/>
                  <a:pt x="136" y="170"/>
                  <a:pt x="137" y="170"/>
                </a:cubicBezTo>
                <a:cubicBezTo>
                  <a:pt x="137" y="171"/>
                  <a:pt x="138" y="172"/>
                  <a:pt x="138" y="172"/>
                </a:cubicBezTo>
                <a:cubicBezTo>
                  <a:pt x="136" y="174"/>
                  <a:pt x="136" y="174"/>
                  <a:pt x="136" y="174"/>
                </a:cubicBezTo>
                <a:cubicBezTo>
                  <a:pt x="136" y="175"/>
                  <a:pt x="136" y="175"/>
                  <a:pt x="136" y="175"/>
                </a:cubicBezTo>
                <a:cubicBezTo>
                  <a:pt x="134" y="175"/>
                  <a:pt x="134" y="175"/>
                  <a:pt x="134" y="175"/>
                </a:cubicBezTo>
                <a:cubicBezTo>
                  <a:pt x="133" y="174"/>
                  <a:pt x="133" y="174"/>
                  <a:pt x="133" y="174"/>
                </a:cubicBezTo>
                <a:cubicBezTo>
                  <a:pt x="133" y="174"/>
                  <a:pt x="132" y="174"/>
                  <a:pt x="132" y="174"/>
                </a:cubicBezTo>
                <a:close/>
              </a:path>
            </a:pathLst>
          </a:custGeom>
          <a:solidFill>
            <a:srgbClr val="8ED5DF"/>
          </a:solidFill>
          <a:ln w="0" cap="rnd">
            <a:solidFill>
              <a:srgbClr val="8ED5DF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Freeform 45">
            <a:extLst>
              <a:ext uri="{FF2B5EF4-FFF2-40B4-BE49-F238E27FC236}">
                <a16:creationId xmlns:a16="http://schemas.microsoft.com/office/drawing/2014/main" id="{0BAF5FA6-97A5-F0F6-AEC2-9ECF0A3438A0}"/>
              </a:ext>
            </a:extLst>
          </p:cNvPr>
          <p:cNvSpPr>
            <a:spLocks/>
          </p:cNvSpPr>
          <p:nvPr/>
        </p:nvSpPr>
        <p:spPr bwMode="auto">
          <a:xfrm>
            <a:off x="7504898" y="5847829"/>
            <a:ext cx="438641" cy="663523"/>
          </a:xfrm>
          <a:custGeom>
            <a:avLst/>
            <a:gdLst>
              <a:gd name="T0" fmla="*/ 84 w 178"/>
              <a:gd name="T1" fmla="*/ 3 h 278"/>
              <a:gd name="T2" fmla="*/ 97 w 178"/>
              <a:gd name="T3" fmla="*/ 2 h 278"/>
              <a:gd name="T4" fmla="*/ 107 w 178"/>
              <a:gd name="T5" fmla="*/ 5 h 278"/>
              <a:gd name="T6" fmla="*/ 102 w 178"/>
              <a:gd name="T7" fmla="*/ 16 h 278"/>
              <a:gd name="T8" fmla="*/ 113 w 178"/>
              <a:gd name="T9" fmla="*/ 16 h 278"/>
              <a:gd name="T10" fmla="*/ 119 w 178"/>
              <a:gd name="T11" fmla="*/ 18 h 278"/>
              <a:gd name="T12" fmla="*/ 126 w 178"/>
              <a:gd name="T13" fmla="*/ 24 h 278"/>
              <a:gd name="T14" fmla="*/ 134 w 178"/>
              <a:gd name="T15" fmla="*/ 25 h 278"/>
              <a:gd name="T16" fmla="*/ 145 w 178"/>
              <a:gd name="T17" fmla="*/ 19 h 278"/>
              <a:gd name="T18" fmla="*/ 154 w 178"/>
              <a:gd name="T19" fmla="*/ 24 h 278"/>
              <a:gd name="T20" fmla="*/ 164 w 178"/>
              <a:gd name="T21" fmla="*/ 27 h 278"/>
              <a:gd name="T22" fmla="*/ 167 w 178"/>
              <a:gd name="T23" fmla="*/ 34 h 278"/>
              <a:gd name="T24" fmla="*/ 165 w 178"/>
              <a:gd name="T25" fmla="*/ 42 h 278"/>
              <a:gd name="T26" fmla="*/ 178 w 178"/>
              <a:gd name="T27" fmla="*/ 50 h 278"/>
              <a:gd name="T28" fmla="*/ 168 w 178"/>
              <a:gd name="T29" fmla="*/ 59 h 278"/>
              <a:gd name="T30" fmla="*/ 156 w 178"/>
              <a:gd name="T31" fmla="*/ 65 h 278"/>
              <a:gd name="T32" fmla="*/ 144 w 178"/>
              <a:gd name="T33" fmla="*/ 74 h 278"/>
              <a:gd name="T34" fmla="*/ 142 w 178"/>
              <a:gd name="T35" fmla="*/ 81 h 278"/>
              <a:gd name="T36" fmla="*/ 141 w 178"/>
              <a:gd name="T37" fmla="*/ 92 h 278"/>
              <a:gd name="T38" fmla="*/ 137 w 178"/>
              <a:gd name="T39" fmla="*/ 103 h 278"/>
              <a:gd name="T40" fmla="*/ 135 w 178"/>
              <a:gd name="T41" fmla="*/ 112 h 278"/>
              <a:gd name="T42" fmla="*/ 126 w 178"/>
              <a:gd name="T43" fmla="*/ 117 h 278"/>
              <a:gd name="T44" fmla="*/ 130 w 178"/>
              <a:gd name="T45" fmla="*/ 128 h 278"/>
              <a:gd name="T46" fmla="*/ 123 w 178"/>
              <a:gd name="T47" fmla="*/ 137 h 278"/>
              <a:gd name="T48" fmla="*/ 120 w 178"/>
              <a:gd name="T49" fmla="*/ 144 h 278"/>
              <a:gd name="T50" fmla="*/ 111 w 178"/>
              <a:gd name="T51" fmla="*/ 143 h 278"/>
              <a:gd name="T52" fmla="*/ 102 w 178"/>
              <a:gd name="T53" fmla="*/ 141 h 278"/>
              <a:gd name="T54" fmla="*/ 102 w 178"/>
              <a:gd name="T55" fmla="*/ 149 h 278"/>
              <a:gd name="T56" fmla="*/ 103 w 178"/>
              <a:gd name="T57" fmla="*/ 157 h 278"/>
              <a:gd name="T58" fmla="*/ 104 w 178"/>
              <a:gd name="T59" fmla="*/ 166 h 278"/>
              <a:gd name="T60" fmla="*/ 107 w 178"/>
              <a:gd name="T61" fmla="*/ 174 h 278"/>
              <a:gd name="T62" fmla="*/ 114 w 178"/>
              <a:gd name="T63" fmla="*/ 180 h 278"/>
              <a:gd name="T64" fmla="*/ 106 w 178"/>
              <a:gd name="T65" fmla="*/ 189 h 278"/>
              <a:gd name="T66" fmla="*/ 96 w 178"/>
              <a:gd name="T67" fmla="*/ 196 h 278"/>
              <a:gd name="T68" fmla="*/ 93 w 178"/>
              <a:gd name="T69" fmla="*/ 205 h 278"/>
              <a:gd name="T70" fmla="*/ 94 w 178"/>
              <a:gd name="T71" fmla="*/ 214 h 278"/>
              <a:gd name="T72" fmla="*/ 100 w 178"/>
              <a:gd name="T73" fmla="*/ 224 h 278"/>
              <a:gd name="T74" fmla="*/ 100 w 178"/>
              <a:gd name="T75" fmla="*/ 233 h 278"/>
              <a:gd name="T76" fmla="*/ 91 w 178"/>
              <a:gd name="T77" fmla="*/ 233 h 278"/>
              <a:gd name="T78" fmla="*/ 80 w 178"/>
              <a:gd name="T79" fmla="*/ 243 h 278"/>
              <a:gd name="T80" fmla="*/ 71 w 178"/>
              <a:gd name="T81" fmla="*/ 254 h 278"/>
              <a:gd name="T82" fmla="*/ 71 w 178"/>
              <a:gd name="T83" fmla="*/ 268 h 278"/>
              <a:gd name="T84" fmla="*/ 62 w 178"/>
              <a:gd name="T85" fmla="*/ 275 h 278"/>
              <a:gd name="T86" fmla="*/ 40 w 178"/>
              <a:gd name="T87" fmla="*/ 274 h 278"/>
              <a:gd name="T88" fmla="*/ 26 w 178"/>
              <a:gd name="T89" fmla="*/ 268 h 278"/>
              <a:gd name="T90" fmla="*/ 11 w 178"/>
              <a:gd name="T91" fmla="*/ 265 h 278"/>
              <a:gd name="T92" fmla="*/ 4 w 178"/>
              <a:gd name="T93" fmla="*/ 261 h 278"/>
              <a:gd name="T94" fmla="*/ 14 w 178"/>
              <a:gd name="T95" fmla="*/ 247 h 278"/>
              <a:gd name="T96" fmla="*/ 21 w 178"/>
              <a:gd name="T97" fmla="*/ 225 h 278"/>
              <a:gd name="T98" fmla="*/ 28 w 178"/>
              <a:gd name="T99" fmla="*/ 199 h 278"/>
              <a:gd name="T100" fmla="*/ 25 w 178"/>
              <a:gd name="T101" fmla="*/ 188 h 278"/>
              <a:gd name="T102" fmla="*/ 11 w 178"/>
              <a:gd name="T103" fmla="*/ 188 h 278"/>
              <a:gd name="T104" fmla="*/ 14 w 178"/>
              <a:gd name="T105" fmla="*/ 174 h 278"/>
              <a:gd name="T106" fmla="*/ 4 w 178"/>
              <a:gd name="T107" fmla="*/ 171 h 278"/>
              <a:gd name="T108" fmla="*/ 11 w 178"/>
              <a:gd name="T109" fmla="*/ 157 h 278"/>
              <a:gd name="T110" fmla="*/ 18 w 178"/>
              <a:gd name="T111" fmla="*/ 143 h 278"/>
              <a:gd name="T112" fmla="*/ 22 w 178"/>
              <a:gd name="T113" fmla="*/ 135 h 278"/>
              <a:gd name="T114" fmla="*/ 32 w 178"/>
              <a:gd name="T115" fmla="*/ 129 h 278"/>
              <a:gd name="T116" fmla="*/ 49 w 178"/>
              <a:gd name="T117" fmla="*/ 98 h 278"/>
              <a:gd name="T118" fmla="*/ 71 w 178"/>
              <a:gd name="T119" fmla="*/ 55 h 278"/>
              <a:gd name="T120" fmla="*/ 70 w 178"/>
              <a:gd name="T121" fmla="*/ 32 h 278"/>
              <a:gd name="T122" fmla="*/ 72 w 178"/>
              <a:gd name="T123" fmla="*/ 19 h 2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78" h="278">
                <a:moveTo>
                  <a:pt x="74" y="9"/>
                </a:moveTo>
                <a:cubicBezTo>
                  <a:pt x="74" y="9"/>
                  <a:pt x="78" y="6"/>
                  <a:pt x="78" y="6"/>
                </a:cubicBezTo>
                <a:cubicBezTo>
                  <a:pt x="78" y="6"/>
                  <a:pt x="79" y="5"/>
                  <a:pt x="79" y="5"/>
                </a:cubicBezTo>
                <a:cubicBezTo>
                  <a:pt x="80" y="5"/>
                  <a:pt x="81" y="5"/>
                  <a:pt x="82" y="5"/>
                </a:cubicBezTo>
                <a:cubicBezTo>
                  <a:pt x="82" y="5"/>
                  <a:pt x="83" y="4"/>
                  <a:pt x="83" y="4"/>
                </a:cubicBezTo>
                <a:cubicBezTo>
                  <a:pt x="84" y="3"/>
                  <a:pt x="84" y="3"/>
                  <a:pt x="84" y="3"/>
                </a:cubicBezTo>
                <a:cubicBezTo>
                  <a:pt x="86" y="2"/>
                  <a:pt x="86" y="2"/>
                  <a:pt x="86" y="2"/>
                </a:cubicBezTo>
                <a:cubicBezTo>
                  <a:pt x="88" y="2"/>
                  <a:pt x="88" y="2"/>
                  <a:pt x="88" y="2"/>
                </a:cubicBezTo>
                <a:cubicBezTo>
                  <a:pt x="88" y="2"/>
                  <a:pt x="89" y="2"/>
                  <a:pt x="89" y="2"/>
                </a:cubicBezTo>
                <a:cubicBezTo>
                  <a:pt x="89" y="2"/>
                  <a:pt x="93" y="1"/>
                  <a:pt x="93" y="1"/>
                </a:cubicBezTo>
                <a:cubicBezTo>
                  <a:pt x="93" y="1"/>
                  <a:pt x="94" y="2"/>
                  <a:pt x="95" y="2"/>
                </a:cubicBezTo>
                <a:cubicBezTo>
                  <a:pt x="95" y="2"/>
                  <a:pt x="97" y="2"/>
                  <a:pt x="97" y="2"/>
                </a:cubicBezTo>
                <a:cubicBezTo>
                  <a:pt x="98" y="2"/>
                  <a:pt x="100" y="1"/>
                  <a:pt x="100" y="1"/>
                </a:cubicBezTo>
                <a:cubicBezTo>
                  <a:pt x="104" y="0"/>
                  <a:pt x="104" y="0"/>
                  <a:pt x="104" y="0"/>
                </a:cubicBezTo>
                <a:cubicBezTo>
                  <a:pt x="105" y="2"/>
                  <a:pt x="105" y="2"/>
                  <a:pt x="105" y="2"/>
                </a:cubicBezTo>
                <a:cubicBezTo>
                  <a:pt x="105" y="2"/>
                  <a:pt x="105" y="4"/>
                  <a:pt x="105" y="4"/>
                </a:cubicBezTo>
                <a:cubicBezTo>
                  <a:pt x="105" y="4"/>
                  <a:pt x="105" y="5"/>
                  <a:pt x="106" y="5"/>
                </a:cubicBezTo>
                <a:cubicBezTo>
                  <a:pt x="107" y="5"/>
                  <a:pt x="107" y="5"/>
                  <a:pt x="107" y="5"/>
                </a:cubicBezTo>
                <a:cubicBezTo>
                  <a:pt x="107" y="6"/>
                  <a:pt x="107" y="9"/>
                  <a:pt x="107" y="9"/>
                </a:cubicBezTo>
                <a:cubicBezTo>
                  <a:pt x="104" y="10"/>
                  <a:pt x="104" y="10"/>
                  <a:pt x="104" y="10"/>
                </a:cubicBezTo>
                <a:cubicBezTo>
                  <a:pt x="104" y="10"/>
                  <a:pt x="103" y="10"/>
                  <a:pt x="103" y="11"/>
                </a:cubicBezTo>
                <a:cubicBezTo>
                  <a:pt x="103" y="11"/>
                  <a:pt x="101" y="12"/>
                  <a:pt x="101" y="12"/>
                </a:cubicBezTo>
                <a:cubicBezTo>
                  <a:pt x="101" y="13"/>
                  <a:pt x="100" y="13"/>
                  <a:pt x="101" y="14"/>
                </a:cubicBezTo>
                <a:cubicBezTo>
                  <a:pt x="101" y="15"/>
                  <a:pt x="102" y="16"/>
                  <a:pt x="102" y="16"/>
                </a:cubicBezTo>
                <a:cubicBezTo>
                  <a:pt x="102" y="18"/>
                  <a:pt x="102" y="18"/>
                  <a:pt x="102" y="18"/>
                </a:cubicBezTo>
                <a:cubicBezTo>
                  <a:pt x="102" y="18"/>
                  <a:pt x="102" y="19"/>
                  <a:pt x="103" y="19"/>
                </a:cubicBezTo>
                <a:cubicBezTo>
                  <a:pt x="103" y="20"/>
                  <a:pt x="104" y="19"/>
                  <a:pt x="105" y="19"/>
                </a:cubicBezTo>
                <a:cubicBezTo>
                  <a:pt x="107" y="19"/>
                  <a:pt x="108" y="18"/>
                  <a:pt x="109" y="18"/>
                </a:cubicBezTo>
                <a:cubicBezTo>
                  <a:pt x="109" y="18"/>
                  <a:pt x="110" y="18"/>
                  <a:pt x="110" y="18"/>
                </a:cubicBezTo>
                <a:cubicBezTo>
                  <a:pt x="111" y="17"/>
                  <a:pt x="113" y="16"/>
                  <a:pt x="113" y="16"/>
                </a:cubicBezTo>
                <a:cubicBezTo>
                  <a:pt x="113" y="16"/>
                  <a:pt x="113" y="14"/>
                  <a:pt x="114" y="15"/>
                </a:cubicBezTo>
                <a:cubicBezTo>
                  <a:pt x="114" y="15"/>
                  <a:pt x="114" y="17"/>
                  <a:pt x="114" y="17"/>
                </a:cubicBezTo>
                <a:cubicBezTo>
                  <a:pt x="114" y="17"/>
                  <a:pt x="113" y="19"/>
                  <a:pt x="113" y="19"/>
                </a:cubicBezTo>
                <a:cubicBezTo>
                  <a:pt x="114" y="20"/>
                  <a:pt x="115" y="19"/>
                  <a:pt x="115" y="19"/>
                </a:cubicBezTo>
                <a:cubicBezTo>
                  <a:pt x="116" y="18"/>
                  <a:pt x="117" y="18"/>
                  <a:pt x="117" y="18"/>
                </a:cubicBezTo>
                <a:cubicBezTo>
                  <a:pt x="119" y="18"/>
                  <a:pt x="119" y="18"/>
                  <a:pt x="119" y="18"/>
                </a:cubicBezTo>
                <a:cubicBezTo>
                  <a:pt x="119" y="18"/>
                  <a:pt x="121" y="18"/>
                  <a:pt x="121" y="18"/>
                </a:cubicBezTo>
                <a:cubicBezTo>
                  <a:pt x="121" y="18"/>
                  <a:pt x="122" y="19"/>
                  <a:pt x="123" y="19"/>
                </a:cubicBezTo>
                <a:cubicBezTo>
                  <a:pt x="123" y="20"/>
                  <a:pt x="126" y="21"/>
                  <a:pt x="126" y="21"/>
                </a:cubicBezTo>
                <a:cubicBezTo>
                  <a:pt x="125" y="23"/>
                  <a:pt x="125" y="23"/>
                  <a:pt x="125" y="23"/>
                </a:cubicBezTo>
                <a:cubicBezTo>
                  <a:pt x="125" y="23"/>
                  <a:pt x="124" y="25"/>
                  <a:pt x="125" y="25"/>
                </a:cubicBezTo>
                <a:cubicBezTo>
                  <a:pt x="125" y="25"/>
                  <a:pt x="126" y="24"/>
                  <a:pt x="126" y="24"/>
                </a:cubicBezTo>
                <a:cubicBezTo>
                  <a:pt x="127" y="24"/>
                  <a:pt x="128" y="23"/>
                  <a:pt x="128" y="23"/>
                </a:cubicBezTo>
                <a:cubicBezTo>
                  <a:pt x="128" y="23"/>
                  <a:pt x="128" y="22"/>
                  <a:pt x="128" y="22"/>
                </a:cubicBezTo>
                <a:cubicBezTo>
                  <a:pt x="128" y="23"/>
                  <a:pt x="130" y="24"/>
                  <a:pt x="130" y="24"/>
                </a:cubicBezTo>
                <a:cubicBezTo>
                  <a:pt x="130" y="24"/>
                  <a:pt x="131" y="26"/>
                  <a:pt x="131" y="26"/>
                </a:cubicBezTo>
                <a:cubicBezTo>
                  <a:pt x="131" y="26"/>
                  <a:pt x="133" y="25"/>
                  <a:pt x="133" y="25"/>
                </a:cubicBezTo>
                <a:cubicBezTo>
                  <a:pt x="133" y="25"/>
                  <a:pt x="133" y="25"/>
                  <a:pt x="134" y="25"/>
                </a:cubicBezTo>
                <a:cubicBezTo>
                  <a:pt x="135" y="25"/>
                  <a:pt x="135" y="25"/>
                  <a:pt x="135" y="25"/>
                </a:cubicBezTo>
                <a:cubicBezTo>
                  <a:pt x="136" y="26"/>
                  <a:pt x="139" y="26"/>
                  <a:pt x="139" y="26"/>
                </a:cubicBezTo>
                <a:cubicBezTo>
                  <a:pt x="142" y="24"/>
                  <a:pt x="142" y="24"/>
                  <a:pt x="142" y="24"/>
                </a:cubicBezTo>
                <a:cubicBezTo>
                  <a:pt x="143" y="21"/>
                  <a:pt x="143" y="21"/>
                  <a:pt x="143" y="21"/>
                </a:cubicBezTo>
                <a:cubicBezTo>
                  <a:pt x="143" y="20"/>
                  <a:pt x="143" y="20"/>
                  <a:pt x="143" y="20"/>
                </a:cubicBezTo>
                <a:cubicBezTo>
                  <a:pt x="143" y="20"/>
                  <a:pt x="145" y="19"/>
                  <a:pt x="145" y="19"/>
                </a:cubicBezTo>
                <a:cubicBezTo>
                  <a:pt x="145" y="19"/>
                  <a:pt x="146" y="19"/>
                  <a:pt x="146" y="20"/>
                </a:cubicBezTo>
                <a:cubicBezTo>
                  <a:pt x="146" y="20"/>
                  <a:pt x="148" y="22"/>
                  <a:pt x="148" y="22"/>
                </a:cubicBezTo>
                <a:cubicBezTo>
                  <a:pt x="148" y="22"/>
                  <a:pt x="150" y="22"/>
                  <a:pt x="150" y="22"/>
                </a:cubicBezTo>
                <a:cubicBezTo>
                  <a:pt x="151" y="22"/>
                  <a:pt x="151" y="21"/>
                  <a:pt x="152" y="22"/>
                </a:cubicBezTo>
                <a:cubicBezTo>
                  <a:pt x="152" y="23"/>
                  <a:pt x="152" y="24"/>
                  <a:pt x="153" y="24"/>
                </a:cubicBezTo>
                <a:cubicBezTo>
                  <a:pt x="153" y="24"/>
                  <a:pt x="154" y="24"/>
                  <a:pt x="154" y="24"/>
                </a:cubicBezTo>
                <a:cubicBezTo>
                  <a:pt x="155" y="25"/>
                  <a:pt x="157" y="25"/>
                  <a:pt x="157" y="25"/>
                </a:cubicBezTo>
                <a:cubicBezTo>
                  <a:pt x="158" y="23"/>
                  <a:pt x="158" y="23"/>
                  <a:pt x="158" y="23"/>
                </a:cubicBezTo>
                <a:cubicBezTo>
                  <a:pt x="158" y="23"/>
                  <a:pt x="158" y="22"/>
                  <a:pt x="159" y="23"/>
                </a:cubicBezTo>
                <a:cubicBezTo>
                  <a:pt x="160" y="23"/>
                  <a:pt x="160" y="25"/>
                  <a:pt x="160" y="25"/>
                </a:cubicBezTo>
                <a:cubicBezTo>
                  <a:pt x="160" y="25"/>
                  <a:pt x="161" y="26"/>
                  <a:pt x="161" y="26"/>
                </a:cubicBezTo>
                <a:cubicBezTo>
                  <a:pt x="161" y="26"/>
                  <a:pt x="164" y="27"/>
                  <a:pt x="164" y="27"/>
                </a:cubicBezTo>
                <a:cubicBezTo>
                  <a:pt x="164" y="27"/>
                  <a:pt x="166" y="26"/>
                  <a:pt x="166" y="26"/>
                </a:cubicBezTo>
                <a:cubicBezTo>
                  <a:pt x="167" y="26"/>
                  <a:pt x="167" y="28"/>
                  <a:pt x="167" y="28"/>
                </a:cubicBezTo>
                <a:cubicBezTo>
                  <a:pt x="167" y="28"/>
                  <a:pt x="167" y="29"/>
                  <a:pt x="167" y="29"/>
                </a:cubicBezTo>
                <a:cubicBezTo>
                  <a:pt x="166" y="30"/>
                  <a:pt x="166" y="30"/>
                  <a:pt x="167" y="30"/>
                </a:cubicBezTo>
                <a:cubicBezTo>
                  <a:pt x="167" y="31"/>
                  <a:pt x="168" y="32"/>
                  <a:pt x="168" y="32"/>
                </a:cubicBezTo>
                <a:cubicBezTo>
                  <a:pt x="168" y="32"/>
                  <a:pt x="167" y="34"/>
                  <a:pt x="167" y="34"/>
                </a:cubicBezTo>
                <a:cubicBezTo>
                  <a:pt x="167" y="35"/>
                  <a:pt x="166" y="36"/>
                  <a:pt x="166" y="36"/>
                </a:cubicBezTo>
                <a:cubicBezTo>
                  <a:pt x="165" y="37"/>
                  <a:pt x="165" y="37"/>
                  <a:pt x="165" y="37"/>
                </a:cubicBezTo>
                <a:cubicBezTo>
                  <a:pt x="165" y="38"/>
                  <a:pt x="165" y="38"/>
                  <a:pt x="165" y="38"/>
                </a:cubicBezTo>
                <a:cubicBezTo>
                  <a:pt x="165" y="39"/>
                  <a:pt x="165" y="39"/>
                  <a:pt x="165" y="39"/>
                </a:cubicBezTo>
                <a:cubicBezTo>
                  <a:pt x="165" y="39"/>
                  <a:pt x="165" y="40"/>
                  <a:pt x="165" y="40"/>
                </a:cubicBezTo>
                <a:cubicBezTo>
                  <a:pt x="164" y="40"/>
                  <a:pt x="165" y="42"/>
                  <a:pt x="165" y="42"/>
                </a:cubicBezTo>
                <a:cubicBezTo>
                  <a:pt x="166" y="43"/>
                  <a:pt x="166" y="43"/>
                  <a:pt x="166" y="43"/>
                </a:cubicBezTo>
                <a:cubicBezTo>
                  <a:pt x="166" y="43"/>
                  <a:pt x="168" y="42"/>
                  <a:pt x="168" y="42"/>
                </a:cubicBezTo>
                <a:cubicBezTo>
                  <a:pt x="168" y="42"/>
                  <a:pt x="171" y="43"/>
                  <a:pt x="171" y="43"/>
                </a:cubicBezTo>
                <a:cubicBezTo>
                  <a:pt x="171" y="43"/>
                  <a:pt x="173" y="44"/>
                  <a:pt x="173" y="45"/>
                </a:cubicBezTo>
                <a:cubicBezTo>
                  <a:pt x="174" y="45"/>
                  <a:pt x="176" y="47"/>
                  <a:pt x="176" y="47"/>
                </a:cubicBezTo>
                <a:cubicBezTo>
                  <a:pt x="178" y="50"/>
                  <a:pt x="178" y="50"/>
                  <a:pt x="178" y="50"/>
                </a:cubicBezTo>
                <a:cubicBezTo>
                  <a:pt x="176" y="52"/>
                  <a:pt x="176" y="52"/>
                  <a:pt x="176" y="52"/>
                </a:cubicBezTo>
                <a:cubicBezTo>
                  <a:pt x="174" y="55"/>
                  <a:pt x="174" y="55"/>
                  <a:pt x="174" y="55"/>
                </a:cubicBezTo>
                <a:cubicBezTo>
                  <a:pt x="172" y="56"/>
                  <a:pt x="172" y="56"/>
                  <a:pt x="172" y="56"/>
                </a:cubicBezTo>
                <a:cubicBezTo>
                  <a:pt x="172" y="56"/>
                  <a:pt x="171" y="58"/>
                  <a:pt x="171" y="58"/>
                </a:cubicBezTo>
                <a:cubicBezTo>
                  <a:pt x="171" y="58"/>
                  <a:pt x="169" y="59"/>
                  <a:pt x="169" y="59"/>
                </a:cubicBezTo>
                <a:cubicBezTo>
                  <a:pt x="168" y="59"/>
                  <a:pt x="168" y="59"/>
                  <a:pt x="168" y="59"/>
                </a:cubicBezTo>
                <a:cubicBezTo>
                  <a:pt x="165" y="62"/>
                  <a:pt x="165" y="62"/>
                  <a:pt x="165" y="62"/>
                </a:cubicBezTo>
                <a:cubicBezTo>
                  <a:pt x="163" y="63"/>
                  <a:pt x="163" y="63"/>
                  <a:pt x="163" y="63"/>
                </a:cubicBezTo>
                <a:cubicBezTo>
                  <a:pt x="161" y="64"/>
                  <a:pt x="161" y="64"/>
                  <a:pt x="161" y="64"/>
                </a:cubicBezTo>
                <a:cubicBezTo>
                  <a:pt x="160" y="64"/>
                  <a:pt x="160" y="64"/>
                  <a:pt x="160" y="64"/>
                </a:cubicBezTo>
                <a:cubicBezTo>
                  <a:pt x="158" y="66"/>
                  <a:pt x="158" y="66"/>
                  <a:pt x="158" y="66"/>
                </a:cubicBezTo>
                <a:cubicBezTo>
                  <a:pt x="156" y="65"/>
                  <a:pt x="156" y="65"/>
                  <a:pt x="156" y="65"/>
                </a:cubicBezTo>
                <a:cubicBezTo>
                  <a:pt x="153" y="66"/>
                  <a:pt x="153" y="66"/>
                  <a:pt x="153" y="66"/>
                </a:cubicBezTo>
                <a:cubicBezTo>
                  <a:pt x="153" y="67"/>
                  <a:pt x="153" y="67"/>
                  <a:pt x="153" y="67"/>
                </a:cubicBezTo>
                <a:cubicBezTo>
                  <a:pt x="149" y="69"/>
                  <a:pt x="149" y="69"/>
                  <a:pt x="149" y="69"/>
                </a:cubicBezTo>
                <a:cubicBezTo>
                  <a:pt x="148" y="72"/>
                  <a:pt x="148" y="72"/>
                  <a:pt x="148" y="72"/>
                </a:cubicBezTo>
                <a:cubicBezTo>
                  <a:pt x="148" y="72"/>
                  <a:pt x="146" y="72"/>
                  <a:pt x="146" y="73"/>
                </a:cubicBezTo>
                <a:cubicBezTo>
                  <a:pt x="145" y="73"/>
                  <a:pt x="144" y="74"/>
                  <a:pt x="144" y="74"/>
                </a:cubicBezTo>
                <a:cubicBezTo>
                  <a:pt x="142" y="73"/>
                  <a:pt x="142" y="73"/>
                  <a:pt x="142" y="73"/>
                </a:cubicBezTo>
                <a:cubicBezTo>
                  <a:pt x="141" y="74"/>
                  <a:pt x="141" y="74"/>
                  <a:pt x="141" y="74"/>
                </a:cubicBezTo>
                <a:cubicBezTo>
                  <a:pt x="141" y="76"/>
                  <a:pt x="141" y="76"/>
                  <a:pt x="141" y="76"/>
                </a:cubicBezTo>
                <a:cubicBezTo>
                  <a:pt x="142" y="76"/>
                  <a:pt x="142" y="76"/>
                  <a:pt x="142" y="76"/>
                </a:cubicBezTo>
                <a:cubicBezTo>
                  <a:pt x="142" y="76"/>
                  <a:pt x="142" y="78"/>
                  <a:pt x="142" y="78"/>
                </a:cubicBezTo>
                <a:cubicBezTo>
                  <a:pt x="142" y="79"/>
                  <a:pt x="142" y="81"/>
                  <a:pt x="142" y="81"/>
                </a:cubicBezTo>
                <a:cubicBezTo>
                  <a:pt x="144" y="82"/>
                  <a:pt x="144" y="82"/>
                  <a:pt x="144" y="82"/>
                </a:cubicBezTo>
                <a:cubicBezTo>
                  <a:pt x="144" y="82"/>
                  <a:pt x="144" y="85"/>
                  <a:pt x="143" y="85"/>
                </a:cubicBezTo>
                <a:cubicBezTo>
                  <a:pt x="143" y="85"/>
                  <a:pt x="141" y="86"/>
                  <a:pt x="141" y="86"/>
                </a:cubicBezTo>
                <a:cubicBezTo>
                  <a:pt x="141" y="87"/>
                  <a:pt x="141" y="87"/>
                  <a:pt x="141" y="87"/>
                </a:cubicBezTo>
                <a:cubicBezTo>
                  <a:pt x="142" y="89"/>
                  <a:pt x="142" y="89"/>
                  <a:pt x="142" y="89"/>
                </a:cubicBezTo>
                <a:cubicBezTo>
                  <a:pt x="142" y="89"/>
                  <a:pt x="142" y="92"/>
                  <a:pt x="141" y="92"/>
                </a:cubicBezTo>
                <a:cubicBezTo>
                  <a:pt x="141" y="93"/>
                  <a:pt x="140" y="95"/>
                  <a:pt x="140" y="95"/>
                </a:cubicBezTo>
                <a:cubicBezTo>
                  <a:pt x="139" y="96"/>
                  <a:pt x="139" y="96"/>
                  <a:pt x="139" y="96"/>
                </a:cubicBezTo>
                <a:cubicBezTo>
                  <a:pt x="138" y="98"/>
                  <a:pt x="138" y="98"/>
                  <a:pt x="138" y="98"/>
                </a:cubicBezTo>
                <a:cubicBezTo>
                  <a:pt x="139" y="99"/>
                  <a:pt x="139" y="99"/>
                  <a:pt x="139" y="99"/>
                </a:cubicBezTo>
                <a:cubicBezTo>
                  <a:pt x="139" y="102"/>
                  <a:pt x="139" y="102"/>
                  <a:pt x="139" y="102"/>
                </a:cubicBezTo>
                <a:cubicBezTo>
                  <a:pt x="137" y="103"/>
                  <a:pt x="137" y="103"/>
                  <a:pt x="137" y="103"/>
                </a:cubicBezTo>
                <a:cubicBezTo>
                  <a:pt x="136" y="106"/>
                  <a:pt x="136" y="106"/>
                  <a:pt x="136" y="106"/>
                </a:cubicBezTo>
                <a:cubicBezTo>
                  <a:pt x="137" y="107"/>
                  <a:pt x="137" y="107"/>
                  <a:pt x="137" y="107"/>
                </a:cubicBezTo>
                <a:cubicBezTo>
                  <a:pt x="138" y="109"/>
                  <a:pt x="138" y="109"/>
                  <a:pt x="138" y="109"/>
                </a:cubicBezTo>
                <a:cubicBezTo>
                  <a:pt x="137" y="111"/>
                  <a:pt x="137" y="111"/>
                  <a:pt x="137" y="111"/>
                </a:cubicBezTo>
                <a:cubicBezTo>
                  <a:pt x="136" y="112"/>
                  <a:pt x="136" y="112"/>
                  <a:pt x="136" y="112"/>
                </a:cubicBezTo>
                <a:cubicBezTo>
                  <a:pt x="135" y="112"/>
                  <a:pt x="135" y="112"/>
                  <a:pt x="135" y="112"/>
                </a:cubicBezTo>
                <a:cubicBezTo>
                  <a:pt x="133" y="114"/>
                  <a:pt x="133" y="114"/>
                  <a:pt x="133" y="114"/>
                </a:cubicBezTo>
                <a:cubicBezTo>
                  <a:pt x="131" y="114"/>
                  <a:pt x="131" y="114"/>
                  <a:pt x="131" y="114"/>
                </a:cubicBezTo>
                <a:cubicBezTo>
                  <a:pt x="130" y="114"/>
                  <a:pt x="130" y="114"/>
                  <a:pt x="130" y="114"/>
                </a:cubicBezTo>
                <a:cubicBezTo>
                  <a:pt x="128" y="116"/>
                  <a:pt x="128" y="116"/>
                  <a:pt x="128" y="116"/>
                </a:cubicBezTo>
                <a:cubicBezTo>
                  <a:pt x="127" y="116"/>
                  <a:pt x="127" y="116"/>
                  <a:pt x="127" y="116"/>
                </a:cubicBezTo>
                <a:cubicBezTo>
                  <a:pt x="126" y="117"/>
                  <a:pt x="126" y="117"/>
                  <a:pt x="126" y="117"/>
                </a:cubicBezTo>
                <a:cubicBezTo>
                  <a:pt x="126" y="119"/>
                  <a:pt x="126" y="119"/>
                  <a:pt x="126" y="119"/>
                </a:cubicBezTo>
                <a:cubicBezTo>
                  <a:pt x="126" y="119"/>
                  <a:pt x="126" y="120"/>
                  <a:pt x="126" y="120"/>
                </a:cubicBezTo>
                <a:cubicBezTo>
                  <a:pt x="127" y="120"/>
                  <a:pt x="127" y="121"/>
                  <a:pt x="127" y="121"/>
                </a:cubicBezTo>
                <a:cubicBezTo>
                  <a:pt x="128" y="123"/>
                  <a:pt x="128" y="123"/>
                  <a:pt x="128" y="123"/>
                </a:cubicBezTo>
                <a:cubicBezTo>
                  <a:pt x="129" y="125"/>
                  <a:pt x="129" y="125"/>
                  <a:pt x="129" y="125"/>
                </a:cubicBezTo>
                <a:cubicBezTo>
                  <a:pt x="130" y="128"/>
                  <a:pt x="130" y="128"/>
                  <a:pt x="130" y="128"/>
                </a:cubicBezTo>
                <a:cubicBezTo>
                  <a:pt x="130" y="128"/>
                  <a:pt x="129" y="130"/>
                  <a:pt x="129" y="130"/>
                </a:cubicBezTo>
                <a:cubicBezTo>
                  <a:pt x="129" y="130"/>
                  <a:pt x="128" y="132"/>
                  <a:pt x="128" y="132"/>
                </a:cubicBezTo>
                <a:cubicBezTo>
                  <a:pt x="127" y="134"/>
                  <a:pt x="127" y="134"/>
                  <a:pt x="127" y="134"/>
                </a:cubicBezTo>
                <a:cubicBezTo>
                  <a:pt x="126" y="136"/>
                  <a:pt x="126" y="136"/>
                  <a:pt x="126" y="136"/>
                </a:cubicBezTo>
                <a:cubicBezTo>
                  <a:pt x="125" y="137"/>
                  <a:pt x="125" y="137"/>
                  <a:pt x="125" y="137"/>
                </a:cubicBezTo>
                <a:cubicBezTo>
                  <a:pt x="123" y="137"/>
                  <a:pt x="123" y="137"/>
                  <a:pt x="123" y="137"/>
                </a:cubicBezTo>
                <a:cubicBezTo>
                  <a:pt x="123" y="138"/>
                  <a:pt x="123" y="138"/>
                  <a:pt x="123" y="138"/>
                </a:cubicBezTo>
                <a:cubicBezTo>
                  <a:pt x="122" y="140"/>
                  <a:pt x="122" y="140"/>
                  <a:pt x="122" y="140"/>
                </a:cubicBezTo>
                <a:cubicBezTo>
                  <a:pt x="122" y="141"/>
                  <a:pt x="122" y="141"/>
                  <a:pt x="122" y="141"/>
                </a:cubicBezTo>
                <a:cubicBezTo>
                  <a:pt x="121" y="141"/>
                  <a:pt x="121" y="141"/>
                  <a:pt x="121" y="141"/>
                </a:cubicBezTo>
                <a:cubicBezTo>
                  <a:pt x="121" y="143"/>
                  <a:pt x="121" y="143"/>
                  <a:pt x="121" y="143"/>
                </a:cubicBezTo>
                <a:cubicBezTo>
                  <a:pt x="120" y="144"/>
                  <a:pt x="120" y="144"/>
                  <a:pt x="120" y="144"/>
                </a:cubicBezTo>
                <a:cubicBezTo>
                  <a:pt x="120" y="144"/>
                  <a:pt x="119" y="144"/>
                  <a:pt x="119" y="144"/>
                </a:cubicBezTo>
                <a:cubicBezTo>
                  <a:pt x="118" y="144"/>
                  <a:pt x="117" y="145"/>
                  <a:pt x="117" y="145"/>
                </a:cubicBezTo>
                <a:cubicBezTo>
                  <a:pt x="117" y="145"/>
                  <a:pt x="115" y="145"/>
                  <a:pt x="115" y="144"/>
                </a:cubicBezTo>
                <a:cubicBezTo>
                  <a:pt x="115" y="144"/>
                  <a:pt x="114" y="145"/>
                  <a:pt x="113" y="144"/>
                </a:cubicBezTo>
                <a:cubicBezTo>
                  <a:pt x="113" y="144"/>
                  <a:pt x="112" y="143"/>
                  <a:pt x="112" y="143"/>
                </a:cubicBezTo>
                <a:cubicBezTo>
                  <a:pt x="111" y="143"/>
                  <a:pt x="111" y="143"/>
                  <a:pt x="111" y="143"/>
                </a:cubicBezTo>
                <a:cubicBezTo>
                  <a:pt x="109" y="143"/>
                  <a:pt x="109" y="143"/>
                  <a:pt x="109" y="143"/>
                </a:cubicBezTo>
                <a:cubicBezTo>
                  <a:pt x="106" y="143"/>
                  <a:pt x="106" y="143"/>
                  <a:pt x="106" y="143"/>
                </a:cubicBezTo>
                <a:cubicBezTo>
                  <a:pt x="104" y="143"/>
                  <a:pt x="104" y="143"/>
                  <a:pt x="104" y="143"/>
                </a:cubicBezTo>
                <a:cubicBezTo>
                  <a:pt x="104" y="142"/>
                  <a:pt x="104" y="142"/>
                  <a:pt x="104" y="142"/>
                </a:cubicBezTo>
                <a:cubicBezTo>
                  <a:pt x="103" y="143"/>
                  <a:pt x="103" y="143"/>
                  <a:pt x="103" y="143"/>
                </a:cubicBezTo>
                <a:cubicBezTo>
                  <a:pt x="102" y="141"/>
                  <a:pt x="102" y="141"/>
                  <a:pt x="102" y="141"/>
                </a:cubicBezTo>
                <a:cubicBezTo>
                  <a:pt x="100" y="141"/>
                  <a:pt x="100" y="141"/>
                  <a:pt x="100" y="141"/>
                </a:cubicBezTo>
                <a:cubicBezTo>
                  <a:pt x="98" y="141"/>
                  <a:pt x="98" y="141"/>
                  <a:pt x="98" y="141"/>
                </a:cubicBezTo>
                <a:cubicBezTo>
                  <a:pt x="98" y="141"/>
                  <a:pt x="98" y="142"/>
                  <a:pt x="99" y="143"/>
                </a:cubicBezTo>
                <a:cubicBezTo>
                  <a:pt x="99" y="143"/>
                  <a:pt x="100" y="145"/>
                  <a:pt x="100" y="145"/>
                </a:cubicBezTo>
                <a:cubicBezTo>
                  <a:pt x="100" y="145"/>
                  <a:pt x="100" y="147"/>
                  <a:pt x="100" y="147"/>
                </a:cubicBezTo>
                <a:cubicBezTo>
                  <a:pt x="100" y="147"/>
                  <a:pt x="102" y="149"/>
                  <a:pt x="102" y="149"/>
                </a:cubicBezTo>
                <a:cubicBezTo>
                  <a:pt x="102" y="150"/>
                  <a:pt x="102" y="150"/>
                  <a:pt x="102" y="150"/>
                </a:cubicBezTo>
                <a:cubicBezTo>
                  <a:pt x="102" y="150"/>
                  <a:pt x="103" y="152"/>
                  <a:pt x="103" y="152"/>
                </a:cubicBezTo>
                <a:cubicBezTo>
                  <a:pt x="103" y="152"/>
                  <a:pt x="105" y="153"/>
                  <a:pt x="105" y="153"/>
                </a:cubicBezTo>
                <a:cubicBezTo>
                  <a:pt x="105" y="155"/>
                  <a:pt x="105" y="155"/>
                  <a:pt x="105" y="155"/>
                </a:cubicBezTo>
                <a:cubicBezTo>
                  <a:pt x="104" y="156"/>
                  <a:pt x="104" y="156"/>
                  <a:pt x="104" y="156"/>
                </a:cubicBezTo>
                <a:cubicBezTo>
                  <a:pt x="103" y="157"/>
                  <a:pt x="103" y="157"/>
                  <a:pt x="103" y="157"/>
                </a:cubicBezTo>
                <a:cubicBezTo>
                  <a:pt x="104" y="159"/>
                  <a:pt x="104" y="159"/>
                  <a:pt x="104" y="159"/>
                </a:cubicBezTo>
                <a:cubicBezTo>
                  <a:pt x="104" y="161"/>
                  <a:pt x="104" y="161"/>
                  <a:pt x="104" y="161"/>
                </a:cubicBezTo>
                <a:cubicBezTo>
                  <a:pt x="105" y="162"/>
                  <a:pt x="105" y="162"/>
                  <a:pt x="105" y="162"/>
                </a:cubicBezTo>
                <a:cubicBezTo>
                  <a:pt x="105" y="163"/>
                  <a:pt x="105" y="163"/>
                  <a:pt x="105" y="163"/>
                </a:cubicBezTo>
                <a:cubicBezTo>
                  <a:pt x="104" y="164"/>
                  <a:pt x="104" y="164"/>
                  <a:pt x="104" y="164"/>
                </a:cubicBezTo>
                <a:cubicBezTo>
                  <a:pt x="104" y="166"/>
                  <a:pt x="104" y="166"/>
                  <a:pt x="104" y="166"/>
                </a:cubicBezTo>
                <a:cubicBezTo>
                  <a:pt x="105" y="168"/>
                  <a:pt x="105" y="168"/>
                  <a:pt x="105" y="168"/>
                </a:cubicBezTo>
                <a:cubicBezTo>
                  <a:pt x="106" y="170"/>
                  <a:pt x="106" y="170"/>
                  <a:pt x="106" y="170"/>
                </a:cubicBezTo>
                <a:cubicBezTo>
                  <a:pt x="108" y="170"/>
                  <a:pt x="108" y="170"/>
                  <a:pt x="108" y="170"/>
                </a:cubicBezTo>
                <a:cubicBezTo>
                  <a:pt x="108" y="172"/>
                  <a:pt x="108" y="172"/>
                  <a:pt x="108" y="172"/>
                </a:cubicBezTo>
                <a:cubicBezTo>
                  <a:pt x="107" y="173"/>
                  <a:pt x="107" y="173"/>
                  <a:pt x="107" y="173"/>
                </a:cubicBezTo>
                <a:cubicBezTo>
                  <a:pt x="107" y="173"/>
                  <a:pt x="107" y="174"/>
                  <a:pt x="107" y="174"/>
                </a:cubicBezTo>
                <a:cubicBezTo>
                  <a:pt x="108" y="174"/>
                  <a:pt x="109" y="175"/>
                  <a:pt x="109" y="175"/>
                </a:cubicBezTo>
                <a:cubicBezTo>
                  <a:pt x="111" y="174"/>
                  <a:pt x="111" y="174"/>
                  <a:pt x="111" y="174"/>
                </a:cubicBezTo>
                <a:cubicBezTo>
                  <a:pt x="111" y="174"/>
                  <a:pt x="112" y="174"/>
                  <a:pt x="112" y="174"/>
                </a:cubicBezTo>
                <a:cubicBezTo>
                  <a:pt x="112" y="175"/>
                  <a:pt x="113" y="177"/>
                  <a:pt x="113" y="177"/>
                </a:cubicBezTo>
                <a:cubicBezTo>
                  <a:pt x="114" y="178"/>
                  <a:pt x="114" y="178"/>
                  <a:pt x="114" y="178"/>
                </a:cubicBezTo>
                <a:cubicBezTo>
                  <a:pt x="114" y="180"/>
                  <a:pt x="114" y="180"/>
                  <a:pt x="114" y="180"/>
                </a:cubicBezTo>
                <a:cubicBezTo>
                  <a:pt x="112" y="182"/>
                  <a:pt x="112" y="182"/>
                  <a:pt x="112" y="182"/>
                </a:cubicBezTo>
                <a:cubicBezTo>
                  <a:pt x="110" y="184"/>
                  <a:pt x="110" y="184"/>
                  <a:pt x="110" y="184"/>
                </a:cubicBezTo>
                <a:cubicBezTo>
                  <a:pt x="109" y="185"/>
                  <a:pt x="109" y="185"/>
                  <a:pt x="109" y="185"/>
                </a:cubicBezTo>
                <a:cubicBezTo>
                  <a:pt x="109" y="187"/>
                  <a:pt x="109" y="187"/>
                  <a:pt x="109" y="187"/>
                </a:cubicBezTo>
                <a:cubicBezTo>
                  <a:pt x="108" y="188"/>
                  <a:pt x="108" y="188"/>
                  <a:pt x="108" y="188"/>
                </a:cubicBezTo>
                <a:cubicBezTo>
                  <a:pt x="106" y="189"/>
                  <a:pt x="106" y="189"/>
                  <a:pt x="106" y="189"/>
                </a:cubicBezTo>
                <a:cubicBezTo>
                  <a:pt x="104" y="190"/>
                  <a:pt x="104" y="190"/>
                  <a:pt x="104" y="190"/>
                </a:cubicBezTo>
                <a:cubicBezTo>
                  <a:pt x="103" y="190"/>
                  <a:pt x="103" y="190"/>
                  <a:pt x="103" y="190"/>
                </a:cubicBezTo>
                <a:cubicBezTo>
                  <a:pt x="102" y="191"/>
                  <a:pt x="102" y="191"/>
                  <a:pt x="102" y="191"/>
                </a:cubicBezTo>
                <a:cubicBezTo>
                  <a:pt x="99" y="192"/>
                  <a:pt x="99" y="192"/>
                  <a:pt x="99" y="192"/>
                </a:cubicBezTo>
                <a:cubicBezTo>
                  <a:pt x="98" y="192"/>
                  <a:pt x="98" y="192"/>
                  <a:pt x="98" y="192"/>
                </a:cubicBezTo>
                <a:cubicBezTo>
                  <a:pt x="96" y="196"/>
                  <a:pt x="96" y="196"/>
                  <a:pt x="96" y="196"/>
                </a:cubicBezTo>
                <a:cubicBezTo>
                  <a:pt x="96" y="196"/>
                  <a:pt x="96" y="198"/>
                  <a:pt x="96" y="198"/>
                </a:cubicBezTo>
                <a:cubicBezTo>
                  <a:pt x="96" y="198"/>
                  <a:pt x="97" y="199"/>
                  <a:pt x="97" y="199"/>
                </a:cubicBezTo>
                <a:cubicBezTo>
                  <a:pt x="97" y="199"/>
                  <a:pt x="95" y="201"/>
                  <a:pt x="95" y="201"/>
                </a:cubicBezTo>
                <a:cubicBezTo>
                  <a:pt x="95" y="201"/>
                  <a:pt x="93" y="202"/>
                  <a:pt x="93" y="202"/>
                </a:cubicBezTo>
                <a:cubicBezTo>
                  <a:pt x="92" y="204"/>
                  <a:pt x="92" y="204"/>
                  <a:pt x="92" y="204"/>
                </a:cubicBezTo>
                <a:cubicBezTo>
                  <a:pt x="93" y="205"/>
                  <a:pt x="93" y="205"/>
                  <a:pt x="93" y="205"/>
                </a:cubicBezTo>
                <a:cubicBezTo>
                  <a:pt x="91" y="205"/>
                  <a:pt x="91" y="205"/>
                  <a:pt x="91" y="205"/>
                </a:cubicBezTo>
                <a:cubicBezTo>
                  <a:pt x="92" y="207"/>
                  <a:pt x="92" y="207"/>
                  <a:pt x="92" y="207"/>
                </a:cubicBezTo>
                <a:cubicBezTo>
                  <a:pt x="91" y="208"/>
                  <a:pt x="91" y="208"/>
                  <a:pt x="91" y="208"/>
                </a:cubicBezTo>
                <a:cubicBezTo>
                  <a:pt x="92" y="209"/>
                  <a:pt x="92" y="209"/>
                  <a:pt x="92" y="209"/>
                </a:cubicBezTo>
                <a:cubicBezTo>
                  <a:pt x="92" y="209"/>
                  <a:pt x="93" y="212"/>
                  <a:pt x="93" y="212"/>
                </a:cubicBezTo>
                <a:cubicBezTo>
                  <a:pt x="93" y="213"/>
                  <a:pt x="94" y="214"/>
                  <a:pt x="94" y="214"/>
                </a:cubicBezTo>
                <a:cubicBezTo>
                  <a:pt x="94" y="214"/>
                  <a:pt x="95" y="215"/>
                  <a:pt x="95" y="215"/>
                </a:cubicBezTo>
                <a:cubicBezTo>
                  <a:pt x="95" y="216"/>
                  <a:pt x="95" y="217"/>
                  <a:pt x="95" y="218"/>
                </a:cubicBezTo>
                <a:cubicBezTo>
                  <a:pt x="95" y="219"/>
                  <a:pt x="96" y="221"/>
                  <a:pt x="96" y="221"/>
                </a:cubicBezTo>
                <a:cubicBezTo>
                  <a:pt x="97" y="223"/>
                  <a:pt x="97" y="223"/>
                  <a:pt x="97" y="223"/>
                </a:cubicBezTo>
                <a:cubicBezTo>
                  <a:pt x="97" y="223"/>
                  <a:pt x="97" y="224"/>
                  <a:pt x="97" y="224"/>
                </a:cubicBezTo>
                <a:cubicBezTo>
                  <a:pt x="98" y="224"/>
                  <a:pt x="100" y="224"/>
                  <a:pt x="100" y="224"/>
                </a:cubicBezTo>
                <a:cubicBezTo>
                  <a:pt x="100" y="224"/>
                  <a:pt x="102" y="224"/>
                  <a:pt x="102" y="224"/>
                </a:cubicBezTo>
                <a:cubicBezTo>
                  <a:pt x="102" y="224"/>
                  <a:pt x="103" y="223"/>
                  <a:pt x="104" y="224"/>
                </a:cubicBezTo>
                <a:cubicBezTo>
                  <a:pt x="104" y="224"/>
                  <a:pt x="104" y="225"/>
                  <a:pt x="104" y="225"/>
                </a:cubicBezTo>
                <a:cubicBezTo>
                  <a:pt x="104" y="225"/>
                  <a:pt x="104" y="226"/>
                  <a:pt x="104" y="226"/>
                </a:cubicBezTo>
                <a:cubicBezTo>
                  <a:pt x="100" y="230"/>
                  <a:pt x="100" y="230"/>
                  <a:pt x="100" y="230"/>
                </a:cubicBezTo>
                <a:cubicBezTo>
                  <a:pt x="100" y="233"/>
                  <a:pt x="100" y="233"/>
                  <a:pt x="100" y="233"/>
                </a:cubicBezTo>
                <a:cubicBezTo>
                  <a:pt x="100" y="233"/>
                  <a:pt x="99" y="233"/>
                  <a:pt x="99" y="233"/>
                </a:cubicBezTo>
                <a:cubicBezTo>
                  <a:pt x="98" y="233"/>
                  <a:pt x="97" y="233"/>
                  <a:pt x="97" y="233"/>
                </a:cubicBezTo>
                <a:cubicBezTo>
                  <a:pt x="95" y="231"/>
                  <a:pt x="95" y="231"/>
                  <a:pt x="95" y="231"/>
                </a:cubicBezTo>
                <a:cubicBezTo>
                  <a:pt x="93" y="232"/>
                  <a:pt x="93" y="232"/>
                  <a:pt x="93" y="232"/>
                </a:cubicBezTo>
                <a:cubicBezTo>
                  <a:pt x="93" y="233"/>
                  <a:pt x="93" y="233"/>
                  <a:pt x="93" y="233"/>
                </a:cubicBezTo>
                <a:cubicBezTo>
                  <a:pt x="93" y="233"/>
                  <a:pt x="91" y="233"/>
                  <a:pt x="91" y="233"/>
                </a:cubicBezTo>
                <a:cubicBezTo>
                  <a:pt x="91" y="233"/>
                  <a:pt x="88" y="233"/>
                  <a:pt x="88" y="233"/>
                </a:cubicBezTo>
                <a:cubicBezTo>
                  <a:pt x="87" y="234"/>
                  <a:pt x="87" y="234"/>
                  <a:pt x="87" y="234"/>
                </a:cubicBezTo>
                <a:cubicBezTo>
                  <a:pt x="86" y="238"/>
                  <a:pt x="86" y="238"/>
                  <a:pt x="86" y="238"/>
                </a:cubicBezTo>
                <a:cubicBezTo>
                  <a:pt x="84" y="240"/>
                  <a:pt x="84" y="240"/>
                  <a:pt x="84" y="240"/>
                </a:cubicBezTo>
                <a:cubicBezTo>
                  <a:pt x="82" y="241"/>
                  <a:pt x="82" y="241"/>
                  <a:pt x="82" y="241"/>
                </a:cubicBezTo>
                <a:cubicBezTo>
                  <a:pt x="80" y="243"/>
                  <a:pt x="80" y="243"/>
                  <a:pt x="80" y="243"/>
                </a:cubicBezTo>
                <a:cubicBezTo>
                  <a:pt x="77" y="244"/>
                  <a:pt x="77" y="244"/>
                  <a:pt x="77" y="244"/>
                </a:cubicBezTo>
                <a:cubicBezTo>
                  <a:pt x="77" y="244"/>
                  <a:pt x="76" y="245"/>
                  <a:pt x="76" y="245"/>
                </a:cubicBezTo>
                <a:cubicBezTo>
                  <a:pt x="76" y="246"/>
                  <a:pt x="75" y="249"/>
                  <a:pt x="75" y="249"/>
                </a:cubicBezTo>
                <a:cubicBezTo>
                  <a:pt x="75" y="249"/>
                  <a:pt x="73" y="250"/>
                  <a:pt x="73" y="251"/>
                </a:cubicBezTo>
                <a:cubicBezTo>
                  <a:pt x="73" y="251"/>
                  <a:pt x="71" y="252"/>
                  <a:pt x="71" y="252"/>
                </a:cubicBezTo>
                <a:cubicBezTo>
                  <a:pt x="71" y="252"/>
                  <a:pt x="71" y="254"/>
                  <a:pt x="71" y="254"/>
                </a:cubicBezTo>
                <a:cubicBezTo>
                  <a:pt x="71" y="254"/>
                  <a:pt x="72" y="256"/>
                  <a:pt x="72" y="256"/>
                </a:cubicBezTo>
                <a:cubicBezTo>
                  <a:pt x="72" y="259"/>
                  <a:pt x="72" y="259"/>
                  <a:pt x="72" y="259"/>
                </a:cubicBezTo>
                <a:cubicBezTo>
                  <a:pt x="72" y="261"/>
                  <a:pt x="72" y="261"/>
                  <a:pt x="72" y="261"/>
                </a:cubicBezTo>
                <a:cubicBezTo>
                  <a:pt x="73" y="263"/>
                  <a:pt x="73" y="263"/>
                  <a:pt x="73" y="263"/>
                </a:cubicBezTo>
                <a:cubicBezTo>
                  <a:pt x="72" y="265"/>
                  <a:pt x="72" y="265"/>
                  <a:pt x="72" y="265"/>
                </a:cubicBezTo>
                <a:cubicBezTo>
                  <a:pt x="71" y="268"/>
                  <a:pt x="71" y="268"/>
                  <a:pt x="71" y="268"/>
                </a:cubicBezTo>
                <a:cubicBezTo>
                  <a:pt x="71" y="269"/>
                  <a:pt x="71" y="269"/>
                  <a:pt x="71" y="269"/>
                </a:cubicBezTo>
                <a:cubicBezTo>
                  <a:pt x="71" y="271"/>
                  <a:pt x="71" y="271"/>
                  <a:pt x="71" y="271"/>
                </a:cubicBezTo>
                <a:cubicBezTo>
                  <a:pt x="71" y="275"/>
                  <a:pt x="71" y="275"/>
                  <a:pt x="71" y="275"/>
                </a:cubicBezTo>
                <a:cubicBezTo>
                  <a:pt x="68" y="274"/>
                  <a:pt x="68" y="274"/>
                  <a:pt x="68" y="274"/>
                </a:cubicBezTo>
                <a:cubicBezTo>
                  <a:pt x="65" y="274"/>
                  <a:pt x="65" y="274"/>
                  <a:pt x="65" y="274"/>
                </a:cubicBezTo>
                <a:cubicBezTo>
                  <a:pt x="62" y="275"/>
                  <a:pt x="62" y="275"/>
                  <a:pt x="62" y="275"/>
                </a:cubicBezTo>
                <a:cubicBezTo>
                  <a:pt x="58" y="277"/>
                  <a:pt x="58" y="277"/>
                  <a:pt x="58" y="277"/>
                </a:cubicBezTo>
                <a:cubicBezTo>
                  <a:pt x="52" y="278"/>
                  <a:pt x="52" y="278"/>
                  <a:pt x="52" y="278"/>
                </a:cubicBezTo>
                <a:cubicBezTo>
                  <a:pt x="47" y="278"/>
                  <a:pt x="47" y="278"/>
                  <a:pt x="47" y="278"/>
                </a:cubicBezTo>
                <a:cubicBezTo>
                  <a:pt x="44" y="277"/>
                  <a:pt x="44" y="277"/>
                  <a:pt x="44" y="277"/>
                </a:cubicBezTo>
                <a:cubicBezTo>
                  <a:pt x="42" y="276"/>
                  <a:pt x="42" y="276"/>
                  <a:pt x="42" y="276"/>
                </a:cubicBezTo>
                <a:cubicBezTo>
                  <a:pt x="40" y="274"/>
                  <a:pt x="40" y="274"/>
                  <a:pt x="40" y="274"/>
                </a:cubicBezTo>
                <a:cubicBezTo>
                  <a:pt x="37" y="271"/>
                  <a:pt x="37" y="271"/>
                  <a:pt x="37" y="271"/>
                </a:cubicBezTo>
                <a:cubicBezTo>
                  <a:pt x="34" y="271"/>
                  <a:pt x="34" y="271"/>
                  <a:pt x="34" y="271"/>
                </a:cubicBezTo>
                <a:cubicBezTo>
                  <a:pt x="32" y="270"/>
                  <a:pt x="32" y="270"/>
                  <a:pt x="32" y="270"/>
                </a:cubicBezTo>
                <a:cubicBezTo>
                  <a:pt x="30" y="269"/>
                  <a:pt x="30" y="269"/>
                  <a:pt x="30" y="269"/>
                </a:cubicBezTo>
                <a:cubicBezTo>
                  <a:pt x="28" y="268"/>
                  <a:pt x="28" y="268"/>
                  <a:pt x="28" y="268"/>
                </a:cubicBezTo>
                <a:cubicBezTo>
                  <a:pt x="26" y="268"/>
                  <a:pt x="26" y="268"/>
                  <a:pt x="26" y="268"/>
                </a:cubicBezTo>
                <a:cubicBezTo>
                  <a:pt x="22" y="266"/>
                  <a:pt x="22" y="266"/>
                  <a:pt x="22" y="266"/>
                </a:cubicBezTo>
                <a:cubicBezTo>
                  <a:pt x="18" y="264"/>
                  <a:pt x="18" y="264"/>
                  <a:pt x="18" y="264"/>
                </a:cubicBezTo>
                <a:cubicBezTo>
                  <a:pt x="16" y="265"/>
                  <a:pt x="16" y="265"/>
                  <a:pt x="16" y="265"/>
                </a:cubicBezTo>
                <a:cubicBezTo>
                  <a:pt x="16" y="266"/>
                  <a:pt x="16" y="266"/>
                  <a:pt x="16" y="266"/>
                </a:cubicBezTo>
                <a:cubicBezTo>
                  <a:pt x="13" y="265"/>
                  <a:pt x="13" y="265"/>
                  <a:pt x="13" y="265"/>
                </a:cubicBezTo>
                <a:cubicBezTo>
                  <a:pt x="11" y="265"/>
                  <a:pt x="11" y="265"/>
                  <a:pt x="11" y="265"/>
                </a:cubicBezTo>
                <a:cubicBezTo>
                  <a:pt x="9" y="265"/>
                  <a:pt x="9" y="265"/>
                  <a:pt x="9" y="265"/>
                </a:cubicBezTo>
                <a:cubicBezTo>
                  <a:pt x="5" y="266"/>
                  <a:pt x="5" y="266"/>
                  <a:pt x="5" y="266"/>
                </a:cubicBezTo>
                <a:cubicBezTo>
                  <a:pt x="2" y="267"/>
                  <a:pt x="2" y="267"/>
                  <a:pt x="2" y="267"/>
                </a:cubicBezTo>
                <a:cubicBezTo>
                  <a:pt x="0" y="266"/>
                  <a:pt x="0" y="266"/>
                  <a:pt x="0" y="266"/>
                </a:cubicBezTo>
                <a:cubicBezTo>
                  <a:pt x="2" y="264"/>
                  <a:pt x="2" y="264"/>
                  <a:pt x="2" y="264"/>
                </a:cubicBezTo>
                <a:cubicBezTo>
                  <a:pt x="4" y="261"/>
                  <a:pt x="4" y="261"/>
                  <a:pt x="4" y="261"/>
                </a:cubicBezTo>
                <a:cubicBezTo>
                  <a:pt x="6" y="260"/>
                  <a:pt x="6" y="260"/>
                  <a:pt x="6" y="260"/>
                </a:cubicBezTo>
                <a:cubicBezTo>
                  <a:pt x="7" y="257"/>
                  <a:pt x="7" y="257"/>
                  <a:pt x="7" y="257"/>
                </a:cubicBezTo>
                <a:cubicBezTo>
                  <a:pt x="10" y="255"/>
                  <a:pt x="10" y="255"/>
                  <a:pt x="10" y="255"/>
                </a:cubicBezTo>
                <a:cubicBezTo>
                  <a:pt x="10" y="252"/>
                  <a:pt x="10" y="252"/>
                  <a:pt x="10" y="252"/>
                </a:cubicBezTo>
                <a:cubicBezTo>
                  <a:pt x="12" y="248"/>
                  <a:pt x="12" y="248"/>
                  <a:pt x="12" y="248"/>
                </a:cubicBezTo>
                <a:cubicBezTo>
                  <a:pt x="12" y="248"/>
                  <a:pt x="14" y="248"/>
                  <a:pt x="14" y="247"/>
                </a:cubicBezTo>
                <a:cubicBezTo>
                  <a:pt x="15" y="245"/>
                  <a:pt x="15" y="244"/>
                  <a:pt x="16" y="243"/>
                </a:cubicBezTo>
                <a:cubicBezTo>
                  <a:pt x="16" y="242"/>
                  <a:pt x="17" y="242"/>
                  <a:pt x="17" y="241"/>
                </a:cubicBezTo>
                <a:cubicBezTo>
                  <a:pt x="17" y="240"/>
                  <a:pt x="16" y="237"/>
                  <a:pt x="16" y="237"/>
                </a:cubicBezTo>
                <a:cubicBezTo>
                  <a:pt x="16" y="237"/>
                  <a:pt x="18" y="233"/>
                  <a:pt x="18" y="233"/>
                </a:cubicBezTo>
                <a:cubicBezTo>
                  <a:pt x="19" y="232"/>
                  <a:pt x="19" y="228"/>
                  <a:pt x="19" y="228"/>
                </a:cubicBezTo>
                <a:cubicBezTo>
                  <a:pt x="19" y="228"/>
                  <a:pt x="20" y="226"/>
                  <a:pt x="21" y="225"/>
                </a:cubicBezTo>
                <a:cubicBezTo>
                  <a:pt x="21" y="224"/>
                  <a:pt x="21" y="221"/>
                  <a:pt x="21" y="221"/>
                </a:cubicBezTo>
                <a:cubicBezTo>
                  <a:pt x="19" y="218"/>
                  <a:pt x="19" y="218"/>
                  <a:pt x="19" y="218"/>
                </a:cubicBezTo>
                <a:cubicBezTo>
                  <a:pt x="21" y="214"/>
                  <a:pt x="21" y="214"/>
                  <a:pt x="21" y="214"/>
                </a:cubicBezTo>
                <a:cubicBezTo>
                  <a:pt x="24" y="209"/>
                  <a:pt x="24" y="209"/>
                  <a:pt x="24" y="209"/>
                </a:cubicBezTo>
                <a:cubicBezTo>
                  <a:pt x="27" y="204"/>
                  <a:pt x="27" y="204"/>
                  <a:pt x="27" y="204"/>
                </a:cubicBezTo>
                <a:cubicBezTo>
                  <a:pt x="28" y="199"/>
                  <a:pt x="28" y="199"/>
                  <a:pt x="28" y="199"/>
                </a:cubicBezTo>
                <a:cubicBezTo>
                  <a:pt x="28" y="199"/>
                  <a:pt x="28" y="197"/>
                  <a:pt x="28" y="196"/>
                </a:cubicBezTo>
                <a:cubicBezTo>
                  <a:pt x="28" y="196"/>
                  <a:pt x="28" y="194"/>
                  <a:pt x="28" y="194"/>
                </a:cubicBezTo>
                <a:cubicBezTo>
                  <a:pt x="28" y="194"/>
                  <a:pt x="28" y="192"/>
                  <a:pt x="28" y="192"/>
                </a:cubicBezTo>
                <a:cubicBezTo>
                  <a:pt x="28" y="192"/>
                  <a:pt x="27" y="190"/>
                  <a:pt x="27" y="190"/>
                </a:cubicBezTo>
                <a:cubicBezTo>
                  <a:pt x="26" y="187"/>
                  <a:pt x="26" y="187"/>
                  <a:pt x="26" y="187"/>
                </a:cubicBezTo>
                <a:cubicBezTo>
                  <a:pt x="25" y="188"/>
                  <a:pt x="25" y="188"/>
                  <a:pt x="25" y="188"/>
                </a:cubicBezTo>
                <a:cubicBezTo>
                  <a:pt x="25" y="188"/>
                  <a:pt x="24" y="189"/>
                  <a:pt x="23" y="188"/>
                </a:cubicBezTo>
                <a:cubicBezTo>
                  <a:pt x="23" y="188"/>
                  <a:pt x="19" y="188"/>
                  <a:pt x="19" y="188"/>
                </a:cubicBezTo>
                <a:cubicBezTo>
                  <a:pt x="17" y="189"/>
                  <a:pt x="17" y="189"/>
                  <a:pt x="17" y="189"/>
                </a:cubicBezTo>
                <a:cubicBezTo>
                  <a:pt x="14" y="188"/>
                  <a:pt x="14" y="188"/>
                  <a:pt x="14" y="188"/>
                </a:cubicBezTo>
                <a:cubicBezTo>
                  <a:pt x="14" y="188"/>
                  <a:pt x="13" y="189"/>
                  <a:pt x="12" y="189"/>
                </a:cubicBezTo>
                <a:cubicBezTo>
                  <a:pt x="12" y="189"/>
                  <a:pt x="11" y="189"/>
                  <a:pt x="11" y="188"/>
                </a:cubicBezTo>
                <a:cubicBezTo>
                  <a:pt x="11" y="188"/>
                  <a:pt x="14" y="185"/>
                  <a:pt x="14" y="185"/>
                </a:cubicBezTo>
                <a:cubicBezTo>
                  <a:pt x="14" y="185"/>
                  <a:pt x="14" y="185"/>
                  <a:pt x="14" y="184"/>
                </a:cubicBezTo>
                <a:cubicBezTo>
                  <a:pt x="14" y="183"/>
                  <a:pt x="14" y="181"/>
                  <a:pt x="14" y="181"/>
                </a:cubicBezTo>
                <a:cubicBezTo>
                  <a:pt x="14" y="180"/>
                  <a:pt x="13" y="177"/>
                  <a:pt x="13" y="177"/>
                </a:cubicBezTo>
                <a:cubicBezTo>
                  <a:pt x="13" y="177"/>
                  <a:pt x="12" y="176"/>
                  <a:pt x="13" y="175"/>
                </a:cubicBezTo>
                <a:cubicBezTo>
                  <a:pt x="13" y="174"/>
                  <a:pt x="14" y="174"/>
                  <a:pt x="14" y="174"/>
                </a:cubicBezTo>
                <a:cubicBezTo>
                  <a:pt x="12" y="173"/>
                  <a:pt x="12" y="173"/>
                  <a:pt x="12" y="173"/>
                </a:cubicBezTo>
                <a:cubicBezTo>
                  <a:pt x="12" y="173"/>
                  <a:pt x="12" y="173"/>
                  <a:pt x="11" y="173"/>
                </a:cubicBezTo>
                <a:cubicBezTo>
                  <a:pt x="10" y="174"/>
                  <a:pt x="9" y="174"/>
                  <a:pt x="9" y="174"/>
                </a:cubicBezTo>
                <a:cubicBezTo>
                  <a:pt x="8" y="172"/>
                  <a:pt x="8" y="172"/>
                  <a:pt x="8" y="172"/>
                </a:cubicBezTo>
                <a:cubicBezTo>
                  <a:pt x="8" y="172"/>
                  <a:pt x="7" y="173"/>
                  <a:pt x="7" y="172"/>
                </a:cubicBezTo>
                <a:cubicBezTo>
                  <a:pt x="6" y="172"/>
                  <a:pt x="4" y="171"/>
                  <a:pt x="4" y="171"/>
                </a:cubicBezTo>
                <a:cubicBezTo>
                  <a:pt x="4" y="171"/>
                  <a:pt x="4" y="169"/>
                  <a:pt x="4" y="169"/>
                </a:cubicBezTo>
                <a:cubicBezTo>
                  <a:pt x="5" y="168"/>
                  <a:pt x="5" y="168"/>
                  <a:pt x="5" y="167"/>
                </a:cubicBezTo>
                <a:cubicBezTo>
                  <a:pt x="5" y="166"/>
                  <a:pt x="5" y="165"/>
                  <a:pt x="6" y="164"/>
                </a:cubicBezTo>
                <a:cubicBezTo>
                  <a:pt x="6" y="163"/>
                  <a:pt x="7" y="162"/>
                  <a:pt x="8" y="162"/>
                </a:cubicBezTo>
                <a:cubicBezTo>
                  <a:pt x="9" y="161"/>
                  <a:pt x="9" y="161"/>
                  <a:pt x="9" y="161"/>
                </a:cubicBezTo>
                <a:cubicBezTo>
                  <a:pt x="11" y="157"/>
                  <a:pt x="11" y="157"/>
                  <a:pt x="11" y="157"/>
                </a:cubicBezTo>
                <a:cubicBezTo>
                  <a:pt x="11" y="157"/>
                  <a:pt x="11" y="155"/>
                  <a:pt x="11" y="155"/>
                </a:cubicBezTo>
                <a:cubicBezTo>
                  <a:pt x="11" y="155"/>
                  <a:pt x="12" y="153"/>
                  <a:pt x="12" y="152"/>
                </a:cubicBezTo>
                <a:cubicBezTo>
                  <a:pt x="12" y="152"/>
                  <a:pt x="13" y="150"/>
                  <a:pt x="13" y="150"/>
                </a:cubicBezTo>
                <a:cubicBezTo>
                  <a:pt x="13" y="150"/>
                  <a:pt x="14" y="149"/>
                  <a:pt x="14" y="148"/>
                </a:cubicBezTo>
                <a:cubicBezTo>
                  <a:pt x="15" y="148"/>
                  <a:pt x="17" y="146"/>
                  <a:pt x="17" y="146"/>
                </a:cubicBezTo>
                <a:cubicBezTo>
                  <a:pt x="17" y="146"/>
                  <a:pt x="18" y="143"/>
                  <a:pt x="18" y="143"/>
                </a:cubicBezTo>
                <a:cubicBezTo>
                  <a:pt x="18" y="143"/>
                  <a:pt x="19" y="140"/>
                  <a:pt x="19" y="140"/>
                </a:cubicBezTo>
                <a:cubicBezTo>
                  <a:pt x="18" y="138"/>
                  <a:pt x="18" y="138"/>
                  <a:pt x="18" y="138"/>
                </a:cubicBezTo>
                <a:cubicBezTo>
                  <a:pt x="17" y="137"/>
                  <a:pt x="17" y="137"/>
                  <a:pt x="17" y="137"/>
                </a:cubicBezTo>
                <a:cubicBezTo>
                  <a:pt x="19" y="136"/>
                  <a:pt x="19" y="136"/>
                  <a:pt x="19" y="136"/>
                </a:cubicBezTo>
                <a:cubicBezTo>
                  <a:pt x="19" y="136"/>
                  <a:pt x="19" y="136"/>
                  <a:pt x="20" y="136"/>
                </a:cubicBezTo>
                <a:cubicBezTo>
                  <a:pt x="21" y="136"/>
                  <a:pt x="22" y="135"/>
                  <a:pt x="22" y="135"/>
                </a:cubicBezTo>
                <a:cubicBezTo>
                  <a:pt x="23" y="135"/>
                  <a:pt x="25" y="134"/>
                  <a:pt x="25" y="134"/>
                </a:cubicBezTo>
                <a:cubicBezTo>
                  <a:pt x="25" y="133"/>
                  <a:pt x="26" y="133"/>
                  <a:pt x="26" y="133"/>
                </a:cubicBezTo>
                <a:cubicBezTo>
                  <a:pt x="27" y="133"/>
                  <a:pt x="29" y="132"/>
                  <a:pt x="29" y="132"/>
                </a:cubicBezTo>
                <a:cubicBezTo>
                  <a:pt x="29" y="132"/>
                  <a:pt x="30" y="131"/>
                  <a:pt x="30" y="131"/>
                </a:cubicBezTo>
                <a:cubicBezTo>
                  <a:pt x="30" y="130"/>
                  <a:pt x="30" y="130"/>
                  <a:pt x="30" y="130"/>
                </a:cubicBezTo>
                <a:cubicBezTo>
                  <a:pt x="32" y="129"/>
                  <a:pt x="32" y="129"/>
                  <a:pt x="32" y="129"/>
                </a:cubicBezTo>
                <a:cubicBezTo>
                  <a:pt x="32" y="129"/>
                  <a:pt x="33" y="128"/>
                  <a:pt x="33" y="127"/>
                </a:cubicBezTo>
                <a:cubicBezTo>
                  <a:pt x="33" y="127"/>
                  <a:pt x="34" y="125"/>
                  <a:pt x="34" y="125"/>
                </a:cubicBezTo>
                <a:cubicBezTo>
                  <a:pt x="34" y="124"/>
                  <a:pt x="37" y="121"/>
                  <a:pt x="37" y="121"/>
                </a:cubicBezTo>
                <a:cubicBezTo>
                  <a:pt x="41" y="114"/>
                  <a:pt x="41" y="114"/>
                  <a:pt x="41" y="114"/>
                </a:cubicBezTo>
                <a:cubicBezTo>
                  <a:pt x="50" y="100"/>
                  <a:pt x="50" y="100"/>
                  <a:pt x="50" y="100"/>
                </a:cubicBezTo>
                <a:cubicBezTo>
                  <a:pt x="49" y="98"/>
                  <a:pt x="49" y="98"/>
                  <a:pt x="49" y="98"/>
                </a:cubicBezTo>
                <a:cubicBezTo>
                  <a:pt x="52" y="93"/>
                  <a:pt x="52" y="93"/>
                  <a:pt x="52" y="93"/>
                </a:cubicBezTo>
                <a:cubicBezTo>
                  <a:pt x="57" y="85"/>
                  <a:pt x="57" y="85"/>
                  <a:pt x="57" y="85"/>
                </a:cubicBezTo>
                <a:cubicBezTo>
                  <a:pt x="62" y="74"/>
                  <a:pt x="62" y="74"/>
                  <a:pt x="62" y="74"/>
                </a:cubicBezTo>
                <a:cubicBezTo>
                  <a:pt x="65" y="68"/>
                  <a:pt x="65" y="68"/>
                  <a:pt x="65" y="68"/>
                </a:cubicBezTo>
                <a:cubicBezTo>
                  <a:pt x="69" y="61"/>
                  <a:pt x="69" y="61"/>
                  <a:pt x="69" y="61"/>
                </a:cubicBezTo>
                <a:cubicBezTo>
                  <a:pt x="71" y="55"/>
                  <a:pt x="71" y="55"/>
                  <a:pt x="71" y="55"/>
                </a:cubicBezTo>
                <a:cubicBezTo>
                  <a:pt x="71" y="48"/>
                  <a:pt x="71" y="48"/>
                  <a:pt x="71" y="48"/>
                </a:cubicBezTo>
                <a:cubicBezTo>
                  <a:pt x="71" y="43"/>
                  <a:pt x="71" y="43"/>
                  <a:pt x="71" y="43"/>
                </a:cubicBezTo>
                <a:cubicBezTo>
                  <a:pt x="71" y="39"/>
                  <a:pt x="71" y="39"/>
                  <a:pt x="71" y="39"/>
                </a:cubicBezTo>
                <a:cubicBezTo>
                  <a:pt x="71" y="37"/>
                  <a:pt x="71" y="37"/>
                  <a:pt x="71" y="37"/>
                </a:cubicBezTo>
                <a:cubicBezTo>
                  <a:pt x="71" y="35"/>
                  <a:pt x="71" y="35"/>
                  <a:pt x="71" y="35"/>
                </a:cubicBezTo>
                <a:cubicBezTo>
                  <a:pt x="70" y="32"/>
                  <a:pt x="70" y="32"/>
                  <a:pt x="70" y="32"/>
                </a:cubicBezTo>
                <a:cubicBezTo>
                  <a:pt x="72" y="30"/>
                  <a:pt x="72" y="30"/>
                  <a:pt x="72" y="30"/>
                </a:cubicBezTo>
                <a:cubicBezTo>
                  <a:pt x="72" y="28"/>
                  <a:pt x="72" y="28"/>
                  <a:pt x="72" y="28"/>
                </a:cubicBezTo>
                <a:cubicBezTo>
                  <a:pt x="72" y="26"/>
                  <a:pt x="72" y="26"/>
                  <a:pt x="72" y="26"/>
                </a:cubicBezTo>
                <a:cubicBezTo>
                  <a:pt x="72" y="24"/>
                  <a:pt x="72" y="24"/>
                  <a:pt x="72" y="24"/>
                </a:cubicBezTo>
                <a:cubicBezTo>
                  <a:pt x="73" y="22"/>
                  <a:pt x="73" y="22"/>
                  <a:pt x="73" y="22"/>
                </a:cubicBezTo>
                <a:cubicBezTo>
                  <a:pt x="72" y="19"/>
                  <a:pt x="72" y="19"/>
                  <a:pt x="72" y="19"/>
                </a:cubicBezTo>
                <a:cubicBezTo>
                  <a:pt x="73" y="17"/>
                  <a:pt x="73" y="17"/>
                  <a:pt x="73" y="17"/>
                </a:cubicBezTo>
                <a:cubicBezTo>
                  <a:pt x="72" y="16"/>
                  <a:pt x="72" y="16"/>
                  <a:pt x="72" y="16"/>
                </a:cubicBezTo>
                <a:cubicBezTo>
                  <a:pt x="73" y="13"/>
                  <a:pt x="73" y="13"/>
                  <a:pt x="73" y="13"/>
                </a:cubicBezTo>
                <a:cubicBezTo>
                  <a:pt x="73" y="11"/>
                  <a:pt x="73" y="11"/>
                  <a:pt x="73" y="11"/>
                </a:cubicBezTo>
                <a:lnTo>
                  <a:pt x="74" y="9"/>
                </a:lnTo>
                <a:close/>
              </a:path>
            </a:pathLst>
          </a:custGeom>
          <a:solidFill>
            <a:srgbClr val="8ED5DF"/>
          </a:solidFill>
          <a:ln w="0" cap="rnd">
            <a:solidFill>
              <a:srgbClr val="8ED5DF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Freeform 78">
            <a:extLst>
              <a:ext uri="{FF2B5EF4-FFF2-40B4-BE49-F238E27FC236}">
                <a16:creationId xmlns:a16="http://schemas.microsoft.com/office/drawing/2014/main" id="{09ECD975-6B70-DD0C-DD7C-1D402CF34DB4}"/>
              </a:ext>
            </a:extLst>
          </p:cNvPr>
          <p:cNvSpPr>
            <a:spLocks noEditPoints="1"/>
          </p:cNvSpPr>
          <p:nvPr/>
        </p:nvSpPr>
        <p:spPr bwMode="auto">
          <a:xfrm>
            <a:off x="9221420" y="4413654"/>
            <a:ext cx="769107" cy="987220"/>
          </a:xfrm>
          <a:custGeom>
            <a:avLst/>
            <a:gdLst>
              <a:gd name="T0" fmla="*/ 264 w 312"/>
              <a:gd name="T1" fmla="*/ 340 h 413"/>
              <a:gd name="T2" fmla="*/ 240 w 312"/>
              <a:gd name="T3" fmla="*/ 363 h 413"/>
              <a:gd name="T4" fmla="*/ 252 w 312"/>
              <a:gd name="T5" fmla="*/ 385 h 413"/>
              <a:gd name="T6" fmla="*/ 237 w 312"/>
              <a:gd name="T7" fmla="*/ 387 h 413"/>
              <a:gd name="T8" fmla="*/ 211 w 312"/>
              <a:gd name="T9" fmla="*/ 393 h 413"/>
              <a:gd name="T10" fmla="*/ 177 w 312"/>
              <a:gd name="T11" fmla="*/ 404 h 413"/>
              <a:gd name="T12" fmla="*/ 157 w 312"/>
              <a:gd name="T13" fmla="*/ 404 h 413"/>
              <a:gd name="T14" fmla="*/ 142 w 312"/>
              <a:gd name="T15" fmla="*/ 400 h 413"/>
              <a:gd name="T16" fmla="*/ 121 w 312"/>
              <a:gd name="T17" fmla="*/ 394 h 413"/>
              <a:gd name="T18" fmla="*/ 101 w 312"/>
              <a:gd name="T19" fmla="*/ 391 h 413"/>
              <a:gd name="T20" fmla="*/ 94 w 312"/>
              <a:gd name="T21" fmla="*/ 388 h 413"/>
              <a:gd name="T22" fmla="*/ 89 w 312"/>
              <a:gd name="T23" fmla="*/ 383 h 413"/>
              <a:gd name="T24" fmla="*/ 90 w 312"/>
              <a:gd name="T25" fmla="*/ 393 h 413"/>
              <a:gd name="T26" fmla="*/ 73 w 312"/>
              <a:gd name="T27" fmla="*/ 396 h 413"/>
              <a:gd name="T28" fmla="*/ 57 w 312"/>
              <a:gd name="T29" fmla="*/ 396 h 413"/>
              <a:gd name="T30" fmla="*/ 53 w 312"/>
              <a:gd name="T31" fmla="*/ 368 h 413"/>
              <a:gd name="T32" fmla="*/ 50 w 312"/>
              <a:gd name="T33" fmla="*/ 308 h 413"/>
              <a:gd name="T34" fmla="*/ 13 w 312"/>
              <a:gd name="T35" fmla="*/ 292 h 413"/>
              <a:gd name="T36" fmla="*/ 6 w 312"/>
              <a:gd name="T37" fmla="*/ 262 h 413"/>
              <a:gd name="T38" fmla="*/ 12 w 312"/>
              <a:gd name="T39" fmla="*/ 245 h 413"/>
              <a:gd name="T40" fmla="*/ 11 w 312"/>
              <a:gd name="T41" fmla="*/ 228 h 413"/>
              <a:gd name="T42" fmla="*/ 5 w 312"/>
              <a:gd name="T43" fmla="*/ 217 h 413"/>
              <a:gd name="T44" fmla="*/ 1 w 312"/>
              <a:gd name="T45" fmla="*/ 207 h 413"/>
              <a:gd name="T46" fmla="*/ 7 w 312"/>
              <a:gd name="T47" fmla="*/ 198 h 413"/>
              <a:gd name="T48" fmla="*/ 9 w 312"/>
              <a:gd name="T49" fmla="*/ 175 h 413"/>
              <a:gd name="T50" fmla="*/ 12 w 312"/>
              <a:gd name="T51" fmla="*/ 161 h 413"/>
              <a:gd name="T52" fmla="*/ 32 w 312"/>
              <a:gd name="T53" fmla="*/ 160 h 413"/>
              <a:gd name="T54" fmla="*/ 41 w 312"/>
              <a:gd name="T55" fmla="*/ 146 h 413"/>
              <a:gd name="T56" fmla="*/ 33 w 312"/>
              <a:gd name="T57" fmla="*/ 128 h 413"/>
              <a:gd name="T58" fmla="*/ 47 w 312"/>
              <a:gd name="T59" fmla="*/ 94 h 413"/>
              <a:gd name="T60" fmla="*/ 49 w 312"/>
              <a:gd name="T61" fmla="*/ 65 h 413"/>
              <a:gd name="T62" fmla="*/ 78 w 312"/>
              <a:gd name="T63" fmla="*/ 80 h 413"/>
              <a:gd name="T64" fmla="*/ 93 w 312"/>
              <a:gd name="T65" fmla="*/ 74 h 413"/>
              <a:gd name="T66" fmla="*/ 114 w 312"/>
              <a:gd name="T67" fmla="*/ 57 h 413"/>
              <a:gd name="T68" fmla="*/ 102 w 312"/>
              <a:gd name="T69" fmla="*/ 41 h 413"/>
              <a:gd name="T70" fmla="*/ 104 w 312"/>
              <a:gd name="T71" fmla="*/ 25 h 413"/>
              <a:gd name="T72" fmla="*/ 95 w 312"/>
              <a:gd name="T73" fmla="*/ 12 h 413"/>
              <a:gd name="T74" fmla="*/ 119 w 312"/>
              <a:gd name="T75" fmla="*/ 5 h 413"/>
              <a:gd name="T76" fmla="*/ 136 w 312"/>
              <a:gd name="T77" fmla="*/ 25 h 413"/>
              <a:gd name="T78" fmla="*/ 163 w 312"/>
              <a:gd name="T79" fmla="*/ 35 h 413"/>
              <a:gd name="T80" fmla="*/ 176 w 312"/>
              <a:gd name="T81" fmla="*/ 25 h 413"/>
              <a:gd name="T82" fmla="*/ 162 w 312"/>
              <a:gd name="T83" fmla="*/ 46 h 413"/>
              <a:gd name="T84" fmla="*/ 182 w 312"/>
              <a:gd name="T85" fmla="*/ 53 h 413"/>
              <a:gd name="T86" fmla="*/ 212 w 312"/>
              <a:gd name="T87" fmla="*/ 30 h 413"/>
              <a:gd name="T88" fmla="*/ 221 w 312"/>
              <a:gd name="T89" fmla="*/ 28 h 413"/>
              <a:gd name="T90" fmla="*/ 236 w 312"/>
              <a:gd name="T91" fmla="*/ 18 h 413"/>
              <a:gd name="T92" fmla="*/ 242 w 312"/>
              <a:gd name="T93" fmla="*/ 21 h 413"/>
              <a:gd name="T94" fmla="*/ 253 w 312"/>
              <a:gd name="T95" fmla="*/ 29 h 413"/>
              <a:gd name="T96" fmla="*/ 262 w 312"/>
              <a:gd name="T97" fmla="*/ 42 h 413"/>
              <a:gd name="T98" fmla="*/ 273 w 312"/>
              <a:gd name="T99" fmla="*/ 58 h 413"/>
              <a:gd name="T100" fmla="*/ 279 w 312"/>
              <a:gd name="T101" fmla="*/ 113 h 413"/>
              <a:gd name="T102" fmla="*/ 294 w 312"/>
              <a:gd name="T103" fmla="*/ 162 h 413"/>
              <a:gd name="T104" fmla="*/ 309 w 312"/>
              <a:gd name="T105" fmla="*/ 197 h 413"/>
              <a:gd name="T106" fmla="*/ 297 w 312"/>
              <a:gd name="T107" fmla="*/ 205 h 413"/>
              <a:gd name="T108" fmla="*/ 262 w 312"/>
              <a:gd name="T109" fmla="*/ 224 h 413"/>
              <a:gd name="T110" fmla="*/ 219 w 312"/>
              <a:gd name="T111" fmla="*/ 253 h 413"/>
              <a:gd name="T112" fmla="*/ 226 w 312"/>
              <a:gd name="T113" fmla="*/ 277 h 413"/>
              <a:gd name="T114" fmla="*/ 257 w 312"/>
              <a:gd name="T115" fmla="*/ 309 h 413"/>
              <a:gd name="T116" fmla="*/ 55 w 312"/>
              <a:gd name="T117" fmla="*/ 394 h 413"/>
              <a:gd name="T118" fmla="*/ 312 w 312"/>
              <a:gd name="T119" fmla="*/ 204 h 4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12" h="413">
                <a:moveTo>
                  <a:pt x="275" y="325"/>
                </a:moveTo>
                <a:cubicBezTo>
                  <a:pt x="275" y="325"/>
                  <a:pt x="275" y="325"/>
                  <a:pt x="275" y="325"/>
                </a:cubicBezTo>
                <a:cubicBezTo>
                  <a:pt x="275" y="328"/>
                  <a:pt x="275" y="328"/>
                  <a:pt x="275" y="328"/>
                </a:cubicBezTo>
                <a:cubicBezTo>
                  <a:pt x="276" y="333"/>
                  <a:pt x="276" y="333"/>
                  <a:pt x="276" y="333"/>
                </a:cubicBezTo>
                <a:cubicBezTo>
                  <a:pt x="276" y="336"/>
                  <a:pt x="276" y="336"/>
                  <a:pt x="276" y="336"/>
                </a:cubicBezTo>
                <a:cubicBezTo>
                  <a:pt x="276" y="336"/>
                  <a:pt x="275" y="338"/>
                  <a:pt x="274" y="338"/>
                </a:cubicBezTo>
                <a:cubicBezTo>
                  <a:pt x="274" y="338"/>
                  <a:pt x="273" y="339"/>
                  <a:pt x="272" y="339"/>
                </a:cubicBezTo>
                <a:cubicBezTo>
                  <a:pt x="271" y="338"/>
                  <a:pt x="270" y="337"/>
                  <a:pt x="270" y="337"/>
                </a:cubicBezTo>
                <a:cubicBezTo>
                  <a:pt x="264" y="337"/>
                  <a:pt x="264" y="337"/>
                  <a:pt x="264" y="337"/>
                </a:cubicBezTo>
                <a:cubicBezTo>
                  <a:pt x="264" y="337"/>
                  <a:pt x="264" y="339"/>
                  <a:pt x="264" y="340"/>
                </a:cubicBezTo>
                <a:cubicBezTo>
                  <a:pt x="263" y="342"/>
                  <a:pt x="263" y="342"/>
                  <a:pt x="263" y="342"/>
                </a:cubicBezTo>
                <a:cubicBezTo>
                  <a:pt x="263" y="347"/>
                  <a:pt x="263" y="347"/>
                  <a:pt x="263" y="347"/>
                </a:cubicBezTo>
                <a:cubicBezTo>
                  <a:pt x="258" y="352"/>
                  <a:pt x="258" y="352"/>
                  <a:pt x="258" y="352"/>
                </a:cubicBezTo>
                <a:cubicBezTo>
                  <a:pt x="257" y="352"/>
                  <a:pt x="257" y="352"/>
                  <a:pt x="257" y="352"/>
                </a:cubicBezTo>
                <a:cubicBezTo>
                  <a:pt x="257" y="352"/>
                  <a:pt x="256" y="353"/>
                  <a:pt x="256" y="353"/>
                </a:cubicBezTo>
                <a:cubicBezTo>
                  <a:pt x="256" y="353"/>
                  <a:pt x="251" y="355"/>
                  <a:pt x="251" y="355"/>
                </a:cubicBezTo>
                <a:cubicBezTo>
                  <a:pt x="249" y="357"/>
                  <a:pt x="249" y="357"/>
                  <a:pt x="249" y="357"/>
                </a:cubicBezTo>
                <a:cubicBezTo>
                  <a:pt x="248" y="357"/>
                  <a:pt x="248" y="357"/>
                  <a:pt x="248" y="357"/>
                </a:cubicBezTo>
                <a:cubicBezTo>
                  <a:pt x="248" y="357"/>
                  <a:pt x="245" y="359"/>
                  <a:pt x="243" y="361"/>
                </a:cubicBezTo>
                <a:cubicBezTo>
                  <a:pt x="240" y="363"/>
                  <a:pt x="240" y="363"/>
                  <a:pt x="240" y="363"/>
                </a:cubicBezTo>
                <a:cubicBezTo>
                  <a:pt x="240" y="363"/>
                  <a:pt x="240" y="363"/>
                  <a:pt x="240" y="363"/>
                </a:cubicBezTo>
                <a:cubicBezTo>
                  <a:pt x="240" y="363"/>
                  <a:pt x="240" y="363"/>
                  <a:pt x="240" y="363"/>
                </a:cubicBezTo>
                <a:cubicBezTo>
                  <a:pt x="242" y="368"/>
                  <a:pt x="242" y="368"/>
                  <a:pt x="242" y="368"/>
                </a:cubicBezTo>
                <a:cubicBezTo>
                  <a:pt x="245" y="371"/>
                  <a:pt x="245" y="371"/>
                  <a:pt x="245" y="371"/>
                </a:cubicBezTo>
                <a:cubicBezTo>
                  <a:pt x="248" y="376"/>
                  <a:pt x="248" y="376"/>
                  <a:pt x="248" y="376"/>
                </a:cubicBezTo>
                <a:cubicBezTo>
                  <a:pt x="248" y="379"/>
                  <a:pt x="248" y="379"/>
                  <a:pt x="248" y="379"/>
                </a:cubicBezTo>
                <a:cubicBezTo>
                  <a:pt x="248" y="379"/>
                  <a:pt x="246" y="381"/>
                  <a:pt x="246" y="381"/>
                </a:cubicBezTo>
                <a:cubicBezTo>
                  <a:pt x="246" y="382"/>
                  <a:pt x="245" y="384"/>
                  <a:pt x="246" y="384"/>
                </a:cubicBezTo>
                <a:cubicBezTo>
                  <a:pt x="247" y="384"/>
                  <a:pt x="251" y="385"/>
                  <a:pt x="251" y="385"/>
                </a:cubicBezTo>
                <a:cubicBezTo>
                  <a:pt x="251" y="385"/>
                  <a:pt x="252" y="385"/>
                  <a:pt x="252" y="385"/>
                </a:cubicBezTo>
                <a:cubicBezTo>
                  <a:pt x="253" y="385"/>
                  <a:pt x="253" y="386"/>
                  <a:pt x="253" y="386"/>
                </a:cubicBezTo>
                <a:cubicBezTo>
                  <a:pt x="253" y="390"/>
                  <a:pt x="253" y="390"/>
                  <a:pt x="253" y="390"/>
                </a:cubicBezTo>
                <a:cubicBezTo>
                  <a:pt x="253" y="390"/>
                  <a:pt x="253" y="391"/>
                  <a:pt x="253" y="395"/>
                </a:cubicBezTo>
                <a:cubicBezTo>
                  <a:pt x="253" y="399"/>
                  <a:pt x="252" y="398"/>
                  <a:pt x="252" y="398"/>
                </a:cubicBezTo>
                <a:cubicBezTo>
                  <a:pt x="252" y="398"/>
                  <a:pt x="247" y="396"/>
                  <a:pt x="247" y="396"/>
                </a:cubicBezTo>
                <a:cubicBezTo>
                  <a:pt x="247" y="396"/>
                  <a:pt x="245" y="394"/>
                  <a:pt x="245" y="394"/>
                </a:cubicBezTo>
                <a:cubicBezTo>
                  <a:pt x="244" y="393"/>
                  <a:pt x="244" y="392"/>
                  <a:pt x="244" y="391"/>
                </a:cubicBezTo>
                <a:cubicBezTo>
                  <a:pt x="244" y="390"/>
                  <a:pt x="245" y="388"/>
                  <a:pt x="245" y="388"/>
                </a:cubicBezTo>
                <a:cubicBezTo>
                  <a:pt x="245" y="388"/>
                  <a:pt x="241" y="387"/>
                  <a:pt x="241" y="387"/>
                </a:cubicBezTo>
                <a:cubicBezTo>
                  <a:pt x="241" y="387"/>
                  <a:pt x="238" y="387"/>
                  <a:pt x="237" y="387"/>
                </a:cubicBezTo>
                <a:cubicBezTo>
                  <a:pt x="236" y="387"/>
                  <a:pt x="235" y="389"/>
                  <a:pt x="235" y="389"/>
                </a:cubicBezTo>
                <a:cubicBezTo>
                  <a:pt x="234" y="390"/>
                  <a:pt x="233" y="389"/>
                  <a:pt x="232" y="389"/>
                </a:cubicBezTo>
                <a:cubicBezTo>
                  <a:pt x="232" y="389"/>
                  <a:pt x="231" y="387"/>
                  <a:pt x="231" y="387"/>
                </a:cubicBezTo>
                <a:cubicBezTo>
                  <a:pt x="230" y="387"/>
                  <a:pt x="226" y="386"/>
                  <a:pt x="225" y="386"/>
                </a:cubicBezTo>
                <a:cubicBezTo>
                  <a:pt x="225" y="386"/>
                  <a:pt x="223" y="386"/>
                  <a:pt x="221" y="386"/>
                </a:cubicBezTo>
                <a:cubicBezTo>
                  <a:pt x="220" y="387"/>
                  <a:pt x="221" y="387"/>
                  <a:pt x="222" y="390"/>
                </a:cubicBezTo>
                <a:cubicBezTo>
                  <a:pt x="222" y="393"/>
                  <a:pt x="221" y="391"/>
                  <a:pt x="220" y="391"/>
                </a:cubicBezTo>
                <a:cubicBezTo>
                  <a:pt x="219" y="391"/>
                  <a:pt x="219" y="391"/>
                  <a:pt x="217" y="391"/>
                </a:cubicBezTo>
                <a:cubicBezTo>
                  <a:pt x="215" y="391"/>
                  <a:pt x="214" y="391"/>
                  <a:pt x="212" y="391"/>
                </a:cubicBezTo>
                <a:cubicBezTo>
                  <a:pt x="211" y="392"/>
                  <a:pt x="211" y="392"/>
                  <a:pt x="211" y="393"/>
                </a:cubicBezTo>
                <a:cubicBezTo>
                  <a:pt x="210" y="394"/>
                  <a:pt x="208" y="394"/>
                  <a:pt x="207" y="394"/>
                </a:cubicBezTo>
                <a:cubicBezTo>
                  <a:pt x="206" y="394"/>
                  <a:pt x="202" y="394"/>
                  <a:pt x="202" y="394"/>
                </a:cubicBezTo>
                <a:cubicBezTo>
                  <a:pt x="201" y="394"/>
                  <a:pt x="200" y="396"/>
                  <a:pt x="199" y="397"/>
                </a:cubicBezTo>
                <a:cubicBezTo>
                  <a:pt x="199" y="397"/>
                  <a:pt x="195" y="397"/>
                  <a:pt x="195" y="397"/>
                </a:cubicBezTo>
                <a:cubicBezTo>
                  <a:pt x="194" y="398"/>
                  <a:pt x="194" y="398"/>
                  <a:pt x="193" y="399"/>
                </a:cubicBezTo>
                <a:cubicBezTo>
                  <a:pt x="191" y="400"/>
                  <a:pt x="191" y="400"/>
                  <a:pt x="190" y="402"/>
                </a:cubicBezTo>
                <a:cubicBezTo>
                  <a:pt x="188" y="404"/>
                  <a:pt x="189" y="403"/>
                  <a:pt x="185" y="402"/>
                </a:cubicBezTo>
                <a:cubicBezTo>
                  <a:pt x="182" y="402"/>
                  <a:pt x="184" y="403"/>
                  <a:pt x="183" y="403"/>
                </a:cubicBezTo>
                <a:cubicBezTo>
                  <a:pt x="182" y="403"/>
                  <a:pt x="181" y="404"/>
                  <a:pt x="180" y="405"/>
                </a:cubicBezTo>
                <a:cubicBezTo>
                  <a:pt x="180" y="406"/>
                  <a:pt x="178" y="404"/>
                  <a:pt x="177" y="404"/>
                </a:cubicBezTo>
                <a:cubicBezTo>
                  <a:pt x="176" y="405"/>
                  <a:pt x="176" y="403"/>
                  <a:pt x="176" y="400"/>
                </a:cubicBezTo>
                <a:cubicBezTo>
                  <a:pt x="175" y="398"/>
                  <a:pt x="173" y="398"/>
                  <a:pt x="173" y="398"/>
                </a:cubicBezTo>
                <a:cubicBezTo>
                  <a:pt x="173" y="398"/>
                  <a:pt x="171" y="398"/>
                  <a:pt x="171" y="397"/>
                </a:cubicBezTo>
                <a:cubicBezTo>
                  <a:pt x="171" y="396"/>
                  <a:pt x="167" y="396"/>
                  <a:pt x="166" y="396"/>
                </a:cubicBezTo>
                <a:cubicBezTo>
                  <a:pt x="166" y="396"/>
                  <a:pt x="163" y="396"/>
                  <a:pt x="163" y="396"/>
                </a:cubicBezTo>
                <a:cubicBezTo>
                  <a:pt x="163" y="396"/>
                  <a:pt x="160" y="396"/>
                  <a:pt x="160" y="397"/>
                </a:cubicBezTo>
                <a:cubicBezTo>
                  <a:pt x="160" y="397"/>
                  <a:pt x="159" y="397"/>
                  <a:pt x="157" y="398"/>
                </a:cubicBezTo>
                <a:cubicBezTo>
                  <a:pt x="154" y="399"/>
                  <a:pt x="156" y="398"/>
                  <a:pt x="156" y="400"/>
                </a:cubicBezTo>
                <a:cubicBezTo>
                  <a:pt x="157" y="401"/>
                  <a:pt x="157" y="402"/>
                  <a:pt x="157" y="402"/>
                </a:cubicBezTo>
                <a:cubicBezTo>
                  <a:pt x="158" y="403"/>
                  <a:pt x="157" y="402"/>
                  <a:pt x="157" y="404"/>
                </a:cubicBezTo>
                <a:cubicBezTo>
                  <a:pt x="156" y="406"/>
                  <a:pt x="156" y="405"/>
                  <a:pt x="156" y="407"/>
                </a:cubicBezTo>
                <a:cubicBezTo>
                  <a:pt x="155" y="408"/>
                  <a:pt x="155" y="407"/>
                  <a:pt x="154" y="410"/>
                </a:cubicBezTo>
                <a:cubicBezTo>
                  <a:pt x="153" y="412"/>
                  <a:pt x="154" y="410"/>
                  <a:pt x="153" y="412"/>
                </a:cubicBezTo>
                <a:cubicBezTo>
                  <a:pt x="152" y="413"/>
                  <a:pt x="150" y="412"/>
                  <a:pt x="148" y="411"/>
                </a:cubicBezTo>
                <a:cubicBezTo>
                  <a:pt x="147" y="411"/>
                  <a:pt x="148" y="410"/>
                  <a:pt x="148" y="408"/>
                </a:cubicBezTo>
                <a:cubicBezTo>
                  <a:pt x="149" y="406"/>
                  <a:pt x="148" y="407"/>
                  <a:pt x="148" y="406"/>
                </a:cubicBezTo>
                <a:cubicBezTo>
                  <a:pt x="148" y="405"/>
                  <a:pt x="147" y="406"/>
                  <a:pt x="145" y="407"/>
                </a:cubicBezTo>
                <a:cubicBezTo>
                  <a:pt x="144" y="407"/>
                  <a:pt x="144" y="405"/>
                  <a:pt x="145" y="403"/>
                </a:cubicBezTo>
                <a:cubicBezTo>
                  <a:pt x="145" y="401"/>
                  <a:pt x="144" y="402"/>
                  <a:pt x="144" y="401"/>
                </a:cubicBezTo>
                <a:cubicBezTo>
                  <a:pt x="144" y="401"/>
                  <a:pt x="143" y="400"/>
                  <a:pt x="142" y="400"/>
                </a:cubicBezTo>
                <a:cubicBezTo>
                  <a:pt x="141" y="400"/>
                  <a:pt x="140" y="399"/>
                  <a:pt x="140" y="399"/>
                </a:cubicBezTo>
                <a:cubicBezTo>
                  <a:pt x="139" y="398"/>
                  <a:pt x="137" y="396"/>
                  <a:pt x="136" y="395"/>
                </a:cubicBezTo>
                <a:cubicBezTo>
                  <a:pt x="134" y="394"/>
                  <a:pt x="132" y="395"/>
                  <a:pt x="132" y="395"/>
                </a:cubicBezTo>
                <a:cubicBezTo>
                  <a:pt x="132" y="395"/>
                  <a:pt x="130" y="397"/>
                  <a:pt x="128" y="399"/>
                </a:cubicBezTo>
                <a:cubicBezTo>
                  <a:pt x="128" y="399"/>
                  <a:pt x="128" y="400"/>
                  <a:pt x="128" y="400"/>
                </a:cubicBezTo>
                <a:cubicBezTo>
                  <a:pt x="127" y="400"/>
                  <a:pt x="127" y="400"/>
                  <a:pt x="127" y="399"/>
                </a:cubicBezTo>
                <a:cubicBezTo>
                  <a:pt x="127" y="399"/>
                  <a:pt x="126" y="398"/>
                  <a:pt x="126" y="398"/>
                </a:cubicBezTo>
                <a:cubicBezTo>
                  <a:pt x="126" y="398"/>
                  <a:pt x="126" y="396"/>
                  <a:pt x="125" y="396"/>
                </a:cubicBezTo>
                <a:cubicBezTo>
                  <a:pt x="125" y="396"/>
                  <a:pt x="124" y="396"/>
                  <a:pt x="123" y="395"/>
                </a:cubicBezTo>
                <a:cubicBezTo>
                  <a:pt x="122" y="395"/>
                  <a:pt x="121" y="394"/>
                  <a:pt x="121" y="394"/>
                </a:cubicBezTo>
                <a:cubicBezTo>
                  <a:pt x="120" y="394"/>
                  <a:pt x="118" y="392"/>
                  <a:pt x="118" y="392"/>
                </a:cubicBezTo>
                <a:cubicBezTo>
                  <a:pt x="118" y="392"/>
                  <a:pt x="118" y="392"/>
                  <a:pt x="117" y="392"/>
                </a:cubicBezTo>
                <a:cubicBezTo>
                  <a:pt x="117" y="392"/>
                  <a:pt x="116" y="391"/>
                  <a:pt x="116" y="391"/>
                </a:cubicBezTo>
                <a:cubicBezTo>
                  <a:pt x="115" y="391"/>
                  <a:pt x="115" y="391"/>
                  <a:pt x="115" y="391"/>
                </a:cubicBezTo>
                <a:cubicBezTo>
                  <a:pt x="115" y="391"/>
                  <a:pt x="115" y="391"/>
                  <a:pt x="115" y="391"/>
                </a:cubicBezTo>
                <a:cubicBezTo>
                  <a:pt x="114" y="391"/>
                  <a:pt x="114" y="391"/>
                  <a:pt x="113" y="390"/>
                </a:cubicBezTo>
                <a:cubicBezTo>
                  <a:pt x="111" y="390"/>
                  <a:pt x="112" y="390"/>
                  <a:pt x="110" y="390"/>
                </a:cubicBezTo>
                <a:cubicBezTo>
                  <a:pt x="109" y="390"/>
                  <a:pt x="108" y="390"/>
                  <a:pt x="108" y="390"/>
                </a:cubicBezTo>
                <a:cubicBezTo>
                  <a:pt x="108" y="390"/>
                  <a:pt x="107" y="389"/>
                  <a:pt x="105" y="389"/>
                </a:cubicBezTo>
                <a:cubicBezTo>
                  <a:pt x="104" y="390"/>
                  <a:pt x="102" y="391"/>
                  <a:pt x="101" y="391"/>
                </a:cubicBezTo>
                <a:cubicBezTo>
                  <a:pt x="101" y="391"/>
                  <a:pt x="100" y="390"/>
                  <a:pt x="100" y="390"/>
                </a:cubicBezTo>
                <a:cubicBezTo>
                  <a:pt x="100" y="390"/>
                  <a:pt x="100" y="389"/>
                  <a:pt x="100" y="389"/>
                </a:cubicBezTo>
                <a:cubicBezTo>
                  <a:pt x="100" y="389"/>
                  <a:pt x="99" y="388"/>
                  <a:pt x="98" y="387"/>
                </a:cubicBezTo>
                <a:cubicBezTo>
                  <a:pt x="98" y="387"/>
                  <a:pt x="97" y="387"/>
                  <a:pt x="97" y="387"/>
                </a:cubicBezTo>
                <a:cubicBezTo>
                  <a:pt x="97" y="387"/>
                  <a:pt x="97" y="387"/>
                  <a:pt x="97" y="388"/>
                </a:cubicBezTo>
                <a:cubicBezTo>
                  <a:pt x="97" y="389"/>
                  <a:pt x="99" y="389"/>
                  <a:pt x="97" y="389"/>
                </a:cubicBezTo>
                <a:cubicBezTo>
                  <a:pt x="96" y="388"/>
                  <a:pt x="95" y="388"/>
                  <a:pt x="95" y="388"/>
                </a:cubicBezTo>
                <a:cubicBezTo>
                  <a:pt x="92" y="389"/>
                  <a:pt x="92" y="389"/>
                  <a:pt x="92" y="389"/>
                </a:cubicBezTo>
                <a:cubicBezTo>
                  <a:pt x="93" y="388"/>
                  <a:pt x="93" y="388"/>
                  <a:pt x="93" y="388"/>
                </a:cubicBezTo>
                <a:cubicBezTo>
                  <a:pt x="93" y="388"/>
                  <a:pt x="94" y="388"/>
                  <a:pt x="94" y="388"/>
                </a:cubicBezTo>
                <a:cubicBezTo>
                  <a:pt x="94" y="387"/>
                  <a:pt x="94" y="387"/>
                  <a:pt x="94" y="387"/>
                </a:cubicBezTo>
                <a:cubicBezTo>
                  <a:pt x="94" y="387"/>
                  <a:pt x="94" y="386"/>
                  <a:pt x="94" y="386"/>
                </a:cubicBezTo>
                <a:cubicBezTo>
                  <a:pt x="95" y="386"/>
                  <a:pt x="96" y="385"/>
                  <a:pt x="95" y="385"/>
                </a:cubicBezTo>
                <a:cubicBezTo>
                  <a:pt x="94" y="385"/>
                  <a:pt x="93" y="385"/>
                  <a:pt x="93" y="385"/>
                </a:cubicBezTo>
                <a:cubicBezTo>
                  <a:pt x="93" y="384"/>
                  <a:pt x="93" y="384"/>
                  <a:pt x="93" y="384"/>
                </a:cubicBezTo>
                <a:cubicBezTo>
                  <a:pt x="93" y="384"/>
                  <a:pt x="92" y="383"/>
                  <a:pt x="92" y="383"/>
                </a:cubicBezTo>
                <a:cubicBezTo>
                  <a:pt x="92" y="384"/>
                  <a:pt x="92" y="385"/>
                  <a:pt x="92" y="385"/>
                </a:cubicBezTo>
                <a:cubicBezTo>
                  <a:pt x="91" y="385"/>
                  <a:pt x="91" y="385"/>
                  <a:pt x="91" y="384"/>
                </a:cubicBezTo>
                <a:cubicBezTo>
                  <a:pt x="91" y="383"/>
                  <a:pt x="91" y="383"/>
                  <a:pt x="91" y="383"/>
                </a:cubicBezTo>
                <a:cubicBezTo>
                  <a:pt x="90" y="383"/>
                  <a:pt x="89" y="383"/>
                  <a:pt x="89" y="383"/>
                </a:cubicBezTo>
                <a:cubicBezTo>
                  <a:pt x="89" y="383"/>
                  <a:pt x="90" y="384"/>
                  <a:pt x="88" y="384"/>
                </a:cubicBezTo>
                <a:cubicBezTo>
                  <a:pt x="87" y="384"/>
                  <a:pt x="86" y="385"/>
                  <a:pt x="85" y="385"/>
                </a:cubicBezTo>
                <a:cubicBezTo>
                  <a:pt x="84" y="386"/>
                  <a:pt x="84" y="387"/>
                  <a:pt x="84" y="387"/>
                </a:cubicBezTo>
                <a:cubicBezTo>
                  <a:pt x="84" y="388"/>
                  <a:pt x="82" y="388"/>
                  <a:pt x="82" y="389"/>
                </a:cubicBezTo>
                <a:cubicBezTo>
                  <a:pt x="83" y="389"/>
                  <a:pt x="82" y="389"/>
                  <a:pt x="84" y="390"/>
                </a:cubicBezTo>
                <a:cubicBezTo>
                  <a:pt x="85" y="390"/>
                  <a:pt x="85" y="390"/>
                  <a:pt x="86" y="390"/>
                </a:cubicBezTo>
                <a:cubicBezTo>
                  <a:pt x="87" y="391"/>
                  <a:pt x="88" y="390"/>
                  <a:pt x="88" y="390"/>
                </a:cubicBezTo>
                <a:cubicBezTo>
                  <a:pt x="88" y="390"/>
                  <a:pt x="88" y="390"/>
                  <a:pt x="89" y="391"/>
                </a:cubicBezTo>
                <a:cubicBezTo>
                  <a:pt x="89" y="391"/>
                  <a:pt x="90" y="390"/>
                  <a:pt x="90" y="391"/>
                </a:cubicBezTo>
                <a:cubicBezTo>
                  <a:pt x="90" y="392"/>
                  <a:pt x="91" y="393"/>
                  <a:pt x="90" y="393"/>
                </a:cubicBezTo>
                <a:cubicBezTo>
                  <a:pt x="89" y="393"/>
                  <a:pt x="88" y="394"/>
                  <a:pt x="88" y="393"/>
                </a:cubicBezTo>
                <a:cubicBezTo>
                  <a:pt x="88" y="393"/>
                  <a:pt x="88" y="392"/>
                  <a:pt x="87" y="392"/>
                </a:cubicBezTo>
                <a:cubicBezTo>
                  <a:pt x="87" y="392"/>
                  <a:pt x="86" y="392"/>
                  <a:pt x="86" y="392"/>
                </a:cubicBezTo>
                <a:cubicBezTo>
                  <a:pt x="85" y="394"/>
                  <a:pt x="85" y="394"/>
                  <a:pt x="85" y="394"/>
                </a:cubicBezTo>
                <a:cubicBezTo>
                  <a:pt x="85" y="394"/>
                  <a:pt x="85" y="395"/>
                  <a:pt x="84" y="395"/>
                </a:cubicBezTo>
                <a:cubicBezTo>
                  <a:pt x="83" y="395"/>
                  <a:pt x="84" y="395"/>
                  <a:pt x="82" y="395"/>
                </a:cubicBezTo>
                <a:cubicBezTo>
                  <a:pt x="80" y="395"/>
                  <a:pt x="80" y="394"/>
                  <a:pt x="79" y="394"/>
                </a:cubicBezTo>
                <a:cubicBezTo>
                  <a:pt x="79" y="394"/>
                  <a:pt x="79" y="394"/>
                  <a:pt x="78" y="394"/>
                </a:cubicBezTo>
                <a:cubicBezTo>
                  <a:pt x="78" y="394"/>
                  <a:pt x="76" y="392"/>
                  <a:pt x="75" y="394"/>
                </a:cubicBezTo>
                <a:cubicBezTo>
                  <a:pt x="74" y="395"/>
                  <a:pt x="73" y="396"/>
                  <a:pt x="73" y="396"/>
                </a:cubicBezTo>
                <a:cubicBezTo>
                  <a:pt x="70" y="396"/>
                  <a:pt x="70" y="396"/>
                  <a:pt x="70" y="396"/>
                </a:cubicBezTo>
                <a:cubicBezTo>
                  <a:pt x="70" y="396"/>
                  <a:pt x="69" y="396"/>
                  <a:pt x="68" y="396"/>
                </a:cubicBezTo>
                <a:cubicBezTo>
                  <a:pt x="67" y="396"/>
                  <a:pt x="66" y="396"/>
                  <a:pt x="66" y="396"/>
                </a:cubicBezTo>
                <a:cubicBezTo>
                  <a:pt x="65" y="397"/>
                  <a:pt x="64" y="394"/>
                  <a:pt x="64" y="394"/>
                </a:cubicBezTo>
                <a:cubicBezTo>
                  <a:pt x="64" y="394"/>
                  <a:pt x="65" y="392"/>
                  <a:pt x="62" y="394"/>
                </a:cubicBezTo>
                <a:cubicBezTo>
                  <a:pt x="59" y="396"/>
                  <a:pt x="58" y="396"/>
                  <a:pt x="58" y="396"/>
                </a:cubicBezTo>
                <a:cubicBezTo>
                  <a:pt x="58" y="396"/>
                  <a:pt x="57" y="396"/>
                  <a:pt x="57" y="397"/>
                </a:cubicBezTo>
                <a:cubicBezTo>
                  <a:pt x="57" y="396"/>
                  <a:pt x="57" y="396"/>
                  <a:pt x="57" y="396"/>
                </a:cubicBezTo>
                <a:cubicBezTo>
                  <a:pt x="57" y="396"/>
                  <a:pt x="57" y="396"/>
                  <a:pt x="57" y="396"/>
                </a:cubicBezTo>
                <a:cubicBezTo>
                  <a:pt x="57" y="396"/>
                  <a:pt x="57" y="396"/>
                  <a:pt x="57" y="396"/>
                </a:cubicBezTo>
                <a:cubicBezTo>
                  <a:pt x="57" y="396"/>
                  <a:pt x="57" y="396"/>
                  <a:pt x="57" y="396"/>
                </a:cubicBezTo>
                <a:cubicBezTo>
                  <a:pt x="57" y="396"/>
                  <a:pt x="57" y="396"/>
                  <a:pt x="57" y="396"/>
                </a:cubicBezTo>
                <a:cubicBezTo>
                  <a:pt x="57" y="396"/>
                  <a:pt x="57" y="396"/>
                  <a:pt x="57" y="396"/>
                </a:cubicBezTo>
                <a:cubicBezTo>
                  <a:pt x="56" y="396"/>
                  <a:pt x="56" y="396"/>
                  <a:pt x="56" y="395"/>
                </a:cubicBezTo>
                <a:cubicBezTo>
                  <a:pt x="56" y="395"/>
                  <a:pt x="56" y="395"/>
                  <a:pt x="56" y="395"/>
                </a:cubicBezTo>
                <a:cubicBezTo>
                  <a:pt x="56" y="395"/>
                  <a:pt x="55" y="395"/>
                  <a:pt x="55" y="394"/>
                </a:cubicBezTo>
                <a:cubicBezTo>
                  <a:pt x="53" y="392"/>
                  <a:pt x="50" y="388"/>
                  <a:pt x="50" y="388"/>
                </a:cubicBezTo>
                <a:cubicBezTo>
                  <a:pt x="52" y="384"/>
                  <a:pt x="52" y="384"/>
                  <a:pt x="52" y="384"/>
                </a:cubicBezTo>
                <a:cubicBezTo>
                  <a:pt x="52" y="384"/>
                  <a:pt x="53" y="377"/>
                  <a:pt x="53" y="375"/>
                </a:cubicBezTo>
                <a:cubicBezTo>
                  <a:pt x="53" y="374"/>
                  <a:pt x="53" y="368"/>
                  <a:pt x="53" y="368"/>
                </a:cubicBezTo>
                <a:cubicBezTo>
                  <a:pt x="53" y="368"/>
                  <a:pt x="49" y="367"/>
                  <a:pt x="52" y="364"/>
                </a:cubicBezTo>
                <a:cubicBezTo>
                  <a:pt x="55" y="360"/>
                  <a:pt x="58" y="355"/>
                  <a:pt x="58" y="355"/>
                </a:cubicBezTo>
                <a:cubicBezTo>
                  <a:pt x="58" y="345"/>
                  <a:pt x="58" y="345"/>
                  <a:pt x="58" y="345"/>
                </a:cubicBezTo>
                <a:cubicBezTo>
                  <a:pt x="58" y="345"/>
                  <a:pt x="55" y="342"/>
                  <a:pt x="59" y="340"/>
                </a:cubicBezTo>
                <a:cubicBezTo>
                  <a:pt x="63" y="337"/>
                  <a:pt x="70" y="328"/>
                  <a:pt x="70" y="328"/>
                </a:cubicBezTo>
                <a:cubicBezTo>
                  <a:pt x="77" y="320"/>
                  <a:pt x="77" y="320"/>
                  <a:pt x="77" y="320"/>
                </a:cubicBezTo>
                <a:cubicBezTo>
                  <a:pt x="65" y="317"/>
                  <a:pt x="65" y="317"/>
                  <a:pt x="65" y="317"/>
                </a:cubicBezTo>
                <a:cubicBezTo>
                  <a:pt x="58" y="316"/>
                  <a:pt x="58" y="316"/>
                  <a:pt x="58" y="316"/>
                </a:cubicBezTo>
                <a:cubicBezTo>
                  <a:pt x="53" y="313"/>
                  <a:pt x="53" y="313"/>
                  <a:pt x="53" y="313"/>
                </a:cubicBezTo>
                <a:cubicBezTo>
                  <a:pt x="50" y="308"/>
                  <a:pt x="50" y="308"/>
                  <a:pt x="50" y="308"/>
                </a:cubicBezTo>
                <a:cubicBezTo>
                  <a:pt x="47" y="310"/>
                  <a:pt x="47" y="310"/>
                  <a:pt x="47" y="310"/>
                </a:cubicBezTo>
                <a:cubicBezTo>
                  <a:pt x="44" y="312"/>
                  <a:pt x="44" y="312"/>
                  <a:pt x="44" y="312"/>
                </a:cubicBezTo>
                <a:cubicBezTo>
                  <a:pt x="37" y="311"/>
                  <a:pt x="37" y="311"/>
                  <a:pt x="37" y="311"/>
                </a:cubicBezTo>
                <a:cubicBezTo>
                  <a:pt x="32" y="306"/>
                  <a:pt x="32" y="306"/>
                  <a:pt x="32" y="306"/>
                </a:cubicBezTo>
                <a:cubicBezTo>
                  <a:pt x="28" y="309"/>
                  <a:pt x="28" y="309"/>
                  <a:pt x="28" y="309"/>
                </a:cubicBezTo>
                <a:cubicBezTo>
                  <a:pt x="24" y="306"/>
                  <a:pt x="24" y="306"/>
                  <a:pt x="24" y="306"/>
                </a:cubicBezTo>
                <a:cubicBezTo>
                  <a:pt x="21" y="301"/>
                  <a:pt x="21" y="301"/>
                  <a:pt x="21" y="301"/>
                </a:cubicBezTo>
                <a:cubicBezTo>
                  <a:pt x="20" y="297"/>
                  <a:pt x="20" y="297"/>
                  <a:pt x="20" y="297"/>
                </a:cubicBezTo>
                <a:cubicBezTo>
                  <a:pt x="15" y="292"/>
                  <a:pt x="15" y="292"/>
                  <a:pt x="15" y="292"/>
                </a:cubicBezTo>
                <a:cubicBezTo>
                  <a:pt x="13" y="292"/>
                  <a:pt x="13" y="292"/>
                  <a:pt x="13" y="292"/>
                </a:cubicBezTo>
                <a:cubicBezTo>
                  <a:pt x="13" y="291"/>
                  <a:pt x="13" y="291"/>
                  <a:pt x="13" y="291"/>
                </a:cubicBezTo>
                <a:cubicBezTo>
                  <a:pt x="12" y="285"/>
                  <a:pt x="12" y="285"/>
                  <a:pt x="12" y="285"/>
                </a:cubicBezTo>
                <a:cubicBezTo>
                  <a:pt x="15" y="283"/>
                  <a:pt x="15" y="283"/>
                  <a:pt x="15" y="283"/>
                </a:cubicBezTo>
                <a:cubicBezTo>
                  <a:pt x="17" y="280"/>
                  <a:pt x="17" y="280"/>
                  <a:pt x="17" y="280"/>
                </a:cubicBezTo>
                <a:cubicBezTo>
                  <a:pt x="19" y="277"/>
                  <a:pt x="19" y="277"/>
                  <a:pt x="19" y="277"/>
                </a:cubicBezTo>
                <a:cubicBezTo>
                  <a:pt x="18" y="273"/>
                  <a:pt x="18" y="273"/>
                  <a:pt x="18" y="273"/>
                </a:cubicBezTo>
                <a:cubicBezTo>
                  <a:pt x="18" y="273"/>
                  <a:pt x="14" y="273"/>
                  <a:pt x="13" y="272"/>
                </a:cubicBezTo>
                <a:cubicBezTo>
                  <a:pt x="12" y="272"/>
                  <a:pt x="9" y="270"/>
                  <a:pt x="9" y="270"/>
                </a:cubicBezTo>
                <a:cubicBezTo>
                  <a:pt x="8" y="265"/>
                  <a:pt x="8" y="265"/>
                  <a:pt x="8" y="265"/>
                </a:cubicBezTo>
                <a:cubicBezTo>
                  <a:pt x="6" y="262"/>
                  <a:pt x="6" y="262"/>
                  <a:pt x="6" y="262"/>
                </a:cubicBezTo>
                <a:cubicBezTo>
                  <a:pt x="5" y="257"/>
                  <a:pt x="5" y="257"/>
                  <a:pt x="5" y="257"/>
                </a:cubicBezTo>
                <a:cubicBezTo>
                  <a:pt x="6" y="252"/>
                  <a:pt x="6" y="252"/>
                  <a:pt x="6" y="252"/>
                </a:cubicBezTo>
                <a:cubicBezTo>
                  <a:pt x="6" y="252"/>
                  <a:pt x="6" y="252"/>
                  <a:pt x="6" y="252"/>
                </a:cubicBezTo>
                <a:cubicBezTo>
                  <a:pt x="6" y="252"/>
                  <a:pt x="6" y="252"/>
                  <a:pt x="6" y="252"/>
                </a:cubicBezTo>
                <a:cubicBezTo>
                  <a:pt x="7" y="252"/>
                  <a:pt x="7" y="252"/>
                  <a:pt x="7" y="252"/>
                </a:cubicBezTo>
                <a:cubicBezTo>
                  <a:pt x="8" y="250"/>
                  <a:pt x="8" y="250"/>
                  <a:pt x="8" y="250"/>
                </a:cubicBezTo>
                <a:cubicBezTo>
                  <a:pt x="8" y="249"/>
                  <a:pt x="8" y="249"/>
                  <a:pt x="8" y="249"/>
                </a:cubicBezTo>
                <a:cubicBezTo>
                  <a:pt x="8" y="249"/>
                  <a:pt x="9" y="248"/>
                  <a:pt x="10" y="248"/>
                </a:cubicBezTo>
                <a:cubicBezTo>
                  <a:pt x="10" y="248"/>
                  <a:pt x="11" y="248"/>
                  <a:pt x="11" y="248"/>
                </a:cubicBezTo>
                <a:cubicBezTo>
                  <a:pt x="12" y="248"/>
                  <a:pt x="12" y="245"/>
                  <a:pt x="12" y="245"/>
                </a:cubicBezTo>
                <a:cubicBezTo>
                  <a:pt x="14" y="245"/>
                  <a:pt x="14" y="245"/>
                  <a:pt x="14" y="245"/>
                </a:cubicBezTo>
                <a:cubicBezTo>
                  <a:pt x="14" y="245"/>
                  <a:pt x="15" y="244"/>
                  <a:pt x="15" y="244"/>
                </a:cubicBezTo>
                <a:cubicBezTo>
                  <a:pt x="15" y="243"/>
                  <a:pt x="15" y="242"/>
                  <a:pt x="15" y="242"/>
                </a:cubicBezTo>
                <a:cubicBezTo>
                  <a:pt x="15" y="242"/>
                  <a:pt x="16" y="240"/>
                  <a:pt x="16" y="239"/>
                </a:cubicBezTo>
                <a:cubicBezTo>
                  <a:pt x="16" y="238"/>
                  <a:pt x="15" y="237"/>
                  <a:pt x="15" y="237"/>
                </a:cubicBezTo>
                <a:cubicBezTo>
                  <a:pt x="15" y="237"/>
                  <a:pt x="14" y="235"/>
                  <a:pt x="13" y="235"/>
                </a:cubicBezTo>
                <a:cubicBezTo>
                  <a:pt x="13" y="235"/>
                  <a:pt x="11" y="235"/>
                  <a:pt x="11" y="235"/>
                </a:cubicBezTo>
                <a:cubicBezTo>
                  <a:pt x="10" y="235"/>
                  <a:pt x="9" y="233"/>
                  <a:pt x="9" y="233"/>
                </a:cubicBezTo>
                <a:cubicBezTo>
                  <a:pt x="9" y="233"/>
                  <a:pt x="10" y="232"/>
                  <a:pt x="10" y="231"/>
                </a:cubicBezTo>
                <a:cubicBezTo>
                  <a:pt x="11" y="231"/>
                  <a:pt x="11" y="228"/>
                  <a:pt x="11" y="228"/>
                </a:cubicBezTo>
                <a:cubicBezTo>
                  <a:pt x="11" y="228"/>
                  <a:pt x="10" y="227"/>
                  <a:pt x="9" y="227"/>
                </a:cubicBezTo>
                <a:cubicBezTo>
                  <a:pt x="9" y="227"/>
                  <a:pt x="7" y="227"/>
                  <a:pt x="7" y="227"/>
                </a:cubicBezTo>
                <a:cubicBezTo>
                  <a:pt x="7" y="224"/>
                  <a:pt x="7" y="224"/>
                  <a:pt x="7" y="224"/>
                </a:cubicBezTo>
                <a:cubicBezTo>
                  <a:pt x="7" y="224"/>
                  <a:pt x="5" y="223"/>
                  <a:pt x="4" y="223"/>
                </a:cubicBezTo>
                <a:cubicBezTo>
                  <a:pt x="4" y="223"/>
                  <a:pt x="4" y="222"/>
                  <a:pt x="3" y="222"/>
                </a:cubicBezTo>
                <a:cubicBezTo>
                  <a:pt x="4" y="222"/>
                  <a:pt x="4" y="222"/>
                  <a:pt x="4" y="222"/>
                </a:cubicBezTo>
                <a:cubicBezTo>
                  <a:pt x="4" y="222"/>
                  <a:pt x="4" y="222"/>
                  <a:pt x="4" y="222"/>
                </a:cubicBezTo>
                <a:cubicBezTo>
                  <a:pt x="4" y="221"/>
                  <a:pt x="3" y="220"/>
                  <a:pt x="3" y="219"/>
                </a:cubicBezTo>
                <a:cubicBezTo>
                  <a:pt x="3" y="219"/>
                  <a:pt x="4" y="219"/>
                  <a:pt x="4" y="219"/>
                </a:cubicBezTo>
                <a:cubicBezTo>
                  <a:pt x="4" y="219"/>
                  <a:pt x="4" y="218"/>
                  <a:pt x="5" y="217"/>
                </a:cubicBezTo>
                <a:cubicBezTo>
                  <a:pt x="5" y="217"/>
                  <a:pt x="5" y="217"/>
                  <a:pt x="6" y="217"/>
                </a:cubicBezTo>
                <a:cubicBezTo>
                  <a:pt x="6" y="217"/>
                  <a:pt x="6" y="216"/>
                  <a:pt x="7" y="216"/>
                </a:cubicBezTo>
                <a:cubicBezTo>
                  <a:pt x="7" y="215"/>
                  <a:pt x="7" y="213"/>
                  <a:pt x="7" y="213"/>
                </a:cubicBezTo>
                <a:cubicBezTo>
                  <a:pt x="7" y="213"/>
                  <a:pt x="7" y="213"/>
                  <a:pt x="6" y="212"/>
                </a:cubicBezTo>
                <a:cubicBezTo>
                  <a:pt x="5" y="212"/>
                  <a:pt x="5" y="212"/>
                  <a:pt x="5" y="211"/>
                </a:cubicBezTo>
                <a:cubicBezTo>
                  <a:pt x="4" y="211"/>
                  <a:pt x="5" y="210"/>
                  <a:pt x="5" y="210"/>
                </a:cubicBezTo>
                <a:cubicBezTo>
                  <a:pt x="5" y="210"/>
                  <a:pt x="3" y="209"/>
                  <a:pt x="3" y="209"/>
                </a:cubicBezTo>
                <a:cubicBezTo>
                  <a:pt x="3" y="209"/>
                  <a:pt x="1" y="209"/>
                  <a:pt x="1" y="209"/>
                </a:cubicBezTo>
                <a:cubicBezTo>
                  <a:pt x="1" y="209"/>
                  <a:pt x="1" y="209"/>
                  <a:pt x="1" y="209"/>
                </a:cubicBezTo>
                <a:cubicBezTo>
                  <a:pt x="1" y="207"/>
                  <a:pt x="1" y="207"/>
                  <a:pt x="1" y="207"/>
                </a:cubicBezTo>
                <a:cubicBezTo>
                  <a:pt x="0" y="205"/>
                  <a:pt x="0" y="205"/>
                  <a:pt x="0" y="205"/>
                </a:cubicBezTo>
                <a:cubicBezTo>
                  <a:pt x="1" y="204"/>
                  <a:pt x="1" y="204"/>
                  <a:pt x="1" y="204"/>
                </a:cubicBezTo>
                <a:cubicBezTo>
                  <a:pt x="3" y="206"/>
                  <a:pt x="3" y="206"/>
                  <a:pt x="3" y="206"/>
                </a:cubicBezTo>
                <a:cubicBezTo>
                  <a:pt x="3" y="206"/>
                  <a:pt x="3" y="205"/>
                  <a:pt x="3" y="204"/>
                </a:cubicBezTo>
                <a:cubicBezTo>
                  <a:pt x="4" y="204"/>
                  <a:pt x="5" y="202"/>
                  <a:pt x="5" y="202"/>
                </a:cubicBezTo>
                <a:cubicBezTo>
                  <a:pt x="7" y="202"/>
                  <a:pt x="7" y="202"/>
                  <a:pt x="7" y="202"/>
                </a:cubicBezTo>
                <a:cubicBezTo>
                  <a:pt x="7" y="202"/>
                  <a:pt x="11" y="202"/>
                  <a:pt x="11" y="202"/>
                </a:cubicBezTo>
                <a:cubicBezTo>
                  <a:pt x="12" y="201"/>
                  <a:pt x="10" y="199"/>
                  <a:pt x="10" y="199"/>
                </a:cubicBezTo>
                <a:cubicBezTo>
                  <a:pt x="10" y="199"/>
                  <a:pt x="8" y="201"/>
                  <a:pt x="8" y="201"/>
                </a:cubicBezTo>
                <a:cubicBezTo>
                  <a:pt x="7" y="201"/>
                  <a:pt x="7" y="198"/>
                  <a:pt x="7" y="198"/>
                </a:cubicBezTo>
                <a:cubicBezTo>
                  <a:pt x="7" y="196"/>
                  <a:pt x="7" y="196"/>
                  <a:pt x="7" y="196"/>
                </a:cubicBezTo>
                <a:cubicBezTo>
                  <a:pt x="9" y="195"/>
                  <a:pt x="9" y="195"/>
                  <a:pt x="9" y="195"/>
                </a:cubicBezTo>
                <a:cubicBezTo>
                  <a:pt x="10" y="193"/>
                  <a:pt x="10" y="193"/>
                  <a:pt x="10" y="193"/>
                </a:cubicBezTo>
                <a:cubicBezTo>
                  <a:pt x="10" y="193"/>
                  <a:pt x="12" y="191"/>
                  <a:pt x="12" y="191"/>
                </a:cubicBezTo>
                <a:cubicBezTo>
                  <a:pt x="13" y="190"/>
                  <a:pt x="12" y="188"/>
                  <a:pt x="12" y="188"/>
                </a:cubicBezTo>
                <a:cubicBezTo>
                  <a:pt x="13" y="185"/>
                  <a:pt x="13" y="185"/>
                  <a:pt x="13" y="185"/>
                </a:cubicBezTo>
                <a:cubicBezTo>
                  <a:pt x="11" y="182"/>
                  <a:pt x="11" y="182"/>
                  <a:pt x="11" y="182"/>
                </a:cubicBezTo>
                <a:cubicBezTo>
                  <a:pt x="11" y="179"/>
                  <a:pt x="11" y="179"/>
                  <a:pt x="11" y="179"/>
                </a:cubicBezTo>
                <a:cubicBezTo>
                  <a:pt x="9" y="176"/>
                  <a:pt x="9" y="176"/>
                  <a:pt x="9" y="176"/>
                </a:cubicBezTo>
                <a:cubicBezTo>
                  <a:pt x="9" y="175"/>
                  <a:pt x="9" y="175"/>
                  <a:pt x="9" y="175"/>
                </a:cubicBezTo>
                <a:cubicBezTo>
                  <a:pt x="8" y="173"/>
                  <a:pt x="8" y="173"/>
                  <a:pt x="8" y="173"/>
                </a:cubicBezTo>
                <a:cubicBezTo>
                  <a:pt x="8" y="171"/>
                  <a:pt x="8" y="171"/>
                  <a:pt x="8" y="171"/>
                </a:cubicBezTo>
                <a:cubicBezTo>
                  <a:pt x="8" y="171"/>
                  <a:pt x="6" y="169"/>
                  <a:pt x="5" y="169"/>
                </a:cubicBezTo>
                <a:cubicBezTo>
                  <a:pt x="4" y="169"/>
                  <a:pt x="5" y="168"/>
                  <a:pt x="5" y="168"/>
                </a:cubicBezTo>
                <a:cubicBezTo>
                  <a:pt x="5" y="166"/>
                  <a:pt x="5" y="166"/>
                  <a:pt x="5" y="166"/>
                </a:cubicBezTo>
                <a:cubicBezTo>
                  <a:pt x="5" y="163"/>
                  <a:pt x="5" y="163"/>
                  <a:pt x="5" y="163"/>
                </a:cubicBezTo>
                <a:cubicBezTo>
                  <a:pt x="10" y="164"/>
                  <a:pt x="10" y="164"/>
                  <a:pt x="10" y="164"/>
                </a:cubicBezTo>
                <a:cubicBezTo>
                  <a:pt x="12" y="164"/>
                  <a:pt x="12" y="164"/>
                  <a:pt x="12" y="164"/>
                </a:cubicBezTo>
                <a:cubicBezTo>
                  <a:pt x="9" y="162"/>
                  <a:pt x="9" y="162"/>
                  <a:pt x="9" y="162"/>
                </a:cubicBezTo>
                <a:cubicBezTo>
                  <a:pt x="12" y="161"/>
                  <a:pt x="12" y="161"/>
                  <a:pt x="12" y="161"/>
                </a:cubicBezTo>
                <a:cubicBezTo>
                  <a:pt x="14" y="163"/>
                  <a:pt x="14" y="163"/>
                  <a:pt x="14" y="163"/>
                </a:cubicBezTo>
                <a:cubicBezTo>
                  <a:pt x="17" y="164"/>
                  <a:pt x="17" y="164"/>
                  <a:pt x="17" y="164"/>
                </a:cubicBezTo>
                <a:cubicBezTo>
                  <a:pt x="18" y="166"/>
                  <a:pt x="18" y="166"/>
                  <a:pt x="18" y="166"/>
                </a:cubicBezTo>
                <a:cubicBezTo>
                  <a:pt x="19" y="164"/>
                  <a:pt x="19" y="164"/>
                  <a:pt x="19" y="164"/>
                </a:cubicBezTo>
                <a:cubicBezTo>
                  <a:pt x="22" y="164"/>
                  <a:pt x="22" y="164"/>
                  <a:pt x="22" y="164"/>
                </a:cubicBezTo>
                <a:cubicBezTo>
                  <a:pt x="23" y="164"/>
                  <a:pt x="23" y="164"/>
                  <a:pt x="23" y="164"/>
                </a:cubicBezTo>
                <a:cubicBezTo>
                  <a:pt x="26" y="163"/>
                  <a:pt x="26" y="163"/>
                  <a:pt x="26" y="163"/>
                </a:cubicBezTo>
                <a:cubicBezTo>
                  <a:pt x="29" y="163"/>
                  <a:pt x="29" y="163"/>
                  <a:pt x="29" y="163"/>
                </a:cubicBezTo>
                <a:cubicBezTo>
                  <a:pt x="30" y="161"/>
                  <a:pt x="30" y="161"/>
                  <a:pt x="30" y="161"/>
                </a:cubicBezTo>
                <a:cubicBezTo>
                  <a:pt x="32" y="160"/>
                  <a:pt x="32" y="160"/>
                  <a:pt x="32" y="160"/>
                </a:cubicBezTo>
                <a:cubicBezTo>
                  <a:pt x="33" y="159"/>
                  <a:pt x="33" y="159"/>
                  <a:pt x="33" y="159"/>
                </a:cubicBezTo>
                <a:cubicBezTo>
                  <a:pt x="30" y="157"/>
                  <a:pt x="30" y="157"/>
                  <a:pt x="30" y="157"/>
                </a:cubicBezTo>
                <a:cubicBezTo>
                  <a:pt x="28" y="154"/>
                  <a:pt x="28" y="154"/>
                  <a:pt x="28" y="154"/>
                </a:cubicBezTo>
                <a:cubicBezTo>
                  <a:pt x="30" y="154"/>
                  <a:pt x="30" y="154"/>
                  <a:pt x="30" y="154"/>
                </a:cubicBezTo>
                <a:cubicBezTo>
                  <a:pt x="30" y="151"/>
                  <a:pt x="30" y="151"/>
                  <a:pt x="30" y="151"/>
                </a:cubicBezTo>
                <a:cubicBezTo>
                  <a:pt x="30" y="151"/>
                  <a:pt x="34" y="152"/>
                  <a:pt x="34" y="152"/>
                </a:cubicBezTo>
                <a:cubicBezTo>
                  <a:pt x="34" y="151"/>
                  <a:pt x="34" y="151"/>
                  <a:pt x="35" y="150"/>
                </a:cubicBezTo>
                <a:cubicBezTo>
                  <a:pt x="36" y="150"/>
                  <a:pt x="38" y="149"/>
                  <a:pt x="38" y="149"/>
                </a:cubicBezTo>
                <a:cubicBezTo>
                  <a:pt x="39" y="147"/>
                  <a:pt x="39" y="147"/>
                  <a:pt x="39" y="147"/>
                </a:cubicBezTo>
                <a:cubicBezTo>
                  <a:pt x="39" y="147"/>
                  <a:pt x="41" y="146"/>
                  <a:pt x="41" y="146"/>
                </a:cubicBezTo>
                <a:cubicBezTo>
                  <a:pt x="42" y="146"/>
                  <a:pt x="41" y="145"/>
                  <a:pt x="41" y="144"/>
                </a:cubicBezTo>
                <a:cubicBezTo>
                  <a:pt x="41" y="143"/>
                  <a:pt x="41" y="141"/>
                  <a:pt x="41" y="141"/>
                </a:cubicBezTo>
                <a:cubicBezTo>
                  <a:pt x="42" y="139"/>
                  <a:pt x="42" y="139"/>
                  <a:pt x="42" y="139"/>
                </a:cubicBezTo>
                <a:cubicBezTo>
                  <a:pt x="40" y="135"/>
                  <a:pt x="40" y="135"/>
                  <a:pt x="40" y="135"/>
                </a:cubicBezTo>
                <a:cubicBezTo>
                  <a:pt x="37" y="136"/>
                  <a:pt x="37" y="136"/>
                  <a:pt x="37" y="136"/>
                </a:cubicBezTo>
                <a:cubicBezTo>
                  <a:pt x="35" y="134"/>
                  <a:pt x="35" y="134"/>
                  <a:pt x="35" y="134"/>
                </a:cubicBezTo>
                <a:cubicBezTo>
                  <a:pt x="35" y="134"/>
                  <a:pt x="32" y="134"/>
                  <a:pt x="32" y="133"/>
                </a:cubicBezTo>
                <a:cubicBezTo>
                  <a:pt x="31" y="132"/>
                  <a:pt x="30" y="130"/>
                  <a:pt x="30" y="130"/>
                </a:cubicBezTo>
                <a:cubicBezTo>
                  <a:pt x="30" y="128"/>
                  <a:pt x="30" y="128"/>
                  <a:pt x="30" y="128"/>
                </a:cubicBezTo>
                <a:cubicBezTo>
                  <a:pt x="33" y="128"/>
                  <a:pt x="33" y="128"/>
                  <a:pt x="33" y="128"/>
                </a:cubicBezTo>
                <a:cubicBezTo>
                  <a:pt x="31" y="127"/>
                  <a:pt x="31" y="127"/>
                  <a:pt x="31" y="127"/>
                </a:cubicBezTo>
                <a:cubicBezTo>
                  <a:pt x="31" y="124"/>
                  <a:pt x="31" y="124"/>
                  <a:pt x="31" y="124"/>
                </a:cubicBezTo>
                <a:cubicBezTo>
                  <a:pt x="35" y="123"/>
                  <a:pt x="35" y="123"/>
                  <a:pt x="35" y="123"/>
                </a:cubicBezTo>
                <a:cubicBezTo>
                  <a:pt x="35" y="123"/>
                  <a:pt x="40" y="125"/>
                  <a:pt x="41" y="125"/>
                </a:cubicBezTo>
                <a:cubicBezTo>
                  <a:pt x="42" y="126"/>
                  <a:pt x="42" y="122"/>
                  <a:pt x="42" y="122"/>
                </a:cubicBezTo>
                <a:cubicBezTo>
                  <a:pt x="43" y="117"/>
                  <a:pt x="43" y="117"/>
                  <a:pt x="43" y="117"/>
                </a:cubicBezTo>
                <a:cubicBezTo>
                  <a:pt x="43" y="117"/>
                  <a:pt x="42" y="113"/>
                  <a:pt x="43" y="112"/>
                </a:cubicBezTo>
                <a:cubicBezTo>
                  <a:pt x="44" y="112"/>
                  <a:pt x="47" y="106"/>
                  <a:pt x="47" y="106"/>
                </a:cubicBezTo>
                <a:cubicBezTo>
                  <a:pt x="47" y="106"/>
                  <a:pt x="47" y="100"/>
                  <a:pt x="47" y="99"/>
                </a:cubicBezTo>
                <a:cubicBezTo>
                  <a:pt x="47" y="98"/>
                  <a:pt x="47" y="94"/>
                  <a:pt x="47" y="94"/>
                </a:cubicBezTo>
                <a:cubicBezTo>
                  <a:pt x="47" y="93"/>
                  <a:pt x="47" y="93"/>
                  <a:pt x="47" y="93"/>
                </a:cubicBezTo>
                <a:cubicBezTo>
                  <a:pt x="47" y="93"/>
                  <a:pt x="44" y="92"/>
                  <a:pt x="43" y="92"/>
                </a:cubicBezTo>
                <a:cubicBezTo>
                  <a:pt x="43" y="91"/>
                  <a:pt x="44" y="89"/>
                  <a:pt x="44" y="89"/>
                </a:cubicBezTo>
                <a:cubicBezTo>
                  <a:pt x="39" y="88"/>
                  <a:pt x="39" y="88"/>
                  <a:pt x="39" y="88"/>
                </a:cubicBezTo>
                <a:cubicBezTo>
                  <a:pt x="40" y="85"/>
                  <a:pt x="41" y="80"/>
                  <a:pt x="42" y="80"/>
                </a:cubicBezTo>
                <a:cubicBezTo>
                  <a:pt x="43" y="79"/>
                  <a:pt x="45" y="77"/>
                  <a:pt x="45" y="77"/>
                </a:cubicBezTo>
                <a:cubicBezTo>
                  <a:pt x="45" y="73"/>
                  <a:pt x="45" y="73"/>
                  <a:pt x="45" y="73"/>
                </a:cubicBezTo>
                <a:cubicBezTo>
                  <a:pt x="43" y="70"/>
                  <a:pt x="43" y="70"/>
                  <a:pt x="43" y="70"/>
                </a:cubicBezTo>
                <a:cubicBezTo>
                  <a:pt x="45" y="67"/>
                  <a:pt x="45" y="67"/>
                  <a:pt x="45" y="67"/>
                </a:cubicBezTo>
                <a:cubicBezTo>
                  <a:pt x="45" y="67"/>
                  <a:pt x="49" y="65"/>
                  <a:pt x="49" y="65"/>
                </a:cubicBezTo>
                <a:cubicBezTo>
                  <a:pt x="50" y="65"/>
                  <a:pt x="56" y="65"/>
                  <a:pt x="56" y="65"/>
                </a:cubicBezTo>
                <a:cubicBezTo>
                  <a:pt x="60" y="63"/>
                  <a:pt x="60" y="63"/>
                  <a:pt x="60" y="63"/>
                </a:cubicBezTo>
                <a:cubicBezTo>
                  <a:pt x="66" y="63"/>
                  <a:pt x="66" y="63"/>
                  <a:pt x="66" y="63"/>
                </a:cubicBezTo>
                <a:cubicBezTo>
                  <a:pt x="70" y="62"/>
                  <a:pt x="70" y="62"/>
                  <a:pt x="70" y="62"/>
                </a:cubicBezTo>
                <a:cubicBezTo>
                  <a:pt x="73" y="64"/>
                  <a:pt x="73" y="64"/>
                  <a:pt x="73" y="64"/>
                </a:cubicBezTo>
                <a:cubicBezTo>
                  <a:pt x="73" y="64"/>
                  <a:pt x="75" y="66"/>
                  <a:pt x="75" y="67"/>
                </a:cubicBezTo>
                <a:cubicBezTo>
                  <a:pt x="75" y="67"/>
                  <a:pt x="77" y="69"/>
                  <a:pt x="77" y="70"/>
                </a:cubicBezTo>
                <a:cubicBezTo>
                  <a:pt x="76" y="70"/>
                  <a:pt x="78" y="73"/>
                  <a:pt x="78" y="73"/>
                </a:cubicBezTo>
                <a:cubicBezTo>
                  <a:pt x="78" y="73"/>
                  <a:pt x="77" y="75"/>
                  <a:pt x="77" y="76"/>
                </a:cubicBezTo>
                <a:cubicBezTo>
                  <a:pt x="77" y="76"/>
                  <a:pt x="78" y="80"/>
                  <a:pt x="78" y="80"/>
                </a:cubicBezTo>
                <a:cubicBezTo>
                  <a:pt x="78" y="81"/>
                  <a:pt x="80" y="82"/>
                  <a:pt x="80" y="82"/>
                </a:cubicBezTo>
                <a:cubicBezTo>
                  <a:pt x="82" y="81"/>
                  <a:pt x="82" y="81"/>
                  <a:pt x="82" y="81"/>
                </a:cubicBezTo>
                <a:cubicBezTo>
                  <a:pt x="83" y="79"/>
                  <a:pt x="83" y="79"/>
                  <a:pt x="83" y="79"/>
                </a:cubicBezTo>
                <a:cubicBezTo>
                  <a:pt x="81" y="76"/>
                  <a:pt x="81" y="76"/>
                  <a:pt x="81" y="76"/>
                </a:cubicBezTo>
                <a:cubicBezTo>
                  <a:pt x="80" y="76"/>
                  <a:pt x="80" y="76"/>
                  <a:pt x="80" y="76"/>
                </a:cubicBezTo>
                <a:cubicBezTo>
                  <a:pt x="81" y="72"/>
                  <a:pt x="81" y="72"/>
                  <a:pt x="81" y="72"/>
                </a:cubicBezTo>
                <a:cubicBezTo>
                  <a:pt x="81" y="72"/>
                  <a:pt x="83" y="71"/>
                  <a:pt x="84" y="72"/>
                </a:cubicBezTo>
                <a:cubicBezTo>
                  <a:pt x="85" y="72"/>
                  <a:pt x="88" y="75"/>
                  <a:pt x="88" y="75"/>
                </a:cubicBezTo>
                <a:cubicBezTo>
                  <a:pt x="90" y="76"/>
                  <a:pt x="90" y="76"/>
                  <a:pt x="90" y="76"/>
                </a:cubicBezTo>
                <a:cubicBezTo>
                  <a:pt x="90" y="76"/>
                  <a:pt x="93" y="74"/>
                  <a:pt x="93" y="74"/>
                </a:cubicBezTo>
                <a:cubicBezTo>
                  <a:pt x="93" y="74"/>
                  <a:pt x="90" y="70"/>
                  <a:pt x="90" y="70"/>
                </a:cubicBezTo>
                <a:cubicBezTo>
                  <a:pt x="91" y="65"/>
                  <a:pt x="91" y="65"/>
                  <a:pt x="91" y="65"/>
                </a:cubicBezTo>
                <a:cubicBezTo>
                  <a:pt x="92" y="61"/>
                  <a:pt x="92" y="61"/>
                  <a:pt x="92" y="61"/>
                </a:cubicBezTo>
                <a:cubicBezTo>
                  <a:pt x="96" y="58"/>
                  <a:pt x="96" y="58"/>
                  <a:pt x="96" y="58"/>
                </a:cubicBezTo>
                <a:cubicBezTo>
                  <a:pt x="99" y="60"/>
                  <a:pt x="99" y="60"/>
                  <a:pt x="99" y="60"/>
                </a:cubicBezTo>
                <a:cubicBezTo>
                  <a:pt x="104" y="60"/>
                  <a:pt x="104" y="60"/>
                  <a:pt x="104" y="60"/>
                </a:cubicBezTo>
                <a:cubicBezTo>
                  <a:pt x="109" y="60"/>
                  <a:pt x="109" y="60"/>
                  <a:pt x="109" y="60"/>
                </a:cubicBezTo>
                <a:cubicBezTo>
                  <a:pt x="112" y="59"/>
                  <a:pt x="112" y="59"/>
                  <a:pt x="112" y="59"/>
                </a:cubicBezTo>
                <a:cubicBezTo>
                  <a:pt x="116" y="59"/>
                  <a:pt x="116" y="59"/>
                  <a:pt x="116" y="59"/>
                </a:cubicBezTo>
                <a:cubicBezTo>
                  <a:pt x="116" y="59"/>
                  <a:pt x="114" y="57"/>
                  <a:pt x="114" y="57"/>
                </a:cubicBezTo>
                <a:cubicBezTo>
                  <a:pt x="113" y="57"/>
                  <a:pt x="111" y="55"/>
                  <a:pt x="111" y="55"/>
                </a:cubicBezTo>
                <a:cubicBezTo>
                  <a:pt x="111" y="55"/>
                  <a:pt x="110" y="57"/>
                  <a:pt x="110" y="57"/>
                </a:cubicBezTo>
                <a:cubicBezTo>
                  <a:pt x="109" y="58"/>
                  <a:pt x="106" y="58"/>
                  <a:pt x="106" y="57"/>
                </a:cubicBezTo>
                <a:cubicBezTo>
                  <a:pt x="105" y="57"/>
                  <a:pt x="104" y="54"/>
                  <a:pt x="104" y="54"/>
                </a:cubicBezTo>
                <a:cubicBezTo>
                  <a:pt x="104" y="51"/>
                  <a:pt x="104" y="51"/>
                  <a:pt x="104" y="51"/>
                </a:cubicBezTo>
                <a:cubicBezTo>
                  <a:pt x="106" y="50"/>
                  <a:pt x="106" y="50"/>
                  <a:pt x="106" y="50"/>
                </a:cubicBezTo>
                <a:cubicBezTo>
                  <a:pt x="103" y="47"/>
                  <a:pt x="103" y="47"/>
                  <a:pt x="103" y="47"/>
                </a:cubicBezTo>
                <a:cubicBezTo>
                  <a:pt x="103" y="47"/>
                  <a:pt x="103" y="44"/>
                  <a:pt x="104" y="43"/>
                </a:cubicBezTo>
                <a:cubicBezTo>
                  <a:pt x="105" y="43"/>
                  <a:pt x="105" y="41"/>
                  <a:pt x="105" y="41"/>
                </a:cubicBezTo>
                <a:cubicBezTo>
                  <a:pt x="102" y="41"/>
                  <a:pt x="102" y="41"/>
                  <a:pt x="102" y="41"/>
                </a:cubicBezTo>
                <a:cubicBezTo>
                  <a:pt x="102" y="41"/>
                  <a:pt x="101" y="41"/>
                  <a:pt x="101" y="39"/>
                </a:cubicBezTo>
                <a:cubicBezTo>
                  <a:pt x="102" y="37"/>
                  <a:pt x="102" y="36"/>
                  <a:pt x="102" y="36"/>
                </a:cubicBezTo>
                <a:cubicBezTo>
                  <a:pt x="98" y="36"/>
                  <a:pt x="98" y="36"/>
                  <a:pt x="98" y="36"/>
                </a:cubicBezTo>
                <a:cubicBezTo>
                  <a:pt x="96" y="36"/>
                  <a:pt x="96" y="36"/>
                  <a:pt x="96" y="36"/>
                </a:cubicBezTo>
                <a:cubicBezTo>
                  <a:pt x="93" y="33"/>
                  <a:pt x="93" y="33"/>
                  <a:pt x="93" y="33"/>
                </a:cubicBezTo>
                <a:cubicBezTo>
                  <a:pt x="94" y="30"/>
                  <a:pt x="94" y="30"/>
                  <a:pt x="94" y="30"/>
                </a:cubicBezTo>
                <a:cubicBezTo>
                  <a:pt x="100" y="29"/>
                  <a:pt x="100" y="29"/>
                  <a:pt x="100" y="29"/>
                </a:cubicBezTo>
                <a:cubicBezTo>
                  <a:pt x="107" y="26"/>
                  <a:pt x="107" y="26"/>
                  <a:pt x="107" y="26"/>
                </a:cubicBezTo>
                <a:cubicBezTo>
                  <a:pt x="106" y="24"/>
                  <a:pt x="106" y="24"/>
                  <a:pt x="106" y="24"/>
                </a:cubicBezTo>
                <a:cubicBezTo>
                  <a:pt x="104" y="25"/>
                  <a:pt x="104" y="25"/>
                  <a:pt x="104" y="25"/>
                </a:cubicBezTo>
                <a:cubicBezTo>
                  <a:pt x="104" y="25"/>
                  <a:pt x="103" y="26"/>
                  <a:pt x="103" y="26"/>
                </a:cubicBezTo>
                <a:cubicBezTo>
                  <a:pt x="102" y="26"/>
                  <a:pt x="100" y="26"/>
                  <a:pt x="100" y="26"/>
                </a:cubicBezTo>
                <a:cubicBezTo>
                  <a:pt x="100" y="24"/>
                  <a:pt x="100" y="24"/>
                  <a:pt x="100" y="24"/>
                </a:cubicBezTo>
                <a:cubicBezTo>
                  <a:pt x="103" y="24"/>
                  <a:pt x="103" y="24"/>
                  <a:pt x="103" y="24"/>
                </a:cubicBezTo>
                <a:cubicBezTo>
                  <a:pt x="105" y="23"/>
                  <a:pt x="105" y="23"/>
                  <a:pt x="105" y="23"/>
                </a:cubicBezTo>
                <a:cubicBezTo>
                  <a:pt x="103" y="22"/>
                  <a:pt x="103" y="22"/>
                  <a:pt x="103" y="22"/>
                </a:cubicBezTo>
                <a:cubicBezTo>
                  <a:pt x="100" y="18"/>
                  <a:pt x="100" y="18"/>
                  <a:pt x="100" y="18"/>
                </a:cubicBezTo>
                <a:cubicBezTo>
                  <a:pt x="99" y="15"/>
                  <a:pt x="99" y="15"/>
                  <a:pt x="99" y="15"/>
                </a:cubicBezTo>
                <a:cubicBezTo>
                  <a:pt x="97" y="14"/>
                  <a:pt x="97" y="14"/>
                  <a:pt x="97" y="14"/>
                </a:cubicBezTo>
                <a:cubicBezTo>
                  <a:pt x="95" y="12"/>
                  <a:pt x="95" y="12"/>
                  <a:pt x="95" y="12"/>
                </a:cubicBezTo>
                <a:cubicBezTo>
                  <a:pt x="95" y="9"/>
                  <a:pt x="95" y="9"/>
                  <a:pt x="95" y="9"/>
                </a:cubicBezTo>
                <a:cubicBezTo>
                  <a:pt x="94" y="1"/>
                  <a:pt x="94" y="1"/>
                  <a:pt x="94" y="1"/>
                </a:cubicBezTo>
                <a:cubicBezTo>
                  <a:pt x="97" y="1"/>
                  <a:pt x="97" y="1"/>
                  <a:pt x="97" y="1"/>
                </a:cubicBezTo>
                <a:cubicBezTo>
                  <a:pt x="99" y="0"/>
                  <a:pt x="99" y="0"/>
                  <a:pt x="99" y="0"/>
                </a:cubicBezTo>
                <a:cubicBezTo>
                  <a:pt x="99" y="0"/>
                  <a:pt x="104" y="2"/>
                  <a:pt x="105" y="2"/>
                </a:cubicBezTo>
                <a:cubicBezTo>
                  <a:pt x="106" y="2"/>
                  <a:pt x="108" y="3"/>
                  <a:pt x="108" y="3"/>
                </a:cubicBezTo>
                <a:cubicBezTo>
                  <a:pt x="112" y="5"/>
                  <a:pt x="112" y="5"/>
                  <a:pt x="112" y="5"/>
                </a:cubicBezTo>
                <a:cubicBezTo>
                  <a:pt x="115" y="6"/>
                  <a:pt x="115" y="6"/>
                  <a:pt x="115" y="6"/>
                </a:cubicBezTo>
                <a:cubicBezTo>
                  <a:pt x="115" y="6"/>
                  <a:pt x="116" y="6"/>
                  <a:pt x="116" y="6"/>
                </a:cubicBezTo>
                <a:cubicBezTo>
                  <a:pt x="117" y="6"/>
                  <a:pt x="119" y="5"/>
                  <a:pt x="119" y="5"/>
                </a:cubicBezTo>
                <a:cubicBezTo>
                  <a:pt x="119" y="5"/>
                  <a:pt x="122" y="3"/>
                  <a:pt x="123" y="3"/>
                </a:cubicBezTo>
                <a:cubicBezTo>
                  <a:pt x="123" y="2"/>
                  <a:pt x="124" y="2"/>
                  <a:pt x="124" y="2"/>
                </a:cubicBezTo>
                <a:cubicBezTo>
                  <a:pt x="126" y="6"/>
                  <a:pt x="126" y="6"/>
                  <a:pt x="126" y="6"/>
                </a:cubicBezTo>
                <a:cubicBezTo>
                  <a:pt x="128" y="4"/>
                  <a:pt x="128" y="4"/>
                  <a:pt x="128" y="4"/>
                </a:cubicBezTo>
                <a:cubicBezTo>
                  <a:pt x="129" y="2"/>
                  <a:pt x="129" y="2"/>
                  <a:pt x="129" y="2"/>
                </a:cubicBezTo>
                <a:cubicBezTo>
                  <a:pt x="137" y="11"/>
                  <a:pt x="137" y="11"/>
                  <a:pt x="137" y="11"/>
                </a:cubicBezTo>
                <a:cubicBezTo>
                  <a:pt x="138" y="15"/>
                  <a:pt x="138" y="15"/>
                  <a:pt x="138" y="15"/>
                </a:cubicBezTo>
                <a:cubicBezTo>
                  <a:pt x="138" y="15"/>
                  <a:pt x="138" y="18"/>
                  <a:pt x="138" y="18"/>
                </a:cubicBezTo>
                <a:cubicBezTo>
                  <a:pt x="137" y="18"/>
                  <a:pt x="136" y="22"/>
                  <a:pt x="136" y="22"/>
                </a:cubicBezTo>
                <a:cubicBezTo>
                  <a:pt x="136" y="25"/>
                  <a:pt x="136" y="25"/>
                  <a:pt x="136" y="25"/>
                </a:cubicBezTo>
                <a:cubicBezTo>
                  <a:pt x="138" y="26"/>
                  <a:pt x="138" y="26"/>
                  <a:pt x="138" y="26"/>
                </a:cubicBezTo>
                <a:cubicBezTo>
                  <a:pt x="141" y="26"/>
                  <a:pt x="141" y="26"/>
                  <a:pt x="141" y="26"/>
                </a:cubicBezTo>
                <a:cubicBezTo>
                  <a:pt x="143" y="28"/>
                  <a:pt x="143" y="28"/>
                  <a:pt x="143" y="28"/>
                </a:cubicBezTo>
                <a:cubicBezTo>
                  <a:pt x="144" y="29"/>
                  <a:pt x="144" y="29"/>
                  <a:pt x="144" y="29"/>
                </a:cubicBezTo>
                <a:cubicBezTo>
                  <a:pt x="147" y="29"/>
                  <a:pt x="147" y="29"/>
                  <a:pt x="147" y="29"/>
                </a:cubicBezTo>
                <a:cubicBezTo>
                  <a:pt x="148" y="28"/>
                  <a:pt x="148" y="28"/>
                  <a:pt x="148" y="28"/>
                </a:cubicBezTo>
                <a:cubicBezTo>
                  <a:pt x="152" y="29"/>
                  <a:pt x="152" y="29"/>
                  <a:pt x="152" y="29"/>
                </a:cubicBezTo>
                <a:cubicBezTo>
                  <a:pt x="155" y="31"/>
                  <a:pt x="155" y="31"/>
                  <a:pt x="155" y="31"/>
                </a:cubicBezTo>
                <a:cubicBezTo>
                  <a:pt x="158" y="33"/>
                  <a:pt x="158" y="33"/>
                  <a:pt x="158" y="33"/>
                </a:cubicBezTo>
                <a:cubicBezTo>
                  <a:pt x="163" y="35"/>
                  <a:pt x="163" y="35"/>
                  <a:pt x="163" y="35"/>
                </a:cubicBezTo>
                <a:cubicBezTo>
                  <a:pt x="164" y="32"/>
                  <a:pt x="164" y="32"/>
                  <a:pt x="164" y="32"/>
                </a:cubicBezTo>
                <a:cubicBezTo>
                  <a:pt x="165" y="31"/>
                  <a:pt x="165" y="31"/>
                  <a:pt x="165" y="31"/>
                </a:cubicBezTo>
                <a:cubicBezTo>
                  <a:pt x="168" y="31"/>
                  <a:pt x="168" y="31"/>
                  <a:pt x="168" y="31"/>
                </a:cubicBezTo>
                <a:cubicBezTo>
                  <a:pt x="170" y="30"/>
                  <a:pt x="170" y="30"/>
                  <a:pt x="170" y="30"/>
                </a:cubicBezTo>
                <a:cubicBezTo>
                  <a:pt x="171" y="29"/>
                  <a:pt x="171" y="29"/>
                  <a:pt x="171" y="29"/>
                </a:cubicBezTo>
                <a:cubicBezTo>
                  <a:pt x="168" y="26"/>
                  <a:pt x="168" y="26"/>
                  <a:pt x="168" y="26"/>
                </a:cubicBezTo>
                <a:cubicBezTo>
                  <a:pt x="168" y="23"/>
                  <a:pt x="168" y="23"/>
                  <a:pt x="168" y="23"/>
                </a:cubicBezTo>
                <a:cubicBezTo>
                  <a:pt x="168" y="23"/>
                  <a:pt x="170" y="21"/>
                  <a:pt x="170" y="21"/>
                </a:cubicBezTo>
                <a:cubicBezTo>
                  <a:pt x="171" y="21"/>
                  <a:pt x="175" y="22"/>
                  <a:pt x="175" y="22"/>
                </a:cubicBezTo>
                <a:cubicBezTo>
                  <a:pt x="176" y="25"/>
                  <a:pt x="176" y="25"/>
                  <a:pt x="176" y="25"/>
                </a:cubicBezTo>
                <a:cubicBezTo>
                  <a:pt x="177" y="28"/>
                  <a:pt x="177" y="28"/>
                  <a:pt x="177" y="28"/>
                </a:cubicBezTo>
                <a:cubicBezTo>
                  <a:pt x="173" y="29"/>
                  <a:pt x="173" y="29"/>
                  <a:pt x="173" y="29"/>
                </a:cubicBezTo>
                <a:cubicBezTo>
                  <a:pt x="172" y="31"/>
                  <a:pt x="172" y="31"/>
                  <a:pt x="172" y="31"/>
                </a:cubicBezTo>
                <a:cubicBezTo>
                  <a:pt x="172" y="35"/>
                  <a:pt x="172" y="35"/>
                  <a:pt x="172" y="35"/>
                </a:cubicBezTo>
                <a:cubicBezTo>
                  <a:pt x="172" y="39"/>
                  <a:pt x="172" y="39"/>
                  <a:pt x="172" y="39"/>
                </a:cubicBezTo>
                <a:cubicBezTo>
                  <a:pt x="172" y="39"/>
                  <a:pt x="172" y="41"/>
                  <a:pt x="171" y="41"/>
                </a:cubicBezTo>
                <a:cubicBezTo>
                  <a:pt x="170" y="42"/>
                  <a:pt x="168" y="42"/>
                  <a:pt x="168" y="42"/>
                </a:cubicBezTo>
                <a:cubicBezTo>
                  <a:pt x="168" y="44"/>
                  <a:pt x="168" y="44"/>
                  <a:pt x="168" y="44"/>
                </a:cubicBezTo>
                <a:cubicBezTo>
                  <a:pt x="165" y="46"/>
                  <a:pt x="165" y="46"/>
                  <a:pt x="165" y="46"/>
                </a:cubicBezTo>
                <a:cubicBezTo>
                  <a:pt x="162" y="46"/>
                  <a:pt x="162" y="46"/>
                  <a:pt x="162" y="46"/>
                </a:cubicBezTo>
                <a:cubicBezTo>
                  <a:pt x="161" y="47"/>
                  <a:pt x="161" y="47"/>
                  <a:pt x="161" y="47"/>
                </a:cubicBezTo>
                <a:cubicBezTo>
                  <a:pt x="162" y="50"/>
                  <a:pt x="162" y="50"/>
                  <a:pt x="162" y="50"/>
                </a:cubicBezTo>
                <a:cubicBezTo>
                  <a:pt x="164" y="52"/>
                  <a:pt x="164" y="52"/>
                  <a:pt x="164" y="52"/>
                </a:cubicBezTo>
                <a:cubicBezTo>
                  <a:pt x="167" y="53"/>
                  <a:pt x="167" y="53"/>
                  <a:pt x="167" y="53"/>
                </a:cubicBezTo>
                <a:cubicBezTo>
                  <a:pt x="169" y="52"/>
                  <a:pt x="169" y="52"/>
                  <a:pt x="169" y="52"/>
                </a:cubicBezTo>
                <a:cubicBezTo>
                  <a:pt x="170" y="50"/>
                  <a:pt x="170" y="50"/>
                  <a:pt x="170" y="50"/>
                </a:cubicBezTo>
                <a:cubicBezTo>
                  <a:pt x="173" y="49"/>
                  <a:pt x="173" y="49"/>
                  <a:pt x="173" y="49"/>
                </a:cubicBezTo>
                <a:cubicBezTo>
                  <a:pt x="177" y="51"/>
                  <a:pt x="177" y="51"/>
                  <a:pt x="177" y="51"/>
                </a:cubicBezTo>
                <a:cubicBezTo>
                  <a:pt x="178" y="53"/>
                  <a:pt x="178" y="53"/>
                  <a:pt x="178" y="53"/>
                </a:cubicBezTo>
                <a:cubicBezTo>
                  <a:pt x="178" y="53"/>
                  <a:pt x="182" y="53"/>
                  <a:pt x="182" y="53"/>
                </a:cubicBezTo>
                <a:cubicBezTo>
                  <a:pt x="182" y="53"/>
                  <a:pt x="183" y="50"/>
                  <a:pt x="183" y="50"/>
                </a:cubicBezTo>
                <a:cubicBezTo>
                  <a:pt x="183" y="50"/>
                  <a:pt x="184" y="48"/>
                  <a:pt x="185" y="48"/>
                </a:cubicBezTo>
                <a:cubicBezTo>
                  <a:pt x="186" y="48"/>
                  <a:pt x="187" y="46"/>
                  <a:pt x="188" y="46"/>
                </a:cubicBezTo>
                <a:cubicBezTo>
                  <a:pt x="188" y="45"/>
                  <a:pt x="189" y="43"/>
                  <a:pt x="189" y="43"/>
                </a:cubicBezTo>
                <a:cubicBezTo>
                  <a:pt x="189" y="43"/>
                  <a:pt x="191" y="42"/>
                  <a:pt x="192" y="42"/>
                </a:cubicBezTo>
                <a:cubicBezTo>
                  <a:pt x="193" y="42"/>
                  <a:pt x="199" y="41"/>
                  <a:pt x="199" y="41"/>
                </a:cubicBezTo>
                <a:cubicBezTo>
                  <a:pt x="199" y="41"/>
                  <a:pt x="203" y="40"/>
                  <a:pt x="204" y="39"/>
                </a:cubicBezTo>
                <a:cubicBezTo>
                  <a:pt x="204" y="39"/>
                  <a:pt x="208" y="36"/>
                  <a:pt x="208" y="36"/>
                </a:cubicBezTo>
                <a:cubicBezTo>
                  <a:pt x="209" y="33"/>
                  <a:pt x="209" y="33"/>
                  <a:pt x="209" y="33"/>
                </a:cubicBezTo>
                <a:cubicBezTo>
                  <a:pt x="212" y="30"/>
                  <a:pt x="212" y="30"/>
                  <a:pt x="212" y="30"/>
                </a:cubicBezTo>
                <a:cubicBezTo>
                  <a:pt x="212" y="30"/>
                  <a:pt x="213" y="30"/>
                  <a:pt x="213" y="29"/>
                </a:cubicBezTo>
                <a:cubicBezTo>
                  <a:pt x="213" y="28"/>
                  <a:pt x="214" y="25"/>
                  <a:pt x="214" y="25"/>
                </a:cubicBezTo>
                <a:cubicBezTo>
                  <a:pt x="216" y="24"/>
                  <a:pt x="216" y="24"/>
                  <a:pt x="216" y="24"/>
                </a:cubicBezTo>
                <a:cubicBezTo>
                  <a:pt x="216" y="24"/>
                  <a:pt x="218" y="25"/>
                  <a:pt x="218" y="26"/>
                </a:cubicBezTo>
                <a:cubicBezTo>
                  <a:pt x="218" y="26"/>
                  <a:pt x="217" y="28"/>
                  <a:pt x="217" y="28"/>
                </a:cubicBezTo>
                <a:cubicBezTo>
                  <a:pt x="217" y="28"/>
                  <a:pt x="215" y="29"/>
                  <a:pt x="214" y="30"/>
                </a:cubicBezTo>
                <a:cubicBezTo>
                  <a:pt x="214" y="30"/>
                  <a:pt x="214" y="32"/>
                  <a:pt x="214" y="32"/>
                </a:cubicBezTo>
                <a:cubicBezTo>
                  <a:pt x="216" y="30"/>
                  <a:pt x="216" y="30"/>
                  <a:pt x="216" y="30"/>
                </a:cubicBezTo>
                <a:cubicBezTo>
                  <a:pt x="216" y="30"/>
                  <a:pt x="217" y="29"/>
                  <a:pt x="217" y="29"/>
                </a:cubicBezTo>
                <a:cubicBezTo>
                  <a:pt x="217" y="29"/>
                  <a:pt x="221" y="28"/>
                  <a:pt x="221" y="28"/>
                </a:cubicBezTo>
                <a:cubicBezTo>
                  <a:pt x="221" y="28"/>
                  <a:pt x="223" y="29"/>
                  <a:pt x="223" y="29"/>
                </a:cubicBezTo>
                <a:cubicBezTo>
                  <a:pt x="223" y="29"/>
                  <a:pt x="225" y="30"/>
                  <a:pt x="225" y="30"/>
                </a:cubicBezTo>
                <a:cubicBezTo>
                  <a:pt x="229" y="29"/>
                  <a:pt x="229" y="29"/>
                  <a:pt x="229" y="29"/>
                </a:cubicBezTo>
                <a:cubicBezTo>
                  <a:pt x="229" y="27"/>
                  <a:pt x="229" y="27"/>
                  <a:pt x="229" y="27"/>
                </a:cubicBezTo>
                <a:cubicBezTo>
                  <a:pt x="229" y="27"/>
                  <a:pt x="229" y="26"/>
                  <a:pt x="230" y="26"/>
                </a:cubicBezTo>
                <a:cubicBezTo>
                  <a:pt x="231" y="25"/>
                  <a:pt x="233" y="24"/>
                  <a:pt x="233" y="24"/>
                </a:cubicBezTo>
                <a:cubicBezTo>
                  <a:pt x="233" y="24"/>
                  <a:pt x="233" y="22"/>
                  <a:pt x="233" y="21"/>
                </a:cubicBezTo>
                <a:cubicBezTo>
                  <a:pt x="233" y="21"/>
                  <a:pt x="234" y="19"/>
                  <a:pt x="234" y="19"/>
                </a:cubicBezTo>
                <a:cubicBezTo>
                  <a:pt x="234" y="19"/>
                  <a:pt x="234" y="19"/>
                  <a:pt x="234" y="19"/>
                </a:cubicBezTo>
                <a:cubicBezTo>
                  <a:pt x="234" y="19"/>
                  <a:pt x="236" y="18"/>
                  <a:pt x="236" y="18"/>
                </a:cubicBezTo>
                <a:cubicBezTo>
                  <a:pt x="236" y="18"/>
                  <a:pt x="237" y="15"/>
                  <a:pt x="237" y="15"/>
                </a:cubicBezTo>
                <a:cubicBezTo>
                  <a:pt x="237" y="15"/>
                  <a:pt x="237" y="14"/>
                  <a:pt x="238" y="14"/>
                </a:cubicBezTo>
                <a:cubicBezTo>
                  <a:pt x="238" y="14"/>
                  <a:pt x="240" y="12"/>
                  <a:pt x="240" y="12"/>
                </a:cubicBezTo>
                <a:cubicBezTo>
                  <a:pt x="241" y="11"/>
                  <a:pt x="241" y="11"/>
                  <a:pt x="242" y="11"/>
                </a:cubicBezTo>
                <a:cubicBezTo>
                  <a:pt x="242" y="11"/>
                  <a:pt x="243" y="13"/>
                  <a:pt x="243" y="13"/>
                </a:cubicBezTo>
                <a:cubicBezTo>
                  <a:pt x="243" y="13"/>
                  <a:pt x="243" y="14"/>
                  <a:pt x="242" y="15"/>
                </a:cubicBezTo>
                <a:cubicBezTo>
                  <a:pt x="241" y="15"/>
                  <a:pt x="240" y="16"/>
                  <a:pt x="240" y="16"/>
                </a:cubicBezTo>
                <a:cubicBezTo>
                  <a:pt x="240" y="16"/>
                  <a:pt x="242" y="18"/>
                  <a:pt x="242" y="18"/>
                </a:cubicBezTo>
                <a:cubicBezTo>
                  <a:pt x="242" y="18"/>
                  <a:pt x="243" y="19"/>
                  <a:pt x="243" y="19"/>
                </a:cubicBezTo>
                <a:cubicBezTo>
                  <a:pt x="243" y="20"/>
                  <a:pt x="242" y="21"/>
                  <a:pt x="242" y="21"/>
                </a:cubicBezTo>
                <a:cubicBezTo>
                  <a:pt x="243" y="21"/>
                  <a:pt x="246" y="20"/>
                  <a:pt x="246" y="20"/>
                </a:cubicBezTo>
                <a:cubicBezTo>
                  <a:pt x="246" y="20"/>
                  <a:pt x="246" y="18"/>
                  <a:pt x="246" y="18"/>
                </a:cubicBezTo>
                <a:cubicBezTo>
                  <a:pt x="246" y="18"/>
                  <a:pt x="248" y="16"/>
                  <a:pt x="248" y="16"/>
                </a:cubicBezTo>
                <a:cubicBezTo>
                  <a:pt x="249" y="16"/>
                  <a:pt x="251" y="17"/>
                  <a:pt x="251" y="17"/>
                </a:cubicBezTo>
                <a:cubicBezTo>
                  <a:pt x="251" y="17"/>
                  <a:pt x="251" y="18"/>
                  <a:pt x="251" y="19"/>
                </a:cubicBezTo>
                <a:cubicBezTo>
                  <a:pt x="250" y="19"/>
                  <a:pt x="248" y="21"/>
                  <a:pt x="248" y="21"/>
                </a:cubicBezTo>
                <a:cubicBezTo>
                  <a:pt x="248" y="22"/>
                  <a:pt x="247" y="22"/>
                  <a:pt x="248" y="22"/>
                </a:cubicBezTo>
                <a:cubicBezTo>
                  <a:pt x="248" y="23"/>
                  <a:pt x="250" y="25"/>
                  <a:pt x="250" y="25"/>
                </a:cubicBezTo>
                <a:cubicBezTo>
                  <a:pt x="253" y="27"/>
                  <a:pt x="253" y="27"/>
                  <a:pt x="253" y="27"/>
                </a:cubicBezTo>
                <a:cubicBezTo>
                  <a:pt x="253" y="27"/>
                  <a:pt x="253" y="28"/>
                  <a:pt x="253" y="29"/>
                </a:cubicBezTo>
                <a:cubicBezTo>
                  <a:pt x="253" y="29"/>
                  <a:pt x="248" y="29"/>
                  <a:pt x="248" y="29"/>
                </a:cubicBezTo>
                <a:cubicBezTo>
                  <a:pt x="248" y="29"/>
                  <a:pt x="248" y="29"/>
                  <a:pt x="247" y="30"/>
                </a:cubicBezTo>
                <a:cubicBezTo>
                  <a:pt x="247" y="30"/>
                  <a:pt x="246" y="31"/>
                  <a:pt x="244" y="32"/>
                </a:cubicBezTo>
                <a:cubicBezTo>
                  <a:pt x="242" y="32"/>
                  <a:pt x="242" y="32"/>
                  <a:pt x="242" y="33"/>
                </a:cubicBezTo>
                <a:cubicBezTo>
                  <a:pt x="242" y="34"/>
                  <a:pt x="241" y="35"/>
                  <a:pt x="242" y="36"/>
                </a:cubicBezTo>
                <a:cubicBezTo>
                  <a:pt x="243" y="37"/>
                  <a:pt x="245" y="38"/>
                  <a:pt x="245" y="38"/>
                </a:cubicBezTo>
                <a:cubicBezTo>
                  <a:pt x="245" y="38"/>
                  <a:pt x="250" y="40"/>
                  <a:pt x="250" y="39"/>
                </a:cubicBezTo>
                <a:cubicBezTo>
                  <a:pt x="250" y="39"/>
                  <a:pt x="257" y="39"/>
                  <a:pt x="257" y="39"/>
                </a:cubicBezTo>
                <a:cubicBezTo>
                  <a:pt x="260" y="39"/>
                  <a:pt x="260" y="39"/>
                  <a:pt x="260" y="39"/>
                </a:cubicBezTo>
                <a:cubicBezTo>
                  <a:pt x="260" y="39"/>
                  <a:pt x="261" y="41"/>
                  <a:pt x="262" y="42"/>
                </a:cubicBezTo>
                <a:cubicBezTo>
                  <a:pt x="262" y="42"/>
                  <a:pt x="266" y="45"/>
                  <a:pt x="266" y="45"/>
                </a:cubicBezTo>
                <a:cubicBezTo>
                  <a:pt x="268" y="45"/>
                  <a:pt x="268" y="45"/>
                  <a:pt x="268" y="45"/>
                </a:cubicBezTo>
                <a:cubicBezTo>
                  <a:pt x="269" y="49"/>
                  <a:pt x="269" y="49"/>
                  <a:pt x="269" y="49"/>
                </a:cubicBezTo>
                <a:cubicBezTo>
                  <a:pt x="268" y="52"/>
                  <a:pt x="268" y="52"/>
                  <a:pt x="268" y="52"/>
                </a:cubicBezTo>
                <a:cubicBezTo>
                  <a:pt x="265" y="53"/>
                  <a:pt x="265" y="53"/>
                  <a:pt x="265" y="53"/>
                </a:cubicBezTo>
                <a:cubicBezTo>
                  <a:pt x="261" y="56"/>
                  <a:pt x="261" y="56"/>
                  <a:pt x="261" y="56"/>
                </a:cubicBezTo>
                <a:cubicBezTo>
                  <a:pt x="259" y="55"/>
                  <a:pt x="259" y="55"/>
                  <a:pt x="259" y="55"/>
                </a:cubicBezTo>
                <a:cubicBezTo>
                  <a:pt x="259" y="55"/>
                  <a:pt x="261" y="57"/>
                  <a:pt x="262" y="57"/>
                </a:cubicBezTo>
                <a:cubicBezTo>
                  <a:pt x="263" y="57"/>
                  <a:pt x="264" y="58"/>
                  <a:pt x="264" y="58"/>
                </a:cubicBezTo>
                <a:cubicBezTo>
                  <a:pt x="265" y="58"/>
                  <a:pt x="269" y="58"/>
                  <a:pt x="273" y="58"/>
                </a:cubicBezTo>
                <a:cubicBezTo>
                  <a:pt x="273" y="59"/>
                  <a:pt x="273" y="59"/>
                  <a:pt x="273" y="60"/>
                </a:cubicBezTo>
                <a:cubicBezTo>
                  <a:pt x="274" y="61"/>
                  <a:pt x="275" y="65"/>
                  <a:pt x="275" y="66"/>
                </a:cubicBezTo>
                <a:cubicBezTo>
                  <a:pt x="275" y="66"/>
                  <a:pt x="276" y="70"/>
                  <a:pt x="278" y="73"/>
                </a:cubicBezTo>
                <a:cubicBezTo>
                  <a:pt x="281" y="77"/>
                  <a:pt x="280" y="78"/>
                  <a:pt x="280" y="78"/>
                </a:cubicBezTo>
                <a:cubicBezTo>
                  <a:pt x="280" y="87"/>
                  <a:pt x="280" y="87"/>
                  <a:pt x="280" y="87"/>
                </a:cubicBezTo>
                <a:cubicBezTo>
                  <a:pt x="280" y="95"/>
                  <a:pt x="280" y="95"/>
                  <a:pt x="280" y="95"/>
                </a:cubicBezTo>
                <a:cubicBezTo>
                  <a:pt x="275" y="99"/>
                  <a:pt x="275" y="99"/>
                  <a:pt x="275" y="99"/>
                </a:cubicBezTo>
                <a:cubicBezTo>
                  <a:pt x="273" y="108"/>
                  <a:pt x="273" y="108"/>
                  <a:pt x="273" y="108"/>
                </a:cubicBezTo>
                <a:cubicBezTo>
                  <a:pt x="273" y="108"/>
                  <a:pt x="274" y="109"/>
                  <a:pt x="275" y="109"/>
                </a:cubicBezTo>
                <a:cubicBezTo>
                  <a:pt x="276" y="110"/>
                  <a:pt x="279" y="113"/>
                  <a:pt x="279" y="113"/>
                </a:cubicBezTo>
                <a:cubicBezTo>
                  <a:pt x="280" y="114"/>
                  <a:pt x="286" y="117"/>
                  <a:pt x="289" y="118"/>
                </a:cubicBezTo>
                <a:cubicBezTo>
                  <a:pt x="292" y="120"/>
                  <a:pt x="291" y="125"/>
                  <a:pt x="291" y="125"/>
                </a:cubicBezTo>
                <a:cubicBezTo>
                  <a:pt x="289" y="132"/>
                  <a:pt x="289" y="132"/>
                  <a:pt x="289" y="132"/>
                </a:cubicBezTo>
                <a:cubicBezTo>
                  <a:pt x="289" y="132"/>
                  <a:pt x="290" y="136"/>
                  <a:pt x="292" y="136"/>
                </a:cubicBezTo>
                <a:cubicBezTo>
                  <a:pt x="293" y="135"/>
                  <a:pt x="294" y="141"/>
                  <a:pt x="294" y="141"/>
                </a:cubicBezTo>
                <a:cubicBezTo>
                  <a:pt x="294" y="141"/>
                  <a:pt x="295" y="147"/>
                  <a:pt x="295" y="148"/>
                </a:cubicBezTo>
                <a:cubicBezTo>
                  <a:pt x="294" y="149"/>
                  <a:pt x="295" y="150"/>
                  <a:pt x="295" y="150"/>
                </a:cubicBezTo>
                <a:cubicBezTo>
                  <a:pt x="297" y="154"/>
                  <a:pt x="297" y="154"/>
                  <a:pt x="297" y="154"/>
                </a:cubicBezTo>
                <a:cubicBezTo>
                  <a:pt x="297" y="154"/>
                  <a:pt x="296" y="157"/>
                  <a:pt x="295" y="158"/>
                </a:cubicBezTo>
                <a:cubicBezTo>
                  <a:pt x="295" y="160"/>
                  <a:pt x="294" y="162"/>
                  <a:pt x="294" y="162"/>
                </a:cubicBezTo>
                <a:cubicBezTo>
                  <a:pt x="295" y="165"/>
                  <a:pt x="295" y="165"/>
                  <a:pt x="295" y="165"/>
                </a:cubicBezTo>
                <a:cubicBezTo>
                  <a:pt x="299" y="170"/>
                  <a:pt x="299" y="170"/>
                  <a:pt x="299" y="170"/>
                </a:cubicBezTo>
                <a:cubicBezTo>
                  <a:pt x="299" y="175"/>
                  <a:pt x="299" y="175"/>
                  <a:pt x="299" y="175"/>
                </a:cubicBezTo>
                <a:cubicBezTo>
                  <a:pt x="299" y="178"/>
                  <a:pt x="299" y="178"/>
                  <a:pt x="299" y="178"/>
                </a:cubicBezTo>
                <a:cubicBezTo>
                  <a:pt x="299" y="178"/>
                  <a:pt x="302" y="179"/>
                  <a:pt x="303" y="179"/>
                </a:cubicBezTo>
                <a:cubicBezTo>
                  <a:pt x="304" y="179"/>
                  <a:pt x="306" y="181"/>
                  <a:pt x="306" y="181"/>
                </a:cubicBezTo>
                <a:cubicBezTo>
                  <a:pt x="306" y="181"/>
                  <a:pt x="306" y="183"/>
                  <a:pt x="306" y="184"/>
                </a:cubicBezTo>
                <a:cubicBezTo>
                  <a:pt x="306" y="184"/>
                  <a:pt x="309" y="188"/>
                  <a:pt x="309" y="188"/>
                </a:cubicBezTo>
                <a:cubicBezTo>
                  <a:pt x="310" y="189"/>
                  <a:pt x="312" y="192"/>
                  <a:pt x="312" y="192"/>
                </a:cubicBezTo>
                <a:cubicBezTo>
                  <a:pt x="312" y="192"/>
                  <a:pt x="312" y="194"/>
                  <a:pt x="309" y="197"/>
                </a:cubicBezTo>
                <a:cubicBezTo>
                  <a:pt x="307" y="200"/>
                  <a:pt x="308" y="200"/>
                  <a:pt x="308" y="201"/>
                </a:cubicBezTo>
                <a:cubicBezTo>
                  <a:pt x="308" y="202"/>
                  <a:pt x="309" y="204"/>
                  <a:pt x="309" y="204"/>
                </a:cubicBezTo>
                <a:cubicBezTo>
                  <a:pt x="309" y="204"/>
                  <a:pt x="308" y="205"/>
                  <a:pt x="307" y="206"/>
                </a:cubicBezTo>
                <a:cubicBezTo>
                  <a:pt x="307" y="206"/>
                  <a:pt x="306" y="208"/>
                  <a:pt x="306" y="210"/>
                </a:cubicBezTo>
                <a:cubicBezTo>
                  <a:pt x="302" y="213"/>
                  <a:pt x="302" y="213"/>
                  <a:pt x="302" y="213"/>
                </a:cubicBezTo>
                <a:cubicBezTo>
                  <a:pt x="302" y="213"/>
                  <a:pt x="302" y="213"/>
                  <a:pt x="301" y="214"/>
                </a:cubicBezTo>
                <a:cubicBezTo>
                  <a:pt x="301" y="213"/>
                  <a:pt x="300" y="213"/>
                  <a:pt x="299" y="213"/>
                </a:cubicBezTo>
                <a:cubicBezTo>
                  <a:pt x="298" y="212"/>
                  <a:pt x="297" y="211"/>
                  <a:pt x="297" y="211"/>
                </a:cubicBezTo>
                <a:cubicBezTo>
                  <a:pt x="297" y="211"/>
                  <a:pt x="297" y="209"/>
                  <a:pt x="297" y="207"/>
                </a:cubicBezTo>
                <a:cubicBezTo>
                  <a:pt x="297" y="205"/>
                  <a:pt x="297" y="206"/>
                  <a:pt x="297" y="205"/>
                </a:cubicBezTo>
                <a:cubicBezTo>
                  <a:pt x="296" y="204"/>
                  <a:pt x="294" y="203"/>
                  <a:pt x="292" y="202"/>
                </a:cubicBezTo>
                <a:cubicBezTo>
                  <a:pt x="290" y="202"/>
                  <a:pt x="286" y="202"/>
                  <a:pt x="285" y="203"/>
                </a:cubicBezTo>
                <a:cubicBezTo>
                  <a:pt x="285" y="203"/>
                  <a:pt x="285" y="207"/>
                  <a:pt x="285" y="207"/>
                </a:cubicBezTo>
                <a:cubicBezTo>
                  <a:pt x="287" y="210"/>
                  <a:pt x="287" y="210"/>
                  <a:pt x="287" y="210"/>
                </a:cubicBezTo>
                <a:cubicBezTo>
                  <a:pt x="286" y="212"/>
                  <a:pt x="286" y="212"/>
                  <a:pt x="286" y="212"/>
                </a:cubicBezTo>
                <a:cubicBezTo>
                  <a:pt x="286" y="212"/>
                  <a:pt x="277" y="214"/>
                  <a:pt x="274" y="214"/>
                </a:cubicBezTo>
                <a:cubicBezTo>
                  <a:pt x="271" y="214"/>
                  <a:pt x="272" y="216"/>
                  <a:pt x="272" y="216"/>
                </a:cubicBezTo>
                <a:cubicBezTo>
                  <a:pt x="270" y="220"/>
                  <a:pt x="270" y="220"/>
                  <a:pt x="270" y="220"/>
                </a:cubicBezTo>
                <a:cubicBezTo>
                  <a:pt x="268" y="222"/>
                  <a:pt x="268" y="222"/>
                  <a:pt x="268" y="222"/>
                </a:cubicBezTo>
                <a:cubicBezTo>
                  <a:pt x="262" y="224"/>
                  <a:pt x="262" y="224"/>
                  <a:pt x="262" y="224"/>
                </a:cubicBezTo>
                <a:cubicBezTo>
                  <a:pt x="262" y="224"/>
                  <a:pt x="256" y="229"/>
                  <a:pt x="255" y="229"/>
                </a:cubicBezTo>
                <a:cubicBezTo>
                  <a:pt x="251" y="232"/>
                  <a:pt x="251" y="232"/>
                  <a:pt x="251" y="232"/>
                </a:cubicBezTo>
                <a:cubicBezTo>
                  <a:pt x="251" y="232"/>
                  <a:pt x="250" y="232"/>
                  <a:pt x="247" y="234"/>
                </a:cubicBezTo>
                <a:cubicBezTo>
                  <a:pt x="243" y="235"/>
                  <a:pt x="245" y="237"/>
                  <a:pt x="244" y="238"/>
                </a:cubicBezTo>
                <a:cubicBezTo>
                  <a:pt x="244" y="240"/>
                  <a:pt x="243" y="240"/>
                  <a:pt x="241" y="241"/>
                </a:cubicBezTo>
                <a:cubicBezTo>
                  <a:pt x="240" y="241"/>
                  <a:pt x="237" y="240"/>
                  <a:pt x="235" y="240"/>
                </a:cubicBezTo>
                <a:cubicBezTo>
                  <a:pt x="234" y="240"/>
                  <a:pt x="231" y="242"/>
                  <a:pt x="229" y="242"/>
                </a:cubicBezTo>
                <a:cubicBezTo>
                  <a:pt x="226" y="242"/>
                  <a:pt x="226" y="242"/>
                  <a:pt x="226" y="242"/>
                </a:cubicBezTo>
                <a:cubicBezTo>
                  <a:pt x="222" y="247"/>
                  <a:pt x="222" y="247"/>
                  <a:pt x="222" y="247"/>
                </a:cubicBezTo>
                <a:cubicBezTo>
                  <a:pt x="219" y="253"/>
                  <a:pt x="219" y="253"/>
                  <a:pt x="219" y="253"/>
                </a:cubicBezTo>
                <a:cubicBezTo>
                  <a:pt x="218" y="250"/>
                  <a:pt x="218" y="250"/>
                  <a:pt x="218" y="250"/>
                </a:cubicBezTo>
                <a:cubicBezTo>
                  <a:pt x="217" y="246"/>
                  <a:pt x="217" y="246"/>
                  <a:pt x="217" y="246"/>
                </a:cubicBezTo>
                <a:cubicBezTo>
                  <a:pt x="212" y="246"/>
                  <a:pt x="212" y="246"/>
                  <a:pt x="212" y="246"/>
                </a:cubicBezTo>
                <a:cubicBezTo>
                  <a:pt x="213" y="249"/>
                  <a:pt x="213" y="249"/>
                  <a:pt x="213" y="249"/>
                </a:cubicBezTo>
                <a:cubicBezTo>
                  <a:pt x="213" y="249"/>
                  <a:pt x="215" y="256"/>
                  <a:pt x="216" y="257"/>
                </a:cubicBezTo>
                <a:cubicBezTo>
                  <a:pt x="217" y="258"/>
                  <a:pt x="218" y="258"/>
                  <a:pt x="220" y="259"/>
                </a:cubicBezTo>
                <a:cubicBezTo>
                  <a:pt x="223" y="261"/>
                  <a:pt x="223" y="261"/>
                  <a:pt x="226" y="263"/>
                </a:cubicBezTo>
                <a:cubicBezTo>
                  <a:pt x="229" y="265"/>
                  <a:pt x="228" y="267"/>
                  <a:pt x="228" y="268"/>
                </a:cubicBezTo>
                <a:cubicBezTo>
                  <a:pt x="228" y="270"/>
                  <a:pt x="228" y="270"/>
                  <a:pt x="226" y="272"/>
                </a:cubicBezTo>
                <a:cubicBezTo>
                  <a:pt x="224" y="275"/>
                  <a:pt x="226" y="277"/>
                  <a:pt x="226" y="277"/>
                </a:cubicBezTo>
                <a:cubicBezTo>
                  <a:pt x="226" y="277"/>
                  <a:pt x="227" y="279"/>
                  <a:pt x="229" y="281"/>
                </a:cubicBezTo>
                <a:cubicBezTo>
                  <a:pt x="231" y="283"/>
                  <a:pt x="230" y="284"/>
                  <a:pt x="231" y="287"/>
                </a:cubicBezTo>
                <a:cubicBezTo>
                  <a:pt x="231" y="290"/>
                  <a:pt x="231" y="289"/>
                  <a:pt x="233" y="292"/>
                </a:cubicBezTo>
                <a:cubicBezTo>
                  <a:pt x="235" y="294"/>
                  <a:pt x="234" y="293"/>
                  <a:pt x="236" y="295"/>
                </a:cubicBezTo>
                <a:cubicBezTo>
                  <a:pt x="238" y="297"/>
                  <a:pt x="238" y="298"/>
                  <a:pt x="238" y="298"/>
                </a:cubicBezTo>
                <a:cubicBezTo>
                  <a:pt x="238" y="298"/>
                  <a:pt x="244" y="296"/>
                  <a:pt x="246" y="298"/>
                </a:cubicBezTo>
                <a:cubicBezTo>
                  <a:pt x="248" y="300"/>
                  <a:pt x="247" y="299"/>
                  <a:pt x="251" y="302"/>
                </a:cubicBezTo>
                <a:cubicBezTo>
                  <a:pt x="254" y="306"/>
                  <a:pt x="251" y="304"/>
                  <a:pt x="252" y="307"/>
                </a:cubicBezTo>
                <a:cubicBezTo>
                  <a:pt x="253" y="309"/>
                  <a:pt x="254" y="308"/>
                  <a:pt x="254" y="308"/>
                </a:cubicBezTo>
                <a:cubicBezTo>
                  <a:pt x="254" y="308"/>
                  <a:pt x="255" y="309"/>
                  <a:pt x="257" y="309"/>
                </a:cubicBezTo>
                <a:cubicBezTo>
                  <a:pt x="259" y="309"/>
                  <a:pt x="259" y="311"/>
                  <a:pt x="259" y="313"/>
                </a:cubicBezTo>
                <a:cubicBezTo>
                  <a:pt x="260" y="315"/>
                  <a:pt x="260" y="315"/>
                  <a:pt x="262" y="317"/>
                </a:cubicBezTo>
                <a:cubicBezTo>
                  <a:pt x="263" y="318"/>
                  <a:pt x="264" y="317"/>
                  <a:pt x="267" y="316"/>
                </a:cubicBezTo>
                <a:cubicBezTo>
                  <a:pt x="269" y="316"/>
                  <a:pt x="268" y="318"/>
                  <a:pt x="268" y="319"/>
                </a:cubicBezTo>
                <a:cubicBezTo>
                  <a:pt x="268" y="320"/>
                  <a:pt x="270" y="320"/>
                  <a:pt x="272" y="321"/>
                </a:cubicBezTo>
                <a:cubicBezTo>
                  <a:pt x="274" y="322"/>
                  <a:pt x="273" y="322"/>
                  <a:pt x="275" y="324"/>
                </a:cubicBezTo>
                <a:cubicBezTo>
                  <a:pt x="275" y="324"/>
                  <a:pt x="275" y="324"/>
                  <a:pt x="275" y="325"/>
                </a:cubicBezTo>
                <a:close/>
                <a:moveTo>
                  <a:pt x="55" y="394"/>
                </a:moveTo>
                <a:cubicBezTo>
                  <a:pt x="55" y="394"/>
                  <a:pt x="55" y="394"/>
                  <a:pt x="55" y="394"/>
                </a:cubicBezTo>
                <a:cubicBezTo>
                  <a:pt x="55" y="394"/>
                  <a:pt x="55" y="394"/>
                  <a:pt x="55" y="394"/>
                </a:cubicBezTo>
                <a:cubicBezTo>
                  <a:pt x="55" y="394"/>
                  <a:pt x="55" y="394"/>
                  <a:pt x="55" y="394"/>
                </a:cubicBezTo>
                <a:close/>
                <a:moveTo>
                  <a:pt x="128" y="400"/>
                </a:moveTo>
                <a:cubicBezTo>
                  <a:pt x="128" y="400"/>
                  <a:pt x="128" y="400"/>
                  <a:pt x="128" y="400"/>
                </a:cubicBezTo>
                <a:cubicBezTo>
                  <a:pt x="128" y="400"/>
                  <a:pt x="128" y="400"/>
                  <a:pt x="128" y="400"/>
                </a:cubicBezTo>
                <a:cubicBezTo>
                  <a:pt x="128" y="400"/>
                  <a:pt x="128" y="400"/>
                  <a:pt x="128" y="400"/>
                </a:cubicBezTo>
                <a:cubicBezTo>
                  <a:pt x="128" y="400"/>
                  <a:pt x="128" y="400"/>
                  <a:pt x="128" y="400"/>
                </a:cubicBezTo>
                <a:close/>
                <a:moveTo>
                  <a:pt x="312" y="204"/>
                </a:moveTo>
                <a:cubicBezTo>
                  <a:pt x="312" y="204"/>
                  <a:pt x="312" y="204"/>
                  <a:pt x="312" y="204"/>
                </a:cubicBezTo>
                <a:cubicBezTo>
                  <a:pt x="312" y="204"/>
                  <a:pt x="312" y="204"/>
                  <a:pt x="312" y="204"/>
                </a:cubicBezTo>
                <a:cubicBezTo>
                  <a:pt x="312" y="204"/>
                  <a:pt x="312" y="204"/>
                  <a:pt x="312" y="204"/>
                </a:cubicBezTo>
                <a:close/>
              </a:path>
            </a:pathLst>
          </a:custGeom>
          <a:solidFill>
            <a:srgbClr val="8ED5DF"/>
          </a:solidFill>
          <a:ln w="0" cap="rnd">
            <a:solidFill>
              <a:srgbClr val="8ED5DF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Freeform 80">
            <a:extLst>
              <a:ext uri="{FF2B5EF4-FFF2-40B4-BE49-F238E27FC236}">
                <a16:creationId xmlns:a16="http://schemas.microsoft.com/office/drawing/2014/main" id="{2FAFC5E1-E851-844C-5003-F3EF718D4A7E}"/>
              </a:ext>
            </a:extLst>
          </p:cNvPr>
          <p:cNvSpPr>
            <a:spLocks noEditPoints="1"/>
          </p:cNvSpPr>
          <p:nvPr/>
        </p:nvSpPr>
        <p:spPr bwMode="auto">
          <a:xfrm>
            <a:off x="9255895" y="5417002"/>
            <a:ext cx="1212503" cy="1340869"/>
          </a:xfrm>
          <a:custGeom>
            <a:avLst/>
            <a:gdLst>
              <a:gd name="T0" fmla="*/ 372 w 492"/>
              <a:gd name="T1" fmla="*/ 536 h 561"/>
              <a:gd name="T2" fmla="*/ 338 w 492"/>
              <a:gd name="T3" fmla="*/ 556 h 561"/>
              <a:gd name="T4" fmla="*/ 272 w 492"/>
              <a:gd name="T5" fmla="*/ 521 h 561"/>
              <a:gd name="T6" fmla="*/ 260 w 492"/>
              <a:gd name="T7" fmla="*/ 489 h 561"/>
              <a:gd name="T8" fmla="*/ 318 w 492"/>
              <a:gd name="T9" fmla="*/ 489 h 561"/>
              <a:gd name="T10" fmla="*/ 376 w 492"/>
              <a:gd name="T11" fmla="*/ 476 h 561"/>
              <a:gd name="T12" fmla="*/ 403 w 492"/>
              <a:gd name="T13" fmla="*/ 478 h 561"/>
              <a:gd name="T14" fmla="*/ 442 w 492"/>
              <a:gd name="T15" fmla="*/ 422 h 561"/>
              <a:gd name="T16" fmla="*/ 411 w 492"/>
              <a:gd name="T17" fmla="*/ 385 h 561"/>
              <a:gd name="T18" fmla="*/ 455 w 492"/>
              <a:gd name="T19" fmla="*/ 350 h 561"/>
              <a:gd name="T20" fmla="*/ 490 w 492"/>
              <a:gd name="T21" fmla="*/ 351 h 561"/>
              <a:gd name="T22" fmla="*/ 379 w 492"/>
              <a:gd name="T23" fmla="*/ 295 h 561"/>
              <a:gd name="T24" fmla="*/ 340 w 492"/>
              <a:gd name="T25" fmla="*/ 271 h 561"/>
              <a:gd name="T26" fmla="*/ 275 w 492"/>
              <a:gd name="T27" fmla="*/ 186 h 561"/>
              <a:gd name="T28" fmla="*/ 218 w 492"/>
              <a:gd name="T29" fmla="*/ 109 h 561"/>
              <a:gd name="T30" fmla="*/ 247 w 492"/>
              <a:gd name="T31" fmla="*/ 78 h 561"/>
              <a:gd name="T32" fmla="*/ 267 w 492"/>
              <a:gd name="T33" fmla="*/ 63 h 561"/>
              <a:gd name="T34" fmla="*/ 262 w 492"/>
              <a:gd name="T35" fmla="*/ 56 h 561"/>
              <a:gd name="T36" fmla="*/ 258 w 492"/>
              <a:gd name="T37" fmla="*/ 46 h 561"/>
              <a:gd name="T38" fmla="*/ 267 w 492"/>
              <a:gd name="T39" fmla="*/ 30 h 561"/>
              <a:gd name="T40" fmla="*/ 212 w 492"/>
              <a:gd name="T41" fmla="*/ 15 h 561"/>
              <a:gd name="T42" fmla="*/ 185 w 492"/>
              <a:gd name="T43" fmla="*/ 4 h 561"/>
              <a:gd name="T44" fmla="*/ 148 w 492"/>
              <a:gd name="T45" fmla="*/ 15 h 561"/>
              <a:gd name="T46" fmla="*/ 148 w 492"/>
              <a:gd name="T47" fmla="*/ 26 h 561"/>
              <a:gd name="T48" fmla="*/ 139 w 492"/>
              <a:gd name="T49" fmla="*/ 27 h 561"/>
              <a:gd name="T50" fmla="*/ 132 w 492"/>
              <a:gd name="T51" fmla="*/ 34 h 561"/>
              <a:gd name="T52" fmla="*/ 136 w 492"/>
              <a:gd name="T53" fmla="*/ 46 h 561"/>
              <a:gd name="T54" fmla="*/ 129 w 492"/>
              <a:gd name="T55" fmla="*/ 40 h 561"/>
              <a:gd name="T56" fmla="*/ 114 w 492"/>
              <a:gd name="T57" fmla="*/ 45 h 561"/>
              <a:gd name="T58" fmla="*/ 104 w 492"/>
              <a:gd name="T59" fmla="*/ 34 h 561"/>
              <a:gd name="T60" fmla="*/ 101 w 492"/>
              <a:gd name="T61" fmla="*/ 47 h 561"/>
              <a:gd name="T62" fmla="*/ 94 w 492"/>
              <a:gd name="T63" fmla="*/ 61 h 561"/>
              <a:gd name="T64" fmla="*/ 89 w 492"/>
              <a:gd name="T65" fmla="*/ 71 h 561"/>
              <a:gd name="T66" fmla="*/ 87 w 492"/>
              <a:gd name="T67" fmla="*/ 58 h 561"/>
              <a:gd name="T68" fmla="*/ 73 w 492"/>
              <a:gd name="T69" fmla="*/ 51 h 561"/>
              <a:gd name="T70" fmla="*/ 65 w 492"/>
              <a:gd name="T71" fmla="*/ 39 h 561"/>
              <a:gd name="T72" fmla="*/ 58 w 492"/>
              <a:gd name="T73" fmla="*/ 51 h 561"/>
              <a:gd name="T74" fmla="*/ 50 w 492"/>
              <a:gd name="T75" fmla="*/ 63 h 561"/>
              <a:gd name="T76" fmla="*/ 35 w 492"/>
              <a:gd name="T77" fmla="*/ 63 h 561"/>
              <a:gd name="T78" fmla="*/ 19 w 492"/>
              <a:gd name="T79" fmla="*/ 69 h 561"/>
              <a:gd name="T80" fmla="*/ 18 w 492"/>
              <a:gd name="T81" fmla="*/ 100 h 561"/>
              <a:gd name="T82" fmla="*/ 14 w 492"/>
              <a:gd name="T83" fmla="*/ 134 h 561"/>
              <a:gd name="T84" fmla="*/ 31 w 492"/>
              <a:gd name="T85" fmla="*/ 180 h 561"/>
              <a:gd name="T86" fmla="*/ 86 w 492"/>
              <a:gd name="T87" fmla="*/ 147 h 561"/>
              <a:gd name="T88" fmla="*/ 139 w 492"/>
              <a:gd name="T89" fmla="*/ 179 h 561"/>
              <a:gd name="T90" fmla="*/ 162 w 492"/>
              <a:gd name="T91" fmla="*/ 237 h 561"/>
              <a:gd name="T92" fmla="*/ 207 w 492"/>
              <a:gd name="T93" fmla="*/ 276 h 561"/>
              <a:gd name="T94" fmla="*/ 251 w 492"/>
              <a:gd name="T95" fmla="*/ 307 h 561"/>
              <a:gd name="T96" fmla="*/ 289 w 492"/>
              <a:gd name="T97" fmla="*/ 317 h 561"/>
              <a:gd name="T98" fmla="*/ 334 w 492"/>
              <a:gd name="T99" fmla="*/ 346 h 561"/>
              <a:gd name="T100" fmla="*/ 357 w 492"/>
              <a:gd name="T101" fmla="*/ 374 h 561"/>
              <a:gd name="T102" fmla="*/ 395 w 492"/>
              <a:gd name="T103" fmla="*/ 418 h 561"/>
              <a:gd name="T104" fmla="*/ 390 w 492"/>
              <a:gd name="T105" fmla="*/ 463 h 561"/>
              <a:gd name="T106" fmla="*/ 75 w 492"/>
              <a:gd name="T107" fmla="*/ 342 h 561"/>
              <a:gd name="T108" fmla="*/ 126 w 492"/>
              <a:gd name="T109" fmla="*/ 355 h 561"/>
              <a:gd name="T110" fmla="*/ 113 w 492"/>
              <a:gd name="T111" fmla="*/ 441 h 561"/>
              <a:gd name="T112" fmla="*/ 71 w 492"/>
              <a:gd name="T113" fmla="*/ 446 h 561"/>
              <a:gd name="T114" fmla="*/ 73 w 492"/>
              <a:gd name="T115" fmla="*/ 395 h 561"/>
              <a:gd name="T116" fmla="*/ 57 w 492"/>
              <a:gd name="T117" fmla="*/ 358 h 5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92" h="561">
                <a:moveTo>
                  <a:pt x="376" y="476"/>
                </a:moveTo>
                <a:cubicBezTo>
                  <a:pt x="377" y="483"/>
                  <a:pt x="377" y="483"/>
                  <a:pt x="377" y="483"/>
                </a:cubicBezTo>
                <a:cubicBezTo>
                  <a:pt x="377" y="483"/>
                  <a:pt x="371" y="493"/>
                  <a:pt x="371" y="494"/>
                </a:cubicBezTo>
                <a:cubicBezTo>
                  <a:pt x="371" y="495"/>
                  <a:pt x="369" y="499"/>
                  <a:pt x="367" y="502"/>
                </a:cubicBezTo>
                <a:cubicBezTo>
                  <a:pt x="366" y="504"/>
                  <a:pt x="360" y="512"/>
                  <a:pt x="360" y="512"/>
                </a:cubicBezTo>
                <a:cubicBezTo>
                  <a:pt x="360" y="512"/>
                  <a:pt x="360" y="515"/>
                  <a:pt x="362" y="517"/>
                </a:cubicBezTo>
                <a:cubicBezTo>
                  <a:pt x="363" y="519"/>
                  <a:pt x="366" y="522"/>
                  <a:pt x="366" y="525"/>
                </a:cubicBezTo>
                <a:cubicBezTo>
                  <a:pt x="366" y="527"/>
                  <a:pt x="371" y="530"/>
                  <a:pt x="371" y="530"/>
                </a:cubicBezTo>
                <a:cubicBezTo>
                  <a:pt x="372" y="536"/>
                  <a:pt x="372" y="536"/>
                  <a:pt x="372" y="536"/>
                </a:cubicBezTo>
                <a:cubicBezTo>
                  <a:pt x="372" y="536"/>
                  <a:pt x="375" y="539"/>
                  <a:pt x="375" y="540"/>
                </a:cubicBezTo>
                <a:cubicBezTo>
                  <a:pt x="374" y="541"/>
                  <a:pt x="369" y="546"/>
                  <a:pt x="369" y="546"/>
                </a:cubicBezTo>
                <a:cubicBezTo>
                  <a:pt x="368" y="552"/>
                  <a:pt x="368" y="552"/>
                  <a:pt x="368" y="552"/>
                </a:cubicBezTo>
                <a:cubicBezTo>
                  <a:pt x="368" y="555"/>
                  <a:pt x="368" y="555"/>
                  <a:pt x="368" y="555"/>
                </a:cubicBezTo>
                <a:cubicBezTo>
                  <a:pt x="368" y="555"/>
                  <a:pt x="369" y="555"/>
                  <a:pt x="368" y="558"/>
                </a:cubicBezTo>
                <a:cubicBezTo>
                  <a:pt x="367" y="560"/>
                  <a:pt x="367" y="560"/>
                  <a:pt x="366" y="560"/>
                </a:cubicBezTo>
                <a:cubicBezTo>
                  <a:pt x="365" y="561"/>
                  <a:pt x="355" y="560"/>
                  <a:pt x="355" y="560"/>
                </a:cubicBezTo>
                <a:cubicBezTo>
                  <a:pt x="345" y="558"/>
                  <a:pt x="345" y="558"/>
                  <a:pt x="345" y="558"/>
                </a:cubicBezTo>
                <a:cubicBezTo>
                  <a:pt x="345" y="558"/>
                  <a:pt x="340" y="557"/>
                  <a:pt x="338" y="556"/>
                </a:cubicBezTo>
                <a:cubicBezTo>
                  <a:pt x="337" y="555"/>
                  <a:pt x="335" y="554"/>
                  <a:pt x="335" y="554"/>
                </a:cubicBezTo>
                <a:cubicBezTo>
                  <a:pt x="332" y="545"/>
                  <a:pt x="332" y="545"/>
                  <a:pt x="332" y="545"/>
                </a:cubicBezTo>
                <a:cubicBezTo>
                  <a:pt x="324" y="544"/>
                  <a:pt x="324" y="544"/>
                  <a:pt x="324" y="544"/>
                </a:cubicBezTo>
                <a:cubicBezTo>
                  <a:pt x="304" y="541"/>
                  <a:pt x="304" y="541"/>
                  <a:pt x="304" y="541"/>
                </a:cubicBezTo>
                <a:cubicBezTo>
                  <a:pt x="304" y="541"/>
                  <a:pt x="297" y="535"/>
                  <a:pt x="296" y="534"/>
                </a:cubicBezTo>
                <a:cubicBezTo>
                  <a:pt x="294" y="533"/>
                  <a:pt x="292" y="530"/>
                  <a:pt x="292" y="530"/>
                </a:cubicBezTo>
                <a:cubicBezTo>
                  <a:pt x="288" y="529"/>
                  <a:pt x="288" y="529"/>
                  <a:pt x="288" y="529"/>
                </a:cubicBezTo>
                <a:cubicBezTo>
                  <a:pt x="280" y="521"/>
                  <a:pt x="280" y="521"/>
                  <a:pt x="280" y="521"/>
                </a:cubicBezTo>
                <a:cubicBezTo>
                  <a:pt x="272" y="521"/>
                  <a:pt x="272" y="521"/>
                  <a:pt x="272" y="521"/>
                </a:cubicBezTo>
                <a:cubicBezTo>
                  <a:pt x="266" y="517"/>
                  <a:pt x="266" y="517"/>
                  <a:pt x="266" y="517"/>
                </a:cubicBezTo>
                <a:cubicBezTo>
                  <a:pt x="259" y="517"/>
                  <a:pt x="259" y="517"/>
                  <a:pt x="259" y="517"/>
                </a:cubicBezTo>
                <a:cubicBezTo>
                  <a:pt x="259" y="517"/>
                  <a:pt x="254" y="516"/>
                  <a:pt x="254" y="515"/>
                </a:cubicBezTo>
                <a:cubicBezTo>
                  <a:pt x="253" y="513"/>
                  <a:pt x="247" y="510"/>
                  <a:pt x="247" y="510"/>
                </a:cubicBezTo>
                <a:cubicBezTo>
                  <a:pt x="247" y="510"/>
                  <a:pt x="247" y="504"/>
                  <a:pt x="247" y="503"/>
                </a:cubicBezTo>
                <a:cubicBezTo>
                  <a:pt x="247" y="502"/>
                  <a:pt x="248" y="492"/>
                  <a:pt x="248" y="492"/>
                </a:cubicBezTo>
                <a:cubicBezTo>
                  <a:pt x="252" y="487"/>
                  <a:pt x="252" y="487"/>
                  <a:pt x="252" y="487"/>
                </a:cubicBezTo>
                <a:cubicBezTo>
                  <a:pt x="258" y="485"/>
                  <a:pt x="258" y="485"/>
                  <a:pt x="258" y="485"/>
                </a:cubicBezTo>
                <a:cubicBezTo>
                  <a:pt x="260" y="489"/>
                  <a:pt x="260" y="489"/>
                  <a:pt x="260" y="489"/>
                </a:cubicBezTo>
                <a:cubicBezTo>
                  <a:pt x="267" y="492"/>
                  <a:pt x="267" y="492"/>
                  <a:pt x="267" y="492"/>
                </a:cubicBezTo>
                <a:cubicBezTo>
                  <a:pt x="271" y="489"/>
                  <a:pt x="271" y="489"/>
                  <a:pt x="271" y="489"/>
                </a:cubicBezTo>
                <a:cubicBezTo>
                  <a:pt x="273" y="483"/>
                  <a:pt x="273" y="483"/>
                  <a:pt x="273" y="483"/>
                </a:cubicBezTo>
                <a:cubicBezTo>
                  <a:pt x="279" y="481"/>
                  <a:pt x="279" y="481"/>
                  <a:pt x="279" y="481"/>
                </a:cubicBezTo>
                <a:cubicBezTo>
                  <a:pt x="286" y="484"/>
                  <a:pt x="286" y="484"/>
                  <a:pt x="286" y="484"/>
                </a:cubicBezTo>
                <a:cubicBezTo>
                  <a:pt x="291" y="489"/>
                  <a:pt x="291" y="489"/>
                  <a:pt x="291" y="489"/>
                </a:cubicBezTo>
                <a:cubicBezTo>
                  <a:pt x="301" y="492"/>
                  <a:pt x="301" y="492"/>
                  <a:pt x="301" y="492"/>
                </a:cubicBezTo>
                <a:cubicBezTo>
                  <a:pt x="310" y="490"/>
                  <a:pt x="310" y="490"/>
                  <a:pt x="310" y="490"/>
                </a:cubicBezTo>
                <a:cubicBezTo>
                  <a:pt x="318" y="489"/>
                  <a:pt x="318" y="489"/>
                  <a:pt x="318" y="489"/>
                </a:cubicBezTo>
                <a:cubicBezTo>
                  <a:pt x="318" y="489"/>
                  <a:pt x="322" y="489"/>
                  <a:pt x="324" y="489"/>
                </a:cubicBezTo>
                <a:cubicBezTo>
                  <a:pt x="325" y="488"/>
                  <a:pt x="331" y="486"/>
                  <a:pt x="331" y="486"/>
                </a:cubicBezTo>
                <a:cubicBezTo>
                  <a:pt x="341" y="483"/>
                  <a:pt x="341" y="483"/>
                  <a:pt x="341" y="483"/>
                </a:cubicBezTo>
                <a:cubicBezTo>
                  <a:pt x="347" y="475"/>
                  <a:pt x="347" y="475"/>
                  <a:pt x="347" y="475"/>
                </a:cubicBezTo>
                <a:cubicBezTo>
                  <a:pt x="355" y="478"/>
                  <a:pt x="355" y="478"/>
                  <a:pt x="355" y="478"/>
                </a:cubicBezTo>
                <a:cubicBezTo>
                  <a:pt x="362" y="479"/>
                  <a:pt x="362" y="479"/>
                  <a:pt x="362" y="479"/>
                </a:cubicBezTo>
                <a:cubicBezTo>
                  <a:pt x="365" y="474"/>
                  <a:pt x="365" y="474"/>
                  <a:pt x="365" y="474"/>
                </a:cubicBezTo>
                <a:cubicBezTo>
                  <a:pt x="372" y="470"/>
                  <a:pt x="372" y="470"/>
                  <a:pt x="372" y="470"/>
                </a:cubicBezTo>
                <a:cubicBezTo>
                  <a:pt x="376" y="476"/>
                  <a:pt x="376" y="476"/>
                  <a:pt x="376" y="476"/>
                </a:cubicBezTo>
                <a:close/>
                <a:moveTo>
                  <a:pt x="388" y="469"/>
                </a:moveTo>
                <a:cubicBezTo>
                  <a:pt x="388" y="469"/>
                  <a:pt x="388" y="469"/>
                  <a:pt x="388" y="469"/>
                </a:cubicBezTo>
                <a:cubicBezTo>
                  <a:pt x="384" y="473"/>
                  <a:pt x="384" y="473"/>
                  <a:pt x="384" y="473"/>
                </a:cubicBezTo>
                <a:cubicBezTo>
                  <a:pt x="380" y="476"/>
                  <a:pt x="380" y="476"/>
                  <a:pt x="380" y="476"/>
                </a:cubicBezTo>
                <a:cubicBezTo>
                  <a:pt x="380" y="476"/>
                  <a:pt x="381" y="480"/>
                  <a:pt x="381" y="482"/>
                </a:cubicBezTo>
                <a:cubicBezTo>
                  <a:pt x="382" y="484"/>
                  <a:pt x="385" y="489"/>
                  <a:pt x="385" y="489"/>
                </a:cubicBezTo>
                <a:cubicBezTo>
                  <a:pt x="395" y="489"/>
                  <a:pt x="395" y="489"/>
                  <a:pt x="395" y="489"/>
                </a:cubicBezTo>
                <a:cubicBezTo>
                  <a:pt x="402" y="485"/>
                  <a:pt x="402" y="485"/>
                  <a:pt x="402" y="485"/>
                </a:cubicBezTo>
                <a:cubicBezTo>
                  <a:pt x="403" y="478"/>
                  <a:pt x="403" y="478"/>
                  <a:pt x="403" y="478"/>
                </a:cubicBezTo>
                <a:cubicBezTo>
                  <a:pt x="406" y="471"/>
                  <a:pt x="406" y="471"/>
                  <a:pt x="406" y="471"/>
                </a:cubicBezTo>
                <a:cubicBezTo>
                  <a:pt x="412" y="467"/>
                  <a:pt x="412" y="467"/>
                  <a:pt x="412" y="467"/>
                </a:cubicBezTo>
                <a:cubicBezTo>
                  <a:pt x="417" y="462"/>
                  <a:pt x="417" y="462"/>
                  <a:pt x="417" y="462"/>
                </a:cubicBezTo>
                <a:cubicBezTo>
                  <a:pt x="420" y="457"/>
                  <a:pt x="420" y="457"/>
                  <a:pt x="420" y="457"/>
                </a:cubicBezTo>
                <a:cubicBezTo>
                  <a:pt x="421" y="444"/>
                  <a:pt x="421" y="444"/>
                  <a:pt x="421" y="444"/>
                </a:cubicBezTo>
                <a:cubicBezTo>
                  <a:pt x="424" y="434"/>
                  <a:pt x="424" y="434"/>
                  <a:pt x="424" y="434"/>
                </a:cubicBezTo>
                <a:cubicBezTo>
                  <a:pt x="440" y="428"/>
                  <a:pt x="440" y="428"/>
                  <a:pt x="440" y="428"/>
                </a:cubicBezTo>
                <a:cubicBezTo>
                  <a:pt x="443" y="426"/>
                  <a:pt x="443" y="426"/>
                  <a:pt x="443" y="426"/>
                </a:cubicBezTo>
                <a:cubicBezTo>
                  <a:pt x="443" y="426"/>
                  <a:pt x="443" y="424"/>
                  <a:pt x="442" y="422"/>
                </a:cubicBezTo>
                <a:cubicBezTo>
                  <a:pt x="442" y="421"/>
                  <a:pt x="439" y="418"/>
                  <a:pt x="439" y="418"/>
                </a:cubicBezTo>
                <a:cubicBezTo>
                  <a:pt x="439" y="418"/>
                  <a:pt x="440" y="415"/>
                  <a:pt x="440" y="414"/>
                </a:cubicBezTo>
                <a:cubicBezTo>
                  <a:pt x="440" y="413"/>
                  <a:pt x="439" y="406"/>
                  <a:pt x="439" y="406"/>
                </a:cubicBezTo>
                <a:cubicBezTo>
                  <a:pt x="437" y="399"/>
                  <a:pt x="437" y="399"/>
                  <a:pt x="437" y="399"/>
                </a:cubicBezTo>
                <a:cubicBezTo>
                  <a:pt x="437" y="399"/>
                  <a:pt x="435" y="399"/>
                  <a:pt x="432" y="397"/>
                </a:cubicBezTo>
                <a:cubicBezTo>
                  <a:pt x="429" y="396"/>
                  <a:pt x="424" y="393"/>
                  <a:pt x="424" y="393"/>
                </a:cubicBezTo>
                <a:cubicBezTo>
                  <a:pt x="419" y="391"/>
                  <a:pt x="419" y="391"/>
                  <a:pt x="419" y="391"/>
                </a:cubicBezTo>
                <a:cubicBezTo>
                  <a:pt x="413" y="390"/>
                  <a:pt x="413" y="390"/>
                  <a:pt x="413" y="390"/>
                </a:cubicBezTo>
                <a:cubicBezTo>
                  <a:pt x="411" y="385"/>
                  <a:pt x="411" y="385"/>
                  <a:pt x="411" y="385"/>
                </a:cubicBezTo>
                <a:cubicBezTo>
                  <a:pt x="415" y="371"/>
                  <a:pt x="415" y="371"/>
                  <a:pt x="415" y="371"/>
                </a:cubicBezTo>
                <a:cubicBezTo>
                  <a:pt x="412" y="364"/>
                  <a:pt x="412" y="364"/>
                  <a:pt x="412" y="364"/>
                </a:cubicBezTo>
                <a:cubicBezTo>
                  <a:pt x="421" y="354"/>
                  <a:pt x="421" y="354"/>
                  <a:pt x="421" y="354"/>
                </a:cubicBezTo>
                <a:cubicBezTo>
                  <a:pt x="425" y="347"/>
                  <a:pt x="425" y="347"/>
                  <a:pt x="425" y="347"/>
                </a:cubicBezTo>
                <a:cubicBezTo>
                  <a:pt x="430" y="343"/>
                  <a:pt x="430" y="343"/>
                  <a:pt x="430" y="343"/>
                </a:cubicBezTo>
                <a:cubicBezTo>
                  <a:pt x="438" y="345"/>
                  <a:pt x="438" y="345"/>
                  <a:pt x="438" y="345"/>
                </a:cubicBezTo>
                <a:cubicBezTo>
                  <a:pt x="441" y="349"/>
                  <a:pt x="441" y="349"/>
                  <a:pt x="441" y="349"/>
                </a:cubicBezTo>
                <a:cubicBezTo>
                  <a:pt x="446" y="350"/>
                  <a:pt x="446" y="350"/>
                  <a:pt x="446" y="350"/>
                </a:cubicBezTo>
                <a:cubicBezTo>
                  <a:pt x="455" y="350"/>
                  <a:pt x="455" y="350"/>
                  <a:pt x="455" y="350"/>
                </a:cubicBezTo>
                <a:cubicBezTo>
                  <a:pt x="465" y="352"/>
                  <a:pt x="465" y="352"/>
                  <a:pt x="465" y="352"/>
                </a:cubicBezTo>
                <a:cubicBezTo>
                  <a:pt x="469" y="358"/>
                  <a:pt x="469" y="358"/>
                  <a:pt x="469" y="358"/>
                </a:cubicBezTo>
                <a:cubicBezTo>
                  <a:pt x="473" y="365"/>
                  <a:pt x="473" y="365"/>
                  <a:pt x="473" y="365"/>
                </a:cubicBezTo>
                <a:cubicBezTo>
                  <a:pt x="473" y="365"/>
                  <a:pt x="475" y="368"/>
                  <a:pt x="476" y="369"/>
                </a:cubicBezTo>
                <a:cubicBezTo>
                  <a:pt x="476" y="369"/>
                  <a:pt x="480" y="372"/>
                  <a:pt x="481" y="372"/>
                </a:cubicBezTo>
                <a:cubicBezTo>
                  <a:pt x="482" y="373"/>
                  <a:pt x="488" y="374"/>
                  <a:pt x="488" y="374"/>
                </a:cubicBezTo>
                <a:cubicBezTo>
                  <a:pt x="488" y="374"/>
                  <a:pt x="488" y="367"/>
                  <a:pt x="489" y="365"/>
                </a:cubicBezTo>
                <a:cubicBezTo>
                  <a:pt x="490" y="364"/>
                  <a:pt x="492" y="360"/>
                  <a:pt x="492" y="359"/>
                </a:cubicBezTo>
                <a:cubicBezTo>
                  <a:pt x="492" y="358"/>
                  <a:pt x="490" y="351"/>
                  <a:pt x="490" y="351"/>
                </a:cubicBezTo>
                <a:cubicBezTo>
                  <a:pt x="483" y="343"/>
                  <a:pt x="483" y="343"/>
                  <a:pt x="483" y="343"/>
                </a:cubicBezTo>
                <a:cubicBezTo>
                  <a:pt x="476" y="338"/>
                  <a:pt x="476" y="338"/>
                  <a:pt x="476" y="338"/>
                </a:cubicBezTo>
                <a:cubicBezTo>
                  <a:pt x="459" y="327"/>
                  <a:pt x="459" y="327"/>
                  <a:pt x="459" y="327"/>
                </a:cubicBezTo>
                <a:cubicBezTo>
                  <a:pt x="435" y="319"/>
                  <a:pt x="435" y="319"/>
                  <a:pt x="435" y="319"/>
                </a:cubicBezTo>
                <a:cubicBezTo>
                  <a:pt x="419" y="309"/>
                  <a:pt x="419" y="309"/>
                  <a:pt x="419" y="309"/>
                </a:cubicBezTo>
                <a:cubicBezTo>
                  <a:pt x="406" y="306"/>
                  <a:pt x="406" y="306"/>
                  <a:pt x="406" y="306"/>
                </a:cubicBezTo>
                <a:cubicBezTo>
                  <a:pt x="406" y="306"/>
                  <a:pt x="392" y="299"/>
                  <a:pt x="391" y="299"/>
                </a:cubicBezTo>
                <a:cubicBezTo>
                  <a:pt x="390" y="299"/>
                  <a:pt x="387" y="298"/>
                  <a:pt x="387" y="298"/>
                </a:cubicBezTo>
                <a:cubicBezTo>
                  <a:pt x="387" y="298"/>
                  <a:pt x="379" y="296"/>
                  <a:pt x="379" y="295"/>
                </a:cubicBezTo>
                <a:cubicBezTo>
                  <a:pt x="378" y="294"/>
                  <a:pt x="377" y="291"/>
                  <a:pt x="376" y="290"/>
                </a:cubicBezTo>
                <a:cubicBezTo>
                  <a:pt x="376" y="289"/>
                  <a:pt x="377" y="286"/>
                  <a:pt x="377" y="286"/>
                </a:cubicBezTo>
                <a:cubicBezTo>
                  <a:pt x="381" y="282"/>
                  <a:pt x="381" y="282"/>
                  <a:pt x="381" y="282"/>
                </a:cubicBezTo>
                <a:cubicBezTo>
                  <a:pt x="381" y="282"/>
                  <a:pt x="385" y="278"/>
                  <a:pt x="385" y="277"/>
                </a:cubicBezTo>
                <a:cubicBezTo>
                  <a:pt x="385" y="276"/>
                  <a:pt x="386" y="270"/>
                  <a:pt x="386" y="270"/>
                </a:cubicBezTo>
                <a:cubicBezTo>
                  <a:pt x="381" y="268"/>
                  <a:pt x="381" y="268"/>
                  <a:pt x="381" y="268"/>
                </a:cubicBezTo>
                <a:cubicBezTo>
                  <a:pt x="369" y="269"/>
                  <a:pt x="369" y="269"/>
                  <a:pt x="369" y="269"/>
                </a:cubicBezTo>
                <a:cubicBezTo>
                  <a:pt x="350" y="271"/>
                  <a:pt x="350" y="271"/>
                  <a:pt x="350" y="271"/>
                </a:cubicBezTo>
                <a:cubicBezTo>
                  <a:pt x="340" y="271"/>
                  <a:pt x="340" y="271"/>
                  <a:pt x="340" y="271"/>
                </a:cubicBezTo>
                <a:cubicBezTo>
                  <a:pt x="327" y="263"/>
                  <a:pt x="327" y="263"/>
                  <a:pt x="327" y="263"/>
                </a:cubicBezTo>
                <a:cubicBezTo>
                  <a:pt x="316" y="254"/>
                  <a:pt x="316" y="254"/>
                  <a:pt x="316" y="254"/>
                </a:cubicBezTo>
                <a:cubicBezTo>
                  <a:pt x="309" y="250"/>
                  <a:pt x="309" y="250"/>
                  <a:pt x="309" y="250"/>
                </a:cubicBezTo>
                <a:cubicBezTo>
                  <a:pt x="299" y="239"/>
                  <a:pt x="299" y="239"/>
                  <a:pt x="299" y="239"/>
                </a:cubicBezTo>
                <a:cubicBezTo>
                  <a:pt x="294" y="232"/>
                  <a:pt x="294" y="232"/>
                  <a:pt x="294" y="232"/>
                </a:cubicBezTo>
                <a:cubicBezTo>
                  <a:pt x="294" y="232"/>
                  <a:pt x="291" y="222"/>
                  <a:pt x="290" y="218"/>
                </a:cubicBezTo>
                <a:cubicBezTo>
                  <a:pt x="289" y="215"/>
                  <a:pt x="281" y="204"/>
                  <a:pt x="281" y="204"/>
                </a:cubicBezTo>
                <a:cubicBezTo>
                  <a:pt x="281" y="204"/>
                  <a:pt x="277" y="195"/>
                  <a:pt x="277" y="194"/>
                </a:cubicBezTo>
                <a:cubicBezTo>
                  <a:pt x="277" y="193"/>
                  <a:pt x="275" y="186"/>
                  <a:pt x="275" y="186"/>
                </a:cubicBezTo>
                <a:cubicBezTo>
                  <a:pt x="262" y="180"/>
                  <a:pt x="262" y="180"/>
                  <a:pt x="262" y="180"/>
                </a:cubicBezTo>
                <a:cubicBezTo>
                  <a:pt x="245" y="170"/>
                  <a:pt x="245" y="170"/>
                  <a:pt x="245" y="170"/>
                </a:cubicBezTo>
                <a:cubicBezTo>
                  <a:pt x="231" y="161"/>
                  <a:pt x="231" y="161"/>
                  <a:pt x="231" y="161"/>
                </a:cubicBezTo>
                <a:cubicBezTo>
                  <a:pt x="224" y="151"/>
                  <a:pt x="224" y="151"/>
                  <a:pt x="224" y="151"/>
                </a:cubicBezTo>
                <a:cubicBezTo>
                  <a:pt x="218" y="135"/>
                  <a:pt x="218" y="135"/>
                  <a:pt x="218" y="135"/>
                </a:cubicBezTo>
                <a:cubicBezTo>
                  <a:pt x="217" y="122"/>
                  <a:pt x="217" y="122"/>
                  <a:pt x="217" y="122"/>
                </a:cubicBezTo>
                <a:cubicBezTo>
                  <a:pt x="224" y="119"/>
                  <a:pt x="224" y="119"/>
                  <a:pt x="224" y="119"/>
                </a:cubicBezTo>
                <a:cubicBezTo>
                  <a:pt x="224" y="113"/>
                  <a:pt x="224" y="113"/>
                  <a:pt x="224" y="113"/>
                </a:cubicBezTo>
                <a:cubicBezTo>
                  <a:pt x="218" y="109"/>
                  <a:pt x="218" y="109"/>
                  <a:pt x="218" y="109"/>
                </a:cubicBezTo>
                <a:cubicBezTo>
                  <a:pt x="218" y="103"/>
                  <a:pt x="218" y="103"/>
                  <a:pt x="218" y="103"/>
                </a:cubicBezTo>
                <a:cubicBezTo>
                  <a:pt x="215" y="101"/>
                  <a:pt x="215" y="101"/>
                  <a:pt x="215" y="101"/>
                </a:cubicBezTo>
                <a:cubicBezTo>
                  <a:pt x="211" y="96"/>
                  <a:pt x="211" y="96"/>
                  <a:pt x="211" y="96"/>
                </a:cubicBezTo>
                <a:cubicBezTo>
                  <a:pt x="219" y="92"/>
                  <a:pt x="219" y="92"/>
                  <a:pt x="219" y="92"/>
                </a:cubicBezTo>
                <a:cubicBezTo>
                  <a:pt x="219" y="92"/>
                  <a:pt x="222" y="88"/>
                  <a:pt x="226" y="88"/>
                </a:cubicBezTo>
                <a:cubicBezTo>
                  <a:pt x="230" y="88"/>
                  <a:pt x="233" y="84"/>
                  <a:pt x="233" y="84"/>
                </a:cubicBezTo>
                <a:cubicBezTo>
                  <a:pt x="233" y="84"/>
                  <a:pt x="236" y="81"/>
                  <a:pt x="237" y="81"/>
                </a:cubicBezTo>
                <a:cubicBezTo>
                  <a:pt x="239" y="81"/>
                  <a:pt x="241" y="80"/>
                  <a:pt x="243" y="79"/>
                </a:cubicBezTo>
                <a:cubicBezTo>
                  <a:pt x="244" y="79"/>
                  <a:pt x="247" y="78"/>
                  <a:pt x="247" y="78"/>
                </a:cubicBezTo>
                <a:cubicBezTo>
                  <a:pt x="247" y="77"/>
                  <a:pt x="248" y="70"/>
                  <a:pt x="249" y="70"/>
                </a:cubicBezTo>
                <a:cubicBezTo>
                  <a:pt x="250" y="70"/>
                  <a:pt x="252" y="74"/>
                  <a:pt x="255" y="74"/>
                </a:cubicBezTo>
                <a:cubicBezTo>
                  <a:pt x="256" y="74"/>
                  <a:pt x="258" y="76"/>
                  <a:pt x="259" y="75"/>
                </a:cubicBezTo>
                <a:cubicBezTo>
                  <a:pt x="261" y="74"/>
                  <a:pt x="262" y="71"/>
                  <a:pt x="262" y="71"/>
                </a:cubicBezTo>
                <a:cubicBezTo>
                  <a:pt x="263" y="70"/>
                  <a:pt x="264" y="69"/>
                  <a:pt x="267" y="68"/>
                </a:cubicBezTo>
                <a:cubicBezTo>
                  <a:pt x="267" y="68"/>
                  <a:pt x="267" y="68"/>
                  <a:pt x="267" y="68"/>
                </a:cubicBezTo>
                <a:cubicBezTo>
                  <a:pt x="267" y="68"/>
                  <a:pt x="265" y="67"/>
                  <a:pt x="265" y="67"/>
                </a:cubicBezTo>
                <a:cubicBezTo>
                  <a:pt x="265" y="66"/>
                  <a:pt x="265" y="66"/>
                  <a:pt x="266" y="65"/>
                </a:cubicBezTo>
                <a:cubicBezTo>
                  <a:pt x="266" y="64"/>
                  <a:pt x="266" y="64"/>
                  <a:pt x="267" y="63"/>
                </a:cubicBezTo>
                <a:cubicBezTo>
                  <a:pt x="267" y="63"/>
                  <a:pt x="267" y="61"/>
                  <a:pt x="267" y="61"/>
                </a:cubicBezTo>
                <a:cubicBezTo>
                  <a:pt x="267" y="61"/>
                  <a:pt x="268" y="60"/>
                  <a:pt x="267" y="60"/>
                </a:cubicBezTo>
                <a:cubicBezTo>
                  <a:pt x="267" y="59"/>
                  <a:pt x="266" y="58"/>
                  <a:pt x="266" y="58"/>
                </a:cubicBezTo>
                <a:cubicBezTo>
                  <a:pt x="266" y="58"/>
                  <a:pt x="266" y="58"/>
                  <a:pt x="265" y="58"/>
                </a:cubicBezTo>
                <a:cubicBezTo>
                  <a:pt x="265" y="59"/>
                  <a:pt x="265" y="59"/>
                  <a:pt x="265" y="59"/>
                </a:cubicBezTo>
                <a:cubicBezTo>
                  <a:pt x="263" y="60"/>
                  <a:pt x="263" y="60"/>
                  <a:pt x="263" y="60"/>
                </a:cubicBezTo>
                <a:cubicBezTo>
                  <a:pt x="263" y="60"/>
                  <a:pt x="262" y="58"/>
                  <a:pt x="262" y="58"/>
                </a:cubicBezTo>
                <a:cubicBezTo>
                  <a:pt x="261" y="58"/>
                  <a:pt x="261" y="58"/>
                  <a:pt x="261" y="57"/>
                </a:cubicBezTo>
                <a:cubicBezTo>
                  <a:pt x="261" y="57"/>
                  <a:pt x="262" y="56"/>
                  <a:pt x="262" y="56"/>
                </a:cubicBezTo>
                <a:cubicBezTo>
                  <a:pt x="262" y="56"/>
                  <a:pt x="261" y="55"/>
                  <a:pt x="261" y="55"/>
                </a:cubicBezTo>
                <a:cubicBezTo>
                  <a:pt x="261" y="55"/>
                  <a:pt x="262" y="53"/>
                  <a:pt x="263" y="53"/>
                </a:cubicBezTo>
                <a:cubicBezTo>
                  <a:pt x="264" y="52"/>
                  <a:pt x="266" y="50"/>
                  <a:pt x="266" y="50"/>
                </a:cubicBezTo>
                <a:cubicBezTo>
                  <a:pt x="267" y="48"/>
                  <a:pt x="267" y="48"/>
                  <a:pt x="267" y="48"/>
                </a:cubicBezTo>
                <a:cubicBezTo>
                  <a:pt x="266" y="47"/>
                  <a:pt x="266" y="47"/>
                  <a:pt x="266" y="47"/>
                </a:cubicBezTo>
                <a:cubicBezTo>
                  <a:pt x="266" y="47"/>
                  <a:pt x="265" y="48"/>
                  <a:pt x="265" y="48"/>
                </a:cubicBezTo>
                <a:cubicBezTo>
                  <a:pt x="263" y="47"/>
                  <a:pt x="263" y="47"/>
                  <a:pt x="263" y="47"/>
                </a:cubicBezTo>
                <a:cubicBezTo>
                  <a:pt x="261" y="46"/>
                  <a:pt x="261" y="46"/>
                  <a:pt x="261" y="46"/>
                </a:cubicBezTo>
                <a:cubicBezTo>
                  <a:pt x="258" y="46"/>
                  <a:pt x="258" y="46"/>
                  <a:pt x="258" y="46"/>
                </a:cubicBezTo>
                <a:cubicBezTo>
                  <a:pt x="256" y="44"/>
                  <a:pt x="256" y="44"/>
                  <a:pt x="256" y="44"/>
                </a:cubicBezTo>
                <a:cubicBezTo>
                  <a:pt x="257" y="42"/>
                  <a:pt x="257" y="42"/>
                  <a:pt x="257" y="42"/>
                </a:cubicBezTo>
                <a:cubicBezTo>
                  <a:pt x="257" y="40"/>
                  <a:pt x="257" y="40"/>
                  <a:pt x="257" y="40"/>
                </a:cubicBezTo>
                <a:cubicBezTo>
                  <a:pt x="257" y="40"/>
                  <a:pt x="259" y="38"/>
                  <a:pt x="259" y="38"/>
                </a:cubicBezTo>
                <a:cubicBezTo>
                  <a:pt x="260" y="37"/>
                  <a:pt x="262" y="36"/>
                  <a:pt x="262" y="36"/>
                </a:cubicBezTo>
                <a:cubicBezTo>
                  <a:pt x="263" y="34"/>
                  <a:pt x="263" y="34"/>
                  <a:pt x="263" y="34"/>
                </a:cubicBezTo>
                <a:cubicBezTo>
                  <a:pt x="263" y="34"/>
                  <a:pt x="264" y="33"/>
                  <a:pt x="265" y="33"/>
                </a:cubicBezTo>
                <a:cubicBezTo>
                  <a:pt x="266" y="33"/>
                  <a:pt x="266" y="34"/>
                  <a:pt x="266" y="33"/>
                </a:cubicBezTo>
                <a:cubicBezTo>
                  <a:pt x="267" y="33"/>
                  <a:pt x="267" y="31"/>
                  <a:pt x="267" y="30"/>
                </a:cubicBezTo>
                <a:cubicBezTo>
                  <a:pt x="267" y="27"/>
                  <a:pt x="267" y="27"/>
                  <a:pt x="267" y="27"/>
                </a:cubicBezTo>
                <a:cubicBezTo>
                  <a:pt x="262" y="28"/>
                  <a:pt x="262" y="28"/>
                  <a:pt x="262" y="28"/>
                </a:cubicBezTo>
                <a:cubicBezTo>
                  <a:pt x="262" y="28"/>
                  <a:pt x="257" y="27"/>
                  <a:pt x="254" y="27"/>
                </a:cubicBezTo>
                <a:cubicBezTo>
                  <a:pt x="250" y="27"/>
                  <a:pt x="242" y="25"/>
                  <a:pt x="242" y="25"/>
                </a:cubicBezTo>
                <a:cubicBezTo>
                  <a:pt x="232" y="22"/>
                  <a:pt x="232" y="22"/>
                  <a:pt x="232" y="22"/>
                </a:cubicBezTo>
                <a:cubicBezTo>
                  <a:pt x="226" y="22"/>
                  <a:pt x="226" y="22"/>
                  <a:pt x="226" y="22"/>
                </a:cubicBezTo>
                <a:cubicBezTo>
                  <a:pt x="217" y="21"/>
                  <a:pt x="217" y="21"/>
                  <a:pt x="217" y="21"/>
                </a:cubicBezTo>
                <a:cubicBezTo>
                  <a:pt x="217" y="21"/>
                  <a:pt x="216" y="19"/>
                  <a:pt x="215" y="18"/>
                </a:cubicBezTo>
                <a:cubicBezTo>
                  <a:pt x="215" y="17"/>
                  <a:pt x="212" y="15"/>
                  <a:pt x="212" y="15"/>
                </a:cubicBezTo>
                <a:cubicBezTo>
                  <a:pt x="212" y="13"/>
                  <a:pt x="212" y="13"/>
                  <a:pt x="212" y="13"/>
                </a:cubicBezTo>
                <a:cubicBezTo>
                  <a:pt x="210" y="8"/>
                  <a:pt x="210" y="8"/>
                  <a:pt x="210" y="8"/>
                </a:cubicBezTo>
                <a:cubicBezTo>
                  <a:pt x="208" y="4"/>
                  <a:pt x="208" y="4"/>
                  <a:pt x="208" y="4"/>
                </a:cubicBezTo>
                <a:cubicBezTo>
                  <a:pt x="210" y="1"/>
                  <a:pt x="210" y="1"/>
                  <a:pt x="210" y="1"/>
                </a:cubicBezTo>
                <a:cubicBezTo>
                  <a:pt x="208" y="0"/>
                  <a:pt x="208" y="0"/>
                  <a:pt x="208" y="0"/>
                </a:cubicBezTo>
                <a:cubicBezTo>
                  <a:pt x="208" y="0"/>
                  <a:pt x="204" y="1"/>
                  <a:pt x="202" y="1"/>
                </a:cubicBezTo>
                <a:cubicBezTo>
                  <a:pt x="201" y="2"/>
                  <a:pt x="195" y="3"/>
                  <a:pt x="195" y="3"/>
                </a:cubicBezTo>
                <a:cubicBezTo>
                  <a:pt x="193" y="4"/>
                  <a:pt x="193" y="4"/>
                  <a:pt x="193" y="4"/>
                </a:cubicBezTo>
                <a:cubicBezTo>
                  <a:pt x="185" y="4"/>
                  <a:pt x="185" y="4"/>
                  <a:pt x="185" y="4"/>
                </a:cubicBezTo>
                <a:cubicBezTo>
                  <a:pt x="177" y="5"/>
                  <a:pt x="177" y="5"/>
                  <a:pt x="177" y="5"/>
                </a:cubicBezTo>
                <a:cubicBezTo>
                  <a:pt x="174" y="7"/>
                  <a:pt x="174" y="7"/>
                  <a:pt x="174" y="7"/>
                </a:cubicBezTo>
                <a:cubicBezTo>
                  <a:pt x="168" y="10"/>
                  <a:pt x="168" y="10"/>
                  <a:pt x="168" y="10"/>
                </a:cubicBezTo>
                <a:cubicBezTo>
                  <a:pt x="168" y="14"/>
                  <a:pt x="168" y="14"/>
                  <a:pt x="168" y="14"/>
                </a:cubicBezTo>
                <a:cubicBezTo>
                  <a:pt x="165" y="18"/>
                  <a:pt x="165" y="18"/>
                  <a:pt x="165" y="18"/>
                </a:cubicBezTo>
                <a:cubicBezTo>
                  <a:pt x="160" y="18"/>
                  <a:pt x="160" y="18"/>
                  <a:pt x="160" y="18"/>
                </a:cubicBezTo>
                <a:cubicBezTo>
                  <a:pt x="155" y="14"/>
                  <a:pt x="155" y="14"/>
                  <a:pt x="155" y="14"/>
                </a:cubicBezTo>
                <a:cubicBezTo>
                  <a:pt x="153" y="16"/>
                  <a:pt x="153" y="16"/>
                  <a:pt x="153" y="16"/>
                </a:cubicBezTo>
                <a:cubicBezTo>
                  <a:pt x="148" y="15"/>
                  <a:pt x="148" y="15"/>
                  <a:pt x="148" y="15"/>
                </a:cubicBezTo>
                <a:cubicBezTo>
                  <a:pt x="147" y="15"/>
                  <a:pt x="147" y="15"/>
                  <a:pt x="147" y="15"/>
                </a:cubicBezTo>
                <a:cubicBezTo>
                  <a:pt x="146" y="15"/>
                  <a:pt x="146" y="15"/>
                  <a:pt x="146" y="15"/>
                </a:cubicBezTo>
                <a:cubicBezTo>
                  <a:pt x="146" y="15"/>
                  <a:pt x="145" y="16"/>
                  <a:pt x="145" y="16"/>
                </a:cubicBezTo>
                <a:cubicBezTo>
                  <a:pt x="146" y="18"/>
                  <a:pt x="146" y="18"/>
                  <a:pt x="146" y="18"/>
                </a:cubicBezTo>
                <a:cubicBezTo>
                  <a:pt x="145" y="19"/>
                  <a:pt x="145" y="19"/>
                  <a:pt x="145" y="19"/>
                </a:cubicBezTo>
                <a:cubicBezTo>
                  <a:pt x="146" y="21"/>
                  <a:pt x="146" y="21"/>
                  <a:pt x="146" y="21"/>
                </a:cubicBezTo>
                <a:cubicBezTo>
                  <a:pt x="146" y="21"/>
                  <a:pt x="145" y="22"/>
                  <a:pt x="144" y="23"/>
                </a:cubicBezTo>
                <a:cubicBezTo>
                  <a:pt x="143" y="23"/>
                  <a:pt x="145" y="25"/>
                  <a:pt x="145" y="25"/>
                </a:cubicBezTo>
                <a:cubicBezTo>
                  <a:pt x="145" y="25"/>
                  <a:pt x="146" y="25"/>
                  <a:pt x="148" y="26"/>
                </a:cubicBezTo>
                <a:cubicBezTo>
                  <a:pt x="149" y="27"/>
                  <a:pt x="148" y="27"/>
                  <a:pt x="148" y="27"/>
                </a:cubicBezTo>
                <a:cubicBezTo>
                  <a:pt x="148" y="28"/>
                  <a:pt x="148" y="29"/>
                  <a:pt x="147" y="29"/>
                </a:cubicBezTo>
                <a:cubicBezTo>
                  <a:pt x="147" y="30"/>
                  <a:pt x="147" y="30"/>
                  <a:pt x="147" y="30"/>
                </a:cubicBezTo>
                <a:cubicBezTo>
                  <a:pt x="146" y="30"/>
                  <a:pt x="146" y="30"/>
                  <a:pt x="146" y="30"/>
                </a:cubicBezTo>
                <a:cubicBezTo>
                  <a:pt x="146" y="30"/>
                  <a:pt x="143" y="31"/>
                  <a:pt x="143" y="30"/>
                </a:cubicBezTo>
                <a:cubicBezTo>
                  <a:pt x="142" y="30"/>
                  <a:pt x="143" y="30"/>
                  <a:pt x="143" y="30"/>
                </a:cubicBezTo>
                <a:cubicBezTo>
                  <a:pt x="142" y="30"/>
                  <a:pt x="142" y="30"/>
                  <a:pt x="142" y="30"/>
                </a:cubicBezTo>
                <a:cubicBezTo>
                  <a:pt x="142" y="30"/>
                  <a:pt x="139" y="28"/>
                  <a:pt x="139" y="28"/>
                </a:cubicBezTo>
                <a:cubicBezTo>
                  <a:pt x="139" y="27"/>
                  <a:pt x="139" y="27"/>
                  <a:pt x="139" y="27"/>
                </a:cubicBezTo>
                <a:cubicBezTo>
                  <a:pt x="139" y="27"/>
                  <a:pt x="138" y="26"/>
                  <a:pt x="138" y="26"/>
                </a:cubicBezTo>
                <a:cubicBezTo>
                  <a:pt x="137" y="26"/>
                  <a:pt x="137" y="27"/>
                  <a:pt x="137" y="27"/>
                </a:cubicBezTo>
                <a:cubicBezTo>
                  <a:pt x="136" y="27"/>
                  <a:pt x="135" y="27"/>
                  <a:pt x="134" y="27"/>
                </a:cubicBezTo>
                <a:cubicBezTo>
                  <a:pt x="134" y="27"/>
                  <a:pt x="134" y="28"/>
                  <a:pt x="133" y="28"/>
                </a:cubicBezTo>
                <a:cubicBezTo>
                  <a:pt x="133" y="29"/>
                  <a:pt x="133" y="29"/>
                  <a:pt x="133" y="30"/>
                </a:cubicBezTo>
                <a:cubicBezTo>
                  <a:pt x="132" y="30"/>
                  <a:pt x="132" y="31"/>
                  <a:pt x="132" y="31"/>
                </a:cubicBezTo>
                <a:cubicBezTo>
                  <a:pt x="132" y="32"/>
                  <a:pt x="132" y="32"/>
                  <a:pt x="132" y="32"/>
                </a:cubicBezTo>
                <a:cubicBezTo>
                  <a:pt x="131" y="34"/>
                  <a:pt x="131" y="34"/>
                  <a:pt x="131" y="34"/>
                </a:cubicBezTo>
                <a:cubicBezTo>
                  <a:pt x="132" y="34"/>
                  <a:pt x="132" y="34"/>
                  <a:pt x="132" y="34"/>
                </a:cubicBezTo>
                <a:cubicBezTo>
                  <a:pt x="132" y="34"/>
                  <a:pt x="132" y="36"/>
                  <a:pt x="132" y="36"/>
                </a:cubicBezTo>
                <a:cubicBezTo>
                  <a:pt x="132" y="37"/>
                  <a:pt x="132" y="37"/>
                  <a:pt x="132" y="37"/>
                </a:cubicBezTo>
                <a:cubicBezTo>
                  <a:pt x="133" y="38"/>
                  <a:pt x="134" y="37"/>
                  <a:pt x="134" y="37"/>
                </a:cubicBezTo>
                <a:cubicBezTo>
                  <a:pt x="134" y="37"/>
                  <a:pt x="135" y="38"/>
                  <a:pt x="135" y="39"/>
                </a:cubicBezTo>
                <a:cubicBezTo>
                  <a:pt x="136" y="39"/>
                  <a:pt x="135" y="40"/>
                  <a:pt x="135" y="40"/>
                </a:cubicBezTo>
                <a:cubicBezTo>
                  <a:pt x="135" y="40"/>
                  <a:pt x="134" y="41"/>
                  <a:pt x="134" y="41"/>
                </a:cubicBezTo>
                <a:cubicBezTo>
                  <a:pt x="133" y="41"/>
                  <a:pt x="133" y="41"/>
                  <a:pt x="134" y="42"/>
                </a:cubicBezTo>
                <a:cubicBezTo>
                  <a:pt x="134" y="43"/>
                  <a:pt x="135" y="43"/>
                  <a:pt x="135" y="43"/>
                </a:cubicBezTo>
                <a:cubicBezTo>
                  <a:pt x="136" y="43"/>
                  <a:pt x="136" y="46"/>
                  <a:pt x="136" y="46"/>
                </a:cubicBezTo>
                <a:cubicBezTo>
                  <a:pt x="136" y="47"/>
                  <a:pt x="135" y="48"/>
                  <a:pt x="135" y="48"/>
                </a:cubicBezTo>
                <a:cubicBezTo>
                  <a:pt x="135" y="48"/>
                  <a:pt x="135" y="48"/>
                  <a:pt x="135" y="48"/>
                </a:cubicBezTo>
                <a:cubicBezTo>
                  <a:pt x="134" y="48"/>
                  <a:pt x="134" y="48"/>
                  <a:pt x="134" y="49"/>
                </a:cubicBezTo>
                <a:cubicBezTo>
                  <a:pt x="134" y="49"/>
                  <a:pt x="132" y="49"/>
                  <a:pt x="132" y="49"/>
                </a:cubicBezTo>
                <a:cubicBezTo>
                  <a:pt x="132" y="49"/>
                  <a:pt x="133" y="47"/>
                  <a:pt x="132" y="47"/>
                </a:cubicBezTo>
                <a:cubicBezTo>
                  <a:pt x="132" y="46"/>
                  <a:pt x="131" y="46"/>
                  <a:pt x="130" y="45"/>
                </a:cubicBezTo>
                <a:cubicBezTo>
                  <a:pt x="129" y="43"/>
                  <a:pt x="130" y="43"/>
                  <a:pt x="130" y="43"/>
                </a:cubicBezTo>
                <a:cubicBezTo>
                  <a:pt x="130" y="43"/>
                  <a:pt x="130" y="43"/>
                  <a:pt x="129" y="42"/>
                </a:cubicBezTo>
                <a:cubicBezTo>
                  <a:pt x="129" y="41"/>
                  <a:pt x="129" y="40"/>
                  <a:pt x="129" y="40"/>
                </a:cubicBezTo>
                <a:cubicBezTo>
                  <a:pt x="129" y="40"/>
                  <a:pt x="127" y="40"/>
                  <a:pt x="126" y="40"/>
                </a:cubicBezTo>
                <a:cubicBezTo>
                  <a:pt x="124" y="40"/>
                  <a:pt x="125" y="41"/>
                  <a:pt x="125" y="41"/>
                </a:cubicBezTo>
                <a:cubicBezTo>
                  <a:pt x="123" y="41"/>
                  <a:pt x="123" y="41"/>
                  <a:pt x="123" y="41"/>
                </a:cubicBezTo>
                <a:cubicBezTo>
                  <a:pt x="123" y="41"/>
                  <a:pt x="122" y="42"/>
                  <a:pt x="122" y="42"/>
                </a:cubicBezTo>
                <a:cubicBezTo>
                  <a:pt x="121" y="43"/>
                  <a:pt x="121" y="42"/>
                  <a:pt x="120" y="42"/>
                </a:cubicBezTo>
                <a:cubicBezTo>
                  <a:pt x="120" y="42"/>
                  <a:pt x="119" y="42"/>
                  <a:pt x="119" y="42"/>
                </a:cubicBezTo>
                <a:cubicBezTo>
                  <a:pt x="119" y="42"/>
                  <a:pt x="118" y="43"/>
                  <a:pt x="119" y="44"/>
                </a:cubicBezTo>
                <a:cubicBezTo>
                  <a:pt x="119" y="45"/>
                  <a:pt x="119" y="45"/>
                  <a:pt x="118" y="45"/>
                </a:cubicBezTo>
                <a:cubicBezTo>
                  <a:pt x="118" y="46"/>
                  <a:pt x="116" y="45"/>
                  <a:pt x="114" y="45"/>
                </a:cubicBezTo>
                <a:cubicBezTo>
                  <a:pt x="111" y="45"/>
                  <a:pt x="113" y="44"/>
                  <a:pt x="112" y="44"/>
                </a:cubicBezTo>
                <a:cubicBezTo>
                  <a:pt x="112" y="43"/>
                  <a:pt x="110" y="43"/>
                  <a:pt x="110" y="42"/>
                </a:cubicBezTo>
                <a:cubicBezTo>
                  <a:pt x="110" y="40"/>
                  <a:pt x="110" y="40"/>
                  <a:pt x="110" y="39"/>
                </a:cubicBezTo>
                <a:cubicBezTo>
                  <a:pt x="110" y="38"/>
                  <a:pt x="109" y="37"/>
                  <a:pt x="109" y="37"/>
                </a:cubicBezTo>
                <a:cubicBezTo>
                  <a:pt x="108" y="36"/>
                  <a:pt x="109" y="35"/>
                  <a:pt x="110" y="35"/>
                </a:cubicBezTo>
                <a:cubicBezTo>
                  <a:pt x="110" y="34"/>
                  <a:pt x="109" y="34"/>
                  <a:pt x="109" y="34"/>
                </a:cubicBezTo>
                <a:cubicBezTo>
                  <a:pt x="107" y="35"/>
                  <a:pt x="107" y="35"/>
                  <a:pt x="107" y="35"/>
                </a:cubicBezTo>
                <a:cubicBezTo>
                  <a:pt x="106" y="35"/>
                  <a:pt x="106" y="35"/>
                  <a:pt x="106" y="35"/>
                </a:cubicBezTo>
                <a:cubicBezTo>
                  <a:pt x="106" y="35"/>
                  <a:pt x="105" y="34"/>
                  <a:pt x="104" y="34"/>
                </a:cubicBezTo>
                <a:cubicBezTo>
                  <a:pt x="104" y="33"/>
                  <a:pt x="103" y="34"/>
                  <a:pt x="103" y="34"/>
                </a:cubicBezTo>
                <a:cubicBezTo>
                  <a:pt x="101" y="36"/>
                  <a:pt x="101" y="36"/>
                  <a:pt x="101" y="36"/>
                </a:cubicBezTo>
                <a:cubicBezTo>
                  <a:pt x="101" y="37"/>
                  <a:pt x="101" y="37"/>
                  <a:pt x="101" y="37"/>
                </a:cubicBezTo>
                <a:cubicBezTo>
                  <a:pt x="102" y="39"/>
                  <a:pt x="102" y="39"/>
                  <a:pt x="102" y="39"/>
                </a:cubicBezTo>
                <a:cubicBezTo>
                  <a:pt x="102" y="41"/>
                  <a:pt x="102" y="41"/>
                  <a:pt x="102" y="41"/>
                </a:cubicBezTo>
                <a:cubicBezTo>
                  <a:pt x="102" y="41"/>
                  <a:pt x="102" y="42"/>
                  <a:pt x="102" y="43"/>
                </a:cubicBezTo>
                <a:cubicBezTo>
                  <a:pt x="102" y="43"/>
                  <a:pt x="102" y="44"/>
                  <a:pt x="102" y="44"/>
                </a:cubicBezTo>
                <a:cubicBezTo>
                  <a:pt x="102" y="45"/>
                  <a:pt x="102" y="45"/>
                  <a:pt x="102" y="45"/>
                </a:cubicBezTo>
                <a:cubicBezTo>
                  <a:pt x="102" y="45"/>
                  <a:pt x="101" y="46"/>
                  <a:pt x="101" y="47"/>
                </a:cubicBezTo>
                <a:cubicBezTo>
                  <a:pt x="101" y="47"/>
                  <a:pt x="101" y="48"/>
                  <a:pt x="101" y="49"/>
                </a:cubicBezTo>
                <a:cubicBezTo>
                  <a:pt x="100" y="50"/>
                  <a:pt x="100" y="50"/>
                  <a:pt x="100" y="50"/>
                </a:cubicBezTo>
                <a:cubicBezTo>
                  <a:pt x="100" y="50"/>
                  <a:pt x="99" y="51"/>
                  <a:pt x="99" y="52"/>
                </a:cubicBezTo>
                <a:cubicBezTo>
                  <a:pt x="99" y="52"/>
                  <a:pt x="97" y="52"/>
                  <a:pt x="97" y="52"/>
                </a:cubicBezTo>
                <a:cubicBezTo>
                  <a:pt x="97" y="52"/>
                  <a:pt x="96" y="54"/>
                  <a:pt x="95" y="54"/>
                </a:cubicBezTo>
                <a:cubicBezTo>
                  <a:pt x="95" y="54"/>
                  <a:pt x="95" y="56"/>
                  <a:pt x="95" y="57"/>
                </a:cubicBezTo>
                <a:cubicBezTo>
                  <a:pt x="95" y="57"/>
                  <a:pt x="95" y="58"/>
                  <a:pt x="95" y="58"/>
                </a:cubicBezTo>
                <a:cubicBezTo>
                  <a:pt x="93" y="59"/>
                  <a:pt x="93" y="59"/>
                  <a:pt x="93" y="59"/>
                </a:cubicBezTo>
                <a:cubicBezTo>
                  <a:pt x="93" y="59"/>
                  <a:pt x="94" y="61"/>
                  <a:pt x="94" y="61"/>
                </a:cubicBezTo>
                <a:cubicBezTo>
                  <a:pt x="94" y="62"/>
                  <a:pt x="93" y="62"/>
                  <a:pt x="93" y="62"/>
                </a:cubicBezTo>
                <a:cubicBezTo>
                  <a:pt x="92" y="63"/>
                  <a:pt x="93" y="63"/>
                  <a:pt x="93" y="64"/>
                </a:cubicBezTo>
                <a:cubicBezTo>
                  <a:pt x="92" y="65"/>
                  <a:pt x="93" y="65"/>
                  <a:pt x="93" y="65"/>
                </a:cubicBezTo>
                <a:cubicBezTo>
                  <a:pt x="93" y="66"/>
                  <a:pt x="96" y="67"/>
                  <a:pt x="96" y="67"/>
                </a:cubicBezTo>
                <a:cubicBezTo>
                  <a:pt x="96" y="67"/>
                  <a:pt x="96" y="67"/>
                  <a:pt x="95" y="68"/>
                </a:cubicBezTo>
                <a:cubicBezTo>
                  <a:pt x="93" y="69"/>
                  <a:pt x="94" y="71"/>
                  <a:pt x="94" y="71"/>
                </a:cubicBezTo>
                <a:cubicBezTo>
                  <a:pt x="93" y="72"/>
                  <a:pt x="93" y="72"/>
                  <a:pt x="93" y="72"/>
                </a:cubicBezTo>
                <a:cubicBezTo>
                  <a:pt x="93" y="72"/>
                  <a:pt x="92" y="71"/>
                  <a:pt x="91" y="71"/>
                </a:cubicBezTo>
                <a:cubicBezTo>
                  <a:pt x="91" y="71"/>
                  <a:pt x="91" y="71"/>
                  <a:pt x="89" y="71"/>
                </a:cubicBezTo>
                <a:cubicBezTo>
                  <a:pt x="87" y="71"/>
                  <a:pt x="89" y="70"/>
                  <a:pt x="89" y="70"/>
                </a:cubicBezTo>
                <a:cubicBezTo>
                  <a:pt x="89" y="70"/>
                  <a:pt x="89" y="68"/>
                  <a:pt x="89" y="67"/>
                </a:cubicBezTo>
                <a:cubicBezTo>
                  <a:pt x="89" y="67"/>
                  <a:pt x="89" y="67"/>
                  <a:pt x="89" y="67"/>
                </a:cubicBezTo>
                <a:cubicBezTo>
                  <a:pt x="89" y="67"/>
                  <a:pt x="89" y="66"/>
                  <a:pt x="88" y="65"/>
                </a:cubicBezTo>
                <a:cubicBezTo>
                  <a:pt x="88" y="64"/>
                  <a:pt x="87" y="64"/>
                  <a:pt x="87" y="64"/>
                </a:cubicBezTo>
                <a:cubicBezTo>
                  <a:pt x="84" y="62"/>
                  <a:pt x="84" y="62"/>
                  <a:pt x="84" y="62"/>
                </a:cubicBezTo>
                <a:cubicBezTo>
                  <a:pt x="84" y="62"/>
                  <a:pt x="85" y="60"/>
                  <a:pt x="86" y="59"/>
                </a:cubicBezTo>
                <a:cubicBezTo>
                  <a:pt x="86" y="59"/>
                  <a:pt x="86" y="59"/>
                  <a:pt x="86" y="59"/>
                </a:cubicBezTo>
                <a:cubicBezTo>
                  <a:pt x="86" y="59"/>
                  <a:pt x="86" y="59"/>
                  <a:pt x="87" y="58"/>
                </a:cubicBezTo>
                <a:cubicBezTo>
                  <a:pt x="87" y="57"/>
                  <a:pt x="86" y="57"/>
                  <a:pt x="86" y="57"/>
                </a:cubicBezTo>
                <a:cubicBezTo>
                  <a:pt x="85" y="57"/>
                  <a:pt x="85" y="57"/>
                  <a:pt x="85" y="57"/>
                </a:cubicBezTo>
                <a:cubicBezTo>
                  <a:pt x="84" y="56"/>
                  <a:pt x="84" y="56"/>
                  <a:pt x="84" y="56"/>
                </a:cubicBezTo>
                <a:cubicBezTo>
                  <a:pt x="84" y="56"/>
                  <a:pt x="82" y="57"/>
                  <a:pt x="82" y="56"/>
                </a:cubicBezTo>
                <a:cubicBezTo>
                  <a:pt x="81" y="56"/>
                  <a:pt x="79" y="56"/>
                  <a:pt x="79" y="55"/>
                </a:cubicBezTo>
                <a:cubicBezTo>
                  <a:pt x="79" y="55"/>
                  <a:pt x="78" y="55"/>
                  <a:pt x="77" y="55"/>
                </a:cubicBezTo>
                <a:cubicBezTo>
                  <a:pt x="77" y="55"/>
                  <a:pt x="76" y="55"/>
                  <a:pt x="76" y="55"/>
                </a:cubicBezTo>
                <a:cubicBezTo>
                  <a:pt x="75" y="54"/>
                  <a:pt x="74" y="53"/>
                  <a:pt x="74" y="53"/>
                </a:cubicBezTo>
                <a:cubicBezTo>
                  <a:pt x="74" y="52"/>
                  <a:pt x="73" y="51"/>
                  <a:pt x="73" y="51"/>
                </a:cubicBezTo>
                <a:cubicBezTo>
                  <a:pt x="72" y="51"/>
                  <a:pt x="72" y="51"/>
                  <a:pt x="72" y="51"/>
                </a:cubicBezTo>
                <a:cubicBezTo>
                  <a:pt x="72" y="51"/>
                  <a:pt x="71" y="49"/>
                  <a:pt x="70" y="49"/>
                </a:cubicBezTo>
                <a:cubicBezTo>
                  <a:pt x="70" y="49"/>
                  <a:pt x="70" y="48"/>
                  <a:pt x="70" y="48"/>
                </a:cubicBezTo>
                <a:cubicBezTo>
                  <a:pt x="69" y="47"/>
                  <a:pt x="69" y="47"/>
                  <a:pt x="69" y="47"/>
                </a:cubicBezTo>
                <a:cubicBezTo>
                  <a:pt x="69" y="47"/>
                  <a:pt x="69" y="46"/>
                  <a:pt x="69" y="45"/>
                </a:cubicBezTo>
                <a:cubicBezTo>
                  <a:pt x="69" y="45"/>
                  <a:pt x="70" y="43"/>
                  <a:pt x="70" y="43"/>
                </a:cubicBezTo>
                <a:cubicBezTo>
                  <a:pt x="70" y="43"/>
                  <a:pt x="69" y="41"/>
                  <a:pt x="69" y="40"/>
                </a:cubicBezTo>
                <a:cubicBezTo>
                  <a:pt x="69" y="39"/>
                  <a:pt x="70" y="37"/>
                  <a:pt x="70" y="37"/>
                </a:cubicBezTo>
                <a:cubicBezTo>
                  <a:pt x="70" y="37"/>
                  <a:pt x="66" y="38"/>
                  <a:pt x="65" y="39"/>
                </a:cubicBezTo>
                <a:cubicBezTo>
                  <a:pt x="64" y="39"/>
                  <a:pt x="64" y="40"/>
                  <a:pt x="64" y="40"/>
                </a:cubicBezTo>
                <a:cubicBezTo>
                  <a:pt x="64" y="40"/>
                  <a:pt x="64" y="41"/>
                  <a:pt x="64" y="42"/>
                </a:cubicBezTo>
                <a:cubicBezTo>
                  <a:pt x="63" y="42"/>
                  <a:pt x="63" y="42"/>
                  <a:pt x="63" y="42"/>
                </a:cubicBezTo>
                <a:cubicBezTo>
                  <a:pt x="63" y="42"/>
                  <a:pt x="61" y="44"/>
                  <a:pt x="60" y="44"/>
                </a:cubicBezTo>
                <a:cubicBezTo>
                  <a:pt x="60" y="45"/>
                  <a:pt x="60" y="45"/>
                  <a:pt x="59" y="45"/>
                </a:cubicBezTo>
                <a:cubicBezTo>
                  <a:pt x="58" y="45"/>
                  <a:pt x="57" y="46"/>
                  <a:pt x="57" y="46"/>
                </a:cubicBezTo>
                <a:cubicBezTo>
                  <a:pt x="56" y="47"/>
                  <a:pt x="56" y="47"/>
                  <a:pt x="56" y="47"/>
                </a:cubicBezTo>
                <a:cubicBezTo>
                  <a:pt x="57" y="48"/>
                  <a:pt x="57" y="48"/>
                  <a:pt x="57" y="48"/>
                </a:cubicBezTo>
                <a:cubicBezTo>
                  <a:pt x="58" y="51"/>
                  <a:pt x="58" y="51"/>
                  <a:pt x="58" y="51"/>
                </a:cubicBezTo>
                <a:cubicBezTo>
                  <a:pt x="57" y="53"/>
                  <a:pt x="57" y="53"/>
                  <a:pt x="57" y="53"/>
                </a:cubicBezTo>
                <a:cubicBezTo>
                  <a:pt x="57" y="53"/>
                  <a:pt x="57" y="53"/>
                  <a:pt x="57" y="54"/>
                </a:cubicBezTo>
                <a:cubicBezTo>
                  <a:pt x="56" y="56"/>
                  <a:pt x="56" y="56"/>
                  <a:pt x="56" y="56"/>
                </a:cubicBezTo>
                <a:cubicBezTo>
                  <a:pt x="55" y="57"/>
                  <a:pt x="55" y="57"/>
                  <a:pt x="55" y="57"/>
                </a:cubicBezTo>
                <a:cubicBezTo>
                  <a:pt x="54" y="58"/>
                  <a:pt x="54" y="58"/>
                  <a:pt x="54" y="58"/>
                </a:cubicBezTo>
                <a:cubicBezTo>
                  <a:pt x="54" y="58"/>
                  <a:pt x="54" y="59"/>
                  <a:pt x="54" y="60"/>
                </a:cubicBezTo>
                <a:cubicBezTo>
                  <a:pt x="54" y="60"/>
                  <a:pt x="54" y="61"/>
                  <a:pt x="53" y="62"/>
                </a:cubicBezTo>
                <a:cubicBezTo>
                  <a:pt x="52" y="63"/>
                  <a:pt x="52" y="63"/>
                  <a:pt x="52" y="63"/>
                </a:cubicBezTo>
                <a:cubicBezTo>
                  <a:pt x="52" y="63"/>
                  <a:pt x="51" y="63"/>
                  <a:pt x="50" y="63"/>
                </a:cubicBezTo>
                <a:cubicBezTo>
                  <a:pt x="49" y="63"/>
                  <a:pt x="49" y="64"/>
                  <a:pt x="48" y="64"/>
                </a:cubicBezTo>
                <a:cubicBezTo>
                  <a:pt x="46" y="64"/>
                  <a:pt x="47" y="65"/>
                  <a:pt x="47" y="66"/>
                </a:cubicBezTo>
                <a:cubicBezTo>
                  <a:pt x="47" y="66"/>
                  <a:pt x="47" y="66"/>
                  <a:pt x="47" y="67"/>
                </a:cubicBezTo>
                <a:cubicBezTo>
                  <a:pt x="46" y="67"/>
                  <a:pt x="44" y="67"/>
                  <a:pt x="44" y="66"/>
                </a:cubicBezTo>
                <a:cubicBezTo>
                  <a:pt x="43" y="66"/>
                  <a:pt x="43" y="66"/>
                  <a:pt x="42" y="66"/>
                </a:cubicBezTo>
                <a:cubicBezTo>
                  <a:pt x="42" y="67"/>
                  <a:pt x="41" y="65"/>
                  <a:pt x="41" y="65"/>
                </a:cubicBezTo>
                <a:cubicBezTo>
                  <a:pt x="41" y="65"/>
                  <a:pt x="40" y="64"/>
                  <a:pt x="40" y="64"/>
                </a:cubicBezTo>
                <a:cubicBezTo>
                  <a:pt x="40" y="63"/>
                  <a:pt x="38" y="64"/>
                  <a:pt x="38" y="64"/>
                </a:cubicBezTo>
                <a:cubicBezTo>
                  <a:pt x="37" y="63"/>
                  <a:pt x="35" y="63"/>
                  <a:pt x="35" y="63"/>
                </a:cubicBezTo>
                <a:cubicBezTo>
                  <a:pt x="34" y="63"/>
                  <a:pt x="35" y="64"/>
                  <a:pt x="35" y="64"/>
                </a:cubicBezTo>
                <a:cubicBezTo>
                  <a:pt x="35" y="64"/>
                  <a:pt x="34" y="64"/>
                  <a:pt x="33" y="64"/>
                </a:cubicBezTo>
                <a:cubicBezTo>
                  <a:pt x="32" y="64"/>
                  <a:pt x="32" y="65"/>
                  <a:pt x="32" y="65"/>
                </a:cubicBezTo>
                <a:cubicBezTo>
                  <a:pt x="32" y="67"/>
                  <a:pt x="32" y="67"/>
                  <a:pt x="32" y="67"/>
                </a:cubicBezTo>
                <a:cubicBezTo>
                  <a:pt x="32" y="67"/>
                  <a:pt x="29" y="67"/>
                  <a:pt x="28" y="67"/>
                </a:cubicBezTo>
                <a:cubicBezTo>
                  <a:pt x="27" y="67"/>
                  <a:pt x="26" y="66"/>
                  <a:pt x="25" y="66"/>
                </a:cubicBezTo>
                <a:cubicBezTo>
                  <a:pt x="24" y="66"/>
                  <a:pt x="23" y="67"/>
                  <a:pt x="23" y="67"/>
                </a:cubicBezTo>
                <a:cubicBezTo>
                  <a:pt x="23" y="67"/>
                  <a:pt x="21" y="68"/>
                  <a:pt x="21" y="68"/>
                </a:cubicBezTo>
                <a:cubicBezTo>
                  <a:pt x="21" y="68"/>
                  <a:pt x="20" y="69"/>
                  <a:pt x="19" y="69"/>
                </a:cubicBezTo>
                <a:cubicBezTo>
                  <a:pt x="18" y="69"/>
                  <a:pt x="18" y="68"/>
                  <a:pt x="18" y="68"/>
                </a:cubicBezTo>
                <a:cubicBezTo>
                  <a:pt x="18" y="68"/>
                  <a:pt x="16" y="66"/>
                  <a:pt x="16" y="66"/>
                </a:cubicBezTo>
                <a:cubicBezTo>
                  <a:pt x="16" y="66"/>
                  <a:pt x="16" y="66"/>
                  <a:pt x="16" y="66"/>
                </a:cubicBezTo>
                <a:cubicBezTo>
                  <a:pt x="12" y="68"/>
                  <a:pt x="12" y="68"/>
                  <a:pt x="12" y="68"/>
                </a:cubicBezTo>
                <a:cubicBezTo>
                  <a:pt x="7" y="72"/>
                  <a:pt x="7" y="72"/>
                  <a:pt x="7" y="72"/>
                </a:cubicBezTo>
                <a:cubicBezTo>
                  <a:pt x="7" y="77"/>
                  <a:pt x="7" y="77"/>
                  <a:pt x="7" y="77"/>
                </a:cubicBezTo>
                <a:cubicBezTo>
                  <a:pt x="11" y="79"/>
                  <a:pt x="9" y="81"/>
                  <a:pt x="18" y="85"/>
                </a:cubicBezTo>
                <a:cubicBezTo>
                  <a:pt x="19" y="85"/>
                  <a:pt x="21" y="90"/>
                  <a:pt x="21" y="90"/>
                </a:cubicBezTo>
                <a:cubicBezTo>
                  <a:pt x="21" y="91"/>
                  <a:pt x="19" y="99"/>
                  <a:pt x="18" y="100"/>
                </a:cubicBezTo>
                <a:cubicBezTo>
                  <a:pt x="16" y="101"/>
                  <a:pt x="14" y="105"/>
                  <a:pt x="14" y="105"/>
                </a:cubicBezTo>
                <a:cubicBezTo>
                  <a:pt x="14" y="105"/>
                  <a:pt x="10" y="109"/>
                  <a:pt x="9" y="109"/>
                </a:cubicBezTo>
                <a:cubicBezTo>
                  <a:pt x="8" y="109"/>
                  <a:pt x="5" y="110"/>
                  <a:pt x="4" y="110"/>
                </a:cubicBezTo>
                <a:cubicBezTo>
                  <a:pt x="4" y="110"/>
                  <a:pt x="0" y="110"/>
                  <a:pt x="1" y="111"/>
                </a:cubicBezTo>
                <a:cubicBezTo>
                  <a:pt x="1" y="111"/>
                  <a:pt x="1" y="113"/>
                  <a:pt x="1" y="113"/>
                </a:cubicBezTo>
                <a:cubicBezTo>
                  <a:pt x="2" y="114"/>
                  <a:pt x="5" y="118"/>
                  <a:pt x="5" y="118"/>
                </a:cubicBezTo>
                <a:cubicBezTo>
                  <a:pt x="10" y="121"/>
                  <a:pt x="10" y="121"/>
                  <a:pt x="10" y="121"/>
                </a:cubicBezTo>
                <a:cubicBezTo>
                  <a:pt x="13" y="124"/>
                  <a:pt x="13" y="124"/>
                  <a:pt x="13" y="124"/>
                </a:cubicBezTo>
                <a:cubicBezTo>
                  <a:pt x="14" y="134"/>
                  <a:pt x="14" y="134"/>
                  <a:pt x="14" y="134"/>
                </a:cubicBezTo>
                <a:cubicBezTo>
                  <a:pt x="10" y="140"/>
                  <a:pt x="10" y="140"/>
                  <a:pt x="10" y="140"/>
                </a:cubicBezTo>
                <a:cubicBezTo>
                  <a:pt x="6" y="145"/>
                  <a:pt x="8" y="142"/>
                  <a:pt x="9" y="149"/>
                </a:cubicBezTo>
                <a:cubicBezTo>
                  <a:pt x="12" y="149"/>
                  <a:pt x="12" y="149"/>
                  <a:pt x="12" y="149"/>
                </a:cubicBezTo>
                <a:cubicBezTo>
                  <a:pt x="17" y="157"/>
                  <a:pt x="17" y="157"/>
                  <a:pt x="17" y="157"/>
                </a:cubicBezTo>
                <a:cubicBezTo>
                  <a:pt x="27" y="161"/>
                  <a:pt x="27" y="161"/>
                  <a:pt x="27" y="161"/>
                </a:cubicBezTo>
                <a:cubicBezTo>
                  <a:pt x="36" y="161"/>
                  <a:pt x="36" y="161"/>
                  <a:pt x="36" y="161"/>
                </a:cubicBezTo>
                <a:cubicBezTo>
                  <a:pt x="40" y="164"/>
                  <a:pt x="40" y="164"/>
                  <a:pt x="40" y="164"/>
                </a:cubicBezTo>
                <a:cubicBezTo>
                  <a:pt x="37" y="175"/>
                  <a:pt x="37" y="175"/>
                  <a:pt x="37" y="175"/>
                </a:cubicBezTo>
                <a:cubicBezTo>
                  <a:pt x="31" y="180"/>
                  <a:pt x="31" y="180"/>
                  <a:pt x="31" y="180"/>
                </a:cubicBezTo>
                <a:cubicBezTo>
                  <a:pt x="31" y="180"/>
                  <a:pt x="31" y="180"/>
                  <a:pt x="30" y="180"/>
                </a:cubicBezTo>
                <a:cubicBezTo>
                  <a:pt x="30" y="180"/>
                  <a:pt x="31" y="181"/>
                  <a:pt x="34" y="182"/>
                </a:cubicBezTo>
                <a:cubicBezTo>
                  <a:pt x="36" y="182"/>
                  <a:pt x="36" y="184"/>
                  <a:pt x="39" y="183"/>
                </a:cubicBezTo>
                <a:cubicBezTo>
                  <a:pt x="42" y="182"/>
                  <a:pt x="46" y="181"/>
                  <a:pt x="47" y="180"/>
                </a:cubicBezTo>
                <a:cubicBezTo>
                  <a:pt x="48" y="178"/>
                  <a:pt x="50" y="177"/>
                  <a:pt x="51" y="176"/>
                </a:cubicBezTo>
                <a:cubicBezTo>
                  <a:pt x="52" y="174"/>
                  <a:pt x="58" y="167"/>
                  <a:pt x="59" y="167"/>
                </a:cubicBezTo>
                <a:cubicBezTo>
                  <a:pt x="59" y="167"/>
                  <a:pt x="65" y="159"/>
                  <a:pt x="66" y="158"/>
                </a:cubicBezTo>
                <a:cubicBezTo>
                  <a:pt x="67" y="157"/>
                  <a:pt x="75" y="151"/>
                  <a:pt x="75" y="151"/>
                </a:cubicBezTo>
                <a:cubicBezTo>
                  <a:pt x="86" y="147"/>
                  <a:pt x="86" y="147"/>
                  <a:pt x="86" y="147"/>
                </a:cubicBezTo>
                <a:cubicBezTo>
                  <a:pt x="86" y="147"/>
                  <a:pt x="91" y="152"/>
                  <a:pt x="92" y="153"/>
                </a:cubicBezTo>
                <a:cubicBezTo>
                  <a:pt x="93" y="153"/>
                  <a:pt x="104" y="158"/>
                  <a:pt x="104" y="158"/>
                </a:cubicBezTo>
                <a:cubicBezTo>
                  <a:pt x="104" y="158"/>
                  <a:pt x="111" y="161"/>
                  <a:pt x="112" y="162"/>
                </a:cubicBezTo>
                <a:cubicBezTo>
                  <a:pt x="112" y="163"/>
                  <a:pt x="118" y="168"/>
                  <a:pt x="118" y="168"/>
                </a:cubicBezTo>
                <a:cubicBezTo>
                  <a:pt x="122" y="170"/>
                  <a:pt x="122" y="170"/>
                  <a:pt x="122" y="170"/>
                </a:cubicBezTo>
                <a:cubicBezTo>
                  <a:pt x="125" y="167"/>
                  <a:pt x="125" y="167"/>
                  <a:pt x="125" y="167"/>
                </a:cubicBezTo>
                <a:cubicBezTo>
                  <a:pt x="129" y="169"/>
                  <a:pt x="129" y="169"/>
                  <a:pt x="129" y="169"/>
                </a:cubicBezTo>
                <a:cubicBezTo>
                  <a:pt x="136" y="173"/>
                  <a:pt x="136" y="173"/>
                  <a:pt x="136" y="173"/>
                </a:cubicBezTo>
                <a:cubicBezTo>
                  <a:pt x="139" y="179"/>
                  <a:pt x="139" y="179"/>
                  <a:pt x="139" y="179"/>
                </a:cubicBezTo>
                <a:cubicBezTo>
                  <a:pt x="139" y="179"/>
                  <a:pt x="141" y="187"/>
                  <a:pt x="141" y="190"/>
                </a:cubicBezTo>
                <a:cubicBezTo>
                  <a:pt x="141" y="193"/>
                  <a:pt x="142" y="198"/>
                  <a:pt x="142" y="198"/>
                </a:cubicBezTo>
                <a:cubicBezTo>
                  <a:pt x="151" y="202"/>
                  <a:pt x="151" y="202"/>
                  <a:pt x="151" y="202"/>
                </a:cubicBezTo>
                <a:cubicBezTo>
                  <a:pt x="151" y="202"/>
                  <a:pt x="151" y="211"/>
                  <a:pt x="151" y="212"/>
                </a:cubicBezTo>
                <a:cubicBezTo>
                  <a:pt x="151" y="214"/>
                  <a:pt x="152" y="217"/>
                  <a:pt x="152" y="220"/>
                </a:cubicBezTo>
                <a:cubicBezTo>
                  <a:pt x="152" y="223"/>
                  <a:pt x="152" y="226"/>
                  <a:pt x="152" y="226"/>
                </a:cubicBezTo>
                <a:cubicBezTo>
                  <a:pt x="156" y="229"/>
                  <a:pt x="156" y="229"/>
                  <a:pt x="156" y="229"/>
                </a:cubicBezTo>
                <a:cubicBezTo>
                  <a:pt x="161" y="232"/>
                  <a:pt x="161" y="232"/>
                  <a:pt x="161" y="232"/>
                </a:cubicBezTo>
                <a:cubicBezTo>
                  <a:pt x="162" y="237"/>
                  <a:pt x="162" y="237"/>
                  <a:pt x="162" y="237"/>
                </a:cubicBezTo>
                <a:cubicBezTo>
                  <a:pt x="170" y="240"/>
                  <a:pt x="170" y="240"/>
                  <a:pt x="170" y="240"/>
                </a:cubicBezTo>
                <a:cubicBezTo>
                  <a:pt x="172" y="246"/>
                  <a:pt x="172" y="246"/>
                  <a:pt x="172" y="246"/>
                </a:cubicBezTo>
                <a:cubicBezTo>
                  <a:pt x="177" y="251"/>
                  <a:pt x="177" y="251"/>
                  <a:pt x="177" y="251"/>
                </a:cubicBezTo>
                <a:cubicBezTo>
                  <a:pt x="177" y="255"/>
                  <a:pt x="177" y="255"/>
                  <a:pt x="177" y="255"/>
                </a:cubicBezTo>
                <a:cubicBezTo>
                  <a:pt x="177" y="255"/>
                  <a:pt x="177" y="257"/>
                  <a:pt x="179" y="257"/>
                </a:cubicBezTo>
                <a:cubicBezTo>
                  <a:pt x="181" y="257"/>
                  <a:pt x="188" y="256"/>
                  <a:pt x="188" y="256"/>
                </a:cubicBezTo>
                <a:cubicBezTo>
                  <a:pt x="195" y="262"/>
                  <a:pt x="195" y="262"/>
                  <a:pt x="195" y="262"/>
                </a:cubicBezTo>
                <a:cubicBezTo>
                  <a:pt x="203" y="269"/>
                  <a:pt x="203" y="269"/>
                  <a:pt x="203" y="269"/>
                </a:cubicBezTo>
                <a:cubicBezTo>
                  <a:pt x="207" y="276"/>
                  <a:pt x="207" y="276"/>
                  <a:pt x="207" y="276"/>
                </a:cubicBezTo>
                <a:cubicBezTo>
                  <a:pt x="213" y="278"/>
                  <a:pt x="213" y="278"/>
                  <a:pt x="213" y="278"/>
                </a:cubicBezTo>
                <a:cubicBezTo>
                  <a:pt x="221" y="283"/>
                  <a:pt x="221" y="283"/>
                  <a:pt x="221" y="283"/>
                </a:cubicBezTo>
                <a:cubicBezTo>
                  <a:pt x="224" y="290"/>
                  <a:pt x="224" y="290"/>
                  <a:pt x="224" y="290"/>
                </a:cubicBezTo>
                <a:cubicBezTo>
                  <a:pt x="231" y="297"/>
                  <a:pt x="231" y="297"/>
                  <a:pt x="231" y="297"/>
                </a:cubicBezTo>
                <a:cubicBezTo>
                  <a:pt x="235" y="299"/>
                  <a:pt x="235" y="299"/>
                  <a:pt x="235" y="299"/>
                </a:cubicBezTo>
                <a:cubicBezTo>
                  <a:pt x="237" y="303"/>
                  <a:pt x="237" y="303"/>
                  <a:pt x="237" y="303"/>
                </a:cubicBezTo>
                <a:cubicBezTo>
                  <a:pt x="241" y="305"/>
                  <a:pt x="241" y="305"/>
                  <a:pt x="241" y="305"/>
                </a:cubicBezTo>
                <a:cubicBezTo>
                  <a:pt x="245" y="306"/>
                  <a:pt x="245" y="306"/>
                  <a:pt x="245" y="306"/>
                </a:cubicBezTo>
                <a:cubicBezTo>
                  <a:pt x="251" y="307"/>
                  <a:pt x="251" y="307"/>
                  <a:pt x="251" y="307"/>
                </a:cubicBezTo>
                <a:cubicBezTo>
                  <a:pt x="255" y="311"/>
                  <a:pt x="255" y="311"/>
                  <a:pt x="255" y="311"/>
                </a:cubicBezTo>
                <a:cubicBezTo>
                  <a:pt x="255" y="311"/>
                  <a:pt x="257" y="313"/>
                  <a:pt x="257" y="314"/>
                </a:cubicBezTo>
                <a:cubicBezTo>
                  <a:pt x="257" y="316"/>
                  <a:pt x="255" y="317"/>
                  <a:pt x="258" y="317"/>
                </a:cubicBezTo>
                <a:cubicBezTo>
                  <a:pt x="261" y="317"/>
                  <a:pt x="264" y="316"/>
                  <a:pt x="264" y="316"/>
                </a:cubicBezTo>
                <a:cubicBezTo>
                  <a:pt x="270" y="315"/>
                  <a:pt x="270" y="315"/>
                  <a:pt x="270" y="315"/>
                </a:cubicBezTo>
                <a:cubicBezTo>
                  <a:pt x="274" y="315"/>
                  <a:pt x="274" y="315"/>
                  <a:pt x="274" y="315"/>
                </a:cubicBezTo>
                <a:cubicBezTo>
                  <a:pt x="278" y="315"/>
                  <a:pt x="278" y="315"/>
                  <a:pt x="278" y="315"/>
                </a:cubicBezTo>
                <a:cubicBezTo>
                  <a:pt x="285" y="314"/>
                  <a:pt x="285" y="314"/>
                  <a:pt x="285" y="314"/>
                </a:cubicBezTo>
                <a:cubicBezTo>
                  <a:pt x="289" y="317"/>
                  <a:pt x="289" y="317"/>
                  <a:pt x="289" y="317"/>
                </a:cubicBezTo>
                <a:cubicBezTo>
                  <a:pt x="300" y="330"/>
                  <a:pt x="300" y="330"/>
                  <a:pt x="300" y="330"/>
                </a:cubicBezTo>
                <a:cubicBezTo>
                  <a:pt x="300" y="330"/>
                  <a:pt x="303" y="335"/>
                  <a:pt x="303" y="337"/>
                </a:cubicBezTo>
                <a:cubicBezTo>
                  <a:pt x="303" y="338"/>
                  <a:pt x="307" y="337"/>
                  <a:pt x="308" y="337"/>
                </a:cubicBezTo>
                <a:cubicBezTo>
                  <a:pt x="309" y="337"/>
                  <a:pt x="317" y="337"/>
                  <a:pt x="317" y="337"/>
                </a:cubicBezTo>
                <a:cubicBezTo>
                  <a:pt x="323" y="341"/>
                  <a:pt x="323" y="341"/>
                  <a:pt x="323" y="341"/>
                </a:cubicBezTo>
                <a:cubicBezTo>
                  <a:pt x="319" y="346"/>
                  <a:pt x="319" y="346"/>
                  <a:pt x="319" y="346"/>
                </a:cubicBezTo>
                <a:cubicBezTo>
                  <a:pt x="325" y="349"/>
                  <a:pt x="325" y="349"/>
                  <a:pt x="325" y="349"/>
                </a:cubicBezTo>
                <a:cubicBezTo>
                  <a:pt x="328" y="345"/>
                  <a:pt x="328" y="345"/>
                  <a:pt x="328" y="345"/>
                </a:cubicBezTo>
                <a:cubicBezTo>
                  <a:pt x="334" y="346"/>
                  <a:pt x="334" y="346"/>
                  <a:pt x="334" y="346"/>
                </a:cubicBezTo>
                <a:cubicBezTo>
                  <a:pt x="339" y="350"/>
                  <a:pt x="339" y="350"/>
                  <a:pt x="339" y="350"/>
                </a:cubicBezTo>
                <a:cubicBezTo>
                  <a:pt x="340" y="353"/>
                  <a:pt x="340" y="353"/>
                  <a:pt x="340" y="353"/>
                </a:cubicBezTo>
                <a:cubicBezTo>
                  <a:pt x="343" y="355"/>
                  <a:pt x="343" y="355"/>
                  <a:pt x="343" y="355"/>
                </a:cubicBezTo>
                <a:cubicBezTo>
                  <a:pt x="342" y="360"/>
                  <a:pt x="342" y="360"/>
                  <a:pt x="342" y="360"/>
                </a:cubicBezTo>
                <a:cubicBezTo>
                  <a:pt x="342" y="363"/>
                  <a:pt x="342" y="363"/>
                  <a:pt x="342" y="363"/>
                </a:cubicBezTo>
                <a:cubicBezTo>
                  <a:pt x="344" y="367"/>
                  <a:pt x="344" y="367"/>
                  <a:pt x="344" y="367"/>
                </a:cubicBezTo>
                <a:cubicBezTo>
                  <a:pt x="349" y="369"/>
                  <a:pt x="349" y="369"/>
                  <a:pt x="349" y="369"/>
                </a:cubicBezTo>
                <a:cubicBezTo>
                  <a:pt x="354" y="372"/>
                  <a:pt x="354" y="372"/>
                  <a:pt x="354" y="372"/>
                </a:cubicBezTo>
                <a:cubicBezTo>
                  <a:pt x="357" y="374"/>
                  <a:pt x="357" y="374"/>
                  <a:pt x="357" y="374"/>
                </a:cubicBezTo>
                <a:cubicBezTo>
                  <a:pt x="361" y="374"/>
                  <a:pt x="361" y="374"/>
                  <a:pt x="361" y="374"/>
                </a:cubicBezTo>
                <a:cubicBezTo>
                  <a:pt x="367" y="373"/>
                  <a:pt x="367" y="373"/>
                  <a:pt x="367" y="373"/>
                </a:cubicBezTo>
                <a:cubicBezTo>
                  <a:pt x="374" y="374"/>
                  <a:pt x="374" y="374"/>
                  <a:pt x="374" y="374"/>
                </a:cubicBezTo>
                <a:cubicBezTo>
                  <a:pt x="380" y="384"/>
                  <a:pt x="380" y="384"/>
                  <a:pt x="380" y="384"/>
                </a:cubicBezTo>
                <a:cubicBezTo>
                  <a:pt x="383" y="393"/>
                  <a:pt x="383" y="393"/>
                  <a:pt x="383" y="393"/>
                </a:cubicBezTo>
                <a:cubicBezTo>
                  <a:pt x="387" y="401"/>
                  <a:pt x="387" y="401"/>
                  <a:pt x="387" y="401"/>
                </a:cubicBezTo>
                <a:cubicBezTo>
                  <a:pt x="390" y="406"/>
                  <a:pt x="390" y="406"/>
                  <a:pt x="390" y="406"/>
                </a:cubicBezTo>
                <a:cubicBezTo>
                  <a:pt x="392" y="414"/>
                  <a:pt x="392" y="414"/>
                  <a:pt x="392" y="414"/>
                </a:cubicBezTo>
                <a:cubicBezTo>
                  <a:pt x="395" y="418"/>
                  <a:pt x="395" y="418"/>
                  <a:pt x="395" y="418"/>
                </a:cubicBezTo>
                <a:cubicBezTo>
                  <a:pt x="400" y="428"/>
                  <a:pt x="400" y="428"/>
                  <a:pt x="400" y="428"/>
                </a:cubicBezTo>
                <a:cubicBezTo>
                  <a:pt x="402" y="432"/>
                  <a:pt x="402" y="432"/>
                  <a:pt x="402" y="432"/>
                </a:cubicBezTo>
                <a:cubicBezTo>
                  <a:pt x="400" y="437"/>
                  <a:pt x="400" y="437"/>
                  <a:pt x="400" y="437"/>
                </a:cubicBezTo>
                <a:cubicBezTo>
                  <a:pt x="400" y="437"/>
                  <a:pt x="398" y="442"/>
                  <a:pt x="397" y="442"/>
                </a:cubicBezTo>
                <a:cubicBezTo>
                  <a:pt x="397" y="443"/>
                  <a:pt x="394" y="444"/>
                  <a:pt x="393" y="444"/>
                </a:cubicBezTo>
                <a:cubicBezTo>
                  <a:pt x="392" y="445"/>
                  <a:pt x="391" y="445"/>
                  <a:pt x="390" y="446"/>
                </a:cubicBezTo>
                <a:cubicBezTo>
                  <a:pt x="389" y="447"/>
                  <a:pt x="388" y="450"/>
                  <a:pt x="388" y="450"/>
                </a:cubicBezTo>
                <a:cubicBezTo>
                  <a:pt x="391" y="456"/>
                  <a:pt x="391" y="456"/>
                  <a:pt x="391" y="456"/>
                </a:cubicBezTo>
                <a:cubicBezTo>
                  <a:pt x="390" y="463"/>
                  <a:pt x="390" y="463"/>
                  <a:pt x="390" y="463"/>
                </a:cubicBezTo>
                <a:cubicBezTo>
                  <a:pt x="388" y="469"/>
                  <a:pt x="388" y="469"/>
                  <a:pt x="388" y="469"/>
                </a:cubicBezTo>
                <a:close/>
                <a:moveTo>
                  <a:pt x="57" y="345"/>
                </a:moveTo>
                <a:cubicBezTo>
                  <a:pt x="57" y="345"/>
                  <a:pt x="57" y="345"/>
                  <a:pt x="57" y="345"/>
                </a:cubicBezTo>
                <a:cubicBezTo>
                  <a:pt x="60" y="335"/>
                  <a:pt x="60" y="335"/>
                  <a:pt x="60" y="335"/>
                </a:cubicBezTo>
                <a:cubicBezTo>
                  <a:pt x="64" y="331"/>
                  <a:pt x="64" y="331"/>
                  <a:pt x="64" y="331"/>
                </a:cubicBezTo>
                <a:cubicBezTo>
                  <a:pt x="63" y="336"/>
                  <a:pt x="63" y="336"/>
                  <a:pt x="63" y="336"/>
                </a:cubicBezTo>
                <a:cubicBezTo>
                  <a:pt x="62" y="342"/>
                  <a:pt x="62" y="342"/>
                  <a:pt x="62" y="342"/>
                </a:cubicBezTo>
                <a:cubicBezTo>
                  <a:pt x="62" y="342"/>
                  <a:pt x="70" y="345"/>
                  <a:pt x="71" y="345"/>
                </a:cubicBezTo>
                <a:cubicBezTo>
                  <a:pt x="72" y="345"/>
                  <a:pt x="73" y="343"/>
                  <a:pt x="75" y="342"/>
                </a:cubicBezTo>
                <a:cubicBezTo>
                  <a:pt x="76" y="341"/>
                  <a:pt x="83" y="341"/>
                  <a:pt x="83" y="341"/>
                </a:cubicBezTo>
                <a:cubicBezTo>
                  <a:pt x="83" y="341"/>
                  <a:pt x="84" y="338"/>
                  <a:pt x="85" y="336"/>
                </a:cubicBezTo>
                <a:cubicBezTo>
                  <a:pt x="86" y="334"/>
                  <a:pt x="91" y="329"/>
                  <a:pt x="92" y="328"/>
                </a:cubicBezTo>
                <a:cubicBezTo>
                  <a:pt x="93" y="328"/>
                  <a:pt x="95" y="326"/>
                  <a:pt x="96" y="326"/>
                </a:cubicBezTo>
                <a:cubicBezTo>
                  <a:pt x="97" y="325"/>
                  <a:pt x="102" y="323"/>
                  <a:pt x="102" y="323"/>
                </a:cubicBezTo>
                <a:cubicBezTo>
                  <a:pt x="115" y="328"/>
                  <a:pt x="115" y="328"/>
                  <a:pt x="115" y="328"/>
                </a:cubicBezTo>
                <a:cubicBezTo>
                  <a:pt x="117" y="336"/>
                  <a:pt x="117" y="336"/>
                  <a:pt x="117" y="336"/>
                </a:cubicBezTo>
                <a:cubicBezTo>
                  <a:pt x="124" y="349"/>
                  <a:pt x="124" y="349"/>
                  <a:pt x="124" y="349"/>
                </a:cubicBezTo>
                <a:cubicBezTo>
                  <a:pt x="126" y="355"/>
                  <a:pt x="126" y="355"/>
                  <a:pt x="126" y="355"/>
                </a:cubicBezTo>
                <a:cubicBezTo>
                  <a:pt x="126" y="355"/>
                  <a:pt x="129" y="358"/>
                  <a:pt x="128" y="361"/>
                </a:cubicBezTo>
                <a:cubicBezTo>
                  <a:pt x="127" y="365"/>
                  <a:pt x="121" y="375"/>
                  <a:pt x="121" y="375"/>
                </a:cubicBezTo>
                <a:cubicBezTo>
                  <a:pt x="121" y="381"/>
                  <a:pt x="121" y="381"/>
                  <a:pt x="121" y="381"/>
                </a:cubicBezTo>
                <a:cubicBezTo>
                  <a:pt x="125" y="389"/>
                  <a:pt x="125" y="389"/>
                  <a:pt x="125" y="389"/>
                </a:cubicBezTo>
                <a:cubicBezTo>
                  <a:pt x="119" y="404"/>
                  <a:pt x="119" y="404"/>
                  <a:pt x="119" y="404"/>
                </a:cubicBezTo>
                <a:cubicBezTo>
                  <a:pt x="122" y="415"/>
                  <a:pt x="122" y="415"/>
                  <a:pt x="122" y="415"/>
                </a:cubicBezTo>
                <a:cubicBezTo>
                  <a:pt x="120" y="430"/>
                  <a:pt x="120" y="430"/>
                  <a:pt x="120" y="430"/>
                </a:cubicBezTo>
                <a:cubicBezTo>
                  <a:pt x="119" y="438"/>
                  <a:pt x="119" y="438"/>
                  <a:pt x="119" y="438"/>
                </a:cubicBezTo>
                <a:cubicBezTo>
                  <a:pt x="119" y="438"/>
                  <a:pt x="115" y="442"/>
                  <a:pt x="113" y="441"/>
                </a:cubicBezTo>
                <a:cubicBezTo>
                  <a:pt x="111" y="440"/>
                  <a:pt x="101" y="433"/>
                  <a:pt x="101" y="433"/>
                </a:cubicBezTo>
                <a:cubicBezTo>
                  <a:pt x="97" y="432"/>
                  <a:pt x="97" y="432"/>
                  <a:pt x="97" y="432"/>
                </a:cubicBezTo>
                <a:cubicBezTo>
                  <a:pt x="94" y="439"/>
                  <a:pt x="94" y="439"/>
                  <a:pt x="94" y="439"/>
                </a:cubicBezTo>
                <a:cubicBezTo>
                  <a:pt x="95" y="444"/>
                  <a:pt x="95" y="444"/>
                  <a:pt x="95" y="444"/>
                </a:cubicBezTo>
                <a:cubicBezTo>
                  <a:pt x="90" y="453"/>
                  <a:pt x="90" y="453"/>
                  <a:pt x="90" y="453"/>
                </a:cubicBezTo>
                <a:cubicBezTo>
                  <a:pt x="85" y="453"/>
                  <a:pt x="85" y="453"/>
                  <a:pt x="85" y="453"/>
                </a:cubicBezTo>
                <a:cubicBezTo>
                  <a:pt x="79" y="451"/>
                  <a:pt x="79" y="451"/>
                  <a:pt x="79" y="451"/>
                </a:cubicBezTo>
                <a:cubicBezTo>
                  <a:pt x="73" y="443"/>
                  <a:pt x="73" y="443"/>
                  <a:pt x="73" y="443"/>
                </a:cubicBezTo>
                <a:cubicBezTo>
                  <a:pt x="73" y="443"/>
                  <a:pt x="73" y="445"/>
                  <a:pt x="71" y="446"/>
                </a:cubicBezTo>
                <a:cubicBezTo>
                  <a:pt x="69" y="446"/>
                  <a:pt x="66" y="445"/>
                  <a:pt x="66" y="445"/>
                </a:cubicBezTo>
                <a:cubicBezTo>
                  <a:pt x="68" y="439"/>
                  <a:pt x="68" y="439"/>
                  <a:pt x="68" y="439"/>
                </a:cubicBezTo>
                <a:cubicBezTo>
                  <a:pt x="66" y="432"/>
                  <a:pt x="66" y="432"/>
                  <a:pt x="66" y="432"/>
                </a:cubicBezTo>
                <a:cubicBezTo>
                  <a:pt x="68" y="425"/>
                  <a:pt x="68" y="425"/>
                  <a:pt x="68" y="425"/>
                </a:cubicBezTo>
                <a:cubicBezTo>
                  <a:pt x="68" y="415"/>
                  <a:pt x="68" y="415"/>
                  <a:pt x="68" y="415"/>
                </a:cubicBezTo>
                <a:cubicBezTo>
                  <a:pt x="70" y="411"/>
                  <a:pt x="70" y="411"/>
                  <a:pt x="70" y="411"/>
                </a:cubicBezTo>
                <a:cubicBezTo>
                  <a:pt x="71" y="406"/>
                  <a:pt x="71" y="406"/>
                  <a:pt x="71" y="406"/>
                </a:cubicBezTo>
                <a:cubicBezTo>
                  <a:pt x="74" y="400"/>
                  <a:pt x="74" y="400"/>
                  <a:pt x="74" y="400"/>
                </a:cubicBezTo>
                <a:cubicBezTo>
                  <a:pt x="73" y="395"/>
                  <a:pt x="73" y="395"/>
                  <a:pt x="73" y="395"/>
                </a:cubicBezTo>
                <a:cubicBezTo>
                  <a:pt x="71" y="396"/>
                  <a:pt x="71" y="396"/>
                  <a:pt x="71" y="396"/>
                </a:cubicBezTo>
                <a:cubicBezTo>
                  <a:pt x="65" y="390"/>
                  <a:pt x="65" y="390"/>
                  <a:pt x="65" y="390"/>
                </a:cubicBezTo>
                <a:cubicBezTo>
                  <a:pt x="65" y="390"/>
                  <a:pt x="67" y="388"/>
                  <a:pt x="69" y="386"/>
                </a:cubicBezTo>
                <a:cubicBezTo>
                  <a:pt x="71" y="384"/>
                  <a:pt x="71" y="383"/>
                  <a:pt x="71" y="381"/>
                </a:cubicBezTo>
                <a:cubicBezTo>
                  <a:pt x="71" y="379"/>
                  <a:pt x="70" y="374"/>
                  <a:pt x="69" y="374"/>
                </a:cubicBezTo>
                <a:cubicBezTo>
                  <a:pt x="68" y="373"/>
                  <a:pt x="66" y="371"/>
                  <a:pt x="66" y="371"/>
                </a:cubicBezTo>
                <a:cubicBezTo>
                  <a:pt x="66" y="365"/>
                  <a:pt x="66" y="365"/>
                  <a:pt x="66" y="365"/>
                </a:cubicBezTo>
                <a:cubicBezTo>
                  <a:pt x="66" y="365"/>
                  <a:pt x="65" y="362"/>
                  <a:pt x="64" y="362"/>
                </a:cubicBezTo>
                <a:cubicBezTo>
                  <a:pt x="62" y="361"/>
                  <a:pt x="57" y="358"/>
                  <a:pt x="57" y="358"/>
                </a:cubicBezTo>
                <a:cubicBezTo>
                  <a:pt x="58" y="351"/>
                  <a:pt x="58" y="351"/>
                  <a:pt x="58" y="351"/>
                </a:cubicBezTo>
                <a:cubicBezTo>
                  <a:pt x="56" y="349"/>
                  <a:pt x="56" y="349"/>
                  <a:pt x="56" y="349"/>
                </a:cubicBezTo>
                <a:lnTo>
                  <a:pt x="57" y="345"/>
                </a:lnTo>
                <a:close/>
              </a:path>
            </a:pathLst>
          </a:custGeom>
          <a:solidFill>
            <a:srgbClr val="8ED5DF"/>
          </a:solidFill>
          <a:ln w="0" cap="rnd">
            <a:solidFill>
              <a:srgbClr val="8ED5DF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Freeform 86">
            <a:extLst>
              <a:ext uri="{FF2B5EF4-FFF2-40B4-BE49-F238E27FC236}">
                <a16:creationId xmlns:a16="http://schemas.microsoft.com/office/drawing/2014/main" id="{8661DFCA-0ECE-5F9E-6D47-713830C58E90}"/>
              </a:ext>
            </a:extLst>
          </p:cNvPr>
          <p:cNvSpPr>
            <a:spLocks/>
          </p:cNvSpPr>
          <p:nvPr/>
        </p:nvSpPr>
        <p:spPr bwMode="auto">
          <a:xfrm>
            <a:off x="10518325" y="5089847"/>
            <a:ext cx="909377" cy="635876"/>
          </a:xfrm>
          <a:custGeom>
            <a:avLst/>
            <a:gdLst>
              <a:gd name="T0" fmla="*/ 59 w 369"/>
              <a:gd name="T1" fmla="*/ 73 h 266"/>
              <a:gd name="T2" fmla="*/ 59 w 369"/>
              <a:gd name="T3" fmla="*/ 83 h 266"/>
              <a:gd name="T4" fmla="*/ 59 w 369"/>
              <a:gd name="T5" fmla="*/ 83 h 266"/>
              <a:gd name="T6" fmla="*/ 58 w 369"/>
              <a:gd name="T7" fmla="*/ 84 h 266"/>
              <a:gd name="T8" fmla="*/ 58 w 369"/>
              <a:gd name="T9" fmla="*/ 84 h 266"/>
              <a:gd name="T10" fmla="*/ 56 w 369"/>
              <a:gd name="T11" fmla="*/ 84 h 266"/>
              <a:gd name="T12" fmla="*/ 56 w 369"/>
              <a:gd name="T13" fmla="*/ 85 h 266"/>
              <a:gd name="T14" fmla="*/ 56 w 369"/>
              <a:gd name="T15" fmla="*/ 85 h 266"/>
              <a:gd name="T16" fmla="*/ 56 w 369"/>
              <a:gd name="T17" fmla="*/ 85 h 266"/>
              <a:gd name="T18" fmla="*/ 51 w 369"/>
              <a:gd name="T19" fmla="*/ 97 h 266"/>
              <a:gd name="T20" fmla="*/ 50 w 369"/>
              <a:gd name="T21" fmla="*/ 106 h 266"/>
              <a:gd name="T22" fmla="*/ 50 w 369"/>
              <a:gd name="T23" fmla="*/ 106 h 266"/>
              <a:gd name="T24" fmla="*/ 50 w 369"/>
              <a:gd name="T25" fmla="*/ 106 h 266"/>
              <a:gd name="T26" fmla="*/ 50 w 369"/>
              <a:gd name="T27" fmla="*/ 107 h 266"/>
              <a:gd name="T28" fmla="*/ 50 w 369"/>
              <a:gd name="T29" fmla="*/ 107 h 266"/>
              <a:gd name="T30" fmla="*/ 50 w 369"/>
              <a:gd name="T31" fmla="*/ 107 h 266"/>
              <a:gd name="T32" fmla="*/ 50 w 369"/>
              <a:gd name="T33" fmla="*/ 108 h 266"/>
              <a:gd name="T34" fmla="*/ 49 w 369"/>
              <a:gd name="T35" fmla="*/ 109 h 266"/>
              <a:gd name="T36" fmla="*/ 42 w 369"/>
              <a:gd name="T37" fmla="*/ 131 h 266"/>
              <a:gd name="T38" fmla="*/ 26 w 369"/>
              <a:gd name="T39" fmla="*/ 154 h 266"/>
              <a:gd name="T40" fmla="*/ 6 w 369"/>
              <a:gd name="T41" fmla="*/ 161 h 266"/>
              <a:gd name="T42" fmla="*/ 2 w 369"/>
              <a:gd name="T43" fmla="*/ 161 h 266"/>
              <a:gd name="T44" fmla="*/ 1 w 369"/>
              <a:gd name="T45" fmla="*/ 161 h 266"/>
              <a:gd name="T46" fmla="*/ 0 w 369"/>
              <a:gd name="T47" fmla="*/ 161 h 266"/>
              <a:gd name="T48" fmla="*/ 0 w 369"/>
              <a:gd name="T49" fmla="*/ 161 h 266"/>
              <a:gd name="T50" fmla="*/ 14 w 369"/>
              <a:gd name="T51" fmla="*/ 169 h 266"/>
              <a:gd name="T52" fmla="*/ 28 w 369"/>
              <a:gd name="T53" fmla="*/ 190 h 266"/>
              <a:gd name="T54" fmla="*/ 52 w 369"/>
              <a:gd name="T55" fmla="*/ 201 h 266"/>
              <a:gd name="T56" fmla="*/ 64 w 369"/>
              <a:gd name="T57" fmla="*/ 216 h 266"/>
              <a:gd name="T58" fmla="*/ 69 w 369"/>
              <a:gd name="T59" fmla="*/ 229 h 266"/>
              <a:gd name="T60" fmla="*/ 90 w 369"/>
              <a:gd name="T61" fmla="*/ 232 h 266"/>
              <a:gd name="T62" fmla="*/ 113 w 369"/>
              <a:gd name="T63" fmla="*/ 227 h 266"/>
              <a:gd name="T64" fmla="*/ 107 w 369"/>
              <a:gd name="T65" fmla="*/ 240 h 266"/>
              <a:gd name="T66" fmla="*/ 128 w 369"/>
              <a:gd name="T67" fmla="*/ 250 h 266"/>
              <a:gd name="T68" fmla="*/ 241 w 369"/>
              <a:gd name="T69" fmla="*/ 249 h 266"/>
              <a:gd name="T70" fmla="*/ 346 w 369"/>
              <a:gd name="T71" fmla="*/ 215 h 266"/>
              <a:gd name="T72" fmla="*/ 361 w 369"/>
              <a:gd name="T73" fmla="*/ 123 h 266"/>
              <a:gd name="T74" fmla="*/ 350 w 369"/>
              <a:gd name="T75" fmla="*/ 120 h 266"/>
              <a:gd name="T76" fmla="*/ 302 w 369"/>
              <a:gd name="T77" fmla="*/ 127 h 266"/>
              <a:gd name="T78" fmla="*/ 300 w 369"/>
              <a:gd name="T79" fmla="*/ 118 h 266"/>
              <a:gd name="T80" fmla="*/ 293 w 369"/>
              <a:gd name="T81" fmla="*/ 101 h 266"/>
              <a:gd name="T82" fmla="*/ 293 w 369"/>
              <a:gd name="T83" fmla="*/ 88 h 266"/>
              <a:gd name="T84" fmla="*/ 290 w 369"/>
              <a:gd name="T85" fmla="*/ 74 h 266"/>
              <a:gd name="T86" fmla="*/ 280 w 369"/>
              <a:gd name="T87" fmla="*/ 57 h 266"/>
              <a:gd name="T88" fmla="*/ 264 w 369"/>
              <a:gd name="T89" fmla="*/ 44 h 266"/>
              <a:gd name="T90" fmla="*/ 251 w 369"/>
              <a:gd name="T91" fmla="*/ 33 h 266"/>
              <a:gd name="T92" fmla="*/ 242 w 369"/>
              <a:gd name="T93" fmla="*/ 26 h 266"/>
              <a:gd name="T94" fmla="*/ 237 w 369"/>
              <a:gd name="T95" fmla="*/ 17 h 266"/>
              <a:gd name="T96" fmla="*/ 232 w 369"/>
              <a:gd name="T97" fmla="*/ 11 h 266"/>
              <a:gd name="T98" fmla="*/ 224 w 369"/>
              <a:gd name="T99" fmla="*/ 5 h 266"/>
              <a:gd name="T100" fmla="*/ 217 w 369"/>
              <a:gd name="T101" fmla="*/ 1 h 266"/>
              <a:gd name="T102" fmla="*/ 199 w 369"/>
              <a:gd name="T103" fmla="*/ 7 h 266"/>
              <a:gd name="T104" fmla="*/ 150 w 369"/>
              <a:gd name="T105" fmla="*/ 40 h 266"/>
              <a:gd name="T106" fmla="*/ 110 w 369"/>
              <a:gd name="T107" fmla="*/ 38 h 266"/>
              <a:gd name="T108" fmla="*/ 85 w 369"/>
              <a:gd name="T109" fmla="*/ 50 h 266"/>
              <a:gd name="T110" fmla="*/ 81 w 369"/>
              <a:gd name="T111" fmla="*/ 54 h 266"/>
              <a:gd name="T112" fmla="*/ 81 w 369"/>
              <a:gd name="T113" fmla="*/ 54 h 266"/>
              <a:gd name="T114" fmla="*/ 77 w 369"/>
              <a:gd name="T115" fmla="*/ 56 h 266"/>
              <a:gd name="T116" fmla="*/ 77 w 369"/>
              <a:gd name="T117" fmla="*/ 56 h 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69" h="266">
                <a:moveTo>
                  <a:pt x="69" y="61"/>
                </a:moveTo>
                <a:cubicBezTo>
                  <a:pt x="69" y="61"/>
                  <a:pt x="69" y="61"/>
                  <a:pt x="69" y="61"/>
                </a:cubicBezTo>
                <a:cubicBezTo>
                  <a:pt x="66" y="62"/>
                  <a:pt x="66" y="62"/>
                  <a:pt x="66" y="62"/>
                </a:cubicBezTo>
                <a:cubicBezTo>
                  <a:pt x="64" y="64"/>
                  <a:pt x="64" y="64"/>
                  <a:pt x="64" y="64"/>
                </a:cubicBezTo>
                <a:cubicBezTo>
                  <a:pt x="62" y="70"/>
                  <a:pt x="62" y="70"/>
                  <a:pt x="62" y="70"/>
                </a:cubicBezTo>
                <a:cubicBezTo>
                  <a:pt x="62" y="70"/>
                  <a:pt x="62" y="70"/>
                  <a:pt x="62" y="70"/>
                </a:cubicBezTo>
                <a:cubicBezTo>
                  <a:pt x="59" y="73"/>
                  <a:pt x="59" y="73"/>
                  <a:pt x="59" y="73"/>
                </a:cubicBezTo>
                <a:cubicBezTo>
                  <a:pt x="59" y="73"/>
                  <a:pt x="59" y="73"/>
                  <a:pt x="59" y="73"/>
                </a:cubicBezTo>
                <a:cubicBezTo>
                  <a:pt x="58" y="78"/>
                  <a:pt x="58" y="78"/>
                  <a:pt x="58" y="78"/>
                </a:cubicBezTo>
                <a:cubicBezTo>
                  <a:pt x="58" y="78"/>
                  <a:pt x="59" y="82"/>
                  <a:pt x="59" y="83"/>
                </a:cubicBezTo>
                <a:cubicBezTo>
                  <a:pt x="59" y="83"/>
                  <a:pt x="59" y="83"/>
                  <a:pt x="59" y="83"/>
                </a:cubicBezTo>
                <a:cubicBezTo>
                  <a:pt x="59" y="83"/>
                  <a:pt x="59" y="83"/>
                  <a:pt x="59" y="83"/>
                </a:cubicBezTo>
                <a:cubicBezTo>
                  <a:pt x="59" y="83"/>
                  <a:pt x="59" y="83"/>
                  <a:pt x="59" y="83"/>
                </a:cubicBezTo>
                <a:cubicBezTo>
                  <a:pt x="59" y="83"/>
                  <a:pt x="59" y="83"/>
                  <a:pt x="59" y="83"/>
                </a:cubicBezTo>
                <a:cubicBezTo>
                  <a:pt x="59" y="83"/>
                  <a:pt x="59" y="83"/>
                  <a:pt x="59" y="83"/>
                </a:cubicBezTo>
                <a:cubicBezTo>
                  <a:pt x="59" y="83"/>
                  <a:pt x="59" y="83"/>
                  <a:pt x="59" y="83"/>
                </a:cubicBezTo>
                <a:cubicBezTo>
                  <a:pt x="59" y="83"/>
                  <a:pt x="59" y="83"/>
                  <a:pt x="59" y="83"/>
                </a:cubicBezTo>
                <a:cubicBezTo>
                  <a:pt x="59" y="83"/>
                  <a:pt x="59" y="83"/>
                  <a:pt x="59" y="83"/>
                </a:cubicBezTo>
                <a:cubicBezTo>
                  <a:pt x="59" y="83"/>
                  <a:pt x="59" y="83"/>
                  <a:pt x="59" y="83"/>
                </a:cubicBezTo>
                <a:cubicBezTo>
                  <a:pt x="59" y="83"/>
                  <a:pt x="59" y="83"/>
                  <a:pt x="59" y="83"/>
                </a:cubicBezTo>
                <a:cubicBezTo>
                  <a:pt x="59" y="83"/>
                  <a:pt x="59" y="83"/>
                  <a:pt x="59" y="83"/>
                </a:cubicBezTo>
                <a:cubicBezTo>
                  <a:pt x="59" y="83"/>
                  <a:pt x="59" y="83"/>
                  <a:pt x="59" y="83"/>
                </a:cubicBezTo>
                <a:cubicBezTo>
                  <a:pt x="58" y="84"/>
                  <a:pt x="58" y="84"/>
                  <a:pt x="58" y="84"/>
                </a:cubicBezTo>
                <a:cubicBezTo>
                  <a:pt x="58" y="84"/>
                  <a:pt x="58" y="84"/>
                  <a:pt x="58" y="84"/>
                </a:cubicBezTo>
                <a:cubicBezTo>
                  <a:pt x="58" y="84"/>
                  <a:pt x="58" y="84"/>
                  <a:pt x="58" y="84"/>
                </a:cubicBezTo>
                <a:cubicBezTo>
                  <a:pt x="58" y="84"/>
                  <a:pt x="58" y="84"/>
                  <a:pt x="58" y="84"/>
                </a:cubicBezTo>
                <a:cubicBezTo>
                  <a:pt x="58" y="84"/>
                  <a:pt x="58" y="84"/>
                  <a:pt x="58" y="84"/>
                </a:cubicBezTo>
                <a:cubicBezTo>
                  <a:pt x="58" y="84"/>
                  <a:pt x="58" y="84"/>
                  <a:pt x="58" y="84"/>
                </a:cubicBezTo>
                <a:cubicBezTo>
                  <a:pt x="58" y="84"/>
                  <a:pt x="58" y="84"/>
                  <a:pt x="58" y="84"/>
                </a:cubicBezTo>
                <a:cubicBezTo>
                  <a:pt x="58" y="84"/>
                  <a:pt x="58" y="84"/>
                  <a:pt x="58" y="84"/>
                </a:cubicBezTo>
                <a:cubicBezTo>
                  <a:pt x="58" y="84"/>
                  <a:pt x="58" y="84"/>
                  <a:pt x="58" y="84"/>
                </a:cubicBezTo>
                <a:cubicBezTo>
                  <a:pt x="58" y="84"/>
                  <a:pt x="58" y="84"/>
                  <a:pt x="58" y="84"/>
                </a:cubicBezTo>
                <a:cubicBezTo>
                  <a:pt x="58" y="84"/>
                  <a:pt x="58" y="84"/>
                  <a:pt x="58" y="84"/>
                </a:cubicBezTo>
                <a:cubicBezTo>
                  <a:pt x="58" y="84"/>
                  <a:pt x="58" y="84"/>
                  <a:pt x="58" y="84"/>
                </a:cubicBezTo>
                <a:cubicBezTo>
                  <a:pt x="58" y="84"/>
                  <a:pt x="58" y="84"/>
                  <a:pt x="58" y="84"/>
                </a:cubicBezTo>
                <a:cubicBezTo>
                  <a:pt x="58" y="84"/>
                  <a:pt x="58" y="84"/>
                  <a:pt x="58" y="84"/>
                </a:cubicBezTo>
                <a:cubicBezTo>
                  <a:pt x="58" y="84"/>
                  <a:pt x="58" y="84"/>
                  <a:pt x="58" y="84"/>
                </a:cubicBezTo>
                <a:cubicBezTo>
                  <a:pt x="57" y="84"/>
                  <a:pt x="56" y="84"/>
                  <a:pt x="56" y="84"/>
                </a:cubicBezTo>
                <a:cubicBezTo>
                  <a:pt x="56" y="84"/>
                  <a:pt x="56" y="84"/>
                  <a:pt x="56" y="84"/>
                </a:cubicBezTo>
                <a:cubicBezTo>
                  <a:pt x="56" y="84"/>
                  <a:pt x="56" y="84"/>
                  <a:pt x="56" y="84"/>
                </a:cubicBezTo>
                <a:cubicBezTo>
                  <a:pt x="56" y="84"/>
                  <a:pt x="56" y="84"/>
                  <a:pt x="56" y="84"/>
                </a:cubicBezTo>
                <a:cubicBezTo>
                  <a:pt x="56" y="84"/>
                  <a:pt x="56" y="84"/>
                  <a:pt x="56" y="84"/>
                </a:cubicBezTo>
                <a:cubicBezTo>
                  <a:pt x="56" y="84"/>
                  <a:pt x="56" y="84"/>
                  <a:pt x="56" y="84"/>
                </a:cubicBezTo>
                <a:cubicBezTo>
                  <a:pt x="56" y="84"/>
                  <a:pt x="56" y="84"/>
                  <a:pt x="56" y="84"/>
                </a:cubicBezTo>
                <a:cubicBezTo>
                  <a:pt x="56" y="84"/>
                  <a:pt x="56" y="84"/>
                  <a:pt x="56" y="84"/>
                </a:cubicBezTo>
                <a:cubicBezTo>
                  <a:pt x="56" y="84"/>
                  <a:pt x="56" y="84"/>
                  <a:pt x="56" y="84"/>
                </a:cubicBezTo>
                <a:cubicBezTo>
                  <a:pt x="56" y="85"/>
                  <a:pt x="56" y="85"/>
                  <a:pt x="56" y="85"/>
                </a:cubicBezTo>
                <a:cubicBezTo>
                  <a:pt x="56" y="85"/>
                  <a:pt x="56" y="85"/>
                  <a:pt x="56" y="85"/>
                </a:cubicBezTo>
                <a:cubicBezTo>
                  <a:pt x="56" y="85"/>
                  <a:pt x="56" y="85"/>
                  <a:pt x="56" y="85"/>
                </a:cubicBezTo>
                <a:cubicBezTo>
                  <a:pt x="56" y="85"/>
                  <a:pt x="56" y="85"/>
                  <a:pt x="56" y="85"/>
                </a:cubicBezTo>
                <a:cubicBezTo>
                  <a:pt x="56" y="85"/>
                  <a:pt x="56" y="85"/>
                  <a:pt x="56" y="85"/>
                </a:cubicBezTo>
                <a:cubicBezTo>
                  <a:pt x="56" y="85"/>
                  <a:pt x="56" y="85"/>
                  <a:pt x="56" y="85"/>
                </a:cubicBezTo>
                <a:cubicBezTo>
                  <a:pt x="56" y="85"/>
                  <a:pt x="56" y="85"/>
                  <a:pt x="56" y="85"/>
                </a:cubicBezTo>
                <a:cubicBezTo>
                  <a:pt x="56" y="85"/>
                  <a:pt x="56" y="85"/>
                  <a:pt x="56" y="85"/>
                </a:cubicBezTo>
                <a:cubicBezTo>
                  <a:pt x="56" y="85"/>
                  <a:pt x="56" y="85"/>
                  <a:pt x="56" y="85"/>
                </a:cubicBezTo>
                <a:cubicBezTo>
                  <a:pt x="56" y="85"/>
                  <a:pt x="56" y="85"/>
                  <a:pt x="56" y="85"/>
                </a:cubicBezTo>
                <a:cubicBezTo>
                  <a:pt x="56" y="85"/>
                  <a:pt x="56" y="85"/>
                  <a:pt x="56" y="85"/>
                </a:cubicBezTo>
                <a:cubicBezTo>
                  <a:pt x="56" y="85"/>
                  <a:pt x="56" y="85"/>
                  <a:pt x="56" y="85"/>
                </a:cubicBezTo>
                <a:cubicBezTo>
                  <a:pt x="56" y="85"/>
                  <a:pt x="56" y="85"/>
                  <a:pt x="56" y="85"/>
                </a:cubicBezTo>
                <a:cubicBezTo>
                  <a:pt x="56" y="85"/>
                  <a:pt x="56" y="85"/>
                  <a:pt x="56" y="85"/>
                </a:cubicBezTo>
                <a:cubicBezTo>
                  <a:pt x="56" y="85"/>
                  <a:pt x="56" y="85"/>
                  <a:pt x="56" y="85"/>
                </a:cubicBezTo>
                <a:cubicBezTo>
                  <a:pt x="56" y="85"/>
                  <a:pt x="56" y="85"/>
                  <a:pt x="56" y="85"/>
                </a:cubicBezTo>
                <a:cubicBezTo>
                  <a:pt x="56" y="85"/>
                  <a:pt x="56" y="85"/>
                  <a:pt x="56" y="85"/>
                </a:cubicBezTo>
                <a:cubicBezTo>
                  <a:pt x="56" y="85"/>
                  <a:pt x="56" y="85"/>
                  <a:pt x="56" y="85"/>
                </a:cubicBezTo>
                <a:cubicBezTo>
                  <a:pt x="56" y="85"/>
                  <a:pt x="56" y="85"/>
                  <a:pt x="56" y="85"/>
                </a:cubicBezTo>
                <a:cubicBezTo>
                  <a:pt x="56" y="85"/>
                  <a:pt x="56" y="85"/>
                  <a:pt x="56" y="85"/>
                </a:cubicBezTo>
                <a:cubicBezTo>
                  <a:pt x="56" y="85"/>
                  <a:pt x="56" y="85"/>
                  <a:pt x="56" y="85"/>
                </a:cubicBezTo>
                <a:cubicBezTo>
                  <a:pt x="56" y="85"/>
                  <a:pt x="56" y="85"/>
                  <a:pt x="56" y="85"/>
                </a:cubicBezTo>
                <a:cubicBezTo>
                  <a:pt x="55" y="93"/>
                  <a:pt x="55" y="93"/>
                  <a:pt x="55" y="93"/>
                </a:cubicBezTo>
                <a:cubicBezTo>
                  <a:pt x="51" y="97"/>
                  <a:pt x="51" y="97"/>
                  <a:pt x="51" y="97"/>
                </a:cubicBezTo>
                <a:cubicBezTo>
                  <a:pt x="50" y="102"/>
                  <a:pt x="50" y="102"/>
                  <a:pt x="50" y="102"/>
                </a:cubicBezTo>
                <a:cubicBezTo>
                  <a:pt x="50" y="105"/>
                  <a:pt x="50" y="105"/>
                  <a:pt x="50" y="105"/>
                </a:cubicBezTo>
                <a:cubicBezTo>
                  <a:pt x="50" y="105"/>
                  <a:pt x="50" y="105"/>
                  <a:pt x="50" y="105"/>
                </a:cubicBezTo>
                <a:cubicBezTo>
                  <a:pt x="50" y="105"/>
                  <a:pt x="50" y="105"/>
                  <a:pt x="50" y="105"/>
                </a:cubicBezTo>
                <a:cubicBezTo>
                  <a:pt x="50" y="106"/>
                  <a:pt x="50" y="106"/>
                  <a:pt x="50" y="106"/>
                </a:cubicBezTo>
                <a:cubicBezTo>
                  <a:pt x="50" y="106"/>
                  <a:pt x="50" y="106"/>
                  <a:pt x="50" y="106"/>
                </a:cubicBezTo>
                <a:cubicBezTo>
                  <a:pt x="50" y="106"/>
                  <a:pt x="50" y="106"/>
                  <a:pt x="50" y="106"/>
                </a:cubicBezTo>
                <a:cubicBezTo>
                  <a:pt x="50" y="106"/>
                  <a:pt x="50" y="106"/>
                  <a:pt x="50" y="106"/>
                </a:cubicBezTo>
                <a:cubicBezTo>
                  <a:pt x="50" y="106"/>
                  <a:pt x="50" y="106"/>
                  <a:pt x="50" y="106"/>
                </a:cubicBezTo>
                <a:cubicBezTo>
                  <a:pt x="50" y="106"/>
                  <a:pt x="50" y="106"/>
                  <a:pt x="50" y="106"/>
                </a:cubicBezTo>
                <a:cubicBezTo>
                  <a:pt x="50" y="106"/>
                  <a:pt x="50" y="106"/>
                  <a:pt x="50" y="106"/>
                </a:cubicBezTo>
                <a:cubicBezTo>
                  <a:pt x="50" y="106"/>
                  <a:pt x="50" y="106"/>
                  <a:pt x="50" y="106"/>
                </a:cubicBezTo>
                <a:cubicBezTo>
                  <a:pt x="50" y="106"/>
                  <a:pt x="50" y="106"/>
                  <a:pt x="50" y="106"/>
                </a:cubicBezTo>
                <a:cubicBezTo>
                  <a:pt x="50" y="106"/>
                  <a:pt x="50" y="106"/>
                  <a:pt x="50" y="106"/>
                </a:cubicBezTo>
                <a:cubicBezTo>
                  <a:pt x="50" y="106"/>
                  <a:pt x="50" y="106"/>
                  <a:pt x="50" y="106"/>
                </a:cubicBezTo>
                <a:cubicBezTo>
                  <a:pt x="50" y="106"/>
                  <a:pt x="50" y="106"/>
                  <a:pt x="50" y="106"/>
                </a:cubicBezTo>
                <a:cubicBezTo>
                  <a:pt x="50" y="106"/>
                  <a:pt x="50" y="106"/>
                  <a:pt x="50" y="106"/>
                </a:cubicBezTo>
                <a:cubicBezTo>
                  <a:pt x="50" y="106"/>
                  <a:pt x="50" y="106"/>
                  <a:pt x="50" y="106"/>
                </a:cubicBezTo>
                <a:cubicBezTo>
                  <a:pt x="50" y="106"/>
                  <a:pt x="50" y="106"/>
                  <a:pt x="50" y="106"/>
                </a:cubicBezTo>
                <a:cubicBezTo>
                  <a:pt x="50" y="106"/>
                  <a:pt x="50" y="106"/>
                  <a:pt x="50" y="106"/>
                </a:cubicBezTo>
                <a:cubicBezTo>
                  <a:pt x="50" y="106"/>
                  <a:pt x="50" y="106"/>
                  <a:pt x="50" y="106"/>
                </a:cubicBezTo>
                <a:cubicBezTo>
                  <a:pt x="50" y="106"/>
                  <a:pt x="50" y="106"/>
                  <a:pt x="50" y="106"/>
                </a:cubicBezTo>
                <a:cubicBezTo>
                  <a:pt x="50" y="107"/>
                  <a:pt x="50" y="107"/>
                  <a:pt x="50" y="107"/>
                </a:cubicBezTo>
                <a:cubicBezTo>
                  <a:pt x="50" y="107"/>
                  <a:pt x="50" y="107"/>
                  <a:pt x="50" y="107"/>
                </a:cubicBezTo>
                <a:cubicBezTo>
                  <a:pt x="50" y="107"/>
                  <a:pt x="50" y="107"/>
                  <a:pt x="50" y="107"/>
                </a:cubicBezTo>
                <a:cubicBezTo>
                  <a:pt x="50" y="107"/>
                  <a:pt x="50" y="107"/>
                  <a:pt x="50" y="107"/>
                </a:cubicBezTo>
                <a:cubicBezTo>
                  <a:pt x="50" y="107"/>
                  <a:pt x="50" y="107"/>
                  <a:pt x="50" y="107"/>
                </a:cubicBezTo>
                <a:cubicBezTo>
                  <a:pt x="50" y="107"/>
                  <a:pt x="50" y="107"/>
                  <a:pt x="50" y="107"/>
                </a:cubicBezTo>
                <a:cubicBezTo>
                  <a:pt x="50" y="107"/>
                  <a:pt x="50" y="107"/>
                  <a:pt x="50" y="107"/>
                </a:cubicBezTo>
                <a:cubicBezTo>
                  <a:pt x="50" y="107"/>
                  <a:pt x="50" y="107"/>
                  <a:pt x="50" y="107"/>
                </a:cubicBezTo>
                <a:cubicBezTo>
                  <a:pt x="50" y="107"/>
                  <a:pt x="50" y="107"/>
                  <a:pt x="50" y="107"/>
                </a:cubicBezTo>
                <a:cubicBezTo>
                  <a:pt x="50" y="107"/>
                  <a:pt x="50" y="107"/>
                  <a:pt x="50" y="107"/>
                </a:cubicBezTo>
                <a:cubicBezTo>
                  <a:pt x="50" y="107"/>
                  <a:pt x="50" y="107"/>
                  <a:pt x="50" y="107"/>
                </a:cubicBezTo>
                <a:cubicBezTo>
                  <a:pt x="50" y="107"/>
                  <a:pt x="50" y="107"/>
                  <a:pt x="50" y="107"/>
                </a:cubicBezTo>
                <a:cubicBezTo>
                  <a:pt x="50" y="107"/>
                  <a:pt x="50" y="107"/>
                  <a:pt x="50" y="107"/>
                </a:cubicBezTo>
                <a:cubicBezTo>
                  <a:pt x="50" y="107"/>
                  <a:pt x="50" y="107"/>
                  <a:pt x="50" y="107"/>
                </a:cubicBezTo>
                <a:cubicBezTo>
                  <a:pt x="50" y="107"/>
                  <a:pt x="50" y="107"/>
                  <a:pt x="50" y="107"/>
                </a:cubicBezTo>
                <a:cubicBezTo>
                  <a:pt x="50" y="107"/>
                  <a:pt x="50" y="107"/>
                  <a:pt x="50" y="107"/>
                </a:cubicBezTo>
                <a:cubicBezTo>
                  <a:pt x="50" y="107"/>
                  <a:pt x="50" y="107"/>
                  <a:pt x="50" y="107"/>
                </a:cubicBezTo>
                <a:cubicBezTo>
                  <a:pt x="50" y="107"/>
                  <a:pt x="50" y="107"/>
                  <a:pt x="50" y="107"/>
                </a:cubicBezTo>
                <a:cubicBezTo>
                  <a:pt x="50" y="107"/>
                  <a:pt x="50" y="107"/>
                  <a:pt x="50" y="107"/>
                </a:cubicBezTo>
                <a:cubicBezTo>
                  <a:pt x="50" y="107"/>
                  <a:pt x="50" y="107"/>
                  <a:pt x="50" y="107"/>
                </a:cubicBezTo>
                <a:cubicBezTo>
                  <a:pt x="50" y="108"/>
                  <a:pt x="50" y="108"/>
                  <a:pt x="50" y="108"/>
                </a:cubicBezTo>
                <a:cubicBezTo>
                  <a:pt x="50" y="108"/>
                  <a:pt x="50" y="108"/>
                  <a:pt x="50" y="108"/>
                </a:cubicBezTo>
                <a:cubicBezTo>
                  <a:pt x="50" y="108"/>
                  <a:pt x="50" y="108"/>
                  <a:pt x="50" y="108"/>
                </a:cubicBezTo>
                <a:cubicBezTo>
                  <a:pt x="50" y="108"/>
                  <a:pt x="50" y="108"/>
                  <a:pt x="50" y="108"/>
                </a:cubicBezTo>
                <a:cubicBezTo>
                  <a:pt x="50" y="108"/>
                  <a:pt x="50" y="108"/>
                  <a:pt x="50" y="108"/>
                </a:cubicBezTo>
                <a:cubicBezTo>
                  <a:pt x="50" y="108"/>
                  <a:pt x="50" y="108"/>
                  <a:pt x="50" y="108"/>
                </a:cubicBezTo>
                <a:cubicBezTo>
                  <a:pt x="50" y="108"/>
                  <a:pt x="50" y="108"/>
                  <a:pt x="50" y="108"/>
                </a:cubicBezTo>
                <a:cubicBezTo>
                  <a:pt x="50" y="108"/>
                  <a:pt x="50" y="108"/>
                  <a:pt x="50" y="108"/>
                </a:cubicBezTo>
                <a:cubicBezTo>
                  <a:pt x="50" y="108"/>
                  <a:pt x="50" y="108"/>
                  <a:pt x="50" y="108"/>
                </a:cubicBezTo>
                <a:cubicBezTo>
                  <a:pt x="50" y="108"/>
                  <a:pt x="50" y="108"/>
                  <a:pt x="50" y="108"/>
                </a:cubicBezTo>
                <a:cubicBezTo>
                  <a:pt x="50" y="108"/>
                  <a:pt x="50" y="108"/>
                  <a:pt x="50" y="108"/>
                </a:cubicBezTo>
                <a:cubicBezTo>
                  <a:pt x="50" y="108"/>
                  <a:pt x="50" y="108"/>
                  <a:pt x="50" y="108"/>
                </a:cubicBezTo>
                <a:cubicBezTo>
                  <a:pt x="50" y="108"/>
                  <a:pt x="50" y="108"/>
                  <a:pt x="50" y="108"/>
                </a:cubicBezTo>
                <a:cubicBezTo>
                  <a:pt x="50" y="109"/>
                  <a:pt x="50" y="109"/>
                  <a:pt x="49" y="109"/>
                </a:cubicBezTo>
                <a:cubicBezTo>
                  <a:pt x="47" y="110"/>
                  <a:pt x="46" y="112"/>
                  <a:pt x="46" y="112"/>
                </a:cubicBezTo>
                <a:cubicBezTo>
                  <a:pt x="46" y="119"/>
                  <a:pt x="46" y="119"/>
                  <a:pt x="46" y="119"/>
                </a:cubicBezTo>
                <a:cubicBezTo>
                  <a:pt x="45" y="121"/>
                  <a:pt x="45" y="121"/>
                  <a:pt x="45" y="121"/>
                </a:cubicBezTo>
                <a:cubicBezTo>
                  <a:pt x="43" y="124"/>
                  <a:pt x="43" y="124"/>
                  <a:pt x="43" y="124"/>
                </a:cubicBezTo>
                <a:cubicBezTo>
                  <a:pt x="44" y="128"/>
                  <a:pt x="44" y="128"/>
                  <a:pt x="44" y="128"/>
                </a:cubicBezTo>
                <a:cubicBezTo>
                  <a:pt x="44" y="128"/>
                  <a:pt x="44" y="128"/>
                  <a:pt x="44" y="128"/>
                </a:cubicBezTo>
                <a:cubicBezTo>
                  <a:pt x="42" y="131"/>
                  <a:pt x="42" y="131"/>
                  <a:pt x="42" y="131"/>
                </a:cubicBezTo>
                <a:cubicBezTo>
                  <a:pt x="43" y="136"/>
                  <a:pt x="43" y="136"/>
                  <a:pt x="43" y="136"/>
                </a:cubicBezTo>
                <a:cubicBezTo>
                  <a:pt x="41" y="139"/>
                  <a:pt x="41" y="139"/>
                  <a:pt x="41" y="139"/>
                </a:cubicBezTo>
                <a:cubicBezTo>
                  <a:pt x="40" y="140"/>
                  <a:pt x="40" y="140"/>
                  <a:pt x="40" y="140"/>
                </a:cubicBezTo>
                <a:cubicBezTo>
                  <a:pt x="39" y="143"/>
                  <a:pt x="39" y="143"/>
                  <a:pt x="39" y="143"/>
                </a:cubicBezTo>
                <a:cubicBezTo>
                  <a:pt x="37" y="148"/>
                  <a:pt x="37" y="148"/>
                  <a:pt x="37" y="148"/>
                </a:cubicBezTo>
                <a:cubicBezTo>
                  <a:pt x="29" y="155"/>
                  <a:pt x="29" y="155"/>
                  <a:pt x="29" y="155"/>
                </a:cubicBezTo>
                <a:cubicBezTo>
                  <a:pt x="26" y="154"/>
                  <a:pt x="26" y="154"/>
                  <a:pt x="26" y="154"/>
                </a:cubicBezTo>
                <a:cubicBezTo>
                  <a:pt x="24" y="155"/>
                  <a:pt x="24" y="155"/>
                  <a:pt x="24" y="155"/>
                </a:cubicBezTo>
                <a:cubicBezTo>
                  <a:pt x="22" y="157"/>
                  <a:pt x="22" y="157"/>
                  <a:pt x="22" y="157"/>
                </a:cubicBezTo>
                <a:cubicBezTo>
                  <a:pt x="22" y="157"/>
                  <a:pt x="23" y="157"/>
                  <a:pt x="21" y="159"/>
                </a:cubicBezTo>
                <a:cubicBezTo>
                  <a:pt x="19" y="160"/>
                  <a:pt x="15" y="161"/>
                  <a:pt x="15" y="161"/>
                </a:cubicBezTo>
                <a:cubicBezTo>
                  <a:pt x="13" y="161"/>
                  <a:pt x="13" y="161"/>
                  <a:pt x="13" y="161"/>
                </a:cubicBezTo>
                <a:cubicBezTo>
                  <a:pt x="6" y="161"/>
                  <a:pt x="6" y="161"/>
                  <a:pt x="6" y="161"/>
                </a:cubicBezTo>
                <a:cubicBezTo>
                  <a:pt x="6" y="161"/>
                  <a:pt x="6" y="161"/>
                  <a:pt x="6" y="161"/>
                </a:cubicBezTo>
                <a:cubicBezTo>
                  <a:pt x="6" y="161"/>
                  <a:pt x="6" y="161"/>
                  <a:pt x="6" y="161"/>
                </a:cubicBezTo>
                <a:cubicBezTo>
                  <a:pt x="6" y="161"/>
                  <a:pt x="5" y="160"/>
                  <a:pt x="4" y="161"/>
                </a:cubicBezTo>
                <a:cubicBezTo>
                  <a:pt x="4" y="161"/>
                  <a:pt x="3" y="161"/>
                  <a:pt x="3" y="161"/>
                </a:cubicBezTo>
                <a:cubicBezTo>
                  <a:pt x="3" y="161"/>
                  <a:pt x="3" y="161"/>
                  <a:pt x="3" y="161"/>
                </a:cubicBezTo>
                <a:cubicBezTo>
                  <a:pt x="2" y="161"/>
                  <a:pt x="2" y="161"/>
                  <a:pt x="2" y="161"/>
                </a:cubicBezTo>
                <a:cubicBezTo>
                  <a:pt x="2" y="161"/>
                  <a:pt x="2" y="161"/>
                  <a:pt x="2" y="161"/>
                </a:cubicBezTo>
                <a:cubicBezTo>
                  <a:pt x="2" y="161"/>
                  <a:pt x="2" y="161"/>
                  <a:pt x="2" y="161"/>
                </a:cubicBezTo>
                <a:cubicBezTo>
                  <a:pt x="2" y="161"/>
                  <a:pt x="2" y="161"/>
                  <a:pt x="2" y="161"/>
                </a:cubicBezTo>
                <a:cubicBezTo>
                  <a:pt x="2" y="161"/>
                  <a:pt x="2" y="161"/>
                  <a:pt x="2" y="161"/>
                </a:cubicBezTo>
                <a:cubicBezTo>
                  <a:pt x="2" y="161"/>
                  <a:pt x="2" y="161"/>
                  <a:pt x="2" y="161"/>
                </a:cubicBezTo>
                <a:cubicBezTo>
                  <a:pt x="2" y="161"/>
                  <a:pt x="2" y="161"/>
                  <a:pt x="2" y="161"/>
                </a:cubicBezTo>
                <a:cubicBezTo>
                  <a:pt x="2" y="161"/>
                  <a:pt x="2" y="161"/>
                  <a:pt x="2" y="161"/>
                </a:cubicBezTo>
                <a:cubicBezTo>
                  <a:pt x="2" y="161"/>
                  <a:pt x="2" y="161"/>
                  <a:pt x="2" y="161"/>
                </a:cubicBezTo>
                <a:cubicBezTo>
                  <a:pt x="1" y="161"/>
                  <a:pt x="1" y="161"/>
                  <a:pt x="1" y="161"/>
                </a:cubicBezTo>
                <a:cubicBezTo>
                  <a:pt x="1" y="161"/>
                  <a:pt x="1" y="161"/>
                  <a:pt x="1" y="161"/>
                </a:cubicBezTo>
                <a:cubicBezTo>
                  <a:pt x="1" y="161"/>
                  <a:pt x="1" y="161"/>
                  <a:pt x="1" y="161"/>
                </a:cubicBezTo>
                <a:cubicBezTo>
                  <a:pt x="1" y="161"/>
                  <a:pt x="1" y="161"/>
                  <a:pt x="1" y="161"/>
                </a:cubicBezTo>
                <a:cubicBezTo>
                  <a:pt x="1" y="161"/>
                  <a:pt x="1" y="161"/>
                  <a:pt x="1" y="161"/>
                </a:cubicBezTo>
                <a:cubicBezTo>
                  <a:pt x="1" y="161"/>
                  <a:pt x="1" y="161"/>
                  <a:pt x="1" y="161"/>
                </a:cubicBezTo>
                <a:cubicBezTo>
                  <a:pt x="0" y="161"/>
                  <a:pt x="0" y="161"/>
                  <a:pt x="0" y="161"/>
                </a:cubicBezTo>
                <a:cubicBezTo>
                  <a:pt x="0" y="161"/>
                  <a:pt x="0" y="161"/>
                  <a:pt x="0" y="161"/>
                </a:cubicBezTo>
                <a:cubicBezTo>
                  <a:pt x="0" y="161"/>
                  <a:pt x="0" y="161"/>
                  <a:pt x="0" y="161"/>
                </a:cubicBezTo>
                <a:cubicBezTo>
                  <a:pt x="0" y="161"/>
                  <a:pt x="0" y="161"/>
                  <a:pt x="0" y="161"/>
                </a:cubicBezTo>
                <a:cubicBezTo>
                  <a:pt x="0" y="161"/>
                  <a:pt x="0" y="161"/>
                  <a:pt x="0" y="161"/>
                </a:cubicBezTo>
                <a:cubicBezTo>
                  <a:pt x="0" y="161"/>
                  <a:pt x="0" y="161"/>
                  <a:pt x="0" y="161"/>
                </a:cubicBezTo>
                <a:cubicBezTo>
                  <a:pt x="0" y="161"/>
                  <a:pt x="0" y="161"/>
                  <a:pt x="0" y="161"/>
                </a:cubicBezTo>
                <a:cubicBezTo>
                  <a:pt x="0" y="161"/>
                  <a:pt x="0" y="161"/>
                  <a:pt x="0" y="161"/>
                </a:cubicBezTo>
                <a:cubicBezTo>
                  <a:pt x="0" y="161"/>
                  <a:pt x="0" y="161"/>
                  <a:pt x="0" y="161"/>
                </a:cubicBezTo>
                <a:cubicBezTo>
                  <a:pt x="0" y="161"/>
                  <a:pt x="0" y="161"/>
                  <a:pt x="0" y="161"/>
                </a:cubicBezTo>
                <a:cubicBezTo>
                  <a:pt x="0" y="161"/>
                  <a:pt x="0" y="161"/>
                  <a:pt x="0" y="161"/>
                </a:cubicBezTo>
                <a:cubicBezTo>
                  <a:pt x="0" y="161"/>
                  <a:pt x="0" y="161"/>
                  <a:pt x="0" y="161"/>
                </a:cubicBezTo>
                <a:cubicBezTo>
                  <a:pt x="0" y="161"/>
                  <a:pt x="1" y="162"/>
                  <a:pt x="2" y="162"/>
                </a:cubicBezTo>
                <a:cubicBezTo>
                  <a:pt x="4" y="163"/>
                  <a:pt x="5" y="166"/>
                  <a:pt x="6" y="166"/>
                </a:cubicBezTo>
                <a:cubicBezTo>
                  <a:pt x="8" y="167"/>
                  <a:pt x="10" y="167"/>
                  <a:pt x="11" y="167"/>
                </a:cubicBezTo>
                <a:cubicBezTo>
                  <a:pt x="12" y="168"/>
                  <a:pt x="14" y="169"/>
                  <a:pt x="14" y="169"/>
                </a:cubicBezTo>
                <a:cubicBezTo>
                  <a:pt x="14" y="169"/>
                  <a:pt x="19" y="174"/>
                  <a:pt x="20" y="174"/>
                </a:cubicBezTo>
                <a:cubicBezTo>
                  <a:pt x="21" y="174"/>
                  <a:pt x="21" y="174"/>
                  <a:pt x="22" y="176"/>
                </a:cubicBezTo>
                <a:cubicBezTo>
                  <a:pt x="23" y="177"/>
                  <a:pt x="26" y="176"/>
                  <a:pt x="26" y="176"/>
                </a:cubicBezTo>
                <a:cubicBezTo>
                  <a:pt x="26" y="176"/>
                  <a:pt x="27" y="179"/>
                  <a:pt x="26" y="180"/>
                </a:cubicBezTo>
                <a:cubicBezTo>
                  <a:pt x="26" y="181"/>
                  <a:pt x="26" y="184"/>
                  <a:pt x="26" y="184"/>
                </a:cubicBezTo>
                <a:cubicBezTo>
                  <a:pt x="26" y="184"/>
                  <a:pt x="26" y="185"/>
                  <a:pt x="26" y="186"/>
                </a:cubicBezTo>
                <a:cubicBezTo>
                  <a:pt x="27" y="188"/>
                  <a:pt x="28" y="188"/>
                  <a:pt x="28" y="190"/>
                </a:cubicBezTo>
                <a:cubicBezTo>
                  <a:pt x="29" y="191"/>
                  <a:pt x="28" y="191"/>
                  <a:pt x="29" y="192"/>
                </a:cubicBezTo>
                <a:cubicBezTo>
                  <a:pt x="30" y="193"/>
                  <a:pt x="31" y="195"/>
                  <a:pt x="32" y="195"/>
                </a:cubicBezTo>
                <a:cubicBezTo>
                  <a:pt x="33" y="195"/>
                  <a:pt x="34" y="195"/>
                  <a:pt x="37" y="196"/>
                </a:cubicBezTo>
                <a:cubicBezTo>
                  <a:pt x="40" y="198"/>
                  <a:pt x="41" y="198"/>
                  <a:pt x="42" y="199"/>
                </a:cubicBezTo>
                <a:cubicBezTo>
                  <a:pt x="44" y="200"/>
                  <a:pt x="43" y="199"/>
                  <a:pt x="46" y="200"/>
                </a:cubicBezTo>
                <a:cubicBezTo>
                  <a:pt x="50" y="201"/>
                  <a:pt x="49" y="200"/>
                  <a:pt x="50" y="201"/>
                </a:cubicBezTo>
                <a:cubicBezTo>
                  <a:pt x="51" y="201"/>
                  <a:pt x="50" y="200"/>
                  <a:pt x="52" y="201"/>
                </a:cubicBezTo>
                <a:cubicBezTo>
                  <a:pt x="55" y="201"/>
                  <a:pt x="57" y="202"/>
                  <a:pt x="57" y="202"/>
                </a:cubicBezTo>
                <a:cubicBezTo>
                  <a:pt x="57" y="204"/>
                  <a:pt x="57" y="204"/>
                  <a:pt x="57" y="204"/>
                </a:cubicBezTo>
                <a:cubicBezTo>
                  <a:pt x="55" y="208"/>
                  <a:pt x="55" y="208"/>
                  <a:pt x="55" y="208"/>
                </a:cubicBezTo>
                <a:cubicBezTo>
                  <a:pt x="55" y="211"/>
                  <a:pt x="55" y="211"/>
                  <a:pt x="55" y="211"/>
                </a:cubicBezTo>
                <a:cubicBezTo>
                  <a:pt x="55" y="211"/>
                  <a:pt x="53" y="211"/>
                  <a:pt x="55" y="212"/>
                </a:cubicBezTo>
                <a:cubicBezTo>
                  <a:pt x="57" y="213"/>
                  <a:pt x="61" y="214"/>
                  <a:pt x="61" y="214"/>
                </a:cubicBezTo>
                <a:cubicBezTo>
                  <a:pt x="64" y="216"/>
                  <a:pt x="64" y="216"/>
                  <a:pt x="64" y="216"/>
                </a:cubicBezTo>
                <a:cubicBezTo>
                  <a:pt x="64" y="216"/>
                  <a:pt x="62" y="219"/>
                  <a:pt x="61" y="220"/>
                </a:cubicBezTo>
                <a:cubicBezTo>
                  <a:pt x="60" y="220"/>
                  <a:pt x="57" y="220"/>
                  <a:pt x="57" y="220"/>
                </a:cubicBezTo>
                <a:cubicBezTo>
                  <a:pt x="57" y="220"/>
                  <a:pt x="56" y="223"/>
                  <a:pt x="58" y="223"/>
                </a:cubicBezTo>
                <a:cubicBezTo>
                  <a:pt x="59" y="224"/>
                  <a:pt x="61" y="224"/>
                  <a:pt x="62" y="224"/>
                </a:cubicBezTo>
                <a:cubicBezTo>
                  <a:pt x="63" y="224"/>
                  <a:pt x="65" y="225"/>
                  <a:pt x="65" y="225"/>
                </a:cubicBezTo>
                <a:cubicBezTo>
                  <a:pt x="65" y="225"/>
                  <a:pt x="66" y="225"/>
                  <a:pt x="67" y="226"/>
                </a:cubicBezTo>
                <a:cubicBezTo>
                  <a:pt x="67" y="228"/>
                  <a:pt x="68" y="229"/>
                  <a:pt x="69" y="229"/>
                </a:cubicBezTo>
                <a:cubicBezTo>
                  <a:pt x="70" y="229"/>
                  <a:pt x="72" y="229"/>
                  <a:pt x="73" y="229"/>
                </a:cubicBezTo>
                <a:cubicBezTo>
                  <a:pt x="74" y="229"/>
                  <a:pt x="74" y="228"/>
                  <a:pt x="75" y="228"/>
                </a:cubicBezTo>
                <a:cubicBezTo>
                  <a:pt x="76" y="229"/>
                  <a:pt x="82" y="228"/>
                  <a:pt x="82" y="228"/>
                </a:cubicBezTo>
                <a:cubicBezTo>
                  <a:pt x="82" y="228"/>
                  <a:pt x="82" y="228"/>
                  <a:pt x="83" y="230"/>
                </a:cubicBezTo>
                <a:cubicBezTo>
                  <a:pt x="85" y="233"/>
                  <a:pt x="88" y="234"/>
                  <a:pt x="88" y="234"/>
                </a:cubicBezTo>
                <a:cubicBezTo>
                  <a:pt x="88" y="234"/>
                  <a:pt x="89" y="235"/>
                  <a:pt x="89" y="234"/>
                </a:cubicBezTo>
                <a:cubicBezTo>
                  <a:pt x="89" y="233"/>
                  <a:pt x="90" y="232"/>
                  <a:pt x="90" y="232"/>
                </a:cubicBezTo>
                <a:cubicBezTo>
                  <a:pt x="90" y="232"/>
                  <a:pt x="92" y="229"/>
                  <a:pt x="92" y="228"/>
                </a:cubicBezTo>
                <a:cubicBezTo>
                  <a:pt x="93" y="227"/>
                  <a:pt x="94" y="224"/>
                  <a:pt x="95" y="224"/>
                </a:cubicBezTo>
                <a:cubicBezTo>
                  <a:pt x="96" y="223"/>
                  <a:pt x="99" y="221"/>
                  <a:pt x="99" y="221"/>
                </a:cubicBezTo>
                <a:cubicBezTo>
                  <a:pt x="99" y="221"/>
                  <a:pt x="99" y="220"/>
                  <a:pt x="101" y="221"/>
                </a:cubicBezTo>
                <a:cubicBezTo>
                  <a:pt x="102" y="223"/>
                  <a:pt x="105" y="225"/>
                  <a:pt x="105" y="225"/>
                </a:cubicBezTo>
                <a:cubicBezTo>
                  <a:pt x="110" y="225"/>
                  <a:pt x="110" y="225"/>
                  <a:pt x="110" y="225"/>
                </a:cubicBezTo>
                <a:cubicBezTo>
                  <a:pt x="110" y="225"/>
                  <a:pt x="113" y="226"/>
                  <a:pt x="113" y="227"/>
                </a:cubicBezTo>
                <a:cubicBezTo>
                  <a:pt x="113" y="228"/>
                  <a:pt x="112" y="228"/>
                  <a:pt x="110" y="229"/>
                </a:cubicBezTo>
                <a:cubicBezTo>
                  <a:pt x="109" y="229"/>
                  <a:pt x="106" y="226"/>
                  <a:pt x="106" y="227"/>
                </a:cubicBezTo>
                <a:cubicBezTo>
                  <a:pt x="105" y="228"/>
                  <a:pt x="105" y="230"/>
                  <a:pt x="105" y="230"/>
                </a:cubicBezTo>
                <a:cubicBezTo>
                  <a:pt x="101" y="232"/>
                  <a:pt x="101" y="232"/>
                  <a:pt x="101" y="232"/>
                </a:cubicBezTo>
                <a:cubicBezTo>
                  <a:pt x="102" y="234"/>
                  <a:pt x="102" y="234"/>
                  <a:pt x="102" y="234"/>
                </a:cubicBezTo>
                <a:cubicBezTo>
                  <a:pt x="102" y="234"/>
                  <a:pt x="107" y="236"/>
                  <a:pt x="107" y="237"/>
                </a:cubicBezTo>
                <a:cubicBezTo>
                  <a:pt x="107" y="238"/>
                  <a:pt x="107" y="240"/>
                  <a:pt x="107" y="240"/>
                </a:cubicBezTo>
                <a:cubicBezTo>
                  <a:pt x="110" y="241"/>
                  <a:pt x="110" y="241"/>
                  <a:pt x="110" y="241"/>
                </a:cubicBezTo>
                <a:cubicBezTo>
                  <a:pt x="112" y="240"/>
                  <a:pt x="112" y="240"/>
                  <a:pt x="112" y="240"/>
                </a:cubicBezTo>
                <a:cubicBezTo>
                  <a:pt x="112" y="244"/>
                  <a:pt x="112" y="244"/>
                  <a:pt x="112" y="244"/>
                </a:cubicBezTo>
                <a:cubicBezTo>
                  <a:pt x="112" y="248"/>
                  <a:pt x="112" y="248"/>
                  <a:pt x="112" y="248"/>
                </a:cubicBezTo>
                <a:cubicBezTo>
                  <a:pt x="112" y="248"/>
                  <a:pt x="112" y="248"/>
                  <a:pt x="112" y="248"/>
                </a:cubicBezTo>
                <a:cubicBezTo>
                  <a:pt x="112" y="248"/>
                  <a:pt x="112" y="248"/>
                  <a:pt x="112" y="248"/>
                </a:cubicBezTo>
                <a:cubicBezTo>
                  <a:pt x="119" y="246"/>
                  <a:pt x="125" y="250"/>
                  <a:pt x="128" y="250"/>
                </a:cubicBezTo>
                <a:cubicBezTo>
                  <a:pt x="134" y="251"/>
                  <a:pt x="121" y="258"/>
                  <a:pt x="123" y="258"/>
                </a:cubicBezTo>
                <a:cubicBezTo>
                  <a:pt x="125" y="257"/>
                  <a:pt x="123" y="263"/>
                  <a:pt x="126" y="264"/>
                </a:cubicBezTo>
                <a:cubicBezTo>
                  <a:pt x="131" y="265"/>
                  <a:pt x="135" y="261"/>
                  <a:pt x="141" y="261"/>
                </a:cubicBezTo>
                <a:cubicBezTo>
                  <a:pt x="146" y="260"/>
                  <a:pt x="152" y="263"/>
                  <a:pt x="154" y="261"/>
                </a:cubicBezTo>
                <a:cubicBezTo>
                  <a:pt x="158" y="256"/>
                  <a:pt x="174" y="266"/>
                  <a:pt x="182" y="261"/>
                </a:cubicBezTo>
                <a:cubicBezTo>
                  <a:pt x="187" y="257"/>
                  <a:pt x="207" y="255"/>
                  <a:pt x="214" y="255"/>
                </a:cubicBezTo>
                <a:cubicBezTo>
                  <a:pt x="232" y="254"/>
                  <a:pt x="233" y="254"/>
                  <a:pt x="241" y="249"/>
                </a:cubicBezTo>
                <a:cubicBezTo>
                  <a:pt x="241" y="249"/>
                  <a:pt x="246" y="238"/>
                  <a:pt x="249" y="233"/>
                </a:cubicBezTo>
                <a:cubicBezTo>
                  <a:pt x="251" y="229"/>
                  <a:pt x="257" y="227"/>
                  <a:pt x="263" y="223"/>
                </a:cubicBezTo>
                <a:cubicBezTo>
                  <a:pt x="268" y="219"/>
                  <a:pt x="281" y="215"/>
                  <a:pt x="284" y="214"/>
                </a:cubicBezTo>
                <a:cubicBezTo>
                  <a:pt x="287" y="214"/>
                  <a:pt x="308" y="215"/>
                  <a:pt x="308" y="215"/>
                </a:cubicBezTo>
                <a:cubicBezTo>
                  <a:pt x="319" y="212"/>
                  <a:pt x="319" y="212"/>
                  <a:pt x="319" y="212"/>
                </a:cubicBezTo>
                <a:cubicBezTo>
                  <a:pt x="319" y="212"/>
                  <a:pt x="321" y="220"/>
                  <a:pt x="324" y="221"/>
                </a:cubicBezTo>
                <a:cubicBezTo>
                  <a:pt x="337" y="223"/>
                  <a:pt x="345" y="222"/>
                  <a:pt x="346" y="215"/>
                </a:cubicBezTo>
                <a:cubicBezTo>
                  <a:pt x="347" y="210"/>
                  <a:pt x="342" y="201"/>
                  <a:pt x="341" y="194"/>
                </a:cubicBezTo>
                <a:cubicBezTo>
                  <a:pt x="340" y="186"/>
                  <a:pt x="344" y="178"/>
                  <a:pt x="344" y="171"/>
                </a:cubicBezTo>
                <a:cubicBezTo>
                  <a:pt x="344" y="170"/>
                  <a:pt x="342" y="168"/>
                  <a:pt x="348" y="160"/>
                </a:cubicBezTo>
                <a:cubicBezTo>
                  <a:pt x="353" y="152"/>
                  <a:pt x="367" y="156"/>
                  <a:pt x="369" y="151"/>
                </a:cubicBezTo>
                <a:cubicBezTo>
                  <a:pt x="363" y="123"/>
                  <a:pt x="363" y="123"/>
                  <a:pt x="363" y="123"/>
                </a:cubicBezTo>
                <a:cubicBezTo>
                  <a:pt x="362" y="123"/>
                  <a:pt x="362" y="123"/>
                  <a:pt x="362" y="123"/>
                </a:cubicBezTo>
                <a:cubicBezTo>
                  <a:pt x="361" y="123"/>
                  <a:pt x="361" y="123"/>
                  <a:pt x="361" y="123"/>
                </a:cubicBezTo>
                <a:cubicBezTo>
                  <a:pt x="359" y="122"/>
                  <a:pt x="359" y="122"/>
                  <a:pt x="359" y="122"/>
                </a:cubicBezTo>
                <a:cubicBezTo>
                  <a:pt x="357" y="122"/>
                  <a:pt x="357" y="122"/>
                  <a:pt x="357" y="122"/>
                </a:cubicBezTo>
                <a:cubicBezTo>
                  <a:pt x="355" y="121"/>
                  <a:pt x="355" y="121"/>
                  <a:pt x="355" y="121"/>
                </a:cubicBezTo>
                <a:cubicBezTo>
                  <a:pt x="353" y="120"/>
                  <a:pt x="353" y="120"/>
                  <a:pt x="353" y="120"/>
                </a:cubicBezTo>
                <a:cubicBezTo>
                  <a:pt x="351" y="120"/>
                  <a:pt x="351" y="120"/>
                  <a:pt x="351" y="120"/>
                </a:cubicBezTo>
                <a:cubicBezTo>
                  <a:pt x="351" y="120"/>
                  <a:pt x="351" y="120"/>
                  <a:pt x="351" y="120"/>
                </a:cubicBezTo>
                <a:cubicBezTo>
                  <a:pt x="350" y="120"/>
                  <a:pt x="350" y="120"/>
                  <a:pt x="350" y="120"/>
                </a:cubicBezTo>
                <a:cubicBezTo>
                  <a:pt x="343" y="119"/>
                  <a:pt x="334" y="135"/>
                  <a:pt x="334" y="135"/>
                </a:cubicBezTo>
                <a:cubicBezTo>
                  <a:pt x="330" y="142"/>
                  <a:pt x="330" y="142"/>
                  <a:pt x="330" y="142"/>
                </a:cubicBezTo>
                <a:cubicBezTo>
                  <a:pt x="320" y="140"/>
                  <a:pt x="310" y="139"/>
                  <a:pt x="303" y="131"/>
                </a:cubicBezTo>
                <a:cubicBezTo>
                  <a:pt x="303" y="128"/>
                  <a:pt x="303" y="128"/>
                  <a:pt x="303" y="128"/>
                </a:cubicBezTo>
                <a:cubicBezTo>
                  <a:pt x="303" y="128"/>
                  <a:pt x="303" y="128"/>
                  <a:pt x="303" y="128"/>
                </a:cubicBezTo>
                <a:cubicBezTo>
                  <a:pt x="303" y="128"/>
                  <a:pt x="303" y="128"/>
                  <a:pt x="303" y="128"/>
                </a:cubicBezTo>
                <a:cubicBezTo>
                  <a:pt x="302" y="127"/>
                  <a:pt x="302" y="127"/>
                  <a:pt x="302" y="127"/>
                </a:cubicBezTo>
                <a:cubicBezTo>
                  <a:pt x="302" y="127"/>
                  <a:pt x="301" y="127"/>
                  <a:pt x="301" y="127"/>
                </a:cubicBezTo>
                <a:cubicBezTo>
                  <a:pt x="300" y="127"/>
                  <a:pt x="299" y="126"/>
                  <a:pt x="299" y="126"/>
                </a:cubicBezTo>
                <a:cubicBezTo>
                  <a:pt x="300" y="124"/>
                  <a:pt x="300" y="124"/>
                  <a:pt x="300" y="124"/>
                </a:cubicBezTo>
                <a:cubicBezTo>
                  <a:pt x="300" y="124"/>
                  <a:pt x="301" y="123"/>
                  <a:pt x="301" y="123"/>
                </a:cubicBezTo>
                <a:cubicBezTo>
                  <a:pt x="302" y="123"/>
                  <a:pt x="301" y="123"/>
                  <a:pt x="301" y="122"/>
                </a:cubicBezTo>
                <a:cubicBezTo>
                  <a:pt x="301" y="122"/>
                  <a:pt x="301" y="120"/>
                  <a:pt x="301" y="119"/>
                </a:cubicBezTo>
                <a:cubicBezTo>
                  <a:pt x="300" y="118"/>
                  <a:pt x="300" y="118"/>
                  <a:pt x="300" y="118"/>
                </a:cubicBezTo>
                <a:cubicBezTo>
                  <a:pt x="300" y="118"/>
                  <a:pt x="299" y="116"/>
                  <a:pt x="298" y="115"/>
                </a:cubicBezTo>
                <a:cubicBezTo>
                  <a:pt x="297" y="115"/>
                  <a:pt x="298" y="114"/>
                  <a:pt x="298" y="114"/>
                </a:cubicBezTo>
                <a:cubicBezTo>
                  <a:pt x="297" y="113"/>
                  <a:pt x="298" y="113"/>
                  <a:pt x="298" y="112"/>
                </a:cubicBezTo>
                <a:cubicBezTo>
                  <a:pt x="298" y="112"/>
                  <a:pt x="297" y="110"/>
                  <a:pt x="297" y="110"/>
                </a:cubicBezTo>
                <a:cubicBezTo>
                  <a:pt x="297" y="110"/>
                  <a:pt x="295" y="107"/>
                  <a:pt x="294" y="105"/>
                </a:cubicBezTo>
                <a:cubicBezTo>
                  <a:pt x="294" y="104"/>
                  <a:pt x="294" y="103"/>
                  <a:pt x="294" y="103"/>
                </a:cubicBezTo>
                <a:cubicBezTo>
                  <a:pt x="295" y="102"/>
                  <a:pt x="293" y="101"/>
                  <a:pt x="293" y="101"/>
                </a:cubicBezTo>
                <a:cubicBezTo>
                  <a:pt x="293" y="101"/>
                  <a:pt x="293" y="99"/>
                  <a:pt x="293" y="99"/>
                </a:cubicBezTo>
                <a:cubicBezTo>
                  <a:pt x="293" y="99"/>
                  <a:pt x="293" y="97"/>
                  <a:pt x="293" y="97"/>
                </a:cubicBezTo>
                <a:cubicBezTo>
                  <a:pt x="294" y="96"/>
                  <a:pt x="293" y="95"/>
                  <a:pt x="293" y="94"/>
                </a:cubicBezTo>
                <a:cubicBezTo>
                  <a:pt x="293" y="94"/>
                  <a:pt x="291" y="93"/>
                  <a:pt x="291" y="93"/>
                </a:cubicBezTo>
                <a:cubicBezTo>
                  <a:pt x="292" y="91"/>
                  <a:pt x="292" y="91"/>
                  <a:pt x="292" y="91"/>
                </a:cubicBezTo>
                <a:cubicBezTo>
                  <a:pt x="292" y="90"/>
                  <a:pt x="292" y="90"/>
                  <a:pt x="292" y="90"/>
                </a:cubicBezTo>
                <a:cubicBezTo>
                  <a:pt x="292" y="90"/>
                  <a:pt x="293" y="88"/>
                  <a:pt x="293" y="88"/>
                </a:cubicBezTo>
                <a:cubicBezTo>
                  <a:pt x="294" y="87"/>
                  <a:pt x="293" y="86"/>
                  <a:pt x="292" y="86"/>
                </a:cubicBezTo>
                <a:cubicBezTo>
                  <a:pt x="291" y="86"/>
                  <a:pt x="292" y="85"/>
                  <a:pt x="292" y="85"/>
                </a:cubicBezTo>
                <a:cubicBezTo>
                  <a:pt x="293" y="83"/>
                  <a:pt x="293" y="83"/>
                  <a:pt x="293" y="83"/>
                </a:cubicBezTo>
                <a:cubicBezTo>
                  <a:pt x="292" y="80"/>
                  <a:pt x="292" y="80"/>
                  <a:pt x="292" y="80"/>
                </a:cubicBezTo>
                <a:cubicBezTo>
                  <a:pt x="292" y="79"/>
                  <a:pt x="292" y="79"/>
                  <a:pt x="292" y="79"/>
                </a:cubicBezTo>
                <a:cubicBezTo>
                  <a:pt x="292" y="79"/>
                  <a:pt x="291" y="77"/>
                  <a:pt x="291" y="77"/>
                </a:cubicBezTo>
                <a:cubicBezTo>
                  <a:pt x="291" y="76"/>
                  <a:pt x="290" y="74"/>
                  <a:pt x="290" y="74"/>
                </a:cubicBezTo>
                <a:cubicBezTo>
                  <a:pt x="290" y="74"/>
                  <a:pt x="290" y="73"/>
                  <a:pt x="290" y="73"/>
                </a:cubicBezTo>
                <a:cubicBezTo>
                  <a:pt x="290" y="72"/>
                  <a:pt x="290" y="72"/>
                  <a:pt x="290" y="72"/>
                </a:cubicBezTo>
                <a:cubicBezTo>
                  <a:pt x="290" y="71"/>
                  <a:pt x="289" y="70"/>
                  <a:pt x="288" y="69"/>
                </a:cubicBezTo>
                <a:cubicBezTo>
                  <a:pt x="287" y="67"/>
                  <a:pt x="287" y="67"/>
                  <a:pt x="287" y="67"/>
                </a:cubicBezTo>
                <a:cubicBezTo>
                  <a:pt x="287" y="67"/>
                  <a:pt x="285" y="65"/>
                  <a:pt x="284" y="64"/>
                </a:cubicBezTo>
                <a:cubicBezTo>
                  <a:pt x="284" y="62"/>
                  <a:pt x="284" y="62"/>
                  <a:pt x="283" y="61"/>
                </a:cubicBezTo>
                <a:cubicBezTo>
                  <a:pt x="283" y="59"/>
                  <a:pt x="281" y="57"/>
                  <a:pt x="280" y="57"/>
                </a:cubicBezTo>
                <a:cubicBezTo>
                  <a:pt x="280" y="57"/>
                  <a:pt x="279" y="54"/>
                  <a:pt x="279" y="53"/>
                </a:cubicBezTo>
                <a:cubicBezTo>
                  <a:pt x="278" y="53"/>
                  <a:pt x="276" y="52"/>
                  <a:pt x="276" y="52"/>
                </a:cubicBezTo>
                <a:cubicBezTo>
                  <a:pt x="275" y="52"/>
                  <a:pt x="273" y="51"/>
                  <a:pt x="273" y="51"/>
                </a:cubicBezTo>
                <a:cubicBezTo>
                  <a:pt x="270" y="50"/>
                  <a:pt x="270" y="50"/>
                  <a:pt x="270" y="50"/>
                </a:cubicBezTo>
                <a:cubicBezTo>
                  <a:pt x="267" y="47"/>
                  <a:pt x="267" y="47"/>
                  <a:pt x="267" y="47"/>
                </a:cubicBezTo>
                <a:cubicBezTo>
                  <a:pt x="267" y="47"/>
                  <a:pt x="266" y="47"/>
                  <a:pt x="265" y="46"/>
                </a:cubicBezTo>
                <a:cubicBezTo>
                  <a:pt x="265" y="46"/>
                  <a:pt x="264" y="44"/>
                  <a:pt x="264" y="44"/>
                </a:cubicBezTo>
                <a:cubicBezTo>
                  <a:pt x="263" y="42"/>
                  <a:pt x="263" y="42"/>
                  <a:pt x="263" y="42"/>
                </a:cubicBezTo>
                <a:cubicBezTo>
                  <a:pt x="257" y="40"/>
                  <a:pt x="257" y="40"/>
                  <a:pt x="257" y="40"/>
                </a:cubicBezTo>
                <a:cubicBezTo>
                  <a:pt x="257" y="40"/>
                  <a:pt x="256" y="38"/>
                  <a:pt x="256" y="38"/>
                </a:cubicBezTo>
                <a:cubicBezTo>
                  <a:pt x="256" y="37"/>
                  <a:pt x="255" y="37"/>
                  <a:pt x="255" y="36"/>
                </a:cubicBezTo>
                <a:cubicBezTo>
                  <a:pt x="255" y="35"/>
                  <a:pt x="254" y="35"/>
                  <a:pt x="254" y="34"/>
                </a:cubicBezTo>
                <a:cubicBezTo>
                  <a:pt x="254" y="33"/>
                  <a:pt x="253" y="33"/>
                  <a:pt x="253" y="33"/>
                </a:cubicBezTo>
                <a:cubicBezTo>
                  <a:pt x="252" y="33"/>
                  <a:pt x="251" y="33"/>
                  <a:pt x="251" y="33"/>
                </a:cubicBezTo>
                <a:cubicBezTo>
                  <a:pt x="251" y="33"/>
                  <a:pt x="250" y="32"/>
                  <a:pt x="250" y="32"/>
                </a:cubicBezTo>
                <a:cubicBezTo>
                  <a:pt x="250" y="32"/>
                  <a:pt x="248" y="30"/>
                  <a:pt x="247" y="30"/>
                </a:cubicBezTo>
                <a:cubicBezTo>
                  <a:pt x="247" y="29"/>
                  <a:pt x="247" y="29"/>
                  <a:pt x="247" y="29"/>
                </a:cubicBezTo>
                <a:cubicBezTo>
                  <a:pt x="247" y="29"/>
                  <a:pt x="247" y="29"/>
                  <a:pt x="246" y="29"/>
                </a:cubicBezTo>
                <a:cubicBezTo>
                  <a:pt x="245" y="29"/>
                  <a:pt x="245" y="29"/>
                  <a:pt x="245" y="28"/>
                </a:cubicBezTo>
                <a:cubicBezTo>
                  <a:pt x="244" y="28"/>
                  <a:pt x="244" y="26"/>
                  <a:pt x="243" y="26"/>
                </a:cubicBezTo>
                <a:cubicBezTo>
                  <a:pt x="243" y="26"/>
                  <a:pt x="243" y="26"/>
                  <a:pt x="242" y="26"/>
                </a:cubicBezTo>
                <a:cubicBezTo>
                  <a:pt x="241" y="26"/>
                  <a:pt x="240" y="24"/>
                  <a:pt x="240" y="24"/>
                </a:cubicBezTo>
                <a:cubicBezTo>
                  <a:pt x="239" y="24"/>
                  <a:pt x="240" y="23"/>
                  <a:pt x="240" y="22"/>
                </a:cubicBezTo>
                <a:cubicBezTo>
                  <a:pt x="240" y="21"/>
                  <a:pt x="239" y="21"/>
                  <a:pt x="239" y="21"/>
                </a:cubicBezTo>
                <a:cubicBezTo>
                  <a:pt x="239" y="21"/>
                  <a:pt x="239" y="21"/>
                  <a:pt x="239" y="21"/>
                </a:cubicBezTo>
                <a:cubicBezTo>
                  <a:pt x="239" y="21"/>
                  <a:pt x="238" y="21"/>
                  <a:pt x="238" y="20"/>
                </a:cubicBezTo>
                <a:cubicBezTo>
                  <a:pt x="238" y="20"/>
                  <a:pt x="237" y="19"/>
                  <a:pt x="237" y="18"/>
                </a:cubicBezTo>
                <a:cubicBezTo>
                  <a:pt x="237" y="17"/>
                  <a:pt x="237" y="17"/>
                  <a:pt x="237" y="17"/>
                </a:cubicBezTo>
                <a:cubicBezTo>
                  <a:pt x="237" y="17"/>
                  <a:pt x="236" y="16"/>
                  <a:pt x="236" y="16"/>
                </a:cubicBezTo>
                <a:cubicBezTo>
                  <a:pt x="235" y="15"/>
                  <a:pt x="235" y="15"/>
                  <a:pt x="235" y="15"/>
                </a:cubicBezTo>
                <a:cubicBezTo>
                  <a:pt x="235" y="14"/>
                  <a:pt x="235" y="14"/>
                  <a:pt x="235" y="14"/>
                </a:cubicBezTo>
                <a:cubicBezTo>
                  <a:pt x="234" y="14"/>
                  <a:pt x="234" y="14"/>
                  <a:pt x="234" y="14"/>
                </a:cubicBezTo>
                <a:cubicBezTo>
                  <a:pt x="233" y="14"/>
                  <a:pt x="233" y="13"/>
                  <a:pt x="233" y="12"/>
                </a:cubicBezTo>
                <a:cubicBezTo>
                  <a:pt x="233" y="12"/>
                  <a:pt x="233" y="12"/>
                  <a:pt x="233" y="12"/>
                </a:cubicBezTo>
                <a:cubicBezTo>
                  <a:pt x="232" y="11"/>
                  <a:pt x="232" y="11"/>
                  <a:pt x="232" y="11"/>
                </a:cubicBezTo>
                <a:cubicBezTo>
                  <a:pt x="231" y="10"/>
                  <a:pt x="231" y="10"/>
                  <a:pt x="231" y="10"/>
                </a:cubicBezTo>
                <a:cubicBezTo>
                  <a:pt x="230" y="9"/>
                  <a:pt x="230" y="9"/>
                  <a:pt x="230" y="9"/>
                </a:cubicBezTo>
                <a:cubicBezTo>
                  <a:pt x="230" y="9"/>
                  <a:pt x="229" y="8"/>
                  <a:pt x="229" y="8"/>
                </a:cubicBezTo>
                <a:cubicBezTo>
                  <a:pt x="228" y="7"/>
                  <a:pt x="227" y="6"/>
                  <a:pt x="227" y="6"/>
                </a:cubicBezTo>
                <a:cubicBezTo>
                  <a:pt x="227" y="6"/>
                  <a:pt x="227" y="5"/>
                  <a:pt x="227" y="5"/>
                </a:cubicBezTo>
                <a:cubicBezTo>
                  <a:pt x="227" y="5"/>
                  <a:pt x="226" y="5"/>
                  <a:pt x="226" y="5"/>
                </a:cubicBezTo>
                <a:cubicBezTo>
                  <a:pt x="224" y="5"/>
                  <a:pt x="224" y="5"/>
                  <a:pt x="224" y="5"/>
                </a:cubicBezTo>
                <a:cubicBezTo>
                  <a:pt x="224" y="3"/>
                  <a:pt x="224" y="3"/>
                  <a:pt x="224" y="3"/>
                </a:cubicBezTo>
                <a:cubicBezTo>
                  <a:pt x="224" y="3"/>
                  <a:pt x="224" y="3"/>
                  <a:pt x="223" y="3"/>
                </a:cubicBezTo>
                <a:cubicBezTo>
                  <a:pt x="222" y="3"/>
                  <a:pt x="222" y="2"/>
                  <a:pt x="222" y="2"/>
                </a:cubicBezTo>
                <a:cubicBezTo>
                  <a:pt x="222" y="1"/>
                  <a:pt x="222" y="1"/>
                  <a:pt x="222" y="1"/>
                </a:cubicBezTo>
                <a:cubicBezTo>
                  <a:pt x="219" y="2"/>
                  <a:pt x="219" y="2"/>
                  <a:pt x="219" y="2"/>
                </a:cubicBezTo>
                <a:cubicBezTo>
                  <a:pt x="219" y="2"/>
                  <a:pt x="219" y="2"/>
                  <a:pt x="219" y="2"/>
                </a:cubicBezTo>
                <a:cubicBezTo>
                  <a:pt x="219" y="2"/>
                  <a:pt x="217" y="1"/>
                  <a:pt x="217" y="1"/>
                </a:cubicBezTo>
                <a:cubicBezTo>
                  <a:pt x="217" y="0"/>
                  <a:pt x="216" y="0"/>
                  <a:pt x="216" y="0"/>
                </a:cubicBezTo>
                <a:cubicBezTo>
                  <a:pt x="215" y="1"/>
                  <a:pt x="215" y="1"/>
                  <a:pt x="215" y="1"/>
                </a:cubicBezTo>
                <a:cubicBezTo>
                  <a:pt x="213" y="1"/>
                  <a:pt x="213" y="1"/>
                  <a:pt x="213" y="1"/>
                </a:cubicBezTo>
                <a:cubicBezTo>
                  <a:pt x="212" y="1"/>
                  <a:pt x="212" y="1"/>
                  <a:pt x="212" y="1"/>
                </a:cubicBezTo>
                <a:cubicBezTo>
                  <a:pt x="211" y="0"/>
                  <a:pt x="211" y="0"/>
                  <a:pt x="211" y="0"/>
                </a:cubicBezTo>
                <a:cubicBezTo>
                  <a:pt x="208" y="1"/>
                  <a:pt x="207" y="1"/>
                  <a:pt x="207" y="1"/>
                </a:cubicBezTo>
                <a:cubicBezTo>
                  <a:pt x="204" y="2"/>
                  <a:pt x="199" y="5"/>
                  <a:pt x="199" y="7"/>
                </a:cubicBezTo>
                <a:cubicBezTo>
                  <a:pt x="198" y="9"/>
                  <a:pt x="199" y="14"/>
                  <a:pt x="197" y="15"/>
                </a:cubicBezTo>
                <a:cubicBezTo>
                  <a:pt x="194" y="15"/>
                  <a:pt x="191" y="20"/>
                  <a:pt x="190" y="20"/>
                </a:cubicBezTo>
                <a:cubicBezTo>
                  <a:pt x="181" y="25"/>
                  <a:pt x="181" y="25"/>
                  <a:pt x="181" y="25"/>
                </a:cubicBezTo>
                <a:cubicBezTo>
                  <a:pt x="181" y="25"/>
                  <a:pt x="174" y="28"/>
                  <a:pt x="170" y="28"/>
                </a:cubicBezTo>
                <a:cubicBezTo>
                  <a:pt x="166" y="29"/>
                  <a:pt x="163" y="32"/>
                  <a:pt x="163" y="32"/>
                </a:cubicBezTo>
                <a:cubicBezTo>
                  <a:pt x="158" y="39"/>
                  <a:pt x="158" y="39"/>
                  <a:pt x="158" y="39"/>
                </a:cubicBezTo>
                <a:cubicBezTo>
                  <a:pt x="150" y="40"/>
                  <a:pt x="150" y="40"/>
                  <a:pt x="150" y="40"/>
                </a:cubicBezTo>
                <a:cubicBezTo>
                  <a:pt x="146" y="36"/>
                  <a:pt x="146" y="36"/>
                  <a:pt x="146" y="36"/>
                </a:cubicBezTo>
                <a:cubicBezTo>
                  <a:pt x="142" y="37"/>
                  <a:pt x="142" y="37"/>
                  <a:pt x="142" y="37"/>
                </a:cubicBezTo>
                <a:cubicBezTo>
                  <a:pt x="141" y="36"/>
                  <a:pt x="141" y="36"/>
                  <a:pt x="141" y="36"/>
                </a:cubicBezTo>
                <a:cubicBezTo>
                  <a:pt x="139" y="37"/>
                  <a:pt x="139" y="37"/>
                  <a:pt x="139" y="37"/>
                </a:cubicBezTo>
                <a:cubicBezTo>
                  <a:pt x="127" y="36"/>
                  <a:pt x="127" y="36"/>
                  <a:pt x="127" y="36"/>
                </a:cubicBezTo>
                <a:cubicBezTo>
                  <a:pt x="121" y="39"/>
                  <a:pt x="121" y="39"/>
                  <a:pt x="121" y="39"/>
                </a:cubicBezTo>
                <a:cubicBezTo>
                  <a:pt x="110" y="38"/>
                  <a:pt x="110" y="38"/>
                  <a:pt x="110" y="38"/>
                </a:cubicBezTo>
                <a:cubicBezTo>
                  <a:pt x="110" y="38"/>
                  <a:pt x="102" y="39"/>
                  <a:pt x="100" y="39"/>
                </a:cubicBezTo>
                <a:cubicBezTo>
                  <a:pt x="97" y="39"/>
                  <a:pt x="97" y="39"/>
                  <a:pt x="97" y="39"/>
                </a:cubicBezTo>
                <a:cubicBezTo>
                  <a:pt x="95" y="38"/>
                  <a:pt x="93" y="36"/>
                  <a:pt x="93" y="36"/>
                </a:cubicBezTo>
                <a:cubicBezTo>
                  <a:pt x="93" y="36"/>
                  <a:pt x="89" y="37"/>
                  <a:pt x="88" y="38"/>
                </a:cubicBezTo>
                <a:cubicBezTo>
                  <a:pt x="87" y="39"/>
                  <a:pt x="83" y="44"/>
                  <a:pt x="83" y="44"/>
                </a:cubicBezTo>
                <a:cubicBezTo>
                  <a:pt x="83" y="45"/>
                  <a:pt x="83" y="45"/>
                  <a:pt x="83" y="45"/>
                </a:cubicBezTo>
                <a:cubicBezTo>
                  <a:pt x="85" y="50"/>
                  <a:pt x="85" y="50"/>
                  <a:pt x="85" y="50"/>
                </a:cubicBezTo>
                <a:cubicBezTo>
                  <a:pt x="81" y="53"/>
                  <a:pt x="81" y="53"/>
                  <a:pt x="81" y="53"/>
                </a:cubicBezTo>
                <a:cubicBezTo>
                  <a:pt x="81" y="53"/>
                  <a:pt x="81" y="53"/>
                  <a:pt x="81" y="53"/>
                </a:cubicBezTo>
                <a:cubicBezTo>
                  <a:pt x="81" y="53"/>
                  <a:pt x="81" y="53"/>
                  <a:pt x="81" y="53"/>
                </a:cubicBezTo>
                <a:cubicBezTo>
                  <a:pt x="81" y="53"/>
                  <a:pt x="81" y="53"/>
                  <a:pt x="81" y="53"/>
                </a:cubicBezTo>
                <a:cubicBezTo>
                  <a:pt x="81" y="53"/>
                  <a:pt x="81" y="53"/>
                  <a:pt x="81" y="53"/>
                </a:cubicBezTo>
                <a:cubicBezTo>
                  <a:pt x="81" y="54"/>
                  <a:pt x="81" y="54"/>
                  <a:pt x="81" y="54"/>
                </a:cubicBezTo>
                <a:cubicBezTo>
                  <a:pt x="81" y="54"/>
                  <a:pt x="81" y="54"/>
                  <a:pt x="81" y="54"/>
                </a:cubicBezTo>
                <a:cubicBezTo>
                  <a:pt x="81" y="54"/>
                  <a:pt x="81" y="54"/>
                  <a:pt x="81" y="54"/>
                </a:cubicBezTo>
                <a:cubicBezTo>
                  <a:pt x="81" y="54"/>
                  <a:pt x="81" y="54"/>
                  <a:pt x="81" y="54"/>
                </a:cubicBezTo>
                <a:cubicBezTo>
                  <a:pt x="81" y="54"/>
                  <a:pt x="81" y="54"/>
                  <a:pt x="81" y="54"/>
                </a:cubicBezTo>
                <a:cubicBezTo>
                  <a:pt x="81" y="54"/>
                  <a:pt x="81" y="54"/>
                  <a:pt x="81" y="54"/>
                </a:cubicBezTo>
                <a:cubicBezTo>
                  <a:pt x="81" y="54"/>
                  <a:pt x="81" y="54"/>
                  <a:pt x="81" y="54"/>
                </a:cubicBezTo>
                <a:cubicBezTo>
                  <a:pt x="81" y="54"/>
                  <a:pt x="81" y="54"/>
                  <a:pt x="81" y="54"/>
                </a:cubicBezTo>
                <a:cubicBezTo>
                  <a:pt x="81" y="54"/>
                  <a:pt x="81" y="54"/>
                  <a:pt x="81" y="54"/>
                </a:cubicBezTo>
                <a:cubicBezTo>
                  <a:pt x="81" y="54"/>
                  <a:pt x="81" y="54"/>
                  <a:pt x="81" y="54"/>
                </a:cubicBezTo>
                <a:cubicBezTo>
                  <a:pt x="81" y="55"/>
                  <a:pt x="80" y="55"/>
                  <a:pt x="79" y="55"/>
                </a:cubicBezTo>
                <a:cubicBezTo>
                  <a:pt x="79" y="56"/>
                  <a:pt x="78" y="56"/>
                  <a:pt x="77" y="56"/>
                </a:cubicBezTo>
                <a:cubicBezTo>
                  <a:pt x="77" y="56"/>
                  <a:pt x="77" y="56"/>
                  <a:pt x="77" y="56"/>
                </a:cubicBezTo>
                <a:cubicBezTo>
                  <a:pt x="77" y="56"/>
                  <a:pt x="77" y="56"/>
                  <a:pt x="77" y="56"/>
                </a:cubicBezTo>
                <a:cubicBezTo>
                  <a:pt x="77" y="56"/>
                  <a:pt x="77" y="56"/>
                  <a:pt x="77" y="56"/>
                </a:cubicBezTo>
                <a:cubicBezTo>
                  <a:pt x="77" y="56"/>
                  <a:pt x="77" y="56"/>
                  <a:pt x="77" y="56"/>
                </a:cubicBezTo>
                <a:cubicBezTo>
                  <a:pt x="77" y="56"/>
                  <a:pt x="77" y="56"/>
                  <a:pt x="77" y="56"/>
                </a:cubicBezTo>
                <a:cubicBezTo>
                  <a:pt x="77" y="56"/>
                  <a:pt x="77" y="56"/>
                  <a:pt x="77" y="56"/>
                </a:cubicBezTo>
                <a:cubicBezTo>
                  <a:pt x="77" y="56"/>
                  <a:pt x="77" y="56"/>
                  <a:pt x="77" y="56"/>
                </a:cubicBezTo>
                <a:cubicBezTo>
                  <a:pt x="77" y="56"/>
                  <a:pt x="77" y="56"/>
                  <a:pt x="77" y="56"/>
                </a:cubicBezTo>
                <a:cubicBezTo>
                  <a:pt x="77" y="56"/>
                  <a:pt x="77" y="56"/>
                  <a:pt x="77" y="56"/>
                </a:cubicBezTo>
                <a:cubicBezTo>
                  <a:pt x="77" y="56"/>
                  <a:pt x="77" y="56"/>
                  <a:pt x="77" y="56"/>
                </a:cubicBezTo>
                <a:cubicBezTo>
                  <a:pt x="77" y="56"/>
                  <a:pt x="77" y="56"/>
                  <a:pt x="77" y="56"/>
                </a:cubicBezTo>
                <a:cubicBezTo>
                  <a:pt x="77" y="56"/>
                  <a:pt x="77" y="56"/>
                  <a:pt x="77" y="56"/>
                </a:cubicBezTo>
                <a:cubicBezTo>
                  <a:pt x="77" y="56"/>
                  <a:pt x="77" y="56"/>
                  <a:pt x="77" y="56"/>
                </a:cubicBezTo>
                <a:cubicBezTo>
                  <a:pt x="76" y="57"/>
                  <a:pt x="76" y="57"/>
                  <a:pt x="76" y="57"/>
                </a:cubicBezTo>
                <a:cubicBezTo>
                  <a:pt x="73" y="60"/>
                  <a:pt x="73" y="60"/>
                  <a:pt x="73" y="60"/>
                </a:cubicBezTo>
                <a:cubicBezTo>
                  <a:pt x="69" y="61"/>
                  <a:pt x="69" y="61"/>
                  <a:pt x="69" y="61"/>
                </a:cubicBezTo>
                <a:close/>
              </a:path>
            </a:pathLst>
          </a:custGeom>
          <a:solidFill>
            <a:srgbClr val="8ED5DF"/>
          </a:solidFill>
          <a:ln w="0" cap="rnd">
            <a:solidFill>
              <a:srgbClr val="8ED5DF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Freeform 90">
            <a:extLst>
              <a:ext uri="{FF2B5EF4-FFF2-40B4-BE49-F238E27FC236}">
                <a16:creationId xmlns:a16="http://schemas.microsoft.com/office/drawing/2014/main" id="{63175C7F-BA30-3C15-CFFA-8C4D80E9BC84}"/>
              </a:ext>
            </a:extLst>
          </p:cNvPr>
          <p:cNvSpPr>
            <a:spLocks/>
          </p:cNvSpPr>
          <p:nvPr/>
        </p:nvSpPr>
        <p:spPr bwMode="auto">
          <a:xfrm>
            <a:off x="10638385" y="4407894"/>
            <a:ext cx="1514440" cy="1020628"/>
          </a:xfrm>
          <a:custGeom>
            <a:avLst/>
            <a:gdLst>
              <a:gd name="T0" fmla="*/ 166 w 614"/>
              <a:gd name="T1" fmla="*/ 283 h 427"/>
              <a:gd name="T2" fmla="*/ 173 w 614"/>
              <a:gd name="T3" fmla="*/ 277 h 427"/>
              <a:gd name="T4" fmla="*/ 185 w 614"/>
              <a:gd name="T5" fmla="*/ 270 h 427"/>
              <a:gd name="T6" fmla="*/ 195 w 614"/>
              <a:gd name="T7" fmla="*/ 267 h 427"/>
              <a:gd name="T8" fmla="*/ 207 w 614"/>
              <a:gd name="T9" fmla="*/ 270 h 427"/>
              <a:gd name="T10" fmla="*/ 208 w 614"/>
              <a:gd name="T11" fmla="*/ 270 h 427"/>
              <a:gd name="T12" fmla="*/ 208 w 614"/>
              <a:gd name="T13" fmla="*/ 270 h 427"/>
              <a:gd name="T14" fmla="*/ 209 w 614"/>
              <a:gd name="T15" fmla="*/ 270 h 427"/>
              <a:gd name="T16" fmla="*/ 210 w 614"/>
              <a:gd name="T17" fmla="*/ 270 h 427"/>
              <a:gd name="T18" fmla="*/ 210 w 614"/>
              <a:gd name="T19" fmla="*/ 270 h 427"/>
              <a:gd name="T20" fmla="*/ 211 w 614"/>
              <a:gd name="T21" fmla="*/ 270 h 427"/>
              <a:gd name="T22" fmla="*/ 213 w 614"/>
              <a:gd name="T23" fmla="*/ 273 h 427"/>
              <a:gd name="T24" fmla="*/ 223 w 614"/>
              <a:gd name="T25" fmla="*/ 273 h 427"/>
              <a:gd name="T26" fmla="*/ 227 w 614"/>
              <a:gd name="T27" fmla="*/ 278 h 427"/>
              <a:gd name="T28" fmla="*/ 249 w 614"/>
              <a:gd name="T29" fmla="*/ 280 h 427"/>
              <a:gd name="T30" fmla="*/ 259 w 614"/>
              <a:gd name="T31" fmla="*/ 288 h 427"/>
              <a:gd name="T32" fmla="*/ 268 w 614"/>
              <a:gd name="T33" fmla="*/ 305 h 427"/>
              <a:gd name="T34" fmla="*/ 280 w 614"/>
              <a:gd name="T35" fmla="*/ 312 h 427"/>
              <a:gd name="T36" fmla="*/ 287 w 614"/>
              <a:gd name="T37" fmla="*/ 326 h 427"/>
              <a:gd name="T38" fmla="*/ 302 w 614"/>
              <a:gd name="T39" fmla="*/ 337 h 427"/>
              <a:gd name="T40" fmla="*/ 305 w 614"/>
              <a:gd name="T41" fmla="*/ 349 h 427"/>
              <a:gd name="T42" fmla="*/ 292 w 614"/>
              <a:gd name="T43" fmla="*/ 353 h 427"/>
              <a:gd name="T44" fmla="*/ 281 w 614"/>
              <a:gd name="T45" fmla="*/ 356 h 427"/>
              <a:gd name="T46" fmla="*/ 271 w 614"/>
              <a:gd name="T47" fmla="*/ 366 h 427"/>
              <a:gd name="T48" fmla="*/ 270 w 614"/>
              <a:gd name="T49" fmla="*/ 387 h 427"/>
              <a:gd name="T50" fmla="*/ 268 w 614"/>
              <a:gd name="T51" fmla="*/ 405 h 427"/>
              <a:gd name="T52" fmla="*/ 255 w 614"/>
              <a:gd name="T53" fmla="*/ 414 h 427"/>
              <a:gd name="T54" fmla="*/ 314 w 614"/>
              <a:gd name="T55" fmla="*/ 376 h 427"/>
              <a:gd name="T56" fmla="*/ 377 w 614"/>
              <a:gd name="T57" fmla="*/ 333 h 427"/>
              <a:gd name="T58" fmla="*/ 407 w 614"/>
              <a:gd name="T59" fmla="*/ 375 h 427"/>
              <a:gd name="T60" fmla="*/ 478 w 614"/>
              <a:gd name="T61" fmla="*/ 393 h 427"/>
              <a:gd name="T62" fmla="*/ 548 w 614"/>
              <a:gd name="T63" fmla="*/ 335 h 427"/>
              <a:gd name="T64" fmla="*/ 481 w 614"/>
              <a:gd name="T65" fmla="*/ 326 h 427"/>
              <a:gd name="T66" fmla="*/ 450 w 614"/>
              <a:gd name="T67" fmla="*/ 310 h 427"/>
              <a:gd name="T68" fmla="*/ 518 w 614"/>
              <a:gd name="T69" fmla="*/ 261 h 427"/>
              <a:gd name="T70" fmla="*/ 572 w 614"/>
              <a:gd name="T71" fmla="*/ 207 h 427"/>
              <a:gd name="T72" fmla="*/ 606 w 614"/>
              <a:gd name="T73" fmla="*/ 147 h 427"/>
              <a:gd name="T74" fmla="*/ 586 w 614"/>
              <a:gd name="T75" fmla="*/ 102 h 427"/>
              <a:gd name="T76" fmla="*/ 567 w 614"/>
              <a:gd name="T77" fmla="*/ 72 h 427"/>
              <a:gd name="T78" fmla="*/ 512 w 614"/>
              <a:gd name="T79" fmla="*/ 67 h 427"/>
              <a:gd name="T80" fmla="*/ 472 w 614"/>
              <a:gd name="T81" fmla="*/ 70 h 427"/>
              <a:gd name="T82" fmla="*/ 436 w 614"/>
              <a:gd name="T83" fmla="*/ 77 h 427"/>
              <a:gd name="T84" fmla="*/ 386 w 614"/>
              <a:gd name="T85" fmla="*/ 51 h 427"/>
              <a:gd name="T86" fmla="*/ 361 w 614"/>
              <a:gd name="T87" fmla="*/ 26 h 427"/>
              <a:gd name="T88" fmla="*/ 307 w 614"/>
              <a:gd name="T89" fmla="*/ 17 h 427"/>
              <a:gd name="T90" fmla="*/ 258 w 614"/>
              <a:gd name="T91" fmla="*/ 44 h 427"/>
              <a:gd name="T92" fmla="*/ 243 w 614"/>
              <a:gd name="T93" fmla="*/ 94 h 427"/>
              <a:gd name="T94" fmla="*/ 202 w 614"/>
              <a:gd name="T95" fmla="*/ 96 h 427"/>
              <a:gd name="T96" fmla="*/ 166 w 614"/>
              <a:gd name="T97" fmla="*/ 97 h 427"/>
              <a:gd name="T98" fmla="*/ 118 w 614"/>
              <a:gd name="T99" fmla="*/ 102 h 427"/>
              <a:gd name="T100" fmla="*/ 44 w 614"/>
              <a:gd name="T101" fmla="*/ 111 h 427"/>
              <a:gd name="T102" fmla="*/ 30 w 614"/>
              <a:gd name="T103" fmla="*/ 130 h 427"/>
              <a:gd name="T104" fmla="*/ 27 w 614"/>
              <a:gd name="T105" fmla="*/ 152 h 427"/>
              <a:gd name="T106" fmla="*/ 46 w 614"/>
              <a:gd name="T107" fmla="*/ 182 h 427"/>
              <a:gd name="T108" fmla="*/ 33 w 614"/>
              <a:gd name="T109" fmla="*/ 207 h 427"/>
              <a:gd name="T110" fmla="*/ 14 w 614"/>
              <a:gd name="T111" fmla="*/ 261 h 427"/>
              <a:gd name="T112" fmla="*/ 15 w 614"/>
              <a:gd name="T113" fmla="*/ 273 h 427"/>
              <a:gd name="T114" fmla="*/ 6 w 614"/>
              <a:gd name="T115" fmla="*/ 282 h 427"/>
              <a:gd name="T116" fmla="*/ 1 w 614"/>
              <a:gd name="T117" fmla="*/ 297 h 427"/>
              <a:gd name="T118" fmla="*/ 0 w 614"/>
              <a:gd name="T119" fmla="*/ 311 h 427"/>
              <a:gd name="T120" fmla="*/ 22 w 614"/>
              <a:gd name="T121" fmla="*/ 321 h 427"/>
              <a:gd name="T122" fmla="*/ 61 w 614"/>
              <a:gd name="T123" fmla="*/ 323 h 427"/>
              <a:gd name="T124" fmla="*/ 114 w 614"/>
              <a:gd name="T125" fmla="*/ 317 h 4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614" h="427">
                <a:moveTo>
                  <a:pt x="141" y="305"/>
                </a:moveTo>
                <a:cubicBezTo>
                  <a:pt x="142" y="305"/>
                  <a:pt x="145" y="300"/>
                  <a:pt x="148" y="300"/>
                </a:cubicBezTo>
                <a:cubicBezTo>
                  <a:pt x="150" y="299"/>
                  <a:pt x="149" y="294"/>
                  <a:pt x="150" y="292"/>
                </a:cubicBezTo>
                <a:cubicBezTo>
                  <a:pt x="151" y="290"/>
                  <a:pt x="156" y="286"/>
                  <a:pt x="159" y="285"/>
                </a:cubicBezTo>
                <a:cubicBezTo>
                  <a:pt x="160" y="285"/>
                  <a:pt x="160" y="285"/>
                  <a:pt x="160" y="285"/>
                </a:cubicBezTo>
                <a:cubicBezTo>
                  <a:pt x="160" y="283"/>
                  <a:pt x="160" y="283"/>
                  <a:pt x="160" y="283"/>
                </a:cubicBezTo>
                <a:cubicBezTo>
                  <a:pt x="160" y="283"/>
                  <a:pt x="163" y="282"/>
                  <a:pt x="163" y="281"/>
                </a:cubicBezTo>
                <a:cubicBezTo>
                  <a:pt x="164" y="281"/>
                  <a:pt x="164" y="282"/>
                  <a:pt x="164" y="282"/>
                </a:cubicBezTo>
                <a:cubicBezTo>
                  <a:pt x="164" y="282"/>
                  <a:pt x="165" y="283"/>
                  <a:pt x="166" y="283"/>
                </a:cubicBezTo>
                <a:cubicBezTo>
                  <a:pt x="166" y="283"/>
                  <a:pt x="167" y="282"/>
                  <a:pt x="167" y="282"/>
                </a:cubicBezTo>
                <a:cubicBezTo>
                  <a:pt x="167" y="281"/>
                  <a:pt x="167" y="280"/>
                  <a:pt x="167" y="280"/>
                </a:cubicBezTo>
                <a:cubicBezTo>
                  <a:pt x="166" y="279"/>
                  <a:pt x="166" y="278"/>
                  <a:pt x="166" y="278"/>
                </a:cubicBezTo>
                <a:cubicBezTo>
                  <a:pt x="166" y="278"/>
                  <a:pt x="166" y="278"/>
                  <a:pt x="166" y="278"/>
                </a:cubicBezTo>
                <a:cubicBezTo>
                  <a:pt x="166" y="278"/>
                  <a:pt x="167" y="278"/>
                  <a:pt x="167" y="278"/>
                </a:cubicBezTo>
                <a:cubicBezTo>
                  <a:pt x="167" y="278"/>
                  <a:pt x="168" y="277"/>
                  <a:pt x="168" y="277"/>
                </a:cubicBezTo>
                <a:cubicBezTo>
                  <a:pt x="170" y="278"/>
                  <a:pt x="170" y="278"/>
                  <a:pt x="170" y="278"/>
                </a:cubicBezTo>
                <a:cubicBezTo>
                  <a:pt x="170" y="278"/>
                  <a:pt x="171" y="278"/>
                  <a:pt x="171" y="278"/>
                </a:cubicBezTo>
                <a:cubicBezTo>
                  <a:pt x="172" y="279"/>
                  <a:pt x="173" y="277"/>
                  <a:pt x="173" y="277"/>
                </a:cubicBezTo>
                <a:cubicBezTo>
                  <a:pt x="174" y="276"/>
                  <a:pt x="174" y="276"/>
                  <a:pt x="174" y="276"/>
                </a:cubicBezTo>
                <a:cubicBezTo>
                  <a:pt x="174" y="276"/>
                  <a:pt x="174" y="276"/>
                  <a:pt x="174" y="275"/>
                </a:cubicBezTo>
                <a:cubicBezTo>
                  <a:pt x="174" y="275"/>
                  <a:pt x="175" y="275"/>
                  <a:pt x="176" y="275"/>
                </a:cubicBezTo>
                <a:cubicBezTo>
                  <a:pt x="176" y="275"/>
                  <a:pt x="178" y="275"/>
                  <a:pt x="179" y="275"/>
                </a:cubicBezTo>
                <a:cubicBezTo>
                  <a:pt x="180" y="275"/>
                  <a:pt x="180" y="275"/>
                  <a:pt x="180" y="275"/>
                </a:cubicBezTo>
                <a:cubicBezTo>
                  <a:pt x="182" y="274"/>
                  <a:pt x="182" y="274"/>
                  <a:pt x="182" y="274"/>
                </a:cubicBezTo>
                <a:cubicBezTo>
                  <a:pt x="182" y="274"/>
                  <a:pt x="183" y="273"/>
                  <a:pt x="183" y="273"/>
                </a:cubicBezTo>
                <a:cubicBezTo>
                  <a:pt x="183" y="272"/>
                  <a:pt x="183" y="271"/>
                  <a:pt x="183" y="271"/>
                </a:cubicBezTo>
                <a:cubicBezTo>
                  <a:pt x="183" y="270"/>
                  <a:pt x="185" y="270"/>
                  <a:pt x="185" y="270"/>
                </a:cubicBezTo>
                <a:cubicBezTo>
                  <a:pt x="185" y="270"/>
                  <a:pt x="185" y="270"/>
                  <a:pt x="185" y="270"/>
                </a:cubicBezTo>
                <a:cubicBezTo>
                  <a:pt x="186" y="270"/>
                  <a:pt x="186" y="271"/>
                  <a:pt x="186" y="271"/>
                </a:cubicBezTo>
                <a:cubicBezTo>
                  <a:pt x="186" y="271"/>
                  <a:pt x="187" y="270"/>
                  <a:pt x="187" y="270"/>
                </a:cubicBezTo>
                <a:cubicBezTo>
                  <a:pt x="187" y="269"/>
                  <a:pt x="188" y="269"/>
                  <a:pt x="188" y="269"/>
                </a:cubicBezTo>
                <a:cubicBezTo>
                  <a:pt x="188" y="269"/>
                  <a:pt x="190" y="268"/>
                  <a:pt x="190" y="267"/>
                </a:cubicBezTo>
                <a:cubicBezTo>
                  <a:pt x="191" y="266"/>
                  <a:pt x="191" y="267"/>
                  <a:pt x="191" y="265"/>
                </a:cubicBezTo>
                <a:cubicBezTo>
                  <a:pt x="191" y="264"/>
                  <a:pt x="192" y="265"/>
                  <a:pt x="192" y="266"/>
                </a:cubicBezTo>
                <a:cubicBezTo>
                  <a:pt x="192" y="266"/>
                  <a:pt x="192" y="266"/>
                  <a:pt x="193" y="267"/>
                </a:cubicBezTo>
                <a:cubicBezTo>
                  <a:pt x="193" y="267"/>
                  <a:pt x="193" y="267"/>
                  <a:pt x="195" y="267"/>
                </a:cubicBezTo>
                <a:cubicBezTo>
                  <a:pt x="196" y="268"/>
                  <a:pt x="196" y="266"/>
                  <a:pt x="198" y="266"/>
                </a:cubicBezTo>
                <a:cubicBezTo>
                  <a:pt x="200" y="266"/>
                  <a:pt x="199" y="266"/>
                  <a:pt x="200" y="267"/>
                </a:cubicBezTo>
                <a:cubicBezTo>
                  <a:pt x="201" y="267"/>
                  <a:pt x="201" y="267"/>
                  <a:pt x="202" y="267"/>
                </a:cubicBezTo>
                <a:cubicBezTo>
                  <a:pt x="203" y="268"/>
                  <a:pt x="203" y="268"/>
                  <a:pt x="203" y="268"/>
                </a:cubicBezTo>
                <a:cubicBezTo>
                  <a:pt x="203" y="268"/>
                  <a:pt x="204" y="268"/>
                  <a:pt x="205" y="269"/>
                </a:cubicBezTo>
                <a:cubicBezTo>
                  <a:pt x="205" y="270"/>
                  <a:pt x="207" y="270"/>
                  <a:pt x="207" y="270"/>
                </a:cubicBezTo>
                <a:cubicBezTo>
                  <a:pt x="207" y="270"/>
                  <a:pt x="207" y="270"/>
                  <a:pt x="207" y="270"/>
                </a:cubicBezTo>
                <a:cubicBezTo>
                  <a:pt x="207" y="270"/>
                  <a:pt x="207" y="270"/>
                  <a:pt x="207" y="270"/>
                </a:cubicBezTo>
                <a:cubicBezTo>
                  <a:pt x="207" y="270"/>
                  <a:pt x="207" y="270"/>
                  <a:pt x="207" y="270"/>
                </a:cubicBezTo>
                <a:cubicBezTo>
                  <a:pt x="207" y="270"/>
                  <a:pt x="207" y="270"/>
                  <a:pt x="207" y="270"/>
                </a:cubicBezTo>
                <a:cubicBezTo>
                  <a:pt x="207" y="270"/>
                  <a:pt x="207" y="270"/>
                  <a:pt x="207" y="270"/>
                </a:cubicBezTo>
                <a:cubicBezTo>
                  <a:pt x="207" y="270"/>
                  <a:pt x="207" y="270"/>
                  <a:pt x="207" y="270"/>
                </a:cubicBezTo>
                <a:cubicBezTo>
                  <a:pt x="207" y="270"/>
                  <a:pt x="207" y="270"/>
                  <a:pt x="207" y="270"/>
                </a:cubicBezTo>
                <a:cubicBezTo>
                  <a:pt x="207" y="270"/>
                  <a:pt x="207" y="270"/>
                  <a:pt x="207" y="270"/>
                </a:cubicBezTo>
                <a:cubicBezTo>
                  <a:pt x="207" y="270"/>
                  <a:pt x="207" y="270"/>
                  <a:pt x="207" y="270"/>
                </a:cubicBezTo>
                <a:cubicBezTo>
                  <a:pt x="208" y="270"/>
                  <a:pt x="208" y="270"/>
                  <a:pt x="208" y="270"/>
                </a:cubicBezTo>
                <a:cubicBezTo>
                  <a:pt x="208" y="270"/>
                  <a:pt x="208" y="270"/>
                  <a:pt x="208" y="270"/>
                </a:cubicBezTo>
                <a:cubicBezTo>
                  <a:pt x="208" y="270"/>
                  <a:pt x="208" y="270"/>
                  <a:pt x="208" y="270"/>
                </a:cubicBezTo>
                <a:cubicBezTo>
                  <a:pt x="208" y="270"/>
                  <a:pt x="208" y="270"/>
                  <a:pt x="208" y="270"/>
                </a:cubicBezTo>
                <a:cubicBezTo>
                  <a:pt x="208" y="270"/>
                  <a:pt x="208" y="270"/>
                  <a:pt x="208" y="270"/>
                </a:cubicBezTo>
                <a:cubicBezTo>
                  <a:pt x="208" y="270"/>
                  <a:pt x="208" y="270"/>
                  <a:pt x="208" y="270"/>
                </a:cubicBezTo>
                <a:cubicBezTo>
                  <a:pt x="208" y="270"/>
                  <a:pt x="208" y="270"/>
                  <a:pt x="208" y="270"/>
                </a:cubicBezTo>
                <a:cubicBezTo>
                  <a:pt x="208" y="270"/>
                  <a:pt x="208" y="270"/>
                  <a:pt x="208" y="270"/>
                </a:cubicBezTo>
                <a:cubicBezTo>
                  <a:pt x="208" y="270"/>
                  <a:pt x="208" y="270"/>
                  <a:pt x="208" y="270"/>
                </a:cubicBezTo>
                <a:cubicBezTo>
                  <a:pt x="208" y="270"/>
                  <a:pt x="208" y="270"/>
                  <a:pt x="208" y="270"/>
                </a:cubicBezTo>
                <a:cubicBezTo>
                  <a:pt x="208" y="270"/>
                  <a:pt x="208" y="270"/>
                  <a:pt x="208" y="270"/>
                </a:cubicBezTo>
                <a:cubicBezTo>
                  <a:pt x="208" y="270"/>
                  <a:pt x="208" y="270"/>
                  <a:pt x="208" y="270"/>
                </a:cubicBezTo>
                <a:cubicBezTo>
                  <a:pt x="208" y="270"/>
                  <a:pt x="208" y="270"/>
                  <a:pt x="208" y="270"/>
                </a:cubicBezTo>
                <a:cubicBezTo>
                  <a:pt x="208" y="270"/>
                  <a:pt x="208" y="270"/>
                  <a:pt x="208" y="270"/>
                </a:cubicBezTo>
                <a:cubicBezTo>
                  <a:pt x="208" y="270"/>
                  <a:pt x="208" y="270"/>
                  <a:pt x="208" y="270"/>
                </a:cubicBezTo>
                <a:cubicBezTo>
                  <a:pt x="209" y="270"/>
                  <a:pt x="209" y="270"/>
                  <a:pt x="209" y="270"/>
                </a:cubicBezTo>
                <a:cubicBezTo>
                  <a:pt x="209" y="270"/>
                  <a:pt x="209" y="270"/>
                  <a:pt x="209" y="270"/>
                </a:cubicBezTo>
                <a:cubicBezTo>
                  <a:pt x="209" y="270"/>
                  <a:pt x="209" y="270"/>
                  <a:pt x="209" y="270"/>
                </a:cubicBezTo>
                <a:cubicBezTo>
                  <a:pt x="209" y="270"/>
                  <a:pt x="209" y="270"/>
                  <a:pt x="209" y="270"/>
                </a:cubicBezTo>
                <a:cubicBezTo>
                  <a:pt x="209" y="270"/>
                  <a:pt x="209" y="270"/>
                  <a:pt x="209" y="270"/>
                </a:cubicBezTo>
                <a:cubicBezTo>
                  <a:pt x="209" y="270"/>
                  <a:pt x="209" y="270"/>
                  <a:pt x="209" y="270"/>
                </a:cubicBezTo>
                <a:cubicBezTo>
                  <a:pt x="209" y="270"/>
                  <a:pt x="209" y="270"/>
                  <a:pt x="209" y="270"/>
                </a:cubicBezTo>
                <a:cubicBezTo>
                  <a:pt x="209" y="270"/>
                  <a:pt x="209" y="270"/>
                  <a:pt x="209" y="270"/>
                </a:cubicBezTo>
                <a:cubicBezTo>
                  <a:pt x="209" y="270"/>
                  <a:pt x="209" y="270"/>
                  <a:pt x="209" y="270"/>
                </a:cubicBezTo>
                <a:cubicBezTo>
                  <a:pt x="209" y="270"/>
                  <a:pt x="209" y="270"/>
                  <a:pt x="209" y="270"/>
                </a:cubicBezTo>
                <a:cubicBezTo>
                  <a:pt x="209" y="270"/>
                  <a:pt x="209" y="270"/>
                  <a:pt x="209" y="270"/>
                </a:cubicBezTo>
                <a:cubicBezTo>
                  <a:pt x="209" y="270"/>
                  <a:pt x="209" y="270"/>
                  <a:pt x="209" y="270"/>
                </a:cubicBezTo>
                <a:cubicBezTo>
                  <a:pt x="209" y="270"/>
                  <a:pt x="209" y="270"/>
                  <a:pt x="209" y="270"/>
                </a:cubicBezTo>
                <a:cubicBezTo>
                  <a:pt x="210" y="270"/>
                  <a:pt x="210" y="270"/>
                  <a:pt x="210" y="270"/>
                </a:cubicBezTo>
                <a:cubicBezTo>
                  <a:pt x="210" y="270"/>
                  <a:pt x="210" y="270"/>
                  <a:pt x="210" y="270"/>
                </a:cubicBezTo>
                <a:cubicBezTo>
                  <a:pt x="210" y="270"/>
                  <a:pt x="210" y="270"/>
                  <a:pt x="210" y="270"/>
                </a:cubicBezTo>
                <a:cubicBezTo>
                  <a:pt x="210" y="270"/>
                  <a:pt x="210" y="270"/>
                  <a:pt x="210" y="270"/>
                </a:cubicBezTo>
                <a:cubicBezTo>
                  <a:pt x="210" y="270"/>
                  <a:pt x="210" y="270"/>
                  <a:pt x="210" y="270"/>
                </a:cubicBezTo>
                <a:cubicBezTo>
                  <a:pt x="210" y="270"/>
                  <a:pt x="210" y="270"/>
                  <a:pt x="210" y="270"/>
                </a:cubicBezTo>
                <a:cubicBezTo>
                  <a:pt x="210" y="270"/>
                  <a:pt x="210" y="270"/>
                  <a:pt x="210" y="270"/>
                </a:cubicBezTo>
                <a:cubicBezTo>
                  <a:pt x="210" y="270"/>
                  <a:pt x="210" y="270"/>
                  <a:pt x="210" y="270"/>
                </a:cubicBezTo>
                <a:cubicBezTo>
                  <a:pt x="210" y="270"/>
                  <a:pt x="210" y="270"/>
                  <a:pt x="210" y="270"/>
                </a:cubicBezTo>
                <a:cubicBezTo>
                  <a:pt x="210" y="270"/>
                  <a:pt x="210" y="270"/>
                  <a:pt x="210" y="270"/>
                </a:cubicBezTo>
                <a:cubicBezTo>
                  <a:pt x="210" y="270"/>
                  <a:pt x="210" y="270"/>
                  <a:pt x="210" y="270"/>
                </a:cubicBezTo>
                <a:cubicBezTo>
                  <a:pt x="210" y="270"/>
                  <a:pt x="210" y="270"/>
                  <a:pt x="210" y="270"/>
                </a:cubicBezTo>
                <a:cubicBezTo>
                  <a:pt x="210" y="270"/>
                  <a:pt x="210" y="270"/>
                  <a:pt x="210" y="270"/>
                </a:cubicBezTo>
                <a:cubicBezTo>
                  <a:pt x="210" y="270"/>
                  <a:pt x="210" y="270"/>
                  <a:pt x="210" y="270"/>
                </a:cubicBezTo>
                <a:cubicBezTo>
                  <a:pt x="210" y="270"/>
                  <a:pt x="210" y="270"/>
                  <a:pt x="210" y="270"/>
                </a:cubicBezTo>
                <a:cubicBezTo>
                  <a:pt x="210" y="270"/>
                  <a:pt x="210" y="270"/>
                  <a:pt x="210" y="270"/>
                </a:cubicBezTo>
                <a:cubicBezTo>
                  <a:pt x="210" y="270"/>
                  <a:pt x="210" y="270"/>
                  <a:pt x="210" y="270"/>
                </a:cubicBezTo>
                <a:cubicBezTo>
                  <a:pt x="210" y="270"/>
                  <a:pt x="210" y="270"/>
                  <a:pt x="210" y="270"/>
                </a:cubicBezTo>
                <a:cubicBezTo>
                  <a:pt x="211" y="270"/>
                  <a:pt x="211" y="270"/>
                  <a:pt x="211" y="270"/>
                </a:cubicBezTo>
                <a:cubicBezTo>
                  <a:pt x="211" y="270"/>
                  <a:pt x="211" y="270"/>
                  <a:pt x="211" y="270"/>
                </a:cubicBezTo>
                <a:cubicBezTo>
                  <a:pt x="211" y="270"/>
                  <a:pt x="211" y="270"/>
                  <a:pt x="211" y="270"/>
                </a:cubicBezTo>
                <a:cubicBezTo>
                  <a:pt x="211" y="270"/>
                  <a:pt x="211" y="270"/>
                  <a:pt x="211" y="270"/>
                </a:cubicBezTo>
                <a:cubicBezTo>
                  <a:pt x="211" y="270"/>
                  <a:pt x="211" y="270"/>
                  <a:pt x="211" y="270"/>
                </a:cubicBezTo>
                <a:cubicBezTo>
                  <a:pt x="211" y="270"/>
                  <a:pt x="211" y="270"/>
                  <a:pt x="211" y="270"/>
                </a:cubicBezTo>
                <a:cubicBezTo>
                  <a:pt x="211" y="270"/>
                  <a:pt x="211" y="270"/>
                  <a:pt x="211" y="270"/>
                </a:cubicBezTo>
                <a:cubicBezTo>
                  <a:pt x="211" y="270"/>
                  <a:pt x="211" y="270"/>
                  <a:pt x="211" y="270"/>
                </a:cubicBezTo>
                <a:cubicBezTo>
                  <a:pt x="211" y="270"/>
                  <a:pt x="211" y="270"/>
                  <a:pt x="211" y="270"/>
                </a:cubicBezTo>
                <a:cubicBezTo>
                  <a:pt x="212" y="271"/>
                  <a:pt x="212" y="271"/>
                  <a:pt x="212" y="271"/>
                </a:cubicBezTo>
                <a:cubicBezTo>
                  <a:pt x="212" y="271"/>
                  <a:pt x="212" y="273"/>
                  <a:pt x="213" y="273"/>
                </a:cubicBezTo>
                <a:cubicBezTo>
                  <a:pt x="213" y="274"/>
                  <a:pt x="213" y="274"/>
                  <a:pt x="214" y="274"/>
                </a:cubicBezTo>
                <a:cubicBezTo>
                  <a:pt x="214" y="274"/>
                  <a:pt x="215" y="272"/>
                  <a:pt x="215" y="271"/>
                </a:cubicBezTo>
                <a:cubicBezTo>
                  <a:pt x="215" y="271"/>
                  <a:pt x="216" y="272"/>
                  <a:pt x="216" y="272"/>
                </a:cubicBezTo>
                <a:cubicBezTo>
                  <a:pt x="216" y="272"/>
                  <a:pt x="216" y="274"/>
                  <a:pt x="217" y="274"/>
                </a:cubicBezTo>
                <a:cubicBezTo>
                  <a:pt x="217" y="273"/>
                  <a:pt x="218" y="273"/>
                  <a:pt x="218" y="273"/>
                </a:cubicBezTo>
                <a:cubicBezTo>
                  <a:pt x="219" y="273"/>
                  <a:pt x="218" y="272"/>
                  <a:pt x="218" y="272"/>
                </a:cubicBezTo>
                <a:cubicBezTo>
                  <a:pt x="218" y="272"/>
                  <a:pt x="219" y="271"/>
                  <a:pt x="219" y="271"/>
                </a:cubicBezTo>
                <a:cubicBezTo>
                  <a:pt x="220" y="271"/>
                  <a:pt x="222" y="271"/>
                  <a:pt x="222" y="271"/>
                </a:cubicBezTo>
                <a:cubicBezTo>
                  <a:pt x="223" y="271"/>
                  <a:pt x="223" y="273"/>
                  <a:pt x="223" y="273"/>
                </a:cubicBezTo>
                <a:cubicBezTo>
                  <a:pt x="223" y="273"/>
                  <a:pt x="222" y="275"/>
                  <a:pt x="222" y="275"/>
                </a:cubicBezTo>
                <a:cubicBezTo>
                  <a:pt x="222" y="275"/>
                  <a:pt x="221" y="276"/>
                  <a:pt x="221" y="277"/>
                </a:cubicBezTo>
                <a:cubicBezTo>
                  <a:pt x="221" y="277"/>
                  <a:pt x="221" y="277"/>
                  <a:pt x="222" y="276"/>
                </a:cubicBezTo>
                <a:cubicBezTo>
                  <a:pt x="224" y="276"/>
                  <a:pt x="223" y="275"/>
                  <a:pt x="223" y="275"/>
                </a:cubicBezTo>
                <a:cubicBezTo>
                  <a:pt x="224" y="273"/>
                  <a:pt x="224" y="273"/>
                  <a:pt x="224" y="273"/>
                </a:cubicBezTo>
                <a:cubicBezTo>
                  <a:pt x="224" y="273"/>
                  <a:pt x="226" y="274"/>
                  <a:pt x="226" y="275"/>
                </a:cubicBezTo>
                <a:cubicBezTo>
                  <a:pt x="226" y="275"/>
                  <a:pt x="226" y="276"/>
                  <a:pt x="226" y="276"/>
                </a:cubicBezTo>
                <a:cubicBezTo>
                  <a:pt x="226" y="277"/>
                  <a:pt x="227" y="277"/>
                  <a:pt x="227" y="278"/>
                </a:cubicBezTo>
                <a:cubicBezTo>
                  <a:pt x="228" y="279"/>
                  <a:pt x="227" y="278"/>
                  <a:pt x="227" y="278"/>
                </a:cubicBezTo>
                <a:cubicBezTo>
                  <a:pt x="227" y="277"/>
                  <a:pt x="228" y="275"/>
                  <a:pt x="228" y="275"/>
                </a:cubicBezTo>
                <a:cubicBezTo>
                  <a:pt x="229" y="273"/>
                  <a:pt x="229" y="273"/>
                  <a:pt x="229" y="273"/>
                </a:cubicBezTo>
                <a:cubicBezTo>
                  <a:pt x="229" y="273"/>
                  <a:pt x="233" y="273"/>
                  <a:pt x="237" y="273"/>
                </a:cubicBezTo>
                <a:cubicBezTo>
                  <a:pt x="241" y="273"/>
                  <a:pt x="238" y="272"/>
                  <a:pt x="238" y="272"/>
                </a:cubicBezTo>
                <a:cubicBezTo>
                  <a:pt x="240" y="272"/>
                  <a:pt x="240" y="272"/>
                  <a:pt x="240" y="272"/>
                </a:cubicBezTo>
                <a:cubicBezTo>
                  <a:pt x="241" y="276"/>
                  <a:pt x="241" y="276"/>
                  <a:pt x="241" y="276"/>
                </a:cubicBezTo>
                <a:cubicBezTo>
                  <a:pt x="241" y="276"/>
                  <a:pt x="243" y="278"/>
                  <a:pt x="244" y="278"/>
                </a:cubicBezTo>
                <a:cubicBezTo>
                  <a:pt x="245" y="279"/>
                  <a:pt x="245" y="279"/>
                  <a:pt x="247" y="280"/>
                </a:cubicBezTo>
                <a:cubicBezTo>
                  <a:pt x="250" y="280"/>
                  <a:pt x="249" y="280"/>
                  <a:pt x="249" y="280"/>
                </a:cubicBezTo>
                <a:cubicBezTo>
                  <a:pt x="250" y="280"/>
                  <a:pt x="250" y="278"/>
                  <a:pt x="251" y="277"/>
                </a:cubicBezTo>
                <a:cubicBezTo>
                  <a:pt x="251" y="276"/>
                  <a:pt x="252" y="276"/>
                  <a:pt x="252" y="276"/>
                </a:cubicBezTo>
                <a:cubicBezTo>
                  <a:pt x="252" y="276"/>
                  <a:pt x="254" y="278"/>
                  <a:pt x="254" y="278"/>
                </a:cubicBezTo>
                <a:cubicBezTo>
                  <a:pt x="255" y="279"/>
                  <a:pt x="255" y="280"/>
                  <a:pt x="255" y="280"/>
                </a:cubicBezTo>
                <a:cubicBezTo>
                  <a:pt x="258" y="281"/>
                  <a:pt x="258" y="281"/>
                  <a:pt x="258" y="281"/>
                </a:cubicBezTo>
                <a:cubicBezTo>
                  <a:pt x="258" y="282"/>
                  <a:pt x="258" y="282"/>
                  <a:pt x="258" y="282"/>
                </a:cubicBezTo>
                <a:cubicBezTo>
                  <a:pt x="258" y="285"/>
                  <a:pt x="258" y="285"/>
                  <a:pt x="258" y="285"/>
                </a:cubicBezTo>
                <a:cubicBezTo>
                  <a:pt x="260" y="286"/>
                  <a:pt x="260" y="286"/>
                  <a:pt x="260" y="286"/>
                </a:cubicBezTo>
                <a:cubicBezTo>
                  <a:pt x="259" y="288"/>
                  <a:pt x="259" y="288"/>
                  <a:pt x="259" y="288"/>
                </a:cubicBezTo>
                <a:cubicBezTo>
                  <a:pt x="259" y="288"/>
                  <a:pt x="260" y="290"/>
                  <a:pt x="260" y="291"/>
                </a:cubicBezTo>
                <a:cubicBezTo>
                  <a:pt x="260" y="291"/>
                  <a:pt x="261" y="293"/>
                  <a:pt x="261" y="293"/>
                </a:cubicBezTo>
                <a:cubicBezTo>
                  <a:pt x="261" y="296"/>
                  <a:pt x="261" y="296"/>
                  <a:pt x="261" y="296"/>
                </a:cubicBezTo>
                <a:cubicBezTo>
                  <a:pt x="260" y="298"/>
                  <a:pt x="260" y="298"/>
                  <a:pt x="260" y="298"/>
                </a:cubicBezTo>
                <a:cubicBezTo>
                  <a:pt x="261" y="299"/>
                  <a:pt x="261" y="299"/>
                  <a:pt x="261" y="299"/>
                </a:cubicBezTo>
                <a:cubicBezTo>
                  <a:pt x="261" y="299"/>
                  <a:pt x="261" y="302"/>
                  <a:pt x="262" y="303"/>
                </a:cubicBezTo>
                <a:cubicBezTo>
                  <a:pt x="263" y="305"/>
                  <a:pt x="264" y="302"/>
                  <a:pt x="264" y="302"/>
                </a:cubicBezTo>
                <a:cubicBezTo>
                  <a:pt x="266" y="302"/>
                  <a:pt x="266" y="302"/>
                  <a:pt x="266" y="302"/>
                </a:cubicBezTo>
                <a:cubicBezTo>
                  <a:pt x="268" y="305"/>
                  <a:pt x="268" y="305"/>
                  <a:pt x="268" y="305"/>
                </a:cubicBezTo>
                <a:cubicBezTo>
                  <a:pt x="269" y="305"/>
                  <a:pt x="269" y="305"/>
                  <a:pt x="269" y="305"/>
                </a:cubicBezTo>
                <a:cubicBezTo>
                  <a:pt x="271" y="306"/>
                  <a:pt x="271" y="306"/>
                  <a:pt x="271" y="306"/>
                </a:cubicBezTo>
                <a:cubicBezTo>
                  <a:pt x="272" y="309"/>
                  <a:pt x="272" y="309"/>
                  <a:pt x="272" y="309"/>
                </a:cubicBezTo>
                <a:cubicBezTo>
                  <a:pt x="274" y="308"/>
                  <a:pt x="274" y="308"/>
                  <a:pt x="274" y="308"/>
                </a:cubicBezTo>
                <a:cubicBezTo>
                  <a:pt x="275" y="305"/>
                  <a:pt x="275" y="305"/>
                  <a:pt x="275" y="305"/>
                </a:cubicBezTo>
                <a:cubicBezTo>
                  <a:pt x="277" y="306"/>
                  <a:pt x="277" y="306"/>
                  <a:pt x="277" y="306"/>
                </a:cubicBezTo>
                <a:cubicBezTo>
                  <a:pt x="279" y="306"/>
                  <a:pt x="279" y="306"/>
                  <a:pt x="279" y="306"/>
                </a:cubicBezTo>
                <a:cubicBezTo>
                  <a:pt x="279" y="310"/>
                  <a:pt x="279" y="310"/>
                  <a:pt x="279" y="310"/>
                </a:cubicBezTo>
                <a:cubicBezTo>
                  <a:pt x="279" y="310"/>
                  <a:pt x="280" y="311"/>
                  <a:pt x="280" y="312"/>
                </a:cubicBezTo>
                <a:cubicBezTo>
                  <a:pt x="280" y="312"/>
                  <a:pt x="280" y="314"/>
                  <a:pt x="280" y="314"/>
                </a:cubicBezTo>
                <a:cubicBezTo>
                  <a:pt x="281" y="316"/>
                  <a:pt x="281" y="316"/>
                  <a:pt x="281" y="316"/>
                </a:cubicBezTo>
                <a:cubicBezTo>
                  <a:pt x="278" y="317"/>
                  <a:pt x="278" y="317"/>
                  <a:pt x="278" y="317"/>
                </a:cubicBezTo>
                <a:cubicBezTo>
                  <a:pt x="280" y="318"/>
                  <a:pt x="280" y="318"/>
                  <a:pt x="280" y="318"/>
                </a:cubicBezTo>
                <a:cubicBezTo>
                  <a:pt x="280" y="318"/>
                  <a:pt x="282" y="318"/>
                  <a:pt x="283" y="318"/>
                </a:cubicBezTo>
                <a:cubicBezTo>
                  <a:pt x="284" y="318"/>
                  <a:pt x="284" y="321"/>
                  <a:pt x="284" y="321"/>
                </a:cubicBezTo>
                <a:cubicBezTo>
                  <a:pt x="284" y="321"/>
                  <a:pt x="284" y="322"/>
                  <a:pt x="283" y="323"/>
                </a:cubicBezTo>
                <a:cubicBezTo>
                  <a:pt x="283" y="323"/>
                  <a:pt x="283" y="324"/>
                  <a:pt x="283" y="325"/>
                </a:cubicBezTo>
                <a:cubicBezTo>
                  <a:pt x="284" y="325"/>
                  <a:pt x="286" y="326"/>
                  <a:pt x="287" y="326"/>
                </a:cubicBezTo>
                <a:cubicBezTo>
                  <a:pt x="289" y="326"/>
                  <a:pt x="289" y="326"/>
                  <a:pt x="289" y="326"/>
                </a:cubicBezTo>
                <a:cubicBezTo>
                  <a:pt x="291" y="326"/>
                  <a:pt x="291" y="326"/>
                  <a:pt x="291" y="326"/>
                </a:cubicBezTo>
                <a:cubicBezTo>
                  <a:pt x="291" y="326"/>
                  <a:pt x="292" y="327"/>
                  <a:pt x="293" y="327"/>
                </a:cubicBezTo>
                <a:cubicBezTo>
                  <a:pt x="293" y="326"/>
                  <a:pt x="295" y="326"/>
                  <a:pt x="295" y="326"/>
                </a:cubicBezTo>
                <a:cubicBezTo>
                  <a:pt x="297" y="328"/>
                  <a:pt x="297" y="328"/>
                  <a:pt x="297" y="328"/>
                </a:cubicBezTo>
                <a:cubicBezTo>
                  <a:pt x="299" y="327"/>
                  <a:pt x="299" y="327"/>
                  <a:pt x="299" y="327"/>
                </a:cubicBezTo>
                <a:cubicBezTo>
                  <a:pt x="299" y="329"/>
                  <a:pt x="299" y="329"/>
                  <a:pt x="299" y="329"/>
                </a:cubicBezTo>
                <a:cubicBezTo>
                  <a:pt x="299" y="329"/>
                  <a:pt x="301" y="333"/>
                  <a:pt x="301" y="333"/>
                </a:cubicBezTo>
                <a:cubicBezTo>
                  <a:pt x="302" y="334"/>
                  <a:pt x="302" y="336"/>
                  <a:pt x="302" y="337"/>
                </a:cubicBezTo>
                <a:cubicBezTo>
                  <a:pt x="302" y="338"/>
                  <a:pt x="303" y="340"/>
                  <a:pt x="303" y="340"/>
                </a:cubicBezTo>
                <a:cubicBezTo>
                  <a:pt x="303" y="340"/>
                  <a:pt x="302" y="340"/>
                  <a:pt x="301" y="341"/>
                </a:cubicBezTo>
                <a:cubicBezTo>
                  <a:pt x="300" y="342"/>
                  <a:pt x="302" y="343"/>
                  <a:pt x="302" y="343"/>
                </a:cubicBezTo>
                <a:cubicBezTo>
                  <a:pt x="304" y="343"/>
                  <a:pt x="304" y="343"/>
                  <a:pt x="304" y="343"/>
                </a:cubicBezTo>
                <a:cubicBezTo>
                  <a:pt x="304" y="343"/>
                  <a:pt x="306" y="345"/>
                  <a:pt x="306" y="346"/>
                </a:cubicBezTo>
                <a:cubicBezTo>
                  <a:pt x="307" y="347"/>
                  <a:pt x="309" y="346"/>
                  <a:pt x="310" y="346"/>
                </a:cubicBezTo>
                <a:cubicBezTo>
                  <a:pt x="311" y="345"/>
                  <a:pt x="313" y="346"/>
                  <a:pt x="313" y="347"/>
                </a:cubicBezTo>
                <a:cubicBezTo>
                  <a:pt x="313" y="347"/>
                  <a:pt x="310" y="348"/>
                  <a:pt x="309" y="348"/>
                </a:cubicBezTo>
                <a:cubicBezTo>
                  <a:pt x="308" y="349"/>
                  <a:pt x="305" y="349"/>
                  <a:pt x="305" y="349"/>
                </a:cubicBezTo>
                <a:cubicBezTo>
                  <a:pt x="304" y="352"/>
                  <a:pt x="304" y="352"/>
                  <a:pt x="304" y="352"/>
                </a:cubicBezTo>
                <a:cubicBezTo>
                  <a:pt x="302" y="353"/>
                  <a:pt x="302" y="353"/>
                  <a:pt x="302" y="353"/>
                </a:cubicBezTo>
                <a:cubicBezTo>
                  <a:pt x="301" y="350"/>
                  <a:pt x="301" y="350"/>
                  <a:pt x="301" y="350"/>
                </a:cubicBezTo>
                <a:cubicBezTo>
                  <a:pt x="297" y="347"/>
                  <a:pt x="297" y="347"/>
                  <a:pt x="297" y="347"/>
                </a:cubicBezTo>
                <a:cubicBezTo>
                  <a:pt x="297" y="350"/>
                  <a:pt x="297" y="350"/>
                  <a:pt x="297" y="350"/>
                </a:cubicBezTo>
                <a:cubicBezTo>
                  <a:pt x="295" y="351"/>
                  <a:pt x="295" y="351"/>
                  <a:pt x="295" y="351"/>
                </a:cubicBezTo>
                <a:cubicBezTo>
                  <a:pt x="295" y="351"/>
                  <a:pt x="295" y="352"/>
                  <a:pt x="295" y="353"/>
                </a:cubicBezTo>
                <a:cubicBezTo>
                  <a:pt x="295" y="354"/>
                  <a:pt x="294" y="354"/>
                  <a:pt x="294" y="354"/>
                </a:cubicBezTo>
                <a:cubicBezTo>
                  <a:pt x="292" y="353"/>
                  <a:pt x="292" y="353"/>
                  <a:pt x="292" y="353"/>
                </a:cubicBezTo>
                <a:cubicBezTo>
                  <a:pt x="292" y="353"/>
                  <a:pt x="290" y="353"/>
                  <a:pt x="289" y="353"/>
                </a:cubicBezTo>
                <a:cubicBezTo>
                  <a:pt x="288" y="353"/>
                  <a:pt x="288" y="351"/>
                  <a:pt x="288" y="351"/>
                </a:cubicBezTo>
                <a:cubicBezTo>
                  <a:pt x="287" y="352"/>
                  <a:pt x="287" y="352"/>
                  <a:pt x="287" y="352"/>
                </a:cubicBezTo>
                <a:cubicBezTo>
                  <a:pt x="287" y="352"/>
                  <a:pt x="287" y="353"/>
                  <a:pt x="286" y="354"/>
                </a:cubicBezTo>
                <a:cubicBezTo>
                  <a:pt x="286" y="355"/>
                  <a:pt x="286" y="354"/>
                  <a:pt x="284" y="354"/>
                </a:cubicBezTo>
                <a:cubicBezTo>
                  <a:pt x="283" y="355"/>
                  <a:pt x="283" y="353"/>
                  <a:pt x="282" y="352"/>
                </a:cubicBezTo>
                <a:cubicBezTo>
                  <a:pt x="282" y="350"/>
                  <a:pt x="282" y="352"/>
                  <a:pt x="281" y="352"/>
                </a:cubicBezTo>
                <a:cubicBezTo>
                  <a:pt x="280" y="352"/>
                  <a:pt x="282" y="355"/>
                  <a:pt x="282" y="355"/>
                </a:cubicBezTo>
                <a:cubicBezTo>
                  <a:pt x="281" y="356"/>
                  <a:pt x="281" y="356"/>
                  <a:pt x="281" y="356"/>
                </a:cubicBezTo>
                <a:cubicBezTo>
                  <a:pt x="281" y="356"/>
                  <a:pt x="281" y="358"/>
                  <a:pt x="279" y="359"/>
                </a:cubicBezTo>
                <a:cubicBezTo>
                  <a:pt x="278" y="359"/>
                  <a:pt x="279" y="357"/>
                  <a:pt x="279" y="357"/>
                </a:cubicBezTo>
                <a:cubicBezTo>
                  <a:pt x="279" y="353"/>
                  <a:pt x="279" y="353"/>
                  <a:pt x="279" y="353"/>
                </a:cubicBezTo>
                <a:cubicBezTo>
                  <a:pt x="277" y="348"/>
                  <a:pt x="277" y="348"/>
                  <a:pt x="277" y="348"/>
                </a:cubicBezTo>
                <a:cubicBezTo>
                  <a:pt x="277" y="348"/>
                  <a:pt x="273" y="352"/>
                  <a:pt x="272" y="352"/>
                </a:cubicBezTo>
                <a:cubicBezTo>
                  <a:pt x="272" y="353"/>
                  <a:pt x="270" y="357"/>
                  <a:pt x="269" y="357"/>
                </a:cubicBezTo>
                <a:cubicBezTo>
                  <a:pt x="269" y="358"/>
                  <a:pt x="269" y="360"/>
                  <a:pt x="269" y="360"/>
                </a:cubicBezTo>
                <a:cubicBezTo>
                  <a:pt x="271" y="363"/>
                  <a:pt x="271" y="363"/>
                  <a:pt x="271" y="363"/>
                </a:cubicBezTo>
                <a:cubicBezTo>
                  <a:pt x="271" y="366"/>
                  <a:pt x="271" y="366"/>
                  <a:pt x="271" y="366"/>
                </a:cubicBezTo>
                <a:cubicBezTo>
                  <a:pt x="273" y="368"/>
                  <a:pt x="273" y="368"/>
                  <a:pt x="273" y="368"/>
                </a:cubicBezTo>
                <a:cubicBezTo>
                  <a:pt x="273" y="368"/>
                  <a:pt x="275" y="368"/>
                  <a:pt x="276" y="369"/>
                </a:cubicBezTo>
                <a:cubicBezTo>
                  <a:pt x="277" y="369"/>
                  <a:pt x="276" y="371"/>
                  <a:pt x="276" y="371"/>
                </a:cubicBezTo>
                <a:cubicBezTo>
                  <a:pt x="275" y="375"/>
                  <a:pt x="275" y="375"/>
                  <a:pt x="275" y="375"/>
                </a:cubicBezTo>
                <a:cubicBezTo>
                  <a:pt x="275" y="375"/>
                  <a:pt x="276" y="376"/>
                  <a:pt x="277" y="377"/>
                </a:cubicBezTo>
                <a:cubicBezTo>
                  <a:pt x="277" y="378"/>
                  <a:pt x="275" y="380"/>
                  <a:pt x="275" y="380"/>
                </a:cubicBezTo>
                <a:cubicBezTo>
                  <a:pt x="274" y="380"/>
                  <a:pt x="271" y="383"/>
                  <a:pt x="271" y="383"/>
                </a:cubicBezTo>
                <a:cubicBezTo>
                  <a:pt x="271" y="383"/>
                  <a:pt x="270" y="384"/>
                  <a:pt x="269" y="384"/>
                </a:cubicBezTo>
                <a:cubicBezTo>
                  <a:pt x="268" y="384"/>
                  <a:pt x="270" y="387"/>
                  <a:pt x="270" y="387"/>
                </a:cubicBezTo>
                <a:cubicBezTo>
                  <a:pt x="271" y="390"/>
                  <a:pt x="271" y="390"/>
                  <a:pt x="271" y="390"/>
                </a:cubicBezTo>
                <a:cubicBezTo>
                  <a:pt x="271" y="390"/>
                  <a:pt x="270" y="391"/>
                  <a:pt x="270" y="391"/>
                </a:cubicBezTo>
                <a:cubicBezTo>
                  <a:pt x="269" y="392"/>
                  <a:pt x="269" y="394"/>
                  <a:pt x="269" y="394"/>
                </a:cubicBezTo>
                <a:cubicBezTo>
                  <a:pt x="267" y="394"/>
                  <a:pt x="267" y="394"/>
                  <a:pt x="267" y="394"/>
                </a:cubicBezTo>
                <a:cubicBezTo>
                  <a:pt x="266" y="396"/>
                  <a:pt x="266" y="396"/>
                  <a:pt x="266" y="396"/>
                </a:cubicBezTo>
                <a:cubicBezTo>
                  <a:pt x="266" y="396"/>
                  <a:pt x="266" y="399"/>
                  <a:pt x="265" y="399"/>
                </a:cubicBezTo>
                <a:cubicBezTo>
                  <a:pt x="264" y="399"/>
                  <a:pt x="265" y="401"/>
                  <a:pt x="265" y="401"/>
                </a:cubicBezTo>
                <a:cubicBezTo>
                  <a:pt x="264" y="403"/>
                  <a:pt x="264" y="403"/>
                  <a:pt x="264" y="403"/>
                </a:cubicBezTo>
                <a:cubicBezTo>
                  <a:pt x="268" y="405"/>
                  <a:pt x="268" y="405"/>
                  <a:pt x="268" y="405"/>
                </a:cubicBezTo>
                <a:cubicBezTo>
                  <a:pt x="267" y="407"/>
                  <a:pt x="267" y="407"/>
                  <a:pt x="267" y="407"/>
                </a:cubicBezTo>
                <a:cubicBezTo>
                  <a:pt x="267" y="409"/>
                  <a:pt x="267" y="409"/>
                  <a:pt x="267" y="409"/>
                </a:cubicBezTo>
                <a:cubicBezTo>
                  <a:pt x="268" y="409"/>
                  <a:pt x="268" y="409"/>
                  <a:pt x="268" y="409"/>
                </a:cubicBezTo>
                <a:cubicBezTo>
                  <a:pt x="268" y="409"/>
                  <a:pt x="266" y="410"/>
                  <a:pt x="265" y="410"/>
                </a:cubicBezTo>
                <a:cubicBezTo>
                  <a:pt x="264" y="411"/>
                  <a:pt x="263" y="410"/>
                  <a:pt x="262" y="411"/>
                </a:cubicBezTo>
                <a:cubicBezTo>
                  <a:pt x="261" y="411"/>
                  <a:pt x="258" y="412"/>
                  <a:pt x="258" y="412"/>
                </a:cubicBezTo>
                <a:cubicBezTo>
                  <a:pt x="257" y="416"/>
                  <a:pt x="257" y="416"/>
                  <a:pt x="257" y="416"/>
                </a:cubicBezTo>
                <a:cubicBezTo>
                  <a:pt x="255" y="416"/>
                  <a:pt x="255" y="416"/>
                  <a:pt x="255" y="416"/>
                </a:cubicBezTo>
                <a:cubicBezTo>
                  <a:pt x="255" y="414"/>
                  <a:pt x="255" y="414"/>
                  <a:pt x="255" y="414"/>
                </a:cubicBezTo>
                <a:cubicBezTo>
                  <a:pt x="254" y="413"/>
                  <a:pt x="254" y="413"/>
                  <a:pt x="254" y="413"/>
                </a:cubicBezTo>
                <a:cubicBezTo>
                  <a:pt x="254" y="415"/>
                  <a:pt x="254" y="416"/>
                  <a:pt x="254" y="416"/>
                </a:cubicBezTo>
                <a:cubicBezTo>
                  <a:pt x="264" y="423"/>
                  <a:pt x="264" y="423"/>
                  <a:pt x="264" y="423"/>
                </a:cubicBezTo>
                <a:cubicBezTo>
                  <a:pt x="281" y="427"/>
                  <a:pt x="281" y="427"/>
                  <a:pt x="281" y="427"/>
                </a:cubicBezTo>
                <a:cubicBezTo>
                  <a:pt x="285" y="420"/>
                  <a:pt x="285" y="420"/>
                  <a:pt x="285" y="420"/>
                </a:cubicBezTo>
                <a:cubicBezTo>
                  <a:pt x="285" y="420"/>
                  <a:pt x="294" y="404"/>
                  <a:pt x="301" y="405"/>
                </a:cubicBezTo>
                <a:cubicBezTo>
                  <a:pt x="306" y="406"/>
                  <a:pt x="313" y="408"/>
                  <a:pt x="314" y="408"/>
                </a:cubicBezTo>
                <a:cubicBezTo>
                  <a:pt x="313" y="402"/>
                  <a:pt x="302" y="392"/>
                  <a:pt x="304" y="390"/>
                </a:cubicBezTo>
                <a:cubicBezTo>
                  <a:pt x="306" y="387"/>
                  <a:pt x="311" y="380"/>
                  <a:pt x="314" y="376"/>
                </a:cubicBezTo>
                <a:cubicBezTo>
                  <a:pt x="316" y="372"/>
                  <a:pt x="326" y="369"/>
                  <a:pt x="326" y="369"/>
                </a:cubicBezTo>
                <a:cubicBezTo>
                  <a:pt x="334" y="354"/>
                  <a:pt x="334" y="354"/>
                  <a:pt x="334" y="354"/>
                </a:cubicBezTo>
                <a:cubicBezTo>
                  <a:pt x="332" y="331"/>
                  <a:pt x="330" y="325"/>
                  <a:pt x="354" y="322"/>
                </a:cubicBezTo>
                <a:cubicBezTo>
                  <a:pt x="358" y="321"/>
                  <a:pt x="363" y="318"/>
                  <a:pt x="363" y="318"/>
                </a:cubicBezTo>
                <a:cubicBezTo>
                  <a:pt x="371" y="315"/>
                  <a:pt x="371" y="315"/>
                  <a:pt x="371" y="315"/>
                </a:cubicBezTo>
                <a:cubicBezTo>
                  <a:pt x="386" y="313"/>
                  <a:pt x="386" y="313"/>
                  <a:pt x="386" y="313"/>
                </a:cubicBezTo>
                <a:cubicBezTo>
                  <a:pt x="374" y="320"/>
                  <a:pt x="374" y="320"/>
                  <a:pt x="374" y="320"/>
                </a:cubicBezTo>
                <a:cubicBezTo>
                  <a:pt x="365" y="330"/>
                  <a:pt x="365" y="330"/>
                  <a:pt x="365" y="330"/>
                </a:cubicBezTo>
                <a:cubicBezTo>
                  <a:pt x="377" y="333"/>
                  <a:pt x="377" y="333"/>
                  <a:pt x="377" y="333"/>
                </a:cubicBezTo>
                <a:cubicBezTo>
                  <a:pt x="377" y="333"/>
                  <a:pt x="377" y="342"/>
                  <a:pt x="383" y="340"/>
                </a:cubicBezTo>
                <a:cubicBezTo>
                  <a:pt x="388" y="338"/>
                  <a:pt x="400" y="333"/>
                  <a:pt x="402" y="333"/>
                </a:cubicBezTo>
                <a:cubicBezTo>
                  <a:pt x="404" y="332"/>
                  <a:pt x="415" y="329"/>
                  <a:pt x="418" y="329"/>
                </a:cubicBezTo>
                <a:cubicBezTo>
                  <a:pt x="421" y="329"/>
                  <a:pt x="437" y="327"/>
                  <a:pt x="437" y="327"/>
                </a:cubicBezTo>
                <a:cubicBezTo>
                  <a:pt x="439" y="336"/>
                  <a:pt x="439" y="336"/>
                  <a:pt x="439" y="336"/>
                </a:cubicBezTo>
                <a:cubicBezTo>
                  <a:pt x="432" y="345"/>
                  <a:pt x="432" y="345"/>
                  <a:pt x="432" y="345"/>
                </a:cubicBezTo>
                <a:cubicBezTo>
                  <a:pt x="423" y="354"/>
                  <a:pt x="423" y="354"/>
                  <a:pt x="423" y="354"/>
                </a:cubicBezTo>
                <a:cubicBezTo>
                  <a:pt x="409" y="367"/>
                  <a:pt x="409" y="367"/>
                  <a:pt x="409" y="367"/>
                </a:cubicBezTo>
                <a:cubicBezTo>
                  <a:pt x="409" y="367"/>
                  <a:pt x="405" y="374"/>
                  <a:pt x="407" y="375"/>
                </a:cubicBezTo>
                <a:cubicBezTo>
                  <a:pt x="409" y="376"/>
                  <a:pt x="424" y="374"/>
                  <a:pt x="424" y="374"/>
                </a:cubicBezTo>
                <a:cubicBezTo>
                  <a:pt x="441" y="375"/>
                  <a:pt x="441" y="375"/>
                  <a:pt x="441" y="375"/>
                </a:cubicBezTo>
                <a:cubicBezTo>
                  <a:pt x="441" y="375"/>
                  <a:pt x="444" y="376"/>
                  <a:pt x="446" y="382"/>
                </a:cubicBezTo>
                <a:cubicBezTo>
                  <a:pt x="449" y="389"/>
                  <a:pt x="451" y="392"/>
                  <a:pt x="452" y="394"/>
                </a:cubicBezTo>
                <a:cubicBezTo>
                  <a:pt x="454" y="397"/>
                  <a:pt x="458" y="403"/>
                  <a:pt x="458" y="403"/>
                </a:cubicBezTo>
                <a:cubicBezTo>
                  <a:pt x="458" y="403"/>
                  <a:pt x="454" y="407"/>
                  <a:pt x="459" y="406"/>
                </a:cubicBezTo>
                <a:cubicBezTo>
                  <a:pt x="465" y="406"/>
                  <a:pt x="469" y="405"/>
                  <a:pt x="469" y="405"/>
                </a:cubicBezTo>
                <a:cubicBezTo>
                  <a:pt x="469" y="405"/>
                  <a:pt x="470" y="399"/>
                  <a:pt x="472" y="397"/>
                </a:cubicBezTo>
                <a:cubicBezTo>
                  <a:pt x="475" y="396"/>
                  <a:pt x="478" y="393"/>
                  <a:pt x="478" y="393"/>
                </a:cubicBezTo>
                <a:cubicBezTo>
                  <a:pt x="478" y="393"/>
                  <a:pt x="477" y="387"/>
                  <a:pt x="480" y="385"/>
                </a:cubicBezTo>
                <a:cubicBezTo>
                  <a:pt x="483" y="384"/>
                  <a:pt x="487" y="383"/>
                  <a:pt x="491" y="382"/>
                </a:cubicBezTo>
                <a:cubicBezTo>
                  <a:pt x="495" y="380"/>
                  <a:pt x="499" y="373"/>
                  <a:pt x="499" y="373"/>
                </a:cubicBezTo>
                <a:cubicBezTo>
                  <a:pt x="504" y="369"/>
                  <a:pt x="504" y="369"/>
                  <a:pt x="504" y="369"/>
                </a:cubicBezTo>
                <a:cubicBezTo>
                  <a:pt x="516" y="365"/>
                  <a:pt x="516" y="365"/>
                  <a:pt x="516" y="365"/>
                </a:cubicBezTo>
                <a:cubicBezTo>
                  <a:pt x="515" y="355"/>
                  <a:pt x="515" y="355"/>
                  <a:pt x="515" y="355"/>
                </a:cubicBezTo>
                <a:cubicBezTo>
                  <a:pt x="515" y="355"/>
                  <a:pt x="516" y="353"/>
                  <a:pt x="519" y="353"/>
                </a:cubicBezTo>
                <a:cubicBezTo>
                  <a:pt x="521" y="352"/>
                  <a:pt x="542" y="345"/>
                  <a:pt x="542" y="345"/>
                </a:cubicBezTo>
                <a:cubicBezTo>
                  <a:pt x="548" y="335"/>
                  <a:pt x="548" y="335"/>
                  <a:pt x="548" y="335"/>
                </a:cubicBezTo>
                <a:cubicBezTo>
                  <a:pt x="548" y="325"/>
                  <a:pt x="548" y="325"/>
                  <a:pt x="548" y="325"/>
                </a:cubicBezTo>
                <a:cubicBezTo>
                  <a:pt x="548" y="325"/>
                  <a:pt x="550" y="319"/>
                  <a:pt x="546" y="319"/>
                </a:cubicBezTo>
                <a:cubicBezTo>
                  <a:pt x="542" y="319"/>
                  <a:pt x="532" y="329"/>
                  <a:pt x="532" y="329"/>
                </a:cubicBezTo>
                <a:cubicBezTo>
                  <a:pt x="521" y="330"/>
                  <a:pt x="521" y="330"/>
                  <a:pt x="521" y="330"/>
                </a:cubicBezTo>
                <a:cubicBezTo>
                  <a:pt x="521" y="330"/>
                  <a:pt x="516" y="339"/>
                  <a:pt x="514" y="339"/>
                </a:cubicBezTo>
                <a:cubicBezTo>
                  <a:pt x="512" y="340"/>
                  <a:pt x="506" y="342"/>
                  <a:pt x="504" y="341"/>
                </a:cubicBezTo>
                <a:cubicBezTo>
                  <a:pt x="502" y="341"/>
                  <a:pt x="505" y="352"/>
                  <a:pt x="498" y="339"/>
                </a:cubicBezTo>
                <a:cubicBezTo>
                  <a:pt x="491" y="326"/>
                  <a:pt x="488" y="326"/>
                  <a:pt x="488" y="326"/>
                </a:cubicBezTo>
                <a:cubicBezTo>
                  <a:pt x="481" y="326"/>
                  <a:pt x="481" y="326"/>
                  <a:pt x="481" y="326"/>
                </a:cubicBezTo>
                <a:cubicBezTo>
                  <a:pt x="481" y="326"/>
                  <a:pt x="475" y="329"/>
                  <a:pt x="474" y="327"/>
                </a:cubicBezTo>
                <a:cubicBezTo>
                  <a:pt x="474" y="325"/>
                  <a:pt x="471" y="319"/>
                  <a:pt x="471" y="319"/>
                </a:cubicBezTo>
                <a:cubicBezTo>
                  <a:pt x="461" y="319"/>
                  <a:pt x="461" y="319"/>
                  <a:pt x="461" y="319"/>
                </a:cubicBezTo>
                <a:cubicBezTo>
                  <a:pt x="457" y="321"/>
                  <a:pt x="457" y="321"/>
                  <a:pt x="457" y="321"/>
                </a:cubicBezTo>
                <a:cubicBezTo>
                  <a:pt x="442" y="320"/>
                  <a:pt x="442" y="320"/>
                  <a:pt x="442" y="320"/>
                </a:cubicBezTo>
                <a:cubicBezTo>
                  <a:pt x="436" y="316"/>
                  <a:pt x="436" y="316"/>
                  <a:pt x="436" y="316"/>
                </a:cubicBezTo>
                <a:cubicBezTo>
                  <a:pt x="444" y="312"/>
                  <a:pt x="444" y="312"/>
                  <a:pt x="444" y="312"/>
                </a:cubicBezTo>
                <a:cubicBezTo>
                  <a:pt x="444" y="312"/>
                  <a:pt x="447" y="315"/>
                  <a:pt x="448" y="315"/>
                </a:cubicBezTo>
                <a:cubicBezTo>
                  <a:pt x="450" y="314"/>
                  <a:pt x="448" y="311"/>
                  <a:pt x="450" y="310"/>
                </a:cubicBezTo>
                <a:cubicBezTo>
                  <a:pt x="453" y="309"/>
                  <a:pt x="456" y="306"/>
                  <a:pt x="459" y="308"/>
                </a:cubicBezTo>
                <a:cubicBezTo>
                  <a:pt x="462" y="309"/>
                  <a:pt x="459" y="315"/>
                  <a:pt x="464" y="311"/>
                </a:cubicBezTo>
                <a:cubicBezTo>
                  <a:pt x="469" y="307"/>
                  <a:pt x="474" y="308"/>
                  <a:pt x="474" y="308"/>
                </a:cubicBezTo>
                <a:cubicBezTo>
                  <a:pt x="480" y="298"/>
                  <a:pt x="480" y="298"/>
                  <a:pt x="480" y="298"/>
                </a:cubicBezTo>
                <a:cubicBezTo>
                  <a:pt x="484" y="289"/>
                  <a:pt x="484" y="289"/>
                  <a:pt x="484" y="289"/>
                </a:cubicBezTo>
                <a:cubicBezTo>
                  <a:pt x="484" y="289"/>
                  <a:pt x="486" y="290"/>
                  <a:pt x="488" y="291"/>
                </a:cubicBezTo>
                <a:cubicBezTo>
                  <a:pt x="491" y="291"/>
                  <a:pt x="498" y="279"/>
                  <a:pt x="498" y="279"/>
                </a:cubicBezTo>
                <a:cubicBezTo>
                  <a:pt x="498" y="279"/>
                  <a:pt x="499" y="267"/>
                  <a:pt x="501" y="267"/>
                </a:cubicBezTo>
                <a:cubicBezTo>
                  <a:pt x="503" y="266"/>
                  <a:pt x="518" y="261"/>
                  <a:pt x="518" y="261"/>
                </a:cubicBezTo>
                <a:cubicBezTo>
                  <a:pt x="528" y="255"/>
                  <a:pt x="528" y="255"/>
                  <a:pt x="528" y="255"/>
                </a:cubicBezTo>
                <a:cubicBezTo>
                  <a:pt x="528" y="255"/>
                  <a:pt x="533" y="248"/>
                  <a:pt x="535" y="247"/>
                </a:cubicBezTo>
                <a:cubicBezTo>
                  <a:pt x="537" y="247"/>
                  <a:pt x="539" y="243"/>
                  <a:pt x="541" y="238"/>
                </a:cubicBezTo>
                <a:cubicBezTo>
                  <a:pt x="544" y="234"/>
                  <a:pt x="546" y="231"/>
                  <a:pt x="546" y="231"/>
                </a:cubicBezTo>
                <a:cubicBezTo>
                  <a:pt x="546" y="231"/>
                  <a:pt x="558" y="228"/>
                  <a:pt x="557" y="227"/>
                </a:cubicBezTo>
                <a:cubicBezTo>
                  <a:pt x="557" y="225"/>
                  <a:pt x="552" y="221"/>
                  <a:pt x="558" y="221"/>
                </a:cubicBezTo>
                <a:cubicBezTo>
                  <a:pt x="564" y="221"/>
                  <a:pt x="564" y="221"/>
                  <a:pt x="567" y="219"/>
                </a:cubicBezTo>
                <a:cubicBezTo>
                  <a:pt x="569" y="218"/>
                  <a:pt x="568" y="217"/>
                  <a:pt x="569" y="214"/>
                </a:cubicBezTo>
                <a:cubicBezTo>
                  <a:pt x="571" y="212"/>
                  <a:pt x="572" y="209"/>
                  <a:pt x="572" y="207"/>
                </a:cubicBezTo>
                <a:cubicBezTo>
                  <a:pt x="571" y="205"/>
                  <a:pt x="566" y="197"/>
                  <a:pt x="566" y="195"/>
                </a:cubicBezTo>
                <a:cubicBezTo>
                  <a:pt x="565" y="192"/>
                  <a:pt x="566" y="186"/>
                  <a:pt x="566" y="186"/>
                </a:cubicBezTo>
                <a:cubicBezTo>
                  <a:pt x="566" y="186"/>
                  <a:pt x="569" y="185"/>
                  <a:pt x="572" y="184"/>
                </a:cubicBezTo>
                <a:cubicBezTo>
                  <a:pt x="574" y="182"/>
                  <a:pt x="578" y="175"/>
                  <a:pt x="578" y="175"/>
                </a:cubicBezTo>
                <a:cubicBezTo>
                  <a:pt x="579" y="170"/>
                  <a:pt x="579" y="170"/>
                  <a:pt x="579" y="170"/>
                </a:cubicBezTo>
                <a:cubicBezTo>
                  <a:pt x="579" y="170"/>
                  <a:pt x="583" y="167"/>
                  <a:pt x="584" y="167"/>
                </a:cubicBezTo>
                <a:cubicBezTo>
                  <a:pt x="586" y="166"/>
                  <a:pt x="602" y="160"/>
                  <a:pt x="603" y="160"/>
                </a:cubicBezTo>
                <a:cubicBezTo>
                  <a:pt x="604" y="160"/>
                  <a:pt x="614" y="161"/>
                  <a:pt x="611" y="156"/>
                </a:cubicBezTo>
                <a:cubicBezTo>
                  <a:pt x="608" y="152"/>
                  <a:pt x="607" y="150"/>
                  <a:pt x="606" y="147"/>
                </a:cubicBezTo>
                <a:cubicBezTo>
                  <a:pt x="605" y="144"/>
                  <a:pt x="605" y="137"/>
                  <a:pt x="605" y="136"/>
                </a:cubicBezTo>
                <a:cubicBezTo>
                  <a:pt x="606" y="135"/>
                  <a:pt x="614" y="132"/>
                  <a:pt x="605" y="131"/>
                </a:cubicBezTo>
                <a:cubicBezTo>
                  <a:pt x="596" y="130"/>
                  <a:pt x="603" y="127"/>
                  <a:pt x="601" y="125"/>
                </a:cubicBezTo>
                <a:cubicBezTo>
                  <a:pt x="598" y="123"/>
                  <a:pt x="592" y="119"/>
                  <a:pt x="592" y="119"/>
                </a:cubicBezTo>
                <a:cubicBezTo>
                  <a:pt x="589" y="119"/>
                  <a:pt x="589" y="119"/>
                  <a:pt x="589" y="119"/>
                </a:cubicBezTo>
                <a:cubicBezTo>
                  <a:pt x="590" y="109"/>
                  <a:pt x="590" y="109"/>
                  <a:pt x="590" y="109"/>
                </a:cubicBezTo>
                <a:cubicBezTo>
                  <a:pt x="590" y="109"/>
                  <a:pt x="593" y="105"/>
                  <a:pt x="594" y="105"/>
                </a:cubicBezTo>
                <a:cubicBezTo>
                  <a:pt x="595" y="104"/>
                  <a:pt x="596" y="100"/>
                  <a:pt x="594" y="100"/>
                </a:cubicBezTo>
                <a:cubicBezTo>
                  <a:pt x="592" y="101"/>
                  <a:pt x="586" y="102"/>
                  <a:pt x="586" y="102"/>
                </a:cubicBezTo>
                <a:cubicBezTo>
                  <a:pt x="586" y="102"/>
                  <a:pt x="581" y="102"/>
                  <a:pt x="582" y="100"/>
                </a:cubicBezTo>
                <a:cubicBezTo>
                  <a:pt x="582" y="97"/>
                  <a:pt x="584" y="97"/>
                  <a:pt x="587" y="94"/>
                </a:cubicBezTo>
                <a:cubicBezTo>
                  <a:pt x="590" y="91"/>
                  <a:pt x="591" y="89"/>
                  <a:pt x="591" y="89"/>
                </a:cubicBezTo>
                <a:cubicBezTo>
                  <a:pt x="590" y="83"/>
                  <a:pt x="590" y="83"/>
                  <a:pt x="590" y="83"/>
                </a:cubicBezTo>
                <a:cubicBezTo>
                  <a:pt x="590" y="83"/>
                  <a:pt x="590" y="79"/>
                  <a:pt x="589" y="79"/>
                </a:cubicBezTo>
                <a:cubicBezTo>
                  <a:pt x="589" y="78"/>
                  <a:pt x="583" y="66"/>
                  <a:pt x="583" y="66"/>
                </a:cubicBezTo>
                <a:cubicBezTo>
                  <a:pt x="583" y="66"/>
                  <a:pt x="577" y="64"/>
                  <a:pt x="576" y="66"/>
                </a:cubicBezTo>
                <a:cubicBezTo>
                  <a:pt x="576" y="68"/>
                  <a:pt x="574" y="72"/>
                  <a:pt x="574" y="72"/>
                </a:cubicBezTo>
                <a:cubicBezTo>
                  <a:pt x="567" y="72"/>
                  <a:pt x="567" y="72"/>
                  <a:pt x="567" y="72"/>
                </a:cubicBezTo>
                <a:cubicBezTo>
                  <a:pt x="563" y="69"/>
                  <a:pt x="563" y="69"/>
                  <a:pt x="563" y="69"/>
                </a:cubicBezTo>
                <a:cubicBezTo>
                  <a:pt x="555" y="67"/>
                  <a:pt x="555" y="67"/>
                  <a:pt x="555" y="67"/>
                </a:cubicBezTo>
                <a:cubicBezTo>
                  <a:pt x="555" y="67"/>
                  <a:pt x="554" y="68"/>
                  <a:pt x="553" y="69"/>
                </a:cubicBezTo>
                <a:cubicBezTo>
                  <a:pt x="553" y="70"/>
                  <a:pt x="545" y="65"/>
                  <a:pt x="545" y="65"/>
                </a:cubicBezTo>
                <a:cubicBezTo>
                  <a:pt x="545" y="65"/>
                  <a:pt x="542" y="69"/>
                  <a:pt x="541" y="70"/>
                </a:cubicBezTo>
                <a:cubicBezTo>
                  <a:pt x="541" y="70"/>
                  <a:pt x="533" y="68"/>
                  <a:pt x="533" y="68"/>
                </a:cubicBezTo>
                <a:cubicBezTo>
                  <a:pt x="525" y="69"/>
                  <a:pt x="525" y="69"/>
                  <a:pt x="525" y="69"/>
                </a:cubicBezTo>
                <a:cubicBezTo>
                  <a:pt x="518" y="70"/>
                  <a:pt x="518" y="70"/>
                  <a:pt x="518" y="70"/>
                </a:cubicBezTo>
                <a:cubicBezTo>
                  <a:pt x="512" y="67"/>
                  <a:pt x="512" y="67"/>
                  <a:pt x="512" y="67"/>
                </a:cubicBezTo>
                <a:cubicBezTo>
                  <a:pt x="510" y="70"/>
                  <a:pt x="510" y="70"/>
                  <a:pt x="510" y="70"/>
                </a:cubicBezTo>
                <a:cubicBezTo>
                  <a:pt x="511" y="75"/>
                  <a:pt x="511" y="75"/>
                  <a:pt x="511" y="75"/>
                </a:cubicBezTo>
                <a:cubicBezTo>
                  <a:pt x="506" y="78"/>
                  <a:pt x="506" y="78"/>
                  <a:pt x="506" y="78"/>
                </a:cubicBezTo>
                <a:cubicBezTo>
                  <a:pt x="500" y="74"/>
                  <a:pt x="500" y="74"/>
                  <a:pt x="500" y="74"/>
                </a:cubicBezTo>
                <a:cubicBezTo>
                  <a:pt x="495" y="73"/>
                  <a:pt x="495" y="73"/>
                  <a:pt x="495" y="73"/>
                </a:cubicBezTo>
                <a:cubicBezTo>
                  <a:pt x="488" y="66"/>
                  <a:pt x="488" y="66"/>
                  <a:pt x="488" y="66"/>
                </a:cubicBezTo>
                <a:cubicBezTo>
                  <a:pt x="482" y="64"/>
                  <a:pt x="482" y="64"/>
                  <a:pt x="482" y="64"/>
                </a:cubicBezTo>
                <a:cubicBezTo>
                  <a:pt x="476" y="61"/>
                  <a:pt x="476" y="61"/>
                  <a:pt x="476" y="61"/>
                </a:cubicBezTo>
                <a:cubicBezTo>
                  <a:pt x="476" y="61"/>
                  <a:pt x="473" y="69"/>
                  <a:pt x="472" y="70"/>
                </a:cubicBezTo>
                <a:cubicBezTo>
                  <a:pt x="471" y="70"/>
                  <a:pt x="466" y="72"/>
                  <a:pt x="465" y="72"/>
                </a:cubicBezTo>
                <a:cubicBezTo>
                  <a:pt x="463" y="73"/>
                  <a:pt x="462" y="78"/>
                  <a:pt x="462" y="78"/>
                </a:cubicBezTo>
                <a:cubicBezTo>
                  <a:pt x="457" y="81"/>
                  <a:pt x="457" y="81"/>
                  <a:pt x="457" y="81"/>
                </a:cubicBezTo>
                <a:cubicBezTo>
                  <a:pt x="457" y="81"/>
                  <a:pt x="454" y="79"/>
                  <a:pt x="452" y="79"/>
                </a:cubicBezTo>
                <a:cubicBezTo>
                  <a:pt x="451" y="79"/>
                  <a:pt x="450" y="80"/>
                  <a:pt x="450" y="80"/>
                </a:cubicBezTo>
                <a:cubicBezTo>
                  <a:pt x="448" y="83"/>
                  <a:pt x="448" y="83"/>
                  <a:pt x="448" y="83"/>
                </a:cubicBezTo>
                <a:cubicBezTo>
                  <a:pt x="448" y="83"/>
                  <a:pt x="447" y="83"/>
                  <a:pt x="444" y="81"/>
                </a:cubicBezTo>
                <a:cubicBezTo>
                  <a:pt x="442" y="80"/>
                  <a:pt x="439" y="78"/>
                  <a:pt x="439" y="78"/>
                </a:cubicBezTo>
                <a:cubicBezTo>
                  <a:pt x="436" y="77"/>
                  <a:pt x="436" y="77"/>
                  <a:pt x="436" y="77"/>
                </a:cubicBezTo>
                <a:cubicBezTo>
                  <a:pt x="436" y="77"/>
                  <a:pt x="427" y="81"/>
                  <a:pt x="426" y="82"/>
                </a:cubicBezTo>
                <a:cubicBezTo>
                  <a:pt x="426" y="83"/>
                  <a:pt x="424" y="86"/>
                  <a:pt x="424" y="86"/>
                </a:cubicBezTo>
                <a:cubicBezTo>
                  <a:pt x="419" y="82"/>
                  <a:pt x="419" y="82"/>
                  <a:pt x="419" y="82"/>
                </a:cubicBezTo>
                <a:cubicBezTo>
                  <a:pt x="413" y="78"/>
                  <a:pt x="413" y="78"/>
                  <a:pt x="413" y="78"/>
                </a:cubicBezTo>
                <a:cubicBezTo>
                  <a:pt x="412" y="71"/>
                  <a:pt x="412" y="71"/>
                  <a:pt x="412" y="71"/>
                </a:cubicBezTo>
                <a:cubicBezTo>
                  <a:pt x="401" y="61"/>
                  <a:pt x="401" y="61"/>
                  <a:pt x="401" y="61"/>
                </a:cubicBezTo>
                <a:cubicBezTo>
                  <a:pt x="399" y="51"/>
                  <a:pt x="399" y="51"/>
                  <a:pt x="399" y="51"/>
                </a:cubicBezTo>
                <a:cubicBezTo>
                  <a:pt x="391" y="45"/>
                  <a:pt x="391" y="45"/>
                  <a:pt x="391" y="45"/>
                </a:cubicBezTo>
                <a:cubicBezTo>
                  <a:pt x="386" y="51"/>
                  <a:pt x="386" y="51"/>
                  <a:pt x="386" y="51"/>
                </a:cubicBezTo>
                <a:cubicBezTo>
                  <a:pt x="378" y="50"/>
                  <a:pt x="378" y="50"/>
                  <a:pt x="378" y="50"/>
                </a:cubicBezTo>
                <a:cubicBezTo>
                  <a:pt x="370" y="52"/>
                  <a:pt x="370" y="52"/>
                  <a:pt x="370" y="52"/>
                </a:cubicBezTo>
                <a:cubicBezTo>
                  <a:pt x="370" y="52"/>
                  <a:pt x="365" y="57"/>
                  <a:pt x="365" y="55"/>
                </a:cubicBezTo>
                <a:cubicBezTo>
                  <a:pt x="364" y="53"/>
                  <a:pt x="366" y="49"/>
                  <a:pt x="366" y="47"/>
                </a:cubicBezTo>
                <a:cubicBezTo>
                  <a:pt x="365" y="46"/>
                  <a:pt x="360" y="49"/>
                  <a:pt x="361" y="45"/>
                </a:cubicBezTo>
                <a:cubicBezTo>
                  <a:pt x="362" y="43"/>
                  <a:pt x="361" y="40"/>
                  <a:pt x="360" y="39"/>
                </a:cubicBezTo>
                <a:cubicBezTo>
                  <a:pt x="358" y="37"/>
                  <a:pt x="352" y="37"/>
                  <a:pt x="354" y="33"/>
                </a:cubicBezTo>
                <a:cubicBezTo>
                  <a:pt x="356" y="30"/>
                  <a:pt x="361" y="28"/>
                  <a:pt x="361" y="28"/>
                </a:cubicBezTo>
                <a:cubicBezTo>
                  <a:pt x="361" y="26"/>
                  <a:pt x="361" y="26"/>
                  <a:pt x="361" y="26"/>
                </a:cubicBezTo>
                <a:cubicBezTo>
                  <a:pt x="357" y="22"/>
                  <a:pt x="357" y="22"/>
                  <a:pt x="357" y="22"/>
                </a:cubicBezTo>
                <a:cubicBezTo>
                  <a:pt x="346" y="17"/>
                  <a:pt x="346" y="17"/>
                  <a:pt x="346" y="17"/>
                </a:cubicBezTo>
                <a:cubicBezTo>
                  <a:pt x="346" y="17"/>
                  <a:pt x="345" y="11"/>
                  <a:pt x="343" y="11"/>
                </a:cubicBezTo>
                <a:cubicBezTo>
                  <a:pt x="342" y="10"/>
                  <a:pt x="339" y="7"/>
                  <a:pt x="339" y="7"/>
                </a:cubicBezTo>
                <a:cubicBezTo>
                  <a:pt x="339" y="7"/>
                  <a:pt x="336" y="3"/>
                  <a:pt x="332" y="2"/>
                </a:cubicBezTo>
                <a:cubicBezTo>
                  <a:pt x="328" y="0"/>
                  <a:pt x="325" y="9"/>
                  <a:pt x="325" y="9"/>
                </a:cubicBezTo>
                <a:cubicBezTo>
                  <a:pt x="321" y="5"/>
                  <a:pt x="321" y="5"/>
                  <a:pt x="321" y="5"/>
                </a:cubicBezTo>
                <a:cubicBezTo>
                  <a:pt x="313" y="8"/>
                  <a:pt x="313" y="8"/>
                  <a:pt x="313" y="8"/>
                </a:cubicBezTo>
                <a:cubicBezTo>
                  <a:pt x="307" y="17"/>
                  <a:pt x="307" y="17"/>
                  <a:pt x="307" y="17"/>
                </a:cubicBezTo>
                <a:cubicBezTo>
                  <a:pt x="303" y="18"/>
                  <a:pt x="303" y="18"/>
                  <a:pt x="303" y="18"/>
                </a:cubicBezTo>
                <a:cubicBezTo>
                  <a:pt x="297" y="19"/>
                  <a:pt x="297" y="19"/>
                  <a:pt x="297" y="19"/>
                </a:cubicBezTo>
                <a:cubicBezTo>
                  <a:pt x="288" y="21"/>
                  <a:pt x="288" y="21"/>
                  <a:pt x="288" y="21"/>
                </a:cubicBezTo>
                <a:cubicBezTo>
                  <a:pt x="286" y="27"/>
                  <a:pt x="286" y="27"/>
                  <a:pt x="286" y="27"/>
                </a:cubicBezTo>
                <a:cubicBezTo>
                  <a:pt x="287" y="33"/>
                  <a:pt x="287" y="33"/>
                  <a:pt x="287" y="33"/>
                </a:cubicBezTo>
                <a:cubicBezTo>
                  <a:pt x="282" y="37"/>
                  <a:pt x="282" y="37"/>
                  <a:pt x="282" y="37"/>
                </a:cubicBezTo>
                <a:cubicBezTo>
                  <a:pt x="270" y="36"/>
                  <a:pt x="270" y="36"/>
                  <a:pt x="270" y="36"/>
                </a:cubicBezTo>
                <a:cubicBezTo>
                  <a:pt x="262" y="38"/>
                  <a:pt x="262" y="38"/>
                  <a:pt x="262" y="38"/>
                </a:cubicBezTo>
                <a:cubicBezTo>
                  <a:pt x="258" y="44"/>
                  <a:pt x="258" y="44"/>
                  <a:pt x="258" y="44"/>
                </a:cubicBezTo>
                <a:cubicBezTo>
                  <a:pt x="246" y="44"/>
                  <a:pt x="246" y="44"/>
                  <a:pt x="246" y="44"/>
                </a:cubicBezTo>
                <a:cubicBezTo>
                  <a:pt x="244" y="56"/>
                  <a:pt x="244" y="56"/>
                  <a:pt x="244" y="56"/>
                </a:cubicBezTo>
                <a:cubicBezTo>
                  <a:pt x="241" y="64"/>
                  <a:pt x="241" y="64"/>
                  <a:pt x="241" y="64"/>
                </a:cubicBezTo>
                <a:cubicBezTo>
                  <a:pt x="238" y="73"/>
                  <a:pt x="238" y="73"/>
                  <a:pt x="238" y="73"/>
                </a:cubicBezTo>
                <a:cubicBezTo>
                  <a:pt x="240" y="78"/>
                  <a:pt x="240" y="78"/>
                  <a:pt x="240" y="78"/>
                </a:cubicBezTo>
                <a:cubicBezTo>
                  <a:pt x="243" y="85"/>
                  <a:pt x="243" y="85"/>
                  <a:pt x="243" y="85"/>
                </a:cubicBezTo>
                <a:cubicBezTo>
                  <a:pt x="249" y="92"/>
                  <a:pt x="249" y="92"/>
                  <a:pt x="249" y="92"/>
                </a:cubicBezTo>
                <a:cubicBezTo>
                  <a:pt x="249" y="92"/>
                  <a:pt x="249" y="92"/>
                  <a:pt x="249" y="92"/>
                </a:cubicBezTo>
                <a:cubicBezTo>
                  <a:pt x="243" y="94"/>
                  <a:pt x="243" y="94"/>
                  <a:pt x="243" y="94"/>
                </a:cubicBezTo>
                <a:cubicBezTo>
                  <a:pt x="239" y="95"/>
                  <a:pt x="239" y="95"/>
                  <a:pt x="239" y="95"/>
                </a:cubicBezTo>
                <a:cubicBezTo>
                  <a:pt x="235" y="89"/>
                  <a:pt x="235" y="89"/>
                  <a:pt x="235" y="89"/>
                </a:cubicBezTo>
                <a:cubicBezTo>
                  <a:pt x="229" y="87"/>
                  <a:pt x="229" y="87"/>
                  <a:pt x="229" y="87"/>
                </a:cubicBezTo>
                <a:cubicBezTo>
                  <a:pt x="222" y="90"/>
                  <a:pt x="222" y="90"/>
                  <a:pt x="222" y="90"/>
                </a:cubicBezTo>
                <a:cubicBezTo>
                  <a:pt x="215" y="92"/>
                  <a:pt x="215" y="92"/>
                  <a:pt x="215" y="92"/>
                </a:cubicBezTo>
                <a:cubicBezTo>
                  <a:pt x="213" y="92"/>
                  <a:pt x="213" y="92"/>
                  <a:pt x="213" y="92"/>
                </a:cubicBezTo>
                <a:cubicBezTo>
                  <a:pt x="211" y="96"/>
                  <a:pt x="211" y="96"/>
                  <a:pt x="211" y="96"/>
                </a:cubicBezTo>
                <a:cubicBezTo>
                  <a:pt x="205" y="99"/>
                  <a:pt x="205" y="99"/>
                  <a:pt x="205" y="99"/>
                </a:cubicBezTo>
                <a:cubicBezTo>
                  <a:pt x="205" y="99"/>
                  <a:pt x="203" y="97"/>
                  <a:pt x="202" y="96"/>
                </a:cubicBezTo>
                <a:cubicBezTo>
                  <a:pt x="201" y="95"/>
                  <a:pt x="198" y="93"/>
                  <a:pt x="198" y="93"/>
                </a:cubicBezTo>
                <a:cubicBezTo>
                  <a:pt x="198" y="93"/>
                  <a:pt x="197" y="91"/>
                  <a:pt x="196" y="90"/>
                </a:cubicBezTo>
                <a:cubicBezTo>
                  <a:pt x="195" y="90"/>
                  <a:pt x="189" y="94"/>
                  <a:pt x="189" y="94"/>
                </a:cubicBezTo>
                <a:cubicBezTo>
                  <a:pt x="189" y="94"/>
                  <a:pt x="184" y="97"/>
                  <a:pt x="184" y="98"/>
                </a:cubicBezTo>
                <a:cubicBezTo>
                  <a:pt x="185" y="98"/>
                  <a:pt x="184" y="103"/>
                  <a:pt x="184" y="103"/>
                </a:cubicBezTo>
                <a:cubicBezTo>
                  <a:pt x="177" y="97"/>
                  <a:pt x="177" y="97"/>
                  <a:pt x="177" y="97"/>
                </a:cubicBezTo>
                <a:cubicBezTo>
                  <a:pt x="172" y="101"/>
                  <a:pt x="172" y="101"/>
                  <a:pt x="172" y="101"/>
                </a:cubicBezTo>
                <a:cubicBezTo>
                  <a:pt x="168" y="98"/>
                  <a:pt x="168" y="98"/>
                  <a:pt x="168" y="98"/>
                </a:cubicBezTo>
                <a:cubicBezTo>
                  <a:pt x="166" y="97"/>
                  <a:pt x="166" y="97"/>
                  <a:pt x="166" y="97"/>
                </a:cubicBezTo>
                <a:cubicBezTo>
                  <a:pt x="160" y="104"/>
                  <a:pt x="160" y="104"/>
                  <a:pt x="160" y="104"/>
                </a:cubicBezTo>
                <a:cubicBezTo>
                  <a:pt x="156" y="102"/>
                  <a:pt x="156" y="102"/>
                  <a:pt x="156" y="102"/>
                </a:cubicBezTo>
                <a:cubicBezTo>
                  <a:pt x="154" y="109"/>
                  <a:pt x="154" y="109"/>
                  <a:pt x="154" y="109"/>
                </a:cubicBezTo>
                <a:cubicBezTo>
                  <a:pt x="149" y="105"/>
                  <a:pt x="149" y="105"/>
                  <a:pt x="149" y="105"/>
                </a:cubicBezTo>
                <a:cubicBezTo>
                  <a:pt x="149" y="105"/>
                  <a:pt x="144" y="104"/>
                  <a:pt x="143" y="104"/>
                </a:cubicBezTo>
                <a:cubicBezTo>
                  <a:pt x="142" y="104"/>
                  <a:pt x="139" y="108"/>
                  <a:pt x="139" y="108"/>
                </a:cubicBezTo>
                <a:cubicBezTo>
                  <a:pt x="134" y="104"/>
                  <a:pt x="134" y="104"/>
                  <a:pt x="134" y="104"/>
                </a:cubicBezTo>
                <a:cubicBezTo>
                  <a:pt x="130" y="101"/>
                  <a:pt x="130" y="101"/>
                  <a:pt x="130" y="101"/>
                </a:cubicBezTo>
                <a:cubicBezTo>
                  <a:pt x="130" y="101"/>
                  <a:pt x="119" y="102"/>
                  <a:pt x="118" y="102"/>
                </a:cubicBezTo>
                <a:cubicBezTo>
                  <a:pt x="117" y="102"/>
                  <a:pt x="110" y="101"/>
                  <a:pt x="110" y="101"/>
                </a:cubicBezTo>
                <a:cubicBezTo>
                  <a:pt x="101" y="103"/>
                  <a:pt x="101" y="103"/>
                  <a:pt x="101" y="103"/>
                </a:cubicBezTo>
                <a:cubicBezTo>
                  <a:pt x="88" y="103"/>
                  <a:pt x="88" y="103"/>
                  <a:pt x="88" y="103"/>
                </a:cubicBezTo>
                <a:cubicBezTo>
                  <a:pt x="76" y="104"/>
                  <a:pt x="76" y="104"/>
                  <a:pt x="76" y="104"/>
                </a:cubicBezTo>
                <a:cubicBezTo>
                  <a:pt x="67" y="104"/>
                  <a:pt x="67" y="104"/>
                  <a:pt x="67" y="104"/>
                </a:cubicBezTo>
                <a:cubicBezTo>
                  <a:pt x="60" y="109"/>
                  <a:pt x="60" y="109"/>
                  <a:pt x="60" y="109"/>
                </a:cubicBezTo>
                <a:cubicBezTo>
                  <a:pt x="53" y="110"/>
                  <a:pt x="53" y="110"/>
                  <a:pt x="53" y="110"/>
                </a:cubicBezTo>
                <a:cubicBezTo>
                  <a:pt x="45" y="111"/>
                  <a:pt x="45" y="111"/>
                  <a:pt x="45" y="111"/>
                </a:cubicBezTo>
                <a:cubicBezTo>
                  <a:pt x="44" y="111"/>
                  <a:pt x="44" y="111"/>
                  <a:pt x="44" y="111"/>
                </a:cubicBezTo>
                <a:cubicBezTo>
                  <a:pt x="43" y="112"/>
                  <a:pt x="43" y="112"/>
                  <a:pt x="43" y="112"/>
                </a:cubicBezTo>
                <a:cubicBezTo>
                  <a:pt x="40" y="114"/>
                  <a:pt x="40" y="114"/>
                  <a:pt x="40" y="114"/>
                </a:cubicBezTo>
                <a:cubicBezTo>
                  <a:pt x="40" y="115"/>
                  <a:pt x="40" y="115"/>
                  <a:pt x="40" y="115"/>
                </a:cubicBezTo>
                <a:cubicBezTo>
                  <a:pt x="38" y="117"/>
                  <a:pt x="38" y="117"/>
                  <a:pt x="38" y="117"/>
                </a:cubicBezTo>
                <a:cubicBezTo>
                  <a:pt x="37" y="122"/>
                  <a:pt x="37" y="122"/>
                  <a:pt x="37" y="122"/>
                </a:cubicBezTo>
                <a:cubicBezTo>
                  <a:pt x="36" y="124"/>
                  <a:pt x="34" y="126"/>
                  <a:pt x="33" y="128"/>
                </a:cubicBezTo>
                <a:cubicBezTo>
                  <a:pt x="33" y="128"/>
                  <a:pt x="33" y="128"/>
                  <a:pt x="33" y="128"/>
                </a:cubicBezTo>
                <a:cubicBezTo>
                  <a:pt x="33" y="128"/>
                  <a:pt x="30" y="127"/>
                  <a:pt x="30" y="129"/>
                </a:cubicBezTo>
                <a:cubicBezTo>
                  <a:pt x="30" y="130"/>
                  <a:pt x="30" y="130"/>
                  <a:pt x="30" y="130"/>
                </a:cubicBezTo>
                <a:cubicBezTo>
                  <a:pt x="27" y="131"/>
                  <a:pt x="22" y="129"/>
                  <a:pt x="22" y="129"/>
                </a:cubicBezTo>
                <a:cubicBezTo>
                  <a:pt x="17" y="132"/>
                  <a:pt x="17" y="132"/>
                  <a:pt x="17" y="132"/>
                </a:cubicBezTo>
                <a:cubicBezTo>
                  <a:pt x="17" y="133"/>
                  <a:pt x="17" y="134"/>
                  <a:pt x="18" y="134"/>
                </a:cubicBezTo>
                <a:cubicBezTo>
                  <a:pt x="19" y="135"/>
                  <a:pt x="19" y="135"/>
                  <a:pt x="19" y="136"/>
                </a:cubicBezTo>
                <a:cubicBezTo>
                  <a:pt x="20" y="136"/>
                  <a:pt x="20" y="137"/>
                  <a:pt x="20" y="137"/>
                </a:cubicBezTo>
                <a:cubicBezTo>
                  <a:pt x="22" y="142"/>
                  <a:pt x="22" y="142"/>
                  <a:pt x="22" y="142"/>
                </a:cubicBezTo>
                <a:cubicBezTo>
                  <a:pt x="22" y="146"/>
                  <a:pt x="22" y="146"/>
                  <a:pt x="22" y="146"/>
                </a:cubicBezTo>
                <a:cubicBezTo>
                  <a:pt x="22" y="146"/>
                  <a:pt x="22" y="149"/>
                  <a:pt x="24" y="149"/>
                </a:cubicBezTo>
                <a:cubicBezTo>
                  <a:pt x="26" y="149"/>
                  <a:pt x="27" y="150"/>
                  <a:pt x="27" y="152"/>
                </a:cubicBezTo>
                <a:cubicBezTo>
                  <a:pt x="27" y="154"/>
                  <a:pt x="32" y="156"/>
                  <a:pt x="32" y="156"/>
                </a:cubicBezTo>
                <a:cubicBezTo>
                  <a:pt x="32" y="156"/>
                  <a:pt x="32" y="160"/>
                  <a:pt x="33" y="161"/>
                </a:cubicBezTo>
                <a:cubicBezTo>
                  <a:pt x="35" y="162"/>
                  <a:pt x="37" y="163"/>
                  <a:pt x="40" y="163"/>
                </a:cubicBezTo>
                <a:cubicBezTo>
                  <a:pt x="43" y="164"/>
                  <a:pt x="42" y="168"/>
                  <a:pt x="44" y="169"/>
                </a:cubicBezTo>
                <a:cubicBezTo>
                  <a:pt x="46" y="170"/>
                  <a:pt x="48" y="172"/>
                  <a:pt x="46" y="172"/>
                </a:cubicBezTo>
                <a:cubicBezTo>
                  <a:pt x="45" y="173"/>
                  <a:pt x="42" y="173"/>
                  <a:pt x="42" y="173"/>
                </a:cubicBezTo>
                <a:cubicBezTo>
                  <a:pt x="42" y="173"/>
                  <a:pt x="41" y="174"/>
                  <a:pt x="41" y="176"/>
                </a:cubicBezTo>
                <a:cubicBezTo>
                  <a:pt x="42" y="177"/>
                  <a:pt x="42" y="177"/>
                  <a:pt x="42" y="177"/>
                </a:cubicBezTo>
                <a:cubicBezTo>
                  <a:pt x="46" y="182"/>
                  <a:pt x="46" y="182"/>
                  <a:pt x="46" y="182"/>
                </a:cubicBezTo>
                <a:cubicBezTo>
                  <a:pt x="46" y="188"/>
                  <a:pt x="46" y="188"/>
                  <a:pt x="46" y="188"/>
                </a:cubicBezTo>
                <a:cubicBezTo>
                  <a:pt x="46" y="188"/>
                  <a:pt x="46" y="190"/>
                  <a:pt x="46" y="192"/>
                </a:cubicBezTo>
                <a:cubicBezTo>
                  <a:pt x="46" y="193"/>
                  <a:pt x="45" y="195"/>
                  <a:pt x="43" y="195"/>
                </a:cubicBezTo>
                <a:cubicBezTo>
                  <a:pt x="43" y="195"/>
                  <a:pt x="43" y="195"/>
                  <a:pt x="43" y="195"/>
                </a:cubicBezTo>
                <a:cubicBezTo>
                  <a:pt x="43" y="195"/>
                  <a:pt x="43" y="195"/>
                  <a:pt x="43" y="195"/>
                </a:cubicBezTo>
                <a:cubicBezTo>
                  <a:pt x="42" y="195"/>
                  <a:pt x="42" y="195"/>
                  <a:pt x="42" y="195"/>
                </a:cubicBezTo>
                <a:cubicBezTo>
                  <a:pt x="41" y="196"/>
                  <a:pt x="41" y="198"/>
                  <a:pt x="40" y="198"/>
                </a:cubicBezTo>
                <a:cubicBezTo>
                  <a:pt x="39" y="199"/>
                  <a:pt x="37" y="196"/>
                  <a:pt x="36" y="199"/>
                </a:cubicBezTo>
                <a:cubicBezTo>
                  <a:pt x="35" y="203"/>
                  <a:pt x="33" y="206"/>
                  <a:pt x="33" y="207"/>
                </a:cubicBezTo>
                <a:cubicBezTo>
                  <a:pt x="32" y="208"/>
                  <a:pt x="29" y="209"/>
                  <a:pt x="29" y="211"/>
                </a:cubicBezTo>
                <a:cubicBezTo>
                  <a:pt x="28" y="213"/>
                  <a:pt x="28" y="211"/>
                  <a:pt x="26" y="216"/>
                </a:cubicBezTo>
                <a:cubicBezTo>
                  <a:pt x="24" y="221"/>
                  <a:pt x="23" y="223"/>
                  <a:pt x="23" y="223"/>
                </a:cubicBezTo>
                <a:cubicBezTo>
                  <a:pt x="14" y="235"/>
                  <a:pt x="14" y="235"/>
                  <a:pt x="14" y="235"/>
                </a:cubicBezTo>
                <a:cubicBezTo>
                  <a:pt x="14" y="235"/>
                  <a:pt x="9" y="243"/>
                  <a:pt x="9" y="244"/>
                </a:cubicBezTo>
                <a:cubicBezTo>
                  <a:pt x="9" y="245"/>
                  <a:pt x="9" y="249"/>
                  <a:pt x="9" y="249"/>
                </a:cubicBezTo>
                <a:cubicBezTo>
                  <a:pt x="13" y="253"/>
                  <a:pt x="13" y="253"/>
                  <a:pt x="13" y="253"/>
                </a:cubicBezTo>
                <a:cubicBezTo>
                  <a:pt x="13" y="257"/>
                  <a:pt x="13" y="257"/>
                  <a:pt x="13" y="257"/>
                </a:cubicBezTo>
                <a:cubicBezTo>
                  <a:pt x="13" y="257"/>
                  <a:pt x="13" y="260"/>
                  <a:pt x="14" y="261"/>
                </a:cubicBezTo>
                <a:cubicBezTo>
                  <a:pt x="15" y="261"/>
                  <a:pt x="15" y="261"/>
                  <a:pt x="15" y="261"/>
                </a:cubicBezTo>
                <a:cubicBezTo>
                  <a:pt x="14" y="264"/>
                  <a:pt x="14" y="264"/>
                  <a:pt x="14" y="264"/>
                </a:cubicBezTo>
                <a:cubicBezTo>
                  <a:pt x="14" y="264"/>
                  <a:pt x="15" y="267"/>
                  <a:pt x="16" y="267"/>
                </a:cubicBezTo>
                <a:cubicBezTo>
                  <a:pt x="16" y="267"/>
                  <a:pt x="18" y="268"/>
                  <a:pt x="18" y="268"/>
                </a:cubicBezTo>
                <a:cubicBezTo>
                  <a:pt x="18" y="268"/>
                  <a:pt x="20" y="270"/>
                  <a:pt x="20" y="270"/>
                </a:cubicBezTo>
                <a:cubicBezTo>
                  <a:pt x="21" y="271"/>
                  <a:pt x="20" y="273"/>
                  <a:pt x="20" y="273"/>
                </a:cubicBezTo>
                <a:cubicBezTo>
                  <a:pt x="20" y="273"/>
                  <a:pt x="20" y="274"/>
                  <a:pt x="19" y="274"/>
                </a:cubicBezTo>
                <a:cubicBezTo>
                  <a:pt x="18" y="274"/>
                  <a:pt x="18" y="274"/>
                  <a:pt x="16" y="274"/>
                </a:cubicBezTo>
                <a:cubicBezTo>
                  <a:pt x="16" y="273"/>
                  <a:pt x="16" y="273"/>
                  <a:pt x="15" y="273"/>
                </a:cubicBezTo>
                <a:cubicBezTo>
                  <a:pt x="13" y="273"/>
                  <a:pt x="13" y="273"/>
                  <a:pt x="13" y="273"/>
                </a:cubicBezTo>
                <a:cubicBezTo>
                  <a:pt x="12" y="273"/>
                  <a:pt x="12" y="273"/>
                  <a:pt x="11" y="273"/>
                </a:cubicBezTo>
                <a:cubicBezTo>
                  <a:pt x="10" y="273"/>
                  <a:pt x="10" y="273"/>
                  <a:pt x="10" y="273"/>
                </a:cubicBezTo>
                <a:cubicBezTo>
                  <a:pt x="9" y="273"/>
                  <a:pt x="9" y="273"/>
                  <a:pt x="8" y="274"/>
                </a:cubicBezTo>
                <a:cubicBezTo>
                  <a:pt x="8" y="275"/>
                  <a:pt x="8" y="275"/>
                  <a:pt x="8" y="275"/>
                </a:cubicBezTo>
                <a:cubicBezTo>
                  <a:pt x="8" y="275"/>
                  <a:pt x="7" y="276"/>
                  <a:pt x="7" y="277"/>
                </a:cubicBezTo>
                <a:cubicBezTo>
                  <a:pt x="6" y="277"/>
                  <a:pt x="6" y="279"/>
                  <a:pt x="6" y="279"/>
                </a:cubicBezTo>
                <a:cubicBezTo>
                  <a:pt x="6" y="279"/>
                  <a:pt x="6" y="280"/>
                  <a:pt x="6" y="280"/>
                </a:cubicBezTo>
                <a:cubicBezTo>
                  <a:pt x="6" y="280"/>
                  <a:pt x="6" y="282"/>
                  <a:pt x="6" y="282"/>
                </a:cubicBezTo>
                <a:cubicBezTo>
                  <a:pt x="5" y="284"/>
                  <a:pt x="5" y="284"/>
                  <a:pt x="5" y="284"/>
                </a:cubicBezTo>
                <a:cubicBezTo>
                  <a:pt x="5" y="284"/>
                  <a:pt x="4" y="285"/>
                  <a:pt x="5" y="286"/>
                </a:cubicBezTo>
                <a:cubicBezTo>
                  <a:pt x="5" y="286"/>
                  <a:pt x="5" y="287"/>
                  <a:pt x="5" y="287"/>
                </a:cubicBezTo>
                <a:cubicBezTo>
                  <a:pt x="6" y="288"/>
                  <a:pt x="6" y="288"/>
                  <a:pt x="6" y="288"/>
                </a:cubicBezTo>
                <a:cubicBezTo>
                  <a:pt x="4" y="290"/>
                  <a:pt x="4" y="290"/>
                  <a:pt x="4" y="290"/>
                </a:cubicBezTo>
                <a:cubicBezTo>
                  <a:pt x="4" y="292"/>
                  <a:pt x="4" y="292"/>
                  <a:pt x="4" y="292"/>
                </a:cubicBezTo>
                <a:cubicBezTo>
                  <a:pt x="4" y="292"/>
                  <a:pt x="5" y="293"/>
                  <a:pt x="4" y="294"/>
                </a:cubicBezTo>
                <a:cubicBezTo>
                  <a:pt x="4" y="294"/>
                  <a:pt x="3" y="295"/>
                  <a:pt x="3" y="295"/>
                </a:cubicBezTo>
                <a:cubicBezTo>
                  <a:pt x="3" y="295"/>
                  <a:pt x="1" y="297"/>
                  <a:pt x="1" y="297"/>
                </a:cubicBezTo>
                <a:cubicBezTo>
                  <a:pt x="1" y="297"/>
                  <a:pt x="1" y="298"/>
                  <a:pt x="1" y="298"/>
                </a:cubicBezTo>
                <a:cubicBezTo>
                  <a:pt x="1" y="298"/>
                  <a:pt x="0" y="300"/>
                  <a:pt x="0" y="300"/>
                </a:cubicBezTo>
                <a:cubicBezTo>
                  <a:pt x="0" y="300"/>
                  <a:pt x="0" y="303"/>
                  <a:pt x="0" y="303"/>
                </a:cubicBezTo>
                <a:cubicBezTo>
                  <a:pt x="0" y="303"/>
                  <a:pt x="1" y="304"/>
                  <a:pt x="1" y="304"/>
                </a:cubicBezTo>
                <a:cubicBezTo>
                  <a:pt x="1" y="304"/>
                  <a:pt x="1" y="305"/>
                  <a:pt x="1" y="306"/>
                </a:cubicBezTo>
                <a:cubicBezTo>
                  <a:pt x="0" y="306"/>
                  <a:pt x="1" y="307"/>
                  <a:pt x="1" y="308"/>
                </a:cubicBezTo>
                <a:cubicBezTo>
                  <a:pt x="1" y="308"/>
                  <a:pt x="1" y="309"/>
                  <a:pt x="1" y="309"/>
                </a:cubicBezTo>
                <a:cubicBezTo>
                  <a:pt x="0" y="311"/>
                  <a:pt x="0" y="311"/>
                  <a:pt x="0" y="311"/>
                </a:cubicBezTo>
                <a:cubicBezTo>
                  <a:pt x="0" y="311"/>
                  <a:pt x="0" y="311"/>
                  <a:pt x="0" y="311"/>
                </a:cubicBezTo>
                <a:cubicBezTo>
                  <a:pt x="0" y="312"/>
                  <a:pt x="0" y="312"/>
                  <a:pt x="0" y="312"/>
                </a:cubicBezTo>
                <a:cubicBezTo>
                  <a:pt x="0" y="314"/>
                  <a:pt x="0" y="314"/>
                  <a:pt x="0" y="314"/>
                </a:cubicBezTo>
                <a:cubicBezTo>
                  <a:pt x="2" y="314"/>
                  <a:pt x="2" y="314"/>
                  <a:pt x="2" y="314"/>
                </a:cubicBezTo>
                <a:cubicBezTo>
                  <a:pt x="3" y="313"/>
                  <a:pt x="3" y="313"/>
                  <a:pt x="3" y="313"/>
                </a:cubicBezTo>
                <a:cubicBezTo>
                  <a:pt x="8" y="311"/>
                  <a:pt x="8" y="311"/>
                  <a:pt x="8" y="311"/>
                </a:cubicBezTo>
                <a:cubicBezTo>
                  <a:pt x="11" y="314"/>
                  <a:pt x="11" y="314"/>
                  <a:pt x="11" y="314"/>
                </a:cubicBezTo>
                <a:cubicBezTo>
                  <a:pt x="14" y="317"/>
                  <a:pt x="14" y="317"/>
                  <a:pt x="14" y="317"/>
                </a:cubicBezTo>
                <a:cubicBezTo>
                  <a:pt x="19" y="317"/>
                  <a:pt x="19" y="317"/>
                  <a:pt x="19" y="317"/>
                </a:cubicBezTo>
                <a:cubicBezTo>
                  <a:pt x="22" y="321"/>
                  <a:pt x="22" y="321"/>
                  <a:pt x="22" y="321"/>
                </a:cubicBezTo>
                <a:cubicBezTo>
                  <a:pt x="25" y="324"/>
                  <a:pt x="25" y="324"/>
                  <a:pt x="25" y="324"/>
                </a:cubicBezTo>
                <a:cubicBezTo>
                  <a:pt x="30" y="323"/>
                  <a:pt x="30" y="323"/>
                  <a:pt x="30" y="323"/>
                </a:cubicBezTo>
                <a:cubicBezTo>
                  <a:pt x="35" y="326"/>
                  <a:pt x="35" y="326"/>
                  <a:pt x="35" y="326"/>
                </a:cubicBezTo>
                <a:cubicBezTo>
                  <a:pt x="34" y="329"/>
                  <a:pt x="34" y="329"/>
                  <a:pt x="34" y="329"/>
                </a:cubicBezTo>
                <a:cubicBezTo>
                  <a:pt x="34" y="329"/>
                  <a:pt x="38" y="324"/>
                  <a:pt x="39" y="323"/>
                </a:cubicBezTo>
                <a:cubicBezTo>
                  <a:pt x="40" y="322"/>
                  <a:pt x="44" y="321"/>
                  <a:pt x="44" y="321"/>
                </a:cubicBezTo>
                <a:cubicBezTo>
                  <a:pt x="44" y="321"/>
                  <a:pt x="46" y="323"/>
                  <a:pt x="48" y="324"/>
                </a:cubicBezTo>
                <a:cubicBezTo>
                  <a:pt x="51" y="324"/>
                  <a:pt x="51" y="324"/>
                  <a:pt x="51" y="324"/>
                </a:cubicBezTo>
                <a:cubicBezTo>
                  <a:pt x="53" y="324"/>
                  <a:pt x="61" y="323"/>
                  <a:pt x="61" y="323"/>
                </a:cubicBezTo>
                <a:cubicBezTo>
                  <a:pt x="72" y="324"/>
                  <a:pt x="72" y="324"/>
                  <a:pt x="72" y="324"/>
                </a:cubicBezTo>
                <a:cubicBezTo>
                  <a:pt x="78" y="321"/>
                  <a:pt x="78" y="321"/>
                  <a:pt x="78" y="321"/>
                </a:cubicBezTo>
                <a:cubicBezTo>
                  <a:pt x="90" y="322"/>
                  <a:pt x="90" y="322"/>
                  <a:pt x="90" y="322"/>
                </a:cubicBezTo>
                <a:cubicBezTo>
                  <a:pt x="92" y="321"/>
                  <a:pt x="92" y="321"/>
                  <a:pt x="92" y="321"/>
                </a:cubicBezTo>
                <a:cubicBezTo>
                  <a:pt x="93" y="322"/>
                  <a:pt x="93" y="322"/>
                  <a:pt x="93" y="322"/>
                </a:cubicBezTo>
                <a:cubicBezTo>
                  <a:pt x="97" y="321"/>
                  <a:pt x="97" y="321"/>
                  <a:pt x="97" y="321"/>
                </a:cubicBezTo>
                <a:cubicBezTo>
                  <a:pt x="101" y="325"/>
                  <a:pt x="101" y="325"/>
                  <a:pt x="101" y="325"/>
                </a:cubicBezTo>
                <a:cubicBezTo>
                  <a:pt x="109" y="324"/>
                  <a:pt x="109" y="324"/>
                  <a:pt x="109" y="324"/>
                </a:cubicBezTo>
                <a:cubicBezTo>
                  <a:pt x="114" y="317"/>
                  <a:pt x="114" y="317"/>
                  <a:pt x="114" y="317"/>
                </a:cubicBezTo>
                <a:cubicBezTo>
                  <a:pt x="114" y="317"/>
                  <a:pt x="117" y="314"/>
                  <a:pt x="121" y="313"/>
                </a:cubicBezTo>
                <a:cubicBezTo>
                  <a:pt x="125" y="313"/>
                  <a:pt x="132" y="310"/>
                  <a:pt x="132" y="310"/>
                </a:cubicBezTo>
                <a:lnTo>
                  <a:pt x="141" y="305"/>
                </a:lnTo>
                <a:close/>
              </a:path>
            </a:pathLst>
          </a:custGeom>
          <a:solidFill>
            <a:srgbClr val="8ED5DF"/>
          </a:solidFill>
          <a:ln w="0" cap="rnd">
            <a:solidFill>
              <a:srgbClr val="8ED5DF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Freeform 92">
            <a:extLst>
              <a:ext uri="{FF2B5EF4-FFF2-40B4-BE49-F238E27FC236}">
                <a16:creationId xmlns:a16="http://schemas.microsoft.com/office/drawing/2014/main" id="{F3874DA9-7BB5-BA6B-69A5-8DC6AEE2882E}"/>
              </a:ext>
            </a:extLst>
          </p:cNvPr>
          <p:cNvSpPr>
            <a:spLocks noEditPoints="1"/>
          </p:cNvSpPr>
          <p:nvPr/>
        </p:nvSpPr>
        <p:spPr bwMode="auto">
          <a:xfrm>
            <a:off x="9625589" y="2526761"/>
            <a:ext cx="695407" cy="1831599"/>
          </a:xfrm>
          <a:custGeom>
            <a:avLst/>
            <a:gdLst>
              <a:gd name="T0" fmla="*/ 246 w 282"/>
              <a:gd name="T1" fmla="*/ 59 h 766"/>
              <a:gd name="T2" fmla="*/ 210 w 282"/>
              <a:gd name="T3" fmla="*/ 30 h 766"/>
              <a:gd name="T4" fmla="*/ 183 w 282"/>
              <a:gd name="T5" fmla="*/ 8 h 766"/>
              <a:gd name="T6" fmla="*/ 167 w 282"/>
              <a:gd name="T7" fmla="*/ 32 h 766"/>
              <a:gd name="T8" fmla="*/ 123 w 282"/>
              <a:gd name="T9" fmla="*/ 69 h 766"/>
              <a:gd name="T10" fmla="*/ 100 w 282"/>
              <a:gd name="T11" fmla="*/ 111 h 766"/>
              <a:gd name="T12" fmla="*/ 65 w 282"/>
              <a:gd name="T13" fmla="*/ 180 h 766"/>
              <a:gd name="T14" fmla="*/ 52 w 282"/>
              <a:gd name="T15" fmla="*/ 265 h 766"/>
              <a:gd name="T16" fmla="*/ 15 w 282"/>
              <a:gd name="T17" fmla="*/ 333 h 766"/>
              <a:gd name="T18" fmla="*/ 25 w 282"/>
              <a:gd name="T19" fmla="*/ 418 h 766"/>
              <a:gd name="T20" fmla="*/ 27 w 282"/>
              <a:gd name="T21" fmla="*/ 466 h 766"/>
              <a:gd name="T22" fmla="*/ 29 w 282"/>
              <a:gd name="T23" fmla="*/ 515 h 766"/>
              <a:gd name="T24" fmla="*/ 13 w 282"/>
              <a:gd name="T25" fmla="*/ 535 h 766"/>
              <a:gd name="T26" fmla="*/ 8 w 282"/>
              <a:gd name="T27" fmla="*/ 567 h 766"/>
              <a:gd name="T28" fmla="*/ 10 w 282"/>
              <a:gd name="T29" fmla="*/ 603 h 766"/>
              <a:gd name="T30" fmla="*/ 12 w 282"/>
              <a:gd name="T31" fmla="*/ 616 h 766"/>
              <a:gd name="T32" fmla="*/ 19 w 282"/>
              <a:gd name="T33" fmla="*/ 636 h 766"/>
              <a:gd name="T34" fmla="*/ 25 w 282"/>
              <a:gd name="T35" fmla="*/ 655 h 766"/>
              <a:gd name="T36" fmla="*/ 46 w 282"/>
              <a:gd name="T37" fmla="*/ 685 h 766"/>
              <a:gd name="T38" fmla="*/ 50 w 282"/>
              <a:gd name="T39" fmla="*/ 705 h 766"/>
              <a:gd name="T40" fmla="*/ 60 w 282"/>
              <a:gd name="T41" fmla="*/ 739 h 766"/>
              <a:gd name="T42" fmla="*/ 64 w 282"/>
              <a:gd name="T43" fmla="*/ 764 h 766"/>
              <a:gd name="T44" fmla="*/ 93 w 282"/>
              <a:gd name="T45" fmla="*/ 758 h 766"/>
              <a:gd name="T46" fmla="*/ 107 w 282"/>
              <a:gd name="T47" fmla="*/ 752 h 766"/>
              <a:gd name="T48" fmla="*/ 114 w 282"/>
              <a:gd name="T49" fmla="*/ 729 h 766"/>
              <a:gd name="T50" fmla="*/ 122 w 282"/>
              <a:gd name="T51" fmla="*/ 717 h 766"/>
              <a:gd name="T52" fmla="*/ 158 w 282"/>
              <a:gd name="T53" fmla="*/ 688 h 766"/>
              <a:gd name="T54" fmla="*/ 165 w 282"/>
              <a:gd name="T55" fmla="*/ 629 h 766"/>
              <a:gd name="T56" fmla="*/ 163 w 282"/>
              <a:gd name="T57" fmla="*/ 590 h 766"/>
              <a:gd name="T58" fmla="*/ 182 w 282"/>
              <a:gd name="T59" fmla="*/ 559 h 766"/>
              <a:gd name="T60" fmla="*/ 191 w 282"/>
              <a:gd name="T61" fmla="*/ 558 h 766"/>
              <a:gd name="T62" fmla="*/ 205 w 282"/>
              <a:gd name="T63" fmla="*/ 541 h 766"/>
              <a:gd name="T64" fmla="*/ 207 w 282"/>
              <a:gd name="T65" fmla="*/ 514 h 766"/>
              <a:gd name="T66" fmla="*/ 199 w 282"/>
              <a:gd name="T67" fmla="*/ 493 h 766"/>
              <a:gd name="T68" fmla="*/ 180 w 282"/>
              <a:gd name="T69" fmla="*/ 467 h 766"/>
              <a:gd name="T70" fmla="*/ 161 w 282"/>
              <a:gd name="T71" fmla="*/ 459 h 766"/>
              <a:gd name="T72" fmla="*/ 151 w 282"/>
              <a:gd name="T73" fmla="*/ 424 h 766"/>
              <a:gd name="T74" fmla="*/ 157 w 282"/>
              <a:gd name="T75" fmla="*/ 407 h 766"/>
              <a:gd name="T76" fmla="*/ 154 w 282"/>
              <a:gd name="T77" fmla="*/ 369 h 766"/>
              <a:gd name="T78" fmla="*/ 168 w 282"/>
              <a:gd name="T79" fmla="*/ 350 h 766"/>
              <a:gd name="T80" fmla="*/ 182 w 282"/>
              <a:gd name="T81" fmla="*/ 325 h 766"/>
              <a:gd name="T82" fmla="*/ 196 w 282"/>
              <a:gd name="T83" fmla="*/ 307 h 766"/>
              <a:gd name="T84" fmla="*/ 210 w 282"/>
              <a:gd name="T85" fmla="*/ 295 h 766"/>
              <a:gd name="T86" fmla="*/ 225 w 282"/>
              <a:gd name="T87" fmla="*/ 266 h 766"/>
              <a:gd name="T88" fmla="*/ 229 w 282"/>
              <a:gd name="T89" fmla="*/ 238 h 766"/>
              <a:gd name="T90" fmla="*/ 225 w 282"/>
              <a:gd name="T91" fmla="*/ 219 h 766"/>
              <a:gd name="T92" fmla="*/ 229 w 282"/>
              <a:gd name="T93" fmla="*/ 198 h 766"/>
              <a:gd name="T94" fmla="*/ 242 w 282"/>
              <a:gd name="T95" fmla="*/ 187 h 766"/>
              <a:gd name="T96" fmla="*/ 258 w 282"/>
              <a:gd name="T97" fmla="*/ 170 h 766"/>
              <a:gd name="T98" fmla="*/ 269 w 282"/>
              <a:gd name="T99" fmla="*/ 173 h 766"/>
              <a:gd name="T100" fmla="*/ 275 w 282"/>
              <a:gd name="T101" fmla="*/ 169 h 766"/>
              <a:gd name="T102" fmla="*/ 279 w 282"/>
              <a:gd name="T103" fmla="*/ 165 h 766"/>
              <a:gd name="T104" fmla="*/ 266 w 282"/>
              <a:gd name="T105" fmla="*/ 119 h 766"/>
              <a:gd name="T106" fmla="*/ 164 w 282"/>
              <a:gd name="T107" fmla="*/ 699 h 766"/>
              <a:gd name="T108" fmla="*/ 174 w 282"/>
              <a:gd name="T109" fmla="*/ 650 h 766"/>
              <a:gd name="T110" fmla="*/ 175 w 282"/>
              <a:gd name="T111" fmla="*/ 673 h 766"/>
              <a:gd name="T112" fmla="*/ 165 w 282"/>
              <a:gd name="T113" fmla="*/ 710 h 766"/>
              <a:gd name="T114" fmla="*/ 210 w 282"/>
              <a:gd name="T115" fmla="*/ 625 h 766"/>
              <a:gd name="T116" fmla="*/ 229 w 282"/>
              <a:gd name="T117" fmla="*/ 607 h 766"/>
              <a:gd name="T118" fmla="*/ 224 w 282"/>
              <a:gd name="T119" fmla="*/ 631 h 766"/>
              <a:gd name="T120" fmla="*/ 216 w 282"/>
              <a:gd name="T121" fmla="*/ 660 h 7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82" h="766">
                <a:moveTo>
                  <a:pt x="255" y="88"/>
                </a:moveTo>
                <a:cubicBezTo>
                  <a:pt x="255" y="87"/>
                  <a:pt x="255" y="87"/>
                  <a:pt x="255" y="87"/>
                </a:cubicBezTo>
                <a:cubicBezTo>
                  <a:pt x="255" y="87"/>
                  <a:pt x="253" y="83"/>
                  <a:pt x="254" y="81"/>
                </a:cubicBezTo>
                <a:cubicBezTo>
                  <a:pt x="254" y="81"/>
                  <a:pt x="254" y="81"/>
                  <a:pt x="254" y="80"/>
                </a:cubicBezTo>
                <a:cubicBezTo>
                  <a:pt x="254" y="79"/>
                  <a:pt x="254" y="79"/>
                  <a:pt x="254" y="79"/>
                </a:cubicBezTo>
                <a:cubicBezTo>
                  <a:pt x="250" y="80"/>
                  <a:pt x="250" y="80"/>
                  <a:pt x="250" y="80"/>
                </a:cubicBezTo>
                <a:cubicBezTo>
                  <a:pt x="247" y="76"/>
                  <a:pt x="247" y="76"/>
                  <a:pt x="247" y="76"/>
                </a:cubicBezTo>
                <a:cubicBezTo>
                  <a:pt x="248" y="71"/>
                  <a:pt x="248" y="71"/>
                  <a:pt x="248" y="71"/>
                </a:cubicBezTo>
                <a:cubicBezTo>
                  <a:pt x="246" y="59"/>
                  <a:pt x="246" y="59"/>
                  <a:pt x="246" y="59"/>
                </a:cubicBezTo>
                <a:cubicBezTo>
                  <a:pt x="248" y="53"/>
                  <a:pt x="248" y="53"/>
                  <a:pt x="248" y="53"/>
                </a:cubicBezTo>
                <a:cubicBezTo>
                  <a:pt x="242" y="50"/>
                  <a:pt x="242" y="50"/>
                  <a:pt x="242" y="50"/>
                </a:cubicBezTo>
                <a:cubicBezTo>
                  <a:pt x="238" y="44"/>
                  <a:pt x="238" y="44"/>
                  <a:pt x="238" y="44"/>
                </a:cubicBezTo>
                <a:cubicBezTo>
                  <a:pt x="238" y="44"/>
                  <a:pt x="237" y="46"/>
                  <a:pt x="236" y="45"/>
                </a:cubicBezTo>
                <a:cubicBezTo>
                  <a:pt x="235" y="44"/>
                  <a:pt x="230" y="36"/>
                  <a:pt x="230" y="36"/>
                </a:cubicBezTo>
                <a:cubicBezTo>
                  <a:pt x="221" y="33"/>
                  <a:pt x="221" y="33"/>
                  <a:pt x="221" y="33"/>
                </a:cubicBezTo>
                <a:cubicBezTo>
                  <a:pt x="217" y="31"/>
                  <a:pt x="217" y="31"/>
                  <a:pt x="217" y="31"/>
                </a:cubicBezTo>
                <a:cubicBezTo>
                  <a:pt x="212" y="30"/>
                  <a:pt x="212" y="30"/>
                  <a:pt x="212" y="30"/>
                </a:cubicBezTo>
                <a:cubicBezTo>
                  <a:pt x="212" y="30"/>
                  <a:pt x="211" y="32"/>
                  <a:pt x="210" y="30"/>
                </a:cubicBezTo>
                <a:cubicBezTo>
                  <a:pt x="209" y="28"/>
                  <a:pt x="207" y="26"/>
                  <a:pt x="207" y="26"/>
                </a:cubicBezTo>
                <a:cubicBezTo>
                  <a:pt x="203" y="27"/>
                  <a:pt x="203" y="27"/>
                  <a:pt x="203" y="27"/>
                </a:cubicBezTo>
                <a:cubicBezTo>
                  <a:pt x="200" y="23"/>
                  <a:pt x="200" y="23"/>
                  <a:pt x="200" y="23"/>
                </a:cubicBezTo>
                <a:cubicBezTo>
                  <a:pt x="200" y="23"/>
                  <a:pt x="199" y="23"/>
                  <a:pt x="198" y="23"/>
                </a:cubicBezTo>
                <a:cubicBezTo>
                  <a:pt x="197" y="22"/>
                  <a:pt x="195" y="21"/>
                  <a:pt x="195" y="21"/>
                </a:cubicBezTo>
                <a:cubicBezTo>
                  <a:pt x="192" y="16"/>
                  <a:pt x="192" y="16"/>
                  <a:pt x="192" y="16"/>
                </a:cubicBezTo>
                <a:cubicBezTo>
                  <a:pt x="188" y="14"/>
                  <a:pt x="188" y="14"/>
                  <a:pt x="188" y="14"/>
                </a:cubicBezTo>
                <a:cubicBezTo>
                  <a:pt x="183" y="12"/>
                  <a:pt x="183" y="12"/>
                  <a:pt x="183" y="12"/>
                </a:cubicBezTo>
                <a:cubicBezTo>
                  <a:pt x="183" y="8"/>
                  <a:pt x="183" y="8"/>
                  <a:pt x="183" y="8"/>
                </a:cubicBezTo>
                <a:cubicBezTo>
                  <a:pt x="176" y="4"/>
                  <a:pt x="176" y="4"/>
                  <a:pt x="176" y="4"/>
                </a:cubicBezTo>
                <a:cubicBezTo>
                  <a:pt x="176" y="4"/>
                  <a:pt x="175" y="2"/>
                  <a:pt x="176" y="2"/>
                </a:cubicBezTo>
                <a:cubicBezTo>
                  <a:pt x="177" y="1"/>
                  <a:pt x="180" y="1"/>
                  <a:pt x="182" y="1"/>
                </a:cubicBezTo>
                <a:cubicBezTo>
                  <a:pt x="177" y="0"/>
                  <a:pt x="177" y="0"/>
                  <a:pt x="177" y="0"/>
                </a:cubicBezTo>
                <a:cubicBezTo>
                  <a:pt x="171" y="5"/>
                  <a:pt x="171" y="5"/>
                  <a:pt x="171" y="5"/>
                </a:cubicBezTo>
                <a:cubicBezTo>
                  <a:pt x="168" y="5"/>
                  <a:pt x="168" y="5"/>
                  <a:pt x="168" y="5"/>
                </a:cubicBezTo>
                <a:cubicBezTo>
                  <a:pt x="168" y="5"/>
                  <a:pt x="166" y="6"/>
                  <a:pt x="166" y="7"/>
                </a:cubicBezTo>
                <a:cubicBezTo>
                  <a:pt x="167" y="8"/>
                  <a:pt x="169" y="17"/>
                  <a:pt x="170" y="19"/>
                </a:cubicBezTo>
                <a:cubicBezTo>
                  <a:pt x="171" y="20"/>
                  <a:pt x="171" y="27"/>
                  <a:pt x="167" y="32"/>
                </a:cubicBezTo>
                <a:cubicBezTo>
                  <a:pt x="171" y="36"/>
                  <a:pt x="171" y="36"/>
                  <a:pt x="171" y="36"/>
                </a:cubicBezTo>
                <a:cubicBezTo>
                  <a:pt x="167" y="41"/>
                  <a:pt x="167" y="41"/>
                  <a:pt x="167" y="41"/>
                </a:cubicBezTo>
                <a:cubicBezTo>
                  <a:pt x="161" y="42"/>
                  <a:pt x="161" y="42"/>
                  <a:pt x="161" y="42"/>
                </a:cubicBezTo>
                <a:cubicBezTo>
                  <a:pt x="161" y="42"/>
                  <a:pt x="155" y="41"/>
                  <a:pt x="154" y="40"/>
                </a:cubicBezTo>
                <a:cubicBezTo>
                  <a:pt x="153" y="39"/>
                  <a:pt x="148" y="37"/>
                  <a:pt x="147" y="37"/>
                </a:cubicBezTo>
                <a:cubicBezTo>
                  <a:pt x="145" y="38"/>
                  <a:pt x="131" y="37"/>
                  <a:pt x="131" y="37"/>
                </a:cubicBezTo>
                <a:cubicBezTo>
                  <a:pt x="128" y="41"/>
                  <a:pt x="129" y="62"/>
                  <a:pt x="130" y="65"/>
                </a:cubicBezTo>
                <a:cubicBezTo>
                  <a:pt x="128" y="69"/>
                  <a:pt x="128" y="69"/>
                  <a:pt x="128" y="69"/>
                </a:cubicBezTo>
                <a:cubicBezTo>
                  <a:pt x="123" y="69"/>
                  <a:pt x="123" y="69"/>
                  <a:pt x="123" y="69"/>
                </a:cubicBezTo>
                <a:cubicBezTo>
                  <a:pt x="113" y="64"/>
                  <a:pt x="113" y="64"/>
                  <a:pt x="113" y="64"/>
                </a:cubicBezTo>
                <a:cubicBezTo>
                  <a:pt x="109" y="72"/>
                  <a:pt x="109" y="72"/>
                  <a:pt x="109" y="72"/>
                </a:cubicBezTo>
                <a:cubicBezTo>
                  <a:pt x="109" y="72"/>
                  <a:pt x="105" y="76"/>
                  <a:pt x="105" y="78"/>
                </a:cubicBezTo>
                <a:cubicBezTo>
                  <a:pt x="105" y="79"/>
                  <a:pt x="103" y="83"/>
                  <a:pt x="103" y="83"/>
                </a:cubicBezTo>
                <a:cubicBezTo>
                  <a:pt x="103" y="84"/>
                  <a:pt x="103" y="91"/>
                  <a:pt x="103" y="91"/>
                </a:cubicBezTo>
                <a:cubicBezTo>
                  <a:pt x="101" y="95"/>
                  <a:pt x="101" y="95"/>
                  <a:pt x="101" y="95"/>
                </a:cubicBezTo>
                <a:cubicBezTo>
                  <a:pt x="95" y="99"/>
                  <a:pt x="95" y="99"/>
                  <a:pt x="95" y="99"/>
                </a:cubicBezTo>
                <a:cubicBezTo>
                  <a:pt x="95" y="104"/>
                  <a:pt x="95" y="104"/>
                  <a:pt x="95" y="104"/>
                </a:cubicBezTo>
                <a:cubicBezTo>
                  <a:pt x="95" y="104"/>
                  <a:pt x="98" y="110"/>
                  <a:pt x="100" y="111"/>
                </a:cubicBezTo>
                <a:cubicBezTo>
                  <a:pt x="101" y="113"/>
                  <a:pt x="103" y="121"/>
                  <a:pt x="103" y="121"/>
                </a:cubicBezTo>
                <a:cubicBezTo>
                  <a:pt x="103" y="121"/>
                  <a:pt x="100" y="128"/>
                  <a:pt x="99" y="130"/>
                </a:cubicBezTo>
                <a:cubicBezTo>
                  <a:pt x="98" y="132"/>
                  <a:pt x="90" y="142"/>
                  <a:pt x="90" y="142"/>
                </a:cubicBezTo>
                <a:cubicBezTo>
                  <a:pt x="85" y="155"/>
                  <a:pt x="85" y="155"/>
                  <a:pt x="85" y="155"/>
                </a:cubicBezTo>
                <a:cubicBezTo>
                  <a:pt x="85" y="164"/>
                  <a:pt x="85" y="164"/>
                  <a:pt x="85" y="164"/>
                </a:cubicBezTo>
                <a:cubicBezTo>
                  <a:pt x="84" y="169"/>
                  <a:pt x="84" y="169"/>
                  <a:pt x="84" y="169"/>
                </a:cubicBezTo>
                <a:cubicBezTo>
                  <a:pt x="77" y="176"/>
                  <a:pt x="77" y="176"/>
                  <a:pt x="77" y="176"/>
                </a:cubicBezTo>
                <a:cubicBezTo>
                  <a:pt x="68" y="177"/>
                  <a:pt x="68" y="177"/>
                  <a:pt x="68" y="177"/>
                </a:cubicBezTo>
                <a:cubicBezTo>
                  <a:pt x="65" y="180"/>
                  <a:pt x="65" y="180"/>
                  <a:pt x="65" y="180"/>
                </a:cubicBezTo>
                <a:cubicBezTo>
                  <a:pt x="70" y="197"/>
                  <a:pt x="70" y="197"/>
                  <a:pt x="70" y="197"/>
                </a:cubicBezTo>
                <a:cubicBezTo>
                  <a:pt x="68" y="205"/>
                  <a:pt x="68" y="205"/>
                  <a:pt x="68" y="205"/>
                </a:cubicBezTo>
                <a:cubicBezTo>
                  <a:pt x="67" y="212"/>
                  <a:pt x="67" y="212"/>
                  <a:pt x="67" y="212"/>
                </a:cubicBezTo>
                <a:cubicBezTo>
                  <a:pt x="67" y="212"/>
                  <a:pt x="65" y="218"/>
                  <a:pt x="66" y="219"/>
                </a:cubicBezTo>
                <a:cubicBezTo>
                  <a:pt x="67" y="221"/>
                  <a:pt x="68" y="225"/>
                  <a:pt x="68" y="225"/>
                </a:cubicBezTo>
                <a:cubicBezTo>
                  <a:pt x="64" y="228"/>
                  <a:pt x="64" y="228"/>
                  <a:pt x="64" y="228"/>
                </a:cubicBezTo>
                <a:cubicBezTo>
                  <a:pt x="65" y="234"/>
                  <a:pt x="65" y="234"/>
                  <a:pt x="65" y="234"/>
                </a:cubicBezTo>
                <a:cubicBezTo>
                  <a:pt x="50" y="260"/>
                  <a:pt x="50" y="260"/>
                  <a:pt x="50" y="260"/>
                </a:cubicBezTo>
                <a:cubicBezTo>
                  <a:pt x="52" y="265"/>
                  <a:pt x="52" y="265"/>
                  <a:pt x="52" y="265"/>
                </a:cubicBezTo>
                <a:cubicBezTo>
                  <a:pt x="61" y="267"/>
                  <a:pt x="61" y="267"/>
                  <a:pt x="61" y="267"/>
                </a:cubicBezTo>
                <a:cubicBezTo>
                  <a:pt x="62" y="283"/>
                  <a:pt x="62" y="283"/>
                  <a:pt x="62" y="283"/>
                </a:cubicBezTo>
                <a:cubicBezTo>
                  <a:pt x="59" y="290"/>
                  <a:pt x="59" y="290"/>
                  <a:pt x="59" y="290"/>
                </a:cubicBezTo>
                <a:cubicBezTo>
                  <a:pt x="58" y="292"/>
                  <a:pt x="58" y="292"/>
                  <a:pt x="58" y="292"/>
                </a:cubicBezTo>
                <a:cubicBezTo>
                  <a:pt x="34" y="293"/>
                  <a:pt x="34" y="293"/>
                  <a:pt x="34" y="293"/>
                </a:cubicBezTo>
                <a:cubicBezTo>
                  <a:pt x="21" y="310"/>
                  <a:pt x="21" y="310"/>
                  <a:pt x="21" y="310"/>
                </a:cubicBezTo>
                <a:cubicBezTo>
                  <a:pt x="19" y="320"/>
                  <a:pt x="19" y="320"/>
                  <a:pt x="19" y="320"/>
                </a:cubicBezTo>
                <a:cubicBezTo>
                  <a:pt x="18" y="327"/>
                  <a:pt x="18" y="327"/>
                  <a:pt x="18" y="327"/>
                </a:cubicBezTo>
                <a:cubicBezTo>
                  <a:pt x="18" y="327"/>
                  <a:pt x="15" y="331"/>
                  <a:pt x="15" y="333"/>
                </a:cubicBezTo>
                <a:cubicBezTo>
                  <a:pt x="15" y="334"/>
                  <a:pt x="15" y="340"/>
                  <a:pt x="15" y="340"/>
                </a:cubicBezTo>
                <a:cubicBezTo>
                  <a:pt x="19" y="348"/>
                  <a:pt x="19" y="348"/>
                  <a:pt x="19" y="348"/>
                </a:cubicBezTo>
                <a:cubicBezTo>
                  <a:pt x="19" y="354"/>
                  <a:pt x="19" y="354"/>
                  <a:pt x="19" y="354"/>
                </a:cubicBezTo>
                <a:cubicBezTo>
                  <a:pt x="17" y="357"/>
                  <a:pt x="17" y="357"/>
                  <a:pt x="17" y="357"/>
                </a:cubicBezTo>
                <a:cubicBezTo>
                  <a:pt x="18" y="364"/>
                  <a:pt x="18" y="364"/>
                  <a:pt x="18" y="364"/>
                </a:cubicBezTo>
                <a:cubicBezTo>
                  <a:pt x="18" y="364"/>
                  <a:pt x="19" y="366"/>
                  <a:pt x="18" y="367"/>
                </a:cubicBezTo>
                <a:cubicBezTo>
                  <a:pt x="16" y="369"/>
                  <a:pt x="16" y="371"/>
                  <a:pt x="17" y="373"/>
                </a:cubicBezTo>
                <a:cubicBezTo>
                  <a:pt x="17" y="374"/>
                  <a:pt x="24" y="387"/>
                  <a:pt x="24" y="387"/>
                </a:cubicBezTo>
                <a:cubicBezTo>
                  <a:pt x="25" y="418"/>
                  <a:pt x="25" y="418"/>
                  <a:pt x="25" y="418"/>
                </a:cubicBezTo>
                <a:cubicBezTo>
                  <a:pt x="28" y="426"/>
                  <a:pt x="28" y="426"/>
                  <a:pt x="28" y="426"/>
                </a:cubicBezTo>
                <a:cubicBezTo>
                  <a:pt x="35" y="431"/>
                  <a:pt x="35" y="431"/>
                  <a:pt x="35" y="431"/>
                </a:cubicBezTo>
                <a:cubicBezTo>
                  <a:pt x="41" y="436"/>
                  <a:pt x="41" y="436"/>
                  <a:pt x="41" y="436"/>
                </a:cubicBezTo>
                <a:cubicBezTo>
                  <a:pt x="42" y="445"/>
                  <a:pt x="42" y="445"/>
                  <a:pt x="42" y="445"/>
                </a:cubicBezTo>
                <a:cubicBezTo>
                  <a:pt x="42" y="445"/>
                  <a:pt x="40" y="452"/>
                  <a:pt x="40" y="453"/>
                </a:cubicBezTo>
                <a:cubicBezTo>
                  <a:pt x="41" y="454"/>
                  <a:pt x="35" y="454"/>
                  <a:pt x="35" y="454"/>
                </a:cubicBezTo>
                <a:cubicBezTo>
                  <a:pt x="30" y="455"/>
                  <a:pt x="30" y="455"/>
                  <a:pt x="30" y="455"/>
                </a:cubicBezTo>
                <a:cubicBezTo>
                  <a:pt x="25" y="460"/>
                  <a:pt x="25" y="460"/>
                  <a:pt x="25" y="460"/>
                </a:cubicBezTo>
                <a:cubicBezTo>
                  <a:pt x="27" y="466"/>
                  <a:pt x="27" y="466"/>
                  <a:pt x="27" y="466"/>
                </a:cubicBezTo>
                <a:cubicBezTo>
                  <a:pt x="30" y="475"/>
                  <a:pt x="30" y="475"/>
                  <a:pt x="30" y="475"/>
                </a:cubicBezTo>
                <a:cubicBezTo>
                  <a:pt x="36" y="482"/>
                  <a:pt x="36" y="482"/>
                  <a:pt x="36" y="482"/>
                </a:cubicBezTo>
                <a:cubicBezTo>
                  <a:pt x="38" y="488"/>
                  <a:pt x="38" y="488"/>
                  <a:pt x="38" y="488"/>
                </a:cubicBezTo>
                <a:cubicBezTo>
                  <a:pt x="35" y="494"/>
                  <a:pt x="35" y="494"/>
                  <a:pt x="35" y="494"/>
                </a:cubicBezTo>
                <a:cubicBezTo>
                  <a:pt x="33" y="497"/>
                  <a:pt x="33" y="497"/>
                  <a:pt x="33" y="497"/>
                </a:cubicBezTo>
                <a:cubicBezTo>
                  <a:pt x="35" y="502"/>
                  <a:pt x="35" y="502"/>
                  <a:pt x="35" y="502"/>
                </a:cubicBezTo>
                <a:cubicBezTo>
                  <a:pt x="35" y="507"/>
                  <a:pt x="35" y="507"/>
                  <a:pt x="35" y="507"/>
                </a:cubicBezTo>
                <a:cubicBezTo>
                  <a:pt x="35" y="507"/>
                  <a:pt x="33" y="510"/>
                  <a:pt x="33" y="511"/>
                </a:cubicBezTo>
                <a:cubicBezTo>
                  <a:pt x="33" y="512"/>
                  <a:pt x="29" y="515"/>
                  <a:pt x="29" y="515"/>
                </a:cubicBezTo>
                <a:cubicBezTo>
                  <a:pt x="26" y="518"/>
                  <a:pt x="26" y="518"/>
                  <a:pt x="26" y="518"/>
                </a:cubicBezTo>
                <a:cubicBezTo>
                  <a:pt x="23" y="519"/>
                  <a:pt x="23" y="519"/>
                  <a:pt x="23" y="519"/>
                </a:cubicBezTo>
                <a:cubicBezTo>
                  <a:pt x="23" y="519"/>
                  <a:pt x="21" y="518"/>
                  <a:pt x="20" y="519"/>
                </a:cubicBezTo>
                <a:cubicBezTo>
                  <a:pt x="20" y="519"/>
                  <a:pt x="18" y="521"/>
                  <a:pt x="18" y="521"/>
                </a:cubicBezTo>
                <a:cubicBezTo>
                  <a:pt x="18" y="524"/>
                  <a:pt x="18" y="524"/>
                  <a:pt x="18" y="524"/>
                </a:cubicBezTo>
                <a:cubicBezTo>
                  <a:pt x="20" y="526"/>
                  <a:pt x="20" y="526"/>
                  <a:pt x="20" y="526"/>
                </a:cubicBezTo>
                <a:cubicBezTo>
                  <a:pt x="19" y="531"/>
                  <a:pt x="19" y="531"/>
                  <a:pt x="19" y="531"/>
                </a:cubicBezTo>
                <a:cubicBezTo>
                  <a:pt x="16" y="534"/>
                  <a:pt x="16" y="534"/>
                  <a:pt x="16" y="534"/>
                </a:cubicBezTo>
                <a:cubicBezTo>
                  <a:pt x="13" y="535"/>
                  <a:pt x="13" y="535"/>
                  <a:pt x="13" y="535"/>
                </a:cubicBezTo>
                <a:cubicBezTo>
                  <a:pt x="15" y="541"/>
                  <a:pt x="15" y="541"/>
                  <a:pt x="15" y="541"/>
                </a:cubicBezTo>
                <a:cubicBezTo>
                  <a:pt x="19" y="548"/>
                  <a:pt x="19" y="548"/>
                  <a:pt x="19" y="548"/>
                </a:cubicBezTo>
                <a:cubicBezTo>
                  <a:pt x="19" y="554"/>
                  <a:pt x="19" y="554"/>
                  <a:pt x="19" y="554"/>
                </a:cubicBezTo>
                <a:cubicBezTo>
                  <a:pt x="16" y="560"/>
                  <a:pt x="16" y="560"/>
                  <a:pt x="16" y="560"/>
                </a:cubicBezTo>
                <a:cubicBezTo>
                  <a:pt x="15" y="567"/>
                  <a:pt x="15" y="567"/>
                  <a:pt x="15" y="567"/>
                </a:cubicBezTo>
                <a:cubicBezTo>
                  <a:pt x="14" y="573"/>
                  <a:pt x="14" y="573"/>
                  <a:pt x="14" y="573"/>
                </a:cubicBezTo>
                <a:cubicBezTo>
                  <a:pt x="12" y="574"/>
                  <a:pt x="12" y="574"/>
                  <a:pt x="12" y="574"/>
                </a:cubicBezTo>
                <a:cubicBezTo>
                  <a:pt x="9" y="574"/>
                  <a:pt x="9" y="574"/>
                  <a:pt x="9" y="574"/>
                </a:cubicBezTo>
                <a:cubicBezTo>
                  <a:pt x="9" y="574"/>
                  <a:pt x="9" y="568"/>
                  <a:pt x="8" y="567"/>
                </a:cubicBezTo>
                <a:cubicBezTo>
                  <a:pt x="8" y="567"/>
                  <a:pt x="1" y="561"/>
                  <a:pt x="1" y="561"/>
                </a:cubicBezTo>
                <a:cubicBezTo>
                  <a:pt x="1" y="567"/>
                  <a:pt x="1" y="567"/>
                  <a:pt x="1" y="567"/>
                </a:cubicBezTo>
                <a:cubicBezTo>
                  <a:pt x="0" y="574"/>
                  <a:pt x="0" y="574"/>
                  <a:pt x="0" y="574"/>
                </a:cubicBezTo>
                <a:cubicBezTo>
                  <a:pt x="0" y="574"/>
                  <a:pt x="1" y="578"/>
                  <a:pt x="2" y="579"/>
                </a:cubicBezTo>
                <a:cubicBezTo>
                  <a:pt x="3" y="580"/>
                  <a:pt x="4" y="587"/>
                  <a:pt x="4" y="587"/>
                </a:cubicBezTo>
                <a:cubicBezTo>
                  <a:pt x="3" y="594"/>
                  <a:pt x="3" y="594"/>
                  <a:pt x="3" y="594"/>
                </a:cubicBezTo>
                <a:cubicBezTo>
                  <a:pt x="3" y="594"/>
                  <a:pt x="5" y="599"/>
                  <a:pt x="5" y="599"/>
                </a:cubicBezTo>
                <a:cubicBezTo>
                  <a:pt x="5" y="600"/>
                  <a:pt x="6" y="604"/>
                  <a:pt x="6" y="604"/>
                </a:cubicBezTo>
                <a:cubicBezTo>
                  <a:pt x="10" y="603"/>
                  <a:pt x="10" y="603"/>
                  <a:pt x="10" y="603"/>
                </a:cubicBezTo>
                <a:cubicBezTo>
                  <a:pt x="9" y="600"/>
                  <a:pt x="9" y="600"/>
                  <a:pt x="9" y="600"/>
                </a:cubicBezTo>
                <a:cubicBezTo>
                  <a:pt x="12" y="604"/>
                  <a:pt x="12" y="604"/>
                  <a:pt x="12" y="604"/>
                </a:cubicBezTo>
                <a:cubicBezTo>
                  <a:pt x="12" y="604"/>
                  <a:pt x="10" y="605"/>
                  <a:pt x="12" y="604"/>
                </a:cubicBezTo>
                <a:cubicBezTo>
                  <a:pt x="13" y="604"/>
                  <a:pt x="15" y="602"/>
                  <a:pt x="15" y="602"/>
                </a:cubicBezTo>
                <a:cubicBezTo>
                  <a:pt x="14" y="605"/>
                  <a:pt x="14" y="605"/>
                  <a:pt x="14" y="605"/>
                </a:cubicBezTo>
                <a:cubicBezTo>
                  <a:pt x="12" y="609"/>
                  <a:pt x="12" y="609"/>
                  <a:pt x="12" y="609"/>
                </a:cubicBezTo>
                <a:cubicBezTo>
                  <a:pt x="13" y="610"/>
                  <a:pt x="13" y="610"/>
                  <a:pt x="13" y="610"/>
                </a:cubicBezTo>
                <a:cubicBezTo>
                  <a:pt x="16" y="611"/>
                  <a:pt x="16" y="611"/>
                  <a:pt x="16" y="611"/>
                </a:cubicBezTo>
                <a:cubicBezTo>
                  <a:pt x="12" y="616"/>
                  <a:pt x="12" y="616"/>
                  <a:pt x="12" y="616"/>
                </a:cubicBezTo>
                <a:cubicBezTo>
                  <a:pt x="12" y="616"/>
                  <a:pt x="14" y="619"/>
                  <a:pt x="15" y="620"/>
                </a:cubicBezTo>
                <a:cubicBezTo>
                  <a:pt x="15" y="620"/>
                  <a:pt x="19" y="617"/>
                  <a:pt x="19" y="617"/>
                </a:cubicBezTo>
                <a:cubicBezTo>
                  <a:pt x="19" y="617"/>
                  <a:pt x="19" y="618"/>
                  <a:pt x="19" y="619"/>
                </a:cubicBezTo>
                <a:cubicBezTo>
                  <a:pt x="19" y="619"/>
                  <a:pt x="16" y="622"/>
                  <a:pt x="16" y="624"/>
                </a:cubicBezTo>
                <a:cubicBezTo>
                  <a:pt x="17" y="625"/>
                  <a:pt x="22" y="623"/>
                  <a:pt x="21" y="624"/>
                </a:cubicBezTo>
                <a:cubicBezTo>
                  <a:pt x="20" y="625"/>
                  <a:pt x="20" y="627"/>
                  <a:pt x="20" y="627"/>
                </a:cubicBezTo>
                <a:cubicBezTo>
                  <a:pt x="20" y="627"/>
                  <a:pt x="17" y="630"/>
                  <a:pt x="19" y="631"/>
                </a:cubicBezTo>
                <a:cubicBezTo>
                  <a:pt x="20" y="632"/>
                  <a:pt x="23" y="633"/>
                  <a:pt x="22" y="633"/>
                </a:cubicBezTo>
                <a:cubicBezTo>
                  <a:pt x="22" y="634"/>
                  <a:pt x="19" y="636"/>
                  <a:pt x="19" y="636"/>
                </a:cubicBezTo>
                <a:cubicBezTo>
                  <a:pt x="19" y="636"/>
                  <a:pt x="18" y="638"/>
                  <a:pt x="19" y="639"/>
                </a:cubicBezTo>
                <a:cubicBezTo>
                  <a:pt x="20" y="640"/>
                  <a:pt x="23" y="640"/>
                  <a:pt x="23" y="640"/>
                </a:cubicBezTo>
                <a:cubicBezTo>
                  <a:pt x="23" y="640"/>
                  <a:pt x="23" y="638"/>
                  <a:pt x="23" y="639"/>
                </a:cubicBezTo>
                <a:cubicBezTo>
                  <a:pt x="23" y="640"/>
                  <a:pt x="22" y="642"/>
                  <a:pt x="22" y="642"/>
                </a:cubicBezTo>
                <a:cubicBezTo>
                  <a:pt x="22" y="642"/>
                  <a:pt x="21" y="644"/>
                  <a:pt x="22" y="645"/>
                </a:cubicBezTo>
                <a:cubicBezTo>
                  <a:pt x="23" y="645"/>
                  <a:pt x="25" y="645"/>
                  <a:pt x="25" y="645"/>
                </a:cubicBezTo>
                <a:cubicBezTo>
                  <a:pt x="25" y="645"/>
                  <a:pt x="25" y="646"/>
                  <a:pt x="25" y="648"/>
                </a:cubicBezTo>
                <a:cubicBezTo>
                  <a:pt x="25" y="649"/>
                  <a:pt x="25" y="652"/>
                  <a:pt x="25" y="652"/>
                </a:cubicBezTo>
                <a:cubicBezTo>
                  <a:pt x="25" y="653"/>
                  <a:pt x="25" y="655"/>
                  <a:pt x="25" y="655"/>
                </a:cubicBezTo>
                <a:cubicBezTo>
                  <a:pt x="25" y="655"/>
                  <a:pt x="24" y="656"/>
                  <a:pt x="27" y="656"/>
                </a:cubicBezTo>
                <a:cubicBezTo>
                  <a:pt x="29" y="656"/>
                  <a:pt x="29" y="655"/>
                  <a:pt x="30" y="655"/>
                </a:cubicBezTo>
                <a:cubicBezTo>
                  <a:pt x="31" y="655"/>
                  <a:pt x="31" y="656"/>
                  <a:pt x="32" y="657"/>
                </a:cubicBezTo>
                <a:cubicBezTo>
                  <a:pt x="32" y="659"/>
                  <a:pt x="32" y="660"/>
                  <a:pt x="32" y="661"/>
                </a:cubicBezTo>
                <a:cubicBezTo>
                  <a:pt x="33" y="662"/>
                  <a:pt x="37" y="672"/>
                  <a:pt x="37" y="672"/>
                </a:cubicBezTo>
                <a:cubicBezTo>
                  <a:pt x="37" y="672"/>
                  <a:pt x="38" y="676"/>
                  <a:pt x="39" y="677"/>
                </a:cubicBezTo>
                <a:cubicBezTo>
                  <a:pt x="39" y="678"/>
                  <a:pt x="40" y="679"/>
                  <a:pt x="41" y="680"/>
                </a:cubicBezTo>
                <a:cubicBezTo>
                  <a:pt x="41" y="680"/>
                  <a:pt x="43" y="683"/>
                  <a:pt x="43" y="683"/>
                </a:cubicBezTo>
                <a:cubicBezTo>
                  <a:pt x="46" y="685"/>
                  <a:pt x="46" y="685"/>
                  <a:pt x="46" y="685"/>
                </a:cubicBezTo>
                <a:cubicBezTo>
                  <a:pt x="50" y="692"/>
                  <a:pt x="50" y="692"/>
                  <a:pt x="50" y="692"/>
                </a:cubicBezTo>
                <a:cubicBezTo>
                  <a:pt x="50" y="692"/>
                  <a:pt x="53" y="695"/>
                  <a:pt x="53" y="695"/>
                </a:cubicBezTo>
                <a:cubicBezTo>
                  <a:pt x="54" y="695"/>
                  <a:pt x="56" y="693"/>
                  <a:pt x="56" y="693"/>
                </a:cubicBezTo>
                <a:cubicBezTo>
                  <a:pt x="56" y="693"/>
                  <a:pt x="59" y="694"/>
                  <a:pt x="59" y="695"/>
                </a:cubicBezTo>
                <a:cubicBezTo>
                  <a:pt x="58" y="695"/>
                  <a:pt x="57" y="699"/>
                  <a:pt x="57" y="700"/>
                </a:cubicBezTo>
                <a:cubicBezTo>
                  <a:pt x="58" y="701"/>
                  <a:pt x="58" y="703"/>
                  <a:pt x="58" y="703"/>
                </a:cubicBezTo>
                <a:cubicBezTo>
                  <a:pt x="56" y="704"/>
                  <a:pt x="56" y="704"/>
                  <a:pt x="56" y="704"/>
                </a:cubicBezTo>
                <a:cubicBezTo>
                  <a:pt x="54" y="705"/>
                  <a:pt x="54" y="705"/>
                  <a:pt x="54" y="705"/>
                </a:cubicBezTo>
                <a:cubicBezTo>
                  <a:pt x="50" y="705"/>
                  <a:pt x="50" y="705"/>
                  <a:pt x="50" y="705"/>
                </a:cubicBezTo>
                <a:cubicBezTo>
                  <a:pt x="49" y="709"/>
                  <a:pt x="49" y="709"/>
                  <a:pt x="49" y="709"/>
                </a:cubicBezTo>
                <a:cubicBezTo>
                  <a:pt x="53" y="711"/>
                  <a:pt x="53" y="711"/>
                  <a:pt x="53" y="711"/>
                </a:cubicBezTo>
                <a:cubicBezTo>
                  <a:pt x="53" y="711"/>
                  <a:pt x="55" y="713"/>
                  <a:pt x="56" y="713"/>
                </a:cubicBezTo>
                <a:cubicBezTo>
                  <a:pt x="56" y="714"/>
                  <a:pt x="56" y="718"/>
                  <a:pt x="56" y="718"/>
                </a:cubicBezTo>
                <a:cubicBezTo>
                  <a:pt x="55" y="718"/>
                  <a:pt x="51" y="718"/>
                  <a:pt x="51" y="718"/>
                </a:cubicBezTo>
                <a:cubicBezTo>
                  <a:pt x="51" y="718"/>
                  <a:pt x="49" y="721"/>
                  <a:pt x="49" y="721"/>
                </a:cubicBezTo>
                <a:cubicBezTo>
                  <a:pt x="49" y="722"/>
                  <a:pt x="48" y="722"/>
                  <a:pt x="50" y="725"/>
                </a:cubicBezTo>
                <a:cubicBezTo>
                  <a:pt x="51" y="727"/>
                  <a:pt x="56" y="733"/>
                  <a:pt x="56" y="733"/>
                </a:cubicBezTo>
                <a:cubicBezTo>
                  <a:pt x="56" y="733"/>
                  <a:pt x="60" y="739"/>
                  <a:pt x="60" y="739"/>
                </a:cubicBezTo>
                <a:cubicBezTo>
                  <a:pt x="60" y="740"/>
                  <a:pt x="63" y="744"/>
                  <a:pt x="63" y="744"/>
                </a:cubicBezTo>
                <a:cubicBezTo>
                  <a:pt x="64" y="744"/>
                  <a:pt x="64" y="748"/>
                  <a:pt x="64" y="748"/>
                </a:cubicBezTo>
                <a:cubicBezTo>
                  <a:pt x="63" y="750"/>
                  <a:pt x="63" y="750"/>
                  <a:pt x="63" y="750"/>
                </a:cubicBezTo>
                <a:cubicBezTo>
                  <a:pt x="62" y="753"/>
                  <a:pt x="62" y="753"/>
                  <a:pt x="62" y="753"/>
                </a:cubicBezTo>
                <a:cubicBezTo>
                  <a:pt x="61" y="756"/>
                  <a:pt x="61" y="756"/>
                  <a:pt x="61" y="756"/>
                </a:cubicBezTo>
                <a:cubicBezTo>
                  <a:pt x="62" y="758"/>
                  <a:pt x="62" y="758"/>
                  <a:pt x="62" y="758"/>
                </a:cubicBezTo>
                <a:cubicBezTo>
                  <a:pt x="61" y="760"/>
                  <a:pt x="61" y="760"/>
                  <a:pt x="61" y="760"/>
                </a:cubicBezTo>
                <a:cubicBezTo>
                  <a:pt x="59" y="763"/>
                  <a:pt x="59" y="763"/>
                  <a:pt x="59" y="763"/>
                </a:cubicBezTo>
                <a:cubicBezTo>
                  <a:pt x="64" y="764"/>
                  <a:pt x="64" y="764"/>
                  <a:pt x="64" y="764"/>
                </a:cubicBezTo>
                <a:cubicBezTo>
                  <a:pt x="70" y="763"/>
                  <a:pt x="70" y="763"/>
                  <a:pt x="70" y="763"/>
                </a:cubicBezTo>
                <a:cubicBezTo>
                  <a:pt x="70" y="763"/>
                  <a:pt x="71" y="765"/>
                  <a:pt x="71" y="765"/>
                </a:cubicBezTo>
                <a:cubicBezTo>
                  <a:pt x="72" y="766"/>
                  <a:pt x="77" y="765"/>
                  <a:pt x="77" y="765"/>
                </a:cubicBezTo>
                <a:cubicBezTo>
                  <a:pt x="81" y="763"/>
                  <a:pt x="81" y="763"/>
                  <a:pt x="81" y="763"/>
                </a:cubicBezTo>
                <a:cubicBezTo>
                  <a:pt x="84" y="761"/>
                  <a:pt x="84" y="761"/>
                  <a:pt x="84" y="761"/>
                </a:cubicBezTo>
                <a:cubicBezTo>
                  <a:pt x="84" y="759"/>
                  <a:pt x="84" y="759"/>
                  <a:pt x="84" y="759"/>
                </a:cubicBezTo>
                <a:cubicBezTo>
                  <a:pt x="84" y="759"/>
                  <a:pt x="86" y="756"/>
                  <a:pt x="86" y="756"/>
                </a:cubicBezTo>
                <a:cubicBezTo>
                  <a:pt x="87" y="756"/>
                  <a:pt x="90" y="757"/>
                  <a:pt x="90" y="757"/>
                </a:cubicBezTo>
                <a:cubicBezTo>
                  <a:pt x="90" y="757"/>
                  <a:pt x="93" y="757"/>
                  <a:pt x="93" y="758"/>
                </a:cubicBezTo>
                <a:cubicBezTo>
                  <a:pt x="93" y="759"/>
                  <a:pt x="95" y="760"/>
                  <a:pt x="95" y="760"/>
                </a:cubicBezTo>
                <a:cubicBezTo>
                  <a:pt x="98" y="760"/>
                  <a:pt x="98" y="760"/>
                  <a:pt x="98" y="760"/>
                </a:cubicBezTo>
                <a:cubicBezTo>
                  <a:pt x="101" y="759"/>
                  <a:pt x="101" y="759"/>
                  <a:pt x="101" y="759"/>
                </a:cubicBezTo>
                <a:cubicBezTo>
                  <a:pt x="105" y="758"/>
                  <a:pt x="105" y="758"/>
                  <a:pt x="105" y="758"/>
                </a:cubicBezTo>
                <a:cubicBezTo>
                  <a:pt x="105" y="758"/>
                  <a:pt x="104" y="756"/>
                  <a:pt x="105" y="756"/>
                </a:cubicBezTo>
                <a:cubicBezTo>
                  <a:pt x="106" y="756"/>
                  <a:pt x="109" y="756"/>
                  <a:pt x="109" y="756"/>
                </a:cubicBezTo>
                <a:cubicBezTo>
                  <a:pt x="109" y="756"/>
                  <a:pt x="110" y="758"/>
                  <a:pt x="111" y="758"/>
                </a:cubicBezTo>
                <a:cubicBezTo>
                  <a:pt x="111" y="758"/>
                  <a:pt x="113" y="756"/>
                  <a:pt x="112" y="755"/>
                </a:cubicBezTo>
                <a:cubicBezTo>
                  <a:pt x="111" y="754"/>
                  <a:pt x="107" y="752"/>
                  <a:pt x="107" y="752"/>
                </a:cubicBezTo>
                <a:cubicBezTo>
                  <a:pt x="107" y="752"/>
                  <a:pt x="105" y="749"/>
                  <a:pt x="105" y="748"/>
                </a:cubicBezTo>
                <a:cubicBezTo>
                  <a:pt x="104" y="747"/>
                  <a:pt x="104" y="744"/>
                  <a:pt x="103" y="743"/>
                </a:cubicBezTo>
                <a:cubicBezTo>
                  <a:pt x="102" y="743"/>
                  <a:pt x="101" y="742"/>
                  <a:pt x="101" y="740"/>
                </a:cubicBezTo>
                <a:cubicBezTo>
                  <a:pt x="102" y="737"/>
                  <a:pt x="102" y="736"/>
                  <a:pt x="102" y="736"/>
                </a:cubicBezTo>
                <a:cubicBezTo>
                  <a:pt x="102" y="735"/>
                  <a:pt x="102" y="731"/>
                  <a:pt x="102" y="731"/>
                </a:cubicBezTo>
                <a:cubicBezTo>
                  <a:pt x="102" y="731"/>
                  <a:pt x="101" y="729"/>
                  <a:pt x="104" y="727"/>
                </a:cubicBezTo>
                <a:cubicBezTo>
                  <a:pt x="107" y="725"/>
                  <a:pt x="107" y="723"/>
                  <a:pt x="108" y="724"/>
                </a:cubicBezTo>
                <a:cubicBezTo>
                  <a:pt x="109" y="725"/>
                  <a:pt x="111" y="727"/>
                  <a:pt x="112" y="727"/>
                </a:cubicBezTo>
                <a:cubicBezTo>
                  <a:pt x="112" y="728"/>
                  <a:pt x="113" y="728"/>
                  <a:pt x="114" y="729"/>
                </a:cubicBezTo>
                <a:cubicBezTo>
                  <a:pt x="114" y="730"/>
                  <a:pt x="113" y="731"/>
                  <a:pt x="115" y="731"/>
                </a:cubicBezTo>
                <a:cubicBezTo>
                  <a:pt x="116" y="731"/>
                  <a:pt x="118" y="731"/>
                  <a:pt x="118" y="731"/>
                </a:cubicBezTo>
                <a:cubicBezTo>
                  <a:pt x="118" y="731"/>
                  <a:pt x="119" y="731"/>
                  <a:pt x="119" y="730"/>
                </a:cubicBezTo>
                <a:cubicBezTo>
                  <a:pt x="119" y="729"/>
                  <a:pt x="119" y="726"/>
                  <a:pt x="118" y="726"/>
                </a:cubicBezTo>
                <a:cubicBezTo>
                  <a:pt x="117" y="725"/>
                  <a:pt x="116" y="724"/>
                  <a:pt x="116" y="724"/>
                </a:cubicBezTo>
                <a:cubicBezTo>
                  <a:pt x="116" y="724"/>
                  <a:pt x="118" y="723"/>
                  <a:pt x="115" y="722"/>
                </a:cubicBezTo>
                <a:cubicBezTo>
                  <a:pt x="112" y="720"/>
                  <a:pt x="112" y="719"/>
                  <a:pt x="113" y="718"/>
                </a:cubicBezTo>
                <a:cubicBezTo>
                  <a:pt x="115" y="717"/>
                  <a:pt x="119" y="718"/>
                  <a:pt x="119" y="718"/>
                </a:cubicBezTo>
                <a:cubicBezTo>
                  <a:pt x="122" y="717"/>
                  <a:pt x="122" y="717"/>
                  <a:pt x="122" y="717"/>
                </a:cubicBezTo>
                <a:cubicBezTo>
                  <a:pt x="122" y="717"/>
                  <a:pt x="124" y="715"/>
                  <a:pt x="126" y="716"/>
                </a:cubicBezTo>
                <a:cubicBezTo>
                  <a:pt x="127" y="717"/>
                  <a:pt x="131" y="716"/>
                  <a:pt x="131" y="716"/>
                </a:cubicBezTo>
                <a:cubicBezTo>
                  <a:pt x="136" y="717"/>
                  <a:pt x="136" y="717"/>
                  <a:pt x="136" y="717"/>
                </a:cubicBezTo>
                <a:cubicBezTo>
                  <a:pt x="138" y="715"/>
                  <a:pt x="138" y="715"/>
                  <a:pt x="138" y="715"/>
                </a:cubicBezTo>
                <a:cubicBezTo>
                  <a:pt x="143" y="717"/>
                  <a:pt x="143" y="717"/>
                  <a:pt x="143" y="717"/>
                </a:cubicBezTo>
                <a:cubicBezTo>
                  <a:pt x="143" y="717"/>
                  <a:pt x="142" y="717"/>
                  <a:pt x="145" y="718"/>
                </a:cubicBezTo>
                <a:cubicBezTo>
                  <a:pt x="147" y="718"/>
                  <a:pt x="150" y="716"/>
                  <a:pt x="150" y="715"/>
                </a:cubicBezTo>
                <a:cubicBezTo>
                  <a:pt x="151" y="715"/>
                  <a:pt x="155" y="708"/>
                  <a:pt x="155" y="708"/>
                </a:cubicBezTo>
                <a:cubicBezTo>
                  <a:pt x="158" y="688"/>
                  <a:pt x="158" y="688"/>
                  <a:pt x="158" y="688"/>
                </a:cubicBezTo>
                <a:cubicBezTo>
                  <a:pt x="158" y="688"/>
                  <a:pt x="162" y="685"/>
                  <a:pt x="161" y="685"/>
                </a:cubicBezTo>
                <a:cubicBezTo>
                  <a:pt x="161" y="684"/>
                  <a:pt x="161" y="677"/>
                  <a:pt x="161" y="676"/>
                </a:cubicBezTo>
                <a:cubicBezTo>
                  <a:pt x="161" y="675"/>
                  <a:pt x="163" y="668"/>
                  <a:pt x="163" y="668"/>
                </a:cubicBezTo>
                <a:cubicBezTo>
                  <a:pt x="163" y="668"/>
                  <a:pt x="167" y="665"/>
                  <a:pt x="165" y="662"/>
                </a:cubicBezTo>
                <a:cubicBezTo>
                  <a:pt x="164" y="659"/>
                  <a:pt x="163" y="654"/>
                  <a:pt x="163" y="654"/>
                </a:cubicBezTo>
                <a:cubicBezTo>
                  <a:pt x="163" y="654"/>
                  <a:pt x="162" y="649"/>
                  <a:pt x="162" y="648"/>
                </a:cubicBezTo>
                <a:cubicBezTo>
                  <a:pt x="162" y="647"/>
                  <a:pt x="166" y="642"/>
                  <a:pt x="166" y="642"/>
                </a:cubicBezTo>
                <a:cubicBezTo>
                  <a:pt x="163" y="633"/>
                  <a:pt x="163" y="633"/>
                  <a:pt x="163" y="633"/>
                </a:cubicBezTo>
                <a:cubicBezTo>
                  <a:pt x="163" y="633"/>
                  <a:pt x="165" y="630"/>
                  <a:pt x="165" y="629"/>
                </a:cubicBezTo>
                <a:cubicBezTo>
                  <a:pt x="165" y="628"/>
                  <a:pt x="163" y="619"/>
                  <a:pt x="163" y="619"/>
                </a:cubicBezTo>
                <a:cubicBezTo>
                  <a:pt x="163" y="617"/>
                  <a:pt x="163" y="617"/>
                  <a:pt x="163" y="617"/>
                </a:cubicBezTo>
                <a:cubicBezTo>
                  <a:pt x="163" y="617"/>
                  <a:pt x="166" y="612"/>
                  <a:pt x="165" y="611"/>
                </a:cubicBezTo>
                <a:cubicBezTo>
                  <a:pt x="165" y="610"/>
                  <a:pt x="165" y="605"/>
                  <a:pt x="165" y="605"/>
                </a:cubicBezTo>
                <a:cubicBezTo>
                  <a:pt x="163" y="599"/>
                  <a:pt x="163" y="599"/>
                  <a:pt x="163" y="599"/>
                </a:cubicBezTo>
                <a:cubicBezTo>
                  <a:pt x="163" y="599"/>
                  <a:pt x="165" y="598"/>
                  <a:pt x="164" y="597"/>
                </a:cubicBezTo>
                <a:cubicBezTo>
                  <a:pt x="163" y="595"/>
                  <a:pt x="162" y="594"/>
                  <a:pt x="162" y="594"/>
                </a:cubicBezTo>
                <a:cubicBezTo>
                  <a:pt x="162" y="592"/>
                  <a:pt x="162" y="592"/>
                  <a:pt x="162" y="592"/>
                </a:cubicBezTo>
                <a:cubicBezTo>
                  <a:pt x="163" y="590"/>
                  <a:pt x="163" y="590"/>
                  <a:pt x="163" y="590"/>
                </a:cubicBezTo>
                <a:cubicBezTo>
                  <a:pt x="165" y="588"/>
                  <a:pt x="165" y="588"/>
                  <a:pt x="165" y="588"/>
                </a:cubicBezTo>
                <a:cubicBezTo>
                  <a:pt x="164" y="582"/>
                  <a:pt x="164" y="582"/>
                  <a:pt x="164" y="582"/>
                </a:cubicBezTo>
                <a:cubicBezTo>
                  <a:pt x="160" y="581"/>
                  <a:pt x="160" y="581"/>
                  <a:pt x="160" y="581"/>
                </a:cubicBezTo>
                <a:cubicBezTo>
                  <a:pt x="160" y="581"/>
                  <a:pt x="160" y="579"/>
                  <a:pt x="161" y="579"/>
                </a:cubicBezTo>
                <a:cubicBezTo>
                  <a:pt x="163" y="578"/>
                  <a:pt x="170" y="575"/>
                  <a:pt x="170" y="575"/>
                </a:cubicBezTo>
                <a:cubicBezTo>
                  <a:pt x="170" y="575"/>
                  <a:pt x="172" y="572"/>
                  <a:pt x="173" y="572"/>
                </a:cubicBezTo>
                <a:cubicBezTo>
                  <a:pt x="173" y="571"/>
                  <a:pt x="181" y="566"/>
                  <a:pt x="181" y="566"/>
                </a:cubicBezTo>
                <a:cubicBezTo>
                  <a:pt x="181" y="566"/>
                  <a:pt x="181" y="563"/>
                  <a:pt x="181" y="562"/>
                </a:cubicBezTo>
                <a:cubicBezTo>
                  <a:pt x="182" y="562"/>
                  <a:pt x="182" y="561"/>
                  <a:pt x="182" y="559"/>
                </a:cubicBezTo>
                <a:cubicBezTo>
                  <a:pt x="183" y="559"/>
                  <a:pt x="181" y="550"/>
                  <a:pt x="181" y="547"/>
                </a:cubicBezTo>
                <a:cubicBezTo>
                  <a:pt x="182" y="545"/>
                  <a:pt x="184" y="549"/>
                  <a:pt x="184" y="549"/>
                </a:cubicBezTo>
                <a:cubicBezTo>
                  <a:pt x="185" y="552"/>
                  <a:pt x="185" y="552"/>
                  <a:pt x="185" y="552"/>
                </a:cubicBezTo>
                <a:cubicBezTo>
                  <a:pt x="185" y="558"/>
                  <a:pt x="185" y="558"/>
                  <a:pt x="185" y="558"/>
                </a:cubicBezTo>
                <a:cubicBezTo>
                  <a:pt x="188" y="559"/>
                  <a:pt x="188" y="559"/>
                  <a:pt x="188" y="559"/>
                </a:cubicBezTo>
                <a:cubicBezTo>
                  <a:pt x="189" y="562"/>
                  <a:pt x="189" y="562"/>
                  <a:pt x="189" y="562"/>
                </a:cubicBezTo>
                <a:cubicBezTo>
                  <a:pt x="189" y="562"/>
                  <a:pt x="188" y="565"/>
                  <a:pt x="189" y="565"/>
                </a:cubicBezTo>
                <a:cubicBezTo>
                  <a:pt x="190" y="564"/>
                  <a:pt x="190" y="564"/>
                  <a:pt x="190" y="564"/>
                </a:cubicBezTo>
                <a:cubicBezTo>
                  <a:pt x="191" y="558"/>
                  <a:pt x="191" y="558"/>
                  <a:pt x="191" y="558"/>
                </a:cubicBezTo>
                <a:cubicBezTo>
                  <a:pt x="191" y="558"/>
                  <a:pt x="195" y="558"/>
                  <a:pt x="194" y="556"/>
                </a:cubicBezTo>
                <a:cubicBezTo>
                  <a:pt x="194" y="555"/>
                  <a:pt x="193" y="553"/>
                  <a:pt x="194" y="553"/>
                </a:cubicBezTo>
                <a:cubicBezTo>
                  <a:pt x="200" y="552"/>
                  <a:pt x="198" y="552"/>
                  <a:pt x="201" y="550"/>
                </a:cubicBezTo>
                <a:cubicBezTo>
                  <a:pt x="201" y="550"/>
                  <a:pt x="203" y="546"/>
                  <a:pt x="203" y="546"/>
                </a:cubicBezTo>
                <a:cubicBezTo>
                  <a:pt x="203" y="545"/>
                  <a:pt x="204" y="543"/>
                  <a:pt x="204" y="543"/>
                </a:cubicBezTo>
                <a:cubicBezTo>
                  <a:pt x="202" y="542"/>
                  <a:pt x="202" y="542"/>
                  <a:pt x="202" y="542"/>
                </a:cubicBezTo>
                <a:cubicBezTo>
                  <a:pt x="201" y="539"/>
                  <a:pt x="201" y="539"/>
                  <a:pt x="201" y="539"/>
                </a:cubicBezTo>
                <a:cubicBezTo>
                  <a:pt x="201" y="539"/>
                  <a:pt x="202" y="537"/>
                  <a:pt x="203" y="538"/>
                </a:cubicBezTo>
                <a:cubicBezTo>
                  <a:pt x="203" y="539"/>
                  <a:pt x="204" y="541"/>
                  <a:pt x="205" y="541"/>
                </a:cubicBezTo>
                <a:cubicBezTo>
                  <a:pt x="206" y="541"/>
                  <a:pt x="209" y="538"/>
                  <a:pt x="209" y="538"/>
                </a:cubicBezTo>
                <a:cubicBezTo>
                  <a:pt x="209" y="535"/>
                  <a:pt x="202" y="531"/>
                  <a:pt x="200" y="530"/>
                </a:cubicBezTo>
                <a:cubicBezTo>
                  <a:pt x="200" y="526"/>
                  <a:pt x="210" y="521"/>
                  <a:pt x="210" y="520"/>
                </a:cubicBezTo>
                <a:cubicBezTo>
                  <a:pt x="211" y="519"/>
                  <a:pt x="211" y="519"/>
                  <a:pt x="211" y="518"/>
                </a:cubicBezTo>
                <a:cubicBezTo>
                  <a:pt x="211" y="517"/>
                  <a:pt x="210" y="516"/>
                  <a:pt x="209" y="517"/>
                </a:cubicBezTo>
                <a:cubicBezTo>
                  <a:pt x="209" y="517"/>
                  <a:pt x="208" y="519"/>
                  <a:pt x="207" y="519"/>
                </a:cubicBezTo>
                <a:cubicBezTo>
                  <a:pt x="207" y="519"/>
                  <a:pt x="205" y="519"/>
                  <a:pt x="205" y="519"/>
                </a:cubicBezTo>
                <a:cubicBezTo>
                  <a:pt x="205" y="519"/>
                  <a:pt x="204" y="517"/>
                  <a:pt x="205" y="516"/>
                </a:cubicBezTo>
                <a:cubicBezTo>
                  <a:pt x="206" y="515"/>
                  <a:pt x="205" y="515"/>
                  <a:pt x="207" y="514"/>
                </a:cubicBezTo>
                <a:cubicBezTo>
                  <a:pt x="208" y="513"/>
                  <a:pt x="209" y="513"/>
                  <a:pt x="210" y="513"/>
                </a:cubicBezTo>
                <a:cubicBezTo>
                  <a:pt x="210" y="512"/>
                  <a:pt x="211" y="511"/>
                  <a:pt x="212" y="511"/>
                </a:cubicBezTo>
                <a:cubicBezTo>
                  <a:pt x="213" y="511"/>
                  <a:pt x="218" y="508"/>
                  <a:pt x="218" y="508"/>
                </a:cubicBezTo>
                <a:cubicBezTo>
                  <a:pt x="219" y="506"/>
                  <a:pt x="219" y="506"/>
                  <a:pt x="219" y="506"/>
                </a:cubicBezTo>
                <a:cubicBezTo>
                  <a:pt x="219" y="506"/>
                  <a:pt x="216" y="503"/>
                  <a:pt x="216" y="503"/>
                </a:cubicBezTo>
                <a:cubicBezTo>
                  <a:pt x="216" y="503"/>
                  <a:pt x="211" y="499"/>
                  <a:pt x="211" y="499"/>
                </a:cubicBezTo>
                <a:cubicBezTo>
                  <a:pt x="211" y="499"/>
                  <a:pt x="209" y="499"/>
                  <a:pt x="209" y="498"/>
                </a:cubicBezTo>
                <a:cubicBezTo>
                  <a:pt x="209" y="498"/>
                  <a:pt x="207" y="496"/>
                  <a:pt x="207" y="496"/>
                </a:cubicBezTo>
                <a:cubicBezTo>
                  <a:pt x="205" y="491"/>
                  <a:pt x="203" y="495"/>
                  <a:pt x="199" y="493"/>
                </a:cubicBezTo>
                <a:cubicBezTo>
                  <a:pt x="199" y="493"/>
                  <a:pt x="197" y="489"/>
                  <a:pt x="197" y="489"/>
                </a:cubicBezTo>
                <a:cubicBezTo>
                  <a:pt x="197" y="489"/>
                  <a:pt x="199" y="489"/>
                  <a:pt x="199" y="488"/>
                </a:cubicBezTo>
                <a:cubicBezTo>
                  <a:pt x="199" y="486"/>
                  <a:pt x="197" y="484"/>
                  <a:pt x="197" y="484"/>
                </a:cubicBezTo>
                <a:cubicBezTo>
                  <a:pt x="195" y="482"/>
                  <a:pt x="195" y="482"/>
                  <a:pt x="195" y="482"/>
                </a:cubicBezTo>
                <a:cubicBezTo>
                  <a:pt x="191" y="478"/>
                  <a:pt x="192" y="487"/>
                  <a:pt x="189" y="479"/>
                </a:cubicBezTo>
                <a:cubicBezTo>
                  <a:pt x="189" y="479"/>
                  <a:pt x="188" y="479"/>
                  <a:pt x="187" y="477"/>
                </a:cubicBezTo>
                <a:cubicBezTo>
                  <a:pt x="186" y="476"/>
                  <a:pt x="183" y="473"/>
                  <a:pt x="183" y="473"/>
                </a:cubicBezTo>
                <a:cubicBezTo>
                  <a:pt x="183" y="473"/>
                  <a:pt x="182" y="470"/>
                  <a:pt x="182" y="470"/>
                </a:cubicBezTo>
                <a:cubicBezTo>
                  <a:pt x="181" y="470"/>
                  <a:pt x="180" y="467"/>
                  <a:pt x="180" y="467"/>
                </a:cubicBezTo>
                <a:cubicBezTo>
                  <a:pt x="175" y="470"/>
                  <a:pt x="175" y="470"/>
                  <a:pt x="175" y="470"/>
                </a:cubicBezTo>
                <a:cubicBezTo>
                  <a:pt x="172" y="473"/>
                  <a:pt x="172" y="473"/>
                  <a:pt x="172" y="473"/>
                </a:cubicBezTo>
                <a:cubicBezTo>
                  <a:pt x="172" y="473"/>
                  <a:pt x="171" y="471"/>
                  <a:pt x="171" y="471"/>
                </a:cubicBezTo>
                <a:cubicBezTo>
                  <a:pt x="171" y="471"/>
                  <a:pt x="171" y="467"/>
                  <a:pt x="171" y="467"/>
                </a:cubicBezTo>
                <a:cubicBezTo>
                  <a:pt x="171" y="467"/>
                  <a:pt x="168" y="466"/>
                  <a:pt x="167" y="466"/>
                </a:cubicBezTo>
                <a:cubicBezTo>
                  <a:pt x="167" y="466"/>
                  <a:pt x="164" y="466"/>
                  <a:pt x="164" y="466"/>
                </a:cubicBezTo>
                <a:cubicBezTo>
                  <a:pt x="160" y="465"/>
                  <a:pt x="160" y="465"/>
                  <a:pt x="160" y="465"/>
                </a:cubicBezTo>
                <a:cubicBezTo>
                  <a:pt x="160" y="462"/>
                  <a:pt x="160" y="462"/>
                  <a:pt x="160" y="462"/>
                </a:cubicBezTo>
                <a:cubicBezTo>
                  <a:pt x="160" y="462"/>
                  <a:pt x="162" y="460"/>
                  <a:pt x="161" y="459"/>
                </a:cubicBezTo>
                <a:cubicBezTo>
                  <a:pt x="161" y="458"/>
                  <a:pt x="158" y="456"/>
                  <a:pt x="158" y="456"/>
                </a:cubicBezTo>
                <a:cubicBezTo>
                  <a:pt x="158" y="454"/>
                  <a:pt x="158" y="454"/>
                  <a:pt x="158" y="454"/>
                </a:cubicBezTo>
                <a:cubicBezTo>
                  <a:pt x="155" y="450"/>
                  <a:pt x="155" y="450"/>
                  <a:pt x="155" y="450"/>
                </a:cubicBezTo>
                <a:cubicBezTo>
                  <a:pt x="155" y="450"/>
                  <a:pt x="157" y="447"/>
                  <a:pt x="157" y="447"/>
                </a:cubicBezTo>
                <a:cubicBezTo>
                  <a:pt x="157" y="446"/>
                  <a:pt x="153" y="437"/>
                  <a:pt x="153" y="437"/>
                </a:cubicBezTo>
                <a:cubicBezTo>
                  <a:pt x="153" y="437"/>
                  <a:pt x="155" y="433"/>
                  <a:pt x="155" y="432"/>
                </a:cubicBezTo>
                <a:cubicBezTo>
                  <a:pt x="155" y="432"/>
                  <a:pt x="153" y="428"/>
                  <a:pt x="153" y="428"/>
                </a:cubicBezTo>
                <a:cubicBezTo>
                  <a:pt x="151" y="428"/>
                  <a:pt x="151" y="428"/>
                  <a:pt x="151" y="428"/>
                </a:cubicBezTo>
                <a:cubicBezTo>
                  <a:pt x="151" y="424"/>
                  <a:pt x="151" y="424"/>
                  <a:pt x="151" y="424"/>
                </a:cubicBezTo>
                <a:cubicBezTo>
                  <a:pt x="152" y="421"/>
                  <a:pt x="152" y="421"/>
                  <a:pt x="152" y="421"/>
                </a:cubicBezTo>
                <a:cubicBezTo>
                  <a:pt x="150" y="419"/>
                  <a:pt x="150" y="419"/>
                  <a:pt x="150" y="419"/>
                </a:cubicBezTo>
                <a:cubicBezTo>
                  <a:pt x="150" y="419"/>
                  <a:pt x="151" y="417"/>
                  <a:pt x="152" y="417"/>
                </a:cubicBezTo>
                <a:cubicBezTo>
                  <a:pt x="152" y="417"/>
                  <a:pt x="152" y="413"/>
                  <a:pt x="152" y="413"/>
                </a:cubicBezTo>
                <a:cubicBezTo>
                  <a:pt x="152" y="413"/>
                  <a:pt x="153" y="411"/>
                  <a:pt x="154" y="411"/>
                </a:cubicBezTo>
                <a:cubicBezTo>
                  <a:pt x="154" y="411"/>
                  <a:pt x="157" y="413"/>
                  <a:pt x="157" y="413"/>
                </a:cubicBezTo>
                <a:cubicBezTo>
                  <a:pt x="157" y="413"/>
                  <a:pt x="160" y="414"/>
                  <a:pt x="160" y="413"/>
                </a:cubicBezTo>
                <a:cubicBezTo>
                  <a:pt x="160" y="413"/>
                  <a:pt x="159" y="410"/>
                  <a:pt x="159" y="410"/>
                </a:cubicBezTo>
                <a:cubicBezTo>
                  <a:pt x="159" y="409"/>
                  <a:pt x="157" y="407"/>
                  <a:pt x="157" y="407"/>
                </a:cubicBezTo>
                <a:cubicBezTo>
                  <a:pt x="156" y="406"/>
                  <a:pt x="156" y="401"/>
                  <a:pt x="156" y="401"/>
                </a:cubicBezTo>
                <a:cubicBezTo>
                  <a:pt x="156" y="401"/>
                  <a:pt x="154" y="397"/>
                  <a:pt x="155" y="397"/>
                </a:cubicBezTo>
                <a:cubicBezTo>
                  <a:pt x="155" y="397"/>
                  <a:pt x="156" y="395"/>
                  <a:pt x="156" y="395"/>
                </a:cubicBezTo>
                <a:cubicBezTo>
                  <a:pt x="157" y="388"/>
                  <a:pt x="157" y="388"/>
                  <a:pt x="157" y="388"/>
                </a:cubicBezTo>
                <a:cubicBezTo>
                  <a:pt x="158" y="382"/>
                  <a:pt x="158" y="382"/>
                  <a:pt x="158" y="382"/>
                </a:cubicBezTo>
                <a:cubicBezTo>
                  <a:pt x="155" y="379"/>
                  <a:pt x="155" y="379"/>
                  <a:pt x="155" y="379"/>
                </a:cubicBezTo>
                <a:cubicBezTo>
                  <a:pt x="154" y="377"/>
                  <a:pt x="154" y="377"/>
                  <a:pt x="154" y="377"/>
                </a:cubicBezTo>
                <a:cubicBezTo>
                  <a:pt x="152" y="375"/>
                  <a:pt x="152" y="375"/>
                  <a:pt x="152" y="375"/>
                </a:cubicBezTo>
                <a:cubicBezTo>
                  <a:pt x="154" y="369"/>
                  <a:pt x="154" y="369"/>
                  <a:pt x="154" y="369"/>
                </a:cubicBezTo>
                <a:cubicBezTo>
                  <a:pt x="158" y="369"/>
                  <a:pt x="158" y="369"/>
                  <a:pt x="158" y="369"/>
                </a:cubicBezTo>
                <a:cubicBezTo>
                  <a:pt x="160" y="366"/>
                  <a:pt x="160" y="366"/>
                  <a:pt x="160" y="366"/>
                </a:cubicBezTo>
                <a:cubicBezTo>
                  <a:pt x="160" y="366"/>
                  <a:pt x="163" y="364"/>
                  <a:pt x="163" y="363"/>
                </a:cubicBezTo>
                <a:cubicBezTo>
                  <a:pt x="163" y="363"/>
                  <a:pt x="164" y="359"/>
                  <a:pt x="164" y="359"/>
                </a:cubicBezTo>
                <a:cubicBezTo>
                  <a:pt x="163" y="356"/>
                  <a:pt x="163" y="356"/>
                  <a:pt x="163" y="356"/>
                </a:cubicBezTo>
                <a:cubicBezTo>
                  <a:pt x="165" y="357"/>
                  <a:pt x="165" y="357"/>
                  <a:pt x="165" y="357"/>
                </a:cubicBezTo>
                <a:cubicBezTo>
                  <a:pt x="165" y="354"/>
                  <a:pt x="165" y="354"/>
                  <a:pt x="165" y="354"/>
                </a:cubicBezTo>
                <a:cubicBezTo>
                  <a:pt x="165" y="354"/>
                  <a:pt x="166" y="351"/>
                  <a:pt x="166" y="351"/>
                </a:cubicBezTo>
                <a:cubicBezTo>
                  <a:pt x="167" y="351"/>
                  <a:pt x="168" y="350"/>
                  <a:pt x="168" y="350"/>
                </a:cubicBezTo>
                <a:cubicBezTo>
                  <a:pt x="168" y="350"/>
                  <a:pt x="170" y="346"/>
                  <a:pt x="170" y="346"/>
                </a:cubicBezTo>
                <a:cubicBezTo>
                  <a:pt x="170" y="346"/>
                  <a:pt x="171" y="347"/>
                  <a:pt x="172" y="346"/>
                </a:cubicBezTo>
                <a:cubicBezTo>
                  <a:pt x="173" y="345"/>
                  <a:pt x="173" y="345"/>
                  <a:pt x="173" y="344"/>
                </a:cubicBezTo>
                <a:cubicBezTo>
                  <a:pt x="174" y="342"/>
                  <a:pt x="176" y="338"/>
                  <a:pt x="176" y="338"/>
                </a:cubicBezTo>
                <a:cubicBezTo>
                  <a:pt x="176" y="338"/>
                  <a:pt x="176" y="337"/>
                  <a:pt x="176" y="336"/>
                </a:cubicBezTo>
                <a:cubicBezTo>
                  <a:pt x="177" y="336"/>
                  <a:pt x="179" y="336"/>
                  <a:pt x="179" y="335"/>
                </a:cubicBezTo>
                <a:cubicBezTo>
                  <a:pt x="178" y="334"/>
                  <a:pt x="176" y="331"/>
                  <a:pt x="176" y="331"/>
                </a:cubicBezTo>
                <a:cubicBezTo>
                  <a:pt x="179" y="328"/>
                  <a:pt x="179" y="328"/>
                  <a:pt x="179" y="328"/>
                </a:cubicBezTo>
                <a:cubicBezTo>
                  <a:pt x="179" y="328"/>
                  <a:pt x="182" y="325"/>
                  <a:pt x="182" y="325"/>
                </a:cubicBezTo>
                <a:cubicBezTo>
                  <a:pt x="182" y="326"/>
                  <a:pt x="183" y="326"/>
                  <a:pt x="184" y="325"/>
                </a:cubicBezTo>
                <a:cubicBezTo>
                  <a:pt x="184" y="325"/>
                  <a:pt x="185" y="324"/>
                  <a:pt x="186" y="323"/>
                </a:cubicBezTo>
                <a:cubicBezTo>
                  <a:pt x="186" y="323"/>
                  <a:pt x="187" y="322"/>
                  <a:pt x="188" y="322"/>
                </a:cubicBezTo>
                <a:cubicBezTo>
                  <a:pt x="188" y="321"/>
                  <a:pt x="189" y="319"/>
                  <a:pt x="189" y="318"/>
                </a:cubicBezTo>
                <a:cubicBezTo>
                  <a:pt x="189" y="318"/>
                  <a:pt x="191" y="313"/>
                  <a:pt x="191" y="313"/>
                </a:cubicBezTo>
                <a:cubicBezTo>
                  <a:pt x="191" y="310"/>
                  <a:pt x="191" y="310"/>
                  <a:pt x="191" y="310"/>
                </a:cubicBezTo>
                <a:cubicBezTo>
                  <a:pt x="192" y="309"/>
                  <a:pt x="192" y="309"/>
                  <a:pt x="192" y="309"/>
                </a:cubicBezTo>
                <a:cubicBezTo>
                  <a:pt x="194" y="307"/>
                  <a:pt x="194" y="307"/>
                  <a:pt x="194" y="307"/>
                </a:cubicBezTo>
                <a:cubicBezTo>
                  <a:pt x="194" y="307"/>
                  <a:pt x="196" y="306"/>
                  <a:pt x="196" y="307"/>
                </a:cubicBezTo>
                <a:cubicBezTo>
                  <a:pt x="196" y="307"/>
                  <a:pt x="195" y="309"/>
                  <a:pt x="195" y="309"/>
                </a:cubicBezTo>
                <a:cubicBezTo>
                  <a:pt x="198" y="309"/>
                  <a:pt x="198" y="309"/>
                  <a:pt x="198" y="309"/>
                </a:cubicBezTo>
                <a:cubicBezTo>
                  <a:pt x="198" y="309"/>
                  <a:pt x="198" y="307"/>
                  <a:pt x="198" y="308"/>
                </a:cubicBezTo>
                <a:cubicBezTo>
                  <a:pt x="199" y="308"/>
                  <a:pt x="200" y="309"/>
                  <a:pt x="200" y="309"/>
                </a:cubicBezTo>
                <a:cubicBezTo>
                  <a:pt x="200" y="308"/>
                  <a:pt x="201" y="306"/>
                  <a:pt x="201" y="306"/>
                </a:cubicBezTo>
                <a:cubicBezTo>
                  <a:pt x="201" y="303"/>
                  <a:pt x="201" y="303"/>
                  <a:pt x="201" y="303"/>
                </a:cubicBezTo>
                <a:cubicBezTo>
                  <a:pt x="201" y="303"/>
                  <a:pt x="203" y="301"/>
                  <a:pt x="204" y="300"/>
                </a:cubicBezTo>
                <a:cubicBezTo>
                  <a:pt x="204" y="299"/>
                  <a:pt x="207" y="296"/>
                  <a:pt x="207" y="296"/>
                </a:cubicBezTo>
                <a:cubicBezTo>
                  <a:pt x="210" y="295"/>
                  <a:pt x="210" y="295"/>
                  <a:pt x="210" y="295"/>
                </a:cubicBezTo>
                <a:cubicBezTo>
                  <a:pt x="210" y="295"/>
                  <a:pt x="211" y="294"/>
                  <a:pt x="212" y="294"/>
                </a:cubicBezTo>
                <a:cubicBezTo>
                  <a:pt x="212" y="294"/>
                  <a:pt x="215" y="290"/>
                  <a:pt x="215" y="290"/>
                </a:cubicBezTo>
                <a:cubicBezTo>
                  <a:pt x="215" y="290"/>
                  <a:pt x="215" y="289"/>
                  <a:pt x="216" y="288"/>
                </a:cubicBezTo>
                <a:cubicBezTo>
                  <a:pt x="216" y="287"/>
                  <a:pt x="218" y="287"/>
                  <a:pt x="218" y="286"/>
                </a:cubicBezTo>
                <a:cubicBezTo>
                  <a:pt x="219" y="286"/>
                  <a:pt x="221" y="281"/>
                  <a:pt x="221" y="281"/>
                </a:cubicBezTo>
                <a:cubicBezTo>
                  <a:pt x="221" y="281"/>
                  <a:pt x="222" y="281"/>
                  <a:pt x="222" y="280"/>
                </a:cubicBezTo>
                <a:cubicBezTo>
                  <a:pt x="222" y="278"/>
                  <a:pt x="223" y="276"/>
                  <a:pt x="223" y="276"/>
                </a:cubicBezTo>
                <a:cubicBezTo>
                  <a:pt x="225" y="272"/>
                  <a:pt x="225" y="272"/>
                  <a:pt x="225" y="272"/>
                </a:cubicBezTo>
                <a:cubicBezTo>
                  <a:pt x="225" y="266"/>
                  <a:pt x="225" y="266"/>
                  <a:pt x="225" y="266"/>
                </a:cubicBezTo>
                <a:cubicBezTo>
                  <a:pt x="227" y="261"/>
                  <a:pt x="227" y="261"/>
                  <a:pt x="227" y="261"/>
                </a:cubicBezTo>
                <a:cubicBezTo>
                  <a:pt x="227" y="261"/>
                  <a:pt x="228" y="260"/>
                  <a:pt x="228" y="259"/>
                </a:cubicBezTo>
                <a:cubicBezTo>
                  <a:pt x="229" y="259"/>
                  <a:pt x="230" y="256"/>
                  <a:pt x="230" y="256"/>
                </a:cubicBezTo>
                <a:cubicBezTo>
                  <a:pt x="230" y="256"/>
                  <a:pt x="233" y="252"/>
                  <a:pt x="233" y="252"/>
                </a:cubicBezTo>
                <a:cubicBezTo>
                  <a:pt x="233" y="252"/>
                  <a:pt x="234" y="249"/>
                  <a:pt x="234" y="248"/>
                </a:cubicBezTo>
                <a:cubicBezTo>
                  <a:pt x="235" y="248"/>
                  <a:pt x="235" y="248"/>
                  <a:pt x="235" y="248"/>
                </a:cubicBezTo>
                <a:cubicBezTo>
                  <a:pt x="235" y="245"/>
                  <a:pt x="235" y="245"/>
                  <a:pt x="235" y="245"/>
                </a:cubicBezTo>
                <a:cubicBezTo>
                  <a:pt x="233" y="241"/>
                  <a:pt x="233" y="241"/>
                  <a:pt x="233" y="241"/>
                </a:cubicBezTo>
                <a:cubicBezTo>
                  <a:pt x="229" y="238"/>
                  <a:pt x="229" y="238"/>
                  <a:pt x="229" y="238"/>
                </a:cubicBezTo>
                <a:cubicBezTo>
                  <a:pt x="226" y="238"/>
                  <a:pt x="226" y="238"/>
                  <a:pt x="226" y="238"/>
                </a:cubicBezTo>
                <a:cubicBezTo>
                  <a:pt x="224" y="236"/>
                  <a:pt x="224" y="236"/>
                  <a:pt x="224" y="236"/>
                </a:cubicBezTo>
                <a:cubicBezTo>
                  <a:pt x="225" y="234"/>
                  <a:pt x="225" y="234"/>
                  <a:pt x="225" y="234"/>
                </a:cubicBezTo>
                <a:cubicBezTo>
                  <a:pt x="223" y="231"/>
                  <a:pt x="223" y="231"/>
                  <a:pt x="223" y="231"/>
                </a:cubicBezTo>
                <a:cubicBezTo>
                  <a:pt x="222" y="229"/>
                  <a:pt x="222" y="229"/>
                  <a:pt x="222" y="229"/>
                </a:cubicBezTo>
                <a:cubicBezTo>
                  <a:pt x="220" y="227"/>
                  <a:pt x="220" y="227"/>
                  <a:pt x="220" y="227"/>
                </a:cubicBezTo>
                <a:cubicBezTo>
                  <a:pt x="220" y="227"/>
                  <a:pt x="222" y="224"/>
                  <a:pt x="222" y="224"/>
                </a:cubicBezTo>
                <a:cubicBezTo>
                  <a:pt x="222" y="224"/>
                  <a:pt x="223" y="223"/>
                  <a:pt x="223" y="222"/>
                </a:cubicBezTo>
                <a:cubicBezTo>
                  <a:pt x="223" y="222"/>
                  <a:pt x="225" y="219"/>
                  <a:pt x="225" y="219"/>
                </a:cubicBezTo>
                <a:cubicBezTo>
                  <a:pt x="225" y="219"/>
                  <a:pt x="227" y="216"/>
                  <a:pt x="227" y="216"/>
                </a:cubicBezTo>
                <a:cubicBezTo>
                  <a:pt x="227" y="216"/>
                  <a:pt x="228" y="215"/>
                  <a:pt x="228" y="214"/>
                </a:cubicBezTo>
                <a:cubicBezTo>
                  <a:pt x="228" y="213"/>
                  <a:pt x="227" y="209"/>
                  <a:pt x="227" y="209"/>
                </a:cubicBezTo>
                <a:cubicBezTo>
                  <a:pt x="227" y="209"/>
                  <a:pt x="227" y="206"/>
                  <a:pt x="228" y="206"/>
                </a:cubicBezTo>
                <a:cubicBezTo>
                  <a:pt x="228" y="205"/>
                  <a:pt x="229" y="204"/>
                  <a:pt x="229" y="204"/>
                </a:cubicBezTo>
                <a:cubicBezTo>
                  <a:pt x="229" y="204"/>
                  <a:pt x="230" y="204"/>
                  <a:pt x="231" y="205"/>
                </a:cubicBezTo>
                <a:cubicBezTo>
                  <a:pt x="232" y="205"/>
                  <a:pt x="232" y="203"/>
                  <a:pt x="232" y="203"/>
                </a:cubicBezTo>
                <a:cubicBezTo>
                  <a:pt x="232" y="203"/>
                  <a:pt x="232" y="200"/>
                  <a:pt x="231" y="200"/>
                </a:cubicBezTo>
                <a:cubicBezTo>
                  <a:pt x="230" y="200"/>
                  <a:pt x="229" y="198"/>
                  <a:pt x="229" y="198"/>
                </a:cubicBezTo>
                <a:cubicBezTo>
                  <a:pt x="229" y="198"/>
                  <a:pt x="230" y="197"/>
                  <a:pt x="230" y="197"/>
                </a:cubicBezTo>
                <a:cubicBezTo>
                  <a:pt x="230" y="196"/>
                  <a:pt x="232" y="195"/>
                  <a:pt x="232" y="195"/>
                </a:cubicBezTo>
                <a:cubicBezTo>
                  <a:pt x="235" y="194"/>
                  <a:pt x="235" y="194"/>
                  <a:pt x="235" y="194"/>
                </a:cubicBezTo>
                <a:cubicBezTo>
                  <a:pt x="234" y="191"/>
                  <a:pt x="234" y="191"/>
                  <a:pt x="234" y="191"/>
                </a:cubicBezTo>
                <a:cubicBezTo>
                  <a:pt x="234" y="188"/>
                  <a:pt x="234" y="188"/>
                  <a:pt x="234" y="188"/>
                </a:cubicBezTo>
                <a:cubicBezTo>
                  <a:pt x="234" y="188"/>
                  <a:pt x="238" y="189"/>
                  <a:pt x="238" y="189"/>
                </a:cubicBezTo>
                <a:cubicBezTo>
                  <a:pt x="238" y="190"/>
                  <a:pt x="239" y="192"/>
                  <a:pt x="240" y="192"/>
                </a:cubicBezTo>
                <a:cubicBezTo>
                  <a:pt x="240" y="191"/>
                  <a:pt x="240" y="189"/>
                  <a:pt x="240" y="189"/>
                </a:cubicBezTo>
                <a:cubicBezTo>
                  <a:pt x="240" y="189"/>
                  <a:pt x="241" y="186"/>
                  <a:pt x="242" y="187"/>
                </a:cubicBezTo>
                <a:cubicBezTo>
                  <a:pt x="244" y="188"/>
                  <a:pt x="245" y="186"/>
                  <a:pt x="246" y="186"/>
                </a:cubicBezTo>
                <a:cubicBezTo>
                  <a:pt x="246" y="185"/>
                  <a:pt x="247" y="183"/>
                  <a:pt x="247" y="183"/>
                </a:cubicBezTo>
                <a:cubicBezTo>
                  <a:pt x="247" y="183"/>
                  <a:pt x="248" y="180"/>
                  <a:pt x="247" y="179"/>
                </a:cubicBezTo>
                <a:cubicBezTo>
                  <a:pt x="246" y="179"/>
                  <a:pt x="245" y="179"/>
                  <a:pt x="245" y="178"/>
                </a:cubicBezTo>
                <a:cubicBezTo>
                  <a:pt x="245" y="178"/>
                  <a:pt x="246" y="176"/>
                  <a:pt x="247" y="176"/>
                </a:cubicBezTo>
                <a:cubicBezTo>
                  <a:pt x="248" y="176"/>
                  <a:pt x="248" y="176"/>
                  <a:pt x="250" y="175"/>
                </a:cubicBezTo>
                <a:cubicBezTo>
                  <a:pt x="251" y="174"/>
                  <a:pt x="251" y="173"/>
                  <a:pt x="251" y="173"/>
                </a:cubicBezTo>
                <a:cubicBezTo>
                  <a:pt x="251" y="173"/>
                  <a:pt x="254" y="172"/>
                  <a:pt x="254" y="172"/>
                </a:cubicBezTo>
                <a:cubicBezTo>
                  <a:pt x="258" y="170"/>
                  <a:pt x="258" y="170"/>
                  <a:pt x="258" y="170"/>
                </a:cubicBezTo>
                <a:cubicBezTo>
                  <a:pt x="258" y="168"/>
                  <a:pt x="258" y="168"/>
                  <a:pt x="258" y="168"/>
                </a:cubicBezTo>
                <a:cubicBezTo>
                  <a:pt x="258" y="168"/>
                  <a:pt x="260" y="168"/>
                  <a:pt x="260" y="168"/>
                </a:cubicBezTo>
                <a:cubicBezTo>
                  <a:pt x="261" y="168"/>
                  <a:pt x="262" y="169"/>
                  <a:pt x="262" y="169"/>
                </a:cubicBezTo>
                <a:cubicBezTo>
                  <a:pt x="262" y="169"/>
                  <a:pt x="264" y="169"/>
                  <a:pt x="264" y="169"/>
                </a:cubicBezTo>
                <a:cubicBezTo>
                  <a:pt x="264" y="168"/>
                  <a:pt x="263" y="167"/>
                  <a:pt x="264" y="167"/>
                </a:cubicBezTo>
                <a:cubicBezTo>
                  <a:pt x="265" y="168"/>
                  <a:pt x="265" y="168"/>
                  <a:pt x="265" y="169"/>
                </a:cubicBezTo>
                <a:cubicBezTo>
                  <a:pt x="266" y="169"/>
                  <a:pt x="266" y="169"/>
                  <a:pt x="266" y="169"/>
                </a:cubicBezTo>
                <a:cubicBezTo>
                  <a:pt x="267" y="169"/>
                  <a:pt x="268" y="170"/>
                  <a:pt x="269" y="171"/>
                </a:cubicBezTo>
                <a:cubicBezTo>
                  <a:pt x="269" y="171"/>
                  <a:pt x="269" y="172"/>
                  <a:pt x="269" y="173"/>
                </a:cubicBezTo>
                <a:cubicBezTo>
                  <a:pt x="269" y="174"/>
                  <a:pt x="269" y="174"/>
                  <a:pt x="269" y="175"/>
                </a:cubicBezTo>
                <a:cubicBezTo>
                  <a:pt x="269" y="176"/>
                  <a:pt x="269" y="176"/>
                  <a:pt x="269" y="176"/>
                </a:cubicBezTo>
                <a:cubicBezTo>
                  <a:pt x="269" y="176"/>
                  <a:pt x="272" y="178"/>
                  <a:pt x="272" y="177"/>
                </a:cubicBezTo>
                <a:cubicBezTo>
                  <a:pt x="272" y="176"/>
                  <a:pt x="272" y="177"/>
                  <a:pt x="272" y="175"/>
                </a:cubicBezTo>
                <a:cubicBezTo>
                  <a:pt x="271" y="174"/>
                  <a:pt x="272" y="173"/>
                  <a:pt x="272" y="172"/>
                </a:cubicBezTo>
                <a:cubicBezTo>
                  <a:pt x="271" y="171"/>
                  <a:pt x="270" y="169"/>
                  <a:pt x="270" y="168"/>
                </a:cubicBezTo>
                <a:cubicBezTo>
                  <a:pt x="270" y="168"/>
                  <a:pt x="271" y="167"/>
                  <a:pt x="272" y="167"/>
                </a:cubicBezTo>
                <a:cubicBezTo>
                  <a:pt x="273" y="167"/>
                  <a:pt x="272" y="166"/>
                  <a:pt x="273" y="167"/>
                </a:cubicBezTo>
                <a:cubicBezTo>
                  <a:pt x="274" y="168"/>
                  <a:pt x="274" y="169"/>
                  <a:pt x="275" y="169"/>
                </a:cubicBezTo>
                <a:cubicBezTo>
                  <a:pt x="276" y="169"/>
                  <a:pt x="276" y="169"/>
                  <a:pt x="276" y="169"/>
                </a:cubicBezTo>
                <a:cubicBezTo>
                  <a:pt x="276" y="170"/>
                  <a:pt x="277" y="171"/>
                  <a:pt x="277" y="172"/>
                </a:cubicBezTo>
                <a:cubicBezTo>
                  <a:pt x="277" y="173"/>
                  <a:pt x="277" y="173"/>
                  <a:pt x="277" y="174"/>
                </a:cubicBezTo>
                <a:cubicBezTo>
                  <a:pt x="277" y="174"/>
                  <a:pt x="279" y="177"/>
                  <a:pt x="279" y="177"/>
                </a:cubicBezTo>
                <a:cubicBezTo>
                  <a:pt x="279" y="177"/>
                  <a:pt x="281" y="175"/>
                  <a:pt x="281" y="175"/>
                </a:cubicBezTo>
                <a:cubicBezTo>
                  <a:pt x="281" y="174"/>
                  <a:pt x="281" y="173"/>
                  <a:pt x="281" y="173"/>
                </a:cubicBezTo>
                <a:cubicBezTo>
                  <a:pt x="281" y="172"/>
                  <a:pt x="281" y="171"/>
                  <a:pt x="281" y="171"/>
                </a:cubicBezTo>
                <a:cubicBezTo>
                  <a:pt x="281" y="170"/>
                  <a:pt x="278" y="167"/>
                  <a:pt x="278" y="167"/>
                </a:cubicBezTo>
                <a:cubicBezTo>
                  <a:pt x="278" y="167"/>
                  <a:pt x="278" y="166"/>
                  <a:pt x="279" y="165"/>
                </a:cubicBezTo>
                <a:cubicBezTo>
                  <a:pt x="279" y="165"/>
                  <a:pt x="280" y="164"/>
                  <a:pt x="282" y="163"/>
                </a:cubicBezTo>
                <a:cubicBezTo>
                  <a:pt x="276" y="150"/>
                  <a:pt x="276" y="150"/>
                  <a:pt x="276" y="150"/>
                </a:cubicBezTo>
                <a:cubicBezTo>
                  <a:pt x="270" y="147"/>
                  <a:pt x="270" y="147"/>
                  <a:pt x="270" y="147"/>
                </a:cubicBezTo>
                <a:cubicBezTo>
                  <a:pt x="266" y="143"/>
                  <a:pt x="266" y="143"/>
                  <a:pt x="266" y="143"/>
                </a:cubicBezTo>
                <a:cubicBezTo>
                  <a:pt x="266" y="138"/>
                  <a:pt x="266" y="138"/>
                  <a:pt x="266" y="138"/>
                </a:cubicBezTo>
                <a:cubicBezTo>
                  <a:pt x="263" y="134"/>
                  <a:pt x="263" y="134"/>
                  <a:pt x="263" y="134"/>
                </a:cubicBezTo>
                <a:cubicBezTo>
                  <a:pt x="263" y="134"/>
                  <a:pt x="264" y="131"/>
                  <a:pt x="264" y="130"/>
                </a:cubicBezTo>
                <a:cubicBezTo>
                  <a:pt x="265" y="129"/>
                  <a:pt x="267" y="124"/>
                  <a:pt x="267" y="124"/>
                </a:cubicBezTo>
                <a:cubicBezTo>
                  <a:pt x="267" y="124"/>
                  <a:pt x="266" y="120"/>
                  <a:pt x="266" y="119"/>
                </a:cubicBezTo>
                <a:cubicBezTo>
                  <a:pt x="266" y="118"/>
                  <a:pt x="267" y="113"/>
                  <a:pt x="267" y="113"/>
                </a:cubicBezTo>
                <a:cubicBezTo>
                  <a:pt x="266" y="108"/>
                  <a:pt x="266" y="108"/>
                  <a:pt x="266" y="108"/>
                </a:cubicBezTo>
                <a:cubicBezTo>
                  <a:pt x="254" y="94"/>
                  <a:pt x="254" y="94"/>
                  <a:pt x="254" y="94"/>
                </a:cubicBezTo>
                <a:cubicBezTo>
                  <a:pt x="255" y="88"/>
                  <a:pt x="255" y="88"/>
                  <a:pt x="255" y="88"/>
                </a:cubicBezTo>
                <a:cubicBezTo>
                  <a:pt x="255" y="88"/>
                  <a:pt x="255" y="88"/>
                  <a:pt x="255" y="88"/>
                </a:cubicBezTo>
                <a:close/>
                <a:moveTo>
                  <a:pt x="165" y="710"/>
                </a:moveTo>
                <a:cubicBezTo>
                  <a:pt x="165" y="710"/>
                  <a:pt x="165" y="710"/>
                  <a:pt x="165" y="710"/>
                </a:cubicBezTo>
                <a:cubicBezTo>
                  <a:pt x="166" y="702"/>
                  <a:pt x="166" y="702"/>
                  <a:pt x="166" y="702"/>
                </a:cubicBezTo>
                <a:cubicBezTo>
                  <a:pt x="166" y="702"/>
                  <a:pt x="164" y="699"/>
                  <a:pt x="164" y="699"/>
                </a:cubicBezTo>
                <a:cubicBezTo>
                  <a:pt x="164" y="698"/>
                  <a:pt x="163" y="696"/>
                  <a:pt x="163" y="693"/>
                </a:cubicBezTo>
                <a:cubicBezTo>
                  <a:pt x="164" y="690"/>
                  <a:pt x="164" y="689"/>
                  <a:pt x="165" y="687"/>
                </a:cubicBezTo>
                <a:cubicBezTo>
                  <a:pt x="165" y="685"/>
                  <a:pt x="167" y="684"/>
                  <a:pt x="167" y="682"/>
                </a:cubicBezTo>
                <a:cubicBezTo>
                  <a:pt x="167" y="679"/>
                  <a:pt x="167" y="678"/>
                  <a:pt x="168" y="676"/>
                </a:cubicBezTo>
                <a:cubicBezTo>
                  <a:pt x="168" y="674"/>
                  <a:pt x="169" y="672"/>
                  <a:pt x="170" y="672"/>
                </a:cubicBezTo>
                <a:cubicBezTo>
                  <a:pt x="170" y="671"/>
                  <a:pt x="172" y="667"/>
                  <a:pt x="172" y="667"/>
                </a:cubicBezTo>
                <a:cubicBezTo>
                  <a:pt x="173" y="662"/>
                  <a:pt x="173" y="662"/>
                  <a:pt x="173" y="662"/>
                </a:cubicBezTo>
                <a:cubicBezTo>
                  <a:pt x="173" y="662"/>
                  <a:pt x="175" y="657"/>
                  <a:pt x="175" y="656"/>
                </a:cubicBezTo>
                <a:cubicBezTo>
                  <a:pt x="175" y="655"/>
                  <a:pt x="174" y="651"/>
                  <a:pt x="174" y="650"/>
                </a:cubicBezTo>
                <a:cubicBezTo>
                  <a:pt x="175" y="649"/>
                  <a:pt x="177" y="647"/>
                  <a:pt x="177" y="647"/>
                </a:cubicBezTo>
                <a:cubicBezTo>
                  <a:pt x="180" y="647"/>
                  <a:pt x="180" y="647"/>
                  <a:pt x="180" y="647"/>
                </a:cubicBezTo>
                <a:cubicBezTo>
                  <a:pt x="180" y="647"/>
                  <a:pt x="180" y="650"/>
                  <a:pt x="179" y="651"/>
                </a:cubicBezTo>
                <a:cubicBezTo>
                  <a:pt x="178" y="651"/>
                  <a:pt x="177" y="652"/>
                  <a:pt x="177" y="652"/>
                </a:cubicBezTo>
                <a:cubicBezTo>
                  <a:pt x="177" y="653"/>
                  <a:pt x="179" y="655"/>
                  <a:pt x="179" y="655"/>
                </a:cubicBezTo>
                <a:cubicBezTo>
                  <a:pt x="179" y="659"/>
                  <a:pt x="179" y="659"/>
                  <a:pt x="179" y="659"/>
                </a:cubicBezTo>
                <a:cubicBezTo>
                  <a:pt x="177" y="663"/>
                  <a:pt x="177" y="663"/>
                  <a:pt x="177" y="663"/>
                </a:cubicBezTo>
                <a:cubicBezTo>
                  <a:pt x="175" y="668"/>
                  <a:pt x="175" y="668"/>
                  <a:pt x="175" y="668"/>
                </a:cubicBezTo>
                <a:cubicBezTo>
                  <a:pt x="175" y="673"/>
                  <a:pt x="175" y="673"/>
                  <a:pt x="175" y="673"/>
                </a:cubicBezTo>
                <a:cubicBezTo>
                  <a:pt x="174" y="676"/>
                  <a:pt x="174" y="676"/>
                  <a:pt x="174" y="676"/>
                </a:cubicBezTo>
                <a:cubicBezTo>
                  <a:pt x="173" y="679"/>
                  <a:pt x="173" y="679"/>
                  <a:pt x="173" y="679"/>
                </a:cubicBezTo>
                <a:cubicBezTo>
                  <a:pt x="171" y="685"/>
                  <a:pt x="171" y="685"/>
                  <a:pt x="171" y="685"/>
                </a:cubicBezTo>
                <a:cubicBezTo>
                  <a:pt x="172" y="690"/>
                  <a:pt x="172" y="690"/>
                  <a:pt x="172" y="690"/>
                </a:cubicBezTo>
                <a:cubicBezTo>
                  <a:pt x="169" y="696"/>
                  <a:pt x="169" y="696"/>
                  <a:pt x="169" y="696"/>
                </a:cubicBezTo>
                <a:cubicBezTo>
                  <a:pt x="169" y="696"/>
                  <a:pt x="169" y="699"/>
                  <a:pt x="169" y="700"/>
                </a:cubicBezTo>
                <a:cubicBezTo>
                  <a:pt x="169" y="701"/>
                  <a:pt x="169" y="707"/>
                  <a:pt x="169" y="707"/>
                </a:cubicBezTo>
                <a:cubicBezTo>
                  <a:pt x="169" y="707"/>
                  <a:pt x="169" y="710"/>
                  <a:pt x="168" y="710"/>
                </a:cubicBezTo>
                <a:cubicBezTo>
                  <a:pt x="167" y="710"/>
                  <a:pt x="165" y="710"/>
                  <a:pt x="165" y="710"/>
                </a:cubicBezTo>
                <a:close/>
                <a:moveTo>
                  <a:pt x="206" y="649"/>
                </a:moveTo>
                <a:cubicBezTo>
                  <a:pt x="206" y="649"/>
                  <a:pt x="206" y="649"/>
                  <a:pt x="206" y="649"/>
                </a:cubicBezTo>
                <a:cubicBezTo>
                  <a:pt x="205" y="647"/>
                  <a:pt x="205" y="647"/>
                  <a:pt x="205" y="647"/>
                </a:cubicBezTo>
                <a:cubicBezTo>
                  <a:pt x="208" y="646"/>
                  <a:pt x="208" y="646"/>
                  <a:pt x="208" y="646"/>
                </a:cubicBezTo>
                <a:cubicBezTo>
                  <a:pt x="208" y="646"/>
                  <a:pt x="207" y="642"/>
                  <a:pt x="207" y="641"/>
                </a:cubicBezTo>
                <a:cubicBezTo>
                  <a:pt x="207" y="640"/>
                  <a:pt x="206" y="641"/>
                  <a:pt x="205" y="639"/>
                </a:cubicBezTo>
                <a:cubicBezTo>
                  <a:pt x="204" y="638"/>
                  <a:pt x="204" y="635"/>
                  <a:pt x="204" y="635"/>
                </a:cubicBezTo>
                <a:cubicBezTo>
                  <a:pt x="204" y="634"/>
                  <a:pt x="205" y="631"/>
                  <a:pt x="205" y="631"/>
                </a:cubicBezTo>
                <a:cubicBezTo>
                  <a:pt x="205" y="631"/>
                  <a:pt x="208" y="627"/>
                  <a:pt x="210" y="625"/>
                </a:cubicBezTo>
                <a:cubicBezTo>
                  <a:pt x="213" y="622"/>
                  <a:pt x="212" y="622"/>
                  <a:pt x="212" y="620"/>
                </a:cubicBezTo>
                <a:cubicBezTo>
                  <a:pt x="211" y="619"/>
                  <a:pt x="213" y="618"/>
                  <a:pt x="213" y="618"/>
                </a:cubicBezTo>
                <a:cubicBezTo>
                  <a:pt x="216" y="615"/>
                  <a:pt x="216" y="615"/>
                  <a:pt x="216" y="615"/>
                </a:cubicBezTo>
                <a:cubicBezTo>
                  <a:pt x="218" y="610"/>
                  <a:pt x="218" y="610"/>
                  <a:pt x="218" y="610"/>
                </a:cubicBezTo>
                <a:cubicBezTo>
                  <a:pt x="218" y="610"/>
                  <a:pt x="221" y="613"/>
                  <a:pt x="221" y="613"/>
                </a:cubicBezTo>
                <a:cubicBezTo>
                  <a:pt x="222" y="613"/>
                  <a:pt x="222" y="612"/>
                  <a:pt x="222" y="611"/>
                </a:cubicBezTo>
                <a:cubicBezTo>
                  <a:pt x="222" y="610"/>
                  <a:pt x="224" y="610"/>
                  <a:pt x="224" y="610"/>
                </a:cubicBezTo>
                <a:cubicBezTo>
                  <a:pt x="225" y="610"/>
                  <a:pt x="228" y="609"/>
                  <a:pt x="228" y="609"/>
                </a:cubicBezTo>
                <a:cubicBezTo>
                  <a:pt x="229" y="607"/>
                  <a:pt x="229" y="607"/>
                  <a:pt x="229" y="607"/>
                </a:cubicBezTo>
                <a:cubicBezTo>
                  <a:pt x="229" y="607"/>
                  <a:pt x="233" y="606"/>
                  <a:pt x="235" y="607"/>
                </a:cubicBezTo>
                <a:cubicBezTo>
                  <a:pt x="236" y="608"/>
                  <a:pt x="234" y="608"/>
                  <a:pt x="234" y="609"/>
                </a:cubicBezTo>
                <a:cubicBezTo>
                  <a:pt x="234" y="610"/>
                  <a:pt x="234" y="610"/>
                  <a:pt x="234" y="611"/>
                </a:cubicBezTo>
                <a:cubicBezTo>
                  <a:pt x="234" y="612"/>
                  <a:pt x="233" y="613"/>
                  <a:pt x="230" y="613"/>
                </a:cubicBezTo>
                <a:cubicBezTo>
                  <a:pt x="227" y="614"/>
                  <a:pt x="229" y="616"/>
                  <a:pt x="229" y="616"/>
                </a:cubicBezTo>
                <a:cubicBezTo>
                  <a:pt x="229" y="616"/>
                  <a:pt x="229" y="620"/>
                  <a:pt x="229" y="620"/>
                </a:cubicBezTo>
                <a:cubicBezTo>
                  <a:pt x="228" y="621"/>
                  <a:pt x="226" y="623"/>
                  <a:pt x="224" y="623"/>
                </a:cubicBezTo>
                <a:cubicBezTo>
                  <a:pt x="223" y="624"/>
                  <a:pt x="223" y="626"/>
                  <a:pt x="223" y="626"/>
                </a:cubicBezTo>
                <a:cubicBezTo>
                  <a:pt x="223" y="627"/>
                  <a:pt x="224" y="629"/>
                  <a:pt x="224" y="631"/>
                </a:cubicBezTo>
                <a:cubicBezTo>
                  <a:pt x="224" y="632"/>
                  <a:pt x="224" y="632"/>
                  <a:pt x="225" y="634"/>
                </a:cubicBezTo>
                <a:cubicBezTo>
                  <a:pt x="225" y="635"/>
                  <a:pt x="227" y="635"/>
                  <a:pt x="228" y="635"/>
                </a:cubicBezTo>
                <a:cubicBezTo>
                  <a:pt x="228" y="636"/>
                  <a:pt x="230" y="638"/>
                  <a:pt x="229" y="639"/>
                </a:cubicBezTo>
                <a:cubicBezTo>
                  <a:pt x="228" y="640"/>
                  <a:pt x="227" y="641"/>
                  <a:pt x="226" y="641"/>
                </a:cubicBezTo>
                <a:cubicBezTo>
                  <a:pt x="226" y="642"/>
                  <a:pt x="224" y="645"/>
                  <a:pt x="224" y="645"/>
                </a:cubicBezTo>
                <a:cubicBezTo>
                  <a:pt x="224" y="645"/>
                  <a:pt x="225" y="647"/>
                  <a:pt x="224" y="649"/>
                </a:cubicBezTo>
                <a:cubicBezTo>
                  <a:pt x="224" y="651"/>
                  <a:pt x="222" y="650"/>
                  <a:pt x="221" y="651"/>
                </a:cubicBezTo>
                <a:cubicBezTo>
                  <a:pt x="221" y="651"/>
                  <a:pt x="218" y="654"/>
                  <a:pt x="218" y="654"/>
                </a:cubicBezTo>
                <a:cubicBezTo>
                  <a:pt x="217" y="654"/>
                  <a:pt x="216" y="658"/>
                  <a:pt x="216" y="660"/>
                </a:cubicBezTo>
                <a:cubicBezTo>
                  <a:pt x="216" y="661"/>
                  <a:pt x="216" y="663"/>
                  <a:pt x="216" y="664"/>
                </a:cubicBezTo>
                <a:cubicBezTo>
                  <a:pt x="216" y="665"/>
                  <a:pt x="216" y="664"/>
                  <a:pt x="214" y="667"/>
                </a:cubicBezTo>
                <a:cubicBezTo>
                  <a:pt x="211" y="670"/>
                  <a:pt x="212" y="668"/>
                  <a:pt x="209" y="667"/>
                </a:cubicBezTo>
                <a:cubicBezTo>
                  <a:pt x="205" y="667"/>
                  <a:pt x="209" y="666"/>
                  <a:pt x="210" y="664"/>
                </a:cubicBezTo>
                <a:cubicBezTo>
                  <a:pt x="211" y="662"/>
                  <a:pt x="212" y="660"/>
                  <a:pt x="212" y="660"/>
                </a:cubicBezTo>
                <a:cubicBezTo>
                  <a:pt x="211" y="656"/>
                  <a:pt x="211" y="656"/>
                  <a:pt x="211" y="656"/>
                </a:cubicBezTo>
                <a:cubicBezTo>
                  <a:pt x="209" y="653"/>
                  <a:pt x="209" y="653"/>
                  <a:pt x="209" y="653"/>
                </a:cubicBezTo>
                <a:lnTo>
                  <a:pt x="206" y="649"/>
                </a:lnTo>
                <a:close/>
              </a:path>
            </a:pathLst>
          </a:custGeom>
          <a:solidFill>
            <a:srgbClr val="8ED5DF"/>
          </a:solidFill>
          <a:ln w="0" cap="rnd">
            <a:solidFill>
              <a:srgbClr val="8ED5DF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Freeform 96">
            <a:extLst>
              <a:ext uri="{FF2B5EF4-FFF2-40B4-BE49-F238E27FC236}">
                <a16:creationId xmlns:a16="http://schemas.microsoft.com/office/drawing/2014/main" id="{836ABE5D-C3F1-C06A-BA17-320B30126039}"/>
              </a:ext>
            </a:extLst>
          </p:cNvPr>
          <p:cNvSpPr>
            <a:spLocks noEditPoints="1"/>
          </p:cNvSpPr>
          <p:nvPr/>
        </p:nvSpPr>
        <p:spPr bwMode="auto">
          <a:xfrm>
            <a:off x="9201213" y="2199607"/>
            <a:ext cx="1326620" cy="1816624"/>
          </a:xfrm>
          <a:custGeom>
            <a:avLst/>
            <a:gdLst>
              <a:gd name="T0" fmla="*/ 383 w 538"/>
              <a:gd name="T1" fmla="*/ 61 h 760"/>
              <a:gd name="T2" fmla="*/ 367 w 538"/>
              <a:gd name="T3" fmla="*/ 127 h 760"/>
              <a:gd name="T4" fmla="*/ 435 w 538"/>
              <a:gd name="T5" fmla="*/ 150 h 760"/>
              <a:gd name="T6" fmla="*/ 438 w 538"/>
              <a:gd name="T7" fmla="*/ 149 h 760"/>
              <a:gd name="T8" fmla="*/ 438 w 538"/>
              <a:gd name="T9" fmla="*/ 148 h 760"/>
              <a:gd name="T10" fmla="*/ 443 w 538"/>
              <a:gd name="T11" fmla="*/ 86 h 760"/>
              <a:gd name="T12" fmla="*/ 500 w 538"/>
              <a:gd name="T13" fmla="*/ 70 h 760"/>
              <a:gd name="T14" fmla="*/ 509 w 538"/>
              <a:gd name="T15" fmla="*/ 106 h 760"/>
              <a:gd name="T16" fmla="*/ 499 w 538"/>
              <a:gd name="T17" fmla="*/ 50 h 760"/>
              <a:gd name="T18" fmla="*/ 468 w 538"/>
              <a:gd name="T19" fmla="*/ 9 h 760"/>
              <a:gd name="T20" fmla="*/ 444 w 538"/>
              <a:gd name="T21" fmla="*/ 21 h 760"/>
              <a:gd name="T22" fmla="*/ 425 w 538"/>
              <a:gd name="T23" fmla="*/ 23 h 760"/>
              <a:gd name="T24" fmla="*/ 400 w 538"/>
              <a:gd name="T25" fmla="*/ 33 h 760"/>
              <a:gd name="T26" fmla="*/ 377 w 538"/>
              <a:gd name="T27" fmla="*/ 69 h 760"/>
              <a:gd name="T28" fmla="*/ 361 w 538"/>
              <a:gd name="T29" fmla="*/ 85 h 760"/>
              <a:gd name="T30" fmla="*/ 328 w 538"/>
              <a:gd name="T31" fmla="*/ 96 h 760"/>
              <a:gd name="T32" fmla="*/ 298 w 538"/>
              <a:gd name="T33" fmla="*/ 115 h 760"/>
              <a:gd name="T34" fmla="*/ 281 w 538"/>
              <a:gd name="T35" fmla="*/ 161 h 760"/>
              <a:gd name="T36" fmla="*/ 241 w 538"/>
              <a:gd name="T37" fmla="*/ 187 h 760"/>
              <a:gd name="T38" fmla="*/ 235 w 538"/>
              <a:gd name="T39" fmla="*/ 201 h 760"/>
              <a:gd name="T40" fmla="*/ 241 w 538"/>
              <a:gd name="T41" fmla="*/ 223 h 760"/>
              <a:gd name="T42" fmla="*/ 235 w 538"/>
              <a:gd name="T43" fmla="*/ 256 h 760"/>
              <a:gd name="T44" fmla="*/ 219 w 538"/>
              <a:gd name="T45" fmla="*/ 306 h 760"/>
              <a:gd name="T46" fmla="*/ 193 w 538"/>
              <a:gd name="T47" fmla="*/ 362 h 760"/>
              <a:gd name="T48" fmla="*/ 174 w 538"/>
              <a:gd name="T49" fmla="*/ 390 h 760"/>
              <a:gd name="T50" fmla="*/ 145 w 538"/>
              <a:gd name="T51" fmla="*/ 436 h 760"/>
              <a:gd name="T52" fmla="*/ 139 w 538"/>
              <a:gd name="T53" fmla="*/ 456 h 760"/>
              <a:gd name="T54" fmla="*/ 97 w 538"/>
              <a:gd name="T55" fmla="*/ 474 h 760"/>
              <a:gd name="T56" fmla="*/ 59 w 538"/>
              <a:gd name="T57" fmla="*/ 500 h 760"/>
              <a:gd name="T58" fmla="*/ 24 w 538"/>
              <a:gd name="T59" fmla="*/ 527 h 760"/>
              <a:gd name="T60" fmla="*/ 14 w 538"/>
              <a:gd name="T61" fmla="*/ 551 h 760"/>
              <a:gd name="T62" fmla="*/ 4 w 538"/>
              <a:gd name="T63" fmla="*/ 599 h 760"/>
              <a:gd name="T64" fmla="*/ 13 w 538"/>
              <a:gd name="T65" fmla="*/ 650 h 760"/>
              <a:gd name="T66" fmla="*/ 22 w 538"/>
              <a:gd name="T67" fmla="*/ 686 h 760"/>
              <a:gd name="T68" fmla="*/ 33 w 538"/>
              <a:gd name="T69" fmla="*/ 742 h 760"/>
              <a:gd name="T70" fmla="*/ 96 w 538"/>
              <a:gd name="T71" fmla="*/ 747 h 760"/>
              <a:gd name="T72" fmla="*/ 173 w 538"/>
              <a:gd name="T73" fmla="*/ 704 h 760"/>
              <a:gd name="T74" fmla="*/ 188 w 538"/>
              <a:gd name="T75" fmla="*/ 671 h 760"/>
              <a:gd name="T76" fmla="*/ 193 w 538"/>
              <a:gd name="T77" fmla="*/ 655 h 760"/>
              <a:gd name="T78" fmla="*/ 193 w 538"/>
              <a:gd name="T79" fmla="*/ 655 h 760"/>
              <a:gd name="T80" fmla="*/ 207 w 538"/>
              <a:gd name="T81" fmla="*/ 644 h 760"/>
              <a:gd name="T82" fmla="*/ 212 w 538"/>
              <a:gd name="T83" fmla="*/ 590 h 760"/>
              <a:gd name="T84" fmla="*/ 213 w 538"/>
              <a:gd name="T85" fmla="*/ 589 h 760"/>
              <a:gd name="T86" fmla="*/ 213 w 538"/>
              <a:gd name="T87" fmla="*/ 586 h 760"/>
              <a:gd name="T88" fmla="*/ 213 w 538"/>
              <a:gd name="T89" fmla="*/ 584 h 760"/>
              <a:gd name="T90" fmla="*/ 214 w 538"/>
              <a:gd name="T91" fmla="*/ 582 h 760"/>
              <a:gd name="T92" fmla="*/ 189 w 538"/>
              <a:gd name="T93" fmla="*/ 510 h 760"/>
              <a:gd name="T94" fmla="*/ 231 w 538"/>
              <a:gd name="T95" fmla="*/ 427 h 760"/>
              <a:gd name="T96" fmla="*/ 240 w 538"/>
              <a:gd name="T97" fmla="*/ 314 h 760"/>
              <a:gd name="T98" fmla="*/ 275 w 538"/>
              <a:gd name="T99" fmla="*/ 228 h 760"/>
              <a:gd name="T100" fmla="*/ 275 w 538"/>
              <a:gd name="T101" fmla="*/ 220 h 760"/>
              <a:gd name="T102" fmla="*/ 275 w 538"/>
              <a:gd name="T103" fmla="*/ 218 h 760"/>
              <a:gd name="T104" fmla="*/ 276 w 538"/>
              <a:gd name="T105" fmla="*/ 217 h 760"/>
              <a:gd name="T106" fmla="*/ 277 w 538"/>
              <a:gd name="T107" fmla="*/ 215 h 760"/>
              <a:gd name="T108" fmla="*/ 302 w 538"/>
              <a:gd name="T109" fmla="*/ 202 h 760"/>
              <a:gd name="T110" fmla="*/ 342 w 538"/>
              <a:gd name="T111" fmla="*/ 142 h 760"/>
              <a:gd name="T112" fmla="*/ 360 w 538"/>
              <a:gd name="T113" fmla="*/ 125 h 760"/>
              <a:gd name="T114" fmla="*/ 361 w 538"/>
              <a:gd name="T115" fmla="*/ 125 h 760"/>
              <a:gd name="T116" fmla="*/ 363 w 538"/>
              <a:gd name="T117" fmla="*/ 125 h 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38" h="760">
                <a:moveTo>
                  <a:pt x="370" y="57"/>
                </a:moveTo>
                <a:cubicBezTo>
                  <a:pt x="368" y="57"/>
                  <a:pt x="365" y="58"/>
                  <a:pt x="365" y="56"/>
                </a:cubicBezTo>
                <a:cubicBezTo>
                  <a:pt x="365" y="55"/>
                  <a:pt x="362" y="52"/>
                  <a:pt x="362" y="52"/>
                </a:cubicBezTo>
                <a:cubicBezTo>
                  <a:pt x="362" y="51"/>
                  <a:pt x="360" y="49"/>
                  <a:pt x="363" y="48"/>
                </a:cubicBezTo>
                <a:cubicBezTo>
                  <a:pt x="365" y="46"/>
                  <a:pt x="372" y="43"/>
                  <a:pt x="373" y="43"/>
                </a:cubicBezTo>
                <a:cubicBezTo>
                  <a:pt x="373" y="43"/>
                  <a:pt x="376" y="38"/>
                  <a:pt x="377" y="37"/>
                </a:cubicBezTo>
                <a:cubicBezTo>
                  <a:pt x="378" y="37"/>
                  <a:pt x="384" y="37"/>
                  <a:pt x="384" y="37"/>
                </a:cubicBezTo>
                <a:cubicBezTo>
                  <a:pt x="384" y="37"/>
                  <a:pt x="385" y="38"/>
                  <a:pt x="387" y="38"/>
                </a:cubicBezTo>
                <a:cubicBezTo>
                  <a:pt x="389" y="39"/>
                  <a:pt x="393" y="36"/>
                  <a:pt x="391" y="39"/>
                </a:cubicBezTo>
                <a:cubicBezTo>
                  <a:pt x="388" y="41"/>
                  <a:pt x="387" y="42"/>
                  <a:pt x="386" y="42"/>
                </a:cubicBezTo>
                <a:cubicBezTo>
                  <a:pt x="385" y="43"/>
                  <a:pt x="380" y="47"/>
                  <a:pt x="380" y="49"/>
                </a:cubicBezTo>
                <a:cubicBezTo>
                  <a:pt x="379" y="51"/>
                  <a:pt x="380" y="51"/>
                  <a:pt x="379" y="52"/>
                </a:cubicBezTo>
                <a:cubicBezTo>
                  <a:pt x="377" y="53"/>
                  <a:pt x="371" y="56"/>
                  <a:pt x="370" y="57"/>
                </a:cubicBezTo>
                <a:close/>
                <a:moveTo>
                  <a:pt x="383" y="61"/>
                </a:moveTo>
                <a:cubicBezTo>
                  <a:pt x="383" y="61"/>
                  <a:pt x="383" y="61"/>
                  <a:pt x="383" y="61"/>
                </a:cubicBezTo>
                <a:cubicBezTo>
                  <a:pt x="383" y="61"/>
                  <a:pt x="386" y="62"/>
                  <a:pt x="386" y="61"/>
                </a:cubicBezTo>
                <a:cubicBezTo>
                  <a:pt x="386" y="61"/>
                  <a:pt x="387" y="59"/>
                  <a:pt x="387" y="56"/>
                </a:cubicBezTo>
                <a:cubicBezTo>
                  <a:pt x="388" y="53"/>
                  <a:pt x="390" y="53"/>
                  <a:pt x="391" y="52"/>
                </a:cubicBezTo>
                <a:cubicBezTo>
                  <a:pt x="392" y="51"/>
                  <a:pt x="391" y="51"/>
                  <a:pt x="392" y="49"/>
                </a:cubicBezTo>
                <a:cubicBezTo>
                  <a:pt x="392" y="47"/>
                  <a:pt x="391" y="47"/>
                  <a:pt x="389" y="46"/>
                </a:cubicBezTo>
                <a:cubicBezTo>
                  <a:pt x="386" y="46"/>
                  <a:pt x="386" y="48"/>
                  <a:pt x="384" y="48"/>
                </a:cubicBezTo>
                <a:cubicBezTo>
                  <a:pt x="383" y="49"/>
                  <a:pt x="383" y="51"/>
                  <a:pt x="384" y="52"/>
                </a:cubicBezTo>
                <a:cubicBezTo>
                  <a:pt x="384" y="53"/>
                  <a:pt x="382" y="54"/>
                  <a:pt x="380" y="55"/>
                </a:cubicBezTo>
                <a:cubicBezTo>
                  <a:pt x="378" y="57"/>
                  <a:pt x="378" y="59"/>
                  <a:pt x="378" y="59"/>
                </a:cubicBezTo>
                <a:cubicBezTo>
                  <a:pt x="383" y="61"/>
                  <a:pt x="383" y="61"/>
                  <a:pt x="383" y="61"/>
                </a:cubicBezTo>
                <a:close/>
                <a:moveTo>
                  <a:pt x="363" y="126"/>
                </a:moveTo>
                <a:cubicBezTo>
                  <a:pt x="363" y="126"/>
                  <a:pt x="363" y="126"/>
                  <a:pt x="363" y="126"/>
                </a:cubicBezTo>
                <a:cubicBezTo>
                  <a:pt x="367" y="127"/>
                  <a:pt x="367" y="127"/>
                  <a:pt x="367" y="127"/>
                </a:cubicBezTo>
                <a:cubicBezTo>
                  <a:pt x="374" y="135"/>
                  <a:pt x="374" y="135"/>
                  <a:pt x="374" y="135"/>
                </a:cubicBezTo>
                <a:cubicBezTo>
                  <a:pt x="380" y="142"/>
                  <a:pt x="380" y="142"/>
                  <a:pt x="380" y="142"/>
                </a:cubicBezTo>
                <a:cubicBezTo>
                  <a:pt x="380" y="142"/>
                  <a:pt x="389" y="149"/>
                  <a:pt x="391" y="150"/>
                </a:cubicBezTo>
                <a:cubicBezTo>
                  <a:pt x="393" y="151"/>
                  <a:pt x="404" y="153"/>
                  <a:pt x="405" y="154"/>
                </a:cubicBezTo>
                <a:cubicBezTo>
                  <a:pt x="408" y="150"/>
                  <a:pt x="408" y="150"/>
                  <a:pt x="408" y="150"/>
                </a:cubicBezTo>
                <a:cubicBezTo>
                  <a:pt x="412" y="147"/>
                  <a:pt x="412" y="147"/>
                  <a:pt x="412" y="147"/>
                </a:cubicBezTo>
                <a:cubicBezTo>
                  <a:pt x="411" y="145"/>
                  <a:pt x="411" y="145"/>
                  <a:pt x="411" y="145"/>
                </a:cubicBezTo>
                <a:cubicBezTo>
                  <a:pt x="416" y="142"/>
                  <a:pt x="416" y="142"/>
                  <a:pt x="416" y="142"/>
                </a:cubicBezTo>
                <a:cubicBezTo>
                  <a:pt x="420" y="145"/>
                  <a:pt x="420" y="145"/>
                  <a:pt x="420" y="145"/>
                </a:cubicBezTo>
                <a:cubicBezTo>
                  <a:pt x="430" y="147"/>
                  <a:pt x="430" y="147"/>
                  <a:pt x="430" y="147"/>
                </a:cubicBezTo>
                <a:cubicBezTo>
                  <a:pt x="434" y="150"/>
                  <a:pt x="434" y="150"/>
                  <a:pt x="434" y="150"/>
                </a:cubicBezTo>
                <a:cubicBezTo>
                  <a:pt x="434" y="150"/>
                  <a:pt x="434" y="150"/>
                  <a:pt x="435" y="150"/>
                </a:cubicBezTo>
                <a:cubicBezTo>
                  <a:pt x="435" y="150"/>
                  <a:pt x="435" y="150"/>
                  <a:pt x="435" y="150"/>
                </a:cubicBezTo>
                <a:cubicBezTo>
                  <a:pt x="435" y="150"/>
                  <a:pt x="435" y="150"/>
                  <a:pt x="435" y="150"/>
                </a:cubicBezTo>
                <a:cubicBezTo>
                  <a:pt x="436" y="149"/>
                  <a:pt x="436" y="149"/>
                  <a:pt x="436" y="149"/>
                </a:cubicBezTo>
                <a:cubicBezTo>
                  <a:pt x="436" y="149"/>
                  <a:pt x="436" y="149"/>
                  <a:pt x="436" y="149"/>
                </a:cubicBezTo>
                <a:cubicBezTo>
                  <a:pt x="436" y="149"/>
                  <a:pt x="436" y="149"/>
                  <a:pt x="436" y="149"/>
                </a:cubicBezTo>
                <a:cubicBezTo>
                  <a:pt x="436" y="149"/>
                  <a:pt x="436" y="149"/>
                  <a:pt x="436" y="149"/>
                </a:cubicBezTo>
                <a:cubicBezTo>
                  <a:pt x="436" y="149"/>
                  <a:pt x="437" y="149"/>
                  <a:pt x="437" y="149"/>
                </a:cubicBezTo>
                <a:cubicBezTo>
                  <a:pt x="437" y="149"/>
                  <a:pt x="437" y="149"/>
                  <a:pt x="437" y="149"/>
                </a:cubicBezTo>
                <a:cubicBezTo>
                  <a:pt x="437" y="149"/>
                  <a:pt x="437" y="149"/>
                  <a:pt x="437" y="149"/>
                </a:cubicBezTo>
                <a:cubicBezTo>
                  <a:pt x="437" y="149"/>
                  <a:pt x="437" y="149"/>
                  <a:pt x="437" y="149"/>
                </a:cubicBezTo>
                <a:cubicBezTo>
                  <a:pt x="437" y="149"/>
                  <a:pt x="437" y="149"/>
                  <a:pt x="437" y="149"/>
                </a:cubicBezTo>
                <a:cubicBezTo>
                  <a:pt x="438" y="149"/>
                  <a:pt x="438" y="149"/>
                  <a:pt x="438" y="149"/>
                </a:cubicBezTo>
                <a:cubicBezTo>
                  <a:pt x="438" y="149"/>
                  <a:pt x="438" y="149"/>
                  <a:pt x="438" y="149"/>
                </a:cubicBezTo>
                <a:cubicBezTo>
                  <a:pt x="438" y="149"/>
                  <a:pt x="438" y="149"/>
                  <a:pt x="438" y="149"/>
                </a:cubicBezTo>
                <a:cubicBezTo>
                  <a:pt x="438" y="149"/>
                  <a:pt x="438" y="149"/>
                  <a:pt x="438" y="149"/>
                </a:cubicBezTo>
                <a:cubicBezTo>
                  <a:pt x="438" y="149"/>
                  <a:pt x="438" y="149"/>
                  <a:pt x="438" y="149"/>
                </a:cubicBezTo>
                <a:cubicBezTo>
                  <a:pt x="438" y="149"/>
                  <a:pt x="438" y="149"/>
                  <a:pt x="438" y="149"/>
                </a:cubicBezTo>
                <a:cubicBezTo>
                  <a:pt x="438" y="149"/>
                  <a:pt x="438" y="149"/>
                  <a:pt x="438" y="149"/>
                </a:cubicBezTo>
                <a:cubicBezTo>
                  <a:pt x="438" y="149"/>
                  <a:pt x="438" y="149"/>
                  <a:pt x="438" y="149"/>
                </a:cubicBezTo>
                <a:cubicBezTo>
                  <a:pt x="438" y="149"/>
                  <a:pt x="438" y="149"/>
                  <a:pt x="438" y="149"/>
                </a:cubicBezTo>
                <a:cubicBezTo>
                  <a:pt x="438" y="148"/>
                  <a:pt x="438" y="148"/>
                  <a:pt x="438" y="148"/>
                </a:cubicBezTo>
                <a:cubicBezTo>
                  <a:pt x="438" y="148"/>
                  <a:pt x="438" y="148"/>
                  <a:pt x="438" y="148"/>
                </a:cubicBezTo>
                <a:cubicBezTo>
                  <a:pt x="438" y="148"/>
                  <a:pt x="438" y="148"/>
                  <a:pt x="438" y="148"/>
                </a:cubicBezTo>
                <a:cubicBezTo>
                  <a:pt x="438" y="148"/>
                  <a:pt x="438" y="148"/>
                  <a:pt x="438" y="148"/>
                </a:cubicBezTo>
                <a:cubicBezTo>
                  <a:pt x="438" y="148"/>
                  <a:pt x="438" y="148"/>
                  <a:pt x="438" y="148"/>
                </a:cubicBezTo>
                <a:cubicBezTo>
                  <a:pt x="438" y="148"/>
                  <a:pt x="438" y="148"/>
                  <a:pt x="438" y="148"/>
                </a:cubicBezTo>
                <a:cubicBezTo>
                  <a:pt x="438" y="148"/>
                  <a:pt x="438" y="148"/>
                  <a:pt x="438" y="148"/>
                </a:cubicBezTo>
                <a:cubicBezTo>
                  <a:pt x="438" y="148"/>
                  <a:pt x="438" y="148"/>
                  <a:pt x="438" y="148"/>
                </a:cubicBezTo>
                <a:cubicBezTo>
                  <a:pt x="438" y="148"/>
                  <a:pt x="438" y="148"/>
                  <a:pt x="438" y="148"/>
                </a:cubicBezTo>
                <a:cubicBezTo>
                  <a:pt x="438" y="148"/>
                  <a:pt x="438" y="148"/>
                  <a:pt x="438" y="148"/>
                </a:cubicBezTo>
                <a:cubicBezTo>
                  <a:pt x="438" y="148"/>
                  <a:pt x="438" y="148"/>
                  <a:pt x="438" y="148"/>
                </a:cubicBezTo>
                <a:cubicBezTo>
                  <a:pt x="438" y="148"/>
                  <a:pt x="438" y="148"/>
                  <a:pt x="438" y="148"/>
                </a:cubicBezTo>
                <a:cubicBezTo>
                  <a:pt x="438" y="148"/>
                  <a:pt x="438" y="148"/>
                  <a:pt x="438" y="148"/>
                </a:cubicBezTo>
                <a:cubicBezTo>
                  <a:pt x="438" y="148"/>
                  <a:pt x="438" y="148"/>
                  <a:pt x="438" y="148"/>
                </a:cubicBezTo>
                <a:cubicBezTo>
                  <a:pt x="438" y="148"/>
                  <a:pt x="438" y="148"/>
                  <a:pt x="438" y="148"/>
                </a:cubicBezTo>
                <a:cubicBezTo>
                  <a:pt x="438" y="147"/>
                  <a:pt x="438" y="147"/>
                  <a:pt x="438" y="147"/>
                </a:cubicBezTo>
                <a:cubicBezTo>
                  <a:pt x="438" y="146"/>
                  <a:pt x="438" y="140"/>
                  <a:pt x="438" y="140"/>
                </a:cubicBezTo>
                <a:cubicBezTo>
                  <a:pt x="438" y="140"/>
                  <a:pt x="435" y="138"/>
                  <a:pt x="438" y="136"/>
                </a:cubicBezTo>
                <a:cubicBezTo>
                  <a:pt x="441" y="133"/>
                  <a:pt x="445" y="130"/>
                  <a:pt x="445" y="130"/>
                </a:cubicBezTo>
                <a:cubicBezTo>
                  <a:pt x="445" y="130"/>
                  <a:pt x="447" y="129"/>
                  <a:pt x="447" y="126"/>
                </a:cubicBezTo>
                <a:cubicBezTo>
                  <a:pt x="447" y="123"/>
                  <a:pt x="445" y="115"/>
                  <a:pt x="445" y="115"/>
                </a:cubicBezTo>
                <a:cubicBezTo>
                  <a:pt x="445" y="115"/>
                  <a:pt x="443" y="110"/>
                  <a:pt x="443" y="108"/>
                </a:cubicBezTo>
                <a:cubicBezTo>
                  <a:pt x="445" y="96"/>
                  <a:pt x="440" y="88"/>
                  <a:pt x="443" y="86"/>
                </a:cubicBezTo>
                <a:cubicBezTo>
                  <a:pt x="443" y="86"/>
                  <a:pt x="443" y="86"/>
                  <a:pt x="443" y="86"/>
                </a:cubicBezTo>
                <a:cubicBezTo>
                  <a:pt x="443" y="86"/>
                  <a:pt x="443" y="86"/>
                  <a:pt x="443" y="86"/>
                </a:cubicBezTo>
                <a:cubicBezTo>
                  <a:pt x="445" y="85"/>
                  <a:pt x="445" y="85"/>
                  <a:pt x="445" y="85"/>
                </a:cubicBezTo>
                <a:cubicBezTo>
                  <a:pt x="448" y="83"/>
                  <a:pt x="448" y="83"/>
                  <a:pt x="448" y="83"/>
                </a:cubicBezTo>
                <a:cubicBezTo>
                  <a:pt x="448" y="83"/>
                  <a:pt x="448" y="82"/>
                  <a:pt x="448" y="82"/>
                </a:cubicBezTo>
                <a:cubicBezTo>
                  <a:pt x="448" y="77"/>
                  <a:pt x="442" y="72"/>
                  <a:pt x="449" y="71"/>
                </a:cubicBezTo>
                <a:cubicBezTo>
                  <a:pt x="452" y="69"/>
                  <a:pt x="452" y="69"/>
                  <a:pt x="452" y="69"/>
                </a:cubicBezTo>
                <a:cubicBezTo>
                  <a:pt x="461" y="69"/>
                  <a:pt x="461" y="69"/>
                  <a:pt x="461" y="69"/>
                </a:cubicBezTo>
                <a:cubicBezTo>
                  <a:pt x="463" y="63"/>
                  <a:pt x="463" y="63"/>
                  <a:pt x="463" y="63"/>
                </a:cubicBezTo>
                <a:cubicBezTo>
                  <a:pt x="467" y="59"/>
                  <a:pt x="467" y="59"/>
                  <a:pt x="467" y="59"/>
                </a:cubicBezTo>
                <a:cubicBezTo>
                  <a:pt x="470" y="59"/>
                  <a:pt x="474" y="58"/>
                  <a:pt x="476" y="59"/>
                </a:cubicBezTo>
                <a:cubicBezTo>
                  <a:pt x="478" y="62"/>
                  <a:pt x="478" y="64"/>
                  <a:pt x="482" y="65"/>
                </a:cubicBezTo>
                <a:cubicBezTo>
                  <a:pt x="494" y="69"/>
                  <a:pt x="494" y="69"/>
                  <a:pt x="494" y="69"/>
                </a:cubicBezTo>
                <a:cubicBezTo>
                  <a:pt x="500" y="70"/>
                  <a:pt x="500" y="70"/>
                  <a:pt x="500" y="70"/>
                </a:cubicBezTo>
                <a:cubicBezTo>
                  <a:pt x="500" y="70"/>
                  <a:pt x="500" y="70"/>
                  <a:pt x="500" y="70"/>
                </a:cubicBezTo>
                <a:cubicBezTo>
                  <a:pt x="501" y="70"/>
                  <a:pt x="501" y="70"/>
                  <a:pt x="501" y="70"/>
                </a:cubicBezTo>
                <a:cubicBezTo>
                  <a:pt x="501" y="70"/>
                  <a:pt x="501" y="70"/>
                  <a:pt x="501" y="70"/>
                </a:cubicBezTo>
                <a:cubicBezTo>
                  <a:pt x="503" y="72"/>
                  <a:pt x="503" y="72"/>
                  <a:pt x="503" y="72"/>
                </a:cubicBezTo>
                <a:cubicBezTo>
                  <a:pt x="503" y="72"/>
                  <a:pt x="503" y="72"/>
                  <a:pt x="503" y="72"/>
                </a:cubicBezTo>
                <a:cubicBezTo>
                  <a:pt x="503" y="72"/>
                  <a:pt x="503" y="72"/>
                  <a:pt x="503" y="72"/>
                </a:cubicBezTo>
                <a:cubicBezTo>
                  <a:pt x="503" y="72"/>
                  <a:pt x="503" y="72"/>
                  <a:pt x="503" y="72"/>
                </a:cubicBezTo>
                <a:cubicBezTo>
                  <a:pt x="503" y="74"/>
                  <a:pt x="503" y="76"/>
                  <a:pt x="504" y="77"/>
                </a:cubicBezTo>
                <a:cubicBezTo>
                  <a:pt x="504" y="79"/>
                  <a:pt x="505" y="82"/>
                  <a:pt x="505" y="82"/>
                </a:cubicBezTo>
                <a:cubicBezTo>
                  <a:pt x="505" y="82"/>
                  <a:pt x="504" y="85"/>
                  <a:pt x="504" y="87"/>
                </a:cubicBezTo>
                <a:cubicBezTo>
                  <a:pt x="503" y="88"/>
                  <a:pt x="503" y="91"/>
                  <a:pt x="503" y="92"/>
                </a:cubicBezTo>
                <a:cubicBezTo>
                  <a:pt x="503" y="93"/>
                  <a:pt x="503" y="94"/>
                  <a:pt x="503" y="95"/>
                </a:cubicBezTo>
                <a:cubicBezTo>
                  <a:pt x="503" y="97"/>
                  <a:pt x="504" y="100"/>
                  <a:pt x="505" y="101"/>
                </a:cubicBezTo>
                <a:cubicBezTo>
                  <a:pt x="505" y="102"/>
                  <a:pt x="510" y="105"/>
                  <a:pt x="510" y="105"/>
                </a:cubicBezTo>
                <a:cubicBezTo>
                  <a:pt x="510" y="105"/>
                  <a:pt x="510" y="105"/>
                  <a:pt x="509" y="106"/>
                </a:cubicBezTo>
                <a:cubicBezTo>
                  <a:pt x="509" y="106"/>
                  <a:pt x="509" y="107"/>
                  <a:pt x="510" y="107"/>
                </a:cubicBezTo>
                <a:cubicBezTo>
                  <a:pt x="512" y="107"/>
                  <a:pt x="515" y="106"/>
                  <a:pt x="515" y="106"/>
                </a:cubicBezTo>
                <a:cubicBezTo>
                  <a:pt x="515" y="106"/>
                  <a:pt x="515" y="97"/>
                  <a:pt x="514" y="94"/>
                </a:cubicBezTo>
                <a:cubicBezTo>
                  <a:pt x="513" y="90"/>
                  <a:pt x="518" y="86"/>
                  <a:pt x="518" y="86"/>
                </a:cubicBezTo>
                <a:cubicBezTo>
                  <a:pt x="525" y="79"/>
                  <a:pt x="525" y="79"/>
                  <a:pt x="525" y="79"/>
                </a:cubicBezTo>
                <a:cubicBezTo>
                  <a:pt x="524" y="71"/>
                  <a:pt x="524" y="71"/>
                  <a:pt x="524" y="71"/>
                </a:cubicBezTo>
                <a:cubicBezTo>
                  <a:pt x="532" y="72"/>
                  <a:pt x="532" y="72"/>
                  <a:pt x="532" y="72"/>
                </a:cubicBezTo>
                <a:cubicBezTo>
                  <a:pt x="532" y="72"/>
                  <a:pt x="538" y="69"/>
                  <a:pt x="536" y="65"/>
                </a:cubicBezTo>
                <a:cubicBezTo>
                  <a:pt x="534" y="60"/>
                  <a:pt x="532" y="52"/>
                  <a:pt x="530" y="54"/>
                </a:cubicBezTo>
                <a:cubicBezTo>
                  <a:pt x="527" y="56"/>
                  <a:pt x="522" y="62"/>
                  <a:pt x="522" y="62"/>
                </a:cubicBezTo>
                <a:cubicBezTo>
                  <a:pt x="521" y="52"/>
                  <a:pt x="521" y="52"/>
                  <a:pt x="521" y="52"/>
                </a:cubicBezTo>
                <a:cubicBezTo>
                  <a:pt x="513" y="55"/>
                  <a:pt x="513" y="55"/>
                  <a:pt x="513" y="55"/>
                </a:cubicBezTo>
                <a:cubicBezTo>
                  <a:pt x="505" y="53"/>
                  <a:pt x="505" y="53"/>
                  <a:pt x="505" y="53"/>
                </a:cubicBezTo>
                <a:cubicBezTo>
                  <a:pt x="505" y="53"/>
                  <a:pt x="502" y="49"/>
                  <a:pt x="499" y="50"/>
                </a:cubicBezTo>
                <a:cubicBezTo>
                  <a:pt x="496" y="50"/>
                  <a:pt x="491" y="50"/>
                  <a:pt x="491" y="50"/>
                </a:cubicBezTo>
                <a:cubicBezTo>
                  <a:pt x="491" y="50"/>
                  <a:pt x="487" y="47"/>
                  <a:pt x="489" y="46"/>
                </a:cubicBezTo>
                <a:cubicBezTo>
                  <a:pt x="492" y="46"/>
                  <a:pt x="498" y="47"/>
                  <a:pt x="501" y="46"/>
                </a:cubicBezTo>
                <a:cubicBezTo>
                  <a:pt x="503" y="46"/>
                  <a:pt x="519" y="42"/>
                  <a:pt x="519" y="42"/>
                </a:cubicBezTo>
                <a:cubicBezTo>
                  <a:pt x="520" y="35"/>
                  <a:pt x="520" y="35"/>
                  <a:pt x="520" y="35"/>
                </a:cubicBezTo>
                <a:cubicBezTo>
                  <a:pt x="527" y="29"/>
                  <a:pt x="527" y="29"/>
                  <a:pt x="527" y="29"/>
                </a:cubicBezTo>
                <a:cubicBezTo>
                  <a:pt x="515" y="20"/>
                  <a:pt x="515" y="20"/>
                  <a:pt x="515" y="20"/>
                </a:cubicBezTo>
                <a:cubicBezTo>
                  <a:pt x="510" y="12"/>
                  <a:pt x="510" y="12"/>
                  <a:pt x="510" y="12"/>
                </a:cubicBezTo>
                <a:cubicBezTo>
                  <a:pt x="510" y="12"/>
                  <a:pt x="509" y="9"/>
                  <a:pt x="507" y="9"/>
                </a:cubicBezTo>
                <a:cubicBezTo>
                  <a:pt x="504" y="9"/>
                  <a:pt x="496" y="13"/>
                  <a:pt x="496" y="13"/>
                </a:cubicBezTo>
                <a:cubicBezTo>
                  <a:pt x="490" y="9"/>
                  <a:pt x="490" y="9"/>
                  <a:pt x="490" y="9"/>
                </a:cubicBezTo>
                <a:cubicBezTo>
                  <a:pt x="481" y="10"/>
                  <a:pt x="481" y="10"/>
                  <a:pt x="481" y="10"/>
                </a:cubicBezTo>
                <a:cubicBezTo>
                  <a:pt x="468" y="6"/>
                  <a:pt x="468" y="6"/>
                  <a:pt x="468" y="6"/>
                </a:cubicBezTo>
                <a:cubicBezTo>
                  <a:pt x="468" y="9"/>
                  <a:pt x="468" y="9"/>
                  <a:pt x="468" y="9"/>
                </a:cubicBezTo>
                <a:cubicBezTo>
                  <a:pt x="468" y="9"/>
                  <a:pt x="464" y="8"/>
                  <a:pt x="463" y="6"/>
                </a:cubicBezTo>
                <a:cubicBezTo>
                  <a:pt x="463" y="4"/>
                  <a:pt x="463" y="2"/>
                  <a:pt x="463" y="2"/>
                </a:cubicBezTo>
                <a:cubicBezTo>
                  <a:pt x="458" y="3"/>
                  <a:pt x="458" y="3"/>
                  <a:pt x="458" y="3"/>
                </a:cubicBezTo>
                <a:cubicBezTo>
                  <a:pt x="456" y="3"/>
                  <a:pt x="456" y="3"/>
                  <a:pt x="456" y="3"/>
                </a:cubicBezTo>
                <a:cubicBezTo>
                  <a:pt x="450" y="0"/>
                  <a:pt x="450" y="0"/>
                  <a:pt x="450" y="0"/>
                </a:cubicBezTo>
                <a:cubicBezTo>
                  <a:pt x="447" y="6"/>
                  <a:pt x="447" y="6"/>
                  <a:pt x="447" y="6"/>
                </a:cubicBezTo>
                <a:cubicBezTo>
                  <a:pt x="451" y="13"/>
                  <a:pt x="451" y="13"/>
                  <a:pt x="451" y="13"/>
                </a:cubicBezTo>
                <a:cubicBezTo>
                  <a:pt x="447" y="21"/>
                  <a:pt x="447" y="21"/>
                  <a:pt x="447" y="21"/>
                </a:cubicBezTo>
                <a:cubicBezTo>
                  <a:pt x="450" y="26"/>
                  <a:pt x="450" y="26"/>
                  <a:pt x="450" y="26"/>
                </a:cubicBezTo>
                <a:cubicBezTo>
                  <a:pt x="450" y="33"/>
                  <a:pt x="450" y="33"/>
                  <a:pt x="450" y="33"/>
                </a:cubicBezTo>
                <a:cubicBezTo>
                  <a:pt x="446" y="41"/>
                  <a:pt x="446" y="41"/>
                  <a:pt x="446" y="41"/>
                </a:cubicBezTo>
                <a:cubicBezTo>
                  <a:pt x="440" y="36"/>
                  <a:pt x="440" y="36"/>
                  <a:pt x="440" y="36"/>
                </a:cubicBezTo>
                <a:cubicBezTo>
                  <a:pt x="441" y="29"/>
                  <a:pt x="441" y="29"/>
                  <a:pt x="441" y="29"/>
                </a:cubicBezTo>
                <a:cubicBezTo>
                  <a:pt x="444" y="21"/>
                  <a:pt x="444" y="21"/>
                  <a:pt x="444" y="21"/>
                </a:cubicBezTo>
                <a:cubicBezTo>
                  <a:pt x="440" y="13"/>
                  <a:pt x="440" y="13"/>
                  <a:pt x="440" y="13"/>
                </a:cubicBezTo>
                <a:cubicBezTo>
                  <a:pt x="432" y="20"/>
                  <a:pt x="432" y="20"/>
                  <a:pt x="432" y="20"/>
                </a:cubicBezTo>
                <a:cubicBezTo>
                  <a:pt x="432" y="30"/>
                  <a:pt x="432" y="30"/>
                  <a:pt x="432" y="30"/>
                </a:cubicBezTo>
                <a:cubicBezTo>
                  <a:pt x="428" y="37"/>
                  <a:pt x="428" y="37"/>
                  <a:pt x="428" y="37"/>
                </a:cubicBezTo>
                <a:cubicBezTo>
                  <a:pt x="428" y="46"/>
                  <a:pt x="428" y="46"/>
                  <a:pt x="428" y="46"/>
                </a:cubicBezTo>
                <a:cubicBezTo>
                  <a:pt x="426" y="53"/>
                  <a:pt x="426" y="53"/>
                  <a:pt x="426" y="53"/>
                </a:cubicBezTo>
                <a:cubicBezTo>
                  <a:pt x="425" y="62"/>
                  <a:pt x="425" y="62"/>
                  <a:pt x="425" y="62"/>
                </a:cubicBezTo>
                <a:cubicBezTo>
                  <a:pt x="425" y="62"/>
                  <a:pt x="425" y="64"/>
                  <a:pt x="423" y="64"/>
                </a:cubicBezTo>
                <a:cubicBezTo>
                  <a:pt x="421" y="65"/>
                  <a:pt x="417" y="63"/>
                  <a:pt x="417" y="63"/>
                </a:cubicBezTo>
                <a:cubicBezTo>
                  <a:pt x="417" y="50"/>
                  <a:pt x="417" y="50"/>
                  <a:pt x="417" y="50"/>
                </a:cubicBezTo>
                <a:cubicBezTo>
                  <a:pt x="419" y="43"/>
                  <a:pt x="419" y="43"/>
                  <a:pt x="419" y="43"/>
                </a:cubicBezTo>
                <a:cubicBezTo>
                  <a:pt x="422" y="37"/>
                  <a:pt x="422" y="37"/>
                  <a:pt x="422" y="37"/>
                </a:cubicBezTo>
                <a:cubicBezTo>
                  <a:pt x="426" y="29"/>
                  <a:pt x="426" y="29"/>
                  <a:pt x="426" y="29"/>
                </a:cubicBezTo>
                <a:cubicBezTo>
                  <a:pt x="426" y="29"/>
                  <a:pt x="426" y="24"/>
                  <a:pt x="425" y="23"/>
                </a:cubicBezTo>
                <a:cubicBezTo>
                  <a:pt x="425" y="23"/>
                  <a:pt x="423" y="22"/>
                  <a:pt x="424" y="22"/>
                </a:cubicBezTo>
                <a:cubicBezTo>
                  <a:pt x="424" y="21"/>
                  <a:pt x="428" y="17"/>
                  <a:pt x="428" y="17"/>
                </a:cubicBezTo>
                <a:cubicBezTo>
                  <a:pt x="428" y="17"/>
                  <a:pt x="428" y="14"/>
                  <a:pt x="425" y="12"/>
                </a:cubicBezTo>
                <a:cubicBezTo>
                  <a:pt x="423" y="11"/>
                  <a:pt x="421" y="9"/>
                  <a:pt x="419" y="10"/>
                </a:cubicBezTo>
                <a:cubicBezTo>
                  <a:pt x="418" y="11"/>
                  <a:pt x="413" y="13"/>
                  <a:pt x="413" y="14"/>
                </a:cubicBezTo>
                <a:cubicBezTo>
                  <a:pt x="412" y="15"/>
                  <a:pt x="413" y="17"/>
                  <a:pt x="414" y="18"/>
                </a:cubicBezTo>
                <a:cubicBezTo>
                  <a:pt x="415" y="18"/>
                  <a:pt x="416" y="19"/>
                  <a:pt x="417" y="19"/>
                </a:cubicBezTo>
                <a:cubicBezTo>
                  <a:pt x="417" y="20"/>
                  <a:pt x="418" y="23"/>
                  <a:pt x="417" y="24"/>
                </a:cubicBezTo>
                <a:cubicBezTo>
                  <a:pt x="416" y="25"/>
                  <a:pt x="417" y="28"/>
                  <a:pt x="414" y="27"/>
                </a:cubicBezTo>
                <a:cubicBezTo>
                  <a:pt x="412" y="26"/>
                  <a:pt x="406" y="22"/>
                  <a:pt x="406" y="22"/>
                </a:cubicBezTo>
                <a:cubicBezTo>
                  <a:pt x="405" y="22"/>
                  <a:pt x="406" y="18"/>
                  <a:pt x="404" y="22"/>
                </a:cubicBezTo>
                <a:cubicBezTo>
                  <a:pt x="402" y="25"/>
                  <a:pt x="401" y="26"/>
                  <a:pt x="402" y="28"/>
                </a:cubicBezTo>
                <a:cubicBezTo>
                  <a:pt x="403" y="30"/>
                  <a:pt x="404" y="30"/>
                  <a:pt x="404" y="31"/>
                </a:cubicBezTo>
                <a:cubicBezTo>
                  <a:pt x="404" y="32"/>
                  <a:pt x="400" y="32"/>
                  <a:pt x="400" y="33"/>
                </a:cubicBezTo>
                <a:cubicBezTo>
                  <a:pt x="400" y="34"/>
                  <a:pt x="399" y="35"/>
                  <a:pt x="401" y="37"/>
                </a:cubicBezTo>
                <a:cubicBezTo>
                  <a:pt x="403" y="38"/>
                  <a:pt x="405" y="39"/>
                  <a:pt x="405" y="39"/>
                </a:cubicBezTo>
                <a:cubicBezTo>
                  <a:pt x="405" y="39"/>
                  <a:pt x="407" y="42"/>
                  <a:pt x="406" y="42"/>
                </a:cubicBezTo>
                <a:cubicBezTo>
                  <a:pt x="406" y="43"/>
                  <a:pt x="400" y="42"/>
                  <a:pt x="400" y="43"/>
                </a:cubicBezTo>
                <a:cubicBezTo>
                  <a:pt x="400" y="44"/>
                  <a:pt x="400" y="46"/>
                  <a:pt x="400" y="47"/>
                </a:cubicBezTo>
                <a:cubicBezTo>
                  <a:pt x="400" y="48"/>
                  <a:pt x="400" y="50"/>
                  <a:pt x="400" y="50"/>
                </a:cubicBezTo>
                <a:cubicBezTo>
                  <a:pt x="400" y="51"/>
                  <a:pt x="396" y="51"/>
                  <a:pt x="395" y="52"/>
                </a:cubicBezTo>
                <a:cubicBezTo>
                  <a:pt x="393" y="53"/>
                  <a:pt x="392" y="56"/>
                  <a:pt x="392" y="58"/>
                </a:cubicBezTo>
                <a:cubicBezTo>
                  <a:pt x="391" y="60"/>
                  <a:pt x="391" y="62"/>
                  <a:pt x="391" y="63"/>
                </a:cubicBezTo>
                <a:cubicBezTo>
                  <a:pt x="391" y="64"/>
                  <a:pt x="389" y="66"/>
                  <a:pt x="389" y="66"/>
                </a:cubicBezTo>
                <a:cubicBezTo>
                  <a:pt x="389" y="66"/>
                  <a:pt x="389" y="67"/>
                  <a:pt x="387" y="66"/>
                </a:cubicBezTo>
                <a:cubicBezTo>
                  <a:pt x="385" y="66"/>
                  <a:pt x="378" y="62"/>
                  <a:pt x="377" y="62"/>
                </a:cubicBezTo>
                <a:cubicBezTo>
                  <a:pt x="375" y="62"/>
                  <a:pt x="373" y="63"/>
                  <a:pt x="373" y="65"/>
                </a:cubicBezTo>
                <a:cubicBezTo>
                  <a:pt x="373" y="66"/>
                  <a:pt x="376" y="69"/>
                  <a:pt x="377" y="69"/>
                </a:cubicBezTo>
                <a:cubicBezTo>
                  <a:pt x="377" y="69"/>
                  <a:pt x="382" y="70"/>
                  <a:pt x="383" y="71"/>
                </a:cubicBezTo>
                <a:cubicBezTo>
                  <a:pt x="383" y="72"/>
                  <a:pt x="383" y="79"/>
                  <a:pt x="383" y="79"/>
                </a:cubicBezTo>
                <a:cubicBezTo>
                  <a:pt x="383" y="79"/>
                  <a:pt x="387" y="87"/>
                  <a:pt x="380" y="80"/>
                </a:cubicBezTo>
                <a:cubicBezTo>
                  <a:pt x="372" y="73"/>
                  <a:pt x="372" y="72"/>
                  <a:pt x="371" y="71"/>
                </a:cubicBezTo>
                <a:cubicBezTo>
                  <a:pt x="370" y="71"/>
                  <a:pt x="363" y="69"/>
                  <a:pt x="363" y="69"/>
                </a:cubicBezTo>
                <a:cubicBezTo>
                  <a:pt x="363" y="69"/>
                  <a:pt x="362" y="66"/>
                  <a:pt x="361" y="69"/>
                </a:cubicBezTo>
                <a:cubicBezTo>
                  <a:pt x="360" y="71"/>
                  <a:pt x="363" y="76"/>
                  <a:pt x="363" y="76"/>
                </a:cubicBezTo>
                <a:cubicBezTo>
                  <a:pt x="362" y="75"/>
                  <a:pt x="362" y="75"/>
                  <a:pt x="362" y="75"/>
                </a:cubicBezTo>
                <a:cubicBezTo>
                  <a:pt x="362" y="75"/>
                  <a:pt x="359" y="73"/>
                  <a:pt x="357" y="72"/>
                </a:cubicBezTo>
                <a:cubicBezTo>
                  <a:pt x="356" y="70"/>
                  <a:pt x="353" y="72"/>
                  <a:pt x="353" y="72"/>
                </a:cubicBezTo>
                <a:cubicBezTo>
                  <a:pt x="353" y="72"/>
                  <a:pt x="352" y="73"/>
                  <a:pt x="350" y="75"/>
                </a:cubicBezTo>
                <a:cubicBezTo>
                  <a:pt x="349" y="76"/>
                  <a:pt x="345" y="72"/>
                  <a:pt x="349" y="77"/>
                </a:cubicBezTo>
                <a:cubicBezTo>
                  <a:pt x="352" y="81"/>
                  <a:pt x="355" y="82"/>
                  <a:pt x="356" y="83"/>
                </a:cubicBezTo>
                <a:cubicBezTo>
                  <a:pt x="356" y="83"/>
                  <a:pt x="360" y="84"/>
                  <a:pt x="361" y="85"/>
                </a:cubicBezTo>
                <a:cubicBezTo>
                  <a:pt x="362" y="86"/>
                  <a:pt x="362" y="89"/>
                  <a:pt x="362" y="90"/>
                </a:cubicBezTo>
                <a:cubicBezTo>
                  <a:pt x="362" y="90"/>
                  <a:pt x="365" y="94"/>
                  <a:pt x="360" y="91"/>
                </a:cubicBezTo>
                <a:cubicBezTo>
                  <a:pt x="355" y="87"/>
                  <a:pt x="355" y="86"/>
                  <a:pt x="353" y="86"/>
                </a:cubicBezTo>
                <a:cubicBezTo>
                  <a:pt x="352" y="86"/>
                  <a:pt x="350" y="88"/>
                  <a:pt x="350" y="88"/>
                </a:cubicBezTo>
                <a:cubicBezTo>
                  <a:pt x="350" y="88"/>
                  <a:pt x="344" y="87"/>
                  <a:pt x="344" y="84"/>
                </a:cubicBezTo>
                <a:cubicBezTo>
                  <a:pt x="343" y="81"/>
                  <a:pt x="345" y="76"/>
                  <a:pt x="341" y="77"/>
                </a:cubicBezTo>
                <a:cubicBezTo>
                  <a:pt x="336" y="77"/>
                  <a:pt x="335" y="79"/>
                  <a:pt x="335" y="80"/>
                </a:cubicBezTo>
                <a:cubicBezTo>
                  <a:pt x="335" y="81"/>
                  <a:pt x="332" y="82"/>
                  <a:pt x="335" y="85"/>
                </a:cubicBezTo>
                <a:cubicBezTo>
                  <a:pt x="338" y="88"/>
                  <a:pt x="340" y="90"/>
                  <a:pt x="341" y="90"/>
                </a:cubicBezTo>
                <a:cubicBezTo>
                  <a:pt x="341" y="90"/>
                  <a:pt x="347" y="90"/>
                  <a:pt x="344" y="91"/>
                </a:cubicBezTo>
                <a:cubicBezTo>
                  <a:pt x="342" y="93"/>
                  <a:pt x="338" y="93"/>
                  <a:pt x="337" y="93"/>
                </a:cubicBezTo>
                <a:cubicBezTo>
                  <a:pt x="336" y="93"/>
                  <a:pt x="337" y="92"/>
                  <a:pt x="336" y="93"/>
                </a:cubicBezTo>
                <a:cubicBezTo>
                  <a:pt x="334" y="94"/>
                  <a:pt x="329" y="99"/>
                  <a:pt x="329" y="99"/>
                </a:cubicBezTo>
                <a:cubicBezTo>
                  <a:pt x="329" y="99"/>
                  <a:pt x="328" y="97"/>
                  <a:pt x="328" y="96"/>
                </a:cubicBezTo>
                <a:cubicBezTo>
                  <a:pt x="328" y="95"/>
                  <a:pt x="332" y="93"/>
                  <a:pt x="332" y="91"/>
                </a:cubicBezTo>
                <a:cubicBezTo>
                  <a:pt x="332" y="89"/>
                  <a:pt x="330" y="82"/>
                  <a:pt x="330" y="82"/>
                </a:cubicBezTo>
                <a:cubicBezTo>
                  <a:pt x="330" y="82"/>
                  <a:pt x="326" y="80"/>
                  <a:pt x="326" y="80"/>
                </a:cubicBezTo>
                <a:cubicBezTo>
                  <a:pt x="325" y="79"/>
                  <a:pt x="322" y="77"/>
                  <a:pt x="321" y="78"/>
                </a:cubicBezTo>
                <a:cubicBezTo>
                  <a:pt x="320" y="79"/>
                  <a:pt x="318" y="82"/>
                  <a:pt x="320" y="84"/>
                </a:cubicBezTo>
                <a:cubicBezTo>
                  <a:pt x="322" y="87"/>
                  <a:pt x="324" y="89"/>
                  <a:pt x="323" y="89"/>
                </a:cubicBezTo>
                <a:cubicBezTo>
                  <a:pt x="321" y="90"/>
                  <a:pt x="320" y="91"/>
                  <a:pt x="319" y="90"/>
                </a:cubicBezTo>
                <a:cubicBezTo>
                  <a:pt x="318" y="90"/>
                  <a:pt x="316" y="88"/>
                  <a:pt x="313" y="89"/>
                </a:cubicBezTo>
                <a:cubicBezTo>
                  <a:pt x="310" y="90"/>
                  <a:pt x="307" y="96"/>
                  <a:pt x="307" y="96"/>
                </a:cubicBezTo>
                <a:cubicBezTo>
                  <a:pt x="307" y="96"/>
                  <a:pt x="310" y="102"/>
                  <a:pt x="311" y="103"/>
                </a:cubicBezTo>
                <a:cubicBezTo>
                  <a:pt x="312" y="103"/>
                  <a:pt x="313" y="105"/>
                  <a:pt x="313" y="107"/>
                </a:cubicBezTo>
                <a:cubicBezTo>
                  <a:pt x="312" y="109"/>
                  <a:pt x="313" y="106"/>
                  <a:pt x="311" y="107"/>
                </a:cubicBezTo>
                <a:cubicBezTo>
                  <a:pt x="308" y="108"/>
                  <a:pt x="307" y="109"/>
                  <a:pt x="305" y="109"/>
                </a:cubicBezTo>
                <a:cubicBezTo>
                  <a:pt x="303" y="109"/>
                  <a:pt x="298" y="115"/>
                  <a:pt x="298" y="115"/>
                </a:cubicBezTo>
                <a:cubicBezTo>
                  <a:pt x="301" y="119"/>
                  <a:pt x="301" y="119"/>
                  <a:pt x="301" y="119"/>
                </a:cubicBezTo>
                <a:cubicBezTo>
                  <a:pt x="301" y="119"/>
                  <a:pt x="293" y="122"/>
                  <a:pt x="291" y="123"/>
                </a:cubicBezTo>
                <a:cubicBezTo>
                  <a:pt x="290" y="123"/>
                  <a:pt x="294" y="122"/>
                  <a:pt x="289" y="123"/>
                </a:cubicBezTo>
                <a:cubicBezTo>
                  <a:pt x="285" y="125"/>
                  <a:pt x="282" y="129"/>
                  <a:pt x="281" y="131"/>
                </a:cubicBezTo>
                <a:cubicBezTo>
                  <a:pt x="281" y="132"/>
                  <a:pt x="277" y="132"/>
                  <a:pt x="277" y="135"/>
                </a:cubicBezTo>
                <a:cubicBezTo>
                  <a:pt x="277" y="137"/>
                  <a:pt x="278" y="141"/>
                  <a:pt x="277" y="142"/>
                </a:cubicBezTo>
                <a:cubicBezTo>
                  <a:pt x="277" y="143"/>
                  <a:pt x="277" y="143"/>
                  <a:pt x="277" y="145"/>
                </a:cubicBezTo>
                <a:cubicBezTo>
                  <a:pt x="277" y="147"/>
                  <a:pt x="276" y="149"/>
                  <a:pt x="279" y="149"/>
                </a:cubicBezTo>
                <a:cubicBezTo>
                  <a:pt x="282" y="149"/>
                  <a:pt x="286" y="147"/>
                  <a:pt x="287" y="146"/>
                </a:cubicBezTo>
                <a:cubicBezTo>
                  <a:pt x="287" y="145"/>
                  <a:pt x="288" y="141"/>
                  <a:pt x="289" y="143"/>
                </a:cubicBezTo>
                <a:cubicBezTo>
                  <a:pt x="291" y="144"/>
                  <a:pt x="291" y="148"/>
                  <a:pt x="291" y="148"/>
                </a:cubicBezTo>
                <a:cubicBezTo>
                  <a:pt x="291" y="148"/>
                  <a:pt x="291" y="152"/>
                  <a:pt x="291" y="153"/>
                </a:cubicBezTo>
                <a:cubicBezTo>
                  <a:pt x="290" y="155"/>
                  <a:pt x="297" y="153"/>
                  <a:pt x="290" y="156"/>
                </a:cubicBezTo>
                <a:cubicBezTo>
                  <a:pt x="283" y="160"/>
                  <a:pt x="281" y="160"/>
                  <a:pt x="281" y="161"/>
                </a:cubicBezTo>
                <a:cubicBezTo>
                  <a:pt x="281" y="163"/>
                  <a:pt x="285" y="168"/>
                  <a:pt x="280" y="166"/>
                </a:cubicBezTo>
                <a:cubicBezTo>
                  <a:pt x="275" y="165"/>
                  <a:pt x="275" y="166"/>
                  <a:pt x="275" y="165"/>
                </a:cubicBezTo>
                <a:cubicBezTo>
                  <a:pt x="274" y="164"/>
                  <a:pt x="276" y="170"/>
                  <a:pt x="270" y="161"/>
                </a:cubicBezTo>
                <a:cubicBezTo>
                  <a:pt x="264" y="152"/>
                  <a:pt x="264" y="153"/>
                  <a:pt x="264" y="151"/>
                </a:cubicBezTo>
                <a:cubicBezTo>
                  <a:pt x="264" y="149"/>
                  <a:pt x="263" y="142"/>
                  <a:pt x="263" y="142"/>
                </a:cubicBezTo>
                <a:cubicBezTo>
                  <a:pt x="263" y="142"/>
                  <a:pt x="262" y="135"/>
                  <a:pt x="259" y="138"/>
                </a:cubicBezTo>
                <a:cubicBezTo>
                  <a:pt x="255" y="141"/>
                  <a:pt x="255" y="146"/>
                  <a:pt x="255" y="146"/>
                </a:cubicBezTo>
                <a:cubicBezTo>
                  <a:pt x="255" y="146"/>
                  <a:pt x="250" y="151"/>
                  <a:pt x="249" y="152"/>
                </a:cubicBezTo>
                <a:cubicBezTo>
                  <a:pt x="248" y="152"/>
                  <a:pt x="246" y="152"/>
                  <a:pt x="243" y="154"/>
                </a:cubicBezTo>
                <a:cubicBezTo>
                  <a:pt x="241" y="157"/>
                  <a:pt x="234" y="167"/>
                  <a:pt x="234" y="167"/>
                </a:cubicBezTo>
                <a:cubicBezTo>
                  <a:pt x="234" y="167"/>
                  <a:pt x="230" y="174"/>
                  <a:pt x="231" y="176"/>
                </a:cubicBezTo>
                <a:cubicBezTo>
                  <a:pt x="232" y="178"/>
                  <a:pt x="235" y="181"/>
                  <a:pt x="235" y="181"/>
                </a:cubicBezTo>
                <a:cubicBezTo>
                  <a:pt x="235" y="181"/>
                  <a:pt x="236" y="180"/>
                  <a:pt x="236" y="183"/>
                </a:cubicBezTo>
                <a:cubicBezTo>
                  <a:pt x="236" y="186"/>
                  <a:pt x="241" y="187"/>
                  <a:pt x="241" y="187"/>
                </a:cubicBezTo>
                <a:cubicBezTo>
                  <a:pt x="241" y="187"/>
                  <a:pt x="243" y="188"/>
                  <a:pt x="241" y="190"/>
                </a:cubicBezTo>
                <a:cubicBezTo>
                  <a:pt x="238" y="192"/>
                  <a:pt x="230" y="193"/>
                  <a:pt x="230" y="193"/>
                </a:cubicBezTo>
                <a:cubicBezTo>
                  <a:pt x="222" y="193"/>
                  <a:pt x="222" y="193"/>
                  <a:pt x="222" y="193"/>
                </a:cubicBezTo>
                <a:cubicBezTo>
                  <a:pt x="222" y="193"/>
                  <a:pt x="218" y="198"/>
                  <a:pt x="217" y="198"/>
                </a:cubicBezTo>
                <a:cubicBezTo>
                  <a:pt x="215" y="199"/>
                  <a:pt x="212" y="201"/>
                  <a:pt x="211" y="204"/>
                </a:cubicBezTo>
                <a:cubicBezTo>
                  <a:pt x="211" y="206"/>
                  <a:pt x="202" y="214"/>
                  <a:pt x="202" y="214"/>
                </a:cubicBezTo>
                <a:cubicBezTo>
                  <a:pt x="202" y="214"/>
                  <a:pt x="202" y="217"/>
                  <a:pt x="202" y="218"/>
                </a:cubicBezTo>
                <a:cubicBezTo>
                  <a:pt x="202" y="219"/>
                  <a:pt x="198" y="221"/>
                  <a:pt x="200" y="222"/>
                </a:cubicBezTo>
                <a:cubicBezTo>
                  <a:pt x="202" y="223"/>
                  <a:pt x="205" y="224"/>
                  <a:pt x="207" y="220"/>
                </a:cubicBezTo>
                <a:cubicBezTo>
                  <a:pt x="209" y="217"/>
                  <a:pt x="209" y="212"/>
                  <a:pt x="209" y="212"/>
                </a:cubicBezTo>
                <a:cubicBezTo>
                  <a:pt x="209" y="212"/>
                  <a:pt x="211" y="210"/>
                  <a:pt x="213" y="210"/>
                </a:cubicBezTo>
                <a:cubicBezTo>
                  <a:pt x="216" y="210"/>
                  <a:pt x="219" y="207"/>
                  <a:pt x="222" y="206"/>
                </a:cubicBezTo>
                <a:cubicBezTo>
                  <a:pt x="225" y="206"/>
                  <a:pt x="229" y="201"/>
                  <a:pt x="230" y="201"/>
                </a:cubicBezTo>
                <a:cubicBezTo>
                  <a:pt x="232" y="201"/>
                  <a:pt x="231" y="202"/>
                  <a:pt x="235" y="201"/>
                </a:cubicBezTo>
                <a:cubicBezTo>
                  <a:pt x="239" y="201"/>
                  <a:pt x="243" y="201"/>
                  <a:pt x="244" y="200"/>
                </a:cubicBezTo>
                <a:cubicBezTo>
                  <a:pt x="246" y="199"/>
                  <a:pt x="254" y="204"/>
                  <a:pt x="255" y="205"/>
                </a:cubicBezTo>
                <a:cubicBezTo>
                  <a:pt x="255" y="206"/>
                  <a:pt x="248" y="207"/>
                  <a:pt x="251" y="209"/>
                </a:cubicBezTo>
                <a:cubicBezTo>
                  <a:pt x="255" y="211"/>
                  <a:pt x="255" y="212"/>
                  <a:pt x="256" y="212"/>
                </a:cubicBezTo>
                <a:cubicBezTo>
                  <a:pt x="257" y="212"/>
                  <a:pt x="259" y="211"/>
                  <a:pt x="262" y="210"/>
                </a:cubicBezTo>
                <a:cubicBezTo>
                  <a:pt x="264" y="208"/>
                  <a:pt x="260" y="205"/>
                  <a:pt x="266" y="207"/>
                </a:cubicBezTo>
                <a:cubicBezTo>
                  <a:pt x="271" y="209"/>
                  <a:pt x="271" y="211"/>
                  <a:pt x="271" y="211"/>
                </a:cubicBezTo>
                <a:cubicBezTo>
                  <a:pt x="270" y="213"/>
                  <a:pt x="270" y="213"/>
                  <a:pt x="270" y="213"/>
                </a:cubicBezTo>
                <a:cubicBezTo>
                  <a:pt x="266" y="214"/>
                  <a:pt x="266" y="214"/>
                  <a:pt x="266" y="214"/>
                </a:cubicBezTo>
                <a:cubicBezTo>
                  <a:pt x="260" y="213"/>
                  <a:pt x="260" y="213"/>
                  <a:pt x="260" y="213"/>
                </a:cubicBezTo>
                <a:cubicBezTo>
                  <a:pt x="256" y="215"/>
                  <a:pt x="256" y="215"/>
                  <a:pt x="256" y="215"/>
                </a:cubicBezTo>
                <a:cubicBezTo>
                  <a:pt x="256" y="215"/>
                  <a:pt x="255" y="216"/>
                  <a:pt x="254" y="216"/>
                </a:cubicBezTo>
                <a:cubicBezTo>
                  <a:pt x="254" y="216"/>
                  <a:pt x="245" y="217"/>
                  <a:pt x="245" y="217"/>
                </a:cubicBezTo>
                <a:cubicBezTo>
                  <a:pt x="241" y="223"/>
                  <a:pt x="241" y="223"/>
                  <a:pt x="241" y="223"/>
                </a:cubicBezTo>
                <a:cubicBezTo>
                  <a:pt x="241" y="223"/>
                  <a:pt x="244" y="227"/>
                  <a:pt x="244" y="227"/>
                </a:cubicBezTo>
                <a:cubicBezTo>
                  <a:pt x="245" y="227"/>
                  <a:pt x="251" y="225"/>
                  <a:pt x="251" y="226"/>
                </a:cubicBezTo>
                <a:cubicBezTo>
                  <a:pt x="252" y="226"/>
                  <a:pt x="253" y="228"/>
                  <a:pt x="252" y="229"/>
                </a:cubicBezTo>
                <a:cubicBezTo>
                  <a:pt x="252" y="230"/>
                  <a:pt x="248" y="233"/>
                  <a:pt x="248" y="233"/>
                </a:cubicBezTo>
                <a:cubicBezTo>
                  <a:pt x="246" y="237"/>
                  <a:pt x="246" y="237"/>
                  <a:pt x="246" y="237"/>
                </a:cubicBezTo>
                <a:cubicBezTo>
                  <a:pt x="246" y="237"/>
                  <a:pt x="250" y="238"/>
                  <a:pt x="251" y="238"/>
                </a:cubicBezTo>
                <a:cubicBezTo>
                  <a:pt x="251" y="238"/>
                  <a:pt x="257" y="238"/>
                  <a:pt x="256" y="239"/>
                </a:cubicBezTo>
                <a:cubicBezTo>
                  <a:pt x="256" y="239"/>
                  <a:pt x="247" y="240"/>
                  <a:pt x="247" y="240"/>
                </a:cubicBezTo>
                <a:cubicBezTo>
                  <a:pt x="247" y="240"/>
                  <a:pt x="239" y="239"/>
                  <a:pt x="240" y="239"/>
                </a:cubicBezTo>
                <a:cubicBezTo>
                  <a:pt x="240" y="240"/>
                  <a:pt x="239" y="242"/>
                  <a:pt x="239" y="243"/>
                </a:cubicBezTo>
                <a:cubicBezTo>
                  <a:pt x="239" y="243"/>
                  <a:pt x="237" y="246"/>
                  <a:pt x="237" y="246"/>
                </a:cubicBezTo>
                <a:cubicBezTo>
                  <a:pt x="236" y="246"/>
                  <a:pt x="234" y="246"/>
                  <a:pt x="233" y="247"/>
                </a:cubicBezTo>
                <a:cubicBezTo>
                  <a:pt x="233" y="248"/>
                  <a:pt x="232" y="250"/>
                  <a:pt x="232" y="252"/>
                </a:cubicBezTo>
                <a:cubicBezTo>
                  <a:pt x="232" y="253"/>
                  <a:pt x="235" y="256"/>
                  <a:pt x="235" y="256"/>
                </a:cubicBezTo>
                <a:cubicBezTo>
                  <a:pt x="234" y="258"/>
                  <a:pt x="234" y="258"/>
                  <a:pt x="234" y="258"/>
                </a:cubicBezTo>
                <a:cubicBezTo>
                  <a:pt x="230" y="262"/>
                  <a:pt x="230" y="262"/>
                  <a:pt x="230" y="262"/>
                </a:cubicBezTo>
                <a:cubicBezTo>
                  <a:pt x="230" y="262"/>
                  <a:pt x="228" y="263"/>
                  <a:pt x="228" y="264"/>
                </a:cubicBezTo>
                <a:cubicBezTo>
                  <a:pt x="229" y="264"/>
                  <a:pt x="225" y="266"/>
                  <a:pt x="225" y="266"/>
                </a:cubicBezTo>
                <a:cubicBezTo>
                  <a:pt x="218" y="270"/>
                  <a:pt x="218" y="270"/>
                  <a:pt x="218" y="270"/>
                </a:cubicBezTo>
                <a:cubicBezTo>
                  <a:pt x="218" y="270"/>
                  <a:pt x="219" y="273"/>
                  <a:pt x="219" y="274"/>
                </a:cubicBezTo>
                <a:cubicBezTo>
                  <a:pt x="219" y="274"/>
                  <a:pt x="222" y="276"/>
                  <a:pt x="220" y="278"/>
                </a:cubicBezTo>
                <a:cubicBezTo>
                  <a:pt x="218" y="279"/>
                  <a:pt x="216" y="280"/>
                  <a:pt x="215" y="281"/>
                </a:cubicBezTo>
                <a:cubicBezTo>
                  <a:pt x="215" y="281"/>
                  <a:pt x="213" y="282"/>
                  <a:pt x="213" y="285"/>
                </a:cubicBezTo>
                <a:cubicBezTo>
                  <a:pt x="214" y="287"/>
                  <a:pt x="212" y="290"/>
                  <a:pt x="211" y="290"/>
                </a:cubicBezTo>
                <a:cubicBezTo>
                  <a:pt x="211" y="290"/>
                  <a:pt x="209" y="291"/>
                  <a:pt x="209" y="294"/>
                </a:cubicBezTo>
                <a:cubicBezTo>
                  <a:pt x="210" y="296"/>
                  <a:pt x="209" y="303"/>
                  <a:pt x="209" y="303"/>
                </a:cubicBezTo>
                <a:cubicBezTo>
                  <a:pt x="209" y="303"/>
                  <a:pt x="212" y="307"/>
                  <a:pt x="213" y="307"/>
                </a:cubicBezTo>
                <a:cubicBezTo>
                  <a:pt x="213" y="307"/>
                  <a:pt x="218" y="305"/>
                  <a:pt x="219" y="306"/>
                </a:cubicBezTo>
                <a:cubicBezTo>
                  <a:pt x="221" y="306"/>
                  <a:pt x="224" y="308"/>
                  <a:pt x="224" y="308"/>
                </a:cubicBezTo>
                <a:cubicBezTo>
                  <a:pt x="224" y="308"/>
                  <a:pt x="223" y="313"/>
                  <a:pt x="222" y="314"/>
                </a:cubicBezTo>
                <a:cubicBezTo>
                  <a:pt x="221" y="314"/>
                  <a:pt x="215" y="315"/>
                  <a:pt x="215" y="315"/>
                </a:cubicBezTo>
                <a:cubicBezTo>
                  <a:pt x="215" y="315"/>
                  <a:pt x="212" y="313"/>
                  <a:pt x="211" y="313"/>
                </a:cubicBezTo>
                <a:cubicBezTo>
                  <a:pt x="210" y="314"/>
                  <a:pt x="205" y="319"/>
                  <a:pt x="205" y="319"/>
                </a:cubicBezTo>
                <a:cubicBezTo>
                  <a:pt x="205" y="319"/>
                  <a:pt x="205" y="322"/>
                  <a:pt x="204" y="322"/>
                </a:cubicBezTo>
                <a:cubicBezTo>
                  <a:pt x="202" y="323"/>
                  <a:pt x="201" y="321"/>
                  <a:pt x="201" y="323"/>
                </a:cubicBezTo>
                <a:cubicBezTo>
                  <a:pt x="201" y="324"/>
                  <a:pt x="201" y="327"/>
                  <a:pt x="201" y="328"/>
                </a:cubicBezTo>
                <a:cubicBezTo>
                  <a:pt x="201" y="330"/>
                  <a:pt x="201" y="333"/>
                  <a:pt x="201" y="333"/>
                </a:cubicBezTo>
                <a:cubicBezTo>
                  <a:pt x="201" y="333"/>
                  <a:pt x="199" y="337"/>
                  <a:pt x="198" y="339"/>
                </a:cubicBezTo>
                <a:cubicBezTo>
                  <a:pt x="197" y="341"/>
                  <a:pt x="195" y="346"/>
                  <a:pt x="195" y="347"/>
                </a:cubicBezTo>
                <a:cubicBezTo>
                  <a:pt x="196" y="348"/>
                  <a:pt x="198" y="353"/>
                  <a:pt x="198" y="353"/>
                </a:cubicBezTo>
                <a:cubicBezTo>
                  <a:pt x="191" y="357"/>
                  <a:pt x="191" y="357"/>
                  <a:pt x="191" y="357"/>
                </a:cubicBezTo>
                <a:cubicBezTo>
                  <a:pt x="193" y="362"/>
                  <a:pt x="193" y="362"/>
                  <a:pt x="193" y="362"/>
                </a:cubicBezTo>
                <a:cubicBezTo>
                  <a:pt x="193" y="362"/>
                  <a:pt x="194" y="362"/>
                  <a:pt x="194" y="363"/>
                </a:cubicBezTo>
                <a:cubicBezTo>
                  <a:pt x="194" y="365"/>
                  <a:pt x="189" y="368"/>
                  <a:pt x="189" y="368"/>
                </a:cubicBezTo>
                <a:cubicBezTo>
                  <a:pt x="189" y="368"/>
                  <a:pt x="189" y="373"/>
                  <a:pt x="189" y="374"/>
                </a:cubicBezTo>
                <a:cubicBezTo>
                  <a:pt x="189" y="375"/>
                  <a:pt x="184" y="371"/>
                  <a:pt x="184" y="371"/>
                </a:cubicBezTo>
                <a:cubicBezTo>
                  <a:pt x="180" y="372"/>
                  <a:pt x="180" y="372"/>
                  <a:pt x="180" y="372"/>
                </a:cubicBezTo>
                <a:cubicBezTo>
                  <a:pt x="180" y="376"/>
                  <a:pt x="180" y="376"/>
                  <a:pt x="180" y="376"/>
                </a:cubicBezTo>
                <a:cubicBezTo>
                  <a:pt x="178" y="380"/>
                  <a:pt x="178" y="380"/>
                  <a:pt x="178" y="380"/>
                </a:cubicBezTo>
                <a:cubicBezTo>
                  <a:pt x="171" y="380"/>
                  <a:pt x="171" y="380"/>
                  <a:pt x="171" y="380"/>
                </a:cubicBezTo>
                <a:cubicBezTo>
                  <a:pt x="171" y="380"/>
                  <a:pt x="165" y="384"/>
                  <a:pt x="165" y="384"/>
                </a:cubicBezTo>
                <a:cubicBezTo>
                  <a:pt x="166" y="385"/>
                  <a:pt x="163" y="388"/>
                  <a:pt x="166" y="388"/>
                </a:cubicBezTo>
                <a:cubicBezTo>
                  <a:pt x="168" y="388"/>
                  <a:pt x="169" y="388"/>
                  <a:pt x="170" y="388"/>
                </a:cubicBezTo>
                <a:cubicBezTo>
                  <a:pt x="172" y="387"/>
                  <a:pt x="176" y="385"/>
                  <a:pt x="177" y="385"/>
                </a:cubicBezTo>
                <a:cubicBezTo>
                  <a:pt x="178" y="385"/>
                  <a:pt x="181" y="385"/>
                  <a:pt x="179" y="387"/>
                </a:cubicBezTo>
                <a:cubicBezTo>
                  <a:pt x="177" y="389"/>
                  <a:pt x="175" y="389"/>
                  <a:pt x="174" y="390"/>
                </a:cubicBezTo>
                <a:cubicBezTo>
                  <a:pt x="172" y="391"/>
                  <a:pt x="169" y="391"/>
                  <a:pt x="169" y="394"/>
                </a:cubicBezTo>
                <a:cubicBezTo>
                  <a:pt x="169" y="397"/>
                  <a:pt x="168" y="400"/>
                  <a:pt x="168" y="400"/>
                </a:cubicBezTo>
                <a:cubicBezTo>
                  <a:pt x="175" y="398"/>
                  <a:pt x="175" y="398"/>
                  <a:pt x="175" y="398"/>
                </a:cubicBezTo>
                <a:cubicBezTo>
                  <a:pt x="175" y="398"/>
                  <a:pt x="177" y="397"/>
                  <a:pt x="177" y="400"/>
                </a:cubicBezTo>
                <a:cubicBezTo>
                  <a:pt x="178" y="404"/>
                  <a:pt x="175" y="405"/>
                  <a:pt x="173" y="405"/>
                </a:cubicBezTo>
                <a:cubicBezTo>
                  <a:pt x="172" y="405"/>
                  <a:pt x="167" y="401"/>
                  <a:pt x="167" y="401"/>
                </a:cubicBezTo>
                <a:cubicBezTo>
                  <a:pt x="163" y="404"/>
                  <a:pt x="163" y="404"/>
                  <a:pt x="163" y="404"/>
                </a:cubicBezTo>
                <a:cubicBezTo>
                  <a:pt x="163" y="404"/>
                  <a:pt x="162" y="403"/>
                  <a:pt x="158" y="406"/>
                </a:cubicBezTo>
                <a:cubicBezTo>
                  <a:pt x="154" y="410"/>
                  <a:pt x="152" y="415"/>
                  <a:pt x="152" y="416"/>
                </a:cubicBezTo>
                <a:cubicBezTo>
                  <a:pt x="152" y="417"/>
                  <a:pt x="152" y="419"/>
                  <a:pt x="149" y="421"/>
                </a:cubicBezTo>
                <a:cubicBezTo>
                  <a:pt x="147" y="422"/>
                  <a:pt x="144" y="425"/>
                  <a:pt x="144" y="425"/>
                </a:cubicBezTo>
                <a:cubicBezTo>
                  <a:pt x="144" y="425"/>
                  <a:pt x="143" y="428"/>
                  <a:pt x="142" y="430"/>
                </a:cubicBezTo>
                <a:cubicBezTo>
                  <a:pt x="141" y="432"/>
                  <a:pt x="141" y="432"/>
                  <a:pt x="141" y="432"/>
                </a:cubicBezTo>
                <a:cubicBezTo>
                  <a:pt x="145" y="436"/>
                  <a:pt x="145" y="436"/>
                  <a:pt x="145" y="436"/>
                </a:cubicBezTo>
                <a:cubicBezTo>
                  <a:pt x="138" y="440"/>
                  <a:pt x="138" y="440"/>
                  <a:pt x="138" y="440"/>
                </a:cubicBezTo>
                <a:cubicBezTo>
                  <a:pt x="135" y="442"/>
                  <a:pt x="135" y="442"/>
                  <a:pt x="135" y="442"/>
                </a:cubicBezTo>
                <a:cubicBezTo>
                  <a:pt x="135" y="442"/>
                  <a:pt x="129" y="448"/>
                  <a:pt x="133" y="449"/>
                </a:cubicBezTo>
                <a:cubicBezTo>
                  <a:pt x="138" y="450"/>
                  <a:pt x="141" y="450"/>
                  <a:pt x="141" y="450"/>
                </a:cubicBezTo>
                <a:cubicBezTo>
                  <a:pt x="141" y="450"/>
                  <a:pt x="140" y="456"/>
                  <a:pt x="141" y="456"/>
                </a:cubicBezTo>
                <a:cubicBezTo>
                  <a:pt x="142" y="456"/>
                  <a:pt x="151" y="456"/>
                  <a:pt x="151" y="456"/>
                </a:cubicBezTo>
                <a:cubicBezTo>
                  <a:pt x="156" y="452"/>
                  <a:pt x="156" y="452"/>
                  <a:pt x="156" y="452"/>
                </a:cubicBezTo>
                <a:cubicBezTo>
                  <a:pt x="159" y="450"/>
                  <a:pt x="159" y="450"/>
                  <a:pt x="159" y="450"/>
                </a:cubicBezTo>
                <a:cubicBezTo>
                  <a:pt x="161" y="454"/>
                  <a:pt x="161" y="454"/>
                  <a:pt x="161" y="454"/>
                </a:cubicBezTo>
                <a:cubicBezTo>
                  <a:pt x="161" y="454"/>
                  <a:pt x="159" y="457"/>
                  <a:pt x="157" y="457"/>
                </a:cubicBezTo>
                <a:cubicBezTo>
                  <a:pt x="154" y="457"/>
                  <a:pt x="155" y="457"/>
                  <a:pt x="153" y="459"/>
                </a:cubicBezTo>
                <a:cubicBezTo>
                  <a:pt x="150" y="462"/>
                  <a:pt x="149" y="463"/>
                  <a:pt x="147" y="463"/>
                </a:cubicBezTo>
                <a:cubicBezTo>
                  <a:pt x="146" y="463"/>
                  <a:pt x="144" y="466"/>
                  <a:pt x="142" y="462"/>
                </a:cubicBezTo>
                <a:cubicBezTo>
                  <a:pt x="141" y="459"/>
                  <a:pt x="139" y="456"/>
                  <a:pt x="139" y="456"/>
                </a:cubicBezTo>
                <a:cubicBezTo>
                  <a:pt x="130" y="452"/>
                  <a:pt x="130" y="452"/>
                  <a:pt x="130" y="452"/>
                </a:cubicBezTo>
                <a:cubicBezTo>
                  <a:pt x="128" y="453"/>
                  <a:pt x="128" y="453"/>
                  <a:pt x="128" y="453"/>
                </a:cubicBezTo>
                <a:cubicBezTo>
                  <a:pt x="128" y="453"/>
                  <a:pt x="127" y="457"/>
                  <a:pt x="126" y="457"/>
                </a:cubicBezTo>
                <a:cubicBezTo>
                  <a:pt x="125" y="457"/>
                  <a:pt x="119" y="457"/>
                  <a:pt x="117" y="457"/>
                </a:cubicBezTo>
                <a:cubicBezTo>
                  <a:pt x="116" y="457"/>
                  <a:pt x="114" y="457"/>
                  <a:pt x="114" y="456"/>
                </a:cubicBezTo>
                <a:cubicBezTo>
                  <a:pt x="113" y="454"/>
                  <a:pt x="114" y="454"/>
                  <a:pt x="113" y="453"/>
                </a:cubicBezTo>
                <a:cubicBezTo>
                  <a:pt x="112" y="452"/>
                  <a:pt x="110" y="448"/>
                  <a:pt x="108" y="449"/>
                </a:cubicBezTo>
                <a:cubicBezTo>
                  <a:pt x="107" y="449"/>
                  <a:pt x="102" y="451"/>
                  <a:pt x="102" y="451"/>
                </a:cubicBezTo>
                <a:cubicBezTo>
                  <a:pt x="101" y="459"/>
                  <a:pt x="101" y="459"/>
                  <a:pt x="101" y="459"/>
                </a:cubicBezTo>
                <a:cubicBezTo>
                  <a:pt x="101" y="459"/>
                  <a:pt x="98" y="459"/>
                  <a:pt x="99" y="461"/>
                </a:cubicBezTo>
                <a:cubicBezTo>
                  <a:pt x="99" y="463"/>
                  <a:pt x="103" y="465"/>
                  <a:pt x="103" y="465"/>
                </a:cubicBezTo>
                <a:cubicBezTo>
                  <a:pt x="103" y="465"/>
                  <a:pt x="105" y="467"/>
                  <a:pt x="105" y="468"/>
                </a:cubicBezTo>
                <a:cubicBezTo>
                  <a:pt x="106" y="470"/>
                  <a:pt x="103" y="472"/>
                  <a:pt x="103" y="472"/>
                </a:cubicBezTo>
                <a:cubicBezTo>
                  <a:pt x="103" y="472"/>
                  <a:pt x="98" y="472"/>
                  <a:pt x="97" y="474"/>
                </a:cubicBezTo>
                <a:cubicBezTo>
                  <a:pt x="97" y="475"/>
                  <a:pt x="98" y="478"/>
                  <a:pt x="97" y="478"/>
                </a:cubicBezTo>
                <a:cubicBezTo>
                  <a:pt x="96" y="479"/>
                  <a:pt x="95" y="481"/>
                  <a:pt x="95" y="482"/>
                </a:cubicBezTo>
                <a:cubicBezTo>
                  <a:pt x="95" y="482"/>
                  <a:pt x="97" y="487"/>
                  <a:pt x="97" y="487"/>
                </a:cubicBezTo>
                <a:cubicBezTo>
                  <a:pt x="97" y="487"/>
                  <a:pt x="97" y="491"/>
                  <a:pt x="95" y="489"/>
                </a:cubicBezTo>
                <a:cubicBezTo>
                  <a:pt x="93" y="487"/>
                  <a:pt x="87" y="484"/>
                  <a:pt x="87" y="484"/>
                </a:cubicBezTo>
                <a:cubicBezTo>
                  <a:pt x="83" y="481"/>
                  <a:pt x="83" y="481"/>
                  <a:pt x="83" y="481"/>
                </a:cubicBezTo>
                <a:cubicBezTo>
                  <a:pt x="83" y="481"/>
                  <a:pt x="79" y="484"/>
                  <a:pt x="78" y="484"/>
                </a:cubicBezTo>
                <a:cubicBezTo>
                  <a:pt x="78" y="485"/>
                  <a:pt x="71" y="484"/>
                  <a:pt x="69" y="485"/>
                </a:cubicBezTo>
                <a:cubicBezTo>
                  <a:pt x="68" y="486"/>
                  <a:pt x="68" y="487"/>
                  <a:pt x="67" y="489"/>
                </a:cubicBezTo>
                <a:cubicBezTo>
                  <a:pt x="65" y="491"/>
                  <a:pt x="62" y="491"/>
                  <a:pt x="65" y="494"/>
                </a:cubicBezTo>
                <a:cubicBezTo>
                  <a:pt x="67" y="497"/>
                  <a:pt x="72" y="498"/>
                  <a:pt x="72" y="498"/>
                </a:cubicBezTo>
                <a:cubicBezTo>
                  <a:pt x="72" y="498"/>
                  <a:pt x="74" y="499"/>
                  <a:pt x="72" y="502"/>
                </a:cubicBezTo>
                <a:cubicBezTo>
                  <a:pt x="70" y="506"/>
                  <a:pt x="66" y="503"/>
                  <a:pt x="65" y="503"/>
                </a:cubicBezTo>
                <a:cubicBezTo>
                  <a:pt x="64" y="502"/>
                  <a:pt x="60" y="499"/>
                  <a:pt x="59" y="500"/>
                </a:cubicBezTo>
                <a:cubicBezTo>
                  <a:pt x="58" y="501"/>
                  <a:pt x="55" y="506"/>
                  <a:pt x="55" y="506"/>
                </a:cubicBezTo>
                <a:cubicBezTo>
                  <a:pt x="55" y="506"/>
                  <a:pt x="52" y="507"/>
                  <a:pt x="51" y="506"/>
                </a:cubicBezTo>
                <a:cubicBezTo>
                  <a:pt x="50" y="506"/>
                  <a:pt x="47" y="501"/>
                  <a:pt x="46" y="502"/>
                </a:cubicBezTo>
                <a:cubicBezTo>
                  <a:pt x="45" y="503"/>
                  <a:pt x="44" y="505"/>
                  <a:pt x="44" y="506"/>
                </a:cubicBezTo>
                <a:cubicBezTo>
                  <a:pt x="44" y="507"/>
                  <a:pt x="46" y="509"/>
                  <a:pt x="45" y="510"/>
                </a:cubicBezTo>
                <a:cubicBezTo>
                  <a:pt x="45" y="511"/>
                  <a:pt x="40" y="512"/>
                  <a:pt x="39" y="513"/>
                </a:cubicBezTo>
                <a:cubicBezTo>
                  <a:pt x="39" y="514"/>
                  <a:pt x="39" y="512"/>
                  <a:pt x="37" y="516"/>
                </a:cubicBezTo>
                <a:cubicBezTo>
                  <a:pt x="36" y="520"/>
                  <a:pt x="37" y="520"/>
                  <a:pt x="36" y="520"/>
                </a:cubicBezTo>
                <a:cubicBezTo>
                  <a:pt x="34" y="521"/>
                  <a:pt x="30" y="518"/>
                  <a:pt x="30" y="518"/>
                </a:cubicBezTo>
                <a:cubicBezTo>
                  <a:pt x="30" y="518"/>
                  <a:pt x="27" y="515"/>
                  <a:pt x="27" y="518"/>
                </a:cubicBezTo>
                <a:cubicBezTo>
                  <a:pt x="27" y="522"/>
                  <a:pt x="26" y="526"/>
                  <a:pt x="26" y="526"/>
                </a:cubicBezTo>
                <a:cubicBezTo>
                  <a:pt x="29" y="528"/>
                  <a:pt x="29" y="528"/>
                  <a:pt x="29" y="528"/>
                </a:cubicBezTo>
                <a:cubicBezTo>
                  <a:pt x="29" y="528"/>
                  <a:pt x="28" y="530"/>
                  <a:pt x="27" y="530"/>
                </a:cubicBezTo>
                <a:cubicBezTo>
                  <a:pt x="27" y="530"/>
                  <a:pt x="25" y="529"/>
                  <a:pt x="24" y="527"/>
                </a:cubicBezTo>
                <a:cubicBezTo>
                  <a:pt x="23" y="526"/>
                  <a:pt x="24" y="526"/>
                  <a:pt x="21" y="525"/>
                </a:cubicBezTo>
                <a:cubicBezTo>
                  <a:pt x="18" y="524"/>
                  <a:pt x="16" y="522"/>
                  <a:pt x="16" y="524"/>
                </a:cubicBezTo>
                <a:cubicBezTo>
                  <a:pt x="16" y="525"/>
                  <a:pt x="15" y="527"/>
                  <a:pt x="16" y="528"/>
                </a:cubicBezTo>
                <a:cubicBezTo>
                  <a:pt x="17" y="530"/>
                  <a:pt x="19" y="532"/>
                  <a:pt x="19" y="532"/>
                </a:cubicBezTo>
                <a:cubicBezTo>
                  <a:pt x="20" y="532"/>
                  <a:pt x="20" y="532"/>
                  <a:pt x="20" y="532"/>
                </a:cubicBezTo>
                <a:cubicBezTo>
                  <a:pt x="20" y="532"/>
                  <a:pt x="19" y="535"/>
                  <a:pt x="18" y="535"/>
                </a:cubicBezTo>
                <a:cubicBezTo>
                  <a:pt x="17" y="536"/>
                  <a:pt x="16" y="534"/>
                  <a:pt x="15" y="534"/>
                </a:cubicBezTo>
                <a:cubicBezTo>
                  <a:pt x="15" y="534"/>
                  <a:pt x="12" y="536"/>
                  <a:pt x="12" y="536"/>
                </a:cubicBezTo>
                <a:cubicBezTo>
                  <a:pt x="12" y="536"/>
                  <a:pt x="13" y="538"/>
                  <a:pt x="13" y="539"/>
                </a:cubicBezTo>
                <a:cubicBezTo>
                  <a:pt x="13" y="540"/>
                  <a:pt x="10" y="541"/>
                  <a:pt x="10" y="542"/>
                </a:cubicBezTo>
                <a:cubicBezTo>
                  <a:pt x="9" y="542"/>
                  <a:pt x="8" y="543"/>
                  <a:pt x="8" y="544"/>
                </a:cubicBezTo>
                <a:cubicBezTo>
                  <a:pt x="8" y="545"/>
                  <a:pt x="9" y="548"/>
                  <a:pt x="10" y="547"/>
                </a:cubicBezTo>
                <a:cubicBezTo>
                  <a:pt x="11" y="547"/>
                  <a:pt x="16" y="548"/>
                  <a:pt x="16" y="548"/>
                </a:cubicBezTo>
                <a:cubicBezTo>
                  <a:pt x="16" y="548"/>
                  <a:pt x="15" y="550"/>
                  <a:pt x="14" y="551"/>
                </a:cubicBezTo>
                <a:cubicBezTo>
                  <a:pt x="13" y="551"/>
                  <a:pt x="12" y="553"/>
                  <a:pt x="11" y="554"/>
                </a:cubicBezTo>
                <a:cubicBezTo>
                  <a:pt x="10" y="556"/>
                  <a:pt x="12" y="560"/>
                  <a:pt x="14" y="561"/>
                </a:cubicBezTo>
                <a:cubicBezTo>
                  <a:pt x="17" y="562"/>
                  <a:pt x="20" y="562"/>
                  <a:pt x="20" y="564"/>
                </a:cubicBezTo>
                <a:cubicBezTo>
                  <a:pt x="19" y="565"/>
                  <a:pt x="14" y="569"/>
                  <a:pt x="13" y="570"/>
                </a:cubicBezTo>
                <a:cubicBezTo>
                  <a:pt x="12" y="570"/>
                  <a:pt x="10" y="571"/>
                  <a:pt x="10" y="573"/>
                </a:cubicBezTo>
                <a:cubicBezTo>
                  <a:pt x="10" y="575"/>
                  <a:pt x="10" y="576"/>
                  <a:pt x="8" y="577"/>
                </a:cubicBezTo>
                <a:cubicBezTo>
                  <a:pt x="6" y="578"/>
                  <a:pt x="5" y="577"/>
                  <a:pt x="5" y="580"/>
                </a:cubicBezTo>
                <a:cubicBezTo>
                  <a:pt x="5" y="582"/>
                  <a:pt x="6" y="583"/>
                  <a:pt x="7" y="583"/>
                </a:cubicBezTo>
                <a:cubicBezTo>
                  <a:pt x="8" y="583"/>
                  <a:pt x="8" y="583"/>
                  <a:pt x="8" y="583"/>
                </a:cubicBezTo>
                <a:cubicBezTo>
                  <a:pt x="16" y="582"/>
                  <a:pt x="16" y="582"/>
                  <a:pt x="16" y="582"/>
                </a:cubicBezTo>
                <a:cubicBezTo>
                  <a:pt x="16" y="582"/>
                  <a:pt x="15" y="585"/>
                  <a:pt x="15" y="586"/>
                </a:cubicBezTo>
                <a:cubicBezTo>
                  <a:pt x="15" y="587"/>
                  <a:pt x="9" y="593"/>
                  <a:pt x="9" y="593"/>
                </a:cubicBezTo>
                <a:cubicBezTo>
                  <a:pt x="9" y="593"/>
                  <a:pt x="10" y="596"/>
                  <a:pt x="9" y="596"/>
                </a:cubicBezTo>
                <a:cubicBezTo>
                  <a:pt x="7" y="597"/>
                  <a:pt x="5" y="598"/>
                  <a:pt x="4" y="599"/>
                </a:cubicBezTo>
                <a:cubicBezTo>
                  <a:pt x="4" y="600"/>
                  <a:pt x="4" y="602"/>
                  <a:pt x="4" y="603"/>
                </a:cubicBezTo>
                <a:cubicBezTo>
                  <a:pt x="5" y="605"/>
                  <a:pt x="7" y="608"/>
                  <a:pt x="7" y="609"/>
                </a:cubicBezTo>
                <a:cubicBezTo>
                  <a:pt x="8" y="610"/>
                  <a:pt x="6" y="612"/>
                  <a:pt x="6" y="612"/>
                </a:cubicBezTo>
                <a:cubicBezTo>
                  <a:pt x="4" y="620"/>
                  <a:pt x="4" y="620"/>
                  <a:pt x="4" y="620"/>
                </a:cubicBezTo>
                <a:cubicBezTo>
                  <a:pt x="4" y="620"/>
                  <a:pt x="4" y="624"/>
                  <a:pt x="4" y="625"/>
                </a:cubicBezTo>
                <a:cubicBezTo>
                  <a:pt x="4" y="626"/>
                  <a:pt x="0" y="627"/>
                  <a:pt x="2" y="630"/>
                </a:cubicBezTo>
                <a:cubicBezTo>
                  <a:pt x="4" y="632"/>
                  <a:pt x="5" y="633"/>
                  <a:pt x="6" y="634"/>
                </a:cubicBezTo>
                <a:cubicBezTo>
                  <a:pt x="8" y="634"/>
                  <a:pt x="13" y="634"/>
                  <a:pt x="13" y="635"/>
                </a:cubicBezTo>
                <a:cubicBezTo>
                  <a:pt x="13" y="635"/>
                  <a:pt x="13" y="636"/>
                  <a:pt x="10" y="637"/>
                </a:cubicBezTo>
                <a:cubicBezTo>
                  <a:pt x="8" y="637"/>
                  <a:pt x="6" y="636"/>
                  <a:pt x="6" y="638"/>
                </a:cubicBezTo>
                <a:cubicBezTo>
                  <a:pt x="5" y="639"/>
                  <a:pt x="1" y="645"/>
                  <a:pt x="1" y="645"/>
                </a:cubicBezTo>
                <a:cubicBezTo>
                  <a:pt x="6" y="651"/>
                  <a:pt x="6" y="651"/>
                  <a:pt x="6" y="651"/>
                </a:cubicBezTo>
                <a:cubicBezTo>
                  <a:pt x="6" y="651"/>
                  <a:pt x="8" y="649"/>
                  <a:pt x="9" y="649"/>
                </a:cubicBezTo>
                <a:cubicBezTo>
                  <a:pt x="10" y="648"/>
                  <a:pt x="13" y="649"/>
                  <a:pt x="13" y="650"/>
                </a:cubicBezTo>
                <a:cubicBezTo>
                  <a:pt x="13" y="650"/>
                  <a:pt x="11" y="653"/>
                  <a:pt x="10" y="653"/>
                </a:cubicBezTo>
                <a:cubicBezTo>
                  <a:pt x="10" y="654"/>
                  <a:pt x="7" y="655"/>
                  <a:pt x="7" y="656"/>
                </a:cubicBezTo>
                <a:cubicBezTo>
                  <a:pt x="7" y="656"/>
                  <a:pt x="10" y="660"/>
                  <a:pt x="10" y="660"/>
                </a:cubicBezTo>
                <a:cubicBezTo>
                  <a:pt x="10" y="660"/>
                  <a:pt x="12" y="660"/>
                  <a:pt x="12" y="662"/>
                </a:cubicBezTo>
                <a:cubicBezTo>
                  <a:pt x="12" y="663"/>
                  <a:pt x="8" y="665"/>
                  <a:pt x="8" y="665"/>
                </a:cubicBezTo>
                <a:cubicBezTo>
                  <a:pt x="9" y="668"/>
                  <a:pt x="9" y="668"/>
                  <a:pt x="9" y="668"/>
                </a:cubicBezTo>
                <a:cubicBezTo>
                  <a:pt x="6" y="674"/>
                  <a:pt x="6" y="674"/>
                  <a:pt x="6" y="674"/>
                </a:cubicBezTo>
                <a:cubicBezTo>
                  <a:pt x="11" y="677"/>
                  <a:pt x="11" y="677"/>
                  <a:pt x="11" y="677"/>
                </a:cubicBezTo>
                <a:cubicBezTo>
                  <a:pt x="11" y="677"/>
                  <a:pt x="15" y="677"/>
                  <a:pt x="14" y="680"/>
                </a:cubicBezTo>
                <a:cubicBezTo>
                  <a:pt x="12" y="682"/>
                  <a:pt x="9" y="684"/>
                  <a:pt x="9" y="685"/>
                </a:cubicBezTo>
                <a:cubicBezTo>
                  <a:pt x="9" y="687"/>
                  <a:pt x="8" y="689"/>
                  <a:pt x="10" y="690"/>
                </a:cubicBezTo>
                <a:cubicBezTo>
                  <a:pt x="12" y="690"/>
                  <a:pt x="12" y="691"/>
                  <a:pt x="13" y="690"/>
                </a:cubicBezTo>
                <a:cubicBezTo>
                  <a:pt x="15" y="689"/>
                  <a:pt x="17" y="688"/>
                  <a:pt x="17" y="688"/>
                </a:cubicBezTo>
                <a:cubicBezTo>
                  <a:pt x="17" y="688"/>
                  <a:pt x="20" y="686"/>
                  <a:pt x="22" y="686"/>
                </a:cubicBezTo>
                <a:cubicBezTo>
                  <a:pt x="23" y="686"/>
                  <a:pt x="25" y="687"/>
                  <a:pt x="26" y="688"/>
                </a:cubicBezTo>
                <a:cubicBezTo>
                  <a:pt x="26" y="689"/>
                  <a:pt x="26" y="690"/>
                  <a:pt x="27" y="691"/>
                </a:cubicBezTo>
                <a:cubicBezTo>
                  <a:pt x="28" y="691"/>
                  <a:pt x="26" y="696"/>
                  <a:pt x="26" y="696"/>
                </a:cubicBezTo>
                <a:cubicBezTo>
                  <a:pt x="23" y="700"/>
                  <a:pt x="23" y="700"/>
                  <a:pt x="23" y="700"/>
                </a:cubicBezTo>
                <a:cubicBezTo>
                  <a:pt x="23" y="700"/>
                  <a:pt x="26" y="704"/>
                  <a:pt x="25" y="704"/>
                </a:cubicBezTo>
                <a:cubicBezTo>
                  <a:pt x="25" y="704"/>
                  <a:pt x="20" y="705"/>
                  <a:pt x="19" y="705"/>
                </a:cubicBezTo>
                <a:cubicBezTo>
                  <a:pt x="18" y="705"/>
                  <a:pt x="17" y="704"/>
                  <a:pt x="17" y="706"/>
                </a:cubicBezTo>
                <a:cubicBezTo>
                  <a:pt x="16" y="708"/>
                  <a:pt x="13" y="713"/>
                  <a:pt x="13" y="713"/>
                </a:cubicBezTo>
                <a:cubicBezTo>
                  <a:pt x="13" y="713"/>
                  <a:pt x="12" y="715"/>
                  <a:pt x="13" y="717"/>
                </a:cubicBezTo>
                <a:cubicBezTo>
                  <a:pt x="14" y="719"/>
                  <a:pt x="18" y="726"/>
                  <a:pt x="18" y="726"/>
                </a:cubicBezTo>
                <a:cubicBezTo>
                  <a:pt x="18" y="727"/>
                  <a:pt x="20" y="730"/>
                  <a:pt x="23" y="732"/>
                </a:cubicBezTo>
                <a:cubicBezTo>
                  <a:pt x="26" y="734"/>
                  <a:pt x="28" y="734"/>
                  <a:pt x="28" y="736"/>
                </a:cubicBezTo>
                <a:cubicBezTo>
                  <a:pt x="29" y="738"/>
                  <a:pt x="29" y="738"/>
                  <a:pt x="29" y="738"/>
                </a:cubicBezTo>
                <a:cubicBezTo>
                  <a:pt x="33" y="742"/>
                  <a:pt x="33" y="742"/>
                  <a:pt x="33" y="742"/>
                </a:cubicBezTo>
                <a:cubicBezTo>
                  <a:pt x="33" y="742"/>
                  <a:pt x="35" y="743"/>
                  <a:pt x="38" y="743"/>
                </a:cubicBezTo>
                <a:cubicBezTo>
                  <a:pt x="41" y="744"/>
                  <a:pt x="45" y="744"/>
                  <a:pt x="45" y="745"/>
                </a:cubicBezTo>
                <a:cubicBezTo>
                  <a:pt x="46" y="745"/>
                  <a:pt x="42" y="748"/>
                  <a:pt x="42" y="748"/>
                </a:cubicBezTo>
                <a:cubicBezTo>
                  <a:pt x="42" y="748"/>
                  <a:pt x="37" y="752"/>
                  <a:pt x="39" y="753"/>
                </a:cubicBezTo>
                <a:cubicBezTo>
                  <a:pt x="41" y="754"/>
                  <a:pt x="55" y="757"/>
                  <a:pt x="55" y="757"/>
                </a:cubicBezTo>
                <a:cubicBezTo>
                  <a:pt x="55" y="757"/>
                  <a:pt x="57" y="758"/>
                  <a:pt x="57" y="759"/>
                </a:cubicBezTo>
                <a:cubicBezTo>
                  <a:pt x="57" y="760"/>
                  <a:pt x="60" y="758"/>
                  <a:pt x="60" y="758"/>
                </a:cubicBezTo>
                <a:cubicBezTo>
                  <a:pt x="61" y="757"/>
                  <a:pt x="65" y="759"/>
                  <a:pt x="66" y="759"/>
                </a:cubicBezTo>
                <a:cubicBezTo>
                  <a:pt x="66" y="759"/>
                  <a:pt x="72" y="758"/>
                  <a:pt x="72" y="758"/>
                </a:cubicBezTo>
                <a:cubicBezTo>
                  <a:pt x="77" y="756"/>
                  <a:pt x="77" y="756"/>
                  <a:pt x="77" y="756"/>
                </a:cubicBezTo>
                <a:cubicBezTo>
                  <a:pt x="77" y="756"/>
                  <a:pt x="80" y="751"/>
                  <a:pt x="82" y="752"/>
                </a:cubicBezTo>
                <a:cubicBezTo>
                  <a:pt x="85" y="753"/>
                  <a:pt x="84" y="755"/>
                  <a:pt x="86" y="755"/>
                </a:cubicBezTo>
                <a:cubicBezTo>
                  <a:pt x="87" y="755"/>
                  <a:pt x="89" y="755"/>
                  <a:pt x="91" y="752"/>
                </a:cubicBezTo>
                <a:cubicBezTo>
                  <a:pt x="93" y="750"/>
                  <a:pt x="95" y="748"/>
                  <a:pt x="96" y="747"/>
                </a:cubicBezTo>
                <a:cubicBezTo>
                  <a:pt x="97" y="747"/>
                  <a:pt x="109" y="740"/>
                  <a:pt x="109" y="740"/>
                </a:cubicBezTo>
                <a:cubicBezTo>
                  <a:pt x="117" y="726"/>
                  <a:pt x="117" y="726"/>
                  <a:pt x="117" y="726"/>
                </a:cubicBezTo>
                <a:cubicBezTo>
                  <a:pt x="120" y="716"/>
                  <a:pt x="120" y="716"/>
                  <a:pt x="120" y="716"/>
                </a:cubicBezTo>
                <a:cubicBezTo>
                  <a:pt x="120" y="716"/>
                  <a:pt x="124" y="711"/>
                  <a:pt x="127" y="711"/>
                </a:cubicBezTo>
                <a:cubicBezTo>
                  <a:pt x="129" y="711"/>
                  <a:pt x="136" y="708"/>
                  <a:pt x="135" y="706"/>
                </a:cubicBezTo>
                <a:cubicBezTo>
                  <a:pt x="135" y="703"/>
                  <a:pt x="138" y="702"/>
                  <a:pt x="138" y="706"/>
                </a:cubicBezTo>
                <a:cubicBezTo>
                  <a:pt x="139" y="710"/>
                  <a:pt x="138" y="714"/>
                  <a:pt x="140" y="712"/>
                </a:cubicBezTo>
                <a:cubicBezTo>
                  <a:pt x="143" y="710"/>
                  <a:pt x="148" y="704"/>
                  <a:pt x="148" y="704"/>
                </a:cubicBezTo>
                <a:cubicBezTo>
                  <a:pt x="148" y="704"/>
                  <a:pt x="151" y="701"/>
                  <a:pt x="153" y="700"/>
                </a:cubicBezTo>
                <a:cubicBezTo>
                  <a:pt x="155" y="700"/>
                  <a:pt x="158" y="693"/>
                  <a:pt x="158" y="693"/>
                </a:cubicBezTo>
                <a:cubicBezTo>
                  <a:pt x="158" y="693"/>
                  <a:pt x="162" y="690"/>
                  <a:pt x="164" y="693"/>
                </a:cubicBezTo>
                <a:cubicBezTo>
                  <a:pt x="165" y="697"/>
                  <a:pt x="169" y="702"/>
                  <a:pt x="169" y="704"/>
                </a:cubicBezTo>
                <a:cubicBezTo>
                  <a:pt x="169" y="704"/>
                  <a:pt x="171" y="705"/>
                  <a:pt x="173" y="706"/>
                </a:cubicBezTo>
                <a:cubicBezTo>
                  <a:pt x="173" y="704"/>
                  <a:pt x="173" y="704"/>
                  <a:pt x="173" y="704"/>
                </a:cubicBezTo>
                <a:cubicBezTo>
                  <a:pt x="173" y="698"/>
                  <a:pt x="173" y="698"/>
                  <a:pt x="173" y="698"/>
                </a:cubicBezTo>
                <a:cubicBezTo>
                  <a:pt x="173" y="698"/>
                  <a:pt x="180" y="704"/>
                  <a:pt x="180" y="704"/>
                </a:cubicBezTo>
                <a:cubicBezTo>
                  <a:pt x="181" y="705"/>
                  <a:pt x="181" y="711"/>
                  <a:pt x="181" y="711"/>
                </a:cubicBezTo>
                <a:cubicBezTo>
                  <a:pt x="183" y="711"/>
                  <a:pt x="183" y="711"/>
                  <a:pt x="183" y="711"/>
                </a:cubicBezTo>
                <a:cubicBezTo>
                  <a:pt x="183" y="710"/>
                  <a:pt x="183" y="710"/>
                  <a:pt x="183" y="710"/>
                </a:cubicBezTo>
                <a:cubicBezTo>
                  <a:pt x="185" y="711"/>
                  <a:pt x="185" y="711"/>
                  <a:pt x="185" y="711"/>
                </a:cubicBezTo>
                <a:cubicBezTo>
                  <a:pt x="186" y="710"/>
                  <a:pt x="186" y="710"/>
                  <a:pt x="186" y="710"/>
                </a:cubicBezTo>
                <a:cubicBezTo>
                  <a:pt x="187" y="704"/>
                  <a:pt x="187" y="704"/>
                  <a:pt x="187" y="704"/>
                </a:cubicBezTo>
                <a:cubicBezTo>
                  <a:pt x="188" y="697"/>
                  <a:pt x="188" y="697"/>
                  <a:pt x="188" y="697"/>
                </a:cubicBezTo>
                <a:cubicBezTo>
                  <a:pt x="191" y="691"/>
                  <a:pt x="191" y="691"/>
                  <a:pt x="191" y="691"/>
                </a:cubicBezTo>
                <a:cubicBezTo>
                  <a:pt x="191" y="685"/>
                  <a:pt x="191" y="685"/>
                  <a:pt x="191" y="685"/>
                </a:cubicBezTo>
                <a:cubicBezTo>
                  <a:pt x="187" y="678"/>
                  <a:pt x="187" y="678"/>
                  <a:pt x="187" y="678"/>
                </a:cubicBezTo>
                <a:cubicBezTo>
                  <a:pt x="185" y="672"/>
                  <a:pt x="185" y="672"/>
                  <a:pt x="185" y="672"/>
                </a:cubicBezTo>
                <a:cubicBezTo>
                  <a:pt x="188" y="671"/>
                  <a:pt x="188" y="671"/>
                  <a:pt x="188" y="671"/>
                </a:cubicBezTo>
                <a:cubicBezTo>
                  <a:pt x="188" y="670"/>
                  <a:pt x="188" y="670"/>
                  <a:pt x="188" y="670"/>
                </a:cubicBezTo>
                <a:cubicBezTo>
                  <a:pt x="189" y="670"/>
                  <a:pt x="189" y="670"/>
                  <a:pt x="189" y="670"/>
                </a:cubicBezTo>
                <a:cubicBezTo>
                  <a:pt x="191" y="668"/>
                  <a:pt x="191" y="668"/>
                  <a:pt x="191" y="668"/>
                </a:cubicBezTo>
                <a:cubicBezTo>
                  <a:pt x="192" y="663"/>
                  <a:pt x="192" y="663"/>
                  <a:pt x="192" y="663"/>
                </a:cubicBezTo>
                <a:cubicBezTo>
                  <a:pt x="190" y="661"/>
                  <a:pt x="190" y="661"/>
                  <a:pt x="190" y="661"/>
                </a:cubicBezTo>
                <a:cubicBezTo>
                  <a:pt x="190" y="658"/>
                  <a:pt x="190" y="658"/>
                  <a:pt x="190" y="658"/>
                </a:cubicBezTo>
                <a:cubicBezTo>
                  <a:pt x="190" y="658"/>
                  <a:pt x="192" y="656"/>
                  <a:pt x="192" y="656"/>
                </a:cubicBezTo>
                <a:cubicBezTo>
                  <a:pt x="192" y="656"/>
                  <a:pt x="192" y="656"/>
                  <a:pt x="192" y="656"/>
                </a:cubicBezTo>
                <a:cubicBezTo>
                  <a:pt x="193" y="655"/>
                  <a:pt x="193" y="655"/>
                  <a:pt x="193" y="655"/>
                </a:cubicBezTo>
                <a:cubicBezTo>
                  <a:pt x="193" y="655"/>
                  <a:pt x="193" y="655"/>
                  <a:pt x="193" y="655"/>
                </a:cubicBezTo>
                <a:cubicBezTo>
                  <a:pt x="193" y="655"/>
                  <a:pt x="193" y="655"/>
                  <a:pt x="193" y="655"/>
                </a:cubicBezTo>
                <a:cubicBezTo>
                  <a:pt x="193" y="655"/>
                  <a:pt x="193" y="655"/>
                  <a:pt x="193" y="655"/>
                </a:cubicBezTo>
                <a:cubicBezTo>
                  <a:pt x="193" y="655"/>
                  <a:pt x="193" y="655"/>
                  <a:pt x="193" y="655"/>
                </a:cubicBezTo>
                <a:cubicBezTo>
                  <a:pt x="193" y="655"/>
                  <a:pt x="193" y="655"/>
                  <a:pt x="193" y="655"/>
                </a:cubicBezTo>
                <a:cubicBezTo>
                  <a:pt x="193" y="655"/>
                  <a:pt x="193" y="655"/>
                  <a:pt x="193" y="655"/>
                </a:cubicBezTo>
                <a:cubicBezTo>
                  <a:pt x="193" y="655"/>
                  <a:pt x="193" y="655"/>
                  <a:pt x="193" y="655"/>
                </a:cubicBezTo>
                <a:cubicBezTo>
                  <a:pt x="193" y="655"/>
                  <a:pt x="193" y="655"/>
                  <a:pt x="193" y="655"/>
                </a:cubicBezTo>
                <a:cubicBezTo>
                  <a:pt x="193" y="655"/>
                  <a:pt x="193" y="655"/>
                  <a:pt x="193" y="655"/>
                </a:cubicBezTo>
                <a:cubicBezTo>
                  <a:pt x="193" y="655"/>
                  <a:pt x="193" y="655"/>
                  <a:pt x="193" y="655"/>
                </a:cubicBezTo>
                <a:cubicBezTo>
                  <a:pt x="193" y="655"/>
                  <a:pt x="193" y="655"/>
                  <a:pt x="193" y="655"/>
                </a:cubicBezTo>
                <a:cubicBezTo>
                  <a:pt x="193" y="655"/>
                  <a:pt x="193" y="655"/>
                  <a:pt x="193" y="655"/>
                </a:cubicBezTo>
                <a:cubicBezTo>
                  <a:pt x="193" y="655"/>
                  <a:pt x="193" y="655"/>
                  <a:pt x="193" y="655"/>
                </a:cubicBezTo>
                <a:cubicBezTo>
                  <a:pt x="193" y="655"/>
                  <a:pt x="193" y="655"/>
                  <a:pt x="193" y="655"/>
                </a:cubicBezTo>
                <a:cubicBezTo>
                  <a:pt x="193" y="655"/>
                  <a:pt x="193" y="655"/>
                  <a:pt x="193" y="655"/>
                </a:cubicBezTo>
                <a:cubicBezTo>
                  <a:pt x="193" y="655"/>
                  <a:pt x="193" y="655"/>
                  <a:pt x="193" y="655"/>
                </a:cubicBezTo>
                <a:cubicBezTo>
                  <a:pt x="193" y="655"/>
                  <a:pt x="193" y="655"/>
                  <a:pt x="193" y="655"/>
                </a:cubicBezTo>
                <a:cubicBezTo>
                  <a:pt x="193" y="655"/>
                  <a:pt x="193" y="655"/>
                  <a:pt x="193" y="655"/>
                </a:cubicBezTo>
                <a:cubicBezTo>
                  <a:pt x="193" y="655"/>
                  <a:pt x="193" y="655"/>
                  <a:pt x="193" y="655"/>
                </a:cubicBezTo>
                <a:cubicBezTo>
                  <a:pt x="193" y="655"/>
                  <a:pt x="193" y="655"/>
                  <a:pt x="193" y="655"/>
                </a:cubicBezTo>
                <a:cubicBezTo>
                  <a:pt x="193" y="655"/>
                  <a:pt x="193" y="655"/>
                  <a:pt x="193" y="655"/>
                </a:cubicBezTo>
                <a:cubicBezTo>
                  <a:pt x="193" y="655"/>
                  <a:pt x="193" y="655"/>
                  <a:pt x="193" y="655"/>
                </a:cubicBezTo>
                <a:cubicBezTo>
                  <a:pt x="193" y="655"/>
                  <a:pt x="193" y="655"/>
                  <a:pt x="193" y="655"/>
                </a:cubicBezTo>
                <a:cubicBezTo>
                  <a:pt x="194" y="655"/>
                  <a:pt x="194" y="655"/>
                  <a:pt x="194" y="655"/>
                </a:cubicBezTo>
                <a:cubicBezTo>
                  <a:pt x="194" y="655"/>
                  <a:pt x="194" y="655"/>
                  <a:pt x="194" y="655"/>
                </a:cubicBezTo>
                <a:cubicBezTo>
                  <a:pt x="194" y="655"/>
                  <a:pt x="194" y="655"/>
                  <a:pt x="194" y="655"/>
                </a:cubicBezTo>
                <a:cubicBezTo>
                  <a:pt x="194" y="655"/>
                  <a:pt x="194" y="655"/>
                  <a:pt x="194" y="655"/>
                </a:cubicBezTo>
                <a:cubicBezTo>
                  <a:pt x="194" y="655"/>
                  <a:pt x="195" y="654"/>
                  <a:pt x="195" y="654"/>
                </a:cubicBezTo>
                <a:cubicBezTo>
                  <a:pt x="196" y="654"/>
                  <a:pt x="198" y="654"/>
                  <a:pt x="198" y="654"/>
                </a:cubicBezTo>
                <a:cubicBezTo>
                  <a:pt x="199" y="654"/>
                  <a:pt x="199" y="654"/>
                  <a:pt x="199" y="654"/>
                </a:cubicBezTo>
                <a:cubicBezTo>
                  <a:pt x="201" y="652"/>
                  <a:pt x="201" y="652"/>
                  <a:pt x="201" y="652"/>
                </a:cubicBezTo>
                <a:cubicBezTo>
                  <a:pt x="201" y="652"/>
                  <a:pt x="205" y="649"/>
                  <a:pt x="205" y="648"/>
                </a:cubicBezTo>
                <a:cubicBezTo>
                  <a:pt x="205" y="647"/>
                  <a:pt x="207" y="644"/>
                  <a:pt x="207" y="644"/>
                </a:cubicBezTo>
                <a:cubicBezTo>
                  <a:pt x="207" y="639"/>
                  <a:pt x="207" y="639"/>
                  <a:pt x="207" y="639"/>
                </a:cubicBezTo>
                <a:cubicBezTo>
                  <a:pt x="205" y="634"/>
                  <a:pt x="205" y="634"/>
                  <a:pt x="205" y="634"/>
                </a:cubicBezTo>
                <a:cubicBezTo>
                  <a:pt x="207" y="631"/>
                  <a:pt x="207" y="631"/>
                  <a:pt x="207" y="631"/>
                </a:cubicBezTo>
                <a:cubicBezTo>
                  <a:pt x="210" y="625"/>
                  <a:pt x="210" y="625"/>
                  <a:pt x="210" y="625"/>
                </a:cubicBezTo>
                <a:cubicBezTo>
                  <a:pt x="208" y="619"/>
                  <a:pt x="208" y="619"/>
                  <a:pt x="208" y="619"/>
                </a:cubicBezTo>
                <a:cubicBezTo>
                  <a:pt x="202" y="612"/>
                  <a:pt x="202" y="612"/>
                  <a:pt x="202" y="612"/>
                </a:cubicBezTo>
                <a:cubicBezTo>
                  <a:pt x="199" y="603"/>
                  <a:pt x="199" y="603"/>
                  <a:pt x="199" y="603"/>
                </a:cubicBezTo>
                <a:cubicBezTo>
                  <a:pt x="197" y="597"/>
                  <a:pt x="197" y="597"/>
                  <a:pt x="197" y="597"/>
                </a:cubicBezTo>
                <a:cubicBezTo>
                  <a:pt x="202" y="592"/>
                  <a:pt x="202" y="592"/>
                  <a:pt x="202" y="592"/>
                </a:cubicBezTo>
                <a:cubicBezTo>
                  <a:pt x="203" y="591"/>
                  <a:pt x="203" y="591"/>
                  <a:pt x="203" y="591"/>
                </a:cubicBezTo>
                <a:cubicBezTo>
                  <a:pt x="203" y="591"/>
                  <a:pt x="203" y="591"/>
                  <a:pt x="203" y="591"/>
                </a:cubicBezTo>
                <a:cubicBezTo>
                  <a:pt x="204" y="591"/>
                  <a:pt x="204" y="591"/>
                  <a:pt x="204" y="591"/>
                </a:cubicBezTo>
                <a:cubicBezTo>
                  <a:pt x="207" y="591"/>
                  <a:pt x="207" y="591"/>
                  <a:pt x="207" y="591"/>
                </a:cubicBezTo>
                <a:cubicBezTo>
                  <a:pt x="207" y="591"/>
                  <a:pt x="212" y="591"/>
                  <a:pt x="212" y="590"/>
                </a:cubicBezTo>
                <a:cubicBezTo>
                  <a:pt x="212" y="590"/>
                  <a:pt x="212" y="590"/>
                  <a:pt x="212" y="590"/>
                </a:cubicBezTo>
                <a:cubicBezTo>
                  <a:pt x="212" y="590"/>
                  <a:pt x="212" y="590"/>
                  <a:pt x="212" y="590"/>
                </a:cubicBezTo>
                <a:cubicBezTo>
                  <a:pt x="212" y="590"/>
                  <a:pt x="212" y="590"/>
                  <a:pt x="212" y="590"/>
                </a:cubicBezTo>
                <a:cubicBezTo>
                  <a:pt x="212" y="590"/>
                  <a:pt x="212" y="590"/>
                  <a:pt x="212" y="590"/>
                </a:cubicBezTo>
                <a:cubicBezTo>
                  <a:pt x="212" y="590"/>
                  <a:pt x="212" y="590"/>
                  <a:pt x="212" y="590"/>
                </a:cubicBezTo>
                <a:cubicBezTo>
                  <a:pt x="212" y="589"/>
                  <a:pt x="212" y="589"/>
                  <a:pt x="212" y="589"/>
                </a:cubicBezTo>
                <a:cubicBezTo>
                  <a:pt x="212" y="589"/>
                  <a:pt x="212" y="589"/>
                  <a:pt x="212" y="589"/>
                </a:cubicBezTo>
                <a:cubicBezTo>
                  <a:pt x="212" y="589"/>
                  <a:pt x="212" y="589"/>
                  <a:pt x="212" y="589"/>
                </a:cubicBezTo>
                <a:cubicBezTo>
                  <a:pt x="212" y="589"/>
                  <a:pt x="212" y="589"/>
                  <a:pt x="212" y="589"/>
                </a:cubicBezTo>
                <a:cubicBezTo>
                  <a:pt x="213" y="589"/>
                  <a:pt x="213" y="589"/>
                  <a:pt x="213" y="589"/>
                </a:cubicBezTo>
                <a:cubicBezTo>
                  <a:pt x="213" y="589"/>
                  <a:pt x="213" y="589"/>
                  <a:pt x="213" y="589"/>
                </a:cubicBezTo>
                <a:cubicBezTo>
                  <a:pt x="213" y="589"/>
                  <a:pt x="213" y="589"/>
                  <a:pt x="213" y="589"/>
                </a:cubicBezTo>
                <a:cubicBezTo>
                  <a:pt x="213" y="589"/>
                  <a:pt x="213" y="589"/>
                  <a:pt x="213" y="589"/>
                </a:cubicBezTo>
                <a:cubicBezTo>
                  <a:pt x="213" y="589"/>
                  <a:pt x="213" y="589"/>
                  <a:pt x="213" y="589"/>
                </a:cubicBezTo>
                <a:cubicBezTo>
                  <a:pt x="213" y="588"/>
                  <a:pt x="213" y="588"/>
                  <a:pt x="213" y="588"/>
                </a:cubicBezTo>
                <a:cubicBezTo>
                  <a:pt x="213" y="588"/>
                  <a:pt x="213" y="588"/>
                  <a:pt x="213" y="588"/>
                </a:cubicBezTo>
                <a:cubicBezTo>
                  <a:pt x="213" y="588"/>
                  <a:pt x="213" y="588"/>
                  <a:pt x="213" y="588"/>
                </a:cubicBezTo>
                <a:cubicBezTo>
                  <a:pt x="213" y="588"/>
                  <a:pt x="213" y="588"/>
                  <a:pt x="213" y="588"/>
                </a:cubicBezTo>
                <a:cubicBezTo>
                  <a:pt x="213" y="588"/>
                  <a:pt x="213" y="588"/>
                  <a:pt x="213" y="588"/>
                </a:cubicBezTo>
                <a:cubicBezTo>
                  <a:pt x="213" y="588"/>
                  <a:pt x="213" y="588"/>
                  <a:pt x="213" y="588"/>
                </a:cubicBezTo>
                <a:cubicBezTo>
                  <a:pt x="213" y="588"/>
                  <a:pt x="213" y="588"/>
                  <a:pt x="213" y="588"/>
                </a:cubicBezTo>
                <a:cubicBezTo>
                  <a:pt x="213" y="587"/>
                  <a:pt x="213" y="587"/>
                  <a:pt x="213" y="587"/>
                </a:cubicBezTo>
                <a:cubicBezTo>
                  <a:pt x="213" y="587"/>
                  <a:pt x="213" y="587"/>
                  <a:pt x="213" y="587"/>
                </a:cubicBezTo>
                <a:cubicBezTo>
                  <a:pt x="213" y="587"/>
                  <a:pt x="213" y="587"/>
                  <a:pt x="213" y="587"/>
                </a:cubicBezTo>
                <a:cubicBezTo>
                  <a:pt x="213" y="587"/>
                  <a:pt x="213" y="587"/>
                  <a:pt x="213" y="587"/>
                </a:cubicBezTo>
                <a:cubicBezTo>
                  <a:pt x="213" y="587"/>
                  <a:pt x="213" y="587"/>
                  <a:pt x="213" y="587"/>
                </a:cubicBezTo>
                <a:cubicBezTo>
                  <a:pt x="213" y="587"/>
                  <a:pt x="213" y="587"/>
                  <a:pt x="213" y="587"/>
                </a:cubicBezTo>
                <a:cubicBezTo>
                  <a:pt x="213" y="586"/>
                  <a:pt x="213" y="586"/>
                  <a:pt x="213" y="586"/>
                </a:cubicBezTo>
                <a:cubicBezTo>
                  <a:pt x="213" y="586"/>
                  <a:pt x="213" y="586"/>
                  <a:pt x="213" y="586"/>
                </a:cubicBezTo>
                <a:cubicBezTo>
                  <a:pt x="213" y="586"/>
                  <a:pt x="213" y="586"/>
                  <a:pt x="213" y="586"/>
                </a:cubicBezTo>
                <a:cubicBezTo>
                  <a:pt x="213" y="586"/>
                  <a:pt x="213" y="586"/>
                  <a:pt x="213" y="586"/>
                </a:cubicBezTo>
                <a:cubicBezTo>
                  <a:pt x="213" y="586"/>
                  <a:pt x="213" y="586"/>
                  <a:pt x="213" y="586"/>
                </a:cubicBezTo>
                <a:cubicBezTo>
                  <a:pt x="213" y="585"/>
                  <a:pt x="213" y="585"/>
                  <a:pt x="213" y="585"/>
                </a:cubicBezTo>
                <a:cubicBezTo>
                  <a:pt x="213" y="585"/>
                  <a:pt x="213" y="585"/>
                  <a:pt x="213" y="585"/>
                </a:cubicBezTo>
                <a:cubicBezTo>
                  <a:pt x="213" y="585"/>
                  <a:pt x="213" y="585"/>
                  <a:pt x="213" y="585"/>
                </a:cubicBezTo>
                <a:cubicBezTo>
                  <a:pt x="213" y="585"/>
                  <a:pt x="213" y="585"/>
                  <a:pt x="213" y="585"/>
                </a:cubicBezTo>
                <a:cubicBezTo>
                  <a:pt x="213" y="585"/>
                  <a:pt x="213" y="585"/>
                  <a:pt x="213" y="585"/>
                </a:cubicBezTo>
                <a:cubicBezTo>
                  <a:pt x="213" y="585"/>
                  <a:pt x="213" y="585"/>
                  <a:pt x="213" y="585"/>
                </a:cubicBezTo>
                <a:cubicBezTo>
                  <a:pt x="213" y="584"/>
                  <a:pt x="213" y="584"/>
                  <a:pt x="213" y="584"/>
                </a:cubicBezTo>
                <a:cubicBezTo>
                  <a:pt x="213" y="584"/>
                  <a:pt x="213" y="584"/>
                  <a:pt x="213" y="584"/>
                </a:cubicBezTo>
                <a:cubicBezTo>
                  <a:pt x="213" y="584"/>
                  <a:pt x="213" y="584"/>
                  <a:pt x="213" y="584"/>
                </a:cubicBezTo>
                <a:cubicBezTo>
                  <a:pt x="213" y="584"/>
                  <a:pt x="213" y="584"/>
                  <a:pt x="213" y="584"/>
                </a:cubicBezTo>
                <a:cubicBezTo>
                  <a:pt x="213" y="584"/>
                  <a:pt x="213" y="584"/>
                  <a:pt x="213" y="584"/>
                </a:cubicBezTo>
                <a:cubicBezTo>
                  <a:pt x="213" y="584"/>
                  <a:pt x="213" y="584"/>
                  <a:pt x="213" y="584"/>
                </a:cubicBezTo>
                <a:cubicBezTo>
                  <a:pt x="213" y="584"/>
                  <a:pt x="213" y="584"/>
                  <a:pt x="213" y="584"/>
                </a:cubicBezTo>
                <a:cubicBezTo>
                  <a:pt x="213" y="583"/>
                  <a:pt x="213" y="583"/>
                  <a:pt x="213" y="583"/>
                </a:cubicBezTo>
                <a:cubicBezTo>
                  <a:pt x="213" y="583"/>
                  <a:pt x="213" y="583"/>
                  <a:pt x="213" y="583"/>
                </a:cubicBezTo>
                <a:cubicBezTo>
                  <a:pt x="213" y="583"/>
                  <a:pt x="213" y="583"/>
                  <a:pt x="213" y="583"/>
                </a:cubicBezTo>
                <a:cubicBezTo>
                  <a:pt x="213" y="583"/>
                  <a:pt x="213" y="583"/>
                  <a:pt x="213" y="583"/>
                </a:cubicBezTo>
                <a:cubicBezTo>
                  <a:pt x="213" y="583"/>
                  <a:pt x="213" y="583"/>
                  <a:pt x="213" y="583"/>
                </a:cubicBezTo>
                <a:cubicBezTo>
                  <a:pt x="213" y="583"/>
                  <a:pt x="213" y="583"/>
                  <a:pt x="213" y="583"/>
                </a:cubicBezTo>
                <a:cubicBezTo>
                  <a:pt x="213" y="583"/>
                  <a:pt x="213" y="583"/>
                  <a:pt x="213" y="583"/>
                </a:cubicBezTo>
                <a:cubicBezTo>
                  <a:pt x="214" y="583"/>
                  <a:pt x="214" y="583"/>
                  <a:pt x="214" y="583"/>
                </a:cubicBezTo>
                <a:cubicBezTo>
                  <a:pt x="214" y="583"/>
                  <a:pt x="214" y="583"/>
                  <a:pt x="214" y="583"/>
                </a:cubicBezTo>
                <a:cubicBezTo>
                  <a:pt x="214" y="582"/>
                  <a:pt x="214" y="582"/>
                  <a:pt x="214" y="582"/>
                </a:cubicBezTo>
                <a:cubicBezTo>
                  <a:pt x="214" y="582"/>
                  <a:pt x="214" y="582"/>
                  <a:pt x="214" y="582"/>
                </a:cubicBezTo>
                <a:cubicBezTo>
                  <a:pt x="214" y="582"/>
                  <a:pt x="214" y="582"/>
                  <a:pt x="214" y="582"/>
                </a:cubicBezTo>
                <a:cubicBezTo>
                  <a:pt x="214" y="582"/>
                  <a:pt x="214" y="582"/>
                  <a:pt x="214" y="582"/>
                </a:cubicBezTo>
                <a:cubicBezTo>
                  <a:pt x="214" y="582"/>
                  <a:pt x="214" y="582"/>
                  <a:pt x="214" y="582"/>
                </a:cubicBezTo>
                <a:cubicBezTo>
                  <a:pt x="214" y="582"/>
                  <a:pt x="214" y="582"/>
                  <a:pt x="214" y="582"/>
                </a:cubicBezTo>
                <a:cubicBezTo>
                  <a:pt x="214" y="582"/>
                  <a:pt x="214" y="582"/>
                  <a:pt x="214" y="582"/>
                </a:cubicBezTo>
                <a:cubicBezTo>
                  <a:pt x="214" y="582"/>
                  <a:pt x="214" y="582"/>
                  <a:pt x="214" y="582"/>
                </a:cubicBezTo>
                <a:cubicBezTo>
                  <a:pt x="214" y="582"/>
                  <a:pt x="214" y="582"/>
                  <a:pt x="214" y="582"/>
                </a:cubicBezTo>
                <a:cubicBezTo>
                  <a:pt x="214" y="582"/>
                  <a:pt x="214" y="582"/>
                  <a:pt x="214" y="582"/>
                </a:cubicBezTo>
                <a:cubicBezTo>
                  <a:pt x="213" y="573"/>
                  <a:pt x="213" y="573"/>
                  <a:pt x="213" y="573"/>
                </a:cubicBezTo>
                <a:cubicBezTo>
                  <a:pt x="207" y="568"/>
                  <a:pt x="207" y="568"/>
                  <a:pt x="207" y="568"/>
                </a:cubicBezTo>
                <a:cubicBezTo>
                  <a:pt x="200" y="563"/>
                  <a:pt x="200" y="563"/>
                  <a:pt x="200" y="563"/>
                </a:cubicBezTo>
                <a:cubicBezTo>
                  <a:pt x="197" y="555"/>
                  <a:pt x="197" y="555"/>
                  <a:pt x="197" y="555"/>
                </a:cubicBezTo>
                <a:cubicBezTo>
                  <a:pt x="196" y="524"/>
                  <a:pt x="196" y="524"/>
                  <a:pt x="196" y="524"/>
                </a:cubicBezTo>
                <a:cubicBezTo>
                  <a:pt x="196" y="524"/>
                  <a:pt x="189" y="511"/>
                  <a:pt x="189" y="510"/>
                </a:cubicBezTo>
                <a:cubicBezTo>
                  <a:pt x="188" y="508"/>
                  <a:pt x="188" y="506"/>
                  <a:pt x="190" y="504"/>
                </a:cubicBezTo>
                <a:cubicBezTo>
                  <a:pt x="191" y="503"/>
                  <a:pt x="190" y="501"/>
                  <a:pt x="190" y="501"/>
                </a:cubicBezTo>
                <a:cubicBezTo>
                  <a:pt x="189" y="494"/>
                  <a:pt x="189" y="494"/>
                  <a:pt x="189" y="494"/>
                </a:cubicBezTo>
                <a:cubicBezTo>
                  <a:pt x="191" y="491"/>
                  <a:pt x="191" y="491"/>
                  <a:pt x="191" y="491"/>
                </a:cubicBezTo>
                <a:cubicBezTo>
                  <a:pt x="191" y="485"/>
                  <a:pt x="191" y="485"/>
                  <a:pt x="191" y="485"/>
                </a:cubicBezTo>
                <a:cubicBezTo>
                  <a:pt x="187" y="477"/>
                  <a:pt x="187" y="477"/>
                  <a:pt x="187" y="477"/>
                </a:cubicBezTo>
                <a:cubicBezTo>
                  <a:pt x="187" y="477"/>
                  <a:pt x="187" y="471"/>
                  <a:pt x="187" y="470"/>
                </a:cubicBezTo>
                <a:cubicBezTo>
                  <a:pt x="187" y="468"/>
                  <a:pt x="190" y="464"/>
                  <a:pt x="190" y="464"/>
                </a:cubicBezTo>
                <a:cubicBezTo>
                  <a:pt x="191" y="457"/>
                  <a:pt x="191" y="457"/>
                  <a:pt x="191" y="457"/>
                </a:cubicBezTo>
                <a:cubicBezTo>
                  <a:pt x="193" y="447"/>
                  <a:pt x="193" y="447"/>
                  <a:pt x="193" y="447"/>
                </a:cubicBezTo>
                <a:cubicBezTo>
                  <a:pt x="206" y="430"/>
                  <a:pt x="206" y="430"/>
                  <a:pt x="206" y="430"/>
                </a:cubicBezTo>
                <a:cubicBezTo>
                  <a:pt x="209" y="430"/>
                  <a:pt x="209" y="430"/>
                  <a:pt x="209" y="430"/>
                </a:cubicBezTo>
                <a:cubicBezTo>
                  <a:pt x="230" y="429"/>
                  <a:pt x="230" y="429"/>
                  <a:pt x="230" y="429"/>
                </a:cubicBezTo>
                <a:cubicBezTo>
                  <a:pt x="231" y="427"/>
                  <a:pt x="231" y="427"/>
                  <a:pt x="231" y="427"/>
                </a:cubicBezTo>
                <a:cubicBezTo>
                  <a:pt x="232" y="426"/>
                  <a:pt x="232" y="426"/>
                  <a:pt x="232" y="426"/>
                </a:cubicBezTo>
                <a:cubicBezTo>
                  <a:pt x="234" y="420"/>
                  <a:pt x="234" y="420"/>
                  <a:pt x="234" y="420"/>
                </a:cubicBezTo>
                <a:cubicBezTo>
                  <a:pt x="233" y="404"/>
                  <a:pt x="233" y="404"/>
                  <a:pt x="233" y="404"/>
                </a:cubicBezTo>
                <a:cubicBezTo>
                  <a:pt x="224" y="402"/>
                  <a:pt x="224" y="402"/>
                  <a:pt x="224" y="402"/>
                </a:cubicBezTo>
                <a:cubicBezTo>
                  <a:pt x="222" y="397"/>
                  <a:pt x="222" y="397"/>
                  <a:pt x="222" y="397"/>
                </a:cubicBezTo>
                <a:cubicBezTo>
                  <a:pt x="237" y="371"/>
                  <a:pt x="237" y="371"/>
                  <a:pt x="237" y="371"/>
                </a:cubicBezTo>
                <a:cubicBezTo>
                  <a:pt x="236" y="365"/>
                  <a:pt x="236" y="365"/>
                  <a:pt x="236" y="365"/>
                </a:cubicBezTo>
                <a:cubicBezTo>
                  <a:pt x="240" y="362"/>
                  <a:pt x="240" y="362"/>
                  <a:pt x="240" y="362"/>
                </a:cubicBezTo>
                <a:cubicBezTo>
                  <a:pt x="240" y="362"/>
                  <a:pt x="239" y="358"/>
                  <a:pt x="238" y="356"/>
                </a:cubicBezTo>
                <a:cubicBezTo>
                  <a:pt x="237" y="355"/>
                  <a:pt x="239" y="349"/>
                  <a:pt x="239" y="349"/>
                </a:cubicBezTo>
                <a:cubicBezTo>
                  <a:pt x="240" y="342"/>
                  <a:pt x="240" y="342"/>
                  <a:pt x="240" y="342"/>
                </a:cubicBezTo>
                <a:cubicBezTo>
                  <a:pt x="242" y="334"/>
                  <a:pt x="242" y="334"/>
                  <a:pt x="242" y="334"/>
                </a:cubicBezTo>
                <a:cubicBezTo>
                  <a:pt x="237" y="317"/>
                  <a:pt x="237" y="317"/>
                  <a:pt x="237" y="317"/>
                </a:cubicBezTo>
                <a:cubicBezTo>
                  <a:pt x="240" y="314"/>
                  <a:pt x="240" y="314"/>
                  <a:pt x="240" y="314"/>
                </a:cubicBezTo>
                <a:cubicBezTo>
                  <a:pt x="244" y="314"/>
                  <a:pt x="244" y="314"/>
                  <a:pt x="244" y="314"/>
                </a:cubicBezTo>
                <a:cubicBezTo>
                  <a:pt x="245" y="314"/>
                  <a:pt x="247" y="313"/>
                  <a:pt x="249" y="313"/>
                </a:cubicBezTo>
                <a:cubicBezTo>
                  <a:pt x="251" y="312"/>
                  <a:pt x="252" y="311"/>
                  <a:pt x="255" y="308"/>
                </a:cubicBezTo>
                <a:cubicBezTo>
                  <a:pt x="256" y="306"/>
                  <a:pt x="256" y="306"/>
                  <a:pt x="256" y="306"/>
                </a:cubicBezTo>
                <a:cubicBezTo>
                  <a:pt x="257" y="301"/>
                  <a:pt x="257" y="301"/>
                  <a:pt x="257" y="301"/>
                </a:cubicBezTo>
                <a:cubicBezTo>
                  <a:pt x="257" y="292"/>
                  <a:pt x="257" y="292"/>
                  <a:pt x="257" y="292"/>
                </a:cubicBezTo>
                <a:cubicBezTo>
                  <a:pt x="262" y="279"/>
                  <a:pt x="262" y="279"/>
                  <a:pt x="262" y="279"/>
                </a:cubicBezTo>
                <a:cubicBezTo>
                  <a:pt x="262" y="279"/>
                  <a:pt x="270" y="269"/>
                  <a:pt x="271" y="267"/>
                </a:cubicBezTo>
                <a:cubicBezTo>
                  <a:pt x="272" y="265"/>
                  <a:pt x="275" y="258"/>
                  <a:pt x="275" y="258"/>
                </a:cubicBezTo>
                <a:cubicBezTo>
                  <a:pt x="275" y="258"/>
                  <a:pt x="273" y="250"/>
                  <a:pt x="272" y="248"/>
                </a:cubicBezTo>
                <a:cubicBezTo>
                  <a:pt x="270" y="247"/>
                  <a:pt x="267" y="241"/>
                  <a:pt x="267" y="241"/>
                </a:cubicBezTo>
                <a:cubicBezTo>
                  <a:pt x="267" y="236"/>
                  <a:pt x="267" y="236"/>
                  <a:pt x="267" y="236"/>
                </a:cubicBezTo>
                <a:cubicBezTo>
                  <a:pt x="273" y="232"/>
                  <a:pt x="273" y="232"/>
                  <a:pt x="273" y="232"/>
                </a:cubicBezTo>
                <a:cubicBezTo>
                  <a:pt x="275" y="228"/>
                  <a:pt x="275" y="228"/>
                  <a:pt x="275" y="228"/>
                </a:cubicBezTo>
                <a:cubicBezTo>
                  <a:pt x="275" y="228"/>
                  <a:pt x="275" y="221"/>
                  <a:pt x="275" y="220"/>
                </a:cubicBezTo>
                <a:cubicBezTo>
                  <a:pt x="275" y="220"/>
                  <a:pt x="275" y="220"/>
                  <a:pt x="275" y="220"/>
                </a:cubicBezTo>
                <a:cubicBezTo>
                  <a:pt x="275" y="220"/>
                  <a:pt x="275" y="220"/>
                  <a:pt x="275" y="220"/>
                </a:cubicBezTo>
                <a:cubicBezTo>
                  <a:pt x="275" y="220"/>
                  <a:pt x="275" y="220"/>
                  <a:pt x="275" y="220"/>
                </a:cubicBezTo>
                <a:cubicBezTo>
                  <a:pt x="275" y="220"/>
                  <a:pt x="275" y="220"/>
                  <a:pt x="275" y="220"/>
                </a:cubicBezTo>
                <a:cubicBezTo>
                  <a:pt x="275" y="220"/>
                  <a:pt x="275" y="220"/>
                  <a:pt x="275" y="220"/>
                </a:cubicBezTo>
                <a:cubicBezTo>
                  <a:pt x="275" y="220"/>
                  <a:pt x="275" y="220"/>
                  <a:pt x="275" y="220"/>
                </a:cubicBezTo>
                <a:cubicBezTo>
                  <a:pt x="275" y="220"/>
                  <a:pt x="275" y="220"/>
                  <a:pt x="275" y="220"/>
                </a:cubicBezTo>
                <a:cubicBezTo>
                  <a:pt x="275" y="220"/>
                  <a:pt x="275" y="220"/>
                  <a:pt x="275" y="220"/>
                </a:cubicBezTo>
                <a:cubicBezTo>
                  <a:pt x="275" y="220"/>
                  <a:pt x="275" y="220"/>
                  <a:pt x="275" y="220"/>
                </a:cubicBezTo>
                <a:cubicBezTo>
                  <a:pt x="275" y="220"/>
                  <a:pt x="275" y="220"/>
                  <a:pt x="275" y="220"/>
                </a:cubicBezTo>
                <a:cubicBezTo>
                  <a:pt x="275" y="220"/>
                  <a:pt x="275" y="220"/>
                  <a:pt x="275" y="220"/>
                </a:cubicBezTo>
                <a:cubicBezTo>
                  <a:pt x="275" y="220"/>
                  <a:pt x="275" y="220"/>
                  <a:pt x="275" y="220"/>
                </a:cubicBezTo>
                <a:cubicBezTo>
                  <a:pt x="275" y="220"/>
                  <a:pt x="275" y="220"/>
                  <a:pt x="275" y="220"/>
                </a:cubicBezTo>
                <a:cubicBezTo>
                  <a:pt x="275" y="220"/>
                  <a:pt x="275" y="220"/>
                  <a:pt x="275" y="220"/>
                </a:cubicBezTo>
                <a:cubicBezTo>
                  <a:pt x="275" y="220"/>
                  <a:pt x="275" y="220"/>
                  <a:pt x="275" y="220"/>
                </a:cubicBezTo>
                <a:cubicBezTo>
                  <a:pt x="275" y="219"/>
                  <a:pt x="275" y="219"/>
                  <a:pt x="275" y="219"/>
                </a:cubicBezTo>
                <a:cubicBezTo>
                  <a:pt x="275" y="219"/>
                  <a:pt x="275" y="219"/>
                  <a:pt x="275" y="219"/>
                </a:cubicBezTo>
                <a:cubicBezTo>
                  <a:pt x="275" y="219"/>
                  <a:pt x="275" y="219"/>
                  <a:pt x="275" y="219"/>
                </a:cubicBezTo>
                <a:cubicBezTo>
                  <a:pt x="275" y="219"/>
                  <a:pt x="275" y="219"/>
                  <a:pt x="275" y="219"/>
                </a:cubicBezTo>
                <a:cubicBezTo>
                  <a:pt x="275" y="219"/>
                  <a:pt x="275" y="219"/>
                  <a:pt x="275" y="219"/>
                </a:cubicBezTo>
                <a:cubicBezTo>
                  <a:pt x="275" y="219"/>
                  <a:pt x="275" y="219"/>
                  <a:pt x="275" y="219"/>
                </a:cubicBezTo>
                <a:cubicBezTo>
                  <a:pt x="275" y="219"/>
                  <a:pt x="275" y="219"/>
                  <a:pt x="275" y="219"/>
                </a:cubicBezTo>
                <a:cubicBezTo>
                  <a:pt x="275" y="219"/>
                  <a:pt x="275" y="219"/>
                  <a:pt x="275" y="219"/>
                </a:cubicBezTo>
                <a:cubicBezTo>
                  <a:pt x="275" y="219"/>
                  <a:pt x="275" y="219"/>
                  <a:pt x="275" y="219"/>
                </a:cubicBezTo>
                <a:cubicBezTo>
                  <a:pt x="275" y="218"/>
                  <a:pt x="275" y="218"/>
                  <a:pt x="275" y="218"/>
                </a:cubicBezTo>
                <a:cubicBezTo>
                  <a:pt x="275" y="218"/>
                  <a:pt x="275" y="218"/>
                  <a:pt x="275" y="218"/>
                </a:cubicBezTo>
                <a:cubicBezTo>
                  <a:pt x="275" y="218"/>
                  <a:pt x="275" y="218"/>
                  <a:pt x="275" y="218"/>
                </a:cubicBezTo>
                <a:cubicBezTo>
                  <a:pt x="275" y="218"/>
                  <a:pt x="275" y="218"/>
                  <a:pt x="275" y="218"/>
                </a:cubicBezTo>
                <a:cubicBezTo>
                  <a:pt x="276" y="218"/>
                  <a:pt x="276" y="218"/>
                  <a:pt x="276" y="218"/>
                </a:cubicBezTo>
                <a:cubicBezTo>
                  <a:pt x="276" y="218"/>
                  <a:pt x="276" y="218"/>
                  <a:pt x="276" y="218"/>
                </a:cubicBezTo>
                <a:cubicBezTo>
                  <a:pt x="276" y="218"/>
                  <a:pt x="276" y="218"/>
                  <a:pt x="276" y="218"/>
                </a:cubicBezTo>
                <a:cubicBezTo>
                  <a:pt x="276" y="218"/>
                  <a:pt x="276" y="218"/>
                  <a:pt x="276" y="218"/>
                </a:cubicBezTo>
                <a:cubicBezTo>
                  <a:pt x="276" y="218"/>
                  <a:pt x="276" y="218"/>
                  <a:pt x="276" y="218"/>
                </a:cubicBezTo>
                <a:cubicBezTo>
                  <a:pt x="276" y="217"/>
                  <a:pt x="276" y="217"/>
                  <a:pt x="276" y="217"/>
                </a:cubicBezTo>
                <a:cubicBezTo>
                  <a:pt x="276" y="217"/>
                  <a:pt x="276" y="217"/>
                  <a:pt x="276" y="217"/>
                </a:cubicBezTo>
                <a:cubicBezTo>
                  <a:pt x="276" y="217"/>
                  <a:pt x="276" y="217"/>
                  <a:pt x="276" y="217"/>
                </a:cubicBezTo>
                <a:cubicBezTo>
                  <a:pt x="276" y="217"/>
                  <a:pt x="276" y="217"/>
                  <a:pt x="276" y="217"/>
                </a:cubicBezTo>
                <a:cubicBezTo>
                  <a:pt x="276" y="217"/>
                  <a:pt x="276" y="217"/>
                  <a:pt x="276" y="217"/>
                </a:cubicBezTo>
                <a:cubicBezTo>
                  <a:pt x="276" y="217"/>
                  <a:pt x="276" y="217"/>
                  <a:pt x="276" y="217"/>
                </a:cubicBezTo>
                <a:cubicBezTo>
                  <a:pt x="276" y="217"/>
                  <a:pt x="276" y="217"/>
                  <a:pt x="276" y="217"/>
                </a:cubicBezTo>
                <a:cubicBezTo>
                  <a:pt x="276" y="217"/>
                  <a:pt x="276" y="217"/>
                  <a:pt x="276" y="217"/>
                </a:cubicBezTo>
                <a:cubicBezTo>
                  <a:pt x="276" y="216"/>
                  <a:pt x="276" y="216"/>
                  <a:pt x="276" y="216"/>
                </a:cubicBezTo>
                <a:cubicBezTo>
                  <a:pt x="276" y="216"/>
                  <a:pt x="276" y="216"/>
                  <a:pt x="276" y="216"/>
                </a:cubicBezTo>
                <a:cubicBezTo>
                  <a:pt x="276" y="216"/>
                  <a:pt x="276" y="216"/>
                  <a:pt x="276" y="216"/>
                </a:cubicBezTo>
                <a:cubicBezTo>
                  <a:pt x="276" y="216"/>
                  <a:pt x="276" y="216"/>
                  <a:pt x="276" y="216"/>
                </a:cubicBezTo>
                <a:cubicBezTo>
                  <a:pt x="276" y="216"/>
                  <a:pt x="276" y="216"/>
                  <a:pt x="276" y="216"/>
                </a:cubicBezTo>
                <a:cubicBezTo>
                  <a:pt x="276" y="216"/>
                  <a:pt x="276" y="216"/>
                  <a:pt x="276" y="216"/>
                </a:cubicBezTo>
                <a:cubicBezTo>
                  <a:pt x="276" y="216"/>
                  <a:pt x="276" y="216"/>
                  <a:pt x="276" y="216"/>
                </a:cubicBezTo>
                <a:cubicBezTo>
                  <a:pt x="277" y="216"/>
                  <a:pt x="277" y="216"/>
                  <a:pt x="277" y="216"/>
                </a:cubicBezTo>
                <a:cubicBezTo>
                  <a:pt x="277" y="216"/>
                  <a:pt x="277" y="216"/>
                  <a:pt x="277" y="216"/>
                </a:cubicBezTo>
                <a:cubicBezTo>
                  <a:pt x="277" y="215"/>
                  <a:pt x="277" y="215"/>
                  <a:pt x="277" y="215"/>
                </a:cubicBezTo>
                <a:cubicBezTo>
                  <a:pt x="277" y="215"/>
                  <a:pt x="277" y="215"/>
                  <a:pt x="277" y="215"/>
                </a:cubicBezTo>
                <a:cubicBezTo>
                  <a:pt x="277" y="215"/>
                  <a:pt x="277" y="215"/>
                  <a:pt x="277" y="215"/>
                </a:cubicBezTo>
                <a:cubicBezTo>
                  <a:pt x="277" y="215"/>
                  <a:pt x="277" y="215"/>
                  <a:pt x="277" y="215"/>
                </a:cubicBezTo>
                <a:cubicBezTo>
                  <a:pt x="277" y="215"/>
                  <a:pt x="277" y="215"/>
                  <a:pt x="277" y="215"/>
                </a:cubicBezTo>
                <a:cubicBezTo>
                  <a:pt x="277" y="215"/>
                  <a:pt x="277" y="215"/>
                  <a:pt x="277" y="215"/>
                </a:cubicBezTo>
                <a:cubicBezTo>
                  <a:pt x="277" y="215"/>
                  <a:pt x="277" y="215"/>
                  <a:pt x="277" y="215"/>
                </a:cubicBezTo>
                <a:cubicBezTo>
                  <a:pt x="277" y="215"/>
                  <a:pt x="277" y="215"/>
                  <a:pt x="277" y="215"/>
                </a:cubicBezTo>
                <a:cubicBezTo>
                  <a:pt x="277" y="215"/>
                  <a:pt x="277" y="215"/>
                  <a:pt x="277" y="215"/>
                </a:cubicBezTo>
                <a:cubicBezTo>
                  <a:pt x="277" y="215"/>
                  <a:pt x="277" y="215"/>
                  <a:pt x="277" y="215"/>
                </a:cubicBezTo>
                <a:cubicBezTo>
                  <a:pt x="277" y="215"/>
                  <a:pt x="277" y="215"/>
                  <a:pt x="277" y="215"/>
                </a:cubicBezTo>
                <a:cubicBezTo>
                  <a:pt x="277" y="215"/>
                  <a:pt x="277" y="215"/>
                  <a:pt x="277" y="215"/>
                </a:cubicBezTo>
                <a:cubicBezTo>
                  <a:pt x="277" y="215"/>
                  <a:pt x="277" y="215"/>
                  <a:pt x="277" y="215"/>
                </a:cubicBezTo>
                <a:cubicBezTo>
                  <a:pt x="277" y="215"/>
                  <a:pt x="277" y="215"/>
                  <a:pt x="277" y="215"/>
                </a:cubicBezTo>
                <a:cubicBezTo>
                  <a:pt x="277" y="213"/>
                  <a:pt x="281" y="209"/>
                  <a:pt x="281" y="209"/>
                </a:cubicBezTo>
                <a:cubicBezTo>
                  <a:pt x="285" y="201"/>
                  <a:pt x="285" y="201"/>
                  <a:pt x="285" y="201"/>
                </a:cubicBezTo>
                <a:cubicBezTo>
                  <a:pt x="295" y="206"/>
                  <a:pt x="295" y="206"/>
                  <a:pt x="295" y="206"/>
                </a:cubicBezTo>
                <a:cubicBezTo>
                  <a:pt x="300" y="206"/>
                  <a:pt x="300" y="206"/>
                  <a:pt x="300" y="206"/>
                </a:cubicBezTo>
                <a:cubicBezTo>
                  <a:pt x="302" y="202"/>
                  <a:pt x="302" y="202"/>
                  <a:pt x="302" y="202"/>
                </a:cubicBezTo>
                <a:cubicBezTo>
                  <a:pt x="301" y="199"/>
                  <a:pt x="300" y="178"/>
                  <a:pt x="303" y="174"/>
                </a:cubicBezTo>
                <a:cubicBezTo>
                  <a:pt x="303" y="174"/>
                  <a:pt x="317" y="175"/>
                  <a:pt x="319" y="174"/>
                </a:cubicBezTo>
                <a:cubicBezTo>
                  <a:pt x="320" y="174"/>
                  <a:pt x="325" y="176"/>
                  <a:pt x="326" y="177"/>
                </a:cubicBezTo>
                <a:cubicBezTo>
                  <a:pt x="326" y="177"/>
                  <a:pt x="326" y="177"/>
                  <a:pt x="326" y="177"/>
                </a:cubicBezTo>
                <a:cubicBezTo>
                  <a:pt x="326" y="177"/>
                  <a:pt x="326" y="177"/>
                  <a:pt x="326" y="177"/>
                </a:cubicBezTo>
                <a:cubicBezTo>
                  <a:pt x="327" y="178"/>
                  <a:pt x="328" y="178"/>
                  <a:pt x="329" y="178"/>
                </a:cubicBezTo>
                <a:cubicBezTo>
                  <a:pt x="331" y="179"/>
                  <a:pt x="333" y="179"/>
                  <a:pt x="333" y="179"/>
                </a:cubicBezTo>
                <a:cubicBezTo>
                  <a:pt x="339" y="178"/>
                  <a:pt x="339" y="178"/>
                  <a:pt x="339" y="178"/>
                </a:cubicBezTo>
                <a:cubicBezTo>
                  <a:pt x="343" y="173"/>
                  <a:pt x="343" y="173"/>
                  <a:pt x="343" y="173"/>
                </a:cubicBezTo>
                <a:cubicBezTo>
                  <a:pt x="339" y="169"/>
                  <a:pt x="339" y="169"/>
                  <a:pt x="339" y="169"/>
                </a:cubicBezTo>
                <a:cubicBezTo>
                  <a:pt x="343" y="164"/>
                  <a:pt x="343" y="157"/>
                  <a:pt x="342" y="156"/>
                </a:cubicBezTo>
                <a:cubicBezTo>
                  <a:pt x="341" y="154"/>
                  <a:pt x="339" y="145"/>
                  <a:pt x="338" y="144"/>
                </a:cubicBezTo>
                <a:cubicBezTo>
                  <a:pt x="338" y="143"/>
                  <a:pt x="340" y="142"/>
                  <a:pt x="340" y="142"/>
                </a:cubicBezTo>
                <a:cubicBezTo>
                  <a:pt x="342" y="142"/>
                  <a:pt x="342" y="142"/>
                  <a:pt x="342" y="142"/>
                </a:cubicBezTo>
                <a:cubicBezTo>
                  <a:pt x="342" y="142"/>
                  <a:pt x="343" y="141"/>
                  <a:pt x="344" y="141"/>
                </a:cubicBezTo>
                <a:cubicBezTo>
                  <a:pt x="349" y="137"/>
                  <a:pt x="349" y="137"/>
                  <a:pt x="349" y="137"/>
                </a:cubicBezTo>
                <a:cubicBezTo>
                  <a:pt x="354" y="138"/>
                  <a:pt x="354" y="138"/>
                  <a:pt x="354" y="138"/>
                </a:cubicBezTo>
                <a:cubicBezTo>
                  <a:pt x="354" y="138"/>
                  <a:pt x="354" y="137"/>
                  <a:pt x="355" y="137"/>
                </a:cubicBezTo>
                <a:cubicBezTo>
                  <a:pt x="356" y="137"/>
                  <a:pt x="356" y="136"/>
                  <a:pt x="356" y="136"/>
                </a:cubicBezTo>
                <a:cubicBezTo>
                  <a:pt x="356" y="136"/>
                  <a:pt x="353" y="130"/>
                  <a:pt x="355" y="127"/>
                </a:cubicBezTo>
                <a:cubicBezTo>
                  <a:pt x="356" y="125"/>
                  <a:pt x="357" y="125"/>
                  <a:pt x="359" y="125"/>
                </a:cubicBezTo>
                <a:cubicBezTo>
                  <a:pt x="359" y="125"/>
                  <a:pt x="359" y="125"/>
                  <a:pt x="359" y="125"/>
                </a:cubicBezTo>
                <a:cubicBezTo>
                  <a:pt x="359" y="125"/>
                  <a:pt x="359" y="125"/>
                  <a:pt x="359" y="125"/>
                </a:cubicBezTo>
                <a:cubicBezTo>
                  <a:pt x="359" y="125"/>
                  <a:pt x="359" y="125"/>
                  <a:pt x="359" y="125"/>
                </a:cubicBezTo>
                <a:cubicBezTo>
                  <a:pt x="359" y="125"/>
                  <a:pt x="359" y="125"/>
                  <a:pt x="359" y="125"/>
                </a:cubicBezTo>
                <a:cubicBezTo>
                  <a:pt x="359" y="125"/>
                  <a:pt x="359" y="125"/>
                  <a:pt x="359" y="125"/>
                </a:cubicBezTo>
                <a:cubicBezTo>
                  <a:pt x="359" y="125"/>
                  <a:pt x="359" y="125"/>
                  <a:pt x="359" y="125"/>
                </a:cubicBezTo>
                <a:cubicBezTo>
                  <a:pt x="360" y="125"/>
                  <a:pt x="360" y="125"/>
                  <a:pt x="360" y="125"/>
                </a:cubicBezTo>
                <a:cubicBezTo>
                  <a:pt x="360" y="125"/>
                  <a:pt x="360" y="125"/>
                  <a:pt x="360" y="125"/>
                </a:cubicBezTo>
                <a:cubicBezTo>
                  <a:pt x="360" y="125"/>
                  <a:pt x="360" y="125"/>
                  <a:pt x="360" y="125"/>
                </a:cubicBezTo>
                <a:cubicBezTo>
                  <a:pt x="360" y="125"/>
                  <a:pt x="360" y="125"/>
                  <a:pt x="360" y="125"/>
                </a:cubicBezTo>
                <a:cubicBezTo>
                  <a:pt x="360" y="125"/>
                  <a:pt x="360" y="125"/>
                  <a:pt x="360" y="125"/>
                </a:cubicBezTo>
                <a:cubicBezTo>
                  <a:pt x="360" y="125"/>
                  <a:pt x="360" y="125"/>
                  <a:pt x="360" y="125"/>
                </a:cubicBezTo>
                <a:cubicBezTo>
                  <a:pt x="360" y="125"/>
                  <a:pt x="360" y="125"/>
                  <a:pt x="360" y="125"/>
                </a:cubicBezTo>
                <a:cubicBezTo>
                  <a:pt x="360" y="125"/>
                  <a:pt x="360" y="125"/>
                  <a:pt x="360" y="125"/>
                </a:cubicBezTo>
                <a:cubicBezTo>
                  <a:pt x="361" y="125"/>
                  <a:pt x="361" y="125"/>
                  <a:pt x="361" y="125"/>
                </a:cubicBezTo>
                <a:cubicBezTo>
                  <a:pt x="361" y="125"/>
                  <a:pt x="361" y="125"/>
                  <a:pt x="361" y="125"/>
                </a:cubicBezTo>
                <a:cubicBezTo>
                  <a:pt x="361" y="125"/>
                  <a:pt x="361" y="125"/>
                  <a:pt x="361" y="125"/>
                </a:cubicBezTo>
                <a:cubicBezTo>
                  <a:pt x="361" y="125"/>
                  <a:pt x="361" y="125"/>
                  <a:pt x="361" y="125"/>
                </a:cubicBezTo>
                <a:cubicBezTo>
                  <a:pt x="361" y="125"/>
                  <a:pt x="361" y="125"/>
                  <a:pt x="361" y="125"/>
                </a:cubicBezTo>
                <a:cubicBezTo>
                  <a:pt x="361" y="125"/>
                  <a:pt x="361" y="125"/>
                  <a:pt x="361" y="125"/>
                </a:cubicBezTo>
                <a:cubicBezTo>
                  <a:pt x="361" y="125"/>
                  <a:pt x="361" y="125"/>
                  <a:pt x="361" y="125"/>
                </a:cubicBezTo>
                <a:cubicBezTo>
                  <a:pt x="361" y="125"/>
                  <a:pt x="361" y="125"/>
                  <a:pt x="361" y="125"/>
                </a:cubicBezTo>
                <a:cubicBezTo>
                  <a:pt x="361" y="125"/>
                  <a:pt x="361" y="125"/>
                  <a:pt x="361" y="125"/>
                </a:cubicBezTo>
                <a:cubicBezTo>
                  <a:pt x="361" y="125"/>
                  <a:pt x="361" y="125"/>
                  <a:pt x="361" y="125"/>
                </a:cubicBezTo>
                <a:cubicBezTo>
                  <a:pt x="361" y="125"/>
                  <a:pt x="361" y="125"/>
                  <a:pt x="361" y="125"/>
                </a:cubicBezTo>
                <a:cubicBezTo>
                  <a:pt x="361" y="125"/>
                  <a:pt x="361" y="125"/>
                  <a:pt x="361" y="125"/>
                </a:cubicBezTo>
                <a:cubicBezTo>
                  <a:pt x="361" y="125"/>
                  <a:pt x="361" y="125"/>
                  <a:pt x="361" y="125"/>
                </a:cubicBezTo>
                <a:cubicBezTo>
                  <a:pt x="361" y="125"/>
                  <a:pt x="361" y="125"/>
                  <a:pt x="361" y="125"/>
                </a:cubicBezTo>
                <a:cubicBezTo>
                  <a:pt x="362" y="125"/>
                  <a:pt x="362" y="125"/>
                  <a:pt x="362" y="125"/>
                </a:cubicBezTo>
                <a:cubicBezTo>
                  <a:pt x="362" y="125"/>
                  <a:pt x="362" y="125"/>
                  <a:pt x="362" y="125"/>
                </a:cubicBezTo>
                <a:cubicBezTo>
                  <a:pt x="362" y="125"/>
                  <a:pt x="362" y="125"/>
                  <a:pt x="362" y="125"/>
                </a:cubicBezTo>
                <a:cubicBezTo>
                  <a:pt x="362" y="125"/>
                  <a:pt x="362" y="125"/>
                  <a:pt x="362" y="125"/>
                </a:cubicBezTo>
                <a:cubicBezTo>
                  <a:pt x="363" y="125"/>
                  <a:pt x="363" y="125"/>
                  <a:pt x="363" y="125"/>
                </a:cubicBezTo>
                <a:cubicBezTo>
                  <a:pt x="363" y="125"/>
                  <a:pt x="363" y="125"/>
                  <a:pt x="363" y="125"/>
                </a:cubicBezTo>
                <a:cubicBezTo>
                  <a:pt x="363" y="125"/>
                  <a:pt x="363" y="125"/>
                  <a:pt x="363" y="125"/>
                </a:cubicBezTo>
                <a:cubicBezTo>
                  <a:pt x="363" y="125"/>
                  <a:pt x="363" y="125"/>
                  <a:pt x="363" y="125"/>
                </a:cubicBezTo>
                <a:cubicBezTo>
                  <a:pt x="363" y="126"/>
                  <a:pt x="363" y="126"/>
                  <a:pt x="363" y="126"/>
                </a:cubicBezTo>
                <a:cubicBezTo>
                  <a:pt x="363" y="126"/>
                  <a:pt x="363" y="126"/>
                  <a:pt x="363" y="126"/>
                </a:cubicBezTo>
                <a:cubicBezTo>
                  <a:pt x="363" y="126"/>
                  <a:pt x="363" y="126"/>
                  <a:pt x="363" y="126"/>
                </a:cubicBezTo>
                <a:cubicBezTo>
                  <a:pt x="363" y="126"/>
                  <a:pt x="363" y="126"/>
                  <a:pt x="363" y="126"/>
                </a:cubicBezTo>
                <a:cubicBezTo>
                  <a:pt x="363" y="126"/>
                  <a:pt x="363" y="126"/>
                  <a:pt x="363" y="126"/>
                </a:cubicBezTo>
                <a:cubicBezTo>
                  <a:pt x="363" y="126"/>
                  <a:pt x="363" y="126"/>
                  <a:pt x="363" y="126"/>
                </a:cubicBezTo>
                <a:cubicBezTo>
                  <a:pt x="363" y="126"/>
                  <a:pt x="363" y="126"/>
                  <a:pt x="363" y="126"/>
                </a:cubicBezTo>
                <a:cubicBezTo>
                  <a:pt x="363" y="126"/>
                  <a:pt x="363" y="126"/>
                  <a:pt x="363" y="126"/>
                </a:cubicBezTo>
                <a:close/>
              </a:path>
            </a:pathLst>
          </a:custGeom>
          <a:solidFill>
            <a:srgbClr val="8ED5DF"/>
          </a:solidFill>
          <a:ln w="0" cap="rnd">
            <a:solidFill>
              <a:srgbClr val="8ED5DF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Freeform 109">
            <a:extLst>
              <a:ext uri="{FF2B5EF4-FFF2-40B4-BE49-F238E27FC236}">
                <a16:creationId xmlns:a16="http://schemas.microsoft.com/office/drawing/2014/main" id="{B53F4338-4542-AD5C-E81D-A7D79CA87AC5}"/>
              </a:ext>
            </a:extLst>
          </p:cNvPr>
          <p:cNvSpPr>
            <a:spLocks noEditPoints="1"/>
          </p:cNvSpPr>
          <p:nvPr/>
        </p:nvSpPr>
        <p:spPr bwMode="auto">
          <a:xfrm>
            <a:off x="8170585" y="3611898"/>
            <a:ext cx="717992" cy="1315527"/>
          </a:xfrm>
          <a:custGeom>
            <a:avLst/>
            <a:gdLst>
              <a:gd name="T0" fmla="*/ 29 w 291"/>
              <a:gd name="T1" fmla="*/ 540 h 550"/>
              <a:gd name="T2" fmla="*/ 96 w 291"/>
              <a:gd name="T3" fmla="*/ 541 h 550"/>
              <a:gd name="T4" fmla="*/ 173 w 291"/>
              <a:gd name="T5" fmla="*/ 531 h 550"/>
              <a:gd name="T6" fmla="*/ 212 w 291"/>
              <a:gd name="T7" fmla="*/ 534 h 550"/>
              <a:gd name="T8" fmla="*/ 254 w 291"/>
              <a:gd name="T9" fmla="*/ 506 h 550"/>
              <a:gd name="T10" fmla="*/ 285 w 291"/>
              <a:gd name="T11" fmla="*/ 469 h 550"/>
              <a:gd name="T12" fmla="*/ 250 w 291"/>
              <a:gd name="T13" fmla="*/ 407 h 550"/>
              <a:gd name="T14" fmla="*/ 238 w 291"/>
              <a:gd name="T15" fmla="*/ 368 h 550"/>
              <a:gd name="T16" fmla="*/ 207 w 291"/>
              <a:gd name="T17" fmla="*/ 282 h 550"/>
              <a:gd name="T18" fmla="*/ 158 w 291"/>
              <a:gd name="T19" fmla="*/ 243 h 550"/>
              <a:gd name="T20" fmla="*/ 165 w 291"/>
              <a:gd name="T21" fmla="*/ 227 h 550"/>
              <a:gd name="T22" fmla="*/ 220 w 291"/>
              <a:gd name="T23" fmla="*/ 173 h 550"/>
              <a:gd name="T24" fmla="*/ 167 w 291"/>
              <a:gd name="T25" fmla="*/ 157 h 550"/>
              <a:gd name="T26" fmla="*/ 143 w 291"/>
              <a:gd name="T27" fmla="*/ 156 h 550"/>
              <a:gd name="T28" fmla="*/ 166 w 291"/>
              <a:gd name="T29" fmla="*/ 136 h 550"/>
              <a:gd name="T30" fmla="*/ 157 w 291"/>
              <a:gd name="T31" fmla="*/ 107 h 550"/>
              <a:gd name="T32" fmla="*/ 136 w 291"/>
              <a:gd name="T33" fmla="*/ 106 h 550"/>
              <a:gd name="T34" fmla="*/ 128 w 291"/>
              <a:gd name="T35" fmla="*/ 138 h 550"/>
              <a:gd name="T36" fmla="*/ 111 w 291"/>
              <a:gd name="T37" fmla="*/ 142 h 550"/>
              <a:gd name="T38" fmla="*/ 107 w 291"/>
              <a:gd name="T39" fmla="*/ 165 h 550"/>
              <a:gd name="T40" fmla="*/ 90 w 291"/>
              <a:gd name="T41" fmla="*/ 144 h 550"/>
              <a:gd name="T42" fmla="*/ 84 w 291"/>
              <a:gd name="T43" fmla="*/ 159 h 550"/>
              <a:gd name="T44" fmla="*/ 104 w 291"/>
              <a:gd name="T45" fmla="*/ 172 h 550"/>
              <a:gd name="T46" fmla="*/ 84 w 291"/>
              <a:gd name="T47" fmla="*/ 191 h 550"/>
              <a:gd name="T48" fmla="*/ 95 w 291"/>
              <a:gd name="T49" fmla="*/ 210 h 550"/>
              <a:gd name="T50" fmla="*/ 65 w 291"/>
              <a:gd name="T51" fmla="*/ 241 h 550"/>
              <a:gd name="T52" fmla="*/ 87 w 291"/>
              <a:gd name="T53" fmla="*/ 231 h 550"/>
              <a:gd name="T54" fmla="*/ 83 w 291"/>
              <a:gd name="T55" fmla="*/ 256 h 550"/>
              <a:gd name="T56" fmla="*/ 101 w 291"/>
              <a:gd name="T57" fmla="*/ 237 h 550"/>
              <a:gd name="T58" fmla="*/ 98 w 291"/>
              <a:gd name="T59" fmla="*/ 306 h 550"/>
              <a:gd name="T60" fmla="*/ 133 w 291"/>
              <a:gd name="T61" fmla="*/ 306 h 550"/>
              <a:gd name="T62" fmla="*/ 142 w 291"/>
              <a:gd name="T63" fmla="*/ 337 h 550"/>
              <a:gd name="T64" fmla="*/ 144 w 291"/>
              <a:gd name="T65" fmla="*/ 382 h 550"/>
              <a:gd name="T66" fmla="*/ 97 w 291"/>
              <a:gd name="T67" fmla="*/ 376 h 550"/>
              <a:gd name="T68" fmla="*/ 103 w 291"/>
              <a:gd name="T69" fmla="*/ 422 h 550"/>
              <a:gd name="T70" fmla="*/ 62 w 291"/>
              <a:gd name="T71" fmla="*/ 461 h 550"/>
              <a:gd name="T72" fmla="*/ 101 w 291"/>
              <a:gd name="T73" fmla="*/ 472 h 550"/>
              <a:gd name="T74" fmla="*/ 139 w 291"/>
              <a:gd name="T75" fmla="*/ 482 h 550"/>
              <a:gd name="T76" fmla="*/ 50 w 291"/>
              <a:gd name="T77" fmla="*/ 266 h 550"/>
              <a:gd name="T78" fmla="*/ 80 w 291"/>
              <a:gd name="T79" fmla="*/ 314 h 550"/>
              <a:gd name="T80" fmla="*/ 41 w 291"/>
              <a:gd name="T81" fmla="*/ 324 h 550"/>
              <a:gd name="T82" fmla="*/ 13 w 291"/>
              <a:gd name="T83" fmla="*/ 287 h 550"/>
              <a:gd name="T84" fmla="*/ 75 w 291"/>
              <a:gd name="T85" fmla="*/ 227 h 550"/>
              <a:gd name="T86" fmla="*/ 103 w 291"/>
              <a:gd name="T87" fmla="*/ 263 h 550"/>
              <a:gd name="T88" fmla="*/ 65 w 291"/>
              <a:gd name="T89" fmla="*/ 199 h 550"/>
              <a:gd name="T90" fmla="*/ 78 w 291"/>
              <a:gd name="T91" fmla="*/ 171 h 550"/>
              <a:gd name="T92" fmla="*/ 46 w 291"/>
              <a:gd name="T93" fmla="*/ 177 h 550"/>
              <a:gd name="T94" fmla="*/ 59 w 291"/>
              <a:gd name="T95" fmla="*/ 158 h 550"/>
              <a:gd name="T96" fmla="*/ 69 w 291"/>
              <a:gd name="T97" fmla="*/ 132 h 550"/>
              <a:gd name="T98" fmla="*/ 80 w 291"/>
              <a:gd name="T99" fmla="*/ 106 h 550"/>
              <a:gd name="T100" fmla="*/ 94 w 291"/>
              <a:gd name="T101" fmla="*/ 116 h 550"/>
              <a:gd name="T102" fmla="*/ 267 w 291"/>
              <a:gd name="T103" fmla="*/ 15 h 550"/>
              <a:gd name="T104" fmla="*/ 245 w 291"/>
              <a:gd name="T105" fmla="*/ 27 h 550"/>
              <a:gd name="T106" fmla="*/ 269 w 291"/>
              <a:gd name="T107" fmla="*/ 2 h 550"/>
              <a:gd name="T108" fmla="*/ 259 w 291"/>
              <a:gd name="T109" fmla="*/ 29 h 550"/>
              <a:gd name="T110" fmla="*/ 243 w 291"/>
              <a:gd name="T111" fmla="*/ 64 h 550"/>
              <a:gd name="T112" fmla="*/ 221 w 291"/>
              <a:gd name="T113" fmla="*/ 72 h 550"/>
              <a:gd name="T114" fmla="*/ 205 w 291"/>
              <a:gd name="T115" fmla="*/ 80 h 550"/>
              <a:gd name="T116" fmla="*/ 204 w 291"/>
              <a:gd name="T117" fmla="*/ 75 h 550"/>
              <a:gd name="T118" fmla="*/ 191 w 291"/>
              <a:gd name="T119" fmla="*/ 91 h 550"/>
              <a:gd name="T120" fmla="*/ 187 w 291"/>
              <a:gd name="T121" fmla="*/ 92 h 5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91" h="550">
                <a:moveTo>
                  <a:pt x="73" y="501"/>
                </a:moveTo>
                <a:cubicBezTo>
                  <a:pt x="69" y="504"/>
                  <a:pt x="69" y="504"/>
                  <a:pt x="69" y="504"/>
                </a:cubicBezTo>
                <a:cubicBezTo>
                  <a:pt x="69" y="508"/>
                  <a:pt x="69" y="508"/>
                  <a:pt x="69" y="508"/>
                </a:cubicBezTo>
                <a:cubicBezTo>
                  <a:pt x="67" y="512"/>
                  <a:pt x="67" y="512"/>
                  <a:pt x="67" y="512"/>
                </a:cubicBezTo>
                <a:cubicBezTo>
                  <a:pt x="67" y="512"/>
                  <a:pt x="65" y="513"/>
                  <a:pt x="65" y="514"/>
                </a:cubicBezTo>
                <a:cubicBezTo>
                  <a:pt x="64" y="515"/>
                  <a:pt x="60" y="518"/>
                  <a:pt x="60" y="518"/>
                </a:cubicBezTo>
                <a:cubicBezTo>
                  <a:pt x="60" y="518"/>
                  <a:pt x="60" y="519"/>
                  <a:pt x="59" y="519"/>
                </a:cubicBezTo>
                <a:cubicBezTo>
                  <a:pt x="58" y="519"/>
                  <a:pt x="51" y="522"/>
                  <a:pt x="51" y="522"/>
                </a:cubicBezTo>
                <a:cubicBezTo>
                  <a:pt x="49" y="526"/>
                  <a:pt x="49" y="526"/>
                  <a:pt x="49" y="526"/>
                </a:cubicBezTo>
                <a:cubicBezTo>
                  <a:pt x="45" y="527"/>
                  <a:pt x="45" y="527"/>
                  <a:pt x="45" y="527"/>
                </a:cubicBezTo>
                <a:cubicBezTo>
                  <a:pt x="42" y="532"/>
                  <a:pt x="42" y="532"/>
                  <a:pt x="42" y="532"/>
                </a:cubicBezTo>
                <a:cubicBezTo>
                  <a:pt x="37" y="534"/>
                  <a:pt x="37" y="534"/>
                  <a:pt x="37" y="534"/>
                </a:cubicBezTo>
                <a:cubicBezTo>
                  <a:pt x="33" y="535"/>
                  <a:pt x="33" y="535"/>
                  <a:pt x="33" y="535"/>
                </a:cubicBezTo>
                <a:cubicBezTo>
                  <a:pt x="29" y="533"/>
                  <a:pt x="29" y="533"/>
                  <a:pt x="29" y="533"/>
                </a:cubicBezTo>
                <a:cubicBezTo>
                  <a:pt x="26" y="535"/>
                  <a:pt x="26" y="535"/>
                  <a:pt x="26" y="535"/>
                </a:cubicBezTo>
                <a:cubicBezTo>
                  <a:pt x="23" y="537"/>
                  <a:pt x="23" y="537"/>
                  <a:pt x="23" y="537"/>
                </a:cubicBezTo>
                <a:cubicBezTo>
                  <a:pt x="24" y="541"/>
                  <a:pt x="24" y="541"/>
                  <a:pt x="24" y="541"/>
                </a:cubicBezTo>
                <a:cubicBezTo>
                  <a:pt x="27" y="543"/>
                  <a:pt x="27" y="543"/>
                  <a:pt x="27" y="543"/>
                </a:cubicBezTo>
                <a:cubicBezTo>
                  <a:pt x="29" y="540"/>
                  <a:pt x="29" y="540"/>
                  <a:pt x="29" y="540"/>
                </a:cubicBezTo>
                <a:cubicBezTo>
                  <a:pt x="35" y="542"/>
                  <a:pt x="35" y="542"/>
                  <a:pt x="35" y="542"/>
                </a:cubicBezTo>
                <a:cubicBezTo>
                  <a:pt x="35" y="542"/>
                  <a:pt x="37" y="545"/>
                  <a:pt x="38" y="546"/>
                </a:cubicBezTo>
                <a:cubicBezTo>
                  <a:pt x="38" y="547"/>
                  <a:pt x="38" y="550"/>
                  <a:pt x="39" y="550"/>
                </a:cubicBezTo>
                <a:cubicBezTo>
                  <a:pt x="40" y="549"/>
                  <a:pt x="45" y="546"/>
                  <a:pt x="45" y="546"/>
                </a:cubicBezTo>
                <a:cubicBezTo>
                  <a:pt x="43" y="542"/>
                  <a:pt x="43" y="542"/>
                  <a:pt x="43" y="542"/>
                </a:cubicBezTo>
                <a:cubicBezTo>
                  <a:pt x="43" y="542"/>
                  <a:pt x="46" y="541"/>
                  <a:pt x="48" y="541"/>
                </a:cubicBezTo>
                <a:cubicBezTo>
                  <a:pt x="50" y="541"/>
                  <a:pt x="52" y="542"/>
                  <a:pt x="53" y="540"/>
                </a:cubicBezTo>
                <a:cubicBezTo>
                  <a:pt x="53" y="539"/>
                  <a:pt x="56" y="539"/>
                  <a:pt x="56" y="539"/>
                </a:cubicBezTo>
                <a:cubicBezTo>
                  <a:pt x="56" y="539"/>
                  <a:pt x="58" y="536"/>
                  <a:pt x="58" y="536"/>
                </a:cubicBezTo>
                <a:cubicBezTo>
                  <a:pt x="58" y="535"/>
                  <a:pt x="61" y="533"/>
                  <a:pt x="61" y="533"/>
                </a:cubicBezTo>
                <a:cubicBezTo>
                  <a:pt x="61" y="533"/>
                  <a:pt x="68" y="536"/>
                  <a:pt x="69" y="536"/>
                </a:cubicBezTo>
                <a:cubicBezTo>
                  <a:pt x="70" y="536"/>
                  <a:pt x="77" y="534"/>
                  <a:pt x="77" y="534"/>
                </a:cubicBezTo>
                <a:cubicBezTo>
                  <a:pt x="80" y="537"/>
                  <a:pt x="80" y="537"/>
                  <a:pt x="80" y="537"/>
                </a:cubicBezTo>
                <a:cubicBezTo>
                  <a:pt x="80" y="537"/>
                  <a:pt x="80" y="539"/>
                  <a:pt x="82" y="540"/>
                </a:cubicBezTo>
                <a:cubicBezTo>
                  <a:pt x="84" y="540"/>
                  <a:pt x="85" y="540"/>
                  <a:pt x="85" y="540"/>
                </a:cubicBezTo>
                <a:cubicBezTo>
                  <a:pt x="88" y="544"/>
                  <a:pt x="88" y="544"/>
                  <a:pt x="88" y="544"/>
                </a:cubicBezTo>
                <a:cubicBezTo>
                  <a:pt x="91" y="546"/>
                  <a:pt x="91" y="546"/>
                  <a:pt x="91" y="546"/>
                </a:cubicBezTo>
                <a:cubicBezTo>
                  <a:pt x="91" y="546"/>
                  <a:pt x="94" y="546"/>
                  <a:pt x="94" y="545"/>
                </a:cubicBezTo>
                <a:cubicBezTo>
                  <a:pt x="94" y="544"/>
                  <a:pt x="95" y="542"/>
                  <a:pt x="96" y="541"/>
                </a:cubicBezTo>
                <a:cubicBezTo>
                  <a:pt x="97" y="541"/>
                  <a:pt x="100" y="540"/>
                  <a:pt x="100" y="540"/>
                </a:cubicBezTo>
                <a:cubicBezTo>
                  <a:pt x="100" y="540"/>
                  <a:pt x="100" y="538"/>
                  <a:pt x="100" y="537"/>
                </a:cubicBezTo>
                <a:cubicBezTo>
                  <a:pt x="100" y="535"/>
                  <a:pt x="100" y="532"/>
                  <a:pt x="101" y="531"/>
                </a:cubicBezTo>
                <a:cubicBezTo>
                  <a:pt x="101" y="531"/>
                  <a:pt x="104" y="527"/>
                  <a:pt x="104" y="527"/>
                </a:cubicBezTo>
                <a:cubicBezTo>
                  <a:pt x="109" y="526"/>
                  <a:pt x="109" y="526"/>
                  <a:pt x="109" y="526"/>
                </a:cubicBezTo>
                <a:cubicBezTo>
                  <a:pt x="121" y="525"/>
                  <a:pt x="121" y="525"/>
                  <a:pt x="121" y="525"/>
                </a:cubicBezTo>
                <a:cubicBezTo>
                  <a:pt x="125" y="525"/>
                  <a:pt x="125" y="525"/>
                  <a:pt x="125" y="525"/>
                </a:cubicBezTo>
                <a:cubicBezTo>
                  <a:pt x="130" y="529"/>
                  <a:pt x="130" y="529"/>
                  <a:pt x="130" y="529"/>
                </a:cubicBezTo>
                <a:cubicBezTo>
                  <a:pt x="135" y="534"/>
                  <a:pt x="135" y="534"/>
                  <a:pt x="135" y="534"/>
                </a:cubicBezTo>
                <a:cubicBezTo>
                  <a:pt x="135" y="534"/>
                  <a:pt x="138" y="538"/>
                  <a:pt x="138" y="537"/>
                </a:cubicBezTo>
                <a:cubicBezTo>
                  <a:pt x="139" y="535"/>
                  <a:pt x="140" y="531"/>
                  <a:pt x="141" y="531"/>
                </a:cubicBezTo>
                <a:cubicBezTo>
                  <a:pt x="142" y="531"/>
                  <a:pt x="145" y="535"/>
                  <a:pt x="145" y="535"/>
                </a:cubicBezTo>
                <a:cubicBezTo>
                  <a:pt x="149" y="536"/>
                  <a:pt x="149" y="536"/>
                  <a:pt x="149" y="536"/>
                </a:cubicBezTo>
                <a:cubicBezTo>
                  <a:pt x="152" y="536"/>
                  <a:pt x="152" y="536"/>
                  <a:pt x="152" y="536"/>
                </a:cubicBezTo>
                <a:cubicBezTo>
                  <a:pt x="155" y="533"/>
                  <a:pt x="155" y="533"/>
                  <a:pt x="155" y="533"/>
                </a:cubicBezTo>
                <a:cubicBezTo>
                  <a:pt x="153" y="530"/>
                  <a:pt x="153" y="530"/>
                  <a:pt x="153" y="530"/>
                </a:cubicBezTo>
                <a:cubicBezTo>
                  <a:pt x="157" y="531"/>
                  <a:pt x="157" y="531"/>
                  <a:pt x="157" y="531"/>
                </a:cubicBezTo>
                <a:cubicBezTo>
                  <a:pt x="168" y="532"/>
                  <a:pt x="168" y="532"/>
                  <a:pt x="168" y="532"/>
                </a:cubicBezTo>
                <a:cubicBezTo>
                  <a:pt x="173" y="531"/>
                  <a:pt x="173" y="531"/>
                  <a:pt x="173" y="531"/>
                </a:cubicBezTo>
                <a:cubicBezTo>
                  <a:pt x="177" y="530"/>
                  <a:pt x="177" y="530"/>
                  <a:pt x="177" y="530"/>
                </a:cubicBezTo>
                <a:cubicBezTo>
                  <a:pt x="177" y="532"/>
                  <a:pt x="177" y="532"/>
                  <a:pt x="177" y="532"/>
                </a:cubicBezTo>
                <a:cubicBezTo>
                  <a:pt x="171" y="534"/>
                  <a:pt x="171" y="534"/>
                  <a:pt x="171" y="534"/>
                </a:cubicBezTo>
                <a:cubicBezTo>
                  <a:pt x="171" y="534"/>
                  <a:pt x="168" y="534"/>
                  <a:pt x="169" y="535"/>
                </a:cubicBezTo>
                <a:cubicBezTo>
                  <a:pt x="170" y="537"/>
                  <a:pt x="175" y="539"/>
                  <a:pt x="175" y="539"/>
                </a:cubicBezTo>
                <a:cubicBezTo>
                  <a:pt x="175" y="539"/>
                  <a:pt x="172" y="540"/>
                  <a:pt x="176" y="540"/>
                </a:cubicBezTo>
                <a:cubicBezTo>
                  <a:pt x="180" y="540"/>
                  <a:pt x="182" y="539"/>
                  <a:pt x="182" y="539"/>
                </a:cubicBezTo>
                <a:cubicBezTo>
                  <a:pt x="185" y="536"/>
                  <a:pt x="185" y="536"/>
                  <a:pt x="185" y="536"/>
                </a:cubicBezTo>
                <a:cubicBezTo>
                  <a:pt x="183" y="534"/>
                  <a:pt x="183" y="534"/>
                  <a:pt x="183" y="534"/>
                </a:cubicBezTo>
                <a:cubicBezTo>
                  <a:pt x="178" y="533"/>
                  <a:pt x="178" y="533"/>
                  <a:pt x="178" y="533"/>
                </a:cubicBezTo>
                <a:cubicBezTo>
                  <a:pt x="179" y="529"/>
                  <a:pt x="179" y="529"/>
                  <a:pt x="179" y="529"/>
                </a:cubicBezTo>
                <a:cubicBezTo>
                  <a:pt x="180" y="529"/>
                  <a:pt x="180" y="529"/>
                  <a:pt x="180" y="529"/>
                </a:cubicBezTo>
                <a:cubicBezTo>
                  <a:pt x="183" y="532"/>
                  <a:pt x="183" y="532"/>
                  <a:pt x="183" y="532"/>
                </a:cubicBezTo>
                <a:cubicBezTo>
                  <a:pt x="186" y="530"/>
                  <a:pt x="186" y="530"/>
                  <a:pt x="186" y="530"/>
                </a:cubicBezTo>
                <a:cubicBezTo>
                  <a:pt x="190" y="531"/>
                  <a:pt x="190" y="531"/>
                  <a:pt x="190" y="531"/>
                </a:cubicBezTo>
                <a:cubicBezTo>
                  <a:pt x="192" y="535"/>
                  <a:pt x="192" y="535"/>
                  <a:pt x="192" y="535"/>
                </a:cubicBezTo>
                <a:cubicBezTo>
                  <a:pt x="192" y="535"/>
                  <a:pt x="194" y="537"/>
                  <a:pt x="196" y="535"/>
                </a:cubicBezTo>
                <a:cubicBezTo>
                  <a:pt x="198" y="534"/>
                  <a:pt x="200" y="533"/>
                  <a:pt x="200" y="533"/>
                </a:cubicBezTo>
                <a:cubicBezTo>
                  <a:pt x="212" y="534"/>
                  <a:pt x="212" y="534"/>
                  <a:pt x="212" y="534"/>
                </a:cubicBezTo>
                <a:cubicBezTo>
                  <a:pt x="212" y="534"/>
                  <a:pt x="218" y="533"/>
                  <a:pt x="219" y="535"/>
                </a:cubicBezTo>
                <a:cubicBezTo>
                  <a:pt x="220" y="536"/>
                  <a:pt x="223" y="538"/>
                  <a:pt x="223" y="538"/>
                </a:cubicBezTo>
                <a:cubicBezTo>
                  <a:pt x="228" y="539"/>
                  <a:pt x="228" y="539"/>
                  <a:pt x="228" y="539"/>
                </a:cubicBezTo>
                <a:cubicBezTo>
                  <a:pt x="233" y="539"/>
                  <a:pt x="233" y="539"/>
                  <a:pt x="233" y="539"/>
                </a:cubicBezTo>
                <a:cubicBezTo>
                  <a:pt x="233" y="539"/>
                  <a:pt x="235" y="537"/>
                  <a:pt x="236" y="536"/>
                </a:cubicBezTo>
                <a:cubicBezTo>
                  <a:pt x="238" y="536"/>
                  <a:pt x="241" y="534"/>
                  <a:pt x="242" y="534"/>
                </a:cubicBezTo>
                <a:cubicBezTo>
                  <a:pt x="244" y="534"/>
                  <a:pt x="249" y="533"/>
                  <a:pt x="249" y="533"/>
                </a:cubicBezTo>
                <a:cubicBezTo>
                  <a:pt x="250" y="533"/>
                  <a:pt x="251" y="534"/>
                  <a:pt x="253" y="533"/>
                </a:cubicBezTo>
                <a:cubicBezTo>
                  <a:pt x="254" y="533"/>
                  <a:pt x="257" y="528"/>
                  <a:pt x="257" y="528"/>
                </a:cubicBezTo>
                <a:cubicBezTo>
                  <a:pt x="257" y="528"/>
                  <a:pt x="258" y="526"/>
                  <a:pt x="260" y="526"/>
                </a:cubicBezTo>
                <a:cubicBezTo>
                  <a:pt x="262" y="526"/>
                  <a:pt x="265" y="526"/>
                  <a:pt x="266" y="525"/>
                </a:cubicBezTo>
                <a:cubicBezTo>
                  <a:pt x="267" y="523"/>
                  <a:pt x="268" y="522"/>
                  <a:pt x="269" y="521"/>
                </a:cubicBezTo>
                <a:cubicBezTo>
                  <a:pt x="270" y="520"/>
                  <a:pt x="272" y="517"/>
                  <a:pt x="271" y="516"/>
                </a:cubicBezTo>
                <a:cubicBezTo>
                  <a:pt x="271" y="515"/>
                  <a:pt x="272" y="511"/>
                  <a:pt x="272" y="511"/>
                </a:cubicBezTo>
                <a:cubicBezTo>
                  <a:pt x="272" y="511"/>
                  <a:pt x="269" y="511"/>
                  <a:pt x="268" y="511"/>
                </a:cubicBezTo>
                <a:cubicBezTo>
                  <a:pt x="267" y="510"/>
                  <a:pt x="263" y="511"/>
                  <a:pt x="262" y="510"/>
                </a:cubicBezTo>
                <a:cubicBezTo>
                  <a:pt x="261" y="510"/>
                  <a:pt x="257" y="510"/>
                  <a:pt x="257" y="510"/>
                </a:cubicBezTo>
                <a:cubicBezTo>
                  <a:pt x="256" y="508"/>
                  <a:pt x="256" y="508"/>
                  <a:pt x="256" y="508"/>
                </a:cubicBezTo>
                <a:cubicBezTo>
                  <a:pt x="256" y="508"/>
                  <a:pt x="255" y="507"/>
                  <a:pt x="254" y="506"/>
                </a:cubicBezTo>
                <a:cubicBezTo>
                  <a:pt x="253" y="506"/>
                  <a:pt x="254" y="506"/>
                  <a:pt x="252" y="505"/>
                </a:cubicBezTo>
                <a:cubicBezTo>
                  <a:pt x="251" y="505"/>
                  <a:pt x="249" y="503"/>
                  <a:pt x="249" y="503"/>
                </a:cubicBezTo>
                <a:cubicBezTo>
                  <a:pt x="246" y="502"/>
                  <a:pt x="246" y="502"/>
                  <a:pt x="246" y="502"/>
                </a:cubicBezTo>
                <a:cubicBezTo>
                  <a:pt x="242" y="502"/>
                  <a:pt x="242" y="502"/>
                  <a:pt x="242" y="502"/>
                </a:cubicBezTo>
                <a:cubicBezTo>
                  <a:pt x="246" y="500"/>
                  <a:pt x="246" y="500"/>
                  <a:pt x="246" y="500"/>
                </a:cubicBezTo>
                <a:cubicBezTo>
                  <a:pt x="246" y="500"/>
                  <a:pt x="250" y="500"/>
                  <a:pt x="251" y="500"/>
                </a:cubicBezTo>
                <a:cubicBezTo>
                  <a:pt x="252" y="501"/>
                  <a:pt x="256" y="501"/>
                  <a:pt x="256" y="500"/>
                </a:cubicBezTo>
                <a:cubicBezTo>
                  <a:pt x="257" y="500"/>
                  <a:pt x="260" y="495"/>
                  <a:pt x="260" y="495"/>
                </a:cubicBezTo>
                <a:cubicBezTo>
                  <a:pt x="259" y="492"/>
                  <a:pt x="259" y="492"/>
                  <a:pt x="259" y="492"/>
                </a:cubicBezTo>
                <a:cubicBezTo>
                  <a:pt x="257" y="490"/>
                  <a:pt x="257" y="490"/>
                  <a:pt x="257" y="490"/>
                </a:cubicBezTo>
                <a:cubicBezTo>
                  <a:pt x="253" y="491"/>
                  <a:pt x="253" y="491"/>
                  <a:pt x="253" y="491"/>
                </a:cubicBezTo>
                <a:cubicBezTo>
                  <a:pt x="259" y="488"/>
                  <a:pt x="259" y="488"/>
                  <a:pt x="259" y="488"/>
                </a:cubicBezTo>
                <a:cubicBezTo>
                  <a:pt x="261" y="486"/>
                  <a:pt x="261" y="486"/>
                  <a:pt x="261" y="486"/>
                </a:cubicBezTo>
                <a:cubicBezTo>
                  <a:pt x="264" y="488"/>
                  <a:pt x="264" y="488"/>
                  <a:pt x="264" y="488"/>
                </a:cubicBezTo>
                <a:cubicBezTo>
                  <a:pt x="264" y="488"/>
                  <a:pt x="269" y="489"/>
                  <a:pt x="269" y="488"/>
                </a:cubicBezTo>
                <a:cubicBezTo>
                  <a:pt x="270" y="487"/>
                  <a:pt x="271" y="485"/>
                  <a:pt x="271" y="485"/>
                </a:cubicBezTo>
                <a:cubicBezTo>
                  <a:pt x="271" y="482"/>
                  <a:pt x="271" y="482"/>
                  <a:pt x="271" y="482"/>
                </a:cubicBezTo>
                <a:cubicBezTo>
                  <a:pt x="281" y="475"/>
                  <a:pt x="281" y="475"/>
                  <a:pt x="281" y="475"/>
                </a:cubicBezTo>
                <a:cubicBezTo>
                  <a:pt x="285" y="469"/>
                  <a:pt x="285" y="469"/>
                  <a:pt x="285" y="469"/>
                </a:cubicBezTo>
                <a:cubicBezTo>
                  <a:pt x="286" y="463"/>
                  <a:pt x="286" y="463"/>
                  <a:pt x="286" y="463"/>
                </a:cubicBezTo>
                <a:cubicBezTo>
                  <a:pt x="291" y="454"/>
                  <a:pt x="291" y="454"/>
                  <a:pt x="291" y="454"/>
                </a:cubicBezTo>
                <a:cubicBezTo>
                  <a:pt x="290" y="442"/>
                  <a:pt x="290" y="442"/>
                  <a:pt x="290" y="442"/>
                </a:cubicBezTo>
                <a:cubicBezTo>
                  <a:pt x="285" y="434"/>
                  <a:pt x="285" y="434"/>
                  <a:pt x="285" y="434"/>
                </a:cubicBezTo>
                <a:cubicBezTo>
                  <a:pt x="285" y="434"/>
                  <a:pt x="279" y="429"/>
                  <a:pt x="277" y="428"/>
                </a:cubicBezTo>
                <a:cubicBezTo>
                  <a:pt x="275" y="428"/>
                  <a:pt x="264" y="425"/>
                  <a:pt x="264" y="425"/>
                </a:cubicBezTo>
                <a:cubicBezTo>
                  <a:pt x="256" y="423"/>
                  <a:pt x="256" y="423"/>
                  <a:pt x="256" y="423"/>
                </a:cubicBezTo>
                <a:cubicBezTo>
                  <a:pt x="252" y="425"/>
                  <a:pt x="252" y="425"/>
                  <a:pt x="252" y="425"/>
                </a:cubicBezTo>
                <a:cubicBezTo>
                  <a:pt x="251" y="428"/>
                  <a:pt x="251" y="428"/>
                  <a:pt x="251" y="428"/>
                </a:cubicBezTo>
                <a:cubicBezTo>
                  <a:pt x="248" y="430"/>
                  <a:pt x="248" y="430"/>
                  <a:pt x="248" y="430"/>
                </a:cubicBezTo>
                <a:cubicBezTo>
                  <a:pt x="248" y="430"/>
                  <a:pt x="245" y="432"/>
                  <a:pt x="245" y="432"/>
                </a:cubicBezTo>
                <a:cubicBezTo>
                  <a:pt x="244" y="432"/>
                  <a:pt x="242" y="429"/>
                  <a:pt x="242" y="429"/>
                </a:cubicBezTo>
                <a:cubicBezTo>
                  <a:pt x="242" y="429"/>
                  <a:pt x="239" y="426"/>
                  <a:pt x="239" y="426"/>
                </a:cubicBezTo>
                <a:cubicBezTo>
                  <a:pt x="238" y="426"/>
                  <a:pt x="235" y="425"/>
                  <a:pt x="235" y="425"/>
                </a:cubicBezTo>
                <a:cubicBezTo>
                  <a:pt x="239" y="422"/>
                  <a:pt x="239" y="422"/>
                  <a:pt x="239" y="422"/>
                </a:cubicBezTo>
                <a:cubicBezTo>
                  <a:pt x="244" y="420"/>
                  <a:pt x="244" y="420"/>
                  <a:pt x="244" y="420"/>
                </a:cubicBezTo>
                <a:cubicBezTo>
                  <a:pt x="244" y="420"/>
                  <a:pt x="246" y="418"/>
                  <a:pt x="246" y="417"/>
                </a:cubicBezTo>
                <a:cubicBezTo>
                  <a:pt x="247" y="417"/>
                  <a:pt x="249" y="415"/>
                  <a:pt x="249" y="415"/>
                </a:cubicBezTo>
                <a:cubicBezTo>
                  <a:pt x="250" y="407"/>
                  <a:pt x="250" y="407"/>
                  <a:pt x="250" y="407"/>
                </a:cubicBezTo>
                <a:cubicBezTo>
                  <a:pt x="248" y="399"/>
                  <a:pt x="248" y="399"/>
                  <a:pt x="248" y="399"/>
                </a:cubicBezTo>
                <a:cubicBezTo>
                  <a:pt x="245" y="395"/>
                  <a:pt x="245" y="395"/>
                  <a:pt x="245" y="395"/>
                </a:cubicBezTo>
                <a:cubicBezTo>
                  <a:pt x="243" y="391"/>
                  <a:pt x="243" y="391"/>
                  <a:pt x="243" y="391"/>
                </a:cubicBezTo>
                <a:cubicBezTo>
                  <a:pt x="241" y="391"/>
                  <a:pt x="241" y="391"/>
                  <a:pt x="241" y="391"/>
                </a:cubicBezTo>
                <a:cubicBezTo>
                  <a:pt x="237" y="388"/>
                  <a:pt x="237" y="388"/>
                  <a:pt x="237" y="388"/>
                </a:cubicBezTo>
                <a:cubicBezTo>
                  <a:pt x="234" y="384"/>
                  <a:pt x="234" y="384"/>
                  <a:pt x="234" y="384"/>
                </a:cubicBezTo>
                <a:cubicBezTo>
                  <a:pt x="233" y="381"/>
                  <a:pt x="233" y="381"/>
                  <a:pt x="233" y="381"/>
                </a:cubicBezTo>
                <a:cubicBezTo>
                  <a:pt x="234" y="379"/>
                  <a:pt x="234" y="379"/>
                  <a:pt x="234" y="379"/>
                </a:cubicBezTo>
                <a:cubicBezTo>
                  <a:pt x="235" y="380"/>
                  <a:pt x="235" y="380"/>
                  <a:pt x="235" y="380"/>
                </a:cubicBezTo>
                <a:cubicBezTo>
                  <a:pt x="235" y="380"/>
                  <a:pt x="235" y="382"/>
                  <a:pt x="236" y="382"/>
                </a:cubicBezTo>
                <a:cubicBezTo>
                  <a:pt x="236" y="383"/>
                  <a:pt x="237" y="384"/>
                  <a:pt x="237" y="384"/>
                </a:cubicBezTo>
                <a:cubicBezTo>
                  <a:pt x="238" y="385"/>
                  <a:pt x="242" y="387"/>
                  <a:pt x="242" y="387"/>
                </a:cubicBezTo>
                <a:cubicBezTo>
                  <a:pt x="244" y="387"/>
                  <a:pt x="244" y="387"/>
                  <a:pt x="244" y="387"/>
                </a:cubicBezTo>
                <a:cubicBezTo>
                  <a:pt x="246" y="390"/>
                  <a:pt x="246" y="390"/>
                  <a:pt x="246" y="390"/>
                </a:cubicBezTo>
                <a:cubicBezTo>
                  <a:pt x="246" y="390"/>
                  <a:pt x="247" y="387"/>
                  <a:pt x="247" y="387"/>
                </a:cubicBezTo>
                <a:cubicBezTo>
                  <a:pt x="247" y="386"/>
                  <a:pt x="244" y="382"/>
                  <a:pt x="244" y="382"/>
                </a:cubicBezTo>
                <a:cubicBezTo>
                  <a:pt x="243" y="382"/>
                  <a:pt x="242" y="378"/>
                  <a:pt x="242" y="378"/>
                </a:cubicBezTo>
                <a:cubicBezTo>
                  <a:pt x="241" y="377"/>
                  <a:pt x="239" y="371"/>
                  <a:pt x="239" y="371"/>
                </a:cubicBezTo>
                <a:cubicBezTo>
                  <a:pt x="239" y="371"/>
                  <a:pt x="238" y="369"/>
                  <a:pt x="238" y="368"/>
                </a:cubicBezTo>
                <a:cubicBezTo>
                  <a:pt x="238" y="368"/>
                  <a:pt x="238" y="363"/>
                  <a:pt x="238" y="363"/>
                </a:cubicBezTo>
                <a:cubicBezTo>
                  <a:pt x="240" y="362"/>
                  <a:pt x="240" y="362"/>
                  <a:pt x="240" y="362"/>
                </a:cubicBezTo>
                <a:cubicBezTo>
                  <a:pt x="242" y="360"/>
                  <a:pt x="242" y="360"/>
                  <a:pt x="242" y="360"/>
                </a:cubicBezTo>
                <a:cubicBezTo>
                  <a:pt x="242" y="360"/>
                  <a:pt x="241" y="360"/>
                  <a:pt x="241" y="359"/>
                </a:cubicBezTo>
                <a:cubicBezTo>
                  <a:pt x="240" y="357"/>
                  <a:pt x="238" y="355"/>
                  <a:pt x="238" y="355"/>
                </a:cubicBezTo>
                <a:cubicBezTo>
                  <a:pt x="238" y="355"/>
                  <a:pt x="236" y="354"/>
                  <a:pt x="235" y="353"/>
                </a:cubicBezTo>
                <a:cubicBezTo>
                  <a:pt x="235" y="351"/>
                  <a:pt x="234" y="349"/>
                  <a:pt x="234" y="349"/>
                </a:cubicBezTo>
                <a:cubicBezTo>
                  <a:pt x="234" y="348"/>
                  <a:pt x="233" y="342"/>
                  <a:pt x="233" y="342"/>
                </a:cubicBezTo>
                <a:cubicBezTo>
                  <a:pt x="228" y="337"/>
                  <a:pt x="228" y="337"/>
                  <a:pt x="228" y="337"/>
                </a:cubicBezTo>
                <a:cubicBezTo>
                  <a:pt x="228" y="337"/>
                  <a:pt x="226" y="335"/>
                  <a:pt x="225" y="334"/>
                </a:cubicBezTo>
                <a:cubicBezTo>
                  <a:pt x="225" y="334"/>
                  <a:pt x="222" y="333"/>
                  <a:pt x="222" y="333"/>
                </a:cubicBezTo>
                <a:cubicBezTo>
                  <a:pt x="221" y="333"/>
                  <a:pt x="216" y="330"/>
                  <a:pt x="216" y="330"/>
                </a:cubicBezTo>
                <a:cubicBezTo>
                  <a:pt x="216" y="330"/>
                  <a:pt x="212" y="325"/>
                  <a:pt x="212" y="324"/>
                </a:cubicBezTo>
                <a:cubicBezTo>
                  <a:pt x="212" y="323"/>
                  <a:pt x="210" y="317"/>
                  <a:pt x="210" y="317"/>
                </a:cubicBezTo>
                <a:cubicBezTo>
                  <a:pt x="210" y="313"/>
                  <a:pt x="210" y="313"/>
                  <a:pt x="210" y="313"/>
                </a:cubicBezTo>
                <a:cubicBezTo>
                  <a:pt x="208" y="305"/>
                  <a:pt x="208" y="305"/>
                  <a:pt x="208" y="305"/>
                </a:cubicBezTo>
                <a:cubicBezTo>
                  <a:pt x="207" y="297"/>
                  <a:pt x="207" y="297"/>
                  <a:pt x="207" y="297"/>
                </a:cubicBezTo>
                <a:cubicBezTo>
                  <a:pt x="207" y="289"/>
                  <a:pt x="207" y="289"/>
                  <a:pt x="207" y="289"/>
                </a:cubicBezTo>
                <a:cubicBezTo>
                  <a:pt x="207" y="282"/>
                  <a:pt x="207" y="282"/>
                  <a:pt x="207" y="282"/>
                </a:cubicBezTo>
                <a:cubicBezTo>
                  <a:pt x="207" y="276"/>
                  <a:pt x="207" y="276"/>
                  <a:pt x="207" y="276"/>
                </a:cubicBezTo>
                <a:cubicBezTo>
                  <a:pt x="202" y="270"/>
                  <a:pt x="202" y="270"/>
                  <a:pt x="202" y="270"/>
                </a:cubicBezTo>
                <a:cubicBezTo>
                  <a:pt x="200" y="264"/>
                  <a:pt x="200" y="264"/>
                  <a:pt x="200" y="264"/>
                </a:cubicBezTo>
                <a:cubicBezTo>
                  <a:pt x="194" y="258"/>
                  <a:pt x="194" y="258"/>
                  <a:pt x="194" y="258"/>
                </a:cubicBezTo>
                <a:cubicBezTo>
                  <a:pt x="190" y="253"/>
                  <a:pt x="190" y="253"/>
                  <a:pt x="190" y="253"/>
                </a:cubicBezTo>
                <a:cubicBezTo>
                  <a:pt x="187" y="252"/>
                  <a:pt x="187" y="252"/>
                  <a:pt x="187" y="252"/>
                </a:cubicBezTo>
                <a:cubicBezTo>
                  <a:pt x="182" y="246"/>
                  <a:pt x="182" y="246"/>
                  <a:pt x="182" y="246"/>
                </a:cubicBezTo>
                <a:cubicBezTo>
                  <a:pt x="178" y="245"/>
                  <a:pt x="178" y="245"/>
                  <a:pt x="178" y="245"/>
                </a:cubicBezTo>
                <a:cubicBezTo>
                  <a:pt x="174" y="247"/>
                  <a:pt x="174" y="247"/>
                  <a:pt x="174" y="247"/>
                </a:cubicBezTo>
                <a:cubicBezTo>
                  <a:pt x="170" y="248"/>
                  <a:pt x="170" y="248"/>
                  <a:pt x="170" y="248"/>
                </a:cubicBezTo>
                <a:cubicBezTo>
                  <a:pt x="166" y="249"/>
                  <a:pt x="166" y="249"/>
                  <a:pt x="166" y="249"/>
                </a:cubicBezTo>
                <a:cubicBezTo>
                  <a:pt x="159" y="246"/>
                  <a:pt x="159" y="246"/>
                  <a:pt x="159" y="246"/>
                </a:cubicBezTo>
                <a:cubicBezTo>
                  <a:pt x="156" y="243"/>
                  <a:pt x="156" y="243"/>
                  <a:pt x="156" y="243"/>
                </a:cubicBezTo>
                <a:cubicBezTo>
                  <a:pt x="152" y="242"/>
                  <a:pt x="152" y="242"/>
                  <a:pt x="152" y="242"/>
                </a:cubicBezTo>
                <a:cubicBezTo>
                  <a:pt x="150" y="242"/>
                  <a:pt x="150" y="242"/>
                  <a:pt x="150" y="242"/>
                </a:cubicBezTo>
                <a:cubicBezTo>
                  <a:pt x="150" y="242"/>
                  <a:pt x="150" y="241"/>
                  <a:pt x="150" y="241"/>
                </a:cubicBezTo>
                <a:cubicBezTo>
                  <a:pt x="150" y="241"/>
                  <a:pt x="152" y="241"/>
                  <a:pt x="152" y="241"/>
                </a:cubicBezTo>
                <a:cubicBezTo>
                  <a:pt x="152" y="241"/>
                  <a:pt x="154" y="242"/>
                  <a:pt x="155" y="242"/>
                </a:cubicBezTo>
                <a:cubicBezTo>
                  <a:pt x="155" y="242"/>
                  <a:pt x="158" y="243"/>
                  <a:pt x="158" y="243"/>
                </a:cubicBezTo>
                <a:cubicBezTo>
                  <a:pt x="158" y="243"/>
                  <a:pt x="159" y="244"/>
                  <a:pt x="160" y="244"/>
                </a:cubicBezTo>
                <a:cubicBezTo>
                  <a:pt x="161" y="244"/>
                  <a:pt x="164" y="244"/>
                  <a:pt x="164" y="244"/>
                </a:cubicBezTo>
                <a:cubicBezTo>
                  <a:pt x="167" y="242"/>
                  <a:pt x="167" y="242"/>
                  <a:pt x="167" y="242"/>
                </a:cubicBezTo>
                <a:cubicBezTo>
                  <a:pt x="168" y="239"/>
                  <a:pt x="168" y="239"/>
                  <a:pt x="168" y="239"/>
                </a:cubicBezTo>
                <a:cubicBezTo>
                  <a:pt x="171" y="238"/>
                  <a:pt x="171" y="238"/>
                  <a:pt x="171" y="238"/>
                </a:cubicBezTo>
                <a:cubicBezTo>
                  <a:pt x="173" y="237"/>
                  <a:pt x="173" y="237"/>
                  <a:pt x="173" y="237"/>
                </a:cubicBezTo>
                <a:cubicBezTo>
                  <a:pt x="175" y="237"/>
                  <a:pt x="175" y="237"/>
                  <a:pt x="175" y="237"/>
                </a:cubicBezTo>
                <a:cubicBezTo>
                  <a:pt x="175" y="237"/>
                  <a:pt x="176" y="239"/>
                  <a:pt x="178" y="238"/>
                </a:cubicBezTo>
                <a:cubicBezTo>
                  <a:pt x="180" y="238"/>
                  <a:pt x="181" y="237"/>
                  <a:pt x="181" y="237"/>
                </a:cubicBezTo>
                <a:cubicBezTo>
                  <a:pt x="181" y="237"/>
                  <a:pt x="185" y="235"/>
                  <a:pt x="184" y="235"/>
                </a:cubicBezTo>
                <a:cubicBezTo>
                  <a:pt x="184" y="234"/>
                  <a:pt x="184" y="233"/>
                  <a:pt x="183" y="233"/>
                </a:cubicBezTo>
                <a:cubicBezTo>
                  <a:pt x="183" y="232"/>
                  <a:pt x="181" y="230"/>
                  <a:pt x="181" y="230"/>
                </a:cubicBezTo>
                <a:cubicBezTo>
                  <a:pt x="181" y="230"/>
                  <a:pt x="180" y="230"/>
                  <a:pt x="180" y="229"/>
                </a:cubicBezTo>
                <a:cubicBezTo>
                  <a:pt x="180" y="228"/>
                  <a:pt x="180" y="226"/>
                  <a:pt x="180" y="226"/>
                </a:cubicBezTo>
                <a:cubicBezTo>
                  <a:pt x="178" y="224"/>
                  <a:pt x="178" y="224"/>
                  <a:pt x="178" y="224"/>
                </a:cubicBezTo>
                <a:cubicBezTo>
                  <a:pt x="178" y="224"/>
                  <a:pt x="177" y="224"/>
                  <a:pt x="176" y="224"/>
                </a:cubicBezTo>
                <a:cubicBezTo>
                  <a:pt x="175" y="224"/>
                  <a:pt x="174" y="225"/>
                  <a:pt x="174" y="225"/>
                </a:cubicBezTo>
                <a:cubicBezTo>
                  <a:pt x="170" y="226"/>
                  <a:pt x="170" y="226"/>
                  <a:pt x="170" y="226"/>
                </a:cubicBezTo>
                <a:cubicBezTo>
                  <a:pt x="165" y="227"/>
                  <a:pt x="165" y="227"/>
                  <a:pt x="165" y="227"/>
                </a:cubicBezTo>
                <a:cubicBezTo>
                  <a:pt x="165" y="226"/>
                  <a:pt x="165" y="226"/>
                  <a:pt x="165" y="226"/>
                </a:cubicBezTo>
                <a:cubicBezTo>
                  <a:pt x="170" y="225"/>
                  <a:pt x="170" y="225"/>
                  <a:pt x="170" y="225"/>
                </a:cubicBezTo>
                <a:cubicBezTo>
                  <a:pt x="173" y="223"/>
                  <a:pt x="173" y="223"/>
                  <a:pt x="173" y="223"/>
                </a:cubicBezTo>
                <a:cubicBezTo>
                  <a:pt x="173" y="223"/>
                  <a:pt x="173" y="222"/>
                  <a:pt x="174" y="222"/>
                </a:cubicBezTo>
                <a:cubicBezTo>
                  <a:pt x="175" y="222"/>
                  <a:pt x="178" y="223"/>
                  <a:pt x="178" y="223"/>
                </a:cubicBezTo>
                <a:cubicBezTo>
                  <a:pt x="179" y="223"/>
                  <a:pt x="183" y="223"/>
                  <a:pt x="183" y="223"/>
                </a:cubicBezTo>
                <a:cubicBezTo>
                  <a:pt x="183" y="223"/>
                  <a:pt x="186" y="221"/>
                  <a:pt x="186" y="220"/>
                </a:cubicBezTo>
                <a:cubicBezTo>
                  <a:pt x="187" y="220"/>
                  <a:pt x="191" y="218"/>
                  <a:pt x="191" y="218"/>
                </a:cubicBezTo>
                <a:cubicBezTo>
                  <a:pt x="191" y="215"/>
                  <a:pt x="191" y="215"/>
                  <a:pt x="191" y="215"/>
                </a:cubicBezTo>
                <a:cubicBezTo>
                  <a:pt x="191" y="215"/>
                  <a:pt x="192" y="212"/>
                  <a:pt x="193" y="212"/>
                </a:cubicBezTo>
                <a:cubicBezTo>
                  <a:pt x="193" y="212"/>
                  <a:pt x="197" y="209"/>
                  <a:pt x="197" y="209"/>
                </a:cubicBezTo>
                <a:cubicBezTo>
                  <a:pt x="201" y="205"/>
                  <a:pt x="201" y="205"/>
                  <a:pt x="201" y="205"/>
                </a:cubicBezTo>
                <a:cubicBezTo>
                  <a:pt x="203" y="200"/>
                  <a:pt x="203" y="200"/>
                  <a:pt x="203" y="200"/>
                </a:cubicBezTo>
                <a:cubicBezTo>
                  <a:pt x="205" y="196"/>
                  <a:pt x="205" y="196"/>
                  <a:pt x="205" y="196"/>
                </a:cubicBezTo>
                <a:cubicBezTo>
                  <a:pt x="205" y="196"/>
                  <a:pt x="209" y="193"/>
                  <a:pt x="208" y="192"/>
                </a:cubicBezTo>
                <a:cubicBezTo>
                  <a:pt x="208" y="190"/>
                  <a:pt x="208" y="187"/>
                  <a:pt x="208" y="187"/>
                </a:cubicBezTo>
                <a:cubicBezTo>
                  <a:pt x="208" y="187"/>
                  <a:pt x="211" y="185"/>
                  <a:pt x="212" y="184"/>
                </a:cubicBezTo>
                <a:cubicBezTo>
                  <a:pt x="212" y="183"/>
                  <a:pt x="219" y="178"/>
                  <a:pt x="219" y="178"/>
                </a:cubicBezTo>
                <a:cubicBezTo>
                  <a:pt x="220" y="173"/>
                  <a:pt x="220" y="173"/>
                  <a:pt x="220" y="173"/>
                </a:cubicBezTo>
                <a:cubicBezTo>
                  <a:pt x="219" y="171"/>
                  <a:pt x="219" y="171"/>
                  <a:pt x="219" y="171"/>
                </a:cubicBezTo>
                <a:cubicBezTo>
                  <a:pt x="218" y="168"/>
                  <a:pt x="218" y="168"/>
                  <a:pt x="218" y="168"/>
                </a:cubicBezTo>
                <a:cubicBezTo>
                  <a:pt x="216" y="165"/>
                  <a:pt x="216" y="165"/>
                  <a:pt x="216" y="165"/>
                </a:cubicBezTo>
                <a:cubicBezTo>
                  <a:pt x="214" y="162"/>
                  <a:pt x="214" y="162"/>
                  <a:pt x="214" y="162"/>
                </a:cubicBezTo>
                <a:cubicBezTo>
                  <a:pt x="210" y="162"/>
                  <a:pt x="210" y="162"/>
                  <a:pt x="210" y="162"/>
                </a:cubicBezTo>
                <a:cubicBezTo>
                  <a:pt x="210" y="162"/>
                  <a:pt x="209" y="164"/>
                  <a:pt x="209" y="163"/>
                </a:cubicBezTo>
                <a:cubicBezTo>
                  <a:pt x="208" y="163"/>
                  <a:pt x="206" y="161"/>
                  <a:pt x="206" y="161"/>
                </a:cubicBezTo>
                <a:cubicBezTo>
                  <a:pt x="202" y="162"/>
                  <a:pt x="202" y="162"/>
                  <a:pt x="202" y="162"/>
                </a:cubicBezTo>
                <a:cubicBezTo>
                  <a:pt x="197" y="161"/>
                  <a:pt x="197" y="161"/>
                  <a:pt x="197" y="161"/>
                </a:cubicBezTo>
                <a:cubicBezTo>
                  <a:pt x="196" y="159"/>
                  <a:pt x="196" y="159"/>
                  <a:pt x="196" y="159"/>
                </a:cubicBezTo>
                <a:cubicBezTo>
                  <a:pt x="192" y="159"/>
                  <a:pt x="192" y="159"/>
                  <a:pt x="192" y="159"/>
                </a:cubicBezTo>
                <a:cubicBezTo>
                  <a:pt x="190" y="158"/>
                  <a:pt x="190" y="158"/>
                  <a:pt x="190" y="158"/>
                </a:cubicBezTo>
                <a:cubicBezTo>
                  <a:pt x="186" y="159"/>
                  <a:pt x="186" y="159"/>
                  <a:pt x="186" y="159"/>
                </a:cubicBezTo>
                <a:cubicBezTo>
                  <a:pt x="183" y="159"/>
                  <a:pt x="183" y="159"/>
                  <a:pt x="183" y="159"/>
                </a:cubicBezTo>
                <a:cubicBezTo>
                  <a:pt x="181" y="158"/>
                  <a:pt x="181" y="158"/>
                  <a:pt x="181" y="158"/>
                </a:cubicBezTo>
                <a:cubicBezTo>
                  <a:pt x="178" y="155"/>
                  <a:pt x="178" y="155"/>
                  <a:pt x="178" y="155"/>
                </a:cubicBezTo>
                <a:cubicBezTo>
                  <a:pt x="172" y="155"/>
                  <a:pt x="172" y="155"/>
                  <a:pt x="172" y="155"/>
                </a:cubicBezTo>
                <a:cubicBezTo>
                  <a:pt x="171" y="157"/>
                  <a:pt x="171" y="157"/>
                  <a:pt x="171" y="157"/>
                </a:cubicBezTo>
                <a:cubicBezTo>
                  <a:pt x="167" y="157"/>
                  <a:pt x="167" y="157"/>
                  <a:pt x="167" y="157"/>
                </a:cubicBezTo>
                <a:cubicBezTo>
                  <a:pt x="167" y="157"/>
                  <a:pt x="166" y="157"/>
                  <a:pt x="165" y="157"/>
                </a:cubicBezTo>
                <a:cubicBezTo>
                  <a:pt x="165" y="157"/>
                  <a:pt x="163" y="158"/>
                  <a:pt x="163" y="158"/>
                </a:cubicBezTo>
                <a:cubicBezTo>
                  <a:pt x="161" y="159"/>
                  <a:pt x="161" y="159"/>
                  <a:pt x="161" y="159"/>
                </a:cubicBezTo>
                <a:cubicBezTo>
                  <a:pt x="159" y="159"/>
                  <a:pt x="159" y="159"/>
                  <a:pt x="159" y="159"/>
                </a:cubicBezTo>
                <a:cubicBezTo>
                  <a:pt x="155" y="158"/>
                  <a:pt x="155" y="158"/>
                  <a:pt x="155" y="158"/>
                </a:cubicBezTo>
                <a:cubicBezTo>
                  <a:pt x="153" y="161"/>
                  <a:pt x="153" y="161"/>
                  <a:pt x="153" y="161"/>
                </a:cubicBezTo>
                <a:cubicBezTo>
                  <a:pt x="150" y="162"/>
                  <a:pt x="150" y="162"/>
                  <a:pt x="150" y="162"/>
                </a:cubicBezTo>
                <a:cubicBezTo>
                  <a:pt x="147" y="165"/>
                  <a:pt x="147" y="165"/>
                  <a:pt x="147" y="165"/>
                </a:cubicBezTo>
                <a:cubicBezTo>
                  <a:pt x="148" y="162"/>
                  <a:pt x="148" y="162"/>
                  <a:pt x="148" y="162"/>
                </a:cubicBezTo>
                <a:cubicBezTo>
                  <a:pt x="150" y="160"/>
                  <a:pt x="150" y="160"/>
                  <a:pt x="150" y="160"/>
                </a:cubicBezTo>
                <a:cubicBezTo>
                  <a:pt x="153" y="159"/>
                  <a:pt x="153" y="159"/>
                  <a:pt x="153" y="159"/>
                </a:cubicBezTo>
                <a:cubicBezTo>
                  <a:pt x="155" y="156"/>
                  <a:pt x="155" y="156"/>
                  <a:pt x="155" y="156"/>
                </a:cubicBezTo>
                <a:cubicBezTo>
                  <a:pt x="155" y="156"/>
                  <a:pt x="157" y="155"/>
                  <a:pt x="157" y="154"/>
                </a:cubicBezTo>
                <a:cubicBezTo>
                  <a:pt x="158" y="154"/>
                  <a:pt x="160" y="152"/>
                  <a:pt x="160" y="152"/>
                </a:cubicBezTo>
                <a:cubicBezTo>
                  <a:pt x="157" y="151"/>
                  <a:pt x="157" y="151"/>
                  <a:pt x="157" y="151"/>
                </a:cubicBezTo>
                <a:cubicBezTo>
                  <a:pt x="154" y="153"/>
                  <a:pt x="154" y="153"/>
                  <a:pt x="154" y="153"/>
                </a:cubicBezTo>
                <a:cubicBezTo>
                  <a:pt x="154" y="153"/>
                  <a:pt x="153" y="153"/>
                  <a:pt x="152" y="153"/>
                </a:cubicBezTo>
                <a:cubicBezTo>
                  <a:pt x="152" y="153"/>
                  <a:pt x="149" y="154"/>
                  <a:pt x="149" y="154"/>
                </a:cubicBezTo>
                <a:cubicBezTo>
                  <a:pt x="143" y="156"/>
                  <a:pt x="143" y="156"/>
                  <a:pt x="143" y="156"/>
                </a:cubicBezTo>
                <a:cubicBezTo>
                  <a:pt x="149" y="153"/>
                  <a:pt x="149" y="153"/>
                  <a:pt x="149" y="153"/>
                </a:cubicBezTo>
                <a:cubicBezTo>
                  <a:pt x="149" y="153"/>
                  <a:pt x="151" y="152"/>
                  <a:pt x="152" y="151"/>
                </a:cubicBezTo>
                <a:cubicBezTo>
                  <a:pt x="153" y="151"/>
                  <a:pt x="155" y="150"/>
                  <a:pt x="155" y="150"/>
                </a:cubicBezTo>
                <a:cubicBezTo>
                  <a:pt x="156" y="150"/>
                  <a:pt x="158" y="149"/>
                  <a:pt x="158" y="149"/>
                </a:cubicBezTo>
                <a:cubicBezTo>
                  <a:pt x="159" y="150"/>
                  <a:pt x="161" y="151"/>
                  <a:pt x="162" y="150"/>
                </a:cubicBezTo>
                <a:cubicBezTo>
                  <a:pt x="162" y="150"/>
                  <a:pt x="163" y="148"/>
                  <a:pt x="164" y="148"/>
                </a:cubicBezTo>
                <a:cubicBezTo>
                  <a:pt x="164" y="147"/>
                  <a:pt x="166" y="145"/>
                  <a:pt x="166" y="145"/>
                </a:cubicBezTo>
                <a:cubicBezTo>
                  <a:pt x="160" y="145"/>
                  <a:pt x="160" y="145"/>
                  <a:pt x="160" y="145"/>
                </a:cubicBezTo>
                <a:cubicBezTo>
                  <a:pt x="160" y="145"/>
                  <a:pt x="159" y="146"/>
                  <a:pt x="158" y="146"/>
                </a:cubicBezTo>
                <a:cubicBezTo>
                  <a:pt x="157" y="145"/>
                  <a:pt x="155" y="145"/>
                  <a:pt x="154" y="144"/>
                </a:cubicBezTo>
                <a:cubicBezTo>
                  <a:pt x="154" y="144"/>
                  <a:pt x="153" y="143"/>
                  <a:pt x="153" y="143"/>
                </a:cubicBezTo>
                <a:cubicBezTo>
                  <a:pt x="152" y="143"/>
                  <a:pt x="150" y="141"/>
                  <a:pt x="150" y="141"/>
                </a:cubicBezTo>
                <a:cubicBezTo>
                  <a:pt x="151" y="140"/>
                  <a:pt x="151" y="140"/>
                  <a:pt x="151" y="140"/>
                </a:cubicBezTo>
                <a:cubicBezTo>
                  <a:pt x="153" y="142"/>
                  <a:pt x="153" y="142"/>
                  <a:pt x="153" y="142"/>
                </a:cubicBezTo>
                <a:cubicBezTo>
                  <a:pt x="153" y="142"/>
                  <a:pt x="154" y="143"/>
                  <a:pt x="155" y="143"/>
                </a:cubicBezTo>
                <a:cubicBezTo>
                  <a:pt x="156" y="143"/>
                  <a:pt x="157" y="142"/>
                  <a:pt x="159" y="142"/>
                </a:cubicBezTo>
                <a:cubicBezTo>
                  <a:pt x="160" y="143"/>
                  <a:pt x="162" y="140"/>
                  <a:pt x="162" y="140"/>
                </a:cubicBezTo>
                <a:cubicBezTo>
                  <a:pt x="162" y="140"/>
                  <a:pt x="160" y="140"/>
                  <a:pt x="163" y="139"/>
                </a:cubicBezTo>
                <a:cubicBezTo>
                  <a:pt x="165" y="137"/>
                  <a:pt x="164" y="138"/>
                  <a:pt x="166" y="136"/>
                </a:cubicBezTo>
                <a:cubicBezTo>
                  <a:pt x="168" y="135"/>
                  <a:pt x="173" y="132"/>
                  <a:pt x="173" y="132"/>
                </a:cubicBezTo>
                <a:cubicBezTo>
                  <a:pt x="179" y="130"/>
                  <a:pt x="179" y="130"/>
                  <a:pt x="179" y="130"/>
                </a:cubicBezTo>
                <a:cubicBezTo>
                  <a:pt x="183" y="125"/>
                  <a:pt x="183" y="125"/>
                  <a:pt x="183" y="125"/>
                </a:cubicBezTo>
                <a:cubicBezTo>
                  <a:pt x="186" y="125"/>
                  <a:pt x="186" y="125"/>
                  <a:pt x="186" y="125"/>
                </a:cubicBezTo>
                <a:cubicBezTo>
                  <a:pt x="190" y="121"/>
                  <a:pt x="190" y="121"/>
                  <a:pt x="190" y="121"/>
                </a:cubicBezTo>
                <a:cubicBezTo>
                  <a:pt x="192" y="119"/>
                  <a:pt x="192" y="119"/>
                  <a:pt x="192" y="119"/>
                </a:cubicBezTo>
                <a:cubicBezTo>
                  <a:pt x="191" y="114"/>
                  <a:pt x="191" y="114"/>
                  <a:pt x="191" y="114"/>
                </a:cubicBezTo>
                <a:cubicBezTo>
                  <a:pt x="193" y="110"/>
                  <a:pt x="193" y="110"/>
                  <a:pt x="193" y="110"/>
                </a:cubicBezTo>
                <a:cubicBezTo>
                  <a:pt x="193" y="107"/>
                  <a:pt x="193" y="107"/>
                  <a:pt x="193" y="107"/>
                </a:cubicBezTo>
                <a:cubicBezTo>
                  <a:pt x="190" y="106"/>
                  <a:pt x="190" y="106"/>
                  <a:pt x="190" y="106"/>
                </a:cubicBezTo>
                <a:cubicBezTo>
                  <a:pt x="184" y="106"/>
                  <a:pt x="184" y="106"/>
                  <a:pt x="184" y="106"/>
                </a:cubicBezTo>
                <a:cubicBezTo>
                  <a:pt x="184" y="106"/>
                  <a:pt x="183" y="109"/>
                  <a:pt x="182" y="108"/>
                </a:cubicBezTo>
                <a:cubicBezTo>
                  <a:pt x="182" y="108"/>
                  <a:pt x="178" y="105"/>
                  <a:pt x="177" y="105"/>
                </a:cubicBezTo>
                <a:cubicBezTo>
                  <a:pt x="177" y="105"/>
                  <a:pt x="173" y="108"/>
                  <a:pt x="173" y="108"/>
                </a:cubicBezTo>
                <a:cubicBezTo>
                  <a:pt x="171" y="108"/>
                  <a:pt x="171" y="108"/>
                  <a:pt x="171" y="108"/>
                </a:cubicBezTo>
                <a:cubicBezTo>
                  <a:pt x="171" y="108"/>
                  <a:pt x="170" y="108"/>
                  <a:pt x="168" y="108"/>
                </a:cubicBezTo>
                <a:cubicBezTo>
                  <a:pt x="166" y="107"/>
                  <a:pt x="162" y="106"/>
                  <a:pt x="162" y="106"/>
                </a:cubicBezTo>
                <a:cubicBezTo>
                  <a:pt x="159" y="108"/>
                  <a:pt x="159" y="108"/>
                  <a:pt x="159" y="108"/>
                </a:cubicBezTo>
                <a:cubicBezTo>
                  <a:pt x="157" y="107"/>
                  <a:pt x="157" y="107"/>
                  <a:pt x="157" y="107"/>
                </a:cubicBezTo>
                <a:cubicBezTo>
                  <a:pt x="153" y="110"/>
                  <a:pt x="153" y="110"/>
                  <a:pt x="153" y="110"/>
                </a:cubicBezTo>
                <a:cubicBezTo>
                  <a:pt x="153" y="108"/>
                  <a:pt x="153" y="108"/>
                  <a:pt x="153" y="108"/>
                </a:cubicBezTo>
                <a:cubicBezTo>
                  <a:pt x="155" y="105"/>
                  <a:pt x="155" y="105"/>
                  <a:pt x="155" y="105"/>
                </a:cubicBezTo>
                <a:cubicBezTo>
                  <a:pt x="155" y="105"/>
                  <a:pt x="154" y="104"/>
                  <a:pt x="153" y="104"/>
                </a:cubicBezTo>
                <a:cubicBezTo>
                  <a:pt x="153" y="104"/>
                  <a:pt x="151" y="103"/>
                  <a:pt x="151" y="103"/>
                </a:cubicBezTo>
                <a:cubicBezTo>
                  <a:pt x="149" y="106"/>
                  <a:pt x="149" y="106"/>
                  <a:pt x="149" y="106"/>
                </a:cubicBezTo>
                <a:cubicBezTo>
                  <a:pt x="145" y="108"/>
                  <a:pt x="145" y="108"/>
                  <a:pt x="145" y="108"/>
                </a:cubicBezTo>
                <a:cubicBezTo>
                  <a:pt x="146" y="107"/>
                  <a:pt x="146" y="107"/>
                  <a:pt x="146" y="107"/>
                </a:cubicBezTo>
                <a:cubicBezTo>
                  <a:pt x="149" y="105"/>
                  <a:pt x="149" y="105"/>
                  <a:pt x="149" y="105"/>
                </a:cubicBezTo>
                <a:cubicBezTo>
                  <a:pt x="149" y="103"/>
                  <a:pt x="149" y="103"/>
                  <a:pt x="149" y="103"/>
                </a:cubicBezTo>
                <a:cubicBezTo>
                  <a:pt x="149" y="103"/>
                  <a:pt x="148" y="103"/>
                  <a:pt x="148" y="103"/>
                </a:cubicBezTo>
                <a:cubicBezTo>
                  <a:pt x="147" y="103"/>
                  <a:pt x="146" y="102"/>
                  <a:pt x="146" y="102"/>
                </a:cubicBezTo>
                <a:cubicBezTo>
                  <a:pt x="144" y="101"/>
                  <a:pt x="144" y="101"/>
                  <a:pt x="144" y="101"/>
                </a:cubicBezTo>
                <a:cubicBezTo>
                  <a:pt x="143" y="99"/>
                  <a:pt x="143" y="99"/>
                  <a:pt x="143" y="99"/>
                </a:cubicBezTo>
                <a:cubicBezTo>
                  <a:pt x="140" y="100"/>
                  <a:pt x="140" y="100"/>
                  <a:pt x="140" y="100"/>
                </a:cubicBezTo>
                <a:cubicBezTo>
                  <a:pt x="139" y="102"/>
                  <a:pt x="139" y="102"/>
                  <a:pt x="139" y="102"/>
                </a:cubicBezTo>
                <a:cubicBezTo>
                  <a:pt x="137" y="103"/>
                  <a:pt x="137" y="103"/>
                  <a:pt x="137" y="103"/>
                </a:cubicBezTo>
                <a:cubicBezTo>
                  <a:pt x="135" y="103"/>
                  <a:pt x="135" y="103"/>
                  <a:pt x="135" y="103"/>
                </a:cubicBezTo>
                <a:cubicBezTo>
                  <a:pt x="136" y="106"/>
                  <a:pt x="136" y="106"/>
                  <a:pt x="136" y="106"/>
                </a:cubicBezTo>
                <a:cubicBezTo>
                  <a:pt x="135" y="109"/>
                  <a:pt x="135" y="109"/>
                  <a:pt x="135" y="109"/>
                </a:cubicBezTo>
                <a:cubicBezTo>
                  <a:pt x="132" y="109"/>
                  <a:pt x="132" y="109"/>
                  <a:pt x="132" y="109"/>
                </a:cubicBezTo>
                <a:cubicBezTo>
                  <a:pt x="132" y="109"/>
                  <a:pt x="132" y="113"/>
                  <a:pt x="133" y="113"/>
                </a:cubicBezTo>
                <a:cubicBezTo>
                  <a:pt x="133" y="113"/>
                  <a:pt x="134" y="115"/>
                  <a:pt x="134" y="115"/>
                </a:cubicBezTo>
                <a:cubicBezTo>
                  <a:pt x="134" y="117"/>
                  <a:pt x="134" y="117"/>
                  <a:pt x="134" y="117"/>
                </a:cubicBezTo>
                <a:cubicBezTo>
                  <a:pt x="135" y="118"/>
                  <a:pt x="135" y="118"/>
                  <a:pt x="135" y="118"/>
                </a:cubicBezTo>
                <a:cubicBezTo>
                  <a:pt x="135" y="118"/>
                  <a:pt x="134" y="118"/>
                  <a:pt x="133" y="118"/>
                </a:cubicBezTo>
                <a:cubicBezTo>
                  <a:pt x="133" y="118"/>
                  <a:pt x="132" y="116"/>
                  <a:pt x="132" y="116"/>
                </a:cubicBezTo>
                <a:cubicBezTo>
                  <a:pt x="128" y="116"/>
                  <a:pt x="128" y="116"/>
                  <a:pt x="128" y="116"/>
                </a:cubicBezTo>
                <a:cubicBezTo>
                  <a:pt x="127" y="116"/>
                  <a:pt x="127" y="116"/>
                  <a:pt x="127" y="116"/>
                </a:cubicBezTo>
                <a:cubicBezTo>
                  <a:pt x="126" y="119"/>
                  <a:pt x="126" y="119"/>
                  <a:pt x="126" y="119"/>
                </a:cubicBezTo>
                <a:cubicBezTo>
                  <a:pt x="127" y="122"/>
                  <a:pt x="127" y="122"/>
                  <a:pt x="127" y="122"/>
                </a:cubicBezTo>
                <a:cubicBezTo>
                  <a:pt x="126" y="124"/>
                  <a:pt x="126" y="124"/>
                  <a:pt x="126" y="124"/>
                </a:cubicBezTo>
                <a:cubicBezTo>
                  <a:pt x="125" y="125"/>
                  <a:pt x="125" y="125"/>
                  <a:pt x="125" y="125"/>
                </a:cubicBezTo>
                <a:cubicBezTo>
                  <a:pt x="125" y="125"/>
                  <a:pt x="123" y="127"/>
                  <a:pt x="123" y="127"/>
                </a:cubicBezTo>
                <a:cubicBezTo>
                  <a:pt x="123" y="128"/>
                  <a:pt x="124" y="131"/>
                  <a:pt x="124" y="131"/>
                </a:cubicBezTo>
                <a:cubicBezTo>
                  <a:pt x="124" y="131"/>
                  <a:pt x="125" y="133"/>
                  <a:pt x="126" y="133"/>
                </a:cubicBezTo>
                <a:cubicBezTo>
                  <a:pt x="126" y="134"/>
                  <a:pt x="128" y="135"/>
                  <a:pt x="128" y="135"/>
                </a:cubicBezTo>
                <a:cubicBezTo>
                  <a:pt x="128" y="138"/>
                  <a:pt x="128" y="138"/>
                  <a:pt x="128" y="138"/>
                </a:cubicBezTo>
                <a:cubicBezTo>
                  <a:pt x="126" y="135"/>
                  <a:pt x="126" y="135"/>
                  <a:pt x="126" y="135"/>
                </a:cubicBezTo>
                <a:cubicBezTo>
                  <a:pt x="126" y="135"/>
                  <a:pt x="125" y="134"/>
                  <a:pt x="124" y="133"/>
                </a:cubicBezTo>
                <a:cubicBezTo>
                  <a:pt x="124" y="133"/>
                  <a:pt x="123" y="131"/>
                  <a:pt x="123" y="131"/>
                </a:cubicBezTo>
                <a:cubicBezTo>
                  <a:pt x="123" y="131"/>
                  <a:pt x="121" y="132"/>
                  <a:pt x="121" y="132"/>
                </a:cubicBezTo>
                <a:cubicBezTo>
                  <a:pt x="121" y="132"/>
                  <a:pt x="120" y="132"/>
                  <a:pt x="121" y="133"/>
                </a:cubicBezTo>
                <a:cubicBezTo>
                  <a:pt x="121" y="134"/>
                  <a:pt x="119" y="135"/>
                  <a:pt x="119" y="135"/>
                </a:cubicBezTo>
                <a:cubicBezTo>
                  <a:pt x="119" y="135"/>
                  <a:pt x="116" y="136"/>
                  <a:pt x="116" y="135"/>
                </a:cubicBezTo>
                <a:cubicBezTo>
                  <a:pt x="116" y="134"/>
                  <a:pt x="116" y="133"/>
                  <a:pt x="115" y="132"/>
                </a:cubicBezTo>
                <a:cubicBezTo>
                  <a:pt x="115" y="132"/>
                  <a:pt x="114" y="132"/>
                  <a:pt x="114" y="132"/>
                </a:cubicBezTo>
                <a:cubicBezTo>
                  <a:pt x="114" y="133"/>
                  <a:pt x="113" y="134"/>
                  <a:pt x="113" y="134"/>
                </a:cubicBezTo>
                <a:cubicBezTo>
                  <a:pt x="114" y="137"/>
                  <a:pt x="114" y="137"/>
                  <a:pt x="114" y="137"/>
                </a:cubicBezTo>
                <a:cubicBezTo>
                  <a:pt x="114" y="137"/>
                  <a:pt x="113" y="139"/>
                  <a:pt x="113" y="139"/>
                </a:cubicBezTo>
                <a:cubicBezTo>
                  <a:pt x="113" y="138"/>
                  <a:pt x="112" y="136"/>
                  <a:pt x="112" y="135"/>
                </a:cubicBezTo>
                <a:cubicBezTo>
                  <a:pt x="112" y="135"/>
                  <a:pt x="112" y="133"/>
                  <a:pt x="111" y="133"/>
                </a:cubicBezTo>
                <a:cubicBezTo>
                  <a:pt x="111" y="133"/>
                  <a:pt x="109" y="135"/>
                  <a:pt x="109" y="135"/>
                </a:cubicBezTo>
                <a:cubicBezTo>
                  <a:pt x="109" y="135"/>
                  <a:pt x="108" y="135"/>
                  <a:pt x="108" y="136"/>
                </a:cubicBezTo>
                <a:cubicBezTo>
                  <a:pt x="108" y="136"/>
                  <a:pt x="107" y="139"/>
                  <a:pt x="108" y="140"/>
                </a:cubicBezTo>
                <a:cubicBezTo>
                  <a:pt x="109" y="141"/>
                  <a:pt x="109" y="141"/>
                  <a:pt x="110" y="141"/>
                </a:cubicBezTo>
                <a:cubicBezTo>
                  <a:pt x="111" y="141"/>
                  <a:pt x="111" y="142"/>
                  <a:pt x="111" y="142"/>
                </a:cubicBezTo>
                <a:cubicBezTo>
                  <a:pt x="107" y="142"/>
                  <a:pt x="107" y="142"/>
                  <a:pt x="107" y="142"/>
                </a:cubicBezTo>
                <a:cubicBezTo>
                  <a:pt x="107" y="142"/>
                  <a:pt x="106" y="143"/>
                  <a:pt x="107" y="144"/>
                </a:cubicBezTo>
                <a:cubicBezTo>
                  <a:pt x="107" y="144"/>
                  <a:pt x="107" y="146"/>
                  <a:pt x="107" y="146"/>
                </a:cubicBezTo>
                <a:cubicBezTo>
                  <a:pt x="107" y="146"/>
                  <a:pt x="109" y="148"/>
                  <a:pt x="109" y="148"/>
                </a:cubicBezTo>
                <a:cubicBezTo>
                  <a:pt x="109" y="148"/>
                  <a:pt x="108" y="150"/>
                  <a:pt x="108" y="150"/>
                </a:cubicBezTo>
                <a:cubicBezTo>
                  <a:pt x="108" y="150"/>
                  <a:pt x="106" y="149"/>
                  <a:pt x="106" y="149"/>
                </a:cubicBezTo>
                <a:cubicBezTo>
                  <a:pt x="105" y="148"/>
                  <a:pt x="105" y="149"/>
                  <a:pt x="104" y="149"/>
                </a:cubicBezTo>
                <a:cubicBezTo>
                  <a:pt x="104" y="150"/>
                  <a:pt x="103" y="151"/>
                  <a:pt x="103" y="152"/>
                </a:cubicBezTo>
                <a:cubicBezTo>
                  <a:pt x="103" y="152"/>
                  <a:pt x="104" y="153"/>
                  <a:pt x="104" y="154"/>
                </a:cubicBezTo>
                <a:cubicBezTo>
                  <a:pt x="103" y="156"/>
                  <a:pt x="103" y="158"/>
                  <a:pt x="103" y="158"/>
                </a:cubicBezTo>
                <a:cubicBezTo>
                  <a:pt x="103" y="158"/>
                  <a:pt x="102" y="158"/>
                  <a:pt x="103" y="159"/>
                </a:cubicBezTo>
                <a:cubicBezTo>
                  <a:pt x="104" y="160"/>
                  <a:pt x="106" y="160"/>
                  <a:pt x="107" y="160"/>
                </a:cubicBezTo>
                <a:cubicBezTo>
                  <a:pt x="108" y="160"/>
                  <a:pt x="108" y="160"/>
                  <a:pt x="108" y="160"/>
                </a:cubicBezTo>
                <a:cubicBezTo>
                  <a:pt x="109" y="160"/>
                  <a:pt x="110" y="160"/>
                  <a:pt x="111" y="161"/>
                </a:cubicBezTo>
                <a:cubicBezTo>
                  <a:pt x="111" y="161"/>
                  <a:pt x="112" y="161"/>
                  <a:pt x="112" y="161"/>
                </a:cubicBezTo>
                <a:cubicBezTo>
                  <a:pt x="112" y="161"/>
                  <a:pt x="111" y="163"/>
                  <a:pt x="110" y="162"/>
                </a:cubicBezTo>
                <a:cubicBezTo>
                  <a:pt x="109" y="161"/>
                  <a:pt x="107" y="161"/>
                  <a:pt x="106" y="161"/>
                </a:cubicBezTo>
                <a:cubicBezTo>
                  <a:pt x="105" y="161"/>
                  <a:pt x="106" y="163"/>
                  <a:pt x="106" y="163"/>
                </a:cubicBezTo>
                <a:cubicBezTo>
                  <a:pt x="107" y="165"/>
                  <a:pt x="107" y="165"/>
                  <a:pt x="107" y="165"/>
                </a:cubicBezTo>
                <a:cubicBezTo>
                  <a:pt x="107" y="165"/>
                  <a:pt x="108" y="166"/>
                  <a:pt x="107" y="166"/>
                </a:cubicBezTo>
                <a:cubicBezTo>
                  <a:pt x="106" y="166"/>
                  <a:pt x="104" y="165"/>
                  <a:pt x="104" y="165"/>
                </a:cubicBezTo>
                <a:cubicBezTo>
                  <a:pt x="104" y="165"/>
                  <a:pt x="104" y="165"/>
                  <a:pt x="103" y="165"/>
                </a:cubicBezTo>
                <a:cubicBezTo>
                  <a:pt x="103" y="165"/>
                  <a:pt x="102" y="166"/>
                  <a:pt x="101" y="166"/>
                </a:cubicBezTo>
                <a:cubicBezTo>
                  <a:pt x="100" y="166"/>
                  <a:pt x="100" y="166"/>
                  <a:pt x="99" y="165"/>
                </a:cubicBezTo>
                <a:cubicBezTo>
                  <a:pt x="98" y="165"/>
                  <a:pt x="96" y="163"/>
                  <a:pt x="96" y="163"/>
                </a:cubicBezTo>
                <a:cubicBezTo>
                  <a:pt x="96" y="163"/>
                  <a:pt x="95" y="163"/>
                  <a:pt x="95" y="162"/>
                </a:cubicBezTo>
                <a:cubicBezTo>
                  <a:pt x="95" y="161"/>
                  <a:pt x="96" y="159"/>
                  <a:pt x="96" y="159"/>
                </a:cubicBezTo>
                <a:cubicBezTo>
                  <a:pt x="97" y="158"/>
                  <a:pt x="96" y="158"/>
                  <a:pt x="97" y="158"/>
                </a:cubicBezTo>
                <a:cubicBezTo>
                  <a:pt x="98" y="158"/>
                  <a:pt x="101" y="158"/>
                  <a:pt x="99" y="156"/>
                </a:cubicBezTo>
                <a:cubicBezTo>
                  <a:pt x="98" y="154"/>
                  <a:pt x="98" y="154"/>
                  <a:pt x="97" y="154"/>
                </a:cubicBezTo>
                <a:cubicBezTo>
                  <a:pt x="96" y="155"/>
                  <a:pt x="94" y="156"/>
                  <a:pt x="94" y="156"/>
                </a:cubicBezTo>
                <a:cubicBezTo>
                  <a:pt x="94" y="156"/>
                  <a:pt x="93" y="155"/>
                  <a:pt x="94" y="152"/>
                </a:cubicBezTo>
                <a:cubicBezTo>
                  <a:pt x="95" y="149"/>
                  <a:pt x="94" y="149"/>
                  <a:pt x="95" y="148"/>
                </a:cubicBezTo>
                <a:cubicBezTo>
                  <a:pt x="96" y="147"/>
                  <a:pt x="97" y="146"/>
                  <a:pt x="97" y="146"/>
                </a:cubicBezTo>
                <a:cubicBezTo>
                  <a:pt x="97" y="146"/>
                  <a:pt x="97" y="145"/>
                  <a:pt x="95" y="143"/>
                </a:cubicBezTo>
                <a:cubicBezTo>
                  <a:pt x="94" y="141"/>
                  <a:pt x="93" y="139"/>
                  <a:pt x="93" y="139"/>
                </a:cubicBezTo>
                <a:cubicBezTo>
                  <a:pt x="92" y="138"/>
                  <a:pt x="90" y="140"/>
                  <a:pt x="90" y="140"/>
                </a:cubicBezTo>
                <a:cubicBezTo>
                  <a:pt x="90" y="141"/>
                  <a:pt x="89" y="143"/>
                  <a:pt x="90" y="144"/>
                </a:cubicBezTo>
                <a:cubicBezTo>
                  <a:pt x="90" y="145"/>
                  <a:pt x="90" y="146"/>
                  <a:pt x="89" y="147"/>
                </a:cubicBezTo>
                <a:cubicBezTo>
                  <a:pt x="88" y="147"/>
                  <a:pt x="88" y="148"/>
                  <a:pt x="87" y="147"/>
                </a:cubicBezTo>
                <a:cubicBezTo>
                  <a:pt x="86" y="146"/>
                  <a:pt x="87" y="147"/>
                  <a:pt x="86" y="145"/>
                </a:cubicBezTo>
                <a:cubicBezTo>
                  <a:pt x="85" y="144"/>
                  <a:pt x="86" y="144"/>
                  <a:pt x="85" y="144"/>
                </a:cubicBezTo>
                <a:cubicBezTo>
                  <a:pt x="84" y="143"/>
                  <a:pt x="83" y="142"/>
                  <a:pt x="83" y="142"/>
                </a:cubicBezTo>
                <a:cubicBezTo>
                  <a:pt x="83" y="142"/>
                  <a:pt x="80" y="141"/>
                  <a:pt x="80" y="142"/>
                </a:cubicBezTo>
                <a:cubicBezTo>
                  <a:pt x="80" y="143"/>
                  <a:pt x="80" y="143"/>
                  <a:pt x="81" y="144"/>
                </a:cubicBezTo>
                <a:cubicBezTo>
                  <a:pt x="81" y="145"/>
                  <a:pt x="82" y="145"/>
                  <a:pt x="82" y="146"/>
                </a:cubicBezTo>
                <a:cubicBezTo>
                  <a:pt x="82" y="147"/>
                  <a:pt x="81" y="147"/>
                  <a:pt x="81" y="147"/>
                </a:cubicBezTo>
                <a:cubicBezTo>
                  <a:pt x="81" y="147"/>
                  <a:pt x="80" y="146"/>
                  <a:pt x="79" y="146"/>
                </a:cubicBezTo>
                <a:cubicBezTo>
                  <a:pt x="79" y="146"/>
                  <a:pt x="77" y="148"/>
                  <a:pt x="77" y="148"/>
                </a:cubicBezTo>
                <a:cubicBezTo>
                  <a:pt x="77" y="148"/>
                  <a:pt x="77" y="149"/>
                  <a:pt x="77" y="150"/>
                </a:cubicBezTo>
                <a:cubicBezTo>
                  <a:pt x="77" y="150"/>
                  <a:pt x="77" y="151"/>
                  <a:pt x="77" y="152"/>
                </a:cubicBezTo>
                <a:cubicBezTo>
                  <a:pt x="78" y="153"/>
                  <a:pt x="78" y="155"/>
                  <a:pt x="79" y="155"/>
                </a:cubicBezTo>
                <a:cubicBezTo>
                  <a:pt x="81" y="155"/>
                  <a:pt x="85" y="153"/>
                  <a:pt x="85" y="153"/>
                </a:cubicBezTo>
                <a:cubicBezTo>
                  <a:pt x="85" y="154"/>
                  <a:pt x="87" y="155"/>
                  <a:pt x="88" y="156"/>
                </a:cubicBezTo>
                <a:cubicBezTo>
                  <a:pt x="88" y="156"/>
                  <a:pt x="88" y="158"/>
                  <a:pt x="88" y="158"/>
                </a:cubicBezTo>
                <a:cubicBezTo>
                  <a:pt x="88" y="158"/>
                  <a:pt x="87" y="159"/>
                  <a:pt x="86" y="159"/>
                </a:cubicBezTo>
                <a:cubicBezTo>
                  <a:pt x="85" y="159"/>
                  <a:pt x="84" y="157"/>
                  <a:pt x="84" y="159"/>
                </a:cubicBezTo>
                <a:cubicBezTo>
                  <a:pt x="84" y="160"/>
                  <a:pt x="83" y="162"/>
                  <a:pt x="84" y="163"/>
                </a:cubicBezTo>
                <a:cubicBezTo>
                  <a:pt x="85" y="164"/>
                  <a:pt x="85" y="166"/>
                  <a:pt x="87" y="166"/>
                </a:cubicBezTo>
                <a:cubicBezTo>
                  <a:pt x="89" y="167"/>
                  <a:pt x="89" y="168"/>
                  <a:pt x="90" y="167"/>
                </a:cubicBezTo>
                <a:cubicBezTo>
                  <a:pt x="91" y="166"/>
                  <a:pt x="91" y="165"/>
                  <a:pt x="92" y="166"/>
                </a:cubicBezTo>
                <a:cubicBezTo>
                  <a:pt x="93" y="166"/>
                  <a:pt x="94" y="166"/>
                  <a:pt x="95" y="167"/>
                </a:cubicBezTo>
                <a:cubicBezTo>
                  <a:pt x="95" y="168"/>
                  <a:pt x="94" y="168"/>
                  <a:pt x="94" y="168"/>
                </a:cubicBezTo>
                <a:cubicBezTo>
                  <a:pt x="94" y="168"/>
                  <a:pt x="93" y="168"/>
                  <a:pt x="93" y="169"/>
                </a:cubicBezTo>
                <a:cubicBezTo>
                  <a:pt x="93" y="169"/>
                  <a:pt x="92" y="170"/>
                  <a:pt x="93" y="170"/>
                </a:cubicBezTo>
                <a:cubicBezTo>
                  <a:pt x="95" y="170"/>
                  <a:pt x="96" y="170"/>
                  <a:pt x="96" y="170"/>
                </a:cubicBezTo>
                <a:cubicBezTo>
                  <a:pt x="96" y="170"/>
                  <a:pt x="97" y="168"/>
                  <a:pt x="98" y="169"/>
                </a:cubicBezTo>
                <a:cubicBezTo>
                  <a:pt x="98" y="170"/>
                  <a:pt x="97" y="170"/>
                  <a:pt x="96" y="171"/>
                </a:cubicBezTo>
                <a:cubicBezTo>
                  <a:pt x="95" y="172"/>
                  <a:pt x="95" y="172"/>
                  <a:pt x="95" y="173"/>
                </a:cubicBezTo>
                <a:cubicBezTo>
                  <a:pt x="95" y="174"/>
                  <a:pt x="94" y="174"/>
                  <a:pt x="94" y="175"/>
                </a:cubicBezTo>
                <a:cubicBezTo>
                  <a:pt x="94" y="176"/>
                  <a:pt x="92" y="180"/>
                  <a:pt x="95" y="177"/>
                </a:cubicBezTo>
                <a:cubicBezTo>
                  <a:pt x="99" y="174"/>
                  <a:pt x="99" y="175"/>
                  <a:pt x="99" y="174"/>
                </a:cubicBezTo>
                <a:cubicBezTo>
                  <a:pt x="99" y="173"/>
                  <a:pt x="99" y="173"/>
                  <a:pt x="101" y="172"/>
                </a:cubicBezTo>
                <a:cubicBezTo>
                  <a:pt x="102" y="171"/>
                  <a:pt x="103" y="171"/>
                  <a:pt x="104" y="171"/>
                </a:cubicBezTo>
                <a:cubicBezTo>
                  <a:pt x="104" y="170"/>
                  <a:pt x="106" y="170"/>
                  <a:pt x="105" y="171"/>
                </a:cubicBezTo>
                <a:cubicBezTo>
                  <a:pt x="104" y="172"/>
                  <a:pt x="103" y="171"/>
                  <a:pt x="104" y="172"/>
                </a:cubicBezTo>
                <a:cubicBezTo>
                  <a:pt x="105" y="173"/>
                  <a:pt x="105" y="174"/>
                  <a:pt x="106" y="174"/>
                </a:cubicBezTo>
                <a:cubicBezTo>
                  <a:pt x="107" y="174"/>
                  <a:pt x="107" y="174"/>
                  <a:pt x="107" y="174"/>
                </a:cubicBezTo>
                <a:cubicBezTo>
                  <a:pt x="107" y="174"/>
                  <a:pt x="105" y="174"/>
                  <a:pt x="104" y="174"/>
                </a:cubicBezTo>
                <a:cubicBezTo>
                  <a:pt x="104" y="174"/>
                  <a:pt x="103" y="174"/>
                  <a:pt x="103" y="174"/>
                </a:cubicBezTo>
                <a:cubicBezTo>
                  <a:pt x="102" y="174"/>
                  <a:pt x="102" y="175"/>
                  <a:pt x="102" y="175"/>
                </a:cubicBezTo>
                <a:cubicBezTo>
                  <a:pt x="101" y="176"/>
                  <a:pt x="101" y="176"/>
                  <a:pt x="101" y="176"/>
                </a:cubicBezTo>
                <a:cubicBezTo>
                  <a:pt x="101" y="176"/>
                  <a:pt x="102" y="177"/>
                  <a:pt x="102" y="178"/>
                </a:cubicBezTo>
                <a:cubicBezTo>
                  <a:pt x="102" y="178"/>
                  <a:pt x="102" y="178"/>
                  <a:pt x="101" y="178"/>
                </a:cubicBezTo>
                <a:cubicBezTo>
                  <a:pt x="100" y="178"/>
                  <a:pt x="101" y="177"/>
                  <a:pt x="99" y="178"/>
                </a:cubicBezTo>
                <a:cubicBezTo>
                  <a:pt x="97" y="178"/>
                  <a:pt x="98" y="176"/>
                  <a:pt x="97" y="179"/>
                </a:cubicBezTo>
                <a:cubicBezTo>
                  <a:pt x="96" y="182"/>
                  <a:pt x="95" y="182"/>
                  <a:pt x="95" y="182"/>
                </a:cubicBezTo>
                <a:cubicBezTo>
                  <a:pt x="95" y="182"/>
                  <a:pt x="95" y="182"/>
                  <a:pt x="95" y="183"/>
                </a:cubicBezTo>
                <a:cubicBezTo>
                  <a:pt x="95" y="183"/>
                  <a:pt x="96" y="184"/>
                  <a:pt x="97" y="185"/>
                </a:cubicBezTo>
                <a:cubicBezTo>
                  <a:pt x="99" y="186"/>
                  <a:pt x="100" y="187"/>
                  <a:pt x="100" y="187"/>
                </a:cubicBezTo>
                <a:cubicBezTo>
                  <a:pt x="100" y="187"/>
                  <a:pt x="99" y="187"/>
                  <a:pt x="98" y="187"/>
                </a:cubicBezTo>
                <a:cubicBezTo>
                  <a:pt x="96" y="188"/>
                  <a:pt x="95" y="188"/>
                  <a:pt x="94" y="189"/>
                </a:cubicBezTo>
                <a:cubicBezTo>
                  <a:pt x="94" y="189"/>
                  <a:pt x="93" y="190"/>
                  <a:pt x="92" y="190"/>
                </a:cubicBezTo>
                <a:cubicBezTo>
                  <a:pt x="91" y="190"/>
                  <a:pt x="88" y="189"/>
                  <a:pt x="87" y="190"/>
                </a:cubicBezTo>
                <a:cubicBezTo>
                  <a:pt x="86" y="190"/>
                  <a:pt x="85" y="190"/>
                  <a:pt x="84" y="191"/>
                </a:cubicBezTo>
                <a:cubicBezTo>
                  <a:pt x="84" y="191"/>
                  <a:pt x="84" y="192"/>
                  <a:pt x="84" y="192"/>
                </a:cubicBezTo>
                <a:cubicBezTo>
                  <a:pt x="84" y="192"/>
                  <a:pt x="83" y="193"/>
                  <a:pt x="84" y="193"/>
                </a:cubicBezTo>
                <a:cubicBezTo>
                  <a:pt x="85" y="193"/>
                  <a:pt x="89" y="193"/>
                  <a:pt x="89" y="193"/>
                </a:cubicBezTo>
                <a:cubicBezTo>
                  <a:pt x="90" y="193"/>
                  <a:pt x="90" y="194"/>
                  <a:pt x="90" y="194"/>
                </a:cubicBezTo>
                <a:cubicBezTo>
                  <a:pt x="88" y="194"/>
                  <a:pt x="88" y="194"/>
                  <a:pt x="88" y="194"/>
                </a:cubicBezTo>
                <a:cubicBezTo>
                  <a:pt x="88" y="194"/>
                  <a:pt x="86" y="194"/>
                  <a:pt x="85" y="194"/>
                </a:cubicBezTo>
                <a:cubicBezTo>
                  <a:pt x="85" y="194"/>
                  <a:pt x="82" y="195"/>
                  <a:pt x="82" y="195"/>
                </a:cubicBezTo>
                <a:cubicBezTo>
                  <a:pt x="82" y="195"/>
                  <a:pt x="80" y="197"/>
                  <a:pt x="80" y="198"/>
                </a:cubicBezTo>
                <a:cubicBezTo>
                  <a:pt x="80" y="198"/>
                  <a:pt x="80" y="199"/>
                  <a:pt x="81" y="201"/>
                </a:cubicBezTo>
                <a:cubicBezTo>
                  <a:pt x="83" y="202"/>
                  <a:pt x="83" y="203"/>
                  <a:pt x="83" y="204"/>
                </a:cubicBezTo>
                <a:cubicBezTo>
                  <a:pt x="83" y="204"/>
                  <a:pt x="83" y="204"/>
                  <a:pt x="83" y="205"/>
                </a:cubicBezTo>
                <a:cubicBezTo>
                  <a:pt x="82" y="205"/>
                  <a:pt x="80" y="207"/>
                  <a:pt x="80" y="207"/>
                </a:cubicBezTo>
                <a:cubicBezTo>
                  <a:pt x="80" y="207"/>
                  <a:pt x="80" y="207"/>
                  <a:pt x="80" y="209"/>
                </a:cubicBezTo>
                <a:cubicBezTo>
                  <a:pt x="79" y="210"/>
                  <a:pt x="77" y="213"/>
                  <a:pt x="79" y="213"/>
                </a:cubicBezTo>
                <a:cubicBezTo>
                  <a:pt x="81" y="214"/>
                  <a:pt x="80" y="215"/>
                  <a:pt x="82" y="214"/>
                </a:cubicBezTo>
                <a:cubicBezTo>
                  <a:pt x="85" y="213"/>
                  <a:pt x="82" y="212"/>
                  <a:pt x="86" y="213"/>
                </a:cubicBezTo>
                <a:cubicBezTo>
                  <a:pt x="90" y="214"/>
                  <a:pt x="91" y="213"/>
                  <a:pt x="92" y="213"/>
                </a:cubicBezTo>
                <a:cubicBezTo>
                  <a:pt x="93" y="212"/>
                  <a:pt x="93" y="212"/>
                  <a:pt x="94" y="211"/>
                </a:cubicBezTo>
                <a:cubicBezTo>
                  <a:pt x="94" y="211"/>
                  <a:pt x="92" y="210"/>
                  <a:pt x="95" y="210"/>
                </a:cubicBezTo>
                <a:cubicBezTo>
                  <a:pt x="98" y="209"/>
                  <a:pt x="98" y="209"/>
                  <a:pt x="98" y="209"/>
                </a:cubicBezTo>
                <a:cubicBezTo>
                  <a:pt x="98" y="209"/>
                  <a:pt x="96" y="206"/>
                  <a:pt x="98" y="208"/>
                </a:cubicBezTo>
                <a:cubicBezTo>
                  <a:pt x="101" y="210"/>
                  <a:pt x="101" y="211"/>
                  <a:pt x="101" y="211"/>
                </a:cubicBezTo>
                <a:cubicBezTo>
                  <a:pt x="99" y="213"/>
                  <a:pt x="99" y="213"/>
                  <a:pt x="99" y="213"/>
                </a:cubicBezTo>
                <a:cubicBezTo>
                  <a:pt x="99" y="214"/>
                  <a:pt x="99" y="214"/>
                  <a:pt x="99" y="214"/>
                </a:cubicBezTo>
                <a:cubicBezTo>
                  <a:pt x="99" y="214"/>
                  <a:pt x="97" y="214"/>
                  <a:pt x="96" y="216"/>
                </a:cubicBezTo>
                <a:cubicBezTo>
                  <a:pt x="95" y="218"/>
                  <a:pt x="92" y="221"/>
                  <a:pt x="92" y="222"/>
                </a:cubicBezTo>
                <a:cubicBezTo>
                  <a:pt x="92" y="222"/>
                  <a:pt x="93" y="221"/>
                  <a:pt x="91" y="223"/>
                </a:cubicBezTo>
                <a:cubicBezTo>
                  <a:pt x="88" y="225"/>
                  <a:pt x="87" y="225"/>
                  <a:pt x="85" y="226"/>
                </a:cubicBezTo>
                <a:cubicBezTo>
                  <a:pt x="84" y="228"/>
                  <a:pt x="84" y="227"/>
                  <a:pt x="83" y="228"/>
                </a:cubicBezTo>
                <a:cubicBezTo>
                  <a:pt x="83" y="229"/>
                  <a:pt x="82" y="230"/>
                  <a:pt x="82" y="230"/>
                </a:cubicBezTo>
                <a:cubicBezTo>
                  <a:pt x="81" y="232"/>
                  <a:pt x="81" y="232"/>
                  <a:pt x="81" y="232"/>
                </a:cubicBezTo>
                <a:cubicBezTo>
                  <a:pt x="78" y="233"/>
                  <a:pt x="78" y="233"/>
                  <a:pt x="78" y="233"/>
                </a:cubicBezTo>
                <a:cubicBezTo>
                  <a:pt x="75" y="232"/>
                  <a:pt x="75" y="232"/>
                  <a:pt x="75" y="232"/>
                </a:cubicBezTo>
                <a:cubicBezTo>
                  <a:pt x="73" y="234"/>
                  <a:pt x="73" y="234"/>
                  <a:pt x="73" y="234"/>
                </a:cubicBezTo>
                <a:cubicBezTo>
                  <a:pt x="73" y="234"/>
                  <a:pt x="70" y="233"/>
                  <a:pt x="69" y="233"/>
                </a:cubicBezTo>
                <a:cubicBezTo>
                  <a:pt x="68" y="234"/>
                  <a:pt x="67" y="235"/>
                  <a:pt x="67" y="235"/>
                </a:cubicBezTo>
                <a:cubicBezTo>
                  <a:pt x="67" y="235"/>
                  <a:pt x="66" y="235"/>
                  <a:pt x="66" y="237"/>
                </a:cubicBezTo>
                <a:cubicBezTo>
                  <a:pt x="66" y="238"/>
                  <a:pt x="65" y="241"/>
                  <a:pt x="65" y="241"/>
                </a:cubicBezTo>
                <a:cubicBezTo>
                  <a:pt x="63" y="243"/>
                  <a:pt x="63" y="243"/>
                  <a:pt x="63" y="243"/>
                </a:cubicBezTo>
                <a:cubicBezTo>
                  <a:pt x="63" y="243"/>
                  <a:pt x="62" y="245"/>
                  <a:pt x="64" y="244"/>
                </a:cubicBezTo>
                <a:cubicBezTo>
                  <a:pt x="66" y="243"/>
                  <a:pt x="67" y="242"/>
                  <a:pt x="68" y="241"/>
                </a:cubicBezTo>
                <a:cubicBezTo>
                  <a:pt x="68" y="241"/>
                  <a:pt x="70" y="240"/>
                  <a:pt x="70" y="240"/>
                </a:cubicBezTo>
                <a:cubicBezTo>
                  <a:pt x="70" y="242"/>
                  <a:pt x="70" y="242"/>
                  <a:pt x="70" y="242"/>
                </a:cubicBezTo>
                <a:cubicBezTo>
                  <a:pt x="69" y="246"/>
                  <a:pt x="69" y="246"/>
                  <a:pt x="69" y="246"/>
                </a:cubicBezTo>
                <a:cubicBezTo>
                  <a:pt x="68" y="247"/>
                  <a:pt x="68" y="247"/>
                  <a:pt x="68" y="247"/>
                </a:cubicBezTo>
                <a:cubicBezTo>
                  <a:pt x="67" y="248"/>
                  <a:pt x="67" y="248"/>
                  <a:pt x="67" y="248"/>
                </a:cubicBezTo>
                <a:cubicBezTo>
                  <a:pt x="67" y="248"/>
                  <a:pt x="65" y="252"/>
                  <a:pt x="67" y="252"/>
                </a:cubicBezTo>
                <a:cubicBezTo>
                  <a:pt x="69" y="251"/>
                  <a:pt x="68" y="251"/>
                  <a:pt x="70" y="250"/>
                </a:cubicBezTo>
                <a:cubicBezTo>
                  <a:pt x="72" y="250"/>
                  <a:pt x="71" y="249"/>
                  <a:pt x="75" y="248"/>
                </a:cubicBezTo>
                <a:cubicBezTo>
                  <a:pt x="78" y="248"/>
                  <a:pt x="78" y="246"/>
                  <a:pt x="78" y="245"/>
                </a:cubicBezTo>
                <a:cubicBezTo>
                  <a:pt x="78" y="245"/>
                  <a:pt x="78" y="244"/>
                  <a:pt x="78" y="243"/>
                </a:cubicBezTo>
                <a:cubicBezTo>
                  <a:pt x="78" y="242"/>
                  <a:pt x="76" y="241"/>
                  <a:pt x="79" y="240"/>
                </a:cubicBezTo>
                <a:cubicBezTo>
                  <a:pt x="81" y="240"/>
                  <a:pt x="80" y="241"/>
                  <a:pt x="81" y="240"/>
                </a:cubicBezTo>
                <a:cubicBezTo>
                  <a:pt x="82" y="239"/>
                  <a:pt x="82" y="241"/>
                  <a:pt x="82" y="238"/>
                </a:cubicBezTo>
                <a:cubicBezTo>
                  <a:pt x="82" y="236"/>
                  <a:pt x="82" y="236"/>
                  <a:pt x="84" y="235"/>
                </a:cubicBezTo>
                <a:cubicBezTo>
                  <a:pt x="86" y="233"/>
                  <a:pt x="85" y="234"/>
                  <a:pt x="86" y="233"/>
                </a:cubicBezTo>
                <a:cubicBezTo>
                  <a:pt x="87" y="232"/>
                  <a:pt x="86" y="232"/>
                  <a:pt x="87" y="231"/>
                </a:cubicBezTo>
                <a:cubicBezTo>
                  <a:pt x="89" y="230"/>
                  <a:pt x="89" y="230"/>
                  <a:pt x="89" y="230"/>
                </a:cubicBezTo>
                <a:cubicBezTo>
                  <a:pt x="89" y="229"/>
                  <a:pt x="92" y="227"/>
                  <a:pt x="92" y="227"/>
                </a:cubicBezTo>
                <a:cubicBezTo>
                  <a:pt x="92" y="225"/>
                  <a:pt x="92" y="225"/>
                  <a:pt x="92" y="225"/>
                </a:cubicBezTo>
                <a:cubicBezTo>
                  <a:pt x="96" y="223"/>
                  <a:pt x="96" y="223"/>
                  <a:pt x="96" y="223"/>
                </a:cubicBezTo>
                <a:cubicBezTo>
                  <a:pt x="96" y="223"/>
                  <a:pt x="97" y="222"/>
                  <a:pt x="97" y="223"/>
                </a:cubicBezTo>
                <a:cubicBezTo>
                  <a:pt x="96" y="224"/>
                  <a:pt x="95" y="226"/>
                  <a:pt x="95" y="226"/>
                </a:cubicBezTo>
                <a:cubicBezTo>
                  <a:pt x="95" y="228"/>
                  <a:pt x="95" y="228"/>
                  <a:pt x="95" y="228"/>
                </a:cubicBezTo>
                <a:cubicBezTo>
                  <a:pt x="92" y="230"/>
                  <a:pt x="92" y="230"/>
                  <a:pt x="92" y="230"/>
                </a:cubicBezTo>
                <a:cubicBezTo>
                  <a:pt x="92" y="230"/>
                  <a:pt x="94" y="231"/>
                  <a:pt x="93" y="232"/>
                </a:cubicBezTo>
                <a:cubicBezTo>
                  <a:pt x="92" y="233"/>
                  <a:pt x="90" y="234"/>
                  <a:pt x="90" y="234"/>
                </a:cubicBezTo>
                <a:cubicBezTo>
                  <a:pt x="90" y="236"/>
                  <a:pt x="90" y="236"/>
                  <a:pt x="90" y="236"/>
                </a:cubicBezTo>
                <a:cubicBezTo>
                  <a:pt x="91" y="237"/>
                  <a:pt x="91" y="237"/>
                  <a:pt x="91" y="237"/>
                </a:cubicBezTo>
                <a:cubicBezTo>
                  <a:pt x="89" y="241"/>
                  <a:pt x="89" y="241"/>
                  <a:pt x="89" y="241"/>
                </a:cubicBezTo>
                <a:cubicBezTo>
                  <a:pt x="91" y="243"/>
                  <a:pt x="91" y="243"/>
                  <a:pt x="91" y="243"/>
                </a:cubicBezTo>
                <a:cubicBezTo>
                  <a:pt x="92" y="245"/>
                  <a:pt x="92" y="245"/>
                  <a:pt x="92" y="245"/>
                </a:cubicBezTo>
                <a:cubicBezTo>
                  <a:pt x="92" y="245"/>
                  <a:pt x="91" y="246"/>
                  <a:pt x="90" y="247"/>
                </a:cubicBezTo>
                <a:cubicBezTo>
                  <a:pt x="89" y="247"/>
                  <a:pt x="87" y="250"/>
                  <a:pt x="87" y="250"/>
                </a:cubicBezTo>
                <a:cubicBezTo>
                  <a:pt x="85" y="253"/>
                  <a:pt x="85" y="253"/>
                  <a:pt x="85" y="253"/>
                </a:cubicBezTo>
                <a:cubicBezTo>
                  <a:pt x="83" y="256"/>
                  <a:pt x="83" y="256"/>
                  <a:pt x="83" y="256"/>
                </a:cubicBezTo>
                <a:cubicBezTo>
                  <a:pt x="83" y="259"/>
                  <a:pt x="83" y="259"/>
                  <a:pt x="83" y="259"/>
                </a:cubicBezTo>
                <a:cubicBezTo>
                  <a:pt x="82" y="263"/>
                  <a:pt x="82" y="263"/>
                  <a:pt x="82" y="263"/>
                </a:cubicBezTo>
                <a:cubicBezTo>
                  <a:pt x="80" y="264"/>
                  <a:pt x="80" y="264"/>
                  <a:pt x="80" y="264"/>
                </a:cubicBezTo>
                <a:cubicBezTo>
                  <a:pt x="80" y="264"/>
                  <a:pt x="79" y="267"/>
                  <a:pt x="81" y="267"/>
                </a:cubicBezTo>
                <a:cubicBezTo>
                  <a:pt x="83" y="268"/>
                  <a:pt x="83" y="268"/>
                  <a:pt x="84" y="268"/>
                </a:cubicBezTo>
                <a:cubicBezTo>
                  <a:pt x="86" y="268"/>
                  <a:pt x="85" y="268"/>
                  <a:pt x="86" y="268"/>
                </a:cubicBezTo>
                <a:cubicBezTo>
                  <a:pt x="87" y="268"/>
                  <a:pt x="89" y="268"/>
                  <a:pt x="89" y="266"/>
                </a:cubicBezTo>
                <a:cubicBezTo>
                  <a:pt x="89" y="264"/>
                  <a:pt x="89" y="262"/>
                  <a:pt x="89" y="261"/>
                </a:cubicBezTo>
                <a:cubicBezTo>
                  <a:pt x="89" y="261"/>
                  <a:pt x="91" y="258"/>
                  <a:pt x="91" y="258"/>
                </a:cubicBezTo>
                <a:cubicBezTo>
                  <a:pt x="91" y="254"/>
                  <a:pt x="91" y="254"/>
                  <a:pt x="91" y="254"/>
                </a:cubicBezTo>
                <a:cubicBezTo>
                  <a:pt x="91" y="254"/>
                  <a:pt x="91" y="253"/>
                  <a:pt x="93" y="251"/>
                </a:cubicBezTo>
                <a:cubicBezTo>
                  <a:pt x="95" y="250"/>
                  <a:pt x="94" y="250"/>
                  <a:pt x="95" y="250"/>
                </a:cubicBezTo>
                <a:cubicBezTo>
                  <a:pt x="96" y="249"/>
                  <a:pt x="96" y="248"/>
                  <a:pt x="96" y="247"/>
                </a:cubicBezTo>
                <a:cubicBezTo>
                  <a:pt x="97" y="246"/>
                  <a:pt x="97" y="246"/>
                  <a:pt x="97" y="246"/>
                </a:cubicBezTo>
                <a:cubicBezTo>
                  <a:pt x="98" y="244"/>
                  <a:pt x="98" y="244"/>
                  <a:pt x="98" y="244"/>
                </a:cubicBezTo>
                <a:cubicBezTo>
                  <a:pt x="98" y="236"/>
                  <a:pt x="98" y="236"/>
                  <a:pt x="98" y="236"/>
                </a:cubicBezTo>
                <a:cubicBezTo>
                  <a:pt x="98" y="236"/>
                  <a:pt x="98" y="234"/>
                  <a:pt x="99" y="234"/>
                </a:cubicBezTo>
                <a:cubicBezTo>
                  <a:pt x="100" y="234"/>
                  <a:pt x="101" y="234"/>
                  <a:pt x="101" y="234"/>
                </a:cubicBezTo>
                <a:cubicBezTo>
                  <a:pt x="101" y="234"/>
                  <a:pt x="101" y="235"/>
                  <a:pt x="101" y="237"/>
                </a:cubicBezTo>
                <a:cubicBezTo>
                  <a:pt x="100" y="239"/>
                  <a:pt x="101" y="242"/>
                  <a:pt x="101" y="242"/>
                </a:cubicBezTo>
                <a:cubicBezTo>
                  <a:pt x="108" y="248"/>
                  <a:pt x="108" y="248"/>
                  <a:pt x="108" y="248"/>
                </a:cubicBezTo>
                <a:cubicBezTo>
                  <a:pt x="108" y="248"/>
                  <a:pt x="111" y="253"/>
                  <a:pt x="111" y="254"/>
                </a:cubicBezTo>
                <a:cubicBezTo>
                  <a:pt x="111" y="254"/>
                  <a:pt x="116" y="258"/>
                  <a:pt x="116" y="258"/>
                </a:cubicBezTo>
                <a:cubicBezTo>
                  <a:pt x="116" y="258"/>
                  <a:pt x="117" y="259"/>
                  <a:pt x="116" y="260"/>
                </a:cubicBezTo>
                <a:cubicBezTo>
                  <a:pt x="116" y="261"/>
                  <a:pt x="117" y="262"/>
                  <a:pt x="117" y="263"/>
                </a:cubicBezTo>
                <a:cubicBezTo>
                  <a:pt x="116" y="264"/>
                  <a:pt x="115" y="267"/>
                  <a:pt x="115" y="267"/>
                </a:cubicBezTo>
                <a:cubicBezTo>
                  <a:pt x="113" y="268"/>
                  <a:pt x="113" y="268"/>
                  <a:pt x="113" y="268"/>
                </a:cubicBezTo>
                <a:cubicBezTo>
                  <a:pt x="110" y="271"/>
                  <a:pt x="110" y="271"/>
                  <a:pt x="110" y="271"/>
                </a:cubicBezTo>
                <a:cubicBezTo>
                  <a:pt x="109" y="275"/>
                  <a:pt x="109" y="275"/>
                  <a:pt x="109" y="275"/>
                </a:cubicBezTo>
                <a:cubicBezTo>
                  <a:pt x="107" y="278"/>
                  <a:pt x="107" y="278"/>
                  <a:pt x="107" y="278"/>
                </a:cubicBezTo>
                <a:cubicBezTo>
                  <a:pt x="103" y="280"/>
                  <a:pt x="103" y="280"/>
                  <a:pt x="103" y="280"/>
                </a:cubicBezTo>
                <a:cubicBezTo>
                  <a:pt x="98" y="285"/>
                  <a:pt x="98" y="285"/>
                  <a:pt x="98" y="285"/>
                </a:cubicBezTo>
                <a:cubicBezTo>
                  <a:pt x="96" y="289"/>
                  <a:pt x="96" y="289"/>
                  <a:pt x="96" y="289"/>
                </a:cubicBezTo>
                <a:cubicBezTo>
                  <a:pt x="93" y="293"/>
                  <a:pt x="93" y="293"/>
                  <a:pt x="93" y="293"/>
                </a:cubicBezTo>
                <a:cubicBezTo>
                  <a:pt x="93" y="296"/>
                  <a:pt x="93" y="296"/>
                  <a:pt x="93" y="296"/>
                </a:cubicBezTo>
                <a:cubicBezTo>
                  <a:pt x="93" y="296"/>
                  <a:pt x="95" y="300"/>
                  <a:pt x="96" y="300"/>
                </a:cubicBezTo>
                <a:cubicBezTo>
                  <a:pt x="96" y="300"/>
                  <a:pt x="97" y="301"/>
                  <a:pt x="97" y="301"/>
                </a:cubicBezTo>
                <a:cubicBezTo>
                  <a:pt x="98" y="306"/>
                  <a:pt x="98" y="306"/>
                  <a:pt x="98" y="306"/>
                </a:cubicBezTo>
                <a:cubicBezTo>
                  <a:pt x="98" y="306"/>
                  <a:pt x="98" y="309"/>
                  <a:pt x="99" y="309"/>
                </a:cubicBezTo>
                <a:cubicBezTo>
                  <a:pt x="100" y="308"/>
                  <a:pt x="101" y="305"/>
                  <a:pt x="101" y="305"/>
                </a:cubicBezTo>
                <a:cubicBezTo>
                  <a:pt x="101" y="305"/>
                  <a:pt x="99" y="303"/>
                  <a:pt x="99" y="301"/>
                </a:cubicBezTo>
                <a:cubicBezTo>
                  <a:pt x="99" y="299"/>
                  <a:pt x="101" y="296"/>
                  <a:pt x="101" y="296"/>
                </a:cubicBezTo>
                <a:cubicBezTo>
                  <a:pt x="103" y="295"/>
                  <a:pt x="103" y="295"/>
                  <a:pt x="103" y="295"/>
                </a:cubicBezTo>
                <a:cubicBezTo>
                  <a:pt x="103" y="295"/>
                  <a:pt x="102" y="295"/>
                  <a:pt x="103" y="296"/>
                </a:cubicBezTo>
                <a:cubicBezTo>
                  <a:pt x="104" y="298"/>
                  <a:pt x="104" y="297"/>
                  <a:pt x="105" y="298"/>
                </a:cubicBezTo>
                <a:cubicBezTo>
                  <a:pt x="105" y="299"/>
                  <a:pt x="108" y="302"/>
                  <a:pt x="108" y="302"/>
                </a:cubicBezTo>
                <a:cubicBezTo>
                  <a:pt x="108" y="302"/>
                  <a:pt x="111" y="305"/>
                  <a:pt x="112" y="306"/>
                </a:cubicBezTo>
                <a:cubicBezTo>
                  <a:pt x="113" y="307"/>
                  <a:pt x="114" y="309"/>
                  <a:pt x="115" y="309"/>
                </a:cubicBezTo>
                <a:cubicBezTo>
                  <a:pt x="116" y="308"/>
                  <a:pt x="117" y="309"/>
                  <a:pt x="117" y="307"/>
                </a:cubicBezTo>
                <a:cubicBezTo>
                  <a:pt x="117" y="305"/>
                  <a:pt x="118" y="305"/>
                  <a:pt x="118" y="303"/>
                </a:cubicBezTo>
                <a:cubicBezTo>
                  <a:pt x="117" y="302"/>
                  <a:pt x="117" y="299"/>
                  <a:pt x="117" y="299"/>
                </a:cubicBezTo>
                <a:cubicBezTo>
                  <a:pt x="117" y="299"/>
                  <a:pt x="117" y="298"/>
                  <a:pt x="118" y="298"/>
                </a:cubicBezTo>
                <a:cubicBezTo>
                  <a:pt x="120" y="298"/>
                  <a:pt x="120" y="300"/>
                  <a:pt x="120" y="300"/>
                </a:cubicBezTo>
                <a:cubicBezTo>
                  <a:pt x="120" y="300"/>
                  <a:pt x="121" y="303"/>
                  <a:pt x="122" y="304"/>
                </a:cubicBezTo>
                <a:cubicBezTo>
                  <a:pt x="123" y="304"/>
                  <a:pt x="124" y="304"/>
                  <a:pt x="125" y="305"/>
                </a:cubicBezTo>
                <a:cubicBezTo>
                  <a:pt x="126" y="307"/>
                  <a:pt x="131" y="308"/>
                  <a:pt x="131" y="308"/>
                </a:cubicBezTo>
                <a:cubicBezTo>
                  <a:pt x="131" y="308"/>
                  <a:pt x="132" y="307"/>
                  <a:pt x="133" y="306"/>
                </a:cubicBezTo>
                <a:cubicBezTo>
                  <a:pt x="133" y="305"/>
                  <a:pt x="135" y="305"/>
                  <a:pt x="135" y="305"/>
                </a:cubicBezTo>
                <a:cubicBezTo>
                  <a:pt x="135" y="305"/>
                  <a:pt x="134" y="303"/>
                  <a:pt x="137" y="304"/>
                </a:cubicBezTo>
                <a:cubicBezTo>
                  <a:pt x="139" y="304"/>
                  <a:pt x="140" y="305"/>
                  <a:pt x="140" y="304"/>
                </a:cubicBezTo>
                <a:cubicBezTo>
                  <a:pt x="141" y="303"/>
                  <a:pt x="143" y="299"/>
                  <a:pt x="143" y="299"/>
                </a:cubicBezTo>
                <a:cubicBezTo>
                  <a:pt x="143" y="299"/>
                  <a:pt x="142" y="296"/>
                  <a:pt x="145" y="297"/>
                </a:cubicBezTo>
                <a:cubicBezTo>
                  <a:pt x="147" y="299"/>
                  <a:pt x="158" y="301"/>
                  <a:pt x="158" y="301"/>
                </a:cubicBezTo>
                <a:cubicBezTo>
                  <a:pt x="157" y="303"/>
                  <a:pt x="157" y="303"/>
                  <a:pt x="157" y="303"/>
                </a:cubicBezTo>
                <a:cubicBezTo>
                  <a:pt x="153" y="302"/>
                  <a:pt x="153" y="302"/>
                  <a:pt x="153" y="302"/>
                </a:cubicBezTo>
                <a:cubicBezTo>
                  <a:pt x="150" y="303"/>
                  <a:pt x="150" y="303"/>
                  <a:pt x="150" y="303"/>
                </a:cubicBezTo>
                <a:cubicBezTo>
                  <a:pt x="150" y="303"/>
                  <a:pt x="149" y="303"/>
                  <a:pt x="148" y="305"/>
                </a:cubicBezTo>
                <a:cubicBezTo>
                  <a:pt x="148" y="306"/>
                  <a:pt x="148" y="307"/>
                  <a:pt x="147" y="308"/>
                </a:cubicBezTo>
                <a:cubicBezTo>
                  <a:pt x="147" y="309"/>
                  <a:pt x="146" y="310"/>
                  <a:pt x="145" y="310"/>
                </a:cubicBezTo>
                <a:cubicBezTo>
                  <a:pt x="145" y="311"/>
                  <a:pt x="141" y="314"/>
                  <a:pt x="141" y="314"/>
                </a:cubicBezTo>
                <a:cubicBezTo>
                  <a:pt x="139" y="317"/>
                  <a:pt x="139" y="317"/>
                  <a:pt x="139" y="317"/>
                </a:cubicBezTo>
                <a:cubicBezTo>
                  <a:pt x="137" y="322"/>
                  <a:pt x="137" y="322"/>
                  <a:pt x="137" y="322"/>
                </a:cubicBezTo>
                <a:cubicBezTo>
                  <a:pt x="137" y="322"/>
                  <a:pt x="137" y="326"/>
                  <a:pt x="138" y="326"/>
                </a:cubicBezTo>
                <a:cubicBezTo>
                  <a:pt x="139" y="327"/>
                  <a:pt x="141" y="330"/>
                  <a:pt x="141" y="330"/>
                </a:cubicBezTo>
                <a:cubicBezTo>
                  <a:pt x="141" y="330"/>
                  <a:pt x="141" y="332"/>
                  <a:pt x="141" y="333"/>
                </a:cubicBezTo>
                <a:cubicBezTo>
                  <a:pt x="141" y="334"/>
                  <a:pt x="141" y="335"/>
                  <a:pt x="142" y="337"/>
                </a:cubicBezTo>
                <a:cubicBezTo>
                  <a:pt x="143" y="338"/>
                  <a:pt x="144" y="342"/>
                  <a:pt x="144" y="342"/>
                </a:cubicBezTo>
                <a:cubicBezTo>
                  <a:pt x="145" y="342"/>
                  <a:pt x="145" y="342"/>
                  <a:pt x="145" y="342"/>
                </a:cubicBezTo>
                <a:cubicBezTo>
                  <a:pt x="145" y="345"/>
                  <a:pt x="145" y="345"/>
                  <a:pt x="145" y="345"/>
                </a:cubicBezTo>
                <a:cubicBezTo>
                  <a:pt x="145" y="345"/>
                  <a:pt x="145" y="348"/>
                  <a:pt x="146" y="348"/>
                </a:cubicBezTo>
                <a:cubicBezTo>
                  <a:pt x="148" y="348"/>
                  <a:pt x="151" y="346"/>
                  <a:pt x="151" y="346"/>
                </a:cubicBezTo>
                <a:cubicBezTo>
                  <a:pt x="159" y="344"/>
                  <a:pt x="159" y="344"/>
                  <a:pt x="159" y="344"/>
                </a:cubicBezTo>
                <a:cubicBezTo>
                  <a:pt x="159" y="344"/>
                  <a:pt x="158" y="348"/>
                  <a:pt x="158" y="349"/>
                </a:cubicBezTo>
                <a:cubicBezTo>
                  <a:pt x="158" y="350"/>
                  <a:pt x="156" y="350"/>
                  <a:pt x="155" y="351"/>
                </a:cubicBezTo>
                <a:cubicBezTo>
                  <a:pt x="155" y="352"/>
                  <a:pt x="155" y="353"/>
                  <a:pt x="155" y="353"/>
                </a:cubicBezTo>
                <a:cubicBezTo>
                  <a:pt x="155" y="353"/>
                  <a:pt x="154" y="356"/>
                  <a:pt x="153" y="356"/>
                </a:cubicBezTo>
                <a:cubicBezTo>
                  <a:pt x="151" y="356"/>
                  <a:pt x="149" y="357"/>
                  <a:pt x="149" y="357"/>
                </a:cubicBezTo>
                <a:cubicBezTo>
                  <a:pt x="149" y="357"/>
                  <a:pt x="148" y="355"/>
                  <a:pt x="148" y="358"/>
                </a:cubicBezTo>
                <a:cubicBezTo>
                  <a:pt x="147" y="360"/>
                  <a:pt x="146" y="362"/>
                  <a:pt x="146" y="363"/>
                </a:cubicBezTo>
                <a:cubicBezTo>
                  <a:pt x="146" y="364"/>
                  <a:pt x="144" y="365"/>
                  <a:pt x="147" y="366"/>
                </a:cubicBezTo>
                <a:cubicBezTo>
                  <a:pt x="149" y="366"/>
                  <a:pt x="149" y="369"/>
                  <a:pt x="149" y="369"/>
                </a:cubicBezTo>
                <a:cubicBezTo>
                  <a:pt x="149" y="369"/>
                  <a:pt x="147" y="371"/>
                  <a:pt x="146" y="372"/>
                </a:cubicBezTo>
                <a:cubicBezTo>
                  <a:pt x="145" y="373"/>
                  <a:pt x="144" y="372"/>
                  <a:pt x="144" y="373"/>
                </a:cubicBezTo>
                <a:cubicBezTo>
                  <a:pt x="144" y="374"/>
                  <a:pt x="146" y="379"/>
                  <a:pt x="146" y="379"/>
                </a:cubicBezTo>
                <a:cubicBezTo>
                  <a:pt x="146" y="379"/>
                  <a:pt x="146" y="382"/>
                  <a:pt x="144" y="382"/>
                </a:cubicBezTo>
                <a:cubicBezTo>
                  <a:pt x="142" y="382"/>
                  <a:pt x="142" y="382"/>
                  <a:pt x="141" y="382"/>
                </a:cubicBezTo>
                <a:cubicBezTo>
                  <a:pt x="140" y="382"/>
                  <a:pt x="139" y="382"/>
                  <a:pt x="139" y="382"/>
                </a:cubicBezTo>
                <a:cubicBezTo>
                  <a:pt x="139" y="382"/>
                  <a:pt x="140" y="383"/>
                  <a:pt x="140" y="385"/>
                </a:cubicBezTo>
                <a:cubicBezTo>
                  <a:pt x="140" y="387"/>
                  <a:pt x="140" y="389"/>
                  <a:pt x="140" y="389"/>
                </a:cubicBezTo>
                <a:cubicBezTo>
                  <a:pt x="137" y="388"/>
                  <a:pt x="137" y="388"/>
                  <a:pt x="137" y="388"/>
                </a:cubicBezTo>
                <a:cubicBezTo>
                  <a:pt x="134" y="385"/>
                  <a:pt x="134" y="385"/>
                  <a:pt x="134" y="385"/>
                </a:cubicBezTo>
                <a:cubicBezTo>
                  <a:pt x="134" y="385"/>
                  <a:pt x="131" y="385"/>
                  <a:pt x="130" y="385"/>
                </a:cubicBezTo>
                <a:cubicBezTo>
                  <a:pt x="129" y="386"/>
                  <a:pt x="126" y="386"/>
                  <a:pt x="126" y="386"/>
                </a:cubicBezTo>
                <a:cubicBezTo>
                  <a:pt x="126" y="386"/>
                  <a:pt x="121" y="384"/>
                  <a:pt x="120" y="383"/>
                </a:cubicBezTo>
                <a:cubicBezTo>
                  <a:pt x="120" y="382"/>
                  <a:pt x="120" y="382"/>
                  <a:pt x="119" y="383"/>
                </a:cubicBezTo>
                <a:cubicBezTo>
                  <a:pt x="119" y="383"/>
                  <a:pt x="120" y="383"/>
                  <a:pt x="119" y="383"/>
                </a:cubicBezTo>
                <a:cubicBezTo>
                  <a:pt x="118" y="384"/>
                  <a:pt x="120" y="384"/>
                  <a:pt x="116" y="384"/>
                </a:cubicBezTo>
                <a:cubicBezTo>
                  <a:pt x="112" y="385"/>
                  <a:pt x="108" y="386"/>
                  <a:pt x="108" y="386"/>
                </a:cubicBezTo>
                <a:cubicBezTo>
                  <a:pt x="108" y="386"/>
                  <a:pt x="111" y="383"/>
                  <a:pt x="110" y="382"/>
                </a:cubicBezTo>
                <a:cubicBezTo>
                  <a:pt x="109" y="381"/>
                  <a:pt x="110" y="382"/>
                  <a:pt x="108" y="381"/>
                </a:cubicBezTo>
                <a:cubicBezTo>
                  <a:pt x="107" y="380"/>
                  <a:pt x="105" y="378"/>
                  <a:pt x="105" y="377"/>
                </a:cubicBezTo>
                <a:cubicBezTo>
                  <a:pt x="105" y="376"/>
                  <a:pt x="105" y="374"/>
                  <a:pt x="103" y="374"/>
                </a:cubicBezTo>
                <a:cubicBezTo>
                  <a:pt x="102" y="374"/>
                  <a:pt x="101" y="372"/>
                  <a:pt x="99" y="374"/>
                </a:cubicBezTo>
                <a:cubicBezTo>
                  <a:pt x="98" y="375"/>
                  <a:pt x="97" y="375"/>
                  <a:pt x="97" y="376"/>
                </a:cubicBezTo>
                <a:cubicBezTo>
                  <a:pt x="96" y="377"/>
                  <a:pt x="92" y="378"/>
                  <a:pt x="92" y="378"/>
                </a:cubicBezTo>
                <a:cubicBezTo>
                  <a:pt x="92" y="378"/>
                  <a:pt x="95" y="382"/>
                  <a:pt x="95" y="383"/>
                </a:cubicBezTo>
                <a:cubicBezTo>
                  <a:pt x="95" y="384"/>
                  <a:pt x="97" y="388"/>
                  <a:pt x="97" y="388"/>
                </a:cubicBezTo>
                <a:cubicBezTo>
                  <a:pt x="104" y="388"/>
                  <a:pt x="104" y="388"/>
                  <a:pt x="104" y="388"/>
                </a:cubicBezTo>
                <a:cubicBezTo>
                  <a:pt x="104" y="388"/>
                  <a:pt x="99" y="390"/>
                  <a:pt x="99" y="392"/>
                </a:cubicBezTo>
                <a:cubicBezTo>
                  <a:pt x="98" y="393"/>
                  <a:pt x="98" y="394"/>
                  <a:pt x="97" y="395"/>
                </a:cubicBezTo>
                <a:cubicBezTo>
                  <a:pt x="96" y="396"/>
                  <a:pt x="96" y="397"/>
                  <a:pt x="94" y="398"/>
                </a:cubicBezTo>
                <a:cubicBezTo>
                  <a:pt x="91" y="398"/>
                  <a:pt x="88" y="399"/>
                  <a:pt x="86" y="400"/>
                </a:cubicBezTo>
                <a:cubicBezTo>
                  <a:pt x="85" y="401"/>
                  <a:pt x="84" y="401"/>
                  <a:pt x="84" y="402"/>
                </a:cubicBezTo>
                <a:cubicBezTo>
                  <a:pt x="84" y="404"/>
                  <a:pt x="78" y="403"/>
                  <a:pt x="84" y="405"/>
                </a:cubicBezTo>
                <a:cubicBezTo>
                  <a:pt x="90" y="406"/>
                  <a:pt x="91" y="407"/>
                  <a:pt x="91" y="407"/>
                </a:cubicBezTo>
                <a:cubicBezTo>
                  <a:pt x="91" y="407"/>
                  <a:pt x="94" y="404"/>
                  <a:pt x="95" y="403"/>
                </a:cubicBezTo>
                <a:cubicBezTo>
                  <a:pt x="97" y="401"/>
                  <a:pt x="97" y="401"/>
                  <a:pt x="101" y="401"/>
                </a:cubicBezTo>
                <a:cubicBezTo>
                  <a:pt x="105" y="402"/>
                  <a:pt x="105" y="401"/>
                  <a:pt x="105" y="402"/>
                </a:cubicBezTo>
                <a:cubicBezTo>
                  <a:pt x="105" y="404"/>
                  <a:pt x="105" y="405"/>
                  <a:pt x="105" y="407"/>
                </a:cubicBezTo>
                <a:cubicBezTo>
                  <a:pt x="104" y="409"/>
                  <a:pt x="102" y="410"/>
                  <a:pt x="104" y="413"/>
                </a:cubicBezTo>
                <a:cubicBezTo>
                  <a:pt x="106" y="415"/>
                  <a:pt x="103" y="417"/>
                  <a:pt x="103" y="418"/>
                </a:cubicBezTo>
                <a:cubicBezTo>
                  <a:pt x="103" y="418"/>
                  <a:pt x="101" y="421"/>
                  <a:pt x="102" y="421"/>
                </a:cubicBezTo>
                <a:cubicBezTo>
                  <a:pt x="103" y="422"/>
                  <a:pt x="103" y="422"/>
                  <a:pt x="103" y="422"/>
                </a:cubicBezTo>
                <a:cubicBezTo>
                  <a:pt x="103" y="422"/>
                  <a:pt x="101" y="427"/>
                  <a:pt x="101" y="428"/>
                </a:cubicBezTo>
                <a:cubicBezTo>
                  <a:pt x="101" y="428"/>
                  <a:pt x="98" y="434"/>
                  <a:pt x="97" y="434"/>
                </a:cubicBezTo>
                <a:cubicBezTo>
                  <a:pt x="96" y="435"/>
                  <a:pt x="98" y="435"/>
                  <a:pt x="92" y="437"/>
                </a:cubicBezTo>
                <a:cubicBezTo>
                  <a:pt x="86" y="438"/>
                  <a:pt x="83" y="439"/>
                  <a:pt x="83" y="439"/>
                </a:cubicBezTo>
                <a:cubicBezTo>
                  <a:pt x="78" y="441"/>
                  <a:pt x="78" y="441"/>
                  <a:pt x="78" y="441"/>
                </a:cubicBezTo>
                <a:cubicBezTo>
                  <a:pt x="74" y="444"/>
                  <a:pt x="74" y="444"/>
                  <a:pt x="74" y="444"/>
                </a:cubicBezTo>
                <a:cubicBezTo>
                  <a:pt x="71" y="444"/>
                  <a:pt x="71" y="444"/>
                  <a:pt x="71" y="444"/>
                </a:cubicBezTo>
                <a:cubicBezTo>
                  <a:pt x="66" y="443"/>
                  <a:pt x="66" y="443"/>
                  <a:pt x="66" y="443"/>
                </a:cubicBezTo>
                <a:cubicBezTo>
                  <a:pt x="66" y="443"/>
                  <a:pt x="61" y="446"/>
                  <a:pt x="61" y="447"/>
                </a:cubicBezTo>
                <a:cubicBezTo>
                  <a:pt x="61" y="447"/>
                  <a:pt x="58" y="448"/>
                  <a:pt x="57" y="449"/>
                </a:cubicBezTo>
                <a:cubicBezTo>
                  <a:pt x="57" y="450"/>
                  <a:pt x="62" y="452"/>
                  <a:pt x="62" y="452"/>
                </a:cubicBezTo>
                <a:cubicBezTo>
                  <a:pt x="63" y="455"/>
                  <a:pt x="63" y="455"/>
                  <a:pt x="63" y="455"/>
                </a:cubicBezTo>
                <a:cubicBezTo>
                  <a:pt x="61" y="455"/>
                  <a:pt x="61" y="455"/>
                  <a:pt x="61" y="455"/>
                </a:cubicBezTo>
                <a:cubicBezTo>
                  <a:pt x="57" y="456"/>
                  <a:pt x="57" y="456"/>
                  <a:pt x="57" y="456"/>
                </a:cubicBezTo>
                <a:cubicBezTo>
                  <a:pt x="57" y="458"/>
                  <a:pt x="57" y="458"/>
                  <a:pt x="57" y="458"/>
                </a:cubicBezTo>
                <a:cubicBezTo>
                  <a:pt x="59" y="459"/>
                  <a:pt x="59" y="459"/>
                  <a:pt x="59" y="459"/>
                </a:cubicBezTo>
                <a:cubicBezTo>
                  <a:pt x="59" y="459"/>
                  <a:pt x="60" y="460"/>
                  <a:pt x="61" y="460"/>
                </a:cubicBezTo>
                <a:cubicBezTo>
                  <a:pt x="63" y="460"/>
                  <a:pt x="67" y="458"/>
                  <a:pt x="67" y="458"/>
                </a:cubicBezTo>
                <a:cubicBezTo>
                  <a:pt x="62" y="461"/>
                  <a:pt x="62" y="461"/>
                  <a:pt x="62" y="461"/>
                </a:cubicBezTo>
                <a:cubicBezTo>
                  <a:pt x="61" y="464"/>
                  <a:pt x="61" y="464"/>
                  <a:pt x="61" y="464"/>
                </a:cubicBezTo>
                <a:cubicBezTo>
                  <a:pt x="61" y="464"/>
                  <a:pt x="60" y="466"/>
                  <a:pt x="62" y="466"/>
                </a:cubicBezTo>
                <a:cubicBezTo>
                  <a:pt x="64" y="466"/>
                  <a:pt x="66" y="466"/>
                  <a:pt x="66" y="466"/>
                </a:cubicBezTo>
                <a:cubicBezTo>
                  <a:pt x="66" y="466"/>
                  <a:pt x="67" y="464"/>
                  <a:pt x="69" y="464"/>
                </a:cubicBezTo>
                <a:cubicBezTo>
                  <a:pt x="72" y="465"/>
                  <a:pt x="72" y="465"/>
                  <a:pt x="72" y="465"/>
                </a:cubicBezTo>
                <a:cubicBezTo>
                  <a:pt x="72" y="465"/>
                  <a:pt x="73" y="462"/>
                  <a:pt x="74" y="462"/>
                </a:cubicBezTo>
                <a:cubicBezTo>
                  <a:pt x="74" y="462"/>
                  <a:pt x="73" y="462"/>
                  <a:pt x="76" y="462"/>
                </a:cubicBezTo>
                <a:cubicBezTo>
                  <a:pt x="78" y="463"/>
                  <a:pt x="85" y="462"/>
                  <a:pt x="85" y="462"/>
                </a:cubicBezTo>
                <a:cubicBezTo>
                  <a:pt x="85" y="462"/>
                  <a:pt x="86" y="462"/>
                  <a:pt x="86" y="463"/>
                </a:cubicBezTo>
                <a:cubicBezTo>
                  <a:pt x="86" y="465"/>
                  <a:pt x="88" y="465"/>
                  <a:pt x="89" y="467"/>
                </a:cubicBezTo>
                <a:cubicBezTo>
                  <a:pt x="91" y="468"/>
                  <a:pt x="95" y="469"/>
                  <a:pt x="95" y="469"/>
                </a:cubicBezTo>
                <a:cubicBezTo>
                  <a:pt x="92" y="470"/>
                  <a:pt x="92" y="470"/>
                  <a:pt x="92" y="470"/>
                </a:cubicBezTo>
                <a:cubicBezTo>
                  <a:pt x="88" y="469"/>
                  <a:pt x="88" y="469"/>
                  <a:pt x="88" y="469"/>
                </a:cubicBezTo>
                <a:cubicBezTo>
                  <a:pt x="88" y="469"/>
                  <a:pt x="86" y="468"/>
                  <a:pt x="86" y="469"/>
                </a:cubicBezTo>
                <a:cubicBezTo>
                  <a:pt x="86" y="471"/>
                  <a:pt x="85" y="474"/>
                  <a:pt x="85" y="474"/>
                </a:cubicBezTo>
                <a:cubicBezTo>
                  <a:pt x="86" y="474"/>
                  <a:pt x="91" y="475"/>
                  <a:pt x="91" y="475"/>
                </a:cubicBezTo>
                <a:cubicBezTo>
                  <a:pt x="96" y="475"/>
                  <a:pt x="96" y="475"/>
                  <a:pt x="96" y="475"/>
                </a:cubicBezTo>
                <a:cubicBezTo>
                  <a:pt x="98" y="474"/>
                  <a:pt x="98" y="474"/>
                  <a:pt x="98" y="474"/>
                </a:cubicBezTo>
                <a:cubicBezTo>
                  <a:pt x="101" y="472"/>
                  <a:pt x="101" y="472"/>
                  <a:pt x="101" y="472"/>
                </a:cubicBezTo>
                <a:cubicBezTo>
                  <a:pt x="101" y="472"/>
                  <a:pt x="102" y="474"/>
                  <a:pt x="101" y="474"/>
                </a:cubicBezTo>
                <a:cubicBezTo>
                  <a:pt x="101" y="475"/>
                  <a:pt x="102" y="477"/>
                  <a:pt x="102" y="477"/>
                </a:cubicBezTo>
                <a:cubicBezTo>
                  <a:pt x="102" y="477"/>
                  <a:pt x="102" y="480"/>
                  <a:pt x="103" y="480"/>
                </a:cubicBezTo>
                <a:cubicBezTo>
                  <a:pt x="104" y="480"/>
                  <a:pt x="106" y="483"/>
                  <a:pt x="106" y="483"/>
                </a:cubicBezTo>
                <a:cubicBezTo>
                  <a:pt x="108" y="486"/>
                  <a:pt x="108" y="486"/>
                  <a:pt x="108" y="486"/>
                </a:cubicBezTo>
                <a:cubicBezTo>
                  <a:pt x="112" y="487"/>
                  <a:pt x="112" y="487"/>
                  <a:pt x="112" y="487"/>
                </a:cubicBezTo>
                <a:cubicBezTo>
                  <a:pt x="112" y="487"/>
                  <a:pt x="115" y="487"/>
                  <a:pt x="116" y="487"/>
                </a:cubicBezTo>
                <a:cubicBezTo>
                  <a:pt x="117" y="488"/>
                  <a:pt x="119" y="489"/>
                  <a:pt x="119" y="488"/>
                </a:cubicBezTo>
                <a:cubicBezTo>
                  <a:pt x="120" y="487"/>
                  <a:pt x="122" y="485"/>
                  <a:pt x="122" y="485"/>
                </a:cubicBezTo>
                <a:cubicBezTo>
                  <a:pt x="126" y="482"/>
                  <a:pt x="126" y="482"/>
                  <a:pt x="126" y="482"/>
                </a:cubicBezTo>
                <a:cubicBezTo>
                  <a:pt x="126" y="482"/>
                  <a:pt x="128" y="482"/>
                  <a:pt x="130" y="482"/>
                </a:cubicBezTo>
                <a:cubicBezTo>
                  <a:pt x="131" y="482"/>
                  <a:pt x="138" y="481"/>
                  <a:pt x="138" y="481"/>
                </a:cubicBezTo>
                <a:cubicBezTo>
                  <a:pt x="138" y="481"/>
                  <a:pt x="139" y="479"/>
                  <a:pt x="141" y="478"/>
                </a:cubicBezTo>
                <a:cubicBezTo>
                  <a:pt x="142" y="477"/>
                  <a:pt x="146" y="475"/>
                  <a:pt x="146" y="475"/>
                </a:cubicBezTo>
                <a:cubicBezTo>
                  <a:pt x="153" y="473"/>
                  <a:pt x="153" y="473"/>
                  <a:pt x="153" y="473"/>
                </a:cubicBezTo>
                <a:cubicBezTo>
                  <a:pt x="147" y="475"/>
                  <a:pt x="147" y="475"/>
                  <a:pt x="147" y="475"/>
                </a:cubicBezTo>
                <a:cubicBezTo>
                  <a:pt x="145" y="477"/>
                  <a:pt x="145" y="477"/>
                  <a:pt x="145" y="477"/>
                </a:cubicBezTo>
                <a:cubicBezTo>
                  <a:pt x="141" y="480"/>
                  <a:pt x="141" y="480"/>
                  <a:pt x="141" y="480"/>
                </a:cubicBezTo>
                <a:cubicBezTo>
                  <a:pt x="139" y="482"/>
                  <a:pt x="139" y="482"/>
                  <a:pt x="139" y="482"/>
                </a:cubicBezTo>
                <a:cubicBezTo>
                  <a:pt x="139" y="482"/>
                  <a:pt x="137" y="483"/>
                  <a:pt x="136" y="484"/>
                </a:cubicBezTo>
                <a:cubicBezTo>
                  <a:pt x="136" y="484"/>
                  <a:pt x="133" y="489"/>
                  <a:pt x="133" y="489"/>
                </a:cubicBezTo>
                <a:cubicBezTo>
                  <a:pt x="130" y="490"/>
                  <a:pt x="130" y="490"/>
                  <a:pt x="130" y="490"/>
                </a:cubicBezTo>
                <a:cubicBezTo>
                  <a:pt x="130" y="490"/>
                  <a:pt x="127" y="492"/>
                  <a:pt x="126" y="494"/>
                </a:cubicBezTo>
                <a:cubicBezTo>
                  <a:pt x="125" y="495"/>
                  <a:pt x="124" y="496"/>
                  <a:pt x="124" y="496"/>
                </a:cubicBezTo>
                <a:cubicBezTo>
                  <a:pt x="124" y="496"/>
                  <a:pt x="125" y="498"/>
                  <a:pt x="120" y="498"/>
                </a:cubicBezTo>
                <a:cubicBezTo>
                  <a:pt x="115" y="497"/>
                  <a:pt x="111" y="496"/>
                  <a:pt x="111" y="496"/>
                </a:cubicBezTo>
                <a:cubicBezTo>
                  <a:pt x="111" y="496"/>
                  <a:pt x="106" y="495"/>
                  <a:pt x="105" y="495"/>
                </a:cubicBezTo>
                <a:cubicBezTo>
                  <a:pt x="104" y="494"/>
                  <a:pt x="104" y="494"/>
                  <a:pt x="101" y="494"/>
                </a:cubicBezTo>
                <a:cubicBezTo>
                  <a:pt x="99" y="494"/>
                  <a:pt x="89" y="491"/>
                  <a:pt x="89" y="491"/>
                </a:cubicBezTo>
                <a:cubicBezTo>
                  <a:pt x="89" y="491"/>
                  <a:pt x="87" y="491"/>
                  <a:pt x="86" y="492"/>
                </a:cubicBezTo>
                <a:cubicBezTo>
                  <a:pt x="85" y="493"/>
                  <a:pt x="83" y="493"/>
                  <a:pt x="83" y="494"/>
                </a:cubicBezTo>
                <a:cubicBezTo>
                  <a:pt x="83" y="496"/>
                  <a:pt x="83" y="497"/>
                  <a:pt x="83" y="497"/>
                </a:cubicBezTo>
                <a:cubicBezTo>
                  <a:pt x="82" y="500"/>
                  <a:pt x="82" y="500"/>
                  <a:pt x="82" y="500"/>
                </a:cubicBezTo>
                <a:cubicBezTo>
                  <a:pt x="78" y="501"/>
                  <a:pt x="78" y="501"/>
                  <a:pt x="78" y="501"/>
                </a:cubicBezTo>
                <a:cubicBezTo>
                  <a:pt x="73" y="501"/>
                  <a:pt x="73" y="501"/>
                  <a:pt x="73" y="501"/>
                </a:cubicBezTo>
                <a:close/>
                <a:moveTo>
                  <a:pt x="43" y="266"/>
                </a:moveTo>
                <a:cubicBezTo>
                  <a:pt x="43" y="266"/>
                  <a:pt x="43" y="266"/>
                  <a:pt x="43" y="266"/>
                </a:cubicBezTo>
                <a:cubicBezTo>
                  <a:pt x="44" y="266"/>
                  <a:pt x="50" y="266"/>
                  <a:pt x="50" y="266"/>
                </a:cubicBezTo>
                <a:cubicBezTo>
                  <a:pt x="54" y="266"/>
                  <a:pt x="54" y="266"/>
                  <a:pt x="54" y="266"/>
                </a:cubicBezTo>
                <a:cubicBezTo>
                  <a:pt x="54" y="266"/>
                  <a:pt x="59" y="266"/>
                  <a:pt x="60" y="266"/>
                </a:cubicBezTo>
                <a:cubicBezTo>
                  <a:pt x="61" y="266"/>
                  <a:pt x="62" y="267"/>
                  <a:pt x="62" y="267"/>
                </a:cubicBezTo>
                <a:cubicBezTo>
                  <a:pt x="62" y="267"/>
                  <a:pt x="64" y="265"/>
                  <a:pt x="65" y="266"/>
                </a:cubicBezTo>
                <a:cubicBezTo>
                  <a:pt x="66" y="266"/>
                  <a:pt x="68" y="269"/>
                  <a:pt x="68" y="269"/>
                </a:cubicBezTo>
                <a:cubicBezTo>
                  <a:pt x="70" y="274"/>
                  <a:pt x="70" y="274"/>
                  <a:pt x="70" y="274"/>
                </a:cubicBezTo>
                <a:cubicBezTo>
                  <a:pt x="71" y="280"/>
                  <a:pt x="71" y="280"/>
                  <a:pt x="71" y="280"/>
                </a:cubicBezTo>
                <a:cubicBezTo>
                  <a:pt x="72" y="285"/>
                  <a:pt x="72" y="285"/>
                  <a:pt x="72" y="285"/>
                </a:cubicBezTo>
                <a:cubicBezTo>
                  <a:pt x="76" y="290"/>
                  <a:pt x="76" y="290"/>
                  <a:pt x="76" y="290"/>
                </a:cubicBezTo>
                <a:cubicBezTo>
                  <a:pt x="74" y="293"/>
                  <a:pt x="74" y="293"/>
                  <a:pt x="74" y="293"/>
                </a:cubicBezTo>
                <a:cubicBezTo>
                  <a:pt x="74" y="293"/>
                  <a:pt x="74" y="297"/>
                  <a:pt x="74" y="297"/>
                </a:cubicBezTo>
                <a:cubicBezTo>
                  <a:pt x="73" y="297"/>
                  <a:pt x="70" y="298"/>
                  <a:pt x="70" y="298"/>
                </a:cubicBezTo>
                <a:cubicBezTo>
                  <a:pt x="69" y="299"/>
                  <a:pt x="68" y="302"/>
                  <a:pt x="68" y="302"/>
                </a:cubicBezTo>
                <a:cubicBezTo>
                  <a:pt x="68" y="302"/>
                  <a:pt x="72" y="298"/>
                  <a:pt x="73" y="299"/>
                </a:cubicBezTo>
                <a:cubicBezTo>
                  <a:pt x="74" y="299"/>
                  <a:pt x="77" y="299"/>
                  <a:pt x="77" y="299"/>
                </a:cubicBezTo>
                <a:cubicBezTo>
                  <a:pt x="79" y="301"/>
                  <a:pt x="79" y="301"/>
                  <a:pt x="79" y="301"/>
                </a:cubicBezTo>
                <a:cubicBezTo>
                  <a:pt x="81" y="305"/>
                  <a:pt x="81" y="305"/>
                  <a:pt x="81" y="305"/>
                </a:cubicBezTo>
                <a:cubicBezTo>
                  <a:pt x="81" y="310"/>
                  <a:pt x="81" y="310"/>
                  <a:pt x="81" y="310"/>
                </a:cubicBezTo>
                <a:cubicBezTo>
                  <a:pt x="81" y="310"/>
                  <a:pt x="81" y="314"/>
                  <a:pt x="80" y="314"/>
                </a:cubicBezTo>
                <a:cubicBezTo>
                  <a:pt x="80" y="315"/>
                  <a:pt x="79" y="316"/>
                  <a:pt x="78" y="316"/>
                </a:cubicBezTo>
                <a:cubicBezTo>
                  <a:pt x="77" y="316"/>
                  <a:pt x="76" y="316"/>
                  <a:pt x="77" y="314"/>
                </a:cubicBezTo>
                <a:cubicBezTo>
                  <a:pt x="77" y="312"/>
                  <a:pt x="78" y="310"/>
                  <a:pt x="78" y="310"/>
                </a:cubicBezTo>
                <a:cubicBezTo>
                  <a:pt x="78" y="309"/>
                  <a:pt x="79" y="305"/>
                  <a:pt x="78" y="305"/>
                </a:cubicBezTo>
                <a:cubicBezTo>
                  <a:pt x="76" y="305"/>
                  <a:pt x="75" y="303"/>
                  <a:pt x="75" y="305"/>
                </a:cubicBezTo>
                <a:cubicBezTo>
                  <a:pt x="74" y="306"/>
                  <a:pt x="75" y="310"/>
                  <a:pt x="75" y="310"/>
                </a:cubicBezTo>
                <a:cubicBezTo>
                  <a:pt x="75" y="310"/>
                  <a:pt x="76" y="311"/>
                  <a:pt x="76" y="312"/>
                </a:cubicBezTo>
                <a:cubicBezTo>
                  <a:pt x="75" y="313"/>
                  <a:pt x="75" y="312"/>
                  <a:pt x="74" y="314"/>
                </a:cubicBezTo>
                <a:cubicBezTo>
                  <a:pt x="72" y="315"/>
                  <a:pt x="75" y="316"/>
                  <a:pt x="75" y="316"/>
                </a:cubicBezTo>
                <a:cubicBezTo>
                  <a:pt x="76" y="318"/>
                  <a:pt x="76" y="318"/>
                  <a:pt x="76" y="318"/>
                </a:cubicBezTo>
                <a:cubicBezTo>
                  <a:pt x="76" y="318"/>
                  <a:pt x="76" y="321"/>
                  <a:pt x="75" y="321"/>
                </a:cubicBezTo>
                <a:cubicBezTo>
                  <a:pt x="74" y="322"/>
                  <a:pt x="74" y="323"/>
                  <a:pt x="70" y="321"/>
                </a:cubicBezTo>
                <a:cubicBezTo>
                  <a:pt x="66" y="320"/>
                  <a:pt x="65" y="319"/>
                  <a:pt x="65" y="319"/>
                </a:cubicBezTo>
                <a:cubicBezTo>
                  <a:pt x="64" y="324"/>
                  <a:pt x="64" y="324"/>
                  <a:pt x="64" y="324"/>
                </a:cubicBezTo>
                <a:cubicBezTo>
                  <a:pt x="62" y="328"/>
                  <a:pt x="62" y="328"/>
                  <a:pt x="62" y="328"/>
                </a:cubicBezTo>
                <a:cubicBezTo>
                  <a:pt x="55" y="330"/>
                  <a:pt x="55" y="330"/>
                  <a:pt x="55" y="330"/>
                </a:cubicBezTo>
                <a:cubicBezTo>
                  <a:pt x="51" y="325"/>
                  <a:pt x="51" y="325"/>
                  <a:pt x="51" y="325"/>
                </a:cubicBezTo>
                <a:cubicBezTo>
                  <a:pt x="51" y="325"/>
                  <a:pt x="48" y="326"/>
                  <a:pt x="47" y="326"/>
                </a:cubicBezTo>
                <a:cubicBezTo>
                  <a:pt x="46" y="325"/>
                  <a:pt x="41" y="324"/>
                  <a:pt x="41" y="324"/>
                </a:cubicBezTo>
                <a:cubicBezTo>
                  <a:pt x="40" y="319"/>
                  <a:pt x="40" y="319"/>
                  <a:pt x="40" y="319"/>
                </a:cubicBezTo>
                <a:cubicBezTo>
                  <a:pt x="35" y="314"/>
                  <a:pt x="35" y="314"/>
                  <a:pt x="35" y="314"/>
                </a:cubicBezTo>
                <a:cubicBezTo>
                  <a:pt x="36" y="310"/>
                  <a:pt x="36" y="310"/>
                  <a:pt x="36" y="310"/>
                </a:cubicBezTo>
                <a:cubicBezTo>
                  <a:pt x="33" y="304"/>
                  <a:pt x="33" y="304"/>
                  <a:pt x="33" y="304"/>
                </a:cubicBezTo>
                <a:cubicBezTo>
                  <a:pt x="27" y="305"/>
                  <a:pt x="27" y="305"/>
                  <a:pt x="27" y="305"/>
                </a:cubicBezTo>
                <a:cubicBezTo>
                  <a:pt x="25" y="310"/>
                  <a:pt x="25" y="310"/>
                  <a:pt x="25" y="310"/>
                </a:cubicBezTo>
                <a:cubicBezTo>
                  <a:pt x="25" y="310"/>
                  <a:pt x="27" y="312"/>
                  <a:pt x="25" y="313"/>
                </a:cubicBezTo>
                <a:cubicBezTo>
                  <a:pt x="23" y="313"/>
                  <a:pt x="19" y="314"/>
                  <a:pt x="19" y="314"/>
                </a:cubicBezTo>
                <a:cubicBezTo>
                  <a:pt x="19" y="314"/>
                  <a:pt x="14" y="315"/>
                  <a:pt x="13" y="315"/>
                </a:cubicBezTo>
                <a:cubicBezTo>
                  <a:pt x="13" y="315"/>
                  <a:pt x="9" y="309"/>
                  <a:pt x="9" y="309"/>
                </a:cubicBezTo>
                <a:cubicBezTo>
                  <a:pt x="9" y="309"/>
                  <a:pt x="7" y="309"/>
                  <a:pt x="6" y="309"/>
                </a:cubicBezTo>
                <a:cubicBezTo>
                  <a:pt x="5" y="309"/>
                  <a:pt x="5" y="310"/>
                  <a:pt x="5" y="308"/>
                </a:cubicBezTo>
                <a:cubicBezTo>
                  <a:pt x="5" y="306"/>
                  <a:pt x="4" y="303"/>
                  <a:pt x="4" y="303"/>
                </a:cubicBezTo>
                <a:cubicBezTo>
                  <a:pt x="4" y="303"/>
                  <a:pt x="7" y="306"/>
                  <a:pt x="4" y="302"/>
                </a:cubicBezTo>
                <a:cubicBezTo>
                  <a:pt x="1" y="298"/>
                  <a:pt x="0" y="294"/>
                  <a:pt x="0" y="294"/>
                </a:cubicBezTo>
                <a:cubicBezTo>
                  <a:pt x="5" y="291"/>
                  <a:pt x="5" y="291"/>
                  <a:pt x="5" y="291"/>
                </a:cubicBezTo>
                <a:cubicBezTo>
                  <a:pt x="5" y="291"/>
                  <a:pt x="10" y="291"/>
                  <a:pt x="11" y="292"/>
                </a:cubicBezTo>
                <a:cubicBezTo>
                  <a:pt x="12" y="292"/>
                  <a:pt x="13" y="290"/>
                  <a:pt x="13" y="290"/>
                </a:cubicBezTo>
                <a:cubicBezTo>
                  <a:pt x="13" y="290"/>
                  <a:pt x="15" y="288"/>
                  <a:pt x="13" y="287"/>
                </a:cubicBezTo>
                <a:cubicBezTo>
                  <a:pt x="12" y="287"/>
                  <a:pt x="10" y="285"/>
                  <a:pt x="10" y="285"/>
                </a:cubicBezTo>
                <a:cubicBezTo>
                  <a:pt x="10" y="285"/>
                  <a:pt x="8" y="283"/>
                  <a:pt x="11" y="282"/>
                </a:cubicBezTo>
                <a:cubicBezTo>
                  <a:pt x="14" y="282"/>
                  <a:pt x="14" y="282"/>
                  <a:pt x="16" y="282"/>
                </a:cubicBezTo>
                <a:cubicBezTo>
                  <a:pt x="18" y="283"/>
                  <a:pt x="19" y="286"/>
                  <a:pt x="20" y="282"/>
                </a:cubicBezTo>
                <a:cubicBezTo>
                  <a:pt x="21" y="279"/>
                  <a:pt x="19" y="279"/>
                  <a:pt x="22" y="278"/>
                </a:cubicBezTo>
                <a:cubicBezTo>
                  <a:pt x="25" y="278"/>
                  <a:pt x="27" y="277"/>
                  <a:pt x="27" y="276"/>
                </a:cubicBezTo>
                <a:cubicBezTo>
                  <a:pt x="27" y="275"/>
                  <a:pt x="27" y="271"/>
                  <a:pt x="28" y="271"/>
                </a:cubicBezTo>
                <a:cubicBezTo>
                  <a:pt x="29" y="271"/>
                  <a:pt x="34" y="272"/>
                  <a:pt x="34" y="272"/>
                </a:cubicBezTo>
                <a:cubicBezTo>
                  <a:pt x="34" y="272"/>
                  <a:pt x="36" y="270"/>
                  <a:pt x="38" y="271"/>
                </a:cubicBezTo>
                <a:cubicBezTo>
                  <a:pt x="40" y="271"/>
                  <a:pt x="41" y="270"/>
                  <a:pt x="41" y="270"/>
                </a:cubicBezTo>
                <a:cubicBezTo>
                  <a:pt x="41" y="270"/>
                  <a:pt x="43" y="266"/>
                  <a:pt x="43" y="266"/>
                </a:cubicBezTo>
                <a:close/>
                <a:moveTo>
                  <a:pt x="74" y="227"/>
                </a:moveTo>
                <a:cubicBezTo>
                  <a:pt x="74" y="227"/>
                  <a:pt x="74" y="227"/>
                  <a:pt x="74" y="227"/>
                </a:cubicBezTo>
                <a:cubicBezTo>
                  <a:pt x="74" y="227"/>
                  <a:pt x="73" y="224"/>
                  <a:pt x="74" y="224"/>
                </a:cubicBezTo>
                <a:cubicBezTo>
                  <a:pt x="75" y="224"/>
                  <a:pt x="78" y="223"/>
                  <a:pt x="78" y="223"/>
                </a:cubicBezTo>
                <a:cubicBezTo>
                  <a:pt x="78" y="223"/>
                  <a:pt x="79" y="221"/>
                  <a:pt x="79" y="222"/>
                </a:cubicBezTo>
                <a:cubicBezTo>
                  <a:pt x="80" y="222"/>
                  <a:pt x="80" y="224"/>
                  <a:pt x="79" y="224"/>
                </a:cubicBezTo>
                <a:cubicBezTo>
                  <a:pt x="79" y="224"/>
                  <a:pt x="77" y="226"/>
                  <a:pt x="77" y="226"/>
                </a:cubicBezTo>
                <a:cubicBezTo>
                  <a:pt x="77" y="226"/>
                  <a:pt x="75" y="227"/>
                  <a:pt x="75" y="227"/>
                </a:cubicBezTo>
                <a:cubicBezTo>
                  <a:pt x="74" y="227"/>
                  <a:pt x="74" y="227"/>
                  <a:pt x="74" y="227"/>
                </a:cubicBezTo>
                <a:close/>
                <a:moveTo>
                  <a:pt x="87" y="248"/>
                </a:moveTo>
                <a:cubicBezTo>
                  <a:pt x="87" y="248"/>
                  <a:pt x="87" y="248"/>
                  <a:pt x="87" y="248"/>
                </a:cubicBezTo>
                <a:cubicBezTo>
                  <a:pt x="87" y="248"/>
                  <a:pt x="87" y="249"/>
                  <a:pt x="86" y="249"/>
                </a:cubicBezTo>
                <a:cubicBezTo>
                  <a:pt x="85" y="249"/>
                  <a:pt x="83" y="249"/>
                  <a:pt x="83" y="248"/>
                </a:cubicBezTo>
                <a:cubicBezTo>
                  <a:pt x="83" y="248"/>
                  <a:pt x="84" y="246"/>
                  <a:pt x="85" y="246"/>
                </a:cubicBezTo>
                <a:cubicBezTo>
                  <a:pt x="85" y="246"/>
                  <a:pt x="86" y="245"/>
                  <a:pt x="86" y="245"/>
                </a:cubicBezTo>
                <a:cubicBezTo>
                  <a:pt x="86" y="245"/>
                  <a:pt x="86" y="244"/>
                  <a:pt x="86" y="244"/>
                </a:cubicBezTo>
                <a:cubicBezTo>
                  <a:pt x="87" y="244"/>
                  <a:pt x="88" y="246"/>
                  <a:pt x="88" y="246"/>
                </a:cubicBezTo>
                <a:cubicBezTo>
                  <a:pt x="87" y="248"/>
                  <a:pt x="87" y="248"/>
                  <a:pt x="87" y="248"/>
                </a:cubicBezTo>
                <a:close/>
                <a:moveTo>
                  <a:pt x="95" y="255"/>
                </a:moveTo>
                <a:cubicBezTo>
                  <a:pt x="95" y="255"/>
                  <a:pt x="95" y="255"/>
                  <a:pt x="95" y="255"/>
                </a:cubicBezTo>
                <a:cubicBezTo>
                  <a:pt x="95" y="254"/>
                  <a:pt x="97" y="252"/>
                  <a:pt x="97" y="251"/>
                </a:cubicBezTo>
                <a:cubicBezTo>
                  <a:pt x="98" y="251"/>
                  <a:pt x="98" y="250"/>
                  <a:pt x="98" y="250"/>
                </a:cubicBezTo>
                <a:cubicBezTo>
                  <a:pt x="99" y="249"/>
                  <a:pt x="100" y="249"/>
                  <a:pt x="101" y="249"/>
                </a:cubicBezTo>
                <a:cubicBezTo>
                  <a:pt x="103" y="250"/>
                  <a:pt x="105" y="252"/>
                  <a:pt x="104" y="252"/>
                </a:cubicBezTo>
                <a:cubicBezTo>
                  <a:pt x="104" y="253"/>
                  <a:pt x="103" y="252"/>
                  <a:pt x="103" y="255"/>
                </a:cubicBezTo>
                <a:cubicBezTo>
                  <a:pt x="103" y="258"/>
                  <a:pt x="103" y="258"/>
                  <a:pt x="103" y="259"/>
                </a:cubicBezTo>
                <a:cubicBezTo>
                  <a:pt x="104" y="260"/>
                  <a:pt x="103" y="263"/>
                  <a:pt x="103" y="263"/>
                </a:cubicBezTo>
                <a:cubicBezTo>
                  <a:pt x="103" y="263"/>
                  <a:pt x="102" y="265"/>
                  <a:pt x="101" y="265"/>
                </a:cubicBezTo>
                <a:cubicBezTo>
                  <a:pt x="101" y="265"/>
                  <a:pt x="101" y="265"/>
                  <a:pt x="99" y="264"/>
                </a:cubicBezTo>
                <a:cubicBezTo>
                  <a:pt x="98" y="264"/>
                  <a:pt x="95" y="262"/>
                  <a:pt x="95" y="262"/>
                </a:cubicBezTo>
                <a:cubicBezTo>
                  <a:pt x="95" y="262"/>
                  <a:pt x="95" y="257"/>
                  <a:pt x="95" y="257"/>
                </a:cubicBezTo>
                <a:cubicBezTo>
                  <a:pt x="95" y="256"/>
                  <a:pt x="94" y="255"/>
                  <a:pt x="94" y="255"/>
                </a:cubicBezTo>
                <a:cubicBezTo>
                  <a:pt x="95" y="255"/>
                  <a:pt x="95" y="255"/>
                  <a:pt x="95" y="255"/>
                </a:cubicBezTo>
                <a:close/>
                <a:moveTo>
                  <a:pt x="74" y="210"/>
                </a:moveTo>
                <a:cubicBezTo>
                  <a:pt x="74" y="210"/>
                  <a:pt x="74" y="210"/>
                  <a:pt x="74" y="210"/>
                </a:cubicBezTo>
                <a:cubicBezTo>
                  <a:pt x="74" y="210"/>
                  <a:pt x="74" y="209"/>
                  <a:pt x="76" y="209"/>
                </a:cubicBezTo>
                <a:cubicBezTo>
                  <a:pt x="77" y="210"/>
                  <a:pt x="77" y="211"/>
                  <a:pt x="77" y="212"/>
                </a:cubicBezTo>
                <a:cubicBezTo>
                  <a:pt x="77" y="213"/>
                  <a:pt x="80" y="213"/>
                  <a:pt x="79" y="214"/>
                </a:cubicBezTo>
                <a:cubicBezTo>
                  <a:pt x="77" y="215"/>
                  <a:pt x="76" y="215"/>
                  <a:pt x="76" y="215"/>
                </a:cubicBezTo>
                <a:cubicBezTo>
                  <a:pt x="76" y="214"/>
                  <a:pt x="75" y="215"/>
                  <a:pt x="75" y="214"/>
                </a:cubicBezTo>
                <a:cubicBezTo>
                  <a:pt x="75" y="213"/>
                  <a:pt x="73" y="212"/>
                  <a:pt x="73" y="212"/>
                </a:cubicBezTo>
                <a:cubicBezTo>
                  <a:pt x="73" y="212"/>
                  <a:pt x="74" y="210"/>
                  <a:pt x="74" y="210"/>
                </a:cubicBezTo>
                <a:close/>
                <a:moveTo>
                  <a:pt x="61" y="196"/>
                </a:moveTo>
                <a:cubicBezTo>
                  <a:pt x="61" y="196"/>
                  <a:pt x="61" y="196"/>
                  <a:pt x="61" y="196"/>
                </a:cubicBezTo>
                <a:cubicBezTo>
                  <a:pt x="63" y="197"/>
                  <a:pt x="64" y="196"/>
                  <a:pt x="64" y="197"/>
                </a:cubicBezTo>
                <a:cubicBezTo>
                  <a:pt x="65" y="197"/>
                  <a:pt x="66" y="198"/>
                  <a:pt x="65" y="199"/>
                </a:cubicBezTo>
                <a:cubicBezTo>
                  <a:pt x="63" y="200"/>
                  <a:pt x="63" y="200"/>
                  <a:pt x="61" y="200"/>
                </a:cubicBezTo>
                <a:cubicBezTo>
                  <a:pt x="60" y="200"/>
                  <a:pt x="62" y="200"/>
                  <a:pt x="60" y="200"/>
                </a:cubicBezTo>
                <a:cubicBezTo>
                  <a:pt x="58" y="200"/>
                  <a:pt x="55" y="202"/>
                  <a:pt x="57" y="199"/>
                </a:cubicBezTo>
                <a:cubicBezTo>
                  <a:pt x="59" y="197"/>
                  <a:pt x="61" y="196"/>
                  <a:pt x="61" y="196"/>
                </a:cubicBezTo>
                <a:close/>
                <a:moveTo>
                  <a:pt x="72" y="191"/>
                </a:moveTo>
                <a:cubicBezTo>
                  <a:pt x="72" y="191"/>
                  <a:pt x="72" y="191"/>
                  <a:pt x="72" y="191"/>
                </a:cubicBezTo>
                <a:cubicBezTo>
                  <a:pt x="73" y="191"/>
                  <a:pt x="74" y="189"/>
                  <a:pt x="75" y="190"/>
                </a:cubicBezTo>
                <a:cubicBezTo>
                  <a:pt x="76" y="191"/>
                  <a:pt x="78" y="192"/>
                  <a:pt x="76" y="193"/>
                </a:cubicBezTo>
                <a:cubicBezTo>
                  <a:pt x="74" y="194"/>
                  <a:pt x="74" y="194"/>
                  <a:pt x="73" y="195"/>
                </a:cubicBezTo>
                <a:cubicBezTo>
                  <a:pt x="71" y="196"/>
                  <a:pt x="69" y="197"/>
                  <a:pt x="68" y="197"/>
                </a:cubicBezTo>
                <a:cubicBezTo>
                  <a:pt x="67" y="197"/>
                  <a:pt x="66" y="195"/>
                  <a:pt x="67" y="195"/>
                </a:cubicBezTo>
                <a:cubicBezTo>
                  <a:pt x="68" y="195"/>
                  <a:pt x="69" y="194"/>
                  <a:pt x="70" y="194"/>
                </a:cubicBezTo>
                <a:cubicBezTo>
                  <a:pt x="70" y="193"/>
                  <a:pt x="72" y="191"/>
                  <a:pt x="72" y="191"/>
                </a:cubicBezTo>
                <a:close/>
                <a:moveTo>
                  <a:pt x="78" y="171"/>
                </a:moveTo>
                <a:cubicBezTo>
                  <a:pt x="78" y="171"/>
                  <a:pt x="78" y="171"/>
                  <a:pt x="78" y="171"/>
                </a:cubicBezTo>
                <a:cubicBezTo>
                  <a:pt x="78" y="171"/>
                  <a:pt x="78" y="168"/>
                  <a:pt x="79" y="169"/>
                </a:cubicBezTo>
                <a:cubicBezTo>
                  <a:pt x="81" y="169"/>
                  <a:pt x="81" y="169"/>
                  <a:pt x="81" y="170"/>
                </a:cubicBezTo>
                <a:cubicBezTo>
                  <a:pt x="81" y="171"/>
                  <a:pt x="83" y="170"/>
                  <a:pt x="81" y="171"/>
                </a:cubicBezTo>
                <a:cubicBezTo>
                  <a:pt x="80" y="171"/>
                  <a:pt x="78" y="171"/>
                  <a:pt x="78" y="171"/>
                </a:cubicBezTo>
                <a:close/>
                <a:moveTo>
                  <a:pt x="87" y="181"/>
                </a:moveTo>
                <a:cubicBezTo>
                  <a:pt x="87" y="181"/>
                  <a:pt x="87" y="181"/>
                  <a:pt x="87" y="181"/>
                </a:cubicBezTo>
                <a:cubicBezTo>
                  <a:pt x="87" y="181"/>
                  <a:pt x="88" y="179"/>
                  <a:pt x="89" y="179"/>
                </a:cubicBezTo>
                <a:cubicBezTo>
                  <a:pt x="89" y="179"/>
                  <a:pt x="90" y="179"/>
                  <a:pt x="90" y="180"/>
                </a:cubicBezTo>
                <a:cubicBezTo>
                  <a:pt x="90" y="181"/>
                  <a:pt x="90" y="183"/>
                  <a:pt x="89" y="183"/>
                </a:cubicBezTo>
                <a:cubicBezTo>
                  <a:pt x="88" y="183"/>
                  <a:pt x="88" y="184"/>
                  <a:pt x="87" y="183"/>
                </a:cubicBezTo>
                <a:cubicBezTo>
                  <a:pt x="86" y="183"/>
                  <a:pt x="87" y="181"/>
                  <a:pt x="87" y="181"/>
                </a:cubicBezTo>
                <a:close/>
                <a:moveTo>
                  <a:pt x="82" y="177"/>
                </a:moveTo>
                <a:cubicBezTo>
                  <a:pt x="82" y="177"/>
                  <a:pt x="82" y="177"/>
                  <a:pt x="82" y="177"/>
                </a:cubicBezTo>
                <a:cubicBezTo>
                  <a:pt x="82" y="177"/>
                  <a:pt x="81" y="173"/>
                  <a:pt x="83" y="173"/>
                </a:cubicBezTo>
                <a:cubicBezTo>
                  <a:pt x="85" y="172"/>
                  <a:pt x="86" y="172"/>
                  <a:pt x="86" y="172"/>
                </a:cubicBezTo>
                <a:cubicBezTo>
                  <a:pt x="86" y="172"/>
                  <a:pt x="89" y="176"/>
                  <a:pt x="89" y="176"/>
                </a:cubicBezTo>
                <a:cubicBezTo>
                  <a:pt x="88" y="177"/>
                  <a:pt x="88" y="178"/>
                  <a:pt x="86" y="178"/>
                </a:cubicBezTo>
                <a:cubicBezTo>
                  <a:pt x="85" y="178"/>
                  <a:pt x="84" y="179"/>
                  <a:pt x="84" y="178"/>
                </a:cubicBezTo>
                <a:cubicBezTo>
                  <a:pt x="83" y="177"/>
                  <a:pt x="82" y="177"/>
                  <a:pt x="82" y="177"/>
                </a:cubicBezTo>
                <a:close/>
                <a:moveTo>
                  <a:pt x="45" y="174"/>
                </a:moveTo>
                <a:cubicBezTo>
                  <a:pt x="45" y="174"/>
                  <a:pt x="45" y="174"/>
                  <a:pt x="45" y="174"/>
                </a:cubicBezTo>
                <a:cubicBezTo>
                  <a:pt x="46" y="174"/>
                  <a:pt x="46" y="173"/>
                  <a:pt x="46" y="175"/>
                </a:cubicBezTo>
                <a:cubicBezTo>
                  <a:pt x="46" y="176"/>
                  <a:pt x="46" y="177"/>
                  <a:pt x="46" y="177"/>
                </a:cubicBezTo>
                <a:cubicBezTo>
                  <a:pt x="46" y="177"/>
                  <a:pt x="45" y="179"/>
                  <a:pt x="44" y="178"/>
                </a:cubicBezTo>
                <a:cubicBezTo>
                  <a:pt x="43" y="177"/>
                  <a:pt x="43" y="176"/>
                  <a:pt x="43" y="176"/>
                </a:cubicBezTo>
                <a:cubicBezTo>
                  <a:pt x="45" y="174"/>
                  <a:pt x="45" y="174"/>
                  <a:pt x="45" y="174"/>
                </a:cubicBezTo>
                <a:close/>
                <a:moveTo>
                  <a:pt x="53" y="164"/>
                </a:moveTo>
                <a:cubicBezTo>
                  <a:pt x="53" y="164"/>
                  <a:pt x="53" y="164"/>
                  <a:pt x="53" y="164"/>
                </a:cubicBezTo>
                <a:cubicBezTo>
                  <a:pt x="54" y="165"/>
                  <a:pt x="56" y="167"/>
                  <a:pt x="56" y="167"/>
                </a:cubicBezTo>
                <a:cubicBezTo>
                  <a:pt x="53" y="170"/>
                  <a:pt x="53" y="170"/>
                  <a:pt x="53" y="170"/>
                </a:cubicBezTo>
                <a:cubicBezTo>
                  <a:pt x="53" y="170"/>
                  <a:pt x="50" y="171"/>
                  <a:pt x="50" y="172"/>
                </a:cubicBezTo>
                <a:cubicBezTo>
                  <a:pt x="49" y="172"/>
                  <a:pt x="51" y="175"/>
                  <a:pt x="49" y="174"/>
                </a:cubicBezTo>
                <a:cubicBezTo>
                  <a:pt x="47" y="173"/>
                  <a:pt x="46" y="171"/>
                  <a:pt x="47" y="171"/>
                </a:cubicBezTo>
                <a:cubicBezTo>
                  <a:pt x="48" y="170"/>
                  <a:pt x="48" y="170"/>
                  <a:pt x="49" y="169"/>
                </a:cubicBezTo>
                <a:cubicBezTo>
                  <a:pt x="50" y="168"/>
                  <a:pt x="52" y="165"/>
                  <a:pt x="52" y="165"/>
                </a:cubicBezTo>
                <a:cubicBezTo>
                  <a:pt x="53" y="164"/>
                  <a:pt x="53" y="164"/>
                  <a:pt x="53" y="164"/>
                </a:cubicBezTo>
                <a:close/>
                <a:moveTo>
                  <a:pt x="58" y="150"/>
                </a:moveTo>
                <a:cubicBezTo>
                  <a:pt x="58" y="150"/>
                  <a:pt x="58" y="150"/>
                  <a:pt x="58" y="150"/>
                </a:cubicBezTo>
                <a:cubicBezTo>
                  <a:pt x="58" y="150"/>
                  <a:pt x="60" y="150"/>
                  <a:pt x="61" y="151"/>
                </a:cubicBezTo>
                <a:cubicBezTo>
                  <a:pt x="61" y="151"/>
                  <a:pt x="62" y="154"/>
                  <a:pt x="62" y="154"/>
                </a:cubicBezTo>
                <a:cubicBezTo>
                  <a:pt x="62" y="154"/>
                  <a:pt x="63" y="155"/>
                  <a:pt x="62" y="156"/>
                </a:cubicBezTo>
                <a:cubicBezTo>
                  <a:pt x="61" y="157"/>
                  <a:pt x="59" y="158"/>
                  <a:pt x="59" y="158"/>
                </a:cubicBezTo>
                <a:cubicBezTo>
                  <a:pt x="59" y="163"/>
                  <a:pt x="59" y="163"/>
                  <a:pt x="59" y="163"/>
                </a:cubicBezTo>
                <a:cubicBezTo>
                  <a:pt x="58" y="165"/>
                  <a:pt x="58" y="165"/>
                  <a:pt x="58" y="165"/>
                </a:cubicBezTo>
                <a:cubicBezTo>
                  <a:pt x="55" y="164"/>
                  <a:pt x="55" y="164"/>
                  <a:pt x="55" y="164"/>
                </a:cubicBezTo>
                <a:cubicBezTo>
                  <a:pt x="55" y="158"/>
                  <a:pt x="55" y="158"/>
                  <a:pt x="55" y="158"/>
                </a:cubicBezTo>
                <a:cubicBezTo>
                  <a:pt x="54" y="155"/>
                  <a:pt x="54" y="155"/>
                  <a:pt x="54" y="155"/>
                </a:cubicBezTo>
                <a:cubicBezTo>
                  <a:pt x="57" y="152"/>
                  <a:pt x="57" y="152"/>
                  <a:pt x="57" y="152"/>
                </a:cubicBezTo>
                <a:cubicBezTo>
                  <a:pt x="58" y="150"/>
                  <a:pt x="58" y="150"/>
                  <a:pt x="58" y="150"/>
                </a:cubicBezTo>
                <a:close/>
                <a:moveTo>
                  <a:pt x="60" y="142"/>
                </a:moveTo>
                <a:cubicBezTo>
                  <a:pt x="60" y="142"/>
                  <a:pt x="60" y="142"/>
                  <a:pt x="60" y="142"/>
                </a:cubicBezTo>
                <a:cubicBezTo>
                  <a:pt x="60" y="142"/>
                  <a:pt x="62" y="141"/>
                  <a:pt x="63" y="142"/>
                </a:cubicBezTo>
                <a:cubicBezTo>
                  <a:pt x="64" y="143"/>
                  <a:pt x="64" y="141"/>
                  <a:pt x="65" y="143"/>
                </a:cubicBezTo>
                <a:cubicBezTo>
                  <a:pt x="66" y="145"/>
                  <a:pt x="67" y="145"/>
                  <a:pt x="66" y="146"/>
                </a:cubicBezTo>
                <a:cubicBezTo>
                  <a:pt x="66" y="147"/>
                  <a:pt x="66" y="148"/>
                  <a:pt x="65" y="149"/>
                </a:cubicBezTo>
                <a:cubicBezTo>
                  <a:pt x="64" y="150"/>
                  <a:pt x="65" y="151"/>
                  <a:pt x="63" y="150"/>
                </a:cubicBezTo>
                <a:cubicBezTo>
                  <a:pt x="61" y="149"/>
                  <a:pt x="61" y="149"/>
                  <a:pt x="60" y="148"/>
                </a:cubicBezTo>
                <a:cubicBezTo>
                  <a:pt x="59" y="147"/>
                  <a:pt x="59" y="147"/>
                  <a:pt x="59" y="147"/>
                </a:cubicBezTo>
                <a:cubicBezTo>
                  <a:pt x="60" y="142"/>
                  <a:pt x="60" y="142"/>
                  <a:pt x="60" y="142"/>
                </a:cubicBezTo>
                <a:close/>
                <a:moveTo>
                  <a:pt x="69" y="132"/>
                </a:moveTo>
                <a:cubicBezTo>
                  <a:pt x="69" y="132"/>
                  <a:pt x="69" y="132"/>
                  <a:pt x="69" y="132"/>
                </a:cubicBezTo>
                <a:cubicBezTo>
                  <a:pt x="69" y="132"/>
                  <a:pt x="70" y="131"/>
                  <a:pt x="69" y="133"/>
                </a:cubicBezTo>
                <a:cubicBezTo>
                  <a:pt x="67" y="136"/>
                  <a:pt x="67" y="137"/>
                  <a:pt x="68" y="137"/>
                </a:cubicBezTo>
                <a:cubicBezTo>
                  <a:pt x="68" y="137"/>
                  <a:pt x="69" y="137"/>
                  <a:pt x="69" y="137"/>
                </a:cubicBezTo>
                <a:cubicBezTo>
                  <a:pt x="69" y="141"/>
                  <a:pt x="69" y="141"/>
                  <a:pt x="69" y="141"/>
                </a:cubicBezTo>
                <a:cubicBezTo>
                  <a:pt x="69" y="141"/>
                  <a:pt x="69" y="142"/>
                  <a:pt x="66" y="141"/>
                </a:cubicBezTo>
                <a:cubicBezTo>
                  <a:pt x="63" y="141"/>
                  <a:pt x="61" y="140"/>
                  <a:pt x="61" y="140"/>
                </a:cubicBezTo>
                <a:cubicBezTo>
                  <a:pt x="58" y="137"/>
                  <a:pt x="58" y="137"/>
                  <a:pt x="58" y="137"/>
                </a:cubicBezTo>
                <a:cubicBezTo>
                  <a:pt x="58" y="137"/>
                  <a:pt x="57" y="136"/>
                  <a:pt x="59" y="134"/>
                </a:cubicBezTo>
                <a:cubicBezTo>
                  <a:pt x="60" y="132"/>
                  <a:pt x="63" y="133"/>
                  <a:pt x="63" y="133"/>
                </a:cubicBezTo>
                <a:cubicBezTo>
                  <a:pt x="63" y="133"/>
                  <a:pt x="64" y="135"/>
                  <a:pt x="65" y="133"/>
                </a:cubicBezTo>
                <a:cubicBezTo>
                  <a:pt x="66" y="131"/>
                  <a:pt x="66" y="129"/>
                  <a:pt x="67" y="130"/>
                </a:cubicBezTo>
                <a:cubicBezTo>
                  <a:pt x="68" y="131"/>
                  <a:pt x="69" y="132"/>
                  <a:pt x="69" y="132"/>
                </a:cubicBezTo>
                <a:close/>
                <a:moveTo>
                  <a:pt x="77" y="121"/>
                </a:moveTo>
                <a:cubicBezTo>
                  <a:pt x="77" y="121"/>
                  <a:pt x="77" y="121"/>
                  <a:pt x="77" y="121"/>
                </a:cubicBezTo>
                <a:cubicBezTo>
                  <a:pt x="76" y="120"/>
                  <a:pt x="76" y="118"/>
                  <a:pt x="76" y="118"/>
                </a:cubicBezTo>
                <a:cubicBezTo>
                  <a:pt x="77" y="116"/>
                  <a:pt x="77" y="116"/>
                  <a:pt x="77" y="116"/>
                </a:cubicBezTo>
                <a:cubicBezTo>
                  <a:pt x="77" y="116"/>
                  <a:pt x="75" y="114"/>
                  <a:pt x="75" y="113"/>
                </a:cubicBezTo>
                <a:cubicBezTo>
                  <a:pt x="75" y="112"/>
                  <a:pt x="75" y="110"/>
                  <a:pt x="77" y="109"/>
                </a:cubicBezTo>
                <a:cubicBezTo>
                  <a:pt x="78" y="108"/>
                  <a:pt x="79" y="106"/>
                  <a:pt x="80" y="106"/>
                </a:cubicBezTo>
                <a:cubicBezTo>
                  <a:pt x="80" y="107"/>
                  <a:pt x="80" y="107"/>
                  <a:pt x="81" y="109"/>
                </a:cubicBezTo>
                <a:cubicBezTo>
                  <a:pt x="82" y="110"/>
                  <a:pt x="82" y="112"/>
                  <a:pt x="83" y="111"/>
                </a:cubicBezTo>
                <a:cubicBezTo>
                  <a:pt x="84" y="110"/>
                  <a:pt x="84" y="109"/>
                  <a:pt x="85" y="108"/>
                </a:cubicBezTo>
                <a:cubicBezTo>
                  <a:pt x="86" y="107"/>
                  <a:pt x="87" y="104"/>
                  <a:pt x="87" y="104"/>
                </a:cubicBezTo>
                <a:cubicBezTo>
                  <a:pt x="87" y="104"/>
                  <a:pt x="89" y="105"/>
                  <a:pt x="90" y="104"/>
                </a:cubicBezTo>
                <a:cubicBezTo>
                  <a:pt x="92" y="103"/>
                  <a:pt x="90" y="103"/>
                  <a:pt x="93" y="102"/>
                </a:cubicBezTo>
                <a:cubicBezTo>
                  <a:pt x="96" y="102"/>
                  <a:pt x="97" y="102"/>
                  <a:pt x="98" y="100"/>
                </a:cubicBezTo>
                <a:cubicBezTo>
                  <a:pt x="99" y="99"/>
                  <a:pt x="99" y="100"/>
                  <a:pt x="100" y="99"/>
                </a:cubicBezTo>
                <a:cubicBezTo>
                  <a:pt x="101" y="98"/>
                  <a:pt x="102" y="97"/>
                  <a:pt x="103" y="97"/>
                </a:cubicBezTo>
                <a:cubicBezTo>
                  <a:pt x="104" y="98"/>
                  <a:pt x="105" y="99"/>
                  <a:pt x="105" y="100"/>
                </a:cubicBezTo>
                <a:cubicBezTo>
                  <a:pt x="105" y="101"/>
                  <a:pt x="106" y="103"/>
                  <a:pt x="105" y="104"/>
                </a:cubicBezTo>
                <a:cubicBezTo>
                  <a:pt x="104" y="105"/>
                  <a:pt x="104" y="106"/>
                  <a:pt x="103" y="106"/>
                </a:cubicBezTo>
                <a:cubicBezTo>
                  <a:pt x="102" y="107"/>
                  <a:pt x="99" y="109"/>
                  <a:pt x="99" y="109"/>
                </a:cubicBezTo>
                <a:cubicBezTo>
                  <a:pt x="99" y="109"/>
                  <a:pt x="99" y="111"/>
                  <a:pt x="100" y="111"/>
                </a:cubicBezTo>
                <a:cubicBezTo>
                  <a:pt x="101" y="111"/>
                  <a:pt x="103" y="108"/>
                  <a:pt x="103" y="110"/>
                </a:cubicBezTo>
                <a:cubicBezTo>
                  <a:pt x="102" y="112"/>
                  <a:pt x="105" y="113"/>
                  <a:pt x="102" y="114"/>
                </a:cubicBezTo>
                <a:cubicBezTo>
                  <a:pt x="100" y="114"/>
                  <a:pt x="98" y="113"/>
                  <a:pt x="98" y="113"/>
                </a:cubicBezTo>
                <a:cubicBezTo>
                  <a:pt x="96" y="116"/>
                  <a:pt x="96" y="116"/>
                  <a:pt x="96" y="116"/>
                </a:cubicBezTo>
                <a:cubicBezTo>
                  <a:pt x="96" y="116"/>
                  <a:pt x="94" y="115"/>
                  <a:pt x="94" y="116"/>
                </a:cubicBezTo>
                <a:cubicBezTo>
                  <a:pt x="94" y="117"/>
                  <a:pt x="95" y="119"/>
                  <a:pt x="95" y="119"/>
                </a:cubicBezTo>
                <a:cubicBezTo>
                  <a:pt x="93" y="121"/>
                  <a:pt x="93" y="121"/>
                  <a:pt x="93" y="121"/>
                </a:cubicBezTo>
                <a:cubicBezTo>
                  <a:pt x="93" y="121"/>
                  <a:pt x="90" y="120"/>
                  <a:pt x="90" y="121"/>
                </a:cubicBezTo>
                <a:cubicBezTo>
                  <a:pt x="91" y="122"/>
                  <a:pt x="92" y="124"/>
                  <a:pt x="92" y="124"/>
                </a:cubicBezTo>
                <a:cubicBezTo>
                  <a:pt x="92" y="124"/>
                  <a:pt x="92" y="126"/>
                  <a:pt x="90" y="126"/>
                </a:cubicBezTo>
                <a:cubicBezTo>
                  <a:pt x="88" y="126"/>
                  <a:pt x="86" y="126"/>
                  <a:pt x="85" y="126"/>
                </a:cubicBezTo>
                <a:cubicBezTo>
                  <a:pt x="84" y="125"/>
                  <a:pt x="84" y="125"/>
                  <a:pt x="84" y="125"/>
                </a:cubicBezTo>
                <a:cubicBezTo>
                  <a:pt x="83" y="128"/>
                  <a:pt x="83" y="128"/>
                  <a:pt x="83" y="128"/>
                </a:cubicBezTo>
                <a:cubicBezTo>
                  <a:pt x="83" y="128"/>
                  <a:pt x="84" y="129"/>
                  <a:pt x="83" y="130"/>
                </a:cubicBezTo>
                <a:cubicBezTo>
                  <a:pt x="82" y="131"/>
                  <a:pt x="79" y="131"/>
                  <a:pt x="79" y="131"/>
                </a:cubicBezTo>
                <a:cubicBezTo>
                  <a:pt x="79" y="131"/>
                  <a:pt x="78" y="131"/>
                  <a:pt x="78" y="131"/>
                </a:cubicBezTo>
                <a:cubicBezTo>
                  <a:pt x="78" y="132"/>
                  <a:pt x="77" y="134"/>
                  <a:pt x="76" y="134"/>
                </a:cubicBezTo>
                <a:cubicBezTo>
                  <a:pt x="75" y="133"/>
                  <a:pt x="73" y="132"/>
                  <a:pt x="72" y="131"/>
                </a:cubicBezTo>
                <a:cubicBezTo>
                  <a:pt x="72" y="130"/>
                  <a:pt x="71" y="126"/>
                  <a:pt x="73" y="127"/>
                </a:cubicBezTo>
                <a:cubicBezTo>
                  <a:pt x="75" y="127"/>
                  <a:pt x="77" y="128"/>
                  <a:pt x="77" y="126"/>
                </a:cubicBezTo>
                <a:cubicBezTo>
                  <a:pt x="77" y="124"/>
                  <a:pt x="76" y="123"/>
                  <a:pt x="76" y="123"/>
                </a:cubicBezTo>
                <a:cubicBezTo>
                  <a:pt x="77" y="121"/>
                  <a:pt x="77" y="121"/>
                  <a:pt x="77" y="121"/>
                </a:cubicBezTo>
                <a:close/>
                <a:moveTo>
                  <a:pt x="267" y="15"/>
                </a:moveTo>
                <a:cubicBezTo>
                  <a:pt x="267" y="15"/>
                  <a:pt x="267" y="15"/>
                  <a:pt x="267" y="15"/>
                </a:cubicBezTo>
                <a:cubicBezTo>
                  <a:pt x="268" y="15"/>
                  <a:pt x="271" y="16"/>
                  <a:pt x="271" y="15"/>
                </a:cubicBezTo>
                <a:cubicBezTo>
                  <a:pt x="271" y="15"/>
                  <a:pt x="272" y="13"/>
                  <a:pt x="272" y="13"/>
                </a:cubicBezTo>
                <a:cubicBezTo>
                  <a:pt x="271" y="12"/>
                  <a:pt x="270" y="11"/>
                  <a:pt x="269" y="12"/>
                </a:cubicBezTo>
                <a:cubicBezTo>
                  <a:pt x="268" y="12"/>
                  <a:pt x="267" y="13"/>
                  <a:pt x="267" y="13"/>
                </a:cubicBezTo>
                <a:cubicBezTo>
                  <a:pt x="267" y="14"/>
                  <a:pt x="267" y="15"/>
                  <a:pt x="267" y="15"/>
                </a:cubicBezTo>
                <a:close/>
                <a:moveTo>
                  <a:pt x="235" y="32"/>
                </a:moveTo>
                <a:cubicBezTo>
                  <a:pt x="235" y="32"/>
                  <a:pt x="235" y="32"/>
                  <a:pt x="235" y="32"/>
                </a:cubicBezTo>
                <a:cubicBezTo>
                  <a:pt x="236" y="32"/>
                  <a:pt x="237" y="30"/>
                  <a:pt x="237" y="31"/>
                </a:cubicBezTo>
                <a:cubicBezTo>
                  <a:pt x="237" y="33"/>
                  <a:pt x="238" y="33"/>
                  <a:pt x="237" y="34"/>
                </a:cubicBezTo>
                <a:cubicBezTo>
                  <a:pt x="236" y="34"/>
                  <a:pt x="234" y="36"/>
                  <a:pt x="233" y="35"/>
                </a:cubicBezTo>
                <a:cubicBezTo>
                  <a:pt x="233" y="35"/>
                  <a:pt x="234" y="31"/>
                  <a:pt x="234" y="31"/>
                </a:cubicBezTo>
                <a:cubicBezTo>
                  <a:pt x="235" y="32"/>
                  <a:pt x="235" y="32"/>
                  <a:pt x="235" y="32"/>
                </a:cubicBezTo>
                <a:close/>
                <a:moveTo>
                  <a:pt x="254" y="34"/>
                </a:moveTo>
                <a:cubicBezTo>
                  <a:pt x="254" y="34"/>
                  <a:pt x="254" y="34"/>
                  <a:pt x="254" y="34"/>
                </a:cubicBezTo>
                <a:cubicBezTo>
                  <a:pt x="254" y="34"/>
                  <a:pt x="254" y="35"/>
                  <a:pt x="252" y="34"/>
                </a:cubicBezTo>
                <a:cubicBezTo>
                  <a:pt x="249" y="34"/>
                  <a:pt x="248" y="35"/>
                  <a:pt x="248" y="33"/>
                </a:cubicBezTo>
                <a:cubicBezTo>
                  <a:pt x="248" y="32"/>
                  <a:pt x="249" y="31"/>
                  <a:pt x="247" y="30"/>
                </a:cubicBezTo>
                <a:cubicBezTo>
                  <a:pt x="245" y="30"/>
                  <a:pt x="245" y="30"/>
                  <a:pt x="245" y="30"/>
                </a:cubicBezTo>
                <a:cubicBezTo>
                  <a:pt x="245" y="30"/>
                  <a:pt x="244" y="28"/>
                  <a:pt x="245" y="27"/>
                </a:cubicBezTo>
                <a:cubicBezTo>
                  <a:pt x="247" y="25"/>
                  <a:pt x="247" y="26"/>
                  <a:pt x="248" y="26"/>
                </a:cubicBezTo>
                <a:cubicBezTo>
                  <a:pt x="250" y="26"/>
                  <a:pt x="249" y="26"/>
                  <a:pt x="251" y="27"/>
                </a:cubicBezTo>
                <a:cubicBezTo>
                  <a:pt x="253" y="27"/>
                  <a:pt x="254" y="28"/>
                  <a:pt x="254" y="26"/>
                </a:cubicBezTo>
                <a:cubicBezTo>
                  <a:pt x="254" y="25"/>
                  <a:pt x="255" y="25"/>
                  <a:pt x="253" y="23"/>
                </a:cubicBezTo>
                <a:cubicBezTo>
                  <a:pt x="252" y="21"/>
                  <a:pt x="252" y="22"/>
                  <a:pt x="251" y="21"/>
                </a:cubicBezTo>
                <a:cubicBezTo>
                  <a:pt x="250" y="19"/>
                  <a:pt x="248" y="17"/>
                  <a:pt x="249" y="16"/>
                </a:cubicBezTo>
                <a:cubicBezTo>
                  <a:pt x="249" y="15"/>
                  <a:pt x="248" y="15"/>
                  <a:pt x="250" y="13"/>
                </a:cubicBezTo>
                <a:cubicBezTo>
                  <a:pt x="253" y="12"/>
                  <a:pt x="255" y="10"/>
                  <a:pt x="256" y="10"/>
                </a:cubicBezTo>
                <a:cubicBezTo>
                  <a:pt x="257" y="10"/>
                  <a:pt x="258" y="10"/>
                  <a:pt x="258" y="11"/>
                </a:cubicBezTo>
                <a:cubicBezTo>
                  <a:pt x="258" y="13"/>
                  <a:pt x="258" y="14"/>
                  <a:pt x="257" y="15"/>
                </a:cubicBezTo>
                <a:cubicBezTo>
                  <a:pt x="256" y="15"/>
                  <a:pt x="256" y="16"/>
                  <a:pt x="256" y="16"/>
                </a:cubicBezTo>
                <a:cubicBezTo>
                  <a:pt x="256" y="16"/>
                  <a:pt x="255" y="19"/>
                  <a:pt x="257" y="19"/>
                </a:cubicBezTo>
                <a:cubicBezTo>
                  <a:pt x="259" y="18"/>
                  <a:pt x="260" y="16"/>
                  <a:pt x="260" y="15"/>
                </a:cubicBezTo>
                <a:cubicBezTo>
                  <a:pt x="261" y="14"/>
                  <a:pt x="262" y="15"/>
                  <a:pt x="261" y="13"/>
                </a:cubicBezTo>
                <a:cubicBezTo>
                  <a:pt x="261" y="11"/>
                  <a:pt x="260" y="10"/>
                  <a:pt x="261" y="10"/>
                </a:cubicBezTo>
                <a:cubicBezTo>
                  <a:pt x="262" y="10"/>
                  <a:pt x="263" y="12"/>
                  <a:pt x="264" y="10"/>
                </a:cubicBezTo>
                <a:cubicBezTo>
                  <a:pt x="266" y="7"/>
                  <a:pt x="266" y="6"/>
                  <a:pt x="266" y="6"/>
                </a:cubicBezTo>
                <a:cubicBezTo>
                  <a:pt x="266" y="6"/>
                  <a:pt x="265" y="6"/>
                  <a:pt x="267" y="5"/>
                </a:cubicBezTo>
                <a:cubicBezTo>
                  <a:pt x="269" y="4"/>
                  <a:pt x="268" y="3"/>
                  <a:pt x="269" y="2"/>
                </a:cubicBezTo>
                <a:cubicBezTo>
                  <a:pt x="270" y="1"/>
                  <a:pt x="268" y="0"/>
                  <a:pt x="271" y="0"/>
                </a:cubicBezTo>
                <a:cubicBezTo>
                  <a:pt x="273" y="1"/>
                  <a:pt x="273" y="1"/>
                  <a:pt x="274" y="2"/>
                </a:cubicBezTo>
                <a:cubicBezTo>
                  <a:pt x="275" y="2"/>
                  <a:pt x="273" y="6"/>
                  <a:pt x="272" y="6"/>
                </a:cubicBezTo>
                <a:cubicBezTo>
                  <a:pt x="271" y="6"/>
                  <a:pt x="271" y="5"/>
                  <a:pt x="269" y="6"/>
                </a:cubicBezTo>
                <a:cubicBezTo>
                  <a:pt x="268" y="7"/>
                  <a:pt x="270" y="9"/>
                  <a:pt x="269" y="10"/>
                </a:cubicBezTo>
                <a:cubicBezTo>
                  <a:pt x="268" y="11"/>
                  <a:pt x="267" y="10"/>
                  <a:pt x="266" y="11"/>
                </a:cubicBezTo>
                <a:cubicBezTo>
                  <a:pt x="265" y="12"/>
                  <a:pt x="265" y="12"/>
                  <a:pt x="265" y="13"/>
                </a:cubicBezTo>
                <a:cubicBezTo>
                  <a:pt x="265" y="14"/>
                  <a:pt x="264" y="15"/>
                  <a:pt x="263" y="16"/>
                </a:cubicBezTo>
                <a:cubicBezTo>
                  <a:pt x="263" y="16"/>
                  <a:pt x="260" y="14"/>
                  <a:pt x="263" y="16"/>
                </a:cubicBezTo>
                <a:cubicBezTo>
                  <a:pt x="266" y="18"/>
                  <a:pt x="267" y="18"/>
                  <a:pt x="266" y="19"/>
                </a:cubicBezTo>
                <a:cubicBezTo>
                  <a:pt x="265" y="19"/>
                  <a:pt x="263" y="19"/>
                  <a:pt x="262" y="20"/>
                </a:cubicBezTo>
                <a:cubicBezTo>
                  <a:pt x="261" y="20"/>
                  <a:pt x="260" y="21"/>
                  <a:pt x="262" y="22"/>
                </a:cubicBezTo>
                <a:cubicBezTo>
                  <a:pt x="264" y="23"/>
                  <a:pt x="263" y="23"/>
                  <a:pt x="264" y="23"/>
                </a:cubicBezTo>
                <a:cubicBezTo>
                  <a:pt x="265" y="22"/>
                  <a:pt x="270" y="22"/>
                  <a:pt x="270" y="23"/>
                </a:cubicBezTo>
                <a:cubicBezTo>
                  <a:pt x="269" y="25"/>
                  <a:pt x="270" y="25"/>
                  <a:pt x="268" y="26"/>
                </a:cubicBezTo>
                <a:cubicBezTo>
                  <a:pt x="265" y="27"/>
                  <a:pt x="263" y="26"/>
                  <a:pt x="262" y="25"/>
                </a:cubicBezTo>
                <a:cubicBezTo>
                  <a:pt x="261" y="25"/>
                  <a:pt x="261" y="23"/>
                  <a:pt x="261" y="26"/>
                </a:cubicBezTo>
                <a:cubicBezTo>
                  <a:pt x="262" y="29"/>
                  <a:pt x="264" y="29"/>
                  <a:pt x="263" y="29"/>
                </a:cubicBezTo>
                <a:cubicBezTo>
                  <a:pt x="261" y="29"/>
                  <a:pt x="259" y="29"/>
                  <a:pt x="259" y="29"/>
                </a:cubicBezTo>
                <a:cubicBezTo>
                  <a:pt x="259" y="29"/>
                  <a:pt x="258" y="27"/>
                  <a:pt x="259" y="30"/>
                </a:cubicBezTo>
                <a:cubicBezTo>
                  <a:pt x="260" y="33"/>
                  <a:pt x="260" y="33"/>
                  <a:pt x="260" y="33"/>
                </a:cubicBezTo>
                <a:cubicBezTo>
                  <a:pt x="260" y="33"/>
                  <a:pt x="258" y="34"/>
                  <a:pt x="258" y="34"/>
                </a:cubicBezTo>
                <a:cubicBezTo>
                  <a:pt x="258" y="35"/>
                  <a:pt x="259" y="37"/>
                  <a:pt x="260" y="38"/>
                </a:cubicBezTo>
                <a:cubicBezTo>
                  <a:pt x="260" y="38"/>
                  <a:pt x="259" y="42"/>
                  <a:pt x="258" y="42"/>
                </a:cubicBezTo>
                <a:cubicBezTo>
                  <a:pt x="258" y="42"/>
                  <a:pt x="258" y="43"/>
                  <a:pt x="257" y="44"/>
                </a:cubicBezTo>
                <a:cubicBezTo>
                  <a:pt x="256" y="45"/>
                  <a:pt x="255" y="46"/>
                  <a:pt x="255" y="46"/>
                </a:cubicBezTo>
                <a:cubicBezTo>
                  <a:pt x="253" y="52"/>
                  <a:pt x="253" y="52"/>
                  <a:pt x="253" y="52"/>
                </a:cubicBezTo>
                <a:cubicBezTo>
                  <a:pt x="253" y="52"/>
                  <a:pt x="252" y="54"/>
                  <a:pt x="251" y="52"/>
                </a:cubicBezTo>
                <a:cubicBezTo>
                  <a:pt x="251" y="50"/>
                  <a:pt x="250" y="50"/>
                  <a:pt x="251" y="49"/>
                </a:cubicBezTo>
                <a:cubicBezTo>
                  <a:pt x="252" y="49"/>
                  <a:pt x="252" y="47"/>
                  <a:pt x="253" y="46"/>
                </a:cubicBezTo>
                <a:cubicBezTo>
                  <a:pt x="253" y="45"/>
                  <a:pt x="254" y="41"/>
                  <a:pt x="254" y="41"/>
                </a:cubicBezTo>
                <a:cubicBezTo>
                  <a:pt x="254" y="41"/>
                  <a:pt x="256" y="41"/>
                  <a:pt x="257" y="40"/>
                </a:cubicBezTo>
                <a:cubicBezTo>
                  <a:pt x="257" y="40"/>
                  <a:pt x="255" y="36"/>
                  <a:pt x="255" y="36"/>
                </a:cubicBezTo>
                <a:cubicBezTo>
                  <a:pt x="256" y="34"/>
                  <a:pt x="256" y="34"/>
                  <a:pt x="256" y="34"/>
                </a:cubicBezTo>
                <a:cubicBezTo>
                  <a:pt x="254" y="34"/>
                  <a:pt x="254" y="34"/>
                  <a:pt x="254" y="34"/>
                </a:cubicBezTo>
                <a:close/>
                <a:moveTo>
                  <a:pt x="239" y="67"/>
                </a:moveTo>
                <a:cubicBezTo>
                  <a:pt x="239" y="67"/>
                  <a:pt x="239" y="67"/>
                  <a:pt x="239" y="67"/>
                </a:cubicBezTo>
                <a:cubicBezTo>
                  <a:pt x="239" y="67"/>
                  <a:pt x="242" y="63"/>
                  <a:pt x="243" y="64"/>
                </a:cubicBezTo>
                <a:cubicBezTo>
                  <a:pt x="243" y="64"/>
                  <a:pt x="243" y="65"/>
                  <a:pt x="243" y="66"/>
                </a:cubicBezTo>
                <a:cubicBezTo>
                  <a:pt x="243" y="66"/>
                  <a:pt x="244" y="68"/>
                  <a:pt x="243" y="68"/>
                </a:cubicBezTo>
                <a:cubicBezTo>
                  <a:pt x="242" y="68"/>
                  <a:pt x="241" y="68"/>
                  <a:pt x="240" y="68"/>
                </a:cubicBezTo>
                <a:cubicBezTo>
                  <a:pt x="240" y="68"/>
                  <a:pt x="239" y="67"/>
                  <a:pt x="239" y="67"/>
                </a:cubicBezTo>
                <a:close/>
                <a:moveTo>
                  <a:pt x="196" y="98"/>
                </a:moveTo>
                <a:cubicBezTo>
                  <a:pt x="196" y="98"/>
                  <a:pt x="196" y="98"/>
                  <a:pt x="196" y="98"/>
                </a:cubicBezTo>
                <a:cubicBezTo>
                  <a:pt x="198" y="96"/>
                  <a:pt x="198" y="96"/>
                  <a:pt x="198" y="96"/>
                </a:cubicBezTo>
                <a:cubicBezTo>
                  <a:pt x="201" y="97"/>
                  <a:pt x="201" y="97"/>
                  <a:pt x="201" y="97"/>
                </a:cubicBezTo>
                <a:cubicBezTo>
                  <a:pt x="201" y="97"/>
                  <a:pt x="202" y="95"/>
                  <a:pt x="202" y="97"/>
                </a:cubicBezTo>
                <a:cubicBezTo>
                  <a:pt x="201" y="99"/>
                  <a:pt x="199" y="102"/>
                  <a:pt x="199" y="102"/>
                </a:cubicBezTo>
                <a:cubicBezTo>
                  <a:pt x="199" y="102"/>
                  <a:pt x="200" y="102"/>
                  <a:pt x="198" y="103"/>
                </a:cubicBezTo>
                <a:cubicBezTo>
                  <a:pt x="196" y="104"/>
                  <a:pt x="196" y="105"/>
                  <a:pt x="195" y="103"/>
                </a:cubicBezTo>
                <a:cubicBezTo>
                  <a:pt x="194" y="102"/>
                  <a:pt x="193" y="102"/>
                  <a:pt x="193" y="101"/>
                </a:cubicBezTo>
                <a:cubicBezTo>
                  <a:pt x="194" y="100"/>
                  <a:pt x="194" y="98"/>
                  <a:pt x="194" y="98"/>
                </a:cubicBezTo>
                <a:cubicBezTo>
                  <a:pt x="196" y="98"/>
                  <a:pt x="196" y="98"/>
                  <a:pt x="196" y="98"/>
                </a:cubicBezTo>
                <a:close/>
                <a:moveTo>
                  <a:pt x="217" y="72"/>
                </a:moveTo>
                <a:cubicBezTo>
                  <a:pt x="217" y="72"/>
                  <a:pt x="217" y="72"/>
                  <a:pt x="217" y="72"/>
                </a:cubicBezTo>
                <a:cubicBezTo>
                  <a:pt x="217" y="72"/>
                  <a:pt x="218" y="70"/>
                  <a:pt x="219" y="70"/>
                </a:cubicBezTo>
                <a:cubicBezTo>
                  <a:pt x="220" y="71"/>
                  <a:pt x="221" y="71"/>
                  <a:pt x="221" y="72"/>
                </a:cubicBezTo>
                <a:cubicBezTo>
                  <a:pt x="220" y="73"/>
                  <a:pt x="219" y="74"/>
                  <a:pt x="218" y="74"/>
                </a:cubicBezTo>
                <a:cubicBezTo>
                  <a:pt x="217" y="74"/>
                  <a:pt x="217" y="72"/>
                  <a:pt x="217" y="72"/>
                </a:cubicBezTo>
                <a:close/>
                <a:moveTo>
                  <a:pt x="213" y="77"/>
                </a:moveTo>
                <a:cubicBezTo>
                  <a:pt x="213" y="77"/>
                  <a:pt x="213" y="77"/>
                  <a:pt x="213" y="77"/>
                </a:cubicBezTo>
                <a:cubicBezTo>
                  <a:pt x="213" y="77"/>
                  <a:pt x="215" y="75"/>
                  <a:pt x="216" y="76"/>
                </a:cubicBezTo>
                <a:cubicBezTo>
                  <a:pt x="216" y="76"/>
                  <a:pt x="217" y="76"/>
                  <a:pt x="216" y="77"/>
                </a:cubicBezTo>
                <a:cubicBezTo>
                  <a:pt x="216" y="78"/>
                  <a:pt x="218" y="77"/>
                  <a:pt x="215" y="78"/>
                </a:cubicBezTo>
                <a:cubicBezTo>
                  <a:pt x="213" y="80"/>
                  <a:pt x="214" y="81"/>
                  <a:pt x="212" y="80"/>
                </a:cubicBezTo>
                <a:cubicBezTo>
                  <a:pt x="211" y="79"/>
                  <a:pt x="211" y="78"/>
                  <a:pt x="211" y="77"/>
                </a:cubicBezTo>
                <a:cubicBezTo>
                  <a:pt x="211" y="77"/>
                  <a:pt x="212" y="75"/>
                  <a:pt x="212" y="75"/>
                </a:cubicBezTo>
                <a:cubicBezTo>
                  <a:pt x="213" y="76"/>
                  <a:pt x="213" y="77"/>
                  <a:pt x="213" y="77"/>
                </a:cubicBezTo>
                <a:close/>
                <a:moveTo>
                  <a:pt x="205" y="80"/>
                </a:moveTo>
                <a:cubicBezTo>
                  <a:pt x="205" y="80"/>
                  <a:pt x="205" y="80"/>
                  <a:pt x="205" y="80"/>
                </a:cubicBezTo>
                <a:cubicBezTo>
                  <a:pt x="205" y="80"/>
                  <a:pt x="207" y="81"/>
                  <a:pt x="207" y="81"/>
                </a:cubicBezTo>
                <a:cubicBezTo>
                  <a:pt x="208" y="82"/>
                  <a:pt x="208" y="81"/>
                  <a:pt x="209" y="80"/>
                </a:cubicBezTo>
                <a:cubicBezTo>
                  <a:pt x="211" y="80"/>
                  <a:pt x="209" y="80"/>
                  <a:pt x="210" y="79"/>
                </a:cubicBezTo>
                <a:cubicBezTo>
                  <a:pt x="211" y="77"/>
                  <a:pt x="210" y="78"/>
                  <a:pt x="210" y="77"/>
                </a:cubicBezTo>
                <a:cubicBezTo>
                  <a:pt x="209" y="77"/>
                  <a:pt x="209" y="77"/>
                  <a:pt x="208" y="77"/>
                </a:cubicBezTo>
                <a:cubicBezTo>
                  <a:pt x="206" y="77"/>
                  <a:pt x="205" y="80"/>
                  <a:pt x="205" y="80"/>
                </a:cubicBezTo>
                <a:close/>
                <a:moveTo>
                  <a:pt x="209" y="86"/>
                </a:moveTo>
                <a:cubicBezTo>
                  <a:pt x="209" y="86"/>
                  <a:pt x="209" y="86"/>
                  <a:pt x="209" y="86"/>
                </a:cubicBezTo>
                <a:cubicBezTo>
                  <a:pt x="209" y="86"/>
                  <a:pt x="210" y="83"/>
                  <a:pt x="211" y="83"/>
                </a:cubicBezTo>
                <a:cubicBezTo>
                  <a:pt x="212" y="84"/>
                  <a:pt x="212" y="83"/>
                  <a:pt x="212" y="84"/>
                </a:cubicBezTo>
                <a:cubicBezTo>
                  <a:pt x="212" y="85"/>
                  <a:pt x="212" y="87"/>
                  <a:pt x="211" y="87"/>
                </a:cubicBezTo>
                <a:cubicBezTo>
                  <a:pt x="210" y="87"/>
                  <a:pt x="209" y="86"/>
                  <a:pt x="209" y="86"/>
                </a:cubicBezTo>
                <a:close/>
                <a:moveTo>
                  <a:pt x="201" y="86"/>
                </a:moveTo>
                <a:cubicBezTo>
                  <a:pt x="201" y="86"/>
                  <a:pt x="201" y="86"/>
                  <a:pt x="201" y="86"/>
                </a:cubicBezTo>
                <a:cubicBezTo>
                  <a:pt x="202" y="84"/>
                  <a:pt x="202" y="84"/>
                  <a:pt x="202" y="84"/>
                </a:cubicBezTo>
                <a:cubicBezTo>
                  <a:pt x="204" y="85"/>
                  <a:pt x="204" y="85"/>
                  <a:pt x="204" y="85"/>
                </a:cubicBezTo>
                <a:cubicBezTo>
                  <a:pt x="204" y="85"/>
                  <a:pt x="205" y="86"/>
                  <a:pt x="204" y="86"/>
                </a:cubicBezTo>
                <a:cubicBezTo>
                  <a:pt x="204" y="87"/>
                  <a:pt x="203" y="87"/>
                  <a:pt x="203" y="88"/>
                </a:cubicBezTo>
                <a:cubicBezTo>
                  <a:pt x="202" y="88"/>
                  <a:pt x="201" y="87"/>
                  <a:pt x="201" y="87"/>
                </a:cubicBezTo>
                <a:cubicBezTo>
                  <a:pt x="201" y="86"/>
                  <a:pt x="201" y="86"/>
                  <a:pt x="201" y="86"/>
                </a:cubicBezTo>
                <a:close/>
                <a:moveTo>
                  <a:pt x="201" y="73"/>
                </a:moveTo>
                <a:cubicBezTo>
                  <a:pt x="201" y="73"/>
                  <a:pt x="201" y="73"/>
                  <a:pt x="201" y="73"/>
                </a:cubicBezTo>
                <a:cubicBezTo>
                  <a:pt x="201" y="73"/>
                  <a:pt x="203" y="70"/>
                  <a:pt x="203" y="70"/>
                </a:cubicBezTo>
                <a:cubicBezTo>
                  <a:pt x="204" y="70"/>
                  <a:pt x="205" y="69"/>
                  <a:pt x="205" y="71"/>
                </a:cubicBezTo>
                <a:cubicBezTo>
                  <a:pt x="205" y="73"/>
                  <a:pt x="207" y="75"/>
                  <a:pt x="204" y="75"/>
                </a:cubicBezTo>
                <a:cubicBezTo>
                  <a:pt x="202" y="75"/>
                  <a:pt x="201" y="76"/>
                  <a:pt x="201" y="75"/>
                </a:cubicBezTo>
                <a:cubicBezTo>
                  <a:pt x="200" y="74"/>
                  <a:pt x="201" y="73"/>
                  <a:pt x="201" y="73"/>
                </a:cubicBezTo>
                <a:close/>
                <a:moveTo>
                  <a:pt x="197" y="79"/>
                </a:moveTo>
                <a:cubicBezTo>
                  <a:pt x="197" y="79"/>
                  <a:pt x="197" y="79"/>
                  <a:pt x="197" y="79"/>
                </a:cubicBezTo>
                <a:cubicBezTo>
                  <a:pt x="197" y="79"/>
                  <a:pt x="199" y="77"/>
                  <a:pt x="200" y="77"/>
                </a:cubicBezTo>
                <a:cubicBezTo>
                  <a:pt x="201" y="78"/>
                  <a:pt x="202" y="78"/>
                  <a:pt x="202" y="79"/>
                </a:cubicBezTo>
                <a:cubicBezTo>
                  <a:pt x="202" y="80"/>
                  <a:pt x="202" y="80"/>
                  <a:pt x="201" y="81"/>
                </a:cubicBezTo>
                <a:cubicBezTo>
                  <a:pt x="201" y="82"/>
                  <a:pt x="200" y="82"/>
                  <a:pt x="199" y="82"/>
                </a:cubicBezTo>
                <a:cubicBezTo>
                  <a:pt x="199" y="82"/>
                  <a:pt x="197" y="79"/>
                  <a:pt x="197" y="79"/>
                </a:cubicBezTo>
                <a:close/>
                <a:moveTo>
                  <a:pt x="200" y="91"/>
                </a:moveTo>
                <a:cubicBezTo>
                  <a:pt x="200" y="91"/>
                  <a:pt x="200" y="91"/>
                  <a:pt x="200" y="91"/>
                </a:cubicBezTo>
                <a:cubicBezTo>
                  <a:pt x="200" y="91"/>
                  <a:pt x="199" y="94"/>
                  <a:pt x="199" y="95"/>
                </a:cubicBezTo>
                <a:cubicBezTo>
                  <a:pt x="199" y="96"/>
                  <a:pt x="202" y="96"/>
                  <a:pt x="203" y="95"/>
                </a:cubicBezTo>
                <a:cubicBezTo>
                  <a:pt x="203" y="95"/>
                  <a:pt x="204" y="93"/>
                  <a:pt x="204" y="93"/>
                </a:cubicBezTo>
                <a:cubicBezTo>
                  <a:pt x="204" y="93"/>
                  <a:pt x="203" y="91"/>
                  <a:pt x="202" y="90"/>
                </a:cubicBezTo>
                <a:cubicBezTo>
                  <a:pt x="201" y="89"/>
                  <a:pt x="200" y="91"/>
                  <a:pt x="200" y="91"/>
                </a:cubicBezTo>
                <a:close/>
                <a:moveTo>
                  <a:pt x="191" y="88"/>
                </a:moveTo>
                <a:cubicBezTo>
                  <a:pt x="191" y="88"/>
                  <a:pt x="191" y="88"/>
                  <a:pt x="191" y="88"/>
                </a:cubicBezTo>
                <a:cubicBezTo>
                  <a:pt x="191" y="91"/>
                  <a:pt x="191" y="91"/>
                  <a:pt x="191" y="91"/>
                </a:cubicBezTo>
                <a:cubicBezTo>
                  <a:pt x="191" y="91"/>
                  <a:pt x="193" y="93"/>
                  <a:pt x="194" y="93"/>
                </a:cubicBezTo>
                <a:cubicBezTo>
                  <a:pt x="195" y="94"/>
                  <a:pt x="195" y="93"/>
                  <a:pt x="197" y="94"/>
                </a:cubicBezTo>
                <a:cubicBezTo>
                  <a:pt x="198" y="94"/>
                  <a:pt x="198" y="93"/>
                  <a:pt x="198" y="93"/>
                </a:cubicBezTo>
                <a:cubicBezTo>
                  <a:pt x="199" y="93"/>
                  <a:pt x="199" y="93"/>
                  <a:pt x="199" y="92"/>
                </a:cubicBezTo>
                <a:cubicBezTo>
                  <a:pt x="199" y="92"/>
                  <a:pt x="197" y="91"/>
                  <a:pt x="196" y="90"/>
                </a:cubicBezTo>
                <a:cubicBezTo>
                  <a:pt x="196" y="89"/>
                  <a:pt x="196" y="89"/>
                  <a:pt x="196" y="88"/>
                </a:cubicBezTo>
                <a:cubicBezTo>
                  <a:pt x="196" y="88"/>
                  <a:pt x="197" y="87"/>
                  <a:pt x="198" y="87"/>
                </a:cubicBezTo>
                <a:cubicBezTo>
                  <a:pt x="198" y="86"/>
                  <a:pt x="198" y="84"/>
                  <a:pt x="198" y="84"/>
                </a:cubicBezTo>
                <a:cubicBezTo>
                  <a:pt x="198" y="84"/>
                  <a:pt x="196" y="84"/>
                  <a:pt x="196" y="83"/>
                </a:cubicBezTo>
                <a:cubicBezTo>
                  <a:pt x="196" y="83"/>
                  <a:pt x="195" y="82"/>
                  <a:pt x="194" y="81"/>
                </a:cubicBezTo>
                <a:cubicBezTo>
                  <a:pt x="194" y="80"/>
                  <a:pt x="192" y="80"/>
                  <a:pt x="191" y="80"/>
                </a:cubicBezTo>
                <a:cubicBezTo>
                  <a:pt x="191" y="80"/>
                  <a:pt x="190" y="83"/>
                  <a:pt x="189" y="84"/>
                </a:cubicBezTo>
                <a:cubicBezTo>
                  <a:pt x="189" y="84"/>
                  <a:pt x="188" y="86"/>
                  <a:pt x="188" y="86"/>
                </a:cubicBezTo>
                <a:cubicBezTo>
                  <a:pt x="188" y="87"/>
                  <a:pt x="188" y="88"/>
                  <a:pt x="189" y="89"/>
                </a:cubicBezTo>
                <a:cubicBezTo>
                  <a:pt x="190" y="89"/>
                  <a:pt x="191" y="88"/>
                  <a:pt x="191" y="88"/>
                </a:cubicBezTo>
                <a:close/>
                <a:moveTo>
                  <a:pt x="188" y="96"/>
                </a:moveTo>
                <a:cubicBezTo>
                  <a:pt x="188" y="96"/>
                  <a:pt x="188" y="96"/>
                  <a:pt x="188" y="96"/>
                </a:cubicBezTo>
                <a:cubicBezTo>
                  <a:pt x="187" y="96"/>
                  <a:pt x="185" y="94"/>
                  <a:pt x="185" y="94"/>
                </a:cubicBezTo>
                <a:cubicBezTo>
                  <a:pt x="185" y="94"/>
                  <a:pt x="187" y="93"/>
                  <a:pt x="187" y="92"/>
                </a:cubicBezTo>
                <a:cubicBezTo>
                  <a:pt x="188" y="92"/>
                  <a:pt x="187" y="91"/>
                  <a:pt x="189" y="91"/>
                </a:cubicBezTo>
                <a:cubicBezTo>
                  <a:pt x="191" y="92"/>
                  <a:pt x="191" y="93"/>
                  <a:pt x="191" y="93"/>
                </a:cubicBezTo>
                <a:cubicBezTo>
                  <a:pt x="191" y="93"/>
                  <a:pt x="192" y="95"/>
                  <a:pt x="192" y="96"/>
                </a:cubicBezTo>
                <a:cubicBezTo>
                  <a:pt x="192" y="96"/>
                  <a:pt x="192" y="97"/>
                  <a:pt x="192" y="97"/>
                </a:cubicBezTo>
                <a:cubicBezTo>
                  <a:pt x="192" y="98"/>
                  <a:pt x="194" y="99"/>
                  <a:pt x="191" y="99"/>
                </a:cubicBezTo>
                <a:cubicBezTo>
                  <a:pt x="189" y="99"/>
                  <a:pt x="189" y="99"/>
                  <a:pt x="189" y="99"/>
                </a:cubicBezTo>
                <a:lnTo>
                  <a:pt x="188" y="96"/>
                </a:lnTo>
                <a:close/>
              </a:path>
            </a:pathLst>
          </a:custGeom>
          <a:solidFill>
            <a:srgbClr val="8ED5DF"/>
          </a:solidFill>
          <a:ln w="0" cap="rnd">
            <a:solidFill>
              <a:srgbClr val="8ED5DF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Freeform 139">
            <a:extLst>
              <a:ext uri="{FF2B5EF4-FFF2-40B4-BE49-F238E27FC236}">
                <a16:creationId xmlns:a16="http://schemas.microsoft.com/office/drawing/2014/main" id="{9D78A560-4448-B8C8-0044-DE24B1A4AA61}"/>
              </a:ext>
            </a:extLst>
          </p:cNvPr>
          <p:cNvSpPr>
            <a:spLocks noEditPoints="1"/>
          </p:cNvSpPr>
          <p:nvPr/>
        </p:nvSpPr>
        <p:spPr bwMode="auto">
          <a:xfrm>
            <a:off x="7679641" y="5648544"/>
            <a:ext cx="1317111" cy="1049425"/>
          </a:xfrm>
          <a:custGeom>
            <a:avLst/>
            <a:gdLst>
              <a:gd name="T0" fmla="*/ 432 w 534"/>
              <a:gd name="T1" fmla="*/ 208 h 439"/>
              <a:gd name="T2" fmla="*/ 350 w 534"/>
              <a:gd name="T3" fmla="*/ 268 h 439"/>
              <a:gd name="T4" fmla="*/ 305 w 534"/>
              <a:gd name="T5" fmla="*/ 368 h 439"/>
              <a:gd name="T6" fmla="*/ 243 w 534"/>
              <a:gd name="T7" fmla="*/ 412 h 439"/>
              <a:gd name="T8" fmla="*/ 174 w 534"/>
              <a:gd name="T9" fmla="*/ 422 h 439"/>
              <a:gd name="T10" fmla="*/ 78 w 534"/>
              <a:gd name="T11" fmla="*/ 433 h 439"/>
              <a:gd name="T12" fmla="*/ 40 w 534"/>
              <a:gd name="T13" fmla="*/ 384 h 439"/>
              <a:gd name="T14" fmla="*/ 1 w 534"/>
              <a:gd name="T15" fmla="*/ 348 h 439"/>
              <a:gd name="T16" fmla="*/ 2 w 534"/>
              <a:gd name="T17" fmla="*/ 334 h 439"/>
              <a:gd name="T18" fmla="*/ 15 w 534"/>
              <a:gd name="T19" fmla="*/ 321 h 439"/>
              <a:gd name="T20" fmla="*/ 26 w 534"/>
              <a:gd name="T21" fmla="*/ 316 h 439"/>
              <a:gd name="T22" fmla="*/ 31 w 534"/>
              <a:gd name="T23" fmla="*/ 307 h 439"/>
              <a:gd name="T24" fmla="*/ 23 w 534"/>
              <a:gd name="T25" fmla="*/ 297 h 439"/>
              <a:gd name="T26" fmla="*/ 21 w 534"/>
              <a:gd name="T27" fmla="*/ 287 h 439"/>
              <a:gd name="T28" fmla="*/ 28 w 534"/>
              <a:gd name="T29" fmla="*/ 275 h 439"/>
              <a:gd name="T30" fmla="*/ 38 w 534"/>
              <a:gd name="T31" fmla="*/ 268 h 439"/>
              <a:gd name="T32" fmla="*/ 40 w 534"/>
              <a:gd name="T33" fmla="*/ 257 h 439"/>
              <a:gd name="T34" fmla="*/ 34 w 534"/>
              <a:gd name="T35" fmla="*/ 251 h 439"/>
              <a:gd name="T36" fmla="*/ 32 w 534"/>
              <a:gd name="T37" fmla="*/ 240 h 439"/>
              <a:gd name="T38" fmla="*/ 29 w 534"/>
              <a:gd name="T39" fmla="*/ 230 h 439"/>
              <a:gd name="T40" fmla="*/ 33 w 534"/>
              <a:gd name="T41" fmla="*/ 225 h 439"/>
              <a:gd name="T42" fmla="*/ 44 w 534"/>
              <a:gd name="T43" fmla="*/ 227 h 439"/>
              <a:gd name="T44" fmla="*/ 51 w 534"/>
              <a:gd name="T45" fmla="*/ 223 h 439"/>
              <a:gd name="T46" fmla="*/ 58 w 534"/>
              <a:gd name="T47" fmla="*/ 213 h 439"/>
              <a:gd name="T48" fmla="*/ 55 w 534"/>
              <a:gd name="T49" fmla="*/ 200 h 439"/>
              <a:gd name="T50" fmla="*/ 65 w 534"/>
              <a:gd name="T51" fmla="*/ 195 h 439"/>
              <a:gd name="T52" fmla="*/ 68 w 534"/>
              <a:gd name="T53" fmla="*/ 182 h 439"/>
              <a:gd name="T54" fmla="*/ 70 w 534"/>
              <a:gd name="T55" fmla="*/ 169 h 439"/>
              <a:gd name="T56" fmla="*/ 70 w 534"/>
              <a:gd name="T57" fmla="*/ 157 h 439"/>
              <a:gd name="T58" fmla="*/ 82 w 534"/>
              <a:gd name="T59" fmla="*/ 149 h 439"/>
              <a:gd name="T60" fmla="*/ 97 w 534"/>
              <a:gd name="T61" fmla="*/ 142 h 439"/>
              <a:gd name="T62" fmla="*/ 105 w 534"/>
              <a:gd name="T63" fmla="*/ 130 h 439"/>
              <a:gd name="T64" fmla="*/ 94 w 534"/>
              <a:gd name="T65" fmla="*/ 122 h 439"/>
              <a:gd name="T66" fmla="*/ 96 w 534"/>
              <a:gd name="T67" fmla="*/ 112 h 439"/>
              <a:gd name="T68" fmla="*/ 87 w 534"/>
              <a:gd name="T69" fmla="*/ 106 h 439"/>
              <a:gd name="T70" fmla="*/ 75 w 534"/>
              <a:gd name="T71" fmla="*/ 103 h 439"/>
              <a:gd name="T72" fmla="*/ 63 w 534"/>
              <a:gd name="T73" fmla="*/ 108 h 439"/>
              <a:gd name="T74" fmla="*/ 54 w 534"/>
              <a:gd name="T75" fmla="*/ 108 h 439"/>
              <a:gd name="T76" fmla="*/ 44 w 534"/>
              <a:gd name="T77" fmla="*/ 102 h 439"/>
              <a:gd name="T78" fmla="*/ 34 w 534"/>
              <a:gd name="T79" fmla="*/ 102 h 439"/>
              <a:gd name="T80" fmla="*/ 33 w 534"/>
              <a:gd name="T81" fmla="*/ 93 h 439"/>
              <a:gd name="T82" fmla="*/ 29 w 534"/>
              <a:gd name="T83" fmla="*/ 84 h 439"/>
              <a:gd name="T84" fmla="*/ 13 w 534"/>
              <a:gd name="T85" fmla="*/ 86 h 439"/>
              <a:gd name="T86" fmla="*/ 6 w 534"/>
              <a:gd name="T87" fmla="*/ 77 h 439"/>
              <a:gd name="T88" fmla="*/ 6 w 534"/>
              <a:gd name="T89" fmla="*/ 41 h 439"/>
              <a:gd name="T90" fmla="*/ 35 w 534"/>
              <a:gd name="T91" fmla="*/ 17 h 439"/>
              <a:gd name="T92" fmla="*/ 130 w 534"/>
              <a:gd name="T93" fmla="*/ 26 h 439"/>
              <a:gd name="T94" fmla="*/ 280 w 534"/>
              <a:gd name="T95" fmla="*/ 72 h 439"/>
              <a:gd name="T96" fmla="*/ 366 w 534"/>
              <a:gd name="T97" fmla="*/ 119 h 439"/>
              <a:gd name="T98" fmla="*/ 424 w 534"/>
              <a:gd name="T99" fmla="*/ 134 h 439"/>
              <a:gd name="T100" fmla="*/ 424 w 534"/>
              <a:gd name="T101" fmla="*/ 138 h 439"/>
              <a:gd name="T102" fmla="*/ 426 w 534"/>
              <a:gd name="T103" fmla="*/ 141 h 439"/>
              <a:gd name="T104" fmla="*/ 456 w 534"/>
              <a:gd name="T105" fmla="*/ 145 h 439"/>
              <a:gd name="T106" fmla="*/ 521 w 534"/>
              <a:gd name="T107" fmla="*/ 289 h 439"/>
              <a:gd name="T108" fmla="*/ 460 w 534"/>
              <a:gd name="T109" fmla="*/ 299 h 439"/>
              <a:gd name="T110" fmla="*/ 478 w 534"/>
              <a:gd name="T111" fmla="*/ 282 h 439"/>
              <a:gd name="T112" fmla="*/ 411 w 534"/>
              <a:gd name="T113" fmla="*/ 326 h 4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534" h="439">
                <a:moveTo>
                  <a:pt x="496" y="159"/>
                </a:moveTo>
                <a:cubicBezTo>
                  <a:pt x="493" y="161"/>
                  <a:pt x="492" y="156"/>
                  <a:pt x="490" y="159"/>
                </a:cubicBezTo>
                <a:cubicBezTo>
                  <a:pt x="487" y="163"/>
                  <a:pt x="495" y="172"/>
                  <a:pt x="492" y="177"/>
                </a:cubicBezTo>
                <a:cubicBezTo>
                  <a:pt x="488" y="182"/>
                  <a:pt x="480" y="189"/>
                  <a:pt x="469" y="191"/>
                </a:cubicBezTo>
                <a:cubicBezTo>
                  <a:pt x="464" y="192"/>
                  <a:pt x="460" y="197"/>
                  <a:pt x="456" y="196"/>
                </a:cubicBezTo>
                <a:cubicBezTo>
                  <a:pt x="453" y="196"/>
                  <a:pt x="446" y="203"/>
                  <a:pt x="445" y="205"/>
                </a:cubicBezTo>
                <a:cubicBezTo>
                  <a:pt x="443" y="208"/>
                  <a:pt x="437" y="205"/>
                  <a:pt x="432" y="208"/>
                </a:cubicBezTo>
                <a:cubicBezTo>
                  <a:pt x="425" y="211"/>
                  <a:pt x="429" y="207"/>
                  <a:pt x="404" y="214"/>
                </a:cubicBezTo>
                <a:cubicBezTo>
                  <a:pt x="399" y="215"/>
                  <a:pt x="395" y="217"/>
                  <a:pt x="391" y="218"/>
                </a:cubicBezTo>
                <a:cubicBezTo>
                  <a:pt x="387" y="220"/>
                  <a:pt x="383" y="219"/>
                  <a:pt x="383" y="227"/>
                </a:cubicBezTo>
                <a:cubicBezTo>
                  <a:pt x="384" y="231"/>
                  <a:pt x="389" y="228"/>
                  <a:pt x="388" y="232"/>
                </a:cubicBezTo>
                <a:cubicBezTo>
                  <a:pt x="388" y="235"/>
                  <a:pt x="381" y="234"/>
                  <a:pt x="374" y="238"/>
                </a:cubicBezTo>
                <a:cubicBezTo>
                  <a:pt x="371" y="240"/>
                  <a:pt x="369" y="247"/>
                  <a:pt x="367" y="249"/>
                </a:cubicBezTo>
                <a:cubicBezTo>
                  <a:pt x="357" y="255"/>
                  <a:pt x="350" y="268"/>
                  <a:pt x="350" y="268"/>
                </a:cubicBezTo>
                <a:cubicBezTo>
                  <a:pt x="345" y="273"/>
                  <a:pt x="339" y="277"/>
                  <a:pt x="336" y="283"/>
                </a:cubicBezTo>
                <a:cubicBezTo>
                  <a:pt x="329" y="296"/>
                  <a:pt x="327" y="289"/>
                  <a:pt x="331" y="305"/>
                </a:cubicBezTo>
                <a:cubicBezTo>
                  <a:pt x="332" y="307"/>
                  <a:pt x="332" y="314"/>
                  <a:pt x="335" y="319"/>
                </a:cubicBezTo>
                <a:cubicBezTo>
                  <a:pt x="340" y="326"/>
                  <a:pt x="351" y="333"/>
                  <a:pt x="348" y="335"/>
                </a:cubicBezTo>
                <a:cubicBezTo>
                  <a:pt x="346" y="336"/>
                  <a:pt x="334" y="344"/>
                  <a:pt x="330" y="344"/>
                </a:cubicBezTo>
                <a:cubicBezTo>
                  <a:pt x="324" y="345"/>
                  <a:pt x="321" y="349"/>
                  <a:pt x="313" y="358"/>
                </a:cubicBezTo>
                <a:cubicBezTo>
                  <a:pt x="309" y="361"/>
                  <a:pt x="308" y="364"/>
                  <a:pt x="305" y="368"/>
                </a:cubicBezTo>
                <a:cubicBezTo>
                  <a:pt x="300" y="374"/>
                  <a:pt x="302" y="373"/>
                  <a:pt x="298" y="380"/>
                </a:cubicBezTo>
                <a:cubicBezTo>
                  <a:pt x="297" y="382"/>
                  <a:pt x="298" y="389"/>
                  <a:pt x="298" y="392"/>
                </a:cubicBezTo>
                <a:cubicBezTo>
                  <a:pt x="288" y="393"/>
                  <a:pt x="288" y="393"/>
                  <a:pt x="288" y="393"/>
                </a:cubicBezTo>
                <a:cubicBezTo>
                  <a:pt x="271" y="388"/>
                  <a:pt x="271" y="388"/>
                  <a:pt x="271" y="388"/>
                </a:cubicBezTo>
                <a:cubicBezTo>
                  <a:pt x="261" y="397"/>
                  <a:pt x="261" y="397"/>
                  <a:pt x="261" y="397"/>
                </a:cubicBezTo>
                <a:cubicBezTo>
                  <a:pt x="257" y="400"/>
                  <a:pt x="251" y="398"/>
                  <a:pt x="247" y="401"/>
                </a:cubicBezTo>
                <a:cubicBezTo>
                  <a:pt x="247" y="401"/>
                  <a:pt x="244" y="410"/>
                  <a:pt x="243" y="412"/>
                </a:cubicBezTo>
                <a:cubicBezTo>
                  <a:pt x="243" y="415"/>
                  <a:pt x="236" y="423"/>
                  <a:pt x="236" y="423"/>
                </a:cubicBezTo>
                <a:cubicBezTo>
                  <a:pt x="235" y="424"/>
                  <a:pt x="230" y="429"/>
                  <a:pt x="228" y="430"/>
                </a:cubicBezTo>
                <a:cubicBezTo>
                  <a:pt x="225" y="431"/>
                  <a:pt x="223" y="423"/>
                  <a:pt x="221" y="423"/>
                </a:cubicBezTo>
                <a:cubicBezTo>
                  <a:pt x="217" y="423"/>
                  <a:pt x="217" y="422"/>
                  <a:pt x="213" y="421"/>
                </a:cubicBezTo>
                <a:cubicBezTo>
                  <a:pt x="208" y="421"/>
                  <a:pt x="207" y="428"/>
                  <a:pt x="202" y="428"/>
                </a:cubicBezTo>
                <a:cubicBezTo>
                  <a:pt x="194" y="427"/>
                  <a:pt x="180" y="419"/>
                  <a:pt x="180" y="419"/>
                </a:cubicBezTo>
                <a:cubicBezTo>
                  <a:pt x="177" y="418"/>
                  <a:pt x="177" y="422"/>
                  <a:pt x="174" y="422"/>
                </a:cubicBezTo>
                <a:cubicBezTo>
                  <a:pt x="168" y="421"/>
                  <a:pt x="160" y="417"/>
                  <a:pt x="152" y="415"/>
                </a:cubicBezTo>
                <a:cubicBezTo>
                  <a:pt x="146" y="414"/>
                  <a:pt x="134" y="412"/>
                  <a:pt x="134" y="412"/>
                </a:cubicBezTo>
                <a:cubicBezTo>
                  <a:pt x="131" y="414"/>
                  <a:pt x="128" y="414"/>
                  <a:pt x="125" y="415"/>
                </a:cubicBezTo>
                <a:cubicBezTo>
                  <a:pt x="121" y="417"/>
                  <a:pt x="117" y="420"/>
                  <a:pt x="114" y="421"/>
                </a:cubicBezTo>
                <a:cubicBezTo>
                  <a:pt x="111" y="422"/>
                  <a:pt x="105" y="417"/>
                  <a:pt x="96" y="422"/>
                </a:cubicBezTo>
                <a:cubicBezTo>
                  <a:pt x="93" y="423"/>
                  <a:pt x="89" y="422"/>
                  <a:pt x="87" y="424"/>
                </a:cubicBezTo>
                <a:cubicBezTo>
                  <a:pt x="84" y="427"/>
                  <a:pt x="83" y="431"/>
                  <a:pt x="78" y="433"/>
                </a:cubicBezTo>
                <a:cubicBezTo>
                  <a:pt x="75" y="434"/>
                  <a:pt x="71" y="438"/>
                  <a:pt x="69" y="439"/>
                </a:cubicBezTo>
                <a:cubicBezTo>
                  <a:pt x="64" y="436"/>
                  <a:pt x="57" y="436"/>
                  <a:pt x="55" y="428"/>
                </a:cubicBezTo>
                <a:cubicBezTo>
                  <a:pt x="54" y="425"/>
                  <a:pt x="51" y="428"/>
                  <a:pt x="49" y="425"/>
                </a:cubicBezTo>
                <a:cubicBezTo>
                  <a:pt x="45" y="421"/>
                  <a:pt x="42" y="412"/>
                  <a:pt x="42" y="408"/>
                </a:cubicBezTo>
                <a:cubicBezTo>
                  <a:pt x="42" y="408"/>
                  <a:pt x="45" y="404"/>
                  <a:pt x="42" y="400"/>
                </a:cubicBezTo>
                <a:cubicBezTo>
                  <a:pt x="40" y="396"/>
                  <a:pt x="37" y="395"/>
                  <a:pt x="38" y="391"/>
                </a:cubicBezTo>
                <a:cubicBezTo>
                  <a:pt x="41" y="391"/>
                  <a:pt x="40" y="384"/>
                  <a:pt x="40" y="384"/>
                </a:cubicBezTo>
                <a:cubicBezTo>
                  <a:pt x="40" y="382"/>
                  <a:pt x="33" y="370"/>
                  <a:pt x="31" y="368"/>
                </a:cubicBezTo>
                <a:cubicBezTo>
                  <a:pt x="26" y="365"/>
                  <a:pt x="20" y="361"/>
                  <a:pt x="14" y="360"/>
                </a:cubicBezTo>
                <a:cubicBezTo>
                  <a:pt x="0" y="358"/>
                  <a:pt x="0" y="358"/>
                  <a:pt x="0" y="358"/>
                </a:cubicBezTo>
                <a:cubicBezTo>
                  <a:pt x="0" y="354"/>
                  <a:pt x="0" y="354"/>
                  <a:pt x="0" y="354"/>
                </a:cubicBezTo>
                <a:cubicBezTo>
                  <a:pt x="0" y="352"/>
                  <a:pt x="0" y="352"/>
                  <a:pt x="0" y="352"/>
                </a:cubicBezTo>
                <a:cubicBezTo>
                  <a:pt x="0" y="351"/>
                  <a:pt x="0" y="351"/>
                  <a:pt x="0" y="351"/>
                </a:cubicBezTo>
                <a:cubicBezTo>
                  <a:pt x="1" y="348"/>
                  <a:pt x="1" y="348"/>
                  <a:pt x="1" y="348"/>
                </a:cubicBezTo>
                <a:cubicBezTo>
                  <a:pt x="2" y="346"/>
                  <a:pt x="2" y="346"/>
                  <a:pt x="2" y="346"/>
                </a:cubicBezTo>
                <a:cubicBezTo>
                  <a:pt x="1" y="344"/>
                  <a:pt x="1" y="344"/>
                  <a:pt x="1" y="344"/>
                </a:cubicBezTo>
                <a:cubicBezTo>
                  <a:pt x="1" y="342"/>
                  <a:pt x="1" y="342"/>
                  <a:pt x="1" y="342"/>
                </a:cubicBezTo>
                <a:cubicBezTo>
                  <a:pt x="1" y="339"/>
                  <a:pt x="1" y="339"/>
                  <a:pt x="1" y="339"/>
                </a:cubicBezTo>
                <a:cubicBezTo>
                  <a:pt x="1" y="339"/>
                  <a:pt x="0" y="337"/>
                  <a:pt x="0" y="337"/>
                </a:cubicBezTo>
                <a:cubicBezTo>
                  <a:pt x="0" y="337"/>
                  <a:pt x="0" y="335"/>
                  <a:pt x="0" y="335"/>
                </a:cubicBezTo>
                <a:cubicBezTo>
                  <a:pt x="0" y="335"/>
                  <a:pt x="2" y="334"/>
                  <a:pt x="2" y="334"/>
                </a:cubicBezTo>
                <a:cubicBezTo>
                  <a:pt x="2" y="333"/>
                  <a:pt x="4" y="332"/>
                  <a:pt x="4" y="332"/>
                </a:cubicBezTo>
                <a:cubicBezTo>
                  <a:pt x="4" y="332"/>
                  <a:pt x="5" y="329"/>
                  <a:pt x="5" y="328"/>
                </a:cubicBezTo>
                <a:cubicBezTo>
                  <a:pt x="5" y="328"/>
                  <a:pt x="6" y="327"/>
                  <a:pt x="6" y="327"/>
                </a:cubicBezTo>
                <a:cubicBezTo>
                  <a:pt x="9" y="326"/>
                  <a:pt x="9" y="326"/>
                  <a:pt x="9" y="326"/>
                </a:cubicBezTo>
                <a:cubicBezTo>
                  <a:pt x="11" y="324"/>
                  <a:pt x="11" y="324"/>
                  <a:pt x="11" y="324"/>
                </a:cubicBezTo>
                <a:cubicBezTo>
                  <a:pt x="13" y="323"/>
                  <a:pt x="13" y="323"/>
                  <a:pt x="13" y="323"/>
                </a:cubicBezTo>
                <a:cubicBezTo>
                  <a:pt x="15" y="321"/>
                  <a:pt x="15" y="321"/>
                  <a:pt x="15" y="321"/>
                </a:cubicBezTo>
                <a:cubicBezTo>
                  <a:pt x="16" y="317"/>
                  <a:pt x="16" y="317"/>
                  <a:pt x="16" y="317"/>
                </a:cubicBezTo>
                <a:cubicBezTo>
                  <a:pt x="17" y="316"/>
                  <a:pt x="17" y="316"/>
                  <a:pt x="17" y="316"/>
                </a:cubicBezTo>
                <a:cubicBezTo>
                  <a:pt x="17" y="316"/>
                  <a:pt x="20" y="316"/>
                  <a:pt x="20" y="316"/>
                </a:cubicBezTo>
                <a:cubicBezTo>
                  <a:pt x="20" y="316"/>
                  <a:pt x="22" y="316"/>
                  <a:pt x="22" y="316"/>
                </a:cubicBezTo>
                <a:cubicBezTo>
                  <a:pt x="22" y="315"/>
                  <a:pt x="22" y="315"/>
                  <a:pt x="22" y="315"/>
                </a:cubicBezTo>
                <a:cubicBezTo>
                  <a:pt x="24" y="314"/>
                  <a:pt x="24" y="314"/>
                  <a:pt x="24" y="314"/>
                </a:cubicBezTo>
                <a:cubicBezTo>
                  <a:pt x="26" y="316"/>
                  <a:pt x="26" y="316"/>
                  <a:pt x="26" y="316"/>
                </a:cubicBezTo>
                <a:cubicBezTo>
                  <a:pt x="26" y="316"/>
                  <a:pt x="27" y="316"/>
                  <a:pt x="28" y="316"/>
                </a:cubicBezTo>
                <a:cubicBezTo>
                  <a:pt x="28" y="316"/>
                  <a:pt x="29" y="316"/>
                  <a:pt x="29" y="316"/>
                </a:cubicBezTo>
                <a:cubicBezTo>
                  <a:pt x="29" y="313"/>
                  <a:pt x="29" y="313"/>
                  <a:pt x="29" y="313"/>
                </a:cubicBezTo>
                <a:cubicBezTo>
                  <a:pt x="33" y="309"/>
                  <a:pt x="33" y="309"/>
                  <a:pt x="33" y="309"/>
                </a:cubicBezTo>
                <a:cubicBezTo>
                  <a:pt x="33" y="309"/>
                  <a:pt x="33" y="308"/>
                  <a:pt x="33" y="308"/>
                </a:cubicBezTo>
                <a:cubicBezTo>
                  <a:pt x="33" y="308"/>
                  <a:pt x="33" y="307"/>
                  <a:pt x="33" y="307"/>
                </a:cubicBezTo>
                <a:cubicBezTo>
                  <a:pt x="32" y="306"/>
                  <a:pt x="31" y="307"/>
                  <a:pt x="31" y="307"/>
                </a:cubicBezTo>
                <a:cubicBezTo>
                  <a:pt x="31" y="307"/>
                  <a:pt x="29" y="307"/>
                  <a:pt x="29" y="307"/>
                </a:cubicBezTo>
                <a:cubicBezTo>
                  <a:pt x="29" y="307"/>
                  <a:pt x="27" y="307"/>
                  <a:pt x="26" y="307"/>
                </a:cubicBezTo>
                <a:cubicBezTo>
                  <a:pt x="26" y="307"/>
                  <a:pt x="26" y="306"/>
                  <a:pt x="26" y="306"/>
                </a:cubicBezTo>
                <a:cubicBezTo>
                  <a:pt x="25" y="304"/>
                  <a:pt x="25" y="304"/>
                  <a:pt x="25" y="304"/>
                </a:cubicBezTo>
                <a:cubicBezTo>
                  <a:pt x="25" y="304"/>
                  <a:pt x="24" y="302"/>
                  <a:pt x="24" y="301"/>
                </a:cubicBezTo>
                <a:cubicBezTo>
                  <a:pt x="24" y="300"/>
                  <a:pt x="24" y="299"/>
                  <a:pt x="24" y="298"/>
                </a:cubicBezTo>
                <a:cubicBezTo>
                  <a:pt x="24" y="298"/>
                  <a:pt x="23" y="297"/>
                  <a:pt x="23" y="297"/>
                </a:cubicBezTo>
                <a:cubicBezTo>
                  <a:pt x="23" y="297"/>
                  <a:pt x="22" y="296"/>
                  <a:pt x="22" y="295"/>
                </a:cubicBezTo>
                <a:cubicBezTo>
                  <a:pt x="22" y="295"/>
                  <a:pt x="21" y="292"/>
                  <a:pt x="21" y="292"/>
                </a:cubicBezTo>
                <a:cubicBezTo>
                  <a:pt x="20" y="291"/>
                  <a:pt x="20" y="291"/>
                  <a:pt x="20" y="291"/>
                </a:cubicBezTo>
                <a:cubicBezTo>
                  <a:pt x="21" y="290"/>
                  <a:pt x="21" y="290"/>
                  <a:pt x="21" y="290"/>
                </a:cubicBezTo>
                <a:cubicBezTo>
                  <a:pt x="20" y="288"/>
                  <a:pt x="20" y="288"/>
                  <a:pt x="20" y="288"/>
                </a:cubicBezTo>
                <a:cubicBezTo>
                  <a:pt x="22" y="288"/>
                  <a:pt x="22" y="288"/>
                  <a:pt x="22" y="288"/>
                </a:cubicBezTo>
                <a:cubicBezTo>
                  <a:pt x="21" y="287"/>
                  <a:pt x="21" y="287"/>
                  <a:pt x="21" y="287"/>
                </a:cubicBezTo>
                <a:cubicBezTo>
                  <a:pt x="22" y="285"/>
                  <a:pt x="22" y="285"/>
                  <a:pt x="22" y="285"/>
                </a:cubicBezTo>
                <a:cubicBezTo>
                  <a:pt x="22" y="285"/>
                  <a:pt x="24" y="284"/>
                  <a:pt x="24" y="284"/>
                </a:cubicBezTo>
                <a:cubicBezTo>
                  <a:pt x="24" y="284"/>
                  <a:pt x="26" y="282"/>
                  <a:pt x="26" y="282"/>
                </a:cubicBezTo>
                <a:cubicBezTo>
                  <a:pt x="26" y="282"/>
                  <a:pt x="25" y="281"/>
                  <a:pt x="25" y="281"/>
                </a:cubicBezTo>
                <a:cubicBezTo>
                  <a:pt x="25" y="281"/>
                  <a:pt x="25" y="279"/>
                  <a:pt x="25" y="279"/>
                </a:cubicBezTo>
                <a:cubicBezTo>
                  <a:pt x="27" y="275"/>
                  <a:pt x="27" y="275"/>
                  <a:pt x="27" y="275"/>
                </a:cubicBezTo>
                <a:cubicBezTo>
                  <a:pt x="28" y="275"/>
                  <a:pt x="28" y="275"/>
                  <a:pt x="28" y="275"/>
                </a:cubicBezTo>
                <a:cubicBezTo>
                  <a:pt x="31" y="274"/>
                  <a:pt x="31" y="274"/>
                  <a:pt x="31" y="274"/>
                </a:cubicBezTo>
                <a:cubicBezTo>
                  <a:pt x="32" y="273"/>
                  <a:pt x="32" y="273"/>
                  <a:pt x="32" y="273"/>
                </a:cubicBezTo>
                <a:cubicBezTo>
                  <a:pt x="33" y="273"/>
                  <a:pt x="33" y="273"/>
                  <a:pt x="33" y="273"/>
                </a:cubicBezTo>
                <a:cubicBezTo>
                  <a:pt x="35" y="272"/>
                  <a:pt x="35" y="272"/>
                  <a:pt x="35" y="272"/>
                </a:cubicBezTo>
                <a:cubicBezTo>
                  <a:pt x="37" y="271"/>
                  <a:pt x="37" y="271"/>
                  <a:pt x="37" y="271"/>
                </a:cubicBezTo>
                <a:cubicBezTo>
                  <a:pt x="38" y="270"/>
                  <a:pt x="38" y="270"/>
                  <a:pt x="38" y="270"/>
                </a:cubicBezTo>
                <a:cubicBezTo>
                  <a:pt x="38" y="268"/>
                  <a:pt x="38" y="268"/>
                  <a:pt x="38" y="268"/>
                </a:cubicBezTo>
                <a:cubicBezTo>
                  <a:pt x="39" y="267"/>
                  <a:pt x="39" y="267"/>
                  <a:pt x="39" y="267"/>
                </a:cubicBezTo>
                <a:cubicBezTo>
                  <a:pt x="41" y="265"/>
                  <a:pt x="41" y="265"/>
                  <a:pt x="41" y="265"/>
                </a:cubicBezTo>
                <a:cubicBezTo>
                  <a:pt x="43" y="263"/>
                  <a:pt x="43" y="263"/>
                  <a:pt x="43" y="263"/>
                </a:cubicBezTo>
                <a:cubicBezTo>
                  <a:pt x="43" y="261"/>
                  <a:pt x="43" y="261"/>
                  <a:pt x="43" y="261"/>
                </a:cubicBezTo>
                <a:cubicBezTo>
                  <a:pt x="42" y="260"/>
                  <a:pt x="42" y="260"/>
                  <a:pt x="42" y="260"/>
                </a:cubicBezTo>
                <a:cubicBezTo>
                  <a:pt x="42" y="260"/>
                  <a:pt x="41" y="258"/>
                  <a:pt x="41" y="257"/>
                </a:cubicBezTo>
                <a:cubicBezTo>
                  <a:pt x="41" y="257"/>
                  <a:pt x="40" y="257"/>
                  <a:pt x="40" y="257"/>
                </a:cubicBezTo>
                <a:cubicBezTo>
                  <a:pt x="38" y="258"/>
                  <a:pt x="38" y="258"/>
                  <a:pt x="38" y="258"/>
                </a:cubicBezTo>
                <a:cubicBezTo>
                  <a:pt x="38" y="258"/>
                  <a:pt x="37" y="257"/>
                  <a:pt x="36" y="257"/>
                </a:cubicBezTo>
                <a:cubicBezTo>
                  <a:pt x="36" y="257"/>
                  <a:pt x="36" y="256"/>
                  <a:pt x="36" y="256"/>
                </a:cubicBezTo>
                <a:cubicBezTo>
                  <a:pt x="37" y="255"/>
                  <a:pt x="37" y="255"/>
                  <a:pt x="37" y="255"/>
                </a:cubicBezTo>
                <a:cubicBezTo>
                  <a:pt x="37" y="253"/>
                  <a:pt x="37" y="253"/>
                  <a:pt x="37" y="253"/>
                </a:cubicBezTo>
                <a:cubicBezTo>
                  <a:pt x="35" y="253"/>
                  <a:pt x="35" y="253"/>
                  <a:pt x="35" y="253"/>
                </a:cubicBezTo>
                <a:cubicBezTo>
                  <a:pt x="34" y="251"/>
                  <a:pt x="34" y="251"/>
                  <a:pt x="34" y="251"/>
                </a:cubicBezTo>
                <a:cubicBezTo>
                  <a:pt x="33" y="249"/>
                  <a:pt x="33" y="249"/>
                  <a:pt x="33" y="249"/>
                </a:cubicBezTo>
                <a:cubicBezTo>
                  <a:pt x="33" y="247"/>
                  <a:pt x="33" y="247"/>
                  <a:pt x="33" y="247"/>
                </a:cubicBezTo>
                <a:cubicBezTo>
                  <a:pt x="34" y="246"/>
                  <a:pt x="34" y="246"/>
                  <a:pt x="34" y="246"/>
                </a:cubicBezTo>
                <a:cubicBezTo>
                  <a:pt x="34" y="245"/>
                  <a:pt x="34" y="245"/>
                  <a:pt x="34" y="245"/>
                </a:cubicBezTo>
                <a:cubicBezTo>
                  <a:pt x="33" y="244"/>
                  <a:pt x="33" y="244"/>
                  <a:pt x="33" y="244"/>
                </a:cubicBezTo>
                <a:cubicBezTo>
                  <a:pt x="33" y="242"/>
                  <a:pt x="33" y="242"/>
                  <a:pt x="33" y="242"/>
                </a:cubicBezTo>
                <a:cubicBezTo>
                  <a:pt x="32" y="240"/>
                  <a:pt x="32" y="240"/>
                  <a:pt x="32" y="240"/>
                </a:cubicBezTo>
                <a:cubicBezTo>
                  <a:pt x="33" y="239"/>
                  <a:pt x="33" y="239"/>
                  <a:pt x="33" y="239"/>
                </a:cubicBezTo>
                <a:cubicBezTo>
                  <a:pt x="34" y="238"/>
                  <a:pt x="34" y="238"/>
                  <a:pt x="34" y="238"/>
                </a:cubicBezTo>
                <a:cubicBezTo>
                  <a:pt x="34" y="236"/>
                  <a:pt x="34" y="236"/>
                  <a:pt x="34" y="236"/>
                </a:cubicBezTo>
                <a:cubicBezTo>
                  <a:pt x="34" y="236"/>
                  <a:pt x="32" y="235"/>
                  <a:pt x="32" y="235"/>
                </a:cubicBezTo>
                <a:cubicBezTo>
                  <a:pt x="32" y="235"/>
                  <a:pt x="31" y="233"/>
                  <a:pt x="31" y="233"/>
                </a:cubicBezTo>
                <a:cubicBezTo>
                  <a:pt x="31" y="232"/>
                  <a:pt x="31" y="232"/>
                  <a:pt x="31" y="232"/>
                </a:cubicBezTo>
                <a:cubicBezTo>
                  <a:pt x="31" y="232"/>
                  <a:pt x="29" y="230"/>
                  <a:pt x="29" y="230"/>
                </a:cubicBezTo>
                <a:cubicBezTo>
                  <a:pt x="29" y="230"/>
                  <a:pt x="29" y="228"/>
                  <a:pt x="29" y="228"/>
                </a:cubicBezTo>
                <a:cubicBezTo>
                  <a:pt x="29" y="228"/>
                  <a:pt x="28" y="226"/>
                  <a:pt x="28" y="226"/>
                </a:cubicBezTo>
                <a:cubicBezTo>
                  <a:pt x="27" y="225"/>
                  <a:pt x="27" y="224"/>
                  <a:pt x="27" y="224"/>
                </a:cubicBezTo>
                <a:cubicBezTo>
                  <a:pt x="29" y="224"/>
                  <a:pt x="29" y="224"/>
                  <a:pt x="29" y="224"/>
                </a:cubicBezTo>
                <a:cubicBezTo>
                  <a:pt x="31" y="224"/>
                  <a:pt x="31" y="224"/>
                  <a:pt x="31" y="224"/>
                </a:cubicBezTo>
                <a:cubicBezTo>
                  <a:pt x="32" y="226"/>
                  <a:pt x="32" y="226"/>
                  <a:pt x="32" y="226"/>
                </a:cubicBezTo>
                <a:cubicBezTo>
                  <a:pt x="33" y="225"/>
                  <a:pt x="33" y="225"/>
                  <a:pt x="33" y="225"/>
                </a:cubicBezTo>
                <a:cubicBezTo>
                  <a:pt x="33" y="226"/>
                  <a:pt x="33" y="226"/>
                  <a:pt x="33" y="226"/>
                </a:cubicBezTo>
                <a:cubicBezTo>
                  <a:pt x="35" y="226"/>
                  <a:pt x="35" y="226"/>
                  <a:pt x="35" y="226"/>
                </a:cubicBezTo>
                <a:cubicBezTo>
                  <a:pt x="38" y="226"/>
                  <a:pt x="38" y="226"/>
                  <a:pt x="38" y="226"/>
                </a:cubicBezTo>
                <a:cubicBezTo>
                  <a:pt x="40" y="226"/>
                  <a:pt x="40" y="226"/>
                  <a:pt x="40" y="226"/>
                </a:cubicBezTo>
                <a:cubicBezTo>
                  <a:pt x="41" y="226"/>
                  <a:pt x="41" y="226"/>
                  <a:pt x="41" y="226"/>
                </a:cubicBezTo>
                <a:cubicBezTo>
                  <a:pt x="41" y="226"/>
                  <a:pt x="42" y="227"/>
                  <a:pt x="42" y="227"/>
                </a:cubicBezTo>
                <a:cubicBezTo>
                  <a:pt x="43" y="228"/>
                  <a:pt x="44" y="227"/>
                  <a:pt x="44" y="227"/>
                </a:cubicBezTo>
                <a:cubicBezTo>
                  <a:pt x="44" y="228"/>
                  <a:pt x="46" y="228"/>
                  <a:pt x="46" y="228"/>
                </a:cubicBezTo>
                <a:cubicBezTo>
                  <a:pt x="46" y="228"/>
                  <a:pt x="47" y="227"/>
                  <a:pt x="48" y="227"/>
                </a:cubicBezTo>
                <a:cubicBezTo>
                  <a:pt x="48" y="227"/>
                  <a:pt x="49" y="227"/>
                  <a:pt x="49" y="227"/>
                </a:cubicBezTo>
                <a:cubicBezTo>
                  <a:pt x="50" y="226"/>
                  <a:pt x="50" y="226"/>
                  <a:pt x="50" y="226"/>
                </a:cubicBezTo>
                <a:cubicBezTo>
                  <a:pt x="50" y="224"/>
                  <a:pt x="50" y="224"/>
                  <a:pt x="50" y="224"/>
                </a:cubicBezTo>
                <a:cubicBezTo>
                  <a:pt x="51" y="224"/>
                  <a:pt x="51" y="224"/>
                  <a:pt x="51" y="224"/>
                </a:cubicBezTo>
                <a:cubicBezTo>
                  <a:pt x="51" y="223"/>
                  <a:pt x="51" y="223"/>
                  <a:pt x="51" y="223"/>
                </a:cubicBezTo>
                <a:cubicBezTo>
                  <a:pt x="52" y="221"/>
                  <a:pt x="52" y="221"/>
                  <a:pt x="52" y="221"/>
                </a:cubicBezTo>
                <a:cubicBezTo>
                  <a:pt x="52" y="220"/>
                  <a:pt x="52" y="220"/>
                  <a:pt x="52" y="220"/>
                </a:cubicBezTo>
                <a:cubicBezTo>
                  <a:pt x="54" y="220"/>
                  <a:pt x="54" y="220"/>
                  <a:pt x="54" y="220"/>
                </a:cubicBezTo>
                <a:cubicBezTo>
                  <a:pt x="55" y="219"/>
                  <a:pt x="55" y="219"/>
                  <a:pt x="55" y="219"/>
                </a:cubicBezTo>
                <a:cubicBezTo>
                  <a:pt x="56" y="217"/>
                  <a:pt x="56" y="217"/>
                  <a:pt x="56" y="217"/>
                </a:cubicBezTo>
                <a:cubicBezTo>
                  <a:pt x="57" y="215"/>
                  <a:pt x="57" y="215"/>
                  <a:pt x="57" y="215"/>
                </a:cubicBezTo>
                <a:cubicBezTo>
                  <a:pt x="57" y="215"/>
                  <a:pt x="58" y="213"/>
                  <a:pt x="58" y="213"/>
                </a:cubicBezTo>
                <a:cubicBezTo>
                  <a:pt x="58" y="213"/>
                  <a:pt x="59" y="211"/>
                  <a:pt x="59" y="211"/>
                </a:cubicBezTo>
                <a:cubicBezTo>
                  <a:pt x="58" y="208"/>
                  <a:pt x="58" y="208"/>
                  <a:pt x="58" y="208"/>
                </a:cubicBezTo>
                <a:cubicBezTo>
                  <a:pt x="57" y="206"/>
                  <a:pt x="57" y="206"/>
                  <a:pt x="57" y="206"/>
                </a:cubicBezTo>
                <a:cubicBezTo>
                  <a:pt x="56" y="204"/>
                  <a:pt x="56" y="204"/>
                  <a:pt x="56" y="204"/>
                </a:cubicBezTo>
                <a:cubicBezTo>
                  <a:pt x="56" y="204"/>
                  <a:pt x="56" y="203"/>
                  <a:pt x="55" y="203"/>
                </a:cubicBezTo>
                <a:cubicBezTo>
                  <a:pt x="55" y="203"/>
                  <a:pt x="55" y="202"/>
                  <a:pt x="55" y="202"/>
                </a:cubicBezTo>
                <a:cubicBezTo>
                  <a:pt x="55" y="200"/>
                  <a:pt x="55" y="200"/>
                  <a:pt x="55" y="200"/>
                </a:cubicBezTo>
                <a:cubicBezTo>
                  <a:pt x="56" y="199"/>
                  <a:pt x="56" y="199"/>
                  <a:pt x="56" y="199"/>
                </a:cubicBezTo>
                <a:cubicBezTo>
                  <a:pt x="57" y="199"/>
                  <a:pt x="57" y="199"/>
                  <a:pt x="57" y="199"/>
                </a:cubicBezTo>
                <a:cubicBezTo>
                  <a:pt x="59" y="197"/>
                  <a:pt x="59" y="197"/>
                  <a:pt x="59" y="197"/>
                </a:cubicBezTo>
                <a:cubicBezTo>
                  <a:pt x="60" y="197"/>
                  <a:pt x="60" y="197"/>
                  <a:pt x="60" y="197"/>
                </a:cubicBezTo>
                <a:cubicBezTo>
                  <a:pt x="62" y="197"/>
                  <a:pt x="62" y="197"/>
                  <a:pt x="62" y="197"/>
                </a:cubicBezTo>
                <a:cubicBezTo>
                  <a:pt x="64" y="195"/>
                  <a:pt x="64" y="195"/>
                  <a:pt x="64" y="195"/>
                </a:cubicBezTo>
                <a:cubicBezTo>
                  <a:pt x="65" y="195"/>
                  <a:pt x="65" y="195"/>
                  <a:pt x="65" y="195"/>
                </a:cubicBezTo>
                <a:cubicBezTo>
                  <a:pt x="66" y="194"/>
                  <a:pt x="66" y="194"/>
                  <a:pt x="66" y="194"/>
                </a:cubicBezTo>
                <a:cubicBezTo>
                  <a:pt x="67" y="192"/>
                  <a:pt x="67" y="192"/>
                  <a:pt x="67" y="192"/>
                </a:cubicBezTo>
                <a:cubicBezTo>
                  <a:pt x="66" y="190"/>
                  <a:pt x="66" y="190"/>
                  <a:pt x="66" y="190"/>
                </a:cubicBezTo>
                <a:cubicBezTo>
                  <a:pt x="65" y="189"/>
                  <a:pt x="65" y="189"/>
                  <a:pt x="65" y="189"/>
                </a:cubicBezTo>
                <a:cubicBezTo>
                  <a:pt x="66" y="186"/>
                  <a:pt x="66" y="186"/>
                  <a:pt x="66" y="186"/>
                </a:cubicBezTo>
                <a:cubicBezTo>
                  <a:pt x="68" y="185"/>
                  <a:pt x="68" y="185"/>
                  <a:pt x="68" y="185"/>
                </a:cubicBezTo>
                <a:cubicBezTo>
                  <a:pt x="68" y="182"/>
                  <a:pt x="68" y="182"/>
                  <a:pt x="68" y="182"/>
                </a:cubicBezTo>
                <a:cubicBezTo>
                  <a:pt x="67" y="181"/>
                  <a:pt x="67" y="181"/>
                  <a:pt x="67" y="181"/>
                </a:cubicBezTo>
                <a:cubicBezTo>
                  <a:pt x="68" y="179"/>
                  <a:pt x="68" y="179"/>
                  <a:pt x="68" y="179"/>
                </a:cubicBezTo>
                <a:cubicBezTo>
                  <a:pt x="69" y="178"/>
                  <a:pt x="69" y="178"/>
                  <a:pt x="69" y="178"/>
                </a:cubicBezTo>
                <a:cubicBezTo>
                  <a:pt x="69" y="178"/>
                  <a:pt x="70" y="176"/>
                  <a:pt x="70" y="175"/>
                </a:cubicBezTo>
                <a:cubicBezTo>
                  <a:pt x="71" y="175"/>
                  <a:pt x="71" y="172"/>
                  <a:pt x="71" y="172"/>
                </a:cubicBezTo>
                <a:cubicBezTo>
                  <a:pt x="70" y="170"/>
                  <a:pt x="70" y="170"/>
                  <a:pt x="70" y="170"/>
                </a:cubicBezTo>
                <a:cubicBezTo>
                  <a:pt x="70" y="169"/>
                  <a:pt x="70" y="169"/>
                  <a:pt x="70" y="169"/>
                </a:cubicBezTo>
                <a:cubicBezTo>
                  <a:pt x="70" y="169"/>
                  <a:pt x="72" y="168"/>
                  <a:pt x="72" y="168"/>
                </a:cubicBezTo>
                <a:cubicBezTo>
                  <a:pt x="73" y="168"/>
                  <a:pt x="73" y="165"/>
                  <a:pt x="73" y="165"/>
                </a:cubicBezTo>
                <a:cubicBezTo>
                  <a:pt x="71" y="164"/>
                  <a:pt x="71" y="164"/>
                  <a:pt x="71" y="164"/>
                </a:cubicBezTo>
                <a:cubicBezTo>
                  <a:pt x="71" y="164"/>
                  <a:pt x="71" y="162"/>
                  <a:pt x="71" y="161"/>
                </a:cubicBezTo>
                <a:cubicBezTo>
                  <a:pt x="71" y="161"/>
                  <a:pt x="71" y="159"/>
                  <a:pt x="71" y="159"/>
                </a:cubicBezTo>
                <a:cubicBezTo>
                  <a:pt x="70" y="159"/>
                  <a:pt x="70" y="159"/>
                  <a:pt x="70" y="159"/>
                </a:cubicBezTo>
                <a:cubicBezTo>
                  <a:pt x="70" y="157"/>
                  <a:pt x="70" y="157"/>
                  <a:pt x="70" y="157"/>
                </a:cubicBezTo>
                <a:cubicBezTo>
                  <a:pt x="71" y="156"/>
                  <a:pt x="71" y="156"/>
                  <a:pt x="71" y="156"/>
                </a:cubicBezTo>
                <a:cubicBezTo>
                  <a:pt x="73" y="157"/>
                  <a:pt x="73" y="157"/>
                  <a:pt x="73" y="157"/>
                </a:cubicBezTo>
                <a:cubicBezTo>
                  <a:pt x="73" y="157"/>
                  <a:pt x="74" y="156"/>
                  <a:pt x="75" y="156"/>
                </a:cubicBezTo>
                <a:cubicBezTo>
                  <a:pt x="75" y="155"/>
                  <a:pt x="77" y="155"/>
                  <a:pt x="77" y="155"/>
                </a:cubicBezTo>
                <a:cubicBezTo>
                  <a:pt x="78" y="152"/>
                  <a:pt x="78" y="152"/>
                  <a:pt x="78" y="152"/>
                </a:cubicBezTo>
                <a:cubicBezTo>
                  <a:pt x="82" y="150"/>
                  <a:pt x="82" y="150"/>
                  <a:pt x="82" y="150"/>
                </a:cubicBezTo>
                <a:cubicBezTo>
                  <a:pt x="82" y="149"/>
                  <a:pt x="82" y="149"/>
                  <a:pt x="82" y="149"/>
                </a:cubicBezTo>
                <a:cubicBezTo>
                  <a:pt x="85" y="148"/>
                  <a:pt x="85" y="148"/>
                  <a:pt x="85" y="148"/>
                </a:cubicBezTo>
                <a:cubicBezTo>
                  <a:pt x="87" y="149"/>
                  <a:pt x="87" y="149"/>
                  <a:pt x="87" y="149"/>
                </a:cubicBezTo>
                <a:cubicBezTo>
                  <a:pt x="89" y="147"/>
                  <a:pt x="89" y="147"/>
                  <a:pt x="89" y="147"/>
                </a:cubicBezTo>
                <a:cubicBezTo>
                  <a:pt x="90" y="147"/>
                  <a:pt x="90" y="147"/>
                  <a:pt x="90" y="147"/>
                </a:cubicBezTo>
                <a:cubicBezTo>
                  <a:pt x="92" y="146"/>
                  <a:pt x="92" y="146"/>
                  <a:pt x="92" y="146"/>
                </a:cubicBezTo>
                <a:cubicBezTo>
                  <a:pt x="94" y="145"/>
                  <a:pt x="94" y="145"/>
                  <a:pt x="94" y="145"/>
                </a:cubicBezTo>
                <a:cubicBezTo>
                  <a:pt x="97" y="142"/>
                  <a:pt x="97" y="142"/>
                  <a:pt x="97" y="142"/>
                </a:cubicBezTo>
                <a:cubicBezTo>
                  <a:pt x="98" y="142"/>
                  <a:pt x="98" y="142"/>
                  <a:pt x="98" y="142"/>
                </a:cubicBezTo>
                <a:cubicBezTo>
                  <a:pt x="98" y="142"/>
                  <a:pt x="100" y="141"/>
                  <a:pt x="100" y="141"/>
                </a:cubicBezTo>
                <a:cubicBezTo>
                  <a:pt x="100" y="141"/>
                  <a:pt x="101" y="139"/>
                  <a:pt x="101" y="139"/>
                </a:cubicBezTo>
                <a:cubicBezTo>
                  <a:pt x="103" y="138"/>
                  <a:pt x="103" y="138"/>
                  <a:pt x="103" y="138"/>
                </a:cubicBezTo>
                <a:cubicBezTo>
                  <a:pt x="105" y="135"/>
                  <a:pt x="105" y="135"/>
                  <a:pt x="105" y="135"/>
                </a:cubicBezTo>
                <a:cubicBezTo>
                  <a:pt x="107" y="133"/>
                  <a:pt x="107" y="133"/>
                  <a:pt x="107" y="133"/>
                </a:cubicBezTo>
                <a:cubicBezTo>
                  <a:pt x="105" y="130"/>
                  <a:pt x="105" y="130"/>
                  <a:pt x="105" y="130"/>
                </a:cubicBezTo>
                <a:cubicBezTo>
                  <a:pt x="105" y="130"/>
                  <a:pt x="103" y="128"/>
                  <a:pt x="102" y="128"/>
                </a:cubicBezTo>
                <a:cubicBezTo>
                  <a:pt x="102" y="127"/>
                  <a:pt x="100" y="126"/>
                  <a:pt x="100" y="126"/>
                </a:cubicBezTo>
                <a:cubicBezTo>
                  <a:pt x="100" y="126"/>
                  <a:pt x="97" y="125"/>
                  <a:pt x="97" y="125"/>
                </a:cubicBezTo>
                <a:cubicBezTo>
                  <a:pt x="97" y="125"/>
                  <a:pt x="95" y="126"/>
                  <a:pt x="95" y="126"/>
                </a:cubicBezTo>
                <a:cubicBezTo>
                  <a:pt x="94" y="125"/>
                  <a:pt x="94" y="125"/>
                  <a:pt x="94" y="125"/>
                </a:cubicBezTo>
                <a:cubicBezTo>
                  <a:pt x="94" y="125"/>
                  <a:pt x="93" y="123"/>
                  <a:pt x="94" y="123"/>
                </a:cubicBezTo>
                <a:cubicBezTo>
                  <a:pt x="94" y="123"/>
                  <a:pt x="94" y="122"/>
                  <a:pt x="94" y="122"/>
                </a:cubicBezTo>
                <a:cubicBezTo>
                  <a:pt x="94" y="121"/>
                  <a:pt x="94" y="121"/>
                  <a:pt x="94" y="121"/>
                </a:cubicBezTo>
                <a:cubicBezTo>
                  <a:pt x="94" y="120"/>
                  <a:pt x="94" y="120"/>
                  <a:pt x="94" y="120"/>
                </a:cubicBezTo>
                <a:cubicBezTo>
                  <a:pt x="95" y="119"/>
                  <a:pt x="95" y="119"/>
                  <a:pt x="95" y="119"/>
                </a:cubicBezTo>
                <a:cubicBezTo>
                  <a:pt x="95" y="119"/>
                  <a:pt x="96" y="118"/>
                  <a:pt x="96" y="117"/>
                </a:cubicBezTo>
                <a:cubicBezTo>
                  <a:pt x="96" y="117"/>
                  <a:pt x="97" y="115"/>
                  <a:pt x="97" y="115"/>
                </a:cubicBezTo>
                <a:cubicBezTo>
                  <a:pt x="97" y="115"/>
                  <a:pt x="96" y="114"/>
                  <a:pt x="96" y="113"/>
                </a:cubicBezTo>
                <a:cubicBezTo>
                  <a:pt x="95" y="113"/>
                  <a:pt x="95" y="113"/>
                  <a:pt x="96" y="112"/>
                </a:cubicBezTo>
                <a:cubicBezTo>
                  <a:pt x="96" y="112"/>
                  <a:pt x="96" y="111"/>
                  <a:pt x="96" y="111"/>
                </a:cubicBezTo>
                <a:cubicBezTo>
                  <a:pt x="96" y="111"/>
                  <a:pt x="96" y="109"/>
                  <a:pt x="95" y="109"/>
                </a:cubicBezTo>
                <a:cubicBezTo>
                  <a:pt x="95" y="109"/>
                  <a:pt x="93" y="110"/>
                  <a:pt x="93" y="110"/>
                </a:cubicBezTo>
                <a:cubicBezTo>
                  <a:pt x="93" y="110"/>
                  <a:pt x="90" y="109"/>
                  <a:pt x="90" y="109"/>
                </a:cubicBezTo>
                <a:cubicBezTo>
                  <a:pt x="90" y="109"/>
                  <a:pt x="89" y="108"/>
                  <a:pt x="89" y="108"/>
                </a:cubicBezTo>
                <a:cubicBezTo>
                  <a:pt x="89" y="108"/>
                  <a:pt x="89" y="106"/>
                  <a:pt x="88" y="106"/>
                </a:cubicBezTo>
                <a:cubicBezTo>
                  <a:pt x="87" y="105"/>
                  <a:pt x="87" y="106"/>
                  <a:pt x="87" y="106"/>
                </a:cubicBezTo>
                <a:cubicBezTo>
                  <a:pt x="86" y="108"/>
                  <a:pt x="86" y="108"/>
                  <a:pt x="86" y="108"/>
                </a:cubicBezTo>
                <a:cubicBezTo>
                  <a:pt x="86" y="108"/>
                  <a:pt x="84" y="108"/>
                  <a:pt x="83" y="107"/>
                </a:cubicBezTo>
                <a:cubicBezTo>
                  <a:pt x="83" y="107"/>
                  <a:pt x="82" y="107"/>
                  <a:pt x="82" y="107"/>
                </a:cubicBezTo>
                <a:cubicBezTo>
                  <a:pt x="81" y="107"/>
                  <a:pt x="81" y="106"/>
                  <a:pt x="81" y="105"/>
                </a:cubicBezTo>
                <a:cubicBezTo>
                  <a:pt x="80" y="104"/>
                  <a:pt x="80" y="105"/>
                  <a:pt x="79" y="105"/>
                </a:cubicBezTo>
                <a:cubicBezTo>
                  <a:pt x="79" y="105"/>
                  <a:pt x="77" y="105"/>
                  <a:pt x="77" y="105"/>
                </a:cubicBezTo>
                <a:cubicBezTo>
                  <a:pt x="77" y="105"/>
                  <a:pt x="75" y="103"/>
                  <a:pt x="75" y="103"/>
                </a:cubicBezTo>
                <a:cubicBezTo>
                  <a:pt x="75" y="102"/>
                  <a:pt x="74" y="102"/>
                  <a:pt x="74" y="102"/>
                </a:cubicBezTo>
                <a:cubicBezTo>
                  <a:pt x="74" y="102"/>
                  <a:pt x="72" y="103"/>
                  <a:pt x="72" y="103"/>
                </a:cubicBezTo>
                <a:cubicBezTo>
                  <a:pt x="72" y="104"/>
                  <a:pt x="72" y="104"/>
                  <a:pt x="72" y="104"/>
                </a:cubicBezTo>
                <a:cubicBezTo>
                  <a:pt x="71" y="107"/>
                  <a:pt x="71" y="107"/>
                  <a:pt x="71" y="107"/>
                </a:cubicBezTo>
                <a:cubicBezTo>
                  <a:pt x="68" y="109"/>
                  <a:pt x="68" y="109"/>
                  <a:pt x="68" y="109"/>
                </a:cubicBezTo>
                <a:cubicBezTo>
                  <a:pt x="68" y="109"/>
                  <a:pt x="65" y="109"/>
                  <a:pt x="64" y="108"/>
                </a:cubicBezTo>
                <a:cubicBezTo>
                  <a:pt x="64" y="108"/>
                  <a:pt x="64" y="108"/>
                  <a:pt x="63" y="108"/>
                </a:cubicBezTo>
                <a:cubicBezTo>
                  <a:pt x="62" y="108"/>
                  <a:pt x="62" y="108"/>
                  <a:pt x="62" y="108"/>
                </a:cubicBezTo>
                <a:cubicBezTo>
                  <a:pt x="62" y="108"/>
                  <a:pt x="60" y="109"/>
                  <a:pt x="60" y="109"/>
                </a:cubicBezTo>
                <a:cubicBezTo>
                  <a:pt x="60" y="109"/>
                  <a:pt x="59" y="107"/>
                  <a:pt x="59" y="107"/>
                </a:cubicBezTo>
                <a:cubicBezTo>
                  <a:pt x="59" y="107"/>
                  <a:pt x="57" y="106"/>
                  <a:pt x="57" y="105"/>
                </a:cubicBezTo>
                <a:cubicBezTo>
                  <a:pt x="57" y="105"/>
                  <a:pt x="57" y="106"/>
                  <a:pt x="57" y="106"/>
                </a:cubicBezTo>
                <a:cubicBezTo>
                  <a:pt x="57" y="106"/>
                  <a:pt x="56" y="107"/>
                  <a:pt x="55" y="107"/>
                </a:cubicBezTo>
                <a:cubicBezTo>
                  <a:pt x="55" y="107"/>
                  <a:pt x="54" y="108"/>
                  <a:pt x="54" y="108"/>
                </a:cubicBezTo>
                <a:cubicBezTo>
                  <a:pt x="53" y="108"/>
                  <a:pt x="54" y="106"/>
                  <a:pt x="54" y="106"/>
                </a:cubicBezTo>
                <a:cubicBezTo>
                  <a:pt x="55" y="104"/>
                  <a:pt x="55" y="104"/>
                  <a:pt x="55" y="104"/>
                </a:cubicBezTo>
                <a:cubicBezTo>
                  <a:pt x="55" y="104"/>
                  <a:pt x="52" y="103"/>
                  <a:pt x="52" y="102"/>
                </a:cubicBezTo>
                <a:cubicBezTo>
                  <a:pt x="51" y="102"/>
                  <a:pt x="50" y="101"/>
                  <a:pt x="50" y="101"/>
                </a:cubicBezTo>
                <a:cubicBezTo>
                  <a:pt x="50" y="101"/>
                  <a:pt x="48" y="101"/>
                  <a:pt x="48" y="101"/>
                </a:cubicBezTo>
                <a:cubicBezTo>
                  <a:pt x="46" y="101"/>
                  <a:pt x="46" y="101"/>
                  <a:pt x="46" y="101"/>
                </a:cubicBezTo>
                <a:cubicBezTo>
                  <a:pt x="46" y="101"/>
                  <a:pt x="45" y="101"/>
                  <a:pt x="44" y="102"/>
                </a:cubicBezTo>
                <a:cubicBezTo>
                  <a:pt x="44" y="102"/>
                  <a:pt x="43" y="103"/>
                  <a:pt x="42" y="102"/>
                </a:cubicBezTo>
                <a:cubicBezTo>
                  <a:pt x="42" y="102"/>
                  <a:pt x="43" y="100"/>
                  <a:pt x="43" y="100"/>
                </a:cubicBezTo>
                <a:cubicBezTo>
                  <a:pt x="43" y="100"/>
                  <a:pt x="43" y="98"/>
                  <a:pt x="43" y="98"/>
                </a:cubicBezTo>
                <a:cubicBezTo>
                  <a:pt x="42" y="97"/>
                  <a:pt x="42" y="99"/>
                  <a:pt x="42" y="99"/>
                </a:cubicBezTo>
                <a:cubicBezTo>
                  <a:pt x="42" y="99"/>
                  <a:pt x="40" y="100"/>
                  <a:pt x="39" y="101"/>
                </a:cubicBezTo>
                <a:cubicBezTo>
                  <a:pt x="39" y="101"/>
                  <a:pt x="38" y="101"/>
                  <a:pt x="38" y="101"/>
                </a:cubicBezTo>
                <a:cubicBezTo>
                  <a:pt x="37" y="101"/>
                  <a:pt x="36" y="102"/>
                  <a:pt x="34" y="102"/>
                </a:cubicBezTo>
                <a:cubicBezTo>
                  <a:pt x="33" y="102"/>
                  <a:pt x="32" y="103"/>
                  <a:pt x="32" y="102"/>
                </a:cubicBezTo>
                <a:cubicBezTo>
                  <a:pt x="31" y="102"/>
                  <a:pt x="31" y="101"/>
                  <a:pt x="31" y="101"/>
                </a:cubicBezTo>
                <a:cubicBezTo>
                  <a:pt x="31" y="99"/>
                  <a:pt x="31" y="99"/>
                  <a:pt x="31" y="99"/>
                </a:cubicBezTo>
                <a:cubicBezTo>
                  <a:pt x="31" y="99"/>
                  <a:pt x="30" y="98"/>
                  <a:pt x="30" y="97"/>
                </a:cubicBezTo>
                <a:cubicBezTo>
                  <a:pt x="29" y="96"/>
                  <a:pt x="30" y="96"/>
                  <a:pt x="30" y="95"/>
                </a:cubicBezTo>
                <a:cubicBezTo>
                  <a:pt x="30" y="95"/>
                  <a:pt x="32" y="94"/>
                  <a:pt x="32" y="94"/>
                </a:cubicBezTo>
                <a:cubicBezTo>
                  <a:pt x="32" y="93"/>
                  <a:pt x="33" y="93"/>
                  <a:pt x="33" y="93"/>
                </a:cubicBezTo>
                <a:cubicBezTo>
                  <a:pt x="36" y="92"/>
                  <a:pt x="36" y="92"/>
                  <a:pt x="36" y="92"/>
                </a:cubicBezTo>
                <a:cubicBezTo>
                  <a:pt x="36" y="92"/>
                  <a:pt x="36" y="89"/>
                  <a:pt x="36" y="88"/>
                </a:cubicBezTo>
                <a:cubicBezTo>
                  <a:pt x="36" y="88"/>
                  <a:pt x="36" y="88"/>
                  <a:pt x="35" y="88"/>
                </a:cubicBezTo>
                <a:cubicBezTo>
                  <a:pt x="34" y="88"/>
                  <a:pt x="34" y="87"/>
                  <a:pt x="34" y="87"/>
                </a:cubicBezTo>
                <a:cubicBezTo>
                  <a:pt x="34" y="87"/>
                  <a:pt x="34" y="85"/>
                  <a:pt x="34" y="85"/>
                </a:cubicBezTo>
                <a:cubicBezTo>
                  <a:pt x="33" y="83"/>
                  <a:pt x="33" y="83"/>
                  <a:pt x="33" y="83"/>
                </a:cubicBezTo>
                <a:cubicBezTo>
                  <a:pt x="29" y="84"/>
                  <a:pt x="29" y="84"/>
                  <a:pt x="29" y="84"/>
                </a:cubicBezTo>
                <a:cubicBezTo>
                  <a:pt x="29" y="84"/>
                  <a:pt x="27" y="85"/>
                  <a:pt x="26" y="85"/>
                </a:cubicBezTo>
                <a:cubicBezTo>
                  <a:pt x="26" y="85"/>
                  <a:pt x="24" y="85"/>
                  <a:pt x="24" y="85"/>
                </a:cubicBezTo>
                <a:cubicBezTo>
                  <a:pt x="23" y="85"/>
                  <a:pt x="22" y="84"/>
                  <a:pt x="22" y="84"/>
                </a:cubicBezTo>
                <a:cubicBezTo>
                  <a:pt x="22" y="84"/>
                  <a:pt x="18" y="85"/>
                  <a:pt x="18" y="85"/>
                </a:cubicBezTo>
                <a:cubicBezTo>
                  <a:pt x="18" y="85"/>
                  <a:pt x="17" y="85"/>
                  <a:pt x="17" y="85"/>
                </a:cubicBezTo>
                <a:cubicBezTo>
                  <a:pt x="15" y="85"/>
                  <a:pt x="15" y="85"/>
                  <a:pt x="15" y="85"/>
                </a:cubicBezTo>
                <a:cubicBezTo>
                  <a:pt x="13" y="86"/>
                  <a:pt x="13" y="86"/>
                  <a:pt x="13" y="86"/>
                </a:cubicBezTo>
                <a:cubicBezTo>
                  <a:pt x="12" y="87"/>
                  <a:pt x="12" y="87"/>
                  <a:pt x="12" y="87"/>
                </a:cubicBezTo>
                <a:cubicBezTo>
                  <a:pt x="12" y="87"/>
                  <a:pt x="11" y="88"/>
                  <a:pt x="11" y="88"/>
                </a:cubicBezTo>
                <a:cubicBezTo>
                  <a:pt x="10" y="88"/>
                  <a:pt x="9" y="88"/>
                  <a:pt x="8" y="88"/>
                </a:cubicBezTo>
                <a:cubicBezTo>
                  <a:pt x="8" y="88"/>
                  <a:pt x="7" y="89"/>
                  <a:pt x="7" y="89"/>
                </a:cubicBezTo>
                <a:cubicBezTo>
                  <a:pt x="7" y="89"/>
                  <a:pt x="5" y="90"/>
                  <a:pt x="4" y="91"/>
                </a:cubicBezTo>
                <a:cubicBezTo>
                  <a:pt x="3" y="86"/>
                  <a:pt x="3" y="86"/>
                  <a:pt x="3" y="86"/>
                </a:cubicBezTo>
                <a:cubicBezTo>
                  <a:pt x="6" y="77"/>
                  <a:pt x="6" y="77"/>
                  <a:pt x="6" y="77"/>
                </a:cubicBezTo>
                <a:cubicBezTo>
                  <a:pt x="11" y="73"/>
                  <a:pt x="11" y="73"/>
                  <a:pt x="11" y="73"/>
                </a:cubicBezTo>
                <a:cubicBezTo>
                  <a:pt x="13" y="65"/>
                  <a:pt x="13" y="65"/>
                  <a:pt x="13" y="65"/>
                </a:cubicBezTo>
                <a:cubicBezTo>
                  <a:pt x="10" y="62"/>
                  <a:pt x="10" y="62"/>
                  <a:pt x="10" y="62"/>
                </a:cubicBezTo>
                <a:cubicBezTo>
                  <a:pt x="10" y="59"/>
                  <a:pt x="19" y="53"/>
                  <a:pt x="18" y="50"/>
                </a:cubicBezTo>
                <a:cubicBezTo>
                  <a:pt x="17" y="47"/>
                  <a:pt x="6" y="56"/>
                  <a:pt x="5" y="53"/>
                </a:cubicBezTo>
                <a:cubicBezTo>
                  <a:pt x="4" y="47"/>
                  <a:pt x="7" y="48"/>
                  <a:pt x="12" y="43"/>
                </a:cubicBezTo>
                <a:cubicBezTo>
                  <a:pt x="6" y="41"/>
                  <a:pt x="6" y="41"/>
                  <a:pt x="6" y="41"/>
                </a:cubicBezTo>
                <a:cubicBezTo>
                  <a:pt x="6" y="35"/>
                  <a:pt x="6" y="35"/>
                  <a:pt x="6" y="35"/>
                </a:cubicBezTo>
                <a:cubicBezTo>
                  <a:pt x="2" y="33"/>
                  <a:pt x="2" y="33"/>
                  <a:pt x="2" y="33"/>
                </a:cubicBezTo>
                <a:cubicBezTo>
                  <a:pt x="2" y="33"/>
                  <a:pt x="3" y="30"/>
                  <a:pt x="3" y="27"/>
                </a:cubicBezTo>
                <a:cubicBezTo>
                  <a:pt x="3" y="24"/>
                  <a:pt x="6" y="23"/>
                  <a:pt x="6" y="23"/>
                </a:cubicBezTo>
                <a:cubicBezTo>
                  <a:pt x="9" y="22"/>
                  <a:pt x="11" y="20"/>
                  <a:pt x="14" y="18"/>
                </a:cubicBezTo>
                <a:cubicBezTo>
                  <a:pt x="17" y="14"/>
                  <a:pt x="20" y="16"/>
                  <a:pt x="22" y="15"/>
                </a:cubicBezTo>
                <a:cubicBezTo>
                  <a:pt x="25" y="13"/>
                  <a:pt x="25" y="15"/>
                  <a:pt x="35" y="17"/>
                </a:cubicBezTo>
                <a:cubicBezTo>
                  <a:pt x="37" y="16"/>
                  <a:pt x="41" y="16"/>
                  <a:pt x="42" y="14"/>
                </a:cubicBezTo>
                <a:cubicBezTo>
                  <a:pt x="44" y="12"/>
                  <a:pt x="47" y="13"/>
                  <a:pt x="47" y="9"/>
                </a:cubicBezTo>
                <a:cubicBezTo>
                  <a:pt x="48" y="3"/>
                  <a:pt x="59" y="7"/>
                  <a:pt x="59" y="5"/>
                </a:cubicBezTo>
                <a:cubicBezTo>
                  <a:pt x="61" y="5"/>
                  <a:pt x="63" y="0"/>
                  <a:pt x="68" y="0"/>
                </a:cubicBezTo>
                <a:cubicBezTo>
                  <a:pt x="72" y="1"/>
                  <a:pt x="73" y="2"/>
                  <a:pt x="76" y="3"/>
                </a:cubicBezTo>
                <a:cubicBezTo>
                  <a:pt x="87" y="10"/>
                  <a:pt x="82" y="14"/>
                  <a:pt x="95" y="18"/>
                </a:cubicBezTo>
                <a:cubicBezTo>
                  <a:pt x="106" y="21"/>
                  <a:pt x="119" y="24"/>
                  <a:pt x="130" y="26"/>
                </a:cubicBezTo>
                <a:cubicBezTo>
                  <a:pt x="140" y="27"/>
                  <a:pt x="150" y="31"/>
                  <a:pt x="160" y="35"/>
                </a:cubicBezTo>
                <a:cubicBezTo>
                  <a:pt x="160" y="35"/>
                  <a:pt x="197" y="52"/>
                  <a:pt x="198" y="53"/>
                </a:cubicBezTo>
                <a:cubicBezTo>
                  <a:pt x="199" y="53"/>
                  <a:pt x="220" y="49"/>
                  <a:pt x="221" y="49"/>
                </a:cubicBezTo>
                <a:cubicBezTo>
                  <a:pt x="222" y="49"/>
                  <a:pt x="229" y="50"/>
                  <a:pt x="234" y="53"/>
                </a:cubicBezTo>
                <a:cubicBezTo>
                  <a:pt x="237" y="56"/>
                  <a:pt x="247" y="63"/>
                  <a:pt x="247" y="63"/>
                </a:cubicBezTo>
                <a:cubicBezTo>
                  <a:pt x="249" y="64"/>
                  <a:pt x="261" y="62"/>
                  <a:pt x="261" y="62"/>
                </a:cubicBezTo>
                <a:cubicBezTo>
                  <a:pt x="269" y="62"/>
                  <a:pt x="276" y="71"/>
                  <a:pt x="280" y="72"/>
                </a:cubicBezTo>
                <a:cubicBezTo>
                  <a:pt x="285" y="73"/>
                  <a:pt x="297" y="67"/>
                  <a:pt x="302" y="72"/>
                </a:cubicBezTo>
                <a:cubicBezTo>
                  <a:pt x="302" y="72"/>
                  <a:pt x="312" y="73"/>
                  <a:pt x="313" y="78"/>
                </a:cubicBezTo>
                <a:cubicBezTo>
                  <a:pt x="315" y="83"/>
                  <a:pt x="319" y="91"/>
                  <a:pt x="319" y="91"/>
                </a:cubicBezTo>
                <a:cubicBezTo>
                  <a:pt x="332" y="96"/>
                  <a:pt x="332" y="96"/>
                  <a:pt x="332" y="96"/>
                </a:cubicBezTo>
                <a:cubicBezTo>
                  <a:pt x="332" y="96"/>
                  <a:pt x="339" y="102"/>
                  <a:pt x="340" y="104"/>
                </a:cubicBezTo>
                <a:cubicBezTo>
                  <a:pt x="341" y="105"/>
                  <a:pt x="356" y="110"/>
                  <a:pt x="356" y="110"/>
                </a:cubicBezTo>
                <a:cubicBezTo>
                  <a:pt x="366" y="119"/>
                  <a:pt x="366" y="119"/>
                  <a:pt x="366" y="119"/>
                </a:cubicBezTo>
                <a:cubicBezTo>
                  <a:pt x="381" y="119"/>
                  <a:pt x="381" y="119"/>
                  <a:pt x="381" y="119"/>
                </a:cubicBezTo>
                <a:cubicBezTo>
                  <a:pt x="391" y="121"/>
                  <a:pt x="391" y="121"/>
                  <a:pt x="391" y="121"/>
                </a:cubicBezTo>
                <a:cubicBezTo>
                  <a:pt x="396" y="115"/>
                  <a:pt x="396" y="115"/>
                  <a:pt x="396" y="115"/>
                </a:cubicBezTo>
                <a:cubicBezTo>
                  <a:pt x="396" y="115"/>
                  <a:pt x="421" y="127"/>
                  <a:pt x="422" y="127"/>
                </a:cubicBezTo>
                <a:cubicBezTo>
                  <a:pt x="423" y="127"/>
                  <a:pt x="423" y="130"/>
                  <a:pt x="424" y="133"/>
                </a:cubicBezTo>
                <a:cubicBezTo>
                  <a:pt x="424" y="134"/>
                  <a:pt x="424" y="134"/>
                  <a:pt x="424" y="134"/>
                </a:cubicBezTo>
                <a:cubicBezTo>
                  <a:pt x="423" y="134"/>
                  <a:pt x="424" y="134"/>
                  <a:pt x="424" y="134"/>
                </a:cubicBezTo>
                <a:cubicBezTo>
                  <a:pt x="424" y="134"/>
                  <a:pt x="424" y="134"/>
                  <a:pt x="424" y="134"/>
                </a:cubicBezTo>
                <a:cubicBezTo>
                  <a:pt x="424" y="136"/>
                  <a:pt x="424" y="136"/>
                  <a:pt x="424" y="136"/>
                </a:cubicBezTo>
                <a:cubicBezTo>
                  <a:pt x="424" y="137"/>
                  <a:pt x="424" y="137"/>
                  <a:pt x="424" y="137"/>
                </a:cubicBezTo>
                <a:cubicBezTo>
                  <a:pt x="423" y="137"/>
                  <a:pt x="423" y="137"/>
                  <a:pt x="423" y="137"/>
                </a:cubicBezTo>
                <a:cubicBezTo>
                  <a:pt x="423" y="137"/>
                  <a:pt x="423" y="137"/>
                  <a:pt x="423" y="137"/>
                </a:cubicBezTo>
                <a:cubicBezTo>
                  <a:pt x="424" y="138"/>
                  <a:pt x="424" y="138"/>
                  <a:pt x="424" y="138"/>
                </a:cubicBezTo>
                <a:cubicBezTo>
                  <a:pt x="424" y="138"/>
                  <a:pt x="424" y="138"/>
                  <a:pt x="424" y="138"/>
                </a:cubicBezTo>
                <a:cubicBezTo>
                  <a:pt x="424" y="138"/>
                  <a:pt x="424" y="138"/>
                  <a:pt x="424" y="139"/>
                </a:cubicBezTo>
                <a:cubicBezTo>
                  <a:pt x="424" y="139"/>
                  <a:pt x="424" y="139"/>
                  <a:pt x="424" y="139"/>
                </a:cubicBezTo>
                <a:cubicBezTo>
                  <a:pt x="424" y="139"/>
                  <a:pt x="424" y="139"/>
                  <a:pt x="424" y="140"/>
                </a:cubicBezTo>
                <a:cubicBezTo>
                  <a:pt x="424" y="140"/>
                  <a:pt x="424" y="140"/>
                  <a:pt x="424" y="140"/>
                </a:cubicBezTo>
                <a:cubicBezTo>
                  <a:pt x="425" y="140"/>
                  <a:pt x="425" y="140"/>
                  <a:pt x="425" y="140"/>
                </a:cubicBezTo>
                <a:cubicBezTo>
                  <a:pt x="425" y="140"/>
                  <a:pt x="425" y="140"/>
                  <a:pt x="425" y="140"/>
                </a:cubicBezTo>
                <a:cubicBezTo>
                  <a:pt x="425" y="140"/>
                  <a:pt x="426" y="141"/>
                  <a:pt x="426" y="141"/>
                </a:cubicBezTo>
                <a:cubicBezTo>
                  <a:pt x="426" y="141"/>
                  <a:pt x="426" y="141"/>
                  <a:pt x="427" y="141"/>
                </a:cubicBezTo>
                <a:cubicBezTo>
                  <a:pt x="427" y="141"/>
                  <a:pt x="427" y="141"/>
                  <a:pt x="428" y="141"/>
                </a:cubicBezTo>
                <a:cubicBezTo>
                  <a:pt x="428" y="141"/>
                  <a:pt x="428" y="141"/>
                  <a:pt x="428" y="141"/>
                </a:cubicBezTo>
                <a:cubicBezTo>
                  <a:pt x="428" y="141"/>
                  <a:pt x="429" y="141"/>
                  <a:pt x="429" y="140"/>
                </a:cubicBezTo>
                <a:cubicBezTo>
                  <a:pt x="442" y="143"/>
                  <a:pt x="442" y="143"/>
                  <a:pt x="442" y="143"/>
                </a:cubicBezTo>
                <a:cubicBezTo>
                  <a:pt x="445" y="144"/>
                  <a:pt x="445" y="146"/>
                  <a:pt x="448" y="148"/>
                </a:cubicBezTo>
                <a:cubicBezTo>
                  <a:pt x="456" y="145"/>
                  <a:pt x="456" y="145"/>
                  <a:pt x="456" y="145"/>
                </a:cubicBezTo>
                <a:cubicBezTo>
                  <a:pt x="466" y="152"/>
                  <a:pt x="466" y="152"/>
                  <a:pt x="466" y="152"/>
                </a:cubicBezTo>
                <a:cubicBezTo>
                  <a:pt x="475" y="149"/>
                  <a:pt x="475" y="149"/>
                  <a:pt x="475" y="149"/>
                </a:cubicBezTo>
                <a:cubicBezTo>
                  <a:pt x="484" y="149"/>
                  <a:pt x="484" y="149"/>
                  <a:pt x="484" y="149"/>
                </a:cubicBezTo>
                <a:cubicBezTo>
                  <a:pt x="484" y="147"/>
                  <a:pt x="505" y="149"/>
                  <a:pt x="496" y="159"/>
                </a:cubicBezTo>
                <a:close/>
                <a:moveTo>
                  <a:pt x="506" y="281"/>
                </a:moveTo>
                <a:cubicBezTo>
                  <a:pt x="506" y="281"/>
                  <a:pt x="506" y="281"/>
                  <a:pt x="506" y="281"/>
                </a:cubicBezTo>
                <a:cubicBezTo>
                  <a:pt x="506" y="287"/>
                  <a:pt x="516" y="285"/>
                  <a:pt x="521" y="289"/>
                </a:cubicBezTo>
                <a:cubicBezTo>
                  <a:pt x="523" y="291"/>
                  <a:pt x="521" y="296"/>
                  <a:pt x="524" y="297"/>
                </a:cubicBezTo>
                <a:cubicBezTo>
                  <a:pt x="531" y="303"/>
                  <a:pt x="534" y="292"/>
                  <a:pt x="528" y="281"/>
                </a:cubicBezTo>
                <a:cubicBezTo>
                  <a:pt x="526" y="279"/>
                  <a:pt x="523" y="279"/>
                  <a:pt x="520" y="279"/>
                </a:cubicBezTo>
                <a:cubicBezTo>
                  <a:pt x="515" y="279"/>
                  <a:pt x="505" y="276"/>
                  <a:pt x="506" y="281"/>
                </a:cubicBezTo>
                <a:close/>
                <a:moveTo>
                  <a:pt x="448" y="300"/>
                </a:moveTo>
                <a:cubicBezTo>
                  <a:pt x="448" y="300"/>
                  <a:pt x="448" y="300"/>
                  <a:pt x="448" y="300"/>
                </a:cubicBezTo>
                <a:cubicBezTo>
                  <a:pt x="452" y="301"/>
                  <a:pt x="456" y="297"/>
                  <a:pt x="460" y="299"/>
                </a:cubicBezTo>
                <a:cubicBezTo>
                  <a:pt x="462" y="301"/>
                  <a:pt x="461" y="305"/>
                  <a:pt x="462" y="308"/>
                </a:cubicBezTo>
                <a:cubicBezTo>
                  <a:pt x="456" y="314"/>
                  <a:pt x="472" y="313"/>
                  <a:pt x="473" y="313"/>
                </a:cubicBezTo>
                <a:cubicBezTo>
                  <a:pt x="473" y="315"/>
                  <a:pt x="475" y="320"/>
                  <a:pt x="478" y="318"/>
                </a:cubicBezTo>
                <a:cubicBezTo>
                  <a:pt x="494" y="299"/>
                  <a:pt x="494" y="299"/>
                  <a:pt x="494" y="299"/>
                </a:cubicBezTo>
                <a:cubicBezTo>
                  <a:pt x="494" y="297"/>
                  <a:pt x="493" y="295"/>
                  <a:pt x="491" y="295"/>
                </a:cubicBezTo>
                <a:cubicBezTo>
                  <a:pt x="487" y="293"/>
                  <a:pt x="482" y="297"/>
                  <a:pt x="479" y="295"/>
                </a:cubicBezTo>
                <a:cubicBezTo>
                  <a:pt x="476" y="293"/>
                  <a:pt x="482" y="285"/>
                  <a:pt x="478" y="282"/>
                </a:cubicBezTo>
                <a:cubicBezTo>
                  <a:pt x="470" y="276"/>
                  <a:pt x="467" y="283"/>
                  <a:pt x="461" y="288"/>
                </a:cubicBezTo>
                <a:cubicBezTo>
                  <a:pt x="457" y="291"/>
                  <a:pt x="451" y="292"/>
                  <a:pt x="447" y="296"/>
                </a:cubicBezTo>
                <a:cubicBezTo>
                  <a:pt x="446" y="297"/>
                  <a:pt x="447" y="300"/>
                  <a:pt x="448" y="300"/>
                </a:cubicBezTo>
                <a:close/>
                <a:moveTo>
                  <a:pt x="391" y="329"/>
                </a:moveTo>
                <a:cubicBezTo>
                  <a:pt x="391" y="329"/>
                  <a:pt x="391" y="329"/>
                  <a:pt x="391" y="329"/>
                </a:cubicBezTo>
                <a:cubicBezTo>
                  <a:pt x="387" y="332"/>
                  <a:pt x="395" y="337"/>
                  <a:pt x="397" y="337"/>
                </a:cubicBezTo>
                <a:cubicBezTo>
                  <a:pt x="399" y="337"/>
                  <a:pt x="411" y="329"/>
                  <a:pt x="411" y="326"/>
                </a:cubicBezTo>
                <a:cubicBezTo>
                  <a:pt x="410" y="322"/>
                  <a:pt x="405" y="321"/>
                  <a:pt x="402" y="321"/>
                </a:cubicBezTo>
                <a:cubicBezTo>
                  <a:pt x="398" y="322"/>
                  <a:pt x="394" y="326"/>
                  <a:pt x="391" y="329"/>
                </a:cubicBezTo>
                <a:close/>
              </a:path>
            </a:pathLst>
          </a:custGeom>
          <a:solidFill>
            <a:srgbClr val="8ED5DF"/>
          </a:solidFill>
          <a:ln w="0" cap="rnd">
            <a:solidFill>
              <a:srgbClr val="8ED5DF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Freeform 146">
            <a:extLst>
              <a:ext uri="{FF2B5EF4-FFF2-40B4-BE49-F238E27FC236}">
                <a16:creationId xmlns:a16="http://schemas.microsoft.com/office/drawing/2014/main" id="{AE19C5B9-6C3F-8189-F93D-CBC56A7373DF}"/>
              </a:ext>
            </a:extLst>
          </p:cNvPr>
          <p:cNvSpPr>
            <a:spLocks noEditPoints="1"/>
          </p:cNvSpPr>
          <p:nvPr/>
        </p:nvSpPr>
        <p:spPr bwMode="auto">
          <a:xfrm>
            <a:off x="10599157" y="5919251"/>
            <a:ext cx="1005664" cy="907736"/>
          </a:xfrm>
          <a:custGeom>
            <a:avLst/>
            <a:gdLst>
              <a:gd name="T0" fmla="*/ 263 w 408"/>
              <a:gd name="T1" fmla="*/ 27 h 380"/>
              <a:gd name="T2" fmla="*/ 184 w 408"/>
              <a:gd name="T3" fmla="*/ 62 h 380"/>
              <a:gd name="T4" fmla="*/ 187 w 408"/>
              <a:gd name="T5" fmla="*/ 95 h 380"/>
              <a:gd name="T6" fmla="*/ 179 w 408"/>
              <a:gd name="T7" fmla="*/ 109 h 380"/>
              <a:gd name="T8" fmla="*/ 168 w 408"/>
              <a:gd name="T9" fmla="*/ 118 h 380"/>
              <a:gd name="T10" fmla="*/ 128 w 408"/>
              <a:gd name="T11" fmla="*/ 89 h 380"/>
              <a:gd name="T12" fmla="*/ 141 w 408"/>
              <a:gd name="T13" fmla="*/ 145 h 380"/>
              <a:gd name="T14" fmla="*/ 138 w 408"/>
              <a:gd name="T15" fmla="*/ 166 h 380"/>
              <a:gd name="T16" fmla="*/ 152 w 408"/>
              <a:gd name="T17" fmla="*/ 191 h 380"/>
              <a:gd name="T18" fmla="*/ 154 w 408"/>
              <a:gd name="T19" fmla="*/ 172 h 380"/>
              <a:gd name="T20" fmla="*/ 214 w 408"/>
              <a:gd name="T21" fmla="*/ 210 h 380"/>
              <a:gd name="T22" fmla="*/ 187 w 408"/>
              <a:gd name="T23" fmla="*/ 202 h 380"/>
              <a:gd name="T24" fmla="*/ 199 w 408"/>
              <a:gd name="T25" fmla="*/ 234 h 380"/>
              <a:gd name="T26" fmla="*/ 164 w 408"/>
              <a:gd name="T27" fmla="*/ 233 h 380"/>
              <a:gd name="T28" fmla="*/ 133 w 408"/>
              <a:gd name="T29" fmla="*/ 212 h 380"/>
              <a:gd name="T30" fmla="*/ 67 w 408"/>
              <a:gd name="T31" fmla="*/ 211 h 380"/>
              <a:gd name="T32" fmla="*/ 71 w 408"/>
              <a:gd name="T33" fmla="*/ 194 h 380"/>
              <a:gd name="T34" fmla="*/ 29 w 408"/>
              <a:gd name="T35" fmla="*/ 157 h 380"/>
              <a:gd name="T36" fmla="*/ 89 w 408"/>
              <a:gd name="T37" fmla="*/ 68 h 380"/>
              <a:gd name="T38" fmla="*/ 195 w 408"/>
              <a:gd name="T39" fmla="*/ 33 h 380"/>
              <a:gd name="T40" fmla="*/ 184 w 408"/>
              <a:gd name="T41" fmla="*/ 157 h 380"/>
              <a:gd name="T42" fmla="*/ 353 w 408"/>
              <a:gd name="T43" fmla="*/ 252 h 380"/>
              <a:gd name="T44" fmla="*/ 393 w 408"/>
              <a:gd name="T45" fmla="*/ 297 h 380"/>
              <a:gd name="T46" fmla="*/ 373 w 408"/>
              <a:gd name="T47" fmla="*/ 331 h 380"/>
              <a:gd name="T48" fmla="*/ 370 w 408"/>
              <a:gd name="T49" fmla="*/ 333 h 380"/>
              <a:gd name="T50" fmla="*/ 174 w 408"/>
              <a:gd name="T51" fmla="*/ 162 h 380"/>
              <a:gd name="T52" fmla="*/ 262 w 408"/>
              <a:gd name="T53" fmla="*/ 176 h 380"/>
              <a:gd name="T54" fmla="*/ 205 w 408"/>
              <a:gd name="T55" fmla="*/ 72 h 380"/>
              <a:gd name="T56" fmla="*/ 233 w 408"/>
              <a:gd name="T57" fmla="*/ 105 h 380"/>
              <a:gd name="T58" fmla="*/ 281 w 408"/>
              <a:gd name="T59" fmla="*/ 146 h 380"/>
              <a:gd name="T60" fmla="*/ 277 w 408"/>
              <a:gd name="T61" fmla="*/ 131 h 380"/>
              <a:gd name="T62" fmla="*/ 288 w 408"/>
              <a:gd name="T63" fmla="*/ 180 h 380"/>
              <a:gd name="T64" fmla="*/ 288 w 408"/>
              <a:gd name="T65" fmla="*/ 190 h 380"/>
              <a:gd name="T66" fmla="*/ 315 w 408"/>
              <a:gd name="T67" fmla="*/ 213 h 380"/>
              <a:gd name="T68" fmla="*/ 279 w 408"/>
              <a:gd name="T69" fmla="*/ 292 h 380"/>
              <a:gd name="T70" fmla="*/ 239 w 408"/>
              <a:gd name="T71" fmla="*/ 288 h 380"/>
              <a:gd name="T72" fmla="*/ 255 w 408"/>
              <a:gd name="T73" fmla="*/ 287 h 380"/>
              <a:gd name="T74" fmla="*/ 274 w 408"/>
              <a:gd name="T75" fmla="*/ 259 h 380"/>
              <a:gd name="T76" fmla="*/ 267 w 408"/>
              <a:gd name="T77" fmla="*/ 256 h 380"/>
              <a:gd name="T78" fmla="*/ 244 w 408"/>
              <a:gd name="T79" fmla="*/ 271 h 380"/>
              <a:gd name="T80" fmla="*/ 219 w 408"/>
              <a:gd name="T81" fmla="*/ 239 h 380"/>
              <a:gd name="T82" fmla="*/ 245 w 408"/>
              <a:gd name="T83" fmla="*/ 240 h 380"/>
              <a:gd name="T84" fmla="*/ 270 w 408"/>
              <a:gd name="T85" fmla="*/ 236 h 380"/>
              <a:gd name="T86" fmla="*/ 245 w 408"/>
              <a:gd name="T87" fmla="*/ 222 h 380"/>
              <a:gd name="T88" fmla="*/ 221 w 408"/>
              <a:gd name="T89" fmla="*/ 357 h 380"/>
              <a:gd name="T90" fmla="*/ 282 w 408"/>
              <a:gd name="T91" fmla="*/ 356 h 380"/>
              <a:gd name="T92" fmla="*/ 335 w 408"/>
              <a:gd name="T93" fmla="*/ 353 h 380"/>
              <a:gd name="T94" fmla="*/ 260 w 408"/>
              <a:gd name="T95" fmla="*/ 372 h 380"/>
              <a:gd name="T96" fmla="*/ 172 w 408"/>
              <a:gd name="T97" fmla="*/ 319 h 380"/>
              <a:gd name="T98" fmla="*/ 87 w 408"/>
              <a:gd name="T99" fmla="*/ 238 h 380"/>
              <a:gd name="T100" fmla="*/ 107 w 408"/>
              <a:gd name="T101" fmla="*/ 292 h 380"/>
              <a:gd name="T102" fmla="*/ 138 w 408"/>
              <a:gd name="T103" fmla="*/ 298 h 380"/>
              <a:gd name="T104" fmla="*/ 163 w 408"/>
              <a:gd name="T105" fmla="*/ 298 h 380"/>
              <a:gd name="T106" fmla="*/ 174 w 408"/>
              <a:gd name="T107" fmla="*/ 293 h 380"/>
              <a:gd name="T108" fmla="*/ 169 w 408"/>
              <a:gd name="T109" fmla="*/ 263 h 380"/>
              <a:gd name="T110" fmla="*/ 178 w 408"/>
              <a:gd name="T111" fmla="*/ 247 h 380"/>
              <a:gd name="T112" fmla="*/ 115 w 408"/>
              <a:gd name="T113" fmla="*/ 223 h 380"/>
              <a:gd name="T114" fmla="*/ 66 w 408"/>
              <a:gd name="T115" fmla="*/ 265 h 380"/>
              <a:gd name="T116" fmla="*/ 65 w 408"/>
              <a:gd name="T117" fmla="*/ 242 h 380"/>
              <a:gd name="T118" fmla="*/ 11 w 408"/>
              <a:gd name="T119" fmla="*/ 161 h 380"/>
              <a:gd name="T120" fmla="*/ 11 w 408"/>
              <a:gd name="T121" fmla="*/ 157 h 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08" h="380">
                <a:moveTo>
                  <a:pt x="222" y="32"/>
                </a:moveTo>
                <a:cubicBezTo>
                  <a:pt x="227" y="30"/>
                  <a:pt x="227" y="30"/>
                  <a:pt x="227" y="30"/>
                </a:cubicBezTo>
                <a:cubicBezTo>
                  <a:pt x="227" y="30"/>
                  <a:pt x="233" y="28"/>
                  <a:pt x="234" y="28"/>
                </a:cubicBezTo>
                <a:cubicBezTo>
                  <a:pt x="235" y="28"/>
                  <a:pt x="240" y="27"/>
                  <a:pt x="241" y="26"/>
                </a:cubicBezTo>
                <a:cubicBezTo>
                  <a:pt x="242" y="26"/>
                  <a:pt x="245" y="24"/>
                  <a:pt x="246" y="23"/>
                </a:cubicBezTo>
                <a:cubicBezTo>
                  <a:pt x="247" y="23"/>
                  <a:pt x="249" y="23"/>
                  <a:pt x="251" y="21"/>
                </a:cubicBezTo>
                <a:cubicBezTo>
                  <a:pt x="252" y="20"/>
                  <a:pt x="253" y="17"/>
                  <a:pt x="253" y="16"/>
                </a:cubicBezTo>
                <a:cubicBezTo>
                  <a:pt x="253" y="15"/>
                  <a:pt x="252" y="15"/>
                  <a:pt x="251" y="12"/>
                </a:cubicBezTo>
                <a:cubicBezTo>
                  <a:pt x="249" y="9"/>
                  <a:pt x="247" y="7"/>
                  <a:pt x="247" y="6"/>
                </a:cubicBezTo>
                <a:cubicBezTo>
                  <a:pt x="246" y="4"/>
                  <a:pt x="246" y="2"/>
                  <a:pt x="247" y="2"/>
                </a:cubicBezTo>
                <a:cubicBezTo>
                  <a:pt x="248" y="1"/>
                  <a:pt x="251" y="0"/>
                  <a:pt x="253" y="0"/>
                </a:cubicBezTo>
                <a:cubicBezTo>
                  <a:pt x="255" y="1"/>
                  <a:pt x="260" y="2"/>
                  <a:pt x="261" y="2"/>
                </a:cubicBezTo>
                <a:cubicBezTo>
                  <a:pt x="262" y="2"/>
                  <a:pt x="267" y="5"/>
                  <a:pt x="267" y="5"/>
                </a:cubicBezTo>
                <a:cubicBezTo>
                  <a:pt x="267" y="5"/>
                  <a:pt x="269" y="10"/>
                  <a:pt x="269" y="11"/>
                </a:cubicBezTo>
                <a:cubicBezTo>
                  <a:pt x="269" y="12"/>
                  <a:pt x="274" y="18"/>
                  <a:pt x="272" y="18"/>
                </a:cubicBezTo>
                <a:cubicBezTo>
                  <a:pt x="271" y="18"/>
                  <a:pt x="267" y="19"/>
                  <a:pt x="267" y="19"/>
                </a:cubicBezTo>
                <a:cubicBezTo>
                  <a:pt x="265" y="22"/>
                  <a:pt x="265" y="22"/>
                  <a:pt x="265" y="22"/>
                </a:cubicBezTo>
                <a:cubicBezTo>
                  <a:pt x="265" y="22"/>
                  <a:pt x="263" y="26"/>
                  <a:pt x="263" y="27"/>
                </a:cubicBezTo>
                <a:cubicBezTo>
                  <a:pt x="263" y="28"/>
                  <a:pt x="262" y="33"/>
                  <a:pt x="262" y="33"/>
                </a:cubicBezTo>
                <a:cubicBezTo>
                  <a:pt x="267" y="44"/>
                  <a:pt x="267" y="44"/>
                  <a:pt x="267" y="44"/>
                </a:cubicBezTo>
                <a:cubicBezTo>
                  <a:pt x="262" y="51"/>
                  <a:pt x="262" y="51"/>
                  <a:pt x="262" y="51"/>
                </a:cubicBezTo>
                <a:cubicBezTo>
                  <a:pt x="258" y="55"/>
                  <a:pt x="258" y="55"/>
                  <a:pt x="258" y="55"/>
                </a:cubicBezTo>
                <a:cubicBezTo>
                  <a:pt x="258" y="55"/>
                  <a:pt x="252" y="55"/>
                  <a:pt x="252" y="54"/>
                </a:cubicBezTo>
                <a:cubicBezTo>
                  <a:pt x="252" y="53"/>
                  <a:pt x="248" y="51"/>
                  <a:pt x="248" y="51"/>
                </a:cubicBezTo>
                <a:cubicBezTo>
                  <a:pt x="248" y="51"/>
                  <a:pt x="242" y="52"/>
                  <a:pt x="241" y="53"/>
                </a:cubicBezTo>
                <a:cubicBezTo>
                  <a:pt x="240" y="53"/>
                  <a:pt x="226" y="54"/>
                  <a:pt x="226" y="54"/>
                </a:cubicBezTo>
                <a:cubicBezTo>
                  <a:pt x="226" y="54"/>
                  <a:pt x="223" y="53"/>
                  <a:pt x="222" y="53"/>
                </a:cubicBezTo>
                <a:cubicBezTo>
                  <a:pt x="221" y="53"/>
                  <a:pt x="216" y="53"/>
                  <a:pt x="216" y="53"/>
                </a:cubicBezTo>
                <a:cubicBezTo>
                  <a:pt x="215" y="49"/>
                  <a:pt x="215" y="49"/>
                  <a:pt x="215" y="49"/>
                </a:cubicBezTo>
                <a:cubicBezTo>
                  <a:pt x="211" y="50"/>
                  <a:pt x="211" y="50"/>
                  <a:pt x="211" y="50"/>
                </a:cubicBezTo>
                <a:cubicBezTo>
                  <a:pt x="210" y="54"/>
                  <a:pt x="210" y="54"/>
                  <a:pt x="210" y="54"/>
                </a:cubicBezTo>
                <a:cubicBezTo>
                  <a:pt x="205" y="57"/>
                  <a:pt x="205" y="57"/>
                  <a:pt x="205" y="57"/>
                </a:cubicBezTo>
                <a:cubicBezTo>
                  <a:pt x="200" y="60"/>
                  <a:pt x="200" y="60"/>
                  <a:pt x="200" y="60"/>
                </a:cubicBezTo>
                <a:cubicBezTo>
                  <a:pt x="190" y="60"/>
                  <a:pt x="190" y="60"/>
                  <a:pt x="190" y="60"/>
                </a:cubicBezTo>
                <a:cubicBezTo>
                  <a:pt x="184" y="60"/>
                  <a:pt x="184" y="60"/>
                  <a:pt x="184" y="60"/>
                </a:cubicBezTo>
                <a:cubicBezTo>
                  <a:pt x="184" y="62"/>
                  <a:pt x="184" y="62"/>
                  <a:pt x="184" y="62"/>
                </a:cubicBezTo>
                <a:cubicBezTo>
                  <a:pt x="181" y="68"/>
                  <a:pt x="181" y="68"/>
                  <a:pt x="181" y="68"/>
                </a:cubicBezTo>
                <a:cubicBezTo>
                  <a:pt x="177" y="71"/>
                  <a:pt x="177" y="71"/>
                  <a:pt x="177" y="71"/>
                </a:cubicBezTo>
                <a:cubicBezTo>
                  <a:pt x="177" y="71"/>
                  <a:pt x="171" y="73"/>
                  <a:pt x="170" y="74"/>
                </a:cubicBezTo>
                <a:cubicBezTo>
                  <a:pt x="170" y="74"/>
                  <a:pt x="166" y="73"/>
                  <a:pt x="166" y="73"/>
                </a:cubicBezTo>
                <a:cubicBezTo>
                  <a:pt x="161" y="76"/>
                  <a:pt x="161" y="76"/>
                  <a:pt x="161" y="76"/>
                </a:cubicBezTo>
                <a:cubicBezTo>
                  <a:pt x="160" y="79"/>
                  <a:pt x="160" y="79"/>
                  <a:pt x="160" y="79"/>
                </a:cubicBezTo>
                <a:cubicBezTo>
                  <a:pt x="162" y="81"/>
                  <a:pt x="162" y="81"/>
                  <a:pt x="162" y="81"/>
                </a:cubicBezTo>
                <a:cubicBezTo>
                  <a:pt x="166" y="83"/>
                  <a:pt x="166" y="83"/>
                  <a:pt x="166" y="83"/>
                </a:cubicBezTo>
                <a:cubicBezTo>
                  <a:pt x="166" y="83"/>
                  <a:pt x="169" y="84"/>
                  <a:pt x="169" y="85"/>
                </a:cubicBezTo>
                <a:cubicBezTo>
                  <a:pt x="169" y="85"/>
                  <a:pt x="168" y="87"/>
                  <a:pt x="168" y="87"/>
                </a:cubicBezTo>
                <a:cubicBezTo>
                  <a:pt x="168" y="92"/>
                  <a:pt x="168" y="92"/>
                  <a:pt x="168" y="92"/>
                </a:cubicBezTo>
                <a:cubicBezTo>
                  <a:pt x="168" y="92"/>
                  <a:pt x="171" y="93"/>
                  <a:pt x="172" y="93"/>
                </a:cubicBezTo>
                <a:cubicBezTo>
                  <a:pt x="172" y="93"/>
                  <a:pt x="175" y="91"/>
                  <a:pt x="175" y="91"/>
                </a:cubicBezTo>
                <a:cubicBezTo>
                  <a:pt x="175" y="90"/>
                  <a:pt x="176" y="89"/>
                  <a:pt x="176" y="89"/>
                </a:cubicBezTo>
                <a:cubicBezTo>
                  <a:pt x="178" y="91"/>
                  <a:pt x="178" y="91"/>
                  <a:pt x="178" y="91"/>
                </a:cubicBezTo>
                <a:cubicBezTo>
                  <a:pt x="178" y="91"/>
                  <a:pt x="179" y="93"/>
                  <a:pt x="180" y="93"/>
                </a:cubicBezTo>
                <a:cubicBezTo>
                  <a:pt x="180" y="93"/>
                  <a:pt x="183" y="93"/>
                  <a:pt x="183" y="93"/>
                </a:cubicBezTo>
                <a:cubicBezTo>
                  <a:pt x="187" y="95"/>
                  <a:pt x="187" y="95"/>
                  <a:pt x="187" y="95"/>
                </a:cubicBezTo>
                <a:cubicBezTo>
                  <a:pt x="192" y="99"/>
                  <a:pt x="192" y="99"/>
                  <a:pt x="192" y="99"/>
                </a:cubicBezTo>
                <a:cubicBezTo>
                  <a:pt x="192" y="99"/>
                  <a:pt x="196" y="101"/>
                  <a:pt x="195" y="102"/>
                </a:cubicBezTo>
                <a:cubicBezTo>
                  <a:pt x="193" y="103"/>
                  <a:pt x="191" y="104"/>
                  <a:pt x="190" y="104"/>
                </a:cubicBezTo>
                <a:cubicBezTo>
                  <a:pt x="190" y="104"/>
                  <a:pt x="188" y="103"/>
                  <a:pt x="188" y="102"/>
                </a:cubicBezTo>
                <a:cubicBezTo>
                  <a:pt x="188" y="100"/>
                  <a:pt x="187" y="99"/>
                  <a:pt x="186" y="99"/>
                </a:cubicBezTo>
                <a:cubicBezTo>
                  <a:pt x="185" y="99"/>
                  <a:pt x="183" y="97"/>
                  <a:pt x="183" y="97"/>
                </a:cubicBezTo>
                <a:cubicBezTo>
                  <a:pt x="182" y="97"/>
                  <a:pt x="180" y="97"/>
                  <a:pt x="179" y="98"/>
                </a:cubicBezTo>
                <a:cubicBezTo>
                  <a:pt x="178" y="98"/>
                  <a:pt x="176" y="98"/>
                  <a:pt x="176" y="97"/>
                </a:cubicBezTo>
                <a:cubicBezTo>
                  <a:pt x="175" y="97"/>
                  <a:pt x="174" y="94"/>
                  <a:pt x="174" y="94"/>
                </a:cubicBezTo>
                <a:cubicBezTo>
                  <a:pt x="169" y="93"/>
                  <a:pt x="169" y="93"/>
                  <a:pt x="169" y="93"/>
                </a:cubicBezTo>
                <a:cubicBezTo>
                  <a:pt x="169" y="93"/>
                  <a:pt x="168" y="94"/>
                  <a:pt x="168" y="95"/>
                </a:cubicBezTo>
                <a:cubicBezTo>
                  <a:pt x="168" y="95"/>
                  <a:pt x="166" y="97"/>
                  <a:pt x="166" y="97"/>
                </a:cubicBezTo>
                <a:cubicBezTo>
                  <a:pt x="165" y="98"/>
                  <a:pt x="165" y="98"/>
                  <a:pt x="165" y="98"/>
                </a:cubicBezTo>
                <a:cubicBezTo>
                  <a:pt x="165" y="100"/>
                  <a:pt x="165" y="100"/>
                  <a:pt x="165" y="100"/>
                </a:cubicBezTo>
                <a:cubicBezTo>
                  <a:pt x="167" y="102"/>
                  <a:pt x="167" y="102"/>
                  <a:pt x="167" y="102"/>
                </a:cubicBezTo>
                <a:cubicBezTo>
                  <a:pt x="171" y="105"/>
                  <a:pt x="171" y="105"/>
                  <a:pt x="171" y="105"/>
                </a:cubicBezTo>
                <a:cubicBezTo>
                  <a:pt x="171" y="105"/>
                  <a:pt x="176" y="106"/>
                  <a:pt x="176" y="106"/>
                </a:cubicBezTo>
                <a:cubicBezTo>
                  <a:pt x="177" y="106"/>
                  <a:pt x="179" y="109"/>
                  <a:pt x="179" y="109"/>
                </a:cubicBezTo>
                <a:cubicBezTo>
                  <a:pt x="179" y="112"/>
                  <a:pt x="179" y="112"/>
                  <a:pt x="179" y="112"/>
                </a:cubicBezTo>
                <a:cubicBezTo>
                  <a:pt x="178" y="115"/>
                  <a:pt x="178" y="115"/>
                  <a:pt x="178" y="115"/>
                </a:cubicBezTo>
                <a:cubicBezTo>
                  <a:pt x="178" y="115"/>
                  <a:pt x="178" y="117"/>
                  <a:pt x="176" y="116"/>
                </a:cubicBezTo>
                <a:cubicBezTo>
                  <a:pt x="174" y="115"/>
                  <a:pt x="173" y="114"/>
                  <a:pt x="173" y="114"/>
                </a:cubicBezTo>
                <a:cubicBezTo>
                  <a:pt x="170" y="113"/>
                  <a:pt x="170" y="113"/>
                  <a:pt x="170" y="113"/>
                </a:cubicBezTo>
                <a:cubicBezTo>
                  <a:pt x="169" y="109"/>
                  <a:pt x="169" y="109"/>
                  <a:pt x="169" y="109"/>
                </a:cubicBezTo>
                <a:cubicBezTo>
                  <a:pt x="169" y="109"/>
                  <a:pt x="167" y="107"/>
                  <a:pt x="167" y="107"/>
                </a:cubicBezTo>
                <a:cubicBezTo>
                  <a:pt x="166" y="107"/>
                  <a:pt x="161" y="104"/>
                  <a:pt x="161" y="104"/>
                </a:cubicBezTo>
                <a:cubicBezTo>
                  <a:pt x="155" y="104"/>
                  <a:pt x="155" y="104"/>
                  <a:pt x="155" y="104"/>
                </a:cubicBezTo>
                <a:cubicBezTo>
                  <a:pt x="151" y="104"/>
                  <a:pt x="151" y="104"/>
                  <a:pt x="151" y="104"/>
                </a:cubicBezTo>
                <a:cubicBezTo>
                  <a:pt x="150" y="107"/>
                  <a:pt x="150" y="107"/>
                  <a:pt x="150" y="107"/>
                </a:cubicBezTo>
                <a:cubicBezTo>
                  <a:pt x="150" y="107"/>
                  <a:pt x="150" y="109"/>
                  <a:pt x="151" y="109"/>
                </a:cubicBezTo>
                <a:cubicBezTo>
                  <a:pt x="151" y="110"/>
                  <a:pt x="154" y="112"/>
                  <a:pt x="154" y="112"/>
                </a:cubicBezTo>
                <a:cubicBezTo>
                  <a:pt x="154" y="112"/>
                  <a:pt x="156" y="112"/>
                  <a:pt x="156" y="113"/>
                </a:cubicBezTo>
                <a:cubicBezTo>
                  <a:pt x="157" y="114"/>
                  <a:pt x="159" y="116"/>
                  <a:pt x="159" y="116"/>
                </a:cubicBezTo>
                <a:cubicBezTo>
                  <a:pt x="159" y="116"/>
                  <a:pt x="160" y="116"/>
                  <a:pt x="161" y="116"/>
                </a:cubicBezTo>
                <a:cubicBezTo>
                  <a:pt x="163" y="116"/>
                  <a:pt x="165" y="117"/>
                  <a:pt x="165" y="117"/>
                </a:cubicBezTo>
                <a:cubicBezTo>
                  <a:pt x="168" y="118"/>
                  <a:pt x="168" y="118"/>
                  <a:pt x="168" y="118"/>
                </a:cubicBezTo>
                <a:cubicBezTo>
                  <a:pt x="169" y="119"/>
                  <a:pt x="169" y="119"/>
                  <a:pt x="169" y="119"/>
                </a:cubicBezTo>
                <a:cubicBezTo>
                  <a:pt x="169" y="119"/>
                  <a:pt x="166" y="120"/>
                  <a:pt x="165" y="120"/>
                </a:cubicBezTo>
                <a:cubicBezTo>
                  <a:pt x="164" y="121"/>
                  <a:pt x="161" y="121"/>
                  <a:pt x="161" y="121"/>
                </a:cubicBezTo>
                <a:cubicBezTo>
                  <a:pt x="161" y="121"/>
                  <a:pt x="159" y="119"/>
                  <a:pt x="158" y="119"/>
                </a:cubicBezTo>
                <a:cubicBezTo>
                  <a:pt x="158" y="119"/>
                  <a:pt x="155" y="120"/>
                  <a:pt x="155" y="120"/>
                </a:cubicBezTo>
                <a:cubicBezTo>
                  <a:pt x="155" y="120"/>
                  <a:pt x="153" y="122"/>
                  <a:pt x="152" y="120"/>
                </a:cubicBezTo>
                <a:cubicBezTo>
                  <a:pt x="151" y="118"/>
                  <a:pt x="150" y="116"/>
                  <a:pt x="150" y="116"/>
                </a:cubicBezTo>
                <a:cubicBezTo>
                  <a:pt x="150" y="114"/>
                  <a:pt x="150" y="114"/>
                  <a:pt x="150" y="114"/>
                </a:cubicBezTo>
                <a:cubicBezTo>
                  <a:pt x="150" y="111"/>
                  <a:pt x="150" y="111"/>
                  <a:pt x="150" y="111"/>
                </a:cubicBezTo>
                <a:cubicBezTo>
                  <a:pt x="149" y="108"/>
                  <a:pt x="149" y="108"/>
                  <a:pt x="149" y="108"/>
                </a:cubicBezTo>
                <a:cubicBezTo>
                  <a:pt x="145" y="106"/>
                  <a:pt x="145" y="106"/>
                  <a:pt x="145" y="106"/>
                </a:cubicBezTo>
                <a:cubicBezTo>
                  <a:pt x="140" y="106"/>
                  <a:pt x="140" y="106"/>
                  <a:pt x="140" y="106"/>
                </a:cubicBezTo>
                <a:cubicBezTo>
                  <a:pt x="135" y="103"/>
                  <a:pt x="135" y="103"/>
                  <a:pt x="135" y="103"/>
                </a:cubicBezTo>
                <a:cubicBezTo>
                  <a:pt x="129" y="101"/>
                  <a:pt x="129" y="101"/>
                  <a:pt x="129" y="101"/>
                </a:cubicBezTo>
                <a:cubicBezTo>
                  <a:pt x="127" y="97"/>
                  <a:pt x="127" y="97"/>
                  <a:pt x="127" y="97"/>
                </a:cubicBezTo>
                <a:cubicBezTo>
                  <a:pt x="131" y="94"/>
                  <a:pt x="131" y="94"/>
                  <a:pt x="131" y="94"/>
                </a:cubicBezTo>
                <a:cubicBezTo>
                  <a:pt x="130" y="91"/>
                  <a:pt x="130" y="91"/>
                  <a:pt x="130" y="91"/>
                </a:cubicBezTo>
                <a:cubicBezTo>
                  <a:pt x="128" y="89"/>
                  <a:pt x="128" y="89"/>
                  <a:pt x="128" y="89"/>
                </a:cubicBezTo>
                <a:cubicBezTo>
                  <a:pt x="123" y="92"/>
                  <a:pt x="123" y="92"/>
                  <a:pt x="123" y="92"/>
                </a:cubicBezTo>
                <a:cubicBezTo>
                  <a:pt x="123" y="95"/>
                  <a:pt x="123" y="95"/>
                  <a:pt x="123" y="95"/>
                </a:cubicBezTo>
                <a:cubicBezTo>
                  <a:pt x="118" y="97"/>
                  <a:pt x="118" y="97"/>
                  <a:pt x="118" y="97"/>
                </a:cubicBezTo>
                <a:cubicBezTo>
                  <a:pt x="116" y="101"/>
                  <a:pt x="116" y="101"/>
                  <a:pt x="116" y="101"/>
                </a:cubicBezTo>
                <a:cubicBezTo>
                  <a:pt x="119" y="104"/>
                  <a:pt x="119" y="104"/>
                  <a:pt x="119" y="104"/>
                </a:cubicBezTo>
                <a:cubicBezTo>
                  <a:pt x="119" y="109"/>
                  <a:pt x="119" y="109"/>
                  <a:pt x="119" y="109"/>
                </a:cubicBezTo>
                <a:cubicBezTo>
                  <a:pt x="119" y="109"/>
                  <a:pt x="118" y="114"/>
                  <a:pt x="119" y="115"/>
                </a:cubicBezTo>
                <a:cubicBezTo>
                  <a:pt x="119" y="115"/>
                  <a:pt x="118" y="118"/>
                  <a:pt x="118" y="120"/>
                </a:cubicBezTo>
                <a:cubicBezTo>
                  <a:pt x="119" y="121"/>
                  <a:pt x="119" y="122"/>
                  <a:pt x="121" y="123"/>
                </a:cubicBezTo>
                <a:cubicBezTo>
                  <a:pt x="122" y="124"/>
                  <a:pt x="122" y="124"/>
                  <a:pt x="124" y="125"/>
                </a:cubicBezTo>
                <a:cubicBezTo>
                  <a:pt x="126" y="126"/>
                  <a:pt x="127" y="127"/>
                  <a:pt x="127" y="127"/>
                </a:cubicBezTo>
                <a:cubicBezTo>
                  <a:pt x="129" y="131"/>
                  <a:pt x="129" y="131"/>
                  <a:pt x="129" y="131"/>
                </a:cubicBezTo>
                <a:cubicBezTo>
                  <a:pt x="129" y="131"/>
                  <a:pt x="130" y="132"/>
                  <a:pt x="131" y="132"/>
                </a:cubicBezTo>
                <a:cubicBezTo>
                  <a:pt x="132" y="133"/>
                  <a:pt x="135" y="134"/>
                  <a:pt x="135" y="135"/>
                </a:cubicBezTo>
                <a:cubicBezTo>
                  <a:pt x="135" y="137"/>
                  <a:pt x="136" y="139"/>
                  <a:pt x="136" y="139"/>
                </a:cubicBezTo>
                <a:cubicBezTo>
                  <a:pt x="136" y="139"/>
                  <a:pt x="137" y="141"/>
                  <a:pt x="137" y="141"/>
                </a:cubicBezTo>
                <a:cubicBezTo>
                  <a:pt x="138" y="142"/>
                  <a:pt x="139" y="141"/>
                  <a:pt x="139" y="142"/>
                </a:cubicBezTo>
                <a:cubicBezTo>
                  <a:pt x="140" y="143"/>
                  <a:pt x="139" y="144"/>
                  <a:pt x="141" y="145"/>
                </a:cubicBezTo>
                <a:cubicBezTo>
                  <a:pt x="142" y="147"/>
                  <a:pt x="144" y="148"/>
                  <a:pt x="144" y="148"/>
                </a:cubicBezTo>
                <a:cubicBezTo>
                  <a:pt x="145" y="148"/>
                  <a:pt x="147" y="149"/>
                  <a:pt x="147" y="149"/>
                </a:cubicBezTo>
                <a:cubicBezTo>
                  <a:pt x="153" y="153"/>
                  <a:pt x="153" y="153"/>
                  <a:pt x="153" y="153"/>
                </a:cubicBezTo>
                <a:cubicBezTo>
                  <a:pt x="157" y="158"/>
                  <a:pt x="157" y="158"/>
                  <a:pt x="157" y="158"/>
                </a:cubicBezTo>
                <a:cubicBezTo>
                  <a:pt x="160" y="161"/>
                  <a:pt x="160" y="161"/>
                  <a:pt x="160" y="161"/>
                </a:cubicBezTo>
                <a:cubicBezTo>
                  <a:pt x="159" y="165"/>
                  <a:pt x="159" y="165"/>
                  <a:pt x="159" y="165"/>
                </a:cubicBezTo>
                <a:cubicBezTo>
                  <a:pt x="158" y="167"/>
                  <a:pt x="158" y="167"/>
                  <a:pt x="158" y="167"/>
                </a:cubicBezTo>
                <a:cubicBezTo>
                  <a:pt x="158" y="167"/>
                  <a:pt x="156" y="168"/>
                  <a:pt x="155" y="168"/>
                </a:cubicBezTo>
                <a:cubicBezTo>
                  <a:pt x="155" y="168"/>
                  <a:pt x="153" y="169"/>
                  <a:pt x="153" y="169"/>
                </a:cubicBezTo>
                <a:cubicBezTo>
                  <a:pt x="153" y="169"/>
                  <a:pt x="152" y="168"/>
                  <a:pt x="152" y="168"/>
                </a:cubicBezTo>
                <a:cubicBezTo>
                  <a:pt x="153" y="167"/>
                  <a:pt x="156" y="166"/>
                  <a:pt x="156" y="166"/>
                </a:cubicBezTo>
                <a:cubicBezTo>
                  <a:pt x="156" y="166"/>
                  <a:pt x="156" y="163"/>
                  <a:pt x="155" y="163"/>
                </a:cubicBezTo>
                <a:cubicBezTo>
                  <a:pt x="154" y="162"/>
                  <a:pt x="151" y="160"/>
                  <a:pt x="151" y="160"/>
                </a:cubicBezTo>
                <a:cubicBezTo>
                  <a:pt x="149" y="158"/>
                  <a:pt x="149" y="158"/>
                  <a:pt x="149" y="158"/>
                </a:cubicBezTo>
                <a:cubicBezTo>
                  <a:pt x="146" y="158"/>
                  <a:pt x="146" y="158"/>
                  <a:pt x="146" y="158"/>
                </a:cubicBezTo>
                <a:cubicBezTo>
                  <a:pt x="146" y="158"/>
                  <a:pt x="144" y="158"/>
                  <a:pt x="144" y="159"/>
                </a:cubicBezTo>
                <a:cubicBezTo>
                  <a:pt x="143" y="160"/>
                  <a:pt x="140" y="162"/>
                  <a:pt x="140" y="162"/>
                </a:cubicBezTo>
                <a:cubicBezTo>
                  <a:pt x="138" y="166"/>
                  <a:pt x="138" y="166"/>
                  <a:pt x="138" y="166"/>
                </a:cubicBezTo>
                <a:cubicBezTo>
                  <a:pt x="143" y="167"/>
                  <a:pt x="143" y="167"/>
                  <a:pt x="143" y="167"/>
                </a:cubicBezTo>
                <a:cubicBezTo>
                  <a:pt x="143" y="167"/>
                  <a:pt x="145" y="169"/>
                  <a:pt x="145" y="169"/>
                </a:cubicBezTo>
                <a:cubicBezTo>
                  <a:pt x="145" y="170"/>
                  <a:pt x="147" y="172"/>
                  <a:pt x="147" y="172"/>
                </a:cubicBezTo>
                <a:cubicBezTo>
                  <a:pt x="149" y="173"/>
                  <a:pt x="149" y="173"/>
                  <a:pt x="149" y="173"/>
                </a:cubicBezTo>
                <a:cubicBezTo>
                  <a:pt x="149" y="175"/>
                  <a:pt x="149" y="175"/>
                  <a:pt x="149" y="175"/>
                </a:cubicBezTo>
                <a:cubicBezTo>
                  <a:pt x="148" y="178"/>
                  <a:pt x="148" y="178"/>
                  <a:pt x="148" y="178"/>
                </a:cubicBezTo>
                <a:cubicBezTo>
                  <a:pt x="145" y="182"/>
                  <a:pt x="145" y="182"/>
                  <a:pt x="145" y="182"/>
                </a:cubicBezTo>
                <a:cubicBezTo>
                  <a:pt x="145" y="182"/>
                  <a:pt x="143" y="183"/>
                  <a:pt x="143" y="183"/>
                </a:cubicBezTo>
                <a:cubicBezTo>
                  <a:pt x="142" y="183"/>
                  <a:pt x="140" y="185"/>
                  <a:pt x="140" y="185"/>
                </a:cubicBezTo>
                <a:cubicBezTo>
                  <a:pt x="140" y="185"/>
                  <a:pt x="139" y="185"/>
                  <a:pt x="139" y="185"/>
                </a:cubicBezTo>
                <a:cubicBezTo>
                  <a:pt x="138" y="185"/>
                  <a:pt x="136" y="184"/>
                  <a:pt x="135" y="184"/>
                </a:cubicBezTo>
                <a:cubicBezTo>
                  <a:pt x="135" y="184"/>
                  <a:pt x="133" y="185"/>
                  <a:pt x="133" y="185"/>
                </a:cubicBezTo>
                <a:cubicBezTo>
                  <a:pt x="133" y="185"/>
                  <a:pt x="130" y="187"/>
                  <a:pt x="134" y="188"/>
                </a:cubicBezTo>
                <a:cubicBezTo>
                  <a:pt x="138" y="188"/>
                  <a:pt x="139" y="188"/>
                  <a:pt x="140" y="188"/>
                </a:cubicBezTo>
                <a:cubicBezTo>
                  <a:pt x="140" y="188"/>
                  <a:pt x="144" y="188"/>
                  <a:pt x="144" y="188"/>
                </a:cubicBezTo>
                <a:cubicBezTo>
                  <a:pt x="144" y="188"/>
                  <a:pt x="145" y="188"/>
                  <a:pt x="146" y="189"/>
                </a:cubicBezTo>
                <a:cubicBezTo>
                  <a:pt x="148" y="189"/>
                  <a:pt x="149" y="189"/>
                  <a:pt x="150" y="190"/>
                </a:cubicBezTo>
                <a:cubicBezTo>
                  <a:pt x="151" y="190"/>
                  <a:pt x="152" y="191"/>
                  <a:pt x="152" y="191"/>
                </a:cubicBezTo>
                <a:cubicBezTo>
                  <a:pt x="152" y="192"/>
                  <a:pt x="152" y="192"/>
                  <a:pt x="153" y="192"/>
                </a:cubicBezTo>
                <a:cubicBezTo>
                  <a:pt x="154" y="192"/>
                  <a:pt x="155" y="193"/>
                  <a:pt x="155" y="193"/>
                </a:cubicBezTo>
                <a:cubicBezTo>
                  <a:pt x="156" y="193"/>
                  <a:pt x="156" y="193"/>
                  <a:pt x="156" y="193"/>
                </a:cubicBezTo>
                <a:cubicBezTo>
                  <a:pt x="156" y="193"/>
                  <a:pt x="157" y="193"/>
                  <a:pt x="158" y="193"/>
                </a:cubicBezTo>
                <a:cubicBezTo>
                  <a:pt x="159" y="193"/>
                  <a:pt x="159" y="192"/>
                  <a:pt x="160" y="192"/>
                </a:cubicBezTo>
                <a:cubicBezTo>
                  <a:pt x="161" y="192"/>
                  <a:pt x="164" y="192"/>
                  <a:pt x="164" y="192"/>
                </a:cubicBezTo>
                <a:cubicBezTo>
                  <a:pt x="166" y="196"/>
                  <a:pt x="166" y="196"/>
                  <a:pt x="166" y="196"/>
                </a:cubicBezTo>
                <a:cubicBezTo>
                  <a:pt x="166" y="196"/>
                  <a:pt x="166" y="197"/>
                  <a:pt x="167" y="197"/>
                </a:cubicBezTo>
                <a:cubicBezTo>
                  <a:pt x="167" y="198"/>
                  <a:pt x="169" y="199"/>
                  <a:pt x="170" y="199"/>
                </a:cubicBezTo>
                <a:cubicBezTo>
                  <a:pt x="171" y="199"/>
                  <a:pt x="179" y="197"/>
                  <a:pt x="179" y="197"/>
                </a:cubicBezTo>
                <a:cubicBezTo>
                  <a:pt x="175" y="194"/>
                  <a:pt x="175" y="194"/>
                  <a:pt x="175" y="194"/>
                </a:cubicBezTo>
                <a:cubicBezTo>
                  <a:pt x="175" y="194"/>
                  <a:pt x="173" y="192"/>
                  <a:pt x="172" y="191"/>
                </a:cubicBezTo>
                <a:cubicBezTo>
                  <a:pt x="172" y="190"/>
                  <a:pt x="167" y="187"/>
                  <a:pt x="167" y="187"/>
                </a:cubicBezTo>
                <a:cubicBezTo>
                  <a:pt x="162" y="186"/>
                  <a:pt x="162" y="186"/>
                  <a:pt x="162" y="186"/>
                </a:cubicBezTo>
                <a:cubicBezTo>
                  <a:pt x="156" y="183"/>
                  <a:pt x="156" y="183"/>
                  <a:pt x="156" y="183"/>
                </a:cubicBezTo>
                <a:cubicBezTo>
                  <a:pt x="150" y="181"/>
                  <a:pt x="150" y="181"/>
                  <a:pt x="150" y="181"/>
                </a:cubicBezTo>
                <a:cubicBezTo>
                  <a:pt x="150" y="181"/>
                  <a:pt x="152" y="177"/>
                  <a:pt x="153" y="176"/>
                </a:cubicBezTo>
                <a:cubicBezTo>
                  <a:pt x="153" y="175"/>
                  <a:pt x="153" y="172"/>
                  <a:pt x="154" y="172"/>
                </a:cubicBezTo>
                <a:cubicBezTo>
                  <a:pt x="155" y="173"/>
                  <a:pt x="157" y="173"/>
                  <a:pt x="158" y="173"/>
                </a:cubicBezTo>
                <a:cubicBezTo>
                  <a:pt x="159" y="173"/>
                  <a:pt x="161" y="172"/>
                  <a:pt x="162" y="172"/>
                </a:cubicBezTo>
                <a:cubicBezTo>
                  <a:pt x="163" y="172"/>
                  <a:pt x="165" y="173"/>
                  <a:pt x="165" y="173"/>
                </a:cubicBezTo>
                <a:cubicBezTo>
                  <a:pt x="165" y="173"/>
                  <a:pt x="166" y="175"/>
                  <a:pt x="166" y="176"/>
                </a:cubicBezTo>
                <a:cubicBezTo>
                  <a:pt x="167" y="176"/>
                  <a:pt x="167" y="178"/>
                  <a:pt x="168" y="179"/>
                </a:cubicBezTo>
                <a:cubicBezTo>
                  <a:pt x="169" y="179"/>
                  <a:pt x="174" y="181"/>
                  <a:pt x="174" y="181"/>
                </a:cubicBezTo>
                <a:cubicBezTo>
                  <a:pt x="174" y="181"/>
                  <a:pt x="180" y="183"/>
                  <a:pt x="180" y="183"/>
                </a:cubicBezTo>
                <a:cubicBezTo>
                  <a:pt x="181" y="183"/>
                  <a:pt x="183" y="183"/>
                  <a:pt x="183" y="183"/>
                </a:cubicBezTo>
                <a:cubicBezTo>
                  <a:pt x="186" y="186"/>
                  <a:pt x="186" y="186"/>
                  <a:pt x="186" y="186"/>
                </a:cubicBezTo>
                <a:cubicBezTo>
                  <a:pt x="192" y="185"/>
                  <a:pt x="192" y="185"/>
                  <a:pt x="192" y="185"/>
                </a:cubicBezTo>
                <a:cubicBezTo>
                  <a:pt x="198" y="184"/>
                  <a:pt x="198" y="184"/>
                  <a:pt x="198" y="184"/>
                </a:cubicBezTo>
                <a:cubicBezTo>
                  <a:pt x="199" y="186"/>
                  <a:pt x="199" y="186"/>
                  <a:pt x="199" y="186"/>
                </a:cubicBezTo>
                <a:cubicBezTo>
                  <a:pt x="199" y="186"/>
                  <a:pt x="202" y="188"/>
                  <a:pt x="202" y="188"/>
                </a:cubicBezTo>
                <a:cubicBezTo>
                  <a:pt x="202" y="189"/>
                  <a:pt x="204" y="193"/>
                  <a:pt x="204" y="193"/>
                </a:cubicBezTo>
                <a:cubicBezTo>
                  <a:pt x="204" y="193"/>
                  <a:pt x="204" y="196"/>
                  <a:pt x="204" y="196"/>
                </a:cubicBezTo>
                <a:cubicBezTo>
                  <a:pt x="204" y="197"/>
                  <a:pt x="206" y="201"/>
                  <a:pt x="206" y="201"/>
                </a:cubicBezTo>
                <a:cubicBezTo>
                  <a:pt x="207" y="202"/>
                  <a:pt x="211" y="206"/>
                  <a:pt x="211" y="207"/>
                </a:cubicBezTo>
                <a:cubicBezTo>
                  <a:pt x="211" y="207"/>
                  <a:pt x="213" y="210"/>
                  <a:pt x="214" y="210"/>
                </a:cubicBezTo>
                <a:cubicBezTo>
                  <a:pt x="214" y="210"/>
                  <a:pt x="215" y="209"/>
                  <a:pt x="215" y="209"/>
                </a:cubicBezTo>
                <a:cubicBezTo>
                  <a:pt x="216" y="209"/>
                  <a:pt x="219" y="207"/>
                  <a:pt x="219" y="207"/>
                </a:cubicBezTo>
                <a:cubicBezTo>
                  <a:pt x="219" y="207"/>
                  <a:pt x="222" y="207"/>
                  <a:pt x="222" y="208"/>
                </a:cubicBezTo>
                <a:cubicBezTo>
                  <a:pt x="222" y="209"/>
                  <a:pt x="226" y="212"/>
                  <a:pt x="226" y="212"/>
                </a:cubicBezTo>
                <a:cubicBezTo>
                  <a:pt x="226" y="212"/>
                  <a:pt x="227" y="216"/>
                  <a:pt x="227" y="216"/>
                </a:cubicBezTo>
                <a:cubicBezTo>
                  <a:pt x="226" y="217"/>
                  <a:pt x="223" y="218"/>
                  <a:pt x="223" y="219"/>
                </a:cubicBezTo>
                <a:cubicBezTo>
                  <a:pt x="222" y="219"/>
                  <a:pt x="219" y="219"/>
                  <a:pt x="219" y="219"/>
                </a:cubicBezTo>
                <a:cubicBezTo>
                  <a:pt x="218" y="220"/>
                  <a:pt x="214" y="221"/>
                  <a:pt x="214" y="221"/>
                </a:cubicBezTo>
                <a:cubicBezTo>
                  <a:pt x="214" y="217"/>
                  <a:pt x="214" y="217"/>
                  <a:pt x="214" y="217"/>
                </a:cubicBezTo>
                <a:cubicBezTo>
                  <a:pt x="214" y="217"/>
                  <a:pt x="214" y="216"/>
                  <a:pt x="213" y="216"/>
                </a:cubicBezTo>
                <a:cubicBezTo>
                  <a:pt x="213" y="216"/>
                  <a:pt x="207" y="214"/>
                  <a:pt x="207" y="214"/>
                </a:cubicBezTo>
                <a:cubicBezTo>
                  <a:pt x="206" y="209"/>
                  <a:pt x="206" y="209"/>
                  <a:pt x="206" y="209"/>
                </a:cubicBezTo>
                <a:cubicBezTo>
                  <a:pt x="203" y="206"/>
                  <a:pt x="203" y="206"/>
                  <a:pt x="203" y="206"/>
                </a:cubicBezTo>
                <a:cubicBezTo>
                  <a:pt x="200" y="204"/>
                  <a:pt x="200" y="204"/>
                  <a:pt x="200" y="204"/>
                </a:cubicBezTo>
                <a:cubicBezTo>
                  <a:pt x="198" y="201"/>
                  <a:pt x="198" y="201"/>
                  <a:pt x="198" y="201"/>
                </a:cubicBezTo>
                <a:cubicBezTo>
                  <a:pt x="194" y="201"/>
                  <a:pt x="194" y="201"/>
                  <a:pt x="194" y="201"/>
                </a:cubicBezTo>
                <a:cubicBezTo>
                  <a:pt x="194" y="201"/>
                  <a:pt x="192" y="202"/>
                  <a:pt x="192" y="202"/>
                </a:cubicBezTo>
                <a:cubicBezTo>
                  <a:pt x="191" y="203"/>
                  <a:pt x="187" y="202"/>
                  <a:pt x="187" y="202"/>
                </a:cubicBezTo>
                <a:cubicBezTo>
                  <a:pt x="184" y="203"/>
                  <a:pt x="184" y="203"/>
                  <a:pt x="184" y="203"/>
                </a:cubicBezTo>
                <a:cubicBezTo>
                  <a:pt x="184" y="205"/>
                  <a:pt x="184" y="205"/>
                  <a:pt x="184" y="205"/>
                </a:cubicBezTo>
                <a:cubicBezTo>
                  <a:pt x="189" y="205"/>
                  <a:pt x="189" y="205"/>
                  <a:pt x="189" y="205"/>
                </a:cubicBezTo>
                <a:cubicBezTo>
                  <a:pt x="193" y="206"/>
                  <a:pt x="193" y="206"/>
                  <a:pt x="193" y="206"/>
                </a:cubicBezTo>
                <a:cubicBezTo>
                  <a:pt x="199" y="207"/>
                  <a:pt x="199" y="207"/>
                  <a:pt x="199" y="207"/>
                </a:cubicBezTo>
                <a:cubicBezTo>
                  <a:pt x="199" y="211"/>
                  <a:pt x="199" y="211"/>
                  <a:pt x="199" y="211"/>
                </a:cubicBezTo>
                <a:cubicBezTo>
                  <a:pt x="199" y="211"/>
                  <a:pt x="200" y="213"/>
                  <a:pt x="200" y="214"/>
                </a:cubicBezTo>
                <a:cubicBezTo>
                  <a:pt x="200" y="215"/>
                  <a:pt x="202" y="219"/>
                  <a:pt x="202" y="219"/>
                </a:cubicBezTo>
                <a:cubicBezTo>
                  <a:pt x="204" y="225"/>
                  <a:pt x="204" y="225"/>
                  <a:pt x="204" y="225"/>
                </a:cubicBezTo>
                <a:cubicBezTo>
                  <a:pt x="206" y="229"/>
                  <a:pt x="206" y="229"/>
                  <a:pt x="206" y="229"/>
                </a:cubicBezTo>
                <a:cubicBezTo>
                  <a:pt x="208" y="230"/>
                  <a:pt x="208" y="230"/>
                  <a:pt x="208" y="230"/>
                </a:cubicBezTo>
                <a:cubicBezTo>
                  <a:pt x="208" y="234"/>
                  <a:pt x="208" y="234"/>
                  <a:pt x="208" y="234"/>
                </a:cubicBezTo>
                <a:cubicBezTo>
                  <a:pt x="210" y="235"/>
                  <a:pt x="210" y="235"/>
                  <a:pt x="210" y="235"/>
                </a:cubicBezTo>
                <a:cubicBezTo>
                  <a:pt x="210" y="235"/>
                  <a:pt x="209" y="236"/>
                  <a:pt x="209" y="237"/>
                </a:cubicBezTo>
                <a:cubicBezTo>
                  <a:pt x="209" y="237"/>
                  <a:pt x="207" y="240"/>
                  <a:pt x="207" y="240"/>
                </a:cubicBezTo>
                <a:cubicBezTo>
                  <a:pt x="207" y="240"/>
                  <a:pt x="205" y="240"/>
                  <a:pt x="204" y="240"/>
                </a:cubicBezTo>
                <a:cubicBezTo>
                  <a:pt x="204" y="239"/>
                  <a:pt x="203" y="237"/>
                  <a:pt x="202" y="237"/>
                </a:cubicBezTo>
                <a:cubicBezTo>
                  <a:pt x="200" y="236"/>
                  <a:pt x="200" y="234"/>
                  <a:pt x="199" y="234"/>
                </a:cubicBezTo>
                <a:cubicBezTo>
                  <a:pt x="198" y="234"/>
                  <a:pt x="195" y="234"/>
                  <a:pt x="195" y="234"/>
                </a:cubicBezTo>
                <a:cubicBezTo>
                  <a:pt x="195" y="234"/>
                  <a:pt x="193" y="231"/>
                  <a:pt x="192" y="230"/>
                </a:cubicBezTo>
                <a:cubicBezTo>
                  <a:pt x="192" y="230"/>
                  <a:pt x="191" y="229"/>
                  <a:pt x="190" y="228"/>
                </a:cubicBezTo>
                <a:cubicBezTo>
                  <a:pt x="189" y="227"/>
                  <a:pt x="187" y="224"/>
                  <a:pt x="187" y="225"/>
                </a:cubicBezTo>
                <a:cubicBezTo>
                  <a:pt x="187" y="227"/>
                  <a:pt x="188" y="229"/>
                  <a:pt x="187" y="229"/>
                </a:cubicBezTo>
                <a:cubicBezTo>
                  <a:pt x="185" y="229"/>
                  <a:pt x="184" y="229"/>
                  <a:pt x="184" y="229"/>
                </a:cubicBezTo>
                <a:cubicBezTo>
                  <a:pt x="184" y="229"/>
                  <a:pt x="182" y="231"/>
                  <a:pt x="181" y="232"/>
                </a:cubicBezTo>
                <a:cubicBezTo>
                  <a:pt x="181" y="232"/>
                  <a:pt x="182" y="232"/>
                  <a:pt x="180" y="233"/>
                </a:cubicBezTo>
                <a:cubicBezTo>
                  <a:pt x="179" y="233"/>
                  <a:pt x="177" y="233"/>
                  <a:pt x="177" y="233"/>
                </a:cubicBezTo>
                <a:cubicBezTo>
                  <a:pt x="177" y="232"/>
                  <a:pt x="177" y="232"/>
                  <a:pt x="177" y="231"/>
                </a:cubicBezTo>
                <a:cubicBezTo>
                  <a:pt x="178" y="230"/>
                  <a:pt x="184" y="227"/>
                  <a:pt x="184" y="227"/>
                </a:cubicBezTo>
                <a:cubicBezTo>
                  <a:pt x="184" y="226"/>
                  <a:pt x="182" y="223"/>
                  <a:pt x="182" y="223"/>
                </a:cubicBezTo>
                <a:cubicBezTo>
                  <a:pt x="181" y="224"/>
                  <a:pt x="181" y="224"/>
                  <a:pt x="181" y="224"/>
                </a:cubicBezTo>
                <a:cubicBezTo>
                  <a:pt x="178" y="226"/>
                  <a:pt x="178" y="226"/>
                  <a:pt x="178" y="226"/>
                </a:cubicBezTo>
                <a:cubicBezTo>
                  <a:pt x="174" y="229"/>
                  <a:pt x="174" y="229"/>
                  <a:pt x="174" y="229"/>
                </a:cubicBezTo>
                <a:cubicBezTo>
                  <a:pt x="171" y="230"/>
                  <a:pt x="171" y="230"/>
                  <a:pt x="171" y="230"/>
                </a:cubicBezTo>
                <a:cubicBezTo>
                  <a:pt x="168" y="232"/>
                  <a:pt x="168" y="232"/>
                  <a:pt x="168" y="232"/>
                </a:cubicBezTo>
                <a:cubicBezTo>
                  <a:pt x="164" y="233"/>
                  <a:pt x="164" y="233"/>
                  <a:pt x="164" y="233"/>
                </a:cubicBezTo>
                <a:cubicBezTo>
                  <a:pt x="160" y="233"/>
                  <a:pt x="160" y="233"/>
                  <a:pt x="160" y="233"/>
                </a:cubicBezTo>
                <a:cubicBezTo>
                  <a:pt x="158" y="232"/>
                  <a:pt x="158" y="232"/>
                  <a:pt x="158" y="232"/>
                </a:cubicBezTo>
                <a:cubicBezTo>
                  <a:pt x="156" y="229"/>
                  <a:pt x="156" y="229"/>
                  <a:pt x="156" y="229"/>
                </a:cubicBezTo>
                <a:cubicBezTo>
                  <a:pt x="155" y="229"/>
                  <a:pt x="155" y="229"/>
                  <a:pt x="155" y="229"/>
                </a:cubicBezTo>
                <a:cubicBezTo>
                  <a:pt x="155" y="229"/>
                  <a:pt x="154" y="227"/>
                  <a:pt x="155" y="226"/>
                </a:cubicBezTo>
                <a:cubicBezTo>
                  <a:pt x="155" y="226"/>
                  <a:pt x="156" y="225"/>
                  <a:pt x="158" y="225"/>
                </a:cubicBezTo>
                <a:cubicBezTo>
                  <a:pt x="160" y="225"/>
                  <a:pt x="161" y="225"/>
                  <a:pt x="162" y="225"/>
                </a:cubicBezTo>
                <a:cubicBezTo>
                  <a:pt x="163" y="225"/>
                  <a:pt x="164" y="224"/>
                  <a:pt x="164" y="224"/>
                </a:cubicBezTo>
                <a:cubicBezTo>
                  <a:pt x="164" y="224"/>
                  <a:pt x="165" y="224"/>
                  <a:pt x="165" y="223"/>
                </a:cubicBezTo>
                <a:cubicBezTo>
                  <a:pt x="165" y="222"/>
                  <a:pt x="162" y="218"/>
                  <a:pt x="162" y="218"/>
                </a:cubicBezTo>
                <a:cubicBezTo>
                  <a:pt x="162" y="218"/>
                  <a:pt x="158" y="218"/>
                  <a:pt x="157" y="219"/>
                </a:cubicBezTo>
                <a:cubicBezTo>
                  <a:pt x="155" y="219"/>
                  <a:pt x="155" y="221"/>
                  <a:pt x="153" y="220"/>
                </a:cubicBezTo>
                <a:cubicBezTo>
                  <a:pt x="151" y="219"/>
                  <a:pt x="146" y="217"/>
                  <a:pt x="146" y="217"/>
                </a:cubicBezTo>
                <a:cubicBezTo>
                  <a:pt x="142" y="213"/>
                  <a:pt x="142" y="213"/>
                  <a:pt x="142" y="213"/>
                </a:cubicBezTo>
                <a:cubicBezTo>
                  <a:pt x="140" y="215"/>
                  <a:pt x="140" y="215"/>
                  <a:pt x="140" y="215"/>
                </a:cubicBezTo>
                <a:cubicBezTo>
                  <a:pt x="137" y="217"/>
                  <a:pt x="137" y="217"/>
                  <a:pt x="137" y="217"/>
                </a:cubicBezTo>
                <a:cubicBezTo>
                  <a:pt x="137" y="217"/>
                  <a:pt x="137" y="219"/>
                  <a:pt x="135" y="217"/>
                </a:cubicBezTo>
                <a:cubicBezTo>
                  <a:pt x="133" y="214"/>
                  <a:pt x="133" y="212"/>
                  <a:pt x="133" y="212"/>
                </a:cubicBezTo>
                <a:cubicBezTo>
                  <a:pt x="130" y="212"/>
                  <a:pt x="130" y="212"/>
                  <a:pt x="130" y="212"/>
                </a:cubicBezTo>
                <a:cubicBezTo>
                  <a:pt x="129" y="215"/>
                  <a:pt x="129" y="215"/>
                  <a:pt x="129" y="215"/>
                </a:cubicBezTo>
                <a:cubicBezTo>
                  <a:pt x="129" y="215"/>
                  <a:pt x="127" y="218"/>
                  <a:pt x="127" y="218"/>
                </a:cubicBezTo>
                <a:cubicBezTo>
                  <a:pt x="126" y="218"/>
                  <a:pt x="123" y="218"/>
                  <a:pt x="122" y="219"/>
                </a:cubicBezTo>
                <a:cubicBezTo>
                  <a:pt x="122" y="219"/>
                  <a:pt x="117" y="219"/>
                  <a:pt x="117" y="219"/>
                </a:cubicBezTo>
                <a:cubicBezTo>
                  <a:pt x="110" y="217"/>
                  <a:pt x="110" y="217"/>
                  <a:pt x="110" y="217"/>
                </a:cubicBezTo>
                <a:cubicBezTo>
                  <a:pt x="110" y="217"/>
                  <a:pt x="108" y="218"/>
                  <a:pt x="108" y="218"/>
                </a:cubicBezTo>
                <a:cubicBezTo>
                  <a:pt x="107" y="219"/>
                  <a:pt x="97" y="221"/>
                  <a:pt x="97" y="221"/>
                </a:cubicBezTo>
                <a:cubicBezTo>
                  <a:pt x="92" y="224"/>
                  <a:pt x="92" y="224"/>
                  <a:pt x="92" y="224"/>
                </a:cubicBezTo>
                <a:cubicBezTo>
                  <a:pt x="89" y="224"/>
                  <a:pt x="89" y="224"/>
                  <a:pt x="89" y="224"/>
                </a:cubicBezTo>
                <a:cubicBezTo>
                  <a:pt x="86" y="220"/>
                  <a:pt x="86" y="220"/>
                  <a:pt x="86" y="220"/>
                </a:cubicBezTo>
                <a:cubicBezTo>
                  <a:pt x="84" y="217"/>
                  <a:pt x="84" y="217"/>
                  <a:pt x="84" y="217"/>
                </a:cubicBezTo>
                <a:cubicBezTo>
                  <a:pt x="84" y="221"/>
                  <a:pt x="84" y="221"/>
                  <a:pt x="84" y="221"/>
                </a:cubicBezTo>
                <a:cubicBezTo>
                  <a:pt x="83" y="223"/>
                  <a:pt x="83" y="223"/>
                  <a:pt x="83" y="223"/>
                </a:cubicBezTo>
                <a:cubicBezTo>
                  <a:pt x="83" y="223"/>
                  <a:pt x="79" y="227"/>
                  <a:pt x="78" y="228"/>
                </a:cubicBezTo>
                <a:cubicBezTo>
                  <a:pt x="78" y="228"/>
                  <a:pt x="73" y="223"/>
                  <a:pt x="73" y="223"/>
                </a:cubicBezTo>
                <a:cubicBezTo>
                  <a:pt x="72" y="216"/>
                  <a:pt x="72" y="216"/>
                  <a:pt x="72" y="216"/>
                </a:cubicBezTo>
                <a:cubicBezTo>
                  <a:pt x="67" y="211"/>
                  <a:pt x="67" y="211"/>
                  <a:pt x="67" y="211"/>
                </a:cubicBezTo>
                <a:cubicBezTo>
                  <a:pt x="64" y="212"/>
                  <a:pt x="64" y="212"/>
                  <a:pt x="64" y="212"/>
                </a:cubicBezTo>
                <a:cubicBezTo>
                  <a:pt x="63" y="207"/>
                  <a:pt x="63" y="207"/>
                  <a:pt x="63" y="207"/>
                </a:cubicBezTo>
                <a:cubicBezTo>
                  <a:pt x="61" y="204"/>
                  <a:pt x="61" y="204"/>
                  <a:pt x="61" y="204"/>
                </a:cubicBezTo>
                <a:cubicBezTo>
                  <a:pt x="57" y="204"/>
                  <a:pt x="57" y="204"/>
                  <a:pt x="57" y="204"/>
                </a:cubicBezTo>
                <a:cubicBezTo>
                  <a:pt x="56" y="206"/>
                  <a:pt x="56" y="206"/>
                  <a:pt x="56" y="206"/>
                </a:cubicBezTo>
                <a:cubicBezTo>
                  <a:pt x="55" y="209"/>
                  <a:pt x="55" y="209"/>
                  <a:pt x="55" y="209"/>
                </a:cubicBezTo>
                <a:cubicBezTo>
                  <a:pt x="55" y="209"/>
                  <a:pt x="56" y="212"/>
                  <a:pt x="56" y="212"/>
                </a:cubicBezTo>
                <a:cubicBezTo>
                  <a:pt x="56" y="213"/>
                  <a:pt x="55" y="214"/>
                  <a:pt x="54" y="214"/>
                </a:cubicBezTo>
                <a:cubicBezTo>
                  <a:pt x="54" y="214"/>
                  <a:pt x="49" y="216"/>
                  <a:pt x="49" y="216"/>
                </a:cubicBezTo>
                <a:cubicBezTo>
                  <a:pt x="49" y="216"/>
                  <a:pt x="48" y="213"/>
                  <a:pt x="48" y="212"/>
                </a:cubicBezTo>
                <a:cubicBezTo>
                  <a:pt x="48" y="210"/>
                  <a:pt x="48" y="207"/>
                  <a:pt x="48" y="207"/>
                </a:cubicBezTo>
                <a:cubicBezTo>
                  <a:pt x="48" y="207"/>
                  <a:pt x="52" y="205"/>
                  <a:pt x="52" y="205"/>
                </a:cubicBezTo>
                <a:cubicBezTo>
                  <a:pt x="52" y="204"/>
                  <a:pt x="55" y="199"/>
                  <a:pt x="55" y="199"/>
                </a:cubicBezTo>
                <a:cubicBezTo>
                  <a:pt x="55" y="196"/>
                  <a:pt x="55" y="196"/>
                  <a:pt x="55" y="196"/>
                </a:cubicBezTo>
                <a:cubicBezTo>
                  <a:pt x="55" y="196"/>
                  <a:pt x="59" y="195"/>
                  <a:pt x="60" y="195"/>
                </a:cubicBezTo>
                <a:cubicBezTo>
                  <a:pt x="61" y="195"/>
                  <a:pt x="63" y="195"/>
                  <a:pt x="64" y="196"/>
                </a:cubicBezTo>
                <a:cubicBezTo>
                  <a:pt x="66" y="197"/>
                  <a:pt x="65" y="197"/>
                  <a:pt x="67" y="197"/>
                </a:cubicBezTo>
                <a:cubicBezTo>
                  <a:pt x="69" y="196"/>
                  <a:pt x="71" y="195"/>
                  <a:pt x="71" y="194"/>
                </a:cubicBezTo>
                <a:cubicBezTo>
                  <a:pt x="71" y="193"/>
                  <a:pt x="72" y="189"/>
                  <a:pt x="69" y="189"/>
                </a:cubicBezTo>
                <a:cubicBezTo>
                  <a:pt x="67" y="189"/>
                  <a:pt x="64" y="191"/>
                  <a:pt x="63" y="191"/>
                </a:cubicBezTo>
                <a:cubicBezTo>
                  <a:pt x="62" y="192"/>
                  <a:pt x="61" y="191"/>
                  <a:pt x="59" y="190"/>
                </a:cubicBezTo>
                <a:cubicBezTo>
                  <a:pt x="58" y="190"/>
                  <a:pt x="56" y="189"/>
                  <a:pt x="56" y="189"/>
                </a:cubicBezTo>
                <a:cubicBezTo>
                  <a:pt x="53" y="192"/>
                  <a:pt x="53" y="192"/>
                  <a:pt x="53" y="192"/>
                </a:cubicBezTo>
                <a:cubicBezTo>
                  <a:pt x="53" y="192"/>
                  <a:pt x="55" y="196"/>
                  <a:pt x="51" y="193"/>
                </a:cubicBezTo>
                <a:cubicBezTo>
                  <a:pt x="47" y="191"/>
                  <a:pt x="47" y="190"/>
                  <a:pt x="47" y="190"/>
                </a:cubicBezTo>
                <a:cubicBezTo>
                  <a:pt x="43" y="186"/>
                  <a:pt x="43" y="186"/>
                  <a:pt x="43" y="186"/>
                </a:cubicBezTo>
                <a:cubicBezTo>
                  <a:pt x="41" y="179"/>
                  <a:pt x="41" y="179"/>
                  <a:pt x="41" y="179"/>
                </a:cubicBezTo>
                <a:cubicBezTo>
                  <a:pt x="38" y="175"/>
                  <a:pt x="38" y="175"/>
                  <a:pt x="38" y="175"/>
                </a:cubicBezTo>
                <a:cubicBezTo>
                  <a:pt x="38" y="175"/>
                  <a:pt x="37" y="177"/>
                  <a:pt x="36" y="179"/>
                </a:cubicBezTo>
                <a:cubicBezTo>
                  <a:pt x="35" y="180"/>
                  <a:pt x="33" y="180"/>
                  <a:pt x="32" y="179"/>
                </a:cubicBezTo>
                <a:cubicBezTo>
                  <a:pt x="32" y="177"/>
                  <a:pt x="29" y="173"/>
                  <a:pt x="29" y="173"/>
                </a:cubicBezTo>
                <a:cubicBezTo>
                  <a:pt x="30" y="169"/>
                  <a:pt x="30" y="169"/>
                  <a:pt x="30" y="169"/>
                </a:cubicBezTo>
                <a:cubicBezTo>
                  <a:pt x="26" y="168"/>
                  <a:pt x="26" y="168"/>
                  <a:pt x="26" y="168"/>
                </a:cubicBezTo>
                <a:cubicBezTo>
                  <a:pt x="26" y="168"/>
                  <a:pt x="24" y="167"/>
                  <a:pt x="24" y="166"/>
                </a:cubicBezTo>
                <a:cubicBezTo>
                  <a:pt x="25" y="164"/>
                  <a:pt x="27" y="161"/>
                  <a:pt x="27" y="161"/>
                </a:cubicBezTo>
                <a:cubicBezTo>
                  <a:pt x="29" y="157"/>
                  <a:pt x="29" y="157"/>
                  <a:pt x="29" y="157"/>
                </a:cubicBezTo>
                <a:cubicBezTo>
                  <a:pt x="29" y="157"/>
                  <a:pt x="29" y="154"/>
                  <a:pt x="28" y="153"/>
                </a:cubicBezTo>
                <a:cubicBezTo>
                  <a:pt x="28" y="152"/>
                  <a:pt x="27" y="139"/>
                  <a:pt x="27" y="139"/>
                </a:cubicBezTo>
                <a:cubicBezTo>
                  <a:pt x="35" y="134"/>
                  <a:pt x="35" y="134"/>
                  <a:pt x="35" y="134"/>
                </a:cubicBezTo>
                <a:cubicBezTo>
                  <a:pt x="40" y="126"/>
                  <a:pt x="40" y="126"/>
                  <a:pt x="40" y="126"/>
                </a:cubicBezTo>
                <a:cubicBezTo>
                  <a:pt x="42" y="117"/>
                  <a:pt x="42" y="117"/>
                  <a:pt x="42" y="117"/>
                </a:cubicBezTo>
                <a:cubicBezTo>
                  <a:pt x="45" y="109"/>
                  <a:pt x="45" y="109"/>
                  <a:pt x="45" y="109"/>
                </a:cubicBezTo>
                <a:cubicBezTo>
                  <a:pt x="45" y="109"/>
                  <a:pt x="49" y="105"/>
                  <a:pt x="49" y="106"/>
                </a:cubicBezTo>
                <a:cubicBezTo>
                  <a:pt x="50" y="107"/>
                  <a:pt x="49" y="98"/>
                  <a:pt x="49" y="98"/>
                </a:cubicBezTo>
                <a:cubicBezTo>
                  <a:pt x="46" y="95"/>
                  <a:pt x="46" y="95"/>
                  <a:pt x="46" y="95"/>
                </a:cubicBezTo>
                <a:cubicBezTo>
                  <a:pt x="46" y="90"/>
                  <a:pt x="46" y="90"/>
                  <a:pt x="46" y="90"/>
                </a:cubicBezTo>
                <a:cubicBezTo>
                  <a:pt x="46" y="90"/>
                  <a:pt x="51" y="89"/>
                  <a:pt x="52" y="89"/>
                </a:cubicBezTo>
                <a:cubicBezTo>
                  <a:pt x="53" y="89"/>
                  <a:pt x="55" y="88"/>
                  <a:pt x="58" y="87"/>
                </a:cubicBezTo>
                <a:cubicBezTo>
                  <a:pt x="60" y="87"/>
                  <a:pt x="62" y="85"/>
                  <a:pt x="64" y="85"/>
                </a:cubicBezTo>
                <a:cubicBezTo>
                  <a:pt x="65" y="85"/>
                  <a:pt x="70" y="85"/>
                  <a:pt x="70" y="85"/>
                </a:cubicBezTo>
                <a:cubicBezTo>
                  <a:pt x="70" y="85"/>
                  <a:pt x="75" y="82"/>
                  <a:pt x="76" y="81"/>
                </a:cubicBezTo>
                <a:cubicBezTo>
                  <a:pt x="77" y="80"/>
                  <a:pt x="80" y="76"/>
                  <a:pt x="80" y="76"/>
                </a:cubicBezTo>
                <a:cubicBezTo>
                  <a:pt x="80" y="76"/>
                  <a:pt x="81" y="71"/>
                  <a:pt x="83" y="70"/>
                </a:cubicBezTo>
                <a:cubicBezTo>
                  <a:pt x="84" y="70"/>
                  <a:pt x="87" y="68"/>
                  <a:pt x="89" y="68"/>
                </a:cubicBezTo>
                <a:cubicBezTo>
                  <a:pt x="91" y="67"/>
                  <a:pt x="96" y="66"/>
                  <a:pt x="97" y="66"/>
                </a:cubicBezTo>
                <a:cubicBezTo>
                  <a:pt x="98" y="66"/>
                  <a:pt x="110" y="64"/>
                  <a:pt x="110" y="64"/>
                </a:cubicBezTo>
                <a:cubicBezTo>
                  <a:pt x="115" y="60"/>
                  <a:pt x="115" y="60"/>
                  <a:pt x="115" y="60"/>
                </a:cubicBezTo>
                <a:cubicBezTo>
                  <a:pt x="114" y="51"/>
                  <a:pt x="114" y="51"/>
                  <a:pt x="114" y="51"/>
                </a:cubicBezTo>
                <a:cubicBezTo>
                  <a:pt x="129" y="49"/>
                  <a:pt x="129" y="49"/>
                  <a:pt x="129" y="49"/>
                </a:cubicBezTo>
                <a:cubicBezTo>
                  <a:pt x="135" y="45"/>
                  <a:pt x="135" y="45"/>
                  <a:pt x="135" y="45"/>
                </a:cubicBezTo>
                <a:cubicBezTo>
                  <a:pt x="135" y="45"/>
                  <a:pt x="138" y="42"/>
                  <a:pt x="139" y="42"/>
                </a:cubicBezTo>
                <a:cubicBezTo>
                  <a:pt x="140" y="43"/>
                  <a:pt x="142" y="42"/>
                  <a:pt x="142" y="42"/>
                </a:cubicBezTo>
                <a:cubicBezTo>
                  <a:pt x="149" y="40"/>
                  <a:pt x="149" y="40"/>
                  <a:pt x="149" y="40"/>
                </a:cubicBezTo>
                <a:cubicBezTo>
                  <a:pt x="149" y="40"/>
                  <a:pt x="158" y="37"/>
                  <a:pt x="159" y="36"/>
                </a:cubicBezTo>
                <a:cubicBezTo>
                  <a:pt x="159" y="36"/>
                  <a:pt x="164" y="34"/>
                  <a:pt x="164" y="34"/>
                </a:cubicBezTo>
                <a:cubicBezTo>
                  <a:pt x="166" y="30"/>
                  <a:pt x="166" y="30"/>
                  <a:pt x="166" y="30"/>
                </a:cubicBezTo>
                <a:cubicBezTo>
                  <a:pt x="166" y="30"/>
                  <a:pt x="168" y="28"/>
                  <a:pt x="171" y="28"/>
                </a:cubicBezTo>
                <a:cubicBezTo>
                  <a:pt x="173" y="28"/>
                  <a:pt x="175" y="28"/>
                  <a:pt x="176" y="28"/>
                </a:cubicBezTo>
                <a:cubicBezTo>
                  <a:pt x="176" y="27"/>
                  <a:pt x="177" y="25"/>
                  <a:pt x="178" y="25"/>
                </a:cubicBezTo>
                <a:cubicBezTo>
                  <a:pt x="179" y="25"/>
                  <a:pt x="185" y="24"/>
                  <a:pt x="185" y="24"/>
                </a:cubicBezTo>
                <a:cubicBezTo>
                  <a:pt x="188" y="29"/>
                  <a:pt x="188" y="29"/>
                  <a:pt x="188" y="29"/>
                </a:cubicBezTo>
                <a:cubicBezTo>
                  <a:pt x="188" y="29"/>
                  <a:pt x="194" y="33"/>
                  <a:pt x="195" y="33"/>
                </a:cubicBezTo>
                <a:cubicBezTo>
                  <a:pt x="196" y="33"/>
                  <a:pt x="201" y="29"/>
                  <a:pt x="201" y="29"/>
                </a:cubicBezTo>
                <a:cubicBezTo>
                  <a:pt x="211" y="32"/>
                  <a:pt x="211" y="32"/>
                  <a:pt x="211" y="32"/>
                </a:cubicBezTo>
                <a:cubicBezTo>
                  <a:pt x="219" y="34"/>
                  <a:pt x="219" y="34"/>
                  <a:pt x="219" y="34"/>
                </a:cubicBezTo>
                <a:cubicBezTo>
                  <a:pt x="222" y="32"/>
                  <a:pt x="222" y="32"/>
                  <a:pt x="222" y="32"/>
                </a:cubicBezTo>
                <a:close/>
                <a:moveTo>
                  <a:pt x="188" y="149"/>
                </a:moveTo>
                <a:cubicBezTo>
                  <a:pt x="188" y="149"/>
                  <a:pt x="188" y="149"/>
                  <a:pt x="188" y="149"/>
                </a:cubicBezTo>
                <a:cubicBezTo>
                  <a:pt x="189" y="150"/>
                  <a:pt x="189" y="150"/>
                  <a:pt x="189" y="150"/>
                </a:cubicBezTo>
                <a:cubicBezTo>
                  <a:pt x="189" y="150"/>
                  <a:pt x="191" y="150"/>
                  <a:pt x="192" y="149"/>
                </a:cubicBezTo>
                <a:cubicBezTo>
                  <a:pt x="193" y="149"/>
                  <a:pt x="191" y="148"/>
                  <a:pt x="191" y="148"/>
                </a:cubicBezTo>
                <a:cubicBezTo>
                  <a:pt x="189" y="148"/>
                  <a:pt x="189" y="148"/>
                  <a:pt x="189" y="148"/>
                </a:cubicBezTo>
                <a:cubicBezTo>
                  <a:pt x="189" y="148"/>
                  <a:pt x="188" y="149"/>
                  <a:pt x="188" y="149"/>
                </a:cubicBezTo>
                <a:close/>
                <a:moveTo>
                  <a:pt x="184" y="157"/>
                </a:moveTo>
                <a:cubicBezTo>
                  <a:pt x="184" y="157"/>
                  <a:pt x="184" y="157"/>
                  <a:pt x="184" y="157"/>
                </a:cubicBezTo>
                <a:cubicBezTo>
                  <a:pt x="185" y="158"/>
                  <a:pt x="185" y="158"/>
                  <a:pt x="185" y="158"/>
                </a:cubicBezTo>
                <a:cubicBezTo>
                  <a:pt x="185" y="158"/>
                  <a:pt x="186" y="155"/>
                  <a:pt x="187" y="154"/>
                </a:cubicBezTo>
                <a:cubicBezTo>
                  <a:pt x="188" y="152"/>
                  <a:pt x="186" y="153"/>
                  <a:pt x="186" y="153"/>
                </a:cubicBezTo>
                <a:cubicBezTo>
                  <a:pt x="185" y="154"/>
                  <a:pt x="185" y="154"/>
                  <a:pt x="185" y="154"/>
                </a:cubicBezTo>
                <a:cubicBezTo>
                  <a:pt x="185" y="154"/>
                  <a:pt x="184" y="157"/>
                  <a:pt x="184" y="157"/>
                </a:cubicBezTo>
                <a:close/>
                <a:moveTo>
                  <a:pt x="318" y="231"/>
                </a:moveTo>
                <a:cubicBezTo>
                  <a:pt x="318" y="231"/>
                  <a:pt x="318" y="231"/>
                  <a:pt x="318" y="231"/>
                </a:cubicBezTo>
                <a:cubicBezTo>
                  <a:pt x="318" y="231"/>
                  <a:pt x="321" y="233"/>
                  <a:pt x="321" y="233"/>
                </a:cubicBezTo>
                <a:cubicBezTo>
                  <a:pt x="319" y="237"/>
                  <a:pt x="319" y="237"/>
                  <a:pt x="319" y="237"/>
                </a:cubicBezTo>
                <a:cubicBezTo>
                  <a:pt x="316" y="235"/>
                  <a:pt x="316" y="235"/>
                  <a:pt x="316" y="235"/>
                </a:cubicBezTo>
                <a:cubicBezTo>
                  <a:pt x="318" y="231"/>
                  <a:pt x="318" y="231"/>
                  <a:pt x="318" y="231"/>
                </a:cubicBezTo>
                <a:close/>
                <a:moveTo>
                  <a:pt x="342" y="250"/>
                </a:moveTo>
                <a:cubicBezTo>
                  <a:pt x="342" y="250"/>
                  <a:pt x="342" y="250"/>
                  <a:pt x="342" y="250"/>
                </a:cubicBezTo>
                <a:cubicBezTo>
                  <a:pt x="342" y="250"/>
                  <a:pt x="347" y="251"/>
                  <a:pt x="347" y="250"/>
                </a:cubicBezTo>
                <a:cubicBezTo>
                  <a:pt x="347" y="249"/>
                  <a:pt x="348" y="247"/>
                  <a:pt x="348" y="247"/>
                </a:cubicBezTo>
                <a:cubicBezTo>
                  <a:pt x="347" y="246"/>
                  <a:pt x="344" y="245"/>
                  <a:pt x="344" y="245"/>
                </a:cubicBezTo>
                <a:cubicBezTo>
                  <a:pt x="343" y="245"/>
                  <a:pt x="342" y="245"/>
                  <a:pt x="341" y="244"/>
                </a:cubicBezTo>
                <a:cubicBezTo>
                  <a:pt x="335" y="237"/>
                  <a:pt x="339" y="246"/>
                  <a:pt x="342" y="247"/>
                </a:cubicBezTo>
                <a:cubicBezTo>
                  <a:pt x="342" y="248"/>
                  <a:pt x="342" y="248"/>
                  <a:pt x="342" y="248"/>
                </a:cubicBezTo>
                <a:cubicBezTo>
                  <a:pt x="342" y="250"/>
                  <a:pt x="342" y="250"/>
                  <a:pt x="342" y="250"/>
                </a:cubicBezTo>
                <a:close/>
                <a:moveTo>
                  <a:pt x="349" y="257"/>
                </a:moveTo>
                <a:cubicBezTo>
                  <a:pt x="349" y="257"/>
                  <a:pt x="349" y="257"/>
                  <a:pt x="349" y="257"/>
                </a:cubicBezTo>
                <a:cubicBezTo>
                  <a:pt x="353" y="252"/>
                  <a:pt x="353" y="252"/>
                  <a:pt x="353" y="252"/>
                </a:cubicBezTo>
                <a:cubicBezTo>
                  <a:pt x="353" y="252"/>
                  <a:pt x="355" y="250"/>
                  <a:pt x="356" y="250"/>
                </a:cubicBezTo>
                <a:cubicBezTo>
                  <a:pt x="357" y="250"/>
                  <a:pt x="361" y="249"/>
                  <a:pt x="361" y="249"/>
                </a:cubicBezTo>
                <a:cubicBezTo>
                  <a:pt x="361" y="249"/>
                  <a:pt x="364" y="250"/>
                  <a:pt x="362" y="251"/>
                </a:cubicBezTo>
                <a:cubicBezTo>
                  <a:pt x="361" y="252"/>
                  <a:pt x="358" y="254"/>
                  <a:pt x="357" y="254"/>
                </a:cubicBezTo>
                <a:cubicBezTo>
                  <a:pt x="356" y="255"/>
                  <a:pt x="354" y="258"/>
                  <a:pt x="354" y="258"/>
                </a:cubicBezTo>
                <a:cubicBezTo>
                  <a:pt x="350" y="259"/>
                  <a:pt x="350" y="259"/>
                  <a:pt x="350" y="259"/>
                </a:cubicBezTo>
                <a:cubicBezTo>
                  <a:pt x="346" y="261"/>
                  <a:pt x="346" y="261"/>
                  <a:pt x="346" y="261"/>
                </a:cubicBezTo>
                <a:cubicBezTo>
                  <a:pt x="347" y="265"/>
                  <a:pt x="347" y="265"/>
                  <a:pt x="347" y="265"/>
                </a:cubicBezTo>
                <a:cubicBezTo>
                  <a:pt x="347" y="265"/>
                  <a:pt x="346" y="266"/>
                  <a:pt x="345" y="266"/>
                </a:cubicBezTo>
                <a:cubicBezTo>
                  <a:pt x="345" y="265"/>
                  <a:pt x="342" y="263"/>
                  <a:pt x="342" y="263"/>
                </a:cubicBezTo>
                <a:cubicBezTo>
                  <a:pt x="343" y="258"/>
                  <a:pt x="343" y="258"/>
                  <a:pt x="343" y="258"/>
                </a:cubicBezTo>
                <a:cubicBezTo>
                  <a:pt x="347" y="258"/>
                  <a:pt x="347" y="258"/>
                  <a:pt x="347" y="258"/>
                </a:cubicBezTo>
                <a:cubicBezTo>
                  <a:pt x="349" y="257"/>
                  <a:pt x="349" y="257"/>
                  <a:pt x="349" y="257"/>
                </a:cubicBezTo>
                <a:close/>
                <a:moveTo>
                  <a:pt x="388" y="286"/>
                </a:moveTo>
                <a:cubicBezTo>
                  <a:pt x="388" y="286"/>
                  <a:pt x="388" y="286"/>
                  <a:pt x="388" y="286"/>
                </a:cubicBezTo>
                <a:cubicBezTo>
                  <a:pt x="388" y="286"/>
                  <a:pt x="392" y="290"/>
                  <a:pt x="392" y="290"/>
                </a:cubicBezTo>
                <a:cubicBezTo>
                  <a:pt x="391" y="295"/>
                  <a:pt x="391" y="295"/>
                  <a:pt x="391" y="295"/>
                </a:cubicBezTo>
                <a:cubicBezTo>
                  <a:pt x="391" y="295"/>
                  <a:pt x="391" y="297"/>
                  <a:pt x="393" y="297"/>
                </a:cubicBezTo>
                <a:cubicBezTo>
                  <a:pt x="395" y="298"/>
                  <a:pt x="398" y="298"/>
                  <a:pt x="398" y="296"/>
                </a:cubicBezTo>
                <a:cubicBezTo>
                  <a:pt x="398" y="294"/>
                  <a:pt x="399" y="292"/>
                  <a:pt x="400" y="291"/>
                </a:cubicBezTo>
                <a:cubicBezTo>
                  <a:pt x="401" y="289"/>
                  <a:pt x="403" y="286"/>
                  <a:pt x="403" y="286"/>
                </a:cubicBezTo>
                <a:cubicBezTo>
                  <a:pt x="403" y="286"/>
                  <a:pt x="404" y="286"/>
                  <a:pt x="405" y="285"/>
                </a:cubicBezTo>
                <a:cubicBezTo>
                  <a:pt x="406" y="285"/>
                  <a:pt x="404" y="282"/>
                  <a:pt x="404" y="282"/>
                </a:cubicBezTo>
                <a:cubicBezTo>
                  <a:pt x="404" y="282"/>
                  <a:pt x="403" y="282"/>
                  <a:pt x="405" y="278"/>
                </a:cubicBezTo>
                <a:cubicBezTo>
                  <a:pt x="407" y="275"/>
                  <a:pt x="407" y="275"/>
                  <a:pt x="407" y="275"/>
                </a:cubicBezTo>
                <a:cubicBezTo>
                  <a:pt x="407" y="274"/>
                  <a:pt x="408" y="271"/>
                  <a:pt x="408" y="270"/>
                </a:cubicBezTo>
                <a:cubicBezTo>
                  <a:pt x="407" y="268"/>
                  <a:pt x="406" y="263"/>
                  <a:pt x="406" y="263"/>
                </a:cubicBezTo>
                <a:cubicBezTo>
                  <a:pt x="404" y="265"/>
                  <a:pt x="404" y="265"/>
                  <a:pt x="404" y="265"/>
                </a:cubicBezTo>
                <a:cubicBezTo>
                  <a:pt x="404" y="265"/>
                  <a:pt x="402" y="267"/>
                  <a:pt x="400" y="267"/>
                </a:cubicBezTo>
                <a:cubicBezTo>
                  <a:pt x="398" y="268"/>
                  <a:pt x="396" y="269"/>
                  <a:pt x="396" y="270"/>
                </a:cubicBezTo>
                <a:cubicBezTo>
                  <a:pt x="396" y="270"/>
                  <a:pt x="396" y="273"/>
                  <a:pt x="395" y="274"/>
                </a:cubicBezTo>
                <a:cubicBezTo>
                  <a:pt x="394" y="275"/>
                  <a:pt x="391" y="278"/>
                  <a:pt x="391" y="278"/>
                </a:cubicBezTo>
                <a:cubicBezTo>
                  <a:pt x="389" y="283"/>
                  <a:pt x="389" y="283"/>
                  <a:pt x="389" y="283"/>
                </a:cubicBezTo>
                <a:cubicBezTo>
                  <a:pt x="389" y="283"/>
                  <a:pt x="388" y="286"/>
                  <a:pt x="388" y="286"/>
                </a:cubicBezTo>
                <a:close/>
                <a:moveTo>
                  <a:pt x="373" y="331"/>
                </a:moveTo>
                <a:cubicBezTo>
                  <a:pt x="373" y="331"/>
                  <a:pt x="373" y="331"/>
                  <a:pt x="373" y="331"/>
                </a:cubicBezTo>
                <a:cubicBezTo>
                  <a:pt x="371" y="330"/>
                  <a:pt x="369" y="328"/>
                  <a:pt x="369" y="326"/>
                </a:cubicBezTo>
                <a:cubicBezTo>
                  <a:pt x="369" y="325"/>
                  <a:pt x="370" y="323"/>
                  <a:pt x="370" y="323"/>
                </a:cubicBezTo>
                <a:cubicBezTo>
                  <a:pt x="370" y="323"/>
                  <a:pt x="368" y="322"/>
                  <a:pt x="368" y="321"/>
                </a:cubicBezTo>
                <a:cubicBezTo>
                  <a:pt x="368" y="321"/>
                  <a:pt x="370" y="317"/>
                  <a:pt x="370" y="315"/>
                </a:cubicBezTo>
                <a:cubicBezTo>
                  <a:pt x="369" y="314"/>
                  <a:pt x="370" y="308"/>
                  <a:pt x="370" y="308"/>
                </a:cubicBezTo>
                <a:cubicBezTo>
                  <a:pt x="370" y="308"/>
                  <a:pt x="373" y="307"/>
                  <a:pt x="373" y="308"/>
                </a:cubicBezTo>
                <a:cubicBezTo>
                  <a:pt x="373" y="309"/>
                  <a:pt x="372" y="312"/>
                  <a:pt x="372" y="313"/>
                </a:cubicBezTo>
                <a:cubicBezTo>
                  <a:pt x="372" y="314"/>
                  <a:pt x="371" y="318"/>
                  <a:pt x="371" y="319"/>
                </a:cubicBezTo>
                <a:cubicBezTo>
                  <a:pt x="371" y="319"/>
                  <a:pt x="372" y="318"/>
                  <a:pt x="374" y="320"/>
                </a:cubicBezTo>
                <a:cubicBezTo>
                  <a:pt x="376" y="322"/>
                  <a:pt x="376" y="325"/>
                  <a:pt x="376" y="325"/>
                </a:cubicBezTo>
                <a:cubicBezTo>
                  <a:pt x="374" y="327"/>
                  <a:pt x="374" y="327"/>
                  <a:pt x="374" y="327"/>
                </a:cubicBezTo>
                <a:cubicBezTo>
                  <a:pt x="373" y="331"/>
                  <a:pt x="373" y="331"/>
                  <a:pt x="373" y="331"/>
                </a:cubicBezTo>
                <a:close/>
                <a:moveTo>
                  <a:pt x="361" y="333"/>
                </a:moveTo>
                <a:cubicBezTo>
                  <a:pt x="361" y="333"/>
                  <a:pt x="361" y="333"/>
                  <a:pt x="361" y="333"/>
                </a:cubicBezTo>
                <a:cubicBezTo>
                  <a:pt x="361" y="333"/>
                  <a:pt x="360" y="337"/>
                  <a:pt x="360" y="338"/>
                </a:cubicBezTo>
                <a:cubicBezTo>
                  <a:pt x="360" y="338"/>
                  <a:pt x="361" y="338"/>
                  <a:pt x="362" y="338"/>
                </a:cubicBezTo>
                <a:cubicBezTo>
                  <a:pt x="363" y="337"/>
                  <a:pt x="364" y="337"/>
                  <a:pt x="365" y="336"/>
                </a:cubicBezTo>
                <a:cubicBezTo>
                  <a:pt x="366" y="335"/>
                  <a:pt x="369" y="333"/>
                  <a:pt x="370" y="333"/>
                </a:cubicBezTo>
                <a:cubicBezTo>
                  <a:pt x="371" y="332"/>
                  <a:pt x="366" y="330"/>
                  <a:pt x="366" y="330"/>
                </a:cubicBezTo>
                <a:cubicBezTo>
                  <a:pt x="361" y="333"/>
                  <a:pt x="361" y="333"/>
                  <a:pt x="361" y="333"/>
                </a:cubicBezTo>
                <a:close/>
                <a:moveTo>
                  <a:pt x="225" y="132"/>
                </a:moveTo>
                <a:cubicBezTo>
                  <a:pt x="225" y="132"/>
                  <a:pt x="225" y="132"/>
                  <a:pt x="225" y="132"/>
                </a:cubicBezTo>
                <a:cubicBezTo>
                  <a:pt x="227" y="133"/>
                  <a:pt x="227" y="133"/>
                  <a:pt x="227" y="133"/>
                </a:cubicBezTo>
                <a:cubicBezTo>
                  <a:pt x="227" y="133"/>
                  <a:pt x="228" y="132"/>
                  <a:pt x="229" y="131"/>
                </a:cubicBezTo>
                <a:cubicBezTo>
                  <a:pt x="230" y="130"/>
                  <a:pt x="228" y="129"/>
                  <a:pt x="228" y="129"/>
                </a:cubicBezTo>
                <a:cubicBezTo>
                  <a:pt x="227" y="130"/>
                  <a:pt x="227" y="130"/>
                  <a:pt x="227" y="130"/>
                </a:cubicBezTo>
                <a:cubicBezTo>
                  <a:pt x="227" y="130"/>
                  <a:pt x="225" y="132"/>
                  <a:pt x="225" y="132"/>
                </a:cubicBezTo>
                <a:close/>
                <a:moveTo>
                  <a:pt x="164" y="164"/>
                </a:moveTo>
                <a:cubicBezTo>
                  <a:pt x="164" y="164"/>
                  <a:pt x="164" y="164"/>
                  <a:pt x="164" y="164"/>
                </a:cubicBezTo>
                <a:cubicBezTo>
                  <a:pt x="165" y="165"/>
                  <a:pt x="165" y="165"/>
                  <a:pt x="165" y="165"/>
                </a:cubicBezTo>
                <a:cubicBezTo>
                  <a:pt x="165" y="165"/>
                  <a:pt x="166" y="163"/>
                  <a:pt x="168" y="162"/>
                </a:cubicBezTo>
                <a:cubicBezTo>
                  <a:pt x="169" y="161"/>
                  <a:pt x="167" y="161"/>
                  <a:pt x="167" y="161"/>
                </a:cubicBezTo>
                <a:cubicBezTo>
                  <a:pt x="165" y="162"/>
                  <a:pt x="165" y="162"/>
                  <a:pt x="165" y="162"/>
                </a:cubicBezTo>
                <a:cubicBezTo>
                  <a:pt x="165" y="162"/>
                  <a:pt x="164" y="163"/>
                  <a:pt x="164" y="164"/>
                </a:cubicBezTo>
                <a:close/>
                <a:moveTo>
                  <a:pt x="174" y="162"/>
                </a:moveTo>
                <a:cubicBezTo>
                  <a:pt x="174" y="162"/>
                  <a:pt x="174" y="162"/>
                  <a:pt x="174" y="162"/>
                </a:cubicBezTo>
                <a:cubicBezTo>
                  <a:pt x="174" y="164"/>
                  <a:pt x="174" y="164"/>
                  <a:pt x="174" y="164"/>
                </a:cubicBezTo>
                <a:cubicBezTo>
                  <a:pt x="174" y="164"/>
                  <a:pt x="177" y="165"/>
                  <a:pt x="179" y="166"/>
                </a:cubicBezTo>
                <a:cubicBezTo>
                  <a:pt x="182" y="167"/>
                  <a:pt x="180" y="164"/>
                  <a:pt x="180" y="164"/>
                </a:cubicBezTo>
                <a:cubicBezTo>
                  <a:pt x="178" y="162"/>
                  <a:pt x="178" y="162"/>
                  <a:pt x="178" y="162"/>
                </a:cubicBezTo>
                <a:cubicBezTo>
                  <a:pt x="178" y="162"/>
                  <a:pt x="175" y="161"/>
                  <a:pt x="174" y="162"/>
                </a:cubicBezTo>
                <a:close/>
                <a:moveTo>
                  <a:pt x="211" y="164"/>
                </a:moveTo>
                <a:cubicBezTo>
                  <a:pt x="211" y="164"/>
                  <a:pt x="211" y="164"/>
                  <a:pt x="211" y="164"/>
                </a:cubicBezTo>
                <a:cubicBezTo>
                  <a:pt x="210" y="166"/>
                  <a:pt x="210" y="166"/>
                  <a:pt x="210" y="166"/>
                </a:cubicBezTo>
                <a:cubicBezTo>
                  <a:pt x="210" y="166"/>
                  <a:pt x="212" y="168"/>
                  <a:pt x="213" y="170"/>
                </a:cubicBezTo>
                <a:cubicBezTo>
                  <a:pt x="214" y="170"/>
                  <a:pt x="218" y="174"/>
                  <a:pt x="220" y="174"/>
                </a:cubicBezTo>
                <a:cubicBezTo>
                  <a:pt x="228" y="177"/>
                  <a:pt x="215" y="167"/>
                  <a:pt x="214" y="166"/>
                </a:cubicBezTo>
                <a:cubicBezTo>
                  <a:pt x="214" y="166"/>
                  <a:pt x="211" y="163"/>
                  <a:pt x="211" y="164"/>
                </a:cubicBezTo>
                <a:close/>
                <a:moveTo>
                  <a:pt x="258" y="178"/>
                </a:moveTo>
                <a:cubicBezTo>
                  <a:pt x="258" y="178"/>
                  <a:pt x="258" y="178"/>
                  <a:pt x="258" y="178"/>
                </a:cubicBezTo>
                <a:cubicBezTo>
                  <a:pt x="260" y="180"/>
                  <a:pt x="260" y="180"/>
                  <a:pt x="260" y="180"/>
                </a:cubicBezTo>
                <a:cubicBezTo>
                  <a:pt x="260" y="180"/>
                  <a:pt x="263" y="179"/>
                  <a:pt x="265" y="178"/>
                </a:cubicBezTo>
                <a:cubicBezTo>
                  <a:pt x="267" y="178"/>
                  <a:pt x="265" y="176"/>
                  <a:pt x="265" y="176"/>
                </a:cubicBezTo>
                <a:cubicBezTo>
                  <a:pt x="262" y="176"/>
                  <a:pt x="262" y="176"/>
                  <a:pt x="262" y="176"/>
                </a:cubicBezTo>
                <a:cubicBezTo>
                  <a:pt x="262" y="176"/>
                  <a:pt x="258" y="177"/>
                  <a:pt x="258" y="178"/>
                </a:cubicBezTo>
                <a:close/>
                <a:moveTo>
                  <a:pt x="238" y="73"/>
                </a:moveTo>
                <a:cubicBezTo>
                  <a:pt x="238" y="73"/>
                  <a:pt x="238" y="73"/>
                  <a:pt x="238" y="73"/>
                </a:cubicBezTo>
                <a:cubicBezTo>
                  <a:pt x="238" y="73"/>
                  <a:pt x="234" y="75"/>
                  <a:pt x="234" y="75"/>
                </a:cubicBezTo>
                <a:cubicBezTo>
                  <a:pt x="233" y="75"/>
                  <a:pt x="234" y="77"/>
                  <a:pt x="235" y="77"/>
                </a:cubicBezTo>
                <a:cubicBezTo>
                  <a:pt x="236" y="78"/>
                  <a:pt x="239" y="79"/>
                  <a:pt x="239" y="79"/>
                </a:cubicBezTo>
                <a:cubicBezTo>
                  <a:pt x="240" y="79"/>
                  <a:pt x="243" y="77"/>
                  <a:pt x="245" y="75"/>
                </a:cubicBezTo>
                <a:cubicBezTo>
                  <a:pt x="247" y="74"/>
                  <a:pt x="243" y="73"/>
                  <a:pt x="243" y="73"/>
                </a:cubicBezTo>
                <a:cubicBezTo>
                  <a:pt x="238" y="73"/>
                  <a:pt x="238" y="73"/>
                  <a:pt x="238" y="73"/>
                </a:cubicBezTo>
                <a:close/>
                <a:moveTo>
                  <a:pt x="202" y="66"/>
                </a:moveTo>
                <a:cubicBezTo>
                  <a:pt x="202" y="66"/>
                  <a:pt x="202" y="66"/>
                  <a:pt x="202" y="66"/>
                </a:cubicBezTo>
                <a:cubicBezTo>
                  <a:pt x="202" y="66"/>
                  <a:pt x="198" y="66"/>
                  <a:pt x="197" y="66"/>
                </a:cubicBezTo>
                <a:cubicBezTo>
                  <a:pt x="197" y="66"/>
                  <a:pt x="196" y="67"/>
                  <a:pt x="195" y="68"/>
                </a:cubicBezTo>
                <a:cubicBezTo>
                  <a:pt x="194" y="69"/>
                  <a:pt x="194" y="71"/>
                  <a:pt x="193" y="73"/>
                </a:cubicBezTo>
                <a:cubicBezTo>
                  <a:pt x="193" y="75"/>
                  <a:pt x="194" y="75"/>
                  <a:pt x="194" y="75"/>
                </a:cubicBezTo>
                <a:cubicBezTo>
                  <a:pt x="195" y="76"/>
                  <a:pt x="195" y="76"/>
                  <a:pt x="197" y="78"/>
                </a:cubicBezTo>
                <a:cubicBezTo>
                  <a:pt x="199" y="79"/>
                  <a:pt x="201" y="77"/>
                  <a:pt x="203" y="76"/>
                </a:cubicBezTo>
                <a:cubicBezTo>
                  <a:pt x="206" y="75"/>
                  <a:pt x="204" y="74"/>
                  <a:pt x="205" y="72"/>
                </a:cubicBezTo>
                <a:cubicBezTo>
                  <a:pt x="205" y="71"/>
                  <a:pt x="204" y="68"/>
                  <a:pt x="204" y="68"/>
                </a:cubicBezTo>
                <a:cubicBezTo>
                  <a:pt x="204" y="67"/>
                  <a:pt x="202" y="66"/>
                  <a:pt x="202" y="66"/>
                </a:cubicBezTo>
                <a:close/>
                <a:moveTo>
                  <a:pt x="236" y="103"/>
                </a:moveTo>
                <a:cubicBezTo>
                  <a:pt x="236" y="103"/>
                  <a:pt x="236" y="103"/>
                  <a:pt x="236" y="103"/>
                </a:cubicBezTo>
                <a:cubicBezTo>
                  <a:pt x="236" y="103"/>
                  <a:pt x="235" y="105"/>
                  <a:pt x="235" y="105"/>
                </a:cubicBezTo>
                <a:cubicBezTo>
                  <a:pt x="235" y="105"/>
                  <a:pt x="235" y="107"/>
                  <a:pt x="235" y="107"/>
                </a:cubicBezTo>
                <a:cubicBezTo>
                  <a:pt x="235" y="107"/>
                  <a:pt x="234" y="108"/>
                  <a:pt x="233" y="109"/>
                </a:cubicBezTo>
                <a:cubicBezTo>
                  <a:pt x="231" y="111"/>
                  <a:pt x="233" y="111"/>
                  <a:pt x="234" y="112"/>
                </a:cubicBezTo>
                <a:cubicBezTo>
                  <a:pt x="235" y="114"/>
                  <a:pt x="234" y="113"/>
                  <a:pt x="235" y="113"/>
                </a:cubicBezTo>
                <a:cubicBezTo>
                  <a:pt x="235" y="114"/>
                  <a:pt x="236" y="113"/>
                  <a:pt x="238" y="112"/>
                </a:cubicBezTo>
                <a:cubicBezTo>
                  <a:pt x="240" y="111"/>
                  <a:pt x="239" y="111"/>
                  <a:pt x="239" y="111"/>
                </a:cubicBezTo>
                <a:cubicBezTo>
                  <a:pt x="239" y="111"/>
                  <a:pt x="237" y="108"/>
                  <a:pt x="237" y="108"/>
                </a:cubicBezTo>
                <a:cubicBezTo>
                  <a:pt x="237" y="108"/>
                  <a:pt x="237" y="107"/>
                  <a:pt x="237" y="107"/>
                </a:cubicBezTo>
                <a:cubicBezTo>
                  <a:pt x="237" y="106"/>
                  <a:pt x="238" y="106"/>
                  <a:pt x="239" y="105"/>
                </a:cubicBezTo>
                <a:cubicBezTo>
                  <a:pt x="240" y="103"/>
                  <a:pt x="240" y="102"/>
                  <a:pt x="240" y="102"/>
                </a:cubicBezTo>
                <a:cubicBezTo>
                  <a:pt x="240" y="101"/>
                  <a:pt x="238" y="101"/>
                  <a:pt x="238" y="101"/>
                </a:cubicBezTo>
                <a:cubicBezTo>
                  <a:pt x="238" y="101"/>
                  <a:pt x="236" y="102"/>
                  <a:pt x="236" y="103"/>
                </a:cubicBezTo>
                <a:close/>
                <a:moveTo>
                  <a:pt x="233" y="105"/>
                </a:moveTo>
                <a:cubicBezTo>
                  <a:pt x="233" y="105"/>
                  <a:pt x="233" y="105"/>
                  <a:pt x="233" y="105"/>
                </a:cubicBezTo>
                <a:cubicBezTo>
                  <a:pt x="232" y="103"/>
                  <a:pt x="232" y="103"/>
                  <a:pt x="232" y="103"/>
                </a:cubicBezTo>
                <a:cubicBezTo>
                  <a:pt x="232" y="103"/>
                  <a:pt x="231" y="102"/>
                  <a:pt x="228" y="102"/>
                </a:cubicBezTo>
                <a:cubicBezTo>
                  <a:pt x="226" y="102"/>
                  <a:pt x="226" y="103"/>
                  <a:pt x="224" y="103"/>
                </a:cubicBezTo>
                <a:cubicBezTo>
                  <a:pt x="222" y="103"/>
                  <a:pt x="222" y="105"/>
                  <a:pt x="222" y="106"/>
                </a:cubicBezTo>
                <a:cubicBezTo>
                  <a:pt x="221" y="108"/>
                  <a:pt x="222" y="107"/>
                  <a:pt x="223" y="108"/>
                </a:cubicBezTo>
                <a:cubicBezTo>
                  <a:pt x="224" y="109"/>
                  <a:pt x="223" y="109"/>
                  <a:pt x="224" y="112"/>
                </a:cubicBezTo>
                <a:cubicBezTo>
                  <a:pt x="224" y="114"/>
                  <a:pt x="225" y="113"/>
                  <a:pt x="225" y="113"/>
                </a:cubicBezTo>
                <a:cubicBezTo>
                  <a:pt x="226" y="114"/>
                  <a:pt x="227" y="113"/>
                  <a:pt x="229" y="112"/>
                </a:cubicBezTo>
                <a:cubicBezTo>
                  <a:pt x="231" y="110"/>
                  <a:pt x="229" y="110"/>
                  <a:pt x="229" y="110"/>
                </a:cubicBezTo>
                <a:cubicBezTo>
                  <a:pt x="229" y="110"/>
                  <a:pt x="231" y="109"/>
                  <a:pt x="233" y="107"/>
                </a:cubicBezTo>
                <a:cubicBezTo>
                  <a:pt x="234" y="105"/>
                  <a:pt x="233" y="105"/>
                  <a:pt x="233" y="105"/>
                </a:cubicBezTo>
                <a:close/>
                <a:moveTo>
                  <a:pt x="284" y="139"/>
                </a:moveTo>
                <a:cubicBezTo>
                  <a:pt x="284" y="139"/>
                  <a:pt x="284" y="139"/>
                  <a:pt x="284" y="139"/>
                </a:cubicBezTo>
                <a:cubicBezTo>
                  <a:pt x="283" y="139"/>
                  <a:pt x="282" y="141"/>
                  <a:pt x="282" y="141"/>
                </a:cubicBezTo>
                <a:cubicBezTo>
                  <a:pt x="282" y="141"/>
                  <a:pt x="281" y="142"/>
                  <a:pt x="281" y="143"/>
                </a:cubicBezTo>
                <a:cubicBezTo>
                  <a:pt x="280" y="143"/>
                  <a:pt x="279" y="145"/>
                  <a:pt x="279" y="145"/>
                </a:cubicBezTo>
                <a:cubicBezTo>
                  <a:pt x="279" y="145"/>
                  <a:pt x="280" y="146"/>
                  <a:pt x="281" y="146"/>
                </a:cubicBezTo>
                <a:cubicBezTo>
                  <a:pt x="282" y="147"/>
                  <a:pt x="282" y="147"/>
                  <a:pt x="283" y="147"/>
                </a:cubicBezTo>
                <a:cubicBezTo>
                  <a:pt x="284" y="147"/>
                  <a:pt x="284" y="147"/>
                  <a:pt x="287" y="147"/>
                </a:cubicBezTo>
                <a:cubicBezTo>
                  <a:pt x="291" y="147"/>
                  <a:pt x="294" y="147"/>
                  <a:pt x="295" y="147"/>
                </a:cubicBezTo>
                <a:cubicBezTo>
                  <a:pt x="295" y="147"/>
                  <a:pt x="297" y="146"/>
                  <a:pt x="297" y="146"/>
                </a:cubicBezTo>
                <a:cubicBezTo>
                  <a:pt x="297" y="145"/>
                  <a:pt x="297" y="145"/>
                  <a:pt x="296" y="144"/>
                </a:cubicBezTo>
                <a:cubicBezTo>
                  <a:pt x="295" y="142"/>
                  <a:pt x="293" y="141"/>
                  <a:pt x="293" y="141"/>
                </a:cubicBezTo>
                <a:cubicBezTo>
                  <a:pt x="292" y="141"/>
                  <a:pt x="293" y="139"/>
                  <a:pt x="294" y="140"/>
                </a:cubicBezTo>
                <a:cubicBezTo>
                  <a:pt x="294" y="140"/>
                  <a:pt x="297" y="143"/>
                  <a:pt x="297" y="143"/>
                </a:cubicBezTo>
                <a:cubicBezTo>
                  <a:pt x="298" y="143"/>
                  <a:pt x="300" y="143"/>
                  <a:pt x="300" y="141"/>
                </a:cubicBezTo>
                <a:cubicBezTo>
                  <a:pt x="299" y="140"/>
                  <a:pt x="301" y="138"/>
                  <a:pt x="298" y="137"/>
                </a:cubicBezTo>
                <a:cubicBezTo>
                  <a:pt x="296" y="136"/>
                  <a:pt x="295" y="135"/>
                  <a:pt x="294" y="135"/>
                </a:cubicBezTo>
                <a:cubicBezTo>
                  <a:pt x="292" y="135"/>
                  <a:pt x="295" y="136"/>
                  <a:pt x="291" y="133"/>
                </a:cubicBezTo>
                <a:cubicBezTo>
                  <a:pt x="287" y="130"/>
                  <a:pt x="287" y="131"/>
                  <a:pt x="287" y="131"/>
                </a:cubicBezTo>
                <a:cubicBezTo>
                  <a:pt x="287" y="131"/>
                  <a:pt x="289" y="128"/>
                  <a:pt x="288" y="127"/>
                </a:cubicBezTo>
                <a:cubicBezTo>
                  <a:pt x="288" y="127"/>
                  <a:pt x="284" y="126"/>
                  <a:pt x="284" y="126"/>
                </a:cubicBezTo>
                <a:cubicBezTo>
                  <a:pt x="284" y="126"/>
                  <a:pt x="279" y="127"/>
                  <a:pt x="279" y="127"/>
                </a:cubicBezTo>
                <a:cubicBezTo>
                  <a:pt x="278" y="128"/>
                  <a:pt x="277" y="129"/>
                  <a:pt x="277" y="129"/>
                </a:cubicBezTo>
                <a:cubicBezTo>
                  <a:pt x="277" y="131"/>
                  <a:pt x="277" y="131"/>
                  <a:pt x="277" y="131"/>
                </a:cubicBezTo>
                <a:cubicBezTo>
                  <a:pt x="275" y="132"/>
                  <a:pt x="275" y="132"/>
                  <a:pt x="275" y="132"/>
                </a:cubicBezTo>
                <a:cubicBezTo>
                  <a:pt x="275" y="132"/>
                  <a:pt x="274" y="134"/>
                  <a:pt x="274" y="134"/>
                </a:cubicBezTo>
                <a:cubicBezTo>
                  <a:pt x="273" y="134"/>
                  <a:pt x="271" y="135"/>
                  <a:pt x="271" y="135"/>
                </a:cubicBezTo>
                <a:cubicBezTo>
                  <a:pt x="270" y="135"/>
                  <a:pt x="268" y="135"/>
                  <a:pt x="268" y="136"/>
                </a:cubicBezTo>
                <a:cubicBezTo>
                  <a:pt x="267" y="137"/>
                  <a:pt x="264" y="138"/>
                  <a:pt x="264" y="138"/>
                </a:cubicBezTo>
                <a:cubicBezTo>
                  <a:pt x="264" y="138"/>
                  <a:pt x="263" y="139"/>
                  <a:pt x="265" y="141"/>
                </a:cubicBezTo>
                <a:cubicBezTo>
                  <a:pt x="267" y="142"/>
                  <a:pt x="269" y="142"/>
                  <a:pt x="269" y="143"/>
                </a:cubicBezTo>
                <a:cubicBezTo>
                  <a:pt x="270" y="143"/>
                  <a:pt x="270" y="143"/>
                  <a:pt x="271" y="143"/>
                </a:cubicBezTo>
                <a:cubicBezTo>
                  <a:pt x="272" y="144"/>
                  <a:pt x="272" y="144"/>
                  <a:pt x="274" y="144"/>
                </a:cubicBezTo>
                <a:cubicBezTo>
                  <a:pt x="275" y="143"/>
                  <a:pt x="277" y="143"/>
                  <a:pt x="277" y="142"/>
                </a:cubicBezTo>
                <a:cubicBezTo>
                  <a:pt x="278" y="141"/>
                  <a:pt x="278" y="140"/>
                  <a:pt x="279" y="139"/>
                </a:cubicBezTo>
                <a:cubicBezTo>
                  <a:pt x="279" y="138"/>
                  <a:pt x="279" y="137"/>
                  <a:pt x="281" y="137"/>
                </a:cubicBezTo>
                <a:cubicBezTo>
                  <a:pt x="282" y="137"/>
                  <a:pt x="284" y="136"/>
                  <a:pt x="284" y="136"/>
                </a:cubicBezTo>
                <a:cubicBezTo>
                  <a:pt x="284" y="136"/>
                  <a:pt x="284" y="139"/>
                  <a:pt x="284" y="139"/>
                </a:cubicBezTo>
                <a:close/>
                <a:moveTo>
                  <a:pt x="289" y="182"/>
                </a:moveTo>
                <a:cubicBezTo>
                  <a:pt x="289" y="182"/>
                  <a:pt x="289" y="182"/>
                  <a:pt x="289" y="182"/>
                </a:cubicBezTo>
                <a:cubicBezTo>
                  <a:pt x="288" y="181"/>
                  <a:pt x="288" y="181"/>
                  <a:pt x="288" y="181"/>
                </a:cubicBezTo>
                <a:cubicBezTo>
                  <a:pt x="288" y="180"/>
                  <a:pt x="288" y="180"/>
                  <a:pt x="288" y="180"/>
                </a:cubicBezTo>
                <a:cubicBezTo>
                  <a:pt x="285" y="177"/>
                  <a:pt x="285" y="177"/>
                  <a:pt x="285" y="177"/>
                </a:cubicBezTo>
                <a:cubicBezTo>
                  <a:pt x="285" y="177"/>
                  <a:pt x="289" y="176"/>
                  <a:pt x="291" y="175"/>
                </a:cubicBezTo>
                <a:cubicBezTo>
                  <a:pt x="294" y="174"/>
                  <a:pt x="291" y="173"/>
                  <a:pt x="291" y="172"/>
                </a:cubicBezTo>
                <a:cubicBezTo>
                  <a:pt x="291" y="172"/>
                  <a:pt x="290" y="172"/>
                  <a:pt x="288" y="172"/>
                </a:cubicBezTo>
                <a:cubicBezTo>
                  <a:pt x="287" y="172"/>
                  <a:pt x="286" y="172"/>
                  <a:pt x="284" y="173"/>
                </a:cubicBezTo>
                <a:cubicBezTo>
                  <a:pt x="283" y="173"/>
                  <a:pt x="282" y="171"/>
                  <a:pt x="282" y="171"/>
                </a:cubicBezTo>
                <a:cubicBezTo>
                  <a:pt x="281" y="171"/>
                  <a:pt x="277" y="171"/>
                  <a:pt x="276" y="171"/>
                </a:cubicBezTo>
                <a:cubicBezTo>
                  <a:pt x="276" y="171"/>
                  <a:pt x="275" y="173"/>
                  <a:pt x="274" y="174"/>
                </a:cubicBezTo>
                <a:cubicBezTo>
                  <a:pt x="273" y="175"/>
                  <a:pt x="272" y="176"/>
                  <a:pt x="271" y="176"/>
                </a:cubicBezTo>
                <a:cubicBezTo>
                  <a:pt x="270" y="177"/>
                  <a:pt x="274" y="179"/>
                  <a:pt x="275" y="179"/>
                </a:cubicBezTo>
                <a:cubicBezTo>
                  <a:pt x="275" y="180"/>
                  <a:pt x="278" y="180"/>
                  <a:pt x="278" y="181"/>
                </a:cubicBezTo>
                <a:cubicBezTo>
                  <a:pt x="279" y="181"/>
                  <a:pt x="282" y="183"/>
                  <a:pt x="283" y="183"/>
                </a:cubicBezTo>
                <a:cubicBezTo>
                  <a:pt x="284" y="184"/>
                  <a:pt x="282" y="185"/>
                  <a:pt x="281" y="187"/>
                </a:cubicBezTo>
                <a:cubicBezTo>
                  <a:pt x="280" y="189"/>
                  <a:pt x="279" y="189"/>
                  <a:pt x="278" y="190"/>
                </a:cubicBezTo>
                <a:cubicBezTo>
                  <a:pt x="277" y="191"/>
                  <a:pt x="279" y="192"/>
                  <a:pt x="280" y="193"/>
                </a:cubicBezTo>
                <a:cubicBezTo>
                  <a:pt x="281" y="194"/>
                  <a:pt x="283" y="195"/>
                  <a:pt x="283" y="195"/>
                </a:cubicBezTo>
                <a:cubicBezTo>
                  <a:pt x="284" y="195"/>
                  <a:pt x="287" y="193"/>
                  <a:pt x="287" y="193"/>
                </a:cubicBezTo>
                <a:cubicBezTo>
                  <a:pt x="287" y="193"/>
                  <a:pt x="288" y="190"/>
                  <a:pt x="288" y="190"/>
                </a:cubicBezTo>
                <a:cubicBezTo>
                  <a:pt x="288" y="189"/>
                  <a:pt x="289" y="187"/>
                  <a:pt x="289" y="187"/>
                </a:cubicBezTo>
                <a:cubicBezTo>
                  <a:pt x="290" y="186"/>
                  <a:pt x="290" y="186"/>
                  <a:pt x="290" y="186"/>
                </a:cubicBezTo>
                <a:cubicBezTo>
                  <a:pt x="289" y="182"/>
                  <a:pt x="289" y="182"/>
                  <a:pt x="289" y="182"/>
                </a:cubicBezTo>
                <a:close/>
                <a:moveTo>
                  <a:pt x="316" y="209"/>
                </a:moveTo>
                <a:cubicBezTo>
                  <a:pt x="316" y="209"/>
                  <a:pt x="316" y="209"/>
                  <a:pt x="316" y="209"/>
                </a:cubicBezTo>
                <a:cubicBezTo>
                  <a:pt x="317" y="208"/>
                  <a:pt x="319" y="206"/>
                  <a:pt x="319" y="205"/>
                </a:cubicBezTo>
                <a:cubicBezTo>
                  <a:pt x="319" y="205"/>
                  <a:pt x="321" y="205"/>
                  <a:pt x="322" y="205"/>
                </a:cubicBezTo>
                <a:cubicBezTo>
                  <a:pt x="322" y="205"/>
                  <a:pt x="326" y="206"/>
                  <a:pt x="326" y="206"/>
                </a:cubicBezTo>
                <a:cubicBezTo>
                  <a:pt x="326" y="206"/>
                  <a:pt x="329" y="206"/>
                  <a:pt x="329" y="206"/>
                </a:cubicBezTo>
                <a:cubicBezTo>
                  <a:pt x="329" y="206"/>
                  <a:pt x="332" y="204"/>
                  <a:pt x="332" y="204"/>
                </a:cubicBezTo>
                <a:cubicBezTo>
                  <a:pt x="333" y="204"/>
                  <a:pt x="336" y="207"/>
                  <a:pt x="336" y="207"/>
                </a:cubicBezTo>
                <a:cubicBezTo>
                  <a:pt x="336" y="207"/>
                  <a:pt x="334" y="210"/>
                  <a:pt x="333" y="210"/>
                </a:cubicBezTo>
                <a:cubicBezTo>
                  <a:pt x="332" y="211"/>
                  <a:pt x="331" y="211"/>
                  <a:pt x="330" y="212"/>
                </a:cubicBezTo>
                <a:cubicBezTo>
                  <a:pt x="329" y="214"/>
                  <a:pt x="329" y="214"/>
                  <a:pt x="329" y="215"/>
                </a:cubicBezTo>
                <a:cubicBezTo>
                  <a:pt x="328" y="215"/>
                  <a:pt x="327" y="217"/>
                  <a:pt x="325" y="215"/>
                </a:cubicBezTo>
                <a:cubicBezTo>
                  <a:pt x="323" y="214"/>
                  <a:pt x="321" y="212"/>
                  <a:pt x="321" y="212"/>
                </a:cubicBezTo>
                <a:cubicBezTo>
                  <a:pt x="321" y="212"/>
                  <a:pt x="319" y="213"/>
                  <a:pt x="318" y="213"/>
                </a:cubicBezTo>
                <a:cubicBezTo>
                  <a:pt x="317" y="214"/>
                  <a:pt x="315" y="213"/>
                  <a:pt x="315" y="213"/>
                </a:cubicBezTo>
                <a:cubicBezTo>
                  <a:pt x="316" y="212"/>
                  <a:pt x="315" y="210"/>
                  <a:pt x="316" y="209"/>
                </a:cubicBezTo>
                <a:close/>
                <a:moveTo>
                  <a:pt x="295" y="229"/>
                </a:moveTo>
                <a:cubicBezTo>
                  <a:pt x="295" y="229"/>
                  <a:pt x="295" y="229"/>
                  <a:pt x="295" y="229"/>
                </a:cubicBezTo>
                <a:cubicBezTo>
                  <a:pt x="295" y="229"/>
                  <a:pt x="291" y="227"/>
                  <a:pt x="292" y="226"/>
                </a:cubicBezTo>
                <a:cubicBezTo>
                  <a:pt x="293" y="224"/>
                  <a:pt x="297" y="220"/>
                  <a:pt x="298" y="219"/>
                </a:cubicBezTo>
                <a:cubicBezTo>
                  <a:pt x="298" y="219"/>
                  <a:pt x="301" y="220"/>
                  <a:pt x="301" y="220"/>
                </a:cubicBezTo>
                <a:cubicBezTo>
                  <a:pt x="302" y="220"/>
                  <a:pt x="303" y="217"/>
                  <a:pt x="304" y="217"/>
                </a:cubicBezTo>
                <a:cubicBezTo>
                  <a:pt x="304" y="217"/>
                  <a:pt x="308" y="217"/>
                  <a:pt x="308" y="217"/>
                </a:cubicBezTo>
                <a:cubicBezTo>
                  <a:pt x="308" y="217"/>
                  <a:pt x="306" y="221"/>
                  <a:pt x="304" y="222"/>
                </a:cubicBezTo>
                <a:cubicBezTo>
                  <a:pt x="302" y="223"/>
                  <a:pt x="301" y="223"/>
                  <a:pt x="301" y="224"/>
                </a:cubicBezTo>
                <a:cubicBezTo>
                  <a:pt x="300" y="225"/>
                  <a:pt x="299" y="226"/>
                  <a:pt x="299" y="227"/>
                </a:cubicBezTo>
                <a:cubicBezTo>
                  <a:pt x="298" y="227"/>
                  <a:pt x="295" y="229"/>
                  <a:pt x="295" y="229"/>
                </a:cubicBezTo>
                <a:close/>
                <a:moveTo>
                  <a:pt x="282" y="268"/>
                </a:moveTo>
                <a:cubicBezTo>
                  <a:pt x="282" y="268"/>
                  <a:pt x="282" y="268"/>
                  <a:pt x="282" y="268"/>
                </a:cubicBezTo>
                <a:cubicBezTo>
                  <a:pt x="283" y="269"/>
                  <a:pt x="281" y="273"/>
                  <a:pt x="278" y="271"/>
                </a:cubicBezTo>
                <a:cubicBezTo>
                  <a:pt x="278" y="271"/>
                  <a:pt x="277" y="269"/>
                  <a:pt x="279" y="268"/>
                </a:cubicBezTo>
                <a:cubicBezTo>
                  <a:pt x="280" y="268"/>
                  <a:pt x="282" y="268"/>
                  <a:pt x="282" y="268"/>
                </a:cubicBezTo>
                <a:close/>
                <a:moveTo>
                  <a:pt x="279" y="292"/>
                </a:moveTo>
                <a:cubicBezTo>
                  <a:pt x="279" y="292"/>
                  <a:pt x="279" y="292"/>
                  <a:pt x="279" y="292"/>
                </a:cubicBezTo>
                <a:cubicBezTo>
                  <a:pt x="279" y="292"/>
                  <a:pt x="281" y="290"/>
                  <a:pt x="281" y="290"/>
                </a:cubicBezTo>
                <a:cubicBezTo>
                  <a:pt x="282" y="290"/>
                  <a:pt x="283" y="291"/>
                  <a:pt x="283" y="291"/>
                </a:cubicBezTo>
                <a:cubicBezTo>
                  <a:pt x="283" y="291"/>
                  <a:pt x="286" y="293"/>
                  <a:pt x="286" y="293"/>
                </a:cubicBezTo>
                <a:cubicBezTo>
                  <a:pt x="286" y="294"/>
                  <a:pt x="287" y="296"/>
                  <a:pt x="286" y="296"/>
                </a:cubicBezTo>
                <a:cubicBezTo>
                  <a:pt x="285" y="297"/>
                  <a:pt x="284" y="298"/>
                  <a:pt x="283" y="297"/>
                </a:cubicBezTo>
                <a:cubicBezTo>
                  <a:pt x="282" y="297"/>
                  <a:pt x="281" y="297"/>
                  <a:pt x="281" y="296"/>
                </a:cubicBezTo>
                <a:cubicBezTo>
                  <a:pt x="281" y="295"/>
                  <a:pt x="281" y="295"/>
                  <a:pt x="281" y="294"/>
                </a:cubicBezTo>
                <a:cubicBezTo>
                  <a:pt x="281" y="294"/>
                  <a:pt x="279" y="294"/>
                  <a:pt x="279" y="294"/>
                </a:cubicBezTo>
                <a:cubicBezTo>
                  <a:pt x="279" y="292"/>
                  <a:pt x="279" y="292"/>
                  <a:pt x="279" y="292"/>
                </a:cubicBezTo>
                <a:close/>
                <a:moveTo>
                  <a:pt x="238" y="279"/>
                </a:moveTo>
                <a:cubicBezTo>
                  <a:pt x="238" y="279"/>
                  <a:pt x="238" y="279"/>
                  <a:pt x="238" y="279"/>
                </a:cubicBezTo>
                <a:cubicBezTo>
                  <a:pt x="239" y="279"/>
                  <a:pt x="241" y="278"/>
                  <a:pt x="241" y="279"/>
                </a:cubicBezTo>
                <a:cubicBezTo>
                  <a:pt x="242" y="280"/>
                  <a:pt x="243" y="280"/>
                  <a:pt x="243" y="281"/>
                </a:cubicBezTo>
                <a:cubicBezTo>
                  <a:pt x="243" y="281"/>
                  <a:pt x="244" y="282"/>
                  <a:pt x="242" y="283"/>
                </a:cubicBezTo>
                <a:cubicBezTo>
                  <a:pt x="240" y="283"/>
                  <a:pt x="239" y="283"/>
                  <a:pt x="239" y="283"/>
                </a:cubicBezTo>
                <a:cubicBezTo>
                  <a:pt x="240" y="286"/>
                  <a:pt x="240" y="286"/>
                  <a:pt x="240" y="286"/>
                </a:cubicBezTo>
                <a:cubicBezTo>
                  <a:pt x="240" y="286"/>
                  <a:pt x="242" y="286"/>
                  <a:pt x="239" y="288"/>
                </a:cubicBezTo>
                <a:cubicBezTo>
                  <a:pt x="237" y="290"/>
                  <a:pt x="235" y="290"/>
                  <a:pt x="235" y="290"/>
                </a:cubicBezTo>
                <a:cubicBezTo>
                  <a:pt x="235" y="289"/>
                  <a:pt x="235" y="289"/>
                  <a:pt x="235" y="289"/>
                </a:cubicBezTo>
                <a:cubicBezTo>
                  <a:pt x="232" y="290"/>
                  <a:pt x="232" y="290"/>
                  <a:pt x="232" y="290"/>
                </a:cubicBezTo>
                <a:cubicBezTo>
                  <a:pt x="232" y="290"/>
                  <a:pt x="231" y="291"/>
                  <a:pt x="231" y="290"/>
                </a:cubicBezTo>
                <a:cubicBezTo>
                  <a:pt x="230" y="288"/>
                  <a:pt x="229" y="286"/>
                  <a:pt x="231" y="286"/>
                </a:cubicBezTo>
                <a:cubicBezTo>
                  <a:pt x="233" y="285"/>
                  <a:pt x="233" y="284"/>
                  <a:pt x="234" y="285"/>
                </a:cubicBezTo>
                <a:cubicBezTo>
                  <a:pt x="235" y="286"/>
                  <a:pt x="235" y="287"/>
                  <a:pt x="235" y="287"/>
                </a:cubicBezTo>
                <a:cubicBezTo>
                  <a:pt x="236" y="284"/>
                  <a:pt x="236" y="284"/>
                  <a:pt x="236" y="284"/>
                </a:cubicBezTo>
                <a:cubicBezTo>
                  <a:pt x="236" y="284"/>
                  <a:pt x="235" y="284"/>
                  <a:pt x="235" y="283"/>
                </a:cubicBezTo>
                <a:cubicBezTo>
                  <a:pt x="236" y="282"/>
                  <a:pt x="236" y="282"/>
                  <a:pt x="237" y="281"/>
                </a:cubicBezTo>
                <a:cubicBezTo>
                  <a:pt x="238" y="281"/>
                  <a:pt x="239" y="282"/>
                  <a:pt x="239" y="282"/>
                </a:cubicBezTo>
                <a:cubicBezTo>
                  <a:pt x="238" y="279"/>
                  <a:pt x="238" y="279"/>
                  <a:pt x="238" y="279"/>
                </a:cubicBezTo>
                <a:close/>
                <a:moveTo>
                  <a:pt x="258" y="286"/>
                </a:moveTo>
                <a:cubicBezTo>
                  <a:pt x="258" y="286"/>
                  <a:pt x="258" y="286"/>
                  <a:pt x="258" y="286"/>
                </a:cubicBezTo>
                <a:cubicBezTo>
                  <a:pt x="258" y="286"/>
                  <a:pt x="259" y="286"/>
                  <a:pt x="259" y="287"/>
                </a:cubicBezTo>
                <a:cubicBezTo>
                  <a:pt x="260" y="288"/>
                  <a:pt x="260" y="288"/>
                  <a:pt x="259" y="288"/>
                </a:cubicBezTo>
                <a:cubicBezTo>
                  <a:pt x="259" y="288"/>
                  <a:pt x="256" y="288"/>
                  <a:pt x="256" y="288"/>
                </a:cubicBezTo>
                <a:cubicBezTo>
                  <a:pt x="256" y="288"/>
                  <a:pt x="255" y="289"/>
                  <a:pt x="255" y="287"/>
                </a:cubicBezTo>
                <a:cubicBezTo>
                  <a:pt x="255" y="286"/>
                  <a:pt x="255" y="285"/>
                  <a:pt x="255" y="285"/>
                </a:cubicBezTo>
                <a:cubicBezTo>
                  <a:pt x="258" y="286"/>
                  <a:pt x="258" y="286"/>
                  <a:pt x="258" y="286"/>
                </a:cubicBezTo>
                <a:close/>
                <a:moveTo>
                  <a:pt x="265" y="282"/>
                </a:moveTo>
                <a:cubicBezTo>
                  <a:pt x="265" y="282"/>
                  <a:pt x="265" y="282"/>
                  <a:pt x="265" y="282"/>
                </a:cubicBezTo>
                <a:cubicBezTo>
                  <a:pt x="269" y="279"/>
                  <a:pt x="269" y="279"/>
                  <a:pt x="269" y="279"/>
                </a:cubicBezTo>
                <a:cubicBezTo>
                  <a:pt x="269" y="279"/>
                  <a:pt x="270" y="282"/>
                  <a:pt x="268" y="283"/>
                </a:cubicBezTo>
                <a:cubicBezTo>
                  <a:pt x="267" y="284"/>
                  <a:pt x="266" y="284"/>
                  <a:pt x="266" y="284"/>
                </a:cubicBezTo>
                <a:cubicBezTo>
                  <a:pt x="264" y="283"/>
                  <a:pt x="264" y="283"/>
                  <a:pt x="264" y="283"/>
                </a:cubicBezTo>
                <a:cubicBezTo>
                  <a:pt x="265" y="282"/>
                  <a:pt x="265" y="282"/>
                  <a:pt x="265" y="282"/>
                </a:cubicBezTo>
                <a:close/>
                <a:moveTo>
                  <a:pt x="273" y="275"/>
                </a:moveTo>
                <a:cubicBezTo>
                  <a:pt x="273" y="275"/>
                  <a:pt x="273" y="275"/>
                  <a:pt x="273" y="275"/>
                </a:cubicBezTo>
                <a:cubicBezTo>
                  <a:pt x="273" y="275"/>
                  <a:pt x="272" y="278"/>
                  <a:pt x="273" y="280"/>
                </a:cubicBezTo>
                <a:cubicBezTo>
                  <a:pt x="273" y="281"/>
                  <a:pt x="273" y="281"/>
                  <a:pt x="274" y="281"/>
                </a:cubicBezTo>
                <a:cubicBezTo>
                  <a:pt x="275" y="282"/>
                  <a:pt x="276" y="282"/>
                  <a:pt x="277" y="281"/>
                </a:cubicBezTo>
                <a:cubicBezTo>
                  <a:pt x="278" y="281"/>
                  <a:pt x="278" y="278"/>
                  <a:pt x="278" y="278"/>
                </a:cubicBezTo>
                <a:cubicBezTo>
                  <a:pt x="278" y="278"/>
                  <a:pt x="278" y="277"/>
                  <a:pt x="277" y="275"/>
                </a:cubicBezTo>
                <a:cubicBezTo>
                  <a:pt x="276" y="272"/>
                  <a:pt x="274" y="275"/>
                  <a:pt x="273" y="275"/>
                </a:cubicBezTo>
                <a:close/>
                <a:moveTo>
                  <a:pt x="274" y="259"/>
                </a:moveTo>
                <a:cubicBezTo>
                  <a:pt x="274" y="259"/>
                  <a:pt x="274" y="259"/>
                  <a:pt x="274" y="259"/>
                </a:cubicBezTo>
                <a:cubicBezTo>
                  <a:pt x="274" y="258"/>
                  <a:pt x="274" y="255"/>
                  <a:pt x="275" y="254"/>
                </a:cubicBezTo>
                <a:cubicBezTo>
                  <a:pt x="276" y="254"/>
                  <a:pt x="276" y="253"/>
                  <a:pt x="277" y="252"/>
                </a:cubicBezTo>
                <a:cubicBezTo>
                  <a:pt x="277" y="251"/>
                  <a:pt x="281" y="251"/>
                  <a:pt x="281" y="251"/>
                </a:cubicBezTo>
                <a:cubicBezTo>
                  <a:pt x="282" y="253"/>
                  <a:pt x="282" y="253"/>
                  <a:pt x="282" y="253"/>
                </a:cubicBezTo>
                <a:cubicBezTo>
                  <a:pt x="282" y="253"/>
                  <a:pt x="282" y="255"/>
                  <a:pt x="282" y="256"/>
                </a:cubicBezTo>
                <a:cubicBezTo>
                  <a:pt x="282" y="257"/>
                  <a:pt x="282" y="257"/>
                  <a:pt x="283" y="259"/>
                </a:cubicBezTo>
                <a:cubicBezTo>
                  <a:pt x="283" y="260"/>
                  <a:pt x="282" y="262"/>
                  <a:pt x="282" y="263"/>
                </a:cubicBezTo>
                <a:cubicBezTo>
                  <a:pt x="281" y="264"/>
                  <a:pt x="281" y="265"/>
                  <a:pt x="280" y="265"/>
                </a:cubicBezTo>
                <a:cubicBezTo>
                  <a:pt x="279" y="266"/>
                  <a:pt x="279" y="267"/>
                  <a:pt x="278" y="266"/>
                </a:cubicBezTo>
                <a:cubicBezTo>
                  <a:pt x="277" y="265"/>
                  <a:pt x="274" y="264"/>
                  <a:pt x="274" y="263"/>
                </a:cubicBezTo>
                <a:cubicBezTo>
                  <a:pt x="274" y="263"/>
                  <a:pt x="274" y="261"/>
                  <a:pt x="274" y="261"/>
                </a:cubicBezTo>
                <a:cubicBezTo>
                  <a:pt x="274" y="259"/>
                  <a:pt x="274" y="259"/>
                  <a:pt x="274" y="259"/>
                </a:cubicBezTo>
                <a:close/>
                <a:moveTo>
                  <a:pt x="262" y="264"/>
                </a:moveTo>
                <a:cubicBezTo>
                  <a:pt x="262" y="264"/>
                  <a:pt x="262" y="264"/>
                  <a:pt x="262" y="264"/>
                </a:cubicBezTo>
                <a:cubicBezTo>
                  <a:pt x="262" y="263"/>
                  <a:pt x="263" y="259"/>
                  <a:pt x="263" y="259"/>
                </a:cubicBezTo>
                <a:cubicBezTo>
                  <a:pt x="263" y="259"/>
                  <a:pt x="263" y="257"/>
                  <a:pt x="265" y="256"/>
                </a:cubicBezTo>
                <a:cubicBezTo>
                  <a:pt x="266" y="256"/>
                  <a:pt x="266" y="255"/>
                  <a:pt x="267" y="256"/>
                </a:cubicBezTo>
                <a:cubicBezTo>
                  <a:pt x="268" y="257"/>
                  <a:pt x="269" y="258"/>
                  <a:pt x="269" y="258"/>
                </a:cubicBezTo>
                <a:cubicBezTo>
                  <a:pt x="269" y="258"/>
                  <a:pt x="268" y="258"/>
                  <a:pt x="268" y="259"/>
                </a:cubicBezTo>
                <a:cubicBezTo>
                  <a:pt x="268" y="259"/>
                  <a:pt x="269" y="261"/>
                  <a:pt x="269" y="261"/>
                </a:cubicBezTo>
                <a:cubicBezTo>
                  <a:pt x="268" y="262"/>
                  <a:pt x="267" y="263"/>
                  <a:pt x="266" y="264"/>
                </a:cubicBezTo>
                <a:cubicBezTo>
                  <a:pt x="266" y="265"/>
                  <a:pt x="264" y="266"/>
                  <a:pt x="264" y="266"/>
                </a:cubicBezTo>
                <a:cubicBezTo>
                  <a:pt x="261" y="268"/>
                  <a:pt x="261" y="268"/>
                  <a:pt x="261" y="268"/>
                </a:cubicBezTo>
                <a:cubicBezTo>
                  <a:pt x="261" y="269"/>
                  <a:pt x="261" y="269"/>
                  <a:pt x="261" y="269"/>
                </a:cubicBezTo>
                <a:cubicBezTo>
                  <a:pt x="260" y="269"/>
                  <a:pt x="260" y="269"/>
                  <a:pt x="260" y="269"/>
                </a:cubicBezTo>
                <a:cubicBezTo>
                  <a:pt x="258" y="266"/>
                  <a:pt x="258" y="266"/>
                  <a:pt x="258" y="266"/>
                </a:cubicBezTo>
                <a:cubicBezTo>
                  <a:pt x="261" y="264"/>
                  <a:pt x="261" y="264"/>
                  <a:pt x="261" y="264"/>
                </a:cubicBezTo>
                <a:cubicBezTo>
                  <a:pt x="262" y="264"/>
                  <a:pt x="262" y="264"/>
                  <a:pt x="262" y="264"/>
                </a:cubicBezTo>
                <a:close/>
                <a:moveTo>
                  <a:pt x="242" y="268"/>
                </a:moveTo>
                <a:cubicBezTo>
                  <a:pt x="242" y="268"/>
                  <a:pt x="242" y="268"/>
                  <a:pt x="242" y="268"/>
                </a:cubicBezTo>
                <a:cubicBezTo>
                  <a:pt x="245" y="267"/>
                  <a:pt x="245" y="267"/>
                  <a:pt x="245" y="267"/>
                </a:cubicBezTo>
                <a:cubicBezTo>
                  <a:pt x="248" y="269"/>
                  <a:pt x="248" y="269"/>
                  <a:pt x="248" y="269"/>
                </a:cubicBezTo>
                <a:cubicBezTo>
                  <a:pt x="248" y="272"/>
                  <a:pt x="248" y="272"/>
                  <a:pt x="248" y="272"/>
                </a:cubicBezTo>
                <a:cubicBezTo>
                  <a:pt x="248" y="272"/>
                  <a:pt x="246" y="276"/>
                  <a:pt x="245" y="275"/>
                </a:cubicBezTo>
                <a:cubicBezTo>
                  <a:pt x="244" y="273"/>
                  <a:pt x="244" y="271"/>
                  <a:pt x="244" y="271"/>
                </a:cubicBezTo>
                <a:cubicBezTo>
                  <a:pt x="242" y="268"/>
                  <a:pt x="242" y="268"/>
                  <a:pt x="242" y="268"/>
                </a:cubicBezTo>
                <a:close/>
                <a:moveTo>
                  <a:pt x="229" y="260"/>
                </a:moveTo>
                <a:cubicBezTo>
                  <a:pt x="229" y="260"/>
                  <a:pt x="229" y="260"/>
                  <a:pt x="229" y="260"/>
                </a:cubicBezTo>
                <a:cubicBezTo>
                  <a:pt x="229" y="260"/>
                  <a:pt x="234" y="259"/>
                  <a:pt x="234" y="260"/>
                </a:cubicBezTo>
                <a:cubicBezTo>
                  <a:pt x="234" y="260"/>
                  <a:pt x="234" y="262"/>
                  <a:pt x="235" y="262"/>
                </a:cubicBezTo>
                <a:cubicBezTo>
                  <a:pt x="235" y="263"/>
                  <a:pt x="232" y="266"/>
                  <a:pt x="231" y="266"/>
                </a:cubicBezTo>
                <a:cubicBezTo>
                  <a:pt x="231" y="266"/>
                  <a:pt x="230" y="265"/>
                  <a:pt x="230" y="265"/>
                </a:cubicBezTo>
                <a:cubicBezTo>
                  <a:pt x="229" y="260"/>
                  <a:pt x="229" y="260"/>
                  <a:pt x="229" y="260"/>
                </a:cubicBezTo>
                <a:close/>
                <a:moveTo>
                  <a:pt x="225" y="247"/>
                </a:moveTo>
                <a:cubicBezTo>
                  <a:pt x="225" y="247"/>
                  <a:pt x="225" y="247"/>
                  <a:pt x="225" y="247"/>
                </a:cubicBezTo>
                <a:cubicBezTo>
                  <a:pt x="225" y="247"/>
                  <a:pt x="226" y="246"/>
                  <a:pt x="227" y="246"/>
                </a:cubicBezTo>
                <a:cubicBezTo>
                  <a:pt x="228" y="247"/>
                  <a:pt x="228" y="250"/>
                  <a:pt x="228" y="250"/>
                </a:cubicBezTo>
                <a:cubicBezTo>
                  <a:pt x="227" y="253"/>
                  <a:pt x="227" y="253"/>
                  <a:pt x="227" y="253"/>
                </a:cubicBezTo>
                <a:cubicBezTo>
                  <a:pt x="227" y="253"/>
                  <a:pt x="225" y="256"/>
                  <a:pt x="225" y="256"/>
                </a:cubicBezTo>
                <a:cubicBezTo>
                  <a:pt x="225" y="255"/>
                  <a:pt x="224" y="250"/>
                  <a:pt x="224" y="250"/>
                </a:cubicBezTo>
                <a:cubicBezTo>
                  <a:pt x="225" y="247"/>
                  <a:pt x="225" y="247"/>
                  <a:pt x="225" y="247"/>
                </a:cubicBezTo>
                <a:close/>
                <a:moveTo>
                  <a:pt x="219" y="239"/>
                </a:moveTo>
                <a:cubicBezTo>
                  <a:pt x="219" y="239"/>
                  <a:pt x="219" y="239"/>
                  <a:pt x="219" y="239"/>
                </a:cubicBezTo>
                <a:cubicBezTo>
                  <a:pt x="219" y="239"/>
                  <a:pt x="218" y="242"/>
                  <a:pt x="218" y="243"/>
                </a:cubicBezTo>
                <a:cubicBezTo>
                  <a:pt x="218" y="243"/>
                  <a:pt x="219" y="245"/>
                  <a:pt x="219" y="245"/>
                </a:cubicBezTo>
                <a:cubicBezTo>
                  <a:pt x="219" y="246"/>
                  <a:pt x="219" y="245"/>
                  <a:pt x="220" y="244"/>
                </a:cubicBezTo>
                <a:cubicBezTo>
                  <a:pt x="221" y="243"/>
                  <a:pt x="221" y="242"/>
                  <a:pt x="221" y="242"/>
                </a:cubicBezTo>
                <a:cubicBezTo>
                  <a:pt x="221" y="242"/>
                  <a:pt x="223" y="241"/>
                  <a:pt x="223" y="240"/>
                </a:cubicBezTo>
                <a:cubicBezTo>
                  <a:pt x="224" y="240"/>
                  <a:pt x="224" y="237"/>
                  <a:pt x="224" y="237"/>
                </a:cubicBezTo>
                <a:cubicBezTo>
                  <a:pt x="224" y="237"/>
                  <a:pt x="221" y="235"/>
                  <a:pt x="221" y="236"/>
                </a:cubicBezTo>
                <a:cubicBezTo>
                  <a:pt x="220" y="236"/>
                  <a:pt x="219" y="239"/>
                  <a:pt x="219" y="239"/>
                </a:cubicBezTo>
                <a:close/>
                <a:moveTo>
                  <a:pt x="233" y="237"/>
                </a:moveTo>
                <a:cubicBezTo>
                  <a:pt x="233" y="237"/>
                  <a:pt x="233" y="237"/>
                  <a:pt x="233" y="237"/>
                </a:cubicBezTo>
                <a:cubicBezTo>
                  <a:pt x="234" y="237"/>
                  <a:pt x="234" y="237"/>
                  <a:pt x="234" y="237"/>
                </a:cubicBezTo>
                <a:cubicBezTo>
                  <a:pt x="234" y="238"/>
                  <a:pt x="234" y="238"/>
                  <a:pt x="234" y="238"/>
                </a:cubicBezTo>
                <a:cubicBezTo>
                  <a:pt x="234" y="238"/>
                  <a:pt x="237" y="237"/>
                  <a:pt x="238" y="237"/>
                </a:cubicBezTo>
                <a:cubicBezTo>
                  <a:pt x="239" y="236"/>
                  <a:pt x="238" y="235"/>
                  <a:pt x="238" y="234"/>
                </a:cubicBezTo>
                <a:cubicBezTo>
                  <a:pt x="237" y="233"/>
                  <a:pt x="233" y="237"/>
                  <a:pt x="233" y="237"/>
                </a:cubicBezTo>
                <a:close/>
                <a:moveTo>
                  <a:pt x="247" y="241"/>
                </a:moveTo>
                <a:cubicBezTo>
                  <a:pt x="247" y="241"/>
                  <a:pt x="247" y="241"/>
                  <a:pt x="247" y="241"/>
                </a:cubicBezTo>
                <a:cubicBezTo>
                  <a:pt x="245" y="240"/>
                  <a:pt x="245" y="240"/>
                  <a:pt x="245" y="240"/>
                </a:cubicBezTo>
                <a:cubicBezTo>
                  <a:pt x="245" y="242"/>
                  <a:pt x="245" y="242"/>
                  <a:pt x="245" y="242"/>
                </a:cubicBezTo>
                <a:cubicBezTo>
                  <a:pt x="245" y="242"/>
                  <a:pt x="246" y="244"/>
                  <a:pt x="247" y="245"/>
                </a:cubicBezTo>
                <a:cubicBezTo>
                  <a:pt x="247" y="245"/>
                  <a:pt x="245" y="247"/>
                  <a:pt x="245" y="247"/>
                </a:cubicBezTo>
                <a:cubicBezTo>
                  <a:pt x="247" y="250"/>
                  <a:pt x="247" y="250"/>
                  <a:pt x="247" y="250"/>
                </a:cubicBezTo>
                <a:cubicBezTo>
                  <a:pt x="250" y="245"/>
                  <a:pt x="250" y="245"/>
                  <a:pt x="250" y="245"/>
                </a:cubicBezTo>
                <a:cubicBezTo>
                  <a:pt x="250" y="245"/>
                  <a:pt x="249" y="243"/>
                  <a:pt x="249" y="243"/>
                </a:cubicBezTo>
                <a:cubicBezTo>
                  <a:pt x="249" y="242"/>
                  <a:pt x="247" y="241"/>
                  <a:pt x="247" y="241"/>
                </a:cubicBezTo>
                <a:close/>
                <a:moveTo>
                  <a:pt x="261" y="241"/>
                </a:moveTo>
                <a:cubicBezTo>
                  <a:pt x="261" y="241"/>
                  <a:pt x="261" y="241"/>
                  <a:pt x="261" y="241"/>
                </a:cubicBezTo>
                <a:cubicBezTo>
                  <a:pt x="262" y="243"/>
                  <a:pt x="262" y="243"/>
                  <a:pt x="262" y="243"/>
                </a:cubicBezTo>
                <a:cubicBezTo>
                  <a:pt x="262" y="243"/>
                  <a:pt x="261" y="245"/>
                  <a:pt x="260" y="245"/>
                </a:cubicBezTo>
                <a:cubicBezTo>
                  <a:pt x="260" y="245"/>
                  <a:pt x="259" y="244"/>
                  <a:pt x="259" y="244"/>
                </a:cubicBezTo>
                <a:cubicBezTo>
                  <a:pt x="261" y="241"/>
                  <a:pt x="261" y="241"/>
                  <a:pt x="261" y="241"/>
                </a:cubicBezTo>
                <a:close/>
                <a:moveTo>
                  <a:pt x="264" y="238"/>
                </a:moveTo>
                <a:cubicBezTo>
                  <a:pt x="264" y="238"/>
                  <a:pt x="264" y="238"/>
                  <a:pt x="264" y="238"/>
                </a:cubicBezTo>
                <a:cubicBezTo>
                  <a:pt x="265" y="240"/>
                  <a:pt x="265" y="240"/>
                  <a:pt x="265" y="240"/>
                </a:cubicBezTo>
                <a:cubicBezTo>
                  <a:pt x="265" y="240"/>
                  <a:pt x="268" y="239"/>
                  <a:pt x="270" y="238"/>
                </a:cubicBezTo>
                <a:cubicBezTo>
                  <a:pt x="273" y="237"/>
                  <a:pt x="270" y="236"/>
                  <a:pt x="270" y="236"/>
                </a:cubicBezTo>
                <a:cubicBezTo>
                  <a:pt x="267" y="236"/>
                  <a:pt x="267" y="236"/>
                  <a:pt x="267" y="236"/>
                </a:cubicBezTo>
                <a:cubicBezTo>
                  <a:pt x="267" y="236"/>
                  <a:pt x="264" y="237"/>
                  <a:pt x="264" y="238"/>
                </a:cubicBezTo>
                <a:close/>
                <a:moveTo>
                  <a:pt x="247" y="230"/>
                </a:moveTo>
                <a:cubicBezTo>
                  <a:pt x="247" y="230"/>
                  <a:pt x="247" y="230"/>
                  <a:pt x="247" y="230"/>
                </a:cubicBezTo>
                <a:cubicBezTo>
                  <a:pt x="250" y="233"/>
                  <a:pt x="250" y="233"/>
                  <a:pt x="250" y="233"/>
                </a:cubicBezTo>
                <a:cubicBezTo>
                  <a:pt x="250" y="233"/>
                  <a:pt x="254" y="235"/>
                  <a:pt x="255" y="235"/>
                </a:cubicBezTo>
                <a:cubicBezTo>
                  <a:pt x="255" y="236"/>
                  <a:pt x="257" y="235"/>
                  <a:pt x="259" y="235"/>
                </a:cubicBezTo>
                <a:cubicBezTo>
                  <a:pt x="260" y="234"/>
                  <a:pt x="260" y="234"/>
                  <a:pt x="260" y="233"/>
                </a:cubicBezTo>
                <a:cubicBezTo>
                  <a:pt x="260" y="233"/>
                  <a:pt x="259" y="232"/>
                  <a:pt x="259" y="232"/>
                </a:cubicBezTo>
                <a:cubicBezTo>
                  <a:pt x="259" y="232"/>
                  <a:pt x="258" y="230"/>
                  <a:pt x="255" y="230"/>
                </a:cubicBezTo>
                <a:cubicBezTo>
                  <a:pt x="253" y="231"/>
                  <a:pt x="253" y="230"/>
                  <a:pt x="253" y="230"/>
                </a:cubicBezTo>
                <a:cubicBezTo>
                  <a:pt x="253" y="230"/>
                  <a:pt x="252" y="230"/>
                  <a:pt x="249" y="229"/>
                </a:cubicBezTo>
                <a:cubicBezTo>
                  <a:pt x="247" y="229"/>
                  <a:pt x="248" y="230"/>
                  <a:pt x="247" y="230"/>
                </a:cubicBezTo>
                <a:close/>
                <a:moveTo>
                  <a:pt x="245" y="229"/>
                </a:moveTo>
                <a:cubicBezTo>
                  <a:pt x="245" y="229"/>
                  <a:pt x="245" y="229"/>
                  <a:pt x="245" y="229"/>
                </a:cubicBezTo>
                <a:cubicBezTo>
                  <a:pt x="246" y="228"/>
                  <a:pt x="246" y="228"/>
                  <a:pt x="246" y="228"/>
                </a:cubicBezTo>
                <a:cubicBezTo>
                  <a:pt x="246" y="228"/>
                  <a:pt x="246" y="226"/>
                  <a:pt x="246" y="223"/>
                </a:cubicBezTo>
                <a:cubicBezTo>
                  <a:pt x="246" y="221"/>
                  <a:pt x="245" y="222"/>
                  <a:pt x="245" y="222"/>
                </a:cubicBezTo>
                <a:cubicBezTo>
                  <a:pt x="245" y="221"/>
                  <a:pt x="245" y="220"/>
                  <a:pt x="244" y="218"/>
                </a:cubicBezTo>
                <a:cubicBezTo>
                  <a:pt x="243" y="217"/>
                  <a:pt x="243" y="218"/>
                  <a:pt x="242" y="218"/>
                </a:cubicBezTo>
                <a:cubicBezTo>
                  <a:pt x="242" y="218"/>
                  <a:pt x="241" y="219"/>
                  <a:pt x="239" y="219"/>
                </a:cubicBezTo>
                <a:cubicBezTo>
                  <a:pt x="237" y="219"/>
                  <a:pt x="238" y="217"/>
                  <a:pt x="237" y="216"/>
                </a:cubicBezTo>
                <a:cubicBezTo>
                  <a:pt x="236" y="215"/>
                  <a:pt x="234" y="215"/>
                  <a:pt x="234" y="215"/>
                </a:cubicBezTo>
                <a:cubicBezTo>
                  <a:pt x="233" y="215"/>
                  <a:pt x="231" y="218"/>
                  <a:pt x="231" y="219"/>
                </a:cubicBezTo>
                <a:cubicBezTo>
                  <a:pt x="231" y="220"/>
                  <a:pt x="232" y="220"/>
                  <a:pt x="235" y="223"/>
                </a:cubicBezTo>
                <a:cubicBezTo>
                  <a:pt x="238" y="225"/>
                  <a:pt x="239" y="225"/>
                  <a:pt x="240" y="225"/>
                </a:cubicBezTo>
                <a:cubicBezTo>
                  <a:pt x="241" y="226"/>
                  <a:pt x="244" y="228"/>
                  <a:pt x="245" y="229"/>
                </a:cubicBezTo>
                <a:close/>
                <a:moveTo>
                  <a:pt x="216" y="360"/>
                </a:moveTo>
                <a:cubicBezTo>
                  <a:pt x="216" y="360"/>
                  <a:pt x="216" y="360"/>
                  <a:pt x="216" y="360"/>
                </a:cubicBezTo>
                <a:cubicBezTo>
                  <a:pt x="217" y="357"/>
                  <a:pt x="217" y="357"/>
                  <a:pt x="217" y="357"/>
                </a:cubicBezTo>
                <a:cubicBezTo>
                  <a:pt x="215" y="354"/>
                  <a:pt x="215" y="354"/>
                  <a:pt x="215" y="354"/>
                </a:cubicBezTo>
                <a:cubicBezTo>
                  <a:pt x="215" y="350"/>
                  <a:pt x="215" y="350"/>
                  <a:pt x="215" y="350"/>
                </a:cubicBezTo>
                <a:cubicBezTo>
                  <a:pt x="216" y="349"/>
                  <a:pt x="216" y="349"/>
                  <a:pt x="216" y="349"/>
                </a:cubicBezTo>
                <a:cubicBezTo>
                  <a:pt x="216" y="349"/>
                  <a:pt x="218" y="351"/>
                  <a:pt x="218" y="352"/>
                </a:cubicBezTo>
                <a:cubicBezTo>
                  <a:pt x="218" y="353"/>
                  <a:pt x="218" y="355"/>
                  <a:pt x="218" y="355"/>
                </a:cubicBezTo>
                <a:cubicBezTo>
                  <a:pt x="218" y="355"/>
                  <a:pt x="221" y="357"/>
                  <a:pt x="221" y="357"/>
                </a:cubicBezTo>
                <a:cubicBezTo>
                  <a:pt x="222" y="357"/>
                  <a:pt x="228" y="356"/>
                  <a:pt x="228" y="356"/>
                </a:cubicBezTo>
                <a:cubicBezTo>
                  <a:pt x="228" y="356"/>
                  <a:pt x="230" y="353"/>
                  <a:pt x="230" y="353"/>
                </a:cubicBezTo>
                <a:cubicBezTo>
                  <a:pt x="231" y="352"/>
                  <a:pt x="234" y="350"/>
                  <a:pt x="234" y="350"/>
                </a:cubicBezTo>
                <a:cubicBezTo>
                  <a:pt x="234" y="350"/>
                  <a:pt x="234" y="349"/>
                  <a:pt x="236" y="351"/>
                </a:cubicBezTo>
                <a:cubicBezTo>
                  <a:pt x="238" y="352"/>
                  <a:pt x="236" y="355"/>
                  <a:pt x="236" y="355"/>
                </a:cubicBezTo>
                <a:cubicBezTo>
                  <a:pt x="235" y="355"/>
                  <a:pt x="235" y="356"/>
                  <a:pt x="235" y="356"/>
                </a:cubicBezTo>
                <a:cubicBezTo>
                  <a:pt x="237" y="358"/>
                  <a:pt x="237" y="358"/>
                  <a:pt x="237" y="358"/>
                </a:cubicBezTo>
                <a:cubicBezTo>
                  <a:pt x="237" y="358"/>
                  <a:pt x="237" y="356"/>
                  <a:pt x="238" y="356"/>
                </a:cubicBezTo>
                <a:cubicBezTo>
                  <a:pt x="239" y="356"/>
                  <a:pt x="239" y="355"/>
                  <a:pt x="240" y="355"/>
                </a:cubicBezTo>
                <a:cubicBezTo>
                  <a:pt x="240" y="356"/>
                  <a:pt x="242" y="358"/>
                  <a:pt x="242" y="358"/>
                </a:cubicBezTo>
                <a:cubicBezTo>
                  <a:pt x="242" y="358"/>
                  <a:pt x="242" y="361"/>
                  <a:pt x="243" y="361"/>
                </a:cubicBezTo>
                <a:cubicBezTo>
                  <a:pt x="244" y="360"/>
                  <a:pt x="246" y="361"/>
                  <a:pt x="247" y="360"/>
                </a:cubicBezTo>
                <a:cubicBezTo>
                  <a:pt x="248" y="360"/>
                  <a:pt x="258" y="357"/>
                  <a:pt x="258" y="357"/>
                </a:cubicBezTo>
                <a:cubicBezTo>
                  <a:pt x="261" y="355"/>
                  <a:pt x="261" y="355"/>
                  <a:pt x="261" y="355"/>
                </a:cubicBezTo>
                <a:cubicBezTo>
                  <a:pt x="261" y="355"/>
                  <a:pt x="263" y="354"/>
                  <a:pt x="265" y="354"/>
                </a:cubicBezTo>
                <a:cubicBezTo>
                  <a:pt x="266" y="354"/>
                  <a:pt x="272" y="352"/>
                  <a:pt x="272" y="352"/>
                </a:cubicBezTo>
                <a:cubicBezTo>
                  <a:pt x="272" y="352"/>
                  <a:pt x="275" y="350"/>
                  <a:pt x="277" y="351"/>
                </a:cubicBezTo>
                <a:cubicBezTo>
                  <a:pt x="278" y="353"/>
                  <a:pt x="282" y="356"/>
                  <a:pt x="282" y="356"/>
                </a:cubicBezTo>
                <a:cubicBezTo>
                  <a:pt x="288" y="355"/>
                  <a:pt x="288" y="355"/>
                  <a:pt x="288" y="355"/>
                </a:cubicBezTo>
                <a:cubicBezTo>
                  <a:pt x="288" y="355"/>
                  <a:pt x="290" y="354"/>
                  <a:pt x="290" y="354"/>
                </a:cubicBezTo>
                <a:cubicBezTo>
                  <a:pt x="291" y="355"/>
                  <a:pt x="297" y="354"/>
                  <a:pt x="297" y="354"/>
                </a:cubicBezTo>
                <a:cubicBezTo>
                  <a:pt x="297" y="354"/>
                  <a:pt x="300" y="351"/>
                  <a:pt x="301" y="351"/>
                </a:cubicBezTo>
                <a:cubicBezTo>
                  <a:pt x="301" y="351"/>
                  <a:pt x="308" y="349"/>
                  <a:pt x="308" y="349"/>
                </a:cubicBezTo>
                <a:cubicBezTo>
                  <a:pt x="308" y="349"/>
                  <a:pt x="309" y="349"/>
                  <a:pt x="309" y="351"/>
                </a:cubicBezTo>
                <a:cubicBezTo>
                  <a:pt x="309" y="353"/>
                  <a:pt x="309" y="356"/>
                  <a:pt x="309" y="357"/>
                </a:cubicBezTo>
                <a:cubicBezTo>
                  <a:pt x="310" y="358"/>
                  <a:pt x="309" y="360"/>
                  <a:pt x="311" y="360"/>
                </a:cubicBezTo>
                <a:cubicBezTo>
                  <a:pt x="313" y="359"/>
                  <a:pt x="315" y="358"/>
                  <a:pt x="315" y="358"/>
                </a:cubicBezTo>
                <a:cubicBezTo>
                  <a:pt x="315" y="358"/>
                  <a:pt x="313" y="358"/>
                  <a:pt x="317" y="356"/>
                </a:cubicBezTo>
                <a:cubicBezTo>
                  <a:pt x="320" y="354"/>
                  <a:pt x="321" y="353"/>
                  <a:pt x="322" y="353"/>
                </a:cubicBezTo>
                <a:cubicBezTo>
                  <a:pt x="323" y="353"/>
                  <a:pt x="323" y="352"/>
                  <a:pt x="324" y="352"/>
                </a:cubicBezTo>
                <a:cubicBezTo>
                  <a:pt x="326" y="352"/>
                  <a:pt x="326" y="352"/>
                  <a:pt x="327" y="352"/>
                </a:cubicBezTo>
                <a:cubicBezTo>
                  <a:pt x="328" y="351"/>
                  <a:pt x="330" y="348"/>
                  <a:pt x="330" y="348"/>
                </a:cubicBezTo>
                <a:cubicBezTo>
                  <a:pt x="330" y="348"/>
                  <a:pt x="331" y="346"/>
                  <a:pt x="332" y="346"/>
                </a:cubicBezTo>
                <a:cubicBezTo>
                  <a:pt x="332" y="346"/>
                  <a:pt x="334" y="345"/>
                  <a:pt x="334" y="345"/>
                </a:cubicBezTo>
                <a:cubicBezTo>
                  <a:pt x="333" y="348"/>
                  <a:pt x="333" y="348"/>
                  <a:pt x="333" y="348"/>
                </a:cubicBezTo>
                <a:cubicBezTo>
                  <a:pt x="333" y="348"/>
                  <a:pt x="335" y="352"/>
                  <a:pt x="335" y="353"/>
                </a:cubicBezTo>
                <a:cubicBezTo>
                  <a:pt x="335" y="353"/>
                  <a:pt x="335" y="354"/>
                  <a:pt x="334" y="355"/>
                </a:cubicBezTo>
                <a:cubicBezTo>
                  <a:pt x="334" y="357"/>
                  <a:pt x="334" y="358"/>
                  <a:pt x="334" y="358"/>
                </a:cubicBezTo>
                <a:cubicBezTo>
                  <a:pt x="333" y="359"/>
                  <a:pt x="333" y="360"/>
                  <a:pt x="333" y="361"/>
                </a:cubicBezTo>
                <a:cubicBezTo>
                  <a:pt x="332" y="361"/>
                  <a:pt x="329" y="363"/>
                  <a:pt x="329" y="363"/>
                </a:cubicBezTo>
                <a:cubicBezTo>
                  <a:pt x="324" y="362"/>
                  <a:pt x="324" y="362"/>
                  <a:pt x="324" y="362"/>
                </a:cubicBezTo>
                <a:cubicBezTo>
                  <a:pt x="324" y="362"/>
                  <a:pt x="322" y="363"/>
                  <a:pt x="321" y="364"/>
                </a:cubicBezTo>
                <a:cubicBezTo>
                  <a:pt x="319" y="364"/>
                  <a:pt x="316" y="367"/>
                  <a:pt x="315" y="367"/>
                </a:cubicBezTo>
                <a:cubicBezTo>
                  <a:pt x="314" y="367"/>
                  <a:pt x="311" y="367"/>
                  <a:pt x="308" y="367"/>
                </a:cubicBezTo>
                <a:cubicBezTo>
                  <a:pt x="305" y="368"/>
                  <a:pt x="297" y="370"/>
                  <a:pt x="297" y="370"/>
                </a:cubicBezTo>
                <a:cubicBezTo>
                  <a:pt x="297" y="370"/>
                  <a:pt x="296" y="371"/>
                  <a:pt x="295" y="372"/>
                </a:cubicBezTo>
                <a:cubicBezTo>
                  <a:pt x="293" y="372"/>
                  <a:pt x="289" y="374"/>
                  <a:pt x="288" y="374"/>
                </a:cubicBezTo>
                <a:cubicBezTo>
                  <a:pt x="287" y="375"/>
                  <a:pt x="284" y="377"/>
                  <a:pt x="283" y="377"/>
                </a:cubicBezTo>
                <a:cubicBezTo>
                  <a:pt x="282" y="377"/>
                  <a:pt x="281" y="378"/>
                  <a:pt x="277" y="378"/>
                </a:cubicBezTo>
                <a:cubicBezTo>
                  <a:pt x="272" y="379"/>
                  <a:pt x="271" y="380"/>
                  <a:pt x="271" y="380"/>
                </a:cubicBezTo>
                <a:cubicBezTo>
                  <a:pt x="268" y="380"/>
                  <a:pt x="268" y="380"/>
                  <a:pt x="268" y="380"/>
                </a:cubicBezTo>
                <a:cubicBezTo>
                  <a:pt x="268" y="373"/>
                  <a:pt x="268" y="373"/>
                  <a:pt x="268" y="373"/>
                </a:cubicBezTo>
                <a:cubicBezTo>
                  <a:pt x="268" y="373"/>
                  <a:pt x="268" y="370"/>
                  <a:pt x="265" y="371"/>
                </a:cubicBezTo>
                <a:cubicBezTo>
                  <a:pt x="262" y="372"/>
                  <a:pt x="266" y="371"/>
                  <a:pt x="260" y="372"/>
                </a:cubicBezTo>
                <a:cubicBezTo>
                  <a:pt x="255" y="373"/>
                  <a:pt x="252" y="370"/>
                  <a:pt x="252" y="370"/>
                </a:cubicBezTo>
                <a:cubicBezTo>
                  <a:pt x="252" y="370"/>
                  <a:pt x="247" y="370"/>
                  <a:pt x="245" y="371"/>
                </a:cubicBezTo>
                <a:cubicBezTo>
                  <a:pt x="243" y="371"/>
                  <a:pt x="240" y="371"/>
                  <a:pt x="239" y="371"/>
                </a:cubicBezTo>
                <a:cubicBezTo>
                  <a:pt x="238" y="372"/>
                  <a:pt x="238" y="371"/>
                  <a:pt x="235" y="372"/>
                </a:cubicBezTo>
                <a:cubicBezTo>
                  <a:pt x="232" y="372"/>
                  <a:pt x="229" y="373"/>
                  <a:pt x="229" y="373"/>
                </a:cubicBezTo>
                <a:cubicBezTo>
                  <a:pt x="226" y="371"/>
                  <a:pt x="226" y="371"/>
                  <a:pt x="226" y="371"/>
                </a:cubicBezTo>
                <a:cubicBezTo>
                  <a:pt x="226" y="371"/>
                  <a:pt x="223" y="371"/>
                  <a:pt x="222" y="372"/>
                </a:cubicBezTo>
                <a:cubicBezTo>
                  <a:pt x="220" y="373"/>
                  <a:pt x="221" y="374"/>
                  <a:pt x="219" y="374"/>
                </a:cubicBezTo>
                <a:cubicBezTo>
                  <a:pt x="217" y="374"/>
                  <a:pt x="218" y="375"/>
                  <a:pt x="216" y="374"/>
                </a:cubicBezTo>
                <a:cubicBezTo>
                  <a:pt x="213" y="373"/>
                  <a:pt x="211" y="372"/>
                  <a:pt x="211" y="372"/>
                </a:cubicBezTo>
                <a:cubicBezTo>
                  <a:pt x="210" y="366"/>
                  <a:pt x="210" y="366"/>
                  <a:pt x="210" y="366"/>
                </a:cubicBezTo>
                <a:cubicBezTo>
                  <a:pt x="210" y="366"/>
                  <a:pt x="210" y="366"/>
                  <a:pt x="210" y="363"/>
                </a:cubicBezTo>
                <a:cubicBezTo>
                  <a:pt x="209" y="361"/>
                  <a:pt x="208" y="357"/>
                  <a:pt x="208" y="357"/>
                </a:cubicBezTo>
                <a:cubicBezTo>
                  <a:pt x="210" y="354"/>
                  <a:pt x="210" y="354"/>
                  <a:pt x="210" y="354"/>
                </a:cubicBezTo>
                <a:cubicBezTo>
                  <a:pt x="210" y="354"/>
                  <a:pt x="211" y="356"/>
                  <a:pt x="211" y="357"/>
                </a:cubicBezTo>
                <a:cubicBezTo>
                  <a:pt x="211" y="357"/>
                  <a:pt x="211" y="360"/>
                  <a:pt x="212" y="360"/>
                </a:cubicBezTo>
                <a:cubicBezTo>
                  <a:pt x="214" y="360"/>
                  <a:pt x="216" y="360"/>
                  <a:pt x="216" y="360"/>
                </a:cubicBezTo>
                <a:close/>
                <a:moveTo>
                  <a:pt x="172" y="319"/>
                </a:moveTo>
                <a:cubicBezTo>
                  <a:pt x="172" y="319"/>
                  <a:pt x="172" y="319"/>
                  <a:pt x="172" y="319"/>
                </a:cubicBezTo>
                <a:cubicBezTo>
                  <a:pt x="175" y="318"/>
                  <a:pt x="175" y="318"/>
                  <a:pt x="175" y="318"/>
                </a:cubicBezTo>
                <a:cubicBezTo>
                  <a:pt x="176" y="321"/>
                  <a:pt x="176" y="321"/>
                  <a:pt x="176" y="321"/>
                </a:cubicBezTo>
                <a:cubicBezTo>
                  <a:pt x="179" y="322"/>
                  <a:pt x="179" y="322"/>
                  <a:pt x="179" y="322"/>
                </a:cubicBezTo>
                <a:cubicBezTo>
                  <a:pt x="179" y="322"/>
                  <a:pt x="183" y="324"/>
                  <a:pt x="183" y="325"/>
                </a:cubicBezTo>
                <a:cubicBezTo>
                  <a:pt x="183" y="325"/>
                  <a:pt x="181" y="328"/>
                  <a:pt x="181" y="328"/>
                </a:cubicBezTo>
                <a:cubicBezTo>
                  <a:pt x="181" y="328"/>
                  <a:pt x="181" y="330"/>
                  <a:pt x="181" y="331"/>
                </a:cubicBezTo>
                <a:cubicBezTo>
                  <a:pt x="181" y="331"/>
                  <a:pt x="179" y="331"/>
                  <a:pt x="178" y="331"/>
                </a:cubicBezTo>
                <a:cubicBezTo>
                  <a:pt x="177" y="330"/>
                  <a:pt x="174" y="329"/>
                  <a:pt x="174" y="329"/>
                </a:cubicBezTo>
                <a:cubicBezTo>
                  <a:pt x="174" y="325"/>
                  <a:pt x="174" y="325"/>
                  <a:pt x="174" y="325"/>
                </a:cubicBezTo>
                <a:cubicBezTo>
                  <a:pt x="171" y="322"/>
                  <a:pt x="171" y="322"/>
                  <a:pt x="171" y="322"/>
                </a:cubicBezTo>
                <a:cubicBezTo>
                  <a:pt x="172" y="319"/>
                  <a:pt x="172" y="319"/>
                  <a:pt x="172" y="319"/>
                </a:cubicBezTo>
                <a:close/>
                <a:moveTo>
                  <a:pt x="92" y="232"/>
                </a:moveTo>
                <a:cubicBezTo>
                  <a:pt x="92" y="232"/>
                  <a:pt x="92" y="232"/>
                  <a:pt x="92" y="232"/>
                </a:cubicBezTo>
                <a:cubicBezTo>
                  <a:pt x="92" y="232"/>
                  <a:pt x="90" y="232"/>
                  <a:pt x="90" y="232"/>
                </a:cubicBezTo>
                <a:cubicBezTo>
                  <a:pt x="89" y="232"/>
                  <a:pt x="88" y="232"/>
                  <a:pt x="87" y="232"/>
                </a:cubicBezTo>
                <a:cubicBezTo>
                  <a:pt x="86" y="232"/>
                  <a:pt x="87" y="234"/>
                  <a:pt x="87" y="235"/>
                </a:cubicBezTo>
                <a:cubicBezTo>
                  <a:pt x="87" y="235"/>
                  <a:pt x="87" y="237"/>
                  <a:pt x="87" y="238"/>
                </a:cubicBezTo>
                <a:cubicBezTo>
                  <a:pt x="86" y="239"/>
                  <a:pt x="85" y="240"/>
                  <a:pt x="85" y="241"/>
                </a:cubicBezTo>
                <a:cubicBezTo>
                  <a:pt x="85" y="241"/>
                  <a:pt x="85" y="243"/>
                  <a:pt x="85" y="244"/>
                </a:cubicBezTo>
                <a:cubicBezTo>
                  <a:pt x="84" y="244"/>
                  <a:pt x="82" y="246"/>
                  <a:pt x="81" y="246"/>
                </a:cubicBezTo>
                <a:cubicBezTo>
                  <a:pt x="80" y="247"/>
                  <a:pt x="78" y="248"/>
                  <a:pt x="78" y="248"/>
                </a:cubicBezTo>
                <a:cubicBezTo>
                  <a:pt x="80" y="253"/>
                  <a:pt x="80" y="253"/>
                  <a:pt x="80" y="253"/>
                </a:cubicBezTo>
                <a:cubicBezTo>
                  <a:pt x="80" y="253"/>
                  <a:pt x="82" y="252"/>
                  <a:pt x="83" y="253"/>
                </a:cubicBezTo>
                <a:cubicBezTo>
                  <a:pt x="84" y="254"/>
                  <a:pt x="87" y="256"/>
                  <a:pt x="88" y="256"/>
                </a:cubicBezTo>
                <a:cubicBezTo>
                  <a:pt x="88" y="256"/>
                  <a:pt x="90" y="262"/>
                  <a:pt x="90" y="262"/>
                </a:cubicBezTo>
                <a:cubicBezTo>
                  <a:pt x="91" y="263"/>
                  <a:pt x="92" y="262"/>
                  <a:pt x="92" y="262"/>
                </a:cubicBezTo>
                <a:cubicBezTo>
                  <a:pt x="92" y="262"/>
                  <a:pt x="94" y="263"/>
                  <a:pt x="95" y="264"/>
                </a:cubicBezTo>
                <a:cubicBezTo>
                  <a:pt x="96" y="264"/>
                  <a:pt x="98" y="265"/>
                  <a:pt x="99" y="266"/>
                </a:cubicBezTo>
                <a:cubicBezTo>
                  <a:pt x="100" y="266"/>
                  <a:pt x="102" y="269"/>
                  <a:pt x="103" y="269"/>
                </a:cubicBezTo>
                <a:cubicBezTo>
                  <a:pt x="104" y="270"/>
                  <a:pt x="106" y="272"/>
                  <a:pt x="106" y="272"/>
                </a:cubicBezTo>
                <a:cubicBezTo>
                  <a:pt x="106" y="272"/>
                  <a:pt x="108" y="275"/>
                  <a:pt x="109" y="277"/>
                </a:cubicBezTo>
                <a:cubicBezTo>
                  <a:pt x="109" y="278"/>
                  <a:pt x="109" y="278"/>
                  <a:pt x="108" y="279"/>
                </a:cubicBezTo>
                <a:cubicBezTo>
                  <a:pt x="107" y="280"/>
                  <a:pt x="107" y="281"/>
                  <a:pt x="106" y="283"/>
                </a:cubicBezTo>
                <a:cubicBezTo>
                  <a:pt x="105" y="285"/>
                  <a:pt x="107" y="287"/>
                  <a:pt x="107" y="287"/>
                </a:cubicBezTo>
                <a:cubicBezTo>
                  <a:pt x="107" y="292"/>
                  <a:pt x="107" y="292"/>
                  <a:pt x="107" y="292"/>
                </a:cubicBezTo>
                <a:cubicBezTo>
                  <a:pt x="108" y="294"/>
                  <a:pt x="108" y="294"/>
                  <a:pt x="108" y="294"/>
                </a:cubicBezTo>
                <a:cubicBezTo>
                  <a:pt x="108" y="294"/>
                  <a:pt x="109" y="295"/>
                  <a:pt x="110" y="295"/>
                </a:cubicBezTo>
                <a:cubicBezTo>
                  <a:pt x="111" y="296"/>
                  <a:pt x="111" y="296"/>
                  <a:pt x="111" y="296"/>
                </a:cubicBezTo>
                <a:cubicBezTo>
                  <a:pt x="111" y="296"/>
                  <a:pt x="113" y="298"/>
                  <a:pt x="114" y="299"/>
                </a:cubicBezTo>
                <a:cubicBezTo>
                  <a:pt x="114" y="300"/>
                  <a:pt x="113" y="301"/>
                  <a:pt x="113" y="302"/>
                </a:cubicBezTo>
                <a:cubicBezTo>
                  <a:pt x="113" y="303"/>
                  <a:pt x="114" y="307"/>
                  <a:pt x="114" y="307"/>
                </a:cubicBezTo>
                <a:cubicBezTo>
                  <a:pt x="114" y="307"/>
                  <a:pt x="116" y="306"/>
                  <a:pt x="118" y="305"/>
                </a:cubicBezTo>
                <a:cubicBezTo>
                  <a:pt x="119" y="305"/>
                  <a:pt x="120" y="306"/>
                  <a:pt x="121" y="306"/>
                </a:cubicBezTo>
                <a:cubicBezTo>
                  <a:pt x="122" y="307"/>
                  <a:pt x="122" y="308"/>
                  <a:pt x="122" y="308"/>
                </a:cubicBezTo>
                <a:cubicBezTo>
                  <a:pt x="122" y="308"/>
                  <a:pt x="125" y="306"/>
                  <a:pt x="125" y="305"/>
                </a:cubicBezTo>
                <a:cubicBezTo>
                  <a:pt x="125" y="305"/>
                  <a:pt x="125" y="303"/>
                  <a:pt x="125" y="303"/>
                </a:cubicBezTo>
                <a:cubicBezTo>
                  <a:pt x="125" y="303"/>
                  <a:pt x="125" y="299"/>
                  <a:pt x="125" y="298"/>
                </a:cubicBezTo>
                <a:cubicBezTo>
                  <a:pt x="125" y="297"/>
                  <a:pt x="124" y="294"/>
                  <a:pt x="124" y="293"/>
                </a:cubicBezTo>
                <a:cubicBezTo>
                  <a:pt x="124" y="293"/>
                  <a:pt x="125" y="291"/>
                  <a:pt x="125" y="291"/>
                </a:cubicBezTo>
                <a:cubicBezTo>
                  <a:pt x="125" y="291"/>
                  <a:pt x="128" y="290"/>
                  <a:pt x="129" y="290"/>
                </a:cubicBezTo>
                <a:cubicBezTo>
                  <a:pt x="130" y="290"/>
                  <a:pt x="131" y="291"/>
                  <a:pt x="132" y="292"/>
                </a:cubicBezTo>
                <a:cubicBezTo>
                  <a:pt x="132" y="293"/>
                  <a:pt x="132" y="297"/>
                  <a:pt x="132" y="297"/>
                </a:cubicBezTo>
                <a:cubicBezTo>
                  <a:pt x="138" y="298"/>
                  <a:pt x="138" y="298"/>
                  <a:pt x="138" y="298"/>
                </a:cubicBezTo>
                <a:cubicBezTo>
                  <a:pt x="138" y="298"/>
                  <a:pt x="140" y="299"/>
                  <a:pt x="140" y="299"/>
                </a:cubicBezTo>
                <a:cubicBezTo>
                  <a:pt x="140" y="300"/>
                  <a:pt x="141" y="302"/>
                  <a:pt x="142" y="303"/>
                </a:cubicBezTo>
                <a:cubicBezTo>
                  <a:pt x="143" y="304"/>
                  <a:pt x="144" y="305"/>
                  <a:pt x="144" y="305"/>
                </a:cubicBezTo>
                <a:cubicBezTo>
                  <a:pt x="144" y="305"/>
                  <a:pt x="146" y="310"/>
                  <a:pt x="147" y="311"/>
                </a:cubicBezTo>
                <a:cubicBezTo>
                  <a:pt x="147" y="312"/>
                  <a:pt x="147" y="314"/>
                  <a:pt x="147" y="316"/>
                </a:cubicBezTo>
                <a:cubicBezTo>
                  <a:pt x="147" y="318"/>
                  <a:pt x="147" y="318"/>
                  <a:pt x="147" y="318"/>
                </a:cubicBezTo>
                <a:cubicBezTo>
                  <a:pt x="147" y="318"/>
                  <a:pt x="150" y="319"/>
                  <a:pt x="151" y="320"/>
                </a:cubicBezTo>
                <a:cubicBezTo>
                  <a:pt x="153" y="321"/>
                  <a:pt x="152" y="320"/>
                  <a:pt x="153" y="319"/>
                </a:cubicBezTo>
                <a:cubicBezTo>
                  <a:pt x="154" y="318"/>
                  <a:pt x="153" y="317"/>
                  <a:pt x="153" y="316"/>
                </a:cubicBezTo>
                <a:cubicBezTo>
                  <a:pt x="153" y="315"/>
                  <a:pt x="153" y="313"/>
                  <a:pt x="152" y="311"/>
                </a:cubicBezTo>
                <a:cubicBezTo>
                  <a:pt x="152" y="310"/>
                  <a:pt x="152" y="309"/>
                  <a:pt x="152" y="309"/>
                </a:cubicBezTo>
                <a:cubicBezTo>
                  <a:pt x="152" y="309"/>
                  <a:pt x="153" y="307"/>
                  <a:pt x="153" y="306"/>
                </a:cubicBezTo>
                <a:cubicBezTo>
                  <a:pt x="153" y="306"/>
                  <a:pt x="153" y="304"/>
                  <a:pt x="153" y="303"/>
                </a:cubicBezTo>
                <a:cubicBezTo>
                  <a:pt x="153" y="302"/>
                  <a:pt x="155" y="301"/>
                  <a:pt x="155" y="301"/>
                </a:cubicBezTo>
                <a:cubicBezTo>
                  <a:pt x="155" y="301"/>
                  <a:pt x="155" y="300"/>
                  <a:pt x="156" y="298"/>
                </a:cubicBezTo>
                <a:cubicBezTo>
                  <a:pt x="157" y="297"/>
                  <a:pt x="156" y="298"/>
                  <a:pt x="157" y="298"/>
                </a:cubicBezTo>
                <a:cubicBezTo>
                  <a:pt x="158" y="297"/>
                  <a:pt x="159" y="297"/>
                  <a:pt x="161" y="297"/>
                </a:cubicBezTo>
                <a:cubicBezTo>
                  <a:pt x="162" y="297"/>
                  <a:pt x="163" y="298"/>
                  <a:pt x="163" y="298"/>
                </a:cubicBezTo>
                <a:cubicBezTo>
                  <a:pt x="165" y="301"/>
                  <a:pt x="165" y="301"/>
                  <a:pt x="165" y="301"/>
                </a:cubicBezTo>
                <a:cubicBezTo>
                  <a:pt x="165" y="301"/>
                  <a:pt x="165" y="301"/>
                  <a:pt x="165" y="302"/>
                </a:cubicBezTo>
                <a:cubicBezTo>
                  <a:pt x="165" y="303"/>
                  <a:pt x="167" y="305"/>
                  <a:pt x="167" y="305"/>
                </a:cubicBezTo>
                <a:cubicBezTo>
                  <a:pt x="171" y="308"/>
                  <a:pt x="171" y="308"/>
                  <a:pt x="171" y="308"/>
                </a:cubicBezTo>
                <a:cubicBezTo>
                  <a:pt x="171" y="308"/>
                  <a:pt x="171" y="309"/>
                  <a:pt x="171" y="309"/>
                </a:cubicBezTo>
                <a:cubicBezTo>
                  <a:pt x="171" y="310"/>
                  <a:pt x="172" y="312"/>
                  <a:pt x="173" y="313"/>
                </a:cubicBezTo>
                <a:cubicBezTo>
                  <a:pt x="174" y="315"/>
                  <a:pt x="173" y="312"/>
                  <a:pt x="174" y="312"/>
                </a:cubicBezTo>
                <a:cubicBezTo>
                  <a:pt x="174" y="311"/>
                  <a:pt x="175" y="310"/>
                  <a:pt x="175" y="310"/>
                </a:cubicBezTo>
                <a:cubicBezTo>
                  <a:pt x="177" y="313"/>
                  <a:pt x="177" y="313"/>
                  <a:pt x="177" y="313"/>
                </a:cubicBezTo>
                <a:cubicBezTo>
                  <a:pt x="177" y="313"/>
                  <a:pt x="181" y="314"/>
                  <a:pt x="182" y="314"/>
                </a:cubicBezTo>
                <a:cubicBezTo>
                  <a:pt x="183" y="313"/>
                  <a:pt x="184" y="312"/>
                  <a:pt x="184" y="312"/>
                </a:cubicBezTo>
                <a:cubicBezTo>
                  <a:pt x="182" y="310"/>
                  <a:pt x="182" y="310"/>
                  <a:pt x="182" y="310"/>
                </a:cubicBezTo>
                <a:cubicBezTo>
                  <a:pt x="180" y="307"/>
                  <a:pt x="180" y="307"/>
                  <a:pt x="180" y="307"/>
                </a:cubicBezTo>
                <a:cubicBezTo>
                  <a:pt x="180" y="307"/>
                  <a:pt x="177" y="304"/>
                  <a:pt x="176" y="304"/>
                </a:cubicBezTo>
                <a:cubicBezTo>
                  <a:pt x="175" y="303"/>
                  <a:pt x="174" y="302"/>
                  <a:pt x="174" y="301"/>
                </a:cubicBezTo>
                <a:cubicBezTo>
                  <a:pt x="173" y="300"/>
                  <a:pt x="173" y="298"/>
                  <a:pt x="173" y="298"/>
                </a:cubicBezTo>
                <a:cubicBezTo>
                  <a:pt x="174" y="297"/>
                  <a:pt x="174" y="295"/>
                  <a:pt x="175" y="293"/>
                </a:cubicBezTo>
                <a:cubicBezTo>
                  <a:pt x="176" y="291"/>
                  <a:pt x="174" y="293"/>
                  <a:pt x="174" y="293"/>
                </a:cubicBezTo>
                <a:cubicBezTo>
                  <a:pt x="174" y="293"/>
                  <a:pt x="172" y="290"/>
                  <a:pt x="173" y="289"/>
                </a:cubicBezTo>
                <a:cubicBezTo>
                  <a:pt x="173" y="289"/>
                  <a:pt x="169" y="283"/>
                  <a:pt x="169" y="283"/>
                </a:cubicBezTo>
                <a:cubicBezTo>
                  <a:pt x="169" y="283"/>
                  <a:pt x="168" y="281"/>
                  <a:pt x="168" y="281"/>
                </a:cubicBezTo>
                <a:cubicBezTo>
                  <a:pt x="168" y="281"/>
                  <a:pt x="165" y="279"/>
                  <a:pt x="164" y="279"/>
                </a:cubicBezTo>
                <a:cubicBezTo>
                  <a:pt x="163" y="278"/>
                  <a:pt x="162" y="277"/>
                  <a:pt x="162" y="277"/>
                </a:cubicBezTo>
                <a:cubicBezTo>
                  <a:pt x="162" y="276"/>
                  <a:pt x="162" y="274"/>
                  <a:pt x="162" y="273"/>
                </a:cubicBezTo>
                <a:cubicBezTo>
                  <a:pt x="161" y="272"/>
                  <a:pt x="160" y="270"/>
                  <a:pt x="159" y="269"/>
                </a:cubicBezTo>
                <a:cubicBezTo>
                  <a:pt x="158" y="268"/>
                  <a:pt x="157" y="266"/>
                  <a:pt x="156" y="264"/>
                </a:cubicBezTo>
                <a:cubicBezTo>
                  <a:pt x="155" y="263"/>
                  <a:pt x="154" y="261"/>
                  <a:pt x="154" y="261"/>
                </a:cubicBezTo>
                <a:cubicBezTo>
                  <a:pt x="153" y="257"/>
                  <a:pt x="153" y="257"/>
                  <a:pt x="153" y="257"/>
                </a:cubicBezTo>
                <a:cubicBezTo>
                  <a:pt x="153" y="255"/>
                  <a:pt x="153" y="255"/>
                  <a:pt x="153" y="255"/>
                </a:cubicBezTo>
                <a:cubicBezTo>
                  <a:pt x="156" y="257"/>
                  <a:pt x="156" y="257"/>
                  <a:pt x="156" y="257"/>
                </a:cubicBezTo>
                <a:cubicBezTo>
                  <a:pt x="156" y="257"/>
                  <a:pt x="158" y="256"/>
                  <a:pt x="159" y="256"/>
                </a:cubicBezTo>
                <a:cubicBezTo>
                  <a:pt x="160" y="256"/>
                  <a:pt x="163" y="257"/>
                  <a:pt x="163" y="257"/>
                </a:cubicBezTo>
                <a:cubicBezTo>
                  <a:pt x="163" y="257"/>
                  <a:pt x="165" y="258"/>
                  <a:pt x="166" y="258"/>
                </a:cubicBezTo>
                <a:cubicBezTo>
                  <a:pt x="166" y="258"/>
                  <a:pt x="167" y="259"/>
                  <a:pt x="168" y="258"/>
                </a:cubicBezTo>
                <a:cubicBezTo>
                  <a:pt x="169" y="258"/>
                  <a:pt x="170" y="260"/>
                  <a:pt x="170" y="261"/>
                </a:cubicBezTo>
                <a:cubicBezTo>
                  <a:pt x="170" y="262"/>
                  <a:pt x="169" y="263"/>
                  <a:pt x="169" y="263"/>
                </a:cubicBezTo>
                <a:cubicBezTo>
                  <a:pt x="169" y="264"/>
                  <a:pt x="169" y="265"/>
                  <a:pt x="169" y="265"/>
                </a:cubicBezTo>
                <a:cubicBezTo>
                  <a:pt x="169" y="265"/>
                  <a:pt x="171" y="266"/>
                  <a:pt x="172" y="266"/>
                </a:cubicBezTo>
                <a:cubicBezTo>
                  <a:pt x="172" y="267"/>
                  <a:pt x="171" y="268"/>
                  <a:pt x="171" y="268"/>
                </a:cubicBezTo>
                <a:cubicBezTo>
                  <a:pt x="171" y="268"/>
                  <a:pt x="171" y="270"/>
                  <a:pt x="171" y="271"/>
                </a:cubicBezTo>
                <a:cubicBezTo>
                  <a:pt x="172" y="271"/>
                  <a:pt x="173" y="269"/>
                  <a:pt x="173" y="269"/>
                </a:cubicBezTo>
                <a:cubicBezTo>
                  <a:pt x="173" y="269"/>
                  <a:pt x="174" y="267"/>
                  <a:pt x="174" y="266"/>
                </a:cubicBezTo>
                <a:cubicBezTo>
                  <a:pt x="174" y="265"/>
                  <a:pt x="176" y="264"/>
                  <a:pt x="176" y="264"/>
                </a:cubicBezTo>
                <a:cubicBezTo>
                  <a:pt x="178" y="260"/>
                  <a:pt x="178" y="260"/>
                  <a:pt x="178" y="260"/>
                </a:cubicBezTo>
                <a:cubicBezTo>
                  <a:pt x="180" y="258"/>
                  <a:pt x="180" y="258"/>
                  <a:pt x="180" y="258"/>
                </a:cubicBezTo>
                <a:cubicBezTo>
                  <a:pt x="180" y="258"/>
                  <a:pt x="184" y="257"/>
                  <a:pt x="185" y="256"/>
                </a:cubicBezTo>
                <a:cubicBezTo>
                  <a:pt x="186" y="255"/>
                  <a:pt x="186" y="256"/>
                  <a:pt x="186" y="255"/>
                </a:cubicBezTo>
                <a:cubicBezTo>
                  <a:pt x="187" y="255"/>
                  <a:pt x="187" y="253"/>
                  <a:pt x="187" y="253"/>
                </a:cubicBezTo>
                <a:cubicBezTo>
                  <a:pt x="185" y="251"/>
                  <a:pt x="185" y="251"/>
                  <a:pt x="185" y="251"/>
                </a:cubicBezTo>
                <a:cubicBezTo>
                  <a:pt x="181" y="252"/>
                  <a:pt x="181" y="252"/>
                  <a:pt x="181" y="252"/>
                </a:cubicBezTo>
                <a:cubicBezTo>
                  <a:pt x="180" y="250"/>
                  <a:pt x="180" y="250"/>
                  <a:pt x="180" y="250"/>
                </a:cubicBezTo>
                <a:cubicBezTo>
                  <a:pt x="180" y="250"/>
                  <a:pt x="180" y="250"/>
                  <a:pt x="181" y="250"/>
                </a:cubicBezTo>
                <a:cubicBezTo>
                  <a:pt x="181" y="250"/>
                  <a:pt x="181" y="246"/>
                  <a:pt x="181" y="246"/>
                </a:cubicBezTo>
                <a:cubicBezTo>
                  <a:pt x="181" y="246"/>
                  <a:pt x="179" y="247"/>
                  <a:pt x="178" y="247"/>
                </a:cubicBezTo>
                <a:cubicBezTo>
                  <a:pt x="177" y="247"/>
                  <a:pt x="178" y="250"/>
                  <a:pt x="178" y="250"/>
                </a:cubicBezTo>
                <a:cubicBezTo>
                  <a:pt x="178" y="250"/>
                  <a:pt x="173" y="249"/>
                  <a:pt x="172" y="249"/>
                </a:cubicBezTo>
                <a:cubicBezTo>
                  <a:pt x="171" y="248"/>
                  <a:pt x="171" y="247"/>
                  <a:pt x="171" y="247"/>
                </a:cubicBezTo>
                <a:cubicBezTo>
                  <a:pt x="170" y="246"/>
                  <a:pt x="172" y="243"/>
                  <a:pt x="172" y="243"/>
                </a:cubicBezTo>
                <a:cubicBezTo>
                  <a:pt x="173" y="239"/>
                  <a:pt x="173" y="239"/>
                  <a:pt x="173" y="239"/>
                </a:cubicBezTo>
                <a:cubicBezTo>
                  <a:pt x="173" y="239"/>
                  <a:pt x="168" y="238"/>
                  <a:pt x="168" y="237"/>
                </a:cubicBezTo>
                <a:cubicBezTo>
                  <a:pt x="168" y="236"/>
                  <a:pt x="163" y="239"/>
                  <a:pt x="161" y="237"/>
                </a:cubicBezTo>
                <a:cubicBezTo>
                  <a:pt x="160" y="235"/>
                  <a:pt x="160" y="235"/>
                  <a:pt x="160" y="235"/>
                </a:cubicBezTo>
                <a:cubicBezTo>
                  <a:pt x="158" y="233"/>
                  <a:pt x="158" y="233"/>
                  <a:pt x="158" y="233"/>
                </a:cubicBezTo>
                <a:cubicBezTo>
                  <a:pt x="156" y="233"/>
                  <a:pt x="156" y="233"/>
                  <a:pt x="156" y="233"/>
                </a:cubicBezTo>
                <a:cubicBezTo>
                  <a:pt x="156" y="233"/>
                  <a:pt x="153" y="234"/>
                  <a:pt x="152" y="234"/>
                </a:cubicBezTo>
                <a:cubicBezTo>
                  <a:pt x="151" y="234"/>
                  <a:pt x="151" y="232"/>
                  <a:pt x="151" y="232"/>
                </a:cubicBezTo>
                <a:cubicBezTo>
                  <a:pt x="146" y="230"/>
                  <a:pt x="146" y="230"/>
                  <a:pt x="146" y="230"/>
                </a:cubicBezTo>
                <a:cubicBezTo>
                  <a:pt x="141" y="229"/>
                  <a:pt x="141" y="229"/>
                  <a:pt x="141" y="229"/>
                </a:cubicBezTo>
                <a:cubicBezTo>
                  <a:pt x="141" y="229"/>
                  <a:pt x="135" y="228"/>
                  <a:pt x="133" y="227"/>
                </a:cubicBezTo>
                <a:cubicBezTo>
                  <a:pt x="132" y="227"/>
                  <a:pt x="127" y="226"/>
                  <a:pt x="125" y="226"/>
                </a:cubicBezTo>
                <a:cubicBezTo>
                  <a:pt x="123" y="226"/>
                  <a:pt x="121" y="226"/>
                  <a:pt x="119" y="225"/>
                </a:cubicBezTo>
                <a:cubicBezTo>
                  <a:pt x="118" y="224"/>
                  <a:pt x="115" y="223"/>
                  <a:pt x="115" y="223"/>
                </a:cubicBezTo>
                <a:cubicBezTo>
                  <a:pt x="115" y="223"/>
                  <a:pt x="109" y="221"/>
                  <a:pt x="109" y="221"/>
                </a:cubicBezTo>
                <a:cubicBezTo>
                  <a:pt x="108" y="221"/>
                  <a:pt x="107" y="221"/>
                  <a:pt x="107" y="221"/>
                </a:cubicBezTo>
                <a:cubicBezTo>
                  <a:pt x="106" y="221"/>
                  <a:pt x="104" y="224"/>
                  <a:pt x="102" y="225"/>
                </a:cubicBezTo>
                <a:cubicBezTo>
                  <a:pt x="101" y="225"/>
                  <a:pt x="101" y="228"/>
                  <a:pt x="100" y="229"/>
                </a:cubicBezTo>
                <a:cubicBezTo>
                  <a:pt x="100" y="231"/>
                  <a:pt x="99" y="232"/>
                  <a:pt x="98" y="232"/>
                </a:cubicBezTo>
                <a:cubicBezTo>
                  <a:pt x="98" y="233"/>
                  <a:pt x="92" y="231"/>
                  <a:pt x="92" y="232"/>
                </a:cubicBezTo>
                <a:close/>
                <a:moveTo>
                  <a:pt x="60" y="252"/>
                </a:moveTo>
                <a:cubicBezTo>
                  <a:pt x="60" y="252"/>
                  <a:pt x="60" y="252"/>
                  <a:pt x="60" y="252"/>
                </a:cubicBezTo>
                <a:cubicBezTo>
                  <a:pt x="60" y="252"/>
                  <a:pt x="62" y="251"/>
                  <a:pt x="62" y="252"/>
                </a:cubicBezTo>
                <a:cubicBezTo>
                  <a:pt x="62" y="252"/>
                  <a:pt x="63" y="253"/>
                  <a:pt x="63" y="254"/>
                </a:cubicBezTo>
                <a:cubicBezTo>
                  <a:pt x="64" y="254"/>
                  <a:pt x="66" y="256"/>
                  <a:pt x="67" y="256"/>
                </a:cubicBezTo>
                <a:cubicBezTo>
                  <a:pt x="68" y="256"/>
                  <a:pt x="71" y="256"/>
                  <a:pt x="71" y="256"/>
                </a:cubicBezTo>
                <a:cubicBezTo>
                  <a:pt x="74" y="259"/>
                  <a:pt x="74" y="259"/>
                  <a:pt x="74" y="259"/>
                </a:cubicBezTo>
                <a:cubicBezTo>
                  <a:pt x="74" y="259"/>
                  <a:pt x="77" y="260"/>
                  <a:pt x="77" y="261"/>
                </a:cubicBezTo>
                <a:cubicBezTo>
                  <a:pt x="77" y="261"/>
                  <a:pt x="72" y="264"/>
                  <a:pt x="72" y="264"/>
                </a:cubicBezTo>
                <a:cubicBezTo>
                  <a:pt x="71" y="265"/>
                  <a:pt x="71" y="265"/>
                  <a:pt x="71" y="265"/>
                </a:cubicBezTo>
                <a:cubicBezTo>
                  <a:pt x="71" y="265"/>
                  <a:pt x="71" y="267"/>
                  <a:pt x="69" y="266"/>
                </a:cubicBezTo>
                <a:cubicBezTo>
                  <a:pt x="68" y="266"/>
                  <a:pt x="67" y="266"/>
                  <a:pt x="66" y="265"/>
                </a:cubicBezTo>
                <a:cubicBezTo>
                  <a:pt x="66" y="264"/>
                  <a:pt x="66" y="264"/>
                  <a:pt x="65" y="263"/>
                </a:cubicBezTo>
                <a:cubicBezTo>
                  <a:pt x="63" y="262"/>
                  <a:pt x="59" y="259"/>
                  <a:pt x="59" y="259"/>
                </a:cubicBezTo>
                <a:cubicBezTo>
                  <a:pt x="59" y="256"/>
                  <a:pt x="59" y="256"/>
                  <a:pt x="59" y="256"/>
                </a:cubicBezTo>
                <a:cubicBezTo>
                  <a:pt x="59" y="254"/>
                  <a:pt x="59" y="254"/>
                  <a:pt x="59" y="254"/>
                </a:cubicBezTo>
                <a:cubicBezTo>
                  <a:pt x="60" y="252"/>
                  <a:pt x="60" y="252"/>
                  <a:pt x="60" y="252"/>
                </a:cubicBezTo>
                <a:close/>
                <a:moveTo>
                  <a:pt x="48" y="234"/>
                </a:moveTo>
                <a:cubicBezTo>
                  <a:pt x="48" y="234"/>
                  <a:pt x="48" y="234"/>
                  <a:pt x="48" y="234"/>
                </a:cubicBezTo>
                <a:cubicBezTo>
                  <a:pt x="45" y="230"/>
                  <a:pt x="45" y="230"/>
                  <a:pt x="45" y="230"/>
                </a:cubicBezTo>
                <a:cubicBezTo>
                  <a:pt x="43" y="234"/>
                  <a:pt x="43" y="234"/>
                  <a:pt x="43" y="234"/>
                </a:cubicBezTo>
                <a:cubicBezTo>
                  <a:pt x="42" y="238"/>
                  <a:pt x="42" y="238"/>
                  <a:pt x="42" y="238"/>
                </a:cubicBezTo>
                <a:cubicBezTo>
                  <a:pt x="45" y="240"/>
                  <a:pt x="45" y="240"/>
                  <a:pt x="45" y="240"/>
                </a:cubicBezTo>
                <a:cubicBezTo>
                  <a:pt x="46" y="240"/>
                  <a:pt x="46" y="240"/>
                  <a:pt x="46" y="240"/>
                </a:cubicBezTo>
                <a:cubicBezTo>
                  <a:pt x="48" y="237"/>
                  <a:pt x="48" y="237"/>
                  <a:pt x="48" y="237"/>
                </a:cubicBezTo>
                <a:cubicBezTo>
                  <a:pt x="50" y="240"/>
                  <a:pt x="50" y="240"/>
                  <a:pt x="50" y="240"/>
                </a:cubicBezTo>
                <a:cubicBezTo>
                  <a:pt x="52" y="244"/>
                  <a:pt x="52" y="244"/>
                  <a:pt x="52" y="244"/>
                </a:cubicBezTo>
                <a:cubicBezTo>
                  <a:pt x="52" y="244"/>
                  <a:pt x="54" y="242"/>
                  <a:pt x="55" y="241"/>
                </a:cubicBezTo>
                <a:cubicBezTo>
                  <a:pt x="56" y="241"/>
                  <a:pt x="60" y="244"/>
                  <a:pt x="60" y="244"/>
                </a:cubicBezTo>
                <a:cubicBezTo>
                  <a:pt x="60" y="244"/>
                  <a:pt x="64" y="242"/>
                  <a:pt x="65" y="242"/>
                </a:cubicBezTo>
                <a:cubicBezTo>
                  <a:pt x="66" y="242"/>
                  <a:pt x="63" y="239"/>
                  <a:pt x="63" y="239"/>
                </a:cubicBezTo>
                <a:cubicBezTo>
                  <a:pt x="60" y="236"/>
                  <a:pt x="60" y="236"/>
                  <a:pt x="60" y="236"/>
                </a:cubicBezTo>
                <a:cubicBezTo>
                  <a:pt x="58" y="234"/>
                  <a:pt x="58" y="234"/>
                  <a:pt x="58" y="234"/>
                </a:cubicBezTo>
                <a:cubicBezTo>
                  <a:pt x="54" y="232"/>
                  <a:pt x="54" y="232"/>
                  <a:pt x="54" y="232"/>
                </a:cubicBezTo>
                <a:cubicBezTo>
                  <a:pt x="54" y="231"/>
                  <a:pt x="54" y="231"/>
                  <a:pt x="54" y="231"/>
                </a:cubicBezTo>
                <a:cubicBezTo>
                  <a:pt x="55" y="229"/>
                  <a:pt x="55" y="229"/>
                  <a:pt x="55" y="229"/>
                </a:cubicBezTo>
                <a:cubicBezTo>
                  <a:pt x="55" y="229"/>
                  <a:pt x="55" y="231"/>
                  <a:pt x="57" y="230"/>
                </a:cubicBezTo>
                <a:cubicBezTo>
                  <a:pt x="59" y="230"/>
                  <a:pt x="59" y="230"/>
                  <a:pt x="59" y="229"/>
                </a:cubicBezTo>
                <a:cubicBezTo>
                  <a:pt x="60" y="229"/>
                  <a:pt x="59" y="228"/>
                  <a:pt x="59" y="228"/>
                </a:cubicBezTo>
                <a:cubicBezTo>
                  <a:pt x="56" y="226"/>
                  <a:pt x="56" y="226"/>
                  <a:pt x="56" y="226"/>
                </a:cubicBezTo>
                <a:cubicBezTo>
                  <a:pt x="57" y="223"/>
                  <a:pt x="57" y="223"/>
                  <a:pt x="57" y="223"/>
                </a:cubicBezTo>
                <a:cubicBezTo>
                  <a:pt x="54" y="221"/>
                  <a:pt x="54" y="221"/>
                  <a:pt x="54" y="221"/>
                </a:cubicBezTo>
                <a:cubicBezTo>
                  <a:pt x="53" y="224"/>
                  <a:pt x="53" y="224"/>
                  <a:pt x="53" y="224"/>
                </a:cubicBezTo>
                <a:cubicBezTo>
                  <a:pt x="50" y="223"/>
                  <a:pt x="50" y="223"/>
                  <a:pt x="50" y="223"/>
                </a:cubicBezTo>
                <a:cubicBezTo>
                  <a:pt x="50" y="223"/>
                  <a:pt x="49" y="225"/>
                  <a:pt x="49" y="225"/>
                </a:cubicBezTo>
                <a:cubicBezTo>
                  <a:pt x="49" y="226"/>
                  <a:pt x="50" y="229"/>
                  <a:pt x="50" y="229"/>
                </a:cubicBezTo>
                <a:cubicBezTo>
                  <a:pt x="48" y="234"/>
                  <a:pt x="48" y="234"/>
                  <a:pt x="48" y="234"/>
                </a:cubicBezTo>
                <a:close/>
                <a:moveTo>
                  <a:pt x="11" y="161"/>
                </a:moveTo>
                <a:cubicBezTo>
                  <a:pt x="11" y="161"/>
                  <a:pt x="11" y="161"/>
                  <a:pt x="11" y="161"/>
                </a:cubicBezTo>
                <a:cubicBezTo>
                  <a:pt x="9" y="161"/>
                  <a:pt x="9" y="161"/>
                  <a:pt x="9" y="161"/>
                </a:cubicBezTo>
                <a:cubicBezTo>
                  <a:pt x="9" y="161"/>
                  <a:pt x="9" y="162"/>
                  <a:pt x="10" y="163"/>
                </a:cubicBezTo>
                <a:cubicBezTo>
                  <a:pt x="11" y="164"/>
                  <a:pt x="13" y="170"/>
                  <a:pt x="13" y="170"/>
                </a:cubicBezTo>
                <a:cubicBezTo>
                  <a:pt x="15" y="171"/>
                  <a:pt x="15" y="171"/>
                  <a:pt x="15" y="171"/>
                </a:cubicBezTo>
                <a:cubicBezTo>
                  <a:pt x="19" y="173"/>
                  <a:pt x="19" y="173"/>
                  <a:pt x="19" y="173"/>
                </a:cubicBezTo>
                <a:cubicBezTo>
                  <a:pt x="22" y="176"/>
                  <a:pt x="22" y="176"/>
                  <a:pt x="22" y="176"/>
                </a:cubicBezTo>
                <a:cubicBezTo>
                  <a:pt x="22" y="176"/>
                  <a:pt x="24" y="179"/>
                  <a:pt x="21" y="178"/>
                </a:cubicBezTo>
                <a:cubicBezTo>
                  <a:pt x="18" y="177"/>
                  <a:pt x="15" y="175"/>
                  <a:pt x="14" y="174"/>
                </a:cubicBezTo>
                <a:cubicBezTo>
                  <a:pt x="12" y="174"/>
                  <a:pt x="10" y="173"/>
                  <a:pt x="10" y="173"/>
                </a:cubicBezTo>
                <a:cubicBezTo>
                  <a:pt x="10" y="173"/>
                  <a:pt x="9" y="168"/>
                  <a:pt x="9" y="167"/>
                </a:cubicBezTo>
                <a:cubicBezTo>
                  <a:pt x="8" y="167"/>
                  <a:pt x="6" y="166"/>
                  <a:pt x="6" y="166"/>
                </a:cubicBezTo>
                <a:cubicBezTo>
                  <a:pt x="0" y="163"/>
                  <a:pt x="0" y="163"/>
                  <a:pt x="0" y="163"/>
                </a:cubicBezTo>
                <a:cubicBezTo>
                  <a:pt x="0" y="163"/>
                  <a:pt x="0" y="159"/>
                  <a:pt x="1" y="158"/>
                </a:cubicBezTo>
                <a:cubicBezTo>
                  <a:pt x="1" y="158"/>
                  <a:pt x="1" y="156"/>
                  <a:pt x="3" y="156"/>
                </a:cubicBezTo>
                <a:cubicBezTo>
                  <a:pt x="4" y="155"/>
                  <a:pt x="7" y="155"/>
                  <a:pt x="7" y="155"/>
                </a:cubicBezTo>
                <a:cubicBezTo>
                  <a:pt x="7" y="155"/>
                  <a:pt x="7" y="152"/>
                  <a:pt x="8" y="153"/>
                </a:cubicBezTo>
                <a:cubicBezTo>
                  <a:pt x="9" y="154"/>
                  <a:pt x="11" y="157"/>
                  <a:pt x="11" y="157"/>
                </a:cubicBezTo>
                <a:lnTo>
                  <a:pt x="11" y="161"/>
                </a:lnTo>
                <a:close/>
              </a:path>
            </a:pathLst>
          </a:custGeom>
          <a:solidFill>
            <a:srgbClr val="8ED5DF"/>
          </a:solidFill>
          <a:ln w="0" cap="rnd">
            <a:solidFill>
              <a:srgbClr val="8ED5DF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Freeform 223">
            <a:extLst>
              <a:ext uri="{FF2B5EF4-FFF2-40B4-BE49-F238E27FC236}">
                <a16:creationId xmlns:a16="http://schemas.microsoft.com/office/drawing/2014/main" id="{3907F9DD-840E-ADD0-8803-CB1B144D7BBD}"/>
              </a:ext>
            </a:extLst>
          </p:cNvPr>
          <p:cNvSpPr>
            <a:spLocks noEditPoints="1"/>
          </p:cNvSpPr>
          <p:nvPr/>
        </p:nvSpPr>
        <p:spPr bwMode="auto">
          <a:xfrm>
            <a:off x="10057097" y="2337840"/>
            <a:ext cx="780995" cy="1382339"/>
          </a:xfrm>
          <a:custGeom>
            <a:avLst/>
            <a:gdLst>
              <a:gd name="T0" fmla="*/ 7 w 317"/>
              <a:gd name="T1" fmla="*/ 80 h 578"/>
              <a:gd name="T2" fmla="*/ 20 w 317"/>
              <a:gd name="T3" fmla="*/ 69 h 578"/>
              <a:gd name="T4" fmla="*/ 69 w 317"/>
              <a:gd name="T5" fmla="*/ 84 h 578"/>
              <a:gd name="T6" fmla="*/ 91 w 317"/>
              <a:gd name="T7" fmla="*/ 90 h 578"/>
              <a:gd name="T8" fmla="*/ 100 w 317"/>
              <a:gd name="T9" fmla="*/ 68 h 578"/>
              <a:gd name="T10" fmla="*/ 102 w 317"/>
              <a:gd name="T11" fmla="*/ 13 h 578"/>
              <a:gd name="T12" fmla="*/ 154 w 317"/>
              <a:gd name="T13" fmla="*/ 12 h 578"/>
              <a:gd name="T14" fmla="*/ 158 w 317"/>
              <a:gd name="T15" fmla="*/ 43 h 578"/>
              <a:gd name="T16" fmla="*/ 157 w 317"/>
              <a:gd name="T17" fmla="*/ 78 h 578"/>
              <a:gd name="T18" fmla="*/ 203 w 317"/>
              <a:gd name="T19" fmla="*/ 116 h 578"/>
              <a:gd name="T20" fmla="*/ 216 w 317"/>
              <a:gd name="T21" fmla="*/ 184 h 578"/>
              <a:gd name="T22" fmla="*/ 233 w 317"/>
              <a:gd name="T23" fmla="*/ 227 h 578"/>
              <a:gd name="T24" fmla="*/ 248 w 317"/>
              <a:gd name="T25" fmla="*/ 263 h 578"/>
              <a:gd name="T26" fmla="*/ 270 w 317"/>
              <a:gd name="T27" fmla="*/ 292 h 578"/>
              <a:gd name="T28" fmla="*/ 295 w 317"/>
              <a:gd name="T29" fmla="*/ 333 h 578"/>
              <a:gd name="T30" fmla="*/ 303 w 317"/>
              <a:gd name="T31" fmla="*/ 407 h 578"/>
              <a:gd name="T32" fmla="*/ 266 w 317"/>
              <a:gd name="T33" fmla="*/ 493 h 578"/>
              <a:gd name="T34" fmla="*/ 242 w 317"/>
              <a:gd name="T35" fmla="*/ 508 h 578"/>
              <a:gd name="T36" fmla="*/ 224 w 317"/>
              <a:gd name="T37" fmla="*/ 519 h 578"/>
              <a:gd name="T38" fmla="*/ 210 w 317"/>
              <a:gd name="T39" fmla="*/ 527 h 578"/>
              <a:gd name="T40" fmla="*/ 191 w 317"/>
              <a:gd name="T41" fmla="*/ 544 h 578"/>
              <a:gd name="T42" fmla="*/ 173 w 317"/>
              <a:gd name="T43" fmla="*/ 551 h 578"/>
              <a:gd name="T44" fmla="*/ 155 w 317"/>
              <a:gd name="T45" fmla="*/ 561 h 578"/>
              <a:gd name="T46" fmla="*/ 147 w 317"/>
              <a:gd name="T47" fmla="*/ 567 h 578"/>
              <a:gd name="T48" fmla="*/ 143 w 317"/>
              <a:gd name="T49" fmla="*/ 560 h 578"/>
              <a:gd name="T50" fmla="*/ 132 w 317"/>
              <a:gd name="T51" fmla="*/ 561 h 578"/>
              <a:gd name="T52" fmla="*/ 126 w 317"/>
              <a:gd name="T53" fmla="*/ 559 h 578"/>
              <a:gd name="T54" fmla="*/ 120 w 317"/>
              <a:gd name="T55" fmla="*/ 552 h 578"/>
              <a:gd name="T56" fmla="*/ 118 w 317"/>
              <a:gd name="T57" fmla="*/ 542 h 578"/>
              <a:gd name="T58" fmla="*/ 110 w 317"/>
              <a:gd name="T59" fmla="*/ 541 h 578"/>
              <a:gd name="T60" fmla="*/ 98 w 317"/>
              <a:gd name="T61" fmla="*/ 540 h 578"/>
              <a:gd name="T62" fmla="*/ 94 w 317"/>
              <a:gd name="T63" fmla="*/ 529 h 578"/>
              <a:gd name="T64" fmla="*/ 87 w 317"/>
              <a:gd name="T65" fmla="*/ 521 h 578"/>
              <a:gd name="T66" fmla="*/ 89 w 317"/>
              <a:gd name="T67" fmla="*/ 502 h 578"/>
              <a:gd name="T68" fmla="*/ 89 w 317"/>
              <a:gd name="T69" fmla="*/ 485 h 578"/>
              <a:gd name="T70" fmla="*/ 81 w 317"/>
              <a:gd name="T71" fmla="*/ 459 h 578"/>
              <a:gd name="T72" fmla="*/ 72 w 317"/>
              <a:gd name="T73" fmla="*/ 430 h 578"/>
              <a:gd name="T74" fmla="*/ 75 w 317"/>
              <a:gd name="T75" fmla="*/ 399 h 578"/>
              <a:gd name="T76" fmla="*/ 73 w 317"/>
              <a:gd name="T77" fmla="*/ 393 h 578"/>
              <a:gd name="T78" fmla="*/ 89 w 317"/>
              <a:gd name="T79" fmla="*/ 386 h 578"/>
              <a:gd name="T80" fmla="*/ 95 w 317"/>
              <a:gd name="T81" fmla="*/ 365 h 578"/>
              <a:gd name="T82" fmla="*/ 106 w 317"/>
              <a:gd name="T83" fmla="*/ 351 h 578"/>
              <a:gd name="T84" fmla="*/ 126 w 317"/>
              <a:gd name="T85" fmla="*/ 306 h 578"/>
              <a:gd name="T86" fmla="*/ 143 w 317"/>
              <a:gd name="T87" fmla="*/ 280 h 578"/>
              <a:gd name="T88" fmla="*/ 123 w 317"/>
              <a:gd name="T89" fmla="*/ 248 h 578"/>
              <a:gd name="T90" fmla="*/ 91 w 317"/>
              <a:gd name="T91" fmla="*/ 217 h 578"/>
              <a:gd name="T92" fmla="*/ 80 w 317"/>
              <a:gd name="T93" fmla="*/ 167 h 578"/>
              <a:gd name="T94" fmla="*/ 73 w 317"/>
              <a:gd name="T95" fmla="*/ 132 h 578"/>
              <a:gd name="T96" fmla="*/ 35 w 317"/>
              <a:gd name="T97" fmla="*/ 109 h 578"/>
              <a:gd name="T98" fmla="*/ 142 w 317"/>
              <a:gd name="T99" fmla="*/ 570 h 578"/>
              <a:gd name="T100" fmla="*/ 129 w 317"/>
              <a:gd name="T101" fmla="*/ 570 h 578"/>
              <a:gd name="T102" fmla="*/ 104 w 317"/>
              <a:gd name="T103" fmla="*/ 557 h 578"/>
              <a:gd name="T104" fmla="*/ 114 w 317"/>
              <a:gd name="T105" fmla="*/ 553 h 578"/>
              <a:gd name="T106" fmla="*/ 97 w 317"/>
              <a:gd name="T107" fmla="*/ 556 h 578"/>
              <a:gd name="T108" fmla="*/ 92 w 317"/>
              <a:gd name="T109" fmla="*/ 544 h 578"/>
              <a:gd name="T110" fmla="*/ 83 w 317"/>
              <a:gd name="T111" fmla="*/ 558 h 578"/>
              <a:gd name="T112" fmla="*/ 80 w 317"/>
              <a:gd name="T113" fmla="*/ 563 h 578"/>
              <a:gd name="T114" fmla="*/ 79 w 317"/>
              <a:gd name="T115" fmla="*/ 570 h 578"/>
              <a:gd name="T116" fmla="*/ 48 w 317"/>
              <a:gd name="T117" fmla="*/ 577 h 578"/>
              <a:gd name="T118" fmla="*/ 53 w 317"/>
              <a:gd name="T119" fmla="*/ 558 h 578"/>
              <a:gd name="T120" fmla="*/ 65 w 317"/>
              <a:gd name="T121" fmla="*/ 573 h 578"/>
              <a:gd name="T122" fmla="*/ 68 w 317"/>
              <a:gd name="T123" fmla="*/ 561 h 578"/>
              <a:gd name="T124" fmla="*/ 57 w 317"/>
              <a:gd name="T125" fmla="*/ 553 h 5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17" h="578">
                <a:moveTo>
                  <a:pt x="20" y="100"/>
                </a:moveTo>
                <a:cubicBezTo>
                  <a:pt x="17" y="95"/>
                  <a:pt x="17" y="95"/>
                  <a:pt x="17" y="95"/>
                </a:cubicBezTo>
                <a:cubicBezTo>
                  <a:pt x="13" y="93"/>
                  <a:pt x="13" y="93"/>
                  <a:pt x="13" y="93"/>
                </a:cubicBezTo>
                <a:cubicBezTo>
                  <a:pt x="8" y="91"/>
                  <a:pt x="8" y="91"/>
                  <a:pt x="8" y="91"/>
                </a:cubicBezTo>
                <a:cubicBezTo>
                  <a:pt x="8" y="87"/>
                  <a:pt x="8" y="87"/>
                  <a:pt x="8" y="87"/>
                </a:cubicBezTo>
                <a:cubicBezTo>
                  <a:pt x="1" y="83"/>
                  <a:pt x="1" y="83"/>
                  <a:pt x="1" y="83"/>
                </a:cubicBezTo>
                <a:cubicBezTo>
                  <a:pt x="1" y="83"/>
                  <a:pt x="0" y="81"/>
                  <a:pt x="1" y="81"/>
                </a:cubicBezTo>
                <a:cubicBezTo>
                  <a:pt x="2" y="80"/>
                  <a:pt x="6" y="80"/>
                  <a:pt x="7" y="80"/>
                </a:cubicBezTo>
                <a:cubicBezTo>
                  <a:pt x="7" y="79"/>
                  <a:pt x="7" y="79"/>
                  <a:pt x="7" y="79"/>
                </a:cubicBezTo>
                <a:cubicBezTo>
                  <a:pt x="8" y="79"/>
                  <a:pt x="8" y="79"/>
                  <a:pt x="8" y="79"/>
                </a:cubicBezTo>
                <a:cubicBezTo>
                  <a:pt x="9" y="79"/>
                  <a:pt x="9" y="78"/>
                  <a:pt x="9" y="78"/>
                </a:cubicBezTo>
                <a:cubicBezTo>
                  <a:pt x="9" y="78"/>
                  <a:pt x="6" y="72"/>
                  <a:pt x="8" y="69"/>
                </a:cubicBezTo>
                <a:cubicBezTo>
                  <a:pt x="8" y="68"/>
                  <a:pt x="8" y="68"/>
                  <a:pt x="8" y="68"/>
                </a:cubicBezTo>
                <a:cubicBezTo>
                  <a:pt x="8" y="68"/>
                  <a:pt x="8" y="68"/>
                  <a:pt x="8" y="68"/>
                </a:cubicBezTo>
                <a:cubicBezTo>
                  <a:pt x="10" y="66"/>
                  <a:pt x="14" y="66"/>
                  <a:pt x="16" y="68"/>
                </a:cubicBezTo>
                <a:cubicBezTo>
                  <a:pt x="20" y="69"/>
                  <a:pt x="20" y="69"/>
                  <a:pt x="20" y="69"/>
                </a:cubicBezTo>
                <a:cubicBezTo>
                  <a:pt x="27" y="77"/>
                  <a:pt x="27" y="77"/>
                  <a:pt x="27" y="77"/>
                </a:cubicBezTo>
                <a:cubicBezTo>
                  <a:pt x="33" y="84"/>
                  <a:pt x="33" y="84"/>
                  <a:pt x="33" y="84"/>
                </a:cubicBezTo>
                <a:cubicBezTo>
                  <a:pt x="33" y="84"/>
                  <a:pt x="42" y="91"/>
                  <a:pt x="44" y="92"/>
                </a:cubicBezTo>
                <a:cubicBezTo>
                  <a:pt x="46" y="93"/>
                  <a:pt x="57" y="95"/>
                  <a:pt x="58" y="96"/>
                </a:cubicBezTo>
                <a:cubicBezTo>
                  <a:pt x="61" y="92"/>
                  <a:pt x="61" y="92"/>
                  <a:pt x="61" y="92"/>
                </a:cubicBezTo>
                <a:cubicBezTo>
                  <a:pt x="65" y="89"/>
                  <a:pt x="65" y="89"/>
                  <a:pt x="65" y="89"/>
                </a:cubicBezTo>
                <a:cubicBezTo>
                  <a:pt x="64" y="87"/>
                  <a:pt x="64" y="87"/>
                  <a:pt x="64" y="87"/>
                </a:cubicBezTo>
                <a:cubicBezTo>
                  <a:pt x="69" y="84"/>
                  <a:pt x="69" y="84"/>
                  <a:pt x="69" y="84"/>
                </a:cubicBezTo>
                <a:cubicBezTo>
                  <a:pt x="73" y="87"/>
                  <a:pt x="73" y="87"/>
                  <a:pt x="73" y="87"/>
                </a:cubicBezTo>
                <a:cubicBezTo>
                  <a:pt x="83" y="89"/>
                  <a:pt x="83" y="89"/>
                  <a:pt x="83" y="89"/>
                </a:cubicBezTo>
                <a:cubicBezTo>
                  <a:pt x="87" y="92"/>
                  <a:pt x="87" y="92"/>
                  <a:pt x="87" y="92"/>
                </a:cubicBezTo>
                <a:cubicBezTo>
                  <a:pt x="87" y="92"/>
                  <a:pt x="88" y="92"/>
                  <a:pt x="89" y="91"/>
                </a:cubicBezTo>
                <a:cubicBezTo>
                  <a:pt x="89" y="91"/>
                  <a:pt x="89" y="91"/>
                  <a:pt x="89" y="91"/>
                </a:cubicBezTo>
                <a:cubicBezTo>
                  <a:pt x="90" y="91"/>
                  <a:pt x="90" y="91"/>
                  <a:pt x="91" y="90"/>
                </a:cubicBezTo>
                <a:cubicBezTo>
                  <a:pt x="91" y="90"/>
                  <a:pt x="91" y="90"/>
                  <a:pt x="91" y="90"/>
                </a:cubicBezTo>
                <a:cubicBezTo>
                  <a:pt x="91" y="90"/>
                  <a:pt x="91" y="90"/>
                  <a:pt x="91" y="90"/>
                </a:cubicBezTo>
                <a:cubicBezTo>
                  <a:pt x="91" y="90"/>
                  <a:pt x="91" y="90"/>
                  <a:pt x="91" y="90"/>
                </a:cubicBezTo>
                <a:cubicBezTo>
                  <a:pt x="91" y="90"/>
                  <a:pt x="91" y="90"/>
                  <a:pt x="91" y="90"/>
                </a:cubicBezTo>
                <a:cubicBezTo>
                  <a:pt x="91" y="90"/>
                  <a:pt x="91" y="90"/>
                  <a:pt x="91" y="90"/>
                </a:cubicBezTo>
                <a:cubicBezTo>
                  <a:pt x="91" y="89"/>
                  <a:pt x="91" y="89"/>
                  <a:pt x="91" y="89"/>
                </a:cubicBezTo>
                <a:cubicBezTo>
                  <a:pt x="91" y="88"/>
                  <a:pt x="91" y="82"/>
                  <a:pt x="91" y="82"/>
                </a:cubicBezTo>
                <a:cubicBezTo>
                  <a:pt x="91" y="82"/>
                  <a:pt x="88" y="80"/>
                  <a:pt x="91" y="78"/>
                </a:cubicBezTo>
                <a:cubicBezTo>
                  <a:pt x="94" y="75"/>
                  <a:pt x="98" y="72"/>
                  <a:pt x="98" y="72"/>
                </a:cubicBezTo>
                <a:cubicBezTo>
                  <a:pt x="98" y="72"/>
                  <a:pt x="100" y="71"/>
                  <a:pt x="100" y="68"/>
                </a:cubicBezTo>
                <a:cubicBezTo>
                  <a:pt x="100" y="65"/>
                  <a:pt x="98" y="57"/>
                  <a:pt x="98" y="57"/>
                </a:cubicBezTo>
                <a:cubicBezTo>
                  <a:pt x="98" y="57"/>
                  <a:pt x="96" y="52"/>
                  <a:pt x="96" y="50"/>
                </a:cubicBezTo>
                <a:cubicBezTo>
                  <a:pt x="98" y="38"/>
                  <a:pt x="93" y="29"/>
                  <a:pt x="96" y="28"/>
                </a:cubicBezTo>
                <a:cubicBezTo>
                  <a:pt x="96" y="28"/>
                  <a:pt x="96" y="28"/>
                  <a:pt x="96" y="28"/>
                </a:cubicBezTo>
                <a:cubicBezTo>
                  <a:pt x="98" y="27"/>
                  <a:pt x="98" y="27"/>
                  <a:pt x="98" y="27"/>
                </a:cubicBezTo>
                <a:cubicBezTo>
                  <a:pt x="101" y="25"/>
                  <a:pt x="101" y="25"/>
                  <a:pt x="101" y="25"/>
                </a:cubicBezTo>
                <a:cubicBezTo>
                  <a:pt x="101" y="25"/>
                  <a:pt x="101" y="24"/>
                  <a:pt x="101" y="24"/>
                </a:cubicBezTo>
                <a:cubicBezTo>
                  <a:pt x="101" y="19"/>
                  <a:pt x="95" y="14"/>
                  <a:pt x="102" y="13"/>
                </a:cubicBezTo>
                <a:cubicBezTo>
                  <a:pt x="105" y="11"/>
                  <a:pt x="105" y="11"/>
                  <a:pt x="105" y="11"/>
                </a:cubicBezTo>
                <a:cubicBezTo>
                  <a:pt x="114" y="11"/>
                  <a:pt x="114" y="11"/>
                  <a:pt x="114" y="11"/>
                </a:cubicBezTo>
                <a:cubicBezTo>
                  <a:pt x="116" y="5"/>
                  <a:pt x="116" y="5"/>
                  <a:pt x="116" y="5"/>
                </a:cubicBezTo>
                <a:cubicBezTo>
                  <a:pt x="120" y="1"/>
                  <a:pt x="120" y="1"/>
                  <a:pt x="120" y="1"/>
                </a:cubicBezTo>
                <a:cubicBezTo>
                  <a:pt x="123" y="1"/>
                  <a:pt x="127" y="0"/>
                  <a:pt x="129" y="1"/>
                </a:cubicBezTo>
                <a:cubicBezTo>
                  <a:pt x="131" y="4"/>
                  <a:pt x="131" y="6"/>
                  <a:pt x="135" y="7"/>
                </a:cubicBezTo>
                <a:cubicBezTo>
                  <a:pt x="147" y="11"/>
                  <a:pt x="147" y="11"/>
                  <a:pt x="147" y="11"/>
                </a:cubicBezTo>
                <a:cubicBezTo>
                  <a:pt x="154" y="12"/>
                  <a:pt x="154" y="12"/>
                  <a:pt x="154" y="12"/>
                </a:cubicBezTo>
                <a:cubicBezTo>
                  <a:pt x="156" y="14"/>
                  <a:pt x="156" y="14"/>
                  <a:pt x="156" y="14"/>
                </a:cubicBezTo>
                <a:cubicBezTo>
                  <a:pt x="156" y="14"/>
                  <a:pt x="156" y="14"/>
                  <a:pt x="156" y="14"/>
                </a:cubicBezTo>
                <a:cubicBezTo>
                  <a:pt x="156" y="16"/>
                  <a:pt x="156" y="18"/>
                  <a:pt x="157" y="19"/>
                </a:cubicBezTo>
                <a:cubicBezTo>
                  <a:pt x="157" y="21"/>
                  <a:pt x="158" y="24"/>
                  <a:pt x="158" y="24"/>
                </a:cubicBezTo>
                <a:cubicBezTo>
                  <a:pt x="158" y="24"/>
                  <a:pt x="157" y="27"/>
                  <a:pt x="157" y="29"/>
                </a:cubicBezTo>
                <a:cubicBezTo>
                  <a:pt x="156" y="30"/>
                  <a:pt x="156" y="33"/>
                  <a:pt x="156" y="34"/>
                </a:cubicBezTo>
                <a:cubicBezTo>
                  <a:pt x="156" y="35"/>
                  <a:pt x="156" y="36"/>
                  <a:pt x="156" y="37"/>
                </a:cubicBezTo>
                <a:cubicBezTo>
                  <a:pt x="156" y="39"/>
                  <a:pt x="157" y="42"/>
                  <a:pt x="158" y="43"/>
                </a:cubicBezTo>
                <a:cubicBezTo>
                  <a:pt x="158" y="44"/>
                  <a:pt x="163" y="47"/>
                  <a:pt x="163" y="47"/>
                </a:cubicBezTo>
                <a:cubicBezTo>
                  <a:pt x="163" y="47"/>
                  <a:pt x="163" y="48"/>
                  <a:pt x="158" y="52"/>
                </a:cubicBezTo>
                <a:cubicBezTo>
                  <a:pt x="154" y="57"/>
                  <a:pt x="154" y="57"/>
                  <a:pt x="154" y="57"/>
                </a:cubicBezTo>
                <a:cubicBezTo>
                  <a:pt x="161" y="59"/>
                  <a:pt x="161" y="59"/>
                  <a:pt x="161" y="59"/>
                </a:cubicBezTo>
                <a:cubicBezTo>
                  <a:pt x="161" y="64"/>
                  <a:pt x="161" y="64"/>
                  <a:pt x="161" y="64"/>
                </a:cubicBezTo>
                <a:cubicBezTo>
                  <a:pt x="161" y="68"/>
                  <a:pt x="161" y="68"/>
                  <a:pt x="161" y="68"/>
                </a:cubicBezTo>
                <a:cubicBezTo>
                  <a:pt x="160" y="74"/>
                  <a:pt x="160" y="74"/>
                  <a:pt x="160" y="74"/>
                </a:cubicBezTo>
                <a:cubicBezTo>
                  <a:pt x="157" y="78"/>
                  <a:pt x="157" y="78"/>
                  <a:pt x="157" y="78"/>
                </a:cubicBezTo>
                <a:cubicBezTo>
                  <a:pt x="161" y="84"/>
                  <a:pt x="161" y="84"/>
                  <a:pt x="161" y="84"/>
                </a:cubicBezTo>
                <a:cubicBezTo>
                  <a:pt x="166" y="92"/>
                  <a:pt x="166" y="92"/>
                  <a:pt x="166" y="92"/>
                </a:cubicBezTo>
                <a:cubicBezTo>
                  <a:pt x="173" y="96"/>
                  <a:pt x="173" y="96"/>
                  <a:pt x="173" y="96"/>
                </a:cubicBezTo>
                <a:cubicBezTo>
                  <a:pt x="173" y="96"/>
                  <a:pt x="174" y="95"/>
                  <a:pt x="181" y="96"/>
                </a:cubicBezTo>
                <a:cubicBezTo>
                  <a:pt x="188" y="98"/>
                  <a:pt x="190" y="104"/>
                  <a:pt x="190" y="104"/>
                </a:cubicBezTo>
                <a:cubicBezTo>
                  <a:pt x="194" y="109"/>
                  <a:pt x="194" y="109"/>
                  <a:pt x="194" y="109"/>
                </a:cubicBezTo>
                <a:cubicBezTo>
                  <a:pt x="200" y="113"/>
                  <a:pt x="200" y="113"/>
                  <a:pt x="200" y="113"/>
                </a:cubicBezTo>
                <a:cubicBezTo>
                  <a:pt x="203" y="116"/>
                  <a:pt x="203" y="116"/>
                  <a:pt x="203" y="116"/>
                </a:cubicBezTo>
                <a:cubicBezTo>
                  <a:pt x="202" y="125"/>
                  <a:pt x="202" y="125"/>
                  <a:pt x="202" y="125"/>
                </a:cubicBezTo>
                <a:cubicBezTo>
                  <a:pt x="202" y="125"/>
                  <a:pt x="199" y="130"/>
                  <a:pt x="200" y="134"/>
                </a:cubicBezTo>
                <a:cubicBezTo>
                  <a:pt x="200" y="139"/>
                  <a:pt x="197" y="146"/>
                  <a:pt x="197" y="148"/>
                </a:cubicBezTo>
                <a:cubicBezTo>
                  <a:pt x="197" y="149"/>
                  <a:pt x="195" y="157"/>
                  <a:pt x="195" y="157"/>
                </a:cubicBezTo>
                <a:cubicBezTo>
                  <a:pt x="198" y="164"/>
                  <a:pt x="198" y="164"/>
                  <a:pt x="198" y="164"/>
                </a:cubicBezTo>
                <a:cubicBezTo>
                  <a:pt x="202" y="168"/>
                  <a:pt x="202" y="168"/>
                  <a:pt x="202" y="168"/>
                </a:cubicBezTo>
                <a:cubicBezTo>
                  <a:pt x="208" y="175"/>
                  <a:pt x="208" y="175"/>
                  <a:pt x="208" y="175"/>
                </a:cubicBezTo>
                <a:cubicBezTo>
                  <a:pt x="216" y="184"/>
                  <a:pt x="216" y="184"/>
                  <a:pt x="216" y="184"/>
                </a:cubicBezTo>
                <a:cubicBezTo>
                  <a:pt x="219" y="191"/>
                  <a:pt x="219" y="191"/>
                  <a:pt x="219" y="191"/>
                </a:cubicBezTo>
                <a:cubicBezTo>
                  <a:pt x="219" y="191"/>
                  <a:pt x="227" y="196"/>
                  <a:pt x="227" y="197"/>
                </a:cubicBezTo>
                <a:cubicBezTo>
                  <a:pt x="227" y="198"/>
                  <a:pt x="230" y="203"/>
                  <a:pt x="230" y="203"/>
                </a:cubicBezTo>
                <a:cubicBezTo>
                  <a:pt x="234" y="210"/>
                  <a:pt x="234" y="210"/>
                  <a:pt x="234" y="210"/>
                </a:cubicBezTo>
                <a:cubicBezTo>
                  <a:pt x="233" y="215"/>
                  <a:pt x="233" y="215"/>
                  <a:pt x="233" y="215"/>
                </a:cubicBezTo>
                <a:cubicBezTo>
                  <a:pt x="230" y="220"/>
                  <a:pt x="230" y="220"/>
                  <a:pt x="230" y="220"/>
                </a:cubicBezTo>
                <a:cubicBezTo>
                  <a:pt x="230" y="223"/>
                  <a:pt x="230" y="223"/>
                  <a:pt x="230" y="223"/>
                </a:cubicBezTo>
                <a:cubicBezTo>
                  <a:pt x="233" y="227"/>
                  <a:pt x="233" y="227"/>
                  <a:pt x="233" y="227"/>
                </a:cubicBezTo>
                <a:cubicBezTo>
                  <a:pt x="232" y="231"/>
                  <a:pt x="232" y="231"/>
                  <a:pt x="232" y="231"/>
                </a:cubicBezTo>
                <a:cubicBezTo>
                  <a:pt x="235" y="237"/>
                  <a:pt x="235" y="237"/>
                  <a:pt x="235" y="237"/>
                </a:cubicBezTo>
                <a:cubicBezTo>
                  <a:pt x="233" y="241"/>
                  <a:pt x="233" y="241"/>
                  <a:pt x="233" y="241"/>
                </a:cubicBezTo>
                <a:cubicBezTo>
                  <a:pt x="238" y="243"/>
                  <a:pt x="238" y="243"/>
                  <a:pt x="238" y="243"/>
                </a:cubicBezTo>
                <a:cubicBezTo>
                  <a:pt x="238" y="243"/>
                  <a:pt x="239" y="244"/>
                  <a:pt x="238" y="246"/>
                </a:cubicBezTo>
                <a:cubicBezTo>
                  <a:pt x="237" y="247"/>
                  <a:pt x="236" y="254"/>
                  <a:pt x="236" y="254"/>
                </a:cubicBezTo>
                <a:cubicBezTo>
                  <a:pt x="241" y="262"/>
                  <a:pt x="241" y="262"/>
                  <a:pt x="241" y="262"/>
                </a:cubicBezTo>
                <a:cubicBezTo>
                  <a:pt x="248" y="263"/>
                  <a:pt x="248" y="263"/>
                  <a:pt x="248" y="263"/>
                </a:cubicBezTo>
                <a:cubicBezTo>
                  <a:pt x="248" y="263"/>
                  <a:pt x="252" y="263"/>
                  <a:pt x="252" y="264"/>
                </a:cubicBezTo>
                <a:cubicBezTo>
                  <a:pt x="253" y="265"/>
                  <a:pt x="254" y="268"/>
                  <a:pt x="254" y="268"/>
                </a:cubicBezTo>
                <a:cubicBezTo>
                  <a:pt x="251" y="274"/>
                  <a:pt x="251" y="274"/>
                  <a:pt x="251" y="274"/>
                </a:cubicBezTo>
                <a:cubicBezTo>
                  <a:pt x="251" y="274"/>
                  <a:pt x="252" y="277"/>
                  <a:pt x="255" y="279"/>
                </a:cubicBezTo>
                <a:cubicBezTo>
                  <a:pt x="257" y="280"/>
                  <a:pt x="259" y="280"/>
                  <a:pt x="259" y="282"/>
                </a:cubicBezTo>
                <a:cubicBezTo>
                  <a:pt x="260" y="284"/>
                  <a:pt x="260" y="287"/>
                  <a:pt x="261" y="286"/>
                </a:cubicBezTo>
                <a:cubicBezTo>
                  <a:pt x="263" y="286"/>
                  <a:pt x="267" y="287"/>
                  <a:pt x="267" y="287"/>
                </a:cubicBezTo>
                <a:cubicBezTo>
                  <a:pt x="270" y="292"/>
                  <a:pt x="270" y="292"/>
                  <a:pt x="270" y="292"/>
                </a:cubicBezTo>
                <a:cubicBezTo>
                  <a:pt x="272" y="296"/>
                  <a:pt x="272" y="296"/>
                  <a:pt x="272" y="296"/>
                </a:cubicBezTo>
                <a:cubicBezTo>
                  <a:pt x="272" y="296"/>
                  <a:pt x="272" y="299"/>
                  <a:pt x="272" y="300"/>
                </a:cubicBezTo>
                <a:cubicBezTo>
                  <a:pt x="272" y="302"/>
                  <a:pt x="271" y="308"/>
                  <a:pt x="271" y="308"/>
                </a:cubicBezTo>
                <a:cubicBezTo>
                  <a:pt x="266" y="316"/>
                  <a:pt x="266" y="316"/>
                  <a:pt x="266" y="316"/>
                </a:cubicBezTo>
                <a:cubicBezTo>
                  <a:pt x="266" y="316"/>
                  <a:pt x="270" y="321"/>
                  <a:pt x="273" y="323"/>
                </a:cubicBezTo>
                <a:cubicBezTo>
                  <a:pt x="276" y="325"/>
                  <a:pt x="280" y="328"/>
                  <a:pt x="281" y="328"/>
                </a:cubicBezTo>
                <a:cubicBezTo>
                  <a:pt x="282" y="328"/>
                  <a:pt x="287" y="329"/>
                  <a:pt x="289" y="330"/>
                </a:cubicBezTo>
                <a:cubicBezTo>
                  <a:pt x="290" y="330"/>
                  <a:pt x="294" y="332"/>
                  <a:pt x="295" y="333"/>
                </a:cubicBezTo>
                <a:cubicBezTo>
                  <a:pt x="296" y="334"/>
                  <a:pt x="303" y="338"/>
                  <a:pt x="303" y="338"/>
                </a:cubicBezTo>
                <a:cubicBezTo>
                  <a:pt x="309" y="341"/>
                  <a:pt x="309" y="341"/>
                  <a:pt x="309" y="341"/>
                </a:cubicBezTo>
                <a:cubicBezTo>
                  <a:pt x="315" y="346"/>
                  <a:pt x="315" y="346"/>
                  <a:pt x="315" y="346"/>
                </a:cubicBezTo>
                <a:cubicBezTo>
                  <a:pt x="317" y="358"/>
                  <a:pt x="317" y="358"/>
                  <a:pt x="317" y="358"/>
                </a:cubicBezTo>
                <a:cubicBezTo>
                  <a:pt x="317" y="358"/>
                  <a:pt x="315" y="376"/>
                  <a:pt x="314" y="378"/>
                </a:cubicBezTo>
                <a:cubicBezTo>
                  <a:pt x="314" y="380"/>
                  <a:pt x="311" y="389"/>
                  <a:pt x="310" y="390"/>
                </a:cubicBezTo>
                <a:cubicBezTo>
                  <a:pt x="308" y="391"/>
                  <a:pt x="306" y="392"/>
                  <a:pt x="306" y="394"/>
                </a:cubicBezTo>
                <a:cubicBezTo>
                  <a:pt x="306" y="396"/>
                  <a:pt x="303" y="407"/>
                  <a:pt x="303" y="407"/>
                </a:cubicBezTo>
                <a:cubicBezTo>
                  <a:pt x="303" y="407"/>
                  <a:pt x="300" y="414"/>
                  <a:pt x="300" y="416"/>
                </a:cubicBezTo>
                <a:cubicBezTo>
                  <a:pt x="300" y="418"/>
                  <a:pt x="297" y="424"/>
                  <a:pt x="297" y="426"/>
                </a:cubicBezTo>
                <a:cubicBezTo>
                  <a:pt x="296" y="427"/>
                  <a:pt x="294" y="435"/>
                  <a:pt x="294" y="435"/>
                </a:cubicBezTo>
                <a:cubicBezTo>
                  <a:pt x="281" y="461"/>
                  <a:pt x="281" y="461"/>
                  <a:pt x="281" y="461"/>
                </a:cubicBezTo>
                <a:cubicBezTo>
                  <a:pt x="278" y="471"/>
                  <a:pt x="278" y="471"/>
                  <a:pt x="278" y="471"/>
                </a:cubicBezTo>
                <a:cubicBezTo>
                  <a:pt x="278" y="471"/>
                  <a:pt x="275" y="472"/>
                  <a:pt x="274" y="474"/>
                </a:cubicBezTo>
                <a:cubicBezTo>
                  <a:pt x="273" y="477"/>
                  <a:pt x="272" y="479"/>
                  <a:pt x="271" y="482"/>
                </a:cubicBezTo>
                <a:cubicBezTo>
                  <a:pt x="271" y="484"/>
                  <a:pt x="266" y="493"/>
                  <a:pt x="266" y="493"/>
                </a:cubicBezTo>
                <a:cubicBezTo>
                  <a:pt x="264" y="498"/>
                  <a:pt x="264" y="498"/>
                  <a:pt x="264" y="498"/>
                </a:cubicBezTo>
                <a:cubicBezTo>
                  <a:pt x="260" y="503"/>
                  <a:pt x="260" y="503"/>
                  <a:pt x="260" y="503"/>
                </a:cubicBezTo>
                <a:cubicBezTo>
                  <a:pt x="260" y="503"/>
                  <a:pt x="257" y="505"/>
                  <a:pt x="257" y="505"/>
                </a:cubicBezTo>
                <a:cubicBezTo>
                  <a:pt x="257" y="505"/>
                  <a:pt x="255" y="505"/>
                  <a:pt x="255" y="505"/>
                </a:cubicBezTo>
                <a:cubicBezTo>
                  <a:pt x="250" y="505"/>
                  <a:pt x="250" y="505"/>
                  <a:pt x="250" y="505"/>
                </a:cubicBezTo>
                <a:cubicBezTo>
                  <a:pt x="247" y="503"/>
                  <a:pt x="247" y="503"/>
                  <a:pt x="247" y="503"/>
                </a:cubicBezTo>
                <a:cubicBezTo>
                  <a:pt x="247" y="503"/>
                  <a:pt x="244" y="505"/>
                  <a:pt x="244" y="505"/>
                </a:cubicBezTo>
                <a:cubicBezTo>
                  <a:pt x="244" y="506"/>
                  <a:pt x="242" y="507"/>
                  <a:pt x="242" y="508"/>
                </a:cubicBezTo>
                <a:cubicBezTo>
                  <a:pt x="242" y="508"/>
                  <a:pt x="241" y="510"/>
                  <a:pt x="240" y="510"/>
                </a:cubicBezTo>
                <a:cubicBezTo>
                  <a:pt x="239" y="511"/>
                  <a:pt x="238" y="512"/>
                  <a:pt x="237" y="512"/>
                </a:cubicBezTo>
                <a:cubicBezTo>
                  <a:pt x="237" y="513"/>
                  <a:pt x="235" y="513"/>
                  <a:pt x="235" y="513"/>
                </a:cubicBezTo>
                <a:cubicBezTo>
                  <a:pt x="235" y="513"/>
                  <a:pt x="235" y="514"/>
                  <a:pt x="234" y="515"/>
                </a:cubicBezTo>
                <a:cubicBezTo>
                  <a:pt x="234" y="515"/>
                  <a:pt x="231" y="515"/>
                  <a:pt x="230" y="514"/>
                </a:cubicBezTo>
                <a:cubicBezTo>
                  <a:pt x="229" y="513"/>
                  <a:pt x="227" y="512"/>
                  <a:pt x="228" y="512"/>
                </a:cubicBezTo>
                <a:cubicBezTo>
                  <a:pt x="228" y="513"/>
                  <a:pt x="227" y="515"/>
                  <a:pt x="227" y="515"/>
                </a:cubicBezTo>
                <a:cubicBezTo>
                  <a:pt x="227" y="516"/>
                  <a:pt x="225" y="519"/>
                  <a:pt x="224" y="519"/>
                </a:cubicBezTo>
                <a:cubicBezTo>
                  <a:pt x="223" y="519"/>
                  <a:pt x="221" y="518"/>
                  <a:pt x="220" y="517"/>
                </a:cubicBezTo>
                <a:cubicBezTo>
                  <a:pt x="219" y="517"/>
                  <a:pt x="218" y="517"/>
                  <a:pt x="218" y="517"/>
                </a:cubicBezTo>
                <a:cubicBezTo>
                  <a:pt x="218" y="518"/>
                  <a:pt x="218" y="521"/>
                  <a:pt x="218" y="522"/>
                </a:cubicBezTo>
                <a:cubicBezTo>
                  <a:pt x="218" y="522"/>
                  <a:pt x="218" y="523"/>
                  <a:pt x="218" y="524"/>
                </a:cubicBezTo>
                <a:cubicBezTo>
                  <a:pt x="217" y="524"/>
                  <a:pt x="215" y="525"/>
                  <a:pt x="215" y="525"/>
                </a:cubicBezTo>
                <a:cubicBezTo>
                  <a:pt x="215" y="525"/>
                  <a:pt x="216" y="527"/>
                  <a:pt x="215" y="527"/>
                </a:cubicBezTo>
                <a:cubicBezTo>
                  <a:pt x="214" y="528"/>
                  <a:pt x="213" y="529"/>
                  <a:pt x="212" y="529"/>
                </a:cubicBezTo>
                <a:cubicBezTo>
                  <a:pt x="212" y="528"/>
                  <a:pt x="210" y="527"/>
                  <a:pt x="210" y="527"/>
                </a:cubicBezTo>
                <a:cubicBezTo>
                  <a:pt x="209" y="528"/>
                  <a:pt x="208" y="530"/>
                  <a:pt x="208" y="530"/>
                </a:cubicBezTo>
                <a:cubicBezTo>
                  <a:pt x="208" y="531"/>
                  <a:pt x="207" y="532"/>
                  <a:pt x="207" y="532"/>
                </a:cubicBezTo>
                <a:cubicBezTo>
                  <a:pt x="207" y="532"/>
                  <a:pt x="200" y="540"/>
                  <a:pt x="200" y="540"/>
                </a:cubicBezTo>
                <a:cubicBezTo>
                  <a:pt x="199" y="540"/>
                  <a:pt x="197" y="537"/>
                  <a:pt x="197" y="537"/>
                </a:cubicBezTo>
                <a:cubicBezTo>
                  <a:pt x="197" y="538"/>
                  <a:pt x="197" y="540"/>
                  <a:pt x="197" y="540"/>
                </a:cubicBezTo>
                <a:cubicBezTo>
                  <a:pt x="196" y="541"/>
                  <a:pt x="194" y="542"/>
                  <a:pt x="194" y="542"/>
                </a:cubicBezTo>
                <a:cubicBezTo>
                  <a:pt x="194" y="543"/>
                  <a:pt x="193" y="542"/>
                  <a:pt x="192" y="542"/>
                </a:cubicBezTo>
                <a:cubicBezTo>
                  <a:pt x="192" y="543"/>
                  <a:pt x="191" y="543"/>
                  <a:pt x="191" y="544"/>
                </a:cubicBezTo>
                <a:cubicBezTo>
                  <a:pt x="191" y="545"/>
                  <a:pt x="190" y="546"/>
                  <a:pt x="190" y="546"/>
                </a:cubicBezTo>
                <a:cubicBezTo>
                  <a:pt x="190" y="546"/>
                  <a:pt x="188" y="547"/>
                  <a:pt x="188" y="548"/>
                </a:cubicBezTo>
                <a:cubicBezTo>
                  <a:pt x="187" y="549"/>
                  <a:pt x="185" y="550"/>
                  <a:pt x="185" y="550"/>
                </a:cubicBezTo>
                <a:cubicBezTo>
                  <a:pt x="185" y="550"/>
                  <a:pt x="184" y="551"/>
                  <a:pt x="183" y="550"/>
                </a:cubicBezTo>
                <a:cubicBezTo>
                  <a:pt x="182" y="550"/>
                  <a:pt x="180" y="547"/>
                  <a:pt x="180" y="547"/>
                </a:cubicBezTo>
                <a:cubicBezTo>
                  <a:pt x="180" y="547"/>
                  <a:pt x="178" y="547"/>
                  <a:pt x="178" y="548"/>
                </a:cubicBezTo>
                <a:cubicBezTo>
                  <a:pt x="177" y="549"/>
                  <a:pt x="177" y="550"/>
                  <a:pt x="176" y="550"/>
                </a:cubicBezTo>
                <a:cubicBezTo>
                  <a:pt x="175" y="551"/>
                  <a:pt x="174" y="551"/>
                  <a:pt x="173" y="551"/>
                </a:cubicBezTo>
                <a:cubicBezTo>
                  <a:pt x="172" y="552"/>
                  <a:pt x="170" y="552"/>
                  <a:pt x="170" y="553"/>
                </a:cubicBezTo>
                <a:cubicBezTo>
                  <a:pt x="169" y="553"/>
                  <a:pt x="168" y="555"/>
                  <a:pt x="168" y="556"/>
                </a:cubicBezTo>
                <a:cubicBezTo>
                  <a:pt x="168" y="557"/>
                  <a:pt x="170" y="557"/>
                  <a:pt x="168" y="557"/>
                </a:cubicBezTo>
                <a:cubicBezTo>
                  <a:pt x="166" y="558"/>
                  <a:pt x="163" y="558"/>
                  <a:pt x="163" y="558"/>
                </a:cubicBezTo>
                <a:cubicBezTo>
                  <a:pt x="163" y="558"/>
                  <a:pt x="161" y="559"/>
                  <a:pt x="161" y="560"/>
                </a:cubicBezTo>
                <a:cubicBezTo>
                  <a:pt x="160" y="561"/>
                  <a:pt x="161" y="561"/>
                  <a:pt x="159" y="562"/>
                </a:cubicBezTo>
                <a:cubicBezTo>
                  <a:pt x="158" y="562"/>
                  <a:pt x="157" y="563"/>
                  <a:pt x="157" y="563"/>
                </a:cubicBezTo>
                <a:cubicBezTo>
                  <a:pt x="155" y="561"/>
                  <a:pt x="155" y="561"/>
                  <a:pt x="155" y="561"/>
                </a:cubicBezTo>
                <a:cubicBezTo>
                  <a:pt x="156" y="559"/>
                  <a:pt x="156" y="559"/>
                  <a:pt x="156" y="559"/>
                </a:cubicBezTo>
                <a:cubicBezTo>
                  <a:pt x="156" y="559"/>
                  <a:pt x="155" y="557"/>
                  <a:pt x="155" y="558"/>
                </a:cubicBezTo>
                <a:cubicBezTo>
                  <a:pt x="154" y="560"/>
                  <a:pt x="155" y="561"/>
                  <a:pt x="155" y="561"/>
                </a:cubicBezTo>
                <a:cubicBezTo>
                  <a:pt x="155" y="561"/>
                  <a:pt x="154" y="561"/>
                  <a:pt x="154" y="562"/>
                </a:cubicBezTo>
                <a:cubicBezTo>
                  <a:pt x="153" y="563"/>
                  <a:pt x="154" y="563"/>
                  <a:pt x="153" y="564"/>
                </a:cubicBezTo>
                <a:cubicBezTo>
                  <a:pt x="153" y="565"/>
                  <a:pt x="152" y="566"/>
                  <a:pt x="151" y="566"/>
                </a:cubicBezTo>
                <a:cubicBezTo>
                  <a:pt x="151" y="567"/>
                  <a:pt x="150" y="567"/>
                  <a:pt x="149" y="567"/>
                </a:cubicBezTo>
                <a:cubicBezTo>
                  <a:pt x="149" y="567"/>
                  <a:pt x="147" y="567"/>
                  <a:pt x="147" y="567"/>
                </a:cubicBezTo>
                <a:cubicBezTo>
                  <a:pt x="146" y="567"/>
                  <a:pt x="145" y="566"/>
                  <a:pt x="146" y="566"/>
                </a:cubicBezTo>
                <a:cubicBezTo>
                  <a:pt x="146" y="566"/>
                  <a:pt x="148" y="565"/>
                  <a:pt x="148" y="565"/>
                </a:cubicBezTo>
                <a:cubicBezTo>
                  <a:pt x="148" y="565"/>
                  <a:pt x="149" y="564"/>
                  <a:pt x="148" y="564"/>
                </a:cubicBezTo>
                <a:cubicBezTo>
                  <a:pt x="147" y="563"/>
                  <a:pt x="146" y="562"/>
                  <a:pt x="146" y="562"/>
                </a:cubicBezTo>
                <a:cubicBezTo>
                  <a:pt x="146" y="562"/>
                  <a:pt x="147" y="563"/>
                  <a:pt x="144" y="563"/>
                </a:cubicBezTo>
                <a:cubicBezTo>
                  <a:pt x="142" y="564"/>
                  <a:pt x="141" y="564"/>
                  <a:pt x="141" y="563"/>
                </a:cubicBezTo>
                <a:cubicBezTo>
                  <a:pt x="141" y="563"/>
                  <a:pt x="139" y="563"/>
                  <a:pt x="140" y="562"/>
                </a:cubicBezTo>
                <a:cubicBezTo>
                  <a:pt x="142" y="561"/>
                  <a:pt x="142" y="560"/>
                  <a:pt x="143" y="560"/>
                </a:cubicBezTo>
                <a:cubicBezTo>
                  <a:pt x="144" y="560"/>
                  <a:pt x="144" y="558"/>
                  <a:pt x="144" y="557"/>
                </a:cubicBezTo>
                <a:cubicBezTo>
                  <a:pt x="144" y="557"/>
                  <a:pt x="146" y="559"/>
                  <a:pt x="143" y="557"/>
                </a:cubicBezTo>
                <a:cubicBezTo>
                  <a:pt x="141" y="554"/>
                  <a:pt x="141" y="554"/>
                  <a:pt x="141" y="554"/>
                </a:cubicBezTo>
                <a:cubicBezTo>
                  <a:pt x="141" y="554"/>
                  <a:pt x="140" y="555"/>
                  <a:pt x="140" y="556"/>
                </a:cubicBezTo>
                <a:cubicBezTo>
                  <a:pt x="141" y="557"/>
                  <a:pt x="143" y="558"/>
                  <a:pt x="140" y="559"/>
                </a:cubicBezTo>
                <a:cubicBezTo>
                  <a:pt x="137" y="559"/>
                  <a:pt x="137" y="559"/>
                  <a:pt x="137" y="559"/>
                </a:cubicBezTo>
                <a:cubicBezTo>
                  <a:pt x="136" y="560"/>
                  <a:pt x="133" y="560"/>
                  <a:pt x="133" y="560"/>
                </a:cubicBezTo>
                <a:cubicBezTo>
                  <a:pt x="133" y="560"/>
                  <a:pt x="131" y="560"/>
                  <a:pt x="132" y="561"/>
                </a:cubicBezTo>
                <a:cubicBezTo>
                  <a:pt x="132" y="562"/>
                  <a:pt x="134" y="563"/>
                  <a:pt x="134" y="563"/>
                </a:cubicBezTo>
                <a:cubicBezTo>
                  <a:pt x="134" y="563"/>
                  <a:pt x="134" y="564"/>
                  <a:pt x="132" y="564"/>
                </a:cubicBezTo>
                <a:cubicBezTo>
                  <a:pt x="131" y="565"/>
                  <a:pt x="129" y="565"/>
                  <a:pt x="129" y="565"/>
                </a:cubicBezTo>
                <a:cubicBezTo>
                  <a:pt x="128" y="566"/>
                  <a:pt x="128" y="566"/>
                  <a:pt x="128" y="566"/>
                </a:cubicBezTo>
                <a:cubicBezTo>
                  <a:pt x="128" y="566"/>
                  <a:pt x="127" y="566"/>
                  <a:pt x="127" y="565"/>
                </a:cubicBezTo>
                <a:cubicBezTo>
                  <a:pt x="127" y="565"/>
                  <a:pt x="128" y="564"/>
                  <a:pt x="128" y="563"/>
                </a:cubicBezTo>
                <a:cubicBezTo>
                  <a:pt x="128" y="562"/>
                  <a:pt x="129" y="563"/>
                  <a:pt x="128" y="562"/>
                </a:cubicBezTo>
                <a:cubicBezTo>
                  <a:pt x="127" y="560"/>
                  <a:pt x="126" y="560"/>
                  <a:pt x="126" y="559"/>
                </a:cubicBezTo>
                <a:cubicBezTo>
                  <a:pt x="127" y="558"/>
                  <a:pt x="129" y="557"/>
                  <a:pt x="129" y="557"/>
                </a:cubicBezTo>
                <a:cubicBezTo>
                  <a:pt x="129" y="556"/>
                  <a:pt x="129" y="555"/>
                  <a:pt x="129" y="555"/>
                </a:cubicBezTo>
                <a:cubicBezTo>
                  <a:pt x="129" y="555"/>
                  <a:pt x="128" y="555"/>
                  <a:pt x="129" y="554"/>
                </a:cubicBezTo>
                <a:cubicBezTo>
                  <a:pt x="130" y="552"/>
                  <a:pt x="131" y="551"/>
                  <a:pt x="131" y="551"/>
                </a:cubicBezTo>
                <a:cubicBezTo>
                  <a:pt x="131" y="550"/>
                  <a:pt x="130" y="549"/>
                  <a:pt x="129" y="549"/>
                </a:cubicBezTo>
                <a:cubicBezTo>
                  <a:pt x="129" y="549"/>
                  <a:pt x="128" y="551"/>
                  <a:pt x="128" y="552"/>
                </a:cubicBezTo>
                <a:cubicBezTo>
                  <a:pt x="128" y="552"/>
                  <a:pt x="129" y="554"/>
                  <a:pt x="126" y="553"/>
                </a:cubicBezTo>
                <a:cubicBezTo>
                  <a:pt x="123" y="553"/>
                  <a:pt x="121" y="553"/>
                  <a:pt x="120" y="552"/>
                </a:cubicBezTo>
                <a:cubicBezTo>
                  <a:pt x="120" y="551"/>
                  <a:pt x="118" y="550"/>
                  <a:pt x="121" y="550"/>
                </a:cubicBezTo>
                <a:cubicBezTo>
                  <a:pt x="124" y="549"/>
                  <a:pt x="124" y="549"/>
                  <a:pt x="124" y="549"/>
                </a:cubicBezTo>
                <a:cubicBezTo>
                  <a:pt x="125" y="548"/>
                  <a:pt x="125" y="547"/>
                  <a:pt x="125" y="546"/>
                </a:cubicBezTo>
                <a:cubicBezTo>
                  <a:pt x="124" y="546"/>
                  <a:pt x="123" y="544"/>
                  <a:pt x="123" y="545"/>
                </a:cubicBezTo>
                <a:cubicBezTo>
                  <a:pt x="122" y="547"/>
                  <a:pt x="122" y="548"/>
                  <a:pt x="122" y="548"/>
                </a:cubicBezTo>
                <a:cubicBezTo>
                  <a:pt x="122" y="548"/>
                  <a:pt x="118" y="548"/>
                  <a:pt x="118" y="548"/>
                </a:cubicBezTo>
                <a:cubicBezTo>
                  <a:pt x="118" y="548"/>
                  <a:pt x="117" y="547"/>
                  <a:pt x="117" y="546"/>
                </a:cubicBezTo>
                <a:cubicBezTo>
                  <a:pt x="117" y="546"/>
                  <a:pt x="118" y="542"/>
                  <a:pt x="118" y="542"/>
                </a:cubicBezTo>
                <a:cubicBezTo>
                  <a:pt x="118" y="542"/>
                  <a:pt x="120" y="541"/>
                  <a:pt x="119" y="541"/>
                </a:cubicBezTo>
                <a:cubicBezTo>
                  <a:pt x="119" y="541"/>
                  <a:pt x="117" y="540"/>
                  <a:pt x="117" y="541"/>
                </a:cubicBezTo>
                <a:cubicBezTo>
                  <a:pt x="116" y="541"/>
                  <a:pt x="117" y="542"/>
                  <a:pt x="117" y="543"/>
                </a:cubicBezTo>
                <a:cubicBezTo>
                  <a:pt x="117" y="544"/>
                  <a:pt x="117" y="545"/>
                  <a:pt x="116" y="545"/>
                </a:cubicBezTo>
                <a:cubicBezTo>
                  <a:pt x="115" y="546"/>
                  <a:pt x="111" y="546"/>
                  <a:pt x="111" y="546"/>
                </a:cubicBezTo>
                <a:cubicBezTo>
                  <a:pt x="111" y="545"/>
                  <a:pt x="110" y="545"/>
                  <a:pt x="111" y="544"/>
                </a:cubicBezTo>
                <a:cubicBezTo>
                  <a:pt x="111" y="543"/>
                  <a:pt x="111" y="542"/>
                  <a:pt x="111" y="542"/>
                </a:cubicBezTo>
                <a:cubicBezTo>
                  <a:pt x="111" y="542"/>
                  <a:pt x="110" y="540"/>
                  <a:pt x="110" y="541"/>
                </a:cubicBezTo>
                <a:cubicBezTo>
                  <a:pt x="109" y="541"/>
                  <a:pt x="108" y="541"/>
                  <a:pt x="108" y="541"/>
                </a:cubicBezTo>
                <a:cubicBezTo>
                  <a:pt x="108" y="539"/>
                  <a:pt x="108" y="539"/>
                  <a:pt x="108" y="539"/>
                </a:cubicBezTo>
                <a:cubicBezTo>
                  <a:pt x="106" y="539"/>
                  <a:pt x="106" y="539"/>
                  <a:pt x="106" y="539"/>
                </a:cubicBezTo>
                <a:cubicBezTo>
                  <a:pt x="105" y="539"/>
                  <a:pt x="105" y="539"/>
                  <a:pt x="105" y="539"/>
                </a:cubicBezTo>
                <a:cubicBezTo>
                  <a:pt x="105" y="539"/>
                  <a:pt x="104" y="538"/>
                  <a:pt x="104" y="538"/>
                </a:cubicBezTo>
                <a:cubicBezTo>
                  <a:pt x="103" y="538"/>
                  <a:pt x="103" y="538"/>
                  <a:pt x="103" y="539"/>
                </a:cubicBezTo>
                <a:cubicBezTo>
                  <a:pt x="102" y="539"/>
                  <a:pt x="99" y="540"/>
                  <a:pt x="99" y="540"/>
                </a:cubicBezTo>
                <a:cubicBezTo>
                  <a:pt x="99" y="540"/>
                  <a:pt x="99" y="538"/>
                  <a:pt x="98" y="540"/>
                </a:cubicBezTo>
                <a:cubicBezTo>
                  <a:pt x="98" y="541"/>
                  <a:pt x="93" y="541"/>
                  <a:pt x="93" y="541"/>
                </a:cubicBezTo>
                <a:cubicBezTo>
                  <a:pt x="93" y="541"/>
                  <a:pt x="92" y="539"/>
                  <a:pt x="92" y="538"/>
                </a:cubicBezTo>
                <a:cubicBezTo>
                  <a:pt x="92" y="538"/>
                  <a:pt x="93" y="535"/>
                  <a:pt x="93" y="535"/>
                </a:cubicBezTo>
                <a:cubicBezTo>
                  <a:pt x="94" y="534"/>
                  <a:pt x="94" y="534"/>
                  <a:pt x="94" y="534"/>
                </a:cubicBezTo>
                <a:cubicBezTo>
                  <a:pt x="93" y="533"/>
                  <a:pt x="93" y="533"/>
                  <a:pt x="93" y="533"/>
                </a:cubicBezTo>
                <a:cubicBezTo>
                  <a:pt x="93" y="533"/>
                  <a:pt x="90" y="533"/>
                  <a:pt x="91" y="533"/>
                </a:cubicBezTo>
                <a:cubicBezTo>
                  <a:pt x="91" y="532"/>
                  <a:pt x="93" y="530"/>
                  <a:pt x="93" y="530"/>
                </a:cubicBezTo>
                <a:cubicBezTo>
                  <a:pt x="93" y="530"/>
                  <a:pt x="94" y="529"/>
                  <a:pt x="94" y="529"/>
                </a:cubicBezTo>
                <a:cubicBezTo>
                  <a:pt x="95" y="528"/>
                  <a:pt x="97" y="528"/>
                  <a:pt x="96" y="527"/>
                </a:cubicBezTo>
                <a:cubicBezTo>
                  <a:pt x="95" y="527"/>
                  <a:pt x="94" y="526"/>
                  <a:pt x="94" y="526"/>
                </a:cubicBezTo>
                <a:cubicBezTo>
                  <a:pt x="94" y="526"/>
                  <a:pt x="93" y="526"/>
                  <a:pt x="93" y="525"/>
                </a:cubicBezTo>
                <a:cubicBezTo>
                  <a:pt x="93" y="525"/>
                  <a:pt x="94" y="523"/>
                  <a:pt x="94" y="522"/>
                </a:cubicBezTo>
                <a:cubicBezTo>
                  <a:pt x="94" y="521"/>
                  <a:pt x="93" y="520"/>
                  <a:pt x="93" y="520"/>
                </a:cubicBezTo>
                <a:cubicBezTo>
                  <a:pt x="92" y="520"/>
                  <a:pt x="93" y="521"/>
                  <a:pt x="91" y="521"/>
                </a:cubicBezTo>
                <a:cubicBezTo>
                  <a:pt x="90" y="522"/>
                  <a:pt x="87" y="524"/>
                  <a:pt x="87" y="524"/>
                </a:cubicBezTo>
                <a:cubicBezTo>
                  <a:pt x="87" y="523"/>
                  <a:pt x="87" y="522"/>
                  <a:pt x="87" y="521"/>
                </a:cubicBezTo>
                <a:cubicBezTo>
                  <a:pt x="88" y="520"/>
                  <a:pt x="91" y="520"/>
                  <a:pt x="92" y="519"/>
                </a:cubicBezTo>
                <a:cubicBezTo>
                  <a:pt x="92" y="518"/>
                  <a:pt x="90" y="515"/>
                  <a:pt x="90" y="515"/>
                </a:cubicBezTo>
                <a:cubicBezTo>
                  <a:pt x="90" y="515"/>
                  <a:pt x="92" y="516"/>
                  <a:pt x="91" y="514"/>
                </a:cubicBezTo>
                <a:cubicBezTo>
                  <a:pt x="89" y="513"/>
                  <a:pt x="89" y="513"/>
                  <a:pt x="89" y="513"/>
                </a:cubicBezTo>
                <a:cubicBezTo>
                  <a:pt x="89" y="512"/>
                  <a:pt x="89" y="511"/>
                  <a:pt x="90" y="510"/>
                </a:cubicBezTo>
                <a:cubicBezTo>
                  <a:pt x="91" y="508"/>
                  <a:pt x="92" y="508"/>
                  <a:pt x="92" y="507"/>
                </a:cubicBezTo>
                <a:cubicBezTo>
                  <a:pt x="92" y="507"/>
                  <a:pt x="89" y="506"/>
                  <a:pt x="89" y="505"/>
                </a:cubicBezTo>
                <a:cubicBezTo>
                  <a:pt x="89" y="504"/>
                  <a:pt x="87" y="504"/>
                  <a:pt x="89" y="502"/>
                </a:cubicBezTo>
                <a:cubicBezTo>
                  <a:pt x="90" y="501"/>
                  <a:pt x="91" y="501"/>
                  <a:pt x="91" y="501"/>
                </a:cubicBezTo>
                <a:cubicBezTo>
                  <a:pt x="91" y="501"/>
                  <a:pt x="91" y="498"/>
                  <a:pt x="91" y="497"/>
                </a:cubicBezTo>
                <a:cubicBezTo>
                  <a:pt x="91" y="496"/>
                  <a:pt x="92" y="496"/>
                  <a:pt x="92" y="495"/>
                </a:cubicBezTo>
                <a:cubicBezTo>
                  <a:pt x="91" y="494"/>
                  <a:pt x="90" y="494"/>
                  <a:pt x="89" y="492"/>
                </a:cubicBezTo>
                <a:cubicBezTo>
                  <a:pt x="89" y="491"/>
                  <a:pt x="89" y="491"/>
                  <a:pt x="89" y="490"/>
                </a:cubicBezTo>
                <a:cubicBezTo>
                  <a:pt x="90" y="490"/>
                  <a:pt x="91" y="489"/>
                  <a:pt x="90" y="489"/>
                </a:cubicBezTo>
                <a:cubicBezTo>
                  <a:pt x="90" y="488"/>
                  <a:pt x="90" y="487"/>
                  <a:pt x="90" y="487"/>
                </a:cubicBezTo>
                <a:cubicBezTo>
                  <a:pt x="90" y="487"/>
                  <a:pt x="90" y="487"/>
                  <a:pt x="89" y="485"/>
                </a:cubicBezTo>
                <a:cubicBezTo>
                  <a:pt x="88" y="484"/>
                  <a:pt x="88" y="482"/>
                  <a:pt x="88" y="481"/>
                </a:cubicBezTo>
                <a:cubicBezTo>
                  <a:pt x="88" y="480"/>
                  <a:pt x="89" y="476"/>
                  <a:pt x="89" y="476"/>
                </a:cubicBezTo>
                <a:cubicBezTo>
                  <a:pt x="89" y="476"/>
                  <a:pt x="89" y="473"/>
                  <a:pt x="87" y="472"/>
                </a:cubicBezTo>
                <a:cubicBezTo>
                  <a:pt x="86" y="470"/>
                  <a:pt x="84" y="469"/>
                  <a:pt x="84" y="469"/>
                </a:cubicBezTo>
                <a:cubicBezTo>
                  <a:pt x="84" y="469"/>
                  <a:pt x="84" y="467"/>
                  <a:pt x="84" y="466"/>
                </a:cubicBezTo>
                <a:cubicBezTo>
                  <a:pt x="84" y="466"/>
                  <a:pt x="82" y="465"/>
                  <a:pt x="82" y="464"/>
                </a:cubicBezTo>
                <a:cubicBezTo>
                  <a:pt x="82" y="463"/>
                  <a:pt x="81" y="461"/>
                  <a:pt x="81" y="461"/>
                </a:cubicBezTo>
                <a:cubicBezTo>
                  <a:pt x="81" y="461"/>
                  <a:pt x="80" y="461"/>
                  <a:pt x="81" y="459"/>
                </a:cubicBezTo>
                <a:cubicBezTo>
                  <a:pt x="81" y="456"/>
                  <a:pt x="81" y="455"/>
                  <a:pt x="81" y="454"/>
                </a:cubicBezTo>
                <a:cubicBezTo>
                  <a:pt x="80" y="453"/>
                  <a:pt x="79" y="451"/>
                  <a:pt x="79" y="450"/>
                </a:cubicBezTo>
                <a:cubicBezTo>
                  <a:pt x="79" y="449"/>
                  <a:pt x="79" y="447"/>
                  <a:pt x="79" y="447"/>
                </a:cubicBezTo>
                <a:cubicBezTo>
                  <a:pt x="79" y="447"/>
                  <a:pt x="79" y="446"/>
                  <a:pt x="78" y="445"/>
                </a:cubicBezTo>
                <a:cubicBezTo>
                  <a:pt x="77" y="444"/>
                  <a:pt x="74" y="439"/>
                  <a:pt x="74" y="439"/>
                </a:cubicBezTo>
                <a:cubicBezTo>
                  <a:pt x="74" y="439"/>
                  <a:pt x="73" y="439"/>
                  <a:pt x="73" y="437"/>
                </a:cubicBezTo>
                <a:cubicBezTo>
                  <a:pt x="72" y="435"/>
                  <a:pt x="72" y="433"/>
                  <a:pt x="72" y="433"/>
                </a:cubicBezTo>
                <a:cubicBezTo>
                  <a:pt x="72" y="433"/>
                  <a:pt x="72" y="430"/>
                  <a:pt x="72" y="430"/>
                </a:cubicBezTo>
                <a:cubicBezTo>
                  <a:pt x="69" y="427"/>
                  <a:pt x="69" y="427"/>
                  <a:pt x="69" y="427"/>
                </a:cubicBezTo>
                <a:cubicBezTo>
                  <a:pt x="70" y="423"/>
                  <a:pt x="70" y="423"/>
                  <a:pt x="70" y="423"/>
                </a:cubicBezTo>
                <a:cubicBezTo>
                  <a:pt x="70" y="419"/>
                  <a:pt x="70" y="419"/>
                  <a:pt x="70" y="419"/>
                </a:cubicBezTo>
                <a:cubicBezTo>
                  <a:pt x="70" y="419"/>
                  <a:pt x="70" y="414"/>
                  <a:pt x="71" y="414"/>
                </a:cubicBezTo>
                <a:cubicBezTo>
                  <a:pt x="72" y="414"/>
                  <a:pt x="74" y="411"/>
                  <a:pt x="74" y="411"/>
                </a:cubicBezTo>
                <a:cubicBezTo>
                  <a:pt x="74" y="411"/>
                  <a:pt x="76" y="408"/>
                  <a:pt x="75" y="407"/>
                </a:cubicBezTo>
                <a:cubicBezTo>
                  <a:pt x="75" y="406"/>
                  <a:pt x="74" y="402"/>
                  <a:pt x="74" y="402"/>
                </a:cubicBezTo>
                <a:cubicBezTo>
                  <a:pt x="74" y="402"/>
                  <a:pt x="76" y="399"/>
                  <a:pt x="75" y="399"/>
                </a:cubicBezTo>
                <a:cubicBezTo>
                  <a:pt x="75" y="398"/>
                  <a:pt x="73" y="394"/>
                  <a:pt x="73" y="394"/>
                </a:cubicBezTo>
                <a:cubicBezTo>
                  <a:pt x="70" y="397"/>
                  <a:pt x="70" y="397"/>
                  <a:pt x="70" y="397"/>
                </a:cubicBezTo>
                <a:cubicBezTo>
                  <a:pt x="68" y="396"/>
                  <a:pt x="68" y="396"/>
                  <a:pt x="68" y="396"/>
                </a:cubicBezTo>
                <a:cubicBezTo>
                  <a:pt x="69" y="392"/>
                  <a:pt x="69" y="392"/>
                  <a:pt x="69" y="392"/>
                </a:cubicBezTo>
                <a:cubicBezTo>
                  <a:pt x="69" y="392"/>
                  <a:pt x="67" y="390"/>
                  <a:pt x="67" y="389"/>
                </a:cubicBezTo>
                <a:cubicBezTo>
                  <a:pt x="67" y="388"/>
                  <a:pt x="69" y="386"/>
                  <a:pt x="69" y="386"/>
                </a:cubicBezTo>
                <a:cubicBezTo>
                  <a:pt x="69" y="386"/>
                  <a:pt x="71" y="390"/>
                  <a:pt x="71" y="391"/>
                </a:cubicBezTo>
                <a:cubicBezTo>
                  <a:pt x="71" y="392"/>
                  <a:pt x="73" y="393"/>
                  <a:pt x="73" y="393"/>
                </a:cubicBezTo>
                <a:cubicBezTo>
                  <a:pt x="74" y="392"/>
                  <a:pt x="74" y="390"/>
                  <a:pt x="75" y="390"/>
                </a:cubicBezTo>
                <a:cubicBezTo>
                  <a:pt x="76" y="390"/>
                  <a:pt x="77" y="391"/>
                  <a:pt x="77" y="392"/>
                </a:cubicBezTo>
                <a:cubicBezTo>
                  <a:pt x="77" y="392"/>
                  <a:pt x="81" y="391"/>
                  <a:pt x="81" y="391"/>
                </a:cubicBezTo>
                <a:cubicBezTo>
                  <a:pt x="81" y="391"/>
                  <a:pt x="80" y="390"/>
                  <a:pt x="83" y="390"/>
                </a:cubicBezTo>
                <a:cubicBezTo>
                  <a:pt x="86" y="391"/>
                  <a:pt x="86" y="390"/>
                  <a:pt x="86" y="388"/>
                </a:cubicBezTo>
                <a:cubicBezTo>
                  <a:pt x="86" y="387"/>
                  <a:pt x="83" y="383"/>
                  <a:pt x="85" y="383"/>
                </a:cubicBezTo>
                <a:cubicBezTo>
                  <a:pt x="88" y="383"/>
                  <a:pt x="89" y="384"/>
                  <a:pt x="89" y="384"/>
                </a:cubicBezTo>
                <a:cubicBezTo>
                  <a:pt x="89" y="384"/>
                  <a:pt x="89" y="385"/>
                  <a:pt x="89" y="386"/>
                </a:cubicBezTo>
                <a:cubicBezTo>
                  <a:pt x="89" y="388"/>
                  <a:pt x="92" y="390"/>
                  <a:pt x="92" y="388"/>
                </a:cubicBezTo>
                <a:cubicBezTo>
                  <a:pt x="93" y="386"/>
                  <a:pt x="93" y="387"/>
                  <a:pt x="93" y="385"/>
                </a:cubicBezTo>
                <a:cubicBezTo>
                  <a:pt x="93" y="383"/>
                  <a:pt x="91" y="383"/>
                  <a:pt x="90" y="381"/>
                </a:cubicBezTo>
                <a:cubicBezTo>
                  <a:pt x="90" y="380"/>
                  <a:pt x="89" y="382"/>
                  <a:pt x="89" y="379"/>
                </a:cubicBezTo>
                <a:cubicBezTo>
                  <a:pt x="90" y="376"/>
                  <a:pt x="90" y="375"/>
                  <a:pt x="91" y="375"/>
                </a:cubicBezTo>
                <a:cubicBezTo>
                  <a:pt x="93" y="374"/>
                  <a:pt x="91" y="375"/>
                  <a:pt x="93" y="374"/>
                </a:cubicBezTo>
                <a:cubicBezTo>
                  <a:pt x="95" y="374"/>
                  <a:pt x="96" y="372"/>
                  <a:pt x="95" y="369"/>
                </a:cubicBezTo>
                <a:cubicBezTo>
                  <a:pt x="95" y="367"/>
                  <a:pt x="94" y="366"/>
                  <a:pt x="95" y="365"/>
                </a:cubicBezTo>
                <a:cubicBezTo>
                  <a:pt x="97" y="364"/>
                  <a:pt x="96" y="363"/>
                  <a:pt x="98" y="364"/>
                </a:cubicBezTo>
                <a:cubicBezTo>
                  <a:pt x="100" y="365"/>
                  <a:pt x="99" y="365"/>
                  <a:pt x="101" y="365"/>
                </a:cubicBezTo>
                <a:cubicBezTo>
                  <a:pt x="102" y="364"/>
                  <a:pt x="102" y="359"/>
                  <a:pt x="102" y="359"/>
                </a:cubicBezTo>
                <a:cubicBezTo>
                  <a:pt x="101" y="360"/>
                  <a:pt x="99" y="358"/>
                  <a:pt x="99" y="358"/>
                </a:cubicBezTo>
                <a:cubicBezTo>
                  <a:pt x="98" y="358"/>
                  <a:pt x="98" y="356"/>
                  <a:pt x="99" y="355"/>
                </a:cubicBezTo>
                <a:cubicBezTo>
                  <a:pt x="99" y="355"/>
                  <a:pt x="99" y="353"/>
                  <a:pt x="100" y="353"/>
                </a:cubicBezTo>
                <a:cubicBezTo>
                  <a:pt x="102" y="353"/>
                  <a:pt x="102" y="354"/>
                  <a:pt x="104" y="353"/>
                </a:cubicBezTo>
                <a:cubicBezTo>
                  <a:pt x="105" y="352"/>
                  <a:pt x="105" y="352"/>
                  <a:pt x="106" y="351"/>
                </a:cubicBezTo>
                <a:cubicBezTo>
                  <a:pt x="107" y="350"/>
                  <a:pt x="108" y="350"/>
                  <a:pt x="109" y="348"/>
                </a:cubicBezTo>
                <a:cubicBezTo>
                  <a:pt x="109" y="347"/>
                  <a:pt x="110" y="341"/>
                  <a:pt x="110" y="341"/>
                </a:cubicBezTo>
                <a:cubicBezTo>
                  <a:pt x="109" y="340"/>
                  <a:pt x="111" y="341"/>
                  <a:pt x="113" y="340"/>
                </a:cubicBezTo>
                <a:cubicBezTo>
                  <a:pt x="114" y="339"/>
                  <a:pt x="115" y="333"/>
                  <a:pt x="116" y="332"/>
                </a:cubicBezTo>
                <a:cubicBezTo>
                  <a:pt x="117" y="330"/>
                  <a:pt x="120" y="326"/>
                  <a:pt x="120" y="325"/>
                </a:cubicBezTo>
                <a:cubicBezTo>
                  <a:pt x="120" y="324"/>
                  <a:pt x="123" y="317"/>
                  <a:pt x="123" y="317"/>
                </a:cubicBezTo>
                <a:cubicBezTo>
                  <a:pt x="127" y="310"/>
                  <a:pt x="127" y="310"/>
                  <a:pt x="127" y="310"/>
                </a:cubicBezTo>
                <a:cubicBezTo>
                  <a:pt x="127" y="310"/>
                  <a:pt x="127" y="308"/>
                  <a:pt x="126" y="306"/>
                </a:cubicBezTo>
                <a:cubicBezTo>
                  <a:pt x="126" y="305"/>
                  <a:pt x="125" y="301"/>
                  <a:pt x="126" y="300"/>
                </a:cubicBezTo>
                <a:cubicBezTo>
                  <a:pt x="127" y="300"/>
                  <a:pt x="128" y="297"/>
                  <a:pt x="128" y="297"/>
                </a:cubicBezTo>
                <a:cubicBezTo>
                  <a:pt x="128" y="293"/>
                  <a:pt x="128" y="293"/>
                  <a:pt x="128" y="293"/>
                </a:cubicBezTo>
                <a:cubicBezTo>
                  <a:pt x="128" y="293"/>
                  <a:pt x="133" y="290"/>
                  <a:pt x="133" y="290"/>
                </a:cubicBezTo>
                <a:cubicBezTo>
                  <a:pt x="139" y="289"/>
                  <a:pt x="135" y="286"/>
                  <a:pt x="142" y="289"/>
                </a:cubicBezTo>
                <a:cubicBezTo>
                  <a:pt x="142" y="289"/>
                  <a:pt x="146" y="288"/>
                  <a:pt x="145" y="287"/>
                </a:cubicBezTo>
                <a:cubicBezTo>
                  <a:pt x="145" y="287"/>
                  <a:pt x="141" y="283"/>
                  <a:pt x="141" y="283"/>
                </a:cubicBezTo>
                <a:cubicBezTo>
                  <a:pt x="143" y="280"/>
                  <a:pt x="143" y="280"/>
                  <a:pt x="143" y="280"/>
                </a:cubicBezTo>
                <a:cubicBezTo>
                  <a:pt x="143" y="280"/>
                  <a:pt x="146" y="278"/>
                  <a:pt x="143" y="277"/>
                </a:cubicBezTo>
                <a:cubicBezTo>
                  <a:pt x="141" y="276"/>
                  <a:pt x="139" y="275"/>
                  <a:pt x="139" y="274"/>
                </a:cubicBezTo>
                <a:cubicBezTo>
                  <a:pt x="139" y="274"/>
                  <a:pt x="138" y="270"/>
                  <a:pt x="138" y="269"/>
                </a:cubicBezTo>
                <a:cubicBezTo>
                  <a:pt x="138" y="268"/>
                  <a:pt x="137" y="265"/>
                  <a:pt x="137" y="265"/>
                </a:cubicBezTo>
                <a:cubicBezTo>
                  <a:pt x="137" y="265"/>
                  <a:pt x="137" y="261"/>
                  <a:pt x="137" y="260"/>
                </a:cubicBezTo>
                <a:cubicBezTo>
                  <a:pt x="137" y="259"/>
                  <a:pt x="136" y="256"/>
                  <a:pt x="135" y="255"/>
                </a:cubicBezTo>
                <a:cubicBezTo>
                  <a:pt x="134" y="254"/>
                  <a:pt x="130" y="251"/>
                  <a:pt x="130" y="251"/>
                </a:cubicBezTo>
                <a:cubicBezTo>
                  <a:pt x="123" y="248"/>
                  <a:pt x="123" y="248"/>
                  <a:pt x="123" y="248"/>
                </a:cubicBezTo>
                <a:cubicBezTo>
                  <a:pt x="121" y="250"/>
                  <a:pt x="121" y="250"/>
                  <a:pt x="121" y="250"/>
                </a:cubicBezTo>
                <a:cubicBezTo>
                  <a:pt x="116" y="245"/>
                  <a:pt x="116" y="245"/>
                  <a:pt x="116" y="245"/>
                </a:cubicBezTo>
                <a:cubicBezTo>
                  <a:pt x="112" y="244"/>
                  <a:pt x="112" y="244"/>
                  <a:pt x="112" y="244"/>
                </a:cubicBezTo>
                <a:cubicBezTo>
                  <a:pt x="108" y="244"/>
                  <a:pt x="108" y="244"/>
                  <a:pt x="108" y="244"/>
                </a:cubicBezTo>
                <a:cubicBezTo>
                  <a:pt x="101" y="229"/>
                  <a:pt x="101" y="229"/>
                  <a:pt x="101" y="229"/>
                </a:cubicBezTo>
                <a:cubicBezTo>
                  <a:pt x="95" y="226"/>
                  <a:pt x="95" y="226"/>
                  <a:pt x="95" y="226"/>
                </a:cubicBezTo>
                <a:cubicBezTo>
                  <a:pt x="91" y="222"/>
                  <a:pt x="91" y="222"/>
                  <a:pt x="91" y="222"/>
                </a:cubicBezTo>
                <a:cubicBezTo>
                  <a:pt x="91" y="217"/>
                  <a:pt x="91" y="217"/>
                  <a:pt x="91" y="217"/>
                </a:cubicBezTo>
                <a:cubicBezTo>
                  <a:pt x="88" y="213"/>
                  <a:pt x="88" y="213"/>
                  <a:pt x="88" y="213"/>
                </a:cubicBezTo>
                <a:cubicBezTo>
                  <a:pt x="88" y="213"/>
                  <a:pt x="89" y="210"/>
                  <a:pt x="89" y="209"/>
                </a:cubicBezTo>
                <a:cubicBezTo>
                  <a:pt x="90" y="208"/>
                  <a:pt x="92" y="203"/>
                  <a:pt x="92" y="203"/>
                </a:cubicBezTo>
                <a:cubicBezTo>
                  <a:pt x="92" y="203"/>
                  <a:pt x="91" y="199"/>
                  <a:pt x="91" y="198"/>
                </a:cubicBezTo>
                <a:cubicBezTo>
                  <a:pt x="91" y="197"/>
                  <a:pt x="92" y="192"/>
                  <a:pt x="92" y="192"/>
                </a:cubicBezTo>
                <a:cubicBezTo>
                  <a:pt x="91" y="187"/>
                  <a:pt x="91" y="187"/>
                  <a:pt x="91" y="187"/>
                </a:cubicBezTo>
                <a:cubicBezTo>
                  <a:pt x="79" y="173"/>
                  <a:pt x="79" y="173"/>
                  <a:pt x="79" y="173"/>
                </a:cubicBezTo>
                <a:cubicBezTo>
                  <a:pt x="80" y="167"/>
                  <a:pt x="80" y="167"/>
                  <a:pt x="80" y="167"/>
                </a:cubicBezTo>
                <a:cubicBezTo>
                  <a:pt x="79" y="164"/>
                  <a:pt x="79" y="164"/>
                  <a:pt x="79" y="164"/>
                </a:cubicBezTo>
                <a:cubicBezTo>
                  <a:pt x="78" y="161"/>
                  <a:pt x="78" y="161"/>
                  <a:pt x="79" y="159"/>
                </a:cubicBezTo>
                <a:cubicBezTo>
                  <a:pt x="79" y="158"/>
                  <a:pt x="79" y="158"/>
                  <a:pt x="79" y="158"/>
                </a:cubicBezTo>
                <a:cubicBezTo>
                  <a:pt x="75" y="159"/>
                  <a:pt x="75" y="159"/>
                  <a:pt x="75" y="159"/>
                </a:cubicBezTo>
                <a:cubicBezTo>
                  <a:pt x="72" y="155"/>
                  <a:pt x="72" y="155"/>
                  <a:pt x="72" y="155"/>
                </a:cubicBezTo>
                <a:cubicBezTo>
                  <a:pt x="73" y="150"/>
                  <a:pt x="73" y="150"/>
                  <a:pt x="73" y="150"/>
                </a:cubicBezTo>
                <a:cubicBezTo>
                  <a:pt x="71" y="138"/>
                  <a:pt x="71" y="138"/>
                  <a:pt x="71" y="138"/>
                </a:cubicBezTo>
                <a:cubicBezTo>
                  <a:pt x="73" y="132"/>
                  <a:pt x="73" y="132"/>
                  <a:pt x="73" y="132"/>
                </a:cubicBezTo>
                <a:cubicBezTo>
                  <a:pt x="67" y="129"/>
                  <a:pt x="67" y="129"/>
                  <a:pt x="67" y="129"/>
                </a:cubicBezTo>
                <a:cubicBezTo>
                  <a:pt x="63" y="123"/>
                  <a:pt x="63" y="123"/>
                  <a:pt x="63" y="123"/>
                </a:cubicBezTo>
                <a:cubicBezTo>
                  <a:pt x="63" y="123"/>
                  <a:pt x="62" y="125"/>
                  <a:pt x="61" y="124"/>
                </a:cubicBezTo>
                <a:cubicBezTo>
                  <a:pt x="60" y="123"/>
                  <a:pt x="55" y="115"/>
                  <a:pt x="55" y="115"/>
                </a:cubicBezTo>
                <a:cubicBezTo>
                  <a:pt x="46" y="112"/>
                  <a:pt x="46" y="112"/>
                  <a:pt x="46" y="112"/>
                </a:cubicBezTo>
                <a:cubicBezTo>
                  <a:pt x="42" y="110"/>
                  <a:pt x="42" y="110"/>
                  <a:pt x="42" y="110"/>
                </a:cubicBezTo>
                <a:cubicBezTo>
                  <a:pt x="37" y="109"/>
                  <a:pt x="37" y="109"/>
                  <a:pt x="37" y="109"/>
                </a:cubicBezTo>
                <a:cubicBezTo>
                  <a:pt x="37" y="109"/>
                  <a:pt x="36" y="111"/>
                  <a:pt x="35" y="109"/>
                </a:cubicBezTo>
                <a:cubicBezTo>
                  <a:pt x="34" y="107"/>
                  <a:pt x="32" y="105"/>
                  <a:pt x="32" y="105"/>
                </a:cubicBezTo>
                <a:cubicBezTo>
                  <a:pt x="28" y="106"/>
                  <a:pt x="28" y="106"/>
                  <a:pt x="28" y="106"/>
                </a:cubicBezTo>
                <a:cubicBezTo>
                  <a:pt x="25" y="102"/>
                  <a:pt x="25" y="102"/>
                  <a:pt x="25" y="102"/>
                </a:cubicBezTo>
                <a:cubicBezTo>
                  <a:pt x="25" y="102"/>
                  <a:pt x="24" y="102"/>
                  <a:pt x="23" y="102"/>
                </a:cubicBezTo>
                <a:cubicBezTo>
                  <a:pt x="22" y="101"/>
                  <a:pt x="20" y="100"/>
                  <a:pt x="20" y="100"/>
                </a:cubicBezTo>
                <a:close/>
                <a:moveTo>
                  <a:pt x="142" y="568"/>
                </a:moveTo>
                <a:cubicBezTo>
                  <a:pt x="142" y="568"/>
                  <a:pt x="142" y="568"/>
                  <a:pt x="142" y="568"/>
                </a:cubicBezTo>
                <a:cubicBezTo>
                  <a:pt x="142" y="568"/>
                  <a:pt x="142" y="569"/>
                  <a:pt x="142" y="570"/>
                </a:cubicBezTo>
                <a:cubicBezTo>
                  <a:pt x="142" y="570"/>
                  <a:pt x="143" y="571"/>
                  <a:pt x="144" y="571"/>
                </a:cubicBezTo>
                <a:cubicBezTo>
                  <a:pt x="144" y="571"/>
                  <a:pt x="146" y="570"/>
                  <a:pt x="147" y="569"/>
                </a:cubicBezTo>
                <a:cubicBezTo>
                  <a:pt x="149" y="568"/>
                  <a:pt x="147" y="569"/>
                  <a:pt x="147" y="569"/>
                </a:cubicBezTo>
                <a:cubicBezTo>
                  <a:pt x="145" y="567"/>
                  <a:pt x="145" y="567"/>
                  <a:pt x="145" y="567"/>
                </a:cubicBezTo>
                <a:cubicBezTo>
                  <a:pt x="145" y="567"/>
                  <a:pt x="143" y="568"/>
                  <a:pt x="142" y="568"/>
                </a:cubicBezTo>
                <a:close/>
                <a:moveTo>
                  <a:pt x="129" y="568"/>
                </a:moveTo>
                <a:cubicBezTo>
                  <a:pt x="129" y="568"/>
                  <a:pt x="129" y="568"/>
                  <a:pt x="129" y="568"/>
                </a:cubicBezTo>
                <a:cubicBezTo>
                  <a:pt x="129" y="568"/>
                  <a:pt x="129" y="570"/>
                  <a:pt x="129" y="570"/>
                </a:cubicBezTo>
                <a:cubicBezTo>
                  <a:pt x="129" y="571"/>
                  <a:pt x="130" y="571"/>
                  <a:pt x="131" y="570"/>
                </a:cubicBezTo>
                <a:cubicBezTo>
                  <a:pt x="131" y="570"/>
                  <a:pt x="132" y="570"/>
                  <a:pt x="133" y="569"/>
                </a:cubicBezTo>
                <a:cubicBezTo>
                  <a:pt x="134" y="568"/>
                  <a:pt x="133" y="567"/>
                  <a:pt x="132" y="567"/>
                </a:cubicBezTo>
                <a:cubicBezTo>
                  <a:pt x="132" y="566"/>
                  <a:pt x="131" y="567"/>
                  <a:pt x="131" y="567"/>
                </a:cubicBezTo>
                <a:cubicBezTo>
                  <a:pt x="130" y="567"/>
                  <a:pt x="129" y="568"/>
                  <a:pt x="129" y="568"/>
                </a:cubicBezTo>
                <a:close/>
                <a:moveTo>
                  <a:pt x="105" y="556"/>
                </a:moveTo>
                <a:cubicBezTo>
                  <a:pt x="105" y="556"/>
                  <a:pt x="105" y="556"/>
                  <a:pt x="105" y="556"/>
                </a:cubicBezTo>
                <a:cubicBezTo>
                  <a:pt x="104" y="557"/>
                  <a:pt x="104" y="557"/>
                  <a:pt x="104" y="557"/>
                </a:cubicBezTo>
                <a:cubicBezTo>
                  <a:pt x="104" y="557"/>
                  <a:pt x="103" y="558"/>
                  <a:pt x="104" y="559"/>
                </a:cubicBezTo>
                <a:cubicBezTo>
                  <a:pt x="104" y="561"/>
                  <a:pt x="105" y="561"/>
                  <a:pt x="105" y="561"/>
                </a:cubicBezTo>
                <a:cubicBezTo>
                  <a:pt x="105" y="561"/>
                  <a:pt x="106" y="560"/>
                  <a:pt x="108" y="560"/>
                </a:cubicBezTo>
                <a:cubicBezTo>
                  <a:pt x="109" y="560"/>
                  <a:pt x="111" y="558"/>
                  <a:pt x="111" y="557"/>
                </a:cubicBezTo>
                <a:cubicBezTo>
                  <a:pt x="112" y="557"/>
                  <a:pt x="112" y="555"/>
                  <a:pt x="113" y="555"/>
                </a:cubicBezTo>
                <a:cubicBezTo>
                  <a:pt x="114" y="555"/>
                  <a:pt x="117" y="556"/>
                  <a:pt x="118" y="556"/>
                </a:cubicBezTo>
                <a:cubicBezTo>
                  <a:pt x="119" y="556"/>
                  <a:pt x="117" y="553"/>
                  <a:pt x="117" y="553"/>
                </a:cubicBezTo>
                <a:cubicBezTo>
                  <a:pt x="117" y="552"/>
                  <a:pt x="114" y="553"/>
                  <a:pt x="114" y="553"/>
                </a:cubicBezTo>
                <a:cubicBezTo>
                  <a:pt x="114" y="553"/>
                  <a:pt x="112" y="553"/>
                  <a:pt x="111" y="552"/>
                </a:cubicBezTo>
                <a:cubicBezTo>
                  <a:pt x="110" y="552"/>
                  <a:pt x="110" y="552"/>
                  <a:pt x="110" y="552"/>
                </a:cubicBezTo>
                <a:cubicBezTo>
                  <a:pt x="109" y="553"/>
                  <a:pt x="109" y="554"/>
                  <a:pt x="108" y="555"/>
                </a:cubicBezTo>
                <a:cubicBezTo>
                  <a:pt x="107" y="556"/>
                  <a:pt x="107" y="555"/>
                  <a:pt x="107" y="554"/>
                </a:cubicBezTo>
                <a:cubicBezTo>
                  <a:pt x="107" y="554"/>
                  <a:pt x="105" y="553"/>
                  <a:pt x="104" y="554"/>
                </a:cubicBezTo>
                <a:cubicBezTo>
                  <a:pt x="104" y="554"/>
                  <a:pt x="105" y="555"/>
                  <a:pt x="105" y="556"/>
                </a:cubicBezTo>
                <a:close/>
                <a:moveTo>
                  <a:pt x="97" y="556"/>
                </a:moveTo>
                <a:cubicBezTo>
                  <a:pt x="97" y="556"/>
                  <a:pt x="97" y="556"/>
                  <a:pt x="97" y="556"/>
                </a:cubicBezTo>
                <a:cubicBezTo>
                  <a:pt x="97" y="556"/>
                  <a:pt x="99" y="557"/>
                  <a:pt x="101" y="557"/>
                </a:cubicBezTo>
                <a:cubicBezTo>
                  <a:pt x="102" y="557"/>
                  <a:pt x="101" y="556"/>
                  <a:pt x="102" y="555"/>
                </a:cubicBezTo>
                <a:cubicBezTo>
                  <a:pt x="102" y="554"/>
                  <a:pt x="101" y="555"/>
                  <a:pt x="100" y="554"/>
                </a:cubicBezTo>
                <a:cubicBezTo>
                  <a:pt x="99" y="554"/>
                  <a:pt x="99" y="554"/>
                  <a:pt x="98" y="554"/>
                </a:cubicBezTo>
                <a:cubicBezTo>
                  <a:pt x="96" y="554"/>
                  <a:pt x="97" y="556"/>
                  <a:pt x="97" y="556"/>
                </a:cubicBezTo>
                <a:close/>
                <a:moveTo>
                  <a:pt x="88" y="545"/>
                </a:moveTo>
                <a:cubicBezTo>
                  <a:pt x="88" y="545"/>
                  <a:pt x="88" y="545"/>
                  <a:pt x="88" y="545"/>
                </a:cubicBezTo>
                <a:cubicBezTo>
                  <a:pt x="87" y="550"/>
                  <a:pt x="92" y="547"/>
                  <a:pt x="92" y="544"/>
                </a:cubicBezTo>
                <a:cubicBezTo>
                  <a:pt x="91" y="542"/>
                  <a:pt x="92" y="542"/>
                  <a:pt x="90" y="540"/>
                </a:cubicBezTo>
                <a:cubicBezTo>
                  <a:pt x="89" y="537"/>
                  <a:pt x="89" y="540"/>
                  <a:pt x="88" y="541"/>
                </a:cubicBezTo>
                <a:cubicBezTo>
                  <a:pt x="87" y="543"/>
                  <a:pt x="89" y="543"/>
                  <a:pt x="89" y="544"/>
                </a:cubicBezTo>
                <a:cubicBezTo>
                  <a:pt x="89" y="545"/>
                  <a:pt x="88" y="544"/>
                  <a:pt x="88" y="545"/>
                </a:cubicBezTo>
                <a:close/>
                <a:moveTo>
                  <a:pt x="80" y="557"/>
                </a:moveTo>
                <a:cubicBezTo>
                  <a:pt x="80" y="557"/>
                  <a:pt x="80" y="557"/>
                  <a:pt x="80" y="557"/>
                </a:cubicBezTo>
                <a:cubicBezTo>
                  <a:pt x="80" y="557"/>
                  <a:pt x="79" y="558"/>
                  <a:pt x="80" y="560"/>
                </a:cubicBezTo>
                <a:cubicBezTo>
                  <a:pt x="80" y="561"/>
                  <a:pt x="80" y="560"/>
                  <a:pt x="83" y="558"/>
                </a:cubicBezTo>
                <a:cubicBezTo>
                  <a:pt x="85" y="556"/>
                  <a:pt x="82" y="557"/>
                  <a:pt x="82" y="557"/>
                </a:cubicBezTo>
                <a:cubicBezTo>
                  <a:pt x="82" y="556"/>
                  <a:pt x="81" y="557"/>
                  <a:pt x="80" y="557"/>
                </a:cubicBezTo>
                <a:close/>
                <a:moveTo>
                  <a:pt x="80" y="563"/>
                </a:moveTo>
                <a:cubicBezTo>
                  <a:pt x="80" y="563"/>
                  <a:pt x="80" y="563"/>
                  <a:pt x="80" y="563"/>
                </a:cubicBezTo>
                <a:cubicBezTo>
                  <a:pt x="80" y="563"/>
                  <a:pt x="80" y="565"/>
                  <a:pt x="81" y="565"/>
                </a:cubicBezTo>
                <a:cubicBezTo>
                  <a:pt x="82" y="565"/>
                  <a:pt x="82" y="564"/>
                  <a:pt x="83" y="563"/>
                </a:cubicBezTo>
                <a:cubicBezTo>
                  <a:pt x="83" y="562"/>
                  <a:pt x="82" y="562"/>
                  <a:pt x="82" y="561"/>
                </a:cubicBezTo>
                <a:cubicBezTo>
                  <a:pt x="81" y="561"/>
                  <a:pt x="80" y="562"/>
                  <a:pt x="80" y="563"/>
                </a:cubicBezTo>
                <a:close/>
                <a:moveTo>
                  <a:pt x="77" y="568"/>
                </a:moveTo>
                <a:cubicBezTo>
                  <a:pt x="77" y="568"/>
                  <a:pt x="77" y="568"/>
                  <a:pt x="77" y="568"/>
                </a:cubicBezTo>
                <a:cubicBezTo>
                  <a:pt x="75" y="568"/>
                  <a:pt x="75" y="568"/>
                  <a:pt x="75" y="568"/>
                </a:cubicBezTo>
                <a:cubicBezTo>
                  <a:pt x="75" y="568"/>
                  <a:pt x="75" y="568"/>
                  <a:pt x="72" y="570"/>
                </a:cubicBezTo>
                <a:cubicBezTo>
                  <a:pt x="69" y="571"/>
                  <a:pt x="71" y="572"/>
                  <a:pt x="71" y="573"/>
                </a:cubicBezTo>
                <a:cubicBezTo>
                  <a:pt x="71" y="575"/>
                  <a:pt x="74" y="573"/>
                  <a:pt x="76" y="572"/>
                </a:cubicBezTo>
                <a:cubicBezTo>
                  <a:pt x="77" y="572"/>
                  <a:pt x="76" y="571"/>
                  <a:pt x="77" y="571"/>
                </a:cubicBezTo>
                <a:cubicBezTo>
                  <a:pt x="77" y="571"/>
                  <a:pt x="77" y="571"/>
                  <a:pt x="79" y="570"/>
                </a:cubicBezTo>
                <a:cubicBezTo>
                  <a:pt x="81" y="569"/>
                  <a:pt x="80" y="569"/>
                  <a:pt x="80" y="568"/>
                </a:cubicBezTo>
                <a:cubicBezTo>
                  <a:pt x="80" y="568"/>
                  <a:pt x="78" y="567"/>
                  <a:pt x="77" y="568"/>
                </a:cubicBezTo>
                <a:close/>
                <a:moveTo>
                  <a:pt x="51" y="573"/>
                </a:moveTo>
                <a:cubicBezTo>
                  <a:pt x="51" y="573"/>
                  <a:pt x="51" y="573"/>
                  <a:pt x="51" y="573"/>
                </a:cubicBezTo>
                <a:cubicBezTo>
                  <a:pt x="52" y="573"/>
                  <a:pt x="53" y="572"/>
                  <a:pt x="54" y="573"/>
                </a:cubicBezTo>
                <a:cubicBezTo>
                  <a:pt x="55" y="574"/>
                  <a:pt x="54" y="576"/>
                  <a:pt x="54" y="576"/>
                </a:cubicBezTo>
                <a:cubicBezTo>
                  <a:pt x="53" y="577"/>
                  <a:pt x="52" y="578"/>
                  <a:pt x="51" y="578"/>
                </a:cubicBezTo>
                <a:cubicBezTo>
                  <a:pt x="50" y="578"/>
                  <a:pt x="49" y="578"/>
                  <a:pt x="48" y="577"/>
                </a:cubicBezTo>
                <a:cubicBezTo>
                  <a:pt x="48" y="576"/>
                  <a:pt x="48" y="573"/>
                  <a:pt x="48" y="573"/>
                </a:cubicBezTo>
                <a:cubicBezTo>
                  <a:pt x="49" y="573"/>
                  <a:pt x="51" y="573"/>
                  <a:pt x="51" y="573"/>
                </a:cubicBezTo>
                <a:close/>
                <a:moveTo>
                  <a:pt x="59" y="558"/>
                </a:moveTo>
                <a:cubicBezTo>
                  <a:pt x="59" y="558"/>
                  <a:pt x="59" y="558"/>
                  <a:pt x="59" y="558"/>
                </a:cubicBezTo>
                <a:cubicBezTo>
                  <a:pt x="59" y="558"/>
                  <a:pt x="59" y="558"/>
                  <a:pt x="59" y="558"/>
                </a:cubicBezTo>
                <a:cubicBezTo>
                  <a:pt x="59" y="558"/>
                  <a:pt x="59" y="560"/>
                  <a:pt x="58" y="560"/>
                </a:cubicBezTo>
                <a:cubicBezTo>
                  <a:pt x="56" y="561"/>
                  <a:pt x="57" y="558"/>
                  <a:pt x="57" y="557"/>
                </a:cubicBezTo>
                <a:cubicBezTo>
                  <a:pt x="57" y="556"/>
                  <a:pt x="53" y="558"/>
                  <a:pt x="53" y="558"/>
                </a:cubicBezTo>
                <a:cubicBezTo>
                  <a:pt x="53" y="558"/>
                  <a:pt x="53" y="561"/>
                  <a:pt x="52" y="562"/>
                </a:cubicBezTo>
                <a:cubicBezTo>
                  <a:pt x="51" y="562"/>
                  <a:pt x="51" y="562"/>
                  <a:pt x="50" y="563"/>
                </a:cubicBezTo>
                <a:cubicBezTo>
                  <a:pt x="49" y="564"/>
                  <a:pt x="49" y="566"/>
                  <a:pt x="49" y="566"/>
                </a:cubicBezTo>
                <a:cubicBezTo>
                  <a:pt x="50" y="567"/>
                  <a:pt x="52" y="567"/>
                  <a:pt x="52" y="567"/>
                </a:cubicBezTo>
                <a:cubicBezTo>
                  <a:pt x="53" y="567"/>
                  <a:pt x="53" y="567"/>
                  <a:pt x="56" y="569"/>
                </a:cubicBezTo>
                <a:cubicBezTo>
                  <a:pt x="60" y="570"/>
                  <a:pt x="57" y="569"/>
                  <a:pt x="60" y="569"/>
                </a:cubicBezTo>
                <a:cubicBezTo>
                  <a:pt x="62" y="569"/>
                  <a:pt x="61" y="570"/>
                  <a:pt x="62" y="570"/>
                </a:cubicBezTo>
                <a:cubicBezTo>
                  <a:pt x="63" y="570"/>
                  <a:pt x="64" y="572"/>
                  <a:pt x="65" y="573"/>
                </a:cubicBezTo>
                <a:cubicBezTo>
                  <a:pt x="67" y="574"/>
                  <a:pt x="68" y="572"/>
                  <a:pt x="69" y="572"/>
                </a:cubicBezTo>
                <a:cubicBezTo>
                  <a:pt x="69" y="571"/>
                  <a:pt x="71" y="568"/>
                  <a:pt x="71" y="568"/>
                </a:cubicBezTo>
                <a:cubicBezTo>
                  <a:pt x="71" y="568"/>
                  <a:pt x="65" y="566"/>
                  <a:pt x="65" y="566"/>
                </a:cubicBezTo>
                <a:cubicBezTo>
                  <a:pt x="64" y="566"/>
                  <a:pt x="63" y="563"/>
                  <a:pt x="65" y="563"/>
                </a:cubicBezTo>
                <a:cubicBezTo>
                  <a:pt x="66" y="563"/>
                  <a:pt x="66" y="564"/>
                  <a:pt x="67" y="565"/>
                </a:cubicBezTo>
                <a:cubicBezTo>
                  <a:pt x="67" y="566"/>
                  <a:pt x="68" y="566"/>
                  <a:pt x="69" y="566"/>
                </a:cubicBezTo>
                <a:cubicBezTo>
                  <a:pt x="70" y="566"/>
                  <a:pt x="71" y="565"/>
                  <a:pt x="71" y="564"/>
                </a:cubicBezTo>
                <a:cubicBezTo>
                  <a:pt x="71" y="563"/>
                  <a:pt x="70" y="564"/>
                  <a:pt x="68" y="561"/>
                </a:cubicBezTo>
                <a:cubicBezTo>
                  <a:pt x="65" y="558"/>
                  <a:pt x="68" y="559"/>
                  <a:pt x="69" y="559"/>
                </a:cubicBezTo>
                <a:cubicBezTo>
                  <a:pt x="69" y="558"/>
                  <a:pt x="71" y="556"/>
                  <a:pt x="71" y="556"/>
                </a:cubicBezTo>
                <a:cubicBezTo>
                  <a:pt x="72" y="555"/>
                  <a:pt x="69" y="555"/>
                  <a:pt x="68" y="554"/>
                </a:cubicBezTo>
                <a:cubicBezTo>
                  <a:pt x="67" y="554"/>
                  <a:pt x="67" y="554"/>
                  <a:pt x="67" y="554"/>
                </a:cubicBezTo>
                <a:cubicBezTo>
                  <a:pt x="67" y="555"/>
                  <a:pt x="64" y="554"/>
                  <a:pt x="63" y="553"/>
                </a:cubicBezTo>
                <a:cubicBezTo>
                  <a:pt x="63" y="553"/>
                  <a:pt x="63" y="551"/>
                  <a:pt x="62" y="550"/>
                </a:cubicBezTo>
                <a:cubicBezTo>
                  <a:pt x="62" y="550"/>
                  <a:pt x="60" y="550"/>
                  <a:pt x="58" y="550"/>
                </a:cubicBezTo>
                <a:cubicBezTo>
                  <a:pt x="56" y="550"/>
                  <a:pt x="57" y="553"/>
                  <a:pt x="57" y="553"/>
                </a:cubicBezTo>
                <a:cubicBezTo>
                  <a:pt x="57" y="553"/>
                  <a:pt x="58" y="555"/>
                  <a:pt x="59" y="556"/>
                </a:cubicBezTo>
                <a:cubicBezTo>
                  <a:pt x="59" y="556"/>
                  <a:pt x="59" y="558"/>
                  <a:pt x="59" y="558"/>
                </a:cubicBezTo>
                <a:close/>
              </a:path>
            </a:pathLst>
          </a:custGeom>
          <a:solidFill>
            <a:srgbClr val="8ED5DF"/>
          </a:solidFill>
          <a:ln w="0" cap="rnd">
            <a:solidFill>
              <a:srgbClr val="8ED5DF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3" name="Figura a mano libera 242">
            <a:extLst>
              <a:ext uri="{FF2B5EF4-FFF2-40B4-BE49-F238E27FC236}">
                <a16:creationId xmlns:a16="http://schemas.microsoft.com/office/drawing/2014/main" id="{40E46FB2-1B3B-20B7-A204-D8413F362D77}"/>
              </a:ext>
            </a:extLst>
          </p:cNvPr>
          <p:cNvSpPr/>
          <p:nvPr userDrawn="1"/>
        </p:nvSpPr>
        <p:spPr>
          <a:xfrm>
            <a:off x="9663211" y="1732322"/>
            <a:ext cx="1321871" cy="745652"/>
          </a:xfrm>
          <a:custGeom>
            <a:avLst/>
            <a:gdLst>
              <a:gd name="connsiteX0" fmla="*/ 96253 w 991403"/>
              <a:gd name="connsiteY0" fmla="*/ 548640 h 558265"/>
              <a:gd name="connsiteX1" fmla="*/ 317634 w 991403"/>
              <a:gd name="connsiteY1" fmla="*/ 539014 h 558265"/>
              <a:gd name="connsiteX2" fmla="*/ 500514 w 991403"/>
              <a:gd name="connsiteY2" fmla="*/ 539014 h 558265"/>
              <a:gd name="connsiteX3" fmla="*/ 673769 w 991403"/>
              <a:gd name="connsiteY3" fmla="*/ 558265 h 558265"/>
              <a:gd name="connsiteX4" fmla="*/ 991403 w 991403"/>
              <a:gd name="connsiteY4" fmla="*/ 269507 h 558265"/>
              <a:gd name="connsiteX5" fmla="*/ 144379 w 991403"/>
              <a:gd name="connsiteY5" fmla="*/ 0 h 558265"/>
              <a:gd name="connsiteX6" fmla="*/ 0 w 991403"/>
              <a:gd name="connsiteY6" fmla="*/ 308008 h 558265"/>
              <a:gd name="connsiteX7" fmla="*/ 96253 w 991403"/>
              <a:gd name="connsiteY7" fmla="*/ 548640 h 558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1403" h="558265">
                <a:moveTo>
                  <a:pt x="96253" y="548640"/>
                </a:moveTo>
                <a:lnTo>
                  <a:pt x="317634" y="539014"/>
                </a:lnTo>
                <a:lnTo>
                  <a:pt x="500514" y="539014"/>
                </a:lnTo>
                <a:lnTo>
                  <a:pt x="673769" y="558265"/>
                </a:lnTo>
                <a:lnTo>
                  <a:pt x="991403" y="269507"/>
                </a:lnTo>
                <a:lnTo>
                  <a:pt x="144379" y="0"/>
                </a:lnTo>
                <a:lnTo>
                  <a:pt x="0" y="308008"/>
                </a:lnTo>
                <a:lnTo>
                  <a:pt x="96253" y="548640"/>
                </a:lnTo>
                <a:close/>
              </a:path>
            </a:pathLst>
          </a:custGeom>
          <a:solidFill>
            <a:schemeClr val="tx1"/>
          </a:solidFill>
          <a:ln w="41275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sp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242" name="Segnaposto testo 6">
            <a:extLst>
              <a:ext uri="{FF2B5EF4-FFF2-40B4-BE49-F238E27FC236}">
                <a16:creationId xmlns:a16="http://schemas.microsoft.com/office/drawing/2014/main" id="{BAC6F668-79DC-487D-7C10-E9BC8D09F84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5733" y="333748"/>
            <a:ext cx="5257799" cy="246219"/>
          </a:xfrm>
        </p:spPr>
        <p:txBody>
          <a:bodyPr anchor="ctr">
            <a:noAutofit/>
          </a:bodyPr>
          <a:lstStyle>
            <a:lvl1pPr>
              <a:defRPr sz="1400" b="0" i="0">
                <a:solidFill>
                  <a:schemeClr val="accent2"/>
                </a:solidFill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FARE CLIC PER MODIFICARE</a:t>
            </a:r>
          </a:p>
        </p:txBody>
      </p:sp>
      <p:sp>
        <p:nvSpPr>
          <p:cNvPr id="5" name="Freeform 339">
            <a:extLst>
              <a:ext uri="{FF2B5EF4-FFF2-40B4-BE49-F238E27FC236}">
                <a16:creationId xmlns:a16="http://schemas.microsoft.com/office/drawing/2014/main" id="{83EFC807-E44A-B0FA-F7CE-8B038A5A2BE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-676340" y="2082915"/>
            <a:ext cx="2799375" cy="2239831"/>
          </a:xfrm>
          <a:custGeom>
            <a:avLst/>
            <a:gdLst>
              <a:gd name="T0" fmla="*/ 258 w 1696"/>
              <a:gd name="T1" fmla="*/ 1338 h 1357"/>
              <a:gd name="T2" fmla="*/ 274 w 1696"/>
              <a:gd name="T3" fmla="*/ 1347 h 1357"/>
              <a:gd name="T4" fmla="*/ 246 w 1696"/>
              <a:gd name="T5" fmla="*/ 1323 h 1357"/>
              <a:gd name="T6" fmla="*/ 253 w 1696"/>
              <a:gd name="T7" fmla="*/ 1326 h 1357"/>
              <a:gd name="T8" fmla="*/ 241 w 1696"/>
              <a:gd name="T9" fmla="*/ 1316 h 1357"/>
              <a:gd name="T10" fmla="*/ 222 w 1696"/>
              <a:gd name="T11" fmla="*/ 1307 h 1357"/>
              <a:gd name="T12" fmla="*/ 194 w 1696"/>
              <a:gd name="T13" fmla="*/ 1300 h 1357"/>
              <a:gd name="T14" fmla="*/ 1244 w 1696"/>
              <a:gd name="T15" fmla="*/ 748 h 1357"/>
              <a:gd name="T16" fmla="*/ 1336 w 1696"/>
              <a:gd name="T17" fmla="*/ 784 h 1357"/>
              <a:gd name="T18" fmla="*/ 1410 w 1696"/>
              <a:gd name="T19" fmla="*/ 819 h 1357"/>
              <a:gd name="T20" fmla="*/ 1445 w 1696"/>
              <a:gd name="T21" fmla="*/ 845 h 1357"/>
              <a:gd name="T22" fmla="*/ 1443 w 1696"/>
              <a:gd name="T23" fmla="*/ 926 h 1357"/>
              <a:gd name="T24" fmla="*/ 1507 w 1696"/>
              <a:gd name="T25" fmla="*/ 883 h 1357"/>
              <a:gd name="T26" fmla="*/ 1622 w 1696"/>
              <a:gd name="T27" fmla="*/ 852 h 1357"/>
              <a:gd name="T28" fmla="*/ 1677 w 1696"/>
              <a:gd name="T29" fmla="*/ 798 h 1357"/>
              <a:gd name="T30" fmla="*/ 1637 w 1696"/>
              <a:gd name="T31" fmla="*/ 895 h 1357"/>
              <a:gd name="T32" fmla="*/ 1637 w 1696"/>
              <a:gd name="T33" fmla="*/ 931 h 1357"/>
              <a:gd name="T34" fmla="*/ 1594 w 1696"/>
              <a:gd name="T35" fmla="*/ 950 h 1357"/>
              <a:gd name="T36" fmla="*/ 1563 w 1696"/>
              <a:gd name="T37" fmla="*/ 978 h 1357"/>
              <a:gd name="T38" fmla="*/ 1554 w 1696"/>
              <a:gd name="T39" fmla="*/ 1004 h 1357"/>
              <a:gd name="T40" fmla="*/ 1551 w 1696"/>
              <a:gd name="T41" fmla="*/ 1025 h 1357"/>
              <a:gd name="T42" fmla="*/ 1499 w 1696"/>
              <a:gd name="T43" fmla="*/ 1099 h 1357"/>
              <a:gd name="T44" fmla="*/ 1476 w 1696"/>
              <a:gd name="T45" fmla="*/ 1196 h 1357"/>
              <a:gd name="T46" fmla="*/ 1457 w 1696"/>
              <a:gd name="T47" fmla="*/ 1234 h 1357"/>
              <a:gd name="T48" fmla="*/ 1402 w 1696"/>
              <a:gd name="T49" fmla="*/ 1167 h 1357"/>
              <a:gd name="T50" fmla="*/ 1334 w 1696"/>
              <a:gd name="T51" fmla="*/ 1160 h 1357"/>
              <a:gd name="T52" fmla="*/ 1282 w 1696"/>
              <a:gd name="T53" fmla="*/ 1167 h 1357"/>
              <a:gd name="T54" fmla="*/ 1204 w 1696"/>
              <a:gd name="T55" fmla="*/ 1219 h 1357"/>
              <a:gd name="T56" fmla="*/ 1159 w 1696"/>
              <a:gd name="T57" fmla="*/ 1193 h 1357"/>
              <a:gd name="T58" fmla="*/ 1085 w 1696"/>
              <a:gd name="T59" fmla="*/ 1158 h 1357"/>
              <a:gd name="T60" fmla="*/ 984 w 1696"/>
              <a:gd name="T61" fmla="*/ 1134 h 1357"/>
              <a:gd name="T62" fmla="*/ 863 w 1696"/>
              <a:gd name="T63" fmla="*/ 1087 h 1357"/>
              <a:gd name="T64" fmla="*/ 797 w 1696"/>
              <a:gd name="T65" fmla="*/ 1013 h 1357"/>
              <a:gd name="T66" fmla="*/ 764 w 1696"/>
              <a:gd name="T67" fmla="*/ 902 h 1357"/>
              <a:gd name="T68" fmla="*/ 787 w 1696"/>
              <a:gd name="T69" fmla="*/ 781 h 1357"/>
              <a:gd name="T70" fmla="*/ 951 w 1696"/>
              <a:gd name="T71" fmla="*/ 758 h 1357"/>
              <a:gd name="T72" fmla="*/ 1244 w 1696"/>
              <a:gd name="T73" fmla="*/ 748 h 1357"/>
              <a:gd name="T74" fmla="*/ 291 w 1696"/>
              <a:gd name="T75" fmla="*/ 521 h 1357"/>
              <a:gd name="T76" fmla="*/ 99 w 1696"/>
              <a:gd name="T77" fmla="*/ 455 h 1357"/>
              <a:gd name="T78" fmla="*/ 99 w 1696"/>
              <a:gd name="T79" fmla="*/ 455 h 1357"/>
              <a:gd name="T80" fmla="*/ 35 w 1696"/>
              <a:gd name="T81" fmla="*/ 351 h 1357"/>
              <a:gd name="T82" fmla="*/ 269 w 1696"/>
              <a:gd name="T83" fmla="*/ 12 h 1357"/>
              <a:gd name="T84" fmla="*/ 390 w 1696"/>
              <a:gd name="T85" fmla="*/ 57 h 1357"/>
              <a:gd name="T86" fmla="*/ 497 w 1696"/>
              <a:gd name="T87" fmla="*/ 443 h 1357"/>
              <a:gd name="T88" fmla="*/ 605 w 1696"/>
              <a:gd name="T89" fmla="*/ 488 h 1357"/>
              <a:gd name="T90" fmla="*/ 643 w 1696"/>
              <a:gd name="T91" fmla="*/ 587 h 1357"/>
              <a:gd name="T92" fmla="*/ 499 w 1696"/>
              <a:gd name="T93" fmla="*/ 462 h 1357"/>
              <a:gd name="T94" fmla="*/ 357 w 1696"/>
              <a:gd name="T95" fmla="*/ 462 h 1357"/>
              <a:gd name="T96" fmla="*/ 310 w 1696"/>
              <a:gd name="T97" fmla="*/ 450 h 1357"/>
              <a:gd name="T98" fmla="*/ 215 w 1696"/>
              <a:gd name="T99" fmla="*/ 573 h 1357"/>
              <a:gd name="T100" fmla="*/ 128 w 1696"/>
              <a:gd name="T101" fmla="*/ 602 h 1357"/>
              <a:gd name="T102" fmla="*/ 229 w 1696"/>
              <a:gd name="T103" fmla="*/ 505 h 1357"/>
              <a:gd name="T104" fmla="*/ 168 w 1696"/>
              <a:gd name="T105" fmla="*/ 495 h 1357"/>
              <a:gd name="T106" fmla="*/ 104 w 1696"/>
              <a:gd name="T107" fmla="*/ 417 h 1357"/>
              <a:gd name="T108" fmla="*/ 165 w 1696"/>
              <a:gd name="T109" fmla="*/ 334 h 1357"/>
              <a:gd name="T110" fmla="*/ 132 w 1696"/>
              <a:gd name="T111" fmla="*/ 294 h 1357"/>
              <a:gd name="T112" fmla="*/ 128 w 1696"/>
              <a:gd name="T113" fmla="*/ 235 h 1357"/>
              <a:gd name="T114" fmla="*/ 118 w 1696"/>
              <a:gd name="T115" fmla="*/ 116 h 1357"/>
              <a:gd name="T116" fmla="*/ 269 w 1696"/>
              <a:gd name="T117" fmla="*/ 12 h 13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696" h="1357">
                <a:moveTo>
                  <a:pt x="262" y="1352"/>
                </a:moveTo>
                <a:lnTo>
                  <a:pt x="262" y="1352"/>
                </a:lnTo>
                <a:lnTo>
                  <a:pt x="260" y="1357"/>
                </a:lnTo>
                <a:lnTo>
                  <a:pt x="255" y="1352"/>
                </a:lnTo>
                <a:lnTo>
                  <a:pt x="255" y="1347"/>
                </a:lnTo>
                <a:lnTo>
                  <a:pt x="253" y="1342"/>
                </a:lnTo>
                <a:lnTo>
                  <a:pt x="253" y="1340"/>
                </a:lnTo>
                <a:lnTo>
                  <a:pt x="258" y="1338"/>
                </a:lnTo>
                <a:lnTo>
                  <a:pt x="255" y="1335"/>
                </a:lnTo>
                <a:lnTo>
                  <a:pt x="255" y="1333"/>
                </a:lnTo>
                <a:lnTo>
                  <a:pt x="258" y="1333"/>
                </a:lnTo>
                <a:lnTo>
                  <a:pt x="265" y="1335"/>
                </a:lnTo>
                <a:lnTo>
                  <a:pt x="267" y="1335"/>
                </a:lnTo>
                <a:lnTo>
                  <a:pt x="269" y="1340"/>
                </a:lnTo>
                <a:lnTo>
                  <a:pt x="274" y="1345"/>
                </a:lnTo>
                <a:lnTo>
                  <a:pt x="274" y="1347"/>
                </a:lnTo>
                <a:lnTo>
                  <a:pt x="267" y="1350"/>
                </a:lnTo>
                <a:lnTo>
                  <a:pt x="262" y="1352"/>
                </a:lnTo>
                <a:lnTo>
                  <a:pt x="262" y="1352"/>
                </a:lnTo>
                <a:lnTo>
                  <a:pt x="262" y="1352"/>
                </a:lnTo>
                <a:close/>
                <a:moveTo>
                  <a:pt x="253" y="1326"/>
                </a:moveTo>
                <a:lnTo>
                  <a:pt x="253" y="1326"/>
                </a:lnTo>
                <a:lnTo>
                  <a:pt x="248" y="1328"/>
                </a:lnTo>
                <a:lnTo>
                  <a:pt x="246" y="1323"/>
                </a:lnTo>
                <a:lnTo>
                  <a:pt x="243" y="1321"/>
                </a:lnTo>
                <a:lnTo>
                  <a:pt x="243" y="1321"/>
                </a:lnTo>
                <a:lnTo>
                  <a:pt x="243" y="1319"/>
                </a:lnTo>
                <a:lnTo>
                  <a:pt x="251" y="1321"/>
                </a:lnTo>
                <a:lnTo>
                  <a:pt x="253" y="1323"/>
                </a:lnTo>
                <a:lnTo>
                  <a:pt x="253" y="1326"/>
                </a:lnTo>
                <a:lnTo>
                  <a:pt x="253" y="1326"/>
                </a:lnTo>
                <a:lnTo>
                  <a:pt x="253" y="1326"/>
                </a:lnTo>
                <a:close/>
                <a:moveTo>
                  <a:pt x="241" y="1316"/>
                </a:moveTo>
                <a:lnTo>
                  <a:pt x="241" y="1316"/>
                </a:lnTo>
                <a:lnTo>
                  <a:pt x="241" y="1319"/>
                </a:lnTo>
                <a:lnTo>
                  <a:pt x="234" y="1316"/>
                </a:lnTo>
                <a:lnTo>
                  <a:pt x="234" y="1316"/>
                </a:lnTo>
                <a:lnTo>
                  <a:pt x="241" y="1316"/>
                </a:lnTo>
                <a:lnTo>
                  <a:pt x="241" y="1316"/>
                </a:lnTo>
                <a:lnTo>
                  <a:pt x="241" y="1316"/>
                </a:lnTo>
                <a:close/>
                <a:moveTo>
                  <a:pt x="227" y="1314"/>
                </a:moveTo>
                <a:lnTo>
                  <a:pt x="227" y="1314"/>
                </a:lnTo>
                <a:lnTo>
                  <a:pt x="227" y="1314"/>
                </a:lnTo>
                <a:lnTo>
                  <a:pt x="225" y="1314"/>
                </a:lnTo>
                <a:lnTo>
                  <a:pt x="220" y="1314"/>
                </a:lnTo>
                <a:lnTo>
                  <a:pt x="217" y="1312"/>
                </a:lnTo>
                <a:lnTo>
                  <a:pt x="217" y="1309"/>
                </a:lnTo>
                <a:lnTo>
                  <a:pt x="222" y="1307"/>
                </a:lnTo>
                <a:lnTo>
                  <a:pt x="225" y="1309"/>
                </a:lnTo>
                <a:lnTo>
                  <a:pt x="227" y="1314"/>
                </a:lnTo>
                <a:lnTo>
                  <a:pt x="227" y="1314"/>
                </a:lnTo>
                <a:lnTo>
                  <a:pt x="227" y="1314"/>
                </a:lnTo>
                <a:close/>
                <a:moveTo>
                  <a:pt x="201" y="1302"/>
                </a:moveTo>
                <a:lnTo>
                  <a:pt x="201" y="1302"/>
                </a:lnTo>
                <a:lnTo>
                  <a:pt x="199" y="1305"/>
                </a:lnTo>
                <a:lnTo>
                  <a:pt x="194" y="1300"/>
                </a:lnTo>
                <a:lnTo>
                  <a:pt x="194" y="1300"/>
                </a:lnTo>
                <a:lnTo>
                  <a:pt x="196" y="1297"/>
                </a:lnTo>
                <a:lnTo>
                  <a:pt x="201" y="1297"/>
                </a:lnTo>
                <a:lnTo>
                  <a:pt x="201" y="1302"/>
                </a:lnTo>
                <a:lnTo>
                  <a:pt x="201" y="1302"/>
                </a:lnTo>
                <a:lnTo>
                  <a:pt x="201" y="1302"/>
                </a:lnTo>
                <a:close/>
                <a:moveTo>
                  <a:pt x="1244" y="748"/>
                </a:moveTo>
                <a:lnTo>
                  <a:pt x="1244" y="748"/>
                </a:lnTo>
                <a:lnTo>
                  <a:pt x="1249" y="763"/>
                </a:lnTo>
                <a:lnTo>
                  <a:pt x="1253" y="767"/>
                </a:lnTo>
                <a:lnTo>
                  <a:pt x="1265" y="767"/>
                </a:lnTo>
                <a:lnTo>
                  <a:pt x="1282" y="772"/>
                </a:lnTo>
                <a:lnTo>
                  <a:pt x="1296" y="779"/>
                </a:lnTo>
                <a:lnTo>
                  <a:pt x="1310" y="777"/>
                </a:lnTo>
                <a:lnTo>
                  <a:pt x="1329" y="784"/>
                </a:lnTo>
                <a:lnTo>
                  <a:pt x="1336" y="784"/>
                </a:lnTo>
                <a:lnTo>
                  <a:pt x="1350" y="777"/>
                </a:lnTo>
                <a:lnTo>
                  <a:pt x="1365" y="784"/>
                </a:lnTo>
                <a:lnTo>
                  <a:pt x="1381" y="793"/>
                </a:lnTo>
                <a:lnTo>
                  <a:pt x="1393" y="803"/>
                </a:lnTo>
                <a:lnTo>
                  <a:pt x="1405" y="810"/>
                </a:lnTo>
                <a:lnTo>
                  <a:pt x="1407" y="815"/>
                </a:lnTo>
                <a:lnTo>
                  <a:pt x="1412" y="817"/>
                </a:lnTo>
                <a:lnTo>
                  <a:pt x="1410" y="819"/>
                </a:lnTo>
                <a:lnTo>
                  <a:pt x="1414" y="822"/>
                </a:lnTo>
                <a:lnTo>
                  <a:pt x="1419" y="819"/>
                </a:lnTo>
                <a:lnTo>
                  <a:pt x="1419" y="824"/>
                </a:lnTo>
                <a:lnTo>
                  <a:pt x="1424" y="829"/>
                </a:lnTo>
                <a:lnTo>
                  <a:pt x="1426" y="829"/>
                </a:lnTo>
                <a:lnTo>
                  <a:pt x="1428" y="831"/>
                </a:lnTo>
                <a:lnTo>
                  <a:pt x="1426" y="834"/>
                </a:lnTo>
                <a:lnTo>
                  <a:pt x="1445" y="845"/>
                </a:lnTo>
                <a:lnTo>
                  <a:pt x="1447" y="867"/>
                </a:lnTo>
                <a:lnTo>
                  <a:pt x="1452" y="886"/>
                </a:lnTo>
                <a:lnTo>
                  <a:pt x="1445" y="897"/>
                </a:lnTo>
                <a:lnTo>
                  <a:pt x="1438" y="912"/>
                </a:lnTo>
                <a:lnTo>
                  <a:pt x="1436" y="919"/>
                </a:lnTo>
                <a:lnTo>
                  <a:pt x="1436" y="919"/>
                </a:lnTo>
                <a:lnTo>
                  <a:pt x="1436" y="923"/>
                </a:lnTo>
                <a:lnTo>
                  <a:pt x="1443" y="926"/>
                </a:lnTo>
                <a:lnTo>
                  <a:pt x="1445" y="926"/>
                </a:lnTo>
                <a:lnTo>
                  <a:pt x="1464" y="914"/>
                </a:lnTo>
                <a:lnTo>
                  <a:pt x="1481" y="912"/>
                </a:lnTo>
                <a:lnTo>
                  <a:pt x="1502" y="902"/>
                </a:lnTo>
                <a:lnTo>
                  <a:pt x="1504" y="900"/>
                </a:lnTo>
                <a:lnTo>
                  <a:pt x="1502" y="893"/>
                </a:lnTo>
                <a:lnTo>
                  <a:pt x="1499" y="888"/>
                </a:lnTo>
                <a:lnTo>
                  <a:pt x="1507" y="883"/>
                </a:lnTo>
                <a:lnTo>
                  <a:pt x="1521" y="883"/>
                </a:lnTo>
                <a:lnTo>
                  <a:pt x="1537" y="883"/>
                </a:lnTo>
                <a:lnTo>
                  <a:pt x="1542" y="874"/>
                </a:lnTo>
                <a:lnTo>
                  <a:pt x="1544" y="874"/>
                </a:lnTo>
                <a:lnTo>
                  <a:pt x="1561" y="857"/>
                </a:lnTo>
                <a:lnTo>
                  <a:pt x="1568" y="852"/>
                </a:lnTo>
                <a:lnTo>
                  <a:pt x="1592" y="852"/>
                </a:lnTo>
                <a:lnTo>
                  <a:pt x="1622" y="852"/>
                </a:lnTo>
                <a:lnTo>
                  <a:pt x="1625" y="848"/>
                </a:lnTo>
                <a:lnTo>
                  <a:pt x="1630" y="845"/>
                </a:lnTo>
                <a:lnTo>
                  <a:pt x="1637" y="843"/>
                </a:lnTo>
                <a:lnTo>
                  <a:pt x="1644" y="831"/>
                </a:lnTo>
                <a:lnTo>
                  <a:pt x="1646" y="815"/>
                </a:lnTo>
                <a:lnTo>
                  <a:pt x="1660" y="796"/>
                </a:lnTo>
                <a:lnTo>
                  <a:pt x="1665" y="803"/>
                </a:lnTo>
                <a:lnTo>
                  <a:pt x="1677" y="798"/>
                </a:lnTo>
                <a:lnTo>
                  <a:pt x="1682" y="805"/>
                </a:lnTo>
                <a:lnTo>
                  <a:pt x="1682" y="838"/>
                </a:lnTo>
                <a:lnTo>
                  <a:pt x="1693" y="850"/>
                </a:lnTo>
                <a:lnTo>
                  <a:pt x="1696" y="857"/>
                </a:lnTo>
                <a:lnTo>
                  <a:pt x="1679" y="869"/>
                </a:lnTo>
                <a:lnTo>
                  <a:pt x="1663" y="876"/>
                </a:lnTo>
                <a:lnTo>
                  <a:pt x="1646" y="883"/>
                </a:lnTo>
                <a:lnTo>
                  <a:pt x="1637" y="895"/>
                </a:lnTo>
                <a:lnTo>
                  <a:pt x="1634" y="900"/>
                </a:lnTo>
                <a:lnTo>
                  <a:pt x="1634" y="912"/>
                </a:lnTo>
                <a:lnTo>
                  <a:pt x="1639" y="923"/>
                </a:lnTo>
                <a:lnTo>
                  <a:pt x="1646" y="923"/>
                </a:lnTo>
                <a:lnTo>
                  <a:pt x="1644" y="916"/>
                </a:lnTo>
                <a:lnTo>
                  <a:pt x="1648" y="921"/>
                </a:lnTo>
                <a:lnTo>
                  <a:pt x="1648" y="928"/>
                </a:lnTo>
                <a:lnTo>
                  <a:pt x="1637" y="931"/>
                </a:lnTo>
                <a:lnTo>
                  <a:pt x="1630" y="931"/>
                </a:lnTo>
                <a:lnTo>
                  <a:pt x="1618" y="935"/>
                </a:lnTo>
                <a:lnTo>
                  <a:pt x="1611" y="935"/>
                </a:lnTo>
                <a:lnTo>
                  <a:pt x="1601" y="935"/>
                </a:lnTo>
                <a:lnTo>
                  <a:pt x="1587" y="942"/>
                </a:lnTo>
                <a:lnTo>
                  <a:pt x="1611" y="938"/>
                </a:lnTo>
                <a:lnTo>
                  <a:pt x="1615" y="942"/>
                </a:lnTo>
                <a:lnTo>
                  <a:pt x="1594" y="950"/>
                </a:lnTo>
                <a:lnTo>
                  <a:pt x="1582" y="950"/>
                </a:lnTo>
                <a:lnTo>
                  <a:pt x="1585" y="947"/>
                </a:lnTo>
                <a:lnTo>
                  <a:pt x="1577" y="952"/>
                </a:lnTo>
                <a:lnTo>
                  <a:pt x="1585" y="954"/>
                </a:lnTo>
                <a:lnTo>
                  <a:pt x="1580" y="968"/>
                </a:lnTo>
                <a:lnTo>
                  <a:pt x="1568" y="985"/>
                </a:lnTo>
                <a:lnTo>
                  <a:pt x="1566" y="978"/>
                </a:lnTo>
                <a:lnTo>
                  <a:pt x="1563" y="978"/>
                </a:lnTo>
                <a:lnTo>
                  <a:pt x="1559" y="973"/>
                </a:lnTo>
                <a:lnTo>
                  <a:pt x="1561" y="983"/>
                </a:lnTo>
                <a:lnTo>
                  <a:pt x="1566" y="987"/>
                </a:lnTo>
                <a:lnTo>
                  <a:pt x="1566" y="997"/>
                </a:lnTo>
                <a:lnTo>
                  <a:pt x="1561" y="1004"/>
                </a:lnTo>
                <a:lnTo>
                  <a:pt x="1551" y="1021"/>
                </a:lnTo>
                <a:lnTo>
                  <a:pt x="1549" y="1018"/>
                </a:lnTo>
                <a:lnTo>
                  <a:pt x="1554" y="1004"/>
                </a:lnTo>
                <a:lnTo>
                  <a:pt x="1547" y="997"/>
                </a:lnTo>
                <a:lnTo>
                  <a:pt x="1544" y="980"/>
                </a:lnTo>
                <a:lnTo>
                  <a:pt x="1542" y="990"/>
                </a:lnTo>
                <a:lnTo>
                  <a:pt x="1544" y="1002"/>
                </a:lnTo>
                <a:lnTo>
                  <a:pt x="1533" y="999"/>
                </a:lnTo>
                <a:lnTo>
                  <a:pt x="1544" y="1006"/>
                </a:lnTo>
                <a:lnTo>
                  <a:pt x="1547" y="1025"/>
                </a:lnTo>
                <a:lnTo>
                  <a:pt x="1551" y="1025"/>
                </a:lnTo>
                <a:lnTo>
                  <a:pt x="1551" y="1032"/>
                </a:lnTo>
                <a:lnTo>
                  <a:pt x="1554" y="1054"/>
                </a:lnTo>
                <a:lnTo>
                  <a:pt x="1544" y="1068"/>
                </a:lnTo>
                <a:lnTo>
                  <a:pt x="1528" y="1073"/>
                </a:lnTo>
                <a:lnTo>
                  <a:pt x="1516" y="1084"/>
                </a:lnTo>
                <a:lnTo>
                  <a:pt x="1509" y="1084"/>
                </a:lnTo>
                <a:lnTo>
                  <a:pt x="1502" y="1094"/>
                </a:lnTo>
                <a:lnTo>
                  <a:pt x="1499" y="1099"/>
                </a:lnTo>
                <a:lnTo>
                  <a:pt x="1481" y="1113"/>
                </a:lnTo>
                <a:lnTo>
                  <a:pt x="1471" y="1120"/>
                </a:lnTo>
                <a:lnTo>
                  <a:pt x="1464" y="1132"/>
                </a:lnTo>
                <a:lnTo>
                  <a:pt x="1462" y="1146"/>
                </a:lnTo>
                <a:lnTo>
                  <a:pt x="1464" y="1158"/>
                </a:lnTo>
                <a:lnTo>
                  <a:pt x="1469" y="1174"/>
                </a:lnTo>
                <a:lnTo>
                  <a:pt x="1476" y="1189"/>
                </a:lnTo>
                <a:lnTo>
                  <a:pt x="1476" y="1196"/>
                </a:lnTo>
                <a:lnTo>
                  <a:pt x="1485" y="1217"/>
                </a:lnTo>
                <a:lnTo>
                  <a:pt x="1483" y="1229"/>
                </a:lnTo>
                <a:lnTo>
                  <a:pt x="1483" y="1236"/>
                </a:lnTo>
                <a:lnTo>
                  <a:pt x="1478" y="1245"/>
                </a:lnTo>
                <a:lnTo>
                  <a:pt x="1473" y="1248"/>
                </a:lnTo>
                <a:lnTo>
                  <a:pt x="1466" y="1245"/>
                </a:lnTo>
                <a:lnTo>
                  <a:pt x="1464" y="1238"/>
                </a:lnTo>
                <a:lnTo>
                  <a:pt x="1457" y="1234"/>
                </a:lnTo>
                <a:lnTo>
                  <a:pt x="1450" y="1219"/>
                </a:lnTo>
                <a:lnTo>
                  <a:pt x="1440" y="1205"/>
                </a:lnTo>
                <a:lnTo>
                  <a:pt x="1438" y="1198"/>
                </a:lnTo>
                <a:lnTo>
                  <a:pt x="1443" y="1186"/>
                </a:lnTo>
                <a:lnTo>
                  <a:pt x="1438" y="1177"/>
                </a:lnTo>
                <a:lnTo>
                  <a:pt x="1424" y="1160"/>
                </a:lnTo>
                <a:lnTo>
                  <a:pt x="1419" y="1158"/>
                </a:lnTo>
                <a:lnTo>
                  <a:pt x="1402" y="1167"/>
                </a:lnTo>
                <a:lnTo>
                  <a:pt x="1400" y="1165"/>
                </a:lnTo>
                <a:lnTo>
                  <a:pt x="1393" y="1155"/>
                </a:lnTo>
                <a:lnTo>
                  <a:pt x="1381" y="1151"/>
                </a:lnTo>
                <a:lnTo>
                  <a:pt x="1362" y="1153"/>
                </a:lnTo>
                <a:lnTo>
                  <a:pt x="1348" y="1151"/>
                </a:lnTo>
                <a:lnTo>
                  <a:pt x="1336" y="1153"/>
                </a:lnTo>
                <a:lnTo>
                  <a:pt x="1329" y="1155"/>
                </a:lnTo>
                <a:lnTo>
                  <a:pt x="1334" y="1160"/>
                </a:lnTo>
                <a:lnTo>
                  <a:pt x="1331" y="1167"/>
                </a:lnTo>
                <a:lnTo>
                  <a:pt x="1336" y="1172"/>
                </a:lnTo>
                <a:lnTo>
                  <a:pt x="1334" y="1174"/>
                </a:lnTo>
                <a:lnTo>
                  <a:pt x="1327" y="1172"/>
                </a:lnTo>
                <a:lnTo>
                  <a:pt x="1320" y="1174"/>
                </a:lnTo>
                <a:lnTo>
                  <a:pt x="1310" y="1174"/>
                </a:lnTo>
                <a:lnTo>
                  <a:pt x="1296" y="1165"/>
                </a:lnTo>
                <a:lnTo>
                  <a:pt x="1282" y="1167"/>
                </a:lnTo>
                <a:lnTo>
                  <a:pt x="1270" y="1163"/>
                </a:lnTo>
                <a:lnTo>
                  <a:pt x="1261" y="1165"/>
                </a:lnTo>
                <a:lnTo>
                  <a:pt x="1246" y="1167"/>
                </a:lnTo>
                <a:lnTo>
                  <a:pt x="1232" y="1181"/>
                </a:lnTo>
                <a:lnTo>
                  <a:pt x="1216" y="1191"/>
                </a:lnTo>
                <a:lnTo>
                  <a:pt x="1208" y="1198"/>
                </a:lnTo>
                <a:lnTo>
                  <a:pt x="1204" y="1208"/>
                </a:lnTo>
                <a:lnTo>
                  <a:pt x="1204" y="1219"/>
                </a:lnTo>
                <a:lnTo>
                  <a:pt x="1204" y="1229"/>
                </a:lnTo>
                <a:lnTo>
                  <a:pt x="1208" y="1234"/>
                </a:lnTo>
                <a:lnTo>
                  <a:pt x="1201" y="1234"/>
                </a:lnTo>
                <a:lnTo>
                  <a:pt x="1190" y="1231"/>
                </a:lnTo>
                <a:lnTo>
                  <a:pt x="1178" y="1226"/>
                </a:lnTo>
                <a:lnTo>
                  <a:pt x="1173" y="1217"/>
                </a:lnTo>
                <a:lnTo>
                  <a:pt x="1168" y="1205"/>
                </a:lnTo>
                <a:lnTo>
                  <a:pt x="1159" y="1193"/>
                </a:lnTo>
                <a:lnTo>
                  <a:pt x="1154" y="1184"/>
                </a:lnTo>
                <a:lnTo>
                  <a:pt x="1147" y="1170"/>
                </a:lnTo>
                <a:lnTo>
                  <a:pt x="1135" y="1163"/>
                </a:lnTo>
                <a:lnTo>
                  <a:pt x="1121" y="1165"/>
                </a:lnTo>
                <a:lnTo>
                  <a:pt x="1112" y="1179"/>
                </a:lnTo>
                <a:lnTo>
                  <a:pt x="1097" y="1172"/>
                </a:lnTo>
                <a:lnTo>
                  <a:pt x="1090" y="1167"/>
                </a:lnTo>
                <a:lnTo>
                  <a:pt x="1085" y="1158"/>
                </a:lnTo>
                <a:lnTo>
                  <a:pt x="1081" y="1146"/>
                </a:lnTo>
                <a:lnTo>
                  <a:pt x="1069" y="1139"/>
                </a:lnTo>
                <a:lnTo>
                  <a:pt x="1062" y="1132"/>
                </a:lnTo>
                <a:lnTo>
                  <a:pt x="1055" y="1127"/>
                </a:lnTo>
                <a:lnTo>
                  <a:pt x="1029" y="1127"/>
                </a:lnTo>
                <a:lnTo>
                  <a:pt x="1029" y="1134"/>
                </a:lnTo>
                <a:lnTo>
                  <a:pt x="1015" y="1134"/>
                </a:lnTo>
                <a:lnTo>
                  <a:pt x="984" y="1134"/>
                </a:lnTo>
                <a:lnTo>
                  <a:pt x="946" y="1120"/>
                </a:lnTo>
                <a:lnTo>
                  <a:pt x="922" y="1110"/>
                </a:lnTo>
                <a:lnTo>
                  <a:pt x="922" y="1108"/>
                </a:lnTo>
                <a:lnTo>
                  <a:pt x="903" y="1110"/>
                </a:lnTo>
                <a:lnTo>
                  <a:pt x="884" y="1110"/>
                </a:lnTo>
                <a:lnTo>
                  <a:pt x="882" y="1101"/>
                </a:lnTo>
                <a:lnTo>
                  <a:pt x="870" y="1089"/>
                </a:lnTo>
                <a:lnTo>
                  <a:pt x="863" y="1087"/>
                </a:lnTo>
                <a:lnTo>
                  <a:pt x="861" y="1082"/>
                </a:lnTo>
                <a:lnTo>
                  <a:pt x="851" y="1082"/>
                </a:lnTo>
                <a:lnTo>
                  <a:pt x="847" y="1077"/>
                </a:lnTo>
                <a:lnTo>
                  <a:pt x="832" y="1075"/>
                </a:lnTo>
                <a:lnTo>
                  <a:pt x="828" y="1073"/>
                </a:lnTo>
                <a:lnTo>
                  <a:pt x="825" y="1061"/>
                </a:lnTo>
                <a:lnTo>
                  <a:pt x="809" y="1042"/>
                </a:lnTo>
                <a:lnTo>
                  <a:pt x="797" y="1013"/>
                </a:lnTo>
                <a:lnTo>
                  <a:pt x="797" y="1009"/>
                </a:lnTo>
                <a:lnTo>
                  <a:pt x="790" y="1002"/>
                </a:lnTo>
                <a:lnTo>
                  <a:pt x="776" y="985"/>
                </a:lnTo>
                <a:lnTo>
                  <a:pt x="773" y="966"/>
                </a:lnTo>
                <a:lnTo>
                  <a:pt x="766" y="957"/>
                </a:lnTo>
                <a:lnTo>
                  <a:pt x="769" y="938"/>
                </a:lnTo>
                <a:lnTo>
                  <a:pt x="769" y="919"/>
                </a:lnTo>
                <a:lnTo>
                  <a:pt x="764" y="902"/>
                </a:lnTo>
                <a:lnTo>
                  <a:pt x="771" y="883"/>
                </a:lnTo>
                <a:lnTo>
                  <a:pt x="771" y="862"/>
                </a:lnTo>
                <a:lnTo>
                  <a:pt x="773" y="841"/>
                </a:lnTo>
                <a:lnTo>
                  <a:pt x="771" y="810"/>
                </a:lnTo>
                <a:lnTo>
                  <a:pt x="766" y="789"/>
                </a:lnTo>
                <a:lnTo>
                  <a:pt x="761" y="779"/>
                </a:lnTo>
                <a:lnTo>
                  <a:pt x="764" y="774"/>
                </a:lnTo>
                <a:lnTo>
                  <a:pt x="787" y="781"/>
                </a:lnTo>
                <a:lnTo>
                  <a:pt x="795" y="805"/>
                </a:lnTo>
                <a:lnTo>
                  <a:pt x="799" y="798"/>
                </a:lnTo>
                <a:lnTo>
                  <a:pt x="797" y="779"/>
                </a:lnTo>
                <a:lnTo>
                  <a:pt x="792" y="758"/>
                </a:lnTo>
                <a:lnTo>
                  <a:pt x="837" y="758"/>
                </a:lnTo>
                <a:lnTo>
                  <a:pt x="884" y="758"/>
                </a:lnTo>
                <a:lnTo>
                  <a:pt x="901" y="758"/>
                </a:lnTo>
                <a:lnTo>
                  <a:pt x="951" y="758"/>
                </a:lnTo>
                <a:lnTo>
                  <a:pt x="998" y="758"/>
                </a:lnTo>
                <a:lnTo>
                  <a:pt x="1048" y="758"/>
                </a:lnTo>
                <a:lnTo>
                  <a:pt x="1097" y="758"/>
                </a:lnTo>
                <a:lnTo>
                  <a:pt x="1152" y="758"/>
                </a:lnTo>
                <a:lnTo>
                  <a:pt x="1206" y="758"/>
                </a:lnTo>
                <a:lnTo>
                  <a:pt x="1239" y="758"/>
                </a:lnTo>
                <a:lnTo>
                  <a:pt x="1239" y="748"/>
                </a:lnTo>
                <a:lnTo>
                  <a:pt x="1244" y="748"/>
                </a:lnTo>
                <a:lnTo>
                  <a:pt x="1244" y="748"/>
                </a:lnTo>
                <a:lnTo>
                  <a:pt x="1244" y="748"/>
                </a:lnTo>
                <a:close/>
                <a:moveTo>
                  <a:pt x="303" y="540"/>
                </a:moveTo>
                <a:lnTo>
                  <a:pt x="303" y="540"/>
                </a:lnTo>
                <a:lnTo>
                  <a:pt x="286" y="552"/>
                </a:lnTo>
                <a:lnTo>
                  <a:pt x="279" y="545"/>
                </a:lnTo>
                <a:lnTo>
                  <a:pt x="277" y="531"/>
                </a:lnTo>
                <a:lnTo>
                  <a:pt x="291" y="521"/>
                </a:lnTo>
                <a:lnTo>
                  <a:pt x="300" y="516"/>
                </a:lnTo>
                <a:lnTo>
                  <a:pt x="310" y="516"/>
                </a:lnTo>
                <a:lnTo>
                  <a:pt x="317" y="526"/>
                </a:lnTo>
                <a:lnTo>
                  <a:pt x="303" y="540"/>
                </a:lnTo>
                <a:lnTo>
                  <a:pt x="303" y="540"/>
                </a:lnTo>
                <a:lnTo>
                  <a:pt x="303" y="540"/>
                </a:lnTo>
                <a:close/>
                <a:moveTo>
                  <a:pt x="99" y="455"/>
                </a:moveTo>
                <a:lnTo>
                  <a:pt x="99" y="455"/>
                </a:lnTo>
                <a:lnTo>
                  <a:pt x="90" y="460"/>
                </a:lnTo>
                <a:lnTo>
                  <a:pt x="78" y="455"/>
                </a:lnTo>
                <a:lnTo>
                  <a:pt x="68" y="445"/>
                </a:lnTo>
                <a:lnTo>
                  <a:pt x="85" y="441"/>
                </a:lnTo>
                <a:lnTo>
                  <a:pt x="97" y="443"/>
                </a:lnTo>
                <a:lnTo>
                  <a:pt x="99" y="455"/>
                </a:lnTo>
                <a:lnTo>
                  <a:pt x="99" y="455"/>
                </a:lnTo>
                <a:lnTo>
                  <a:pt x="99" y="455"/>
                </a:lnTo>
                <a:close/>
                <a:moveTo>
                  <a:pt x="0" y="322"/>
                </a:moveTo>
                <a:lnTo>
                  <a:pt x="0" y="322"/>
                </a:lnTo>
                <a:lnTo>
                  <a:pt x="9" y="329"/>
                </a:lnTo>
                <a:lnTo>
                  <a:pt x="19" y="327"/>
                </a:lnTo>
                <a:lnTo>
                  <a:pt x="33" y="336"/>
                </a:lnTo>
                <a:lnTo>
                  <a:pt x="49" y="341"/>
                </a:lnTo>
                <a:lnTo>
                  <a:pt x="47" y="344"/>
                </a:lnTo>
                <a:lnTo>
                  <a:pt x="35" y="351"/>
                </a:lnTo>
                <a:lnTo>
                  <a:pt x="23" y="344"/>
                </a:lnTo>
                <a:lnTo>
                  <a:pt x="16" y="339"/>
                </a:lnTo>
                <a:lnTo>
                  <a:pt x="2" y="341"/>
                </a:lnTo>
                <a:lnTo>
                  <a:pt x="0" y="336"/>
                </a:lnTo>
                <a:lnTo>
                  <a:pt x="0" y="322"/>
                </a:lnTo>
                <a:lnTo>
                  <a:pt x="0" y="322"/>
                </a:lnTo>
                <a:lnTo>
                  <a:pt x="0" y="322"/>
                </a:lnTo>
                <a:close/>
                <a:moveTo>
                  <a:pt x="269" y="12"/>
                </a:moveTo>
                <a:lnTo>
                  <a:pt x="269" y="12"/>
                </a:lnTo>
                <a:lnTo>
                  <a:pt x="281" y="33"/>
                </a:lnTo>
                <a:lnTo>
                  <a:pt x="288" y="24"/>
                </a:lnTo>
                <a:lnTo>
                  <a:pt x="317" y="26"/>
                </a:lnTo>
                <a:lnTo>
                  <a:pt x="314" y="38"/>
                </a:lnTo>
                <a:lnTo>
                  <a:pt x="340" y="48"/>
                </a:lnTo>
                <a:lnTo>
                  <a:pt x="357" y="41"/>
                </a:lnTo>
                <a:lnTo>
                  <a:pt x="390" y="57"/>
                </a:lnTo>
                <a:lnTo>
                  <a:pt x="421" y="62"/>
                </a:lnTo>
                <a:lnTo>
                  <a:pt x="433" y="67"/>
                </a:lnTo>
                <a:lnTo>
                  <a:pt x="456" y="60"/>
                </a:lnTo>
                <a:lnTo>
                  <a:pt x="480" y="74"/>
                </a:lnTo>
                <a:lnTo>
                  <a:pt x="497" y="81"/>
                </a:lnTo>
                <a:lnTo>
                  <a:pt x="497" y="81"/>
                </a:lnTo>
                <a:lnTo>
                  <a:pt x="497" y="239"/>
                </a:lnTo>
                <a:lnTo>
                  <a:pt x="497" y="443"/>
                </a:lnTo>
                <a:lnTo>
                  <a:pt x="513" y="443"/>
                </a:lnTo>
                <a:lnTo>
                  <a:pt x="530" y="452"/>
                </a:lnTo>
                <a:lnTo>
                  <a:pt x="541" y="467"/>
                </a:lnTo>
                <a:lnTo>
                  <a:pt x="556" y="488"/>
                </a:lnTo>
                <a:lnTo>
                  <a:pt x="570" y="469"/>
                </a:lnTo>
                <a:lnTo>
                  <a:pt x="586" y="460"/>
                </a:lnTo>
                <a:lnTo>
                  <a:pt x="596" y="474"/>
                </a:lnTo>
                <a:lnTo>
                  <a:pt x="605" y="488"/>
                </a:lnTo>
                <a:lnTo>
                  <a:pt x="622" y="502"/>
                </a:lnTo>
                <a:lnTo>
                  <a:pt x="631" y="523"/>
                </a:lnTo>
                <a:lnTo>
                  <a:pt x="648" y="559"/>
                </a:lnTo>
                <a:lnTo>
                  <a:pt x="676" y="576"/>
                </a:lnTo>
                <a:lnTo>
                  <a:pt x="676" y="594"/>
                </a:lnTo>
                <a:lnTo>
                  <a:pt x="667" y="606"/>
                </a:lnTo>
                <a:lnTo>
                  <a:pt x="657" y="597"/>
                </a:lnTo>
                <a:lnTo>
                  <a:pt x="643" y="587"/>
                </a:lnTo>
                <a:lnTo>
                  <a:pt x="638" y="564"/>
                </a:lnTo>
                <a:lnTo>
                  <a:pt x="617" y="538"/>
                </a:lnTo>
                <a:lnTo>
                  <a:pt x="608" y="512"/>
                </a:lnTo>
                <a:lnTo>
                  <a:pt x="594" y="509"/>
                </a:lnTo>
                <a:lnTo>
                  <a:pt x="567" y="509"/>
                </a:lnTo>
                <a:lnTo>
                  <a:pt x="549" y="500"/>
                </a:lnTo>
                <a:lnTo>
                  <a:pt x="515" y="467"/>
                </a:lnTo>
                <a:lnTo>
                  <a:pt x="499" y="462"/>
                </a:lnTo>
                <a:lnTo>
                  <a:pt x="471" y="450"/>
                </a:lnTo>
                <a:lnTo>
                  <a:pt x="449" y="452"/>
                </a:lnTo>
                <a:lnTo>
                  <a:pt x="416" y="438"/>
                </a:lnTo>
                <a:lnTo>
                  <a:pt x="400" y="424"/>
                </a:lnTo>
                <a:lnTo>
                  <a:pt x="381" y="431"/>
                </a:lnTo>
                <a:lnTo>
                  <a:pt x="385" y="452"/>
                </a:lnTo>
                <a:lnTo>
                  <a:pt x="374" y="455"/>
                </a:lnTo>
                <a:lnTo>
                  <a:pt x="357" y="462"/>
                </a:lnTo>
                <a:lnTo>
                  <a:pt x="340" y="474"/>
                </a:lnTo>
                <a:lnTo>
                  <a:pt x="324" y="478"/>
                </a:lnTo>
                <a:lnTo>
                  <a:pt x="322" y="460"/>
                </a:lnTo>
                <a:lnTo>
                  <a:pt x="329" y="429"/>
                </a:lnTo>
                <a:lnTo>
                  <a:pt x="345" y="417"/>
                </a:lnTo>
                <a:lnTo>
                  <a:pt x="340" y="410"/>
                </a:lnTo>
                <a:lnTo>
                  <a:pt x="322" y="429"/>
                </a:lnTo>
                <a:lnTo>
                  <a:pt x="310" y="450"/>
                </a:lnTo>
                <a:lnTo>
                  <a:pt x="286" y="474"/>
                </a:lnTo>
                <a:lnTo>
                  <a:pt x="298" y="488"/>
                </a:lnTo>
                <a:lnTo>
                  <a:pt x="284" y="509"/>
                </a:lnTo>
                <a:lnTo>
                  <a:pt x="265" y="523"/>
                </a:lnTo>
                <a:lnTo>
                  <a:pt x="251" y="533"/>
                </a:lnTo>
                <a:lnTo>
                  <a:pt x="246" y="545"/>
                </a:lnTo>
                <a:lnTo>
                  <a:pt x="220" y="559"/>
                </a:lnTo>
                <a:lnTo>
                  <a:pt x="215" y="573"/>
                </a:lnTo>
                <a:lnTo>
                  <a:pt x="196" y="585"/>
                </a:lnTo>
                <a:lnTo>
                  <a:pt x="184" y="583"/>
                </a:lnTo>
                <a:lnTo>
                  <a:pt x="170" y="592"/>
                </a:lnTo>
                <a:lnTo>
                  <a:pt x="154" y="602"/>
                </a:lnTo>
                <a:lnTo>
                  <a:pt x="139" y="611"/>
                </a:lnTo>
                <a:lnTo>
                  <a:pt x="113" y="618"/>
                </a:lnTo>
                <a:lnTo>
                  <a:pt x="109" y="613"/>
                </a:lnTo>
                <a:lnTo>
                  <a:pt x="128" y="602"/>
                </a:lnTo>
                <a:lnTo>
                  <a:pt x="142" y="592"/>
                </a:lnTo>
                <a:lnTo>
                  <a:pt x="161" y="578"/>
                </a:lnTo>
                <a:lnTo>
                  <a:pt x="180" y="573"/>
                </a:lnTo>
                <a:lnTo>
                  <a:pt x="189" y="561"/>
                </a:lnTo>
                <a:lnTo>
                  <a:pt x="210" y="545"/>
                </a:lnTo>
                <a:lnTo>
                  <a:pt x="215" y="538"/>
                </a:lnTo>
                <a:lnTo>
                  <a:pt x="227" y="528"/>
                </a:lnTo>
                <a:lnTo>
                  <a:pt x="229" y="505"/>
                </a:lnTo>
                <a:lnTo>
                  <a:pt x="236" y="486"/>
                </a:lnTo>
                <a:lnTo>
                  <a:pt x="220" y="495"/>
                </a:lnTo>
                <a:lnTo>
                  <a:pt x="213" y="490"/>
                </a:lnTo>
                <a:lnTo>
                  <a:pt x="206" y="502"/>
                </a:lnTo>
                <a:lnTo>
                  <a:pt x="194" y="486"/>
                </a:lnTo>
                <a:lnTo>
                  <a:pt x="189" y="497"/>
                </a:lnTo>
                <a:lnTo>
                  <a:pt x="184" y="481"/>
                </a:lnTo>
                <a:lnTo>
                  <a:pt x="168" y="495"/>
                </a:lnTo>
                <a:lnTo>
                  <a:pt x="158" y="495"/>
                </a:lnTo>
                <a:lnTo>
                  <a:pt x="156" y="474"/>
                </a:lnTo>
                <a:lnTo>
                  <a:pt x="158" y="464"/>
                </a:lnTo>
                <a:lnTo>
                  <a:pt x="149" y="452"/>
                </a:lnTo>
                <a:lnTo>
                  <a:pt x="128" y="460"/>
                </a:lnTo>
                <a:lnTo>
                  <a:pt x="113" y="443"/>
                </a:lnTo>
                <a:lnTo>
                  <a:pt x="104" y="436"/>
                </a:lnTo>
                <a:lnTo>
                  <a:pt x="104" y="417"/>
                </a:lnTo>
                <a:lnTo>
                  <a:pt x="90" y="403"/>
                </a:lnTo>
                <a:lnTo>
                  <a:pt x="97" y="384"/>
                </a:lnTo>
                <a:lnTo>
                  <a:pt x="111" y="365"/>
                </a:lnTo>
                <a:lnTo>
                  <a:pt x="116" y="346"/>
                </a:lnTo>
                <a:lnTo>
                  <a:pt x="130" y="344"/>
                </a:lnTo>
                <a:lnTo>
                  <a:pt x="139" y="348"/>
                </a:lnTo>
                <a:lnTo>
                  <a:pt x="154" y="332"/>
                </a:lnTo>
                <a:lnTo>
                  <a:pt x="165" y="334"/>
                </a:lnTo>
                <a:lnTo>
                  <a:pt x="177" y="325"/>
                </a:lnTo>
                <a:lnTo>
                  <a:pt x="175" y="306"/>
                </a:lnTo>
                <a:lnTo>
                  <a:pt x="165" y="301"/>
                </a:lnTo>
                <a:lnTo>
                  <a:pt x="177" y="284"/>
                </a:lnTo>
                <a:lnTo>
                  <a:pt x="168" y="287"/>
                </a:lnTo>
                <a:lnTo>
                  <a:pt x="149" y="294"/>
                </a:lnTo>
                <a:lnTo>
                  <a:pt x="144" y="303"/>
                </a:lnTo>
                <a:lnTo>
                  <a:pt x="132" y="294"/>
                </a:lnTo>
                <a:lnTo>
                  <a:pt x="109" y="299"/>
                </a:lnTo>
                <a:lnTo>
                  <a:pt x="85" y="289"/>
                </a:lnTo>
                <a:lnTo>
                  <a:pt x="78" y="275"/>
                </a:lnTo>
                <a:lnTo>
                  <a:pt x="59" y="251"/>
                </a:lnTo>
                <a:lnTo>
                  <a:pt x="80" y="235"/>
                </a:lnTo>
                <a:lnTo>
                  <a:pt x="118" y="216"/>
                </a:lnTo>
                <a:lnTo>
                  <a:pt x="130" y="216"/>
                </a:lnTo>
                <a:lnTo>
                  <a:pt x="128" y="235"/>
                </a:lnTo>
                <a:lnTo>
                  <a:pt x="163" y="235"/>
                </a:lnTo>
                <a:lnTo>
                  <a:pt x="149" y="209"/>
                </a:lnTo>
                <a:lnTo>
                  <a:pt x="130" y="194"/>
                </a:lnTo>
                <a:lnTo>
                  <a:pt x="118" y="173"/>
                </a:lnTo>
                <a:lnTo>
                  <a:pt x="102" y="154"/>
                </a:lnTo>
                <a:lnTo>
                  <a:pt x="80" y="140"/>
                </a:lnTo>
                <a:lnTo>
                  <a:pt x="87" y="119"/>
                </a:lnTo>
                <a:lnTo>
                  <a:pt x="118" y="116"/>
                </a:lnTo>
                <a:lnTo>
                  <a:pt x="139" y="95"/>
                </a:lnTo>
                <a:lnTo>
                  <a:pt x="142" y="74"/>
                </a:lnTo>
                <a:lnTo>
                  <a:pt x="158" y="52"/>
                </a:lnTo>
                <a:lnTo>
                  <a:pt x="175" y="45"/>
                </a:lnTo>
                <a:lnTo>
                  <a:pt x="206" y="24"/>
                </a:lnTo>
                <a:lnTo>
                  <a:pt x="220" y="26"/>
                </a:lnTo>
                <a:lnTo>
                  <a:pt x="246" y="0"/>
                </a:lnTo>
                <a:lnTo>
                  <a:pt x="269" y="12"/>
                </a:lnTo>
                <a:lnTo>
                  <a:pt x="269" y="12"/>
                </a:lnTo>
                <a:lnTo>
                  <a:pt x="269" y="12"/>
                </a:lnTo>
                <a:close/>
              </a:path>
            </a:pathLst>
          </a:custGeom>
          <a:solidFill>
            <a:schemeClr val="bg1">
              <a:lumMod val="20000"/>
              <a:lumOff val="80000"/>
            </a:schemeClr>
          </a:solidFill>
          <a:ln w="3175" cap="rnd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869250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uro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Figura a mano libera 154">
            <a:extLst>
              <a:ext uri="{FF2B5EF4-FFF2-40B4-BE49-F238E27FC236}">
                <a16:creationId xmlns:a16="http://schemas.microsoft.com/office/drawing/2014/main" id="{472276A2-63FD-7B82-B86A-C92609DD809B}"/>
              </a:ext>
            </a:extLst>
          </p:cNvPr>
          <p:cNvSpPr/>
          <p:nvPr userDrawn="1"/>
        </p:nvSpPr>
        <p:spPr>
          <a:xfrm>
            <a:off x="5047083" y="-24959"/>
            <a:ext cx="7149179" cy="6891171"/>
          </a:xfrm>
          <a:custGeom>
            <a:avLst/>
            <a:gdLst>
              <a:gd name="connsiteX0" fmla="*/ 1623120 w 5361884"/>
              <a:gd name="connsiteY0" fmla="*/ 0 h 5168378"/>
              <a:gd name="connsiteX1" fmla="*/ 1623120 w 5361884"/>
              <a:gd name="connsiteY1" fmla="*/ 5857 h 5168378"/>
              <a:gd name="connsiteX2" fmla="*/ 4970722 w 5361884"/>
              <a:gd name="connsiteY2" fmla="*/ 5857 h 5168378"/>
              <a:gd name="connsiteX3" fmla="*/ 5129458 w 5361884"/>
              <a:gd name="connsiteY3" fmla="*/ 106405 h 5168378"/>
              <a:gd name="connsiteX4" fmla="*/ 5361884 w 5361884"/>
              <a:gd name="connsiteY4" fmla="*/ 282782 h 5168378"/>
              <a:gd name="connsiteX5" fmla="*/ 5361884 w 5361884"/>
              <a:gd name="connsiteY5" fmla="*/ 5168378 h 5168378"/>
              <a:gd name="connsiteX6" fmla="*/ 903339 w 5361884"/>
              <a:gd name="connsiteY6" fmla="*/ 5168378 h 5168378"/>
              <a:gd name="connsiteX7" fmla="*/ 751274 w 5361884"/>
              <a:gd name="connsiteY7" fmla="*/ 4998590 h 5168378"/>
              <a:gd name="connsiteX8" fmla="*/ 0 w 5361884"/>
              <a:gd name="connsiteY8" fmla="*/ 2874884 h 5168378"/>
              <a:gd name="connsiteX9" fmla="*/ 1450526 w 5361884"/>
              <a:gd name="connsiteY9" fmla="*/ 106405 h 5168378"/>
              <a:gd name="connsiteX10" fmla="*/ 1623120 w 5361884"/>
              <a:gd name="connsiteY10" fmla="*/ 0 h 5168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361884" h="5168378">
                <a:moveTo>
                  <a:pt x="1623120" y="0"/>
                </a:moveTo>
                <a:lnTo>
                  <a:pt x="1623120" y="5857"/>
                </a:lnTo>
                <a:lnTo>
                  <a:pt x="4970722" y="5857"/>
                </a:lnTo>
                <a:lnTo>
                  <a:pt x="5129458" y="106405"/>
                </a:lnTo>
                <a:lnTo>
                  <a:pt x="5361884" y="282782"/>
                </a:lnTo>
                <a:lnTo>
                  <a:pt x="5361884" y="5168378"/>
                </a:lnTo>
                <a:lnTo>
                  <a:pt x="903339" y="5168378"/>
                </a:lnTo>
                <a:lnTo>
                  <a:pt x="751274" y="4998590"/>
                </a:lnTo>
                <a:cubicBezTo>
                  <a:pt x="281937" y="4421470"/>
                  <a:pt x="0" y="3681589"/>
                  <a:pt x="0" y="2874884"/>
                </a:cubicBezTo>
                <a:cubicBezTo>
                  <a:pt x="0" y="1722448"/>
                  <a:pt x="575383" y="706388"/>
                  <a:pt x="1450526" y="106405"/>
                </a:cubicBezTo>
                <a:lnTo>
                  <a:pt x="1623120" y="0"/>
                </a:lnTo>
                <a:close/>
              </a:path>
            </a:pathLst>
          </a:custGeom>
          <a:solidFill>
            <a:schemeClr val="bg1">
              <a:lumMod val="20000"/>
              <a:lumOff val="80000"/>
            </a:schemeClr>
          </a:solidFill>
          <a:ln w="41275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ED1BFC2-591B-DA24-4104-9CA44FA00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500436D-B8C8-6BF5-1EA6-0381B1BA48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r>
              <a:rPr lang="it-IT"/>
              <a:t>GI GROUP: TITOLO PRESENTAZIONE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4C2BB97-9990-851B-CA9E-F6E9AE3467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fld id="{420537EE-3E54-8342-BDB7-72763452CD31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153" name="Segnaposto testo 152">
            <a:extLst>
              <a:ext uri="{FF2B5EF4-FFF2-40B4-BE49-F238E27FC236}">
                <a16:creationId xmlns:a16="http://schemas.microsoft.com/office/drawing/2014/main" id="{AD4A3DF3-5954-43FD-7CE5-FF8E0A726A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7986" y="1591733"/>
            <a:ext cx="3892641" cy="3388784"/>
          </a:xfrm>
        </p:spPr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cs typeface="Arial" panose="020B0604020202020204" pitchFamily="34" charset="0"/>
              </a:defRPr>
            </a:lvl3pPr>
            <a:lvl4pPr>
              <a:defRPr b="0" i="0">
                <a:cs typeface="Arial" panose="020B0604020202020204" pitchFamily="34" charset="0"/>
              </a:defRPr>
            </a:lvl4pPr>
            <a:lvl5pPr>
              <a:defRPr b="1" i="0">
                <a:cs typeface="Arial" panose="020B0604020202020204" pitchFamily="34" charset="0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5" name="Segnaposto testo 6">
            <a:extLst>
              <a:ext uri="{FF2B5EF4-FFF2-40B4-BE49-F238E27FC236}">
                <a16:creationId xmlns:a16="http://schemas.microsoft.com/office/drawing/2014/main" id="{A909EF91-26B0-97F9-02C2-7F1FD22E7F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5733" y="333748"/>
            <a:ext cx="5257799" cy="246219"/>
          </a:xfrm>
        </p:spPr>
        <p:txBody>
          <a:bodyPr anchor="ctr">
            <a:noAutofit/>
          </a:bodyPr>
          <a:lstStyle>
            <a:lvl1pPr>
              <a:defRPr sz="1400" b="0" i="0">
                <a:solidFill>
                  <a:schemeClr val="accent2"/>
                </a:solidFill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FARE CLIC PER MODIFICARE</a:t>
            </a:r>
          </a:p>
        </p:txBody>
      </p:sp>
      <p:sp>
        <p:nvSpPr>
          <p:cNvPr id="350" name="Freeform 1">
            <a:extLst>
              <a:ext uri="{FF2B5EF4-FFF2-40B4-BE49-F238E27FC236}">
                <a16:creationId xmlns:a16="http://schemas.microsoft.com/office/drawing/2014/main" id="{8CABFD60-A6CD-EC60-D958-DCEE29A780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8549" y="4774244"/>
            <a:ext cx="764792" cy="706081"/>
          </a:xfrm>
          <a:custGeom>
            <a:avLst/>
            <a:gdLst>
              <a:gd name="T0" fmla="*/ 378 w 2183"/>
              <a:gd name="T1" fmla="*/ 1046 h 2014"/>
              <a:gd name="T2" fmla="*/ 325 w 2183"/>
              <a:gd name="T3" fmla="*/ 875 h 2014"/>
              <a:gd name="T4" fmla="*/ 299 w 2183"/>
              <a:gd name="T5" fmla="*/ 797 h 2014"/>
              <a:gd name="T6" fmla="*/ 365 w 2183"/>
              <a:gd name="T7" fmla="*/ 862 h 2014"/>
              <a:gd name="T8" fmla="*/ 417 w 2183"/>
              <a:gd name="T9" fmla="*/ 1032 h 2014"/>
              <a:gd name="T10" fmla="*/ 561 w 2183"/>
              <a:gd name="T11" fmla="*/ 1111 h 2014"/>
              <a:gd name="T12" fmla="*/ 587 w 2183"/>
              <a:gd name="T13" fmla="*/ 1150 h 2014"/>
              <a:gd name="T14" fmla="*/ 639 w 2183"/>
              <a:gd name="T15" fmla="*/ 1216 h 2014"/>
              <a:gd name="T16" fmla="*/ 679 w 2183"/>
              <a:gd name="T17" fmla="*/ 1189 h 2014"/>
              <a:gd name="T18" fmla="*/ 692 w 2183"/>
              <a:gd name="T19" fmla="*/ 1372 h 2014"/>
              <a:gd name="T20" fmla="*/ 574 w 2183"/>
              <a:gd name="T21" fmla="*/ 1281 h 2014"/>
              <a:gd name="T22" fmla="*/ 652 w 2183"/>
              <a:gd name="T23" fmla="*/ 1385 h 2014"/>
              <a:gd name="T24" fmla="*/ 705 w 2183"/>
              <a:gd name="T25" fmla="*/ 1412 h 2014"/>
              <a:gd name="T26" fmla="*/ 1358 w 2183"/>
              <a:gd name="T27" fmla="*/ 1726 h 2014"/>
              <a:gd name="T28" fmla="*/ 1228 w 2183"/>
              <a:gd name="T29" fmla="*/ 1699 h 2014"/>
              <a:gd name="T30" fmla="*/ 1267 w 2183"/>
              <a:gd name="T31" fmla="*/ 1739 h 2014"/>
              <a:gd name="T32" fmla="*/ 1424 w 2183"/>
              <a:gd name="T33" fmla="*/ 1752 h 2014"/>
              <a:gd name="T34" fmla="*/ 1358 w 2183"/>
              <a:gd name="T35" fmla="*/ 1726 h 2014"/>
              <a:gd name="T36" fmla="*/ 1764 w 2183"/>
              <a:gd name="T37" fmla="*/ 1791 h 2014"/>
              <a:gd name="T38" fmla="*/ 1659 w 2183"/>
              <a:gd name="T39" fmla="*/ 1830 h 2014"/>
              <a:gd name="T40" fmla="*/ 1476 w 2183"/>
              <a:gd name="T41" fmla="*/ 1764 h 2014"/>
              <a:gd name="T42" fmla="*/ 1515 w 2183"/>
              <a:gd name="T43" fmla="*/ 1804 h 2014"/>
              <a:gd name="T44" fmla="*/ 1738 w 2183"/>
              <a:gd name="T45" fmla="*/ 1895 h 2014"/>
              <a:gd name="T46" fmla="*/ 1777 w 2183"/>
              <a:gd name="T47" fmla="*/ 1856 h 2014"/>
              <a:gd name="T48" fmla="*/ 1894 w 2183"/>
              <a:gd name="T49" fmla="*/ 1935 h 2014"/>
              <a:gd name="T50" fmla="*/ 2012 w 2183"/>
              <a:gd name="T51" fmla="*/ 2013 h 2014"/>
              <a:gd name="T52" fmla="*/ 1947 w 2183"/>
              <a:gd name="T53" fmla="*/ 1882 h 2014"/>
              <a:gd name="T54" fmla="*/ 2169 w 2183"/>
              <a:gd name="T55" fmla="*/ 523 h 2014"/>
              <a:gd name="T56" fmla="*/ 1960 w 2183"/>
              <a:gd name="T57" fmla="*/ 222 h 2014"/>
              <a:gd name="T58" fmla="*/ 1790 w 2183"/>
              <a:gd name="T59" fmla="*/ 300 h 2014"/>
              <a:gd name="T60" fmla="*/ 1502 w 2183"/>
              <a:gd name="T61" fmla="*/ 248 h 2014"/>
              <a:gd name="T62" fmla="*/ 1058 w 2183"/>
              <a:gd name="T63" fmla="*/ 0 h 2014"/>
              <a:gd name="T64" fmla="*/ 823 w 2183"/>
              <a:gd name="T65" fmla="*/ 143 h 2014"/>
              <a:gd name="T66" fmla="*/ 718 w 2183"/>
              <a:gd name="T67" fmla="*/ 405 h 2014"/>
              <a:gd name="T68" fmla="*/ 652 w 2183"/>
              <a:gd name="T69" fmla="*/ 575 h 2014"/>
              <a:gd name="T70" fmla="*/ 469 w 2183"/>
              <a:gd name="T71" fmla="*/ 575 h 2014"/>
              <a:gd name="T72" fmla="*/ 312 w 2183"/>
              <a:gd name="T73" fmla="*/ 588 h 2014"/>
              <a:gd name="T74" fmla="*/ 26 w 2183"/>
              <a:gd name="T75" fmla="*/ 627 h 2014"/>
              <a:gd name="T76" fmla="*/ 91 w 2183"/>
              <a:gd name="T77" fmla="*/ 849 h 2014"/>
              <a:gd name="T78" fmla="*/ 182 w 2183"/>
              <a:gd name="T79" fmla="*/ 967 h 2014"/>
              <a:gd name="T80" fmla="*/ 299 w 2183"/>
              <a:gd name="T81" fmla="*/ 680 h 2014"/>
              <a:gd name="T82" fmla="*/ 430 w 2183"/>
              <a:gd name="T83" fmla="*/ 758 h 2014"/>
              <a:gd name="T84" fmla="*/ 535 w 2183"/>
              <a:gd name="T85" fmla="*/ 980 h 2014"/>
              <a:gd name="T86" fmla="*/ 770 w 2183"/>
              <a:gd name="T87" fmla="*/ 1189 h 2014"/>
              <a:gd name="T88" fmla="*/ 731 w 2183"/>
              <a:gd name="T89" fmla="*/ 1333 h 2014"/>
              <a:gd name="T90" fmla="*/ 1018 w 2183"/>
              <a:gd name="T91" fmla="*/ 1582 h 2014"/>
              <a:gd name="T92" fmla="*/ 1371 w 2183"/>
              <a:gd name="T93" fmla="*/ 1595 h 2014"/>
              <a:gd name="T94" fmla="*/ 1568 w 2183"/>
              <a:gd name="T95" fmla="*/ 1712 h 2014"/>
              <a:gd name="T96" fmla="*/ 1685 w 2183"/>
              <a:gd name="T97" fmla="*/ 1712 h 2014"/>
              <a:gd name="T98" fmla="*/ 1424 w 2183"/>
              <a:gd name="T99" fmla="*/ 1503 h 2014"/>
              <a:gd name="T100" fmla="*/ 888 w 2183"/>
              <a:gd name="T101" fmla="*/ 862 h 2014"/>
              <a:gd name="T102" fmla="*/ 979 w 2183"/>
              <a:gd name="T103" fmla="*/ 692 h 2014"/>
              <a:gd name="T104" fmla="*/ 1058 w 2183"/>
              <a:gd name="T105" fmla="*/ 758 h 2014"/>
              <a:gd name="T106" fmla="*/ 1267 w 2183"/>
              <a:gd name="T107" fmla="*/ 653 h 2014"/>
              <a:gd name="T108" fmla="*/ 1685 w 2183"/>
              <a:gd name="T109" fmla="*/ 640 h 2014"/>
              <a:gd name="T110" fmla="*/ 2012 w 2183"/>
              <a:gd name="T111" fmla="*/ 745 h 2014"/>
              <a:gd name="T112" fmla="*/ 2143 w 2183"/>
              <a:gd name="T113" fmla="*/ 601 h 20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183" h="2014">
                <a:moveTo>
                  <a:pt x="417" y="1032"/>
                </a:moveTo>
                <a:lnTo>
                  <a:pt x="378" y="1046"/>
                </a:lnTo>
                <a:lnTo>
                  <a:pt x="338" y="954"/>
                </a:lnTo>
                <a:lnTo>
                  <a:pt x="325" y="875"/>
                </a:lnTo>
                <a:lnTo>
                  <a:pt x="299" y="823"/>
                </a:lnTo>
                <a:lnTo>
                  <a:pt x="299" y="797"/>
                </a:lnTo>
                <a:lnTo>
                  <a:pt x="325" y="797"/>
                </a:lnTo>
                <a:lnTo>
                  <a:pt x="365" y="862"/>
                </a:lnTo>
                <a:lnTo>
                  <a:pt x="378" y="954"/>
                </a:lnTo>
                <a:lnTo>
                  <a:pt x="417" y="1032"/>
                </a:lnTo>
                <a:close/>
                <a:moveTo>
                  <a:pt x="639" y="1150"/>
                </a:moveTo>
                <a:lnTo>
                  <a:pt x="561" y="1111"/>
                </a:lnTo>
                <a:lnTo>
                  <a:pt x="561" y="1124"/>
                </a:lnTo>
                <a:lnTo>
                  <a:pt x="587" y="1150"/>
                </a:lnTo>
                <a:lnTo>
                  <a:pt x="639" y="1189"/>
                </a:lnTo>
                <a:lnTo>
                  <a:pt x="639" y="1216"/>
                </a:lnTo>
                <a:lnTo>
                  <a:pt x="679" y="1228"/>
                </a:lnTo>
                <a:lnTo>
                  <a:pt x="679" y="1189"/>
                </a:lnTo>
                <a:lnTo>
                  <a:pt x="639" y="1150"/>
                </a:lnTo>
                <a:close/>
                <a:moveTo>
                  <a:pt x="692" y="1372"/>
                </a:moveTo>
                <a:lnTo>
                  <a:pt x="587" y="1281"/>
                </a:lnTo>
                <a:lnTo>
                  <a:pt x="574" y="1281"/>
                </a:lnTo>
                <a:lnTo>
                  <a:pt x="561" y="1294"/>
                </a:lnTo>
                <a:lnTo>
                  <a:pt x="652" y="1385"/>
                </a:lnTo>
                <a:lnTo>
                  <a:pt x="666" y="1412"/>
                </a:lnTo>
                <a:lnTo>
                  <a:pt x="705" y="1412"/>
                </a:lnTo>
                <a:lnTo>
                  <a:pt x="692" y="1372"/>
                </a:lnTo>
                <a:close/>
                <a:moveTo>
                  <a:pt x="1358" y="1726"/>
                </a:moveTo>
                <a:lnTo>
                  <a:pt x="1332" y="1712"/>
                </a:lnTo>
                <a:lnTo>
                  <a:pt x="1228" y="1699"/>
                </a:lnTo>
                <a:lnTo>
                  <a:pt x="1215" y="1726"/>
                </a:lnTo>
                <a:lnTo>
                  <a:pt x="1267" y="1739"/>
                </a:lnTo>
                <a:lnTo>
                  <a:pt x="1346" y="1764"/>
                </a:lnTo>
                <a:lnTo>
                  <a:pt x="1424" y="1752"/>
                </a:lnTo>
                <a:lnTo>
                  <a:pt x="1450" y="1739"/>
                </a:lnTo>
                <a:lnTo>
                  <a:pt x="1358" y="1726"/>
                </a:lnTo>
                <a:close/>
                <a:moveTo>
                  <a:pt x="1947" y="1882"/>
                </a:moveTo>
                <a:lnTo>
                  <a:pt x="1764" y="1791"/>
                </a:lnTo>
                <a:lnTo>
                  <a:pt x="1685" y="1817"/>
                </a:lnTo>
                <a:lnTo>
                  <a:pt x="1659" y="1830"/>
                </a:lnTo>
                <a:lnTo>
                  <a:pt x="1568" y="1791"/>
                </a:lnTo>
                <a:lnTo>
                  <a:pt x="1476" y="1764"/>
                </a:lnTo>
                <a:lnTo>
                  <a:pt x="1463" y="1791"/>
                </a:lnTo>
                <a:lnTo>
                  <a:pt x="1515" y="1804"/>
                </a:lnTo>
                <a:lnTo>
                  <a:pt x="1607" y="1830"/>
                </a:lnTo>
                <a:lnTo>
                  <a:pt x="1738" y="1895"/>
                </a:lnTo>
                <a:lnTo>
                  <a:pt x="1738" y="1856"/>
                </a:lnTo>
                <a:lnTo>
                  <a:pt x="1777" y="1856"/>
                </a:lnTo>
                <a:lnTo>
                  <a:pt x="1869" y="1908"/>
                </a:lnTo>
                <a:lnTo>
                  <a:pt x="1894" y="1935"/>
                </a:lnTo>
                <a:lnTo>
                  <a:pt x="1934" y="1948"/>
                </a:lnTo>
                <a:lnTo>
                  <a:pt x="2012" y="2013"/>
                </a:lnTo>
                <a:lnTo>
                  <a:pt x="2025" y="1948"/>
                </a:lnTo>
                <a:lnTo>
                  <a:pt x="1947" y="1882"/>
                </a:lnTo>
                <a:close/>
                <a:moveTo>
                  <a:pt x="2143" y="601"/>
                </a:moveTo>
                <a:lnTo>
                  <a:pt x="2169" y="523"/>
                </a:lnTo>
                <a:lnTo>
                  <a:pt x="2051" y="457"/>
                </a:lnTo>
                <a:lnTo>
                  <a:pt x="1960" y="222"/>
                </a:lnTo>
                <a:lnTo>
                  <a:pt x="1855" y="235"/>
                </a:lnTo>
                <a:lnTo>
                  <a:pt x="1790" y="300"/>
                </a:lnTo>
                <a:lnTo>
                  <a:pt x="1541" y="287"/>
                </a:lnTo>
                <a:lnTo>
                  <a:pt x="1502" y="248"/>
                </a:lnTo>
                <a:lnTo>
                  <a:pt x="1371" y="248"/>
                </a:lnTo>
                <a:lnTo>
                  <a:pt x="1058" y="0"/>
                </a:lnTo>
                <a:lnTo>
                  <a:pt x="953" y="91"/>
                </a:lnTo>
                <a:lnTo>
                  <a:pt x="823" y="143"/>
                </a:lnTo>
                <a:lnTo>
                  <a:pt x="809" y="326"/>
                </a:lnTo>
                <a:lnTo>
                  <a:pt x="718" y="405"/>
                </a:lnTo>
                <a:lnTo>
                  <a:pt x="705" y="536"/>
                </a:lnTo>
                <a:lnTo>
                  <a:pt x="652" y="575"/>
                </a:lnTo>
                <a:lnTo>
                  <a:pt x="561" y="562"/>
                </a:lnTo>
                <a:lnTo>
                  <a:pt x="469" y="575"/>
                </a:lnTo>
                <a:lnTo>
                  <a:pt x="430" y="483"/>
                </a:lnTo>
                <a:lnTo>
                  <a:pt x="312" y="588"/>
                </a:lnTo>
                <a:lnTo>
                  <a:pt x="208" y="627"/>
                </a:lnTo>
                <a:lnTo>
                  <a:pt x="26" y="627"/>
                </a:lnTo>
                <a:lnTo>
                  <a:pt x="0" y="705"/>
                </a:lnTo>
                <a:lnTo>
                  <a:pt x="91" y="849"/>
                </a:lnTo>
                <a:lnTo>
                  <a:pt x="129" y="941"/>
                </a:lnTo>
                <a:lnTo>
                  <a:pt x="182" y="967"/>
                </a:lnTo>
                <a:lnTo>
                  <a:pt x="247" y="836"/>
                </a:lnTo>
                <a:lnTo>
                  <a:pt x="299" y="680"/>
                </a:lnTo>
                <a:lnTo>
                  <a:pt x="352" y="692"/>
                </a:lnTo>
                <a:lnTo>
                  <a:pt x="430" y="758"/>
                </a:lnTo>
                <a:lnTo>
                  <a:pt x="548" y="836"/>
                </a:lnTo>
                <a:lnTo>
                  <a:pt x="535" y="980"/>
                </a:lnTo>
                <a:lnTo>
                  <a:pt x="652" y="1137"/>
                </a:lnTo>
                <a:lnTo>
                  <a:pt x="770" y="1189"/>
                </a:lnTo>
                <a:lnTo>
                  <a:pt x="718" y="1241"/>
                </a:lnTo>
                <a:lnTo>
                  <a:pt x="731" y="1333"/>
                </a:lnTo>
                <a:lnTo>
                  <a:pt x="953" y="1477"/>
                </a:lnTo>
                <a:lnTo>
                  <a:pt x="1018" y="1582"/>
                </a:lnTo>
                <a:lnTo>
                  <a:pt x="1189" y="1542"/>
                </a:lnTo>
                <a:lnTo>
                  <a:pt x="1371" y="1595"/>
                </a:lnTo>
                <a:lnTo>
                  <a:pt x="1437" y="1660"/>
                </a:lnTo>
                <a:lnTo>
                  <a:pt x="1568" y="1712"/>
                </a:lnTo>
                <a:lnTo>
                  <a:pt x="1646" y="1791"/>
                </a:lnTo>
                <a:lnTo>
                  <a:pt x="1685" y="1712"/>
                </a:lnTo>
                <a:lnTo>
                  <a:pt x="1581" y="1555"/>
                </a:lnTo>
                <a:lnTo>
                  <a:pt x="1424" y="1503"/>
                </a:lnTo>
                <a:lnTo>
                  <a:pt x="1136" y="1228"/>
                </a:lnTo>
                <a:lnTo>
                  <a:pt x="888" y="862"/>
                </a:lnTo>
                <a:lnTo>
                  <a:pt x="927" y="692"/>
                </a:lnTo>
                <a:lnTo>
                  <a:pt x="979" y="692"/>
                </a:lnTo>
                <a:lnTo>
                  <a:pt x="1018" y="745"/>
                </a:lnTo>
                <a:lnTo>
                  <a:pt x="1058" y="758"/>
                </a:lnTo>
                <a:lnTo>
                  <a:pt x="1110" y="692"/>
                </a:lnTo>
                <a:lnTo>
                  <a:pt x="1267" y="653"/>
                </a:lnTo>
                <a:lnTo>
                  <a:pt x="1607" y="692"/>
                </a:lnTo>
                <a:lnTo>
                  <a:pt x="1685" y="640"/>
                </a:lnTo>
                <a:lnTo>
                  <a:pt x="1947" y="640"/>
                </a:lnTo>
                <a:lnTo>
                  <a:pt x="2012" y="745"/>
                </a:lnTo>
                <a:lnTo>
                  <a:pt x="2182" y="680"/>
                </a:lnTo>
                <a:lnTo>
                  <a:pt x="2143" y="601"/>
                </a:lnTo>
                <a:close/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1" name="Freeform 1">
            <a:extLst>
              <a:ext uri="{FF2B5EF4-FFF2-40B4-BE49-F238E27FC236}">
                <a16:creationId xmlns:a16="http://schemas.microsoft.com/office/drawing/2014/main" id="{5CCC7B46-F1A7-2053-BA08-02A54DE0F6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2805" y="4774244"/>
            <a:ext cx="764792" cy="706081"/>
          </a:xfrm>
          <a:custGeom>
            <a:avLst/>
            <a:gdLst>
              <a:gd name="T0" fmla="*/ 378 w 2183"/>
              <a:gd name="T1" fmla="*/ 1046 h 2014"/>
              <a:gd name="T2" fmla="*/ 325 w 2183"/>
              <a:gd name="T3" fmla="*/ 875 h 2014"/>
              <a:gd name="T4" fmla="*/ 299 w 2183"/>
              <a:gd name="T5" fmla="*/ 797 h 2014"/>
              <a:gd name="T6" fmla="*/ 365 w 2183"/>
              <a:gd name="T7" fmla="*/ 862 h 2014"/>
              <a:gd name="T8" fmla="*/ 417 w 2183"/>
              <a:gd name="T9" fmla="*/ 1032 h 2014"/>
              <a:gd name="T10" fmla="*/ 561 w 2183"/>
              <a:gd name="T11" fmla="*/ 1111 h 2014"/>
              <a:gd name="T12" fmla="*/ 587 w 2183"/>
              <a:gd name="T13" fmla="*/ 1150 h 2014"/>
              <a:gd name="T14" fmla="*/ 639 w 2183"/>
              <a:gd name="T15" fmla="*/ 1216 h 2014"/>
              <a:gd name="T16" fmla="*/ 679 w 2183"/>
              <a:gd name="T17" fmla="*/ 1189 h 2014"/>
              <a:gd name="T18" fmla="*/ 692 w 2183"/>
              <a:gd name="T19" fmla="*/ 1372 h 2014"/>
              <a:gd name="T20" fmla="*/ 574 w 2183"/>
              <a:gd name="T21" fmla="*/ 1281 h 2014"/>
              <a:gd name="T22" fmla="*/ 652 w 2183"/>
              <a:gd name="T23" fmla="*/ 1385 h 2014"/>
              <a:gd name="T24" fmla="*/ 705 w 2183"/>
              <a:gd name="T25" fmla="*/ 1412 h 2014"/>
              <a:gd name="T26" fmla="*/ 1358 w 2183"/>
              <a:gd name="T27" fmla="*/ 1726 h 2014"/>
              <a:gd name="T28" fmla="*/ 1228 w 2183"/>
              <a:gd name="T29" fmla="*/ 1699 h 2014"/>
              <a:gd name="T30" fmla="*/ 1267 w 2183"/>
              <a:gd name="T31" fmla="*/ 1739 h 2014"/>
              <a:gd name="T32" fmla="*/ 1424 w 2183"/>
              <a:gd name="T33" fmla="*/ 1752 h 2014"/>
              <a:gd name="T34" fmla="*/ 1358 w 2183"/>
              <a:gd name="T35" fmla="*/ 1726 h 2014"/>
              <a:gd name="T36" fmla="*/ 1764 w 2183"/>
              <a:gd name="T37" fmla="*/ 1791 h 2014"/>
              <a:gd name="T38" fmla="*/ 1659 w 2183"/>
              <a:gd name="T39" fmla="*/ 1830 h 2014"/>
              <a:gd name="T40" fmla="*/ 1476 w 2183"/>
              <a:gd name="T41" fmla="*/ 1764 h 2014"/>
              <a:gd name="T42" fmla="*/ 1515 w 2183"/>
              <a:gd name="T43" fmla="*/ 1804 h 2014"/>
              <a:gd name="T44" fmla="*/ 1738 w 2183"/>
              <a:gd name="T45" fmla="*/ 1895 h 2014"/>
              <a:gd name="T46" fmla="*/ 1777 w 2183"/>
              <a:gd name="T47" fmla="*/ 1856 h 2014"/>
              <a:gd name="T48" fmla="*/ 1894 w 2183"/>
              <a:gd name="T49" fmla="*/ 1935 h 2014"/>
              <a:gd name="T50" fmla="*/ 2012 w 2183"/>
              <a:gd name="T51" fmla="*/ 2013 h 2014"/>
              <a:gd name="T52" fmla="*/ 1947 w 2183"/>
              <a:gd name="T53" fmla="*/ 1882 h 2014"/>
              <a:gd name="T54" fmla="*/ 2169 w 2183"/>
              <a:gd name="T55" fmla="*/ 523 h 2014"/>
              <a:gd name="T56" fmla="*/ 1960 w 2183"/>
              <a:gd name="T57" fmla="*/ 222 h 2014"/>
              <a:gd name="T58" fmla="*/ 1790 w 2183"/>
              <a:gd name="T59" fmla="*/ 300 h 2014"/>
              <a:gd name="T60" fmla="*/ 1502 w 2183"/>
              <a:gd name="T61" fmla="*/ 248 h 2014"/>
              <a:gd name="T62" fmla="*/ 1058 w 2183"/>
              <a:gd name="T63" fmla="*/ 0 h 2014"/>
              <a:gd name="T64" fmla="*/ 823 w 2183"/>
              <a:gd name="T65" fmla="*/ 143 h 2014"/>
              <a:gd name="T66" fmla="*/ 718 w 2183"/>
              <a:gd name="T67" fmla="*/ 405 h 2014"/>
              <a:gd name="T68" fmla="*/ 652 w 2183"/>
              <a:gd name="T69" fmla="*/ 575 h 2014"/>
              <a:gd name="T70" fmla="*/ 469 w 2183"/>
              <a:gd name="T71" fmla="*/ 575 h 2014"/>
              <a:gd name="T72" fmla="*/ 312 w 2183"/>
              <a:gd name="T73" fmla="*/ 588 h 2014"/>
              <a:gd name="T74" fmla="*/ 26 w 2183"/>
              <a:gd name="T75" fmla="*/ 627 h 2014"/>
              <a:gd name="T76" fmla="*/ 91 w 2183"/>
              <a:gd name="T77" fmla="*/ 849 h 2014"/>
              <a:gd name="T78" fmla="*/ 182 w 2183"/>
              <a:gd name="T79" fmla="*/ 967 h 2014"/>
              <a:gd name="T80" fmla="*/ 299 w 2183"/>
              <a:gd name="T81" fmla="*/ 680 h 2014"/>
              <a:gd name="T82" fmla="*/ 430 w 2183"/>
              <a:gd name="T83" fmla="*/ 758 h 2014"/>
              <a:gd name="T84" fmla="*/ 535 w 2183"/>
              <a:gd name="T85" fmla="*/ 980 h 2014"/>
              <a:gd name="T86" fmla="*/ 770 w 2183"/>
              <a:gd name="T87" fmla="*/ 1189 h 2014"/>
              <a:gd name="T88" fmla="*/ 731 w 2183"/>
              <a:gd name="T89" fmla="*/ 1333 h 2014"/>
              <a:gd name="T90" fmla="*/ 1018 w 2183"/>
              <a:gd name="T91" fmla="*/ 1582 h 2014"/>
              <a:gd name="T92" fmla="*/ 1371 w 2183"/>
              <a:gd name="T93" fmla="*/ 1595 h 2014"/>
              <a:gd name="T94" fmla="*/ 1568 w 2183"/>
              <a:gd name="T95" fmla="*/ 1712 h 2014"/>
              <a:gd name="T96" fmla="*/ 1685 w 2183"/>
              <a:gd name="T97" fmla="*/ 1712 h 2014"/>
              <a:gd name="T98" fmla="*/ 1424 w 2183"/>
              <a:gd name="T99" fmla="*/ 1503 h 2014"/>
              <a:gd name="T100" fmla="*/ 888 w 2183"/>
              <a:gd name="T101" fmla="*/ 862 h 2014"/>
              <a:gd name="T102" fmla="*/ 979 w 2183"/>
              <a:gd name="T103" fmla="*/ 692 h 2014"/>
              <a:gd name="T104" fmla="*/ 1058 w 2183"/>
              <a:gd name="T105" fmla="*/ 758 h 2014"/>
              <a:gd name="T106" fmla="*/ 1267 w 2183"/>
              <a:gd name="T107" fmla="*/ 653 h 2014"/>
              <a:gd name="T108" fmla="*/ 1685 w 2183"/>
              <a:gd name="T109" fmla="*/ 640 h 2014"/>
              <a:gd name="T110" fmla="*/ 2012 w 2183"/>
              <a:gd name="T111" fmla="*/ 745 h 2014"/>
              <a:gd name="T112" fmla="*/ 2143 w 2183"/>
              <a:gd name="T113" fmla="*/ 601 h 20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183" h="2014">
                <a:moveTo>
                  <a:pt x="417" y="1032"/>
                </a:moveTo>
                <a:lnTo>
                  <a:pt x="378" y="1046"/>
                </a:lnTo>
                <a:lnTo>
                  <a:pt x="338" y="954"/>
                </a:lnTo>
                <a:lnTo>
                  <a:pt x="325" y="875"/>
                </a:lnTo>
                <a:lnTo>
                  <a:pt x="299" y="823"/>
                </a:lnTo>
                <a:lnTo>
                  <a:pt x="299" y="797"/>
                </a:lnTo>
                <a:lnTo>
                  <a:pt x="325" y="797"/>
                </a:lnTo>
                <a:lnTo>
                  <a:pt x="365" y="862"/>
                </a:lnTo>
                <a:lnTo>
                  <a:pt x="378" y="954"/>
                </a:lnTo>
                <a:lnTo>
                  <a:pt x="417" y="1032"/>
                </a:lnTo>
                <a:close/>
                <a:moveTo>
                  <a:pt x="639" y="1150"/>
                </a:moveTo>
                <a:lnTo>
                  <a:pt x="561" y="1111"/>
                </a:lnTo>
                <a:lnTo>
                  <a:pt x="561" y="1124"/>
                </a:lnTo>
                <a:lnTo>
                  <a:pt x="587" y="1150"/>
                </a:lnTo>
                <a:lnTo>
                  <a:pt x="639" y="1189"/>
                </a:lnTo>
                <a:lnTo>
                  <a:pt x="639" y="1216"/>
                </a:lnTo>
                <a:lnTo>
                  <a:pt x="679" y="1228"/>
                </a:lnTo>
                <a:lnTo>
                  <a:pt x="679" y="1189"/>
                </a:lnTo>
                <a:lnTo>
                  <a:pt x="639" y="1150"/>
                </a:lnTo>
                <a:close/>
                <a:moveTo>
                  <a:pt x="692" y="1372"/>
                </a:moveTo>
                <a:lnTo>
                  <a:pt x="587" y="1281"/>
                </a:lnTo>
                <a:lnTo>
                  <a:pt x="574" y="1281"/>
                </a:lnTo>
                <a:lnTo>
                  <a:pt x="561" y="1294"/>
                </a:lnTo>
                <a:lnTo>
                  <a:pt x="652" y="1385"/>
                </a:lnTo>
                <a:lnTo>
                  <a:pt x="666" y="1412"/>
                </a:lnTo>
                <a:lnTo>
                  <a:pt x="705" y="1412"/>
                </a:lnTo>
                <a:lnTo>
                  <a:pt x="692" y="1372"/>
                </a:lnTo>
                <a:close/>
                <a:moveTo>
                  <a:pt x="1358" y="1726"/>
                </a:moveTo>
                <a:lnTo>
                  <a:pt x="1332" y="1712"/>
                </a:lnTo>
                <a:lnTo>
                  <a:pt x="1228" y="1699"/>
                </a:lnTo>
                <a:lnTo>
                  <a:pt x="1215" y="1726"/>
                </a:lnTo>
                <a:lnTo>
                  <a:pt x="1267" y="1739"/>
                </a:lnTo>
                <a:lnTo>
                  <a:pt x="1346" y="1764"/>
                </a:lnTo>
                <a:lnTo>
                  <a:pt x="1424" y="1752"/>
                </a:lnTo>
                <a:lnTo>
                  <a:pt x="1450" y="1739"/>
                </a:lnTo>
                <a:lnTo>
                  <a:pt x="1358" y="1726"/>
                </a:lnTo>
                <a:close/>
                <a:moveTo>
                  <a:pt x="1947" y="1882"/>
                </a:moveTo>
                <a:lnTo>
                  <a:pt x="1764" y="1791"/>
                </a:lnTo>
                <a:lnTo>
                  <a:pt x="1685" y="1817"/>
                </a:lnTo>
                <a:lnTo>
                  <a:pt x="1659" y="1830"/>
                </a:lnTo>
                <a:lnTo>
                  <a:pt x="1568" y="1791"/>
                </a:lnTo>
                <a:lnTo>
                  <a:pt x="1476" y="1764"/>
                </a:lnTo>
                <a:lnTo>
                  <a:pt x="1463" y="1791"/>
                </a:lnTo>
                <a:lnTo>
                  <a:pt x="1515" y="1804"/>
                </a:lnTo>
                <a:lnTo>
                  <a:pt x="1607" y="1830"/>
                </a:lnTo>
                <a:lnTo>
                  <a:pt x="1738" y="1895"/>
                </a:lnTo>
                <a:lnTo>
                  <a:pt x="1738" y="1856"/>
                </a:lnTo>
                <a:lnTo>
                  <a:pt x="1777" y="1856"/>
                </a:lnTo>
                <a:lnTo>
                  <a:pt x="1869" y="1908"/>
                </a:lnTo>
                <a:lnTo>
                  <a:pt x="1894" y="1935"/>
                </a:lnTo>
                <a:lnTo>
                  <a:pt x="1934" y="1948"/>
                </a:lnTo>
                <a:lnTo>
                  <a:pt x="2012" y="2013"/>
                </a:lnTo>
                <a:lnTo>
                  <a:pt x="2025" y="1948"/>
                </a:lnTo>
                <a:lnTo>
                  <a:pt x="1947" y="1882"/>
                </a:lnTo>
                <a:close/>
                <a:moveTo>
                  <a:pt x="2143" y="601"/>
                </a:moveTo>
                <a:lnTo>
                  <a:pt x="2169" y="523"/>
                </a:lnTo>
                <a:lnTo>
                  <a:pt x="2051" y="457"/>
                </a:lnTo>
                <a:lnTo>
                  <a:pt x="1960" y="222"/>
                </a:lnTo>
                <a:lnTo>
                  <a:pt x="1855" y="235"/>
                </a:lnTo>
                <a:lnTo>
                  <a:pt x="1790" y="300"/>
                </a:lnTo>
                <a:lnTo>
                  <a:pt x="1541" y="287"/>
                </a:lnTo>
                <a:lnTo>
                  <a:pt x="1502" y="248"/>
                </a:lnTo>
                <a:lnTo>
                  <a:pt x="1371" y="248"/>
                </a:lnTo>
                <a:lnTo>
                  <a:pt x="1058" y="0"/>
                </a:lnTo>
                <a:lnTo>
                  <a:pt x="953" y="91"/>
                </a:lnTo>
                <a:lnTo>
                  <a:pt x="823" y="143"/>
                </a:lnTo>
                <a:lnTo>
                  <a:pt x="809" y="326"/>
                </a:lnTo>
                <a:lnTo>
                  <a:pt x="718" y="405"/>
                </a:lnTo>
                <a:lnTo>
                  <a:pt x="705" y="536"/>
                </a:lnTo>
                <a:lnTo>
                  <a:pt x="652" y="575"/>
                </a:lnTo>
                <a:lnTo>
                  <a:pt x="561" y="562"/>
                </a:lnTo>
                <a:lnTo>
                  <a:pt x="469" y="575"/>
                </a:lnTo>
                <a:lnTo>
                  <a:pt x="430" y="483"/>
                </a:lnTo>
                <a:lnTo>
                  <a:pt x="312" y="588"/>
                </a:lnTo>
                <a:lnTo>
                  <a:pt x="208" y="627"/>
                </a:lnTo>
                <a:lnTo>
                  <a:pt x="26" y="627"/>
                </a:lnTo>
                <a:lnTo>
                  <a:pt x="0" y="705"/>
                </a:lnTo>
                <a:lnTo>
                  <a:pt x="91" y="849"/>
                </a:lnTo>
                <a:lnTo>
                  <a:pt x="129" y="941"/>
                </a:lnTo>
                <a:lnTo>
                  <a:pt x="182" y="967"/>
                </a:lnTo>
                <a:lnTo>
                  <a:pt x="247" y="836"/>
                </a:lnTo>
                <a:lnTo>
                  <a:pt x="299" y="680"/>
                </a:lnTo>
                <a:lnTo>
                  <a:pt x="352" y="692"/>
                </a:lnTo>
                <a:lnTo>
                  <a:pt x="430" y="758"/>
                </a:lnTo>
                <a:lnTo>
                  <a:pt x="548" y="836"/>
                </a:lnTo>
                <a:lnTo>
                  <a:pt x="535" y="980"/>
                </a:lnTo>
                <a:lnTo>
                  <a:pt x="652" y="1137"/>
                </a:lnTo>
                <a:lnTo>
                  <a:pt x="770" y="1189"/>
                </a:lnTo>
                <a:lnTo>
                  <a:pt x="718" y="1241"/>
                </a:lnTo>
                <a:lnTo>
                  <a:pt x="731" y="1333"/>
                </a:lnTo>
                <a:lnTo>
                  <a:pt x="953" y="1477"/>
                </a:lnTo>
                <a:lnTo>
                  <a:pt x="1018" y="1582"/>
                </a:lnTo>
                <a:lnTo>
                  <a:pt x="1189" y="1542"/>
                </a:lnTo>
                <a:lnTo>
                  <a:pt x="1371" y="1595"/>
                </a:lnTo>
                <a:lnTo>
                  <a:pt x="1437" y="1660"/>
                </a:lnTo>
                <a:lnTo>
                  <a:pt x="1568" y="1712"/>
                </a:lnTo>
                <a:lnTo>
                  <a:pt x="1646" y="1791"/>
                </a:lnTo>
                <a:lnTo>
                  <a:pt x="1685" y="1712"/>
                </a:lnTo>
                <a:lnTo>
                  <a:pt x="1581" y="1555"/>
                </a:lnTo>
                <a:lnTo>
                  <a:pt x="1424" y="1503"/>
                </a:lnTo>
                <a:lnTo>
                  <a:pt x="1136" y="1228"/>
                </a:lnTo>
                <a:lnTo>
                  <a:pt x="888" y="862"/>
                </a:lnTo>
                <a:lnTo>
                  <a:pt x="927" y="692"/>
                </a:lnTo>
                <a:lnTo>
                  <a:pt x="979" y="692"/>
                </a:lnTo>
                <a:lnTo>
                  <a:pt x="1018" y="745"/>
                </a:lnTo>
                <a:lnTo>
                  <a:pt x="1058" y="758"/>
                </a:lnTo>
                <a:lnTo>
                  <a:pt x="1110" y="692"/>
                </a:lnTo>
                <a:lnTo>
                  <a:pt x="1267" y="653"/>
                </a:lnTo>
                <a:lnTo>
                  <a:pt x="1607" y="692"/>
                </a:lnTo>
                <a:lnTo>
                  <a:pt x="1685" y="640"/>
                </a:lnTo>
                <a:lnTo>
                  <a:pt x="1947" y="640"/>
                </a:lnTo>
                <a:lnTo>
                  <a:pt x="2012" y="745"/>
                </a:lnTo>
                <a:lnTo>
                  <a:pt x="2182" y="680"/>
                </a:lnTo>
                <a:lnTo>
                  <a:pt x="2143" y="601"/>
                </a:lnTo>
                <a:close/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2" name="Freeform 2">
            <a:extLst>
              <a:ext uri="{FF2B5EF4-FFF2-40B4-BE49-F238E27FC236}">
                <a16:creationId xmlns:a16="http://schemas.microsoft.com/office/drawing/2014/main" id="{6D4548A8-470B-A730-E440-9D903B6F63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6737" y="5282560"/>
            <a:ext cx="225575" cy="279653"/>
          </a:xfrm>
          <a:custGeom>
            <a:avLst/>
            <a:gdLst>
              <a:gd name="T0" fmla="*/ 641 w 642"/>
              <a:gd name="T1" fmla="*/ 275 h 799"/>
              <a:gd name="T2" fmla="*/ 588 w 642"/>
              <a:gd name="T3" fmla="*/ 536 h 799"/>
              <a:gd name="T4" fmla="*/ 497 w 642"/>
              <a:gd name="T5" fmla="*/ 588 h 799"/>
              <a:gd name="T6" fmla="*/ 431 w 642"/>
              <a:gd name="T7" fmla="*/ 758 h 799"/>
              <a:gd name="T8" fmla="*/ 274 w 642"/>
              <a:gd name="T9" fmla="*/ 798 h 799"/>
              <a:gd name="T10" fmla="*/ 300 w 642"/>
              <a:gd name="T11" fmla="*/ 693 h 799"/>
              <a:gd name="T12" fmla="*/ 209 w 642"/>
              <a:gd name="T13" fmla="*/ 575 h 799"/>
              <a:gd name="T14" fmla="*/ 131 w 642"/>
              <a:gd name="T15" fmla="*/ 536 h 799"/>
              <a:gd name="T16" fmla="*/ 65 w 642"/>
              <a:gd name="T17" fmla="*/ 431 h 799"/>
              <a:gd name="T18" fmla="*/ 13 w 642"/>
              <a:gd name="T19" fmla="*/ 444 h 799"/>
              <a:gd name="T20" fmla="*/ 0 w 642"/>
              <a:gd name="T21" fmla="*/ 353 h 799"/>
              <a:gd name="T22" fmla="*/ 78 w 642"/>
              <a:gd name="T23" fmla="*/ 313 h 799"/>
              <a:gd name="T24" fmla="*/ 118 w 642"/>
              <a:gd name="T25" fmla="*/ 248 h 799"/>
              <a:gd name="T26" fmla="*/ 196 w 642"/>
              <a:gd name="T27" fmla="*/ 144 h 799"/>
              <a:gd name="T28" fmla="*/ 183 w 642"/>
              <a:gd name="T29" fmla="*/ 91 h 799"/>
              <a:gd name="T30" fmla="*/ 248 w 642"/>
              <a:gd name="T31" fmla="*/ 0 h 799"/>
              <a:gd name="T32" fmla="*/ 470 w 642"/>
              <a:gd name="T33" fmla="*/ 196 h 799"/>
              <a:gd name="T34" fmla="*/ 641 w 642"/>
              <a:gd name="T35" fmla="*/ 275 h 7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642" h="799">
                <a:moveTo>
                  <a:pt x="641" y="275"/>
                </a:moveTo>
                <a:lnTo>
                  <a:pt x="588" y="536"/>
                </a:lnTo>
                <a:lnTo>
                  <a:pt x="497" y="588"/>
                </a:lnTo>
                <a:lnTo>
                  <a:pt x="431" y="758"/>
                </a:lnTo>
                <a:lnTo>
                  <a:pt x="274" y="798"/>
                </a:lnTo>
                <a:lnTo>
                  <a:pt x="300" y="693"/>
                </a:lnTo>
                <a:lnTo>
                  <a:pt x="209" y="575"/>
                </a:lnTo>
                <a:lnTo>
                  <a:pt x="131" y="536"/>
                </a:lnTo>
                <a:lnTo>
                  <a:pt x="65" y="431"/>
                </a:lnTo>
                <a:lnTo>
                  <a:pt x="13" y="444"/>
                </a:lnTo>
                <a:lnTo>
                  <a:pt x="0" y="353"/>
                </a:lnTo>
                <a:lnTo>
                  <a:pt x="78" y="313"/>
                </a:lnTo>
                <a:lnTo>
                  <a:pt x="118" y="248"/>
                </a:lnTo>
                <a:lnTo>
                  <a:pt x="196" y="144"/>
                </a:lnTo>
                <a:lnTo>
                  <a:pt x="183" y="91"/>
                </a:lnTo>
                <a:lnTo>
                  <a:pt x="248" y="0"/>
                </a:lnTo>
                <a:lnTo>
                  <a:pt x="470" y="196"/>
                </a:lnTo>
                <a:lnTo>
                  <a:pt x="641" y="275"/>
                </a:lnTo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3" name="Freeform 3">
            <a:extLst>
              <a:ext uri="{FF2B5EF4-FFF2-40B4-BE49-F238E27FC236}">
                <a16:creationId xmlns:a16="http://schemas.microsoft.com/office/drawing/2014/main" id="{02E5B71D-3EB8-CAEB-D564-1432E07AD8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69183" y="5406163"/>
            <a:ext cx="1347271" cy="1277744"/>
          </a:xfrm>
          <a:custGeom>
            <a:avLst/>
            <a:gdLst>
              <a:gd name="T0" fmla="*/ 3439 w 3845"/>
              <a:gd name="T1" fmla="*/ 3086 h 3649"/>
              <a:gd name="T2" fmla="*/ 3818 w 3845"/>
              <a:gd name="T3" fmla="*/ 2537 h 3649"/>
              <a:gd name="T4" fmla="*/ 3674 w 3845"/>
              <a:gd name="T5" fmla="*/ 2824 h 3649"/>
              <a:gd name="T6" fmla="*/ 2262 w 3845"/>
              <a:gd name="T7" fmla="*/ 706 h 3649"/>
              <a:gd name="T8" fmla="*/ 2262 w 3845"/>
              <a:gd name="T9" fmla="*/ 706 h 3649"/>
              <a:gd name="T10" fmla="*/ 1857 w 3845"/>
              <a:gd name="T11" fmla="*/ 667 h 3649"/>
              <a:gd name="T12" fmla="*/ 2275 w 3845"/>
              <a:gd name="T13" fmla="*/ 1020 h 3649"/>
              <a:gd name="T14" fmla="*/ 2119 w 3845"/>
              <a:gd name="T15" fmla="*/ 1059 h 3649"/>
              <a:gd name="T16" fmla="*/ 2275 w 3845"/>
              <a:gd name="T17" fmla="*/ 1020 h 3649"/>
              <a:gd name="T18" fmla="*/ 2772 w 3845"/>
              <a:gd name="T19" fmla="*/ 1412 h 3649"/>
              <a:gd name="T20" fmla="*/ 2576 w 3845"/>
              <a:gd name="T21" fmla="*/ 1360 h 3649"/>
              <a:gd name="T22" fmla="*/ 2733 w 3845"/>
              <a:gd name="T23" fmla="*/ 1229 h 3649"/>
              <a:gd name="T24" fmla="*/ 3191 w 3845"/>
              <a:gd name="T25" fmla="*/ 1987 h 3649"/>
              <a:gd name="T26" fmla="*/ 3060 w 3845"/>
              <a:gd name="T27" fmla="*/ 1974 h 3649"/>
              <a:gd name="T28" fmla="*/ 2655 w 3845"/>
              <a:gd name="T29" fmla="*/ 1857 h 3649"/>
              <a:gd name="T30" fmla="*/ 2733 w 3845"/>
              <a:gd name="T31" fmla="*/ 1857 h 3649"/>
              <a:gd name="T32" fmla="*/ 2602 w 3845"/>
              <a:gd name="T33" fmla="*/ 2537 h 3649"/>
              <a:gd name="T34" fmla="*/ 693 w 3845"/>
              <a:gd name="T35" fmla="*/ 2497 h 3649"/>
              <a:gd name="T36" fmla="*/ 615 w 3845"/>
              <a:gd name="T37" fmla="*/ 2471 h 3649"/>
              <a:gd name="T38" fmla="*/ 92 w 3845"/>
              <a:gd name="T39" fmla="*/ 1556 h 3649"/>
              <a:gd name="T40" fmla="*/ 118 w 3845"/>
              <a:gd name="T41" fmla="*/ 1700 h 3649"/>
              <a:gd name="T42" fmla="*/ 523 w 3845"/>
              <a:gd name="T43" fmla="*/ 2249 h 3649"/>
              <a:gd name="T44" fmla="*/ 432 w 3845"/>
              <a:gd name="T45" fmla="*/ 2301 h 3649"/>
              <a:gd name="T46" fmla="*/ 2119 w 3845"/>
              <a:gd name="T47" fmla="*/ 2000 h 3649"/>
              <a:gd name="T48" fmla="*/ 1922 w 3845"/>
              <a:gd name="T49" fmla="*/ 1791 h 3649"/>
              <a:gd name="T50" fmla="*/ 1373 w 3845"/>
              <a:gd name="T51" fmla="*/ 1778 h 3649"/>
              <a:gd name="T52" fmla="*/ 1713 w 3845"/>
              <a:gd name="T53" fmla="*/ 1870 h 3649"/>
              <a:gd name="T54" fmla="*/ 2053 w 3845"/>
              <a:gd name="T55" fmla="*/ 2092 h 3649"/>
              <a:gd name="T56" fmla="*/ 3125 w 3845"/>
              <a:gd name="T57" fmla="*/ 3374 h 3649"/>
              <a:gd name="T58" fmla="*/ 2837 w 3845"/>
              <a:gd name="T59" fmla="*/ 3386 h 3649"/>
              <a:gd name="T60" fmla="*/ 2119 w 3845"/>
              <a:gd name="T61" fmla="*/ 3426 h 3649"/>
              <a:gd name="T62" fmla="*/ 2210 w 3845"/>
              <a:gd name="T63" fmla="*/ 3583 h 3649"/>
              <a:gd name="T64" fmla="*/ 3112 w 3845"/>
              <a:gd name="T65" fmla="*/ 3465 h 3649"/>
              <a:gd name="T66" fmla="*/ 1661 w 3845"/>
              <a:gd name="T67" fmla="*/ 2824 h 3649"/>
              <a:gd name="T68" fmla="*/ 1609 w 3845"/>
              <a:gd name="T69" fmla="*/ 2563 h 3649"/>
              <a:gd name="T70" fmla="*/ 1596 w 3845"/>
              <a:gd name="T71" fmla="*/ 2301 h 3649"/>
              <a:gd name="T72" fmla="*/ 1360 w 3845"/>
              <a:gd name="T73" fmla="*/ 2223 h 3649"/>
              <a:gd name="T74" fmla="*/ 811 w 3845"/>
              <a:gd name="T75" fmla="*/ 2353 h 3649"/>
              <a:gd name="T76" fmla="*/ 1059 w 3845"/>
              <a:gd name="T77" fmla="*/ 2837 h 3649"/>
              <a:gd name="T78" fmla="*/ 1255 w 3845"/>
              <a:gd name="T79" fmla="*/ 2851 h 3649"/>
              <a:gd name="T80" fmla="*/ 1517 w 3845"/>
              <a:gd name="T81" fmla="*/ 2863 h 3649"/>
              <a:gd name="T82" fmla="*/ 2550 w 3845"/>
              <a:gd name="T83" fmla="*/ 144 h 3649"/>
              <a:gd name="T84" fmla="*/ 2393 w 3845"/>
              <a:gd name="T85" fmla="*/ 117 h 3649"/>
              <a:gd name="T86" fmla="*/ 1765 w 3845"/>
              <a:gd name="T87" fmla="*/ 274 h 3649"/>
              <a:gd name="T88" fmla="*/ 1099 w 3845"/>
              <a:gd name="T89" fmla="*/ 549 h 3649"/>
              <a:gd name="T90" fmla="*/ 654 w 3845"/>
              <a:gd name="T91" fmla="*/ 837 h 3649"/>
              <a:gd name="T92" fmla="*/ 393 w 3845"/>
              <a:gd name="T93" fmla="*/ 1294 h 3649"/>
              <a:gd name="T94" fmla="*/ 262 w 3845"/>
              <a:gd name="T95" fmla="*/ 1648 h 3649"/>
              <a:gd name="T96" fmla="*/ 654 w 3845"/>
              <a:gd name="T97" fmla="*/ 1804 h 3649"/>
              <a:gd name="T98" fmla="*/ 719 w 3845"/>
              <a:gd name="T99" fmla="*/ 2184 h 3649"/>
              <a:gd name="T100" fmla="*/ 1164 w 3845"/>
              <a:gd name="T101" fmla="*/ 2105 h 3649"/>
              <a:gd name="T102" fmla="*/ 1543 w 3845"/>
              <a:gd name="T103" fmla="*/ 2157 h 3649"/>
              <a:gd name="T104" fmla="*/ 1831 w 3845"/>
              <a:gd name="T105" fmla="*/ 2249 h 3649"/>
              <a:gd name="T106" fmla="*/ 1596 w 3845"/>
              <a:gd name="T107" fmla="*/ 1922 h 3649"/>
              <a:gd name="T108" fmla="*/ 1255 w 3845"/>
              <a:gd name="T109" fmla="*/ 1817 h 3649"/>
              <a:gd name="T110" fmla="*/ 1439 w 3845"/>
              <a:gd name="T111" fmla="*/ 1634 h 3649"/>
              <a:gd name="T112" fmla="*/ 1138 w 3845"/>
              <a:gd name="T113" fmla="*/ 941 h 3649"/>
              <a:gd name="T114" fmla="*/ 1412 w 3845"/>
              <a:gd name="T115" fmla="*/ 1098 h 3649"/>
              <a:gd name="T116" fmla="*/ 1556 w 3845"/>
              <a:gd name="T117" fmla="*/ 994 h 3649"/>
              <a:gd name="T118" fmla="*/ 1635 w 3845"/>
              <a:gd name="T119" fmla="*/ 915 h 3649"/>
              <a:gd name="T120" fmla="*/ 1530 w 3845"/>
              <a:gd name="T121" fmla="*/ 771 h 3649"/>
              <a:gd name="T122" fmla="*/ 2027 w 3845"/>
              <a:gd name="T123" fmla="*/ 484 h 3649"/>
              <a:gd name="T124" fmla="*/ 2550 w 3845"/>
              <a:gd name="T125" fmla="*/ 144 h 36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45" h="3649">
                <a:moveTo>
                  <a:pt x="3531" y="3125"/>
                </a:moveTo>
                <a:lnTo>
                  <a:pt x="3531" y="3125"/>
                </a:lnTo>
                <a:cubicBezTo>
                  <a:pt x="3478" y="3177"/>
                  <a:pt x="3478" y="3177"/>
                  <a:pt x="3478" y="3177"/>
                </a:cubicBezTo>
                <a:cubicBezTo>
                  <a:pt x="3465" y="3125"/>
                  <a:pt x="3465" y="3125"/>
                  <a:pt x="3465" y="3125"/>
                </a:cubicBezTo>
                <a:cubicBezTo>
                  <a:pt x="3439" y="3086"/>
                  <a:pt x="3439" y="3086"/>
                  <a:pt x="3439" y="3086"/>
                </a:cubicBezTo>
                <a:cubicBezTo>
                  <a:pt x="3465" y="2968"/>
                  <a:pt x="3465" y="2968"/>
                  <a:pt x="3465" y="2968"/>
                </a:cubicBezTo>
                <a:cubicBezTo>
                  <a:pt x="3504" y="2955"/>
                  <a:pt x="3504" y="2955"/>
                  <a:pt x="3504" y="2955"/>
                </a:cubicBezTo>
                <a:cubicBezTo>
                  <a:pt x="3491" y="3073"/>
                  <a:pt x="3491" y="3073"/>
                  <a:pt x="3491" y="3073"/>
                </a:cubicBezTo>
                <a:lnTo>
                  <a:pt x="3531" y="3125"/>
                </a:lnTo>
                <a:close/>
                <a:moveTo>
                  <a:pt x="3818" y="2537"/>
                </a:moveTo>
                <a:lnTo>
                  <a:pt x="3818" y="2537"/>
                </a:lnTo>
                <a:cubicBezTo>
                  <a:pt x="3818" y="2537"/>
                  <a:pt x="3688" y="2628"/>
                  <a:pt x="3688" y="2641"/>
                </a:cubicBezTo>
                <a:cubicBezTo>
                  <a:pt x="3635" y="2733"/>
                  <a:pt x="3635" y="2733"/>
                  <a:pt x="3635" y="2733"/>
                </a:cubicBezTo>
                <a:cubicBezTo>
                  <a:pt x="3661" y="2772"/>
                  <a:pt x="3661" y="2772"/>
                  <a:pt x="3661" y="2772"/>
                </a:cubicBezTo>
                <a:cubicBezTo>
                  <a:pt x="3674" y="2824"/>
                  <a:pt x="3674" y="2824"/>
                  <a:pt x="3674" y="2824"/>
                </a:cubicBezTo>
                <a:cubicBezTo>
                  <a:pt x="3714" y="2851"/>
                  <a:pt x="3714" y="2851"/>
                  <a:pt x="3714" y="2851"/>
                </a:cubicBezTo>
                <a:cubicBezTo>
                  <a:pt x="3805" y="2733"/>
                  <a:pt x="3805" y="2733"/>
                  <a:pt x="3805" y="2733"/>
                </a:cubicBezTo>
                <a:cubicBezTo>
                  <a:pt x="3844" y="2589"/>
                  <a:pt x="3844" y="2589"/>
                  <a:pt x="3844" y="2589"/>
                </a:cubicBezTo>
                <a:lnTo>
                  <a:pt x="3818" y="2537"/>
                </a:lnTo>
                <a:close/>
                <a:moveTo>
                  <a:pt x="2262" y="706"/>
                </a:moveTo>
                <a:lnTo>
                  <a:pt x="2262" y="706"/>
                </a:lnTo>
                <a:cubicBezTo>
                  <a:pt x="2236" y="732"/>
                  <a:pt x="2236" y="732"/>
                  <a:pt x="2236" y="732"/>
                </a:cubicBezTo>
                <a:cubicBezTo>
                  <a:pt x="2262" y="745"/>
                  <a:pt x="2262" y="745"/>
                  <a:pt x="2262" y="745"/>
                </a:cubicBezTo>
                <a:cubicBezTo>
                  <a:pt x="2314" y="719"/>
                  <a:pt x="2314" y="719"/>
                  <a:pt x="2314" y="719"/>
                </a:cubicBezTo>
                <a:lnTo>
                  <a:pt x="2262" y="706"/>
                </a:lnTo>
                <a:close/>
                <a:moveTo>
                  <a:pt x="1962" y="719"/>
                </a:moveTo>
                <a:lnTo>
                  <a:pt x="1962" y="719"/>
                </a:lnTo>
                <a:cubicBezTo>
                  <a:pt x="1896" y="732"/>
                  <a:pt x="1896" y="732"/>
                  <a:pt x="1896" y="732"/>
                </a:cubicBezTo>
                <a:cubicBezTo>
                  <a:pt x="1844" y="706"/>
                  <a:pt x="1844" y="706"/>
                  <a:pt x="1844" y="706"/>
                </a:cubicBezTo>
                <a:cubicBezTo>
                  <a:pt x="1857" y="667"/>
                  <a:pt x="1857" y="667"/>
                  <a:pt x="1857" y="667"/>
                </a:cubicBezTo>
                <a:cubicBezTo>
                  <a:pt x="1883" y="640"/>
                  <a:pt x="1883" y="640"/>
                  <a:pt x="1883" y="640"/>
                </a:cubicBezTo>
                <a:cubicBezTo>
                  <a:pt x="1935" y="654"/>
                  <a:pt x="1935" y="654"/>
                  <a:pt x="1935" y="654"/>
                </a:cubicBezTo>
                <a:lnTo>
                  <a:pt x="1962" y="719"/>
                </a:lnTo>
                <a:close/>
                <a:moveTo>
                  <a:pt x="2275" y="1020"/>
                </a:moveTo>
                <a:lnTo>
                  <a:pt x="2275" y="1020"/>
                </a:lnTo>
                <a:cubicBezTo>
                  <a:pt x="2301" y="1085"/>
                  <a:pt x="2301" y="1085"/>
                  <a:pt x="2301" y="1085"/>
                </a:cubicBezTo>
                <a:cubicBezTo>
                  <a:pt x="2262" y="1111"/>
                  <a:pt x="2262" y="1111"/>
                  <a:pt x="2262" y="1111"/>
                </a:cubicBezTo>
                <a:cubicBezTo>
                  <a:pt x="2223" y="1059"/>
                  <a:pt x="2223" y="1059"/>
                  <a:pt x="2223" y="1059"/>
                </a:cubicBezTo>
                <a:cubicBezTo>
                  <a:pt x="2171" y="1072"/>
                  <a:pt x="2171" y="1072"/>
                  <a:pt x="2171" y="1072"/>
                </a:cubicBezTo>
                <a:cubicBezTo>
                  <a:pt x="2119" y="1059"/>
                  <a:pt x="2119" y="1059"/>
                  <a:pt x="2119" y="1059"/>
                </a:cubicBezTo>
                <a:cubicBezTo>
                  <a:pt x="2132" y="1007"/>
                  <a:pt x="2132" y="1007"/>
                  <a:pt x="2132" y="1007"/>
                </a:cubicBezTo>
                <a:cubicBezTo>
                  <a:pt x="2236" y="994"/>
                  <a:pt x="2236" y="994"/>
                  <a:pt x="2236" y="994"/>
                </a:cubicBezTo>
                <a:cubicBezTo>
                  <a:pt x="2262" y="954"/>
                  <a:pt x="2262" y="954"/>
                  <a:pt x="2262" y="954"/>
                </a:cubicBezTo>
                <a:cubicBezTo>
                  <a:pt x="2301" y="968"/>
                  <a:pt x="2301" y="968"/>
                  <a:pt x="2301" y="968"/>
                </a:cubicBezTo>
                <a:lnTo>
                  <a:pt x="2275" y="1020"/>
                </a:lnTo>
                <a:close/>
                <a:moveTo>
                  <a:pt x="2824" y="1360"/>
                </a:moveTo>
                <a:lnTo>
                  <a:pt x="2824" y="1360"/>
                </a:lnTo>
                <a:cubicBezTo>
                  <a:pt x="2785" y="1347"/>
                  <a:pt x="2785" y="1347"/>
                  <a:pt x="2785" y="1347"/>
                </a:cubicBezTo>
                <a:cubicBezTo>
                  <a:pt x="2811" y="1386"/>
                  <a:pt x="2811" y="1386"/>
                  <a:pt x="2811" y="1386"/>
                </a:cubicBezTo>
                <a:cubicBezTo>
                  <a:pt x="2772" y="1412"/>
                  <a:pt x="2772" y="1412"/>
                  <a:pt x="2772" y="1412"/>
                </a:cubicBezTo>
                <a:cubicBezTo>
                  <a:pt x="2668" y="1386"/>
                  <a:pt x="2668" y="1386"/>
                  <a:pt x="2668" y="1386"/>
                </a:cubicBezTo>
                <a:cubicBezTo>
                  <a:pt x="2707" y="1334"/>
                  <a:pt x="2707" y="1334"/>
                  <a:pt x="2707" y="1334"/>
                </a:cubicBezTo>
                <a:cubicBezTo>
                  <a:pt x="2668" y="1307"/>
                  <a:pt x="2668" y="1307"/>
                  <a:pt x="2668" y="1307"/>
                </a:cubicBezTo>
                <a:cubicBezTo>
                  <a:pt x="2642" y="1373"/>
                  <a:pt x="2642" y="1373"/>
                  <a:pt x="2642" y="1373"/>
                </a:cubicBezTo>
                <a:cubicBezTo>
                  <a:pt x="2576" y="1360"/>
                  <a:pt x="2576" y="1360"/>
                  <a:pt x="2576" y="1360"/>
                </a:cubicBezTo>
                <a:cubicBezTo>
                  <a:pt x="2550" y="1334"/>
                  <a:pt x="2550" y="1334"/>
                  <a:pt x="2550" y="1334"/>
                </a:cubicBezTo>
                <a:cubicBezTo>
                  <a:pt x="2563" y="1334"/>
                  <a:pt x="2576" y="1294"/>
                  <a:pt x="2576" y="1294"/>
                </a:cubicBezTo>
                <a:cubicBezTo>
                  <a:pt x="2628" y="1268"/>
                  <a:pt x="2628" y="1268"/>
                  <a:pt x="2628" y="1268"/>
                </a:cubicBezTo>
                <a:cubicBezTo>
                  <a:pt x="2668" y="1216"/>
                  <a:pt x="2668" y="1216"/>
                  <a:pt x="2668" y="1216"/>
                </a:cubicBezTo>
                <a:cubicBezTo>
                  <a:pt x="2733" y="1229"/>
                  <a:pt x="2733" y="1229"/>
                  <a:pt x="2733" y="1229"/>
                </a:cubicBezTo>
                <a:cubicBezTo>
                  <a:pt x="2746" y="1255"/>
                  <a:pt x="2746" y="1255"/>
                  <a:pt x="2746" y="1255"/>
                </a:cubicBezTo>
                <a:cubicBezTo>
                  <a:pt x="2864" y="1360"/>
                  <a:pt x="2864" y="1360"/>
                  <a:pt x="2864" y="1360"/>
                </a:cubicBezTo>
                <a:lnTo>
                  <a:pt x="2824" y="1360"/>
                </a:lnTo>
                <a:close/>
                <a:moveTo>
                  <a:pt x="3191" y="1987"/>
                </a:moveTo>
                <a:lnTo>
                  <a:pt x="3191" y="1987"/>
                </a:lnTo>
                <a:cubicBezTo>
                  <a:pt x="3112" y="2066"/>
                  <a:pt x="3112" y="2066"/>
                  <a:pt x="3112" y="2066"/>
                </a:cubicBezTo>
                <a:cubicBezTo>
                  <a:pt x="3073" y="2040"/>
                  <a:pt x="3073" y="2040"/>
                  <a:pt x="3073" y="2040"/>
                </a:cubicBezTo>
                <a:cubicBezTo>
                  <a:pt x="3021" y="2053"/>
                  <a:pt x="3021" y="2053"/>
                  <a:pt x="3021" y="2053"/>
                </a:cubicBezTo>
                <a:cubicBezTo>
                  <a:pt x="3008" y="2027"/>
                  <a:pt x="3008" y="2027"/>
                  <a:pt x="3008" y="2027"/>
                </a:cubicBezTo>
                <a:cubicBezTo>
                  <a:pt x="3060" y="1974"/>
                  <a:pt x="3060" y="1974"/>
                  <a:pt x="3060" y="1974"/>
                </a:cubicBezTo>
                <a:cubicBezTo>
                  <a:pt x="3138" y="1987"/>
                  <a:pt x="3138" y="1987"/>
                  <a:pt x="3138" y="1987"/>
                </a:cubicBezTo>
                <a:cubicBezTo>
                  <a:pt x="3178" y="1961"/>
                  <a:pt x="3178" y="1961"/>
                  <a:pt x="3178" y="1961"/>
                </a:cubicBezTo>
                <a:lnTo>
                  <a:pt x="3191" y="1987"/>
                </a:lnTo>
                <a:close/>
                <a:moveTo>
                  <a:pt x="2655" y="1857"/>
                </a:moveTo>
                <a:lnTo>
                  <a:pt x="2655" y="1857"/>
                </a:lnTo>
                <a:cubicBezTo>
                  <a:pt x="2668" y="1765"/>
                  <a:pt x="2668" y="1765"/>
                  <a:pt x="2668" y="1765"/>
                </a:cubicBezTo>
                <a:cubicBezTo>
                  <a:pt x="2602" y="1673"/>
                  <a:pt x="2602" y="1673"/>
                  <a:pt x="2602" y="1673"/>
                </a:cubicBezTo>
                <a:cubicBezTo>
                  <a:pt x="2628" y="1634"/>
                  <a:pt x="2628" y="1634"/>
                  <a:pt x="2628" y="1634"/>
                </a:cubicBezTo>
                <a:cubicBezTo>
                  <a:pt x="2733" y="1661"/>
                  <a:pt x="2733" y="1661"/>
                  <a:pt x="2733" y="1661"/>
                </a:cubicBezTo>
                <a:cubicBezTo>
                  <a:pt x="2733" y="1857"/>
                  <a:pt x="2733" y="1857"/>
                  <a:pt x="2733" y="1857"/>
                </a:cubicBezTo>
                <a:lnTo>
                  <a:pt x="2655" y="1857"/>
                </a:lnTo>
                <a:close/>
                <a:moveTo>
                  <a:pt x="2668" y="2523"/>
                </a:moveTo>
                <a:lnTo>
                  <a:pt x="2668" y="2523"/>
                </a:lnTo>
                <a:cubicBezTo>
                  <a:pt x="2642" y="2563"/>
                  <a:pt x="2642" y="2563"/>
                  <a:pt x="2642" y="2563"/>
                </a:cubicBezTo>
                <a:cubicBezTo>
                  <a:pt x="2602" y="2537"/>
                  <a:pt x="2602" y="2537"/>
                  <a:pt x="2602" y="2537"/>
                </a:cubicBezTo>
                <a:cubicBezTo>
                  <a:pt x="2602" y="2432"/>
                  <a:pt x="2602" y="2432"/>
                  <a:pt x="2602" y="2432"/>
                </a:cubicBezTo>
                <a:cubicBezTo>
                  <a:pt x="2655" y="2432"/>
                  <a:pt x="2655" y="2432"/>
                  <a:pt x="2655" y="2432"/>
                </a:cubicBezTo>
                <a:lnTo>
                  <a:pt x="2668" y="2523"/>
                </a:lnTo>
                <a:close/>
                <a:moveTo>
                  <a:pt x="693" y="2497"/>
                </a:moveTo>
                <a:lnTo>
                  <a:pt x="693" y="2497"/>
                </a:lnTo>
                <a:cubicBezTo>
                  <a:pt x="667" y="2523"/>
                  <a:pt x="667" y="2523"/>
                  <a:pt x="667" y="2523"/>
                </a:cubicBezTo>
                <a:cubicBezTo>
                  <a:pt x="628" y="2563"/>
                  <a:pt x="628" y="2563"/>
                  <a:pt x="628" y="2563"/>
                </a:cubicBezTo>
                <a:cubicBezTo>
                  <a:pt x="550" y="2471"/>
                  <a:pt x="550" y="2471"/>
                  <a:pt x="550" y="2471"/>
                </a:cubicBezTo>
                <a:cubicBezTo>
                  <a:pt x="563" y="2432"/>
                  <a:pt x="563" y="2432"/>
                  <a:pt x="563" y="2432"/>
                </a:cubicBezTo>
                <a:cubicBezTo>
                  <a:pt x="615" y="2471"/>
                  <a:pt x="615" y="2471"/>
                  <a:pt x="615" y="2471"/>
                </a:cubicBezTo>
                <a:lnTo>
                  <a:pt x="693" y="2497"/>
                </a:lnTo>
                <a:close/>
                <a:moveTo>
                  <a:pt x="118" y="1634"/>
                </a:moveTo>
                <a:lnTo>
                  <a:pt x="118" y="1634"/>
                </a:lnTo>
                <a:cubicBezTo>
                  <a:pt x="118" y="1595"/>
                  <a:pt x="118" y="1595"/>
                  <a:pt x="118" y="1595"/>
                </a:cubicBezTo>
                <a:cubicBezTo>
                  <a:pt x="92" y="1556"/>
                  <a:pt x="92" y="1556"/>
                  <a:pt x="92" y="1556"/>
                </a:cubicBezTo>
                <a:cubicBezTo>
                  <a:pt x="92" y="1504"/>
                  <a:pt x="92" y="1504"/>
                  <a:pt x="92" y="1504"/>
                </a:cubicBezTo>
                <a:cubicBezTo>
                  <a:pt x="0" y="1530"/>
                  <a:pt x="0" y="1530"/>
                  <a:pt x="0" y="1530"/>
                </a:cubicBezTo>
                <a:cubicBezTo>
                  <a:pt x="13" y="1582"/>
                  <a:pt x="13" y="1582"/>
                  <a:pt x="13" y="1582"/>
                </a:cubicBezTo>
                <a:cubicBezTo>
                  <a:pt x="78" y="1621"/>
                  <a:pt x="78" y="1621"/>
                  <a:pt x="78" y="1621"/>
                </a:cubicBezTo>
                <a:cubicBezTo>
                  <a:pt x="118" y="1700"/>
                  <a:pt x="118" y="1700"/>
                  <a:pt x="118" y="1700"/>
                </a:cubicBezTo>
                <a:cubicBezTo>
                  <a:pt x="170" y="1713"/>
                  <a:pt x="170" y="1713"/>
                  <a:pt x="170" y="1713"/>
                </a:cubicBezTo>
                <a:cubicBezTo>
                  <a:pt x="209" y="1700"/>
                  <a:pt x="209" y="1700"/>
                  <a:pt x="209" y="1700"/>
                </a:cubicBezTo>
                <a:lnTo>
                  <a:pt x="118" y="1634"/>
                </a:lnTo>
                <a:close/>
                <a:moveTo>
                  <a:pt x="523" y="2249"/>
                </a:moveTo>
                <a:lnTo>
                  <a:pt x="523" y="2249"/>
                </a:lnTo>
                <a:cubicBezTo>
                  <a:pt x="471" y="2157"/>
                  <a:pt x="471" y="2157"/>
                  <a:pt x="471" y="2157"/>
                </a:cubicBezTo>
                <a:cubicBezTo>
                  <a:pt x="458" y="2223"/>
                  <a:pt x="458" y="2223"/>
                  <a:pt x="458" y="2223"/>
                </a:cubicBezTo>
                <a:cubicBezTo>
                  <a:pt x="406" y="2236"/>
                  <a:pt x="406" y="2236"/>
                  <a:pt x="406" y="2236"/>
                </a:cubicBezTo>
                <a:cubicBezTo>
                  <a:pt x="406" y="2314"/>
                  <a:pt x="406" y="2314"/>
                  <a:pt x="406" y="2314"/>
                </a:cubicBezTo>
                <a:cubicBezTo>
                  <a:pt x="432" y="2301"/>
                  <a:pt x="432" y="2301"/>
                  <a:pt x="432" y="2301"/>
                </a:cubicBezTo>
                <a:cubicBezTo>
                  <a:pt x="458" y="2340"/>
                  <a:pt x="458" y="2340"/>
                  <a:pt x="458" y="2340"/>
                </a:cubicBezTo>
                <a:cubicBezTo>
                  <a:pt x="576" y="2340"/>
                  <a:pt x="576" y="2340"/>
                  <a:pt x="576" y="2340"/>
                </a:cubicBezTo>
                <a:cubicBezTo>
                  <a:pt x="602" y="2288"/>
                  <a:pt x="602" y="2288"/>
                  <a:pt x="602" y="2288"/>
                </a:cubicBezTo>
                <a:lnTo>
                  <a:pt x="523" y="2249"/>
                </a:lnTo>
                <a:close/>
                <a:moveTo>
                  <a:pt x="2119" y="2000"/>
                </a:moveTo>
                <a:lnTo>
                  <a:pt x="2119" y="2000"/>
                </a:lnTo>
                <a:cubicBezTo>
                  <a:pt x="2040" y="2014"/>
                  <a:pt x="2040" y="2014"/>
                  <a:pt x="2040" y="2014"/>
                </a:cubicBezTo>
                <a:cubicBezTo>
                  <a:pt x="1975" y="1948"/>
                  <a:pt x="1975" y="1948"/>
                  <a:pt x="1975" y="1948"/>
                </a:cubicBezTo>
                <a:cubicBezTo>
                  <a:pt x="1962" y="1870"/>
                  <a:pt x="1962" y="1870"/>
                  <a:pt x="1962" y="1870"/>
                </a:cubicBezTo>
                <a:cubicBezTo>
                  <a:pt x="1922" y="1791"/>
                  <a:pt x="1922" y="1791"/>
                  <a:pt x="1922" y="1791"/>
                </a:cubicBezTo>
                <a:cubicBezTo>
                  <a:pt x="1831" y="1791"/>
                  <a:pt x="1831" y="1791"/>
                  <a:pt x="1831" y="1791"/>
                </a:cubicBezTo>
                <a:cubicBezTo>
                  <a:pt x="1648" y="1752"/>
                  <a:pt x="1648" y="1752"/>
                  <a:pt x="1648" y="1752"/>
                </a:cubicBezTo>
                <a:cubicBezTo>
                  <a:pt x="1609" y="1673"/>
                  <a:pt x="1609" y="1673"/>
                  <a:pt x="1609" y="1673"/>
                </a:cubicBezTo>
                <a:cubicBezTo>
                  <a:pt x="1504" y="1661"/>
                  <a:pt x="1504" y="1661"/>
                  <a:pt x="1504" y="1661"/>
                </a:cubicBezTo>
                <a:cubicBezTo>
                  <a:pt x="1373" y="1778"/>
                  <a:pt x="1373" y="1778"/>
                  <a:pt x="1373" y="1778"/>
                </a:cubicBezTo>
                <a:cubicBezTo>
                  <a:pt x="1399" y="1791"/>
                  <a:pt x="1399" y="1791"/>
                  <a:pt x="1399" y="1791"/>
                </a:cubicBezTo>
                <a:cubicBezTo>
                  <a:pt x="1439" y="1765"/>
                  <a:pt x="1439" y="1765"/>
                  <a:pt x="1439" y="1765"/>
                </a:cubicBezTo>
                <a:cubicBezTo>
                  <a:pt x="1517" y="1765"/>
                  <a:pt x="1517" y="1765"/>
                  <a:pt x="1517" y="1765"/>
                </a:cubicBezTo>
                <a:cubicBezTo>
                  <a:pt x="1596" y="1830"/>
                  <a:pt x="1596" y="1830"/>
                  <a:pt x="1596" y="1830"/>
                </a:cubicBezTo>
                <a:cubicBezTo>
                  <a:pt x="1713" y="1870"/>
                  <a:pt x="1713" y="1870"/>
                  <a:pt x="1713" y="1870"/>
                </a:cubicBezTo>
                <a:cubicBezTo>
                  <a:pt x="1726" y="1909"/>
                  <a:pt x="1726" y="1909"/>
                  <a:pt x="1726" y="1909"/>
                </a:cubicBezTo>
                <a:cubicBezTo>
                  <a:pt x="1739" y="1935"/>
                  <a:pt x="1739" y="1935"/>
                  <a:pt x="1739" y="1935"/>
                </a:cubicBezTo>
                <a:cubicBezTo>
                  <a:pt x="1896" y="1922"/>
                  <a:pt x="1896" y="1922"/>
                  <a:pt x="1896" y="1922"/>
                </a:cubicBezTo>
                <a:cubicBezTo>
                  <a:pt x="1935" y="2000"/>
                  <a:pt x="1935" y="2000"/>
                  <a:pt x="1935" y="2000"/>
                </a:cubicBezTo>
                <a:cubicBezTo>
                  <a:pt x="2053" y="2092"/>
                  <a:pt x="2053" y="2092"/>
                  <a:pt x="2053" y="2092"/>
                </a:cubicBezTo>
                <a:cubicBezTo>
                  <a:pt x="2145" y="2092"/>
                  <a:pt x="2145" y="2092"/>
                  <a:pt x="2145" y="2092"/>
                </a:cubicBezTo>
                <a:lnTo>
                  <a:pt x="2119" y="2000"/>
                </a:lnTo>
                <a:close/>
                <a:moveTo>
                  <a:pt x="3151" y="3321"/>
                </a:moveTo>
                <a:lnTo>
                  <a:pt x="3151" y="3321"/>
                </a:lnTo>
                <a:cubicBezTo>
                  <a:pt x="3125" y="3374"/>
                  <a:pt x="3125" y="3374"/>
                  <a:pt x="3125" y="3374"/>
                </a:cubicBezTo>
                <a:cubicBezTo>
                  <a:pt x="3021" y="3386"/>
                  <a:pt x="3021" y="3386"/>
                  <a:pt x="3021" y="3386"/>
                </a:cubicBezTo>
                <a:cubicBezTo>
                  <a:pt x="2968" y="3452"/>
                  <a:pt x="2968" y="3452"/>
                  <a:pt x="2968" y="3452"/>
                </a:cubicBezTo>
                <a:cubicBezTo>
                  <a:pt x="2942" y="3452"/>
                  <a:pt x="2942" y="3452"/>
                  <a:pt x="2942" y="3452"/>
                </a:cubicBezTo>
                <a:cubicBezTo>
                  <a:pt x="2903" y="3360"/>
                  <a:pt x="2903" y="3360"/>
                  <a:pt x="2903" y="3360"/>
                </a:cubicBezTo>
                <a:cubicBezTo>
                  <a:pt x="2837" y="3386"/>
                  <a:pt x="2837" y="3386"/>
                  <a:pt x="2837" y="3386"/>
                </a:cubicBezTo>
                <a:cubicBezTo>
                  <a:pt x="2628" y="3412"/>
                  <a:pt x="2628" y="3412"/>
                  <a:pt x="2628" y="3412"/>
                </a:cubicBezTo>
                <a:cubicBezTo>
                  <a:pt x="2576" y="3386"/>
                  <a:pt x="2576" y="3386"/>
                  <a:pt x="2576" y="3386"/>
                </a:cubicBezTo>
                <a:cubicBezTo>
                  <a:pt x="2328" y="3478"/>
                  <a:pt x="2328" y="3478"/>
                  <a:pt x="2328" y="3478"/>
                </a:cubicBezTo>
                <a:cubicBezTo>
                  <a:pt x="2288" y="3439"/>
                  <a:pt x="2288" y="3439"/>
                  <a:pt x="2288" y="3439"/>
                </a:cubicBezTo>
                <a:cubicBezTo>
                  <a:pt x="2119" y="3426"/>
                  <a:pt x="2119" y="3426"/>
                  <a:pt x="2119" y="3426"/>
                </a:cubicBezTo>
                <a:cubicBezTo>
                  <a:pt x="2053" y="3374"/>
                  <a:pt x="2053" y="3374"/>
                  <a:pt x="2053" y="3374"/>
                </a:cubicBezTo>
                <a:cubicBezTo>
                  <a:pt x="2040" y="3439"/>
                  <a:pt x="2040" y="3439"/>
                  <a:pt x="2040" y="3439"/>
                </a:cubicBezTo>
                <a:cubicBezTo>
                  <a:pt x="2001" y="3426"/>
                  <a:pt x="2001" y="3426"/>
                  <a:pt x="2001" y="3426"/>
                </a:cubicBezTo>
                <a:cubicBezTo>
                  <a:pt x="1975" y="3596"/>
                  <a:pt x="1975" y="3596"/>
                  <a:pt x="1975" y="3596"/>
                </a:cubicBezTo>
                <a:cubicBezTo>
                  <a:pt x="2210" y="3583"/>
                  <a:pt x="2210" y="3583"/>
                  <a:pt x="2210" y="3583"/>
                </a:cubicBezTo>
                <a:cubicBezTo>
                  <a:pt x="2354" y="3543"/>
                  <a:pt x="2354" y="3543"/>
                  <a:pt x="2354" y="3543"/>
                </a:cubicBezTo>
                <a:cubicBezTo>
                  <a:pt x="2537" y="3583"/>
                  <a:pt x="2537" y="3583"/>
                  <a:pt x="2537" y="3583"/>
                </a:cubicBezTo>
                <a:cubicBezTo>
                  <a:pt x="2550" y="3648"/>
                  <a:pt x="2550" y="3648"/>
                  <a:pt x="2550" y="3648"/>
                </a:cubicBezTo>
                <a:cubicBezTo>
                  <a:pt x="3073" y="3504"/>
                  <a:pt x="3073" y="3504"/>
                  <a:pt x="3073" y="3504"/>
                </a:cubicBezTo>
                <a:cubicBezTo>
                  <a:pt x="3112" y="3465"/>
                  <a:pt x="3112" y="3465"/>
                  <a:pt x="3112" y="3465"/>
                </a:cubicBezTo>
                <a:cubicBezTo>
                  <a:pt x="3138" y="3478"/>
                  <a:pt x="3138" y="3478"/>
                  <a:pt x="3138" y="3478"/>
                </a:cubicBezTo>
                <a:cubicBezTo>
                  <a:pt x="3191" y="3491"/>
                  <a:pt x="3191" y="3491"/>
                  <a:pt x="3191" y="3491"/>
                </a:cubicBezTo>
                <a:cubicBezTo>
                  <a:pt x="3204" y="3321"/>
                  <a:pt x="3204" y="3321"/>
                  <a:pt x="3204" y="3321"/>
                </a:cubicBezTo>
                <a:lnTo>
                  <a:pt x="3151" y="3321"/>
                </a:lnTo>
                <a:close/>
                <a:moveTo>
                  <a:pt x="1661" y="2824"/>
                </a:moveTo>
                <a:lnTo>
                  <a:pt x="1661" y="2824"/>
                </a:lnTo>
                <a:cubicBezTo>
                  <a:pt x="1465" y="2550"/>
                  <a:pt x="1465" y="2550"/>
                  <a:pt x="1465" y="2550"/>
                </a:cubicBezTo>
                <a:cubicBezTo>
                  <a:pt x="1452" y="2445"/>
                  <a:pt x="1452" y="2445"/>
                  <a:pt x="1452" y="2445"/>
                </a:cubicBezTo>
                <a:cubicBezTo>
                  <a:pt x="1609" y="2497"/>
                  <a:pt x="1609" y="2497"/>
                  <a:pt x="1609" y="2497"/>
                </a:cubicBezTo>
                <a:cubicBezTo>
                  <a:pt x="1609" y="2563"/>
                  <a:pt x="1609" y="2563"/>
                  <a:pt x="1609" y="2563"/>
                </a:cubicBezTo>
                <a:cubicBezTo>
                  <a:pt x="1791" y="2458"/>
                  <a:pt x="1791" y="2458"/>
                  <a:pt x="1791" y="2458"/>
                </a:cubicBezTo>
                <a:cubicBezTo>
                  <a:pt x="1713" y="2380"/>
                  <a:pt x="1713" y="2380"/>
                  <a:pt x="1713" y="2380"/>
                </a:cubicBezTo>
                <a:cubicBezTo>
                  <a:pt x="1674" y="2432"/>
                  <a:pt x="1674" y="2432"/>
                  <a:pt x="1674" y="2432"/>
                </a:cubicBezTo>
                <a:cubicBezTo>
                  <a:pt x="1635" y="2406"/>
                  <a:pt x="1635" y="2406"/>
                  <a:pt x="1635" y="2406"/>
                </a:cubicBezTo>
                <a:cubicBezTo>
                  <a:pt x="1596" y="2301"/>
                  <a:pt x="1596" y="2301"/>
                  <a:pt x="1596" y="2301"/>
                </a:cubicBezTo>
                <a:cubicBezTo>
                  <a:pt x="1530" y="2275"/>
                  <a:pt x="1530" y="2275"/>
                  <a:pt x="1530" y="2275"/>
                </a:cubicBezTo>
                <a:cubicBezTo>
                  <a:pt x="1569" y="2223"/>
                  <a:pt x="1569" y="2223"/>
                  <a:pt x="1569" y="2223"/>
                </a:cubicBezTo>
                <a:cubicBezTo>
                  <a:pt x="1504" y="2223"/>
                  <a:pt x="1504" y="2223"/>
                  <a:pt x="1504" y="2223"/>
                </a:cubicBezTo>
                <a:cubicBezTo>
                  <a:pt x="1452" y="2262"/>
                  <a:pt x="1452" y="2262"/>
                  <a:pt x="1452" y="2262"/>
                </a:cubicBezTo>
                <a:cubicBezTo>
                  <a:pt x="1360" y="2223"/>
                  <a:pt x="1360" y="2223"/>
                  <a:pt x="1360" y="2223"/>
                </a:cubicBezTo>
                <a:cubicBezTo>
                  <a:pt x="1177" y="2184"/>
                  <a:pt x="1177" y="2184"/>
                  <a:pt x="1177" y="2184"/>
                </a:cubicBezTo>
                <a:cubicBezTo>
                  <a:pt x="1046" y="2118"/>
                  <a:pt x="1046" y="2118"/>
                  <a:pt x="1046" y="2118"/>
                </a:cubicBezTo>
                <a:cubicBezTo>
                  <a:pt x="916" y="2236"/>
                  <a:pt x="916" y="2236"/>
                  <a:pt x="916" y="2236"/>
                </a:cubicBezTo>
                <a:cubicBezTo>
                  <a:pt x="837" y="2249"/>
                  <a:pt x="837" y="2249"/>
                  <a:pt x="837" y="2249"/>
                </a:cubicBezTo>
                <a:cubicBezTo>
                  <a:pt x="811" y="2353"/>
                  <a:pt x="811" y="2353"/>
                  <a:pt x="811" y="2353"/>
                </a:cubicBezTo>
                <a:cubicBezTo>
                  <a:pt x="759" y="2406"/>
                  <a:pt x="759" y="2406"/>
                  <a:pt x="759" y="2406"/>
                </a:cubicBezTo>
                <a:cubicBezTo>
                  <a:pt x="942" y="2523"/>
                  <a:pt x="942" y="2523"/>
                  <a:pt x="942" y="2523"/>
                </a:cubicBezTo>
                <a:cubicBezTo>
                  <a:pt x="1020" y="2694"/>
                  <a:pt x="1020" y="2694"/>
                  <a:pt x="1020" y="2694"/>
                </a:cubicBezTo>
                <a:cubicBezTo>
                  <a:pt x="1007" y="2772"/>
                  <a:pt x="1007" y="2772"/>
                  <a:pt x="1007" y="2772"/>
                </a:cubicBezTo>
                <a:cubicBezTo>
                  <a:pt x="1059" y="2837"/>
                  <a:pt x="1059" y="2837"/>
                  <a:pt x="1059" y="2837"/>
                </a:cubicBezTo>
                <a:cubicBezTo>
                  <a:pt x="1073" y="2903"/>
                  <a:pt x="1073" y="2903"/>
                  <a:pt x="1073" y="2903"/>
                </a:cubicBezTo>
                <a:cubicBezTo>
                  <a:pt x="1177" y="2942"/>
                  <a:pt x="1177" y="2942"/>
                  <a:pt x="1177" y="2942"/>
                </a:cubicBezTo>
                <a:cubicBezTo>
                  <a:pt x="1177" y="2824"/>
                  <a:pt x="1177" y="2824"/>
                  <a:pt x="1177" y="2824"/>
                </a:cubicBezTo>
                <a:cubicBezTo>
                  <a:pt x="1229" y="2785"/>
                  <a:pt x="1229" y="2785"/>
                  <a:pt x="1229" y="2785"/>
                </a:cubicBezTo>
                <a:cubicBezTo>
                  <a:pt x="1255" y="2851"/>
                  <a:pt x="1255" y="2851"/>
                  <a:pt x="1255" y="2851"/>
                </a:cubicBezTo>
                <a:cubicBezTo>
                  <a:pt x="1373" y="2916"/>
                  <a:pt x="1373" y="2916"/>
                  <a:pt x="1373" y="2916"/>
                </a:cubicBezTo>
                <a:cubicBezTo>
                  <a:pt x="1360" y="3020"/>
                  <a:pt x="1360" y="3020"/>
                  <a:pt x="1360" y="3020"/>
                </a:cubicBezTo>
                <a:cubicBezTo>
                  <a:pt x="1439" y="3086"/>
                  <a:pt x="1439" y="3086"/>
                  <a:pt x="1439" y="3086"/>
                </a:cubicBezTo>
                <a:cubicBezTo>
                  <a:pt x="1452" y="2903"/>
                  <a:pt x="1452" y="2903"/>
                  <a:pt x="1452" y="2903"/>
                </a:cubicBezTo>
                <a:cubicBezTo>
                  <a:pt x="1517" y="2863"/>
                  <a:pt x="1517" y="2863"/>
                  <a:pt x="1517" y="2863"/>
                </a:cubicBezTo>
                <a:cubicBezTo>
                  <a:pt x="1609" y="2968"/>
                  <a:pt x="1609" y="2968"/>
                  <a:pt x="1609" y="2968"/>
                </a:cubicBezTo>
                <a:cubicBezTo>
                  <a:pt x="1713" y="3007"/>
                  <a:pt x="1713" y="3007"/>
                  <a:pt x="1713" y="3007"/>
                </a:cubicBezTo>
                <a:cubicBezTo>
                  <a:pt x="1687" y="2955"/>
                  <a:pt x="1687" y="2955"/>
                  <a:pt x="1687" y="2955"/>
                </a:cubicBezTo>
                <a:lnTo>
                  <a:pt x="1661" y="2824"/>
                </a:lnTo>
                <a:close/>
                <a:moveTo>
                  <a:pt x="2550" y="144"/>
                </a:moveTo>
                <a:lnTo>
                  <a:pt x="2550" y="144"/>
                </a:lnTo>
                <a:cubicBezTo>
                  <a:pt x="2550" y="52"/>
                  <a:pt x="2550" y="52"/>
                  <a:pt x="2550" y="52"/>
                </a:cubicBezTo>
                <a:cubicBezTo>
                  <a:pt x="2432" y="0"/>
                  <a:pt x="2432" y="0"/>
                  <a:pt x="2432" y="0"/>
                </a:cubicBezTo>
                <a:cubicBezTo>
                  <a:pt x="2380" y="39"/>
                  <a:pt x="2380" y="39"/>
                  <a:pt x="2380" y="39"/>
                </a:cubicBezTo>
                <a:cubicBezTo>
                  <a:pt x="2393" y="117"/>
                  <a:pt x="2393" y="117"/>
                  <a:pt x="2393" y="117"/>
                </a:cubicBezTo>
                <a:cubicBezTo>
                  <a:pt x="2354" y="235"/>
                  <a:pt x="2354" y="235"/>
                  <a:pt x="2354" y="235"/>
                </a:cubicBezTo>
                <a:cubicBezTo>
                  <a:pt x="2119" y="366"/>
                  <a:pt x="2119" y="366"/>
                  <a:pt x="2119" y="366"/>
                </a:cubicBezTo>
                <a:cubicBezTo>
                  <a:pt x="1948" y="327"/>
                  <a:pt x="1948" y="327"/>
                  <a:pt x="1948" y="327"/>
                </a:cubicBezTo>
                <a:cubicBezTo>
                  <a:pt x="1870" y="340"/>
                  <a:pt x="1870" y="340"/>
                  <a:pt x="1870" y="340"/>
                </a:cubicBezTo>
                <a:cubicBezTo>
                  <a:pt x="1765" y="274"/>
                  <a:pt x="1765" y="274"/>
                  <a:pt x="1765" y="274"/>
                </a:cubicBezTo>
                <a:cubicBezTo>
                  <a:pt x="1661" y="288"/>
                  <a:pt x="1661" y="288"/>
                  <a:pt x="1661" y="288"/>
                </a:cubicBezTo>
                <a:cubicBezTo>
                  <a:pt x="1530" y="379"/>
                  <a:pt x="1530" y="379"/>
                  <a:pt x="1530" y="379"/>
                </a:cubicBezTo>
                <a:cubicBezTo>
                  <a:pt x="1321" y="445"/>
                  <a:pt x="1321" y="445"/>
                  <a:pt x="1321" y="445"/>
                </a:cubicBezTo>
                <a:cubicBezTo>
                  <a:pt x="1190" y="510"/>
                  <a:pt x="1190" y="510"/>
                  <a:pt x="1190" y="510"/>
                </a:cubicBezTo>
                <a:cubicBezTo>
                  <a:pt x="1099" y="549"/>
                  <a:pt x="1099" y="549"/>
                  <a:pt x="1099" y="549"/>
                </a:cubicBezTo>
                <a:cubicBezTo>
                  <a:pt x="1099" y="588"/>
                  <a:pt x="1099" y="588"/>
                  <a:pt x="1099" y="588"/>
                </a:cubicBezTo>
                <a:cubicBezTo>
                  <a:pt x="955" y="667"/>
                  <a:pt x="955" y="667"/>
                  <a:pt x="955" y="667"/>
                </a:cubicBezTo>
                <a:cubicBezTo>
                  <a:pt x="824" y="667"/>
                  <a:pt x="824" y="667"/>
                  <a:pt x="824" y="667"/>
                </a:cubicBezTo>
                <a:cubicBezTo>
                  <a:pt x="732" y="811"/>
                  <a:pt x="732" y="811"/>
                  <a:pt x="732" y="811"/>
                </a:cubicBezTo>
                <a:cubicBezTo>
                  <a:pt x="654" y="837"/>
                  <a:pt x="654" y="837"/>
                  <a:pt x="654" y="837"/>
                </a:cubicBezTo>
                <a:cubicBezTo>
                  <a:pt x="589" y="850"/>
                  <a:pt x="589" y="850"/>
                  <a:pt x="589" y="850"/>
                </a:cubicBezTo>
                <a:cubicBezTo>
                  <a:pt x="445" y="902"/>
                  <a:pt x="445" y="902"/>
                  <a:pt x="445" y="902"/>
                </a:cubicBezTo>
                <a:cubicBezTo>
                  <a:pt x="471" y="1046"/>
                  <a:pt x="471" y="1046"/>
                  <a:pt x="471" y="1046"/>
                </a:cubicBezTo>
                <a:cubicBezTo>
                  <a:pt x="419" y="1190"/>
                  <a:pt x="419" y="1190"/>
                  <a:pt x="419" y="1190"/>
                </a:cubicBezTo>
                <a:cubicBezTo>
                  <a:pt x="393" y="1294"/>
                  <a:pt x="393" y="1294"/>
                  <a:pt x="393" y="1294"/>
                </a:cubicBezTo>
                <a:cubicBezTo>
                  <a:pt x="288" y="1360"/>
                  <a:pt x="288" y="1360"/>
                  <a:pt x="288" y="1360"/>
                </a:cubicBezTo>
                <a:cubicBezTo>
                  <a:pt x="288" y="1451"/>
                  <a:pt x="288" y="1451"/>
                  <a:pt x="288" y="1451"/>
                </a:cubicBezTo>
                <a:cubicBezTo>
                  <a:pt x="222" y="1569"/>
                  <a:pt x="222" y="1569"/>
                  <a:pt x="222" y="1569"/>
                </a:cubicBezTo>
                <a:cubicBezTo>
                  <a:pt x="222" y="1621"/>
                  <a:pt x="222" y="1621"/>
                  <a:pt x="222" y="1621"/>
                </a:cubicBezTo>
                <a:cubicBezTo>
                  <a:pt x="262" y="1648"/>
                  <a:pt x="262" y="1648"/>
                  <a:pt x="262" y="1648"/>
                </a:cubicBezTo>
                <a:cubicBezTo>
                  <a:pt x="288" y="1700"/>
                  <a:pt x="288" y="1700"/>
                  <a:pt x="288" y="1700"/>
                </a:cubicBezTo>
                <a:cubicBezTo>
                  <a:pt x="379" y="1765"/>
                  <a:pt x="379" y="1765"/>
                  <a:pt x="379" y="1765"/>
                </a:cubicBezTo>
                <a:cubicBezTo>
                  <a:pt x="471" y="1843"/>
                  <a:pt x="471" y="1843"/>
                  <a:pt x="471" y="1843"/>
                </a:cubicBezTo>
                <a:cubicBezTo>
                  <a:pt x="536" y="1804"/>
                  <a:pt x="536" y="1804"/>
                  <a:pt x="536" y="1804"/>
                </a:cubicBezTo>
                <a:cubicBezTo>
                  <a:pt x="654" y="1804"/>
                  <a:pt x="654" y="1804"/>
                  <a:pt x="654" y="1804"/>
                </a:cubicBezTo>
                <a:cubicBezTo>
                  <a:pt x="693" y="1883"/>
                  <a:pt x="693" y="1883"/>
                  <a:pt x="693" y="1883"/>
                </a:cubicBezTo>
                <a:cubicBezTo>
                  <a:pt x="536" y="1909"/>
                  <a:pt x="536" y="1909"/>
                  <a:pt x="536" y="1909"/>
                </a:cubicBezTo>
                <a:cubicBezTo>
                  <a:pt x="523" y="1948"/>
                  <a:pt x="523" y="1948"/>
                  <a:pt x="523" y="1948"/>
                </a:cubicBezTo>
                <a:cubicBezTo>
                  <a:pt x="589" y="1987"/>
                  <a:pt x="589" y="1987"/>
                  <a:pt x="589" y="1987"/>
                </a:cubicBezTo>
                <a:cubicBezTo>
                  <a:pt x="719" y="2184"/>
                  <a:pt x="719" y="2184"/>
                  <a:pt x="719" y="2184"/>
                </a:cubicBezTo>
                <a:cubicBezTo>
                  <a:pt x="785" y="2118"/>
                  <a:pt x="785" y="2118"/>
                  <a:pt x="785" y="2118"/>
                </a:cubicBezTo>
                <a:cubicBezTo>
                  <a:pt x="863" y="2157"/>
                  <a:pt x="863" y="2157"/>
                  <a:pt x="863" y="2157"/>
                </a:cubicBezTo>
                <a:cubicBezTo>
                  <a:pt x="981" y="2131"/>
                  <a:pt x="981" y="2131"/>
                  <a:pt x="981" y="2131"/>
                </a:cubicBezTo>
                <a:cubicBezTo>
                  <a:pt x="1046" y="2079"/>
                  <a:pt x="1046" y="2079"/>
                  <a:pt x="1046" y="2079"/>
                </a:cubicBezTo>
                <a:cubicBezTo>
                  <a:pt x="1164" y="2105"/>
                  <a:pt x="1164" y="2105"/>
                  <a:pt x="1164" y="2105"/>
                </a:cubicBezTo>
                <a:cubicBezTo>
                  <a:pt x="1242" y="2040"/>
                  <a:pt x="1242" y="2040"/>
                  <a:pt x="1242" y="2040"/>
                </a:cubicBezTo>
                <a:cubicBezTo>
                  <a:pt x="1295" y="2079"/>
                  <a:pt x="1295" y="2079"/>
                  <a:pt x="1295" y="2079"/>
                </a:cubicBezTo>
                <a:cubicBezTo>
                  <a:pt x="1347" y="2053"/>
                  <a:pt x="1347" y="2053"/>
                  <a:pt x="1347" y="2053"/>
                </a:cubicBezTo>
                <a:cubicBezTo>
                  <a:pt x="1543" y="2105"/>
                  <a:pt x="1543" y="2105"/>
                  <a:pt x="1543" y="2105"/>
                </a:cubicBezTo>
                <a:cubicBezTo>
                  <a:pt x="1543" y="2157"/>
                  <a:pt x="1543" y="2157"/>
                  <a:pt x="1543" y="2157"/>
                </a:cubicBezTo>
                <a:cubicBezTo>
                  <a:pt x="1478" y="2171"/>
                  <a:pt x="1478" y="2171"/>
                  <a:pt x="1478" y="2171"/>
                </a:cubicBezTo>
                <a:cubicBezTo>
                  <a:pt x="1504" y="2223"/>
                  <a:pt x="1504" y="2223"/>
                  <a:pt x="1504" y="2223"/>
                </a:cubicBezTo>
                <a:cubicBezTo>
                  <a:pt x="1569" y="2223"/>
                  <a:pt x="1569" y="2223"/>
                  <a:pt x="1569" y="2223"/>
                </a:cubicBezTo>
                <a:cubicBezTo>
                  <a:pt x="1726" y="2157"/>
                  <a:pt x="1726" y="2157"/>
                  <a:pt x="1726" y="2157"/>
                </a:cubicBezTo>
                <a:cubicBezTo>
                  <a:pt x="1831" y="2249"/>
                  <a:pt x="1831" y="2249"/>
                  <a:pt x="1831" y="2249"/>
                </a:cubicBezTo>
                <a:cubicBezTo>
                  <a:pt x="1975" y="2275"/>
                  <a:pt x="1975" y="2275"/>
                  <a:pt x="1975" y="2275"/>
                </a:cubicBezTo>
                <a:cubicBezTo>
                  <a:pt x="1909" y="2118"/>
                  <a:pt x="1909" y="2118"/>
                  <a:pt x="1909" y="2118"/>
                </a:cubicBezTo>
                <a:cubicBezTo>
                  <a:pt x="1909" y="2027"/>
                  <a:pt x="1909" y="2027"/>
                  <a:pt x="1909" y="2027"/>
                </a:cubicBezTo>
                <a:cubicBezTo>
                  <a:pt x="1739" y="1935"/>
                  <a:pt x="1739" y="1935"/>
                  <a:pt x="1739" y="1935"/>
                </a:cubicBezTo>
                <a:cubicBezTo>
                  <a:pt x="1596" y="1922"/>
                  <a:pt x="1596" y="1922"/>
                  <a:pt x="1596" y="1922"/>
                </a:cubicBezTo>
                <a:cubicBezTo>
                  <a:pt x="1556" y="1857"/>
                  <a:pt x="1556" y="1857"/>
                  <a:pt x="1556" y="1857"/>
                </a:cubicBezTo>
                <a:cubicBezTo>
                  <a:pt x="1491" y="1883"/>
                  <a:pt x="1491" y="1883"/>
                  <a:pt x="1491" y="1883"/>
                </a:cubicBezTo>
                <a:cubicBezTo>
                  <a:pt x="1439" y="1817"/>
                  <a:pt x="1439" y="1817"/>
                  <a:pt x="1439" y="1817"/>
                </a:cubicBezTo>
                <a:cubicBezTo>
                  <a:pt x="1360" y="1830"/>
                  <a:pt x="1360" y="1830"/>
                  <a:pt x="1360" y="1830"/>
                </a:cubicBezTo>
                <a:cubicBezTo>
                  <a:pt x="1255" y="1817"/>
                  <a:pt x="1255" y="1817"/>
                  <a:pt x="1255" y="1817"/>
                </a:cubicBezTo>
                <a:cubicBezTo>
                  <a:pt x="1412" y="1673"/>
                  <a:pt x="1412" y="1673"/>
                  <a:pt x="1412" y="1673"/>
                </a:cubicBezTo>
                <a:cubicBezTo>
                  <a:pt x="1334" y="1595"/>
                  <a:pt x="1334" y="1595"/>
                  <a:pt x="1334" y="1595"/>
                </a:cubicBezTo>
                <a:cubicBezTo>
                  <a:pt x="1373" y="1530"/>
                  <a:pt x="1373" y="1530"/>
                  <a:pt x="1373" y="1530"/>
                </a:cubicBezTo>
                <a:cubicBezTo>
                  <a:pt x="1439" y="1543"/>
                  <a:pt x="1439" y="1543"/>
                  <a:pt x="1439" y="1543"/>
                </a:cubicBezTo>
                <a:cubicBezTo>
                  <a:pt x="1439" y="1634"/>
                  <a:pt x="1439" y="1634"/>
                  <a:pt x="1439" y="1634"/>
                </a:cubicBezTo>
                <a:cubicBezTo>
                  <a:pt x="1543" y="1569"/>
                  <a:pt x="1543" y="1569"/>
                  <a:pt x="1543" y="1569"/>
                </a:cubicBezTo>
                <a:cubicBezTo>
                  <a:pt x="1491" y="1491"/>
                  <a:pt x="1491" y="1491"/>
                  <a:pt x="1491" y="1491"/>
                </a:cubicBezTo>
                <a:cubicBezTo>
                  <a:pt x="1295" y="1360"/>
                  <a:pt x="1295" y="1360"/>
                  <a:pt x="1295" y="1360"/>
                </a:cubicBezTo>
                <a:cubicBezTo>
                  <a:pt x="1125" y="1190"/>
                  <a:pt x="1125" y="1190"/>
                  <a:pt x="1125" y="1190"/>
                </a:cubicBezTo>
                <a:cubicBezTo>
                  <a:pt x="1138" y="941"/>
                  <a:pt x="1138" y="941"/>
                  <a:pt x="1138" y="941"/>
                </a:cubicBezTo>
                <a:cubicBezTo>
                  <a:pt x="1216" y="850"/>
                  <a:pt x="1216" y="850"/>
                  <a:pt x="1216" y="850"/>
                </a:cubicBezTo>
                <a:cubicBezTo>
                  <a:pt x="1242" y="915"/>
                  <a:pt x="1242" y="915"/>
                  <a:pt x="1242" y="915"/>
                </a:cubicBezTo>
                <a:cubicBezTo>
                  <a:pt x="1203" y="968"/>
                  <a:pt x="1203" y="968"/>
                  <a:pt x="1203" y="968"/>
                </a:cubicBezTo>
                <a:cubicBezTo>
                  <a:pt x="1386" y="1033"/>
                  <a:pt x="1386" y="1033"/>
                  <a:pt x="1386" y="1033"/>
                </a:cubicBezTo>
                <a:cubicBezTo>
                  <a:pt x="1412" y="1098"/>
                  <a:pt x="1412" y="1098"/>
                  <a:pt x="1412" y="1098"/>
                </a:cubicBezTo>
                <a:cubicBezTo>
                  <a:pt x="1478" y="1177"/>
                  <a:pt x="1478" y="1177"/>
                  <a:pt x="1478" y="1177"/>
                </a:cubicBezTo>
                <a:cubicBezTo>
                  <a:pt x="1635" y="1150"/>
                  <a:pt x="1635" y="1150"/>
                  <a:pt x="1635" y="1150"/>
                </a:cubicBezTo>
                <a:cubicBezTo>
                  <a:pt x="1452" y="1059"/>
                  <a:pt x="1452" y="1059"/>
                  <a:pt x="1452" y="1059"/>
                </a:cubicBezTo>
                <a:cubicBezTo>
                  <a:pt x="1465" y="994"/>
                  <a:pt x="1465" y="994"/>
                  <a:pt x="1465" y="994"/>
                </a:cubicBezTo>
                <a:cubicBezTo>
                  <a:pt x="1556" y="994"/>
                  <a:pt x="1556" y="994"/>
                  <a:pt x="1556" y="994"/>
                </a:cubicBezTo>
                <a:cubicBezTo>
                  <a:pt x="1609" y="1059"/>
                  <a:pt x="1609" y="1059"/>
                  <a:pt x="1609" y="1059"/>
                </a:cubicBezTo>
                <a:cubicBezTo>
                  <a:pt x="1713" y="1111"/>
                  <a:pt x="1713" y="1111"/>
                  <a:pt x="1713" y="1111"/>
                </a:cubicBezTo>
                <a:cubicBezTo>
                  <a:pt x="1713" y="1046"/>
                  <a:pt x="1713" y="1046"/>
                  <a:pt x="1713" y="1046"/>
                </a:cubicBezTo>
                <a:cubicBezTo>
                  <a:pt x="1569" y="954"/>
                  <a:pt x="1569" y="954"/>
                  <a:pt x="1569" y="954"/>
                </a:cubicBezTo>
                <a:cubicBezTo>
                  <a:pt x="1635" y="915"/>
                  <a:pt x="1635" y="915"/>
                  <a:pt x="1635" y="915"/>
                </a:cubicBezTo>
                <a:cubicBezTo>
                  <a:pt x="1831" y="994"/>
                  <a:pt x="1831" y="994"/>
                  <a:pt x="1831" y="994"/>
                </a:cubicBezTo>
                <a:cubicBezTo>
                  <a:pt x="1791" y="915"/>
                  <a:pt x="1791" y="915"/>
                  <a:pt x="1791" y="915"/>
                </a:cubicBezTo>
                <a:cubicBezTo>
                  <a:pt x="1622" y="876"/>
                  <a:pt x="1622" y="876"/>
                  <a:pt x="1622" y="876"/>
                </a:cubicBezTo>
                <a:cubicBezTo>
                  <a:pt x="1596" y="824"/>
                  <a:pt x="1596" y="824"/>
                  <a:pt x="1596" y="824"/>
                </a:cubicBezTo>
                <a:cubicBezTo>
                  <a:pt x="1530" y="771"/>
                  <a:pt x="1530" y="771"/>
                  <a:pt x="1530" y="771"/>
                </a:cubicBezTo>
                <a:cubicBezTo>
                  <a:pt x="1543" y="706"/>
                  <a:pt x="1543" y="706"/>
                  <a:pt x="1543" y="706"/>
                </a:cubicBezTo>
                <a:cubicBezTo>
                  <a:pt x="1661" y="719"/>
                  <a:pt x="1661" y="719"/>
                  <a:pt x="1661" y="719"/>
                </a:cubicBezTo>
                <a:cubicBezTo>
                  <a:pt x="1805" y="562"/>
                  <a:pt x="1805" y="562"/>
                  <a:pt x="1805" y="562"/>
                </a:cubicBezTo>
                <a:cubicBezTo>
                  <a:pt x="1896" y="602"/>
                  <a:pt x="1896" y="602"/>
                  <a:pt x="1896" y="602"/>
                </a:cubicBezTo>
                <a:cubicBezTo>
                  <a:pt x="2027" y="484"/>
                  <a:pt x="2027" y="484"/>
                  <a:pt x="2027" y="484"/>
                </a:cubicBezTo>
                <a:cubicBezTo>
                  <a:pt x="2262" y="497"/>
                  <a:pt x="2262" y="497"/>
                  <a:pt x="2262" y="497"/>
                </a:cubicBezTo>
                <a:cubicBezTo>
                  <a:pt x="2445" y="497"/>
                  <a:pt x="2445" y="497"/>
                  <a:pt x="2445" y="497"/>
                </a:cubicBezTo>
                <a:cubicBezTo>
                  <a:pt x="2498" y="340"/>
                  <a:pt x="2498" y="340"/>
                  <a:pt x="2498" y="340"/>
                </a:cubicBezTo>
                <a:cubicBezTo>
                  <a:pt x="2471" y="196"/>
                  <a:pt x="2471" y="196"/>
                  <a:pt x="2471" y="196"/>
                </a:cubicBezTo>
                <a:lnTo>
                  <a:pt x="2550" y="144"/>
                </a:lnTo>
                <a:close/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4" name="Freeform 4">
            <a:extLst>
              <a:ext uri="{FF2B5EF4-FFF2-40B4-BE49-F238E27FC236}">
                <a16:creationId xmlns:a16="http://schemas.microsoft.com/office/drawing/2014/main" id="{E8872CC8-30C8-992D-4DA9-4E3F6765DC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18624" y="3240024"/>
            <a:ext cx="2070347" cy="1456969"/>
          </a:xfrm>
          <a:custGeom>
            <a:avLst/>
            <a:gdLst>
              <a:gd name="T0" fmla="*/ 5086 w 5911"/>
              <a:gd name="T1" fmla="*/ 2511 h 4159"/>
              <a:gd name="T2" fmla="*/ 5413 w 5911"/>
              <a:gd name="T3" fmla="*/ 2197 h 4159"/>
              <a:gd name="T4" fmla="*/ 5531 w 5911"/>
              <a:gd name="T5" fmla="*/ 1870 h 4159"/>
              <a:gd name="T6" fmla="*/ 5845 w 5911"/>
              <a:gd name="T7" fmla="*/ 1138 h 4159"/>
              <a:gd name="T8" fmla="*/ 5714 w 5911"/>
              <a:gd name="T9" fmla="*/ 928 h 4159"/>
              <a:gd name="T10" fmla="*/ 5361 w 5911"/>
              <a:gd name="T11" fmla="*/ 575 h 4159"/>
              <a:gd name="T12" fmla="*/ 4942 w 5911"/>
              <a:gd name="T13" fmla="*/ 680 h 4159"/>
              <a:gd name="T14" fmla="*/ 4668 w 5911"/>
              <a:gd name="T15" fmla="*/ 628 h 4159"/>
              <a:gd name="T16" fmla="*/ 4197 w 5911"/>
              <a:gd name="T17" fmla="*/ 758 h 4159"/>
              <a:gd name="T18" fmla="*/ 3923 w 5911"/>
              <a:gd name="T19" fmla="*/ 536 h 4159"/>
              <a:gd name="T20" fmla="*/ 3452 w 5911"/>
              <a:gd name="T21" fmla="*/ 419 h 4159"/>
              <a:gd name="T22" fmla="*/ 3334 w 5911"/>
              <a:gd name="T23" fmla="*/ 52 h 4159"/>
              <a:gd name="T24" fmla="*/ 3047 w 5911"/>
              <a:gd name="T25" fmla="*/ 65 h 4159"/>
              <a:gd name="T26" fmla="*/ 2772 w 5911"/>
              <a:gd name="T27" fmla="*/ 340 h 4159"/>
              <a:gd name="T28" fmla="*/ 2380 w 5911"/>
              <a:gd name="T29" fmla="*/ 706 h 4159"/>
              <a:gd name="T30" fmla="*/ 2001 w 5911"/>
              <a:gd name="T31" fmla="*/ 994 h 4159"/>
              <a:gd name="T32" fmla="*/ 1857 w 5911"/>
              <a:gd name="T33" fmla="*/ 981 h 4159"/>
              <a:gd name="T34" fmla="*/ 1478 w 5911"/>
              <a:gd name="T35" fmla="*/ 1086 h 4159"/>
              <a:gd name="T36" fmla="*/ 1255 w 5911"/>
              <a:gd name="T37" fmla="*/ 942 h 4159"/>
              <a:gd name="T38" fmla="*/ 432 w 5911"/>
              <a:gd name="T39" fmla="*/ 1124 h 4159"/>
              <a:gd name="T40" fmla="*/ 262 w 5911"/>
              <a:gd name="T41" fmla="*/ 1478 h 4159"/>
              <a:gd name="T42" fmla="*/ 445 w 5911"/>
              <a:gd name="T43" fmla="*/ 1857 h 4159"/>
              <a:gd name="T44" fmla="*/ 157 w 5911"/>
              <a:gd name="T45" fmla="*/ 2641 h 4159"/>
              <a:gd name="T46" fmla="*/ 0 w 5911"/>
              <a:gd name="T47" fmla="*/ 3073 h 4159"/>
              <a:gd name="T48" fmla="*/ 915 w 5911"/>
              <a:gd name="T49" fmla="*/ 3151 h 4159"/>
              <a:gd name="T50" fmla="*/ 1452 w 5911"/>
              <a:gd name="T51" fmla="*/ 2981 h 4159"/>
              <a:gd name="T52" fmla="*/ 1844 w 5911"/>
              <a:gd name="T53" fmla="*/ 2628 h 4159"/>
              <a:gd name="T54" fmla="*/ 2511 w 5911"/>
              <a:gd name="T55" fmla="*/ 2798 h 4159"/>
              <a:gd name="T56" fmla="*/ 2929 w 5911"/>
              <a:gd name="T57" fmla="*/ 3308 h 4159"/>
              <a:gd name="T58" fmla="*/ 2916 w 5911"/>
              <a:gd name="T59" fmla="*/ 3491 h 4159"/>
              <a:gd name="T60" fmla="*/ 2667 w 5911"/>
              <a:gd name="T61" fmla="*/ 3465 h 4159"/>
              <a:gd name="T62" fmla="*/ 2615 w 5911"/>
              <a:gd name="T63" fmla="*/ 3988 h 4159"/>
              <a:gd name="T64" fmla="*/ 2680 w 5911"/>
              <a:gd name="T65" fmla="*/ 4158 h 4159"/>
              <a:gd name="T66" fmla="*/ 3073 w 5911"/>
              <a:gd name="T67" fmla="*/ 3975 h 4159"/>
              <a:gd name="T68" fmla="*/ 3034 w 5911"/>
              <a:gd name="T69" fmla="*/ 3831 h 4159"/>
              <a:gd name="T70" fmla="*/ 3060 w 5911"/>
              <a:gd name="T71" fmla="*/ 3452 h 4159"/>
              <a:gd name="T72" fmla="*/ 3216 w 5911"/>
              <a:gd name="T73" fmla="*/ 3478 h 4159"/>
              <a:gd name="T74" fmla="*/ 3596 w 5911"/>
              <a:gd name="T75" fmla="*/ 2916 h 4159"/>
              <a:gd name="T76" fmla="*/ 3831 w 5911"/>
              <a:gd name="T77" fmla="*/ 3099 h 4159"/>
              <a:gd name="T78" fmla="*/ 3622 w 5911"/>
              <a:gd name="T79" fmla="*/ 3164 h 4159"/>
              <a:gd name="T80" fmla="*/ 3883 w 5911"/>
              <a:gd name="T81" fmla="*/ 3295 h 4159"/>
              <a:gd name="T82" fmla="*/ 4289 w 5911"/>
              <a:gd name="T83" fmla="*/ 3125 h 4159"/>
              <a:gd name="T84" fmla="*/ 4014 w 5911"/>
              <a:gd name="T85" fmla="*/ 3622 h 4159"/>
              <a:gd name="T86" fmla="*/ 4302 w 5911"/>
              <a:gd name="T87" fmla="*/ 3648 h 4159"/>
              <a:gd name="T88" fmla="*/ 4511 w 5911"/>
              <a:gd name="T89" fmla="*/ 3871 h 4159"/>
              <a:gd name="T90" fmla="*/ 4785 w 5911"/>
              <a:gd name="T91" fmla="*/ 3844 h 4159"/>
              <a:gd name="T92" fmla="*/ 5034 w 5911"/>
              <a:gd name="T93" fmla="*/ 3504 h 4159"/>
              <a:gd name="T94" fmla="*/ 5165 w 5911"/>
              <a:gd name="T95" fmla="*/ 3360 h 4159"/>
              <a:gd name="T96" fmla="*/ 5400 w 5911"/>
              <a:gd name="T97" fmla="*/ 3178 h 4159"/>
              <a:gd name="T98" fmla="*/ 5256 w 5911"/>
              <a:gd name="T99" fmla="*/ 3112 h 4159"/>
              <a:gd name="T100" fmla="*/ 5113 w 5911"/>
              <a:gd name="T101" fmla="*/ 3269 h 4159"/>
              <a:gd name="T102" fmla="*/ 4825 w 5911"/>
              <a:gd name="T103" fmla="*/ 3178 h 4159"/>
              <a:gd name="T104" fmla="*/ 4419 w 5911"/>
              <a:gd name="T105" fmla="*/ 3099 h 4159"/>
              <a:gd name="T106" fmla="*/ 4315 w 5911"/>
              <a:gd name="T107" fmla="*/ 3060 h 4159"/>
              <a:gd name="T108" fmla="*/ 4603 w 5911"/>
              <a:gd name="T109" fmla="*/ 3007 h 4159"/>
              <a:gd name="T110" fmla="*/ 4772 w 5911"/>
              <a:gd name="T111" fmla="*/ 2772 h 4159"/>
              <a:gd name="T112" fmla="*/ 4772 w 5911"/>
              <a:gd name="T113" fmla="*/ 2628 h 4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5911" h="4159">
                <a:moveTo>
                  <a:pt x="4877" y="2707"/>
                </a:moveTo>
                <a:lnTo>
                  <a:pt x="4969" y="2550"/>
                </a:lnTo>
                <a:lnTo>
                  <a:pt x="5086" y="2511"/>
                </a:lnTo>
                <a:lnTo>
                  <a:pt x="5230" y="2367"/>
                </a:lnTo>
                <a:lnTo>
                  <a:pt x="5348" y="2236"/>
                </a:lnTo>
                <a:lnTo>
                  <a:pt x="5413" y="2197"/>
                </a:lnTo>
                <a:lnTo>
                  <a:pt x="5413" y="2105"/>
                </a:lnTo>
                <a:lnTo>
                  <a:pt x="5622" y="2001"/>
                </a:lnTo>
                <a:lnTo>
                  <a:pt x="5531" y="1870"/>
                </a:lnTo>
                <a:lnTo>
                  <a:pt x="5570" y="1661"/>
                </a:lnTo>
                <a:lnTo>
                  <a:pt x="5910" y="1281"/>
                </a:lnTo>
                <a:lnTo>
                  <a:pt x="5845" y="1138"/>
                </a:lnTo>
                <a:lnTo>
                  <a:pt x="5766" y="1099"/>
                </a:lnTo>
                <a:lnTo>
                  <a:pt x="5779" y="942"/>
                </a:lnTo>
                <a:lnTo>
                  <a:pt x="5714" y="928"/>
                </a:lnTo>
                <a:lnTo>
                  <a:pt x="5766" y="732"/>
                </a:lnTo>
                <a:lnTo>
                  <a:pt x="5662" y="588"/>
                </a:lnTo>
                <a:lnTo>
                  <a:pt x="5361" y="575"/>
                </a:lnTo>
                <a:lnTo>
                  <a:pt x="5269" y="641"/>
                </a:lnTo>
                <a:lnTo>
                  <a:pt x="5073" y="628"/>
                </a:lnTo>
                <a:lnTo>
                  <a:pt x="4942" y="680"/>
                </a:lnTo>
                <a:lnTo>
                  <a:pt x="4903" y="706"/>
                </a:lnTo>
                <a:lnTo>
                  <a:pt x="4785" y="732"/>
                </a:lnTo>
                <a:lnTo>
                  <a:pt x="4668" y="628"/>
                </a:lnTo>
                <a:lnTo>
                  <a:pt x="4550" y="719"/>
                </a:lnTo>
                <a:lnTo>
                  <a:pt x="4354" y="758"/>
                </a:lnTo>
                <a:lnTo>
                  <a:pt x="4197" y="758"/>
                </a:lnTo>
                <a:lnTo>
                  <a:pt x="4119" y="772"/>
                </a:lnTo>
                <a:lnTo>
                  <a:pt x="4040" y="732"/>
                </a:lnTo>
                <a:lnTo>
                  <a:pt x="3923" y="536"/>
                </a:lnTo>
                <a:lnTo>
                  <a:pt x="3779" y="484"/>
                </a:lnTo>
                <a:lnTo>
                  <a:pt x="3530" y="536"/>
                </a:lnTo>
                <a:lnTo>
                  <a:pt x="3452" y="419"/>
                </a:lnTo>
                <a:lnTo>
                  <a:pt x="3452" y="209"/>
                </a:lnTo>
                <a:lnTo>
                  <a:pt x="3360" y="157"/>
                </a:lnTo>
                <a:lnTo>
                  <a:pt x="3334" y="52"/>
                </a:lnTo>
                <a:lnTo>
                  <a:pt x="3190" y="0"/>
                </a:lnTo>
                <a:lnTo>
                  <a:pt x="3125" y="52"/>
                </a:lnTo>
                <a:lnTo>
                  <a:pt x="3047" y="65"/>
                </a:lnTo>
                <a:lnTo>
                  <a:pt x="2955" y="157"/>
                </a:lnTo>
                <a:lnTo>
                  <a:pt x="2811" y="183"/>
                </a:lnTo>
                <a:lnTo>
                  <a:pt x="2772" y="340"/>
                </a:lnTo>
                <a:lnTo>
                  <a:pt x="2589" y="353"/>
                </a:lnTo>
                <a:lnTo>
                  <a:pt x="2393" y="471"/>
                </a:lnTo>
                <a:lnTo>
                  <a:pt x="2380" y="706"/>
                </a:lnTo>
                <a:lnTo>
                  <a:pt x="2445" y="928"/>
                </a:lnTo>
                <a:lnTo>
                  <a:pt x="2236" y="889"/>
                </a:lnTo>
                <a:lnTo>
                  <a:pt x="2001" y="994"/>
                </a:lnTo>
                <a:lnTo>
                  <a:pt x="1909" y="863"/>
                </a:lnTo>
                <a:lnTo>
                  <a:pt x="1857" y="928"/>
                </a:lnTo>
                <a:lnTo>
                  <a:pt x="1857" y="981"/>
                </a:lnTo>
                <a:lnTo>
                  <a:pt x="1608" y="968"/>
                </a:lnTo>
                <a:lnTo>
                  <a:pt x="1530" y="1033"/>
                </a:lnTo>
                <a:lnTo>
                  <a:pt x="1478" y="1086"/>
                </a:lnTo>
                <a:lnTo>
                  <a:pt x="1425" y="1033"/>
                </a:lnTo>
                <a:lnTo>
                  <a:pt x="1321" y="1072"/>
                </a:lnTo>
                <a:lnTo>
                  <a:pt x="1255" y="942"/>
                </a:lnTo>
                <a:lnTo>
                  <a:pt x="1138" y="1007"/>
                </a:lnTo>
                <a:lnTo>
                  <a:pt x="667" y="994"/>
                </a:lnTo>
                <a:lnTo>
                  <a:pt x="432" y="1124"/>
                </a:lnTo>
                <a:lnTo>
                  <a:pt x="353" y="1242"/>
                </a:lnTo>
                <a:lnTo>
                  <a:pt x="196" y="1321"/>
                </a:lnTo>
                <a:lnTo>
                  <a:pt x="262" y="1478"/>
                </a:lnTo>
                <a:lnTo>
                  <a:pt x="366" y="1609"/>
                </a:lnTo>
                <a:lnTo>
                  <a:pt x="432" y="1791"/>
                </a:lnTo>
                <a:lnTo>
                  <a:pt x="445" y="1857"/>
                </a:lnTo>
                <a:lnTo>
                  <a:pt x="340" y="1948"/>
                </a:lnTo>
                <a:lnTo>
                  <a:pt x="78" y="2432"/>
                </a:lnTo>
                <a:lnTo>
                  <a:pt x="157" y="2641"/>
                </a:lnTo>
                <a:lnTo>
                  <a:pt x="209" y="2694"/>
                </a:lnTo>
                <a:lnTo>
                  <a:pt x="105" y="2720"/>
                </a:lnTo>
                <a:lnTo>
                  <a:pt x="0" y="3073"/>
                </a:lnTo>
                <a:lnTo>
                  <a:pt x="327" y="3243"/>
                </a:lnTo>
                <a:lnTo>
                  <a:pt x="484" y="3191"/>
                </a:lnTo>
                <a:lnTo>
                  <a:pt x="915" y="3151"/>
                </a:lnTo>
                <a:lnTo>
                  <a:pt x="1033" y="3256"/>
                </a:lnTo>
                <a:lnTo>
                  <a:pt x="1190" y="3086"/>
                </a:lnTo>
                <a:lnTo>
                  <a:pt x="1452" y="2981"/>
                </a:lnTo>
                <a:lnTo>
                  <a:pt x="1478" y="2864"/>
                </a:lnTo>
                <a:lnTo>
                  <a:pt x="1595" y="2785"/>
                </a:lnTo>
                <a:lnTo>
                  <a:pt x="1844" y="2628"/>
                </a:lnTo>
                <a:lnTo>
                  <a:pt x="2223" y="2707"/>
                </a:lnTo>
                <a:lnTo>
                  <a:pt x="2367" y="2668"/>
                </a:lnTo>
                <a:lnTo>
                  <a:pt x="2511" y="2798"/>
                </a:lnTo>
                <a:lnTo>
                  <a:pt x="2641" y="3034"/>
                </a:lnTo>
                <a:lnTo>
                  <a:pt x="2746" y="3060"/>
                </a:lnTo>
                <a:lnTo>
                  <a:pt x="2929" y="3308"/>
                </a:lnTo>
                <a:lnTo>
                  <a:pt x="3047" y="3360"/>
                </a:lnTo>
                <a:lnTo>
                  <a:pt x="3034" y="3452"/>
                </a:lnTo>
                <a:lnTo>
                  <a:pt x="2916" y="3491"/>
                </a:lnTo>
                <a:lnTo>
                  <a:pt x="2811" y="3478"/>
                </a:lnTo>
                <a:lnTo>
                  <a:pt x="2785" y="3530"/>
                </a:lnTo>
                <a:lnTo>
                  <a:pt x="2667" y="3465"/>
                </a:lnTo>
                <a:lnTo>
                  <a:pt x="2667" y="3583"/>
                </a:lnTo>
                <a:lnTo>
                  <a:pt x="2615" y="3923"/>
                </a:lnTo>
                <a:lnTo>
                  <a:pt x="2615" y="3988"/>
                </a:lnTo>
                <a:lnTo>
                  <a:pt x="2537" y="4106"/>
                </a:lnTo>
                <a:lnTo>
                  <a:pt x="2602" y="4158"/>
                </a:lnTo>
                <a:lnTo>
                  <a:pt x="2680" y="4158"/>
                </a:lnTo>
                <a:lnTo>
                  <a:pt x="2955" y="3962"/>
                </a:lnTo>
                <a:lnTo>
                  <a:pt x="3060" y="4040"/>
                </a:lnTo>
                <a:lnTo>
                  <a:pt x="3073" y="3975"/>
                </a:lnTo>
                <a:lnTo>
                  <a:pt x="2955" y="3858"/>
                </a:lnTo>
                <a:lnTo>
                  <a:pt x="2968" y="3766"/>
                </a:lnTo>
                <a:lnTo>
                  <a:pt x="3034" y="3831"/>
                </a:lnTo>
                <a:lnTo>
                  <a:pt x="3073" y="3740"/>
                </a:lnTo>
                <a:lnTo>
                  <a:pt x="3190" y="3530"/>
                </a:lnTo>
                <a:lnTo>
                  <a:pt x="3060" y="3452"/>
                </a:lnTo>
                <a:lnTo>
                  <a:pt x="3073" y="3387"/>
                </a:lnTo>
                <a:lnTo>
                  <a:pt x="3138" y="3400"/>
                </a:lnTo>
                <a:lnTo>
                  <a:pt x="3216" y="3478"/>
                </a:lnTo>
                <a:lnTo>
                  <a:pt x="3269" y="3256"/>
                </a:lnTo>
                <a:lnTo>
                  <a:pt x="3596" y="3073"/>
                </a:lnTo>
                <a:lnTo>
                  <a:pt x="3596" y="2916"/>
                </a:lnTo>
                <a:lnTo>
                  <a:pt x="3661" y="3060"/>
                </a:lnTo>
                <a:lnTo>
                  <a:pt x="3805" y="3073"/>
                </a:lnTo>
                <a:lnTo>
                  <a:pt x="3831" y="3099"/>
                </a:lnTo>
                <a:lnTo>
                  <a:pt x="3544" y="3138"/>
                </a:lnTo>
                <a:lnTo>
                  <a:pt x="3530" y="3191"/>
                </a:lnTo>
                <a:lnTo>
                  <a:pt x="3622" y="3164"/>
                </a:lnTo>
                <a:lnTo>
                  <a:pt x="3700" y="3178"/>
                </a:lnTo>
                <a:lnTo>
                  <a:pt x="3648" y="3256"/>
                </a:lnTo>
                <a:lnTo>
                  <a:pt x="3883" y="3295"/>
                </a:lnTo>
                <a:lnTo>
                  <a:pt x="4145" y="3151"/>
                </a:lnTo>
                <a:lnTo>
                  <a:pt x="4210" y="3178"/>
                </a:lnTo>
                <a:lnTo>
                  <a:pt x="4289" y="3125"/>
                </a:lnTo>
                <a:lnTo>
                  <a:pt x="4354" y="3204"/>
                </a:lnTo>
                <a:lnTo>
                  <a:pt x="4197" y="3373"/>
                </a:lnTo>
                <a:lnTo>
                  <a:pt x="4014" y="3622"/>
                </a:lnTo>
                <a:lnTo>
                  <a:pt x="4080" y="3674"/>
                </a:lnTo>
                <a:lnTo>
                  <a:pt x="4171" y="3609"/>
                </a:lnTo>
                <a:lnTo>
                  <a:pt x="4302" y="3648"/>
                </a:lnTo>
                <a:lnTo>
                  <a:pt x="4419" y="3622"/>
                </a:lnTo>
                <a:lnTo>
                  <a:pt x="4485" y="3701"/>
                </a:lnTo>
                <a:lnTo>
                  <a:pt x="4511" y="3871"/>
                </a:lnTo>
                <a:lnTo>
                  <a:pt x="4472" y="3936"/>
                </a:lnTo>
                <a:lnTo>
                  <a:pt x="4668" y="3988"/>
                </a:lnTo>
                <a:lnTo>
                  <a:pt x="4785" y="3844"/>
                </a:lnTo>
                <a:lnTo>
                  <a:pt x="4838" y="3701"/>
                </a:lnTo>
                <a:lnTo>
                  <a:pt x="5021" y="3596"/>
                </a:lnTo>
                <a:lnTo>
                  <a:pt x="5034" y="3504"/>
                </a:lnTo>
                <a:lnTo>
                  <a:pt x="5099" y="3452"/>
                </a:lnTo>
                <a:lnTo>
                  <a:pt x="5113" y="3387"/>
                </a:lnTo>
                <a:lnTo>
                  <a:pt x="5165" y="3360"/>
                </a:lnTo>
                <a:lnTo>
                  <a:pt x="5230" y="3400"/>
                </a:lnTo>
                <a:lnTo>
                  <a:pt x="5426" y="3295"/>
                </a:lnTo>
                <a:lnTo>
                  <a:pt x="5400" y="3178"/>
                </a:lnTo>
                <a:lnTo>
                  <a:pt x="5439" y="3073"/>
                </a:lnTo>
                <a:lnTo>
                  <a:pt x="5439" y="3060"/>
                </a:lnTo>
                <a:lnTo>
                  <a:pt x="5256" y="3112"/>
                </a:lnTo>
                <a:lnTo>
                  <a:pt x="5217" y="3164"/>
                </a:lnTo>
                <a:lnTo>
                  <a:pt x="5165" y="3178"/>
                </a:lnTo>
                <a:lnTo>
                  <a:pt x="5113" y="3269"/>
                </a:lnTo>
                <a:lnTo>
                  <a:pt x="5008" y="3335"/>
                </a:lnTo>
                <a:lnTo>
                  <a:pt x="4890" y="3295"/>
                </a:lnTo>
                <a:lnTo>
                  <a:pt x="4825" y="3178"/>
                </a:lnTo>
                <a:lnTo>
                  <a:pt x="4707" y="3151"/>
                </a:lnTo>
                <a:lnTo>
                  <a:pt x="4642" y="3073"/>
                </a:lnTo>
                <a:lnTo>
                  <a:pt x="4419" y="3099"/>
                </a:lnTo>
                <a:lnTo>
                  <a:pt x="4406" y="3125"/>
                </a:lnTo>
                <a:lnTo>
                  <a:pt x="4315" y="3086"/>
                </a:lnTo>
                <a:lnTo>
                  <a:pt x="4315" y="3060"/>
                </a:lnTo>
                <a:lnTo>
                  <a:pt x="4485" y="3034"/>
                </a:lnTo>
                <a:lnTo>
                  <a:pt x="4524" y="3021"/>
                </a:lnTo>
                <a:lnTo>
                  <a:pt x="4603" y="3007"/>
                </a:lnTo>
                <a:lnTo>
                  <a:pt x="4681" y="3021"/>
                </a:lnTo>
                <a:lnTo>
                  <a:pt x="4707" y="2903"/>
                </a:lnTo>
                <a:lnTo>
                  <a:pt x="4772" y="2772"/>
                </a:lnTo>
                <a:lnTo>
                  <a:pt x="4825" y="2759"/>
                </a:lnTo>
                <a:lnTo>
                  <a:pt x="4746" y="2681"/>
                </a:lnTo>
                <a:lnTo>
                  <a:pt x="4772" y="2628"/>
                </a:lnTo>
                <a:lnTo>
                  <a:pt x="4877" y="2707"/>
                </a:lnTo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5" name="Freeform 5">
            <a:extLst>
              <a:ext uri="{FF2B5EF4-FFF2-40B4-BE49-F238E27FC236}">
                <a16:creationId xmlns:a16="http://schemas.microsoft.com/office/drawing/2014/main" id="{271DCF2B-96D9-44A6-6669-21217FB917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33910" y="2808959"/>
            <a:ext cx="614924" cy="485141"/>
          </a:xfrm>
          <a:custGeom>
            <a:avLst/>
            <a:gdLst>
              <a:gd name="T0" fmla="*/ 1543 w 1753"/>
              <a:gd name="T1" fmla="*/ 967 h 1386"/>
              <a:gd name="T2" fmla="*/ 1621 w 1753"/>
              <a:gd name="T3" fmla="*/ 1058 h 1386"/>
              <a:gd name="T4" fmla="*/ 1543 w 1753"/>
              <a:gd name="T5" fmla="*/ 1163 h 1386"/>
              <a:gd name="T6" fmla="*/ 1464 w 1753"/>
              <a:gd name="T7" fmla="*/ 1084 h 1386"/>
              <a:gd name="T8" fmla="*/ 1255 w 1753"/>
              <a:gd name="T9" fmla="*/ 1333 h 1386"/>
              <a:gd name="T10" fmla="*/ 1098 w 1753"/>
              <a:gd name="T11" fmla="*/ 1320 h 1386"/>
              <a:gd name="T12" fmla="*/ 1032 w 1753"/>
              <a:gd name="T13" fmla="*/ 1372 h 1386"/>
              <a:gd name="T14" fmla="*/ 954 w 1753"/>
              <a:gd name="T15" fmla="*/ 1385 h 1386"/>
              <a:gd name="T16" fmla="*/ 928 w 1753"/>
              <a:gd name="T17" fmla="*/ 1268 h 1386"/>
              <a:gd name="T18" fmla="*/ 719 w 1753"/>
              <a:gd name="T19" fmla="*/ 1189 h 1386"/>
              <a:gd name="T20" fmla="*/ 640 w 1753"/>
              <a:gd name="T21" fmla="*/ 1071 h 1386"/>
              <a:gd name="T22" fmla="*/ 667 w 1753"/>
              <a:gd name="T23" fmla="*/ 967 h 1386"/>
              <a:gd name="T24" fmla="*/ 575 w 1753"/>
              <a:gd name="T25" fmla="*/ 875 h 1386"/>
              <a:gd name="T26" fmla="*/ 418 w 1753"/>
              <a:gd name="T27" fmla="*/ 888 h 1386"/>
              <a:gd name="T28" fmla="*/ 301 w 1753"/>
              <a:gd name="T29" fmla="*/ 875 h 1386"/>
              <a:gd name="T30" fmla="*/ 130 w 1753"/>
              <a:gd name="T31" fmla="*/ 823 h 1386"/>
              <a:gd name="T32" fmla="*/ 0 w 1753"/>
              <a:gd name="T33" fmla="*/ 471 h 1386"/>
              <a:gd name="T34" fmla="*/ 183 w 1753"/>
              <a:gd name="T35" fmla="*/ 235 h 1386"/>
              <a:gd name="T36" fmla="*/ 640 w 1753"/>
              <a:gd name="T37" fmla="*/ 118 h 1386"/>
              <a:gd name="T38" fmla="*/ 928 w 1753"/>
              <a:gd name="T39" fmla="*/ 131 h 1386"/>
              <a:gd name="T40" fmla="*/ 1098 w 1753"/>
              <a:gd name="T41" fmla="*/ 0 h 1386"/>
              <a:gd name="T42" fmla="*/ 1176 w 1753"/>
              <a:gd name="T43" fmla="*/ 79 h 1386"/>
              <a:gd name="T44" fmla="*/ 1268 w 1753"/>
              <a:gd name="T45" fmla="*/ 91 h 1386"/>
              <a:gd name="T46" fmla="*/ 1347 w 1753"/>
              <a:gd name="T47" fmla="*/ 66 h 1386"/>
              <a:gd name="T48" fmla="*/ 1399 w 1753"/>
              <a:gd name="T49" fmla="*/ 144 h 1386"/>
              <a:gd name="T50" fmla="*/ 1660 w 1753"/>
              <a:gd name="T51" fmla="*/ 288 h 1386"/>
              <a:gd name="T52" fmla="*/ 1686 w 1753"/>
              <a:gd name="T53" fmla="*/ 445 h 1386"/>
              <a:gd name="T54" fmla="*/ 1752 w 1753"/>
              <a:gd name="T55" fmla="*/ 458 h 1386"/>
              <a:gd name="T56" fmla="*/ 1556 w 1753"/>
              <a:gd name="T57" fmla="*/ 731 h 1386"/>
              <a:gd name="T58" fmla="*/ 1543 w 1753"/>
              <a:gd name="T59" fmla="*/ 967 h 13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753" h="1386">
                <a:moveTo>
                  <a:pt x="1543" y="967"/>
                </a:moveTo>
                <a:lnTo>
                  <a:pt x="1621" y="1058"/>
                </a:lnTo>
                <a:lnTo>
                  <a:pt x="1543" y="1163"/>
                </a:lnTo>
                <a:lnTo>
                  <a:pt x="1464" y="1084"/>
                </a:lnTo>
                <a:lnTo>
                  <a:pt x="1255" y="1333"/>
                </a:lnTo>
                <a:lnTo>
                  <a:pt x="1098" y="1320"/>
                </a:lnTo>
                <a:lnTo>
                  <a:pt x="1032" y="1372"/>
                </a:lnTo>
                <a:lnTo>
                  <a:pt x="954" y="1385"/>
                </a:lnTo>
                <a:lnTo>
                  <a:pt x="928" y="1268"/>
                </a:lnTo>
                <a:lnTo>
                  <a:pt x="719" y="1189"/>
                </a:lnTo>
                <a:lnTo>
                  <a:pt x="640" y="1071"/>
                </a:lnTo>
                <a:lnTo>
                  <a:pt x="667" y="967"/>
                </a:lnTo>
                <a:lnTo>
                  <a:pt x="575" y="875"/>
                </a:lnTo>
                <a:lnTo>
                  <a:pt x="418" y="888"/>
                </a:lnTo>
                <a:lnTo>
                  <a:pt x="301" y="875"/>
                </a:lnTo>
                <a:lnTo>
                  <a:pt x="130" y="823"/>
                </a:lnTo>
                <a:lnTo>
                  <a:pt x="0" y="471"/>
                </a:lnTo>
                <a:lnTo>
                  <a:pt x="183" y="235"/>
                </a:lnTo>
                <a:lnTo>
                  <a:pt x="640" y="118"/>
                </a:lnTo>
                <a:lnTo>
                  <a:pt x="928" y="131"/>
                </a:lnTo>
                <a:lnTo>
                  <a:pt x="1098" y="0"/>
                </a:lnTo>
                <a:lnTo>
                  <a:pt x="1176" y="79"/>
                </a:lnTo>
                <a:lnTo>
                  <a:pt x="1268" y="91"/>
                </a:lnTo>
                <a:lnTo>
                  <a:pt x="1347" y="66"/>
                </a:lnTo>
                <a:lnTo>
                  <a:pt x="1399" y="144"/>
                </a:lnTo>
                <a:lnTo>
                  <a:pt x="1660" y="288"/>
                </a:lnTo>
                <a:lnTo>
                  <a:pt x="1686" y="445"/>
                </a:lnTo>
                <a:lnTo>
                  <a:pt x="1752" y="458"/>
                </a:lnTo>
                <a:lnTo>
                  <a:pt x="1556" y="731"/>
                </a:lnTo>
                <a:lnTo>
                  <a:pt x="1543" y="967"/>
                </a:lnTo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6" name="Freeform 6">
            <a:extLst>
              <a:ext uri="{FF2B5EF4-FFF2-40B4-BE49-F238E27FC236}">
                <a16:creationId xmlns:a16="http://schemas.microsoft.com/office/drawing/2014/main" id="{CD328651-8B3F-7FFD-CBBB-21B4E9F7AE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7835" y="656723"/>
            <a:ext cx="925477" cy="2547765"/>
          </a:xfrm>
          <a:custGeom>
            <a:avLst/>
            <a:gdLst>
              <a:gd name="T0" fmla="*/ 1711 w 2640"/>
              <a:gd name="T1" fmla="*/ 6550 h 7270"/>
              <a:gd name="T2" fmla="*/ 1659 w 2640"/>
              <a:gd name="T3" fmla="*/ 6433 h 7270"/>
              <a:gd name="T4" fmla="*/ 1777 w 2640"/>
              <a:gd name="T5" fmla="*/ 6132 h 7270"/>
              <a:gd name="T6" fmla="*/ 2182 w 2640"/>
              <a:gd name="T7" fmla="*/ 5766 h 7270"/>
              <a:gd name="T8" fmla="*/ 2103 w 2640"/>
              <a:gd name="T9" fmla="*/ 6197 h 7270"/>
              <a:gd name="T10" fmla="*/ 2195 w 2640"/>
              <a:gd name="T11" fmla="*/ 6132 h 7270"/>
              <a:gd name="T12" fmla="*/ 2234 w 2640"/>
              <a:gd name="T13" fmla="*/ 5857 h 7270"/>
              <a:gd name="T14" fmla="*/ 2313 w 2640"/>
              <a:gd name="T15" fmla="*/ 823 h 7270"/>
              <a:gd name="T16" fmla="*/ 2208 w 2640"/>
              <a:gd name="T17" fmla="*/ 405 h 7270"/>
              <a:gd name="T18" fmla="*/ 1685 w 2640"/>
              <a:gd name="T19" fmla="*/ 143 h 7270"/>
              <a:gd name="T20" fmla="*/ 1476 w 2640"/>
              <a:gd name="T21" fmla="*/ 169 h 7270"/>
              <a:gd name="T22" fmla="*/ 1124 w 2640"/>
              <a:gd name="T23" fmla="*/ 418 h 7270"/>
              <a:gd name="T24" fmla="*/ 797 w 2640"/>
              <a:gd name="T25" fmla="*/ 993 h 7270"/>
              <a:gd name="T26" fmla="*/ 679 w 2640"/>
              <a:gd name="T27" fmla="*/ 1516 h 7270"/>
              <a:gd name="T28" fmla="*/ 588 w 2640"/>
              <a:gd name="T29" fmla="*/ 2092 h 7270"/>
              <a:gd name="T30" fmla="*/ 575 w 2640"/>
              <a:gd name="T31" fmla="*/ 2759 h 7270"/>
              <a:gd name="T32" fmla="*/ 91 w 2640"/>
              <a:gd name="T33" fmla="*/ 3177 h 7270"/>
              <a:gd name="T34" fmla="*/ 182 w 2640"/>
              <a:gd name="T35" fmla="*/ 3987 h 7270"/>
              <a:gd name="T36" fmla="*/ 235 w 2640"/>
              <a:gd name="T37" fmla="*/ 4354 h 7270"/>
              <a:gd name="T38" fmla="*/ 182 w 2640"/>
              <a:gd name="T39" fmla="*/ 4994 h 7270"/>
              <a:gd name="T40" fmla="*/ 130 w 2640"/>
              <a:gd name="T41" fmla="*/ 5465 h 7270"/>
              <a:gd name="T42" fmla="*/ 25 w 2640"/>
              <a:gd name="T43" fmla="*/ 5360 h 7270"/>
              <a:gd name="T44" fmla="*/ 143 w 2640"/>
              <a:gd name="T45" fmla="*/ 5766 h 7270"/>
              <a:gd name="T46" fmla="*/ 261 w 2640"/>
              <a:gd name="T47" fmla="*/ 6119 h 7270"/>
              <a:gd name="T48" fmla="*/ 483 w 2640"/>
              <a:gd name="T49" fmla="*/ 6498 h 7270"/>
              <a:gd name="T50" fmla="*/ 575 w 2640"/>
              <a:gd name="T51" fmla="*/ 6734 h 7270"/>
              <a:gd name="T52" fmla="*/ 457 w 2640"/>
              <a:gd name="T53" fmla="*/ 6837 h 7270"/>
              <a:gd name="T54" fmla="*/ 666 w 2640"/>
              <a:gd name="T55" fmla="*/ 7229 h 7270"/>
              <a:gd name="T56" fmla="*/ 1006 w 2640"/>
              <a:gd name="T57" fmla="*/ 7203 h 7270"/>
              <a:gd name="T58" fmla="*/ 1071 w 2640"/>
              <a:gd name="T59" fmla="*/ 6915 h 7270"/>
              <a:gd name="T60" fmla="*/ 1450 w 2640"/>
              <a:gd name="T61" fmla="*/ 6760 h 7270"/>
              <a:gd name="T62" fmla="*/ 1620 w 2640"/>
              <a:gd name="T63" fmla="*/ 6249 h 7270"/>
              <a:gd name="T64" fmla="*/ 1620 w 2640"/>
              <a:gd name="T65" fmla="*/ 5753 h 7270"/>
              <a:gd name="T66" fmla="*/ 1580 w 2640"/>
              <a:gd name="T67" fmla="*/ 5452 h 7270"/>
              <a:gd name="T68" fmla="*/ 1803 w 2640"/>
              <a:gd name="T69" fmla="*/ 5295 h 7270"/>
              <a:gd name="T70" fmla="*/ 1934 w 2640"/>
              <a:gd name="T71" fmla="*/ 5165 h 7270"/>
              <a:gd name="T72" fmla="*/ 2038 w 2640"/>
              <a:gd name="T73" fmla="*/ 5047 h 7270"/>
              <a:gd name="T74" fmla="*/ 1698 w 2640"/>
              <a:gd name="T75" fmla="*/ 5112 h 7270"/>
              <a:gd name="T76" fmla="*/ 1333 w 2640"/>
              <a:gd name="T77" fmla="*/ 5047 h 7270"/>
              <a:gd name="T78" fmla="*/ 1750 w 2640"/>
              <a:gd name="T79" fmla="*/ 4968 h 7270"/>
              <a:gd name="T80" fmla="*/ 2129 w 2640"/>
              <a:gd name="T81" fmla="*/ 4798 h 7270"/>
              <a:gd name="T82" fmla="*/ 2064 w 2640"/>
              <a:gd name="T83" fmla="*/ 4641 h 7270"/>
              <a:gd name="T84" fmla="*/ 1737 w 2640"/>
              <a:gd name="T85" fmla="*/ 4432 h 7270"/>
              <a:gd name="T86" fmla="*/ 1462 w 2640"/>
              <a:gd name="T87" fmla="*/ 3896 h 7270"/>
              <a:gd name="T88" fmla="*/ 1515 w 2640"/>
              <a:gd name="T89" fmla="*/ 3595 h 7270"/>
              <a:gd name="T90" fmla="*/ 1580 w 2640"/>
              <a:gd name="T91" fmla="*/ 3439 h 7270"/>
              <a:gd name="T92" fmla="*/ 1724 w 2640"/>
              <a:gd name="T93" fmla="*/ 3033 h 7270"/>
              <a:gd name="T94" fmla="*/ 2103 w 2640"/>
              <a:gd name="T95" fmla="*/ 2641 h 7270"/>
              <a:gd name="T96" fmla="*/ 2156 w 2640"/>
              <a:gd name="T97" fmla="*/ 1935 h 7270"/>
              <a:gd name="T98" fmla="*/ 2247 w 2640"/>
              <a:gd name="T99" fmla="*/ 1582 h 7270"/>
              <a:gd name="T100" fmla="*/ 2639 w 2640"/>
              <a:gd name="T101" fmla="*/ 1490 h 7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640" h="7270">
                <a:moveTo>
                  <a:pt x="1777" y="6132"/>
                </a:moveTo>
                <a:lnTo>
                  <a:pt x="1763" y="6328"/>
                </a:lnTo>
                <a:lnTo>
                  <a:pt x="1711" y="6550"/>
                </a:lnTo>
                <a:lnTo>
                  <a:pt x="1659" y="6707"/>
                </a:lnTo>
                <a:lnTo>
                  <a:pt x="1620" y="6655"/>
                </a:lnTo>
                <a:lnTo>
                  <a:pt x="1659" y="6433"/>
                </a:lnTo>
                <a:lnTo>
                  <a:pt x="1711" y="6276"/>
                </a:lnTo>
                <a:lnTo>
                  <a:pt x="1737" y="6145"/>
                </a:lnTo>
                <a:lnTo>
                  <a:pt x="1777" y="6132"/>
                </a:lnTo>
                <a:close/>
                <a:moveTo>
                  <a:pt x="2234" y="5857"/>
                </a:moveTo>
                <a:lnTo>
                  <a:pt x="2300" y="5766"/>
                </a:lnTo>
                <a:lnTo>
                  <a:pt x="2182" y="5766"/>
                </a:lnTo>
                <a:lnTo>
                  <a:pt x="2051" y="5962"/>
                </a:lnTo>
                <a:lnTo>
                  <a:pt x="2064" y="6145"/>
                </a:lnTo>
                <a:lnTo>
                  <a:pt x="2103" y="6197"/>
                </a:lnTo>
                <a:lnTo>
                  <a:pt x="2116" y="6263"/>
                </a:lnTo>
                <a:lnTo>
                  <a:pt x="2169" y="6249"/>
                </a:lnTo>
                <a:lnTo>
                  <a:pt x="2195" y="6132"/>
                </a:lnTo>
                <a:lnTo>
                  <a:pt x="2260" y="6027"/>
                </a:lnTo>
                <a:lnTo>
                  <a:pt x="2247" y="5949"/>
                </a:lnTo>
                <a:lnTo>
                  <a:pt x="2234" y="5857"/>
                </a:lnTo>
                <a:close/>
                <a:moveTo>
                  <a:pt x="2457" y="1228"/>
                </a:moveTo>
                <a:lnTo>
                  <a:pt x="2430" y="967"/>
                </a:lnTo>
                <a:lnTo>
                  <a:pt x="2313" y="823"/>
                </a:lnTo>
                <a:lnTo>
                  <a:pt x="2339" y="719"/>
                </a:lnTo>
                <a:lnTo>
                  <a:pt x="2260" y="575"/>
                </a:lnTo>
                <a:lnTo>
                  <a:pt x="2208" y="405"/>
                </a:lnTo>
                <a:lnTo>
                  <a:pt x="2077" y="287"/>
                </a:lnTo>
                <a:lnTo>
                  <a:pt x="1803" y="196"/>
                </a:lnTo>
                <a:lnTo>
                  <a:pt x="1685" y="143"/>
                </a:lnTo>
                <a:lnTo>
                  <a:pt x="1620" y="0"/>
                </a:lnTo>
                <a:lnTo>
                  <a:pt x="1462" y="52"/>
                </a:lnTo>
                <a:lnTo>
                  <a:pt x="1476" y="169"/>
                </a:lnTo>
                <a:lnTo>
                  <a:pt x="1476" y="392"/>
                </a:lnTo>
                <a:lnTo>
                  <a:pt x="1202" y="353"/>
                </a:lnTo>
                <a:lnTo>
                  <a:pt x="1124" y="418"/>
                </a:lnTo>
                <a:lnTo>
                  <a:pt x="1137" y="653"/>
                </a:lnTo>
                <a:lnTo>
                  <a:pt x="928" y="679"/>
                </a:lnTo>
                <a:lnTo>
                  <a:pt x="797" y="993"/>
                </a:lnTo>
                <a:lnTo>
                  <a:pt x="797" y="1006"/>
                </a:lnTo>
                <a:lnTo>
                  <a:pt x="862" y="1190"/>
                </a:lnTo>
                <a:lnTo>
                  <a:pt x="679" y="1516"/>
                </a:lnTo>
                <a:lnTo>
                  <a:pt x="745" y="1621"/>
                </a:lnTo>
                <a:lnTo>
                  <a:pt x="523" y="1726"/>
                </a:lnTo>
                <a:lnTo>
                  <a:pt x="588" y="2092"/>
                </a:lnTo>
                <a:lnTo>
                  <a:pt x="444" y="2471"/>
                </a:lnTo>
                <a:lnTo>
                  <a:pt x="523" y="2549"/>
                </a:lnTo>
                <a:lnTo>
                  <a:pt x="575" y="2759"/>
                </a:lnTo>
                <a:lnTo>
                  <a:pt x="352" y="2772"/>
                </a:lnTo>
                <a:lnTo>
                  <a:pt x="169" y="2876"/>
                </a:lnTo>
                <a:lnTo>
                  <a:pt x="91" y="3177"/>
                </a:lnTo>
                <a:lnTo>
                  <a:pt x="130" y="3504"/>
                </a:lnTo>
                <a:lnTo>
                  <a:pt x="182" y="3752"/>
                </a:lnTo>
                <a:lnTo>
                  <a:pt x="182" y="3987"/>
                </a:lnTo>
                <a:lnTo>
                  <a:pt x="352" y="4171"/>
                </a:lnTo>
                <a:lnTo>
                  <a:pt x="326" y="4328"/>
                </a:lnTo>
                <a:lnTo>
                  <a:pt x="235" y="4354"/>
                </a:lnTo>
                <a:lnTo>
                  <a:pt x="352" y="4654"/>
                </a:lnTo>
                <a:lnTo>
                  <a:pt x="274" y="4916"/>
                </a:lnTo>
                <a:lnTo>
                  <a:pt x="182" y="4994"/>
                </a:lnTo>
                <a:lnTo>
                  <a:pt x="143" y="5125"/>
                </a:lnTo>
                <a:lnTo>
                  <a:pt x="182" y="5269"/>
                </a:lnTo>
                <a:lnTo>
                  <a:pt x="130" y="5465"/>
                </a:lnTo>
                <a:lnTo>
                  <a:pt x="78" y="5465"/>
                </a:lnTo>
                <a:lnTo>
                  <a:pt x="65" y="5387"/>
                </a:lnTo>
                <a:lnTo>
                  <a:pt x="25" y="5360"/>
                </a:lnTo>
                <a:lnTo>
                  <a:pt x="0" y="5413"/>
                </a:lnTo>
                <a:lnTo>
                  <a:pt x="78" y="5713"/>
                </a:lnTo>
                <a:lnTo>
                  <a:pt x="143" y="5766"/>
                </a:lnTo>
                <a:lnTo>
                  <a:pt x="235" y="5753"/>
                </a:lnTo>
                <a:lnTo>
                  <a:pt x="209" y="6040"/>
                </a:lnTo>
                <a:lnTo>
                  <a:pt x="261" y="6119"/>
                </a:lnTo>
                <a:lnTo>
                  <a:pt x="287" y="6236"/>
                </a:lnTo>
                <a:lnTo>
                  <a:pt x="339" y="6249"/>
                </a:lnTo>
                <a:lnTo>
                  <a:pt x="483" y="6498"/>
                </a:lnTo>
                <a:lnTo>
                  <a:pt x="535" y="6577"/>
                </a:lnTo>
                <a:lnTo>
                  <a:pt x="614" y="6629"/>
                </a:lnTo>
                <a:lnTo>
                  <a:pt x="575" y="6734"/>
                </a:lnTo>
                <a:lnTo>
                  <a:pt x="575" y="6812"/>
                </a:lnTo>
                <a:lnTo>
                  <a:pt x="523" y="6812"/>
                </a:lnTo>
                <a:lnTo>
                  <a:pt x="457" y="6837"/>
                </a:lnTo>
                <a:lnTo>
                  <a:pt x="588" y="6968"/>
                </a:lnTo>
                <a:lnTo>
                  <a:pt x="666" y="7112"/>
                </a:lnTo>
                <a:lnTo>
                  <a:pt x="666" y="7229"/>
                </a:lnTo>
                <a:lnTo>
                  <a:pt x="784" y="7269"/>
                </a:lnTo>
                <a:lnTo>
                  <a:pt x="889" y="7216"/>
                </a:lnTo>
                <a:lnTo>
                  <a:pt x="1006" y="7203"/>
                </a:lnTo>
                <a:lnTo>
                  <a:pt x="1071" y="7177"/>
                </a:lnTo>
                <a:lnTo>
                  <a:pt x="1046" y="7020"/>
                </a:lnTo>
                <a:lnTo>
                  <a:pt x="1071" y="6915"/>
                </a:lnTo>
                <a:lnTo>
                  <a:pt x="1124" y="6889"/>
                </a:lnTo>
                <a:lnTo>
                  <a:pt x="1176" y="6799"/>
                </a:lnTo>
                <a:lnTo>
                  <a:pt x="1450" y="6760"/>
                </a:lnTo>
                <a:lnTo>
                  <a:pt x="1502" y="6812"/>
                </a:lnTo>
                <a:lnTo>
                  <a:pt x="1606" y="6446"/>
                </a:lnTo>
                <a:lnTo>
                  <a:pt x="1620" y="6249"/>
                </a:lnTo>
                <a:lnTo>
                  <a:pt x="1659" y="6040"/>
                </a:lnTo>
                <a:lnTo>
                  <a:pt x="1620" y="5883"/>
                </a:lnTo>
                <a:lnTo>
                  <a:pt x="1620" y="5753"/>
                </a:lnTo>
                <a:lnTo>
                  <a:pt x="1606" y="5596"/>
                </a:lnTo>
                <a:lnTo>
                  <a:pt x="1606" y="5531"/>
                </a:lnTo>
                <a:lnTo>
                  <a:pt x="1580" y="5452"/>
                </a:lnTo>
                <a:lnTo>
                  <a:pt x="1633" y="5439"/>
                </a:lnTo>
                <a:lnTo>
                  <a:pt x="1672" y="5387"/>
                </a:lnTo>
                <a:lnTo>
                  <a:pt x="1803" y="5295"/>
                </a:lnTo>
                <a:lnTo>
                  <a:pt x="1829" y="5230"/>
                </a:lnTo>
                <a:lnTo>
                  <a:pt x="1868" y="5282"/>
                </a:lnTo>
                <a:lnTo>
                  <a:pt x="1934" y="5165"/>
                </a:lnTo>
                <a:lnTo>
                  <a:pt x="1999" y="5112"/>
                </a:lnTo>
                <a:lnTo>
                  <a:pt x="1973" y="5060"/>
                </a:lnTo>
                <a:lnTo>
                  <a:pt x="2038" y="5047"/>
                </a:lnTo>
                <a:lnTo>
                  <a:pt x="2012" y="4994"/>
                </a:lnTo>
                <a:lnTo>
                  <a:pt x="1855" y="5099"/>
                </a:lnTo>
                <a:lnTo>
                  <a:pt x="1698" y="5112"/>
                </a:lnTo>
                <a:lnTo>
                  <a:pt x="1659" y="5073"/>
                </a:lnTo>
                <a:lnTo>
                  <a:pt x="1515" y="5047"/>
                </a:lnTo>
                <a:lnTo>
                  <a:pt x="1333" y="5047"/>
                </a:lnTo>
                <a:lnTo>
                  <a:pt x="1437" y="4994"/>
                </a:lnTo>
                <a:lnTo>
                  <a:pt x="1606" y="4981"/>
                </a:lnTo>
                <a:lnTo>
                  <a:pt x="1750" y="4968"/>
                </a:lnTo>
                <a:lnTo>
                  <a:pt x="1763" y="4903"/>
                </a:lnTo>
                <a:lnTo>
                  <a:pt x="1829" y="5034"/>
                </a:lnTo>
                <a:lnTo>
                  <a:pt x="2129" y="4798"/>
                </a:lnTo>
                <a:lnTo>
                  <a:pt x="2064" y="4785"/>
                </a:lnTo>
                <a:lnTo>
                  <a:pt x="2091" y="4707"/>
                </a:lnTo>
                <a:lnTo>
                  <a:pt x="2064" y="4641"/>
                </a:lnTo>
                <a:lnTo>
                  <a:pt x="1907" y="4615"/>
                </a:lnTo>
                <a:lnTo>
                  <a:pt x="1881" y="4537"/>
                </a:lnTo>
                <a:lnTo>
                  <a:pt x="1737" y="4432"/>
                </a:lnTo>
                <a:lnTo>
                  <a:pt x="1554" y="4393"/>
                </a:lnTo>
                <a:lnTo>
                  <a:pt x="1541" y="4275"/>
                </a:lnTo>
                <a:lnTo>
                  <a:pt x="1462" y="3896"/>
                </a:lnTo>
                <a:lnTo>
                  <a:pt x="1541" y="3870"/>
                </a:lnTo>
                <a:lnTo>
                  <a:pt x="1476" y="3739"/>
                </a:lnTo>
                <a:lnTo>
                  <a:pt x="1515" y="3595"/>
                </a:lnTo>
                <a:lnTo>
                  <a:pt x="1411" y="3504"/>
                </a:lnTo>
                <a:lnTo>
                  <a:pt x="1424" y="3452"/>
                </a:lnTo>
                <a:lnTo>
                  <a:pt x="1580" y="3439"/>
                </a:lnTo>
                <a:lnTo>
                  <a:pt x="1580" y="3268"/>
                </a:lnTo>
                <a:lnTo>
                  <a:pt x="1685" y="3216"/>
                </a:lnTo>
                <a:lnTo>
                  <a:pt x="1724" y="3033"/>
                </a:lnTo>
                <a:lnTo>
                  <a:pt x="1803" y="3020"/>
                </a:lnTo>
                <a:lnTo>
                  <a:pt x="1894" y="2863"/>
                </a:lnTo>
                <a:lnTo>
                  <a:pt x="2103" y="2641"/>
                </a:lnTo>
                <a:lnTo>
                  <a:pt x="2247" y="2314"/>
                </a:lnTo>
                <a:lnTo>
                  <a:pt x="2116" y="2170"/>
                </a:lnTo>
                <a:lnTo>
                  <a:pt x="2156" y="1935"/>
                </a:lnTo>
                <a:lnTo>
                  <a:pt x="2143" y="1817"/>
                </a:lnTo>
                <a:lnTo>
                  <a:pt x="2273" y="1699"/>
                </a:lnTo>
                <a:lnTo>
                  <a:pt x="2247" y="1582"/>
                </a:lnTo>
                <a:lnTo>
                  <a:pt x="2339" y="1529"/>
                </a:lnTo>
                <a:lnTo>
                  <a:pt x="2443" y="1529"/>
                </a:lnTo>
                <a:lnTo>
                  <a:pt x="2639" y="1490"/>
                </a:lnTo>
                <a:lnTo>
                  <a:pt x="2457" y="1228"/>
                </a:lnTo>
                <a:close/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7" name="Freeform 8">
            <a:extLst>
              <a:ext uri="{FF2B5EF4-FFF2-40B4-BE49-F238E27FC236}">
                <a16:creationId xmlns:a16="http://schemas.microsoft.com/office/drawing/2014/main" id="{E6D63E2B-3B6B-BCD9-2A65-E0C18734B9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81314" y="4347815"/>
            <a:ext cx="948652" cy="472781"/>
          </a:xfrm>
          <a:custGeom>
            <a:avLst/>
            <a:gdLst>
              <a:gd name="T0" fmla="*/ 2562 w 2707"/>
              <a:gd name="T1" fmla="*/ 667 h 1348"/>
              <a:gd name="T2" fmla="*/ 2496 w 2707"/>
              <a:gd name="T3" fmla="*/ 759 h 1348"/>
              <a:gd name="T4" fmla="*/ 2535 w 2707"/>
              <a:gd name="T5" fmla="*/ 955 h 1348"/>
              <a:gd name="T6" fmla="*/ 2457 w 2707"/>
              <a:gd name="T7" fmla="*/ 981 h 1348"/>
              <a:gd name="T8" fmla="*/ 2418 w 2707"/>
              <a:gd name="T9" fmla="*/ 1060 h 1348"/>
              <a:gd name="T10" fmla="*/ 2365 w 2707"/>
              <a:gd name="T11" fmla="*/ 1073 h 1348"/>
              <a:gd name="T12" fmla="*/ 2392 w 2707"/>
              <a:gd name="T13" fmla="*/ 1151 h 1348"/>
              <a:gd name="T14" fmla="*/ 2274 w 2707"/>
              <a:gd name="T15" fmla="*/ 1151 h 1348"/>
              <a:gd name="T16" fmla="*/ 2196 w 2707"/>
              <a:gd name="T17" fmla="*/ 1217 h 1348"/>
              <a:gd name="T18" fmla="*/ 2012 w 2707"/>
              <a:gd name="T19" fmla="*/ 1203 h 1348"/>
              <a:gd name="T20" fmla="*/ 1855 w 2707"/>
              <a:gd name="T21" fmla="*/ 1347 h 1348"/>
              <a:gd name="T22" fmla="*/ 1556 w 2707"/>
              <a:gd name="T23" fmla="*/ 1334 h 1348"/>
              <a:gd name="T24" fmla="*/ 1059 w 2707"/>
              <a:gd name="T25" fmla="*/ 1256 h 1348"/>
              <a:gd name="T26" fmla="*/ 954 w 2707"/>
              <a:gd name="T27" fmla="*/ 1138 h 1348"/>
              <a:gd name="T28" fmla="*/ 967 w 2707"/>
              <a:gd name="T29" fmla="*/ 1060 h 1348"/>
              <a:gd name="T30" fmla="*/ 810 w 2707"/>
              <a:gd name="T31" fmla="*/ 1138 h 1348"/>
              <a:gd name="T32" fmla="*/ 614 w 2707"/>
              <a:gd name="T33" fmla="*/ 1151 h 1348"/>
              <a:gd name="T34" fmla="*/ 549 w 2707"/>
              <a:gd name="T35" fmla="*/ 1243 h 1348"/>
              <a:gd name="T36" fmla="*/ 431 w 2707"/>
              <a:gd name="T37" fmla="*/ 1256 h 1348"/>
              <a:gd name="T38" fmla="*/ 418 w 2707"/>
              <a:gd name="T39" fmla="*/ 1217 h 1348"/>
              <a:gd name="T40" fmla="*/ 327 w 2707"/>
              <a:gd name="T41" fmla="*/ 1217 h 1348"/>
              <a:gd name="T42" fmla="*/ 340 w 2707"/>
              <a:gd name="T43" fmla="*/ 1164 h 1348"/>
              <a:gd name="T44" fmla="*/ 222 w 2707"/>
              <a:gd name="T45" fmla="*/ 1217 h 1348"/>
              <a:gd name="T46" fmla="*/ 118 w 2707"/>
              <a:gd name="T47" fmla="*/ 1203 h 1348"/>
              <a:gd name="T48" fmla="*/ 118 w 2707"/>
              <a:gd name="T49" fmla="*/ 1164 h 1348"/>
              <a:gd name="T50" fmla="*/ 26 w 2707"/>
              <a:gd name="T51" fmla="*/ 1138 h 1348"/>
              <a:gd name="T52" fmla="*/ 26 w 2707"/>
              <a:gd name="T53" fmla="*/ 1138 h 1348"/>
              <a:gd name="T54" fmla="*/ 26 w 2707"/>
              <a:gd name="T55" fmla="*/ 1138 h 1348"/>
              <a:gd name="T56" fmla="*/ 39 w 2707"/>
              <a:gd name="T57" fmla="*/ 1060 h 1348"/>
              <a:gd name="T58" fmla="*/ 0 w 2707"/>
              <a:gd name="T59" fmla="*/ 1033 h 1348"/>
              <a:gd name="T60" fmla="*/ 13 w 2707"/>
              <a:gd name="T61" fmla="*/ 981 h 1348"/>
              <a:gd name="T62" fmla="*/ 13 w 2707"/>
              <a:gd name="T63" fmla="*/ 876 h 1348"/>
              <a:gd name="T64" fmla="*/ 92 w 2707"/>
              <a:gd name="T65" fmla="*/ 824 h 1348"/>
              <a:gd name="T66" fmla="*/ 261 w 2707"/>
              <a:gd name="T67" fmla="*/ 955 h 1348"/>
              <a:gd name="T68" fmla="*/ 353 w 2707"/>
              <a:gd name="T69" fmla="*/ 850 h 1348"/>
              <a:gd name="T70" fmla="*/ 471 w 2707"/>
              <a:gd name="T71" fmla="*/ 850 h 1348"/>
              <a:gd name="T72" fmla="*/ 562 w 2707"/>
              <a:gd name="T73" fmla="*/ 916 h 1348"/>
              <a:gd name="T74" fmla="*/ 680 w 2707"/>
              <a:gd name="T75" fmla="*/ 876 h 1348"/>
              <a:gd name="T76" fmla="*/ 928 w 2707"/>
              <a:gd name="T77" fmla="*/ 785 h 1348"/>
              <a:gd name="T78" fmla="*/ 967 w 2707"/>
              <a:gd name="T79" fmla="*/ 746 h 1348"/>
              <a:gd name="T80" fmla="*/ 1177 w 2707"/>
              <a:gd name="T81" fmla="*/ 759 h 1348"/>
              <a:gd name="T82" fmla="*/ 1229 w 2707"/>
              <a:gd name="T83" fmla="*/ 824 h 1348"/>
              <a:gd name="T84" fmla="*/ 1281 w 2707"/>
              <a:gd name="T85" fmla="*/ 732 h 1348"/>
              <a:gd name="T86" fmla="*/ 1151 w 2707"/>
              <a:gd name="T87" fmla="*/ 537 h 1348"/>
              <a:gd name="T88" fmla="*/ 1164 w 2707"/>
              <a:gd name="T89" fmla="*/ 458 h 1348"/>
              <a:gd name="T90" fmla="*/ 1320 w 2707"/>
              <a:gd name="T91" fmla="*/ 366 h 1348"/>
              <a:gd name="T92" fmla="*/ 1347 w 2707"/>
              <a:gd name="T93" fmla="*/ 249 h 1348"/>
              <a:gd name="T94" fmla="*/ 1451 w 2707"/>
              <a:gd name="T95" fmla="*/ 275 h 1348"/>
              <a:gd name="T96" fmla="*/ 1490 w 2707"/>
              <a:gd name="T97" fmla="*/ 131 h 1348"/>
              <a:gd name="T98" fmla="*/ 1582 w 2707"/>
              <a:gd name="T99" fmla="*/ 209 h 1348"/>
              <a:gd name="T100" fmla="*/ 1660 w 2707"/>
              <a:gd name="T101" fmla="*/ 236 h 1348"/>
              <a:gd name="T102" fmla="*/ 1790 w 2707"/>
              <a:gd name="T103" fmla="*/ 196 h 1348"/>
              <a:gd name="T104" fmla="*/ 1921 w 2707"/>
              <a:gd name="T105" fmla="*/ 0 h 1348"/>
              <a:gd name="T106" fmla="*/ 2235 w 2707"/>
              <a:gd name="T107" fmla="*/ 40 h 1348"/>
              <a:gd name="T108" fmla="*/ 2340 w 2707"/>
              <a:gd name="T109" fmla="*/ 92 h 1348"/>
              <a:gd name="T110" fmla="*/ 2431 w 2707"/>
              <a:gd name="T111" fmla="*/ 40 h 1348"/>
              <a:gd name="T112" fmla="*/ 2601 w 2707"/>
              <a:gd name="T113" fmla="*/ 53 h 1348"/>
              <a:gd name="T114" fmla="*/ 2588 w 2707"/>
              <a:gd name="T115" fmla="*/ 223 h 1348"/>
              <a:gd name="T116" fmla="*/ 2679 w 2707"/>
              <a:gd name="T117" fmla="*/ 406 h 1348"/>
              <a:gd name="T118" fmla="*/ 2706 w 2707"/>
              <a:gd name="T119" fmla="*/ 576 h 1348"/>
              <a:gd name="T120" fmla="*/ 2535 w 2707"/>
              <a:gd name="T121" fmla="*/ 589 h 1348"/>
              <a:gd name="T122" fmla="*/ 2509 w 2707"/>
              <a:gd name="T123" fmla="*/ 628 h 1348"/>
              <a:gd name="T124" fmla="*/ 2562 w 2707"/>
              <a:gd name="T125" fmla="*/ 667 h 1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07" h="1348">
                <a:moveTo>
                  <a:pt x="2562" y="667"/>
                </a:moveTo>
                <a:lnTo>
                  <a:pt x="2496" y="759"/>
                </a:lnTo>
                <a:lnTo>
                  <a:pt x="2535" y="955"/>
                </a:lnTo>
                <a:lnTo>
                  <a:pt x="2457" y="981"/>
                </a:lnTo>
                <a:lnTo>
                  <a:pt x="2418" y="1060"/>
                </a:lnTo>
                <a:lnTo>
                  <a:pt x="2365" y="1073"/>
                </a:lnTo>
                <a:lnTo>
                  <a:pt x="2392" y="1151"/>
                </a:lnTo>
                <a:lnTo>
                  <a:pt x="2274" y="1151"/>
                </a:lnTo>
                <a:lnTo>
                  <a:pt x="2196" y="1217"/>
                </a:lnTo>
                <a:lnTo>
                  <a:pt x="2012" y="1203"/>
                </a:lnTo>
                <a:lnTo>
                  <a:pt x="1855" y="1347"/>
                </a:lnTo>
                <a:lnTo>
                  <a:pt x="1556" y="1334"/>
                </a:lnTo>
                <a:lnTo>
                  <a:pt x="1059" y="1256"/>
                </a:lnTo>
                <a:lnTo>
                  <a:pt x="954" y="1138"/>
                </a:lnTo>
                <a:lnTo>
                  <a:pt x="967" y="1060"/>
                </a:lnTo>
                <a:lnTo>
                  <a:pt x="810" y="1138"/>
                </a:lnTo>
                <a:lnTo>
                  <a:pt x="614" y="1151"/>
                </a:lnTo>
                <a:lnTo>
                  <a:pt x="549" y="1243"/>
                </a:lnTo>
                <a:lnTo>
                  <a:pt x="431" y="1256"/>
                </a:lnTo>
                <a:lnTo>
                  <a:pt x="418" y="1217"/>
                </a:lnTo>
                <a:lnTo>
                  <a:pt x="327" y="1217"/>
                </a:lnTo>
                <a:lnTo>
                  <a:pt x="340" y="1164"/>
                </a:lnTo>
                <a:lnTo>
                  <a:pt x="222" y="1217"/>
                </a:lnTo>
                <a:lnTo>
                  <a:pt x="118" y="1203"/>
                </a:lnTo>
                <a:lnTo>
                  <a:pt x="118" y="1164"/>
                </a:lnTo>
                <a:lnTo>
                  <a:pt x="26" y="1138"/>
                </a:lnTo>
                <a:lnTo>
                  <a:pt x="26" y="1138"/>
                </a:lnTo>
                <a:lnTo>
                  <a:pt x="26" y="1138"/>
                </a:lnTo>
                <a:lnTo>
                  <a:pt x="39" y="1060"/>
                </a:lnTo>
                <a:lnTo>
                  <a:pt x="0" y="1033"/>
                </a:lnTo>
                <a:lnTo>
                  <a:pt x="13" y="981"/>
                </a:lnTo>
                <a:lnTo>
                  <a:pt x="13" y="876"/>
                </a:lnTo>
                <a:lnTo>
                  <a:pt x="92" y="824"/>
                </a:lnTo>
                <a:lnTo>
                  <a:pt x="261" y="955"/>
                </a:lnTo>
                <a:lnTo>
                  <a:pt x="353" y="850"/>
                </a:lnTo>
                <a:lnTo>
                  <a:pt x="471" y="850"/>
                </a:lnTo>
                <a:lnTo>
                  <a:pt x="562" y="916"/>
                </a:lnTo>
                <a:lnTo>
                  <a:pt x="680" y="876"/>
                </a:lnTo>
                <a:lnTo>
                  <a:pt x="928" y="785"/>
                </a:lnTo>
                <a:lnTo>
                  <a:pt x="967" y="746"/>
                </a:lnTo>
                <a:lnTo>
                  <a:pt x="1177" y="759"/>
                </a:lnTo>
                <a:lnTo>
                  <a:pt x="1229" y="824"/>
                </a:lnTo>
                <a:lnTo>
                  <a:pt x="1281" y="732"/>
                </a:lnTo>
                <a:lnTo>
                  <a:pt x="1151" y="537"/>
                </a:lnTo>
                <a:lnTo>
                  <a:pt x="1164" y="458"/>
                </a:lnTo>
                <a:lnTo>
                  <a:pt x="1320" y="366"/>
                </a:lnTo>
                <a:lnTo>
                  <a:pt x="1347" y="249"/>
                </a:lnTo>
                <a:lnTo>
                  <a:pt x="1451" y="275"/>
                </a:lnTo>
                <a:lnTo>
                  <a:pt x="1490" y="131"/>
                </a:lnTo>
                <a:lnTo>
                  <a:pt x="1582" y="209"/>
                </a:lnTo>
                <a:lnTo>
                  <a:pt x="1660" y="236"/>
                </a:lnTo>
                <a:lnTo>
                  <a:pt x="1790" y="196"/>
                </a:lnTo>
                <a:lnTo>
                  <a:pt x="1921" y="0"/>
                </a:lnTo>
                <a:lnTo>
                  <a:pt x="2235" y="40"/>
                </a:lnTo>
                <a:lnTo>
                  <a:pt x="2340" y="92"/>
                </a:lnTo>
                <a:lnTo>
                  <a:pt x="2431" y="40"/>
                </a:lnTo>
                <a:lnTo>
                  <a:pt x="2601" y="53"/>
                </a:lnTo>
                <a:lnTo>
                  <a:pt x="2588" y="223"/>
                </a:lnTo>
                <a:lnTo>
                  <a:pt x="2679" y="406"/>
                </a:lnTo>
                <a:lnTo>
                  <a:pt x="2706" y="576"/>
                </a:lnTo>
                <a:lnTo>
                  <a:pt x="2535" y="589"/>
                </a:lnTo>
                <a:lnTo>
                  <a:pt x="2509" y="628"/>
                </a:lnTo>
                <a:lnTo>
                  <a:pt x="2562" y="667"/>
                </a:lnTo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" name="Freeform 9">
            <a:extLst>
              <a:ext uri="{FF2B5EF4-FFF2-40B4-BE49-F238E27FC236}">
                <a16:creationId xmlns:a16="http://schemas.microsoft.com/office/drawing/2014/main" id="{58E2CA32-880A-B113-1678-054BA335A1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4247" y="3573750"/>
            <a:ext cx="463511" cy="494412"/>
          </a:xfrm>
          <a:custGeom>
            <a:avLst/>
            <a:gdLst>
              <a:gd name="T0" fmla="*/ 1163 w 1321"/>
              <a:gd name="T1" fmla="*/ 510 h 1413"/>
              <a:gd name="T2" fmla="*/ 1268 w 1321"/>
              <a:gd name="T3" fmla="*/ 536 h 1413"/>
              <a:gd name="T4" fmla="*/ 1242 w 1321"/>
              <a:gd name="T5" fmla="*/ 654 h 1413"/>
              <a:gd name="T6" fmla="*/ 1163 w 1321"/>
              <a:gd name="T7" fmla="*/ 745 h 1413"/>
              <a:gd name="T8" fmla="*/ 1163 w 1321"/>
              <a:gd name="T9" fmla="*/ 810 h 1413"/>
              <a:gd name="T10" fmla="*/ 915 w 1321"/>
              <a:gd name="T11" fmla="*/ 836 h 1413"/>
              <a:gd name="T12" fmla="*/ 993 w 1321"/>
              <a:gd name="T13" fmla="*/ 1085 h 1413"/>
              <a:gd name="T14" fmla="*/ 902 w 1321"/>
              <a:gd name="T15" fmla="*/ 1294 h 1413"/>
              <a:gd name="T16" fmla="*/ 954 w 1321"/>
              <a:gd name="T17" fmla="*/ 1320 h 1413"/>
              <a:gd name="T18" fmla="*/ 915 w 1321"/>
              <a:gd name="T19" fmla="*/ 1412 h 1413"/>
              <a:gd name="T20" fmla="*/ 810 w 1321"/>
              <a:gd name="T21" fmla="*/ 1386 h 1413"/>
              <a:gd name="T22" fmla="*/ 837 w 1321"/>
              <a:gd name="T23" fmla="*/ 1190 h 1413"/>
              <a:gd name="T24" fmla="*/ 771 w 1321"/>
              <a:gd name="T25" fmla="*/ 1111 h 1413"/>
              <a:gd name="T26" fmla="*/ 640 w 1321"/>
              <a:gd name="T27" fmla="*/ 1124 h 1413"/>
              <a:gd name="T28" fmla="*/ 588 w 1321"/>
              <a:gd name="T29" fmla="*/ 1072 h 1413"/>
              <a:gd name="T30" fmla="*/ 405 w 1321"/>
              <a:gd name="T31" fmla="*/ 1046 h 1413"/>
              <a:gd name="T32" fmla="*/ 405 w 1321"/>
              <a:gd name="T33" fmla="*/ 1137 h 1413"/>
              <a:gd name="T34" fmla="*/ 352 w 1321"/>
              <a:gd name="T35" fmla="*/ 1137 h 1413"/>
              <a:gd name="T36" fmla="*/ 366 w 1321"/>
              <a:gd name="T37" fmla="*/ 1098 h 1413"/>
              <a:gd name="T38" fmla="*/ 339 w 1321"/>
              <a:gd name="T39" fmla="*/ 1046 h 1413"/>
              <a:gd name="T40" fmla="*/ 274 w 1321"/>
              <a:gd name="T41" fmla="*/ 1020 h 1413"/>
              <a:gd name="T42" fmla="*/ 170 w 1321"/>
              <a:gd name="T43" fmla="*/ 1033 h 1413"/>
              <a:gd name="T44" fmla="*/ 78 w 1321"/>
              <a:gd name="T45" fmla="*/ 993 h 1413"/>
              <a:gd name="T46" fmla="*/ 104 w 1321"/>
              <a:gd name="T47" fmla="*/ 941 h 1413"/>
              <a:gd name="T48" fmla="*/ 170 w 1321"/>
              <a:gd name="T49" fmla="*/ 941 h 1413"/>
              <a:gd name="T50" fmla="*/ 209 w 1321"/>
              <a:gd name="T51" fmla="*/ 980 h 1413"/>
              <a:gd name="T52" fmla="*/ 274 w 1321"/>
              <a:gd name="T53" fmla="*/ 993 h 1413"/>
              <a:gd name="T54" fmla="*/ 352 w 1321"/>
              <a:gd name="T55" fmla="*/ 928 h 1413"/>
              <a:gd name="T56" fmla="*/ 418 w 1321"/>
              <a:gd name="T57" fmla="*/ 902 h 1413"/>
              <a:gd name="T58" fmla="*/ 287 w 1321"/>
              <a:gd name="T59" fmla="*/ 810 h 1413"/>
              <a:gd name="T60" fmla="*/ 287 w 1321"/>
              <a:gd name="T61" fmla="*/ 732 h 1413"/>
              <a:gd name="T62" fmla="*/ 379 w 1321"/>
              <a:gd name="T63" fmla="*/ 667 h 1413"/>
              <a:gd name="T64" fmla="*/ 457 w 1321"/>
              <a:gd name="T65" fmla="*/ 523 h 1413"/>
              <a:gd name="T66" fmla="*/ 536 w 1321"/>
              <a:gd name="T67" fmla="*/ 261 h 1413"/>
              <a:gd name="T68" fmla="*/ 614 w 1321"/>
              <a:gd name="T69" fmla="*/ 274 h 1413"/>
              <a:gd name="T70" fmla="*/ 640 w 1321"/>
              <a:gd name="T71" fmla="*/ 340 h 1413"/>
              <a:gd name="T72" fmla="*/ 693 w 1321"/>
              <a:gd name="T73" fmla="*/ 392 h 1413"/>
              <a:gd name="T74" fmla="*/ 601 w 1321"/>
              <a:gd name="T75" fmla="*/ 457 h 1413"/>
              <a:gd name="T76" fmla="*/ 601 w 1321"/>
              <a:gd name="T77" fmla="*/ 588 h 1413"/>
              <a:gd name="T78" fmla="*/ 680 w 1321"/>
              <a:gd name="T79" fmla="*/ 549 h 1413"/>
              <a:gd name="T80" fmla="*/ 771 w 1321"/>
              <a:gd name="T81" fmla="*/ 470 h 1413"/>
              <a:gd name="T82" fmla="*/ 823 w 1321"/>
              <a:gd name="T83" fmla="*/ 431 h 1413"/>
              <a:gd name="T84" fmla="*/ 810 w 1321"/>
              <a:gd name="T85" fmla="*/ 379 h 1413"/>
              <a:gd name="T86" fmla="*/ 810 w 1321"/>
              <a:gd name="T87" fmla="*/ 313 h 1413"/>
              <a:gd name="T88" fmla="*/ 732 w 1321"/>
              <a:gd name="T89" fmla="*/ 287 h 1413"/>
              <a:gd name="T90" fmla="*/ 706 w 1321"/>
              <a:gd name="T91" fmla="*/ 196 h 1413"/>
              <a:gd name="T92" fmla="*/ 902 w 1321"/>
              <a:gd name="T93" fmla="*/ 39 h 1413"/>
              <a:gd name="T94" fmla="*/ 1006 w 1321"/>
              <a:gd name="T95" fmla="*/ 39 h 1413"/>
              <a:gd name="T96" fmla="*/ 1150 w 1321"/>
              <a:gd name="T97" fmla="*/ 0 h 1413"/>
              <a:gd name="T98" fmla="*/ 1294 w 1321"/>
              <a:gd name="T99" fmla="*/ 144 h 1413"/>
              <a:gd name="T100" fmla="*/ 1320 w 1321"/>
              <a:gd name="T101" fmla="*/ 235 h 1413"/>
              <a:gd name="T102" fmla="*/ 1255 w 1321"/>
              <a:gd name="T103" fmla="*/ 431 h 1413"/>
              <a:gd name="T104" fmla="*/ 1163 w 1321"/>
              <a:gd name="T105" fmla="*/ 431 h 1413"/>
              <a:gd name="T106" fmla="*/ 1163 w 1321"/>
              <a:gd name="T107" fmla="*/ 510 h 1413"/>
              <a:gd name="T108" fmla="*/ 261 w 1321"/>
              <a:gd name="T109" fmla="*/ 1059 h 1413"/>
              <a:gd name="T110" fmla="*/ 183 w 1321"/>
              <a:gd name="T111" fmla="*/ 1072 h 1413"/>
              <a:gd name="T112" fmla="*/ 117 w 1321"/>
              <a:gd name="T113" fmla="*/ 1046 h 1413"/>
              <a:gd name="T114" fmla="*/ 0 w 1321"/>
              <a:gd name="T115" fmla="*/ 1046 h 1413"/>
              <a:gd name="T116" fmla="*/ 52 w 1321"/>
              <a:gd name="T117" fmla="*/ 1111 h 1413"/>
              <a:gd name="T118" fmla="*/ 222 w 1321"/>
              <a:gd name="T119" fmla="*/ 1163 h 1413"/>
              <a:gd name="T120" fmla="*/ 352 w 1321"/>
              <a:gd name="T121" fmla="*/ 1137 h 1413"/>
              <a:gd name="T122" fmla="*/ 261 w 1321"/>
              <a:gd name="T123" fmla="*/ 1059 h 14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321" h="1413">
                <a:moveTo>
                  <a:pt x="1163" y="510"/>
                </a:moveTo>
                <a:lnTo>
                  <a:pt x="1268" y="536"/>
                </a:lnTo>
                <a:lnTo>
                  <a:pt x="1242" y="654"/>
                </a:lnTo>
                <a:lnTo>
                  <a:pt x="1163" y="745"/>
                </a:lnTo>
                <a:lnTo>
                  <a:pt x="1163" y="810"/>
                </a:lnTo>
                <a:lnTo>
                  <a:pt x="915" y="836"/>
                </a:lnTo>
                <a:lnTo>
                  <a:pt x="993" y="1085"/>
                </a:lnTo>
                <a:lnTo>
                  <a:pt x="902" y="1294"/>
                </a:lnTo>
                <a:lnTo>
                  <a:pt x="954" y="1320"/>
                </a:lnTo>
                <a:lnTo>
                  <a:pt x="915" y="1412"/>
                </a:lnTo>
                <a:lnTo>
                  <a:pt x="810" y="1386"/>
                </a:lnTo>
                <a:lnTo>
                  <a:pt x="837" y="1190"/>
                </a:lnTo>
                <a:lnTo>
                  <a:pt x="771" y="1111"/>
                </a:lnTo>
                <a:lnTo>
                  <a:pt x="640" y="1124"/>
                </a:lnTo>
                <a:lnTo>
                  <a:pt x="588" y="1072"/>
                </a:lnTo>
                <a:lnTo>
                  <a:pt x="405" y="1046"/>
                </a:lnTo>
                <a:lnTo>
                  <a:pt x="405" y="1137"/>
                </a:lnTo>
                <a:lnTo>
                  <a:pt x="352" y="1137"/>
                </a:lnTo>
                <a:lnTo>
                  <a:pt x="366" y="1098"/>
                </a:lnTo>
                <a:lnTo>
                  <a:pt x="339" y="1046"/>
                </a:lnTo>
                <a:lnTo>
                  <a:pt x="274" y="1020"/>
                </a:lnTo>
                <a:lnTo>
                  <a:pt x="170" y="1033"/>
                </a:lnTo>
                <a:lnTo>
                  <a:pt x="78" y="993"/>
                </a:lnTo>
                <a:lnTo>
                  <a:pt x="104" y="941"/>
                </a:lnTo>
                <a:lnTo>
                  <a:pt x="170" y="941"/>
                </a:lnTo>
                <a:lnTo>
                  <a:pt x="209" y="980"/>
                </a:lnTo>
                <a:lnTo>
                  <a:pt x="274" y="993"/>
                </a:lnTo>
                <a:lnTo>
                  <a:pt x="352" y="928"/>
                </a:lnTo>
                <a:lnTo>
                  <a:pt x="418" y="902"/>
                </a:lnTo>
                <a:lnTo>
                  <a:pt x="287" y="810"/>
                </a:lnTo>
                <a:lnTo>
                  <a:pt x="287" y="732"/>
                </a:lnTo>
                <a:lnTo>
                  <a:pt x="379" y="667"/>
                </a:lnTo>
                <a:lnTo>
                  <a:pt x="457" y="523"/>
                </a:lnTo>
                <a:lnTo>
                  <a:pt x="536" y="261"/>
                </a:lnTo>
                <a:lnTo>
                  <a:pt x="614" y="274"/>
                </a:lnTo>
                <a:lnTo>
                  <a:pt x="640" y="340"/>
                </a:lnTo>
                <a:lnTo>
                  <a:pt x="693" y="392"/>
                </a:lnTo>
                <a:lnTo>
                  <a:pt x="601" y="457"/>
                </a:lnTo>
                <a:lnTo>
                  <a:pt x="601" y="588"/>
                </a:lnTo>
                <a:lnTo>
                  <a:pt x="680" y="549"/>
                </a:lnTo>
                <a:lnTo>
                  <a:pt x="771" y="470"/>
                </a:lnTo>
                <a:lnTo>
                  <a:pt x="823" y="431"/>
                </a:lnTo>
                <a:lnTo>
                  <a:pt x="810" y="379"/>
                </a:lnTo>
                <a:lnTo>
                  <a:pt x="810" y="313"/>
                </a:lnTo>
                <a:lnTo>
                  <a:pt x="732" y="287"/>
                </a:lnTo>
                <a:lnTo>
                  <a:pt x="706" y="196"/>
                </a:lnTo>
                <a:lnTo>
                  <a:pt x="902" y="39"/>
                </a:lnTo>
                <a:lnTo>
                  <a:pt x="1006" y="39"/>
                </a:lnTo>
                <a:lnTo>
                  <a:pt x="1150" y="0"/>
                </a:lnTo>
                <a:lnTo>
                  <a:pt x="1294" y="144"/>
                </a:lnTo>
                <a:lnTo>
                  <a:pt x="1320" y="235"/>
                </a:lnTo>
                <a:lnTo>
                  <a:pt x="1255" y="431"/>
                </a:lnTo>
                <a:lnTo>
                  <a:pt x="1163" y="431"/>
                </a:lnTo>
                <a:lnTo>
                  <a:pt x="1163" y="510"/>
                </a:lnTo>
                <a:close/>
                <a:moveTo>
                  <a:pt x="261" y="1059"/>
                </a:moveTo>
                <a:lnTo>
                  <a:pt x="183" y="1072"/>
                </a:lnTo>
                <a:lnTo>
                  <a:pt x="117" y="1046"/>
                </a:lnTo>
                <a:lnTo>
                  <a:pt x="0" y="1046"/>
                </a:lnTo>
                <a:lnTo>
                  <a:pt x="52" y="1111"/>
                </a:lnTo>
                <a:lnTo>
                  <a:pt x="222" y="1163"/>
                </a:lnTo>
                <a:lnTo>
                  <a:pt x="352" y="1137"/>
                </a:lnTo>
                <a:lnTo>
                  <a:pt x="261" y="1059"/>
                </a:lnTo>
                <a:close/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9" name="Freeform 10">
            <a:extLst>
              <a:ext uri="{FF2B5EF4-FFF2-40B4-BE49-F238E27FC236}">
                <a16:creationId xmlns:a16="http://schemas.microsoft.com/office/drawing/2014/main" id="{ECF75598-BB48-14D4-DB88-8440E861D2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2979" y="3986276"/>
            <a:ext cx="1799965" cy="1782971"/>
          </a:xfrm>
          <a:custGeom>
            <a:avLst/>
            <a:gdLst>
              <a:gd name="T0" fmla="*/ 4419 w 5139"/>
              <a:gd name="T1" fmla="*/ 3740 h 5088"/>
              <a:gd name="T2" fmla="*/ 4314 w 5139"/>
              <a:gd name="T3" fmla="*/ 3884 h 5088"/>
              <a:gd name="T4" fmla="*/ 4249 w 5139"/>
              <a:gd name="T5" fmla="*/ 3910 h 5088"/>
              <a:gd name="T6" fmla="*/ 4184 w 5139"/>
              <a:gd name="T7" fmla="*/ 3976 h 5088"/>
              <a:gd name="T8" fmla="*/ 4014 w 5139"/>
              <a:gd name="T9" fmla="*/ 4106 h 5088"/>
              <a:gd name="T10" fmla="*/ 3674 w 5139"/>
              <a:gd name="T11" fmla="*/ 4224 h 5088"/>
              <a:gd name="T12" fmla="*/ 3491 w 5139"/>
              <a:gd name="T13" fmla="*/ 4080 h 5088"/>
              <a:gd name="T14" fmla="*/ 3412 w 5139"/>
              <a:gd name="T15" fmla="*/ 4002 h 5088"/>
              <a:gd name="T16" fmla="*/ 3268 w 5139"/>
              <a:gd name="T17" fmla="*/ 4080 h 5088"/>
              <a:gd name="T18" fmla="*/ 3059 w 5139"/>
              <a:gd name="T19" fmla="*/ 3989 h 5088"/>
              <a:gd name="T20" fmla="*/ 2785 w 5139"/>
              <a:gd name="T21" fmla="*/ 4080 h 5088"/>
              <a:gd name="T22" fmla="*/ 2589 w 5139"/>
              <a:gd name="T23" fmla="*/ 4263 h 5088"/>
              <a:gd name="T24" fmla="*/ 2589 w 5139"/>
              <a:gd name="T25" fmla="*/ 4485 h 5088"/>
              <a:gd name="T26" fmla="*/ 2301 w 5139"/>
              <a:gd name="T27" fmla="*/ 4485 h 5088"/>
              <a:gd name="T28" fmla="*/ 2079 w 5139"/>
              <a:gd name="T29" fmla="*/ 4446 h 5088"/>
              <a:gd name="T30" fmla="*/ 2013 w 5139"/>
              <a:gd name="T31" fmla="*/ 4355 h 5088"/>
              <a:gd name="T32" fmla="*/ 1713 w 5139"/>
              <a:gd name="T33" fmla="*/ 4237 h 5088"/>
              <a:gd name="T34" fmla="*/ 1464 w 5139"/>
              <a:gd name="T35" fmla="*/ 4302 h 5088"/>
              <a:gd name="T36" fmla="*/ 876 w 5139"/>
              <a:gd name="T37" fmla="*/ 3949 h 5088"/>
              <a:gd name="T38" fmla="*/ 1033 w 5139"/>
              <a:gd name="T39" fmla="*/ 3217 h 5088"/>
              <a:gd name="T40" fmla="*/ 1124 w 5139"/>
              <a:gd name="T41" fmla="*/ 2393 h 5088"/>
              <a:gd name="T42" fmla="*/ 824 w 5139"/>
              <a:gd name="T43" fmla="*/ 1870 h 5088"/>
              <a:gd name="T44" fmla="*/ 0 w 5139"/>
              <a:gd name="T45" fmla="*/ 1308 h 5088"/>
              <a:gd name="T46" fmla="*/ 0 w 5139"/>
              <a:gd name="T47" fmla="*/ 1151 h 5088"/>
              <a:gd name="T48" fmla="*/ 379 w 5139"/>
              <a:gd name="T49" fmla="*/ 1007 h 5088"/>
              <a:gd name="T50" fmla="*/ 719 w 5139"/>
              <a:gd name="T51" fmla="*/ 1177 h 5088"/>
              <a:gd name="T52" fmla="*/ 1137 w 5139"/>
              <a:gd name="T53" fmla="*/ 850 h 5088"/>
              <a:gd name="T54" fmla="*/ 1242 w 5139"/>
              <a:gd name="T55" fmla="*/ 641 h 5088"/>
              <a:gd name="T56" fmla="*/ 1320 w 5139"/>
              <a:gd name="T57" fmla="*/ 772 h 5088"/>
              <a:gd name="T58" fmla="*/ 1791 w 5139"/>
              <a:gd name="T59" fmla="*/ 798 h 5088"/>
              <a:gd name="T60" fmla="*/ 2236 w 5139"/>
              <a:gd name="T61" fmla="*/ 497 h 5088"/>
              <a:gd name="T62" fmla="*/ 2667 w 5139"/>
              <a:gd name="T63" fmla="*/ 0 h 5088"/>
              <a:gd name="T64" fmla="*/ 2850 w 5139"/>
              <a:gd name="T65" fmla="*/ 196 h 5088"/>
              <a:gd name="T66" fmla="*/ 2981 w 5139"/>
              <a:gd name="T67" fmla="*/ 380 h 5088"/>
              <a:gd name="T68" fmla="*/ 3203 w 5139"/>
              <a:gd name="T69" fmla="*/ 589 h 5088"/>
              <a:gd name="T70" fmla="*/ 3412 w 5139"/>
              <a:gd name="T71" fmla="*/ 537 h 5088"/>
              <a:gd name="T72" fmla="*/ 3635 w 5139"/>
              <a:gd name="T73" fmla="*/ 850 h 5088"/>
              <a:gd name="T74" fmla="*/ 3896 w 5139"/>
              <a:gd name="T75" fmla="*/ 890 h 5088"/>
              <a:gd name="T76" fmla="*/ 4563 w 5139"/>
              <a:gd name="T77" fmla="*/ 1164 h 5088"/>
              <a:gd name="T78" fmla="*/ 4367 w 5139"/>
              <a:gd name="T79" fmla="*/ 1870 h 5088"/>
              <a:gd name="T80" fmla="*/ 4171 w 5139"/>
              <a:gd name="T81" fmla="*/ 1936 h 5088"/>
              <a:gd name="T82" fmla="*/ 3948 w 5139"/>
              <a:gd name="T83" fmla="*/ 2289 h 5088"/>
              <a:gd name="T84" fmla="*/ 3818 w 5139"/>
              <a:gd name="T85" fmla="*/ 2537 h 5088"/>
              <a:gd name="T86" fmla="*/ 3857 w 5139"/>
              <a:gd name="T87" fmla="*/ 2629 h 5088"/>
              <a:gd name="T88" fmla="*/ 4053 w 5139"/>
              <a:gd name="T89" fmla="*/ 2472 h 5088"/>
              <a:gd name="T90" fmla="*/ 4158 w 5139"/>
              <a:gd name="T91" fmla="*/ 2773 h 5088"/>
              <a:gd name="T92" fmla="*/ 4079 w 5139"/>
              <a:gd name="T93" fmla="*/ 2851 h 5088"/>
              <a:gd name="T94" fmla="*/ 4092 w 5139"/>
              <a:gd name="T95" fmla="*/ 3165 h 5088"/>
              <a:gd name="T96" fmla="*/ 4119 w 5139"/>
              <a:gd name="T97" fmla="*/ 3335 h 5088"/>
              <a:gd name="T98" fmla="*/ 4105 w 5139"/>
              <a:gd name="T99" fmla="*/ 3544 h 5088"/>
              <a:gd name="T100" fmla="*/ 4406 w 5139"/>
              <a:gd name="T101" fmla="*/ 3648 h 5088"/>
              <a:gd name="T102" fmla="*/ 5047 w 5139"/>
              <a:gd name="T103" fmla="*/ 4289 h 5088"/>
              <a:gd name="T104" fmla="*/ 4955 w 5139"/>
              <a:gd name="T105" fmla="*/ 4394 h 5088"/>
              <a:gd name="T106" fmla="*/ 4785 w 5139"/>
              <a:gd name="T107" fmla="*/ 4799 h 5088"/>
              <a:gd name="T108" fmla="*/ 4811 w 5139"/>
              <a:gd name="T109" fmla="*/ 4917 h 5088"/>
              <a:gd name="T110" fmla="*/ 4837 w 5139"/>
              <a:gd name="T111" fmla="*/ 5008 h 5088"/>
              <a:gd name="T112" fmla="*/ 5073 w 5139"/>
              <a:gd name="T113" fmla="*/ 5048 h 5088"/>
              <a:gd name="T114" fmla="*/ 5138 w 5139"/>
              <a:gd name="T115" fmla="*/ 4590 h 50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139" h="5088">
                <a:moveTo>
                  <a:pt x="4406" y="3648"/>
                </a:moveTo>
                <a:lnTo>
                  <a:pt x="4419" y="3740"/>
                </a:lnTo>
                <a:lnTo>
                  <a:pt x="4354" y="3871"/>
                </a:lnTo>
                <a:lnTo>
                  <a:pt x="4314" y="3884"/>
                </a:lnTo>
                <a:lnTo>
                  <a:pt x="4276" y="3871"/>
                </a:lnTo>
                <a:lnTo>
                  <a:pt x="4249" y="3910"/>
                </a:lnTo>
                <a:lnTo>
                  <a:pt x="4223" y="3910"/>
                </a:lnTo>
                <a:lnTo>
                  <a:pt x="4184" y="3976"/>
                </a:lnTo>
                <a:lnTo>
                  <a:pt x="4145" y="3976"/>
                </a:lnTo>
                <a:lnTo>
                  <a:pt x="4014" y="4106"/>
                </a:lnTo>
                <a:lnTo>
                  <a:pt x="3975" y="4171"/>
                </a:lnTo>
                <a:lnTo>
                  <a:pt x="3674" y="4224"/>
                </a:lnTo>
                <a:lnTo>
                  <a:pt x="3504" y="4145"/>
                </a:lnTo>
                <a:lnTo>
                  <a:pt x="3491" y="4080"/>
                </a:lnTo>
                <a:lnTo>
                  <a:pt x="3386" y="4067"/>
                </a:lnTo>
                <a:lnTo>
                  <a:pt x="3412" y="4002"/>
                </a:lnTo>
                <a:lnTo>
                  <a:pt x="3360" y="3962"/>
                </a:lnTo>
                <a:lnTo>
                  <a:pt x="3268" y="4080"/>
                </a:lnTo>
                <a:lnTo>
                  <a:pt x="3164" y="4002"/>
                </a:lnTo>
                <a:lnTo>
                  <a:pt x="3059" y="3989"/>
                </a:lnTo>
                <a:lnTo>
                  <a:pt x="2981" y="3923"/>
                </a:lnTo>
                <a:lnTo>
                  <a:pt x="2785" y="4080"/>
                </a:lnTo>
                <a:lnTo>
                  <a:pt x="2707" y="4067"/>
                </a:lnTo>
                <a:lnTo>
                  <a:pt x="2589" y="4263"/>
                </a:lnTo>
                <a:lnTo>
                  <a:pt x="2628" y="4342"/>
                </a:lnTo>
                <a:lnTo>
                  <a:pt x="2589" y="4485"/>
                </a:lnTo>
                <a:lnTo>
                  <a:pt x="2445" y="4564"/>
                </a:lnTo>
                <a:lnTo>
                  <a:pt x="2301" y="4485"/>
                </a:lnTo>
                <a:lnTo>
                  <a:pt x="2196" y="4525"/>
                </a:lnTo>
                <a:lnTo>
                  <a:pt x="2079" y="4446"/>
                </a:lnTo>
                <a:lnTo>
                  <a:pt x="2079" y="4394"/>
                </a:lnTo>
                <a:lnTo>
                  <a:pt x="2013" y="4355"/>
                </a:lnTo>
                <a:lnTo>
                  <a:pt x="1948" y="4355"/>
                </a:lnTo>
                <a:lnTo>
                  <a:pt x="1713" y="4237"/>
                </a:lnTo>
                <a:lnTo>
                  <a:pt x="1661" y="4276"/>
                </a:lnTo>
                <a:lnTo>
                  <a:pt x="1464" y="4302"/>
                </a:lnTo>
                <a:lnTo>
                  <a:pt x="850" y="4041"/>
                </a:lnTo>
                <a:lnTo>
                  <a:pt x="876" y="3949"/>
                </a:lnTo>
                <a:lnTo>
                  <a:pt x="732" y="3884"/>
                </a:lnTo>
                <a:lnTo>
                  <a:pt x="1033" y="3217"/>
                </a:lnTo>
                <a:lnTo>
                  <a:pt x="1111" y="2773"/>
                </a:lnTo>
                <a:lnTo>
                  <a:pt x="1124" y="2393"/>
                </a:lnTo>
                <a:lnTo>
                  <a:pt x="797" y="2053"/>
                </a:lnTo>
                <a:lnTo>
                  <a:pt x="824" y="1870"/>
                </a:lnTo>
                <a:lnTo>
                  <a:pt x="588" y="1622"/>
                </a:lnTo>
                <a:lnTo>
                  <a:pt x="0" y="1308"/>
                </a:lnTo>
                <a:lnTo>
                  <a:pt x="157" y="1269"/>
                </a:lnTo>
                <a:lnTo>
                  <a:pt x="0" y="1151"/>
                </a:lnTo>
                <a:lnTo>
                  <a:pt x="144" y="1007"/>
                </a:lnTo>
                <a:lnTo>
                  <a:pt x="379" y="1007"/>
                </a:lnTo>
                <a:lnTo>
                  <a:pt x="575" y="981"/>
                </a:lnTo>
                <a:lnTo>
                  <a:pt x="719" y="1177"/>
                </a:lnTo>
                <a:lnTo>
                  <a:pt x="1137" y="1151"/>
                </a:lnTo>
                <a:lnTo>
                  <a:pt x="1137" y="850"/>
                </a:lnTo>
                <a:lnTo>
                  <a:pt x="1072" y="615"/>
                </a:lnTo>
                <a:lnTo>
                  <a:pt x="1242" y="641"/>
                </a:lnTo>
                <a:lnTo>
                  <a:pt x="1347" y="615"/>
                </a:lnTo>
                <a:lnTo>
                  <a:pt x="1320" y="772"/>
                </a:lnTo>
                <a:lnTo>
                  <a:pt x="1634" y="863"/>
                </a:lnTo>
                <a:lnTo>
                  <a:pt x="1791" y="798"/>
                </a:lnTo>
                <a:lnTo>
                  <a:pt x="1791" y="733"/>
                </a:lnTo>
                <a:lnTo>
                  <a:pt x="2236" y="497"/>
                </a:lnTo>
                <a:lnTo>
                  <a:pt x="2340" y="105"/>
                </a:lnTo>
                <a:lnTo>
                  <a:pt x="2667" y="0"/>
                </a:lnTo>
                <a:lnTo>
                  <a:pt x="2745" y="196"/>
                </a:lnTo>
                <a:lnTo>
                  <a:pt x="2850" y="196"/>
                </a:lnTo>
                <a:lnTo>
                  <a:pt x="2876" y="327"/>
                </a:lnTo>
                <a:lnTo>
                  <a:pt x="2981" y="380"/>
                </a:lnTo>
                <a:lnTo>
                  <a:pt x="3164" y="445"/>
                </a:lnTo>
                <a:lnTo>
                  <a:pt x="3203" y="589"/>
                </a:lnTo>
                <a:lnTo>
                  <a:pt x="3295" y="641"/>
                </a:lnTo>
                <a:lnTo>
                  <a:pt x="3412" y="537"/>
                </a:lnTo>
                <a:lnTo>
                  <a:pt x="3425" y="706"/>
                </a:lnTo>
                <a:lnTo>
                  <a:pt x="3635" y="850"/>
                </a:lnTo>
                <a:lnTo>
                  <a:pt x="3765" y="890"/>
                </a:lnTo>
                <a:lnTo>
                  <a:pt x="3896" y="890"/>
                </a:lnTo>
                <a:lnTo>
                  <a:pt x="4066" y="1060"/>
                </a:lnTo>
                <a:lnTo>
                  <a:pt x="4563" y="1164"/>
                </a:lnTo>
                <a:lnTo>
                  <a:pt x="4406" y="1399"/>
                </a:lnTo>
                <a:lnTo>
                  <a:pt x="4367" y="1870"/>
                </a:lnTo>
                <a:lnTo>
                  <a:pt x="4288" y="1975"/>
                </a:lnTo>
                <a:lnTo>
                  <a:pt x="4171" y="1936"/>
                </a:lnTo>
                <a:lnTo>
                  <a:pt x="4171" y="2014"/>
                </a:lnTo>
                <a:lnTo>
                  <a:pt x="3948" y="2289"/>
                </a:lnTo>
                <a:lnTo>
                  <a:pt x="3831" y="2419"/>
                </a:lnTo>
                <a:lnTo>
                  <a:pt x="3818" y="2537"/>
                </a:lnTo>
                <a:lnTo>
                  <a:pt x="3753" y="2616"/>
                </a:lnTo>
                <a:lnTo>
                  <a:pt x="3857" y="2629"/>
                </a:lnTo>
                <a:lnTo>
                  <a:pt x="3883" y="2498"/>
                </a:lnTo>
                <a:lnTo>
                  <a:pt x="4053" y="2472"/>
                </a:lnTo>
                <a:lnTo>
                  <a:pt x="4092" y="2629"/>
                </a:lnTo>
                <a:lnTo>
                  <a:pt x="4158" y="2773"/>
                </a:lnTo>
                <a:lnTo>
                  <a:pt x="4158" y="2773"/>
                </a:lnTo>
                <a:lnTo>
                  <a:pt x="4079" y="2851"/>
                </a:lnTo>
                <a:lnTo>
                  <a:pt x="4197" y="3073"/>
                </a:lnTo>
                <a:lnTo>
                  <a:pt x="4092" y="3165"/>
                </a:lnTo>
                <a:lnTo>
                  <a:pt x="4001" y="3178"/>
                </a:lnTo>
                <a:lnTo>
                  <a:pt x="4119" y="3335"/>
                </a:lnTo>
                <a:lnTo>
                  <a:pt x="4145" y="3426"/>
                </a:lnTo>
                <a:lnTo>
                  <a:pt x="4105" y="3544"/>
                </a:lnTo>
                <a:lnTo>
                  <a:pt x="4236" y="3675"/>
                </a:lnTo>
                <a:lnTo>
                  <a:pt x="4406" y="3648"/>
                </a:lnTo>
                <a:close/>
                <a:moveTo>
                  <a:pt x="5112" y="4276"/>
                </a:moveTo>
                <a:lnTo>
                  <a:pt x="5047" y="4289"/>
                </a:lnTo>
                <a:lnTo>
                  <a:pt x="5034" y="4407"/>
                </a:lnTo>
                <a:lnTo>
                  <a:pt x="4955" y="4394"/>
                </a:lnTo>
                <a:lnTo>
                  <a:pt x="4772" y="4551"/>
                </a:lnTo>
                <a:lnTo>
                  <a:pt x="4785" y="4799"/>
                </a:lnTo>
                <a:lnTo>
                  <a:pt x="4837" y="4825"/>
                </a:lnTo>
                <a:lnTo>
                  <a:pt x="4811" y="4917"/>
                </a:lnTo>
                <a:lnTo>
                  <a:pt x="4851" y="4943"/>
                </a:lnTo>
                <a:lnTo>
                  <a:pt x="4837" y="5008"/>
                </a:lnTo>
                <a:lnTo>
                  <a:pt x="4968" y="5087"/>
                </a:lnTo>
                <a:lnTo>
                  <a:pt x="5073" y="5048"/>
                </a:lnTo>
                <a:lnTo>
                  <a:pt x="5112" y="4799"/>
                </a:lnTo>
                <a:lnTo>
                  <a:pt x="5138" y="4590"/>
                </a:lnTo>
                <a:lnTo>
                  <a:pt x="5112" y="4276"/>
                </a:lnTo>
                <a:close/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0" name="Freeform 11">
            <a:extLst>
              <a:ext uri="{FF2B5EF4-FFF2-40B4-BE49-F238E27FC236}">
                <a16:creationId xmlns:a16="http://schemas.microsoft.com/office/drawing/2014/main" id="{35DC6E88-BF4C-F036-ACF3-C5EAB60C0E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7926" y="4160864"/>
            <a:ext cx="508316" cy="517587"/>
          </a:xfrm>
          <a:custGeom>
            <a:avLst/>
            <a:gdLst>
              <a:gd name="T0" fmla="*/ 1452 w 1453"/>
              <a:gd name="T1" fmla="*/ 732 h 1479"/>
              <a:gd name="T2" fmla="*/ 1439 w 1453"/>
              <a:gd name="T3" fmla="*/ 824 h 1479"/>
              <a:gd name="T4" fmla="*/ 1321 w 1453"/>
              <a:gd name="T5" fmla="*/ 863 h 1479"/>
              <a:gd name="T6" fmla="*/ 1216 w 1453"/>
              <a:gd name="T7" fmla="*/ 850 h 1479"/>
              <a:gd name="T8" fmla="*/ 1190 w 1453"/>
              <a:gd name="T9" fmla="*/ 902 h 1479"/>
              <a:gd name="T10" fmla="*/ 1072 w 1453"/>
              <a:gd name="T11" fmla="*/ 837 h 1479"/>
              <a:gd name="T12" fmla="*/ 1072 w 1453"/>
              <a:gd name="T13" fmla="*/ 955 h 1479"/>
              <a:gd name="T14" fmla="*/ 1020 w 1453"/>
              <a:gd name="T15" fmla="*/ 1295 h 1479"/>
              <a:gd name="T16" fmla="*/ 1020 w 1453"/>
              <a:gd name="T17" fmla="*/ 1360 h 1479"/>
              <a:gd name="T18" fmla="*/ 942 w 1453"/>
              <a:gd name="T19" fmla="*/ 1478 h 1479"/>
              <a:gd name="T20" fmla="*/ 850 w 1453"/>
              <a:gd name="T21" fmla="*/ 1425 h 1479"/>
              <a:gd name="T22" fmla="*/ 706 w 1453"/>
              <a:gd name="T23" fmla="*/ 693 h 1479"/>
              <a:gd name="T24" fmla="*/ 523 w 1453"/>
              <a:gd name="T25" fmla="*/ 641 h 1479"/>
              <a:gd name="T26" fmla="*/ 144 w 1453"/>
              <a:gd name="T27" fmla="*/ 170 h 1479"/>
              <a:gd name="T28" fmla="*/ 0 w 1453"/>
              <a:gd name="T29" fmla="*/ 157 h 1479"/>
              <a:gd name="T30" fmla="*/ 249 w 1453"/>
              <a:gd name="T31" fmla="*/ 0 h 1479"/>
              <a:gd name="T32" fmla="*/ 628 w 1453"/>
              <a:gd name="T33" fmla="*/ 79 h 1479"/>
              <a:gd name="T34" fmla="*/ 772 w 1453"/>
              <a:gd name="T35" fmla="*/ 40 h 1479"/>
              <a:gd name="T36" fmla="*/ 916 w 1453"/>
              <a:gd name="T37" fmla="*/ 170 h 1479"/>
              <a:gd name="T38" fmla="*/ 1046 w 1453"/>
              <a:gd name="T39" fmla="*/ 406 h 1479"/>
              <a:gd name="T40" fmla="*/ 1151 w 1453"/>
              <a:gd name="T41" fmla="*/ 432 h 1479"/>
              <a:gd name="T42" fmla="*/ 1334 w 1453"/>
              <a:gd name="T43" fmla="*/ 680 h 1479"/>
              <a:gd name="T44" fmla="*/ 1452 w 1453"/>
              <a:gd name="T45" fmla="*/ 732 h 1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453" h="1479">
                <a:moveTo>
                  <a:pt x="1452" y="732"/>
                </a:moveTo>
                <a:lnTo>
                  <a:pt x="1439" y="824"/>
                </a:lnTo>
                <a:lnTo>
                  <a:pt x="1321" y="863"/>
                </a:lnTo>
                <a:lnTo>
                  <a:pt x="1216" y="850"/>
                </a:lnTo>
                <a:lnTo>
                  <a:pt x="1190" y="902"/>
                </a:lnTo>
                <a:lnTo>
                  <a:pt x="1072" y="837"/>
                </a:lnTo>
                <a:lnTo>
                  <a:pt x="1072" y="955"/>
                </a:lnTo>
                <a:lnTo>
                  <a:pt x="1020" y="1295"/>
                </a:lnTo>
                <a:lnTo>
                  <a:pt x="1020" y="1360"/>
                </a:lnTo>
                <a:lnTo>
                  <a:pt x="942" y="1478"/>
                </a:lnTo>
                <a:lnTo>
                  <a:pt x="850" y="1425"/>
                </a:lnTo>
                <a:lnTo>
                  <a:pt x="706" y="693"/>
                </a:lnTo>
                <a:lnTo>
                  <a:pt x="523" y="641"/>
                </a:lnTo>
                <a:lnTo>
                  <a:pt x="144" y="170"/>
                </a:lnTo>
                <a:lnTo>
                  <a:pt x="0" y="157"/>
                </a:lnTo>
                <a:lnTo>
                  <a:pt x="249" y="0"/>
                </a:lnTo>
                <a:lnTo>
                  <a:pt x="628" y="79"/>
                </a:lnTo>
                <a:lnTo>
                  <a:pt x="772" y="40"/>
                </a:lnTo>
                <a:lnTo>
                  <a:pt x="916" y="170"/>
                </a:lnTo>
                <a:lnTo>
                  <a:pt x="1046" y="406"/>
                </a:lnTo>
                <a:lnTo>
                  <a:pt x="1151" y="432"/>
                </a:lnTo>
                <a:lnTo>
                  <a:pt x="1334" y="680"/>
                </a:lnTo>
                <a:lnTo>
                  <a:pt x="1452" y="732"/>
                </a:lnTo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1" name="Freeform 12">
            <a:extLst>
              <a:ext uri="{FF2B5EF4-FFF2-40B4-BE49-F238E27FC236}">
                <a16:creationId xmlns:a16="http://schemas.microsoft.com/office/drawing/2014/main" id="{A47591B1-A4D1-6921-4512-E231ED8F77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7341" y="5256296"/>
            <a:ext cx="261111" cy="312097"/>
          </a:xfrm>
          <a:custGeom>
            <a:avLst/>
            <a:gdLst>
              <a:gd name="T0" fmla="*/ 706 w 747"/>
              <a:gd name="T1" fmla="*/ 392 h 891"/>
              <a:gd name="T2" fmla="*/ 628 w 747"/>
              <a:gd name="T3" fmla="*/ 432 h 891"/>
              <a:gd name="T4" fmla="*/ 641 w 747"/>
              <a:gd name="T5" fmla="*/ 523 h 891"/>
              <a:gd name="T6" fmla="*/ 549 w 747"/>
              <a:gd name="T7" fmla="*/ 563 h 891"/>
              <a:gd name="T8" fmla="*/ 523 w 747"/>
              <a:gd name="T9" fmla="*/ 497 h 891"/>
              <a:gd name="T10" fmla="*/ 405 w 747"/>
              <a:gd name="T11" fmla="*/ 720 h 891"/>
              <a:gd name="T12" fmla="*/ 445 w 747"/>
              <a:gd name="T13" fmla="*/ 785 h 891"/>
              <a:gd name="T14" fmla="*/ 445 w 747"/>
              <a:gd name="T15" fmla="*/ 890 h 891"/>
              <a:gd name="T16" fmla="*/ 301 w 747"/>
              <a:gd name="T17" fmla="*/ 798 h 891"/>
              <a:gd name="T18" fmla="*/ 209 w 747"/>
              <a:gd name="T19" fmla="*/ 706 h 891"/>
              <a:gd name="T20" fmla="*/ 105 w 747"/>
              <a:gd name="T21" fmla="*/ 654 h 891"/>
              <a:gd name="T22" fmla="*/ 0 w 747"/>
              <a:gd name="T23" fmla="*/ 641 h 891"/>
              <a:gd name="T24" fmla="*/ 13 w 747"/>
              <a:gd name="T25" fmla="*/ 576 h 891"/>
              <a:gd name="T26" fmla="*/ 79 w 747"/>
              <a:gd name="T27" fmla="*/ 484 h 891"/>
              <a:gd name="T28" fmla="*/ 66 w 747"/>
              <a:gd name="T29" fmla="*/ 327 h 891"/>
              <a:gd name="T30" fmla="*/ 118 w 747"/>
              <a:gd name="T31" fmla="*/ 275 h 891"/>
              <a:gd name="T32" fmla="*/ 39 w 747"/>
              <a:gd name="T33" fmla="*/ 183 h 891"/>
              <a:gd name="T34" fmla="*/ 0 w 747"/>
              <a:gd name="T35" fmla="*/ 26 h 891"/>
              <a:gd name="T36" fmla="*/ 92 w 747"/>
              <a:gd name="T37" fmla="*/ 0 h 891"/>
              <a:gd name="T38" fmla="*/ 236 w 747"/>
              <a:gd name="T39" fmla="*/ 53 h 891"/>
              <a:gd name="T40" fmla="*/ 484 w 747"/>
              <a:gd name="T41" fmla="*/ 249 h 891"/>
              <a:gd name="T42" fmla="*/ 746 w 747"/>
              <a:gd name="T43" fmla="*/ 327 h 891"/>
              <a:gd name="T44" fmla="*/ 706 w 747"/>
              <a:gd name="T45" fmla="*/ 392 h 8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747" h="891">
                <a:moveTo>
                  <a:pt x="706" y="392"/>
                </a:moveTo>
                <a:lnTo>
                  <a:pt x="628" y="432"/>
                </a:lnTo>
                <a:lnTo>
                  <a:pt x="641" y="523"/>
                </a:lnTo>
                <a:lnTo>
                  <a:pt x="549" y="563"/>
                </a:lnTo>
                <a:lnTo>
                  <a:pt x="523" y="497"/>
                </a:lnTo>
                <a:lnTo>
                  <a:pt x="405" y="720"/>
                </a:lnTo>
                <a:lnTo>
                  <a:pt x="445" y="785"/>
                </a:lnTo>
                <a:lnTo>
                  <a:pt x="445" y="890"/>
                </a:lnTo>
                <a:lnTo>
                  <a:pt x="301" y="798"/>
                </a:lnTo>
                <a:lnTo>
                  <a:pt x="209" y="706"/>
                </a:lnTo>
                <a:lnTo>
                  <a:pt x="105" y="654"/>
                </a:lnTo>
                <a:lnTo>
                  <a:pt x="0" y="641"/>
                </a:lnTo>
                <a:lnTo>
                  <a:pt x="13" y="576"/>
                </a:lnTo>
                <a:lnTo>
                  <a:pt x="79" y="484"/>
                </a:lnTo>
                <a:lnTo>
                  <a:pt x="66" y="327"/>
                </a:lnTo>
                <a:lnTo>
                  <a:pt x="118" y="275"/>
                </a:lnTo>
                <a:lnTo>
                  <a:pt x="39" y="183"/>
                </a:lnTo>
                <a:lnTo>
                  <a:pt x="0" y="26"/>
                </a:lnTo>
                <a:lnTo>
                  <a:pt x="92" y="0"/>
                </a:lnTo>
                <a:lnTo>
                  <a:pt x="236" y="53"/>
                </a:lnTo>
                <a:lnTo>
                  <a:pt x="484" y="249"/>
                </a:lnTo>
                <a:lnTo>
                  <a:pt x="746" y="327"/>
                </a:lnTo>
                <a:lnTo>
                  <a:pt x="706" y="392"/>
                </a:lnTo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2" name="Freeform 13">
            <a:extLst>
              <a:ext uri="{FF2B5EF4-FFF2-40B4-BE49-F238E27FC236}">
                <a16:creationId xmlns:a16="http://schemas.microsoft.com/office/drawing/2014/main" id="{1F95ABDC-2FAE-6598-1087-5EFCC31473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16389" y="4939564"/>
            <a:ext cx="825049" cy="645825"/>
          </a:xfrm>
          <a:custGeom>
            <a:avLst/>
            <a:gdLst>
              <a:gd name="T0" fmla="*/ 2249 w 2355"/>
              <a:gd name="T1" fmla="*/ 262 h 1845"/>
              <a:gd name="T2" fmla="*/ 2158 w 2355"/>
              <a:gd name="T3" fmla="*/ 379 h 1845"/>
              <a:gd name="T4" fmla="*/ 2171 w 2355"/>
              <a:gd name="T5" fmla="*/ 654 h 1845"/>
              <a:gd name="T6" fmla="*/ 2079 w 2355"/>
              <a:gd name="T7" fmla="*/ 850 h 1845"/>
              <a:gd name="T8" fmla="*/ 2171 w 2355"/>
              <a:gd name="T9" fmla="*/ 863 h 1845"/>
              <a:gd name="T10" fmla="*/ 2328 w 2355"/>
              <a:gd name="T11" fmla="*/ 1033 h 1845"/>
              <a:gd name="T12" fmla="*/ 2184 w 2355"/>
              <a:gd name="T13" fmla="*/ 1125 h 1845"/>
              <a:gd name="T14" fmla="*/ 2040 w 2355"/>
              <a:gd name="T15" fmla="*/ 1072 h 1845"/>
              <a:gd name="T16" fmla="*/ 1831 w 2355"/>
              <a:gd name="T17" fmla="*/ 1203 h 1845"/>
              <a:gd name="T18" fmla="*/ 1726 w 2355"/>
              <a:gd name="T19" fmla="*/ 1334 h 1845"/>
              <a:gd name="T20" fmla="*/ 1674 w 2355"/>
              <a:gd name="T21" fmla="*/ 1373 h 1845"/>
              <a:gd name="T22" fmla="*/ 1687 w 2355"/>
              <a:gd name="T23" fmla="*/ 1451 h 1845"/>
              <a:gd name="T24" fmla="*/ 1648 w 2355"/>
              <a:gd name="T25" fmla="*/ 1569 h 1845"/>
              <a:gd name="T26" fmla="*/ 1413 w 2355"/>
              <a:gd name="T27" fmla="*/ 1700 h 1845"/>
              <a:gd name="T28" fmla="*/ 1242 w 2355"/>
              <a:gd name="T29" fmla="*/ 1661 h 1845"/>
              <a:gd name="T30" fmla="*/ 1164 w 2355"/>
              <a:gd name="T31" fmla="*/ 1674 h 1845"/>
              <a:gd name="T32" fmla="*/ 1059 w 2355"/>
              <a:gd name="T33" fmla="*/ 1608 h 1845"/>
              <a:gd name="T34" fmla="*/ 955 w 2355"/>
              <a:gd name="T35" fmla="*/ 1622 h 1845"/>
              <a:gd name="T36" fmla="*/ 824 w 2355"/>
              <a:gd name="T37" fmla="*/ 1713 h 1845"/>
              <a:gd name="T38" fmla="*/ 615 w 2355"/>
              <a:gd name="T39" fmla="*/ 1779 h 1845"/>
              <a:gd name="T40" fmla="*/ 484 w 2355"/>
              <a:gd name="T41" fmla="*/ 1844 h 1845"/>
              <a:gd name="T42" fmla="*/ 445 w 2355"/>
              <a:gd name="T43" fmla="*/ 1661 h 1845"/>
              <a:gd name="T44" fmla="*/ 353 w 2355"/>
              <a:gd name="T45" fmla="*/ 1491 h 1845"/>
              <a:gd name="T46" fmla="*/ 196 w 2355"/>
              <a:gd name="T47" fmla="*/ 1438 h 1845"/>
              <a:gd name="T48" fmla="*/ 157 w 2355"/>
              <a:gd name="T49" fmla="*/ 1373 h 1845"/>
              <a:gd name="T50" fmla="*/ 196 w 2355"/>
              <a:gd name="T51" fmla="*/ 1282 h 1845"/>
              <a:gd name="T52" fmla="*/ 157 w 2355"/>
              <a:gd name="T53" fmla="*/ 1242 h 1845"/>
              <a:gd name="T54" fmla="*/ 144 w 2355"/>
              <a:gd name="T55" fmla="*/ 1099 h 1845"/>
              <a:gd name="T56" fmla="*/ 196 w 2355"/>
              <a:gd name="T57" fmla="*/ 1059 h 1845"/>
              <a:gd name="T58" fmla="*/ 314 w 2355"/>
              <a:gd name="T59" fmla="*/ 863 h 1845"/>
              <a:gd name="T60" fmla="*/ 118 w 2355"/>
              <a:gd name="T61" fmla="*/ 771 h 1845"/>
              <a:gd name="T62" fmla="*/ 66 w 2355"/>
              <a:gd name="T63" fmla="*/ 667 h 1845"/>
              <a:gd name="T64" fmla="*/ 13 w 2355"/>
              <a:gd name="T65" fmla="*/ 615 h 1845"/>
              <a:gd name="T66" fmla="*/ 0 w 2355"/>
              <a:gd name="T67" fmla="*/ 536 h 1845"/>
              <a:gd name="T68" fmla="*/ 66 w 2355"/>
              <a:gd name="T69" fmla="*/ 432 h 1845"/>
              <a:gd name="T70" fmla="*/ 39 w 2355"/>
              <a:gd name="T71" fmla="*/ 327 h 1845"/>
              <a:gd name="T72" fmla="*/ 196 w 2355"/>
              <a:gd name="T73" fmla="*/ 379 h 1845"/>
              <a:gd name="T74" fmla="*/ 183 w 2355"/>
              <a:gd name="T75" fmla="*/ 484 h 1845"/>
              <a:gd name="T76" fmla="*/ 406 w 2355"/>
              <a:gd name="T77" fmla="*/ 471 h 1845"/>
              <a:gd name="T78" fmla="*/ 719 w 2355"/>
              <a:gd name="T79" fmla="*/ 484 h 1845"/>
              <a:gd name="T80" fmla="*/ 890 w 2355"/>
              <a:gd name="T81" fmla="*/ 432 h 1845"/>
              <a:gd name="T82" fmla="*/ 1151 w 2355"/>
              <a:gd name="T83" fmla="*/ 432 h 1845"/>
              <a:gd name="T84" fmla="*/ 1269 w 2355"/>
              <a:gd name="T85" fmla="*/ 379 h 1845"/>
              <a:gd name="T86" fmla="*/ 1334 w 2355"/>
              <a:gd name="T87" fmla="*/ 196 h 1845"/>
              <a:gd name="T88" fmla="*/ 1739 w 2355"/>
              <a:gd name="T89" fmla="*/ 0 h 1845"/>
              <a:gd name="T90" fmla="*/ 1922 w 2355"/>
              <a:gd name="T91" fmla="*/ 39 h 1845"/>
              <a:gd name="T92" fmla="*/ 2027 w 2355"/>
              <a:gd name="T93" fmla="*/ 39 h 1845"/>
              <a:gd name="T94" fmla="*/ 2092 w 2355"/>
              <a:gd name="T95" fmla="*/ 79 h 1845"/>
              <a:gd name="T96" fmla="*/ 2171 w 2355"/>
              <a:gd name="T97" fmla="*/ 105 h 1845"/>
              <a:gd name="T98" fmla="*/ 2315 w 2355"/>
              <a:gd name="T99" fmla="*/ 79 h 1845"/>
              <a:gd name="T100" fmla="*/ 2354 w 2355"/>
              <a:gd name="T101" fmla="*/ 157 h 1845"/>
              <a:gd name="T102" fmla="*/ 2328 w 2355"/>
              <a:gd name="T103" fmla="*/ 275 h 1845"/>
              <a:gd name="T104" fmla="*/ 2249 w 2355"/>
              <a:gd name="T105" fmla="*/ 262 h 18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355" h="1845">
                <a:moveTo>
                  <a:pt x="2249" y="262"/>
                </a:moveTo>
                <a:lnTo>
                  <a:pt x="2158" y="379"/>
                </a:lnTo>
                <a:lnTo>
                  <a:pt x="2171" y="654"/>
                </a:lnTo>
                <a:lnTo>
                  <a:pt x="2079" y="850"/>
                </a:lnTo>
                <a:lnTo>
                  <a:pt x="2171" y="863"/>
                </a:lnTo>
                <a:lnTo>
                  <a:pt x="2328" y="1033"/>
                </a:lnTo>
                <a:lnTo>
                  <a:pt x="2184" y="1125"/>
                </a:lnTo>
                <a:lnTo>
                  <a:pt x="2040" y="1072"/>
                </a:lnTo>
                <a:lnTo>
                  <a:pt x="1831" y="1203"/>
                </a:lnTo>
                <a:lnTo>
                  <a:pt x="1726" y="1334"/>
                </a:lnTo>
                <a:lnTo>
                  <a:pt x="1674" y="1373"/>
                </a:lnTo>
                <a:lnTo>
                  <a:pt x="1687" y="1451"/>
                </a:lnTo>
                <a:lnTo>
                  <a:pt x="1648" y="1569"/>
                </a:lnTo>
                <a:lnTo>
                  <a:pt x="1413" y="1700"/>
                </a:lnTo>
                <a:lnTo>
                  <a:pt x="1242" y="1661"/>
                </a:lnTo>
                <a:lnTo>
                  <a:pt x="1164" y="1674"/>
                </a:lnTo>
                <a:lnTo>
                  <a:pt x="1059" y="1608"/>
                </a:lnTo>
                <a:lnTo>
                  <a:pt x="955" y="1622"/>
                </a:lnTo>
                <a:lnTo>
                  <a:pt x="824" y="1713"/>
                </a:lnTo>
                <a:lnTo>
                  <a:pt x="615" y="1779"/>
                </a:lnTo>
                <a:lnTo>
                  <a:pt x="484" y="1844"/>
                </a:lnTo>
                <a:lnTo>
                  <a:pt x="445" y="1661"/>
                </a:lnTo>
                <a:lnTo>
                  <a:pt x="353" y="1491"/>
                </a:lnTo>
                <a:lnTo>
                  <a:pt x="196" y="1438"/>
                </a:lnTo>
                <a:lnTo>
                  <a:pt x="157" y="1373"/>
                </a:lnTo>
                <a:lnTo>
                  <a:pt x="196" y="1282"/>
                </a:lnTo>
                <a:lnTo>
                  <a:pt x="157" y="1242"/>
                </a:lnTo>
                <a:lnTo>
                  <a:pt x="144" y="1099"/>
                </a:lnTo>
                <a:lnTo>
                  <a:pt x="196" y="1059"/>
                </a:lnTo>
                <a:lnTo>
                  <a:pt x="314" y="863"/>
                </a:lnTo>
                <a:lnTo>
                  <a:pt x="118" y="771"/>
                </a:lnTo>
                <a:lnTo>
                  <a:pt x="66" y="667"/>
                </a:lnTo>
                <a:lnTo>
                  <a:pt x="13" y="615"/>
                </a:lnTo>
                <a:lnTo>
                  <a:pt x="0" y="536"/>
                </a:lnTo>
                <a:lnTo>
                  <a:pt x="66" y="432"/>
                </a:lnTo>
                <a:lnTo>
                  <a:pt x="39" y="327"/>
                </a:lnTo>
                <a:lnTo>
                  <a:pt x="196" y="379"/>
                </a:lnTo>
                <a:lnTo>
                  <a:pt x="183" y="484"/>
                </a:lnTo>
                <a:lnTo>
                  <a:pt x="406" y="471"/>
                </a:lnTo>
                <a:lnTo>
                  <a:pt x="719" y="484"/>
                </a:lnTo>
                <a:lnTo>
                  <a:pt x="890" y="432"/>
                </a:lnTo>
                <a:lnTo>
                  <a:pt x="1151" y="432"/>
                </a:lnTo>
                <a:lnTo>
                  <a:pt x="1269" y="379"/>
                </a:lnTo>
                <a:lnTo>
                  <a:pt x="1334" y="196"/>
                </a:lnTo>
                <a:lnTo>
                  <a:pt x="1739" y="0"/>
                </a:lnTo>
                <a:lnTo>
                  <a:pt x="1922" y="39"/>
                </a:lnTo>
                <a:lnTo>
                  <a:pt x="2027" y="39"/>
                </a:lnTo>
                <a:lnTo>
                  <a:pt x="2092" y="79"/>
                </a:lnTo>
                <a:lnTo>
                  <a:pt x="2171" y="105"/>
                </a:lnTo>
                <a:lnTo>
                  <a:pt x="2315" y="79"/>
                </a:lnTo>
                <a:lnTo>
                  <a:pt x="2354" y="157"/>
                </a:lnTo>
                <a:lnTo>
                  <a:pt x="2328" y="275"/>
                </a:lnTo>
                <a:lnTo>
                  <a:pt x="2249" y="262"/>
                </a:lnTo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3" name="Freeform 14">
            <a:extLst>
              <a:ext uri="{FF2B5EF4-FFF2-40B4-BE49-F238E27FC236}">
                <a16:creationId xmlns:a16="http://schemas.microsoft.com/office/drawing/2014/main" id="{CD1DD1B6-0933-8CEB-045B-A0C587A263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7993" y="4312279"/>
            <a:ext cx="806508" cy="568573"/>
          </a:xfrm>
          <a:custGeom>
            <a:avLst/>
            <a:gdLst>
              <a:gd name="T0" fmla="*/ 2301 w 2302"/>
              <a:gd name="T1" fmla="*/ 183 h 1622"/>
              <a:gd name="T2" fmla="*/ 2262 w 2302"/>
              <a:gd name="T3" fmla="*/ 300 h 1622"/>
              <a:gd name="T4" fmla="*/ 2118 w 2302"/>
              <a:gd name="T5" fmla="*/ 379 h 1622"/>
              <a:gd name="T6" fmla="*/ 2039 w 2302"/>
              <a:gd name="T7" fmla="*/ 497 h 1622"/>
              <a:gd name="T8" fmla="*/ 2052 w 2302"/>
              <a:gd name="T9" fmla="*/ 562 h 1622"/>
              <a:gd name="T10" fmla="*/ 2000 w 2302"/>
              <a:gd name="T11" fmla="*/ 654 h 1622"/>
              <a:gd name="T12" fmla="*/ 1817 w 2302"/>
              <a:gd name="T13" fmla="*/ 1216 h 1622"/>
              <a:gd name="T14" fmla="*/ 1700 w 2302"/>
              <a:gd name="T15" fmla="*/ 1229 h 1622"/>
              <a:gd name="T16" fmla="*/ 1686 w 2302"/>
              <a:gd name="T17" fmla="*/ 1294 h 1622"/>
              <a:gd name="T18" fmla="*/ 1582 w 2302"/>
              <a:gd name="T19" fmla="*/ 1321 h 1622"/>
              <a:gd name="T20" fmla="*/ 1412 w 2302"/>
              <a:gd name="T21" fmla="*/ 1347 h 1622"/>
              <a:gd name="T22" fmla="*/ 1320 w 2302"/>
              <a:gd name="T23" fmla="*/ 1334 h 1622"/>
              <a:gd name="T24" fmla="*/ 1190 w 2302"/>
              <a:gd name="T25" fmla="*/ 1451 h 1622"/>
              <a:gd name="T26" fmla="*/ 1111 w 2302"/>
              <a:gd name="T27" fmla="*/ 1478 h 1622"/>
              <a:gd name="T28" fmla="*/ 1059 w 2302"/>
              <a:gd name="T29" fmla="*/ 1543 h 1622"/>
              <a:gd name="T30" fmla="*/ 954 w 2302"/>
              <a:gd name="T31" fmla="*/ 1556 h 1622"/>
              <a:gd name="T32" fmla="*/ 889 w 2302"/>
              <a:gd name="T33" fmla="*/ 1621 h 1622"/>
              <a:gd name="T34" fmla="*/ 640 w 2302"/>
              <a:gd name="T35" fmla="*/ 1608 h 1622"/>
              <a:gd name="T36" fmla="*/ 601 w 2302"/>
              <a:gd name="T37" fmla="*/ 1569 h 1622"/>
              <a:gd name="T38" fmla="*/ 470 w 2302"/>
              <a:gd name="T39" fmla="*/ 1569 h 1622"/>
              <a:gd name="T40" fmla="*/ 157 w 2302"/>
              <a:gd name="T41" fmla="*/ 1321 h 1622"/>
              <a:gd name="T42" fmla="*/ 65 w 2302"/>
              <a:gd name="T43" fmla="*/ 1164 h 1622"/>
              <a:gd name="T44" fmla="*/ 0 w 2302"/>
              <a:gd name="T45" fmla="*/ 1164 h 1622"/>
              <a:gd name="T46" fmla="*/ 39 w 2302"/>
              <a:gd name="T47" fmla="*/ 1085 h 1622"/>
              <a:gd name="T48" fmla="*/ 117 w 2302"/>
              <a:gd name="T49" fmla="*/ 1059 h 1622"/>
              <a:gd name="T50" fmla="*/ 78 w 2302"/>
              <a:gd name="T51" fmla="*/ 863 h 1622"/>
              <a:gd name="T52" fmla="*/ 144 w 2302"/>
              <a:gd name="T53" fmla="*/ 771 h 1622"/>
              <a:gd name="T54" fmla="*/ 91 w 2302"/>
              <a:gd name="T55" fmla="*/ 732 h 1622"/>
              <a:gd name="T56" fmla="*/ 117 w 2302"/>
              <a:gd name="T57" fmla="*/ 693 h 1622"/>
              <a:gd name="T58" fmla="*/ 288 w 2302"/>
              <a:gd name="T59" fmla="*/ 680 h 1622"/>
              <a:gd name="T60" fmla="*/ 261 w 2302"/>
              <a:gd name="T61" fmla="*/ 510 h 1622"/>
              <a:gd name="T62" fmla="*/ 392 w 2302"/>
              <a:gd name="T63" fmla="*/ 523 h 1622"/>
              <a:gd name="T64" fmla="*/ 523 w 2302"/>
              <a:gd name="T65" fmla="*/ 627 h 1622"/>
              <a:gd name="T66" fmla="*/ 850 w 2302"/>
              <a:gd name="T67" fmla="*/ 536 h 1622"/>
              <a:gd name="T68" fmla="*/ 902 w 2302"/>
              <a:gd name="T69" fmla="*/ 418 h 1622"/>
              <a:gd name="T70" fmla="*/ 1072 w 2302"/>
              <a:gd name="T71" fmla="*/ 366 h 1622"/>
              <a:gd name="T72" fmla="*/ 1124 w 2302"/>
              <a:gd name="T73" fmla="*/ 248 h 1622"/>
              <a:gd name="T74" fmla="*/ 1268 w 2302"/>
              <a:gd name="T75" fmla="*/ 288 h 1622"/>
              <a:gd name="T76" fmla="*/ 1425 w 2302"/>
              <a:gd name="T77" fmla="*/ 52 h 1622"/>
              <a:gd name="T78" fmla="*/ 1621 w 2302"/>
              <a:gd name="T79" fmla="*/ 52 h 1622"/>
              <a:gd name="T80" fmla="*/ 1765 w 2302"/>
              <a:gd name="T81" fmla="*/ 0 h 1622"/>
              <a:gd name="T82" fmla="*/ 1870 w 2302"/>
              <a:gd name="T83" fmla="*/ 78 h 1622"/>
              <a:gd name="T84" fmla="*/ 1974 w 2302"/>
              <a:gd name="T85" fmla="*/ 13 h 1622"/>
              <a:gd name="T86" fmla="*/ 2301 w 2302"/>
              <a:gd name="T87" fmla="*/ 183 h 16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302" h="1622">
                <a:moveTo>
                  <a:pt x="2301" y="183"/>
                </a:moveTo>
                <a:lnTo>
                  <a:pt x="2262" y="300"/>
                </a:lnTo>
                <a:lnTo>
                  <a:pt x="2118" y="379"/>
                </a:lnTo>
                <a:lnTo>
                  <a:pt x="2039" y="497"/>
                </a:lnTo>
                <a:lnTo>
                  <a:pt x="2052" y="562"/>
                </a:lnTo>
                <a:lnTo>
                  <a:pt x="2000" y="654"/>
                </a:lnTo>
                <a:lnTo>
                  <a:pt x="1817" y="1216"/>
                </a:lnTo>
                <a:lnTo>
                  <a:pt x="1700" y="1229"/>
                </a:lnTo>
                <a:lnTo>
                  <a:pt x="1686" y="1294"/>
                </a:lnTo>
                <a:lnTo>
                  <a:pt x="1582" y="1321"/>
                </a:lnTo>
                <a:lnTo>
                  <a:pt x="1412" y="1347"/>
                </a:lnTo>
                <a:lnTo>
                  <a:pt x="1320" y="1334"/>
                </a:lnTo>
                <a:lnTo>
                  <a:pt x="1190" y="1451"/>
                </a:lnTo>
                <a:lnTo>
                  <a:pt x="1111" y="1478"/>
                </a:lnTo>
                <a:lnTo>
                  <a:pt x="1059" y="1543"/>
                </a:lnTo>
                <a:lnTo>
                  <a:pt x="954" y="1556"/>
                </a:lnTo>
                <a:lnTo>
                  <a:pt x="889" y="1621"/>
                </a:lnTo>
                <a:lnTo>
                  <a:pt x="640" y="1608"/>
                </a:lnTo>
                <a:lnTo>
                  <a:pt x="601" y="1569"/>
                </a:lnTo>
                <a:lnTo>
                  <a:pt x="470" y="1569"/>
                </a:lnTo>
                <a:lnTo>
                  <a:pt x="157" y="1321"/>
                </a:lnTo>
                <a:lnTo>
                  <a:pt x="65" y="1164"/>
                </a:lnTo>
                <a:lnTo>
                  <a:pt x="0" y="1164"/>
                </a:lnTo>
                <a:lnTo>
                  <a:pt x="39" y="1085"/>
                </a:lnTo>
                <a:lnTo>
                  <a:pt x="117" y="1059"/>
                </a:lnTo>
                <a:lnTo>
                  <a:pt x="78" y="863"/>
                </a:lnTo>
                <a:lnTo>
                  <a:pt x="144" y="771"/>
                </a:lnTo>
                <a:lnTo>
                  <a:pt x="91" y="732"/>
                </a:lnTo>
                <a:lnTo>
                  <a:pt x="117" y="693"/>
                </a:lnTo>
                <a:lnTo>
                  <a:pt x="288" y="680"/>
                </a:lnTo>
                <a:lnTo>
                  <a:pt x="261" y="510"/>
                </a:lnTo>
                <a:lnTo>
                  <a:pt x="392" y="523"/>
                </a:lnTo>
                <a:lnTo>
                  <a:pt x="523" y="627"/>
                </a:lnTo>
                <a:lnTo>
                  <a:pt x="850" y="536"/>
                </a:lnTo>
                <a:lnTo>
                  <a:pt x="902" y="418"/>
                </a:lnTo>
                <a:lnTo>
                  <a:pt x="1072" y="366"/>
                </a:lnTo>
                <a:lnTo>
                  <a:pt x="1124" y="248"/>
                </a:lnTo>
                <a:lnTo>
                  <a:pt x="1268" y="288"/>
                </a:lnTo>
                <a:lnTo>
                  <a:pt x="1425" y="52"/>
                </a:lnTo>
                <a:lnTo>
                  <a:pt x="1621" y="52"/>
                </a:lnTo>
                <a:lnTo>
                  <a:pt x="1765" y="0"/>
                </a:lnTo>
                <a:lnTo>
                  <a:pt x="1870" y="78"/>
                </a:lnTo>
                <a:lnTo>
                  <a:pt x="1974" y="13"/>
                </a:lnTo>
                <a:lnTo>
                  <a:pt x="2301" y="183"/>
                </a:lnTo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4" name="Freeform 15">
            <a:extLst>
              <a:ext uri="{FF2B5EF4-FFF2-40B4-BE49-F238E27FC236}">
                <a16:creationId xmlns:a16="http://schemas.microsoft.com/office/drawing/2014/main" id="{98069E17-E07F-4280-D395-6C6084E85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9284" y="1838676"/>
            <a:ext cx="2125968" cy="1512589"/>
          </a:xfrm>
          <a:custGeom>
            <a:avLst/>
            <a:gdLst>
              <a:gd name="T0" fmla="*/ 6027 w 6067"/>
              <a:gd name="T1" fmla="*/ 4040 h 4315"/>
              <a:gd name="T2" fmla="*/ 5896 w 6067"/>
              <a:gd name="T3" fmla="*/ 3974 h 4315"/>
              <a:gd name="T4" fmla="*/ 6014 w 6067"/>
              <a:gd name="T5" fmla="*/ 3935 h 4315"/>
              <a:gd name="T6" fmla="*/ 5138 w 6067"/>
              <a:gd name="T7" fmla="*/ 4183 h 4315"/>
              <a:gd name="T8" fmla="*/ 5007 w 6067"/>
              <a:gd name="T9" fmla="*/ 4157 h 4315"/>
              <a:gd name="T10" fmla="*/ 5099 w 6067"/>
              <a:gd name="T11" fmla="*/ 4314 h 4315"/>
              <a:gd name="T12" fmla="*/ 5138 w 6067"/>
              <a:gd name="T13" fmla="*/ 4183 h 4315"/>
              <a:gd name="T14" fmla="*/ 4981 w 6067"/>
              <a:gd name="T15" fmla="*/ 4275 h 4315"/>
              <a:gd name="T16" fmla="*/ 4850 w 6067"/>
              <a:gd name="T17" fmla="*/ 4275 h 4315"/>
              <a:gd name="T18" fmla="*/ 4824 w 6067"/>
              <a:gd name="T19" fmla="*/ 4222 h 4315"/>
              <a:gd name="T20" fmla="*/ 4863 w 6067"/>
              <a:gd name="T21" fmla="*/ 4131 h 4315"/>
              <a:gd name="T22" fmla="*/ 4955 w 6067"/>
              <a:gd name="T23" fmla="*/ 4222 h 4315"/>
              <a:gd name="T24" fmla="*/ 5046 w 6067"/>
              <a:gd name="T25" fmla="*/ 4275 h 4315"/>
              <a:gd name="T26" fmla="*/ 4680 w 6067"/>
              <a:gd name="T27" fmla="*/ 4092 h 4315"/>
              <a:gd name="T28" fmla="*/ 4458 w 6067"/>
              <a:gd name="T29" fmla="*/ 4026 h 4315"/>
              <a:gd name="T30" fmla="*/ 4432 w 6067"/>
              <a:gd name="T31" fmla="*/ 3883 h 4315"/>
              <a:gd name="T32" fmla="*/ 4654 w 6067"/>
              <a:gd name="T33" fmla="*/ 3830 h 4315"/>
              <a:gd name="T34" fmla="*/ 4719 w 6067"/>
              <a:gd name="T35" fmla="*/ 4000 h 4315"/>
              <a:gd name="T36" fmla="*/ 5230 w 6067"/>
              <a:gd name="T37" fmla="*/ 3909 h 4315"/>
              <a:gd name="T38" fmla="*/ 5112 w 6067"/>
              <a:gd name="T39" fmla="*/ 4000 h 4315"/>
              <a:gd name="T40" fmla="*/ 5059 w 6067"/>
              <a:gd name="T41" fmla="*/ 4131 h 4315"/>
              <a:gd name="T42" fmla="*/ 4837 w 6067"/>
              <a:gd name="T43" fmla="*/ 3974 h 4315"/>
              <a:gd name="T44" fmla="*/ 4759 w 6067"/>
              <a:gd name="T45" fmla="*/ 3778 h 4315"/>
              <a:gd name="T46" fmla="*/ 4824 w 6067"/>
              <a:gd name="T47" fmla="*/ 3739 h 4315"/>
              <a:gd name="T48" fmla="*/ 4889 w 6067"/>
              <a:gd name="T49" fmla="*/ 3621 h 4315"/>
              <a:gd name="T50" fmla="*/ 4981 w 6067"/>
              <a:gd name="T51" fmla="*/ 3699 h 4315"/>
              <a:gd name="T52" fmla="*/ 5046 w 6067"/>
              <a:gd name="T53" fmla="*/ 3621 h 4315"/>
              <a:gd name="T54" fmla="*/ 5151 w 6067"/>
              <a:gd name="T55" fmla="*/ 3529 h 4315"/>
              <a:gd name="T56" fmla="*/ 5230 w 6067"/>
              <a:gd name="T57" fmla="*/ 3673 h 4315"/>
              <a:gd name="T58" fmla="*/ 5151 w 6067"/>
              <a:gd name="T59" fmla="*/ 3817 h 4315"/>
              <a:gd name="T60" fmla="*/ 143 w 6067"/>
              <a:gd name="T61" fmla="*/ 209 h 4315"/>
              <a:gd name="T62" fmla="*/ 65 w 6067"/>
              <a:gd name="T63" fmla="*/ 118 h 4315"/>
              <a:gd name="T64" fmla="*/ 25 w 6067"/>
              <a:gd name="T65" fmla="*/ 26 h 4315"/>
              <a:gd name="T66" fmla="*/ 104 w 6067"/>
              <a:gd name="T67" fmla="*/ 79 h 4315"/>
              <a:gd name="T68" fmla="*/ 4719 w 6067"/>
              <a:gd name="T69" fmla="*/ 3361 h 4315"/>
              <a:gd name="T70" fmla="*/ 4563 w 6067"/>
              <a:gd name="T71" fmla="*/ 3490 h 4315"/>
              <a:gd name="T72" fmla="*/ 4419 w 6067"/>
              <a:gd name="T73" fmla="*/ 3843 h 4315"/>
              <a:gd name="T74" fmla="*/ 4366 w 6067"/>
              <a:gd name="T75" fmla="*/ 3922 h 4315"/>
              <a:gd name="T76" fmla="*/ 4340 w 6067"/>
              <a:gd name="T77" fmla="*/ 4092 h 4315"/>
              <a:gd name="T78" fmla="*/ 4353 w 6067"/>
              <a:gd name="T79" fmla="*/ 4235 h 4315"/>
              <a:gd name="T80" fmla="*/ 4079 w 6067"/>
              <a:gd name="T81" fmla="*/ 4183 h 4315"/>
              <a:gd name="T82" fmla="*/ 3870 w 6067"/>
              <a:gd name="T83" fmla="*/ 3869 h 4315"/>
              <a:gd name="T84" fmla="*/ 3896 w 6067"/>
              <a:gd name="T85" fmla="*/ 3295 h 4315"/>
              <a:gd name="T86" fmla="*/ 4196 w 6067"/>
              <a:gd name="T87" fmla="*/ 3020 h 4315"/>
              <a:gd name="T88" fmla="*/ 4393 w 6067"/>
              <a:gd name="T89" fmla="*/ 2824 h 4315"/>
              <a:gd name="T90" fmla="*/ 4602 w 6067"/>
              <a:gd name="T91" fmla="*/ 2707 h 4315"/>
              <a:gd name="T92" fmla="*/ 4589 w 6067"/>
              <a:gd name="T93" fmla="*/ 2876 h 4315"/>
              <a:gd name="T94" fmla="*/ 4510 w 6067"/>
              <a:gd name="T95" fmla="*/ 3112 h 4315"/>
              <a:gd name="T96" fmla="*/ 4550 w 6067"/>
              <a:gd name="T97" fmla="*/ 3321 h 4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6067" h="4315">
                <a:moveTo>
                  <a:pt x="6066" y="3987"/>
                </a:moveTo>
                <a:lnTo>
                  <a:pt x="6027" y="4040"/>
                </a:lnTo>
                <a:lnTo>
                  <a:pt x="5935" y="4026"/>
                </a:lnTo>
                <a:lnTo>
                  <a:pt x="5896" y="3974"/>
                </a:lnTo>
                <a:lnTo>
                  <a:pt x="5922" y="3883"/>
                </a:lnTo>
                <a:lnTo>
                  <a:pt x="6014" y="3935"/>
                </a:lnTo>
                <a:lnTo>
                  <a:pt x="6066" y="3987"/>
                </a:lnTo>
                <a:close/>
                <a:moveTo>
                  <a:pt x="5138" y="4183"/>
                </a:moveTo>
                <a:lnTo>
                  <a:pt x="5112" y="4157"/>
                </a:lnTo>
                <a:lnTo>
                  <a:pt x="5007" y="4157"/>
                </a:lnTo>
                <a:lnTo>
                  <a:pt x="5007" y="4183"/>
                </a:lnTo>
                <a:lnTo>
                  <a:pt x="5099" y="4314"/>
                </a:lnTo>
                <a:lnTo>
                  <a:pt x="5086" y="4262"/>
                </a:lnTo>
                <a:lnTo>
                  <a:pt x="5138" y="4183"/>
                </a:lnTo>
                <a:close/>
                <a:moveTo>
                  <a:pt x="5046" y="4275"/>
                </a:moveTo>
                <a:lnTo>
                  <a:pt x="4981" y="4275"/>
                </a:lnTo>
                <a:lnTo>
                  <a:pt x="4942" y="4301"/>
                </a:lnTo>
                <a:lnTo>
                  <a:pt x="4850" y="4275"/>
                </a:lnTo>
                <a:lnTo>
                  <a:pt x="4798" y="4235"/>
                </a:lnTo>
                <a:lnTo>
                  <a:pt x="4824" y="4222"/>
                </a:lnTo>
                <a:lnTo>
                  <a:pt x="4811" y="4170"/>
                </a:lnTo>
                <a:lnTo>
                  <a:pt x="4863" y="4131"/>
                </a:lnTo>
                <a:lnTo>
                  <a:pt x="4929" y="4196"/>
                </a:lnTo>
                <a:lnTo>
                  <a:pt x="4955" y="4222"/>
                </a:lnTo>
                <a:lnTo>
                  <a:pt x="4994" y="4196"/>
                </a:lnTo>
                <a:lnTo>
                  <a:pt x="5046" y="4275"/>
                </a:lnTo>
                <a:close/>
                <a:moveTo>
                  <a:pt x="4719" y="4000"/>
                </a:moveTo>
                <a:lnTo>
                  <a:pt x="4680" y="4092"/>
                </a:lnTo>
                <a:lnTo>
                  <a:pt x="4589" y="4105"/>
                </a:lnTo>
                <a:lnTo>
                  <a:pt x="4458" y="4026"/>
                </a:lnTo>
                <a:lnTo>
                  <a:pt x="4419" y="3948"/>
                </a:lnTo>
                <a:lnTo>
                  <a:pt x="4432" y="3883"/>
                </a:lnTo>
                <a:lnTo>
                  <a:pt x="4550" y="3817"/>
                </a:lnTo>
                <a:lnTo>
                  <a:pt x="4654" y="3830"/>
                </a:lnTo>
                <a:lnTo>
                  <a:pt x="4707" y="3922"/>
                </a:lnTo>
                <a:lnTo>
                  <a:pt x="4719" y="4000"/>
                </a:lnTo>
                <a:close/>
                <a:moveTo>
                  <a:pt x="5177" y="3883"/>
                </a:moveTo>
                <a:lnTo>
                  <a:pt x="5230" y="3909"/>
                </a:lnTo>
                <a:lnTo>
                  <a:pt x="5216" y="3961"/>
                </a:lnTo>
                <a:lnTo>
                  <a:pt x="5112" y="4000"/>
                </a:lnTo>
                <a:lnTo>
                  <a:pt x="5138" y="4105"/>
                </a:lnTo>
                <a:lnTo>
                  <a:pt x="5059" y="4131"/>
                </a:lnTo>
                <a:lnTo>
                  <a:pt x="4994" y="4026"/>
                </a:lnTo>
                <a:lnTo>
                  <a:pt x="4837" y="3974"/>
                </a:lnTo>
                <a:lnTo>
                  <a:pt x="4824" y="3883"/>
                </a:lnTo>
                <a:lnTo>
                  <a:pt x="4759" y="3778"/>
                </a:lnTo>
                <a:lnTo>
                  <a:pt x="4745" y="3765"/>
                </a:lnTo>
                <a:lnTo>
                  <a:pt x="4824" y="3739"/>
                </a:lnTo>
                <a:lnTo>
                  <a:pt x="4889" y="3686"/>
                </a:lnTo>
                <a:lnTo>
                  <a:pt x="4889" y="3621"/>
                </a:lnTo>
                <a:lnTo>
                  <a:pt x="4968" y="3621"/>
                </a:lnTo>
                <a:lnTo>
                  <a:pt x="4981" y="3699"/>
                </a:lnTo>
                <a:lnTo>
                  <a:pt x="5020" y="3752"/>
                </a:lnTo>
                <a:lnTo>
                  <a:pt x="5046" y="3621"/>
                </a:lnTo>
                <a:lnTo>
                  <a:pt x="5046" y="3582"/>
                </a:lnTo>
                <a:lnTo>
                  <a:pt x="5151" y="3529"/>
                </a:lnTo>
                <a:lnTo>
                  <a:pt x="5216" y="3569"/>
                </a:lnTo>
                <a:lnTo>
                  <a:pt x="5230" y="3673"/>
                </a:lnTo>
                <a:lnTo>
                  <a:pt x="5242" y="3726"/>
                </a:lnTo>
                <a:lnTo>
                  <a:pt x="5151" y="3817"/>
                </a:lnTo>
                <a:lnTo>
                  <a:pt x="5177" y="3883"/>
                </a:lnTo>
                <a:close/>
                <a:moveTo>
                  <a:pt x="143" y="209"/>
                </a:moveTo>
                <a:lnTo>
                  <a:pt x="78" y="209"/>
                </a:lnTo>
                <a:lnTo>
                  <a:pt x="65" y="118"/>
                </a:lnTo>
                <a:lnTo>
                  <a:pt x="0" y="52"/>
                </a:lnTo>
                <a:lnTo>
                  <a:pt x="25" y="26"/>
                </a:lnTo>
                <a:lnTo>
                  <a:pt x="117" y="0"/>
                </a:lnTo>
                <a:lnTo>
                  <a:pt x="104" y="79"/>
                </a:lnTo>
                <a:lnTo>
                  <a:pt x="143" y="209"/>
                </a:lnTo>
                <a:close/>
                <a:moveTo>
                  <a:pt x="4719" y="3361"/>
                </a:moveTo>
                <a:lnTo>
                  <a:pt x="4667" y="3529"/>
                </a:lnTo>
                <a:lnTo>
                  <a:pt x="4563" y="3490"/>
                </a:lnTo>
                <a:lnTo>
                  <a:pt x="4523" y="3686"/>
                </a:lnTo>
                <a:lnTo>
                  <a:pt x="4419" y="3843"/>
                </a:lnTo>
                <a:lnTo>
                  <a:pt x="4393" y="3856"/>
                </a:lnTo>
                <a:lnTo>
                  <a:pt x="4366" y="3922"/>
                </a:lnTo>
                <a:lnTo>
                  <a:pt x="4379" y="4026"/>
                </a:lnTo>
                <a:lnTo>
                  <a:pt x="4340" y="4092"/>
                </a:lnTo>
                <a:lnTo>
                  <a:pt x="4379" y="4170"/>
                </a:lnTo>
                <a:lnTo>
                  <a:pt x="4353" y="4235"/>
                </a:lnTo>
                <a:lnTo>
                  <a:pt x="4288" y="4249"/>
                </a:lnTo>
                <a:lnTo>
                  <a:pt x="4079" y="4183"/>
                </a:lnTo>
                <a:lnTo>
                  <a:pt x="4053" y="3935"/>
                </a:lnTo>
                <a:lnTo>
                  <a:pt x="3870" y="3869"/>
                </a:lnTo>
                <a:lnTo>
                  <a:pt x="3896" y="3686"/>
                </a:lnTo>
                <a:lnTo>
                  <a:pt x="3896" y="3295"/>
                </a:lnTo>
                <a:lnTo>
                  <a:pt x="4000" y="3073"/>
                </a:lnTo>
                <a:lnTo>
                  <a:pt x="4196" y="3020"/>
                </a:lnTo>
                <a:lnTo>
                  <a:pt x="4314" y="2968"/>
                </a:lnTo>
                <a:lnTo>
                  <a:pt x="4393" y="2824"/>
                </a:lnTo>
                <a:lnTo>
                  <a:pt x="4497" y="2798"/>
                </a:lnTo>
                <a:lnTo>
                  <a:pt x="4602" y="2707"/>
                </a:lnTo>
                <a:lnTo>
                  <a:pt x="4563" y="2798"/>
                </a:lnTo>
                <a:lnTo>
                  <a:pt x="4589" y="2876"/>
                </a:lnTo>
                <a:lnTo>
                  <a:pt x="4563" y="3073"/>
                </a:lnTo>
                <a:lnTo>
                  <a:pt x="4510" y="3112"/>
                </a:lnTo>
                <a:lnTo>
                  <a:pt x="4523" y="3138"/>
                </a:lnTo>
                <a:lnTo>
                  <a:pt x="4550" y="3321"/>
                </a:lnTo>
                <a:lnTo>
                  <a:pt x="4719" y="3361"/>
                </a:lnTo>
                <a:close/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5" name="Freeform 16">
            <a:extLst>
              <a:ext uri="{FF2B5EF4-FFF2-40B4-BE49-F238E27FC236}">
                <a16:creationId xmlns:a16="http://schemas.microsoft.com/office/drawing/2014/main" id="{BC9EF2FD-DCF9-23D3-4796-E2D4D22396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73325" y="3972371"/>
            <a:ext cx="815779" cy="458876"/>
          </a:xfrm>
          <a:custGeom>
            <a:avLst/>
            <a:gdLst>
              <a:gd name="T0" fmla="*/ 2326 w 2327"/>
              <a:gd name="T1" fmla="*/ 563 h 1309"/>
              <a:gd name="T2" fmla="*/ 2156 w 2327"/>
              <a:gd name="T3" fmla="*/ 745 h 1309"/>
              <a:gd name="T4" fmla="*/ 2064 w 2327"/>
              <a:gd name="T5" fmla="*/ 942 h 1309"/>
              <a:gd name="T6" fmla="*/ 1855 w 2327"/>
              <a:gd name="T7" fmla="*/ 1033 h 1309"/>
              <a:gd name="T8" fmla="*/ 1764 w 2327"/>
              <a:gd name="T9" fmla="*/ 1125 h 1309"/>
              <a:gd name="T10" fmla="*/ 1594 w 2327"/>
              <a:gd name="T11" fmla="*/ 1112 h 1309"/>
              <a:gd name="T12" fmla="*/ 1503 w 2327"/>
              <a:gd name="T13" fmla="*/ 1164 h 1309"/>
              <a:gd name="T14" fmla="*/ 1398 w 2327"/>
              <a:gd name="T15" fmla="*/ 1112 h 1309"/>
              <a:gd name="T16" fmla="*/ 1084 w 2327"/>
              <a:gd name="T17" fmla="*/ 1072 h 1309"/>
              <a:gd name="T18" fmla="*/ 953 w 2327"/>
              <a:gd name="T19" fmla="*/ 1268 h 1309"/>
              <a:gd name="T20" fmla="*/ 823 w 2327"/>
              <a:gd name="T21" fmla="*/ 1308 h 1309"/>
              <a:gd name="T22" fmla="*/ 745 w 2327"/>
              <a:gd name="T23" fmla="*/ 1281 h 1309"/>
              <a:gd name="T24" fmla="*/ 653 w 2327"/>
              <a:gd name="T25" fmla="*/ 1203 h 1309"/>
              <a:gd name="T26" fmla="*/ 405 w 2327"/>
              <a:gd name="T27" fmla="*/ 1059 h 1309"/>
              <a:gd name="T28" fmla="*/ 301 w 2327"/>
              <a:gd name="T29" fmla="*/ 942 h 1309"/>
              <a:gd name="T30" fmla="*/ 196 w 2327"/>
              <a:gd name="T31" fmla="*/ 929 h 1309"/>
              <a:gd name="T32" fmla="*/ 117 w 2327"/>
              <a:gd name="T33" fmla="*/ 772 h 1309"/>
              <a:gd name="T34" fmla="*/ 130 w 2327"/>
              <a:gd name="T35" fmla="*/ 693 h 1309"/>
              <a:gd name="T36" fmla="*/ 0 w 2327"/>
              <a:gd name="T37" fmla="*/ 523 h 1309"/>
              <a:gd name="T38" fmla="*/ 0 w 2327"/>
              <a:gd name="T39" fmla="*/ 458 h 1309"/>
              <a:gd name="T40" fmla="*/ 78 w 2327"/>
              <a:gd name="T41" fmla="*/ 510 h 1309"/>
              <a:gd name="T42" fmla="*/ 170 w 2327"/>
              <a:gd name="T43" fmla="*/ 406 h 1309"/>
              <a:gd name="T44" fmla="*/ 274 w 2327"/>
              <a:gd name="T45" fmla="*/ 392 h 1309"/>
              <a:gd name="T46" fmla="*/ 327 w 2327"/>
              <a:gd name="T47" fmla="*/ 340 h 1309"/>
              <a:gd name="T48" fmla="*/ 405 w 2327"/>
              <a:gd name="T49" fmla="*/ 314 h 1309"/>
              <a:gd name="T50" fmla="*/ 431 w 2327"/>
              <a:gd name="T51" fmla="*/ 275 h 1309"/>
              <a:gd name="T52" fmla="*/ 562 w 2327"/>
              <a:gd name="T53" fmla="*/ 222 h 1309"/>
              <a:gd name="T54" fmla="*/ 588 w 2327"/>
              <a:gd name="T55" fmla="*/ 183 h 1309"/>
              <a:gd name="T56" fmla="*/ 719 w 2327"/>
              <a:gd name="T57" fmla="*/ 91 h 1309"/>
              <a:gd name="T58" fmla="*/ 693 w 2327"/>
              <a:gd name="T59" fmla="*/ 53 h 1309"/>
              <a:gd name="T60" fmla="*/ 745 w 2327"/>
              <a:gd name="T61" fmla="*/ 26 h 1309"/>
              <a:gd name="T62" fmla="*/ 823 w 2327"/>
              <a:gd name="T63" fmla="*/ 39 h 1309"/>
              <a:gd name="T64" fmla="*/ 823 w 2327"/>
              <a:gd name="T65" fmla="*/ 105 h 1309"/>
              <a:gd name="T66" fmla="*/ 874 w 2327"/>
              <a:gd name="T67" fmla="*/ 118 h 1309"/>
              <a:gd name="T68" fmla="*/ 901 w 2327"/>
              <a:gd name="T69" fmla="*/ 79 h 1309"/>
              <a:gd name="T70" fmla="*/ 940 w 2327"/>
              <a:gd name="T71" fmla="*/ 79 h 1309"/>
              <a:gd name="T72" fmla="*/ 953 w 2327"/>
              <a:gd name="T73" fmla="*/ 26 h 1309"/>
              <a:gd name="T74" fmla="*/ 1018 w 2327"/>
              <a:gd name="T75" fmla="*/ 0 h 1309"/>
              <a:gd name="T76" fmla="*/ 1071 w 2327"/>
              <a:gd name="T77" fmla="*/ 105 h 1309"/>
              <a:gd name="T78" fmla="*/ 1254 w 2327"/>
              <a:gd name="T79" fmla="*/ 144 h 1309"/>
              <a:gd name="T80" fmla="*/ 1359 w 2327"/>
              <a:gd name="T81" fmla="*/ 144 h 1309"/>
              <a:gd name="T82" fmla="*/ 1411 w 2327"/>
              <a:gd name="T83" fmla="*/ 118 h 1309"/>
              <a:gd name="T84" fmla="*/ 1450 w 2327"/>
              <a:gd name="T85" fmla="*/ 170 h 1309"/>
              <a:gd name="T86" fmla="*/ 1385 w 2327"/>
              <a:gd name="T87" fmla="*/ 275 h 1309"/>
              <a:gd name="T88" fmla="*/ 1450 w 2327"/>
              <a:gd name="T89" fmla="*/ 288 h 1309"/>
              <a:gd name="T90" fmla="*/ 1594 w 2327"/>
              <a:gd name="T91" fmla="*/ 406 h 1309"/>
              <a:gd name="T92" fmla="*/ 1620 w 2327"/>
              <a:gd name="T93" fmla="*/ 353 h 1309"/>
              <a:gd name="T94" fmla="*/ 1659 w 2327"/>
              <a:gd name="T95" fmla="*/ 314 h 1309"/>
              <a:gd name="T96" fmla="*/ 1607 w 2327"/>
              <a:gd name="T97" fmla="*/ 275 h 1309"/>
              <a:gd name="T98" fmla="*/ 1620 w 2327"/>
              <a:gd name="T99" fmla="*/ 235 h 1309"/>
              <a:gd name="T100" fmla="*/ 1712 w 2327"/>
              <a:gd name="T101" fmla="*/ 249 h 1309"/>
              <a:gd name="T102" fmla="*/ 1829 w 2327"/>
              <a:gd name="T103" fmla="*/ 314 h 1309"/>
              <a:gd name="T104" fmla="*/ 1921 w 2327"/>
              <a:gd name="T105" fmla="*/ 275 h 1309"/>
              <a:gd name="T106" fmla="*/ 1921 w 2327"/>
              <a:gd name="T107" fmla="*/ 314 h 1309"/>
              <a:gd name="T108" fmla="*/ 1895 w 2327"/>
              <a:gd name="T109" fmla="*/ 366 h 1309"/>
              <a:gd name="T110" fmla="*/ 1986 w 2327"/>
              <a:gd name="T111" fmla="*/ 419 h 1309"/>
              <a:gd name="T112" fmla="*/ 2051 w 2327"/>
              <a:gd name="T113" fmla="*/ 379 h 1309"/>
              <a:gd name="T114" fmla="*/ 2117 w 2327"/>
              <a:gd name="T115" fmla="*/ 419 h 1309"/>
              <a:gd name="T116" fmla="*/ 2221 w 2327"/>
              <a:gd name="T117" fmla="*/ 432 h 1309"/>
              <a:gd name="T118" fmla="*/ 2248 w 2327"/>
              <a:gd name="T119" fmla="*/ 497 h 1309"/>
              <a:gd name="T120" fmla="*/ 2326 w 2327"/>
              <a:gd name="T121" fmla="*/ 563 h 1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327" h="1309">
                <a:moveTo>
                  <a:pt x="2326" y="563"/>
                </a:moveTo>
                <a:lnTo>
                  <a:pt x="2156" y="745"/>
                </a:lnTo>
                <a:lnTo>
                  <a:pt x="2064" y="942"/>
                </a:lnTo>
                <a:lnTo>
                  <a:pt x="1855" y="1033"/>
                </a:lnTo>
                <a:lnTo>
                  <a:pt x="1764" y="1125"/>
                </a:lnTo>
                <a:lnTo>
                  <a:pt x="1594" y="1112"/>
                </a:lnTo>
                <a:lnTo>
                  <a:pt x="1503" y="1164"/>
                </a:lnTo>
                <a:lnTo>
                  <a:pt x="1398" y="1112"/>
                </a:lnTo>
                <a:lnTo>
                  <a:pt x="1084" y="1072"/>
                </a:lnTo>
                <a:lnTo>
                  <a:pt x="953" y="1268"/>
                </a:lnTo>
                <a:lnTo>
                  <a:pt x="823" y="1308"/>
                </a:lnTo>
                <a:lnTo>
                  <a:pt x="745" y="1281"/>
                </a:lnTo>
                <a:lnTo>
                  <a:pt x="653" y="1203"/>
                </a:lnTo>
                <a:lnTo>
                  <a:pt x="405" y="1059"/>
                </a:lnTo>
                <a:lnTo>
                  <a:pt x="301" y="942"/>
                </a:lnTo>
                <a:lnTo>
                  <a:pt x="196" y="929"/>
                </a:lnTo>
                <a:lnTo>
                  <a:pt x="117" y="772"/>
                </a:lnTo>
                <a:lnTo>
                  <a:pt x="130" y="693"/>
                </a:lnTo>
                <a:lnTo>
                  <a:pt x="0" y="523"/>
                </a:lnTo>
                <a:lnTo>
                  <a:pt x="0" y="458"/>
                </a:lnTo>
                <a:lnTo>
                  <a:pt x="78" y="510"/>
                </a:lnTo>
                <a:lnTo>
                  <a:pt x="170" y="406"/>
                </a:lnTo>
                <a:lnTo>
                  <a:pt x="274" y="392"/>
                </a:lnTo>
                <a:lnTo>
                  <a:pt x="327" y="340"/>
                </a:lnTo>
                <a:lnTo>
                  <a:pt x="405" y="314"/>
                </a:lnTo>
                <a:lnTo>
                  <a:pt x="431" y="275"/>
                </a:lnTo>
                <a:lnTo>
                  <a:pt x="562" y="222"/>
                </a:lnTo>
                <a:lnTo>
                  <a:pt x="588" y="183"/>
                </a:lnTo>
                <a:lnTo>
                  <a:pt x="719" y="91"/>
                </a:lnTo>
                <a:lnTo>
                  <a:pt x="693" y="53"/>
                </a:lnTo>
                <a:lnTo>
                  <a:pt x="745" y="26"/>
                </a:lnTo>
                <a:lnTo>
                  <a:pt x="823" y="39"/>
                </a:lnTo>
                <a:lnTo>
                  <a:pt x="823" y="105"/>
                </a:lnTo>
                <a:lnTo>
                  <a:pt x="874" y="118"/>
                </a:lnTo>
                <a:lnTo>
                  <a:pt x="901" y="79"/>
                </a:lnTo>
                <a:lnTo>
                  <a:pt x="940" y="79"/>
                </a:lnTo>
                <a:lnTo>
                  <a:pt x="953" y="26"/>
                </a:lnTo>
                <a:lnTo>
                  <a:pt x="1018" y="0"/>
                </a:lnTo>
                <a:lnTo>
                  <a:pt x="1071" y="105"/>
                </a:lnTo>
                <a:lnTo>
                  <a:pt x="1254" y="144"/>
                </a:lnTo>
                <a:lnTo>
                  <a:pt x="1359" y="144"/>
                </a:lnTo>
                <a:lnTo>
                  <a:pt x="1411" y="118"/>
                </a:lnTo>
                <a:lnTo>
                  <a:pt x="1450" y="170"/>
                </a:lnTo>
                <a:lnTo>
                  <a:pt x="1385" y="275"/>
                </a:lnTo>
                <a:lnTo>
                  <a:pt x="1450" y="288"/>
                </a:lnTo>
                <a:lnTo>
                  <a:pt x="1594" y="406"/>
                </a:lnTo>
                <a:lnTo>
                  <a:pt x="1620" y="353"/>
                </a:lnTo>
                <a:lnTo>
                  <a:pt x="1659" y="314"/>
                </a:lnTo>
                <a:lnTo>
                  <a:pt x="1607" y="275"/>
                </a:lnTo>
                <a:lnTo>
                  <a:pt x="1620" y="235"/>
                </a:lnTo>
                <a:lnTo>
                  <a:pt x="1712" y="249"/>
                </a:lnTo>
                <a:lnTo>
                  <a:pt x="1829" y="314"/>
                </a:lnTo>
                <a:lnTo>
                  <a:pt x="1921" y="275"/>
                </a:lnTo>
                <a:lnTo>
                  <a:pt x="1921" y="314"/>
                </a:lnTo>
                <a:lnTo>
                  <a:pt x="1895" y="366"/>
                </a:lnTo>
                <a:lnTo>
                  <a:pt x="1986" y="419"/>
                </a:lnTo>
                <a:lnTo>
                  <a:pt x="2051" y="379"/>
                </a:lnTo>
                <a:lnTo>
                  <a:pt x="2117" y="419"/>
                </a:lnTo>
                <a:lnTo>
                  <a:pt x="2221" y="432"/>
                </a:lnTo>
                <a:lnTo>
                  <a:pt x="2248" y="497"/>
                </a:lnTo>
                <a:lnTo>
                  <a:pt x="2326" y="563"/>
                </a:lnTo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6" name="Freeform 17">
            <a:extLst>
              <a:ext uri="{FF2B5EF4-FFF2-40B4-BE49-F238E27FC236}">
                <a16:creationId xmlns:a16="http://schemas.microsoft.com/office/drawing/2014/main" id="{E5CD57EE-5E44-960F-E355-8D045F6D0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5788" y="5429341"/>
            <a:ext cx="563937" cy="939383"/>
          </a:xfrm>
          <a:custGeom>
            <a:avLst/>
            <a:gdLst>
              <a:gd name="T0" fmla="*/ 1582 w 1609"/>
              <a:gd name="T1" fmla="*/ 562 h 2682"/>
              <a:gd name="T2" fmla="*/ 1294 w 1609"/>
              <a:gd name="T3" fmla="*/ 719 h 2682"/>
              <a:gd name="T4" fmla="*/ 1307 w 1609"/>
              <a:gd name="T5" fmla="*/ 785 h 2682"/>
              <a:gd name="T6" fmla="*/ 1255 w 1609"/>
              <a:gd name="T7" fmla="*/ 1033 h 2682"/>
              <a:gd name="T8" fmla="*/ 1151 w 1609"/>
              <a:gd name="T9" fmla="*/ 1072 h 2682"/>
              <a:gd name="T10" fmla="*/ 1203 w 1609"/>
              <a:gd name="T11" fmla="*/ 1203 h 2682"/>
              <a:gd name="T12" fmla="*/ 1098 w 1609"/>
              <a:gd name="T13" fmla="*/ 1386 h 2682"/>
              <a:gd name="T14" fmla="*/ 941 w 1609"/>
              <a:gd name="T15" fmla="*/ 1334 h 2682"/>
              <a:gd name="T16" fmla="*/ 981 w 1609"/>
              <a:gd name="T17" fmla="*/ 1648 h 2682"/>
              <a:gd name="T18" fmla="*/ 1033 w 1609"/>
              <a:gd name="T19" fmla="*/ 1674 h 2682"/>
              <a:gd name="T20" fmla="*/ 915 w 1609"/>
              <a:gd name="T21" fmla="*/ 1844 h 2682"/>
              <a:gd name="T22" fmla="*/ 876 w 1609"/>
              <a:gd name="T23" fmla="*/ 1962 h 2682"/>
              <a:gd name="T24" fmla="*/ 981 w 1609"/>
              <a:gd name="T25" fmla="*/ 2158 h 2682"/>
              <a:gd name="T26" fmla="*/ 680 w 1609"/>
              <a:gd name="T27" fmla="*/ 2432 h 2682"/>
              <a:gd name="T28" fmla="*/ 719 w 1609"/>
              <a:gd name="T29" fmla="*/ 2589 h 2682"/>
              <a:gd name="T30" fmla="*/ 484 w 1609"/>
              <a:gd name="T31" fmla="*/ 2681 h 2682"/>
              <a:gd name="T32" fmla="*/ 366 w 1609"/>
              <a:gd name="T33" fmla="*/ 2589 h 2682"/>
              <a:gd name="T34" fmla="*/ 183 w 1609"/>
              <a:gd name="T35" fmla="*/ 2524 h 2682"/>
              <a:gd name="T36" fmla="*/ 52 w 1609"/>
              <a:gd name="T37" fmla="*/ 2576 h 2682"/>
              <a:gd name="T38" fmla="*/ 26 w 1609"/>
              <a:gd name="T39" fmla="*/ 2524 h 2682"/>
              <a:gd name="T40" fmla="*/ 170 w 1609"/>
              <a:gd name="T41" fmla="*/ 2301 h 2682"/>
              <a:gd name="T42" fmla="*/ 248 w 1609"/>
              <a:gd name="T43" fmla="*/ 1870 h 2682"/>
              <a:gd name="T44" fmla="*/ 288 w 1609"/>
              <a:gd name="T45" fmla="*/ 1792 h 2682"/>
              <a:gd name="T46" fmla="*/ 105 w 1609"/>
              <a:gd name="T47" fmla="*/ 1805 h 2682"/>
              <a:gd name="T48" fmla="*/ 92 w 1609"/>
              <a:gd name="T49" fmla="*/ 1726 h 2682"/>
              <a:gd name="T50" fmla="*/ 301 w 1609"/>
              <a:gd name="T51" fmla="*/ 1556 h 2682"/>
              <a:gd name="T52" fmla="*/ 0 w 1609"/>
              <a:gd name="T53" fmla="*/ 1661 h 2682"/>
              <a:gd name="T54" fmla="*/ 92 w 1609"/>
              <a:gd name="T55" fmla="*/ 1334 h 2682"/>
              <a:gd name="T56" fmla="*/ 183 w 1609"/>
              <a:gd name="T57" fmla="*/ 1308 h 2682"/>
              <a:gd name="T58" fmla="*/ 392 w 1609"/>
              <a:gd name="T59" fmla="*/ 1007 h 2682"/>
              <a:gd name="T60" fmla="*/ 575 w 1609"/>
              <a:gd name="T61" fmla="*/ 641 h 2682"/>
              <a:gd name="T62" fmla="*/ 615 w 1609"/>
              <a:gd name="T63" fmla="*/ 118 h 2682"/>
              <a:gd name="T64" fmla="*/ 667 w 1609"/>
              <a:gd name="T65" fmla="*/ 52 h 2682"/>
              <a:gd name="T66" fmla="*/ 889 w 1609"/>
              <a:gd name="T67" fmla="*/ 0 h 2682"/>
              <a:gd name="T68" fmla="*/ 902 w 1609"/>
              <a:gd name="T69" fmla="*/ 66 h 2682"/>
              <a:gd name="T70" fmla="*/ 850 w 1609"/>
              <a:gd name="T71" fmla="*/ 144 h 2682"/>
              <a:gd name="T72" fmla="*/ 954 w 1609"/>
              <a:gd name="T73" fmla="*/ 183 h 2682"/>
              <a:gd name="T74" fmla="*/ 1151 w 1609"/>
              <a:gd name="T75" fmla="*/ 223 h 2682"/>
              <a:gd name="T76" fmla="*/ 1307 w 1609"/>
              <a:gd name="T77" fmla="*/ 183 h 2682"/>
              <a:gd name="T78" fmla="*/ 1504 w 1609"/>
              <a:gd name="T79" fmla="*/ 262 h 2682"/>
              <a:gd name="T80" fmla="*/ 1530 w 1609"/>
              <a:gd name="T81" fmla="*/ 353 h 2682"/>
              <a:gd name="T82" fmla="*/ 1608 w 1609"/>
              <a:gd name="T83" fmla="*/ 432 h 2682"/>
              <a:gd name="T84" fmla="*/ 1582 w 1609"/>
              <a:gd name="T85" fmla="*/ 562 h 26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609" h="2682">
                <a:moveTo>
                  <a:pt x="1582" y="562"/>
                </a:moveTo>
                <a:lnTo>
                  <a:pt x="1294" y="719"/>
                </a:lnTo>
                <a:lnTo>
                  <a:pt x="1307" y="785"/>
                </a:lnTo>
                <a:lnTo>
                  <a:pt x="1255" y="1033"/>
                </a:lnTo>
                <a:lnTo>
                  <a:pt x="1151" y="1072"/>
                </a:lnTo>
                <a:lnTo>
                  <a:pt x="1203" y="1203"/>
                </a:lnTo>
                <a:lnTo>
                  <a:pt x="1098" y="1386"/>
                </a:lnTo>
                <a:lnTo>
                  <a:pt x="941" y="1334"/>
                </a:lnTo>
                <a:lnTo>
                  <a:pt x="981" y="1648"/>
                </a:lnTo>
                <a:lnTo>
                  <a:pt x="1033" y="1674"/>
                </a:lnTo>
                <a:lnTo>
                  <a:pt x="915" y="1844"/>
                </a:lnTo>
                <a:lnTo>
                  <a:pt x="876" y="1962"/>
                </a:lnTo>
                <a:lnTo>
                  <a:pt x="981" y="2158"/>
                </a:lnTo>
                <a:lnTo>
                  <a:pt x="680" y="2432"/>
                </a:lnTo>
                <a:lnTo>
                  <a:pt x="719" y="2589"/>
                </a:lnTo>
                <a:lnTo>
                  <a:pt x="484" y="2681"/>
                </a:lnTo>
                <a:lnTo>
                  <a:pt x="366" y="2589"/>
                </a:lnTo>
                <a:lnTo>
                  <a:pt x="183" y="2524"/>
                </a:lnTo>
                <a:lnTo>
                  <a:pt x="52" y="2576"/>
                </a:lnTo>
                <a:lnTo>
                  <a:pt x="26" y="2524"/>
                </a:lnTo>
                <a:lnTo>
                  <a:pt x="170" y="2301"/>
                </a:lnTo>
                <a:lnTo>
                  <a:pt x="248" y="1870"/>
                </a:lnTo>
                <a:lnTo>
                  <a:pt x="288" y="1792"/>
                </a:lnTo>
                <a:lnTo>
                  <a:pt x="105" y="1805"/>
                </a:lnTo>
                <a:lnTo>
                  <a:pt x="92" y="1726"/>
                </a:lnTo>
                <a:lnTo>
                  <a:pt x="301" y="1556"/>
                </a:lnTo>
                <a:lnTo>
                  <a:pt x="0" y="1661"/>
                </a:lnTo>
                <a:lnTo>
                  <a:pt x="92" y="1334"/>
                </a:lnTo>
                <a:lnTo>
                  <a:pt x="183" y="1308"/>
                </a:lnTo>
                <a:lnTo>
                  <a:pt x="392" y="1007"/>
                </a:lnTo>
                <a:lnTo>
                  <a:pt x="575" y="641"/>
                </a:lnTo>
                <a:lnTo>
                  <a:pt x="615" y="118"/>
                </a:lnTo>
                <a:lnTo>
                  <a:pt x="667" y="52"/>
                </a:lnTo>
                <a:lnTo>
                  <a:pt x="889" y="0"/>
                </a:lnTo>
                <a:lnTo>
                  <a:pt x="902" y="66"/>
                </a:lnTo>
                <a:lnTo>
                  <a:pt x="850" y="144"/>
                </a:lnTo>
                <a:lnTo>
                  <a:pt x="954" y="183"/>
                </a:lnTo>
                <a:lnTo>
                  <a:pt x="1151" y="223"/>
                </a:lnTo>
                <a:lnTo>
                  <a:pt x="1307" y="183"/>
                </a:lnTo>
                <a:lnTo>
                  <a:pt x="1504" y="262"/>
                </a:lnTo>
                <a:lnTo>
                  <a:pt x="1530" y="353"/>
                </a:lnTo>
                <a:lnTo>
                  <a:pt x="1608" y="432"/>
                </a:lnTo>
                <a:lnTo>
                  <a:pt x="1582" y="562"/>
                </a:lnTo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7" name="Freeform 18">
            <a:extLst>
              <a:ext uri="{FF2B5EF4-FFF2-40B4-BE49-F238E27FC236}">
                <a16:creationId xmlns:a16="http://schemas.microsoft.com/office/drawing/2014/main" id="{A235A477-9C7E-2739-3CF9-098192EB96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7724" y="3941469"/>
            <a:ext cx="454240" cy="358448"/>
          </a:xfrm>
          <a:custGeom>
            <a:avLst/>
            <a:gdLst>
              <a:gd name="T0" fmla="*/ 1295 w 1296"/>
              <a:gd name="T1" fmla="*/ 601 h 1021"/>
              <a:gd name="T2" fmla="*/ 1216 w 1296"/>
              <a:gd name="T3" fmla="*/ 627 h 1021"/>
              <a:gd name="T4" fmla="*/ 1190 w 1296"/>
              <a:gd name="T5" fmla="*/ 693 h 1021"/>
              <a:gd name="T6" fmla="*/ 1138 w 1296"/>
              <a:gd name="T7" fmla="*/ 667 h 1021"/>
              <a:gd name="T8" fmla="*/ 1046 w 1296"/>
              <a:gd name="T9" fmla="*/ 849 h 1021"/>
              <a:gd name="T10" fmla="*/ 1124 w 1296"/>
              <a:gd name="T11" fmla="*/ 941 h 1021"/>
              <a:gd name="T12" fmla="*/ 1098 w 1296"/>
              <a:gd name="T13" fmla="*/ 1020 h 1021"/>
              <a:gd name="T14" fmla="*/ 968 w 1296"/>
              <a:gd name="T15" fmla="*/ 980 h 1021"/>
              <a:gd name="T16" fmla="*/ 758 w 1296"/>
              <a:gd name="T17" fmla="*/ 836 h 1021"/>
              <a:gd name="T18" fmla="*/ 745 w 1296"/>
              <a:gd name="T19" fmla="*/ 667 h 1021"/>
              <a:gd name="T20" fmla="*/ 628 w 1296"/>
              <a:gd name="T21" fmla="*/ 771 h 1021"/>
              <a:gd name="T22" fmla="*/ 536 w 1296"/>
              <a:gd name="T23" fmla="*/ 719 h 1021"/>
              <a:gd name="T24" fmla="*/ 497 w 1296"/>
              <a:gd name="T25" fmla="*/ 575 h 1021"/>
              <a:gd name="T26" fmla="*/ 314 w 1296"/>
              <a:gd name="T27" fmla="*/ 510 h 1021"/>
              <a:gd name="T28" fmla="*/ 209 w 1296"/>
              <a:gd name="T29" fmla="*/ 457 h 1021"/>
              <a:gd name="T30" fmla="*/ 183 w 1296"/>
              <a:gd name="T31" fmla="*/ 326 h 1021"/>
              <a:gd name="T32" fmla="*/ 78 w 1296"/>
              <a:gd name="T33" fmla="*/ 326 h 1021"/>
              <a:gd name="T34" fmla="*/ 0 w 1296"/>
              <a:gd name="T35" fmla="*/ 130 h 1021"/>
              <a:gd name="T36" fmla="*/ 249 w 1296"/>
              <a:gd name="T37" fmla="*/ 0 h 1021"/>
              <a:gd name="T38" fmla="*/ 301 w 1296"/>
              <a:gd name="T39" fmla="*/ 65 h 1021"/>
              <a:gd name="T40" fmla="*/ 471 w 1296"/>
              <a:gd name="T41" fmla="*/ 117 h 1021"/>
              <a:gd name="T42" fmla="*/ 601 w 1296"/>
              <a:gd name="T43" fmla="*/ 91 h 1021"/>
              <a:gd name="T44" fmla="*/ 654 w 1296"/>
              <a:gd name="T45" fmla="*/ 91 h 1021"/>
              <a:gd name="T46" fmla="*/ 654 w 1296"/>
              <a:gd name="T47" fmla="*/ 0 h 1021"/>
              <a:gd name="T48" fmla="*/ 837 w 1296"/>
              <a:gd name="T49" fmla="*/ 26 h 1021"/>
              <a:gd name="T50" fmla="*/ 889 w 1296"/>
              <a:gd name="T51" fmla="*/ 78 h 1021"/>
              <a:gd name="T52" fmla="*/ 1020 w 1296"/>
              <a:gd name="T53" fmla="*/ 65 h 1021"/>
              <a:gd name="T54" fmla="*/ 1086 w 1296"/>
              <a:gd name="T55" fmla="*/ 144 h 1021"/>
              <a:gd name="T56" fmla="*/ 1059 w 1296"/>
              <a:gd name="T57" fmla="*/ 340 h 1021"/>
              <a:gd name="T58" fmla="*/ 1164 w 1296"/>
              <a:gd name="T59" fmla="*/ 366 h 1021"/>
              <a:gd name="T60" fmla="*/ 1242 w 1296"/>
              <a:gd name="T61" fmla="*/ 470 h 1021"/>
              <a:gd name="T62" fmla="*/ 1216 w 1296"/>
              <a:gd name="T63" fmla="*/ 510 h 1021"/>
              <a:gd name="T64" fmla="*/ 1268 w 1296"/>
              <a:gd name="T65" fmla="*/ 523 h 1021"/>
              <a:gd name="T66" fmla="*/ 1295 w 1296"/>
              <a:gd name="T67" fmla="*/ 601 h 10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296" h="1021">
                <a:moveTo>
                  <a:pt x="1295" y="601"/>
                </a:moveTo>
                <a:lnTo>
                  <a:pt x="1216" y="627"/>
                </a:lnTo>
                <a:lnTo>
                  <a:pt x="1190" y="693"/>
                </a:lnTo>
                <a:lnTo>
                  <a:pt x="1138" y="667"/>
                </a:lnTo>
                <a:lnTo>
                  <a:pt x="1046" y="849"/>
                </a:lnTo>
                <a:lnTo>
                  <a:pt x="1124" y="941"/>
                </a:lnTo>
                <a:lnTo>
                  <a:pt x="1098" y="1020"/>
                </a:lnTo>
                <a:lnTo>
                  <a:pt x="968" y="980"/>
                </a:lnTo>
                <a:lnTo>
                  <a:pt x="758" y="836"/>
                </a:lnTo>
                <a:lnTo>
                  <a:pt x="745" y="667"/>
                </a:lnTo>
                <a:lnTo>
                  <a:pt x="628" y="771"/>
                </a:lnTo>
                <a:lnTo>
                  <a:pt x="536" y="719"/>
                </a:lnTo>
                <a:lnTo>
                  <a:pt x="497" y="575"/>
                </a:lnTo>
                <a:lnTo>
                  <a:pt x="314" y="510"/>
                </a:lnTo>
                <a:lnTo>
                  <a:pt x="209" y="457"/>
                </a:lnTo>
                <a:lnTo>
                  <a:pt x="183" y="326"/>
                </a:lnTo>
                <a:lnTo>
                  <a:pt x="78" y="326"/>
                </a:lnTo>
                <a:lnTo>
                  <a:pt x="0" y="130"/>
                </a:lnTo>
                <a:lnTo>
                  <a:pt x="249" y="0"/>
                </a:lnTo>
                <a:lnTo>
                  <a:pt x="301" y="65"/>
                </a:lnTo>
                <a:lnTo>
                  <a:pt x="471" y="117"/>
                </a:lnTo>
                <a:lnTo>
                  <a:pt x="601" y="91"/>
                </a:lnTo>
                <a:lnTo>
                  <a:pt x="654" y="91"/>
                </a:lnTo>
                <a:lnTo>
                  <a:pt x="654" y="0"/>
                </a:lnTo>
                <a:lnTo>
                  <a:pt x="837" y="26"/>
                </a:lnTo>
                <a:lnTo>
                  <a:pt x="889" y="78"/>
                </a:lnTo>
                <a:lnTo>
                  <a:pt x="1020" y="65"/>
                </a:lnTo>
                <a:lnTo>
                  <a:pt x="1086" y="144"/>
                </a:lnTo>
                <a:lnTo>
                  <a:pt x="1059" y="340"/>
                </a:lnTo>
                <a:lnTo>
                  <a:pt x="1164" y="366"/>
                </a:lnTo>
                <a:lnTo>
                  <a:pt x="1242" y="470"/>
                </a:lnTo>
                <a:lnTo>
                  <a:pt x="1216" y="510"/>
                </a:lnTo>
                <a:lnTo>
                  <a:pt x="1268" y="523"/>
                </a:lnTo>
                <a:lnTo>
                  <a:pt x="1295" y="601"/>
                </a:lnTo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" name="Freeform 19">
            <a:extLst>
              <a:ext uri="{FF2B5EF4-FFF2-40B4-BE49-F238E27FC236}">
                <a16:creationId xmlns:a16="http://schemas.microsoft.com/office/drawing/2014/main" id="{F60104D5-C5FB-FBFC-2116-54455D88CD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4325" y="4720167"/>
            <a:ext cx="1685635" cy="1864859"/>
          </a:xfrm>
          <a:custGeom>
            <a:avLst/>
            <a:gdLst>
              <a:gd name="T0" fmla="*/ 3699 w 4811"/>
              <a:gd name="T1" fmla="*/ 4563 h 5322"/>
              <a:gd name="T2" fmla="*/ 3686 w 4811"/>
              <a:gd name="T3" fmla="*/ 5138 h 5322"/>
              <a:gd name="T4" fmla="*/ 3241 w 4811"/>
              <a:gd name="T5" fmla="*/ 5164 h 5322"/>
              <a:gd name="T6" fmla="*/ 2510 w 4811"/>
              <a:gd name="T7" fmla="*/ 4916 h 5322"/>
              <a:gd name="T8" fmla="*/ 2549 w 4811"/>
              <a:gd name="T9" fmla="*/ 4628 h 5322"/>
              <a:gd name="T10" fmla="*/ 2705 w 4811"/>
              <a:gd name="T11" fmla="*/ 4615 h 5322"/>
              <a:gd name="T12" fmla="*/ 3098 w 4811"/>
              <a:gd name="T13" fmla="*/ 4655 h 5322"/>
              <a:gd name="T14" fmla="*/ 3555 w 4811"/>
              <a:gd name="T15" fmla="*/ 4563 h 5322"/>
              <a:gd name="T16" fmla="*/ 4810 w 4811"/>
              <a:gd name="T17" fmla="*/ 3582 h 5322"/>
              <a:gd name="T18" fmla="*/ 4274 w 4811"/>
              <a:gd name="T19" fmla="*/ 3295 h 5322"/>
              <a:gd name="T20" fmla="*/ 4104 w 4811"/>
              <a:gd name="T21" fmla="*/ 3438 h 5322"/>
              <a:gd name="T22" fmla="*/ 4091 w 4811"/>
              <a:gd name="T23" fmla="*/ 3739 h 5322"/>
              <a:gd name="T24" fmla="*/ 4366 w 4811"/>
              <a:gd name="T25" fmla="*/ 4053 h 5322"/>
              <a:gd name="T26" fmla="*/ 4130 w 4811"/>
              <a:gd name="T27" fmla="*/ 4327 h 5322"/>
              <a:gd name="T28" fmla="*/ 3804 w 4811"/>
              <a:gd name="T29" fmla="*/ 4641 h 5322"/>
              <a:gd name="T30" fmla="*/ 3843 w 4811"/>
              <a:gd name="T31" fmla="*/ 4262 h 5322"/>
              <a:gd name="T32" fmla="*/ 3856 w 4811"/>
              <a:gd name="T33" fmla="*/ 3883 h 5322"/>
              <a:gd name="T34" fmla="*/ 3555 w 4811"/>
              <a:gd name="T35" fmla="*/ 3582 h 5322"/>
              <a:gd name="T36" fmla="*/ 3294 w 4811"/>
              <a:gd name="T37" fmla="*/ 3268 h 5322"/>
              <a:gd name="T38" fmla="*/ 3006 w 4811"/>
              <a:gd name="T39" fmla="*/ 3203 h 5322"/>
              <a:gd name="T40" fmla="*/ 2367 w 4811"/>
              <a:gd name="T41" fmla="*/ 2889 h 5322"/>
              <a:gd name="T42" fmla="*/ 1922 w 4811"/>
              <a:gd name="T43" fmla="*/ 2497 h 5322"/>
              <a:gd name="T44" fmla="*/ 1608 w 4811"/>
              <a:gd name="T45" fmla="*/ 2235 h 5322"/>
              <a:gd name="T46" fmla="*/ 1399 w 4811"/>
              <a:gd name="T47" fmla="*/ 1883 h 5322"/>
              <a:gd name="T48" fmla="*/ 1164 w 4811"/>
              <a:gd name="T49" fmla="*/ 1595 h 5322"/>
              <a:gd name="T50" fmla="*/ 693 w 4811"/>
              <a:gd name="T51" fmla="*/ 1542 h 5322"/>
              <a:gd name="T52" fmla="*/ 353 w 4811"/>
              <a:gd name="T53" fmla="*/ 1778 h 5322"/>
              <a:gd name="T54" fmla="*/ 235 w 4811"/>
              <a:gd name="T55" fmla="*/ 1582 h 5322"/>
              <a:gd name="T56" fmla="*/ 118 w 4811"/>
              <a:gd name="T57" fmla="*/ 1242 h 5322"/>
              <a:gd name="T58" fmla="*/ 196 w 4811"/>
              <a:gd name="T59" fmla="*/ 980 h 5322"/>
              <a:gd name="T60" fmla="*/ 157 w 4811"/>
              <a:gd name="T61" fmla="*/ 680 h 5322"/>
              <a:gd name="T62" fmla="*/ 457 w 4811"/>
              <a:gd name="T63" fmla="*/ 653 h 5322"/>
              <a:gd name="T64" fmla="*/ 614 w 4811"/>
              <a:gd name="T65" fmla="*/ 418 h 5322"/>
              <a:gd name="T66" fmla="*/ 810 w 4811"/>
              <a:gd name="T67" fmla="*/ 588 h 5322"/>
              <a:gd name="T68" fmla="*/ 889 w 4811"/>
              <a:gd name="T69" fmla="*/ 614 h 5322"/>
              <a:gd name="T70" fmla="*/ 1046 w 4811"/>
              <a:gd name="T71" fmla="*/ 379 h 5322"/>
              <a:gd name="T72" fmla="*/ 1281 w 4811"/>
              <a:gd name="T73" fmla="*/ 483 h 5322"/>
              <a:gd name="T74" fmla="*/ 1333 w 4811"/>
              <a:gd name="T75" fmla="*/ 274 h 5322"/>
              <a:gd name="T76" fmla="*/ 1399 w 4811"/>
              <a:gd name="T77" fmla="*/ 222 h 5322"/>
              <a:gd name="T78" fmla="*/ 1503 w 4811"/>
              <a:gd name="T79" fmla="*/ 196 h 5322"/>
              <a:gd name="T80" fmla="*/ 1882 w 4811"/>
              <a:gd name="T81" fmla="*/ 78 h 5322"/>
              <a:gd name="T82" fmla="*/ 2131 w 4811"/>
              <a:gd name="T83" fmla="*/ 196 h 5322"/>
              <a:gd name="T84" fmla="*/ 2615 w 4811"/>
              <a:gd name="T85" fmla="*/ 457 h 5322"/>
              <a:gd name="T86" fmla="*/ 2732 w 4811"/>
              <a:gd name="T87" fmla="*/ 719 h 5322"/>
              <a:gd name="T88" fmla="*/ 2602 w 4811"/>
              <a:gd name="T89" fmla="*/ 640 h 5322"/>
              <a:gd name="T90" fmla="*/ 2392 w 4811"/>
              <a:gd name="T91" fmla="*/ 732 h 5322"/>
              <a:gd name="T92" fmla="*/ 2092 w 4811"/>
              <a:gd name="T93" fmla="*/ 889 h 5322"/>
              <a:gd name="T94" fmla="*/ 2157 w 4811"/>
              <a:gd name="T95" fmla="*/ 1163 h 5322"/>
              <a:gd name="T96" fmla="*/ 2927 w 4811"/>
              <a:gd name="T97" fmla="*/ 2314 h 5322"/>
              <a:gd name="T98" fmla="*/ 3804 w 4811"/>
              <a:gd name="T99" fmla="*/ 2628 h 5322"/>
              <a:gd name="T100" fmla="*/ 4510 w 4811"/>
              <a:gd name="T101" fmla="*/ 3098 h 5322"/>
              <a:gd name="T102" fmla="*/ 2210 w 4811"/>
              <a:gd name="T103" fmla="*/ 1555 h 5322"/>
              <a:gd name="T104" fmla="*/ 2196 w 4811"/>
              <a:gd name="T105" fmla="*/ 1569 h 5322"/>
              <a:gd name="T106" fmla="*/ 2210 w 4811"/>
              <a:gd name="T107" fmla="*/ 1555 h 5322"/>
              <a:gd name="T108" fmla="*/ 2236 w 4811"/>
              <a:gd name="T109" fmla="*/ 2706 h 5322"/>
              <a:gd name="T110" fmla="*/ 1203 w 4811"/>
              <a:gd name="T111" fmla="*/ 3255 h 5322"/>
              <a:gd name="T112" fmla="*/ 654 w 4811"/>
              <a:gd name="T113" fmla="*/ 3255 h 5322"/>
              <a:gd name="T114" fmla="*/ 732 w 4811"/>
              <a:gd name="T115" fmla="*/ 3726 h 5322"/>
              <a:gd name="T116" fmla="*/ 719 w 4811"/>
              <a:gd name="T117" fmla="*/ 4236 h 5322"/>
              <a:gd name="T118" fmla="*/ 967 w 4811"/>
              <a:gd name="T119" fmla="*/ 4145 h 5322"/>
              <a:gd name="T120" fmla="*/ 1229 w 4811"/>
              <a:gd name="T121" fmla="*/ 3595 h 53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811" h="5322">
                <a:moveTo>
                  <a:pt x="3660" y="4498"/>
                </a:moveTo>
                <a:lnTo>
                  <a:pt x="3725" y="4458"/>
                </a:lnTo>
                <a:lnTo>
                  <a:pt x="3699" y="4563"/>
                </a:lnTo>
                <a:lnTo>
                  <a:pt x="3568" y="4929"/>
                </a:lnTo>
                <a:lnTo>
                  <a:pt x="3634" y="5007"/>
                </a:lnTo>
                <a:lnTo>
                  <a:pt x="3686" y="5138"/>
                </a:lnTo>
                <a:lnTo>
                  <a:pt x="3607" y="5321"/>
                </a:lnTo>
                <a:lnTo>
                  <a:pt x="3385" y="5321"/>
                </a:lnTo>
                <a:lnTo>
                  <a:pt x="3241" y="5164"/>
                </a:lnTo>
                <a:lnTo>
                  <a:pt x="3058" y="5138"/>
                </a:lnTo>
                <a:lnTo>
                  <a:pt x="2654" y="4942"/>
                </a:lnTo>
                <a:lnTo>
                  <a:pt x="2510" y="4916"/>
                </a:lnTo>
                <a:lnTo>
                  <a:pt x="2445" y="4837"/>
                </a:lnTo>
                <a:lnTo>
                  <a:pt x="2484" y="4655"/>
                </a:lnTo>
                <a:lnTo>
                  <a:pt x="2549" y="4628"/>
                </a:lnTo>
                <a:lnTo>
                  <a:pt x="2602" y="4681"/>
                </a:lnTo>
                <a:lnTo>
                  <a:pt x="2654" y="4668"/>
                </a:lnTo>
                <a:lnTo>
                  <a:pt x="2705" y="4615"/>
                </a:lnTo>
                <a:lnTo>
                  <a:pt x="2783" y="4576"/>
                </a:lnTo>
                <a:lnTo>
                  <a:pt x="2954" y="4681"/>
                </a:lnTo>
                <a:lnTo>
                  <a:pt x="3098" y="4655"/>
                </a:lnTo>
                <a:lnTo>
                  <a:pt x="3281" y="4641"/>
                </a:lnTo>
                <a:lnTo>
                  <a:pt x="3424" y="4550"/>
                </a:lnTo>
                <a:lnTo>
                  <a:pt x="3555" y="4563"/>
                </a:lnTo>
                <a:lnTo>
                  <a:pt x="3607" y="4511"/>
                </a:lnTo>
                <a:lnTo>
                  <a:pt x="3660" y="4498"/>
                </a:lnTo>
                <a:close/>
                <a:moveTo>
                  <a:pt x="4810" y="3582"/>
                </a:moveTo>
                <a:lnTo>
                  <a:pt x="4640" y="3504"/>
                </a:lnTo>
                <a:lnTo>
                  <a:pt x="4588" y="3334"/>
                </a:lnTo>
                <a:lnTo>
                  <a:pt x="4274" y="3295"/>
                </a:lnTo>
                <a:lnTo>
                  <a:pt x="4314" y="3255"/>
                </a:lnTo>
                <a:lnTo>
                  <a:pt x="4183" y="3229"/>
                </a:lnTo>
                <a:lnTo>
                  <a:pt x="4104" y="3438"/>
                </a:lnTo>
                <a:lnTo>
                  <a:pt x="4091" y="3556"/>
                </a:lnTo>
                <a:lnTo>
                  <a:pt x="4052" y="3674"/>
                </a:lnTo>
                <a:lnTo>
                  <a:pt x="4091" y="3739"/>
                </a:lnTo>
                <a:lnTo>
                  <a:pt x="4327" y="3831"/>
                </a:lnTo>
                <a:lnTo>
                  <a:pt x="4327" y="3975"/>
                </a:lnTo>
                <a:lnTo>
                  <a:pt x="4366" y="4053"/>
                </a:lnTo>
                <a:lnTo>
                  <a:pt x="4209" y="4079"/>
                </a:lnTo>
                <a:lnTo>
                  <a:pt x="4104" y="4197"/>
                </a:lnTo>
                <a:lnTo>
                  <a:pt x="4130" y="4327"/>
                </a:lnTo>
                <a:lnTo>
                  <a:pt x="3960" y="4511"/>
                </a:lnTo>
                <a:lnTo>
                  <a:pt x="3960" y="4641"/>
                </a:lnTo>
                <a:lnTo>
                  <a:pt x="3804" y="4641"/>
                </a:lnTo>
                <a:lnTo>
                  <a:pt x="3764" y="4498"/>
                </a:lnTo>
                <a:lnTo>
                  <a:pt x="3856" y="4393"/>
                </a:lnTo>
                <a:lnTo>
                  <a:pt x="3843" y="4262"/>
                </a:lnTo>
                <a:lnTo>
                  <a:pt x="3960" y="4223"/>
                </a:lnTo>
                <a:lnTo>
                  <a:pt x="3960" y="4092"/>
                </a:lnTo>
                <a:lnTo>
                  <a:pt x="3856" y="3883"/>
                </a:lnTo>
                <a:lnTo>
                  <a:pt x="3778" y="3739"/>
                </a:lnTo>
                <a:lnTo>
                  <a:pt x="3673" y="3530"/>
                </a:lnTo>
                <a:lnTo>
                  <a:pt x="3555" y="3582"/>
                </a:lnTo>
                <a:lnTo>
                  <a:pt x="3359" y="3491"/>
                </a:lnTo>
                <a:lnTo>
                  <a:pt x="3385" y="3412"/>
                </a:lnTo>
                <a:lnTo>
                  <a:pt x="3294" y="3268"/>
                </a:lnTo>
                <a:lnTo>
                  <a:pt x="3111" y="3334"/>
                </a:lnTo>
                <a:lnTo>
                  <a:pt x="3124" y="3203"/>
                </a:lnTo>
                <a:lnTo>
                  <a:pt x="3006" y="3203"/>
                </a:lnTo>
                <a:lnTo>
                  <a:pt x="2849" y="2994"/>
                </a:lnTo>
                <a:lnTo>
                  <a:pt x="2562" y="3007"/>
                </a:lnTo>
                <a:lnTo>
                  <a:pt x="2367" y="2889"/>
                </a:lnTo>
                <a:lnTo>
                  <a:pt x="2196" y="2732"/>
                </a:lnTo>
                <a:lnTo>
                  <a:pt x="2013" y="2588"/>
                </a:lnTo>
                <a:lnTo>
                  <a:pt x="1922" y="2497"/>
                </a:lnTo>
                <a:lnTo>
                  <a:pt x="1752" y="2432"/>
                </a:lnTo>
                <a:lnTo>
                  <a:pt x="1739" y="2379"/>
                </a:lnTo>
                <a:lnTo>
                  <a:pt x="1608" y="2235"/>
                </a:lnTo>
                <a:lnTo>
                  <a:pt x="1516" y="2157"/>
                </a:lnTo>
                <a:lnTo>
                  <a:pt x="1516" y="2065"/>
                </a:lnTo>
                <a:lnTo>
                  <a:pt x="1399" y="1883"/>
                </a:lnTo>
                <a:lnTo>
                  <a:pt x="1373" y="1686"/>
                </a:lnTo>
                <a:lnTo>
                  <a:pt x="1255" y="1582"/>
                </a:lnTo>
                <a:lnTo>
                  <a:pt x="1164" y="1595"/>
                </a:lnTo>
                <a:lnTo>
                  <a:pt x="993" y="1451"/>
                </a:lnTo>
                <a:lnTo>
                  <a:pt x="810" y="1425"/>
                </a:lnTo>
                <a:lnTo>
                  <a:pt x="693" y="1542"/>
                </a:lnTo>
                <a:lnTo>
                  <a:pt x="601" y="1582"/>
                </a:lnTo>
                <a:lnTo>
                  <a:pt x="588" y="1699"/>
                </a:lnTo>
                <a:lnTo>
                  <a:pt x="353" y="1778"/>
                </a:lnTo>
                <a:lnTo>
                  <a:pt x="418" y="1647"/>
                </a:lnTo>
                <a:lnTo>
                  <a:pt x="405" y="1555"/>
                </a:lnTo>
                <a:lnTo>
                  <a:pt x="235" y="1582"/>
                </a:lnTo>
                <a:lnTo>
                  <a:pt x="104" y="1451"/>
                </a:lnTo>
                <a:lnTo>
                  <a:pt x="144" y="1333"/>
                </a:lnTo>
                <a:lnTo>
                  <a:pt x="118" y="1242"/>
                </a:lnTo>
                <a:lnTo>
                  <a:pt x="0" y="1085"/>
                </a:lnTo>
                <a:lnTo>
                  <a:pt x="91" y="1072"/>
                </a:lnTo>
                <a:lnTo>
                  <a:pt x="196" y="980"/>
                </a:lnTo>
                <a:lnTo>
                  <a:pt x="78" y="758"/>
                </a:lnTo>
                <a:lnTo>
                  <a:pt x="157" y="680"/>
                </a:lnTo>
                <a:lnTo>
                  <a:pt x="157" y="680"/>
                </a:lnTo>
                <a:lnTo>
                  <a:pt x="248" y="693"/>
                </a:lnTo>
                <a:lnTo>
                  <a:pt x="353" y="640"/>
                </a:lnTo>
                <a:lnTo>
                  <a:pt x="457" y="653"/>
                </a:lnTo>
                <a:lnTo>
                  <a:pt x="575" y="562"/>
                </a:lnTo>
                <a:lnTo>
                  <a:pt x="562" y="470"/>
                </a:lnTo>
                <a:lnTo>
                  <a:pt x="614" y="418"/>
                </a:lnTo>
                <a:lnTo>
                  <a:pt x="667" y="392"/>
                </a:lnTo>
                <a:lnTo>
                  <a:pt x="706" y="496"/>
                </a:lnTo>
                <a:lnTo>
                  <a:pt x="810" y="588"/>
                </a:lnTo>
                <a:lnTo>
                  <a:pt x="850" y="706"/>
                </a:lnTo>
                <a:lnTo>
                  <a:pt x="915" y="680"/>
                </a:lnTo>
                <a:lnTo>
                  <a:pt x="889" y="614"/>
                </a:lnTo>
                <a:lnTo>
                  <a:pt x="941" y="509"/>
                </a:lnTo>
                <a:lnTo>
                  <a:pt x="993" y="379"/>
                </a:lnTo>
                <a:lnTo>
                  <a:pt x="1046" y="379"/>
                </a:lnTo>
                <a:lnTo>
                  <a:pt x="1072" y="470"/>
                </a:lnTo>
                <a:lnTo>
                  <a:pt x="1229" y="431"/>
                </a:lnTo>
                <a:lnTo>
                  <a:pt x="1281" y="483"/>
                </a:lnTo>
                <a:lnTo>
                  <a:pt x="1321" y="483"/>
                </a:lnTo>
                <a:lnTo>
                  <a:pt x="1268" y="339"/>
                </a:lnTo>
                <a:lnTo>
                  <a:pt x="1333" y="274"/>
                </a:lnTo>
                <a:lnTo>
                  <a:pt x="1359" y="326"/>
                </a:lnTo>
                <a:lnTo>
                  <a:pt x="1425" y="287"/>
                </a:lnTo>
                <a:lnTo>
                  <a:pt x="1399" y="222"/>
                </a:lnTo>
                <a:lnTo>
                  <a:pt x="1399" y="157"/>
                </a:lnTo>
                <a:lnTo>
                  <a:pt x="1490" y="157"/>
                </a:lnTo>
                <a:lnTo>
                  <a:pt x="1503" y="196"/>
                </a:lnTo>
                <a:lnTo>
                  <a:pt x="1621" y="183"/>
                </a:lnTo>
                <a:lnTo>
                  <a:pt x="1686" y="91"/>
                </a:lnTo>
                <a:lnTo>
                  <a:pt x="1882" y="78"/>
                </a:lnTo>
                <a:lnTo>
                  <a:pt x="2039" y="0"/>
                </a:lnTo>
                <a:lnTo>
                  <a:pt x="2026" y="78"/>
                </a:lnTo>
                <a:lnTo>
                  <a:pt x="2131" y="196"/>
                </a:lnTo>
                <a:lnTo>
                  <a:pt x="2628" y="274"/>
                </a:lnTo>
                <a:lnTo>
                  <a:pt x="2497" y="431"/>
                </a:lnTo>
                <a:lnTo>
                  <a:pt x="2615" y="457"/>
                </a:lnTo>
                <a:lnTo>
                  <a:pt x="2549" y="549"/>
                </a:lnTo>
                <a:lnTo>
                  <a:pt x="2692" y="640"/>
                </a:lnTo>
                <a:lnTo>
                  <a:pt x="2732" y="719"/>
                </a:lnTo>
                <a:lnTo>
                  <a:pt x="2680" y="732"/>
                </a:lnTo>
                <a:lnTo>
                  <a:pt x="2667" y="680"/>
                </a:lnTo>
                <a:lnTo>
                  <a:pt x="2602" y="640"/>
                </a:lnTo>
                <a:lnTo>
                  <a:pt x="2562" y="680"/>
                </a:lnTo>
                <a:lnTo>
                  <a:pt x="2432" y="666"/>
                </a:lnTo>
                <a:lnTo>
                  <a:pt x="2392" y="732"/>
                </a:lnTo>
                <a:lnTo>
                  <a:pt x="2183" y="875"/>
                </a:lnTo>
                <a:lnTo>
                  <a:pt x="2196" y="771"/>
                </a:lnTo>
                <a:lnTo>
                  <a:pt x="2092" y="889"/>
                </a:lnTo>
                <a:lnTo>
                  <a:pt x="2236" y="1111"/>
                </a:lnTo>
                <a:lnTo>
                  <a:pt x="2196" y="1176"/>
                </a:lnTo>
                <a:lnTo>
                  <a:pt x="2157" y="1163"/>
                </a:lnTo>
                <a:lnTo>
                  <a:pt x="2183" y="1490"/>
                </a:lnTo>
                <a:lnTo>
                  <a:pt x="2705" y="1804"/>
                </a:lnTo>
                <a:lnTo>
                  <a:pt x="2927" y="2314"/>
                </a:lnTo>
                <a:lnTo>
                  <a:pt x="3359" y="2588"/>
                </a:lnTo>
                <a:lnTo>
                  <a:pt x="3751" y="2549"/>
                </a:lnTo>
                <a:lnTo>
                  <a:pt x="3804" y="2628"/>
                </a:lnTo>
                <a:lnTo>
                  <a:pt x="3686" y="2758"/>
                </a:lnTo>
                <a:lnTo>
                  <a:pt x="3895" y="2889"/>
                </a:lnTo>
                <a:lnTo>
                  <a:pt x="4510" y="3098"/>
                </a:lnTo>
                <a:lnTo>
                  <a:pt x="4784" y="3321"/>
                </a:lnTo>
                <a:lnTo>
                  <a:pt x="4810" y="3582"/>
                </a:lnTo>
                <a:close/>
                <a:moveTo>
                  <a:pt x="2210" y="1555"/>
                </a:moveTo>
                <a:lnTo>
                  <a:pt x="2210" y="1555"/>
                </a:lnTo>
                <a:lnTo>
                  <a:pt x="2210" y="1555"/>
                </a:lnTo>
                <a:lnTo>
                  <a:pt x="2196" y="1569"/>
                </a:lnTo>
                <a:lnTo>
                  <a:pt x="2210" y="1582"/>
                </a:lnTo>
                <a:lnTo>
                  <a:pt x="2210" y="1569"/>
                </a:lnTo>
                <a:lnTo>
                  <a:pt x="2210" y="1555"/>
                </a:lnTo>
                <a:close/>
                <a:moveTo>
                  <a:pt x="2249" y="2706"/>
                </a:moveTo>
                <a:lnTo>
                  <a:pt x="2236" y="2706"/>
                </a:lnTo>
                <a:lnTo>
                  <a:pt x="2236" y="2706"/>
                </a:lnTo>
                <a:lnTo>
                  <a:pt x="2236" y="2706"/>
                </a:lnTo>
                <a:lnTo>
                  <a:pt x="2249" y="2706"/>
                </a:lnTo>
                <a:close/>
                <a:moveTo>
                  <a:pt x="1203" y="3255"/>
                </a:moveTo>
                <a:lnTo>
                  <a:pt x="1033" y="3086"/>
                </a:lnTo>
                <a:lnTo>
                  <a:pt x="706" y="3308"/>
                </a:lnTo>
                <a:lnTo>
                  <a:pt x="654" y="3255"/>
                </a:lnTo>
                <a:lnTo>
                  <a:pt x="588" y="3373"/>
                </a:lnTo>
                <a:lnTo>
                  <a:pt x="758" y="3622"/>
                </a:lnTo>
                <a:lnTo>
                  <a:pt x="732" y="3726"/>
                </a:lnTo>
                <a:lnTo>
                  <a:pt x="745" y="3818"/>
                </a:lnTo>
                <a:lnTo>
                  <a:pt x="719" y="3909"/>
                </a:lnTo>
                <a:lnTo>
                  <a:pt x="719" y="4236"/>
                </a:lnTo>
                <a:lnTo>
                  <a:pt x="810" y="4288"/>
                </a:lnTo>
                <a:lnTo>
                  <a:pt x="967" y="4301"/>
                </a:lnTo>
                <a:lnTo>
                  <a:pt x="967" y="4145"/>
                </a:lnTo>
                <a:lnTo>
                  <a:pt x="1177" y="4184"/>
                </a:lnTo>
                <a:lnTo>
                  <a:pt x="1255" y="3739"/>
                </a:lnTo>
                <a:lnTo>
                  <a:pt x="1229" y="3595"/>
                </a:lnTo>
                <a:lnTo>
                  <a:pt x="1268" y="3478"/>
                </a:lnTo>
                <a:lnTo>
                  <a:pt x="1203" y="3255"/>
                </a:lnTo>
                <a:close/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" name="Freeform 20">
            <a:extLst>
              <a:ext uri="{FF2B5EF4-FFF2-40B4-BE49-F238E27FC236}">
                <a16:creationId xmlns:a16="http://schemas.microsoft.com/office/drawing/2014/main" id="{A7069A65-7D3A-5B6D-AC8D-62FD8FE94A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92393" y="5342818"/>
            <a:ext cx="23175" cy="18540"/>
          </a:xfrm>
          <a:custGeom>
            <a:avLst/>
            <a:gdLst>
              <a:gd name="T0" fmla="*/ 65 w 66"/>
              <a:gd name="T1" fmla="*/ 13 h 53"/>
              <a:gd name="T2" fmla="*/ 27 w 66"/>
              <a:gd name="T3" fmla="*/ 52 h 53"/>
              <a:gd name="T4" fmla="*/ 0 w 66"/>
              <a:gd name="T5" fmla="*/ 39 h 53"/>
              <a:gd name="T6" fmla="*/ 27 w 66"/>
              <a:gd name="T7" fmla="*/ 0 h 53"/>
              <a:gd name="T8" fmla="*/ 65 w 66"/>
              <a:gd name="T9" fmla="*/ 1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6" h="53">
                <a:moveTo>
                  <a:pt x="65" y="13"/>
                </a:moveTo>
                <a:lnTo>
                  <a:pt x="27" y="52"/>
                </a:lnTo>
                <a:lnTo>
                  <a:pt x="0" y="39"/>
                </a:lnTo>
                <a:lnTo>
                  <a:pt x="27" y="0"/>
                </a:lnTo>
                <a:lnTo>
                  <a:pt x="65" y="13"/>
                </a:lnTo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0" name="Freeform 21">
            <a:extLst>
              <a:ext uri="{FF2B5EF4-FFF2-40B4-BE49-F238E27FC236}">
                <a16:creationId xmlns:a16="http://schemas.microsoft.com/office/drawing/2014/main" id="{AE8DE9E1-0D3D-3686-D059-40A3914F2A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9485" y="5429341"/>
            <a:ext cx="275016" cy="526857"/>
          </a:xfrm>
          <a:custGeom>
            <a:avLst/>
            <a:gdLst>
              <a:gd name="T0" fmla="*/ 785 w 786"/>
              <a:gd name="T1" fmla="*/ 981 h 1505"/>
              <a:gd name="T2" fmla="*/ 733 w 786"/>
              <a:gd name="T3" fmla="*/ 1125 h 1505"/>
              <a:gd name="T4" fmla="*/ 707 w 786"/>
              <a:gd name="T5" fmla="*/ 1229 h 1505"/>
              <a:gd name="T6" fmla="*/ 602 w 786"/>
              <a:gd name="T7" fmla="*/ 1295 h 1505"/>
              <a:gd name="T8" fmla="*/ 602 w 786"/>
              <a:gd name="T9" fmla="*/ 1386 h 1505"/>
              <a:gd name="T10" fmla="*/ 536 w 786"/>
              <a:gd name="T11" fmla="*/ 1504 h 1505"/>
              <a:gd name="T12" fmla="*/ 445 w 786"/>
              <a:gd name="T13" fmla="*/ 1452 h 1505"/>
              <a:gd name="T14" fmla="*/ 445 w 786"/>
              <a:gd name="T15" fmla="*/ 1399 h 1505"/>
              <a:gd name="T16" fmla="*/ 406 w 786"/>
              <a:gd name="T17" fmla="*/ 1360 h 1505"/>
              <a:gd name="T18" fmla="*/ 367 w 786"/>
              <a:gd name="T19" fmla="*/ 1295 h 1505"/>
              <a:gd name="T20" fmla="*/ 131 w 786"/>
              <a:gd name="T21" fmla="*/ 1190 h 1505"/>
              <a:gd name="T22" fmla="*/ 144 w 786"/>
              <a:gd name="T23" fmla="*/ 1177 h 1505"/>
              <a:gd name="T24" fmla="*/ 197 w 786"/>
              <a:gd name="T25" fmla="*/ 1151 h 1505"/>
              <a:gd name="T26" fmla="*/ 118 w 786"/>
              <a:gd name="T27" fmla="*/ 1033 h 1505"/>
              <a:gd name="T28" fmla="*/ 157 w 786"/>
              <a:gd name="T29" fmla="*/ 929 h 1505"/>
              <a:gd name="T30" fmla="*/ 170 w 786"/>
              <a:gd name="T31" fmla="*/ 889 h 1505"/>
              <a:gd name="T32" fmla="*/ 131 w 786"/>
              <a:gd name="T33" fmla="*/ 798 h 1505"/>
              <a:gd name="T34" fmla="*/ 144 w 786"/>
              <a:gd name="T35" fmla="*/ 667 h 1505"/>
              <a:gd name="T36" fmla="*/ 105 w 786"/>
              <a:gd name="T37" fmla="*/ 641 h 1505"/>
              <a:gd name="T38" fmla="*/ 118 w 786"/>
              <a:gd name="T39" fmla="*/ 537 h 1505"/>
              <a:gd name="T40" fmla="*/ 131 w 786"/>
              <a:gd name="T41" fmla="*/ 510 h 1505"/>
              <a:gd name="T42" fmla="*/ 118 w 786"/>
              <a:gd name="T43" fmla="*/ 419 h 1505"/>
              <a:gd name="T44" fmla="*/ 40 w 786"/>
              <a:gd name="T45" fmla="*/ 393 h 1505"/>
              <a:gd name="T46" fmla="*/ 40 w 786"/>
              <a:gd name="T47" fmla="*/ 288 h 1505"/>
              <a:gd name="T48" fmla="*/ 0 w 786"/>
              <a:gd name="T49" fmla="*/ 223 h 1505"/>
              <a:gd name="T50" fmla="*/ 118 w 786"/>
              <a:gd name="T51" fmla="*/ 0 h 1505"/>
              <a:gd name="T52" fmla="*/ 144 w 786"/>
              <a:gd name="T53" fmla="*/ 66 h 1505"/>
              <a:gd name="T54" fmla="*/ 236 w 786"/>
              <a:gd name="T55" fmla="*/ 26 h 1505"/>
              <a:gd name="T56" fmla="*/ 288 w 786"/>
              <a:gd name="T57" fmla="*/ 13 h 1505"/>
              <a:gd name="T58" fmla="*/ 354 w 786"/>
              <a:gd name="T59" fmla="*/ 118 h 1505"/>
              <a:gd name="T60" fmla="*/ 432 w 786"/>
              <a:gd name="T61" fmla="*/ 157 h 1505"/>
              <a:gd name="T62" fmla="*/ 523 w 786"/>
              <a:gd name="T63" fmla="*/ 275 h 1505"/>
              <a:gd name="T64" fmla="*/ 497 w 786"/>
              <a:gd name="T65" fmla="*/ 380 h 1505"/>
              <a:gd name="T66" fmla="*/ 536 w 786"/>
              <a:gd name="T67" fmla="*/ 549 h 1505"/>
              <a:gd name="T68" fmla="*/ 536 w 786"/>
              <a:gd name="T69" fmla="*/ 628 h 1505"/>
              <a:gd name="T70" fmla="*/ 615 w 786"/>
              <a:gd name="T71" fmla="*/ 746 h 1505"/>
              <a:gd name="T72" fmla="*/ 667 w 786"/>
              <a:gd name="T73" fmla="*/ 772 h 1505"/>
              <a:gd name="T74" fmla="*/ 759 w 786"/>
              <a:gd name="T75" fmla="*/ 837 h 1505"/>
              <a:gd name="T76" fmla="*/ 785 w 786"/>
              <a:gd name="T77" fmla="*/ 981 h 15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786" h="1505">
                <a:moveTo>
                  <a:pt x="785" y="981"/>
                </a:moveTo>
                <a:lnTo>
                  <a:pt x="733" y="1125"/>
                </a:lnTo>
                <a:lnTo>
                  <a:pt x="707" y="1229"/>
                </a:lnTo>
                <a:lnTo>
                  <a:pt x="602" y="1295"/>
                </a:lnTo>
                <a:lnTo>
                  <a:pt x="602" y="1386"/>
                </a:lnTo>
                <a:lnTo>
                  <a:pt x="536" y="1504"/>
                </a:lnTo>
                <a:lnTo>
                  <a:pt x="445" y="1452"/>
                </a:lnTo>
                <a:lnTo>
                  <a:pt x="445" y="1399"/>
                </a:lnTo>
                <a:lnTo>
                  <a:pt x="406" y="1360"/>
                </a:lnTo>
                <a:lnTo>
                  <a:pt x="367" y="1295"/>
                </a:lnTo>
                <a:lnTo>
                  <a:pt x="131" y="1190"/>
                </a:lnTo>
                <a:lnTo>
                  <a:pt x="144" y="1177"/>
                </a:lnTo>
                <a:lnTo>
                  <a:pt x="197" y="1151"/>
                </a:lnTo>
                <a:lnTo>
                  <a:pt x="118" y="1033"/>
                </a:lnTo>
                <a:lnTo>
                  <a:pt x="157" y="929"/>
                </a:lnTo>
                <a:lnTo>
                  <a:pt x="170" y="889"/>
                </a:lnTo>
                <a:lnTo>
                  <a:pt x="131" y="798"/>
                </a:lnTo>
                <a:lnTo>
                  <a:pt x="144" y="667"/>
                </a:lnTo>
                <a:lnTo>
                  <a:pt x="105" y="641"/>
                </a:lnTo>
                <a:lnTo>
                  <a:pt x="118" y="537"/>
                </a:lnTo>
                <a:lnTo>
                  <a:pt x="131" y="510"/>
                </a:lnTo>
                <a:lnTo>
                  <a:pt x="118" y="419"/>
                </a:lnTo>
                <a:lnTo>
                  <a:pt x="40" y="393"/>
                </a:lnTo>
                <a:lnTo>
                  <a:pt x="40" y="288"/>
                </a:lnTo>
                <a:lnTo>
                  <a:pt x="0" y="223"/>
                </a:lnTo>
                <a:lnTo>
                  <a:pt x="118" y="0"/>
                </a:lnTo>
                <a:lnTo>
                  <a:pt x="144" y="66"/>
                </a:lnTo>
                <a:lnTo>
                  <a:pt x="236" y="26"/>
                </a:lnTo>
                <a:lnTo>
                  <a:pt x="288" y="13"/>
                </a:lnTo>
                <a:lnTo>
                  <a:pt x="354" y="118"/>
                </a:lnTo>
                <a:lnTo>
                  <a:pt x="432" y="157"/>
                </a:lnTo>
                <a:lnTo>
                  <a:pt x="523" y="275"/>
                </a:lnTo>
                <a:lnTo>
                  <a:pt x="497" y="380"/>
                </a:lnTo>
                <a:lnTo>
                  <a:pt x="536" y="549"/>
                </a:lnTo>
                <a:lnTo>
                  <a:pt x="536" y="628"/>
                </a:lnTo>
                <a:lnTo>
                  <a:pt x="615" y="746"/>
                </a:lnTo>
                <a:lnTo>
                  <a:pt x="667" y="772"/>
                </a:lnTo>
                <a:lnTo>
                  <a:pt x="759" y="837"/>
                </a:lnTo>
                <a:lnTo>
                  <a:pt x="785" y="981"/>
                </a:lnTo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1" name="Freeform 22">
            <a:extLst>
              <a:ext uri="{FF2B5EF4-FFF2-40B4-BE49-F238E27FC236}">
                <a16:creationId xmlns:a16="http://schemas.microsoft.com/office/drawing/2014/main" id="{31EF9561-8830-81C8-BC54-27FC8DC4DD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8801" y="4774244"/>
            <a:ext cx="627284" cy="696809"/>
          </a:xfrm>
          <a:custGeom>
            <a:avLst/>
            <a:gdLst>
              <a:gd name="T0" fmla="*/ 1634 w 1792"/>
              <a:gd name="T1" fmla="*/ 1712 h 1988"/>
              <a:gd name="T2" fmla="*/ 1673 w 1792"/>
              <a:gd name="T3" fmla="*/ 1752 h 1988"/>
              <a:gd name="T4" fmla="*/ 1634 w 1792"/>
              <a:gd name="T5" fmla="*/ 1843 h 1988"/>
              <a:gd name="T6" fmla="*/ 1530 w 1792"/>
              <a:gd name="T7" fmla="*/ 1882 h 1988"/>
              <a:gd name="T8" fmla="*/ 1386 w 1792"/>
              <a:gd name="T9" fmla="*/ 1869 h 1988"/>
              <a:gd name="T10" fmla="*/ 1334 w 1792"/>
              <a:gd name="T11" fmla="*/ 1895 h 1988"/>
              <a:gd name="T12" fmla="*/ 1334 w 1792"/>
              <a:gd name="T13" fmla="*/ 1948 h 1988"/>
              <a:gd name="T14" fmla="*/ 1268 w 1792"/>
              <a:gd name="T15" fmla="*/ 1987 h 1988"/>
              <a:gd name="T16" fmla="*/ 1321 w 1792"/>
              <a:gd name="T17" fmla="*/ 1726 h 1988"/>
              <a:gd name="T18" fmla="*/ 1150 w 1792"/>
              <a:gd name="T19" fmla="*/ 1647 h 1988"/>
              <a:gd name="T20" fmla="*/ 928 w 1792"/>
              <a:gd name="T21" fmla="*/ 1451 h 1988"/>
              <a:gd name="T22" fmla="*/ 863 w 1792"/>
              <a:gd name="T23" fmla="*/ 1542 h 1988"/>
              <a:gd name="T24" fmla="*/ 876 w 1792"/>
              <a:gd name="T25" fmla="*/ 1595 h 1988"/>
              <a:gd name="T26" fmla="*/ 798 w 1792"/>
              <a:gd name="T27" fmla="*/ 1699 h 1988"/>
              <a:gd name="T28" fmla="*/ 536 w 1792"/>
              <a:gd name="T29" fmla="*/ 1621 h 1988"/>
              <a:gd name="T30" fmla="*/ 288 w 1792"/>
              <a:gd name="T31" fmla="*/ 1425 h 1988"/>
              <a:gd name="T32" fmla="*/ 209 w 1792"/>
              <a:gd name="T33" fmla="*/ 1333 h 1988"/>
              <a:gd name="T34" fmla="*/ 301 w 1792"/>
              <a:gd name="T35" fmla="*/ 1294 h 1988"/>
              <a:gd name="T36" fmla="*/ 261 w 1792"/>
              <a:gd name="T37" fmla="*/ 1268 h 1988"/>
              <a:gd name="T38" fmla="*/ 222 w 1792"/>
              <a:gd name="T39" fmla="*/ 1150 h 1988"/>
              <a:gd name="T40" fmla="*/ 288 w 1792"/>
              <a:gd name="T41" fmla="*/ 1137 h 1988"/>
              <a:gd name="T42" fmla="*/ 301 w 1792"/>
              <a:gd name="T43" fmla="*/ 1176 h 1988"/>
              <a:gd name="T44" fmla="*/ 366 w 1792"/>
              <a:gd name="T45" fmla="*/ 1163 h 1988"/>
              <a:gd name="T46" fmla="*/ 353 w 1792"/>
              <a:gd name="T47" fmla="*/ 1085 h 1988"/>
              <a:gd name="T48" fmla="*/ 327 w 1792"/>
              <a:gd name="T49" fmla="*/ 1032 h 1988"/>
              <a:gd name="T50" fmla="*/ 183 w 1792"/>
              <a:gd name="T51" fmla="*/ 941 h 1988"/>
              <a:gd name="T52" fmla="*/ 248 w 1792"/>
              <a:gd name="T53" fmla="*/ 745 h 1988"/>
              <a:gd name="T54" fmla="*/ 222 w 1792"/>
              <a:gd name="T55" fmla="*/ 680 h 1988"/>
              <a:gd name="T56" fmla="*/ 183 w 1792"/>
              <a:gd name="T57" fmla="*/ 601 h 1988"/>
              <a:gd name="T58" fmla="*/ 209 w 1792"/>
              <a:gd name="T59" fmla="*/ 523 h 1988"/>
              <a:gd name="T60" fmla="*/ 91 w 1792"/>
              <a:gd name="T61" fmla="*/ 457 h 1988"/>
              <a:gd name="T62" fmla="*/ 0 w 1792"/>
              <a:gd name="T63" fmla="*/ 222 h 1988"/>
              <a:gd name="T64" fmla="*/ 52 w 1792"/>
              <a:gd name="T65" fmla="*/ 157 h 1988"/>
              <a:gd name="T66" fmla="*/ 131 w 1792"/>
              <a:gd name="T67" fmla="*/ 130 h 1988"/>
              <a:gd name="T68" fmla="*/ 261 w 1792"/>
              <a:gd name="T69" fmla="*/ 13 h 1988"/>
              <a:gd name="T70" fmla="*/ 353 w 1792"/>
              <a:gd name="T71" fmla="*/ 26 h 1988"/>
              <a:gd name="T72" fmla="*/ 523 w 1792"/>
              <a:gd name="T73" fmla="*/ 0 h 1988"/>
              <a:gd name="T74" fmla="*/ 562 w 1792"/>
              <a:gd name="T75" fmla="*/ 104 h 1988"/>
              <a:gd name="T76" fmla="*/ 732 w 1792"/>
              <a:gd name="T77" fmla="*/ 182 h 1988"/>
              <a:gd name="T78" fmla="*/ 745 w 1792"/>
              <a:gd name="T79" fmla="*/ 300 h 1988"/>
              <a:gd name="T80" fmla="*/ 1020 w 1792"/>
              <a:gd name="T81" fmla="*/ 444 h 1988"/>
              <a:gd name="T82" fmla="*/ 1059 w 1792"/>
              <a:gd name="T83" fmla="*/ 627 h 1988"/>
              <a:gd name="T84" fmla="*/ 1255 w 1792"/>
              <a:gd name="T85" fmla="*/ 680 h 1988"/>
              <a:gd name="T86" fmla="*/ 1294 w 1792"/>
              <a:gd name="T87" fmla="*/ 718 h 1988"/>
              <a:gd name="T88" fmla="*/ 1373 w 1792"/>
              <a:gd name="T89" fmla="*/ 614 h 1988"/>
              <a:gd name="T90" fmla="*/ 1503 w 1792"/>
              <a:gd name="T91" fmla="*/ 614 h 1988"/>
              <a:gd name="T92" fmla="*/ 1503 w 1792"/>
              <a:gd name="T93" fmla="*/ 666 h 1988"/>
              <a:gd name="T94" fmla="*/ 1464 w 1792"/>
              <a:gd name="T95" fmla="*/ 718 h 1988"/>
              <a:gd name="T96" fmla="*/ 1516 w 1792"/>
              <a:gd name="T97" fmla="*/ 797 h 1988"/>
              <a:gd name="T98" fmla="*/ 1543 w 1792"/>
              <a:gd name="T99" fmla="*/ 902 h 1988"/>
              <a:gd name="T100" fmla="*/ 1477 w 1792"/>
              <a:gd name="T101" fmla="*/ 1006 h 1988"/>
              <a:gd name="T102" fmla="*/ 1490 w 1792"/>
              <a:gd name="T103" fmla="*/ 1085 h 1988"/>
              <a:gd name="T104" fmla="*/ 1543 w 1792"/>
              <a:gd name="T105" fmla="*/ 1137 h 1988"/>
              <a:gd name="T106" fmla="*/ 1595 w 1792"/>
              <a:gd name="T107" fmla="*/ 1241 h 1988"/>
              <a:gd name="T108" fmla="*/ 1791 w 1792"/>
              <a:gd name="T109" fmla="*/ 1333 h 1988"/>
              <a:gd name="T110" fmla="*/ 1673 w 1792"/>
              <a:gd name="T111" fmla="*/ 1529 h 1988"/>
              <a:gd name="T112" fmla="*/ 1621 w 1792"/>
              <a:gd name="T113" fmla="*/ 1569 h 1988"/>
              <a:gd name="T114" fmla="*/ 1634 w 1792"/>
              <a:gd name="T115" fmla="*/ 1712 h 19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792" h="1988">
                <a:moveTo>
                  <a:pt x="1634" y="1712"/>
                </a:moveTo>
                <a:lnTo>
                  <a:pt x="1673" y="1752"/>
                </a:lnTo>
                <a:lnTo>
                  <a:pt x="1634" y="1843"/>
                </a:lnTo>
                <a:lnTo>
                  <a:pt x="1530" y="1882"/>
                </a:lnTo>
                <a:lnTo>
                  <a:pt x="1386" y="1869"/>
                </a:lnTo>
                <a:lnTo>
                  <a:pt x="1334" y="1895"/>
                </a:lnTo>
                <a:lnTo>
                  <a:pt x="1334" y="1948"/>
                </a:lnTo>
                <a:lnTo>
                  <a:pt x="1268" y="1987"/>
                </a:lnTo>
                <a:lnTo>
                  <a:pt x="1321" y="1726"/>
                </a:lnTo>
                <a:lnTo>
                  <a:pt x="1150" y="1647"/>
                </a:lnTo>
                <a:lnTo>
                  <a:pt x="928" y="1451"/>
                </a:lnTo>
                <a:lnTo>
                  <a:pt x="863" y="1542"/>
                </a:lnTo>
                <a:lnTo>
                  <a:pt x="876" y="1595"/>
                </a:lnTo>
                <a:lnTo>
                  <a:pt x="798" y="1699"/>
                </a:lnTo>
                <a:lnTo>
                  <a:pt x="536" y="1621"/>
                </a:lnTo>
                <a:lnTo>
                  <a:pt x="288" y="1425"/>
                </a:lnTo>
                <a:lnTo>
                  <a:pt x="209" y="1333"/>
                </a:lnTo>
                <a:lnTo>
                  <a:pt x="301" y="1294"/>
                </a:lnTo>
                <a:lnTo>
                  <a:pt x="261" y="1268"/>
                </a:lnTo>
                <a:lnTo>
                  <a:pt x="222" y="1150"/>
                </a:lnTo>
                <a:lnTo>
                  <a:pt x="288" y="1137"/>
                </a:lnTo>
                <a:lnTo>
                  <a:pt x="301" y="1176"/>
                </a:lnTo>
                <a:lnTo>
                  <a:pt x="366" y="1163"/>
                </a:lnTo>
                <a:lnTo>
                  <a:pt x="353" y="1085"/>
                </a:lnTo>
                <a:lnTo>
                  <a:pt x="327" y="1032"/>
                </a:lnTo>
                <a:lnTo>
                  <a:pt x="183" y="941"/>
                </a:lnTo>
                <a:lnTo>
                  <a:pt x="248" y="745"/>
                </a:lnTo>
                <a:lnTo>
                  <a:pt x="222" y="680"/>
                </a:lnTo>
                <a:lnTo>
                  <a:pt x="183" y="601"/>
                </a:lnTo>
                <a:lnTo>
                  <a:pt x="209" y="523"/>
                </a:lnTo>
                <a:lnTo>
                  <a:pt x="91" y="457"/>
                </a:lnTo>
                <a:lnTo>
                  <a:pt x="0" y="222"/>
                </a:lnTo>
                <a:lnTo>
                  <a:pt x="52" y="157"/>
                </a:lnTo>
                <a:lnTo>
                  <a:pt x="131" y="130"/>
                </a:lnTo>
                <a:lnTo>
                  <a:pt x="261" y="13"/>
                </a:lnTo>
                <a:lnTo>
                  <a:pt x="353" y="26"/>
                </a:lnTo>
                <a:lnTo>
                  <a:pt x="523" y="0"/>
                </a:lnTo>
                <a:lnTo>
                  <a:pt x="562" y="104"/>
                </a:lnTo>
                <a:lnTo>
                  <a:pt x="732" y="182"/>
                </a:lnTo>
                <a:lnTo>
                  <a:pt x="745" y="300"/>
                </a:lnTo>
                <a:lnTo>
                  <a:pt x="1020" y="444"/>
                </a:lnTo>
                <a:lnTo>
                  <a:pt x="1059" y="627"/>
                </a:lnTo>
                <a:lnTo>
                  <a:pt x="1255" y="680"/>
                </a:lnTo>
                <a:lnTo>
                  <a:pt x="1294" y="718"/>
                </a:lnTo>
                <a:lnTo>
                  <a:pt x="1373" y="614"/>
                </a:lnTo>
                <a:lnTo>
                  <a:pt x="1503" y="614"/>
                </a:lnTo>
                <a:lnTo>
                  <a:pt x="1503" y="666"/>
                </a:lnTo>
                <a:lnTo>
                  <a:pt x="1464" y="718"/>
                </a:lnTo>
                <a:lnTo>
                  <a:pt x="1516" y="797"/>
                </a:lnTo>
                <a:lnTo>
                  <a:pt x="1543" y="902"/>
                </a:lnTo>
                <a:lnTo>
                  <a:pt x="1477" y="1006"/>
                </a:lnTo>
                <a:lnTo>
                  <a:pt x="1490" y="1085"/>
                </a:lnTo>
                <a:lnTo>
                  <a:pt x="1543" y="1137"/>
                </a:lnTo>
                <a:lnTo>
                  <a:pt x="1595" y="1241"/>
                </a:lnTo>
                <a:lnTo>
                  <a:pt x="1791" y="1333"/>
                </a:lnTo>
                <a:lnTo>
                  <a:pt x="1673" y="1529"/>
                </a:lnTo>
                <a:lnTo>
                  <a:pt x="1621" y="1569"/>
                </a:lnTo>
                <a:lnTo>
                  <a:pt x="1634" y="1712"/>
                </a:lnTo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3" name="Freeform 24">
            <a:extLst>
              <a:ext uri="{FF2B5EF4-FFF2-40B4-BE49-F238E27FC236}">
                <a16:creationId xmlns:a16="http://schemas.microsoft.com/office/drawing/2014/main" id="{C8909F07-C335-FBE8-F222-BF497B3E18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69183" y="2764153"/>
            <a:ext cx="985732" cy="939383"/>
          </a:xfrm>
          <a:custGeom>
            <a:avLst/>
            <a:gdLst>
              <a:gd name="T0" fmla="*/ 2576 w 2812"/>
              <a:gd name="T1" fmla="*/ 1163 h 2681"/>
              <a:gd name="T2" fmla="*/ 2655 w 2812"/>
              <a:gd name="T3" fmla="*/ 1542 h 2681"/>
              <a:gd name="T4" fmla="*/ 2537 w 2812"/>
              <a:gd name="T5" fmla="*/ 1830 h 2681"/>
              <a:gd name="T6" fmla="*/ 2589 w 2812"/>
              <a:gd name="T7" fmla="*/ 2287 h 2681"/>
              <a:gd name="T8" fmla="*/ 2145 w 2812"/>
              <a:gd name="T9" fmla="*/ 2353 h 2681"/>
              <a:gd name="T10" fmla="*/ 2001 w 2812"/>
              <a:gd name="T11" fmla="*/ 2287 h 2681"/>
              <a:gd name="T12" fmla="*/ 1752 w 2812"/>
              <a:gd name="T13" fmla="*/ 2327 h 2681"/>
              <a:gd name="T14" fmla="*/ 1622 w 2812"/>
              <a:gd name="T15" fmla="*/ 2445 h 2681"/>
              <a:gd name="T16" fmla="*/ 1465 w 2812"/>
              <a:gd name="T17" fmla="*/ 2431 h 2681"/>
              <a:gd name="T18" fmla="*/ 1282 w 2812"/>
              <a:gd name="T19" fmla="*/ 2366 h 2681"/>
              <a:gd name="T20" fmla="*/ 576 w 2812"/>
              <a:gd name="T21" fmla="*/ 2483 h 2681"/>
              <a:gd name="T22" fmla="*/ 340 w 2812"/>
              <a:gd name="T23" fmla="*/ 2680 h 2681"/>
              <a:gd name="T24" fmla="*/ 249 w 2812"/>
              <a:gd name="T25" fmla="*/ 2405 h 2681"/>
              <a:gd name="T26" fmla="*/ 131 w 2812"/>
              <a:gd name="T27" fmla="*/ 2248 h 2681"/>
              <a:gd name="T28" fmla="*/ 196 w 2812"/>
              <a:gd name="T29" fmla="*/ 1843 h 2681"/>
              <a:gd name="T30" fmla="*/ 0 w 2812"/>
              <a:gd name="T31" fmla="*/ 1516 h 2681"/>
              <a:gd name="T32" fmla="*/ 144 w 2812"/>
              <a:gd name="T33" fmla="*/ 1451 h 2681"/>
              <a:gd name="T34" fmla="*/ 510 w 2812"/>
              <a:gd name="T35" fmla="*/ 1215 h 2681"/>
              <a:gd name="T36" fmla="*/ 667 w 2812"/>
              <a:gd name="T37" fmla="*/ 1189 h 2681"/>
              <a:gd name="T38" fmla="*/ 602 w 2812"/>
              <a:gd name="T39" fmla="*/ 862 h 2681"/>
              <a:gd name="T40" fmla="*/ 732 w 2812"/>
              <a:gd name="T41" fmla="*/ 576 h 2681"/>
              <a:gd name="T42" fmla="*/ 876 w 2812"/>
              <a:gd name="T43" fmla="*/ 235 h 2681"/>
              <a:gd name="T44" fmla="*/ 981 w 2812"/>
              <a:gd name="T45" fmla="*/ 157 h 2681"/>
              <a:gd name="T46" fmla="*/ 1151 w 2812"/>
              <a:gd name="T47" fmla="*/ 79 h 2681"/>
              <a:gd name="T48" fmla="*/ 1308 w 2812"/>
              <a:gd name="T49" fmla="*/ 79 h 2681"/>
              <a:gd name="T50" fmla="*/ 1491 w 2812"/>
              <a:gd name="T51" fmla="*/ 26 h 2681"/>
              <a:gd name="T52" fmla="*/ 1543 w 2812"/>
              <a:gd name="T53" fmla="*/ 131 h 2681"/>
              <a:gd name="T54" fmla="*/ 1935 w 2812"/>
              <a:gd name="T55" fmla="*/ 53 h 2681"/>
              <a:gd name="T56" fmla="*/ 2014 w 2812"/>
              <a:gd name="T57" fmla="*/ 301 h 2681"/>
              <a:gd name="T58" fmla="*/ 2184 w 2812"/>
              <a:gd name="T59" fmla="*/ 523 h 2681"/>
              <a:gd name="T60" fmla="*/ 2458 w 2812"/>
              <a:gd name="T61" fmla="*/ 758 h 2681"/>
              <a:gd name="T62" fmla="*/ 2537 w 2812"/>
              <a:gd name="T63" fmla="*/ 954 h 2681"/>
              <a:gd name="T64" fmla="*/ 2772 w 2812"/>
              <a:gd name="T65" fmla="*/ 888 h 2681"/>
              <a:gd name="T66" fmla="*/ 2785 w 2812"/>
              <a:gd name="T67" fmla="*/ 1098 h 2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812" h="2681">
                <a:moveTo>
                  <a:pt x="2785" y="1098"/>
                </a:moveTo>
                <a:lnTo>
                  <a:pt x="2576" y="1163"/>
                </a:lnTo>
                <a:lnTo>
                  <a:pt x="2589" y="1320"/>
                </a:lnTo>
                <a:lnTo>
                  <a:pt x="2655" y="1542"/>
                </a:lnTo>
                <a:lnTo>
                  <a:pt x="2733" y="1712"/>
                </a:lnTo>
                <a:lnTo>
                  <a:pt x="2537" y="1830"/>
                </a:lnTo>
                <a:lnTo>
                  <a:pt x="2524" y="2065"/>
                </a:lnTo>
                <a:lnTo>
                  <a:pt x="2589" y="2287"/>
                </a:lnTo>
                <a:lnTo>
                  <a:pt x="2380" y="2248"/>
                </a:lnTo>
                <a:lnTo>
                  <a:pt x="2145" y="2353"/>
                </a:lnTo>
                <a:lnTo>
                  <a:pt x="2053" y="2222"/>
                </a:lnTo>
                <a:lnTo>
                  <a:pt x="2001" y="2287"/>
                </a:lnTo>
                <a:lnTo>
                  <a:pt x="2001" y="2340"/>
                </a:lnTo>
                <a:lnTo>
                  <a:pt x="1752" y="2327"/>
                </a:lnTo>
                <a:lnTo>
                  <a:pt x="1674" y="2392"/>
                </a:lnTo>
                <a:lnTo>
                  <a:pt x="1622" y="2445"/>
                </a:lnTo>
                <a:lnTo>
                  <a:pt x="1569" y="2392"/>
                </a:lnTo>
                <a:lnTo>
                  <a:pt x="1465" y="2431"/>
                </a:lnTo>
                <a:lnTo>
                  <a:pt x="1399" y="2301"/>
                </a:lnTo>
                <a:lnTo>
                  <a:pt x="1282" y="2366"/>
                </a:lnTo>
                <a:lnTo>
                  <a:pt x="811" y="2353"/>
                </a:lnTo>
                <a:lnTo>
                  <a:pt x="576" y="2483"/>
                </a:lnTo>
                <a:lnTo>
                  <a:pt x="497" y="2601"/>
                </a:lnTo>
                <a:lnTo>
                  <a:pt x="340" y="2680"/>
                </a:lnTo>
                <a:lnTo>
                  <a:pt x="262" y="2601"/>
                </a:lnTo>
                <a:lnTo>
                  <a:pt x="249" y="2405"/>
                </a:lnTo>
                <a:lnTo>
                  <a:pt x="118" y="2353"/>
                </a:lnTo>
                <a:lnTo>
                  <a:pt x="131" y="2248"/>
                </a:lnTo>
                <a:lnTo>
                  <a:pt x="288" y="2104"/>
                </a:lnTo>
                <a:lnTo>
                  <a:pt x="196" y="1843"/>
                </a:lnTo>
                <a:lnTo>
                  <a:pt x="78" y="1699"/>
                </a:lnTo>
                <a:lnTo>
                  <a:pt x="0" y="1516"/>
                </a:lnTo>
                <a:lnTo>
                  <a:pt x="78" y="1503"/>
                </a:lnTo>
                <a:lnTo>
                  <a:pt x="144" y="1451"/>
                </a:lnTo>
                <a:lnTo>
                  <a:pt x="301" y="1464"/>
                </a:lnTo>
                <a:lnTo>
                  <a:pt x="510" y="1215"/>
                </a:lnTo>
                <a:lnTo>
                  <a:pt x="589" y="1294"/>
                </a:lnTo>
                <a:lnTo>
                  <a:pt x="667" y="1189"/>
                </a:lnTo>
                <a:lnTo>
                  <a:pt x="589" y="1098"/>
                </a:lnTo>
                <a:lnTo>
                  <a:pt x="602" y="862"/>
                </a:lnTo>
                <a:lnTo>
                  <a:pt x="798" y="589"/>
                </a:lnTo>
                <a:lnTo>
                  <a:pt x="732" y="576"/>
                </a:lnTo>
                <a:lnTo>
                  <a:pt x="706" y="419"/>
                </a:lnTo>
                <a:lnTo>
                  <a:pt x="876" y="235"/>
                </a:lnTo>
                <a:lnTo>
                  <a:pt x="968" y="249"/>
                </a:lnTo>
                <a:lnTo>
                  <a:pt x="981" y="157"/>
                </a:lnTo>
                <a:lnTo>
                  <a:pt x="1073" y="53"/>
                </a:lnTo>
                <a:lnTo>
                  <a:pt x="1151" y="79"/>
                </a:lnTo>
                <a:lnTo>
                  <a:pt x="1242" y="13"/>
                </a:lnTo>
                <a:lnTo>
                  <a:pt x="1308" y="79"/>
                </a:lnTo>
                <a:lnTo>
                  <a:pt x="1373" y="0"/>
                </a:lnTo>
                <a:lnTo>
                  <a:pt x="1491" y="26"/>
                </a:lnTo>
                <a:lnTo>
                  <a:pt x="1478" y="157"/>
                </a:lnTo>
                <a:lnTo>
                  <a:pt x="1543" y="131"/>
                </a:lnTo>
                <a:lnTo>
                  <a:pt x="1661" y="26"/>
                </a:lnTo>
                <a:lnTo>
                  <a:pt x="1935" y="53"/>
                </a:lnTo>
                <a:lnTo>
                  <a:pt x="1948" y="235"/>
                </a:lnTo>
                <a:lnTo>
                  <a:pt x="2014" y="301"/>
                </a:lnTo>
                <a:lnTo>
                  <a:pt x="2027" y="432"/>
                </a:lnTo>
                <a:lnTo>
                  <a:pt x="2184" y="523"/>
                </a:lnTo>
                <a:lnTo>
                  <a:pt x="2275" y="680"/>
                </a:lnTo>
                <a:lnTo>
                  <a:pt x="2458" y="758"/>
                </a:lnTo>
                <a:lnTo>
                  <a:pt x="2471" y="888"/>
                </a:lnTo>
                <a:lnTo>
                  <a:pt x="2537" y="954"/>
                </a:lnTo>
                <a:lnTo>
                  <a:pt x="2681" y="823"/>
                </a:lnTo>
                <a:lnTo>
                  <a:pt x="2772" y="888"/>
                </a:lnTo>
                <a:lnTo>
                  <a:pt x="2811" y="980"/>
                </a:lnTo>
                <a:lnTo>
                  <a:pt x="2785" y="1098"/>
                </a:lnTo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4" name="Freeform 25">
            <a:extLst>
              <a:ext uri="{FF2B5EF4-FFF2-40B4-BE49-F238E27FC236}">
                <a16:creationId xmlns:a16="http://schemas.microsoft.com/office/drawing/2014/main" id="{D70EC9FD-44F5-7908-DE8B-08E0A3606C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0723" y="211754"/>
            <a:ext cx="1753615" cy="2538495"/>
          </a:xfrm>
          <a:custGeom>
            <a:avLst/>
            <a:gdLst>
              <a:gd name="T0" fmla="*/ 4732 w 5007"/>
              <a:gd name="T1" fmla="*/ 536 h 7245"/>
              <a:gd name="T2" fmla="*/ 4863 w 5007"/>
              <a:gd name="T3" fmla="*/ 131 h 7245"/>
              <a:gd name="T4" fmla="*/ 4300 w 5007"/>
              <a:gd name="T5" fmla="*/ 0 h 7245"/>
              <a:gd name="T6" fmla="*/ 3987 w 5007"/>
              <a:gd name="T7" fmla="*/ 157 h 7245"/>
              <a:gd name="T8" fmla="*/ 3856 w 5007"/>
              <a:gd name="T9" fmla="*/ 210 h 7245"/>
              <a:gd name="T10" fmla="*/ 3621 w 5007"/>
              <a:gd name="T11" fmla="*/ 458 h 7245"/>
              <a:gd name="T12" fmla="*/ 3542 w 5007"/>
              <a:gd name="T13" fmla="*/ 706 h 7245"/>
              <a:gd name="T14" fmla="*/ 3228 w 5007"/>
              <a:gd name="T15" fmla="*/ 811 h 7245"/>
              <a:gd name="T16" fmla="*/ 2824 w 5007"/>
              <a:gd name="T17" fmla="*/ 850 h 7245"/>
              <a:gd name="T18" fmla="*/ 2837 w 5007"/>
              <a:gd name="T19" fmla="*/ 1216 h 7245"/>
              <a:gd name="T20" fmla="*/ 2628 w 5007"/>
              <a:gd name="T21" fmla="*/ 1438 h 7245"/>
              <a:gd name="T22" fmla="*/ 2183 w 5007"/>
              <a:gd name="T23" fmla="*/ 1478 h 7245"/>
              <a:gd name="T24" fmla="*/ 2183 w 5007"/>
              <a:gd name="T25" fmla="*/ 1713 h 7245"/>
              <a:gd name="T26" fmla="*/ 2432 w 5007"/>
              <a:gd name="T27" fmla="*/ 1661 h 7245"/>
              <a:gd name="T28" fmla="*/ 2406 w 5007"/>
              <a:gd name="T29" fmla="*/ 1844 h 7245"/>
              <a:gd name="T30" fmla="*/ 2327 w 5007"/>
              <a:gd name="T31" fmla="*/ 2092 h 7245"/>
              <a:gd name="T32" fmla="*/ 2183 w 5007"/>
              <a:gd name="T33" fmla="*/ 2288 h 7245"/>
              <a:gd name="T34" fmla="*/ 2000 w 5007"/>
              <a:gd name="T35" fmla="*/ 2615 h 7245"/>
              <a:gd name="T36" fmla="*/ 1856 w 5007"/>
              <a:gd name="T37" fmla="*/ 3047 h 7245"/>
              <a:gd name="T38" fmla="*/ 1647 w 5007"/>
              <a:gd name="T39" fmla="*/ 3570 h 7245"/>
              <a:gd name="T40" fmla="*/ 1490 w 5007"/>
              <a:gd name="T41" fmla="*/ 3831 h 7245"/>
              <a:gd name="T42" fmla="*/ 1255 w 5007"/>
              <a:gd name="T43" fmla="*/ 4276 h 7245"/>
              <a:gd name="T44" fmla="*/ 1216 w 5007"/>
              <a:gd name="T45" fmla="*/ 4302 h 7245"/>
              <a:gd name="T46" fmla="*/ 941 w 5007"/>
              <a:gd name="T47" fmla="*/ 4498 h 7245"/>
              <a:gd name="T48" fmla="*/ 810 w 5007"/>
              <a:gd name="T49" fmla="*/ 4590 h 7245"/>
              <a:gd name="T50" fmla="*/ 549 w 5007"/>
              <a:gd name="T51" fmla="*/ 4773 h 7245"/>
              <a:gd name="T52" fmla="*/ 379 w 5007"/>
              <a:gd name="T53" fmla="*/ 4903 h 7245"/>
              <a:gd name="T54" fmla="*/ 327 w 5007"/>
              <a:gd name="T55" fmla="*/ 5100 h 7245"/>
              <a:gd name="T56" fmla="*/ 261 w 5007"/>
              <a:gd name="T57" fmla="*/ 5244 h 7245"/>
              <a:gd name="T58" fmla="*/ 39 w 5007"/>
              <a:gd name="T59" fmla="*/ 5453 h 7245"/>
              <a:gd name="T60" fmla="*/ 52 w 5007"/>
              <a:gd name="T61" fmla="*/ 5767 h 7245"/>
              <a:gd name="T62" fmla="*/ 130 w 5007"/>
              <a:gd name="T63" fmla="*/ 5963 h 7245"/>
              <a:gd name="T64" fmla="*/ 222 w 5007"/>
              <a:gd name="T65" fmla="*/ 6172 h 7245"/>
              <a:gd name="T66" fmla="*/ 261 w 5007"/>
              <a:gd name="T67" fmla="*/ 6316 h 7245"/>
              <a:gd name="T68" fmla="*/ 105 w 5007"/>
              <a:gd name="T69" fmla="*/ 6551 h 7245"/>
              <a:gd name="T70" fmla="*/ 130 w 5007"/>
              <a:gd name="T71" fmla="*/ 6708 h 7245"/>
              <a:gd name="T72" fmla="*/ 405 w 5007"/>
              <a:gd name="T73" fmla="*/ 7179 h 7245"/>
              <a:gd name="T74" fmla="*/ 1176 w 5007"/>
              <a:gd name="T75" fmla="*/ 6773 h 7245"/>
              <a:gd name="T76" fmla="*/ 1490 w 5007"/>
              <a:gd name="T77" fmla="*/ 6394 h 7245"/>
              <a:gd name="T78" fmla="*/ 1699 w 5007"/>
              <a:gd name="T79" fmla="*/ 6629 h 7245"/>
              <a:gd name="T80" fmla="*/ 1856 w 5007"/>
              <a:gd name="T81" fmla="*/ 6538 h 7245"/>
              <a:gd name="T82" fmla="*/ 2026 w 5007"/>
              <a:gd name="T83" fmla="*/ 5923 h 7245"/>
              <a:gd name="T84" fmla="*/ 1856 w 5007"/>
              <a:gd name="T85" fmla="*/ 5256 h 7245"/>
              <a:gd name="T86" fmla="*/ 1843 w 5007"/>
              <a:gd name="T87" fmla="*/ 4145 h 7245"/>
              <a:gd name="T88" fmla="*/ 2118 w 5007"/>
              <a:gd name="T89" fmla="*/ 3740 h 7245"/>
              <a:gd name="T90" fmla="*/ 2353 w 5007"/>
              <a:gd name="T91" fmla="*/ 2785 h 7245"/>
              <a:gd name="T92" fmla="*/ 2602 w 5007"/>
              <a:gd name="T93" fmla="*/ 1948 h 7245"/>
              <a:gd name="T94" fmla="*/ 3150 w 5007"/>
              <a:gd name="T95" fmla="*/ 1661 h 7245"/>
              <a:gd name="T96" fmla="*/ 3280 w 5007"/>
              <a:gd name="T97" fmla="*/ 1177 h 7245"/>
              <a:gd name="T98" fmla="*/ 3856 w 5007"/>
              <a:gd name="T99" fmla="*/ 1256 h 7245"/>
              <a:gd name="T100" fmla="*/ 4222 w 5007"/>
              <a:gd name="T101" fmla="*/ 654 h 7245"/>
              <a:gd name="T102" fmla="*/ 4706 w 5007"/>
              <a:gd name="T103" fmla="*/ 602 h 7245"/>
              <a:gd name="T104" fmla="*/ 4836 w 5007"/>
              <a:gd name="T105" fmla="*/ 798 h 7245"/>
              <a:gd name="T106" fmla="*/ 5006 w 5007"/>
              <a:gd name="T107" fmla="*/ 419 h 7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007" h="7245">
                <a:moveTo>
                  <a:pt x="4836" y="419"/>
                </a:moveTo>
                <a:lnTo>
                  <a:pt x="4836" y="419"/>
                </a:lnTo>
                <a:cubicBezTo>
                  <a:pt x="4849" y="471"/>
                  <a:pt x="4849" y="471"/>
                  <a:pt x="4849" y="471"/>
                </a:cubicBezTo>
                <a:cubicBezTo>
                  <a:pt x="4732" y="536"/>
                  <a:pt x="4732" y="536"/>
                  <a:pt x="4732" y="536"/>
                </a:cubicBezTo>
                <a:cubicBezTo>
                  <a:pt x="4706" y="432"/>
                  <a:pt x="4706" y="432"/>
                  <a:pt x="4706" y="432"/>
                </a:cubicBezTo>
                <a:cubicBezTo>
                  <a:pt x="4510" y="340"/>
                  <a:pt x="4510" y="340"/>
                  <a:pt x="4510" y="340"/>
                </a:cubicBezTo>
                <a:cubicBezTo>
                  <a:pt x="4771" y="301"/>
                  <a:pt x="4771" y="301"/>
                  <a:pt x="4771" y="301"/>
                </a:cubicBezTo>
                <a:cubicBezTo>
                  <a:pt x="4863" y="131"/>
                  <a:pt x="4863" y="131"/>
                  <a:pt x="4863" y="131"/>
                </a:cubicBezTo>
                <a:cubicBezTo>
                  <a:pt x="4431" y="13"/>
                  <a:pt x="4431" y="13"/>
                  <a:pt x="4431" y="13"/>
                </a:cubicBezTo>
                <a:cubicBezTo>
                  <a:pt x="4405" y="223"/>
                  <a:pt x="4405" y="223"/>
                  <a:pt x="4405" y="223"/>
                </a:cubicBezTo>
                <a:cubicBezTo>
                  <a:pt x="4288" y="105"/>
                  <a:pt x="4288" y="105"/>
                  <a:pt x="4288" y="105"/>
                </a:cubicBezTo>
                <a:cubicBezTo>
                  <a:pt x="4300" y="0"/>
                  <a:pt x="4300" y="0"/>
                  <a:pt x="4300" y="0"/>
                </a:cubicBezTo>
                <a:cubicBezTo>
                  <a:pt x="4300" y="0"/>
                  <a:pt x="4157" y="13"/>
                  <a:pt x="4131" y="13"/>
                </a:cubicBezTo>
                <a:cubicBezTo>
                  <a:pt x="4117" y="13"/>
                  <a:pt x="4196" y="170"/>
                  <a:pt x="4196" y="170"/>
                </a:cubicBezTo>
                <a:cubicBezTo>
                  <a:pt x="4104" y="340"/>
                  <a:pt x="4104" y="340"/>
                  <a:pt x="4104" y="340"/>
                </a:cubicBezTo>
                <a:cubicBezTo>
                  <a:pt x="3987" y="157"/>
                  <a:pt x="3987" y="157"/>
                  <a:pt x="3987" y="157"/>
                </a:cubicBezTo>
                <a:cubicBezTo>
                  <a:pt x="3908" y="497"/>
                  <a:pt x="3908" y="497"/>
                  <a:pt x="3908" y="497"/>
                </a:cubicBezTo>
                <a:cubicBezTo>
                  <a:pt x="3843" y="523"/>
                  <a:pt x="3843" y="523"/>
                  <a:pt x="3843" y="523"/>
                </a:cubicBezTo>
                <a:cubicBezTo>
                  <a:pt x="3856" y="314"/>
                  <a:pt x="3856" y="314"/>
                  <a:pt x="3856" y="314"/>
                </a:cubicBezTo>
                <a:cubicBezTo>
                  <a:pt x="3856" y="210"/>
                  <a:pt x="3856" y="210"/>
                  <a:pt x="3856" y="210"/>
                </a:cubicBezTo>
                <a:cubicBezTo>
                  <a:pt x="3803" y="79"/>
                  <a:pt x="3803" y="79"/>
                  <a:pt x="3803" y="79"/>
                </a:cubicBezTo>
                <a:cubicBezTo>
                  <a:pt x="3699" y="170"/>
                  <a:pt x="3699" y="170"/>
                  <a:pt x="3699" y="170"/>
                </a:cubicBezTo>
                <a:cubicBezTo>
                  <a:pt x="3686" y="353"/>
                  <a:pt x="3686" y="353"/>
                  <a:pt x="3686" y="353"/>
                </a:cubicBezTo>
                <a:cubicBezTo>
                  <a:pt x="3621" y="458"/>
                  <a:pt x="3621" y="458"/>
                  <a:pt x="3621" y="458"/>
                </a:cubicBezTo>
                <a:cubicBezTo>
                  <a:pt x="3477" y="340"/>
                  <a:pt x="3477" y="340"/>
                  <a:pt x="3477" y="340"/>
                </a:cubicBezTo>
                <a:cubicBezTo>
                  <a:pt x="3307" y="471"/>
                  <a:pt x="3307" y="471"/>
                  <a:pt x="3307" y="471"/>
                </a:cubicBezTo>
                <a:cubicBezTo>
                  <a:pt x="3542" y="562"/>
                  <a:pt x="3542" y="562"/>
                  <a:pt x="3542" y="562"/>
                </a:cubicBezTo>
                <a:cubicBezTo>
                  <a:pt x="3542" y="706"/>
                  <a:pt x="3542" y="706"/>
                  <a:pt x="3542" y="706"/>
                </a:cubicBezTo>
                <a:cubicBezTo>
                  <a:pt x="3477" y="641"/>
                  <a:pt x="3477" y="641"/>
                  <a:pt x="3477" y="641"/>
                </a:cubicBezTo>
                <a:cubicBezTo>
                  <a:pt x="3215" y="706"/>
                  <a:pt x="3215" y="706"/>
                  <a:pt x="3215" y="706"/>
                </a:cubicBezTo>
                <a:cubicBezTo>
                  <a:pt x="3346" y="824"/>
                  <a:pt x="3346" y="824"/>
                  <a:pt x="3346" y="824"/>
                </a:cubicBezTo>
                <a:cubicBezTo>
                  <a:pt x="3228" y="811"/>
                  <a:pt x="3228" y="811"/>
                  <a:pt x="3228" y="811"/>
                </a:cubicBezTo>
                <a:cubicBezTo>
                  <a:pt x="3124" y="1046"/>
                  <a:pt x="3124" y="1046"/>
                  <a:pt x="3124" y="1046"/>
                </a:cubicBezTo>
                <a:cubicBezTo>
                  <a:pt x="3045" y="876"/>
                  <a:pt x="3045" y="876"/>
                  <a:pt x="3045" y="876"/>
                </a:cubicBezTo>
                <a:cubicBezTo>
                  <a:pt x="2981" y="1033"/>
                  <a:pt x="2981" y="1033"/>
                  <a:pt x="2981" y="1033"/>
                </a:cubicBezTo>
                <a:cubicBezTo>
                  <a:pt x="2824" y="850"/>
                  <a:pt x="2824" y="850"/>
                  <a:pt x="2824" y="850"/>
                </a:cubicBezTo>
                <a:cubicBezTo>
                  <a:pt x="2876" y="1072"/>
                  <a:pt x="2876" y="1072"/>
                  <a:pt x="2876" y="1072"/>
                </a:cubicBezTo>
                <a:cubicBezTo>
                  <a:pt x="2772" y="1007"/>
                  <a:pt x="2772" y="1007"/>
                  <a:pt x="2772" y="1007"/>
                </a:cubicBezTo>
                <a:cubicBezTo>
                  <a:pt x="2693" y="1059"/>
                  <a:pt x="2693" y="1059"/>
                  <a:pt x="2693" y="1059"/>
                </a:cubicBezTo>
                <a:cubicBezTo>
                  <a:pt x="2837" y="1216"/>
                  <a:pt x="2837" y="1216"/>
                  <a:pt x="2837" y="1216"/>
                </a:cubicBezTo>
                <a:cubicBezTo>
                  <a:pt x="2732" y="1229"/>
                  <a:pt x="2732" y="1229"/>
                  <a:pt x="2732" y="1229"/>
                </a:cubicBezTo>
                <a:cubicBezTo>
                  <a:pt x="2523" y="1190"/>
                  <a:pt x="2523" y="1190"/>
                  <a:pt x="2523" y="1190"/>
                </a:cubicBezTo>
                <a:cubicBezTo>
                  <a:pt x="2458" y="1386"/>
                  <a:pt x="2458" y="1386"/>
                  <a:pt x="2458" y="1386"/>
                </a:cubicBezTo>
                <a:cubicBezTo>
                  <a:pt x="2628" y="1438"/>
                  <a:pt x="2628" y="1438"/>
                  <a:pt x="2628" y="1438"/>
                </a:cubicBezTo>
                <a:cubicBezTo>
                  <a:pt x="2589" y="1595"/>
                  <a:pt x="2589" y="1595"/>
                  <a:pt x="2589" y="1595"/>
                </a:cubicBezTo>
                <a:cubicBezTo>
                  <a:pt x="2471" y="1556"/>
                  <a:pt x="2471" y="1556"/>
                  <a:pt x="2471" y="1556"/>
                </a:cubicBezTo>
                <a:cubicBezTo>
                  <a:pt x="2419" y="1504"/>
                  <a:pt x="2419" y="1504"/>
                  <a:pt x="2419" y="1504"/>
                </a:cubicBezTo>
                <a:cubicBezTo>
                  <a:pt x="2183" y="1478"/>
                  <a:pt x="2183" y="1478"/>
                  <a:pt x="2183" y="1478"/>
                </a:cubicBezTo>
                <a:cubicBezTo>
                  <a:pt x="2379" y="1543"/>
                  <a:pt x="2379" y="1543"/>
                  <a:pt x="2379" y="1543"/>
                </a:cubicBezTo>
                <a:cubicBezTo>
                  <a:pt x="2288" y="1608"/>
                  <a:pt x="2288" y="1608"/>
                  <a:pt x="2288" y="1608"/>
                </a:cubicBezTo>
                <a:cubicBezTo>
                  <a:pt x="2039" y="1674"/>
                  <a:pt x="2039" y="1674"/>
                  <a:pt x="2039" y="1674"/>
                </a:cubicBezTo>
                <a:cubicBezTo>
                  <a:pt x="2183" y="1713"/>
                  <a:pt x="2183" y="1713"/>
                  <a:pt x="2183" y="1713"/>
                </a:cubicBezTo>
                <a:cubicBezTo>
                  <a:pt x="2209" y="1792"/>
                  <a:pt x="2209" y="1792"/>
                  <a:pt x="2209" y="1792"/>
                </a:cubicBezTo>
                <a:cubicBezTo>
                  <a:pt x="2301" y="1713"/>
                  <a:pt x="2301" y="1713"/>
                  <a:pt x="2301" y="1713"/>
                </a:cubicBezTo>
                <a:cubicBezTo>
                  <a:pt x="2353" y="1739"/>
                  <a:pt x="2353" y="1739"/>
                  <a:pt x="2353" y="1739"/>
                </a:cubicBezTo>
                <a:cubicBezTo>
                  <a:pt x="2432" y="1661"/>
                  <a:pt x="2432" y="1661"/>
                  <a:pt x="2432" y="1661"/>
                </a:cubicBezTo>
                <a:cubicBezTo>
                  <a:pt x="2497" y="1700"/>
                  <a:pt x="2497" y="1700"/>
                  <a:pt x="2497" y="1700"/>
                </a:cubicBezTo>
                <a:cubicBezTo>
                  <a:pt x="2654" y="1687"/>
                  <a:pt x="2654" y="1687"/>
                  <a:pt x="2654" y="1687"/>
                </a:cubicBezTo>
                <a:cubicBezTo>
                  <a:pt x="2589" y="1779"/>
                  <a:pt x="2589" y="1779"/>
                  <a:pt x="2589" y="1779"/>
                </a:cubicBezTo>
                <a:cubicBezTo>
                  <a:pt x="2406" y="1844"/>
                  <a:pt x="2406" y="1844"/>
                  <a:pt x="2406" y="1844"/>
                </a:cubicBezTo>
                <a:cubicBezTo>
                  <a:pt x="2445" y="1988"/>
                  <a:pt x="2445" y="1988"/>
                  <a:pt x="2445" y="1988"/>
                </a:cubicBezTo>
                <a:cubicBezTo>
                  <a:pt x="2209" y="2040"/>
                  <a:pt x="2209" y="2040"/>
                  <a:pt x="2209" y="2040"/>
                </a:cubicBezTo>
                <a:cubicBezTo>
                  <a:pt x="2197" y="2131"/>
                  <a:pt x="2197" y="2131"/>
                  <a:pt x="2197" y="2131"/>
                </a:cubicBezTo>
                <a:cubicBezTo>
                  <a:pt x="2327" y="2092"/>
                  <a:pt x="2327" y="2092"/>
                  <a:pt x="2327" y="2092"/>
                </a:cubicBezTo>
                <a:cubicBezTo>
                  <a:pt x="2262" y="2171"/>
                  <a:pt x="2262" y="2171"/>
                  <a:pt x="2262" y="2171"/>
                </a:cubicBezTo>
                <a:cubicBezTo>
                  <a:pt x="2353" y="2210"/>
                  <a:pt x="2353" y="2210"/>
                  <a:pt x="2353" y="2210"/>
                </a:cubicBezTo>
                <a:cubicBezTo>
                  <a:pt x="2314" y="2262"/>
                  <a:pt x="2314" y="2262"/>
                  <a:pt x="2314" y="2262"/>
                </a:cubicBezTo>
                <a:cubicBezTo>
                  <a:pt x="2183" y="2288"/>
                  <a:pt x="2183" y="2288"/>
                  <a:pt x="2183" y="2288"/>
                </a:cubicBezTo>
                <a:cubicBezTo>
                  <a:pt x="2144" y="2354"/>
                  <a:pt x="2144" y="2354"/>
                  <a:pt x="2144" y="2354"/>
                </a:cubicBezTo>
                <a:cubicBezTo>
                  <a:pt x="2275" y="2406"/>
                  <a:pt x="2275" y="2406"/>
                  <a:pt x="2275" y="2406"/>
                </a:cubicBezTo>
                <a:cubicBezTo>
                  <a:pt x="2131" y="2472"/>
                  <a:pt x="2131" y="2472"/>
                  <a:pt x="2131" y="2472"/>
                </a:cubicBezTo>
                <a:cubicBezTo>
                  <a:pt x="2000" y="2615"/>
                  <a:pt x="2000" y="2615"/>
                  <a:pt x="2000" y="2615"/>
                </a:cubicBezTo>
                <a:cubicBezTo>
                  <a:pt x="1883" y="2838"/>
                  <a:pt x="1883" y="2838"/>
                  <a:pt x="1883" y="2838"/>
                </a:cubicBezTo>
                <a:cubicBezTo>
                  <a:pt x="1935" y="2903"/>
                  <a:pt x="1935" y="2903"/>
                  <a:pt x="1935" y="2903"/>
                </a:cubicBezTo>
                <a:cubicBezTo>
                  <a:pt x="1791" y="3007"/>
                  <a:pt x="1791" y="3007"/>
                  <a:pt x="1791" y="3007"/>
                </a:cubicBezTo>
                <a:cubicBezTo>
                  <a:pt x="1856" y="3047"/>
                  <a:pt x="1856" y="3047"/>
                  <a:pt x="1856" y="3047"/>
                </a:cubicBezTo>
                <a:cubicBezTo>
                  <a:pt x="1791" y="3230"/>
                  <a:pt x="1791" y="3230"/>
                  <a:pt x="1791" y="3230"/>
                </a:cubicBezTo>
                <a:cubicBezTo>
                  <a:pt x="1804" y="3413"/>
                  <a:pt x="1804" y="3413"/>
                  <a:pt x="1804" y="3413"/>
                </a:cubicBezTo>
                <a:cubicBezTo>
                  <a:pt x="1856" y="3478"/>
                  <a:pt x="1856" y="3478"/>
                  <a:pt x="1856" y="3478"/>
                </a:cubicBezTo>
                <a:cubicBezTo>
                  <a:pt x="1647" y="3570"/>
                  <a:pt x="1647" y="3570"/>
                  <a:pt x="1647" y="3570"/>
                </a:cubicBezTo>
                <a:cubicBezTo>
                  <a:pt x="1556" y="3648"/>
                  <a:pt x="1556" y="3648"/>
                  <a:pt x="1556" y="3648"/>
                </a:cubicBezTo>
                <a:cubicBezTo>
                  <a:pt x="1634" y="3687"/>
                  <a:pt x="1634" y="3687"/>
                  <a:pt x="1634" y="3687"/>
                </a:cubicBezTo>
                <a:cubicBezTo>
                  <a:pt x="1530" y="3884"/>
                  <a:pt x="1530" y="3884"/>
                  <a:pt x="1530" y="3884"/>
                </a:cubicBezTo>
                <a:cubicBezTo>
                  <a:pt x="1490" y="3831"/>
                  <a:pt x="1490" y="3831"/>
                  <a:pt x="1490" y="3831"/>
                </a:cubicBezTo>
                <a:cubicBezTo>
                  <a:pt x="1333" y="3949"/>
                  <a:pt x="1333" y="3949"/>
                  <a:pt x="1333" y="3949"/>
                </a:cubicBezTo>
                <a:cubicBezTo>
                  <a:pt x="1281" y="4171"/>
                  <a:pt x="1281" y="4171"/>
                  <a:pt x="1281" y="4171"/>
                </a:cubicBezTo>
                <a:cubicBezTo>
                  <a:pt x="1151" y="4263"/>
                  <a:pt x="1151" y="4263"/>
                  <a:pt x="1151" y="4263"/>
                </a:cubicBezTo>
                <a:cubicBezTo>
                  <a:pt x="1255" y="4276"/>
                  <a:pt x="1255" y="4276"/>
                  <a:pt x="1255" y="4276"/>
                </a:cubicBezTo>
                <a:cubicBezTo>
                  <a:pt x="1281" y="4341"/>
                  <a:pt x="1281" y="4341"/>
                  <a:pt x="1281" y="4341"/>
                </a:cubicBezTo>
                <a:cubicBezTo>
                  <a:pt x="1490" y="4302"/>
                  <a:pt x="1490" y="4302"/>
                  <a:pt x="1490" y="4302"/>
                </a:cubicBezTo>
                <a:cubicBezTo>
                  <a:pt x="1255" y="4420"/>
                  <a:pt x="1255" y="4420"/>
                  <a:pt x="1255" y="4420"/>
                </a:cubicBezTo>
                <a:cubicBezTo>
                  <a:pt x="1216" y="4302"/>
                  <a:pt x="1216" y="4302"/>
                  <a:pt x="1216" y="4302"/>
                </a:cubicBezTo>
                <a:cubicBezTo>
                  <a:pt x="1137" y="4341"/>
                  <a:pt x="1137" y="4341"/>
                  <a:pt x="1137" y="4341"/>
                </a:cubicBezTo>
                <a:cubicBezTo>
                  <a:pt x="1085" y="4459"/>
                  <a:pt x="1085" y="4459"/>
                  <a:pt x="1085" y="4459"/>
                </a:cubicBezTo>
                <a:cubicBezTo>
                  <a:pt x="1020" y="4420"/>
                  <a:pt x="1020" y="4420"/>
                  <a:pt x="1020" y="4420"/>
                </a:cubicBezTo>
                <a:cubicBezTo>
                  <a:pt x="941" y="4498"/>
                  <a:pt x="941" y="4498"/>
                  <a:pt x="941" y="4498"/>
                </a:cubicBezTo>
                <a:cubicBezTo>
                  <a:pt x="941" y="4551"/>
                  <a:pt x="941" y="4551"/>
                  <a:pt x="941" y="4551"/>
                </a:cubicBezTo>
                <a:cubicBezTo>
                  <a:pt x="889" y="4590"/>
                  <a:pt x="889" y="4590"/>
                  <a:pt x="889" y="4590"/>
                </a:cubicBezTo>
                <a:cubicBezTo>
                  <a:pt x="876" y="4655"/>
                  <a:pt x="876" y="4655"/>
                  <a:pt x="876" y="4655"/>
                </a:cubicBezTo>
                <a:cubicBezTo>
                  <a:pt x="810" y="4590"/>
                  <a:pt x="810" y="4590"/>
                  <a:pt x="810" y="4590"/>
                </a:cubicBezTo>
                <a:cubicBezTo>
                  <a:pt x="876" y="4746"/>
                  <a:pt x="876" y="4746"/>
                  <a:pt x="876" y="4746"/>
                </a:cubicBezTo>
                <a:cubicBezTo>
                  <a:pt x="758" y="4668"/>
                  <a:pt x="758" y="4668"/>
                  <a:pt x="758" y="4668"/>
                </a:cubicBezTo>
                <a:cubicBezTo>
                  <a:pt x="562" y="4655"/>
                  <a:pt x="562" y="4655"/>
                  <a:pt x="562" y="4655"/>
                </a:cubicBezTo>
                <a:cubicBezTo>
                  <a:pt x="549" y="4773"/>
                  <a:pt x="549" y="4773"/>
                  <a:pt x="549" y="4773"/>
                </a:cubicBezTo>
                <a:cubicBezTo>
                  <a:pt x="680" y="4773"/>
                  <a:pt x="680" y="4773"/>
                  <a:pt x="680" y="4773"/>
                </a:cubicBezTo>
                <a:cubicBezTo>
                  <a:pt x="653" y="4864"/>
                  <a:pt x="653" y="4864"/>
                  <a:pt x="653" y="4864"/>
                </a:cubicBezTo>
                <a:cubicBezTo>
                  <a:pt x="562" y="4851"/>
                  <a:pt x="562" y="4851"/>
                  <a:pt x="562" y="4851"/>
                </a:cubicBezTo>
                <a:cubicBezTo>
                  <a:pt x="379" y="4903"/>
                  <a:pt x="379" y="4903"/>
                  <a:pt x="379" y="4903"/>
                </a:cubicBezTo>
                <a:cubicBezTo>
                  <a:pt x="431" y="4956"/>
                  <a:pt x="431" y="4956"/>
                  <a:pt x="431" y="4956"/>
                </a:cubicBezTo>
                <a:cubicBezTo>
                  <a:pt x="392" y="5008"/>
                  <a:pt x="392" y="5008"/>
                  <a:pt x="392" y="5008"/>
                </a:cubicBezTo>
                <a:cubicBezTo>
                  <a:pt x="300" y="5034"/>
                  <a:pt x="300" y="5034"/>
                  <a:pt x="300" y="5034"/>
                </a:cubicBezTo>
                <a:cubicBezTo>
                  <a:pt x="327" y="5100"/>
                  <a:pt x="327" y="5100"/>
                  <a:pt x="327" y="5100"/>
                </a:cubicBezTo>
                <a:cubicBezTo>
                  <a:pt x="261" y="5087"/>
                  <a:pt x="261" y="5087"/>
                  <a:pt x="261" y="5087"/>
                </a:cubicBezTo>
                <a:cubicBezTo>
                  <a:pt x="65" y="5047"/>
                  <a:pt x="65" y="5047"/>
                  <a:pt x="65" y="5047"/>
                </a:cubicBezTo>
                <a:cubicBezTo>
                  <a:pt x="91" y="5165"/>
                  <a:pt x="91" y="5165"/>
                  <a:pt x="91" y="5165"/>
                </a:cubicBezTo>
                <a:cubicBezTo>
                  <a:pt x="261" y="5244"/>
                  <a:pt x="261" y="5244"/>
                  <a:pt x="261" y="5244"/>
                </a:cubicBezTo>
                <a:cubicBezTo>
                  <a:pt x="117" y="5217"/>
                  <a:pt x="117" y="5217"/>
                  <a:pt x="117" y="5217"/>
                </a:cubicBezTo>
                <a:cubicBezTo>
                  <a:pt x="52" y="5322"/>
                  <a:pt x="52" y="5322"/>
                  <a:pt x="52" y="5322"/>
                </a:cubicBezTo>
                <a:cubicBezTo>
                  <a:pt x="105" y="5440"/>
                  <a:pt x="105" y="5440"/>
                  <a:pt x="105" y="5440"/>
                </a:cubicBezTo>
                <a:cubicBezTo>
                  <a:pt x="39" y="5453"/>
                  <a:pt x="39" y="5453"/>
                  <a:pt x="39" y="5453"/>
                </a:cubicBezTo>
                <a:cubicBezTo>
                  <a:pt x="39" y="5570"/>
                  <a:pt x="39" y="5570"/>
                  <a:pt x="39" y="5570"/>
                </a:cubicBezTo>
                <a:cubicBezTo>
                  <a:pt x="235" y="5636"/>
                  <a:pt x="235" y="5636"/>
                  <a:pt x="235" y="5636"/>
                </a:cubicBezTo>
                <a:cubicBezTo>
                  <a:pt x="39" y="5649"/>
                  <a:pt x="39" y="5649"/>
                  <a:pt x="39" y="5649"/>
                </a:cubicBezTo>
                <a:cubicBezTo>
                  <a:pt x="52" y="5767"/>
                  <a:pt x="52" y="5767"/>
                  <a:pt x="52" y="5767"/>
                </a:cubicBezTo>
                <a:cubicBezTo>
                  <a:pt x="0" y="5806"/>
                  <a:pt x="0" y="5806"/>
                  <a:pt x="0" y="5806"/>
                </a:cubicBezTo>
                <a:cubicBezTo>
                  <a:pt x="65" y="5884"/>
                  <a:pt x="65" y="5884"/>
                  <a:pt x="65" y="5884"/>
                </a:cubicBezTo>
                <a:cubicBezTo>
                  <a:pt x="170" y="5845"/>
                  <a:pt x="170" y="5845"/>
                  <a:pt x="170" y="5845"/>
                </a:cubicBezTo>
                <a:cubicBezTo>
                  <a:pt x="130" y="5963"/>
                  <a:pt x="130" y="5963"/>
                  <a:pt x="130" y="5963"/>
                </a:cubicBezTo>
                <a:cubicBezTo>
                  <a:pt x="65" y="5949"/>
                  <a:pt x="65" y="5949"/>
                  <a:pt x="65" y="5949"/>
                </a:cubicBezTo>
                <a:cubicBezTo>
                  <a:pt x="78" y="6093"/>
                  <a:pt x="78" y="6093"/>
                  <a:pt x="78" y="6093"/>
                </a:cubicBezTo>
                <a:cubicBezTo>
                  <a:pt x="157" y="6093"/>
                  <a:pt x="157" y="6093"/>
                  <a:pt x="157" y="6093"/>
                </a:cubicBezTo>
                <a:cubicBezTo>
                  <a:pt x="222" y="6172"/>
                  <a:pt x="222" y="6172"/>
                  <a:pt x="222" y="6172"/>
                </a:cubicBezTo>
                <a:cubicBezTo>
                  <a:pt x="274" y="6080"/>
                  <a:pt x="274" y="6080"/>
                  <a:pt x="274" y="6080"/>
                </a:cubicBezTo>
                <a:cubicBezTo>
                  <a:pt x="327" y="6133"/>
                  <a:pt x="327" y="6133"/>
                  <a:pt x="327" y="6133"/>
                </a:cubicBezTo>
                <a:cubicBezTo>
                  <a:pt x="196" y="6263"/>
                  <a:pt x="196" y="6263"/>
                  <a:pt x="196" y="6263"/>
                </a:cubicBezTo>
                <a:cubicBezTo>
                  <a:pt x="261" y="6316"/>
                  <a:pt x="261" y="6316"/>
                  <a:pt x="261" y="6316"/>
                </a:cubicBezTo>
                <a:cubicBezTo>
                  <a:pt x="130" y="6394"/>
                  <a:pt x="130" y="6394"/>
                  <a:pt x="130" y="6394"/>
                </a:cubicBezTo>
                <a:cubicBezTo>
                  <a:pt x="78" y="6381"/>
                  <a:pt x="78" y="6381"/>
                  <a:pt x="78" y="6381"/>
                </a:cubicBezTo>
                <a:cubicBezTo>
                  <a:pt x="52" y="6629"/>
                  <a:pt x="52" y="6629"/>
                  <a:pt x="52" y="6629"/>
                </a:cubicBezTo>
                <a:cubicBezTo>
                  <a:pt x="105" y="6551"/>
                  <a:pt x="105" y="6551"/>
                  <a:pt x="105" y="6551"/>
                </a:cubicBezTo>
                <a:cubicBezTo>
                  <a:pt x="196" y="6538"/>
                  <a:pt x="196" y="6538"/>
                  <a:pt x="196" y="6538"/>
                </a:cubicBezTo>
                <a:cubicBezTo>
                  <a:pt x="327" y="6564"/>
                  <a:pt x="327" y="6564"/>
                  <a:pt x="327" y="6564"/>
                </a:cubicBezTo>
                <a:cubicBezTo>
                  <a:pt x="261" y="6760"/>
                  <a:pt x="261" y="6760"/>
                  <a:pt x="261" y="6760"/>
                </a:cubicBezTo>
                <a:cubicBezTo>
                  <a:pt x="130" y="6708"/>
                  <a:pt x="130" y="6708"/>
                  <a:pt x="130" y="6708"/>
                </a:cubicBezTo>
                <a:cubicBezTo>
                  <a:pt x="105" y="6852"/>
                  <a:pt x="105" y="6852"/>
                  <a:pt x="105" y="6852"/>
                </a:cubicBezTo>
                <a:cubicBezTo>
                  <a:pt x="209" y="6957"/>
                  <a:pt x="209" y="6957"/>
                  <a:pt x="209" y="6957"/>
                </a:cubicBezTo>
                <a:cubicBezTo>
                  <a:pt x="405" y="7113"/>
                  <a:pt x="405" y="7113"/>
                  <a:pt x="405" y="7113"/>
                </a:cubicBezTo>
                <a:cubicBezTo>
                  <a:pt x="405" y="7179"/>
                  <a:pt x="405" y="7179"/>
                  <a:pt x="405" y="7179"/>
                </a:cubicBezTo>
                <a:cubicBezTo>
                  <a:pt x="484" y="7166"/>
                  <a:pt x="484" y="7166"/>
                  <a:pt x="484" y="7166"/>
                </a:cubicBezTo>
                <a:cubicBezTo>
                  <a:pt x="640" y="7244"/>
                  <a:pt x="640" y="7244"/>
                  <a:pt x="640" y="7244"/>
                </a:cubicBezTo>
                <a:cubicBezTo>
                  <a:pt x="941" y="7126"/>
                  <a:pt x="941" y="7126"/>
                  <a:pt x="941" y="7126"/>
                </a:cubicBezTo>
                <a:cubicBezTo>
                  <a:pt x="1176" y="6773"/>
                  <a:pt x="1176" y="6773"/>
                  <a:pt x="1176" y="6773"/>
                </a:cubicBezTo>
                <a:cubicBezTo>
                  <a:pt x="1399" y="6695"/>
                  <a:pt x="1399" y="6695"/>
                  <a:pt x="1399" y="6695"/>
                </a:cubicBezTo>
                <a:cubicBezTo>
                  <a:pt x="1503" y="6564"/>
                  <a:pt x="1503" y="6564"/>
                  <a:pt x="1503" y="6564"/>
                </a:cubicBezTo>
                <a:cubicBezTo>
                  <a:pt x="1438" y="6407"/>
                  <a:pt x="1438" y="6407"/>
                  <a:pt x="1438" y="6407"/>
                </a:cubicBezTo>
                <a:cubicBezTo>
                  <a:pt x="1490" y="6394"/>
                  <a:pt x="1490" y="6394"/>
                  <a:pt x="1490" y="6394"/>
                </a:cubicBezTo>
                <a:cubicBezTo>
                  <a:pt x="1530" y="6329"/>
                  <a:pt x="1530" y="6329"/>
                  <a:pt x="1530" y="6329"/>
                </a:cubicBezTo>
                <a:cubicBezTo>
                  <a:pt x="1608" y="6590"/>
                  <a:pt x="1608" y="6590"/>
                  <a:pt x="1608" y="6590"/>
                </a:cubicBezTo>
                <a:cubicBezTo>
                  <a:pt x="1647" y="6590"/>
                  <a:pt x="1647" y="6590"/>
                  <a:pt x="1647" y="6590"/>
                </a:cubicBezTo>
                <a:cubicBezTo>
                  <a:pt x="1699" y="6629"/>
                  <a:pt x="1699" y="6629"/>
                  <a:pt x="1699" y="6629"/>
                </a:cubicBezTo>
                <a:cubicBezTo>
                  <a:pt x="1739" y="6656"/>
                  <a:pt x="1739" y="6656"/>
                  <a:pt x="1739" y="6656"/>
                </a:cubicBezTo>
                <a:cubicBezTo>
                  <a:pt x="1752" y="6734"/>
                  <a:pt x="1752" y="6734"/>
                  <a:pt x="1752" y="6734"/>
                </a:cubicBezTo>
                <a:cubicBezTo>
                  <a:pt x="1804" y="6734"/>
                  <a:pt x="1804" y="6734"/>
                  <a:pt x="1804" y="6734"/>
                </a:cubicBezTo>
                <a:cubicBezTo>
                  <a:pt x="1856" y="6538"/>
                  <a:pt x="1856" y="6538"/>
                  <a:pt x="1856" y="6538"/>
                </a:cubicBezTo>
                <a:cubicBezTo>
                  <a:pt x="1817" y="6394"/>
                  <a:pt x="1817" y="6394"/>
                  <a:pt x="1817" y="6394"/>
                </a:cubicBezTo>
                <a:cubicBezTo>
                  <a:pt x="1856" y="6263"/>
                  <a:pt x="1856" y="6263"/>
                  <a:pt x="1856" y="6263"/>
                </a:cubicBezTo>
                <a:cubicBezTo>
                  <a:pt x="1948" y="6185"/>
                  <a:pt x="1948" y="6185"/>
                  <a:pt x="1948" y="6185"/>
                </a:cubicBezTo>
                <a:cubicBezTo>
                  <a:pt x="2026" y="5923"/>
                  <a:pt x="2026" y="5923"/>
                  <a:pt x="2026" y="5923"/>
                </a:cubicBezTo>
                <a:cubicBezTo>
                  <a:pt x="1909" y="5623"/>
                  <a:pt x="1909" y="5623"/>
                  <a:pt x="1909" y="5623"/>
                </a:cubicBezTo>
                <a:cubicBezTo>
                  <a:pt x="2000" y="5597"/>
                  <a:pt x="2000" y="5597"/>
                  <a:pt x="2000" y="5597"/>
                </a:cubicBezTo>
                <a:cubicBezTo>
                  <a:pt x="2026" y="5440"/>
                  <a:pt x="2026" y="5440"/>
                  <a:pt x="2026" y="5440"/>
                </a:cubicBezTo>
                <a:cubicBezTo>
                  <a:pt x="1856" y="5256"/>
                  <a:pt x="1856" y="5256"/>
                  <a:pt x="1856" y="5256"/>
                </a:cubicBezTo>
                <a:cubicBezTo>
                  <a:pt x="1856" y="5021"/>
                  <a:pt x="1856" y="5021"/>
                  <a:pt x="1856" y="5021"/>
                </a:cubicBezTo>
                <a:cubicBezTo>
                  <a:pt x="1804" y="4773"/>
                  <a:pt x="1804" y="4773"/>
                  <a:pt x="1804" y="4773"/>
                </a:cubicBezTo>
                <a:cubicBezTo>
                  <a:pt x="1765" y="4446"/>
                  <a:pt x="1765" y="4446"/>
                  <a:pt x="1765" y="4446"/>
                </a:cubicBezTo>
                <a:cubicBezTo>
                  <a:pt x="1843" y="4145"/>
                  <a:pt x="1843" y="4145"/>
                  <a:pt x="1843" y="4145"/>
                </a:cubicBezTo>
                <a:cubicBezTo>
                  <a:pt x="2026" y="4041"/>
                  <a:pt x="2026" y="4041"/>
                  <a:pt x="2026" y="4041"/>
                </a:cubicBezTo>
                <a:cubicBezTo>
                  <a:pt x="2249" y="4028"/>
                  <a:pt x="2249" y="4028"/>
                  <a:pt x="2249" y="4028"/>
                </a:cubicBezTo>
                <a:cubicBezTo>
                  <a:pt x="2197" y="3818"/>
                  <a:pt x="2197" y="3818"/>
                  <a:pt x="2197" y="3818"/>
                </a:cubicBezTo>
                <a:cubicBezTo>
                  <a:pt x="2118" y="3740"/>
                  <a:pt x="2118" y="3740"/>
                  <a:pt x="2118" y="3740"/>
                </a:cubicBezTo>
                <a:cubicBezTo>
                  <a:pt x="2262" y="3361"/>
                  <a:pt x="2262" y="3361"/>
                  <a:pt x="2262" y="3361"/>
                </a:cubicBezTo>
                <a:cubicBezTo>
                  <a:pt x="2197" y="2995"/>
                  <a:pt x="2197" y="2995"/>
                  <a:pt x="2197" y="2995"/>
                </a:cubicBezTo>
                <a:cubicBezTo>
                  <a:pt x="2419" y="2890"/>
                  <a:pt x="2419" y="2890"/>
                  <a:pt x="2419" y="2890"/>
                </a:cubicBezTo>
                <a:cubicBezTo>
                  <a:pt x="2353" y="2785"/>
                  <a:pt x="2353" y="2785"/>
                  <a:pt x="2353" y="2785"/>
                </a:cubicBezTo>
                <a:cubicBezTo>
                  <a:pt x="2536" y="2459"/>
                  <a:pt x="2536" y="2459"/>
                  <a:pt x="2536" y="2459"/>
                </a:cubicBezTo>
                <a:cubicBezTo>
                  <a:pt x="2471" y="2275"/>
                  <a:pt x="2471" y="2275"/>
                  <a:pt x="2471" y="2275"/>
                </a:cubicBezTo>
                <a:cubicBezTo>
                  <a:pt x="2471" y="2262"/>
                  <a:pt x="2471" y="2262"/>
                  <a:pt x="2471" y="2262"/>
                </a:cubicBezTo>
                <a:cubicBezTo>
                  <a:pt x="2602" y="1948"/>
                  <a:pt x="2602" y="1948"/>
                  <a:pt x="2602" y="1948"/>
                </a:cubicBezTo>
                <a:cubicBezTo>
                  <a:pt x="2811" y="1922"/>
                  <a:pt x="2811" y="1922"/>
                  <a:pt x="2811" y="1922"/>
                </a:cubicBezTo>
                <a:cubicBezTo>
                  <a:pt x="2798" y="1687"/>
                  <a:pt x="2798" y="1687"/>
                  <a:pt x="2798" y="1687"/>
                </a:cubicBezTo>
                <a:cubicBezTo>
                  <a:pt x="2876" y="1622"/>
                  <a:pt x="2876" y="1622"/>
                  <a:pt x="2876" y="1622"/>
                </a:cubicBezTo>
                <a:cubicBezTo>
                  <a:pt x="3150" y="1661"/>
                  <a:pt x="3150" y="1661"/>
                  <a:pt x="3150" y="1661"/>
                </a:cubicBezTo>
                <a:cubicBezTo>
                  <a:pt x="3150" y="1438"/>
                  <a:pt x="3150" y="1438"/>
                  <a:pt x="3150" y="1438"/>
                </a:cubicBezTo>
                <a:cubicBezTo>
                  <a:pt x="3136" y="1321"/>
                  <a:pt x="3136" y="1321"/>
                  <a:pt x="3136" y="1321"/>
                </a:cubicBezTo>
                <a:cubicBezTo>
                  <a:pt x="3294" y="1269"/>
                  <a:pt x="3294" y="1269"/>
                  <a:pt x="3294" y="1269"/>
                </a:cubicBezTo>
                <a:cubicBezTo>
                  <a:pt x="3280" y="1177"/>
                  <a:pt x="3280" y="1177"/>
                  <a:pt x="3280" y="1177"/>
                </a:cubicBezTo>
                <a:cubicBezTo>
                  <a:pt x="3424" y="1125"/>
                  <a:pt x="3424" y="1125"/>
                  <a:pt x="3424" y="1125"/>
                </a:cubicBezTo>
                <a:cubicBezTo>
                  <a:pt x="3581" y="1386"/>
                  <a:pt x="3581" y="1386"/>
                  <a:pt x="3581" y="1386"/>
                </a:cubicBezTo>
                <a:cubicBezTo>
                  <a:pt x="3790" y="1373"/>
                  <a:pt x="3790" y="1373"/>
                  <a:pt x="3790" y="1373"/>
                </a:cubicBezTo>
                <a:cubicBezTo>
                  <a:pt x="3856" y="1256"/>
                  <a:pt x="3856" y="1256"/>
                  <a:pt x="3856" y="1256"/>
                </a:cubicBezTo>
                <a:cubicBezTo>
                  <a:pt x="4104" y="1347"/>
                  <a:pt x="4104" y="1347"/>
                  <a:pt x="4104" y="1347"/>
                </a:cubicBezTo>
                <a:cubicBezTo>
                  <a:pt x="4196" y="1072"/>
                  <a:pt x="4196" y="1072"/>
                  <a:pt x="4196" y="1072"/>
                </a:cubicBezTo>
                <a:cubicBezTo>
                  <a:pt x="4144" y="928"/>
                  <a:pt x="4144" y="928"/>
                  <a:pt x="4144" y="928"/>
                </a:cubicBezTo>
                <a:cubicBezTo>
                  <a:pt x="4222" y="654"/>
                  <a:pt x="4222" y="654"/>
                  <a:pt x="4222" y="654"/>
                </a:cubicBezTo>
                <a:cubicBezTo>
                  <a:pt x="4326" y="589"/>
                  <a:pt x="4326" y="589"/>
                  <a:pt x="4326" y="589"/>
                </a:cubicBezTo>
                <a:cubicBezTo>
                  <a:pt x="4431" y="458"/>
                  <a:pt x="4431" y="458"/>
                  <a:pt x="4431" y="458"/>
                </a:cubicBezTo>
                <a:cubicBezTo>
                  <a:pt x="4536" y="562"/>
                  <a:pt x="4536" y="562"/>
                  <a:pt x="4536" y="562"/>
                </a:cubicBezTo>
                <a:cubicBezTo>
                  <a:pt x="4706" y="602"/>
                  <a:pt x="4706" y="602"/>
                  <a:pt x="4706" y="602"/>
                </a:cubicBezTo>
                <a:cubicBezTo>
                  <a:pt x="4719" y="693"/>
                  <a:pt x="4719" y="693"/>
                  <a:pt x="4719" y="693"/>
                </a:cubicBezTo>
                <a:cubicBezTo>
                  <a:pt x="4693" y="824"/>
                  <a:pt x="4693" y="824"/>
                  <a:pt x="4693" y="824"/>
                </a:cubicBezTo>
                <a:cubicBezTo>
                  <a:pt x="4758" y="942"/>
                  <a:pt x="4758" y="942"/>
                  <a:pt x="4758" y="942"/>
                </a:cubicBezTo>
                <a:cubicBezTo>
                  <a:pt x="4836" y="798"/>
                  <a:pt x="4836" y="798"/>
                  <a:pt x="4836" y="798"/>
                </a:cubicBezTo>
                <a:cubicBezTo>
                  <a:pt x="4784" y="706"/>
                  <a:pt x="4784" y="706"/>
                  <a:pt x="4784" y="706"/>
                </a:cubicBezTo>
                <a:cubicBezTo>
                  <a:pt x="4889" y="576"/>
                  <a:pt x="4889" y="576"/>
                  <a:pt x="4889" y="576"/>
                </a:cubicBezTo>
                <a:cubicBezTo>
                  <a:pt x="4980" y="549"/>
                  <a:pt x="4980" y="549"/>
                  <a:pt x="4980" y="549"/>
                </a:cubicBezTo>
                <a:cubicBezTo>
                  <a:pt x="5006" y="419"/>
                  <a:pt x="5006" y="419"/>
                  <a:pt x="5006" y="419"/>
                </a:cubicBezTo>
                <a:lnTo>
                  <a:pt x="4836" y="419"/>
                </a:lnTo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5" name="Freeform 26">
            <a:extLst>
              <a:ext uri="{FF2B5EF4-FFF2-40B4-BE49-F238E27FC236}">
                <a16:creationId xmlns:a16="http://schemas.microsoft.com/office/drawing/2014/main" id="{BA97D248-85D7-88FA-0147-37D6F71FC7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0758" y="3088610"/>
            <a:ext cx="540761" cy="627284"/>
          </a:xfrm>
          <a:custGeom>
            <a:avLst/>
            <a:gdLst>
              <a:gd name="T0" fmla="*/ 1504 w 1544"/>
              <a:gd name="T1" fmla="*/ 850 h 1792"/>
              <a:gd name="T2" fmla="*/ 1465 w 1544"/>
              <a:gd name="T3" fmla="*/ 1111 h 1792"/>
              <a:gd name="T4" fmla="*/ 1269 w 1544"/>
              <a:gd name="T5" fmla="*/ 1621 h 1792"/>
              <a:gd name="T6" fmla="*/ 706 w 1544"/>
              <a:gd name="T7" fmla="*/ 1726 h 1792"/>
              <a:gd name="T8" fmla="*/ 523 w 1544"/>
              <a:gd name="T9" fmla="*/ 1778 h 1792"/>
              <a:gd name="T10" fmla="*/ 118 w 1544"/>
              <a:gd name="T11" fmla="*/ 1791 h 1792"/>
              <a:gd name="T12" fmla="*/ 66 w 1544"/>
              <a:gd name="T13" fmla="*/ 1686 h 1792"/>
              <a:gd name="T14" fmla="*/ 26 w 1544"/>
              <a:gd name="T15" fmla="*/ 1595 h 1792"/>
              <a:gd name="T16" fmla="*/ 118 w 1544"/>
              <a:gd name="T17" fmla="*/ 1464 h 1792"/>
              <a:gd name="T18" fmla="*/ 39 w 1544"/>
              <a:gd name="T19" fmla="*/ 1333 h 1792"/>
              <a:gd name="T20" fmla="*/ 223 w 1544"/>
              <a:gd name="T21" fmla="*/ 1320 h 1792"/>
              <a:gd name="T22" fmla="*/ 419 w 1544"/>
              <a:gd name="T23" fmla="*/ 1281 h 1792"/>
              <a:gd name="T24" fmla="*/ 523 w 1544"/>
              <a:gd name="T25" fmla="*/ 1203 h 1792"/>
              <a:gd name="T26" fmla="*/ 249 w 1544"/>
              <a:gd name="T27" fmla="*/ 1216 h 1792"/>
              <a:gd name="T28" fmla="*/ 366 w 1544"/>
              <a:gd name="T29" fmla="*/ 1163 h 1792"/>
              <a:gd name="T30" fmla="*/ 575 w 1544"/>
              <a:gd name="T31" fmla="*/ 980 h 1792"/>
              <a:gd name="T32" fmla="*/ 432 w 1544"/>
              <a:gd name="T33" fmla="*/ 902 h 1792"/>
              <a:gd name="T34" fmla="*/ 353 w 1544"/>
              <a:gd name="T35" fmla="*/ 837 h 1792"/>
              <a:gd name="T36" fmla="*/ 366 w 1544"/>
              <a:gd name="T37" fmla="*/ 627 h 1792"/>
              <a:gd name="T38" fmla="*/ 432 w 1544"/>
              <a:gd name="T39" fmla="*/ 562 h 1792"/>
              <a:gd name="T40" fmla="*/ 301 w 1544"/>
              <a:gd name="T41" fmla="*/ 431 h 1792"/>
              <a:gd name="T42" fmla="*/ 380 w 1544"/>
              <a:gd name="T43" fmla="*/ 353 h 1792"/>
              <a:gd name="T44" fmla="*/ 615 w 1544"/>
              <a:gd name="T45" fmla="*/ 405 h 1792"/>
              <a:gd name="T46" fmla="*/ 693 w 1544"/>
              <a:gd name="T47" fmla="*/ 418 h 1792"/>
              <a:gd name="T48" fmla="*/ 824 w 1544"/>
              <a:gd name="T49" fmla="*/ 392 h 1792"/>
              <a:gd name="T50" fmla="*/ 837 w 1544"/>
              <a:gd name="T51" fmla="*/ 274 h 1792"/>
              <a:gd name="T52" fmla="*/ 929 w 1544"/>
              <a:gd name="T53" fmla="*/ 183 h 1792"/>
              <a:gd name="T54" fmla="*/ 1216 w 1544"/>
              <a:gd name="T55" fmla="*/ 0 h 1792"/>
              <a:gd name="T56" fmla="*/ 1295 w 1544"/>
              <a:gd name="T57" fmla="*/ 0 h 1792"/>
              <a:gd name="T58" fmla="*/ 1334 w 1544"/>
              <a:gd name="T59" fmla="*/ 117 h 1792"/>
              <a:gd name="T60" fmla="*/ 1203 w 1544"/>
              <a:gd name="T61" fmla="*/ 261 h 1792"/>
              <a:gd name="T62" fmla="*/ 1098 w 1544"/>
              <a:gd name="T63" fmla="*/ 261 h 1792"/>
              <a:gd name="T64" fmla="*/ 994 w 1544"/>
              <a:gd name="T65" fmla="*/ 379 h 1792"/>
              <a:gd name="T66" fmla="*/ 1190 w 1544"/>
              <a:gd name="T67" fmla="*/ 575 h 1792"/>
              <a:gd name="T68" fmla="*/ 1269 w 1544"/>
              <a:gd name="T69" fmla="*/ 496 h 1792"/>
              <a:gd name="T70" fmla="*/ 1412 w 1544"/>
              <a:gd name="T71" fmla="*/ 614 h 1792"/>
              <a:gd name="T72" fmla="*/ 1504 w 1544"/>
              <a:gd name="T73" fmla="*/ 680 h 1792"/>
              <a:gd name="T74" fmla="*/ 1478 w 1544"/>
              <a:gd name="T75" fmla="*/ 758 h 1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544" h="1792">
                <a:moveTo>
                  <a:pt x="1478" y="758"/>
                </a:moveTo>
                <a:lnTo>
                  <a:pt x="1504" y="850"/>
                </a:lnTo>
                <a:lnTo>
                  <a:pt x="1491" y="1006"/>
                </a:lnTo>
                <a:lnTo>
                  <a:pt x="1465" y="1111"/>
                </a:lnTo>
                <a:lnTo>
                  <a:pt x="1491" y="1216"/>
                </a:lnTo>
                <a:lnTo>
                  <a:pt x="1269" y="1621"/>
                </a:lnTo>
                <a:lnTo>
                  <a:pt x="929" y="1634"/>
                </a:lnTo>
                <a:lnTo>
                  <a:pt x="706" y="1726"/>
                </a:lnTo>
                <a:lnTo>
                  <a:pt x="615" y="1712"/>
                </a:lnTo>
                <a:lnTo>
                  <a:pt x="523" y="1778"/>
                </a:lnTo>
                <a:lnTo>
                  <a:pt x="288" y="1791"/>
                </a:lnTo>
                <a:lnTo>
                  <a:pt x="118" y="1791"/>
                </a:lnTo>
                <a:lnTo>
                  <a:pt x="209" y="1712"/>
                </a:lnTo>
                <a:lnTo>
                  <a:pt x="66" y="1686"/>
                </a:lnTo>
                <a:lnTo>
                  <a:pt x="131" y="1634"/>
                </a:lnTo>
                <a:lnTo>
                  <a:pt x="26" y="1595"/>
                </a:lnTo>
                <a:lnTo>
                  <a:pt x="0" y="1517"/>
                </a:lnTo>
                <a:lnTo>
                  <a:pt x="118" y="1464"/>
                </a:lnTo>
                <a:lnTo>
                  <a:pt x="14" y="1399"/>
                </a:lnTo>
                <a:lnTo>
                  <a:pt x="39" y="1333"/>
                </a:lnTo>
                <a:lnTo>
                  <a:pt x="144" y="1399"/>
                </a:lnTo>
                <a:lnTo>
                  <a:pt x="223" y="1320"/>
                </a:lnTo>
                <a:lnTo>
                  <a:pt x="314" y="1242"/>
                </a:lnTo>
                <a:lnTo>
                  <a:pt x="419" y="1281"/>
                </a:lnTo>
                <a:lnTo>
                  <a:pt x="575" y="1242"/>
                </a:lnTo>
                <a:lnTo>
                  <a:pt x="523" y="1203"/>
                </a:lnTo>
                <a:lnTo>
                  <a:pt x="393" y="1216"/>
                </a:lnTo>
                <a:lnTo>
                  <a:pt x="249" y="1216"/>
                </a:lnTo>
                <a:lnTo>
                  <a:pt x="301" y="1163"/>
                </a:lnTo>
                <a:lnTo>
                  <a:pt x="366" y="1163"/>
                </a:lnTo>
                <a:lnTo>
                  <a:pt x="445" y="1006"/>
                </a:lnTo>
                <a:lnTo>
                  <a:pt x="575" y="980"/>
                </a:lnTo>
                <a:lnTo>
                  <a:pt x="562" y="928"/>
                </a:lnTo>
                <a:lnTo>
                  <a:pt x="432" y="902"/>
                </a:lnTo>
                <a:lnTo>
                  <a:pt x="406" y="823"/>
                </a:lnTo>
                <a:lnTo>
                  <a:pt x="353" y="837"/>
                </a:lnTo>
                <a:lnTo>
                  <a:pt x="262" y="732"/>
                </a:lnTo>
                <a:lnTo>
                  <a:pt x="366" y="627"/>
                </a:lnTo>
                <a:lnTo>
                  <a:pt x="458" y="614"/>
                </a:lnTo>
                <a:lnTo>
                  <a:pt x="432" y="562"/>
                </a:lnTo>
                <a:lnTo>
                  <a:pt x="314" y="509"/>
                </a:lnTo>
                <a:lnTo>
                  <a:pt x="301" y="431"/>
                </a:lnTo>
                <a:lnTo>
                  <a:pt x="380" y="431"/>
                </a:lnTo>
                <a:lnTo>
                  <a:pt x="380" y="353"/>
                </a:lnTo>
                <a:lnTo>
                  <a:pt x="471" y="340"/>
                </a:lnTo>
                <a:lnTo>
                  <a:pt x="615" y="405"/>
                </a:lnTo>
                <a:lnTo>
                  <a:pt x="628" y="457"/>
                </a:lnTo>
                <a:lnTo>
                  <a:pt x="693" y="418"/>
                </a:lnTo>
                <a:lnTo>
                  <a:pt x="824" y="444"/>
                </a:lnTo>
                <a:lnTo>
                  <a:pt x="824" y="392"/>
                </a:lnTo>
                <a:lnTo>
                  <a:pt x="994" y="314"/>
                </a:lnTo>
                <a:lnTo>
                  <a:pt x="837" y="274"/>
                </a:lnTo>
                <a:lnTo>
                  <a:pt x="863" y="196"/>
                </a:lnTo>
                <a:lnTo>
                  <a:pt x="929" y="183"/>
                </a:lnTo>
                <a:lnTo>
                  <a:pt x="1033" y="26"/>
                </a:lnTo>
                <a:lnTo>
                  <a:pt x="1216" y="0"/>
                </a:lnTo>
                <a:lnTo>
                  <a:pt x="1203" y="91"/>
                </a:lnTo>
                <a:lnTo>
                  <a:pt x="1295" y="0"/>
                </a:lnTo>
                <a:lnTo>
                  <a:pt x="1412" y="39"/>
                </a:lnTo>
                <a:lnTo>
                  <a:pt x="1334" y="117"/>
                </a:lnTo>
                <a:lnTo>
                  <a:pt x="1255" y="170"/>
                </a:lnTo>
                <a:lnTo>
                  <a:pt x="1203" y="261"/>
                </a:lnTo>
                <a:lnTo>
                  <a:pt x="1138" y="261"/>
                </a:lnTo>
                <a:lnTo>
                  <a:pt x="1098" y="261"/>
                </a:lnTo>
                <a:lnTo>
                  <a:pt x="1138" y="340"/>
                </a:lnTo>
                <a:lnTo>
                  <a:pt x="994" y="379"/>
                </a:lnTo>
                <a:lnTo>
                  <a:pt x="1060" y="509"/>
                </a:lnTo>
                <a:lnTo>
                  <a:pt x="1190" y="575"/>
                </a:lnTo>
                <a:lnTo>
                  <a:pt x="1255" y="588"/>
                </a:lnTo>
                <a:lnTo>
                  <a:pt x="1269" y="496"/>
                </a:lnTo>
                <a:lnTo>
                  <a:pt x="1321" y="471"/>
                </a:lnTo>
                <a:lnTo>
                  <a:pt x="1412" y="614"/>
                </a:lnTo>
                <a:lnTo>
                  <a:pt x="1412" y="666"/>
                </a:lnTo>
                <a:lnTo>
                  <a:pt x="1504" y="680"/>
                </a:lnTo>
                <a:lnTo>
                  <a:pt x="1543" y="732"/>
                </a:lnTo>
                <a:lnTo>
                  <a:pt x="1478" y="758"/>
                </a:lnTo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6" name="Freeform 27">
            <a:extLst>
              <a:ext uri="{FF2B5EF4-FFF2-40B4-BE49-F238E27FC236}">
                <a16:creationId xmlns:a16="http://schemas.microsoft.com/office/drawing/2014/main" id="{E5577DCC-645A-246D-65E3-3709D006DC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86705" y="4151594"/>
            <a:ext cx="669001" cy="380079"/>
          </a:xfrm>
          <a:custGeom>
            <a:avLst/>
            <a:gdLst>
              <a:gd name="T0" fmla="*/ 1909 w 1910"/>
              <a:gd name="T1" fmla="*/ 118 h 1086"/>
              <a:gd name="T2" fmla="*/ 1804 w 1910"/>
              <a:gd name="T3" fmla="*/ 471 h 1086"/>
              <a:gd name="T4" fmla="*/ 1700 w 1910"/>
              <a:gd name="T5" fmla="*/ 536 h 1086"/>
              <a:gd name="T6" fmla="*/ 1595 w 1910"/>
              <a:gd name="T7" fmla="*/ 458 h 1086"/>
              <a:gd name="T8" fmla="*/ 1451 w 1910"/>
              <a:gd name="T9" fmla="*/ 510 h 1086"/>
              <a:gd name="T10" fmla="*/ 1255 w 1910"/>
              <a:gd name="T11" fmla="*/ 510 h 1086"/>
              <a:gd name="T12" fmla="*/ 1098 w 1910"/>
              <a:gd name="T13" fmla="*/ 746 h 1086"/>
              <a:gd name="T14" fmla="*/ 954 w 1910"/>
              <a:gd name="T15" fmla="*/ 706 h 1086"/>
              <a:gd name="T16" fmla="*/ 902 w 1910"/>
              <a:gd name="T17" fmla="*/ 824 h 1086"/>
              <a:gd name="T18" fmla="*/ 732 w 1910"/>
              <a:gd name="T19" fmla="*/ 876 h 1086"/>
              <a:gd name="T20" fmla="*/ 680 w 1910"/>
              <a:gd name="T21" fmla="*/ 994 h 1086"/>
              <a:gd name="T22" fmla="*/ 353 w 1910"/>
              <a:gd name="T23" fmla="*/ 1085 h 1086"/>
              <a:gd name="T24" fmla="*/ 222 w 1910"/>
              <a:gd name="T25" fmla="*/ 981 h 1086"/>
              <a:gd name="T26" fmla="*/ 91 w 1910"/>
              <a:gd name="T27" fmla="*/ 968 h 1086"/>
              <a:gd name="T28" fmla="*/ 0 w 1910"/>
              <a:gd name="T29" fmla="*/ 785 h 1086"/>
              <a:gd name="T30" fmla="*/ 13 w 1910"/>
              <a:gd name="T31" fmla="*/ 615 h 1086"/>
              <a:gd name="T32" fmla="*/ 104 w 1910"/>
              <a:gd name="T33" fmla="*/ 523 h 1086"/>
              <a:gd name="T34" fmla="*/ 313 w 1910"/>
              <a:gd name="T35" fmla="*/ 432 h 1086"/>
              <a:gd name="T36" fmla="*/ 405 w 1910"/>
              <a:gd name="T37" fmla="*/ 235 h 1086"/>
              <a:gd name="T38" fmla="*/ 575 w 1910"/>
              <a:gd name="T39" fmla="*/ 53 h 1086"/>
              <a:gd name="T40" fmla="*/ 654 w 1910"/>
              <a:gd name="T41" fmla="*/ 157 h 1086"/>
              <a:gd name="T42" fmla="*/ 784 w 1910"/>
              <a:gd name="T43" fmla="*/ 39 h 1086"/>
              <a:gd name="T44" fmla="*/ 915 w 1910"/>
              <a:gd name="T45" fmla="*/ 118 h 1086"/>
              <a:gd name="T46" fmla="*/ 954 w 1910"/>
              <a:gd name="T47" fmla="*/ 196 h 1086"/>
              <a:gd name="T48" fmla="*/ 1046 w 1910"/>
              <a:gd name="T49" fmla="*/ 210 h 1086"/>
              <a:gd name="T50" fmla="*/ 1098 w 1910"/>
              <a:gd name="T51" fmla="*/ 105 h 1086"/>
              <a:gd name="T52" fmla="*/ 1281 w 1910"/>
              <a:gd name="T53" fmla="*/ 66 h 1086"/>
              <a:gd name="T54" fmla="*/ 1516 w 1910"/>
              <a:gd name="T55" fmla="*/ 0 h 1086"/>
              <a:gd name="T56" fmla="*/ 1673 w 1910"/>
              <a:gd name="T57" fmla="*/ 26 h 1086"/>
              <a:gd name="T58" fmla="*/ 1738 w 1910"/>
              <a:gd name="T59" fmla="*/ 79 h 1086"/>
              <a:gd name="T60" fmla="*/ 1909 w 1910"/>
              <a:gd name="T61" fmla="*/ 118 h 10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10" h="1086">
                <a:moveTo>
                  <a:pt x="1909" y="118"/>
                </a:moveTo>
                <a:lnTo>
                  <a:pt x="1804" y="471"/>
                </a:lnTo>
                <a:lnTo>
                  <a:pt x="1700" y="536"/>
                </a:lnTo>
                <a:lnTo>
                  <a:pt x="1595" y="458"/>
                </a:lnTo>
                <a:lnTo>
                  <a:pt x="1451" y="510"/>
                </a:lnTo>
                <a:lnTo>
                  <a:pt x="1255" y="510"/>
                </a:lnTo>
                <a:lnTo>
                  <a:pt x="1098" y="746"/>
                </a:lnTo>
                <a:lnTo>
                  <a:pt x="954" y="706"/>
                </a:lnTo>
                <a:lnTo>
                  <a:pt x="902" y="824"/>
                </a:lnTo>
                <a:lnTo>
                  <a:pt x="732" y="876"/>
                </a:lnTo>
                <a:lnTo>
                  <a:pt x="680" y="994"/>
                </a:lnTo>
                <a:lnTo>
                  <a:pt x="353" y="1085"/>
                </a:lnTo>
                <a:lnTo>
                  <a:pt x="222" y="981"/>
                </a:lnTo>
                <a:lnTo>
                  <a:pt x="91" y="968"/>
                </a:lnTo>
                <a:lnTo>
                  <a:pt x="0" y="785"/>
                </a:lnTo>
                <a:lnTo>
                  <a:pt x="13" y="615"/>
                </a:lnTo>
                <a:lnTo>
                  <a:pt x="104" y="523"/>
                </a:lnTo>
                <a:lnTo>
                  <a:pt x="313" y="432"/>
                </a:lnTo>
                <a:lnTo>
                  <a:pt x="405" y="235"/>
                </a:lnTo>
                <a:lnTo>
                  <a:pt x="575" y="53"/>
                </a:lnTo>
                <a:lnTo>
                  <a:pt x="654" y="157"/>
                </a:lnTo>
                <a:lnTo>
                  <a:pt x="784" y="39"/>
                </a:lnTo>
                <a:lnTo>
                  <a:pt x="915" y="118"/>
                </a:lnTo>
                <a:lnTo>
                  <a:pt x="954" y="196"/>
                </a:lnTo>
                <a:lnTo>
                  <a:pt x="1046" y="210"/>
                </a:lnTo>
                <a:lnTo>
                  <a:pt x="1098" y="105"/>
                </a:lnTo>
                <a:lnTo>
                  <a:pt x="1281" y="66"/>
                </a:lnTo>
                <a:lnTo>
                  <a:pt x="1516" y="0"/>
                </a:lnTo>
                <a:lnTo>
                  <a:pt x="1673" y="26"/>
                </a:lnTo>
                <a:lnTo>
                  <a:pt x="1738" y="79"/>
                </a:lnTo>
                <a:lnTo>
                  <a:pt x="1909" y="118"/>
                </a:lnTo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7" name="Freeform 28">
            <a:extLst>
              <a:ext uri="{FF2B5EF4-FFF2-40B4-BE49-F238E27FC236}">
                <a16:creationId xmlns:a16="http://schemas.microsoft.com/office/drawing/2014/main" id="{ABBB01AC-0E0B-10BA-5E61-CBE76C74FE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0981" y="3303371"/>
            <a:ext cx="1062983" cy="1379716"/>
          </a:xfrm>
          <a:custGeom>
            <a:avLst/>
            <a:gdLst>
              <a:gd name="T0" fmla="*/ 2562 w 3033"/>
              <a:gd name="T1" fmla="*/ 484 h 3937"/>
              <a:gd name="T2" fmla="*/ 2602 w 3033"/>
              <a:gd name="T3" fmla="*/ 432 h 3937"/>
              <a:gd name="T4" fmla="*/ 2575 w 3033"/>
              <a:gd name="T5" fmla="*/ 353 h 3937"/>
              <a:gd name="T6" fmla="*/ 2419 w 3033"/>
              <a:gd name="T7" fmla="*/ 118 h 3937"/>
              <a:gd name="T8" fmla="*/ 2275 w 3033"/>
              <a:gd name="T9" fmla="*/ 105 h 3937"/>
              <a:gd name="T10" fmla="*/ 2327 w 3033"/>
              <a:gd name="T11" fmla="*/ 275 h 3937"/>
              <a:gd name="T12" fmla="*/ 2406 w 3033"/>
              <a:gd name="T13" fmla="*/ 170 h 3937"/>
              <a:gd name="T14" fmla="*/ 2875 w 3033"/>
              <a:gd name="T15" fmla="*/ 1504 h 3937"/>
              <a:gd name="T16" fmla="*/ 2837 w 3033"/>
              <a:gd name="T17" fmla="*/ 1112 h 3937"/>
              <a:gd name="T18" fmla="*/ 2706 w 3033"/>
              <a:gd name="T19" fmla="*/ 876 h 3937"/>
              <a:gd name="T20" fmla="*/ 2536 w 3033"/>
              <a:gd name="T21" fmla="*/ 510 h 3937"/>
              <a:gd name="T22" fmla="*/ 2209 w 3033"/>
              <a:gd name="T23" fmla="*/ 236 h 3937"/>
              <a:gd name="T24" fmla="*/ 2065 w 3033"/>
              <a:gd name="T25" fmla="*/ 183 h 3937"/>
              <a:gd name="T26" fmla="*/ 1726 w 3033"/>
              <a:gd name="T27" fmla="*/ 497 h 3937"/>
              <a:gd name="T28" fmla="*/ 1595 w 3033"/>
              <a:gd name="T29" fmla="*/ 366 h 3937"/>
              <a:gd name="T30" fmla="*/ 1386 w 3033"/>
              <a:gd name="T31" fmla="*/ 249 h 3937"/>
              <a:gd name="T32" fmla="*/ 1255 w 3033"/>
              <a:gd name="T33" fmla="*/ 209 h 3937"/>
              <a:gd name="T34" fmla="*/ 1294 w 3033"/>
              <a:gd name="T35" fmla="*/ 118 h 3937"/>
              <a:gd name="T36" fmla="*/ 1150 w 3033"/>
              <a:gd name="T37" fmla="*/ 52 h 3937"/>
              <a:gd name="T38" fmla="*/ 876 w 3033"/>
              <a:gd name="T39" fmla="*/ 105 h 3937"/>
              <a:gd name="T40" fmla="*/ 889 w 3033"/>
              <a:gd name="T41" fmla="*/ 327 h 3937"/>
              <a:gd name="T42" fmla="*/ 915 w 3033"/>
              <a:gd name="T43" fmla="*/ 392 h 3937"/>
              <a:gd name="T44" fmla="*/ 1085 w 3033"/>
              <a:gd name="T45" fmla="*/ 536 h 3937"/>
              <a:gd name="T46" fmla="*/ 1059 w 3033"/>
              <a:gd name="T47" fmla="*/ 602 h 3937"/>
              <a:gd name="T48" fmla="*/ 784 w 3033"/>
              <a:gd name="T49" fmla="*/ 706 h 3937"/>
              <a:gd name="T50" fmla="*/ 680 w 3033"/>
              <a:gd name="T51" fmla="*/ 654 h 3937"/>
              <a:gd name="T52" fmla="*/ 444 w 3033"/>
              <a:gd name="T53" fmla="*/ 850 h 3937"/>
              <a:gd name="T54" fmla="*/ 353 w 3033"/>
              <a:gd name="T55" fmla="*/ 1203 h 3937"/>
              <a:gd name="T56" fmla="*/ 366 w 3033"/>
              <a:gd name="T57" fmla="*/ 1308 h 3937"/>
              <a:gd name="T58" fmla="*/ 261 w 3033"/>
              <a:gd name="T59" fmla="*/ 1582 h 3937"/>
              <a:gd name="T60" fmla="*/ 0 w 3033"/>
              <a:gd name="T61" fmla="*/ 2066 h 3937"/>
              <a:gd name="T62" fmla="*/ 91 w 3033"/>
              <a:gd name="T63" fmla="*/ 2288 h 3937"/>
              <a:gd name="T64" fmla="*/ 144 w 3033"/>
              <a:gd name="T65" fmla="*/ 2419 h 3937"/>
              <a:gd name="T66" fmla="*/ 39 w 3033"/>
              <a:gd name="T67" fmla="*/ 2602 h 3937"/>
              <a:gd name="T68" fmla="*/ 78 w 3033"/>
              <a:gd name="T69" fmla="*/ 2838 h 3937"/>
              <a:gd name="T70" fmla="*/ 588 w 3033"/>
              <a:gd name="T71" fmla="*/ 3347 h 3937"/>
              <a:gd name="T72" fmla="*/ 745 w 3033"/>
              <a:gd name="T73" fmla="*/ 3805 h 3937"/>
              <a:gd name="T74" fmla="*/ 915 w 3033"/>
              <a:gd name="T75" fmla="*/ 3727 h 3937"/>
              <a:gd name="T76" fmla="*/ 1347 w 3033"/>
              <a:gd name="T77" fmla="*/ 3805 h 3937"/>
              <a:gd name="T78" fmla="*/ 1726 w 3033"/>
              <a:gd name="T79" fmla="*/ 3831 h 3937"/>
              <a:gd name="T80" fmla="*/ 2183 w 3033"/>
              <a:gd name="T81" fmla="*/ 3766 h 3937"/>
              <a:gd name="T82" fmla="*/ 2484 w 3033"/>
              <a:gd name="T83" fmla="*/ 3805 h 3937"/>
              <a:gd name="T84" fmla="*/ 2419 w 3033"/>
              <a:gd name="T85" fmla="*/ 3439 h 3937"/>
              <a:gd name="T86" fmla="*/ 2706 w 3033"/>
              <a:gd name="T87" fmla="*/ 3256 h 3937"/>
              <a:gd name="T88" fmla="*/ 2393 w 3033"/>
              <a:gd name="T89" fmla="*/ 2851 h 3937"/>
              <a:gd name="T90" fmla="*/ 2222 w 3033"/>
              <a:gd name="T91" fmla="*/ 2602 h 3937"/>
              <a:gd name="T92" fmla="*/ 2170 w 3033"/>
              <a:gd name="T93" fmla="*/ 2419 h 3937"/>
              <a:gd name="T94" fmla="*/ 2419 w 3033"/>
              <a:gd name="T95" fmla="*/ 2249 h 3937"/>
              <a:gd name="T96" fmla="*/ 2654 w 3033"/>
              <a:gd name="T97" fmla="*/ 2131 h 3937"/>
              <a:gd name="T98" fmla="*/ 2785 w 3033"/>
              <a:gd name="T99" fmla="*/ 1962 h 3937"/>
              <a:gd name="T100" fmla="*/ 2915 w 3033"/>
              <a:gd name="T101" fmla="*/ 2014 h 3937"/>
              <a:gd name="T102" fmla="*/ 3032 w 3033"/>
              <a:gd name="T103" fmla="*/ 1857 h 3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3033" h="3937">
                <a:moveTo>
                  <a:pt x="2693" y="471"/>
                </a:moveTo>
                <a:lnTo>
                  <a:pt x="2641" y="497"/>
                </a:lnTo>
                <a:lnTo>
                  <a:pt x="2562" y="484"/>
                </a:lnTo>
                <a:lnTo>
                  <a:pt x="2536" y="445"/>
                </a:lnTo>
                <a:lnTo>
                  <a:pt x="2575" y="418"/>
                </a:lnTo>
                <a:lnTo>
                  <a:pt x="2602" y="432"/>
                </a:lnTo>
                <a:lnTo>
                  <a:pt x="2562" y="380"/>
                </a:lnTo>
                <a:lnTo>
                  <a:pt x="2471" y="353"/>
                </a:lnTo>
                <a:lnTo>
                  <a:pt x="2575" y="353"/>
                </a:lnTo>
                <a:lnTo>
                  <a:pt x="2693" y="471"/>
                </a:lnTo>
                <a:close/>
                <a:moveTo>
                  <a:pt x="2406" y="170"/>
                </a:moveTo>
                <a:lnTo>
                  <a:pt x="2419" y="118"/>
                </a:lnTo>
                <a:lnTo>
                  <a:pt x="2366" y="92"/>
                </a:lnTo>
                <a:lnTo>
                  <a:pt x="2340" y="52"/>
                </a:lnTo>
                <a:lnTo>
                  <a:pt x="2275" y="105"/>
                </a:lnTo>
                <a:lnTo>
                  <a:pt x="2275" y="183"/>
                </a:lnTo>
                <a:lnTo>
                  <a:pt x="2236" y="209"/>
                </a:lnTo>
                <a:lnTo>
                  <a:pt x="2327" y="275"/>
                </a:lnTo>
                <a:lnTo>
                  <a:pt x="2379" y="236"/>
                </a:lnTo>
                <a:lnTo>
                  <a:pt x="2471" y="236"/>
                </a:lnTo>
                <a:lnTo>
                  <a:pt x="2406" y="170"/>
                </a:lnTo>
                <a:close/>
                <a:moveTo>
                  <a:pt x="3006" y="1700"/>
                </a:moveTo>
                <a:lnTo>
                  <a:pt x="2941" y="1635"/>
                </a:lnTo>
                <a:lnTo>
                  <a:pt x="2875" y="1504"/>
                </a:lnTo>
                <a:lnTo>
                  <a:pt x="2888" y="1360"/>
                </a:lnTo>
                <a:lnTo>
                  <a:pt x="2824" y="1255"/>
                </a:lnTo>
                <a:lnTo>
                  <a:pt x="2837" y="1112"/>
                </a:lnTo>
                <a:lnTo>
                  <a:pt x="2654" y="1020"/>
                </a:lnTo>
                <a:lnTo>
                  <a:pt x="2641" y="955"/>
                </a:lnTo>
                <a:lnTo>
                  <a:pt x="2706" y="876"/>
                </a:lnTo>
                <a:lnTo>
                  <a:pt x="2706" y="798"/>
                </a:lnTo>
                <a:lnTo>
                  <a:pt x="2628" y="536"/>
                </a:lnTo>
                <a:lnTo>
                  <a:pt x="2536" y="510"/>
                </a:lnTo>
                <a:lnTo>
                  <a:pt x="2458" y="353"/>
                </a:lnTo>
                <a:lnTo>
                  <a:pt x="2301" y="314"/>
                </a:lnTo>
                <a:lnTo>
                  <a:pt x="2209" y="236"/>
                </a:lnTo>
                <a:lnTo>
                  <a:pt x="2131" y="223"/>
                </a:lnTo>
                <a:lnTo>
                  <a:pt x="2183" y="183"/>
                </a:lnTo>
                <a:lnTo>
                  <a:pt x="2065" y="183"/>
                </a:lnTo>
                <a:lnTo>
                  <a:pt x="1974" y="340"/>
                </a:lnTo>
                <a:lnTo>
                  <a:pt x="1830" y="392"/>
                </a:lnTo>
                <a:lnTo>
                  <a:pt x="1726" y="497"/>
                </a:lnTo>
                <a:lnTo>
                  <a:pt x="1660" y="471"/>
                </a:lnTo>
                <a:lnTo>
                  <a:pt x="1542" y="458"/>
                </a:lnTo>
                <a:lnTo>
                  <a:pt x="1595" y="366"/>
                </a:lnTo>
                <a:lnTo>
                  <a:pt x="1608" y="249"/>
                </a:lnTo>
                <a:lnTo>
                  <a:pt x="1504" y="301"/>
                </a:lnTo>
                <a:lnTo>
                  <a:pt x="1386" y="249"/>
                </a:lnTo>
                <a:lnTo>
                  <a:pt x="1320" y="236"/>
                </a:lnTo>
                <a:lnTo>
                  <a:pt x="1281" y="249"/>
                </a:lnTo>
                <a:lnTo>
                  <a:pt x="1255" y="209"/>
                </a:lnTo>
                <a:lnTo>
                  <a:pt x="1294" y="170"/>
                </a:lnTo>
                <a:lnTo>
                  <a:pt x="1255" y="144"/>
                </a:lnTo>
                <a:lnTo>
                  <a:pt x="1294" y="118"/>
                </a:lnTo>
                <a:lnTo>
                  <a:pt x="1268" y="66"/>
                </a:lnTo>
                <a:lnTo>
                  <a:pt x="1216" y="79"/>
                </a:lnTo>
                <a:lnTo>
                  <a:pt x="1150" y="52"/>
                </a:lnTo>
                <a:lnTo>
                  <a:pt x="1085" y="66"/>
                </a:lnTo>
                <a:lnTo>
                  <a:pt x="876" y="0"/>
                </a:lnTo>
                <a:lnTo>
                  <a:pt x="876" y="105"/>
                </a:lnTo>
                <a:lnTo>
                  <a:pt x="981" y="223"/>
                </a:lnTo>
                <a:lnTo>
                  <a:pt x="889" y="301"/>
                </a:lnTo>
                <a:lnTo>
                  <a:pt x="889" y="327"/>
                </a:lnTo>
                <a:lnTo>
                  <a:pt x="954" y="314"/>
                </a:lnTo>
                <a:lnTo>
                  <a:pt x="967" y="340"/>
                </a:lnTo>
                <a:lnTo>
                  <a:pt x="915" y="392"/>
                </a:lnTo>
                <a:lnTo>
                  <a:pt x="981" y="432"/>
                </a:lnTo>
                <a:lnTo>
                  <a:pt x="954" y="497"/>
                </a:lnTo>
                <a:lnTo>
                  <a:pt x="1085" y="536"/>
                </a:lnTo>
                <a:lnTo>
                  <a:pt x="1203" y="667"/>
                </a:lnTo>
                <a:lnTo>
                  <a:pt x="1124" y="667"/>
                </a:lnTo>
                <a:lnTo>
                  <a:pt x="1059" y="602"/>
                </a:lnTo>
                <a:lnTo>
                  <a:pt x="889" y="562"/>
                </a:lnTo>
                <a:lnTo>
                  <a:pt x="837" y="719"/>
                </a:lnTo>
                <a:lnTo>
                  <a:pt x="784" y="706"/>
                </a:lnTo>
                <a:lnTo>
                  <a:pt x="771" y="798"/>
                </a:lnTo>
                <a:lnTo>
                  <a:pt x="706" y="785"/>
                </a:lnTo>
                <a:lnTo>
                  <a:pt x="680" y="654"/>
                </a:lnTo>
                <a:lnTo>
                  <a:pt x="431" y="667"/>
                </a:lnTo>
                <a:lnTo>
                  <a:pt x="379" y="798"/>
                </a:lnTo>
                <a:lnTo>
                  <a:pt x="444" y="850"/>
                </a:lnTo>
                <a:lnTo>
                  <a:pt x="392" y="916"/>
                </a:lnTo>
                <a:lnTo>
                  <a:pt x="418" y="1007"/>
                </a:lnTo>
                <a:lnTo>
                  <a:pt x="353" y="1203"/>
                </a:lnTo>
                <a:lnTo>
                  <a:pt x="261" y="1203"/>
                </a:lnTo>
                <a:lnTo>
                  <a:pt x="261" y="1282"/>
                </a:lnTo>
                <a:lnTo>
                  <a:pt x="366" y="1308"/>
                </a:lnTo>
                <a:lnTo>
                  <a:pt x="340" y="1426"/>
                </a:lnTo>
                <a:lnTo>
                  <a:pt x="261" y="1517"/>
                </a:lnTo>
                <a:lnTo>
                  <a:pt x="261" y="1582"/>
                </a:lnTo>
                <a:lnTo>
                  <a:pt x="13" y="1608"/>
                </a:lnTo>
                <a:lnTo>
                  <a:pt x="91" y="1857"/>
                </a:lnTo>
                <a:lnTo>
                  <a:pt x="0" y="2066"/>
                </a:lnTo>
                <a:lnTo>
                  <a:pt x="52" y="2092"/>
                </a:lnTo>
                <a:lnTo>
                  <a:pt x="13" y="2184"/>
                </a:lnTo>
                <a:lnTo>
                  <a:pt x="91" y="2288"/>
                </a:lnTo>
                <a:lnTo>
                  <a:pt x="65" y="2328"/>
                </a:lnTo>
                <a:lnTo>
                  <a:pt x="117" y="2341"/>
                </a:lnTo>
                <a:lnTo>
                  <a:pt x="144" y="2419"/>
                </a:lnTo>
                <a:lnTo>
                  <a:pt x="65" y="2445"/>
                </a:lnTo>
                <a:lnTo>
                  <a:pt x="39" y="2511"/>
                </a:lnTo>
                <a:lnTo>
                  <a:pt x="39" y="2602"/>
                </a:lnTo>
                <a:lnTo>
                  <a:pt x="117" y="2667"/>
                </a:lnTo>
                <a:lnTo>
                  <a:pt x="170" y="2694"/>
                </a:lnTo>
                <a:lnTo>
                  <a:pt x="78" y="2838"/>
                </a:lnTo>
                <a:lnTo>
                  <a:pt x="248" y="3008"/>
                </a:lnTo>
                <a:lnTo>
                  <a:pt x="745" y="3112"/>
                </a:lnTo>
                <a:lnTo>
                  <a:pt x="588" y="3347"/>
                </a:lnTo>
                <a:lnTo>
                  <a:pt x="549" y="3818"/>
                </a:lnTo>
                <a:lnTo>
                  <a:pt x="667" y="3844"/>
                </a:lnTo>
                <a:lnTo>
                  <a:pt x="745" y="3805"/>
                </a:lnTo>
                <a:lnTo>
                  <a:pt x="902" y="3805"/>
                </a:lnTo>
                <a:lnTo>
                  <a:pt x="850" y="3753"/>
                </a:lnTo>
                <a:lnTo>
                  <a:pt x="915" y="3727"/>
                </a:lnTo>
                <a:lnTo>
                  <a:pt x="1046" y="3779"/>
                </a:lnTo>
                <a:lnTo>
                  <a:pt x="1268" y="3857"/>
                </a:lnTo>
                <a:lnTo>
                  <a:pt x="1347" y="3805"/>
                </a:lnTo>
                <a:lnTo>
                  <a:pt x="1516" y="3936"/>
                </a:lnTo>
                <a:lnTo>
                  <a:pt x="1608" y="3831"/>
                </a:lnTo>
                <a:lnTo>
                  <a:pt x="1726" y="3831"/>
                </a:lnTo>
                <a:lnTo>
                  <a:pt x="1817" y="3897"/>
                </a:lnTo>
                <a:lnTo>
                  <a:pt x="1935" y="3857"/>
                </a:lnTo>
                <a:lnTo>
                  <a:pt x="2183" y="3766"/>
                </a:lnTo>
                <a:lnTo>
                  <a:pt x="2222" y="3727"/>
                </a:lnTo>
                <a:lnTo>
                  <a:pt x="2432" y="3740"/>
                </a:lnTo>
                <a:lnTo>
                  <a:pt x="2484" y="3805"/>
                </a:lnTo>
                <a:lnTo>
                  <a:pt x="2536" y="3713"/>
                </a:lnTo>
                <a:lnTo>
                  <a:pt x="2406" y="3518"/>
                </a:lnTo>
                <a:lnTo>
                  <a:pt x="2419" y="3439"/>
                </a:lnTo>
                <a:lnTo>
                  <a:pt x="2575" y="3347"/>
                </a:lnTo>
                <a:lnTo>
                  <a:pt x="2602" y="3230"/>
                </a:lnTo>
                <a:lnTo>
                  <a:pt x="2706" y="3256"/>
                </a:lnTo>
                <a:lnTo>
                  <a:pt x="2745" y="3112"/>
                </a:lnTo>
                <a:lnTo>
                  <a:pt x="2497" y="2968"/>
                </a:lnTo>
                <a:lnTo>
                  <a:pt x="2393" y="2851"/>
                </a:lnTo>
                <a:lnTo>
                  <a:pt x="2288" y="2838"/>
                </a:lnTo>
                <a:lnTo>
                  <a:pt x="2209" y="2681"/>
                </a:lnTo>
                <a:lnTo>
                  <a:pt x="2222" y="2602"/>
                </a:lnTo>
                <a:lnTo>
                  <a:pt x="2092" y="2432"/>
                </a:lnTo>
                <a:lnTo>
                  <a:pt x="2092" y="2367"/>
                </a:lnTo>
                <a:lnTo>
                  <a:pt x="2170" y="2419"/>
                </a:lnTo>
                <a:lnTo>
                  <a:pt x="2262" y="2315"/>
                </a:lnTo>
                <a:lnTo>
                  <a:pt x="2366" y="2301"/>
                </a:lnTo>
                <a:lnTo>
                  <a:pt x="2419" y="2249"/>
                </a:lnTo>
                <a:lnTo>
                  <a:pt x="2497" y="2223"/>
                </a:lnTo>
                <a:lnTo>
                  <a:pt x="2523" y="2184"/>
                </a:lnTo>
                <a:lnTo>
                  <a:pt x="2654" y="2131"/>
                </a:lnTo>
                <a:lnTo>
                  <a:pt x="2680" y="2092"/>
                </a:lnTo>
                <a:lnTo>
                  <a:pt x="2811" y="2000"/>
                </a:lnTo>
                <a:lnTo>
                  <a:pt x="2785" y="1962"/>
                </a:lnTo>
                <a:lnTo>
                  <a:pt x="2837" y="1935"/>
                </a:lnTo>
                <a:lnTo>
                  <a:pt x="2915" y="1948"/>
                </a:lnTo>
                <a:lnTo>
                  <a:pt x="2915" y="2014"/>
                </a:lnTo>
                <a:lnTo>
                  <a:pt x="2966" y="2027"/>
                </a:lnTo>
                <a:lnTo>
                  <a:pt x="2993" y="1988"/>
                </a:lnTo>
                <a:lnTo>
                  <a:pt x="3032" y="1857"/>
                </a:lnTo>
                <a:lnTo>
                  <a:pt x="3006" y="1700"/>
                </a:lnTo>
                <a:close/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8" name="Freeform 29">
            <a:extLst>
              <a:ext uri="{FF2B5EF4-FFF2-40B4-BE49-F238E27FC236}">
                <a16:creationId xmlns:a16="http://schemas.microsoft.com/office/drawing/2014/main" id="{A2D73F79-17D5-686B-606E-4C1F62C554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6679" y="4710897"/>
            <a:ext cx="18540" cy="37080"/>
          </a:xfrm>
          <a:custGeom>
            <a:avLst/>
            <a:gdLst>
              <a:gd name="T0" fmla="*/ 52 w 53"/>
              <a:gd name="T1" fmla="*/ 27 h 106"/>
              <a:gd name="T2" fmla="*/ 39 w 53"/>
              <a:gd name="T3" fmla="*/ 105 h 106"/>
              <a:gd name="T4" fmla="*/ 39 w 53"/>
              <a:gd name="T5" fmla="*/ 105 h 106"/>
              <a:gd name="T6" fmla="*/ 0 w 53"/>
              <a:gd name="T7" fmla="*/ 92 h 106"/>
              <a:gd name="T8" fmla="*/ 13 w 53"/>
              <a:gd name="T9" fmla="*/ 0 h 106"/>
              <a:gd name="T10" fmla="*/ 52 w 53"/>
              <a:gd name="T11" fmla="*/ 27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3" h="106">
                <a:moveTo>
                  <a:pt x="52" y="27"/>
                </a:moveTo>
                <a:lnTo>
                  <a:pt x="39" y="105"/>
                </a:lnTo>
                <a:lnTo>
                  <a:pt x="39" y="105"/>
                </a:lnTo>
                <a:lnTo>
                  <a:pt x="0" y="92"/>
                </a:lnTo>
                <a:lnTo>
                  <a:pt x="13" y="0"/>
                </a:lnTo>
                <a:lnTo>
                  <a:pt x="52" y="27"/>
                </a:lnTo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" name="Freeform 30">
            <a:extLst>
              <a:ext uri="{FF2B5EF4-FFF2-40B4-BE49-F238E27FC236}">
                <a16:creationId xmlns:a16="http://schemas.microsoft.com/office/drawing/2014/main" id="{251003EC-2C3D-A343-2101-B2FBB2DB8B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5885" y="5512772"/>
            <a:ext cx="46351" cy="32445"/>
          </a:xfrm>
          <a:custGeom>
            <a:avLst/>
            <a:gdLst>
              <a:gd name="T0" fmla="*/ 131 w 132"/>
              <a:gd name="T1" fmla="*/ 39 h 92"/>
              <a:gd name="T2" fmla="*/ 131 w 132"/>
              <a:gd name="T3" fmla="*/ 91 h 92"/>
              <a:gd name="T4" fmla="*/ 13 w 132"/>
              <a:gd name="T5" fmla="*/ 91 h 92"/>
              <a:gd name="T6" fmla="*/ 0 w 132"/>
              <a:gd name="T7" fmla="*/ 0 h 92"/>
              <a:gd name="T8" fmla="*/ 65 w 132"/>
              <a:gd name="T9" fmla="*/ 0 h 92"/>
              <a:gd name="T10" fmla="*/ 131 w 132"/>
              <a:gd name="T11" fmla="*/ 39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2" h="92">
                <a:moveTo>
                  <a:pt x="131" y="39"/>
                </a:moveTo>
                <a:lnTo>
                  <a:pt x="131" y="91"/>
                </a:lnTo>
                <a:lnTo>
                  <a:pt x="13" y="91"/>
                </a:lnTo>
                <a:lnTo>
                  <a:pt x="0" y="0"/>
                </a:lnTo>
                <a:lnTo>
                  <a:pt x="65" y="0"/>
                </a:lnTo>
                <a:lnTo>
                  <a:pt x="131" y="39"/>
                </a:lnTo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0" name="Freeform 31">
            <a:extLst>
              <a:ext uri="{FF2B5EF4-FFF2-40B4-BE49-F238E27FC236}">
                <a16:creationId xmlns:a16="http://schemas.microsoft.com/office/drawing/2014/main" id="{58DC9B24-6AB6-96D9-63F0-A1A698FBA5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21550" y="2200215"/>
            <a:ext cx="591748" cy="417159"/>
          </a:xfrm>
          <a:custGeom>
            <a:avLst/>
            <a:gdLst>
              <a:gd name="T0" fmla="*/ 248 w 1687"/>
              <a:gd name="T1" fmla="*/ 641 h 1191"/>
              <a:gd name="T2" fmla="*/ 209 w 1687"/>
              <a:gd name="T3" fmla="*/ 680 h 1191"/>
              <a:gd name="T4" fmla="*/ 183 w 1687"/>
              <a:gd name="T5" fmla="*/ 759 h 1191"/>
              <a:gd name="T6" fmla="*/ 104 w 1687"/>
              <a:gd name="T7" fmla="*/ 680 h 1191"/>
              <a:gd name="T8" fmla="*/ 13 w 1687"/>
              <a:gd name="T9" fmla="*/ 667 h 1191"/>
              <a:gd name="T10" fmla="*/ 0 w 1687"/>
              <a:gd name="T11" fmla="*/ 654 h 1191"/>
              <a:gd name="T12" fmla="*/ 52 w 1687"/>
              <a:gd name="T13" fmla="*/ 628 h 1191"/>
              <a:gd name="T14" fmla="*/ 104 w 1687"/>
              <a:gd name="T15" fmla="*/ 628 h 1191"/>
              <a:gd name="T16" fmla="*/ 156 w 1687"/>
              <a:gd name="T17" fmla="*/ 562 h 1191"/>
              <a:gd name="T18" fmla="*/ 196 w 1687"/>
              <a:gd name="T19" fmla="*/ 602 h 1191"/>
              <a:gd name="T20" fmla="*/ 248 w 1687"/>
              <a:gd name="T21" fmla="*/ 641 h 1191"/>
              <a:gd name="T22" fmla="*/ 1569 w 1687"/>
              <a:gd name="T23" fmla="*/ 732 h 1191"/>
              <a:gd name="T24" fmla="*/ 1451 w 1687"/>
              <a:gd name="T25" fmla="*/ 445 h 1191"/>
              <a:gd name="T26" fmla="*/ 1464 w 1687"/>
              <a:gd name="T27" fmla="*/ 157 h 1191"/>
              <a:gd name="T28" fmla="*/ 1582 w 1687"/>
              <a:gd name="T29" fmla="*/ 13 h 1191"/>
              <a:gd name="T30" fmla="*/ 1464 w 1687"/>
              <a:gd name="T31" fmla="*/ 0 h 1191"/>
              <a:gd name="T32" fmla="*/ 1333 w 1687"/>
              <a:gd name="T33" fmla="*/ 65 h 1191"/>
              <a:gd name="T34" fmla="*/ 1111 w 1687"/>
              <a:gd name="T35" fmla="*/ 52 h 1191"/>
              <a:gd name="T36" fmla="*/ 863 w 1687"/>
              <a:gd name="T37" fmla="*/ 79 h 1191"/>
              <a:gd name="T38" fmla="*/ 849 w 1687"/>
              <a:gd name="T39" fmla="*/ 131 h 1191"/>
              <a:gd name="T40" fmla="*/ 679 w 1687"/>
              <a:gd name="T41" fmla="*/ 183 h 1191"/>
              <a:gd name="T42" fmla="*/ 653 w 1687"/>
              <a:gd name="T43" fmla="*/ 209 h 1191"/>
              <a:gd name="T44" fmla="*/ 470 w 1687"/>
              <a:gd name="T45" fmla="*/ 366 h 1191"/>
              <a:gd name="T46" fmla="*/ 366 w 1687"/>
              <a:gd name="T47" fmla="*/ 405 h 1191"/>
              <a:gd name="T48" fmla="*/ 379 w 1687"/>
              <a:gd name="T49" fmla="*/ 523 h 1191"/>
              <a:gd name="T50" fmla="*/ 405 w 1687"/>
              <a:gd name="T51" fmla="*/ 641 h 1191"/>
              <a:gd name="T52" fmla="*/ 457 w 1687"/>
              <a:gd name="T53" fmla="*/ 667 h 1191"/>
              <a:gd name="T54" fmla="*/ 457 w 1687"/>
              <a:gd name="T55" fmla="*/ 719 h 1191"/>
              <a:gd name="T56" fmla="*/ 614 w 1687"/>
              <a:gd name="T57" fmla="*/ 876 h 1191"/>
              <a:gd name="T58" fmla="*/ 666 w 1687"/>
              <a:gd name="T59" fmla="*/ 824 h 1191"/>
              <a:gd name="T60" fmla="*/ 758 w 1687"/>
              <a:gd name="T61" fmla="*/ 797 h 1191"/>
              <a:gd name="T62" fmla="*/ 732 w 1687"/>
              <a:gd name="T63" fmla="*/ 1125 h 1191"/>
              <a:gd name="T64" fmla="*/ 902 w 1687"/>
              <a:gd name="T65" fmla="*/ 941 h 1191"/>
              <a:gd name="T66" fmla="*/ 1242 w 1687"/>
              <a:gd name="T67" fmla="*/ 954 h 1191"/>
              <a:gd name="T68" fmla="*/ 1255 w 1687"/>
              <a:gd name="T69" fmla="*/ 1046 h 1191"/>
              <a:gd name="T70" fmla="*/ 1412 w 1687"/>
              <a:gd name="T71" fmla="*/ 1085 h 1191"/>
              <a:gd name="T72" fmla="*/ 1490 w 1687"/>
              <a:gd name="T73" fmla="*/ 1033 h 1191"/>
              <a:gd name="T74" fmla="*/ 1621 w 1687"/>
              <a:gd name="T75" fmla="*/ 1007 h 1191"/>
              <a:gd name="T76" fmla="*/ 1686 w 1687"/>
              <a:gd name="T77" fmla="*/ 811 h 1191"/>
              <a:gd name="T78" fmla="*/ 1569 w 1687"/>
              <a:gd name="T79" fmla="*/ 732 h 1191"/>
              <a:gd name="T80" fmla="*/ 353 w 1687"/>
              <a:gd name="T81" fmla="*/ 771 h 1191"/>
              <a:gd name="T82" fmla="*/ 326 w 1687"/>
              <a:gd name="T83" fmla="*/ 824 h 1191"/>
              <a:gd name="T84" fmla="*/ 300 w 1687"/>
              <a:gd name="T85" fmla="*/ 797 h 1191"/>
              <a:gd name="T86" fmla="*/ 209 w 1687"/>
              <a:gd name="T87" fmla="*/ 797 h 1191"/>
              <a:gd name="T88" fmla="*/ 143 w 1687"/>
              <a:gd name="T89" fmla="*/ 837 h 1191"/>
              <a:gd name="T90" fmla="*/ 78 w 1687"/>
              <a:gd name="T91" fmla="*/ 863 h 1191"/>
              <a:gd name="T92" fmla="*/ 65 w 1687"/>
              <a:gd name="T93" fmla="*/ 902 h 1191"/>
              <a:gd name="T94" fmla="*/ 0 w 1687"/>
              <a:gd name="T95" fmla="*/ 902 h 1191"/>
              <a:gd name="T96" fmla="*/ 26 w 1687"/>
              <a:gd name="T97" fmla="*/ 981 h 1191"/>
              <a:gd name="T98" fmla="*/ 13 w 1687"/>
              <a:gd name="T99" fmla="*/ 1020 h 1191"/>
              <a:gd name="T100" fmla="*/ 104 w 1687"/>
              <a:gd name="T101" fmla="*/ 1046 h 1191"/>
              <a:gd name="T102" fmla="*/ 104 w 1687"/>
              <a:gd name="T103" fmla="*/ 1098 h 1191"/>
              <a:gd name="T104" fmla="*/ 65 w 1687"/>
              <a:gd name="T105" fmla="*/ 1177 h 1191"/>
              <a:gd name="T106" fmla="*/ 143 w 1687"/>
              <a:gd name="T107" fmla="*/ 1190 h 1191"/>
              <a:gd name="T108" fmla="*/ 156 w 1687"/>
              <a:gd name="T109" fmla="*/ 1072 h 1191"/>
              <a:gd name="T110" fmla="*/ 196 w 1687"/>
              <a:gd name="T111" fmla="*/ 1020 h 1191"/>
              <a:gd name="T112" fmla="*/ 248 w 1687"/>
              <a:gd name="T113" fmla="*/ 981 h 1191"/>
              <a:gd name="T114" fmla="*/ 326 w 1687"/>
              <a:gd name="T115" fmla="*/ 889 h 1191"/>
              <a:gd name="T116" fmla="*/ 366 w 1687"/>
              <a:gd name="T117" fmla="*/ 850 h 1191"/>
              <a:gd name="T118" fmla="*/ 418 w 1687"/>
              <a:gd name="T119" fmla="*/ 850 h 1191"/>
              <a:gd name="T120" fmla="*/ 353 w 1687"/>
              <a:gd name="T121" fmla="*/ 771 h 1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687" h="1191">
                <a:moveTo>
                  <a:pt x="248" y="641"/>
                </a:moveTo>
                <a:lnTo>
                  <a:pt x="209" y="680"/>
                </a:lnTo>
                <a:lnTo>
                  <a:pt x="183" y="759"/>
                </a:lnTo>
                <a:lnTo>
                  <a:pt x="104" y="680"/>
                </a:lnTo>
                <a:lnTo>
                  <a:pt x="13" y="667"/>
                </a:lnTo>
                <a:lnTo>
                  <a:pt x="0" y="654"/>
                </a:lnTo>
                <a:lnTo>
                  <a:pt x="52" y="628"/>
                </a:lnTo>
                <a:lnTo>
                  <a:pt x="104" y="628"/>
                </a:lnTo>
                <a:lnTo>
                  <a:pt x="156" y="562"/>
                </a:lnTo>
                <a:lnTo>
                  <a:pt x="196" y="602"/>
                </a:lnTo>
                <a:lnTo>
                  <a:pt x="248" y="641"/>
                </a:lnTo>
                <a:close/>
                <a:moveTo>
                  <a:pt x="1569" y="732"/>
                </a:moveTo>
                <a:lnTo>
                  <a:pt x="1451" y="445"/>
                </a:lnTo>
                <a:lnTo>
                  <a:pt x="1464" y="157"/>
                </a:lnTo>
                <a:lnTo>
                  <a:pt x="1582" y="13"/>
                </a:lnTo>
                <a:lnTo>
                  <a:pt x="1464" y="0"/>
                </a:lnTo>
                <a:lnTo>
                  <a:pt x="1333" y="65"/>
                </a:lnTo>
                <a:lnTo>
                  <a:pt x="1111" y="52"/>
                </a:lnTo>
                <a:lnTo>
                  <a:pt x="863" y="79"/>
                </a:lnTo>
                <a:lnTo>
                  <a:pt x="849" y="131"/>
                </a:lnTo>
                <a:lnTo>
                  <a:pt x="679" y="183"/>
                </a:lnTo>
                <a:lnTo>
                  <a:pt x="653" y="209"/>
                </a:lnTo>
                <a:lnTo>
                  <a:pt x="470" y="366"/>
                </a:lnTo>
                <a:lnTo>
                  <a:pt x="366" y="405"/>
                </a:lnTo>
                <a:lnTo>
                  <a:pt x="379" y="523"/>
                </a:lnTo>
                <a:lnTo>
                  <a:pt x="405" y="641"/>
                </a:lnTo>
                <a:lnTo>
                  <a:pt x="457" y="667"/>
                </a:lnTo>
                <a:lnTo>
                  <a:pt x="457" y="719"/>
                </a:lnTo>
                <a:lnTo>
                  <a:pt x="614" y="876"/>
                </a:lnTo>
                <a:lnTo>
                  <a:pt x="666" y="824"/>
                </a:lnTo>
                <a:lnTo>
                  <a:pt x="758" y="797"/>
                </a:lnTo>
                <a:lnTo>
                  <a:pt x="732" y="1125"/>
                </a:lnTo>
                <a:lnTo>
                  <a:pt x="902" y="941"/>
                </a:lnTo>
                <a:lnTo>
                  <a:pt x="1242" y="954"/>
                </a:lnTo>
                <a:lnTo>
                  <a:pt x="1255" y="1046"/>
                </a:lnTo>
                <a:lnTo>
                  <a:pt x="1412" y="1085"/>
                </a:lnTo>
                <a:lnTo>
                  <a:pt x="1490" y="1033"/>
                </a:lnTo>
                <a:lnTo>
                  <a:pt x="1621" y="1007"/>
                </a:lnTo>
                <a:lnTo>
                  <a:pt x="1686" y="811"/>
                </a:lnTo>
                <a:lnTo>
                  <a:pt x="1569" y="732"/>
                </a:lnTo>
                <a:close/>
                <a:moveTo>
                  <a:pt x="353" y="771"/>
                </a:moveTo>
                <a:lnTo>
                  <a:pt x="326" y="824"/>
                </a:lnTo>
                <a:lnTo>
                  <a:pt x="300" y="797"/>
                </a:lnTo>
                <a:lnTo>
                  <a:pt x="209" y="797"/>
                </a:lnTo>
                <a:lnTo>
                  <a:pt x="143" y="837"/>
                </a:lnTo>
                <a:lnTo>
                  <a:pt x="78" y="863"/>
                </a:lnTo>
                <a:lnTo>
                  <a:pt x="65" y="902"/>
                </a:lnTo>
                <a:lnTo>
                  <a:pt x="0" y="902"/>
                </a:lnTo>
                <a:lnTo>
                  <a:pt x="26" y="981"/>
                </a:lnTo>
                <a:lnTo>
                  <a:pt x="13" y="1020"/>
                </a:lnTo>
                <a:lnTo>
                  <a:pt x="104" y="1046"/>
                </a:lnTo>
                <a:lnTo>
                  <a:pt x="104" y="1098"/>
                </a:lnTo>
                <a:lnTo>
                  <a:pt x="65" y="1177"/>
                </a:lnTo>
                <a:lnTo>
                  <a:pt x="143" y="1190"/>
                </a:lnTo>
                <a:lnTo>
                  <a:pt x="156" y="1072"/>
                </a:lnTo>
                <a:lnTo>
                  <a:pt x="196" y="1020"/>
                </a:lnTo>
                <a:lnTo>
                  <a:pt x="248" y="981"/>
                </a:lnTo>
                <a:lnTo>
                  <a:pt x="326" y="889"/>
                </a:lnTo>
                <a:lnTo>
                  <a:pt x="366" y="850"/>
                </a:lnTo>
                <a:lnTo>
                  <a:pt x="418" y="850"/>
                </a:lnTo>
                <a:lnTo>
                  <a:pt x="353" y="771"/>
                </a:lnTo>
                <a:close/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1" name="Freeform 32">
            <a:extLst>
              <a:ext uri="{FF2B5EF4-FFF2-40B4-BE49-F238E27FC236}">
                <a16:creationId xmlns:a16="http://schemas.microsoft.com/office/drawing/2014/main" id="{02B3AC8F-13E6-7D97-7D79-F6C14B62CD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3753" y="5264021"/>
            <a:ext cx="4635" cy="9271"/>
          </a:xfrm>
          <a:custGeom>
            <a:avLst/>
            <a:gdLst>
              <a:gd name="T0" fmla="*/ 0 w 15"/>
              <a:gd name="T1" fmla="*/ 14 h 28"/>
              <a:gd name="T2" fmla="*/ 14 w 15"/>
              <a:gd name="T3" fmla="*/ 27 h 28"/>
              <a:gd name="T4" fmla="*/ 14 w 15"/>
              <a:gd name="T5" fmla="*/ 14 h 28"/>
              <a:gd name="T6" fmla="*/ 14 w 15"/>
              <a:gd name="T7" fmla="*/ 0 h 28"/>
              <a:gd name="T8" fmla="*/ 14 w 15"/>
              <a:gd name="T9" fmla="*/ 0 h 28"/>
              <a:gd name="T10" fmla="*/ 0 w 15"/>
              <a:gd name="T11" fmla="*/ 14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5" h="28">
                <a:moveTo>
                  <a:pt x="0" y="14"/>
                </a:moveTo>
                <a:lnTo>
                  <a:pt x="14" y="27"/>
                </a:lnTo>
                <a:lnTo>
                  <a:pt x="14" y="14"/>
                </a:lnTo>
                <a:lnTo>
                  <a:pt x="14" y="0"/>
                </a:lnTo>
                <a:lnTo>
                  <a:pt x="14" y="0"/>
                </a:lnTo>
                <a:lnTo>
                  <a:pt x="0" y="14"/>
                </a:lnTo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3" name="Freeform 34">
            <a:extLst>
              <a:ext uri="{FF2B5EF4-FFF2-40B4-BE49-F238E27FC236}">
                <a16:creationId xmlns:a16="http://schemas.microsoft.com/office/drawing/2014/main" id="{8CFF1321-0384-AB0E-9C63-93AE2E4F6C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80360" y="4720167"/>
            <a:ext cx="403253" cy="275016"/>
          </a:xfrm>
          <a:custGeom>
            <a:avLst/>
            <a:gdLst>
              <a:gd name="T0" fmla="*/ 1150 w 1151"/>
              <a:gd name="T1" fmla="*/ 157 h 785"/>
              <a:gd name="T2" fmla="*/ 1045 w 1151"/>
              <a:gd name="T3" fmla="*/ 248 h 785"/>
              <a:gd name="T4" fmla="*/ 915 w 1151"/>
              <a:gd name="T5" fmla="*/ 300 h 785"/>
              <a:gd name="T6" fmla="*/ 901 w 1151"/>
              <a:gd name="T7" fmla="*/ 483 h 785"/>
              <a:gd name="T8" fmla="*/ 810 w 1151"/>
              <a:gd name="T9" fmla="*/ 562 h 785"/>
              <a:gd name="T10" fmla="*/ 797 w 1151"/>
              <a:gd name="T11" fmla="*/ 693 h 785"/>
              <a:gd name="T12" fmla="*/ 744 w 1151"/>
              <a:gd name="T13" fmla="*/ 732 h 785"/>
              <a:gd name="T14" fmla="*/ 653 w 1151"/>
              <a:gd name="T15" fmla="*/ 719 h 785"/>
              <a:gd name="T16" fmla="*/ 561 w 1151"/>
              <a:gd name="T17" fmla="*/ 732 h 785"/>
              <a:gd name="T18" fmla="*/ 522 w 1151"/>
              <a:gd name="T19" fmla="*/ 640 h 785"/>
              <a:gd name="T20" fmla="*/ 404 w 1151"/>
              <a:gd name="T21" fmla="*/ 745 h 785"/>
              <a:gd name="T22" fmla="*/ 300 w 1151"/>
              <a:gd name="T23" fmla="*/ 784 h 785"/>
              <a:gd name="T24" fmla="*/ 118 w 1151"/>
              <a:gd name="T25" fmla="*/ 784 h 785"/>
              <a:gd name="T26" fmla="*/ 183 w 1151"/>
              <a:gd name="T27" fmla="*/ 732 h 785"/>
              <a:gd name="T28" fmla="*/ 235 w 1151"/>
              <a:gd name="T29" fmla="*/ 719 h 785"/>
              <a:gd name="T30" fmla="*/ 195 w 1151"/>
              <a:gd name="T31" fmla="*/ 640 h 785"/>
              <a:gd name="T32" fmla="*/ 52 w 1151"/>
              <a:gd name="T33" fmla="*/ 549 h 785"/>
              <a:gd name="T34" fmla="*/ 118 w 1151"/>
              <a:gd name="T35" fmla="*/ 457 h 785"/>
              <a:gd name="T36" fmla="*/ 0 w 1151"/>
              <a:gd name="T37" fmla="*/ 431 h 785"/>
              <a:gd name="T38" fmla="*/ 131 w 1151"/>
              <a:gd name="T39" fmla="*/ 274 h 785"/>
              <a:gd name="T40" fmla="*/ 430 w 1151"/>
              <a:gd name="T41" fmla="*/ 287 h 785"/>
              <a:gd name="T42" fmla="*/ 587 w 1151"/>
              <a:gd name="T43" fmla="*/ 143 h 785"/>
              <a:gd name="T44" fmla="*/ 771 w 1151"/>
              <a:gd name="T45" fmla="*/ 157 h 785"/>
              <a:gd name="T46" fmla="*/ 849 w 1151"/>
              <a:gd name="T47" fmla="*/ 91 h 785"/>
              <a:gd name="T48" fmla="*/ 967 w 1151"/>
              <a:gd name="T49" fmla="*/ 91 h 785"/>
              <a:gd name="T50" fmla="*/ 940 w 1151"/>
              <a:gd name="T51" fmla="*/ 13 h 785"/>
              <a:gd name="T52" fmla="*/ 993 w 1151"/>
              <a:gd name="T53" fmla="*/ 0 h 785"/>
              <a:gd name="T54" fmla="*/ 1058 w 1151"/>
              <a:gd name="T55" fmla="*/ 0 h 785"/>
              <a:gd name="T56" fmla="*/ 1150 w 1151"/>
              <a:gd name="T57" fmla="*/ 157 h 7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151" h="785">
                <a:moveTo>
                  <a:pt x="1150" y="157"/>
                </a:moveTo>
                <a:lnTo>
                  <a:pt x="1045" y="248"/>
                </a:lnTo>
                <a:lnTo>
                  <a:pt x="915" y="300"/>
                </a:lnTo>
                <a:lnTo>
                  <a:pt x="901" y="483"/>
                </a:lnTo>
                <a:lnTo>
                  <a:pt x="810" y="562"/>
                </a:lnTo>
                <a:lnTo>
                  <a:pt x="797" y="693"/>
                </a:lnTo>
                <a:lnTo>
                  <a:pt x="744" y="732"/>
                </a:lnTo>
                <a:lnTo>
                  <a:pt x="653" y="719"/>
                </a:lnTo>
                <a:lnTo>
                  <a:pt x="561" y="732"/>
                </a:lnTo>
                <a:lnTo>
                  <a:pt x="522" y="640"/>
                </a:lnTo>
                <a:lnTo>
                  <a:pt x="404" y="745"/>
                </a:lnTo>
                <a:lnTo>
                  <a:pt x="300" y="784"/>
                </a:lnTo>
                <a:lnTo>
                  <a:pt x="118" y="784"/>
                </a:lnTo>
                <a:lnTo>
                  <a:pt x="183" y="732"/>
                </a:lnTo>
                <a:lnTo>
                  <a:pt x="235" y="719"/>
                </a:lnTo>
                <a:lnTo>
                  <a:pt x="195" y="640"/>
                </a:lnTo>
                <a:lnTo>
                  <a:pt x="52" y="549"/>
                </a:lnTo>
                <a:lnTo>
                  <a:pt x="118" y="457"/>
                </a:lnTo>
                <a:lnTo>
                  <a:pt x="0" y="431"/>
                </a:lnTo>
                <a:lnTo>
                  <a:pt x="131" y="274"/>
                </a:lnTo>
                <a:lnTo>
                  <a:pt x="430" y="287"/>
                </a:lnTo>
                <a:lnTo>
                  <a:pt x="587" y="143"/>
                </a:lnTo>
                <a:lnTo>
                  <a:pt x="771" y="157"/>
                </a:lnTo>
                <a:lnTo>
                  <a:pt x="849" y="91"/>
                </a:lnTo>
                <a:lnTo>
                  <a:pt x="967" y="91"/>
                </a:lnTo>
                <a:lnTo>
                  <a:pt x="940" y="13"/>
                </a:lnTo>
                <a:lnTo>
                  <a:pt x="993" y="0"/>
                </a:lnTo>
                <a:lnTo>
                  <a:pt x="1058" y="0"/>
                </a:lnTo>
                <a:lnTo>
                  <a:pt x="1150" y="157"/>
                </a:lnTo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4" name="Freeform 35">
            <a:extLst>
              <a:ext uri="{FF2B5EF4-FFF2-40B4-BE49-F238E27FC236}">
                <a16:creationId xmlns:a16="http://schemas.microsoft.com/office/drawing/2014/main" id="{33D6A703-CDA2-B0DE-5F39-B874801BA9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3360" y="4999819"/>
            <a:ext cx="503681" cy="458876"/>
          </a:xfrm>
          <a:custGeom>
            <a:avLst/>
            <a:gdLst>
              <a:gd name="T0" fmla="*/ 1360 w 1439"/>
              <a:gd name="T1" fmla="*/ 497 h 1309"/>
              <a:gd name="T2" fmla="*/ 1294 w 1439"/>
              <a:gd name="T3" fmla="*/ 510 h 1309"/>
              <a:gd name="T4" fmla="*/ 1333 w 1439"/>
              <a:gd name="T5" fmla="*/ 628 h 1309"/>
              <a:gd name="T6" fmla="*/ 1373 w 1439"/>
              <a:gd name="T7" fmla="*/ 654 h 1309"/>
              <a:gd name="T8" fmla="*/ 1281 w 1439"/>
              <a:gd name="T9" fmla="*/ 693 h 1309"/>
              <a:gd name="T10" fmla="*/ 1360 w 1439"/>
              <a:gd name="T11" fmla="*/ 785 h 1309"/>
              <a:gd name="T12" fmla="*/ 1216 w 1439"/>
              <a:gd name="T13" fmla="*/ 732 h 1309"/>
              <a:gd name="T14" fmla="*/ 1124 w 1439"/>
              <a:gd name="T15" fmla="*/ 758 h 1309"/>
              <a:gd name="T16" fmla="*/ 1163 w 1439"/>
              <a:gd name="T17" fmla="*/ 915 h 1309"/>
              <a:gd name="T18" fmla="*/ 1242 w 1439"/>
              <a:gd name="T19" fmla="*/ 1007 h 1309"/>
              <a:gd name="T20" fmla="*/ 1190 w 1439"/>
              <a:gd name="T21" fmla="*/ 1059 h 1309"/>
              <a:gd name="T22" fmla="*/ 1203 w 1439"/>
              <a:gd name="T23" fmla="*/ 1216 h 1309"/>
              <a:gd name="T24" fmla="*/ 1137 w 1439"/>
              <a:gd name="T25" fmla="*/ 1308 h 1309"/>
              <a:gd name="T26" fmla="*/ 1059 w 1439"/>
              <a:gd name="T27" fmla="*/ 1242 h 1309"/>
              <a:gd name="T28" fmla="*/ 876 w 1439"/>
              <a:gd name="T29" fmla="*/ 1151 h 1309"/>
              <a:gd name="T30" fmla="*/ 797 w 1439"/>
              <a:gd name="T31" fmla="*/ 1177 h 1309"/>
              <a:gd name="T32" fmla="*/ 758 w 1439"/>
              <a:gd name="T33" fmla="*/ 1151 h 1309"/>
              <a:gd name="T34" fmla="*/ 797 w 1439"/>
              <a:gd name="T35" fmla="*/ 1072 h 1309"/>
              <a:gd name="T36" fmla="*/ 693 w 1439"/>
              <a:gd name="T37" fmla="*/ 915 h 1309"/>
              <a:gd name="T38" fmla="*/ 536 w 1439"/>
              <a:gd name="T39" fmla="*/ 863 h 1309"/>
              <a:gd name="T40" fmla="*/ 248 w 1439"/>
              <a:gd name="T41" fmla="*/ 588 h 1309"/>
              <a:gd name="T42" fmla="*/ 0 w 1439"/>
              <a:gd name="T43" fmla="*/ 222 h 1309"/>
              <a:gd name="T44" fmla="*/ 39 w 1439"/>
              <a:gd name="T45" fmla="*/ 52 h 1309"/>
              <a:gd name="T46" fmla="*/ 91 w 1439"/>
              <a:gd name="T47" fmla="*/ 52 h 1309"/>
              <a:gd name="T48" fmla="*/ 130 w 1439"/>
              <a:gd name="T49" fmla="*/ 105 h 1309"/>
              <a:gd name="T50" fmla="*/ 170 w 1439"/>
              <a:gd name="T51" fmla="*/ 118 h 1309"/>
              <a:gd name="T52" fmla="*/ 222 w 1439"/>
              <a:gd name="T53" fmla="*/ 52 h 1309"/>
              <a:gd name="T54" fmla="*/ 379 w 1439"/>
              <a:gd name="T55" fmla="*/ 13 h 1309"/>
              <a:gd name="T56" fmla="*/ 719 w 1439"/>
              <a:gd name="T57" fmla="*/ 52 h 1309"/>
              <a:gd name="T58" fmla="*/ 797 w 1439"/>
              <a:gd name="T59" fmla="*/ 0 h 1309"/>
              <a:gd name="T60" fmla="*/ 1059 w 1439"/>
              <a:gd name="T61" fmla="*/ 0 h 1309"/>
              <a:gd name="T62" fmla="*/ 1124 w 1439"/>
              <a:gd name="T63" fmla="*/ 105 h 1309"/>
              <a:gd name="T64" fmla="*/ 1294 w 1439"/>
              <a:gd name="T65" fmla="*/ 40 h 1309"/>
              <a:gd name="T66" fmla="*/ 1320 w 1439"/>
              <a:gd name="T67" fmla="*/ 105 h 1309"/>
              <a:gd name="T68" fmla="*/ 1255 w 1439"/>
              <a:gd name="T69" fmla="*/ 301 h 1309"/>
              <a:gd name="T70" fmla="*/ 1399 w 1439"/>
              <a:gd name="T71" fmla="*/ 392 h 1309"/>
              <a:gd name="T72" fmla="*/ 1425 w 1439"/>
              <a:gd name="T73" fmla="*/ 445 h 1309"/>
              <a:gd name="T74" fmla="*/ 1438 w 1439"/>
              <a:gd name="T75" fmla="*/ 523 h 1309"/>
              <a:gd name="T76" fmla="*/ 1373 w 1439"/>
              <a:gd name="T77" fmla="*/ 536 h 1309"/>
              <a:gd name="T78" fmla="*/ 1360 w 1439"/>
              <a:gd name="T79" fmla="*/ 497 h 1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439" h="1309">
                <a:moveTo>
                  <a:pt x="1360" y="497"/>
                </a:moveTo>
                <a:lnTo>
                  <a:pt x="1294" y="510"/>
                </a:lnTo>
                <a:lnTo>
                  <a:pt x="1333" y="628"/>
                </a:lnTo>
                <a:lnTo>
                  <a:pt x="1373" y="654"/>
                </a:lnTo>
                <a:lnTo>
                  <a:pt x="1281" y="693"/>
                </a:lnTo>
                <a:lnTo>
                  <a:pt x="1360" y="785"/>
                </a:lnTo>
                <a:lnTo>
                  <a:pt x="1216" y="732"/>
                </a:lnTo>
                <a:lnTo>
                  <a:pt x="1124" y="758"/>
                </a:lnTo>
                <a:lnTo>
                  <a:pt x="1163" y="915"/>
                </a:lnTo>
                <a:lnTo>
                  <a:pt x="1242" y="1007"/>
                </a:lnTo>
                <a:lnTo>
                  <a:pt x="1190" y="1059"/>
                </a:lnTo>
                <a:lnTo>
                  <a:pt x="1203" y="1216"/>
                </a:lnTo>
                <a:lnTo>
                  <a:pt x="1137" y="1308"/>
                </a:lnTo>
                <a:lnTo>
                  <a:pt x="1059" y="1242"/>
                </a:lnTo>
                <a:lnTo>
                  <a:pt x="876" y="1151"/>
                </a:lnTo>
                <a:lnTo>
                  <a:pt x="797" y="1177"/>
                </a:lnTo>
                <a:lnTo>
                  <a:pt x="758" y="1151"/>
                </a:lnTo>
                <a:lnTo>
                  <a:pt x="797" y="1072"/>
                </a:lnTo>
                <a:lnTo>
                  <a:pt x="693" y="915"/>
                </a:lnTo>
                <a:lnTo>
                  <a:pt x="536" y="863"/>
                </a:lnTo>
                <a:lnTo>
                  <a:pt x="248" y="588"/>
                </a:lnTo>
                <a:lnTo>
                  <a:pt x="0" y="222"/>
                </a:lnTo>
                <a:lnTo>
                  <a:pt x="39" y="52"/>
                </a:lnTo>
                <a:lnTo>
                  <a:pt x="91" y="52"/>
                </a:lnTo>
                <a:lnTo>
                  <a:pt x="130" y="105"/>
                </a:lnTo>
                <a:lnTo>
                  <a:pt x="170" y="118"/>
                </a:lnTo>
                <a:lnTo>
                  <a:pt x="222" y="52"/>
                </a:lnTo>
                <a:lnTo>
                  <a:pt x="379" y="13"/>
                </a:lnTo>
                <a:lnTo>
                  <a:pt x="719" y="52"/>
                </a:lnTo>
                <a:lnTo>
                  <a:pt x="797" y="0"/>
                </a:lnTo>
                <a:lnTo>
                  <a:pt x="1059" y="0"/>
                </a:lnTo>
                <a:lnTo>
                  <a:pt x="1124" y="105"/>
                </a:lnTo>
                <a:lnTo>
                  <a:pt x="1294" y="40"/>
                </a:lnTo>
                <a:lnTo>
                  <a:pt x="1320" y="105"/>
                </a:lnTo>
                <a:lnTo>
                  <a:pt x="1255" y="301"/>
                </a:lnTo>
                <a:lnTo>
                  <a:pt x="1399" y="392"/>
                </a:lnTo>
                <a:lnTo>
                  <a:pt x="1425" y="445"/>
                </a:lnTo>
                <a:lnTo>
                  <a:pt x="1438" y="523"/>
                </a:lnTo>
                <a:lnTo>
                  <a:pt x="1373" y="536"/>
                </a:lnTo>
                <a:lnTo>
                  <a:pt x="1360" y="497"/>
                </a:lnTo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5" name="Freeform 36">
            <a:extLst>
              <a:ext uri="{FF2B5EF4-FFF2-40B4-BE49-F238E27FC236}">
                <a16:creationId xmlns:a16="http://schemas.microsoft.com/office/drawing/2014/main" id="{126A0D05-67E9-768D-9207-5BCC0C33BC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32528" y="5420070"/>
            <a:ext cx="353813" cy="302828"/>
          </a:xfrm>
          <a:custGeom>
            <a:avLst/>
            <a:gdLst>
              <a:gd name="T0" fmla="*/ 916 w 1008"/>
              <a:gd name="T1" fmla="*/ 510 h 864"/>
              <a:gd name="T2" fmla="*/ 916 w 1008"/>
              <a:gd name="T3" fmla="*/ 549 h 864"/>
              <a:gd name="T4" fmla="*/ 772 w 1008"/>
              <a:gd name="T5" fmla="*/ 628 h 864"/>
              <a:gd name="T6" fmla="*/ 641 w 1008"/>
              <a:gd name="T7" fmla="*/ 628 h 864"/>
              <a:gd name="T8" fmla="*/ 549 w 1008"/>
              <a:gd name="T9" fmla="*/ 772 h 864"/>
              <a:gd name="T10" fmla="*/ 471 w 1008"/>
              <a:gd name="T11" fmla="*/ 798 h 864"/>
              <a:gd name="T12" fmla="*/ 406 w 1008"/>
              <a:gd name="T13" fmla="*/ 811 h 864"/>
              <a:gd name="T14" fmla="*/ 262 w 1008"/>
              <a:gd name="T15" fmla="*/ 863 h 864"/>
              <a:gd name="T16" fmla="*/ 170 w 1008"/>
              <a:gd name="T17" fmla="*/ 798 h 864"/>
              <a:gd name="T18" fmla="*/ 118 w 1008"/>
              <a:gd name="T19" fmla="*/ 772 h 864"/>
              <a:gd name="T20" fmla="*/ 39 w 1008"/>
              <a:gd name="T21" fmla="*/ 654 h 864"/>
              <a:gd name="T22" fmla="*/ 39 w 1008"/>
              <a:gd name="T23" fmla="*/ 575 h 864"/>
              <a:gd name="T24" fmla="*/ 0 w 1008"/>
              <a:gd name="T25" fmla="*/ 406 h 864"/>
              <a:gd name="T26" fmla="*/ 157 w 1008"/>
              <a:gd name="T27" fmla="*/ 366 h 864"/>
              <a:gd name="T28" fmla="*/ 223 w 1008"/>
              <a:gd name="T29" fmla="*/ 196 h 864"/>
              <a:gd name="T30" fmla="*/ 314 w 1008"/>
              <a:gd name="T31" fmla="*/ 144 h 864"/>
              <a:gd name="T32" fmla="*/ 380 w 1008"/>
              <a:gd name="T33" fmla="*/ 105 h 864"/>
              <a:gd name="T34" fmla="*/ 380 w 1008"/>
              <a:gd name="T35" fmla="*/ 52 h 864"/>
              <a:gd name="T36" fmla="*/ 432 w 1008"/>
              <a:gd name="T37" fmla="*/ 26 h 864"/>
              <a:gd name="T38" fmla="*/ 576 w 1008"/>
              <a:gd name="T39" fmla="*/ 39 h 864"/>
              <a:gd name="T40" fmla="*/ 680 w 1008"/>
              <a:gd name="T41" fmla="*/ 0 h 864"/>
              <a:gd name="T42" fmla="*/ 719 w 1008"/>
              <a:gd name="T43" fmla="*/ 65 h 864"/>
              <a:gd name="T44" fmla="*/ 876 w 1008"/>
              <a:gd name="T45" fmla="*/ 118 h 864"/>
              <a:gd name="T46" fmla="*/ 968 w 1008"/>
              <a:gd name="T47" fmla="*/ 288 h 864"/>
              <a:gd name="T48" fmla="*/ 1007 w 1008"/>
              <a:gd name="T49" fmla="*/ 471 h 864"/>
              <a:gd name="T50" fmla="*/ 916 w 1008"/>
              <a:gd name="T51" fmla="*/ 510 h 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008" h="864">
                <a:moveTo>
                  <a:pt x="916" y="510"/>
                </a:moveTo>
                <a:lnTo>
                  <a:pt x="916" y="549"/>
                </a:lnTo>
                <a:lnTo>
                  <a:pt x="772" y="628"/>
                </a:lnTo>
                <a:lnTo>
                  <a:pt x="641" y="628"/>
                </a:lnTo>
                <a:lnTo>
                  <a:pt x="549" y="772"/>
                </a:lnTo>
                <a:lnTo>
                  <a:pt x="471" y="798"/>
                </a:lnTo>
                <a:lnTo>
                  <a:pt x="406" y="811"/>
                </a:lnTo>
                <a:lnTo>
                  <a:pt x="262" y="863"/>
                </a:lnTo>
                <a:lnTo>
                  <a:pt x="170" y="798"/>
                </a:lnTo>
                <a:lnTo>
                  <a:pt x="118" y="772"/>
                </a:lnTo>
                <a:lnTo>
                  <a:pt x="39" y="654"/>
                </a:lnTo>
                <a:lnTo>
                  <a:pt x="39" y="575"/>
                </a:lnTo>
                <a:lnTo>
                  <a:pt x="0" y="406"/>
                </a:lnTo>
                <a:lnTo>
                  <a:pt x="157" y="366"/>
                </a:lnTo>
                <a:lnTo>
                  <a:pt x="223" y="196"/>
                </a:lnTo>
                <a:lnTo>
                  <a:pt x="314" y="144"/>
                </a:lnTo>
                <a:lnTo>
                  <a:pt x="380" y="105"/>
                </a:lnTo>
                <a:lnTo>
                  <a:pt x="380" y="52"/>
                </a:lnTo>
                <a:lnTo>
                  <a:pt x="432" y="26"/>
                </a:lnTo>
                <a:lnTo>
                  <a:pt x="576" y="39"/>
                </a:lnTo>
                <a:lnTo>
                  <a:pt x="680" y="0"/>
                </a:lnTo>
                <a:lnTo>
                  <a:pt x="719" y="65"/>
                </a:lnTo>
                <a:lnTo>
                  <a:pt x="876" y="118"/>
                </a:lnTo>
                <a:lnTo>
                  <a:pt x="968" y="288"/>
                </a:lnTo>
                <a:lnTo>
                  <a:pt x="1007" y="471"/>
                </a:lnTo>
                <a:lnTo>
                  <a:pt x="916" y="510"/>
                </a:lnTo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6" name="Freeform 37">
            <a:extLst>
              <a:ext uri="{FF2B5EF4-FFF2-40B4-BE49-F238E27FC236}">
                <a16:creationId xmlns:a16="http://schemas.microsoft.com/office/drawing/2014/main" id="{63735989-0AF0-C528-ECA0-5603764EAF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2661" y="4214942"/>
            <a:ext cx="1223668" cy="893031"/>
          </a:xfrm>
          <a:custGeom>
            <a:avLst/>
            <a:gdLst>
              <a:gd name="T0" fmla="*/ 3491 w 3492"/>
              <a:gd name="T1" fmla="*/ 1452 h 2551"/>
              <a:gd name="T2" fmla="*/ 3373 w 3492"/>
              <a:gd name="T3" fmla="*/ 1530 h 2551"/>
              <a:gd name="T4" fmla="*/ 3295 w 3492"/>
              <a:gd name="T5" fmla="*/ 1596 h 2551"/>
              <a:gd name="T6" fmla="*/ 3282 w 3492"/>
              <a:gd name="T7" fmla="*/ 1465 h 2551"/>
              <a:gd name="T8" fmla="*/ 3203 w 3492"/>
              <a:gd name="T9" fmla="*/ 1465 h 2551"/>
              <a:gd name="T10" fmla="*/ 3203 w 3492"/>
              <a:gd name="T11" fmla="*/ 1648 h 2551"/>
              <a:gd name="T12" fmla="*/ 3256 w 3492"/>
              <a:gd name="T13" fmla="*/ 1700 h 2551"/>
              <a:gd name="T14" fmla="*/ 3203 w 3492"/>
              <a:gd name="T15" fmla="*/ 1857 h 2551"/>
              <a:gd name="T16" fmla="*/ 3269 w 3492"/>
              <a:gd name="T17" fmla="*/ 2145 h 2551"/>
              <a:gd name="T18" fmla="*/ 3125 w 3492"/>
              <a:gd name="T19" fmla="*/ 2171 h 2551"/>
              <a:gd name="T20" fmla="*/ 3046 w 3492"/>
              <a:gd name="T21" fmla="*/ 2145 h 2551"/>
              <a:gd name="T22" fmla="*/ 2981 w 3492"/>
              <a:gd name="T23" fmla="*/ 2105 h 2551"/>
              <a:gd name="T24" fmla="*/ 2876 w 3492"/>
              <a:gd name="T25" fmla="*/ 2105 h 2551"/>
              <a:gd name="T26" fmla="*/ 2693 w 3492"/>
              <a:gd name="T27" fmla="*/ 2066 h 2551"/>
              <a:gd name="T28" fmla="*/ 2288 w 3492"/>
              <a:gd name="T29" fmla="*/ 2262 h 2551"/>
              <a:gd name="T30" fmla="*/ 2223 w 3492"/>
              <a:gd name="T31" fmla="*/ 2445 h 2551"/>
              <a:gd name="T32" fmla="*/ 2105 w 3492"/>
              <a:gd name="T33" fmla="*/ 2498 h 2551"/>
              <a:gd name="T34" fmla="*/ 1844 w 3492"/>
              <a:gd name="T35" fmla="*/ 2498 h 2551"/>
              <a:gd name="T36" fmla="*/ 1673 w 3492"/>
              <a:gd name="T37" fmla="*/ 2550 h 2551"/>
              <a:gd name="T38" fmla="*/ 1360 w 3492"/>
              <a:gd name="T39" fmla="*/ 2537 h 2551"/>
              <a:gd name="T40" fmla="*/ 1137 w 3492"/>
              <a:gd name="T41" fmla="*/ 2550 h 2551"/>
              <a:gd name="T42" fmla="*/ 1150 w 3492"/>
              <a:gd name="T43" fmla="*/ 2445 h 2551"/>
              <a:gd name="T44" fmla="*/ 993 w 3492"/>
              <a:gd name="T45" fmla="*/ 2393 h 2551"/>
              <a:gd name="T46" fmla="*/ 941 w 3492"/>
              <a:gd name="T47" fmla="*/ 2314 h 2551"/>
              <a:gd name="T48" fmla="*/ 980 w 3492"/>
              <a:gd name="T49" fmla="*/ 2262 h 2551"/>
              <a:gd name="T50" fmla="*/ 980 w 3492"/>
              <a:gd name="T51" fmla="*/ 2210 h 2551"/>
              <a:gd name="T52" fmla="*/ 850 w 3492"/>
              <a:gd name="T53" fmla="*/ 2210 h 2551"/>
              <a:gd name="T54" fmla="*/ 771 w 3492"/>
              <a:gd name="T55" fmla="*/ 2314 h 2551"/>
              <a:gd name="T56" fmla="*/ 732 w 3492"/>
              <a:gd name="T57" fmla="*/ 2276 h 2551"/>
              <a:gd name="T58" fmla="*/ 536 w 3492"/>
              <a:gd name="T59" fmla="*/ 2223 h 2551"/>
              <a:gd name="T60" fmla="*/ 497 w 3492"/>
              <a:gd name="T61" fmla="*/ 2040 h 2551"/>
              <a:gd name="T62" fmla="*/ 222 w 3492"/>
              <a:gd name="T63" fmla="*/ 1896 h 2551"/>
              <a:gd name="T64" fmla="*/ 209 w 3492"/>
              <a:gd name="T65" fmla="*/ 1778 h 2551"/>
              <a:gd name="T66" fmla="*/ 39 w 3492"/>
              <a:gd name="T67" fmla="*/ 1700 h 2551"/>
              <a:gd name="T68" fmla="*/ 0 w 3492"/>
              <a:gd name="T69" fmla="*/ 1596 h 2551"/>
              <a:gd name="T70" fmla="*/ 104 w 3492"/>
              <a:gd name="T71" fmla="*/ 1569 h 2551"/>
              <a:gd name="T72" fmla="*/ 118 w 3492"/>
              <a:gd name="T73" fmla="*/ 1504 h 2551"/>
              <a:gd name="T74" fmla="*/ 235 w 3492"/>
              <a:gd name="T75" fmla="*/ 1491 h 2551"/>
              <a:gd name="T76" fmla="*/ 418 w 3492"/>
              <a:gd name="T77" fmla="*/ 929 h 2551"/>
              <a:gd name="T78" fmla="*/ 470 w 3492"/>
              <a:gd name="T79" fmla="*/ 837 h 2551"/>
              <a:gd name="T80" fmla="*/ 457 w 3492"/>
              <a:gd name="T81" fmla="*/ 772 h 2551"/>
              <a:gd name="T82" fmla="*/ 536 w 3492"/>
              <a:gd name="T83" fmla="*/ 654 h 2551"/>
              <a:gd name="T84" fmla="*/ 680 w 3492"/>
              <a:gd name="T85" fmla="*/ 575 h 2551"/>
              <a:gd name="T86" fmla="*/ 719 w 3492"/>
              <a:gd name="T87" fmla="*/ 458 h 2551"/>
              <a:gd name="T88" fmla="*/ 876 w 3492"/>
              <a:gd name="T89" fmla="*/ 406 h 2551"/>
              <a:gd name="T90" fmla="*/ 1307 w 3492"/>
              <a:gd name="T91" fmla="*/ 366 h 2551"/>
              <a:gd name="T92" fmla="*/ 1425 w 3492"/>
              <a:gd name="T93" fmla="*/ 471 h 2551"/>
              <a:gd name="T94" fmla="*/ 1582 w 3492"/>
              <a:gd name="T95" fmla="*/ 301 h 2551"/>
              <a:gd name="T96" fmla="*/ 1844 w 3492"/>
              <a:gd name="T97" fmla="*/ 196 h 2551"/>
              <a:gd name="T98" fmla="*/ 1870 w 3492"/>
              <a:gd name="T99" fmla="*/ 79 h 2551"/>
              <a:gd name="T100" fmla="*/ 1987 w 3492"/>
              <a:gd name="T101" fmla="*/ 0 h 2551"/>
              <a:gd name="T102" fmla="*/ 2131 w 3492"/>
              <a:gd name="T103" fmla="*/ 13 h 2551"/>
              <a:gd name="T104" fmla="*/ 2510 w 3492"/>
              <a:gd name="T105" fmla="*/ 484 h 2551"/>
              <a:gd name="T106" fmla="*/ 2693 w 3492"/>
              <a:gd name="T107" fmla="*/ 536 h 2551"/>
              <a:gd name="T108" fmla="*/ 2837 w 3492"/>
              <a:gd name="T109" fmla="*/ 1268 h 2551"/>
              <a:gd name="T110" fmla="*/ 2929 w 3492"/>
              <a:gd name="T111" fmla="*/ 1321 h 2551"/>
              <a:gd name="T112" fmla="*/ 2994 w 3492"/>
              <a:gd name="T113" fmla="*/ 1373 h 2551"/>
              <a:gd name="T114" fmla="*/ 3072 w 3492"/>
              <a:gd name="T115" fmla="*/ 1373 h 2551"/>
              <a:gd name="T116" fmla="*/ 3347 w 3492"/>
              <a:gd name="T117" fmla="*/ 1177 h 2551"/>
              <a:gd name="T118" fmla="*/ 3452 w 3492"/>
              <a:gd name="T119" fmla="*/ 1255 h 2551"/>
              <a:gd name="T120" fmla="*/ 3491 w 3492"/>
              <a:gd name="T121" fmla="*/ 1452 h 25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492" h="2551">
                <a:moveTo>
                  <a:pt x="3491" y="1452"/>
                </a:moveTo>
                <a:lnTo>
                  <a:pt x="3373" y="1530"/>
                </a:lnTo>
                <a:lnTo>
                  <a:pt x="3295" y="1596"/>
                </a:lnTo>
                <a:lnTo>
                  <a:pt x="3282" y="1465"/>
                </a:lnTo>
                <a:lnTo>
                  <a:pt x="3203" y="1465"/>
                </a:lnTo>
                <a:lnTo>
                  <a:pt x="3203" y="1648"/>
                </a:lnTo>
                <a:lnTo>
                  <a:pt x="3256" y="1700"/>
                </a:lnTo>
                <a:lnTo>
                  <a:pt x="3203" y="1857"/>
                </a:lnTo>
                <a:lnTo>
                  <a:pt x="3269" y="2145"/>
                </a:lnTo>
                <a:lnTo>
                  <a:pt x="3125" y="2171"/>
                </a:lnTo>
                <a:lnTo>
                  <a:pt x="3046" y="2145"/>
                </a:lnTo>
                <a:lnTo>
                  <a:pt x="2981" y="2105"/>
                </a:lnTo>
                <a:lnTo>
                  <a:pt x="2876" y="2105"/>
                </a:lnTo>
                <a:lnTo>
                  <a:pt x="2693" y="2066"/>
                </a:lnTo>
                <a:lnTo>
                  <a:pt x="2288" y="2262"/>
                </a:lnTo>
                <a:lnTo>
                  <a:pt x="2223" y="2445"/>
                </a:lnTo>
                <a:lnTo>
                  <a:pt x="2105" y="2498"/>
                </a:lnTo>
                <a:lnTo>
                  <a:pt x="1844" y="2498"/>
                </a:lnTo>
                <a:lnTo>
                  <a:pt x="1673" y="2550"/>
                </a:lnTo>
                <a:lnTo>
                  <a:pt x="1360" y="2537"/>
                </a:lnTo>
                <a:lnTo>
                  <a:pt x="1137" y="2550"/>
                </a:lnTo>
                <a:lnTo>
                  <a:pt x="1150" y="2445"/>
                </a:lnTo>
                <a:lnTo>
                  <a:pt x="993" y="2393"/>
                </a:lnTo>
                <a:lnTo>
                  <a:pt x="941" y="2314"/>
                </a:lnTo>
                <a:lnTo>
                  <a:pt x="980" y="2262"/>
                </a:lnTo>
                <a:lnTo>
                  <a:pt x="980" y="2210"/>
                </a:lnTo>
                <a:lnTo>
                  <a:pt x="850" y="2210"/>
                </a:lnTo>
                <a:lnTo>
                  <a:pt x="771" y="2314"/>
                </a:lnTo>
                <a:lnTo>
                  <a:pt x="732" y="2276"/>
                </a:lnTo>
                <a:lnTo>
                  <a:pt x="536" y="2223"/>
                </a:lnTo>
                <a:lnTo>
                  <a:pt x="497" y="2040"/>
                </a:lnTo>
                <a:lnTo>
                  <a:pt x="222" y="1896"/>
                </a:lnTo>
                <a:lnTo>
                  <a:pt x="209" y="1778"/>
                </a:lnTo>
                <a:lnTo>
                  <a:pt x="39" y="1700"/>
                </a:lnTo>
                <a:lnTo>
                  <a:pt x="0" y="1596"/>
                </a:lnTo>
                <a:lnTo>
                  <a:pt x="104" y="1569"/>
                </a:lnTo>
                <a:lnTo>
                  <a:pt x="118" y="1504"/>
                </a:lnTo>
                <a:lnTo>
                  <a:pt x="235" y="1491"/>
                </a:lnTo>
                <a:lnTo>
                  <a:pt x="418" y="929"/>
                </a:lnTo>
                <a:lnTo>
                  <a:pt x="470" y="837"/>
                </a:lnTo>
                <a:lnTo>
                  <a:pt x="457" y="772"/>
                </a:lnTo>
                <a:lnTo>
                  <a:pt x="536" y="654"/>
                </a:lnTo>
                <a:lnTo>
                  <a:pt x="680" y="575"/>
                </a:lnTo>
                <a:lnTo>
                  <a:pt x="719" y="458"/>
                </a:lnTo>
                <a:lnTo>
                  <a:pt x="876" y="406"/>
                </a:lnTo>
                <a:lnTo>
                  <a:pt x="1307" y="366"/>
                </a:lnTo>
                <a:lnTo>
                  <a:pt x="1425" y="471"/>
                </a:lnTo>
                <a:lnTo>
                  <a:pt x="1582" y="301"/>
                </a:lnTo>
                <a:lnTo>
                  <a:pt x="1844" y="196"/>
                </a:lnTo>
                <a:lnTo>
                  <a:pt x="1870" y="79"/>
                </a:lnTo>
                <a:lnTo>
                  <a:pt x="1987" y="0"/>
                </a:lnTo>
                <a:lnTo>
                  <a:pt x="2131" y="13"/>
                </a:lnTo>
                <a:lnTo>
                  <a:pt x="2510" y="484"/>
                </a:lnTo>
                <a:lnTo>
                  <a:pt x="2693" y="536"/>
                </a:lnTo>
                <a:lnTo>
                  <a:pt x="2837" y="1268"/>
                </a:lnTo>
                <a:lnTo>
                  <a:pt x="2929" y="1321"/>
                </a:lnTo>
                <a:lnTo>
                  <a:pt x="2994" y="1373"/>
                </a:lnTo>
                <a:lnTo>
                  <a:pt x="3072" y="1373"/>
                </a:lnTo>
                <a:lnTo>
                  <a:pt x="3347" y="1177"/>
                </a:lnTo>
                <a:lnTo>
                  <a:pt x="3452" y="1255"/>
                </a:lnTo>
                <a:lnTo>
                  <a:pt x="3491" y="1452"/>
                </a:lnTo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7" name="Freeform 38">
            <a:extLst>
              <a:ext uri="{FF2B5EF4-FFF2-40B4-BE49-F238E27FC236}">
                <a16:creationId xmlns:a16="http://schemas.microsoft.com/office/drawing/2014/main" id="{23346317-4740-D040-9EEB-B29F71026A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0228" y="372437"/>
            <a:ext cx="1113971" cy="1897303"/>
          </a:xfrm>
          <a:custGeom>
            <a:avLst/>
            <a:gdLst>
              <a:gd name="T0" fmla="*/ 720 w 3179"/>
              <a:gd name="T1" fmla="*/ 5400 h 5414"/>
              <a:gd name="T2" fmla="*/ 654 w 3179"/>
              <a:gd name="T3" fmla="*/ 5322 h 5414"/>
              <a:gd name="T4" fmla="*/ 680 w 3179"/>
              <a:gd name="T5" fmla="*/ 5217 h 5414"/>
              <a:gd name="T6" fmla="*/ 733 w 3179"/>
              <a:gd name="T7" fmla="*/ 5309 h 5414"/>
              <a:gd name="T8" fmla="*/ 785 w 3179"/>
              <a:gd name="T9" fmla="*/ 5348 h 5414"/>
              <a:gd name="T10" fmla="*/ 3125 w 3179"/>
              <a:gd name="T11" fmla="*/ 3203 h 5414"/>
              <a:gd name="T12" fmla="*/ 2668 w 3179"/>
              <a:gd name="T13" fmla="*/ 2890 h 5414"/>
              <a:gd name="T14" fmla="*/ 2471 w 3179"/>
              <a:gd name="T15" fmla="*/ 2471 h 5414"/>
              <a:gd name="T16" fmla="*/ 2315 w 3179"/>
              <a:gd name="T17" fmla="*/ 1974 h 5414"/>
              <a:gd name="T18" fmla="*/ 1923 w 3179"/>
              <a:gd name="T19" fmla="*/ 1033 h 5414"/>
              <a:gd name="T20" fmla="*/ 1478 w 3179"/>
              <a:gd name="T21" fmla="*/ 627 h 5414"/>
              <a:gd name="T22" fmla="*/ 1413 w 3179"/>
              <a:gd name="T23" fmla="*/ 366 h 5414"/>
              <a:gd name="T24" fmla="*/ 1426 w 3179"/>
              <a:gd name="T25" fmla="*/ 144 h 5414"/>
              <a:gd name="T26" fmla="*/ 1151 w 3179"/>
              <a:gd name="T27" fmla="*/ 0 h 5414"/>
              <a:gd name="T28" fmla="*/ 942 w 3179"/>
              <a:gd name="T29" fmla="*/ 196 h 5414"/>
              <a:gd name="T30" fmla="*/ 916 w 3179"/>
              <a:gd name="T31" fmla="*/ 614 h 5414"/>
              <a:gd name="T32" fmla="*/ 576 w 3179"/>
              <a:gd name="T33" fmla="*/ 798 h 5414"/>
              <a:gd name="T34" fmla="*/ 301 w 3179"/>
              <a:gd name="T35" fmla="*/ 928 h 5414"/>
              <a:gd name="T36" fmla="*/ 0 w 3179"/>
              <a:gd name="T37" fmla="*/ 719 h 5414"/>
              <a:gd name="T38" fmla="*/ 79 w 3179"/>
              <a:gd name="T39" fmla="*/ 954 h 5414"/>
              <a:gd name="T40" fmla="*/ 471 w 3179"/>
              <a:gd name="T41" fmla="*/ 1098 h 5414"/>
              <a:gd name="T42" fmla="*/ 654 w 3179"/>
              <a:gd name="T43" fmla="*/ 1386 h 5414"/>
              <a:gd name="T44" fmla="*/ 707 w 3179"/>
              <a:gd name="T45" fmla="*/ 1634 h 5414"/>
              <a:gd name="T46" fmla="*/ 851 w 3179"/>
              <a:gd name="T47" fmla="*/ 2039 h 5414"/>
              <a:gd name="T48" fmla="*/ 1125 w 3179"/>
              <a:gd name="T49" fmla="*/ 2275 h 5414"/>
              <a:gd name="T50" fmla="*/ 1230 w 3179"/>
              <a:gd name="T51" fmla="*/ 2327 h 5414"/>
              <a:gd name="T52" fmla="*/ 1413 w 3179"/>
              <a:gd name="T53" fmla="*/ 2693 h 5414"/>
              <a:gd name="T54" fmla="*/ 1256 w 3179"/>
              <a:gd name="T55" fmla="*/ 2955 h 5414"/>
              <a:gd name="T56" fmla="*/ 955 w 3179"/>
              <a:gd name="T57" fmla="*/ 3465 h 5414"/>
              <a:gd name="T58" fmla="*/ 942 w 3179"/>
              <a:gd name="T59" fmla="*/ 3635 h 5414"/>
              <a:gd name="T60" fmla="*/ 798 w 3179"/>
              <a:gd name="T61" fmla="*/ 3752 h 5414"/>
              <a:gd name="T62" fmla="*/ 824 w 3179"/>
              <a:gd name="T63" fmla="*/ 4236 h 5414"/>
              <a:gd name="T64" fmla="*/ 994 w 3179"/>
              <a:gd name="T65" fmla="*/ 4524 h 5414"/>
              <a:gd name="T66" fmla="*/ 1008 w 3179"/>
              <a:gd name="T67" fmla="*/ 4929 h 5414"/>
              <a:gd name="T68" fmla="*/ 1308 w 3179"/>
              <a:gd name="T69" fmla="*/ 5125 h 5414"/>
              <a:gd name="T70" fmla="*/ 1347 w 3179"/>
              <a:gd name="T71" fmla="*/ 5269 h 5414"/>
              <a:gd name="T72" fmla="*/ 1517 w 3179"/>
              <a:gd name="T73" fmla="*/ 5243 h 5414"/>
              <a:gd name="T74" fmla="*/ 1569 w 3179"/>
              <a:gd name="T75" fmla="*/ 5387 h 5414"/>
              <a:gd name="T76" fmla="*/ 1844 w 3179"/>
              <a:gd name="T77" fmla="*/ 5178 h 5414"/>
              <a:gd name="T78" fmla="*/ 2132 w 3179"/>
              <a:gd name="T79" fmla="*/ 4982 h 5414"/>
              <a:gd name="T80" fmla="*/ 2263 w 3179"/>
              <a:gd name="T81" fmla="*/ 4916 h 5414"/>
              <a:gd name="T82" fmla="*/ 2576 w 3179"/>
              <a:gd name="T83" fmla="*/ 4759 h 5414"/>
              <a:gd name="T84" fmla="*/ 3178 w 3179"/>
              <a:gd name="T85" fmla="*/ 3439 h 54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179" h="5414">
                <a:moveTo>
                  <a:pt x="798" y="5413"/>
                </a:moveTo>
                <a:lnTo>
                  <a:pt x="720" y="5400"/>
                </a:lnTo>
                <a:lnTo>
                  <a:pt x="654" y="5361"/>
                </a:lnTo>
                <a:lnTo>
                  <a:pt x="654" y="5322"/>
                </a:lnTo>
                <a:lnTo>
                  <a:pt x="641" y="5334"/>
                </a:lnTo>
                <a:lnTo>
                  <a:pt x="680" y="5217"/>
                </a:lnTo>
                <a:lnTo>
                  <a:pt x="798" y="5282"/>
                </a:lnTo>
                <a:lnTo>
                  <a:pt x="733" y="5309"/>
                </a:lnTo>
                <a:lnTo>
                  <a:pt x="733" y="5361"/>
                </a:lnTo>
                <a:lnTo>
                  <a:pt x="785" y="5348"/>
                </a:lnTo>
                <a:lnTo>
                  <a:pt x="798" y="5413"/>
                </a:lnTo>
                <a:close/>
                <a:moveTo>
                  <a:pt x="3125" y="3203"/>
                </a:moveTo>
                <a:lnTo>
                  <a:pt x="2890" y="3112"/>
                </a:lnTo>
                <a:lnTo>
                  <a:pt x="2668" y="2890"/>
                </a:lnTo>
                <a:lnTo>
                  <a:pt x="2668" y="2680"/>
                </a:lnTo>
                <a:lnTo>
                  <a:pt x="2471" y="2471"/>
                </a:lnTo>
                <a:lnTo>
                  <a:pt x="2276" y="2262"/>
                </a:lnTo>
                <a:lnTo>
                  <a:pt x="2315" y="1974"/>
                </a:lnTo>
                <a:lnTo>
                  <a:pt x="1910" y="1464"/>
                </a:lnTo>
                <a:lnTo>
                  <a:pt x="1923" y="1033"/>
                </a:lnTo>
                <a:lnTo>
                  <a:pt x="1543" y="824"/>
                </a:lnTo>
                <a:lnTo>
                  <a:pt x="1478" y="627"/>
                </a:lnTo>
                <a:lnTo>
                  <a:pt x="1478" y="484"/>
                </a:lnTo>
                <a:lnTo>
                  <a:pt x="1413" y="366"/>
                </a:lnTo>
                <a:lnTo>
                  <a:pt x="1439" y="235"/>
                </a:lnTo>
                <a:lnTo>
                  <a:pt x="1426" y="144"/>
                </a:lnTo>
                <a:lnTo>
                  <a:pt x="1256" y="104"/>
                </a:lnTo>
                <a:lnTo>
                  <a:pt x="1151" y="0"/>
                </a:lnTo>
                <a:lnTo>
                  <a:pt x="1046" y="131"/>
                </a:lnTo>
                <a:lnTo>
                  <a:pt x="942" y="196"/>
                </a:lnTo>
                <a:lnTo>
                  <a:pt x="864" y="470"/>
                </a:lnTo>
                <a:lnTo>
                  <a:pt x="916" y="614"/>
                </a:lnTo>
                <a:lnTo>
                  <a:pt x="824" y="889"/>
                </a:lnTo>
                <a:lnTo>
                  <a:pt x="576" y="798"/>
                </a:lnTo>
                <a:lnTo>
                  <a:pt x="510" y="915"/>
                </a:lnTo>
                <a:lnTo>
                  <a:pt x="301" y="928"/>
                </a:lnTo>
                <a:lnTo>
                  <a:pt x="144" y="667"/>
                </a:lnTo>
                <a:lnTo>
                  <a:pt x="0" y="719"/>
                </a:lnTo>
                <a:lnTo>
                  <a:pt x="14" y="811"/>
                </a:lnTo>
                <a:lnTo>
                  <a:pt x="79" y="954"/>
                </a:lnTo>
                <a:lnTo>
                  <a:pt x="197" y="1007"/>
                </a:lnTo>
                <a:lnTo>
                  <a:pt x="471" y="1098"/>
                </a:lnTo>
                <a:lnTo>
                  <a:pt x="602" y="1216"/>
                </a:lnTo>
                <a:lnTo>
                  <a:pt x="654" y="1386"/>
                </a:lnTo>
                <a:lnTo>
                  <a:pt x="733" y="1530"/>
                </a:lnTo>
                <a:lnTo>
                  <a:pt x="707" y="1634"/>
                </a:lnTo>
                <a:lnTo>
                  <a:pt x="824" y="1778"/>
                </a:lnTo>
                <a:lnTo>
                  <a:pt x="851" y="2039"/>
                </a:lnTo>
                <a:lnTo>
                  <a:pt x="1033" y="2301"/>
                </a:lnTo>
                <a:lnTo>
                  <a:pt x="1125" y="2275"/>
                </a:lnTo>
                <a:lnTo>
                  <a:pt x="1164" y="2340"/>
                </a:lnTo>
                <a:lnTo>
                  <a:pt x="1230" y="2327"/>
                </a:lnTo>
                <a:lnTo>
                  <a:pt x="1334" y="2406"/>
                </a:lnTo>
                <a:lnTo>
                  <a:pt x="1413" y="2693"/>
                </a:lnTo>
                <a:lnTo>
                  <a:pt x="1295" y="2746"/>
                </a:lnTo>
                <a:lnTo>
                  <a:pt x="1256" y="2955"/>
                </a:lnTo>
                <a:lnTo>
                  <a:pt x="1046" y="3413"/>
                </a:lnTo>
                <a:lnTo>
                  <a:pt x="955" y="3465"/>
                </a:lnTo>
                <a:lnTo>
                  <a:pt x="877" y="3543"/>
                </a:lnTo>
                <a:lnTo>
                  <a:pt x="942" y="3635"/>
                </a:lnTo>
                <a:lnTo>
                  <a:pt x="903" y="3726"/>
                </a:lnTo>
                <a:lnTo>
                  <a:pt x="798" y="3752"/>
                </a:lnTo>
                <a:lnTo>
                  <a:pt x="733" y="4027"/>
                </a:lnTo>
                <a:lnTo>
                  <a:pt x="824" y="4236"/>
                </a:lnTo>
                <a:lnTo>
                  <a:pt x="877" y="4380"/>
                </a:lnTo>
                <a:lnTo>
                  <a:pt x="994" y="4524"/>
                </a:lnTo>
                <a:lnTo>
                  <a:pt x="968" y="4786"/>
                </a:lnTo>
                <a:lnTo>
                  <a:pt x="1008" y="4929"/>
                </a:lnTo>
                <a:lnTo>
                  <a:pt x="1112" y="5086"/>
                </a:lnTo>
                <a:lnTo>
                  <a:pt x="1308" y="5125"/>
                </a:lnTo>
                <a:lnTo>
                  <a:pt x="1373" y="5178"/>
                </a:lnTo>
                <a:lnTo>
                  <a:pt x="1347" y="5269"/>
                </a:lnTo>
                <a:lnTo>
                  <a:pt x="1426" y="5282"/>
                </a:lnTo>
                <a:lnTo>
                  <a:pt x="1517" y="5243"/>
                </a:lnTo>
                <a:lnTo>
                  <a:pt x="1556" y="5256"/>
                </a:lnTo>
                <a:lnTo>
                  <a:pt x="1569" y="5387"/>
                </a:lnTo>
                <a:lnTo>
                  <a:pt x="1635" y="5309"/>
                </a:lnTo>
                <a:lnTo>
                  <a:pt x="1844" y="5178"/>
                </a:lnTo>
                <a:lnTo>
                  <a:pt x="1897" y="5204"/>
                </a:lnTo>
                <a:lnTo>
                  <a:pt x="2132" y="4982"/>
                </a:lnTo>
                <a:lnTo>
                  <a:pt x="2210" y="4955"/>
                </a:lnTo>
                <a:lnTo>
                  <a:pt x="2263" y="4916"/>
                </a:lnTo>
                <a:lnTo>
                  <a:pt x="2485" y="4773"/>
                </a:lnTo>
                <a:lnTo>
                  <a:pt x="2576" y="4759"/>
                </a:lnTo>
                <a:lnTo>
                  <a:pt x="2681" y="4707"/>
                </a:lnTo>
                <a:lnTo>
                  <a:pt x="3178" y="3439"/>
                </a:lnTo>
                <a:lnTo>
                  <a:pt x="3125" y="3203"/>
                </a:lnTo>
                <a:close/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8" name="Freeform 39">
            <a:extLst>
              <a:ext uri="{FF2B5EF4-FFF2-40B4-BE49-F238E27FC236}">
                <a16:creationId xmlns:a16="http://schemas.microsoft.com/office/drawing/2014/main" id="{CA2E6521-9ACC-06DF-95CA-246D9F8FBA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03010" y="2529307"/>
            <a:ext cx="743161" cy="444971"/>
          </a:xfrm>
          <a:custGeom>
            <a:avLst/>
            <a:gdLst>
              <a:gd name="T0" fmla="*/ 2119 w 2120"/>
              <a:gd name="T1" fmla="*/ 720 h 1270"/>
              <a:gd name="T2" fmla="*/ 2027 w 2120"/>
              <a:gd name="T3" fmla="*/ 824 h 1270"/>
              <a:gd name="T4" fmla="*/ 2014 w 2120"/>
              <a:gd name="T5" fmla="*/ 916 h 1270"/>
              <a:gd name="T6" fmla="*/ 1922 w 2120"/>
              <a:gd name="T7" fmla="*/ 902 h 1270"/>
              <a:gd name="T8" fmla="*/ 1752 w 2120"/>
              <a:gd name="T9" fmla="*/ 1086 h 1270"/>
              <a:gd name="T10" fmla="*/ 1491 w 2120"/>
              <a:gd name="T11" fmla="*/ 942 h 1270"/>
              <a:gd name="T12" fmla="*/ 1439 w 2120"/>
              <a:gd name="T13" fmla="*/ 864 h 1270"/>
              <a:gd name="T14" fmla="*/ 1360 w 2120"/>
              <a:gd name="T15" fmla="*/ 889 h 1270"/>
              <a:gd name="T16" fmla="*/ 1268 w 2120"/>
              <a:gd name="T17" fmla="*/ 877 h 1270"/>
              <a:gd name="T18" fmla="*/ 1190 w 2120"/>
              <a:gd name="T19" fmla="*/ 798 h 1270"/>
              <a:gd name="T20" fmla="*/ 1020 w 2120"/>
              <a:gd name="T21" fmla="*/ 929 h 1270"/>
              <a:gd name="T22" fmla="*/ 732 w 2120"/>
              <a:gd name="T23" fmla="*/ 916 h 1270"/>
              <a:gd name="T24" fmla="*/ 275 w 2120"/>
              <a:gd name="T25" fmla="*/ 1033 h 1270"/>
              <a:gd name="T26" fmla="*/ 92 w 2120"/>
              <a:gd name="T27" fmla="*/ 1269 h 1270"/>
              <a:gd name="T28" fmla="*/ 0 w 2120"/>
              <a:gd name="T29" fmla="*/ 1059 h 1270"/>
              <a:gd name="T30" fmla="*/ 0 w 2120"/>
              <a:gd name="T31" fmla="*/ 850 h 1270"/>
              <a:gd name="T32" fmla="*/ 40 w 2120"/>
              <a:gd name="T33" fmla="*/ 707 h 1270"/>
              <a:gd name="T34" fmla="*/ 92 w 2120"/>
              <a:gd name="T35" fmla="*/ 458 h 1270"/>
              <a:gd name="T36" fmla="*/ 327 w 2120"/>
              <a:gd name="T37" fmla="*/ 301 h 1270"/>
              <a:gd name="T38" fmla="*/ 379 w 2120"/>
              <a:gd name="T39" fmla="*/ 393 h 1270"/>
              <a:gd name="T40" fmla="*/ 550 w 2120"/>
              <a:gd name="T41" fmla="*/ 458 h 1270"/>
              <a:gd name="T42" fmla="*/ 589 w 2120"/>
              <a:gd name="T43" fmla="*/ 589 h 1270"/>
              <a:gd name="T44" fmla="*/ 719 w 2120"/>
              <a:gd name="T45" fmla="*/ 628 h 1270"/>
              <a:gd name="T46" fmla="*/ 850 w 2120"/>
              <a:gd name="T47" fmla="*/ 550 h 1270"/>
              <a:gd name="T48" fmla="*/ 889 w 2120"/>
              <a:gd name="T49" fmla="*/ 366 h 1270"/>
              <a:gd name="T50" fmla="*/ 785 w 2120"/>
              <a:gd name="T51" fmla="*/ 184 h 1270"/>
              <a:gd name="T52" fmla="*/ 955 w 2120"/>
              <a:gd name="T53" fmla="*/ 0 h 1270"/>
              <a:gd name="T54" fmla="*/ 1295 w 2120"/>
              <a:gd name="T55" fmla="*/ 13 h 1270"/>
              <a:gd name="T56" fmla="*/ 1308 w 2120"/>
              <a:gd name="T57" fmla="*/ 105 h 1270"/>
              <a:gd name="T58" fmla="*/ 1465 w 2120"/>
              <a:gd name="T59" fmla="*/ 144 h 1270"/>
              <a:gd name="T60" fmla="*/ 1543 w 2120"/>
              <a:gd name="T61" fmla="*/ 92 h 1270"/>
              <a:gd name="T62" fmla="*/ 1674 w 2120"/>
              <a:gd name="T63" fmla="*/ 66 h 1270"/>
              <a:gd name="T64" fmla="*/ 1857 w 2120"/>
              <a:gd name="T65" fmla="*/ 197 h 1270"/>
              <a:gd name="T66" fmla="*/ 1818 w 2120"/>
              <a:gd name="T67" fmla="*/ 354 h 1270"/>
              <a:gd name="T68" fmla="*/ 1935 w 2120"/>
              <a:gd name="T69" fmla="*/ 379 h 1270"/>
              <a:gd name="T70" fmla="*/ 2001 w 2120"/>
              <a:gd name="T71" fmla="*/ 536 h 1270"/>
              <a:gd name="T72" fmla="*/ 2119 w 2120"/>
              <a:gd name="T73" fmla="*/ 641 h 1270"/>
              <a:gd name="T74" fmla="*/ 2119 w 2120"/>
              <a:gd name="T75" fmla="*/ 720 h 1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120" h="1270">
                <a:moveTo>
                  <a:pt x="2119" y="720"/>
                </a:moveTo>
                <a:lnTo>
                  <a:pt x="2027" y="824"/>
                </a:lnTo>
                <a:lnTo>
                  <a:pt x="2014" y="916"/>
                </a:lnTo>
                <a:lnTo>
                  <a:pt x="1922" y="902"/>
                </a:lnTo>
                <a:lnTo>
                  <a:pt x="1752" y="1086"/>
                </a:lnTo>
                <a:lnTo>
                  <a:pt x="1491" y="942"/>
                </a:lnTo>
                <a:lnTo>
                  <a:pt x="1439" y="864"/>
                </a:lnTo>
                <a:lnTo>
                  <a:pt x="1360" y="889"/>
                </a:lnTo>
                <a:lnTo>
                  <a:pt x="1268" y="877"/>
                </a:lnTo>
                <a:lnTo>
                  <a:pt x="1190" y="798"/>
                </a:lnTo>
                <a:lnTo>
                  <a:pt x="1020" y="929"/>
                </a:lnTo>
                <a:lnTo>
                  <a:pt x="732" y="916"/>
                </a:lnTo>
                <a:lnTo>
                  <a:pt x="275" y="1033"/>
                </a:lnTo>
                <a:lnTo>
                  <a:pt x="92" y="1269"/>
                </a:lnTo>
                <a:lnTo>
                  <a:pt x="0" y="1059"/>
                </a:lnTo>
                <a:lnTo>
                  <a:pt x="0" y="850"/>
                </a:lnTo>
                <a:lnTo>
                  <a:pt x="40" y="707"/>
                </a:lnTo>
                <a:lnTo>
                  <a:pt x="92" y="458"/>
                </a:lnTo>
                <a:lnTo>
                  <a:pt x="327" y="301"/>
                </a:lnTo>
                <a:lnTo>
                  <a:pt x="379" y="393"/>
                </a:lnTo>
                <a:lnTo>
                  <a:pt x="550" y="458"/>
                </a:lnTo>
                <a:lnTo>
                  <a:pt x="589" y="589"/>
                </a:lnTo>
                <a:lnTo>
                  <a:pt x="719" y="628"/>
                </a:lnTo>
                <a:lnTo>
                  <a:pt x="850" y="550"/>
                </a:lnTo>
                <a:lnTo>
                  <a:pt x="889" y="366"/>
                </a:lnTo>
                <a:lnTo>
                  <a:pt x="785" y="184"/>
                </a:lnTo>
                <a:lnTo>
                  <a:pt x="955" y="0"/>
                </a:lnTo>
                <a:lnTo>
                  <a:pt x="1295" y="13"/>
                </a:lnTo>
                <a:lnTo>
                  <a:pt x="1308" y="105"/>
                </a:lnTo>
                <a:lnTo>
                  <a:pt x="1465" y="144"/>
                </a:lnTo>
                <a:lnTo>
                  <a:pt x="1543" y="92"/>
                </a:lnTo>
                <a:lnTo>
                  <a:pt x="1674" y="66"/>
                </a:lnTo>
                <a:lnTo>
                  <a:pt x="1857" y="197"/>
                </a:lnTo>
                <a:lnTo>
                  <a:pt x="1818" y="354"/>
                </a:lnTo>
                <a:lnTo>
                  <a:pt x="1935" y="379"/>
                </a:lnTo>
                <a:lnTo>
                  <a:pt x="2001" y="536"/>
                </a:lnTo>
                <a:lnTo>
                  <a:pt x="2119" y="641"/>
                </a:lnTo>
                <a:lnTo>
                  <a:pt x="2119" y="720"/>
                </a:lnTo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" name="Freeform 40">
            <a:extLst>
              <a:ext uri="{FF2B5EF4-FFF2-40B4-BE49-F238E27FC236}">
                <a16:creationId xmlns:a16="http://schemas.microsoft.com/office/drawing/2014/main" id="{F63C0EDC-901F-28F9-FD40-F1045B4381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1820" y="3226118"/>
            <a:ext cx="1214397" cy="999637"/>
          </a:xfrm>
          <a:custGeom>
            <a:avLst/>
            <a:gdLst>
              <a:gd name="T0" fmla="*/ 3097 w 3465"/>
              <a:gd name="T1" fmla="*/ 2471 h 2852"/>
              <a:gd name="T2" fmla="*/ 3228 w 3465"/>
              <a:gd name="T3" fmla="*/ 2733 h 2852"/>
              <a:gd name="T4" fmla="*/ 2953 w 3465"/>
              <a:gd name="T5" fmla="*/ 2720 h 2852"/>
              <a:gd name="T6" fmla="*/ 2731 w 3465"/>
              <a:gd name="T7" fmla="*/ 2641 h 2852"/>
              <a:gd name="T8" fmla="*/ 2313 w 3465"/>
              <a:gd name="T9" fmla="*/ 2746 h 2852"/>
              <a:gd name="T10" fmla="*/ 2169 w 3465"/>
              <a:gd name="T11" fmla="*/ 2837 h 2852"/>
              <a:gd name="T12" fmla="*/ 1999 w 3465"/>
              <a:gd name="T13" fmla="*/ 2680 h 2852"/>
              <a:gd name="T14" fmla="*/ 1790 w 3465"/>
              <a:gd name="T15" fmla="*/ 2694 h 2852"/>
              <a:gd name="T16" fmla="*/ 1685 w 3465"/>
              <a:gd name="T17" fmla="*/ 2563 h 2852"/>
              <a:gd name="T18" fmla="*/ 1515 w 3465"/>
              <a:gd name="T19" fmla="*/ 2510 h 2852"/>
              <a:gd name="T20" fmla="*/ 1359 w 3465"/>
              <a:gd name="T21" fmla="*/ 2497 h 2852"/>
              <a:gd name="T22" fmla="*/ 1385 w 3465"/>
              <a:gd name="T23" fmla="*/ 2406 h 2852"/>
              <a:gd name="T24" fmla="*/ 1176 w 3465"/>
              <a:gd name="T25" fmla="*/ 2380 h 2852"/>
              <a:gd name="T26" fmla="*/ 1071 w 3465"/>
              <a:gd name="T27" fmla="*/ 2406 h 2852"/>
              <a:gd name="T28" fmla="*/ 1084 w 3465"/>
              <a:gd name="T29" fmla="*/ 2484 h 2852"/>
              <a:gd name="T30" fmla="*/ 914 w 3465"/>
              <a:gd name="T31" fmla="*/ 2419 h 2852"/>
              <a:gd name="T32" fmla="*/ 914 w 3465"/>
              <a:gd name="T33" fmla="*/ 2301 h 2852"/>
              <a:gd name="T34" fmla="*/ 823 w 3465"/>
              <a:gd name="T35" fmla="*/ 2275 h 2852"/>
              <a:gd name="T36" fmla="*/ 535 w 3465"/>
              <a:gd name="T37" fmla="*/ 2236 h 2852"/>
              <a:gd name="T38" fmla="*/ 417 w 3465"/>
              <a:gd name="T39" fmla="*/ 2157 h 2852"/>
              <a:gd name="T40" fmla="*/ 365 w 3465"/>
              <a:gd name="T41" fmla="*/ 2210 h 2852"/>
              <a:gd name="T42" fmla="*/ 378 w 3465"/>
              <a:gd name="T43" fmla="*/ 1922 h 2852"/>
              <a:gd name="T44" fmla="*/ 247 w 3465"/>
              <a:gd name="T45" fmla="*/ 1726 h 2852"/>
              <a:gd name="T46" fmla="*/ 196 w 3465"/>
              <a:gd name="T47" fmla="*/ 1477 h 2852"/>
              <a:gd name="T48" fmla="*/ 26 w 3465"/>
              <a:gd name="T49" fmla="*/ 1242 h 2852"/>
              <a:gd name="T50" fmla="*/ 78 w 3465"/>
              <a:gd name="T51" fmla="*/ 1098 h 2852"/>
              <a:gd name="T52" fmla="*/ 0 w 3465"/>
              <a:gd name="T53" fmla="*/ 758 h 2852"/>
              <a:gd name="T54" fmla="*/ 131 w 3465"/>
              <a:gd name="T55" fmla="*/ 745 h 2852"/>
              <a:gd name="T56" fmla="*/ 170 w 3465"/>
              <a:gd name="T57" fmla="*/ 667 h 2852"/>
              <a:gd name="T58" fmla="*/ 522 w 3465"/>
              <a:gd name="T59" fmla="*/ 418 h 2852"/>
              <a:gd name="T60" fmla="*/ 901 w 3465"/>
              <a:gd name="T61" fmla="*/ 131 h 2852"/>
              <a:gd name="T62" fmla="*/ 1306 w 3465"/>
              <a:gd name="T63" fmla="*/ 39 h 2852"/>
              <a:gd name="T64" fmla="*/ 1267 w 3465"/>
              <a:gd name="T65" fmla="*/ 144 h 2852"/>
              <a:gd name="T66" fmla="*/ 1398 w 3465"/>
              <a:gd name="T67" fmla="*/ 235 h 2852"/>
              <a:gd name="T68" fmla="*/ 1568 w 3465"/>
              <a:gd name="T69" fmla="*/ 235 h 2852"/>
              <a:gd name="T70" fmla="*/ 1620 w 3465"/>
              <a:gd name="T71" fmla="*/ 274 h 2852"/>
              <a:gd name="T72" fmla="*/ 2130 w 3465"/>
              <a:gd name="T73" fmla="*/ 170 h 2852"/>
              <a:gd name="T74" fmla="*/ 2640 w 3465"/>
              <a:gd name="T75" fmla="*/ 0 h 2852"/>
              <a:gd name="T76" fmla="*/ 2875 w 3465"/>
              <a:gd name="T77" fmla="*/ 196 h 2852"/>
              <a:gd name="T78" fmla="*/ 3071 w 3465"/>
              <a:gd name="T79" fmla="*/ 523 h 2852"/>
              <a:gd name="T80" fmla="*/ 3006 w 3465"/>
              <a:gd name="T81" fmla="*/ 928 h 2852"/>
              <a:gd name="T82" fmla="*/ 3124 w 3465"/>
              <a:gd name="T83" fmla="*/ 1085 h 2852"/>
              <a:gd name="T84" fmla="*/ 3215 w 3465"/>
              <a:gd name="T85" fmla="*/ 1360 h 2852"/>
              <a:gd name="T86" fmla="*/ 3385 w 3465"/>
              <a:gd name="T87" fmla="*/ 1648 h 2852"/>
              <a:gd name="T88" fmla="*/ 3464 w 3465"/>
              <a:gd name="T89" fmla="*/ 1896 h 28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465" h="2852">
                <a:moveTo>
                  <a:pt x="3359" y="1987"/>
                </a:moveTo>
                <a:lnTo>
                  <a:pt x="3097" y="2471"/>
                </a:lnTo>
                <a:lnTo>
                  <a:pt x="3176" y="2680"/>
                </a:lnTo>
                <a:lnTo>
                  <a:pt x="3228" y="2733"/>
                </a:lnTo>
                <a:lnTo>
                  <a:pt x="3124" y="2759"/>
                </a:lnTo>
                <a:lnTo>
                  <a:pt x="2953" y="2720"/>
                </a:lnTo>
                <a:lnTo>
                  <a:pt x="2888" y="2667"/>
                </a:lnTo>
                <a:lnTo>
                  <a:pt x="2731" y="2641"/>
                </a:lnTo>
                <a:lnTo>
                  <a:pt x="2496" y="2707"/>
                </a:lnTo>
                <a:lnTo>
                  <a:pt x="2313" y="2746"/>
                </a:lnTo>
                <a:lnTo>
                  <a:pt x="2261" y="2851"/>
                </a:lnTo>
                <a:lnTo>
                  <a:pt x="2169" y="2837"/>
                </a:lnTo>
                <a:lnTo>
                  <a:pt x="2130" y="2759"/>
                </a:lnTo>
                <a:lnTo>
                  <a:pt x="1999" y="2680"/>
                </a:lnTo>
                <a:lnTo>
                  <a:pt x="1869" y="2798"/>
                </a:lnTo>
                <a:lnTo>
                  <a:pt x="1790" y="2694"/>
                </a:lnTo>
                <a:lnTo>
                  <a:pt x="1712" y="2628"/>
                </a:lnTo>
                <a:lnTo>
                  <a:pt x="1685" y="2563"/>
                </a:lnTo>
                <a:lnTo>
                  <a:pt x="1581" y="2550"/>
                </a:lnTo>
                <a:lnTo>
                  <a:pt x="1515" y="2510"/>
                </a:lnTo>
                <a:lnTo>
                  <a:pt x="1450" y="2550"/>
                </a:lnTo>
                <a:lnTo>
                  <a:pt x="1359" y="2497"/>
                </a:lnTo>
                <a:lnTo>
                  <a:pt x="1385" y="2445"/>
                </a:lnTo>
                <a:lnTo>
                  <a:pt x="1385" y="2406"/>
                </a:lnTo>
                <a:lnTo>
                  <a:pt x="1293" y="2445"/>
                </a:lnTo>
                <a:lnTo>
                  <a:pt x="1176" y="2380"/>
                </a:lnTo>
                <a:lnTo>
                  <a:pt x="1084" y="2366"/>
                </a:lnTo>
                <a:lnTo>
                  <a:pt x="1071" y="2406"/>
                </a:lnTo>
                <a:lnTo>
                  <a:pt x="1123" y="2445"/>
                </a:lnTo>
                <a:lnTo>
                  <a:pt x="1084" y="2484"/>
                </a:lnTo>
                <a:lnTo>
                  <a:pt x="1058" y="2537"/>
                </a:lnTo>
                <a:lnTo>
                  <a:pt x="914" y="2419"/>
                </a:lnTo>
                <a:lnTo>
                  <a:pt x="849" y="2406"/>
                </a:lnTo>
                <a:lnTo>
                  <a:pt x="914" y="2301"/>
                </a:lnTo>
                <a:lnTo>
                  <a:pt x="875" y="2249"/>
                </a:lnTo>
                <a:lnTo>
                  <a:pt x="823" y="2275"/>
                </a:lnTo>
                <a:lnTo>
                  <a:pt x="718" y="2275"/>
                </a:lnTo>
                <a:lnTo>
                  <a:pt x="535" y="2236"/>
                </a:lnTo>
                <a:lnTo>
                  <a:pt x="482" y="2131"/>
                </a:lnTo>
                <a:lnTo>
                  <a:pt x="417" y="2157"/>
                </a:lnTo>
                <a:lnTo>
                  <a:pt x="404" y="2210"/>
                </a:lnTo>
                <a:lnTo>
                  <a:pt x="365" y="2210"/>
                </a:lnTo>
                <a:lnTo>
                  <a:pt x="404" y="2079"/>
                </a:lnTo>
                <a:lnTo>
                  <a:pt x="378" y="1922"/>
                </a:lnTo>
                <a:lnTo>
                  <a:pt x="313" y="1857"/>
                </a:lnTo>
                <a:lnTo>
                  <a:pt x="247" y="1726"/>
                </a:lnTo>
                <a:lnTo>
                  <a:pt x="260" y="1582"/>
                </a:lnTo>
                <a:lnTo>
                  <a:pt x="196" y="1477"/>
                </a:lnTo>
                <a:lnTo>
                  <a:pt x="209" y="1334"/>
                </a:lnTo>
                <a:lnTo>
                  <a:pt x="26" y="1242"/>
                </a:lnTo>
                <a:lnTo>
                  <a:pt x="13" y="1177"/>
                </a:lnTo>
                <a:lnTo>
                  <a:pt x="78" y="1098"/>
                </a:lnTo>
                <a:lnTo>
                  <a:pt x="78" y="1020"/>
                </a:lnTo>
                <a:lnTo>
                  <a:pt x="0" y="758"/>
                </a:lnTo>
                <a:lnTo>
                  <a:pt x="117" y="797"/>
                </a:lnTo>
                <a:lnTo>
                  <a:pt x="131" y="745"/>
                </a:lnTo>
                <a:lnTo>
                  <a:pt x="65" y="693"/>
                </a:lnTo>
                <a:lnTo>
                  <a:pt x="170" y="667"/>
                </a:lnTo>
                <a:lnTo>
                  <a:pt x="209" y="575"/>
                </a:lnTo>
                <a:lnTo>
                  <a:pt x="522" y="418"/>
                </a:lnTo>
                <a:lnTo>
                  <a:pt x="757" y="235"/>
                </a:lnTo>
                <a:lnTo>
                  <a:pt x="901" y="131"/>
                </a:lnTo>
                <a:lnTo>
                  <a:pt x="1149" y="26"/>
                </a:lnTo>
                <a:lnTo>
                  <a:pt x="1306" y="39"/>
                </a:lnTo>
                <a:lnTo>
                  <a:pt x="1306" y="79"/>
                </a:lnTo>
                <a:lnTo>
                  <a:pt x="1267" y="144"/>
                </a:lnTo>
                <a:lnTo>
                  <a:pt x="1333" y="196"/>
                </a:lnTo>
                <a:lnTo>
                  <a:pt x="1398" y="235"/>
                </a:lnTo>
                <a:lnTo>
                  <a:pt x="1515" y="235"/>
                </a:lnTo>
                <a:lnTo>
                  <a:pt x="1568" y="235"/>
                </a:lnTo>
                <a:lnTo>
                  <a:pt x="1581" y="274"/>
                </a:lnTo>
                <a:lnTo>
                  <a:pt x="1620" y="274"/>
                </a:lnTo>
                <a:lnTo>
                  <a:pt x="1699" y="196"/>
                </a:lnTo>
                <a:lnTo>
                  <a:pt x="2130" y="170"/>
                </a:lnTo>
                <a:lnTo>
                  <a:pt x="2444" y="104"/>
                </a:lnTo>
                <a:lnTo>
                  <a:pt x="2640" y="0"/>
                </a:lnTo>
                <a:lnTo>
                  <a:pt x="2849" y="79"/>
                </a:lnTo>
                <a:lnTo>
                  <a:pt x="2875" y="196"/>
                </a:lnTo>
                <a:lnTo>
                  <a:pt x="2953" y="379"/>
                </a:lnTo>
                <a:lnTo>
                  <a:pt x="3071" y="523"/>
                </a:lnTo>
                <a:lnTo>
                  <a:pt x="3163" y="784"/>
                </a:lnTo>
                <a:lnTo>
                  <a:pt x="3006" y="928"/>
                </a:lnTo>
                <a:lnTo>
                  <a:pt x="2993" y="1033"/>
                </a:lnTo>
                <a:lnTo>
                  <a:pt x="3124" y="1085"/>
                </a:lnTo>
                <a:lnTo>
                  <a:pt x="3137" y="1281"/>
                </a:lnTo>
                <a:lnTo>
                  <a:pt x="3215" y="1360"/>
                </a:lnTo>
                <a:lnTo>
                  <a:pt x="3281" y="1517"/>
                </a:lnTo>
                <a:lnTo>
                  <a:pt x="3385" y="1648"/>
                </a:lnTo>
                <a:lnTo>
                  <a:pt x="3451" y="1830"/>
                </a:lnTo>
                <a:lnTo>
                  <a:pt x="3464" y="1896"/>
                </a:lnTo>
                <a:lnTo>
                  <a:pt x="3359" y="1987"/>
                </a:lnTo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0" name="Freeform 41">
            <a:extLst>
              <a:ext uri="{FF2B5EF4-FFF2-40B4-BE49-F238E27FC236}">
                <a16:creationId xmlns:a16="http://schemas.microsoft.com/office/drawing/2014/main" id="{479CCB41-47FA-DDE7-A08B-359D95BC8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8389" y="2228024"/>
            <a:ext cx="1030539" cy="1864859"/>
          </a:xfrm>
          <a:custGeom>
            <a:avLst/>
            <a:gdLst>
              <a:gd name="T0" fmla="*/ 981 w 2943"/>
              <a:gd name="T1" fmla="*/ 3228 h 5321"/>
              <a:gd name="T2" fmla="*/ 2497 w 2943"/>
              <a:gd name="T3" fmla="*/ 0 h 5321"/>
              <a:gd name="T4" fmla="*/ 2380 w 2943"/>
              <a:gd name="T5" fmla="*/ 182 h 5321"/>
              <a:gd name="T6" fmla="*/ 2524 w 2943"/>
              <a:gd name="T7" fmla="*/ 222 h 5321"/>
              <a:gd name="T8" fmla="*/ 1909 w 2943"/>
              <a:gd name="T9" fmla="*/ 692 h 5321"/>
              <a:gd name="T10" fmla="*/ 1883 w 2943"/>
              <a:gd name="T11" fmla="*/ 797 h 5321"/>
              <a:gd name="T12" fmla="*/ 968 w 2943"/>
              <a:gd name="T13" fmla="*/ 1006 h 5321"/>
              <a:gd name="T14" fmla="*/ 798 w 2943"/>
              <a:gd name="T15" fmla="*/ 1006 h 5321"/>
              <a:gd name="T16" fmla="*/ 745 w 2943"/>
              <a:gd name="T17" fmla="*/ 1228 h 5321"/>
              <a:gd name="T18" fmla="*/ 928 w 2943"/>
              <a:gd name="T19" fmla="*/ 1059 h 5321"/>
              <a:gd name="T20" fmla="*/ 811 w 2943"/>
              <a:gd name="T21" fmla="*/ 1843 h 5321"/>
              <a:gd name="T22" fmla="*/ 824 w 2943"/>
              <a:gd name="T23" fmla="*/ 1961 h 5321"/>
              <a:gd name="T24" fmla="*/ 915 w 2943"/>
              <a:gd name="T25" fmla="*/ 1987 h 5321"/>
              <a:gd name="T26" fmla="*/ 732 w 2943"/>
              <a:gd name="T27" fmla="*/ 2209 h 5321"/>
              <a:gd name="T28" fmla="*/ 680 w 2943"/>
              <a:gd name="T29" fmla="*/ 2287 h 5321"/>
              <a:gd name="T30" fmla="*/ 850 w 2943"/>
              <a:gd name="T31" fmla="*/ 2131 h 5321"/>
              <a:gd name="T32" fmla="*/ 523 w 2943"/>
              <a:gd name="T33" fmla="*/ 1477 h 5321"/>
              <a:gd name="T34" fmla="*/ 549 w 2943"/>
              <a:gd name="T35" fmla="*/ 1346 h 5321"/>
              <a:gd name="T36" fmla="*/ 915 w 2943"/>
              <a:gd name="T37" fmla="*/ 1372 h 5321"/>
              <a:gd name="T38" fmla="*/ 719 w 2943"/>
              <a:gd name="T39" fmla="*/ 1412 h 5321"/>
              <a:gd name="T40" fmla="*/ 889 w 2943"/>
              <a:gd name="T41" fmla="*/ 1647 h 5321"/>
              <a:gd name="T42" fmla="*/ 745 w 2943"/>
              <a:gd name="T43" fmla="*/ 2797 h 5321"/>
              <a:gd name="T44" fmla="*/ 340 w 2943"/>
              <a:gd name="T45" fmla="*/ 2574 h 5321"/>
              <a:gd name="T46" fmla="*/ 104 w 2943"/>
              <a:gd name="T47" fmla="*/ 2718 h 5321"/>
              <a:gd name="T48" fmla="*/ 196 w 2943"/>
              <a:gd name="T49" fmla="*/ 3032 h 5321"/>
              <a:gd name="T50" fmla="*/ 418 w 2943"/>
              <a:gd name="T51" fmla="*/ 3071 h 5321"/>
              <a:gd name="T52" fmla="*/ 654 w 2943"/>
              <a:gd name="T53" fmla="*/ 3084 h 5321"/>
              <a:gd name="T54" fmla="*/ 2759 w 2943"/>
              <a:gd name="T55" fmla="*/ 4588 h 5321"/>
              <a:gd name="T56" fmla="*/ 2615 w 2943"/>
              <a:gd name="T57" fmla="*/ 3999 h 5321"/>
              <a:gd name="T58" fmla="*/ 2537 w 2943"/>
              <a:gd name="T59" fmla="*/ 3882 h 5321"/>
              <a:gd name="T60" fmla="*/ 2484 w 2943"/>
              <a:gd name="T61" fmla="*/ 3620 h 5321"/>
              <a:gd name="T62" fmla="*/ 2158 w 2943"/>
              <a:gd name="T63" fmla="*/ 3084 h 5321"/>
              <a:gd name="T64" fmla="*/ 1582 w 2943"/>
              <a:gd name="T65" fmla="*/ 2340 h 5321"/>
              <a:gd name="T66" fmla="*/ 1844 w 2943"/>
              <a:gd name="T67" fmla="*/ 2183 h 5321"/>
              <a:gd name="T68" fmla="*/ 2079 w 2943"/>
              <a:gd name="T69" fmla="*/ 1726 h 5321"/>
              <a:gd name="T70" fmla="*/ 1530 w 2943"/>
              <a:gd name="T71" fmla="*/ 1451 h 5321"/>
              <a:gd name="T72" fmla="*/ 1556 w 2943"/>
              <a:gd name="T73" fmla="*/ 1268 h 5321"/>
              <a:gd name="T74" fmla="*/ 1752 w 2943"/>
              <a:gd name="T75" fmla="*/ 941 h 5321"/>
              <a:gd name="T76" fmla="*/ 1190 w 2943"/>
              <a:gd name="T77" fmla="*/ 1059 h 5321"/>
              <a:gd name="T78" fmla="*/ 1046 w 2943"/>
              <a:gd name="T79" fmla="*/ 1228 h 5321"/>
              <a:gd name="T80" fmla="*/ 1033 w 2943"/>
              <a:gd name="T81" fmla="*/ 1595 h 5321"/>
              <a:gd name="T82" fmla="*/ 928 w 2943"/>
              <a:gd name="T83" fmla="*/ 1921 h 5321"/>
              <a:gd name="T84" fmla="*/ 863 w 2943"/>
              <a:gd name="T85" fmla="*/ 2314 h 5321"/>
              <a:gd name="T86" fmla="*/ 981 w 2943"/>
              <a:gd name="T87" fmla="*/ 2196 h 5321"/>
              <a:gd name="T88" fmla="*/ 1085 w 2943"/>
              <a:gd name="T89" fmla="*/ 2404 h 5321"/>
              <a:gd name="T90" fmla="*/ 1020 w 2943"/>
              <a:gd name="T91" fmla="*/ 2823 h 5321"/>
              <a:gd name="T92" fmla="*/ 1425 w 2943"/>
              <a:gd name="T93" fmla="*/ 2849 h 5321"/>
              <a:gd name="T94" fmla="*/ 1373 w 2943"/>
              <a:gd name="T95" fmla="*/ 3019 h 5321"/>
              <a:gd name="T96" fmla="*/ 1530 w 2943"/>
              <a:gd name="T97" fmla="*/ 3385 h 5321"/>
              <a:gd name="T98" fmla="*/ 1386 w 2943"/>
              <a:gd name="T99" fmla="*/ 3673 h 5321"/>
              <a:gd name="T100" fmla="*/ 1046 w 2943"/>
              <a:gd name="T101" fmla="*/ 3738 h 5321"/>
              <a:gd name="T102" fmla="*/ 1085 w 2943"/>
              <a:gd name="T103" fmla="*/ 3934 h 5321"/>
              <a:gd name="T104" fmla="*/ 641 w 2943"/>
              <a:gd name="T105" fmla="*/ 4457 h 5321"/>
              <a:gd name="T106" fmla="*/ 915 w 2943"/>
              <a:gd name="T107" fmla="*/ 4535 h 5321"/>
              <a:gd name="T108" fmla="*/ 1307 w 2943"/>
              <a:gd name="T109" fmla="*/ 4627 h 5321"/>
              <a:gd name="T110" fmla="*/ 915 w 2943"/>
              <a:gd name="T111" fmla="*/ 4758 h 5321"/>
              <a:gd name="T112" fmla="*/ 471 w 2943"/>
              <a:gd name="T113" fmla="*/ 5137 h 5321"/>
              <a:gd name="T114" fmla="*/ 484 w 2943"/>
              <a:gd name="T115" fmla="*/ 5320 h 5321"/>
              <a:gd name="T116" fmla="*/ 1007 w 2943"/>
              <a:gd name="T117" fmla="*/ 5255 h 5321"/>
              <a:gd name="T118" fmla="*/ 1660 w 2943"/>
              <a:gd name="T119" fmla="*/ 5071 h 5321"/>
              <a:gd name="T120" fmla="*/ 2785 w 2943"/>
              <a:gd name="T121" fmla="*/ 4980 h 5321"/>
              <a:gd name="T122" fmla="*/ 2641 w 2943"/>
              <a:gd name="T123" fmla="*/ 4719 h 5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943" h="5321">
                <a:moveTo>
                  <a:pt x="1137" y="3084"/>
                </a:moveTo>
                <a:lnTo>
                  <a:pt x="1137" y="3137"/>
                </a:lnTo>
                <a:lnTo>
                  <a:pt x="1046" y="3241"/>
                </a:lnTo>
                <a:lnTo>
                  <a:pt x="981" y="3228"/>
                </a:lnTo>
                <a:lnTo>
                  <a:pt x="981" y="3176"/>
                </a:lnTo>
                <a:lnTo>
                  <a:pt x="1072" y="3097"/>
                </a:lnTo>
                <a:lnTo>
                  <a:pt x="1137" y="3084"/>
                </a:lnTo>
                <a:close/>
                <a:moveTo>
                  <a:pt x="2497" y="0"/>
                </a:moveTo>
                <a:lnTo>
                  <a:pt x="2432" y="38"/>
                </a:lnTo>
                <a:lnTo>
                  <a:pt x="2432" y="143"/>
                </a:lnTo>
                <a:lnTo>
                  <a:pt x="2380" y="143"/>
                </a:lnTo>
                <a:lnTo>
                  <a:pt x="2380" y="182"/>
                </a:lnTo>
                <a:lnTo>
                  <a:pt x="2445" y="222"/>
                </a:lnTo>
                <a:lnTo>
                  <a:pt x="2419" y="352"/>
                </a:lnTo>
                <a:lnTo>
                  <a:pt x="2445" y="379"/>
                </a:lnTo>
                <a:lnTo>
                  <a:pt x="2524" y="222"/>
                </a:lnTo>
                <a:lnTo>
                  <a:pt x="2537" y="143"/>
                </a:lnTo>
                <a:lnTo>
                  <a:pt x="2497" y="0"/>
                </a:lnTo>
                <a:close/>
                <a:moveTo>
                  <a:pt x="2001" y="797"/>
                </a:moveTo>
                <a:lnTo>
                  <a:pt x="1909" y="692"/>
                </a:lnTo>
                <a:lnTo>
                  <a:pt x="1844" y="692"/>
                </a:lnTo>
                <a:lnTo>
                  <a:pt x="1817" y="758"/>
                </a:lnTo>
                <a:lnTo>
                  <a:pt x="1830" y="823"/>
                </a:lnTo>
                <a:lnTo>
                  <a:pt x="1883" y="797"/>
                </a:lnTo>
                <a:lnTo>
                  <a:pt x="1935" y="810"/>
                </a:lnTo>
                <a:lnTo>
                  <a:pt x="1922" y="875"/>
                </a:lnTo>
                <a:lnTo>
                  <a:pt x="2001" y="797"/>
                </a:lnTo>
                <a:close/>
                <a:moveTo>
                  <a:pt x="968" y="1006"/>
                </a:moveTo>
                <a:lnTo>
                  <a:pt x="994" y="980"/>
                </a:lnTo>
                <a:lnTo>
                  <a:pt x="981" y="862"/>
                </a:lnTo>
                <a:lnTo>
                  <a:pt x="837" y="954"/>
                </a:lnTo>
                <a:lnTo>
                  <a:pt x="798" y="1006"/>
                </a:lnTo>
                <a:lnTo>
                  <a:pt x="719" y="967"/>
                </a:lnTo>
                <a:lnTo>
                  <a:pt x="706" y="1124"/>
                </a:lnTo>
                <a:lnTo>
                  <a:pt x="680" y="1189"/>
                </a:lnTo>
                <a:lnTo>
                  <a:pt x="745" y="1228"/>
                </a:lnTo>
                <a:lnTo>
                  <a:pt x="784" y="1176"/>
                </a:lnTo>
                <a:lnTo>
                  <a:pt x="824" y="1137"/>
                </a:lnTo>
                <a:lnTo>
                  <a:pt x="902" y="1150"/>
                </a:lnTo>
                <a:lnTo>
                  <a:pt x="928" y="1059"/>
                </a:lnTo>
                <a:lnTo>
                  <a:pt x="994" y="1019"/>
                </a:lnTo>
                <a:lnTo>
                  <a:pt x="968" y="1006"/>
                </a:lnTo>
                <a:close/>
                <a:moveTo>
                  <a:pt x="837" y="1908"/>
                </a:moveTo>
                <a:lnTo>
                  <a:pt x="811" y="1843"/>
                </a:lnTo>
                <a:lnTo>
                  <a:pt x="758" y="1895"/>
                </a:lnTo>
                <a:lnTo>
                  <a:pt x="798" y="1921"/>
                </a:lnTo>
                <a:lnTo>
                  <a:pt x="784" y="1948"/>
                </a:lnTo>
                <a:lnTo>
                  <a:pt x="824" y="1961"/>
                </a:lnTo>
                <a:lnTo>
                  <a:pt x="745" y="1987"/>
                </a:lnTo>
                <a:lnTo>
                  <a:pt x="732" y="2026"/>
                </a:lnTo>
                <a:lnTo>
                  <a:pt x="824" y="2013"/>
                </a:lnTo>
                <a:lnTo>
                  <a:pt x="915" y="1987"/>
                </a:lnTo>
                <a:lnTo>
                  <a:pt x="941" y="1961"/>
                </a:lnTo>
                <a:lnTo>
                  <a:pt x="837" y="1908"/>
                </a:lnTo>
                <a:close/>
                <a:moveTo>
                  <a:pt x="758" y="2170"/>
                </a:moveTo>
                <a:lnTo>
                  <a:pt x="732" y="2209"/>
                </a:lnTo>
                <a:lnTo>
                  <a:pt x="732" y="2196"/>
                </a:lnTo>
                <a:lnTo>
                  <a:pt x="654" y="2209"/>
                </a:lnTo>
                <a:lnTo>
                  <a:pt x="614" y="2301"/>
                </a:lnTo>
                <a:lnTo>
                  <a:pt x="680" y="2287"/>
                </a:lnTo>
                <a:lnTo>
                  <a:pt x="654" y="2365"/>
                </a:lnTo>
                <a:lnTo>
                  <a:pt x="745" y="2327"/>
                </a:lnTo>
                <a:lnTo>
                  <a:pt x="758" y="2222"/>
                </a:lnTo>
                <a:lnTo>
                  <a:pt x="850" y="2131"/>
                </a:lnTo>
                <a:lnTo>
                  <a:pt x="758" y="2170"/>
                </a:lnTo>
                <a:close/>
                <a:moveTo>
                  <a:pt x="549" y="1346"/>
                </a:moveTo>
                <a:lnTo>
                  <a:pt x="484" y="1412"/>
                </a:lnTo>
                <a:lnTo>
                  <a:pt x="523" y="1477"/>
                </a:lnTo>
                <a:lnTo>
                  <a:pt x="523" y="1673"/>
                </a:lnTo>
                <a:lnTo>
                  <a:pt x="614" y="1647"/>
                </a:lnTo>
                <a:lnTo>
                  <a:pt x="614" y="1398"/>
                </a:lnTo>
                <a:lnTo>
                  <a:pt x="549" y="1346"/>
                </a:lnTo>
                <a:close/>
                <a:moveTo>
                  <a:pt x="968" y="1582"/>
                </a:moveTo>
                <a:lnTo>
                  <a:pt x="968" y="1516"/>
                </a:lnTo>
                <a:lnTo>
                  <a:pt x="889" y="1451"/>
                </a:lnTo>
                <a:lnTo>
                  <a:pt x="915" y="1372"/>
                </a:lnTo>
                <a:lnTo>
                  <a:pt x="850" y="1333"/>
                </a:lnTo>
                <a:lnTo>
                  <a:pt x="824" y="1398"/>
                </a:lnTo>
                <a:lnTo>
                  <a:pt x="758" y="1372"/>
                </a:lnTo>
                <a:lnTo>
                  <a:pt x="719" y="1412"/>
                </a:lnTo>
                <a:lnTo>
                  <a:pt x="784" y="1451"/>
                </a:lnTo>
                <a:lnTo>
                  <a:pt x="784" y="1490"/>
                </a:lnTo>
                <a:lnTo>
                  <a:pt x="902" y="1582"/>
                </a:lnTo>
                <a:lnTo>
                  <a:pt x="889" y="1647"/>
                </a:lnTo>
                <a:lnTo>
                  <a:pt x="968" y="1582"/>
                </a:lnTo>
                <a:close/>
                <a:moveTo>
                  <a:pt x="771" y="2862"/>
                </a:moveTo>
                <a:lnTo>
                  <a:pt x="706" y="2849"/>
                </a:lnTo>
                <a:lnTo>
                  <a:pt x="745" y="2797"/>
                </a:lnTo>
                <a:lnTo>
                  <a:pt x="680" y="2561"/>
                </a:lnTo>
                <a:lnTo>
                  <a:pt x="575" y="2522"/>
                </a:lnTo>
                <a:lnTo>
                  <a:pt x="432" y="2548"/>
                </a:lnTo>
                <a:lnTo>
                  <a:pt x="340" y="2574"/>
                </a:lnTo>
                <a:lnTo>
                  <a:pt x="261" y="2627"/>
                </a:lnTo>
                <a:lnTo>
                  <a:pt x="209" y="2718"/>
                </a:lnTo>
                <a:lnTo>
                  <a:pt x="144" y="2718"/>
                </a:lnTo>
                <a:lnTo>
                  <a:pt x="104" y="2718"/>
                </a:lnTo>
                <a:lnTo>
                  <a:pt x="144" y="2797"/>
                </a:lnTo>
                <a:lnTo>
                  <a:pt x="0" y="2836"/>
                </a:lnTo>
                <a:lnTo>
                  <a:pt x="66" y="2966"/>
                </a:lnTo>
                <a:lnTo>
                  <a:pt x="196" y="3032"/>
                </a:lnTo>
                <a:lnTo>
                  <a:pt x="261" y="3045"/>
                </a:lnTo>
                <a:lnTo>
                  <a:pt x="275" y="2953"/>
                </a:lnTo>
                <a:lnTo>
                  <a:pt x="327" y="2928"/>
                </a:lnTo>
                <a:lnTo>
                  <a:pt x="418" y="3071"/>
                </a:lnTo>
                <a:lnTo>
                  <a:pt x="418" y="3123"/>
                </a:lnTo>
                <a:lnTo>
                  <a:pt x="510" y="3137"/>
                </a:lnTo>
                <a:lnTo>
                  <a:pt x="601" y="3163"/>
                </a:lnTo>
                <a:lnTo>
                  <a:pt x="654" y="3084"/>
                </a:lnTo>
                <a:lnTo>
                  <a:pt x="745" y="3084"/>
                </a:lnTo>
                <a:lnTo>
                  <a:pt x="811" y="2993"/>
                </a:lnTo>
                <a:lnTo>
                  <a:pt x="771" y="2862"/>
                </a:lnTo>
                <a:close/>
                <a:moveTo>
                  <a:pt x="2759" y="4588"/>
                </a:moveTo>
                <a:lnTo>
                  <a:pt x="2889" y="4483"/>
                </a:lnTo>
                <a:lnTo>
                  <a:pt x="2942" y="4156"/>
                </a:lnTo>
                <a:lnTo>
                  <a:pt x="2785" y="4026"/>
                </a:lnTo>
                <a:lnTo>
                  <a:pt x="2615" y="3999"/>
                </a:lnTo>
                <a:lnTo>
                  <a:pt x="2484" y="4078"/>
                </a:lnTo>
                <a:lnTo>
                  <a:pt x="2419" y="4012"/>
                </a:lnTo>
                <a:lnTo>
                  <a:pt x="2497" y="3960"/>
                </a:lnTo>
                <a:lnTo>
                  <a:pt x="2537" y="3882"/>
                </a:lnTo>
                <a:lnTo>
                  <a:pt x="2471" y="3725"/>
                </a:lnTo>
                <a:lnTo>
                  <a:pt x="2380" y="3646"/>
                </a:lnTo>
                <a:lnTo>
                  <a:pt x="2275" y="3581"/>
                </a:lnTo>
                <a:lnTo>
                  <a:pt x="2484" y="3620"/>
                </a:lnTo>
                <a:lnTo>
                  <a:pt x="2406" y="3489"/>
                </a:lnTo>
                <a:lnTo>
                  <a:pt x="2393" y="3359"/>
                </a:lnTo>
                <a:lnTo>
                  <a:pt x="2288" y="3163"/>
                </a:lnTo>
                <a:lnTo>
                  <a:pt x="2158" y="3084"/>
                </a:lnTo>
                <a:lnTo>
                  <a:pt x="2040" y="2587"/>
                </a:lnTo>
                <a:lnTo>
                  <a:pt x="1883" y="2378"/>
                </a:lnTo>
                <a:lnTo>
                  <a:pt x="1765" y="2287"/>
                </a:lnTo>
                <a:lnTo>
                  <a:pt x="1582" y="2340"/>
                </a:lnTo>
                <a:lnTo>
                  <a:pt x="1491" y="2275"/>
                </a:lnTo>
                <a:lnTo>
                  <a:pt x="1595" y="2275"/>
                </a:lnTo>
                <a:lnTo>
                  <a:pt x="1673" y="2235"/>
                </a:lnTo>
                <a:lnTo>
                  <a:pt x="1844" y="2183"/>
                </a:lnTo>
                <a:lnTo>
                  <a:pt x="1817" y="2118"/>
                </a:lnTo>
                <a:lnTo>
                  <a:pt x="1726" y="2092"/>
                </a:lnTo>
                <a:lnTo>
                  <a:pt x="1844" y="2052"/>
                </a:lnTo>
                <a:lnTo>
                  <a:pt x="2079" y="1726"/>
                </a:lnTo>
                <a:lnTo>
                  <a:pt x="2158" y="1582"/>
                </a:lnTo>
                <a:lnTo>
                  <a:pt x="2118" y="1490"/>
                </a:lnTo>
                <a:lnTo>
                  <a:pt x="1700" y="1398"/>
                </a:lnTo>
                <a:lnTo>
                  <a:pt x="1530" y="1451"/>
                </a:lnTo>
                <a:lnTo>
                  <a:pt x="1438" y="1464"/>
                </a:lnTo>
                <a:lnTo>
                  <a:pt x="1621" y="1333"/>
                </a:lnTo>
                <a:lnTo>
                  <a:pt x="1543" y="1333"/>
                </a:lnTo>
                <a:lnTo>
                  <a:pt x="1556" y="1268"/>
                </a:lnTo>
                <a:lnTo>
                  <a:pt x="1830" y="1085"/>
                </a:lnTo>
                <a:lnTo>
                  <a:pt x="1883" y="928"/>
                </a:lnTo>
                <a:lnTo>
                  <a:pt x="1817" y="915"/>
                </a:lnTo>
                <a:lnTo>
                  <a:pt x="1752" y="941"/>
                </a:lnTo>
                <a:lnTo>
                  <a:pt x="1504" y="928"/>
                </a:lnTo>
                <a:lnTo>
                  <a:pt x="1347" y="862"/>
                </a:lnTo>
                <a:lnTo>
                  <a:pt x="1281" y="1046"/>
                </a:lnTo>
                <a:lnTo>
                  <a:pt x="1190" y="1059"/>
                </a:lnTo>
                <a:lnTo>
                  <a:pt x="1203" y="1124"/>
                </a:lnTo>
                <a:lnTo>
                  <a:pt x="1177" y="1137"/>
                </a:lnTo>
                <a:lnTo>
                  <a:pt x="1203" y="1216"/>
                </a:lnTo>
                <a:lnTo>
                  <a:pt x="1046" y="1228"/>
                </a:lnTo>
                <a:lnTo>
                  <a:pt x="1059" y="1333"/>
                </a:lnTo>
                <a:lnTo>
                  <a:pt x="994" y="1398"/>
                </a:lnTo>
                <a:lnTo>
                  <a:pt x="1059" y="1464"/>
                </a:lnTo>
                <a:lnTo>
                  <a:pt x="1033" y="1595"/>
                </a:lnTo>
                <a:lnTo>
                  <a:pt x="968" y="1582"/>
                </a:lnTo>
                <a:lnTo>
                  <a:pt x="955" y="1764"/>
                </a:lnTo>
                <a:lnTo>
                  <a:pt x="824" y="1791"/>
                </a:lnTo>
                <a:lnTo>
                  <a:pt x="928" y="1921"/>
                </a:lnTo>
                <a:lnTo>
                  <a:pt x="1072" y="1882"/>
                </a:lnTo>
                <a:lnTo>
                  <a:pt x="968" y="2026"/>
                </a:lnTo>
                <a:lnTo>
                  <a:pt x="889" y="2209"/>
                </a:lnTo>
                <a:lnTo>
                  <a:pt x="863" y="2314"/>
                </a:lnTo>
                <a:lnTo>
                  <a:pt x="784" y="2496"/>
                </a:lnTo>
                <a:lnTo>
                  <a:pt x="902" y="2470"/>
                </a:lnTo>
                <a:lnTo>
                  <a:pt x="955" y="2287"/>
                </a:lnTo>
                <a:lnTo>
                  <a:pt x="981" y="2196"/>
                </a:lnTo>
                <a:lnTo>
                  <a:pt x="1085" y="2249"/>
                </a:lnTo>
                <a:lnTo>
                  <a:pt x="1164" y="2196"/>
                </a:lnTo>
                <a:lnTo>
                  <a:pt x="1124" y="2287"/>
                </a:lnTo>
                <a:lnTo>
                  <a:pt x="1085" y="2404"/>
                </a:lnTo>
                <a:lnTo>
                  <a:pt x="1137" y="2496"/>
                </a:lnTo>
                <a:lnTo>
                  <a:pt x="915" y="2797"/>
                </a:lnTo>
                <a:lnTo>
                  <a:pt x="994" y="2914"/>
                </a:lnTo>
                <a:lnTo>
                  <a:pt x="1020" y="2823"/>
                </a:lnTo>
                <a:lnTo>
                  <a:pt x="1150" y="2928"/>
                </a:lnTo>
                <a:lnTo>
                  <a:pt x="1164" y="2823"/>
                </a:lnTo>
                <a:lnTo>
                  <a:pt x="1255" y="2888"/>
                </a:lnTo>
                <a:lnTo>
                  <a:pt x="1425" y="2849"/>
                </a:lnTo>
                <a:lnTo>
                  <a:pt x="1438" y="2810"/>
                </a:lnTo>
                <a:lnTo>
                  <a:pt x="1582" y="2849"/>
                </a:lnTo>
                <a:lnTo>
                  <a:pt x="1491" y="2888"/>
                </a:lnTo>
                <a:lnTo>
                  <a:pt x="1373" y="3019"/>
                </a:lnTo>
                <a:lnTo>
                  <a:pt x="1464" y="3320"/>
                </a:lnTo>
                <a:lnTo>
                  <a:pt x="1556" y="3254"/>
                </a:lnTo>
                <a:lnTo>
                  <a:pt x="1608" y="3254"/>
                </a:lnTo>
                <a:lnTo>
                  <a:pt x="1530" y="3385"/>
                </a:lnTo>
                <a:lnTo>
                  <a:pt x="1530" y="3503"/>
                </a:lnTo>
                <a:lnTo>
                  <a:pt x="1478" y="3542"/>
                </a:lnTo>
                <a:lnTo>
                  <a:pt x="1425" y="3738"/>
                </a:lnTo>
                <a:lnTo>
                  <a:pt x="1386" y="3673"/>
                </a:lnTo>
                <a:lnTo>
                  <a:pt x="1137" y="3673"/>
                </a:lnTo>
                <a:lnTo>
                  <a:pt x="1033" y="3568"/>
                </a:lnTo>
                <a:lnTo>
                  <a:pt x="968" y="3646"/>
                </a:lnTo>
                <a:lnTo>
                  <a:pt x="1046" y="3738"/>
                </a:lnTo>
                <a:lnTo>
                  <a:pt x="928" y="3816"/>
                </a:lnTo>
                <a:lnTo>
                  <a:pt x="889" y="3869"/>
                </a:lnTo>
                <a:lnTo>
                  <a:pt x="1020" y="3856"/>
                </a:lnTo>
                <a:lnTo>
                  <a:pt x="1085" y="3934"/>
                </a:lnTo>
                <a:lnTo>
                  <a:pt x="1033" y="4156"/>
                </a:lnTo>
                <a:lnTo>
                  <a:pt x="627" y="4313"/>
                </a:lnTo>
                <a:lnTo>
                  <a:pt x="641" y="4405"/>
                </a:lnTo>
                <a:lnTo>
                  <a:pt x="641" y="4457"/>
                </a:lnTo>
                <a:lnTo>
                  <a:pt x="719" y="4470"/>
                </a:lnTo>
                <a:lnTo>
                  <a:pt x="889" y="4431"/>
                </a:lnTo>
                <a:lnTo>
                  <a:pt x="941" y="4497"/>
                </a:lnTo>
                <a:lnTo>
                  <a:pt x="915" y="4535"/>
                </a:lnTo>
                <a:lnTo>
                  <a:pt x="1059" y="4562"/>
                </a:lnTo>
                <a:lnTo>
                  <a:pt x="1112" y="4666"/>
                </a:lnTo>
                <a:lnTo>
                  <a:pt x="1255" y="4679"/>
                </a:lnTo>
                <a:lnTo>
                  <a:pt x="1307" y="4627"/>
                </a:lnTo>
                <a:lnTo>
                  <a:pt x="1491" y="4562"/>
                </a:lnTo>
                <a:lnTo>
                  <a:pt x="1307" y="4784"/>
                </a:lnTo>
                <a:lnTo>
                  <a:pt x="1085" y="4745"/>
                </a:lnTo>
                <a:lnTo>
                  <a:pt x="915" y="4758"/>
                </a:lnTo>
                <a:lnTo>
                  <a:pt x="902" y="4810"/>
                </a:lnTo>
                <a:lnTo>
                  <a:pt x="811" y="4823"/>
                </a:lnTo>
                <a:lnTo>
                  <a:pt x="732" y="4941"/>
                </a:lnTo>
                <a:lnTo>
                  <a:pt x="471" y="5137"/>
                </a:lnTo>
                <a:lnTo>
                  <a:pt x="366" y="5177"/>
                </a:lnTo>
                <a:lnTo>
                  <a:pt x="314" y="5229"/>
                </a:lnTo>
                <a:lnTo>
                  <a:pt x="392" y="5229"/>
                </a:lnTo>
                <a:lnTo>
                  <a:pt x="484" y="5320"/>
                </a:lnTo>
                <a:lnTo>
                  <a:pt x="510" y="5229"/>
                </a:lnTo>
                <a:lnTo>
                  <a:pt x="654" y="5163"/>
                </a:lnTo>
                <a:lnTo>
                  <a:pt x="837" y="5177"/>
                </a:lnTo>
                <a:lnTo>
                  <a:pt x="1007" y="5255"/>
                </a:lnTo>
                <a:lnTo>
                  <a:pt x="1124" y="5085"/>
                </a:lnTo>
                <a:lnTo>
                  <a:pt x="1294" y="5059"/>
                </a:lnTo>
                <a:lnTo>
                  <a:pt x="1569" y="5150"/>
                </a:lnTo>
                <a:lnTo>
                  <a:pt x="1660" y="5071"/>
                </a:lnTo>
                <a:lnTo>
                  <a:pt x="1987" y="5111"/>
                </a:lnTo>
                <a:lnTo>
                  <a:pt x="2105" y="5085"/>
                </a:lnTo>
                <a:lnTo>
                  <a:pt x="2393" y="5137"/>
                </a:lnTo>
                <a:lnTo>
                  <a:pt x="2785" y="4980"/>
                </a:lnTo>
                <a:lnTo>
                  <a:pt x="2785" y="4849"/>
                </a:lnTo>
                <a:lnTo>
                  <a:pt x="2602" y="4836"/>
                </a:lnTo>
                <a:lnTo>
                  <a:pt x="2471" y="4758"/>
                </a:lnTo>
                <a:lnTo>
                  <a:pt x="2641" y="4719"/>
                </a:lnTo>
                <a:lnTo>
                  <a:pt x="2602" y="4627"/>
                </a:lnTo>
                <a:lnTo>
                  <a:pt x="2746" y="4614"/>
                </a:lnTo>
                <a:lnTo>
                  <a:pt x="2759" y="4588"/>
                </a:lnTo>
                <a:close/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1" name="Freeform 42">
            <a:extLst>
              <a:ext uri="{FF2B5EF4-FFF2-40B4-BE49-F238E27FC236}">
                <a16:creationId xmlns:a16="http://schemas.microsoft.com/office/drawing/2014/main" id="{8433882A-76B2-8F15-9453-DDCD04B40A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7804" y="4610469"/>
            <a:ext cx="587113" cy="358448"/>
          </a:xfrm>
          <a:custGeom>
            <a:avLst/>
            <a:gdLst>
              <a:gd name="T0" fmla="*/ 1673 w 1674"/>
              <a:gd name="T1" fmla="*/ 601 h 1021"/>
              <a:gd name="T2" fmla="*/ 1607 w 1674"/>
              <a:gd name="T3" fmla="*/ 640 h 1021"/>
              <a:gd name="T4" fmla="*/ 1581 w 1674"/>
              <a:gd name="T5" fmla="*/ 588 h 1021"/>
              <a:gd name="T6" fmla="*/ 1516 w 1674"/>
              <a:gd name="T7" fmla="*/ 653 h 1021"/>
              <a:gd name="T8" fmla="*/ 1569 w 1674"/>
              <a:gd name="T9" fmla="*/ 797 h 1021"/>
              <a:gd name="T10" fmla="*/ 1529 w 1674"/>
              <a:gd name="T11" fmla="*/ 797 h 1021"/>
              <a:gd name="T12" fmla="*/ 1477 w 1674"/>
              <a:gd name="T13" fmla="*/ 745 h 1021"/>
              <a:gd name="T14" fmla="*/ 1320 w 1674"/>
              <a:gd name="T15" fmla="*/ 784 h 1021"/>
              <a:gd name="T16" fmla="*/ 1294 w 1674"/>
              <a:gd name="T17" fmla="*/ 693 h 1021"/>
              <a:gd name="T18" fmla="*/ 1241 w 1674"/>
              <a:gd name="T19" fmla="*/ 693 h 1021"/>
              <a:gd name="T20" fmla="*/ 1189 w 1674"/>
              <a:gd name="T21" fmla="*/ 823 h 1021"/>
              <a:gd name="T22" fmla="*/ 1137 w 1674"/>
              <a:gd name="T23" fmla="*/ 928 h 1021"/>
              <a:gd name="T24" fmla="*/ 1163 w 1674"/>
              <a:gd name="T25" fmla="*/ 994 h 1021"/>
              <a:gd name="T26" fmla="*/ 1098 w 1674"/>
              <a:gd name="T27" fmla="*/ 1020 h 1021"/>
              <a:gd name="T28" fmla="*/ 1058 w 1674"/>
              <a:gd name="T29" fmla="*/ 902 h 1021"/>
              <a:gd name="T30" fmla="*/ 954 w 1674"/>
              <a:gd name="T31" fmla="*/ 810 h 1021"/>
              <a:gd name="T32" fmla="*/ 915 w 1674"/>
              <a:gd name="T33" fmla="*/ 706 h 1021"/>
              <a:gd name="T34" fmla="*/ 862 w 1674"/>
              <a:gd name="T35" fmla="*/ 732 h 1021"/>
              <a:gd name="T36" fmla="*/ 810 w 1674"/>
              <a:gd name="T37" fmla="*/ 784 h 1021"/>
              <a:gd name="T38" fmla="*/ 823 w 1674"/>
              <a:gd name="T39" fmla="*/ 876 h 1021"/>
              <a:gd name="T40" fmla="*/ 705 w 1674"/>
              <a:gd name="T41" fmla="*/ 967 h 1021"/>
              <a:gd name="T42" fmla="*/ 601 w 1674"/>
              <a:gd name="T43" fmla="*/ 954 h 1021"/>
              <a:gd name="T44" fmla="*/ 496 w 1674"/>
              <a:gd name="T45" fmla="*/ 1007 h 1021"/>
              <a:gd name="T46" fmla="*/ 405 w 1674"/>
              <a:gd name="T47" fmla="*/ 994 h 1021"/>
              <a:gd name="T48" fmla="*/ 339 w 1674"/>
              <a:gd name="T49" fmla="*/ 850 h 1021"/>
              <a:gd name="T50" fmla="*/ 300 w 1674"/>
              <a:gd name="T51" fmla="*/ 693 h 1021"/>
              <a:gd name="T52" fmla="*/ 130 w 1674"/>
              <a:gd name="T53" fmla="*/ 719 h 1021"/>
              <a:gd name="T54" fmla="*/ 104 w 1674"/>
              <a:gd name="T55" fmla="*/ 850 h 1021"/>
              <a:gd name="T56" fmla="*/ 0 w 1674"/>
              <a:gd name="T57" fmla="*/ 837 h 1021"/>
              <a:gd name="T58" fmla="*/ 65 w 1674"/>
              <a:gd name="T59" fmla="*/ 758 h 1021"/>
              <a:gd name="T60" fmla="*/ 78 w 1674"/>
              <a:gd name="T61" fmla="*/ 640 h 1021"/>
              <a:gd name="T62" fmla="*/ 195 w 1674"/>
              <a:gd name="T63" fmla="*/ 510 h 1021"/>
              <a:gd name="T64" fmla="*/ 418 w 1674"/>
              <a:gd name="T65" fmla="*/ 235 h 1021"/>
              <a:gd name="T66" fmla="*/ 418 w 1674"/>
              <a:gd name="T67" fmla="*/ 157 h 1021"/>
              <a:gd name="T68" fmla="*/ 535 w 1674"/>
              <a:gd name="T69" fmla="*/ 196 h 1021"/>
              <a:gd name="T70" fmla="*/ 614 w 1674"/>
              <a:gd name="T71" fmla="*/ 91 h 1021"/>
              <a:gd name="T72" fmla="*/ 732 w 1674"/>
              <a:gd name="T73" fmla="*/ 117 h 1021"/>
              <a:gd name="T74" fmla="*/ 810 w 1674"/>
              <a:gd name="T75" fmla="*/ 78 h 1021"/>
              <a:gd name="T76" fmla="*/ 967 w 1674"/>
              <a:gd name="T77" fmla="*/ 78 h 1021"/>
              <a:gd name="T78" fmla="*/ 915 w 1674"/>
              <a:gd name="T79" fmla="*/ 26 h 1021"/>
              <a:gd name="T80" fmla="*/ 980 w 1674"/>
              <a:gd name="T81" fmla="*/ 0 h 1021"/>
              <a:gd name="T82" fmla="*/ 1111 w 1674"/>
              <a:gd name="T83" fmla="*/ 52 h 1021"/>
              <a:gd name="T84" fmla="*/ 1333 w 1674"/>
              <a:gd name="T85" fmla="*/ 130 h 1021"/>
              <a:gd name="T86" fmla="*/ 1333 w 1674"/>
              <a:gd name="T87" fmla="*/ 235 h 1021"/>
              <a:gd name="T88" fmla="*/ 1320 w 1674"/>
              <a:gd name="T89" fmla="*/ 287 h 1021"/>
              <a:gd name="T90" fmla="*/ 1307 w 1674"/>
              <a:gd name="T91" fmla="*/ 379 h 1021"/>
              <a:gd name="T92" fmla="*/ 1346 w 1674"/>
              <a:gd name="T93" fmla="*/ 392 h 1021"/>
              <a:gd name="T94" fmla="*/ 1346 w 1674"/>
              <a:gd name="T95" fmla="*/ 392 h 1021"/>
              <a:gd name="T96" fmla="*/ 1438 w 1674"/>
              <a:gd name="T97" fmla="*/ 418 h 1021"/>
              <a:gd name="T98" fmla="*/ 1438 w 1674"/>
              <a:gd name="T99" fmla="*/ 457 h 1021"/>
              <a:gd name="T100" fmla="*/ 1542 w 1674"/>
              <a:gd name="T101" fmla="*/ 471 h 1021"/>
              <a:gd name="T102" fmla="*/ 1660 w 1674"/>
              <a:gd name="T103" fmla="*/ 418 h 1021"/>
              <a:gd name="T104" fmla="*/ 1647 w 1674"/>
              <a:gd name="T105" fmla="*/ 471 h 1021"/>
              <a:gd name="T106" fmla="*/ 1647 w 1674"/>
              <a:gd name="T107" fmla="*/ 536 h 1021"/>
              <a:gd name="T108" fmla="*/ 1673 w 1674"/>
              <a:gd name="T109" fmla="*/ 601 h 10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674" h="1021">
                <a:moveTo>
                  <a:pt x="1673" y="601"/>
                </a:moveTo>
                <a:lnTo>
                  <a:pt x="1607" y="640"/>
                </a:lnTo>
                <a:lnTo>
                  <a:pt x="1581" y="588"/>
                </a:lnTo>
                <a:lnTo>
                  <a:pt x="1516" y="653"/>
                </a:lnTo>
                <a:lnTo>
                  <a:pt x="1569" y="797"/>
                </a:lnTo>
                <a:lnTo>
                  <a:pt x="1529" y="797"/>
                </a:lnTo>
                <a:lnTo>
                  <a:pt x="1477" y="745"/>
                </a:lnTo>
                <a:lnTo>
                  <a:pt x="1320" y="784"/>
                </a:lnTo>
                <a:lnTo>
                  <a:pt x="1294" y="693"/>
                </a:lnTo>
                <a:lnTo>
                  <a:pt x="1241" y="693"/>
                </a:lnTo>
                <a:lnTo>
                  <a:pt x="1189" y="823"/>
                </a:lnTo>
                <a:lnTo>
                  <a:pt x="1137" y="928"/>
                </a:lnTo>
                <a:lnTo>
                  <a:pt x="1163" y="994"/>
                </a:lnTo>
                <a:lnTo>
                  <a:pt x="1098" y="1020"/>
                </a:lnTo>
                <a:lnTo>
                  <a:pt x="1058" y="902"/>
                </a:lnTo>
                <a:lnTo>
                  <a:pt x="954" y="810"/>
                </a:lnTo>
                <a:lnTo>
                  <a:pt x="915" y="706"/>
                </a:lnTo>
                <a:lnTo>
                  <a:pt x="862" y="732"/>
                </a:lnTo>
                <a:lnTo>
                  <a:pt x="810" y="784"/>
                </a:lnTo>
                <a:lnTo>
                  <a:pt x="823" y="876"/>
                </a:lnTo>
                <a:lnTo>
                  <a:pt x="705" y="967"/>
                </a:lnTo>
                <a:lnTo>
                  <a:pt x="601" y="954"/>
                </a:lnTo>
                <a:lnTo>
                  <a:pt x="496" y="1007"/>
                </a:lnTo>
                <a:lnTo>
                  <a:pt x="405" y="994"/>
                </a:lnTo>
                <a:lnTo>
                  <a:pt x="339" y="850"/>
                </a:lnTo>
                <a:lnTo>
                  <a:pt x="300" y="693"/>
                </a:lnTo>
                <a:lnTo>
                  <a:pt x="130" y="719"/>
                </a:lnTo>
                <a:lnTo>
                  <a:pt x="104" y="850"/>
                </a:lnTo>
                <a:lnTo>
                  <a:pt x="0" y="837"/>
                </a:lnTo>
                <a:lnTo>
                  <a:pt x="65" y="758"/>
                </a:lnTo>
                <a:lnTo>
                  <a:pt x="78" y="640"/>
                </a:lnTo>
                <a:lnTo>
                  <a:pt x="195" y="510"/>
                </a:lnTo>
                <a:lnTo>
                  <a:pt x="418" y="235"/>
                </a:lnTo>
                <a:lnTo>
                  <a:pt x="418" y="157"/>
                </a:lnTo>
                <a:lnTo>
                  <a:pt x="535" y="196"/>
                </a:lnTo>
                <a:lnTo>
                  <a:pt x="614" y="91"/>
                </a:lnTo>
                <a:lnTo>
                  <a:pt x="732" y="117"/>
                </a:lnTo>
                <a:lnTo>
                  <a:pt x="810" y="78"/>
                </a:lnTo>
                <a:lnTo>
                  <a:pt x="967" y="78"/>
                </a:lnTo>
                <a:lnTo>
                  <a:pt x="915" y="26"/>
                </a:lnTo>
                <a:lnTo>
                  <a:pt x="980" y="0"/>
                </a:lnTo>
                <a:lnTo>
                  <a:pt x="1111" y="52"/>
                </a:lnTo>
                <a:lnTo>
                  <a:pt x="1333" y="130"/>
                </a:lnTo>
                <a:lnTo>
                  <a:pt x="1333" y="235"/>
                </a:lnTo>
                <a:lnTo>
                  <a:pt x="1320" y="287"/>
                </a:lnTo>
                <a:lnTo>
                  <a:pt x="1307" y="379"/>
                </a:lnTo>
                <a:lnTo>
                  <a:pt x="1346" y="392"/>
                </a:lnTo>
                <a:lnTo>
                  <a:pt x="1346" y="392"/>
                </a:lnTo>
                <a:lnTo>
                  <a:pt x="1438" y="418"/>
                </a:lnTo>
                <a:lnTo>
                  <a:pt x="1438" y="457"/>
                </a:lnTo>
                <a:lnTo>
                  <a:pt x="1542" y="471"/>
                </a:lnTo>
                <a:lnTo>
                  <a:pt x="1660" y="418"/>
                </a:lnTo>
                <a:lnTo>
                  <a:pt x="1647" y="471"/>
                </a:lnTo>
                <a:lnTo>
                  <a:pt x="1647" y="536"/>
                </a:lnTo>
                <a:lnTo>
                  <a:pt x="1673" y="601"/>
                </a:lnTo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" name="Freeform 43">
            <a:extLst>
              <a:ext uri="{FF2B5EF4-FFF2-40B4-BE49-F238E27FC236}">
                <a16:creationId xmlns:a16="http://schemas.microsoft.com/office/drawing/2014/main" id="{83F3E470-1B53-582D-1F49-7EEF060025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3898" y="4174771"/>
            <a:ext cx="97337" cy="123603"/>
          </a:xfrm>
          <a:custGeom>
            <a:avLst/>
            <a:gdLst>
              <a:gd name="T0" fmla="*/ 275 w 276"/>
              <a:gd name="T1" fmla="*/ 209 h 354"/>
              <a:gd name="T2" fmla="*/ 183 w 276"/>
              <a:gd name="T3" fmla="*/ 353 h 354"/>
              <a:gd name="T4" fmla="*/ 52 w 276"/>
              <a:gd name="T5" fmla="*/ 353 h 354"/>
              <a:gd name="T6" fmla="*/ 78 w 276"/>
              <a:gd name="T7" fmla="*/ 274 h 354"/>
              <a:gd name="T8" fmla="*/ 0 w 276"/>
              <a:gd name="T9" fmla="*/ 182 h 354"/>
              <a:gd name="T10" fmla="*/ 92 w 276"/>
              <a:gd name="T11" fmla="*/ 0 h 354"/>
              <a:gd name="T12" fmla="*/ 144 w 276"/>
              <a:gd name="T13" fmla="*/ 26 h 354"/>
              <a:gd name="T14" fmla="*/ 144 w 276"/>
              <a:gd name="T15" fmla="*/ 117 h 354"/>
              <a:gd name="T16" fmla="*/ 222 w 276"/>
              <a:gd name="T17" fmla="*/ 182 h 354"/>
              <a:gd name="T18" fmla="*/ 275 w 276"/>
              <a:gd name="T19" fmla="*/ 209 h 3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76" h="354">
                <a:moveTo>
                  <a:pt x="275" y="209"/>
                </a:moveTo>
                <a:lnTo>
                  <a:pt x="183" y="353"/>
                </a:lnTo>
                <a:lnTo>
                  <a:pt x="52" y="353"/>
                </a:lnTo>
                <a:lnTo>
                  <a:pt x="78" y="274"/>
                </a:lnTo>
                <a:lnTo>
                  <a:pt x="0" y="182"/>
                </a:lnTo>
                <a:lnTo>
                  <a:pt x="92" y="0"/>
                </a:lnTo>
                <a:lnTo>
                  <a:pt x="144" y="26"/>
                </a:lnTo>
                <a:lnTo>
                  <a:pt x="144" y="117"/>
                </a:lnTo>
                <a:lnTo>
                  <a:pt x="222" y="182"/>
                </a:lnTo>
                <a:lnTo>
                  <a:pt x="275" y="209"/>
                </a:lnTo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3" name="Freeform 44">
            <a:extLst>
              <a:ext uri="{FF2B5EF4-FFF2-40B4-BE49-F238E27FC236}">
                <a16:creationId xmlns:a16="http://schemas.microsoft.com/office/drawing/2014/main" id="{27C19A46-6FE0-14FC-D590-031348BF70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3553" y="5149687"/>
            <a:ext cx="1832412" cy="1438429"/>
          </a:xfrm>
          <a:custGeom>
            <a:avLst/>
            <a:gdLst>
              <a:gd name="T0" fmla="*/ 5152 w 5231"/>
              <a:gd name="T1" fmla="*/ 2575 h 4107"/>
              <a:gd name="T2" fmla="*/ 5021 w 5231"/>
              <a:gd name="T3" fmla="*/ 2484 h 4107"/>
              <a:gd name="T4" fmla="*/ 5152 w 5231"/>
              <a:gd name="T5" fmla="*/ 2432 h 4107"/>
              <a:gd name="T6" fmla="*/ 4014 w 5231"/>
              <a:gd name="T7" fmla="*/ 2850 h 4107"/>
              <a:gd name="T8" fmla="*/ 3949 w 5231"/>
              <a:gd name="T9" fmla="*/ 2994 h 4107"/>
              <a:gd name="T10" fmla="*/ 4014 w 5231"/>
              <a:gd name="T11" fmla="*/ 2850 h 4107"/>
              <a:gd name="T12" fmla="*/ 4720 w 5231"/>
              <a:gd name="T13" fmla="*/ 2458 h 4107"/>
              <a:gd name="T14" fmla="*/ 4472 w 5231"/>
              <a:gd name="T15" fmla="*/ 2719 h 4107"/>
              <a:gd name="T16" fmla="*/ 4694 w 5231"/>
              <a:gd name="T17" fmla="*/ 2824 h 4107"/>
              <a:gd name="T18" fmla="*/ 4746 w 5231"/>
              <a:gd name="T19" fmla="*/ 2562 h 4107"/>
              <a:gd name="T20" fmla="*/ 4642 w 5231"/>
              <a:gd name="T21" fmla="*/ 1242 h 4107"/>
              <a:gd name="T22" fmla="*/ 4393 w 5231"/>
              <a:gd name="T23" fmla="*/ 1203 h 4107"/>
              <a:gd name="T24" fmla="*/ 4158 w 5231"/>
              <a:gd name="T25" fmla="*/ 1124 h 4107"/>
              <a:gd name="T26" fmla="*/ 3910 w 5231"/>
              <a:gd name="T27" fmla="*/ 915 h 4107"/>
              <a:gd name="T28" fmla="*/ 3661 w 5231"/>
              <a:gd name="T29" fmla="*/ 980 h 4107"/>
              <a:gd name="T30" fmla="*/ 3073 w 5231"/>
              <a:gd name="T31" fmla="*/ 627 h 4107"/>
              <a:gd name="T32" fmla="*/ 2733 w 5231"/>
              <a:gd name="T33" fmla="*/ 536 h 4107"/>
              <a:gd name="T34" fmla="*/ 2458 w 5231"/>
              <a:gd name="T35" fmla="*/ 483 h 4107"/>
              <a:gd name="T36" fmla="*/ 1778 w 5231"/>
              <a:gd name="T37" fmla="*/ 353 h 4107"/>
              <a:gd name="T38" fmla="*/ 824 w 5231"/>
              <a:gd name="T39" fmla="*/ 117 h 4107"/>
              <a:gd name="T40" fmla="*/ 419 w 5231"/>
              <a:gd name="T41" fmla="*/ 156 h 4107"/>
              <a:gd name="T42" fmla="*/ 131 w 5231"/>
              <a:gd name="T43" fmla="*/ 614 h 4107"/>
              <a:gd name="T44" fmla="*/ 53 w 5231"/>
              <a:gd name="T45" fmla="*/ 915 h 4107"/>
              <a:gd name="T46" fmla="*/ 327 w 5231"/>
              <a:gd name="T47" fmla="*/ 797 h 4107"/>
              <a:gd name="T48" fmla="*/ 288 w 5231"/>
              <a:gd name="T49" fmla="*/ 941 h 4107"/>
              <a:gd name="T50" fmla="*/ 589 w 5231"/>
              <a:gd name="T51" fmla="*/ 1020 h 4107"/>
              <a:gd name="T52" fmla="*/ 942 w 5231"/>
              <a:gd name="T53" fmla="*/ 1059 h 4107"/>
              <a:gd name="T54" fmla="*/ 1046 w 5231"/>
              <a:gd name="T55" fmla="*/ 1229 h 4107"/>
              <a:gd name="T56" fmla="*/ 732 w 5231"/>
              <a:gd name="T57" fmla="*/ 1516 h 4107"/>
              <a:gd name="T58" fmla="*/ 693 w 5231"/>
              <a:gd name="T59" fmla="*/ 1830 h 4107"/>
              <a:gd name="T60" fmla="*/ 641 w 5231"/>
              <a:gd name="T61" fmla="*/ 2000 h 4107"/>
              <a:gd name="T62" fmla="*/ 379 w 5231"/>
              <a:gd name="T63" fmla="*/ 2131 h 4107"/>
              <a:gd name="T64" fmla="*/ 471 w 5231"/>
              <a:gd name="T65" fmla="*/ 2471 h 4107"/>
              <a:gd name="T66" fmla="*/ 314 w 5231"/>
              <a:gd name="T67" fmla="*/ 2759 h 4107"/>
              <a:gd name="T68" fmla="*/ 118 w 5231"/>
              <a:gd name="T69" fmla="*/ 3229 h 4107"/>
              <a:gd name="T70" fmla="*/ 353 w 5231"/>
              <a:gd name="T71" fmla="*/ 3386 h 4107"/>
              <a:gd name="T72" fmla="*/ 536 w 5231"/>
              <a:gd name="T73" fmla="*/ 3831 h 4107"/>
              <a:gd name="T74" fmla="*/ 1072 w 5231"/>
              <a:gd name="T75" fmla="*/ 3922 h 4107"/>
              <a:gd name="T76" fmla="*/ 1399 w 5231"/>
              <a:gd name="T77" fmla="*/ 3818 h 4107"/>
              <a:gd name="T78" fmla="*/ 2236 w 5231"/>
              <a:gd name="T79" fmla="*/ 3870 h 4107"/>
              <a:gd name="T80" fmla="*/ 2681 w 5231"/>
              <a:gd name="T81" fmla="*/ 3583 h 4107"/>
              <a:gd name="T82" fmla="*/ 3099 w 5231"/>
              <a:gd name="T83" fmla="*/ 3229 h 4107"/>
              <a:gd name="T84" fmla="*/ 3269 w 5231"/>
              <a:gd name="T85" fmla="*/ 2628 h 4107"/>
              <a:gd name="T86" fmla="*/ 4381 w 5231"/>
              <a:gd name="T87" fmla="*/ 1726 h 4107"/>
              <a:gd name="T88" fmla="*/ 4877 w 5231"/>
              <a:gd name="T89" fmla="*/ 1255 h 4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5231" h="4107">
                <a:moveTo>
                  <a:pt x="5230" y="2549"/>
                </a:moveTo>
                <a:lnTo>
                  <a:pt x="5152" y="2575"/>
                </a:lnTo>
                <a:lnTo>
                  <a:pt x="5099" y="2523"/>
                </a:lnTo>
                <a:lnTo>
                  <a:pt x="5021" y="2484"/>
                </a:lnTo>
                <a:lnTo>
                  <a:pt x="5034" y="2432"/>
                </a:lnTo>
                <a:lnTo>
                  <a:pt x="5152" y="2432"/>
                </a:lnTo>
                <a:lnTo>
                  <a:pt x="5230" y="2549"/>
                </a:lnTo>
                <a:close/>
                <a:moveTo>
                  <a:pt x="4014" y="2850"/>
                </a:moveTo>
                <a:lnTo>
                  <a:pt x="3896" y="2955"/>
                </a:lnTo>
                <a:lnTo>
                  <a:pt x="3949" y="2994"/>
                </a:lnTo>
                <a:lnTo>
                  <a:pt x="4093" y="2889"/>
                </a:lnTo>
                <a:lnTo>
                  <a:pt x="4014" y="2850"/>
                </a:lnTo>
                <a:close/>
                <a:moveTo>
                  <a:pt x="4746" y="2562"/>
                </a:moveTo>
                <a:lnTo>
                  <a:pt x="4720" y="2458"/>
                </a:lnTo>
                <a:lnTo>
                  <a:pt x="4393" y="2641"/>
                </a:lnTo>
                <a:lnTo>
                  <a:pt x="4472" y="2719"/>
                </a:lnTo>
                <a:lnTo>
                  <a:pt x="4537" y="2693"/>
                </a:lnTo>
                <a:lnTo>
                  <a:pt x="4694" y="2824"/>
                </a:lnTo>
                <a:lnTo>
                  <a:pt x="4851" y="2589"/>
                </a:lnTo>
                <a:lnTo>
                  <a:pt x="4746" y="2562"/>
                </a:lnTo>
                <a:close/>
                <a:moveTo>
                  <a:pt x="4786" y="1163"/>
                </a:moveTo>
                <a:lnTo>
                  <a:pt x="4642" y="1242"/>
                </a:lnTo>
                <a:lnTo>
                  <a:pt x="4498" y="1163"/>
                </a:lnTo>
                <a:lnTo>
                  <a:pt x="4393" y="1203"/>
                </a:lnTo>
                <a:lnTo>
                  <a:pt x="4276" y="1124"/>
                </a:lnTo>
                <a:lnTo>
                  <a:pt x="4158" y="1124"/>
                </a:lnTo>
                <a:lnTo>
                  <a:pt x="4145" y="1033"/>
                </a:lnTo>
                <a:lnTo>
                  <a:pt x="3910" y="915"/>
                </a:lnTo>
                <a:lnTo>
                  <a:pt x="3858" y="954"/>
                </a:lnTo>
                <a:lnTo>
                  <a:pt x="3661" y="980"/>
                </a:lnTo>
                <a:lnTo>
                  <a:pt x="3047" y="719"/>
                </a:lnTo>
                <a:lnTo>
                  <a:pt x="3073" y="627"/>
                </a:lnTo>
                <a:lnTo>
                  <a:pt x="2929" y="562"/>
                </a:lnTo>
                <a:lnTo>
                  <a:pt x="2733" y="536"/>
                </a:lnTo>
                <a:lnTo>
                  <a:pt x="2537" y="470"/>
                </a:lnTo>
                <a:lnTo>
                  <a:pt x="2458" y="483"/>
                </a:lnTo>
                <a:lnTo>
                  <a:pt x="2210" y="379"/>
                </a:lnTo>
                <a:lnTo>
                  <a:pt x="1778" y="353"/>
                </a:lnTo>
                <a:lnTo>
                  <a:pt x="1452" y="209"/>
                </a:lnTo>
                <a:lnTo>
                  <a:pt x="824" y="117"/>
                </a:lnTo>
                <a:lnTo>
                  <a:pt x="589" y="0"/>
                </a:lnTo>
                <a:lnTo>
                  <a:pt x="419" y="156"/>
                </a:lnTo>
                <a:lnTo>
                  <a:pt x="0" y="235"/>
                </a:lnTo>
                <a:lnTo>
                  <a:pt x="131" y="614"/>
                </a:lnTo>
                <a:lnTo>
                  <a:pt x="40" y="771"/>
                </a:lnTo>
                <a:lnTo>
                  <a:pt x="53" y="915"/>
                </a:lnTo>
                <a:lnTo>
                  <a:pt x="105" y="849"/>
                </a:lnTo>
                <a:lnTo>
                  <a:pt x="327" y="797"/>
                </a:lnTo>
                <a:lnTo>
                  <a:pt x="340" y="863"/>
                </a:lnTo>
                <a:lnTo>
                  <a:pt x="288" y="941"/>
                </a:lnTo>
                <a:lnTo>
                  <a:pt x="392" y="980"/>
                </a:lnTo>
                <a:lnTo>
                  <a:pt x="589" y="1020"/>
                </a:lnTo>
                <a:lnTo>
                  <a:pt x="745" y="980"/>
                </a:lnTo>
                <a:lnTo>
                  <a:pt x="942" y="1059"/>
                </a:lnTo>
                <a:lnTo>
                  <a:pt x="968" y="1150"/>
                </a:lnTo>
                <a:lnTo>
                  <a:pt x="1046" y="1229"/>
                </a:lnTo>
                <a:lnTo>
                  <a:pt x="1020" y="1359"/>
                </a:lnTo>
                <a:lnTo>
                  <a:pt x="732" y="1516"/>
                </a:lnTo>
                <a:lnTo>
                  <a:pt x="745" y="1582"/>
                </a:lnTo>
                <a:lnTo>
                  <a:pt x="693" y="1830"/>
                </a:lnTo>
                <a:lnTo>
                  <a:pt x="589" y="1869"/>
                </a:lnTo>
                <a:lnTo>
                  <a:pt x="641" y="2000"/>
                </a:lnTo>
                <a:lnTo>
                  <a:pt x="536" y="2183"/>
                </a:lnTo>
                <a:lnTo>
                  <a:pt x="379" y="2131"/>
                </a:lnTo>
                <a:lnTo>
                  <a:pt x="419" y="2445"/>
                </a:lnTo>
                <a:lnTo>
                  <a:pt x="471" y="2471"/>
                </a:lnTo>
                <a:lnTo>
                  <a:pt x="353" y="2641"/>
                </a:lnTo>
                <a:lnTo>
                  <a:pt x="314" y="2759"/>
                </a:lnTo>
                <a:lnTo>
                  <a:pt x="419" y="2955"/>
                </a:lnTo>
                <a:lnTo>
                  <a:pt x="118" y="3229"/>
                </a:lnTo>
                <a:lnTo>
                  <a:pt x="157" y="3386"/>
                </a:lnTo>
                <a:lnTo>
                  <a:pt x="353" y="3386"/>
                </a:lnTo>
                <a:lnTo>
                  <a:pt x="549" y="3648"/>
                </a:lnTo>
                <a:lnTo>
                  <a:pt x="536" y="3831"/>
                </a:lnTo>
                <a:lnTo>
                  <a:pt x="863" y="4106"/>
                </a:lnTo>
                <a:lnTo>
                  <a:pt x="1072" y="3922"/>
                </a:lnTo>
                <a:lnTo>
                  <a:pt x="1216" y="3909"/>
                </a:lnTo>
                <a:lnTo>
                  <a:pt x="1399" y="3818"/>
                </a:lnTo>
                <a:lnTo>
                  <a:pt x="2092" y="3935"/>
                </a:lnTo>
                <a:lnTo>
                  <a:pt x="2236" y="3870"/>
                </a:lnTo>
                <a:lnTo>
                  <a:pt x="2327" y="3949"/>
                </a:lnTo>
                <a:lnTo>
                  <a:pt x="2681" y="3583"/>
                </a:lnTo>
                <a:lnTo>
                  <a:pt x="3034" y="3569"/>
                </a:lnTo>
                <a:lnTo>
                  <a:pt x="3099" y="3229"/>
                </a:lnTo>
                <a:lnTo>
                  <a:pt x="3478" y="3033"/>
                </a:lnTo>
                <a:lnTo>
                  <a:pt x="3269" y="2628"/>
                </a:lnTo>
                <a:lnTo>
                  <a:pt x="3779" y="1948"/>
                </a:lnTo>
                <a:lnTo>
                  <a:pt x="4381" y="1726"/>
                </a:lnTo>
                <a:lnTo>
                  <a:pt x="4786" y="1516"/>
                </a:lnTo>
                <a:lnTo>
                  <a:pt x="4877" y="1255"/>
                </a:lnTo>
                <a:lnTo>
                  <a:pt x="4786" y="1163"/>
                </a:lnTo>
                <a:close/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4" name="Freeform 45">
            <a:extLst>
              <a:ext uri="{FF2B5EF4-FFF2-40B4-BE49-F238E27FC236}">
                <a16:creationId xmlns:a16="http://schemas.microsoft.com/office/drawing/2014/main" id="{18F0128C-229A-9D87-54DC-C3ACBB9D8B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63102" y="6666912"/>
            <a:ext cx="60257" cy="55621"/>
          </a:xfrm>
          <a:custGeom>
            <a:avLst/>
            <a:gdLst>
              <a:gd name="T0" fmla="*/ 170 w 171"/>
              <a:gd name="T1" fmla="*/ 104 h 158"/>
              <a:gd name="T2" fmla="*/ 143 w 171"/>
              <a:gd name="T3" fmla="*/ 157 h 158"/>
              <a:gd name="T4" fmla="*/ 91 w 171"/>
              <a:gd name="T5" fmla="*/ 117 h 158"/>
              <a:gd name="T6" fmla="*/ 52 w 171"/>
              <a:gd name="T7" fmla="*/ 104 h 158"/>
              <a:gd name="T8" fmla="*/ 39 w 171"/>
              <a:gd name="T9" fmla="*/ 65 h 158"/>
              <a:gd name="T10" fmla="*/ 78 w 171"/>
              <a:gd name="T11" fmla="*/ 39 h 158"/>
              <a:gd name="T12" fmla="*/ 143 w 171"/>
              <a:gd name="T13" fmla="*/ 52 h 158"/>
              <a:gd name="T14" fmla="*/ 170 w 171"/>
              <a:gd name="T15" fmla="*/ 104 h 158"/>
              <a:gd name="T16" fmla="*/ 0 w 171"/>
              <a:gd name="T17" fmla="*/ 0 h 158"/>
              <a:gd name="T18" fmla="*/ 13 w 171"/>
              <a:gd name="T19" fmla="*/ 52 h 158"/>
              <a:gd name="T20" fmla="*/ 39 w 171"/>
              <a:gd name="T21" fmla="*/ 26 h 158"/>
              <a:gd name="T22" fmla="*/ 0 w 171"/>
              <a:gd name="T2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71" h="158">
                <a:moveTo>
                  <a:pt x="170" y="104"/>
                </a:moveTo>
                <a:lnTo>
                  <a:pt x="143" y="157"/>
                </a:lnTo>
                <a:lnTo>
                  <a:pt x="91" y="117"/>
                </a:lnTo>
                <a:lnTo>
                  <a:pt x="52" y="104"/>
                </a:lnTo>
                <a:lnTo>
                  <a:pt x="39" y="65"/>
                </a:lnTo>
                <a:lnTo>
                  <a:pt x="78" y="39"/>
                </a:lnTo>
                <a:lnTo>
                  <a:pt x="143" y="52"/>
                </a:lnTo>
                <a:lnTo>
                  <a:pt x="170" y="104"/>
                </a:lnTo>
                <a:close/>
                <a:moveTo>
                  <a:pt x="0" y="0"/>
                </a:moveTo>
                <a:lnTo>
                  <a:pt x="13" y="52"/>
                </a:lnTo>
                <a:lnTo>
                  <a:pt x="39" y="2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6" name="Freeform 1">
            <a:extLst>
              <a:ext uri="{FF2B5EF4-FFF2-40B4-BE49-F238E27FC236}">
                <a16:creationId xmlns:a16="http://schemas.microsoft.com/office/drawing/2014/main" id="{D7DB9461-F5FE-C9E7-AA8F-EB5A099C98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8549" y="4774244"/>
            <a:ext cx="764792" cy="706081"/>
          </a:xfrm>
          <a:custGeom>
            <a:avLst/>
            <a:gdLst>
              <a:gd name="T0" fmla="*/ 378 w 2183"/>
              <a:gd name="T1" fmla="*/ 1046 h 2014"/>
              <a:gd name="T2" fmla="*/ 325 w 2183"/>
              <a:gd name="T3" fmla="*/ 875 h 2014"/>
              <a:gd name="T4" fmla="*/ 299 w 2183"/>
              <a:gd name="T5" fmla="*/ 797 h 2014"/>
              <a:gd name="T6" fmla="*/ 365 w 2183"/>
              <a:gd name="T7" fmla="*/ 862 h 2014"/>
              <a:gd name="T8" fmla="*/ 417 w 2183"/>
              <a:gd name="T9" fmla="*/ 1032 h 2014"/>
              <a:gd name="T10" fmla="*/ 561 w 2183"/>
              <a:gd name="T11" fmla="*/ 1111 h 2014"/>
              <a:gd name="T12" fmla="*/ 587 w 2183"/>
              <a:gd name="T13" fmla="*/ 1150 h 2014"/>
              <a:gd name="T14" fmla="*/ 639 w 2183"/>
              <a:gd name="T15" fmla="*/ 1216 h 2014"/>
              <a:gd name="T16" fmla="*/ 679 w 2183"/>
              <a:gd name="T17" fmla="*/ 1189 h 2014"/>
              <a:gd name="T18" fmla="*/ 692 w 2183"/>
              <a:gd name="T19" fmla="*/ 1372 h 2014"/>
              <a:gd name="T20" fmla="*/ 574 w 2183"/>
              <a:gd name="T21" fmla="*/ 1281 h 2014"/>
              <a:gd name="T22" fmla="*/ 652 w 2183"/>
              <a:gd name="T23" fmla="*/ 1385 h 2014"/>
              <a:gd name="T24" fmla="*/ 705 w 2183"/>
              <a:gd name="T25" fmla="*/ 1412 h 2014"/>
              <a:gd name="T26" fmla="*/ 1358 w 2183"/>
              <a:gd name="T27" fmla="*/ 1726 h 2014"/>
              <a:gd name="T28" fmla="*/ 1228 w 2183"/>
              <a:gd name="T29" fmla="*/ 1699 h 2014"/>
              <a:gd name="T30" fmla="*/ 1267 w 2183"/>
              <a:gd name="T31" fmla="*/ 1739 h 2014"/>
              <a:gd name="T32" fmla="*/ 1424 w 2183"/>
              <a:gd name="T33" fmla="*/ 1752 h 2014"/>
              <a:gd name="T34" fmla="*/ 1358 w 2183"/>
              <a:gd name="T35" fmla="*/ 1726 h 2014"/>
              <a:gd name="T36" fmla="*/ 1764 w 2183"/>
              <a:gd name="T37" fmla="*/ 1791 h 2014"/>
              <a:gd name="T38" fmla="*/ 1659 w 2183"/>
              <a:gd name="T39" fmla="*/ 1830 h 2014"/>
              <a:gd name="T40" fmla="*/ 1476 w 2183"/>
              <a:gd name="T41" fmla="*/ 1764 h 2014"/>
              <a:gd name="T42" fmla="*/ 1515 w 2183"/>
              <a:gd name="T43" fmla="*/ 1804 h 2014"/>
              <a:gd name="T44" fmla="*/ 1738 w 2183"/>
              <a:gd name="T45" fmla="*/ 1895 h 2014"/>
              <a:gd name="T46" fmla="*/ 1777 w 2183"/>
              <a:gd name="T47" fmla="*/ 1856 h 2014"/>
              <a:gd name="T48" fmla="*/ 1894 w 2183"/>
              <a:gd name="T49" fmla="*/ 1935 h 2014"/>
              <a:gd name="T50" fmla="*/ 2012 w 2183"/>
              <a:gd name="T51" fmla="*/ 2013 h 2014"/>
              <a:gd name="T52" fmla="*/ 1947 w 2183"/>
              <a:gd name="T53" fmla="*/ 1882 h 2014"/>
              <a:gd name="T54" fmla="*/ 2169 w 2183"/>
              <a:gd name="T55" fmla="*/ 523 h 2014"/>
              <a:gd name="T56" fmla="*/ 1960 w 2183"/>
              <a:gd name="T57" fmla="*/ 222 h 2014"/>
              <a:gd name="T58" fmla="*/ 1790 w 2183"/>
              <a:gd name="T59" fmla="*/ 300 h 2014"/>
              <a:gd name="T60" fmla="*/ 1502 w 2183"/>
              <a:gd name="T61" fmla="*/ 248 h 2014"/>
              <a:gd name="T62" fmla="*/ 1058 w 2183"/>
              <a:gd name="T63" fmla="*/ 0 h 2014"/>
              <a:gd name="T64" fmla="*/ 823 w 2183"/>
              <a:gd name="T65" fmla="*/ 143 h 2014"/>
              <a:gd name="T66" fmla="*/ 718 w 2183"/>
              <a:gd name="T67" fmla="*/ 405 h 2014"/>
              <a:gd name="T68" fmla="*/ 652 w 2183"/>
              <a:gd name="T69" fmla="*/ 575 h 2014"/>
              <a:gd name="T70" fmla="*/ 469 w 2183"/>
              <a:gd name="T71" fmla="*/ 575 h 2014"/>
              <a:gd name="T72" fmla="*/ 312 w 2183"/>
              <a:gd name="T73" fmla="*/ 588 h 2014"/>
              <a:gd name="T74" fmla="*/ 26 w 2183"/>
              <a:gd name="T75" fmla="*/ 627 h 2014"/>
              <a:gd name="T76" fmla="*/ 91 w 2183"/>
              <a:gd name="T77" fmla="*/ 849 h 2014"/>
              <a:gd name="T78" fmla="*/ 182 w 2183"/>
              <a:gd name="T79" fmla="*/ 967 h 2014"/>
              <a:gd name="T80" fmla="*/ 299 w 2183"/>
              <a:gd name="T81" fmla="*/ 680 h 2014"/>
              <a:gd name="T82" fmla="*/ 430 w 2183"/>
              <a:gd name="T83" fmla="*/ 758 h 2014"/>
              <a:gd name="T84" fmla="*/ 535 w 2183"/>
              <a:gd name="T85" fmla="*/ 980 h 2014"/>
              <a:gd name="T86" fmla="*/ 770 w 2183"/>
              <a:gd name="T87" fmla="*/ 1189 h 2014"/>
              <a:gd name="T88" fmla="*/ 731 w 2183"/>
              <a:gd name="T89" fmla="*/ 1333 h 2014"/>
              <a:gd name="T90" fmla="*/ 1018 w 2183"/>
              <a:gd name="T91" fmla="*/ 1582 h 2014"/>
              <a:gd name="T92" fmla="*/ 1371 w 2183"/>
              <a:gd name="T93" fmla="*/ 1595 h 2014"/>
              <a:gd name="T94" fmla="*/ 1568 w 2183"/>
              <a:gd name="T95" fmla="*/ 1712 h 2014"/>
              <a:gd name="T96" fmla="*/ 1685 w 2183"/>
              <a:gd name="T97" fmla="*/ 1712 h 2014"/>
              <a:gd name="T98" fmla="*/ 1424 w 2183"/>
              <a:gd name="T99" fmla="*/ 1503 h 2014"/>
              <a:gd name="T100" fmla="*/ 888 w 2183"/>
              <a:gd name="T101" fmla="*/ 862 h 2014"/>
              <a:gd name="T102" fmla="*/ 979 w 2183"/>
              <a:gd name="T103" fmla="*/ 692 h 2014"/>
              <a:gd name="T104" fmla="*/ 1058 w 2183"/>
              <a:gd name="T105" fmla="*/ 758 h 2014"/>
              <a:gd name="T106" fmla="*/ 1267 w 2183"/>
              <a:gd name="T107" fmla="*/ 653 h 2014"/>
              <a:gd name="T108" fmla="*/ 1685 w 2183"/>
              <a:gd name="T109" fmla="*/ 640 h 2014"/>
              <a:gd name="T110" fmla="*/ 2012 w 2183"/>
              <a:gd name="T111" fmla="*/ 745 h 2014"/>
              <a:gd name="T112" fmla="*/ 2143 w 2183"/>
              <a:gd name="T113" fmla="*/ 601 h 20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183" h="2014">
                <a:moveTo>
                  <a:pt x="417" y="1032"/>
                </a:moveTo>
                <a:lnTo>
                  <a:pt x="378" y="1046"/>
                </a:lnTo>
                <a:lnTo>
                  <a:pt x="338" y="954"/>
                </a:lnTo>
                <a:lnTo>
                  <a:pt x="325" y="875"/>
                </a:lnTo>
                <a:lnTo>
                  <a:pt x="299" y="823"/>
                </a:lnTo>
                <a:lnTo>
                  <a:pt x="299" y="797"/>
                </a:lnTo>
                <a:lnTo>
                  <a:pt x="325" y="797"/>
                </a:lnTo>
                <a:lnTo>
                  <a:pt x="365" y="862"/>
                </a:lnTo>
                <a:lnTo>
                  <a:pt x="378" y="954"/>
                </a:lnTo>
                <a:lnTo>
                  <a:pt x="417" y="1032"/>
                </a:lnTo>
                <a:close/>
                <a:moveTo>
                  <a:pt x="639" y="1150"/>
                </a:moveTo>
                <a:lnTo>
                  <a:pt x="561" y="1111"/>
                </a:lnTo>
                <a:lnTo>
                  <a:pt x="561" y="1124"/>
                </a:lnTo>
                <a:lnTo>
                  <a:pt x="587" y="1150"/>
                </a:lnTo>
                <a:lnTo>
                  <a:pt x="639" y="1189"/>
                </a:lnTo>
                <a:lnTo>
                  <a:pt x="639" y="1216"/>
                </a:lnTo>
                <a:lnTo>
                  <a:pt x="679" y="1228"/>
                </a:lnTo>
                <a:lnTo>
                  <a:pt x="679" y="1189"/>
                </a:lnTo>
                <a:lnTo>
                  <a:pt x="639" y="1150"/>
                </a:lnTo>
                <a:close/>
                <a:moveTo>
                  <a:pt x="692" y="1372"/>
                </a:moveTo>
                <a:lnTo>
                  <a:pt x="587" y="1281"/>
                </a:lnTo>
                <a:lnTo>
                  <a:pt x="574" y="1281"/>
                </a:lnTo>
                <a:lnTo>
                  <a:pt x="561" y="1294"/>
                </a:lnTo>
                <a:lnTo>
                  <a:pt x="652" y="1385"/>
                </a:lnTo>
                <a:lnTo>
                  <a:pt x="666" y="1412"/>
                </a:lnTo>
                <a:lnTo>
                  <a:pt x="705" y="1412"/>
                </a:lnTo>
                <a:lnTo>
                  <a:pt x="692" y="1372"/>
                </a:lnTo>
                <a:close/>
                <a:moveTo>
                  <a:pt x="1358" y="1726"/>
                </a:moveTo>
                <a:lnTo>
                  <a:pt x="1332" y="1712"/>
                </a:lnTo>
                <a:lnTo>
                  <a:pt x="1228" y="1699"/>
                </a:lnTo>
                <a:lnTo>
                  <a:pt x="1215" y="1726"/>
                </a:lnTo>
                <a:lnTo>
                  <a:pt x="1267" y="1739"/>
                </a:lnTo>
                <a:lnTo>
                  <a:pt x="1346" y="1764"/>
                </a:lnTo>
                <a:lnTo>
                  <a:pt x="1424" y="1752"/>
                </a:lnTo>
                <a:lnTo>
                  <a:pt x="1450" y="1739"/>
                </a:lnTo>
                <a:lnTo>
                  <a:pt x="1358" y="1726"/>
                </a:lnTo>
                <a:close/>
                <a:moveTo>
                  <a:pt x="1947" y="1882"/>
                </a:moveTo>
                <a:lnTo>
                  <a:pt x="1764" y="1791"/>
                </a:lnTo>
                <a:lnTo>
                  <a:pt x="1685" y="1817"/>
                </a:lnTo>
                <a:lnTo>
                  <a:pt x="1659" y="1830"/>
                </a:lnTo>
                <a:lnTo>
                  <a:pt x="1568" y="1791"/>
                </a:lnTo>
                <a:lnTo>
                  <a:pt x="1476" y="1764"/>
                </a:lnTo>
                <a:lnTo>
                  <a:pt x="1463" y="1791"/>
                </a:lnTo>
                <a:lnTo>
                  <a:pt x="1515" y="1804"/>
                </a:lnTo>
                <a:lnTo>
                  <a:pt x="1607" y="1830"/>
                </a:lnTo>
                <a:lnTo>
                  <a:pt x="1738" y="1895"/>
                </a:lnTo>
                <a:lnTo>
                  <a:pt x="1738" y="1856"/>
                </a:lnTo>
                <a:lnTo>
                  <a:pt x="1777" y="1856"/>
                </a:lnTo>
                <a:lnTo>
                  <a:pt x="1869" y="1908"/>
                </a:lnTo>
                <a:lnTo>
                  <a:pt x="1894" y="1935"/>
                </a:lnTo>
                <a:lnTo>
                  <a:pt x="1934" y="1948"/>
                </a:lnTo>
                <a:lnTo>
                  <a:pt x="2012" y="2013"/>
                </a:lnTo>
                <a:lnTo>
                  <a:pt x="2025" y="1948"/>
                </a:lnTo>
                <a:lnTo>
                  <a:pt x="1947" y="1882"/>
                </a:lnTo>
                <a:close/>
                <a:moveTo>
                  <a:pt x="2143" y="601"/>
                </a:moveTo>
                <a:lnTo>
                  <a:pt x="2169" y="523"/>
                </a:lnTo>
                <a:lnTo>
                  <a:pt x="2051" y="457"/>
                </a:lnTo>
                <a:lnTo>
                  <a:pt x="1960" y="222"/>
                </a:lnTo>
                <a:lnTo>
                  <a:pt x="1855" y="235"/>
                </a:lnTo>
                <a:lnTo>
                  <a:pt x="1790" y="300"/>
                </a:lnTo>
                <a:lnTo>
                  <a:pt x="1541" y="287"/>
                </a:lnTo>
                <a:lnTo>
                  <a:pt x="1502" y="248"/>
                </a:lnTo>
                <a:lnTo>
                  <a:pt x="1371" y="248"/>
                </a:lnTo>
                <a:lnTo>
                  <a:pt x="1058" y="0"/>
                </a:lnTo>
                <a:lnTo>
                  <a:pt x="953" y="91"/>
                </a:lnTo>
                <a:lnTo>
                  <a:pt x="823" y="143"/>
                </a:lnTo>
                <a:lnTo>
                  <a:pt x="809" y="326"/>
                </a:lnTo>
                <a:lnTo>
                  <a:pt x="718" y="405"/>
                </a:lnTo>
                <a:lnTo>
                  <a:pt x="705" y="536"/>
                </a:lnTo>
                <a:lnTo>
                  <a:pt x="652" y="575"/>
                </a:lnTo>
                <a:lnTo>
                  <a:pt x="561" y="562"/>
                </a:lnTo>
                <a:lnTo>
                  <a:pt x="469" y="575"/>
                </a:lnTo>
                <a:lnTo>
                  <a:pt x="430" y="483"/>
                </a:lnTo>
                <a:lnTo>
                  <a:pt x="312" y="588"/>
                </a:lnTo>
                <a:lnTo>
                  <a:pt x="208" y="627"/>
                </a:lnTo>
                <a:lnTo>
                  <a:pt x="26" y="627"/>
                </a:lnTo>
                <a:lnTo>
                  <a:pt x="0" y="705"/>
                </a:lnTo>
                <a:lnTo>
                  <a:pt x="91" y="849"/>
                </a:lnTo>
                <a:lnTo>
                  <a:pt x="129" y="941"/>
                </a:lnTo>
                <a:lnTo>
                  <a:pt x="182" y="967"/>
                </a:lnTo>
                <a:lnTo>
                  <a:pt x="247" y="836"/>
                </a:lnTo>
                <a:lnTo>
                  <a:pt x="299" y="680"/>
                </a:lnTo>
                <a:lnTo>
                  <a:pt x="352" y="692"/>
                </a:lnTo>
                <a:lnTo>
                  <a:pt x="430" y="758"/>
                </a:lnTo>
                <a:lnTo>
                  <a:pt x="548" y="836"/>
                </a:lnTo>
                <a:lnTo>
                  <a:pt x="535" y="980"/>
                </a:lnTo>
                <a:lnTo>
                  <a:pt x="652" y="1137"/>
                </a:lnTo>
                <a:lnTo>
                  <a:pt x="770" y="1189"/>
                </a:lnTo>
                <a:lnTo>
                  <a:pt x="718" y="1241"/>
                </a:lnTo>
                <a:lnTo>
                  <a:pt x="731" y="1333"/>
                </a:lnTo>
                <a:lnTo>
                  <a:pt x="953" y="1477"/>
                </a:lnTo>
                <a:lnTo>
                  <a:pt x="1018" y="1582"/>
                </a:lnTo>
                <a:lnTo>
                  <a:pt x="1189" y="1542"/>
                </a:lnTo>
                <a:lnTo>
                  <a:pt x="1371" y="1595"/>
                </a:lnTo>
                <a:lnTo>
                  <a:pt x="1437" y="1660"/>
                </a:lnTo>
                <a:lnTo>
                  <a:pt x="1568" y="1712"/>
                </a:lnTo>
                <a:lnTo>
                  <a:pt x="1646" y="1791"/>
                </a:lnTo>
                <a:lnTo>
                  <a:pt x="1685" y="1712"/>
                </a:lnTo>
                <a:lnTo>
                  <a:pt x="1581" y="1555"/>
                </a:lnTo>
                <a:lnTo>
                  <a:pt x="1424" y="1503"/>
                </a:lnTo>
                <a:lnTo>
                  <a:pt x="1136" y="1228"/>
                </a:lnTo>
                <a:lnTo>
                  <a:pt x="888" y="862"/>
                </a:lnTo>
                <a:lnTo>
                  <a:pt x="927" y="692"/>
                </a:lnTo>
                <a:lnTo>
                  <a:pt x="979" y="692"/>
                </a:lnTo>
                <a:lnTo>
                  <a:pt x="1018" y="745"/>
                </a:lnTo>
                <a:lnTo>
                  <a:pt x="1058" y="758"/>
                </a:lnTo>
                <a:lnTo>
                  <a:pt x="1110" y="692"/>
                </a:lnTo>
                <a:lnTo>
                  <a:pt x="1267" y="653"/>
                </a:lnTo>
                <a:lnTo>
                  <a:pt x="1607" y="692"/>
                </a:lnTo>
                <a:lnTo>
                  <a:pt x="1685" y="640"/>
                </a:lnTo>
                <a:lnTo>
                  <a:pt x="1947" y="640"/>
                </a:lnTo>
                <a:lnTo>
                  <a:pt x="2012" y="745"/>
                </a:lnTo>
                <a:lnTo>
                  <a:pt x="2182" y="680"/>
                </a:lnTo>
                <a:lnTo>
                  <a:pt x="2143" y="601"/>
                </a:lnTo>
                <a:close/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7" name="Freeform 2">
            <a:extLst>
              <a:ext uri="{FF2B5EF4-FFF2-40B4-BE49-F238E27FC236}">
                <a16:creationId xmlns:a16="http://schemas.microsoft.com/office/drawing/2014/main" id="{A7CA718E-D56A-B445-EF5B-F541B6F802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42481" y="5282560"/>
            <a:ext cx="225575" cy="279653"/>
          </a:xfrm>
          <a:custGeom>
            <a:avLst/>
            <a:gdLst>
              <a:gd name="T0" fmla="*/ 641 w 642"/>
              <a:gd name="T1" fmla="*/ 275 h 799"/>
              <a:gd name="T2" fmla="*/ 588 w 642"/>
              <a:gd name="T3" fmla="*/ 536 h 799"/>
              <a:gd name="T4" fmla="*/ 497 w 642"/>
              <a:gd name="T5" fmla="*/ 588 h 799"/>
              <a:gd name="T6" fmla="*/ 431 w 642"/>
              <a:gd name="T7" fmla="*/ 758 h 799"/>
              <a:gd name="T8" fmla="*/ 274 w 642"/>
              <a:gd name="T9" fmla="*/ 798 h 799"/>
              <a:gd name="T10" fmla="*/ 300 w 642"/>
              <a:gd name="T11" fmla="*/ 693 h 799"/>
              <a:gd name="T12" fmla="*/ 209 w 642"/>
              <a:gd name="T13" fmla="*/ 575 h 799"/>
              <a:gd name="T14" fmla="*/ 131 w 642"/>
              <a:gd name="T15" fmla="*/ 536 h 799"/>
              <a:gd name="T16" fmla="*/ 65 w 642"/>
              <a:gd name="T17" fmla="*/ 431 h 799"/>
              <a:gd name="T18" fmla="*/ 13 w 642"/>
              <a:gd name="T19" fmla="*/ 444 h 799"/>
              <a:gd name="T20" fmla="*/ 0 w 642"/>
              <a:gd name="T21" fmla="*/ 353 h 799"/>
              <a:gd name="T22" fmla="*/ 78 w 642"/>
              <a:gd name="T23" fmla="*/ 313 h 799"/>
              <a:gd name="T24" fmla="*/ 118 w 642"/>
              <a:gd name="T25" fmla="*/ 248 h 799"/>
              <a:gd name="T26" fmla="*/ 196 w 642"/>
              <a:gd name="T27" fmla="*/ 144 h 799"/>
              <a:gd name="T28" fmla="*/ 183 w 642"/>
              <a:gd name="T29" fmla="*/ 91 h 799"/>
              <a:gd name="T30" fmla="*/ 248 w 642"/>
              <a:gd name="T31" fmla="*/ 0 h 799"/>
              <a:gd name="T32" fmla="*/ 470 w 642"/>
              <a:gd name="T33" fmla="*/ 196 h 799"/>
              <a:gd name="T34" fmla="*/ 641 w 642"/>
              <a:gd name="T35" fmla="*/ 275 h 7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642" h="799">
                <a:moveTo>
                  <a:pt x="641" y="275"/>
                </a:moveTo>
                <a:lnTo>
                  <a:pt x="588" y="536"/>
                </a:lnTo>
                <a:lnTo>
                  <a:pt x="497" y="588"/>
                </a:lnTo>
                <a:lnTo>
                  <a:pt x="431" y="758"/>
                </a:lnTo>
                <a:lnTo>
                  <a:pt x="274" y="798"/>
                </a:lnTo>
                <a:lnTo>
                  <a:pt x="300" y="693"/>
                </a:lnTo>
                <a:lnTo>
                  <a:pt x="209" y="575"/>
                </a:lnTo>
                <a:lnTo>
                  <a:pt x="131" y="536"/>
                </a:lnTo>
                <a:lnTo>
                  <a:pt x="65" y="431"/>
                </a:lnTo>
                <a:lnTo>
                  <a:pt x="13" y="444"/>
                </a:lnTo>
                <a:lnTo>
                  <a:pt x="0" y="353"/>
                </a:lnTo>
                <a:lnTo>
                  <a:pt x="78" y="313"/>
                </a:lnTo>
                <a:lnTo>
                  <a:pt x="118" y="248"/>
                </a:lnTo>
                <a:lnTo>
                  <a:pt x="196" y="144"/>
                </a:lnTo>
                <a:lnTo>
                  <a:pt x="183" y="91"/>
                </a:lnTo>
                <a:lnTo>
                  <a:pt x="248" y="0"/>
                </a:lnTo>
                <a:lnTo>
                  <a:pt x="470" y="196"/>
                </a:lnTo>
                <a:lnTo>
                  <a:pt x="641" y="275"/>
                </a:lnTo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8" name="Freeform 3">
            <a:extLst>
              <a:ext uri="{FF2B5EF4-FFF2-40B4-BE49-F238E27FC236}">
                <a16:creationId xmlns:a16="http://schemas.microsoft.com/office/drawing/2014/main" id="{D73E3D95-7E8D-6F7B-D110-81429310C7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74929" y="5406163"/>
            <a:ext cx="1347271" cy="1277744"/>
          </a:xfrm>
          <a:custGeom>
            <a:avLst/>
            <a:gdLst>
              <a:gd name="T0" fmla="*/ 3439 w 3845"/>
              <a:gd name="T1" fmla="*/ 3086 h 3649"/>
              <a:gd name="T2" fmla="*/ 3818 w 3845"/>
              <a:gd name="T3" fmla="*/ 2537 h 3649"/>
              <a:gd name="T4" fmla="*/ 3674 w 3845"/>
              <a:gd name="T5" fmla="*/ 2824 h 3649"/>
              <a:gd name="T6" fmla="*/ 2262 w 3845"/>
              <a:gd name="T7" fmla="*/ 706 h 3649"/>
              <a:gd name="T8" fmla="*/ 2262 w 3845"/>
              <a:gd name="T9" fmla="*/ 706 h 3649"/>
              <a:gd name="T10" fmla="*/ 1857 w 3845"/>
              <a:gd name="T11" fmla="*/ 667 h 3649"/>
              <a:gd name="T12" fmla="*/ 2275 w 3845"/>
              <a:gd name="T13" fmla="*/ 1020 h 3649"/>
              <a:gd name="T14" fmla="*/ 2119 w 3845"/>
              <a:gd name="T15" fmla="*/ 1059 h 3649"/>
              <a:gd name="T16" fmla="*/ 2275 w 3845"/>
              <a:gd name="T17" fmla="*/ 1020 h 3649"/>
              <a:gd name="T18" fmla="*/ 2772 w 3845"/>
              <a:gd name="T19" fmla="*/ 1412 h 3649"/>
              <a:gd name="T20" fmla="*/ 2576 w 3845"/>
              <a:gd name="T21" fmla="*/ 1360 h 3649"/>
              <a:gd name="T22" fmla="*/ 2733 w 3845"/>
              <a:gd name="T23" fmla="*/ 1229 h 3649"/>
              <a:gd name="T24" fmla="*/ 3191 w 3845"/>
              <a:gd name="T25" fmla="*/ 1987 h 3649"/>
              <a:gd name="T26" fmla="*/ 3060 w 3845"/>
              <a:gd name="T27" fmla="*/ 1974 h 3649"/>
              <a:gd name="T28" fmla="*/ 2655 w 3845"/>
              <a:gd name="T29" fmla="*/ 1857 h 3649"/>
              <a:gd name="T30" fmla="*/ 2733 w 3845"/>
              <a:gd name="T31" fmla="*/ 1857 h 3649"/>
              <a:gd name="T32" fmla="*/ 2602 w 3845"/>
              <a:gd name="T33" fmla="*/ 2537 h 3649"/>
              <a:gd name="T34" fmla="*/ 693 w 3845"/>
              <a:gd name="T35" fmla="*/ 2497 h 3649"/>
              <a:gd name="T36" fmla="*/ 615 w 3845"/>
              <a:gd name="T37" fmla="*/ 2471 h 3649"/>
              <a:gd name="T38" fmla="*/ 92 w 3845"/>
              <a:gd name="T39" fmla="*/ 1556 h 3649"/>
              <a:gd name="T40" fmla="*/ 118 w 3845"/>
              <a:gd name="T41" fmla="*/ 1700 h 3649"/>
              <a:gd name="T42" fmla="*/ 523 w 3845"/>
              <a:gd name="T43" fmla="*/ 2249 h 3649"/>
              <a:gd name="T44" fmla="*/ 432 w 3845"/>
              <a:gd name="T45" fmla="*/ 2301 h 3649"/>
              <a:gd name="T46" fmla="*/ 2119 w 3845"/>
              <a:gd name="T47" fmla="*/ 2000 h 3649"/>
              <a:gd name="T48" fmla="*/ 1922 w 3845"/>
              <a:gd name="T49" fmla="*/ 1791 h 3649"/>
              <a:gd name="T50" fmla="*/ 1373 w 3845"/>
              <a:gd name="T51" fmla="*/ 1778 h 3649"/>
              <a:gd name="T52" fmla="*/ 1713 w 3845"/>
              <a:gd name="T53" fmla="*/ 1870 h 3649"/>
              <a:gd name="T54" fmla="*/ 2053 w 3845"/>
              <a:gd name="T55" fmla="*/ 2092 h 3649"/>
              <a:gd name="T56" fmla="*/ 3125 w 3845"/>
              <a:gd name="T57" fmla="*/ 3374 h 3649"/>
              <a:gd name="T58" fmla="*/ 2837 w 3845"/>
              <a:gd name="T59" fmla="*/ 3386 h 3649"/>
              <a:gd name="T60" fmla="*/ 2119 w 3845"/>
              <a:gd name="T61" fmla="*/ 3426 h 3649"/>
              <a:gd name="T62" fmla="*/ 2210 w 3845"/>
              <a:gd name="T63" fmla="*/ 3583 h 3649"/>
              <a:gd name="T64" fmla="*/ 3112 w 3845"/>
              <a:gd name="T65" fmla="*/ 3465 h 3649"/>
              <a:gd name="T66" fmla="*/ 1661 w 3845"/>
              <a:gd name="T67" fmla="*/ 2824 h 3649"/>
              <a:gd name="T68" fmla="*/ 1609 w 3845"/>
              <a:gd name="T69" fmla="*/ 2563 h 3649"/>
              <a:gd name="T70" fmla="*/ 1596 w 3845"/>
              <a:gd name="T71" fmla="*/ 2301 h 3649"/>
              <a:gd name="T72" fmla="*/ 1360 w 3845"/>
              <a:gd name="T73" fmla="*/ 2223 h 3649"/>
              <a:gd name="T74" fmla="*/ 811 w 3845"/>
              <a:gd name="T75" fmla="*/ 2353 h 3649"/>
              <a:gd name="T76" fmla="*/ 1059 w 3845"/>
              <a:gd name="T77" fmla="*/ 2837 h 3649"/>
              <a:gd name="T78" fmla="*/ 1255 w 3845"/>
              <a:gd name="T79" fmla="*/ 2851 h 3649"/>
              <a:gd name="T80" fmla="*/ 1517 w 3845"/>
              <a:gd name="T81" fmla="*/ 2863 h 3649"/>
              <a:gd name="T82" fmla="*/ 2550 w 3845"/>
              <a:gd name="T83" fmla="*/ 144 h 3649"/>
              <a:gd name="T84" fmla="*/ 2393 w 3845"/>
              <a:gd name="T85" fmla="*/ 117 h 3649"/>
              <a:gd name="T86" fmla="*/ 1765 w 3845"/>
              <a:gd name="T87" fmla="*/ 274 h 3649"/>
              <a:gd name="T88" fmla="*/ 1099 w 3845"/>
              <a:gd name="T89" fmla="*/ 549 h 3649"/>
              <a:gd name="T90" fmla="*/ 654 w 3845"/>
              <a:gd name="T91" fmla="*/ 837 h 3649"/>
              <a:gd name="T92" fmla="*/ 393 w 3845"/>
              <a:gd name="T93" fmla="*/ 1294 h 3649"/>
              <a:gd name="T94" fmla="*/ 262 w 3845"/>
              <a:gd name="T95" fmla="*/ 1648 h 3649"/>
              <a:gd name="T96" fmla="*/ 654 w 3845"/>
              <a:gd name="T97" fmla="*/ 1804 h 3649"/>
              <a:gd name="T98" fmla="*/ 719 w 3845"/>
              <a:gd name="T99" fmla="*/ 2184 h 3649"/>
              <a:gd name="T100" fmla="*/ 1164 w 3845"/>
              <a:gd name="T101" fmla="*/ 2105 h 3649"/>
              <a:gd name="T102" fmla="*/ 1543 w 3845"/>
              <a:gd name="T103" fmla="*/ 2157 h 3649"/>
              <a:gd name="T104" fmla="*/ 1831 w 3845"/>
              <a:gd name="T105" fmla="*/ 2249 h 3649"/>
              <a:gd name="T106" fmla="*/ 1596 w 3845"/>
              <a:gd name="T107" fmla="*/ 1922 h 3649"/>
              <a:gd name="T108" fmla="*/ 1255 w 3845"/>
              <a:gd name="T109" fmla="*/ 1817 h 3649"/>
              <a:gd name="T110" fmla="*/ 1439 w 3845"/>
              <a:gd name="T111" fmla="*/ 1634 h 3649"/>
              <a:gd name="T112" fmla="*/ 1138 w 3845"/>
              <a:gd name="T113" fmla="*/ 941 h 3649"/>
              <a:gd name="T114" fmla="*/ 1412 w 3845"/>
              <a:gd name="T115" fmla="*/ 1098 h 3649"/>
              <a:gd name="T116" fmla="*/ 1556 w 3845"/>
              <a:gd name="T117" fmla="*/ 994 h 3649"/>
              <a:gd name="T118" fmla="*/ 1635 w 3845"/>
              <a:gd name="T119" fmla="*/ 915 h 3649"/>
              <a:gd name="T120" fmla="*/ 1530 w 3845"/>
              <a:gd name="T121" fmla="*/ 771 h 3649"/>
              <a:gd name="T122" fmla="*/ 2027 w 3845"/>
              <a:gd name="T123" fmla="*/ 484 h 3649"/>
              <a:gd name="T124" fmla="*/ 2550 w 3845"/>
              <a:gd name="T125" fmla="*/ 144 h 36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45" h="3649">
                <a:moveTo>
                  <a:pt x="3531" y="3125"/>
                </a:moveTo>
                <a:lnTo>
                  <a:pt x="3531" y="3125"/>
                </a:lnTo>
                <a:cubicBezTo>
                  <a:pt x="3478" y="3177"/>
                  <a:pt x="3478" y="3177"/>
                  <a:pt x="3478" y="3177"/>
                </a:cubicBezTo>
                <a:cubicBezTo>
                  <a:pt x="3465" y="3125"/>
                  <a:pt x="3465" y="3125"/>
                  <a:pt x="3465" y="3125"/>
                </a:cubicBezTo>
                <a:cubicBezTo>
                  <a:pt x="3439" y="3086"/>
                  <a:pt x="3439" y="3086"/>
                  <a:pt x="3439" y="3086"/>
                </a:cubicBezTo>
                <a:cubicBezTo>
                  <a:pt x="3465" y="2968"/>
                  <a:pt x="3465" y="2968"/>
                  <a:pt x="3465" y="2968"/>
                </a:cubicBezTo>
                <a:cubicBezTo>
                  <a:pt x="3504" y="2955"/>
                  <a:pt x="3504" y="2955"/>
                  <a:pt x="3504" y="2955"/>
                </a:cubicBezTo>
                <a:cubicBezTo>
                  <a:pt x="3491" y="3073"/>
                  <a:pt x="3491" y="3073"/>
                  <a:pt x="3491" y="3073"/>
                </a:cubicBezTo>
                <a:lnTo>
                  <a:pt x="3531" y="3125"/>
                </a:lnTo>
                <a:close/>
                <a:moveTo>
                  <a:pt x="3818" y="2537"/>
                </a:moveTo>
                <a:lnTo>
                  <a:pt x="3818" y="2537"/>
                </a:lnTo>
                <a:cubicBezTo>
                  <a:pt x="3818" y="2537"/>
                  <a:pt x="3688" y="2628"/>
                  <a:pt x="3688" y="2641"/>
                </a:cubicBezTo>
                <a:cubicBezTo>
                  <a:pt x="3635" y="2733"/>
                  <a:pt x="3635" y="2733"/>
                  <a:pt x="3635" y="2733"/>
                </a:cubicBezTo>
                <a:cubicBezTo>
                  <a:pt x="3661" y="2772"/>
                  <a:pt x="3661" y="2772"/>
                  <a:pt x="3661" y="2772"/>
                </a:cubicBezTo>
                <a:cubicBezTo>
                  <a:pt x="3674" y="2824"/>
                  <a:pt x="3674" y="2824"/>
                  <a:pt x="3674" y="2824"/>
                </a:cubicBezTo>
                <a:cubicBezTo>
                  <a:pt x="3714" y="2851"/>
                  <a:pt x="3714" y="2851"/>
                  <a:pt x="3714" y="2851"/>
                </a:cubicBezTo>
                <a:cubicBezTo>
                  <a:pt x="3805" y="2733"/>
                  <a:pt x="3805" y="2733"/>
                  <a:pt x="3805" y="2733"/>
                </a:cubicBezTo>
                <a:cubicBezTo>
                  <a:pt x="3844" y="2589"/>
                  <a:pt x="3844" y="2589"/>
                  <a:pt x="3844" y="2589"/>
                </a:cubicBezTo>
                <a:lnTo>
                  <a:pt x="3818" y="2537"/>
                </a:lnTo>
                <a:close/>
                <a:moveTo>
                  <a:pt x="2262" y="706"/>
                </a:moveTo>
                <a:lnTo>
                  <a:pt x="2262" y="706"/>
                </a:lnTo>
                <a:cubicBezTo>
                  <a:pt x="2236" y="732"/>
                  <a:pt x="2236" y="732"/>
                  <a:pt x="2236" y="732"/>
                </a:cubicBezTo>
                <a:cubicBezTo>
                  <a:pt x="2262" y="745"/>
                  <a:pt x="2262" y="745"/>
                  <a:pt x="2262" y="745"/>
                </a:cubicBezTo>
                <a:cubicBezTo>
                  <a:pt x="2314" y="719"/>
                  <a:pt x="2314" y="719"/>
                  <a:pt x="2314" y="719"/>
                </a:cubicBezTo>
                <a:lnTo>
                  <a:pt x="2262" y="706"/>
                </a:lnTo>
                <a:close/>
                <a:moveTo>
                  <a:pt x="1962" y="719"/>
                </a:moveTo>
                <a:lnTo>
                  <a:pt x="1962" y="719"/>
                </a:lnTo>
                <a:cubicBezTo>
                  <a:pt x="1896" y="732"/>
                  <a:pt x="1896" y="732"/>
                  <a:pt x="1896" y="732"/>
                </a:cubicBezTo>
                <a:cubicBezTo>
                  <a:pt x="1844" y="706"/>
                  <a:pt x="1844" y="706"/>
                  <a:pt x="1844" y="706"/>
                </a:cubicBezTo>
                <a:cubicBezTo>
                  <a:pt x="1857" y="667"/>
                  <a:pt x="1857" y="667"/>
                  <a:pt x="1857" y="667"/>
                </a:cubicBezTo>
                <a:cubicBezTo>
                  <a:pt x="1883" y="640"/>
                  <a:pt x="1883" y="640"/>
                  <a:pt x="1883" y="640"/>
                </a:cubicBezTo>
                <a:cubicBezTo>
                  <a:pt x="1935" y="654"/>
                  <a:pt x="1935" y="654"/>
                  <a:pt x="1935" y="654"/>
                </a:cubicBezTo>
                <a:lnTo>
                  <a:pt x="1962" y="719"/>
                </a:lnTo>
                <a:close/>
                <a:moveTo>
                  <a:pt x="2275" y="1020"/>
                </a:moveTo>
                <a:lnTo>
                  <a:pt x="2275" y="1020"/>
                </a:lnTo>
                <a:cubicBezTo>
                  <a:pt x="2301" y="1085"/>
                  <a:pt x="2301" y="1085"/>
                  <a:pt x="2301" y="1085"/>
                </a:cubicBezTo>
                <a:cubicBezTo>
                  <a:pt x="2262" y="1111"/>
                  <a:pt x="2262" y="1111"/>
                  <a:pt x="2262" y="1111"/>
                </a:cubicBezTo>
                <a:cubicBezTo>
                  <a:pt x="2223" y="1059"/>
                  <a:pt x="2223" y="1059"/>
                  <a:pt x="2223" y="1059"/>
                </a:cubicBezTo>
                <a:cubicBezTo>
                  <a:pt x="2171" y="1072"/>
                  <a:pt x="2171" y="1072"/>
                  <a:pt x="2171" y="1072"/>
                </a:cubicBezTo>
                <a:cubicBezTo>
                  <a:pt x="2119" y="1059"/>
                  <a:pt x="2119" y="1059"/>
                  <a:pt x="2119" y="1059"/>
                </a:cubicBezTo>
                <a:cubicBezTo>
                  <a:pt x="2132" y="1007"/>
                  <a:pt x="2132" y="1007"/>
                  <a:pt x="2132" y="1007"/>
                </a:cubicBezTo>
                <a:cubicBezTo>
                  <a:pt x="2236" y="994"/>
                  <a:pt x="2236" y="994"/>
                  <a:pt x="2236" y="994"/>
                </a:cubicBezTo>
                <a:cubicBezTo>
                  <a:pt x="2262" y="954"/>
                  <a:pt x="2262" y="954"/>
                  <a:pt x="2262" y="954"/>
                </a:cubicBezTo>
                <a:cubicBezTo>
                  <a:pt x="2301" y="968"/>
                  <a:pt x="2301" y="968"/>
                  <a:pt x="2301" y="968"/>
                </a:cubicBezTo>
                <a:lnTo>
                  <a:pt x="2275" y="1020"/>
                </a:lnTo>
                <a:close/>
                <a:moveTo>
                  <a:pt x="2824" y="1360"/>
                </a:moveTo>
                <a:lnTo>
                  <a:pt x="2824" y="1360"/>
                </a:lnTo>
                <a:cubicBezTo>
                  <a:pt x="2785" y="1347"/>
                  <a:pt x="2785" y="1347"/>
                  <a:pt x="2785" y="1347"/>
                </a:cubicBezTo>
                <a:cubicBezTo>
                  <a:pt x="2811" y="1386"/>
                  <a:pt x="2811" y="1386"/>
                  <a:pt x="2811" y="1386"/>
                </a:cubicBezTo>
                <a:cubicBezTo>
                  <a:pt x="2772" y="1412"/>
                  <a:pt x="2772" y="1412"/>
                  <a:pt x="2772" y="1412"/>
                </a:cubicBezTo>
                <a:cubicBezTo>
                  <a:pt x="2668" y="1386"/>
                  <a:pt x="2668" y="1386"/>
                  <a:pt x="2668" y="1386"/>
                </a:cubicBezTo>
                <a:cubicBezTo>
                  <a:pt x="2707" y="1334"/>
                  <a:pt x="2707" y="1334"/>
                  <a:pt x="2707" y="1334"/>
                </a:cubicBezTo>
                <a:cubicBezTo>
                  <a:pt x="2668" y="1307"/>
                  <a:pt x="2668" y="1307"/>
                  <a:pt x="2668" y="1307"/>
                </a:cubicBezTo>
                <a:cubicBezTo>
                  <a:pt x="2642" y="1373"/>
                  <a:pt x="2642" y="1373"/>
                  <a:pt x="2642" y="1373"/>
                </a:cubicBezTo>
                <a:cubicBezTo>
                  <a:pt x="2576" y="1360"/>
                  <a:pt x="2576" y="1360"/>
                  <a:pt x="2576" y="1360"/>
                </a:cubicBezTo>
                <a:cubicBezTo>
                  <a:pt x="2550" y="1334"/>
                  <a:pt x="2550" y="1334"/>
                  <a:pt x="2550" y="1334"/>
                </a:cubicBezTo>
                <a:cubicBezTo>
                  <a:pt x="2563" y="1334"/>
                  <a:pt x="2576" y="1294"/>
                  <a:pt x="2576" y="1294"/>
                </a:cubicBezTo>
                <a:cubicBezTo>
                  <a:pt x="2628" y="1268"/>
                  <a:pt x="2628" y="1268"/>
                  <a:pt x="2628" y="1268"/>
                </a:cubicBezTo>
                <a:cubicBezTo>
                  <a:pt x="2668" y="1216"/>
                  <a:pt x="2668" y="1216"/>
                  <a:pt x="2668" y="1216"/>
                </a:cubicBezTo>
                <a:cubicBezTo>
                  <a:pt x="2733" y="1229"/>
                  <a:pt x="2733" y="1229"/>
                  <a:pt x="2733" y="1229"/>
                </a:cubicBezTo>
                <a:cubicBezTo>
                  <a:pt x="2746" y="1255"/>
                  <a:pt x="2746" y="1255"/>
                  <a:pt x="2746" y="1255"/>
                </a:cubicBezTo>
                <a:cubicBezTo>
                  <a:pt x="2864" y="1360"/>
                  <a:pt x="2864" y="1360"/>
                  <a:pt x="2864" y="1360"/>
                </a:cubicBezTo>
                <a:lnTo>
                  <a:pt x="2824" y="1360"/>
                </a:lnTo>
                <a:close/>
                <a:moveTo>
                  <a:pt x="3191" y="1987"/>
                </a:moveTo>
                <a:lnTo>
                  <a:pt x="3191" y="1987"/>
                </a:lnTo>
                <a:cubicBezTo>
                  <a:pt x="3112" y="2066"/>
                  <a:pt x="3112" y="2066"/>
                  <a:pt x="3112" y="2066"/>
                </a:cubicBezTo>
                <a:cubicBezTo>
                  <a:pt x="3073" y="2040"/>
                  <a:pt x="3073" y="2040"/>
                  <a:pt x="3073" y="2040"/>
                </a:cubicBezTo>
                <a:cubicBezTo>
                  <a:pt x="3021" y="2053"/>
                  <a:pt x="3021" y="2053"/>
                  <a:pt x="3021" y="2053"/>
                </a:cubicBezTo>
                <a:cubicBezTo>
                  <a:pt x="3008" y="2027"/>
                  <a:pt x="3008" y="2027"/>
                  <a:pt x="3008" y="2027"/>
                </a:cubicBezTo>
                <a:cubicBezTo>
                  <a:pt x="3060" y="1974"/>
                  <a:pt x="3060" y="1974"/>
                  <a:pt x="3060" y="1974"/>
                </a:cubicBezTo>
                <a:cubicBezTo>
                  <a:pt x="3138" y="1987"/>
                  <a:pt x="3138" y="1987"/>
                  <a:pt x="3138" y="1987"/>
                </a:cubicBezTo>
                <a:cubicBezTo>
                  <a:pt x="3178" y="1961"/>
                  <a:pt x="3178" y="1961"/>
                  <a:pt x="3178" y="1961"/>
                </a:cubicBezTo>
                <a:lnTo>
                  <a:pt x="3191" y="1987"/>
                </a:lnTo>
                <a:close/>
                <a:moveTo>
                  <a:pt x="2655" y="1857"/>
                </a:moveTo>
                <a:lnTo>
                  <a:pt x="2655" y="1857"/>
                </a:lnTo>
                <a:cubicBezTo>
                  <a:pt x="2668" y="1765"/>
                  <a:pt x="2668" y="1765"/>
                  <a:pt x="2668" y="1765"/>
                </a:cubicBezTo>
                <a:cubicBezTo>
                  <a:pt x="2602" y="1673"/>
                  <a:pt x="2602" y="1673"/>
                  <a:pt x="2602" y="1673"/>
                </a:cubicBezTo>
                <a:cubicBezTo>
                  <a:pt x="2628" y="1634"/>
                  <a:pt x="2628" y="1634"/>
                  <a:pt x="2628" y="1634"/>
                </a:cubicBezTo>
                <a:cubicBezTo>
                  <a:pt x="2733" y="1661"/>
                  <a:pt x="2733" y="1661"/>
                  <a:pt x="2733" y="1661"/>
                </a:cubicBezTo>
                <a:cubicBezTo>
                  <a:pt x="2733" y="1857"/>
                  <a:pt x="2733" y="1857"/>
                  <a:pt x="2733" y="1857"/>
                </a:cubicBezTo>
                <a:lnTo>
                  <a:pt x="2655" y="1857"/>
                </a:lnTo>
                <a:close/>
                <a:moveTo>
                  <a:pt x="2668" y="2523"/>
                </a:moveTo>
                <a:lnTo>
                  <a:pt x="2668" y="2523"/>
                </a:lnTo>
                <a:cubicBezTo>
                  <a:pt x="2642" y="2563"/>
                  <a:pt x="2642" y="2563"/>
                  <a:pt x="2642" y="2563"/>
                </a:cubicBezTo>
                <a:cubicBezTo>
                  <a:pt x="2602" y="2537"/>
                  <a:pt x="2602" y="2537"/>
                  <a:pt x="2602" y="2537"/>
                </a:cubicBezTo>
                <a:cubicBezTo>
                  <a:pt x="2602" y="2432"/>
                  <a:pt x="2602" y="2432"/>
                  <a:pt x="2602" y="2432"/>
                </a:cubicBezTo>
                <a:cubicBezTo>
                  <a:pt x="2655" y="2432"/>
                  <a:pt x="2655" y="2432"/>
                  <a:pt x="2655" y="2432"/>
                </a:cubicBezTo>
                <a:lnTo>
                  <a:pt x="2668" y="2523"/>
                </a:lnTo>
                <a:close/>
                <a:moveTo>
                  <a:pt x="693" y="2497"/>
                </a:moveTo>
                <a:lnTo>
                  <a:pt x="693" y="2497"/>
                </a:lnTo>
                <a:cubicBezTo>
                  <a:pt x="667" y="2523"/>
                  <a:pt x="667" y="2523"/>
                  <a:pt x="667" y="2523"/>
                </a:cubicBezTo>
                <a:cubicBezTo>
                  <a:pt x="628" y="2563"/>
                  <a:pt x="628" y="2563"/>
                  <a:pt x="628" y="2563"/>
                </a:cubicBezTo>
                <a:cubicBezTo>
                  <a:pt x="550" y="2471"/>
                  <a:pt x="550" y="2471"/>
                  <a:pt x="550" y="2471"/>
                </a:cubicBezTo>
                <a:cubicBezTo>
                  <a:pt x="563" y="2432"/>
                  <a:pt x="563" y="2432"/>
                  <a:pt x="563" y="2432"/>
                </a:cubicBezTo>
                <a:cubicBezTo>
                  <a:pt x="615" y="2471"/>
                  <a:pt x="615" y="2471"/>
                  <a:pt x="615" y="2471"/>
                </a:cubicBezTo>
                <a:lnTo>
                  <a:pt x="693" y="2497"/>
                </a:lnTo>
                <a:close/>
                <a:moveTo>
                  <a:pt x="118" y="1634"/>
                </a:moveTo>
                <a:lnTo>
                  <a:pt x="118" y="1634"/>
                </a:lnTo>
                <a:cubicBezTo>
                  <a:pt x="118" y="1595"/>
                  <a:pt x="118" y="1595"/>
                  <a:pt x="118" y="1595"/>
                </a:cubicBezTo>
                <a:cubicBezTo>
                  <a:pt x="92" y="1556"/>
                  <a:pt x="92" y="1556"/>
                  <a:pt x="92" y="1556"/>
                </a:cubicBezTo>
                <a:cubicBezTo>
                  <a:pt x="92" y="1504"/>
                  <a:pt x="92" y="1504"/>
                  <a:pt x="92" y="1504"/>
                </a:cubicBezTo>
                <a:cubicBezTo>
                  <a:pt x="0" y="1530"/>
                  <a:pt x="0" y="1530"/>
                  <a:pt x="0" y="1530"/>
                </a:cubicBezTo>
                <a:cubicBezTo>
                  <a:pt x="13" y="1582"/>
                  <a:pt x="13" y="1582"/>
                  <a:pt x="13" y="1582"/>
                </a:cubicBezTo>
                <a:cubicBezTo>
                  <a:pt x="78" y="1621"/>
                  <a:pt x="78" y="1621"/>
                  <a:pt x="78" y="1621"/>
                </a:cubicBezTo>
                <a:cubicBezTo>
                  <a:pt x="118" y="1700"/>
                  <a:pt x="118" y="1700"/>
                  <a:pt x="118" y="1700"/>
                </a:cubicBezTo>
                <a:cubicBezTo>
                  <a:pt x="170" y="1713"/>
                  <a:pt x="170" y="1713"/>
                  <a:pt x="170" y="1713"/>
                </a:cubicBezTo>
                <a:cubicBezTo>
                  <a:pt x="209" y="1700"/>
                  <a:pt x="209" y="1700"/>
                  <a:pt x="209" y="1700"/>
                </a:cubicBezTo>
                <a:lnTo>
                  <a:pt x="118" y="1634"/>
                </a:lnTo>
                <a:close/>
                <a:moveTo>
                  <a:pt x="523" y="2249"/>
                </a:moveTo>
                <a:lnTo>
                  <a:pt x="523" y="2249"/>
                </a:lnTo>
                <a:cubicBezTo>
                  <a:pt x="471" y="2157"/>
                  <a:pt x="471" y="2157"/>
                  <a:pt x="471" y="2157"/>
                </a:cubicBezTo>
                <a:cubicBezTo>
                  <a:pt x="458" y="2223"/>
                  <a:pt x="458" y="2223"/>
                  <a:pt x="458" y="2223"/>
                </a:cubicBezTo>
                <a:cubicBezTo>
                  <a:pt x="406" y="2236"/>
                  <a:pt x="406" y="2236"/>
                  <a:pt x="406" y="2236"/>
                </a:cubicBezTo>
                <a:cubicBezTo>
                  <a:pt x="406" y="2314"/>
                  <a:pt x="406" y="2314"/>
                  <a:pt x="406" y="2314"/>
                </a:cubicBezTo>
                <a:cubicBezTo>
                  <a:pt x="432" y="2301"/>
                  <a:pt x="432" y="2301"/>
                  <a:pt x="432" y="2301"/>
                </a:cubicBezTo>
                <a:cubicBezTo>
                  <a:pt x="458" y="2340"/>
                  <a:pt x="458" y="2340"/>
                  <a:pt x="458" y="2340"/>
                </a:cubicBezTo>
                <a:cubicBezTo>
                  <a:pt x="576" y="2340"/>
                  <a:pt x="576" y="2340"/>
                  <a:pt x="576" y="2340"/>
                </a:cubicBezTo>
                <a:cubicBezTo>
                  <a:pt x="602" y="2288"/>
                  <a:pt x="602" y="2288"/>
                  <a:pt x="602" y="2288"/>
                </a:cubicBezTo>
                <a:lnTo>
                  <a:pt x="523" y="2249"/>
                </a:lnTo>
                <a:close/>
                <a:moveTo>
                  <a:pt x="2119" y="2000"/>
                </a:moveTo>
                <a:lnTo>
                  <a:pt x="2119" y="2000"/>
                </a:lnTo>
                <a:cubicBezTo>
                  <a:pt x="2040" y="2014"/>
                  <a:pt x="2040" y="2014"/>
                  <a:pt x="2040" y="2014"/>
                </a:cubicBezTo>
                <a:cubicBezTo>
                  <a:pt x="1975" y="1948"/>
                  <a:pt x="1975" y="1948"/>
                  <a:pt x="1975" y="1948"/>
                </a:cubicBezTo>
                <a:cubicBezTo>
                  <a:pt x="1962" y="1870"/>
                  <a:pt x="1962" y="1870"/>
                  <a:pt x="1962" y="1870"/>
                </a:cubicBezTo>
                <a:cubicBezTo>
                  <a:pt x="1922" y="1791"/>
                  <a:pt x="1922" y="1791"/>
                  <a:pt x="1922" y="1791"/>
                </a:cubicBezTo>
                <a:cubicBezTo>
                  <a:pt x="1831" y="1791"/>
                  <a:pt x="1831" y="1791"/>
                  <a:pt x="1831" y="1791"/>
                </a:cubicBezTo>
                <a:cubicBezTo>
                  <a:pt x="1648" y="1752"/>
                  <a:pt x="1648" y="1752"/>
                  <a:pt x="1648" y="1752"/>
                </a:cubicBezTo>
                <a:cubicBezTo>
                  <a:pt x="1609" y="1673"/>
                  <a:pt x="1609" y="1673"/>
                  <a:pt x="1609" y="1673"/>
                </a:cubicBezTo>
                <a:cubicBezTo>
                  <a:pt x="1504" y="1661"/>
                  <a:pt x="1504" y="1661"/>
                  <a:pt x="1504" y="1661"/>
                </a:cubicBezTo>
                <a:cubicBezTo>
                  <a:pt x="1373" y="1778"/>
                  <a:pt x="1373" y="1778"/>
                  <a:pt x="1373" y="1778"/>
                </a:cubicBezTo>
                <a:cubicBezTo>
                  <a:pt x="1399" y="1791"/>
                  <a:pt x="1399" y="1791"/>
                  <a:pt x="1399" y="1791"/>
                </a:cubicBezTo>
                <a:cubicBezTo>
                  <a:pt x="1439" y="1765"/>
                  <a:pt x="1439" y="1765"/>
                  <a:pt x="1439" y="1765"/>
                </a:cubicBezTo>
                <a:cubicBezTo>
                  <a:pt x="1517" y="1765"/>
                  <a:pt x="1517" y="1765"/>
                  <a:pt x="1517" y="1765"/>
                </a:cubicBezTo>
                <a:cubicBezTo>
                  <a:pt x="1596" y="1830"/>
                  <a:pt x="1596" y="1830"/>
                  <a:pt x="1596" y="1830"/>
                </a:cubicBezTo>
                <a:cubicBezTo>
                  <a:pt x="1713" y="1870"/>
                  <a:pt x="1713" y="1870"/>
                  <a:pt x="1713" y="1870"/>
                </a:cubicBezTo>
                <a:cubicBezTo>
                  <a:pt x="1726" y="1909"/>
                  <a:pt x="1726" y="1909"/>
                  <a:pt x="1726" y="1909"/>
                </a:cubicBezTo>
                <a:cubicBezTo>
                  <a:pt x="1739" y="1935"/>
                  <a:pt x="1739" y="1935"/>
                  <a:pt x="1739" y="1935"/>
                </a:cubicBezTo>
                <a:cubicBezTo>
                  <a:pt x="1896" y="1922"/>
                  <a:pt x="1896" y="1922"/>
                  <a:pt x="1896" y="1922"/>
                </a:cubicBezTo>
                <a:cubicBezTo>
                  <a:pt x="1935" y="2000"/>
                  <a:pt x="1935" y="2000"/>
                  <a:pt x="1935" y="2000"/>
                </a:cubicBezTo>
                <a:cubicBezTo>
                  <a:pt x="2053" y="2092"/>
                  <a:pt x="2053" y="2092"/>
                  <a:pt x="2053" y="2092"/>
                </a:cubicBezTo>
                <a:cubicBezTo>
                  <a:pt x="2145" y="2092"/>
                  <a:pt x="2145" y="2092"/>
                  <a:pt x="2145" y="2092"/>
                </a:cubicBezTo>
                <a:lnTo>
                  <a:pt x="2119" y="2000"/>
                </a:lnTo>
                <a:close/>
                <a:moveTo>
                  <a:pt x="3151" y="3321"/>
                </a:moveTo>
                <a:lnTo>
                  <a:pt x="3151" y="3321"/>
                </a:lnTo>
                <a:cubicBezTo>
                  <a:pt x="3125" y="3374"/>
                  <a:pt x="3125" y="3374"/>
                  <a:pt x="3125" y="3374"/>
                </a:cubicBezTo>
                <a:cubicBezTo>
                  <a:pt x="3021" y="3386"/>
                  <a:pt x="3021" y="3386"/>
                  <a:pt x="3021" y="3386"/>
                </a:cubicBezTo>
                <a:cubicBezTo>
                  <a:pt x="2968" y="3452"/>
                  <a:pt x="2968" y="3452"/>
                  <a:pt x="2968" y="3452"/>
                </a:cubicBezTo>
                <a:cubicBezTo>
                  <a:pt x="2942" y="3452"/>
                  <a:pt x="2942" y="3452"/>
                  <a:pt x="2942" y="3452"/>
                </a:cubicBezTo>
                <a:cubicBezTo>
                  <a:pt x="2903" y="3360"/>
                  <a:pt x="2903" y="3360"/>
                  <a:pt x="2903" y="3360"/>
                </a:cubicBezTo>
                <a:cubicBezTo>
                  <a:pt x="2837" y="3386"/>
                  <a:pt x="2837" y="3386"/>
                  <a:pt x="2837" y="3386"/>
                </a:cubicBezTo>
                <a:cubicBezTo>
                  <a:pt x="2628" y="3412"/>
                  <a:pt x="2628" y="3412"/>
                  <a:pt x="2628" y="3412"/>
                </a:cubicBezTo>
                <a:cubicBezTo>
                  <a:pt x="2576" y="3386"/>
                  <a:pt x="2576" y="3386"/>
                  <a:pt x="2576" y="3386"/>
                </a:cubicBezTo>
                <a:cubicBezTo>
                  <a:pt x="2328" y="3478"/>
                  <a:pt x="2328" y="3478"/>
                  <a:pt x="2328" y="3478"/>
                </a:cubicBezTo>
                <a:cubicBezTo>
                  <a:pt x="2288" y="3439"/>
                  <a:pt x="2288" y="3439"/>
                  <a:pt x="2288" y="3439"/>
                </a:cubicBezTo>
                <a:cubicBezTo>
                  <a:pt x="2119" y="3426"/>
                  <a:pt x="2119" y="3426"/>
                  <a:pt x="2119" y="3426"/>
                </a:cubicBezTo>
                <a:cubicBezTo>
                  <a:pt x="2053" y="3374"/>
                  <a:pt x="2053" y="3374"/>
                  <a:pt x="2053" y="3374"/>
                </a:cubicBezTo>
                <a:cubicBezTo>
                  <a:pt x="2040" y="3439"/>
                  <a:pt x="2040" y="3439"/>
                  <a:pt x="2040" y="3439"/>
                </a:cubicBezTo>
                <a:cubicBezTo>
                  <a:pt x="2001" y="3426"/>
                  <a:pt x="2001" y="3426"/>
                  <a:pt x="2001" y="3426"/>
                </a:cubicBezTo>
                <a:cubicBezTo>
                  <a:pt x="1975" y="3596"/>
                  <a:pt x="1975" y="3596"/>
                  <a:pt x="1975" y="3596"/>
                </a:cubicBezTo>
                <a:cubicBezTo>
                  <a:pt x="2210" y="3583"/>
                  <a:pt x="2210" y="3583"/>
                  <a:pt x="2210" y="3583"/>
                </a:cubicBezTo>
                <a:cubicBezTo>
                  <a:pt x="2354" y="3543"/>
                  <a:pt x="2354" y="3543"/>
                  <a:pt x="2354" y="3543"/>
                </a:cubicBezTo>
                <a:cubicBezTo>
                  <a:pt x="2537" y="3583"/>
                  <a:pt x="2537" y="3583"/>
                  <a:pt x="2537" y="3583"/>
                </a:cubicBezTo>
                <a:cubicBezTo>
                  <a:pt x="2550" y="3648"/>
                  <a:pt x="2550" y="3648"/>
                  <a:pt x="2550" y="3648"/>
                </a:cubicBezTo>
                <a:cubicBezTo>
                  <a:pt x="3073" y="3504"/>
                  <a:pt x="3073" y="3504"/>
                  <a:pt x="3073" y="3504"/>
                </a:cubicBezTo>
                <a:cubicBezTo>
                  <a:pt x="3112" y="3465"/>
                  <a:pt x="3112" y="3465"/>
                  <a:pt x="3112" y="3465"/>
                </a:cubicBezTo>
                <a:cubicBezTo>
                  <a:pt x="3138" y="3478"/>
                  <a:pt x="3138" y="3478"/>
                  <a:pt x="3138" y="3478"/>
                </a:cubicBezTo>
                <a:cubicBezTo>
                  <a:pt x="3191" y="3491"/>
                  <a:pt x="3191" y="3491"/>
                  <a:pt x="3191" y="3491"/>
                </a:cubicBezTo>
                <a:cubicBezTo>
                  <a:pt x="3204" y="3321"/>
                  <a:pt x="3204" y="3321"/>
                  <a:pt x="3204" y="3321"/>
                </a:cubicBezTo>
                <a:lnTo>
                  <a:pt x="3151" y="3321"/>
                </a:lnTo>
                <a:close/>
                <a:moveTo>
                  <a:pt x="1661" y="2824"/>
                </a:moveTo>
                <a:lnTo>
                  <a:pt x="1661" y="2824"/>
                </a:lnTo>
                <a:cubicBezTo>
                  <a:pt x="1465" y="2550"/>
                  <a:pt x="1465" y="2550"/>
                  <a:pt x="1465" y="2550"/>
                </a:cubicBezTo>
                <a:cubicBezTo>
                  <a:pt x="1452" y="2445"/>
                  <a:pt x="1452" y="2445"/>
                  <a:pt x="1452" y="2445"/>
                </a:cubicBezTo>
                <a:cubicBezTo>
                  <a:pt x="1609" y="2497"/>
                  <a:pt x="1609" y="2497"/>
                  <a:pt x="1609" y="2497"/>
                </a:cubicBezTo>
                <a:cubicBezTo>
                  <a:pt x="1609" y="2563"/>
                  <a:pt x="1609" y="2563"/>
                  <a:pt x="1609" y="2563"/>
                </a:cubicBezTo>
                <a:cubicBezTo>
                  <a:pt x="1791" y="2458"/>
                  <a:pt x="1791" y="2458"/>
                  <a:pt x="1791" y="2458"/>
                </a:cubicBezTo>
                <a:cubicBezTo>
                  <a:pt x="1713" y="2380"/>
                  <a:pt x="1713" y="2380"/>
                  <a:pt x="1713" y="2380"/>
                </a:cubicBezTo>
                <a:cubicBezTo>
                  <a:pt x="1674" y="2432"/>
                  <a:pt x="1674" y="2432"/>
                  <a:pt x="1674" y="2432"/>
                </a:cubicBezTo>
                <a:cubicBezTo>
                  <a:pt x="1635" y="2406"/>
                  <a:pt x="1635" y="2406"/>
                  <a:pt x="1635" y="2406"/>
                </a:cubicBezTo>
                <a:cubicBezTo>
                  <a:pt x="1596" y="2301"/>
                  <a:pt x="1596" y="2301"/>
                  <a:pt x="1596" y="2301"/>
                </a:cubicBezTo>
                <a:cubicBezTo>
                  <a:pt x="1530" y="2275"/>
                  <a:pt x="1530" y="2275"/>
                  <a:pt x="1530" y="2275"/>
                </a:cubicBezTo>
                <a:cubicBezTo>
                  <a:pt x="1569" y="2223"/>
                  <a:pt x="1569" y="2223"/>
                  <a:pt x="1569" y="2223"/>
                </a:cubicBezTo>
                <a:cubicBezTo>
                  <a:pt x="1504" y="2223"/>
                  <a:pt x="1504" y="2223"/>
                  <a:pt x="1504" y="2223"/>
                </a:cubicBezTo>
                <a:cubicBezTo>
                  <a:pt x="1452" y="2262"/>
                  <a:pt x="1452" y="2262"/>
                  <a:pt x="1452" y="2262"/>
                </a:cubicBezTo>
                <a:cubicBezTo>
                  <a:pt x="1360" y="2223"/>
                  <a:pt x="1360" y="2223"/>
                  <a:pt x="1360" y="2223"/>
                </a:cubicBezTo>
                <a:cubicBezTo>
                  <a:pt x="1177" y="2184"/>
                  <a:pt x="1177" y="2184"/>
                  <a:pt x="1177" y="2184"/>
                </a:cubicBezTo>
                <a:cubicBezTo>
                  <a:pt x="1046" y="2118"/>
                  <a:pt x="1046" y="2118"/>
                  <a:pt x="1046" y="2118"/>
                </a:cubicBezTo>
                <a:cubicBezTo>
                  <a:pt x="916" y="2236"/>
                  <a:pt x="916" y="2236"/>
                  <a:pt x="916" y="2236"/>
                </a:cubicBezTo>
                <a:cubicBezTo>
                  <a:pt x="837" y="2249"/>
                  <a:pt x="837" y="2249"/>
                  <a:pt x="837" y="2249"/>
                </a:cubicBezTo>
                <a:cubicBezTo>
                  <a:pt x="811" y="2353"/>
                  <a:pt x="811" y="2353"/>
                  <a:pt x="811" y="2353"/>
                </a:cubicBezTo>
                <a:cubicBezTo>
                  <a:pt x="759" y="2406"/>
                  <a:pt x="759" y="2406"/>
                  <a:pt x="759" y="2406"/>
                </a:cubicBezTo>
                <a:cubicBezTo>
                  <a:pt x="942" y="2523"/>
                  <a:pt x="942" y="2523"/>
                  <a:pt x="942" y="2523"/>
                </a:cubicBezTo>
                <a:cubicBezTo>
                  <a:pt x="1020" y="2694"/>
                  <a:pt x="1020" y="2694"/>
                  <a:pt x="1020" y="2694"/>
                </a:cubicBezTo>
                <a:cubicBezTo>
                  <a:pt x="1007" y="2772"/>
                  <a:pt x="1007" y="2772"/>
                  <a:pt x="1007" y="2772"/>
                </a:cubicBezTo>
                <a:cubicBezTo>
                  <a:pt x="1059" y="2837"/>
                  <a:pt x="1059" y="2837"/>
                  <a:pt x="1059" y="2837"/>
                </a:cubicBezTo>
                <a:cubicBezTo>
                  <a:pt x="1073" y="2903"/>
                  <a:pt x="1073" y="2903"/>
                  <a:pt x="1073" y="2903"/>
                </a:cubicBezTo>
                <a:cubicBezTo>
                  <a:pt x="1177" y="2942"/>
                  <a:pt x="1177" y="2942"/>
                  <a:pt x="1177" y="2942"/>
                </a:cubicBezTo>
                <a:cubicBezTo>
                  <a:pt x="1177" y="2824"/>
                  <a:pt x="1177" y="2824"/>
                  <a:pt x="1177" y="2824"/>
                </a:cubicBezTo>
                <a:cubicBezTo>
                  <a:pt x="1229" y="2785"/>
                  <a:pt x="1229" y="2785"/>
                  <a:pt x="1229" y="2785"/>
                </a:cubicBezTo>
                <a:cubicBezTo>
                  <a:pt x="1255" y="2851"/>
                  <a:pt x="1255" y="2851"/>
                  <a:pt x="1255" y="2851"/>
                </a:cubicBezTo>
                <a:cubicBezTo>
                  <a:pt x="1373" y="2916"/>
                  <a:pt x="1373" y="2916"/>
                  <a:pt x="1373" y="2916"/>
                </a:cubicBezTo>
                <a:cubicBezTo>
                  <a:pt x="1360" y="3020"/>
                  <a:pt x="1360" y="3020"/>
                  <a:pt x="1360" y="3020"/>
                </a:cubicBezTo>
                <a:cubicBezTo>
                  <a:pt x="1439" y="3086"/>
                  <a:pt x="1439" y="3086"/>
                  <a:pt x="1439" y="3086"/>
                </a:cubicBezTo>
                <a:cubicBezTo>
                  <a:pt x="1452" y="2903"/>
                  <a:pt x="1452" y="2903"/>
                  <a:pt x="1452" y="2903"/>
                </a:cubicBezTo>
                <a:cubicBezTo>
                  <a:pt x="1517" y="2863"/>
                  <a:pt x="1517" y="2863"/>
                  <a:pt x="1517" y="2863"/>
                </a:cubicBezTo>
                <a:cubicBezTo>
                  <a:pt x="1609" y="2968"/>
                  <a:pt x="1609" y="2968"/>
                  <a:pt x="1609" y="2968"/>
                </a:cubicBezTo>
                <a:cubicBezTo>
                  <a:pt x="1713" y="3007"/>
                  <a:pt x="1713" y="3007"/>
                  <a:pt x="1713" y="3007"/>
                </a:cubicBezTo>
                <a:cubicBezTo>
                  <a:pt x="1687" y="2955"/>
                  <a:pt x="1687" y="2955"/>
                  <a:pt x="1687" y="2955"/>
                </a:cubicBezTo>
                <a:lnTo>
                  <a:pt x="1661" y="2824"/>
                </a:lnTo>
                <a:close/>
                <a:moveTo>
                  <a:pt x="2550" y="144"/>
                </a:moveTo>
                <a:lnTo>
                  <a:pt x="2550" y="144"/>
                </a:lnTo>
                <a:cubicBezTo>
                  <a:pt x="2550" y="52"/>
                  <a:pt x="2550" y="52"/>
                  <a:pt x="2550" y="52"/>
                </a:cubicBezTo>
                <a:cubicBezTo>
                  <a:pt x="2432" y="0"/>
                  <a:pt x="2432" y="0"/>
                  <a:pt x="2432" y="0"/>
                </a:cubicBezTo>
                <a:cubicBezTo>
                  <a:pt x="2380" y="39"/>
                  <a:pt x="2380" y="39"/>
                  <a:pt x="2380" y="39"/>
                </a:cubicBezTo>
                <a:cubicBezTo>
                  <a:pt x="2393" y="117"/>
                  <a:pt x="2393" y="117"/>
                  <a:pt x="2393" y="117"/>
                </a:cubicBezTo>
                <a:cubicBezTo>
                  <a:pt x="2354" y="235"/>
                  <a:pt x="2354" y="235"/>
                  <a:pt x="2354" y="235"/>
                </a:cubicBezTo>
                <a:cubicBezTo>
                  <a:pt x="2119" y="366"/>
                  <a:pt x="2119" y="366"/>
                  <a:pt x="2119" y="366"/>
                </a:cubicBezTo>
                <a:cubicBezTo>
                  <a:pt x="1948" y="327"/>
                  <a:pt x="1948" y="327"/>
                  <a:pt x="1948" y="327"/>
                </a:cubicBezTo>
                <a:cubicBezTo>
                  <a:pt x="1870" y="340"/>
                  <a:pt x="1870" y="340"/>
                  <a:pt x="1870" y="340"/>
                </a:cubicBezTo>
                <a:cubicBezTo>
                  <a:pt x="1765" y="274"/>
                  <a:pt x="1765" y="274"/>
                  <a:pt x="1765" y="274"/>
                </a:cubicBezTo>
                <a:cubicBezTo>
                  <a:pt x="1661" y="288"/>
                  <a:pt x="1661" y="288"/>
                  <a:pt x="1661" y="288"/>
                </a:cubicBezTo>
                <a:cubicBezTo>
                  <a:pt x="1530" y="379"/>
                  <a:pt x="1530" y="379"/>
                  <a:pt x="1530" y="379"/>
                </a:cubicBezTo>
                <a:cubicBezTo>
                  <a:pt x="1321" y="445"/>
                  <a:pt x="1321" y="445"/>
                  <a:pt x="1321" y="445"/>
                </a:cubicBezTo>
                <a:cubicBezTo>
                  <a:pt x="1190" y="510"/>
                  <a:pt x="1190" y="510"/>
                  <a:pt x="1190" y="510"/>
                </a:cubicBezTo>
                <a:cubicBezTo>
                  <a:pt x="1099" y="549"/>
                  <a:pt x="1099" y="549"/>
                  <a:pt x="1099" y="549"/>
                </a:cubicBezTo>
                <a:cubicBezTo>
                  <a:pt x="1099" y="588"/>
                  <a:pt x="1099" y="588"/>
                  <a:pt x="1099" y="588"/>
                </a:cubicBezTo>
                <a:cubicBezTo>
                  <a:pt x="955" y="667"/>
                  <a:pt x="955" y="667"/>
                  <a:pt x="955" y="667"/>
                </a:cubicBezTo>
                <a:cubicBezTo>
                  <a:pt x="824" y="667"/>
                  <a:pt x="824" y="667"/>
                  <a:pt x="824" y="667"/>
                </a:cubicBezTo>
                <a:cubicBezTo>
                  <a:pt x="732" y="811"/>
                  <a:pt x="732" y="811"/>
                  <a:pt x="732" y="811"/>
                </a:cubicBezTo>
                <a:cubicBezTo>
                  <a:pt x="654" y="837"/>
                  <a:pt x="654" y="837"/>
                  <a:pt x="654" y="837"/>
                </a:cubicBezTo>
                <a:cubicBezTo>
                  <a:pt x="589" y="850"/>
                  <a:pt x="589" y="850"/>
                  <a:pt x="589" y="850"/>
                </a:cubicBezTo>
                <a:cubicBezTo>
                  <a:pt x="445" y="902"/>
                  <a:pt x="445" y="902"/>
                  <a:pt x="445" y="902"/>
                </a:cubicBezTo>
                <a:cubicBezTo>
                  <a:pt x="471" y="1046"/>
                  <a:pt x="471" y="1046"/>
                  <a:pt x="471" y="1046"/>
                </a:cubicBezTo>
                <a:cubicBezTo>
                  <a:pt x="419" y="1190"/>
                  <a:pt x="419" y="1190"/>
                  <a:pt x="419" y="1190"/>
                </a:cubicBezTo>
                <a:cubicBezTo>
                  <a:pt x="393" y="1294"/>
                  <a:pt x="393" y="1294"/>
                  <a:pt x="393" y="1294"/>
                </a:cubicBezTo>
                <a:cubicBezTo>
                  <a:pt x="288" y="1360"/>
                  <a:pt x="288" y="1360"/>
                  <a:pt x="288" y="1360"/>
                </a:cubicBezTo>
                <a:cubicBezTo>
                  <a:pt x="288" y="1451"/>
                  <a:pt x="288" y="1451"/>
                  <a:pt x="288" y="1451"/>
                </a:cubicBezTo>
                <a:cubicBezTo>
                  <a:pt x="222" y="1569"/>
                  <a:pt x="222" y="1569"/>
                  <a:pt x="222" y="1569"/>
                </a:cubicBezTo>
                <a:cubicBezTo>
                  <a:pt x="222" y="1621"/>
                  <a:pt x="222" y="1621"/>
                  <a:pt x="222" y="1621"/>
                </a:cubicBezTo>
                <a:cubicBezTo>
                  <a:pt x="262" y="1648"/>
                  <a:pt x="262" y="1648"/>
                  <a:pt x="262" y="1648"/>
                </a:cubicBezTo>
                <a:cubicBezTo>
                  <a:pt x="288" y="1700"/>
                  <a:pt x="288" y="1700"/>
                  <a:pt x="288" y="1700"/>
                </a:cubicBezTo>
                <a:cubicBezTo>
                  <a:pt x="379" y="1765"/>
                  <a:pt x="379" y="1765"/>
                  <a:pt x="379" y="1765"/>
                </a:cubicBezTo>
                <a:cubicBezTo>
                  <a:pt x="471" y="1843"/>
                  <a:pt x="471" y="1843"/>
                  <a:pt x="471" y="1843"/>
                </a:cubicBezTo>
                <a:cubicBezTo>
                  <a:pt x="536" y="1804"/>
                  <a:pt x="536" y="1804"/>
                  <a:pt x="536" y="1804"/>
                </a:cubicBezTo>
                <a:cubicBezTo>
                  <a:pt x="654" y="1804"/>
                  <a:pt x="654" y="1804"/>
                  <a:pt x="654" y="1804"/>
                </a:cubicBezTo>
                <a:cubicBezTo>
                  <a:pt x="693" y="1883"/>
                  <a:pt x="693" y="1883"/>
                  <a:pt x="693" y="1883"/>
                </a:cubicBezTo>
                <a:cubicBezTo>
                  <a:pt x="536" y="1909"/>
                  <a:pt x="536" y="1909"/>
                  <a:pt x="536" y="1909"/>
                </a:cubicBezTo>
                <a:cubicBezTo>
                  <a:pt x="523" y="1948"/>
                  <a:pt x="523" y="1948"/>
                  <a:pt x="523" y="1948"/>
                </a:cubicBezTo>
                <a:cubicBezTo>
                  <a:pt x="589" y="1987"/>
                  <a:pt x="589" y="1987"/>
                  <a:pt x="589" y="1987"/>
                </a:cubicBezTo>
                <a:cubicBezTo>
                  <a:pt x="719" y="2184"/>
                  <a:pt x="719" y="2184"/>
                  <a:pt x="719" y="2184"/>
                </a:cubicBezTo>
                <a:cubicBezTo>
                  <a:pt x="785" y="2118"/>
                  <a:pt x="785" y="2118"/>
                  <a:pt x="785" y="2118"/>
                </a:cubicBezTo>
                <a:cubicBezTo>
                  <a:pt x="863" y="2157"/>
                  <a:pt x="863" y="2157"/>
                  <a:pt x="863" y="2157"/>
                </a:cubicBezTo>
                <a:cubicBezTo>
                  <a:pt x="981" y="2131"/>
                  <a:pt x="981" y="2131"/>
                  <a:pt x="981" y="2131"/>
                </a:cubicBezTo>
                <a:cubicBezTo>
                  <a:pt x="1046" y="2079"/>
                  <a:pt x="1046" y="2079"/>
                  <a:pt x="1046" y="2079"/>
                </a:cubicBezTo>
                <a:cubicBezTo>
                  <a:pt x="1164" y="2105"/>
                  <a:pt x="1164" y="2105"/>
                  <a:pt x="1164" y="2105"/>
                </a:cubicBezTo>
                <a:cubicBezTo>
                  <a:pt x="1242" y="2040"/>
                  <a:pt x="1242" y="2040"/>
                  <a:pt x="1242" y="2040"/>
                </a:cubicBezTo>
                <a:cubicBezTo>
                  <a:pt x="1295" y="2079"/>
                  <a:pt x="1295" y="2079"/>
                  <a:pt x="1295" y="2079"/>
                </a:cubicBezTo>
                <a:cubicBezTo>
                  <a:pt x="1347" y="2053"/>
                  <a:pt x="1347" y="2053"/>
                  <a:pt x="1347" y="2053"/>
                </a:cubicBezTo>
                <a:cubicBezTo>
                  <a:pt x="1543" y="2105"/>
                  <a:pt x="1543" y="2105"/>
                  <a:pt x="1543" y="2105"/>
                </a:cubicBezTo>
                <a:cubicBezTo>
                  <a:pt x="1543" y="2157"/>
                  <a:pt x="1543" y="2157"/>
                  <a:pt x="1543" y="2157"/>
                </a:cubicBezTo>
                <a:cubicBezTo>
                  <a:pt x="1478" y="2171"/>
                  <a:pt x="1478" y="2171"/>
                  <a:pt x="1478" y="2171"/>
                </a:cubicBezTo>
                <a:cubicBezTo>
                  <a:pt x="1504" y="2223"/>
                  <a:pt x="1504" y="2223"/>
                  <a:pt x="1504" y="2223"/>
                </a:cubicBezTo>
                <a:cubicBezTo>
                  <a:pt x="1569" y="2223"/>
                  <a:pt x="1569" y="2223"/>
                  <a:pt x="1569" y="2223"/>
                </a:cubicBezTo>
                <a:cubicBezTo>
                  <a:pt x="1726" y="2157"/>
                  <a:pt x="1726" y="2157"/>
                  <a:pt x="1726" y="2157"/>
                </a:cubicBezTo>
                <a:cubicBezTo>
                  <a:pt x="1831" y="2249"/>
                  <a:pt x="1831" y="2249"/>
                  <a:pt x="1831" y="2249"/>
                </a:cubicBezTo>
                <a:cubicBezTo>
                  <a:pt x="1975" y="2275"/>
                  <a:pt x="1975" y="2275"/>
                  <a:pt x="1975" y="2275"/>
                </a:cubicBezTo>
                <a:cubicBezTo>
                  <a:pt x="1909" y="2118"/>
                  <a:pt x="1909" y="2118"/>
                  <a:pt x="1909" y="2118"/>
                </a:cubicBezTo>
                <a:cubicBezTo>
                  <a:pt x="1909" y="2027"/>
                  <a:pt x="1909" y="2027"/>
                  <a:pt x="1909" y="2027"/>
                </a:cubicBezTo>
                <a:cubicBezTo>
                  <a:pt x="1739" y="1935"/>
                  <a:pt x="1739" y="1935"/>
                  <a:pt x="1739" y="1935"/>
                </a:cubicBezTo>
                <a:cubicBezTo>
                  <a:pt x="1596" y="1922"/>
                  <a:pt x="1596" y="1922"/>
                  <a:pt x="1596" y="1922"/>
                </a:cubicBezTo>
                <a:cubicBezTo>
                  <a:pt x="1556" y="1857"/>
                  <a:pt x="1556" y="1857"/>
                  <a:pt x="1556" y="1857"/>
                </a:cubicBezTo>
                <a:cubicBezTo>
                  <a:pt x="1491" y="1883"/>
                  <a:pt x="1491" y="1883"/>
                  <a:pt x="1491" y="1883"/>
                </a:cubicBezTo>
                <a:cubicBezTo>
                  <a:pt x="1439" y="1817"/>
                  <a:pt x="1439" y="1817"/>
                  <a:pt x="1439" y="1817"/>
                </a:cubicBezTo>
                <a:cubicBezTo>
                  <a:pt x="1360" y="1830"/>
                  <a:pt x="1360" y="1830"/>
                  <a:pt x="1360" y="1830"/>
                </a:cubicBezTo>
                <a:cubicBezTo>
                  <a:pt x="1255" y="1817"/>
                  <a:pt x="1255" y="1817"/>
                  <a:pt x="1255" y="1817"/>
                </a:cubicBezTo>
                <a:cubicBezTo>
                  <a:pt x="1412" y="1673"/>
                  <a:pt x="1412" y="1673"/>
                  <a:pt x="1412" y="1673"/>
                </a:cubicBezTo>
                <a:cubicBezTo>
                  <a:pt x="1334" y="1595"/>
                  <a:pt x="1334" y="1595"/>
                  <a:pt x="1334" y="1595"/>
                </a:cubicBezTo>
                <a:cubicBezTo>
                  <a:pt x="1373" y="1530"/>
                  <a:pt x="1373" y="1530"/>
                  <a:pt x="1373" y="1530"/>
                </a:cubicBezTo>
                <a:cubicBezTo>
                  <a:pt x="1439" y="1543"/>
                  <a:pt x="1439" y="1543"/>
                  <a:pt x="1439" y="1543"/>
                </a:cubicBezTo>
                <a:cubicBezTo>
                  <a:pt x="1439" y="1634"/>
                  <a:pt x="1439" y="1634"/>
                  <a:pt x="1439" y="1634"/>
                </a:cubicBezTo>
                <a:cubicBezTo>
                  <a:pt x="1543" y="1569"/>
                  <a:pt x="1543" y="1569"/>
                  <a:pt x="1543" y="1569"/>
                </a:cubicBezTo>
                <a:cubicBezTo>
                  <a:pt x="1491" y="1491"/>
                  <a:pt x="1491" y="1491"/>
                  <a:pt x="1491" y="1491"/>
                </a:cubicBezTo>
                <a:cubicBezTo>
                  <a:pt x="1295" y="1360"/>
                  <a:pt x="1295" y="1360"/>
                  <a:pt x="1295" y="1360"/>
                </a:cubicBezTo>
                <a:cubicBezTo>
                  <a:pt x="1125" y="1190"/>
                  <a:pt x="1125" y="1190"/>
                  <a:pt x="1125" y="1190"/>
                </a:cubicBezTo>
                <a:cubicBezTo>
                  <a:pt x="1138" y="941"/>
                  <a:pt x="1138" y="941"/>
                  <a:pt x="1138" y="941"/>
                </a:cubicBezTo>
                <a:cubicBezTo>
                  <a:pt x="1216" y="850"/>
                  <a:pt x="1216" y="850"/>
                  <a:pt x="1216" y="850"/>
                </a:cubicBezTo>
                <a:cubicBezTo>
                  <a:pt x="1242" y="915"/>
                  <a:pt x="1242" y="915"/>
                  <a:pt x="1242" y="915"/>
                </a:cubicBezTo>
                <a:cubicBezTo>
                  <a:pt x="1203" y="968"/>
                  <a:pt x="1203" y="968"/>
                  <a:pt x="1203" y="968"/>
                </a:cubicBezTo>
                <a:cubicBezTo>
                  <a:pt x="1386" y="1033"/>
                  <a:pt x="1386" y="1033"/>
                  <a:pt x="1386" y="1033"/>
                </a:cubicBezTo>
                <a:cubicBezTo>
                  <a:pt x="1412" y="1098"/>
                  <a:pt x="1412" y="1098"/>
                  <a:pt x="1412" y="1098"/>
                </a:cubicBezTo>
                <a:cubicBezTo>
                  <a:pt x="1478" y="1177"/>
                  <a:pt x="1478" y="1177"/>
                  <a:pt x="1478" y="1177"/>
                </a:cubicBezTo>
                <a:cubicBezTo>
                  <a:pt x="1635" y="1150"/>
                  <a:pt x="1635" y="1150"/>
                  <a:pt x="1635" y="1150"/>
                </a:cubicBezTo>
                <a:cubicBezTo>
                  <a:pt x="1452" y="1059"/>
                  <a:pt x="1452" y="1059"/>
                  <a:pt x="1452" y="1059"/>
                </a:cubicBezTo>
                <a:cubicBezTo>
                  <a:pt x="1465" y="994"/>
                  <a:pt x="1465" y="994"/>
                  <a:pt x="1465" y="994"/>
                </a:cubicBezTo>
                <a:cubicBezTo>
                  <a:pt x="1556" y="994"/>
                  <a:pt x="1556" y="994"/>
                  <a:pt x="1556" y="994"/>
                </a:cubicBezTo>
                <a:cubicBezTo>
                  <a:pt x="1609" y="1059"/>
                  <a:pt x="1609" y="1059"/>
                  <a:pt x="1609" y="1059"/>
                </a:cubicBezTo>
                <a:cubicBezTo>
                  <a:pt x="1713" y="1111"/>
                  <a:pt x="1713" y="1111"/>
                  <a:pt x="1713" y="1111"/>
                </a:cubicBezTo>
                <a:cubicBezTo>
                  <a:pt x="1713" y="1046"/>
                  <a:pt x="1713" y="1046"/>
                  <a:pt x="1713" y="1046"/>
                </a:cubicBezTo>
                <a:cubicBezTo>
                  <a:pt x="1569" y="954"/>
                  <a:pt x="1569" y="954"/>
                  <a:pt x="1569" y="954"/>
                </a:cubicBezTo>
                <a:cubicBezTo>
                  <a:pt x="1635" y="915"/>
                  <a:pt x="1635" y="915"/>
                  <a:pt x="1635" y="915"/>
                </a:cubicBezTo>
                <a:cubicBezTo>
                  <a:pt x="1831" y="994"/>
                  <a:pt x="1831" y="994"/>
                  <a:pt x="1831" y="994"/>
                </a:cubicBezTo>
                <a:cubicBezTo>
                  <a:pt x="1791" y="915"/>
                  <a:pt x="1791" y="915"/>
                  <a:pt x="1791" y="915"/>
                </a:cubicBezTo>
                <a:cubicBezTo>
                  <a:pt x="1622" y="876"/>
                  <a:pt x="1622" y="876"/>
                  <a:pt x="1622" y="876"/>
                </a:cubicBezTo>
                <a:cubicBezTo>
                  <a:pt x="1596" y="824"/>
                  <a:pt x="1596" y="824"/>
                  <a:pt x="1596" y="824"/>
                </a:cubicBezTo>
                <a:cubicBezTo>
                  <a:pt x="1530" y="771"/>
                  <a:pt x="1530" y="771"/>
                  <a:pt x="1530" y="771"/>
                </a:cubicBezTo>
                <a:cubicBezTo>
                  <a:pt x="1543" y="706"/>
                  <a:pt x="1543" y="706"/>
                  <a:pt x="1543" y="706"/>
                </a:cubicBezTo>
                <a:cubicBezTo>
                  <a:pt x="1661" y="719"/>
                  <a:pt x="1661" y="719"/>
                  <a:pt x="1661" y="719"/>
                </a:cubicBezTo>
                <a:cubicBezTo>
                  <a:pt x="1805" y="562"/>
                  <a:pt x="1805" y="562"/>
                  <a:pt x="1805" y="562"/>
                </a:cubicBezTo>
                <a:cubicBezTo>
                  <a:pt x="1896" y="602"/>
                  <a:pt x="1896" y="602"/>
                  <a:pt x="1896" y="602"/>
                </a:cubicBezTo>
                <a:cubicBezTo>
                  <a:pt x="2027" y="484"/>
                  <a:pt x="2027" y="484"/>
                  <a:pt x="2027" y="484"/>
                </a:cubicBezTo>
                <a:cubicBezTo>
                  <a:pt x="2262" y="497"/>
                  <a:pt x="2262" y="497"/>
                  <a:pt x="2262" y="497"/>
                </a:cubicBezTo>
                <a:cubicBezTo>
                  <a:pt x="2445" y="497"/>
                  <a:pt x="2445" y="497"/>
                  <a:pt x="2445" y="497"/>
                </a:cubicBezTo>
                <a:cubicBezTo>
                  <a:pt x="2498" y="340"/>
                  <a:pt x="2498" y="340"/>
                  <a:pt x="2498" y="340"/>
                </a:cubicBezTo>
                <a:cubicBezTo>
                  <a:pt x="2471" y="196"/>
                  <a:pt x="2471" y="196"/>
                  <a:pt x="2471" y="196"/>
                </a:cubicBezTo>
                <a:lnTo>
                  <a:pt x="2550" y="144"/>
                </a:lnTo>
                <a:close/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9" name="Freeform 4">
            <a:extLst>
              <a:ext uri="{FF2B5EF4-FFF2-40B4-BE49-F238E27FC236}">
                <a16:creationId xmlns:a16="http://schemas.microsoft.com/office/drawing/2014/main" id="{D693934C-975A-03F9-4FA9-D212ACF572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24368" y="3240024"/>
            <a:ext cx="2070347" cy="1456969"/>
          </a:xfrm>
          <a:custGeom>
            <a:avLst/>
            <a:gdLst>
              <a:gd name="T0" fmla="*/ 5086 w 5911"/>
              <a:gd name="T1" fmla="*/ 2511 h 4159"/>
              <a:gd name="T2" fmla="*/ 5413 w 5911"/>
              <a:gd name="T3" fmla="*/ 2197 h 4159"/>
              <a:gd name="T4" fmla="*/ 5531 w 5911"/>
              <a:gd name="T5" fmla="*/ 1870 h 4159"/>
              <a:gd name="T6" fmla="*/ 5845 w 5911"/>
              <a:gd name="T7" fmla="*/ 1138 h 4159"/>
              <a:gd name="T8" fmla="*/ 5714 w 5911"/>
              <a:gd name="T9" fmla="*/ 928 h 4159"/>
              <a:gd name="T10" fmla="*/ 5361 w 5911"/>
              <a:gd name="T11" fmla="*/ 575 h 4159"/>
              <a:gd name="T12" fmla="*/ 4942 w 5911"/>
              <a:gd name="T13" fmla="*/ 680 h 4159"/>
              <a:gd name="T14" fmla="*/ 4668 w 5911"/>
              <a:gd name="T15" fmla="*/ 628 h 4159"/>
              <a:gd name="T16" fmla="*/ 4197 w 5911"/>
              <a:gd name="T17" fmla="*/ 758 h 4159"/>
              <a:gd name="T18" fmla="*/ 3923 w 5911"/>
              <a:gd name="T19" fmla="*/ 536 h 4159"/>
              <a:gd name="T20" fmla="*/ 3452 w 5911"/>
              <a:gd name="T21" fmla="*/ 419 h 4159"/>
              <a:gd name="T22" fmla="*/ 3334 w 5911"/>
              <a:gd name="T23" fmla="*/ 52 h 4159"/>
              <a:gd name="T24" fmla="*/ 3047 w 5911"/>
              <a:gd name="T25" fmla="*/ 65 h 4159"/>
              <a:gd name="T26" fmla="*/ 2772 w 5911"/>
              <a:gd name="T27" fmla="*/ 340 h 4159"/>
              <a:gd name="T28" fmla="*/ 2380 w 5911"/>
              <a:gd name="T29" fmla="*/ 706 h 4159"/>
              <a:gd name="T30" fmla="*/ 2001 w 5911"/>
              <a:gd name="T31" fmla="*/ 994 h 4159"/>
              <a:gd name="T32" fmla="*/ 1857 w 5911"/>
              <a:gd name="T33" fmla="*/ 981 h 4159"/>
              <a:gd name="T34" fmla="*/ 1478 w 5911"/>
              <a:gd name="T35" fmla="*/ 1086 h 4159"/>
              <a:gd name="T36" fmla="*/ 1255 w 5911"/>
              <a:gd name="T37" fmla="*/ 942 h 4159"/>
              <a:gd name="T38" fmla="*/ 432 w 5911"/>
              <a:gd name="T39" fmla="*/ 1124 h 4159"/>
              <a:gd name="T40" fmla="*/ 262 w 5911"/>
              <a:gd name="T41" fmla="*/ 1478 h 4159"/>
              <a:gd name="T42" fmla="*/ 445 w 5911"/>
              <a:gd name="T43" fmla="*/ 1857 h 4159"/>
              <a:gd name="T44" fmla="*/ 157 w 5911"/>
              <a:gd name="T45" fmla="*/ 2641 h 4159"/>
              <a:gd name="T46" fmla="*/ 0 w 5911"/>
              <a:gd name="T47" fmla="*/ 3073 h 4159"/>
              <a:gd name="T48" fmla="*/ 915 w 5911"/>
              <a:gd name="T49" fmla="*/ 3151 h 4159"/>
              <a:gd name="T50" fmla="*/ 1452 w 5911"/>
              <a:gd name="T51" fmla="*/ 2981 h 4159"/>
              <a:gd name="T52" fmla="*/ 1844 w 5911"/>
              <a:gd name="T53" fmla="*/ 2628 h 4159"/>
              <a:gd name="T54" fmla="*/ 2511 w 5911"/>
              <a:gd name="T55" fmla="*/ 2798 h 4159"/>
              <a:gd name="T56" fmla="*/ 2929 w 5911"/>
              <a:gd name="T57" fmla="*/ 3308 h 4159"/>
              <a:gd name="T58" fmla="*/ 2916 w 5911"/>
              <a:gd name="T59" fmla="*/ 3491 h 4159"/>
              <a:gd name="T60" fmla="*/ 2667 w 5911"/>
              <a:gd name="T61" fmla="*/ 3465 h 4159"/>
              <a:gd name="T62" fmla="*/ 2615 w 5911"/>
              <a:gd name="T63" fmla="*/ 3988 h 4159"/>
              <a:gd name="T64" fmla="*/ 2680 w 5911"/>
              <a:gd name="T65" fmla="*/ 4158 h 4159"/>
              <a:gd name="T66" fmla="*/ 3073 w 5911"/>
              <a:gd name="T67" fmla="*/ 3975 h 4159"/>
              <a:gd name="T68" fmla="*/ 3034 w 5911"/>
              <a:gd name="T69" fmla="*/ 3831 h 4159"/>
              <a:gd name="T70" fmla="*/ 3060 w 5911"/>
              <a:gd name="T71" fmla="*/ 3452 h 4159"/>
              <a:gd name="T72" fmla="*/ 3216 w 5911"/>
              <a:gd name="T73" fmla="*/ 3478 h 4159"/>
              <a:gd name="T74" fmla="*/ 3596 w 5911"/>
              <a:gd name="T75" fmla="*/ 2916 h 4159"/>
              <a:gd name="T76" fmla="*/ 3831 w 5911"/>
              <a:gd name="T77" fmla="*/ 3099 h 4159"/>
              <a:gd name="T78" fmla="*/ 3622 w 5911"/>
              <a:gd name="T79" fmla="*/ 3164 h 4159"/>
              <a:gd name="T80" fmla="*/ 3883 w 5911"/>
              <a:gd name="T81" fmla="*/ 3295 h 4159"/>
              <a:gd name="T82" fmla="*/ 4289 w 5911"/>
              <a:gd name="T83" fmla="*/ 3125 h 4159"/>
              <a:gd name="T84" fmla="*/ 4014 w 5911"/>
              <a:gd name="T85" fmla="*/ 3622 h 4159"/>
              <a:gd name="T86" fmla="*/ 4302 w 5911"/>
              <a:gd name="T87" fmla="*/ 3648 h 4159"/>
              <a:gd name="T88" fmla="*/ 4511 w 5911"/>
              <a:gd name="T89" fmla="*/ 3871 h 4159"/>
              <a:gd name="T90" fmla="*/ 4785 w 5911"/>
              <a:gd name="T91" fmla="*/ 3844 h 4159"/>
              <a:gd name="T92" fmla="*/ 5034 w 5911"/>
              <a:gd name="T93" fmla="*/ 3504 h 4159"/>
              <a:gd name="T94" fmla="*/ 5165 w 5911"/>
              <a:gd name="T95" fmla="*/ 3360 h 4159"/>
              <a:gd name="T96" fmla="*/ 5400 w 5911"/>
              <a:gd name="T97" fmla="*/ 3178 h 4159"/>
              <a:gd name="T98" fmla="*/ 5256 w 5911"/>
              <a:gd name="T99" fmla="*/ 3112 h 4159"/>
              <a:gd name="T100" fmla="*/ 5113 w 5911"/>
              <a:gd name="T101" fmla="*/ 3269 h 4159"/>
              <a:gd name="T102" fmla="*/ 4825 w 5911"/>
              <a:gd name="T103" fmla="*/ 3178 h 4159"/>
              <a:gd name="T104" fmla="*/ 4419 w 5911"/>
              <a:gd name="T105" fmla="*/ 3099 h 4159"/>
              <a:gd name="T106" fmla="*/ 4315 w 5911"/>
              <a:gd name="T107" fmla="*/ 3060 h 4159"/>
              <a:gd name="T108" fmla="*/ 4603 w 5911"/>
              <a:gd name="T109" fmla="*/ 3007 h 4159"/>
              <a:gd name="T110" fmla="*/ 4772 w 5911"/>
              <a:gd name="T111" fmla="*/ 2772 h 4159"/>
              <a:gd name="T112" fmla="*/ 4772 w 5911"/>
              <a:gd name="T113" fmla="*/ 2628 h 4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5911" h="4159">
                <a:moveTo>
                  <a:pt x="4877" y="2707"/>
                </a:moveTo>
                <a:lnTo>
                  <a:pt x="4969" y="2550"/>
                </a:lnTo>
                <a:lnTo>
                  <a:pt x="5086" y="2511"/>
                </a:lnTo>
                <a:lnTo>
                  <a:pt x="5230" y="2367"/>
                </a:lnTo>
                <a:lnTo>
                  <a:pt x="5348" y="2236"/>
                </a:lnTo>
                <a:lnTo>
                  <a:pt x="5413" y="2197"/>
                </a:lnTo>
                <a:lnTo>
                  <a:pt x="5413" y="2105"/>
                </a:lnTo>
                <a:lnTo>
                  <a:pt x="5622" y="2001"/>
                </a:lnTo>
                <a:lnTo>
                  <a:pt x="5531" y="1870"/>
                </a:lnTo>
                <a:lnTo>
                  <a:pt x="5570" y="1661"/>
                </a:lnTo>
                <a:lnTo>
                  <a:pt x="5910" y="1281"/>
                </a:lnTo>
                <a:lnTo>
                  <a:pt x="5845" y="1138"/>
                </a:lnTo>
                <a:lnTo>
                  <a:pt x="5766" y="1099"/>
                </a:lnTo>
                <a:lnTo>
                  <a:pt x="5779" y="942"/>
                </a:lnTo>
                <a:lnTo>
                  <a:pt x="5714" y="928"/>
                </a:lnTo>
                <a:lnTo>
                  <a:pt x="5766" y="732"/>
                </a:lnTo>
                <a:lnTo>
                  <a:pt x="5662" y="588"/>
                </a:lnTo>
                <a:lnTo>
                  <a:pt x="5361" y="575"/>
                </a:lnTo>
                <a:lnTo>
                  <a:pt x="5269" y="641"/>
                </a:lnTo>
                <a:lnTo>
                  <a:pt x="5073" y="628"/>
                </a:lnTo>
                <a:lnTo>
                  <a:pt x="4942" y="680"/>
                </a:lnTo>
                <a:lnTo>
                  <a:pt x="4903" y="706"/>
                </a:lnTo>
                <a:lnTo>
                  <a:pt x="4785" y="732"/>
                </a:lnTo>
                <a:lnTo>
                  <a:pt x="4668" y="628"/>
                </a:lnTo>
                <a:lnTo>
                  <a:pt x="4550" y="719"/>
                </a:lnTo>
                <a:lnTo>
                  <a:pt x="4354" y="758"/>
                </a:lnTo>
                <a:lnTo>
                  <a:pt x="4197" y="758"/>
                </a:lnTo>
                <a:lnTo>
                  <a:pt x="4119" y="772"/>
                </a:lnTo>
                <a:lnTo>
                  <a:pt x="4040" y="732"/>
                </a:lnTo>
                <a:lnTo>
                  <a:pt x="3923" y="536"/>
                </a:lnTo>
                <a:lnTo>
                  <a:pt x="3779" y="484"/>
                </a:lnTo>
                <a:lnTo>
                  <a:pt x="3530" y="536"/>
                </a:lnTo>
                <a:lnTo>
                  <a:pt x="3452" y="419"/>
                </a:lnTo>
                <a:lnTo>
                  <a:pt x="3452" y="209"/>
                </a:lnTo>
                <a:lnTo>
                  <a:pt x="3360" y="157"/>
                </a:lnTo>
                <a:lnTo>
                  <a:pt x="3334" y="52"/>
                </a:lnTo>
                <a:lnTo>
                  <a:pt x="3190" y="0"/>
                </a:lnTo>
                <a:lnTo>
                  <a:pt x="3125" y="52"/>
                </a:lnTo>
                <a:lnTo>
                  <a:pt x="3047" y="65"/>
                </a:lnTo>
                <a:lnTo>
                  <a:pt x="2955" y="157"/>
                </a:lnTo>
                <a:lnTo>
                  <a:pt x="2811" y="183"/>
                </a:lnTo>
                <a:lnTo>
                  <a:pt x="2772" y="340"/>
                </a:lnTo>
                <a:lnTo>
                  <a:pt x="2589" y="353"/>
                </a:lnTo>
                <a:lnTo>
                  <a:pt x="2393" y="471"/>
                </a:lnTo>
                <a:lnTo>
                  <a:pt x="2380" y="706"/>
                </a:lnTo>
                <a:lnTo>
                  <a:pt x="2445" y="928"/>
                </a:lnTo>
                <a:lnTo>
                  <a:pt x="2236" y="889"/>
                </a:lnTo>
                <a:lnTo>
                  <a:pt x="2001" y="994"/>
                </a:lnTo>
                <a:lnTo>
                  <a:pt x="1909" y="863"/>
                </a:lnTo>
                <a:lnTo>
                  <a:pt x="1857" y="928"/>
                </a:lnTo>
                <a:lnTo>
                  <a:pt x="1857" y="981"/>
                </a:lnTo>
                <a:lnTo>
                  <a:pt x="1608" y="968"/>
                </a:lnTo>
                <a:lnTo>
                  <a:pt x="1530" y="1033"/>
                </a:lnTo>
                <a:lnTo>
                  <a:pt x="1478" y="1086"/>
                </a:lnTo>
                <a:lnTo>
                  <a:pt x="1425" y="1033"/>
                </a:lnTo>
                <a:lnTo>
                  <a:pt x="1321" y="1072"/>
                </a:lnTo>
                <a:lnTo>
                  <a:pt x="1255" y="942"/>
                </a:lnTo>
                <a:lnTo>
                  <a:pt x="1138" y="1007"/>
                </a:lnTo>
                <a:lnTo>
                  <a:pt x="667" y="994"/>
                </a:lnTo>
                <a:lnTo>
                  <a:pt x="432" y="1124"/>
                </a:lnTo>
                <a:lnTo>
                  <a:pt x="353" y="1242"/>
                </a:lnTo>
                <a:lnTo>
                  <a:pt x="196" y="1321"/>
                </a:lnTo>
                <a:lnTo>
                  <a:pt x="262" y="1478"/>
                </a:lnTo>
                <a:lnTo>
                  <a:pt x="366" y="1609"/>
                </a:lnTo>
                <a:lnTo>
                  <a:pt x="432" y="1791"/>
                </a:lnTo>
                <a:lnTo>
                  <a:pt x="445" y="1857"/>
                </a:lnTo>
                <a:lnTo>
                  <a:pt x="340" y="1948"/>
                </a:lnTo>
                <a:lnTo>
                  <a:pt x="78" y="2432"/>
                </a:lnTo>
                <a:lnTo>
                  <a:pt x="157" y="2641"/>
                </a:lnTo>
                <a:lnTo>
                  <a:pt x="209" y="2694"/>
                </a:lnTo>
                <a:lnTo>
                  <a:pt x="105" y="2720"/>
                </a:lnTo>
                <a:lnTo>
                  <a:pt x="0" y="3073"/>
                </a:lnTo>
                <a:lnTo>
                  <a:pt x="327" y="3243"/>
                </a:lnTo>
                <a:lnTo>
                  <a:pt x="484" y="3191"/>
                </a:lnTo>
                <a:lnTo>
                  <a:pt x="915" y="3151"/>
                </a:lnTo>
                <a:lnTo>
                  <a:pt x="1033" y="3256"/>
                </a:lnTo>
                <a:lnTo>
                  <a:pt x="1190" y="3086"/>
                </a:lnTo>
                <a:lnTo>
                  <a:pt x="1452" y="2981"/>
                </a:lnTo>
                <a:lnTo>
                  <a:pt x="1478" y="2864"/>
                </a:lnTo>
                <a:lnTo>
                  <a:pt x="1595" y="2785"/>
                </a:lnTo>
                <a:lnTo>
                  <a:pt x="1844" y="2628"/>
                </a:lnTo>
                <a:lnTo>
                  <a:pt x="2223" y="2707"/>
                </a:lnTo>
                <a:lnTo>
                  <a:pt x="2367" y="2668"/>
                </a:lnTo>
                <a:lnTo>
                  <a:pt x="2511" y="2798"/>
                </a:lnTo>
                <a:lnTo>
                  <a:pt x="2641" y="3034"/>
                </a:lnTo>
                <a:lnTo>
                  <a:pt x="2746" y="3060"/>
                </a:lnTo>
                <a:lnTo>
                  <a:pt x="2929" y="3308"/>
                </a:lnTo>
                <a:lnTo>
                  <a:pt x="3047" y="3360"/>
                </a:lnTo>
                <a:lnTo>
                  <a:pt x="3034" y="3452"/>
                </a:lnTo>
                <a:lnTo>
                  <a:pt x="2916" y="3491"/>
                </a:lnTo>
                <a:lnTo>
                  <a:pt x="2811" y="3478"/>
                </a:lnTo>
                <a:lnTo>
                  <a:pt x="2785" y="3530"/>
                </a:lnTo>
                <a:lnTo>
                  <a:pt x="2667" y="3465"/>
                </a:lnTo>
                <a:lnTo>
                  <a:pt x="2667" y="3583"/>
                </a:lnTo>
                <a:lnTo>
                  <a:pt x="2615" y="3923"/>
                </a:lnTo>
                <a:lnTo>
                  <a:pt x="2615" y="3988"/>
                </a:lnTo>
                <a:lnTo>
                  <a:pt x="2537" y="4106"/>
                </a:lnTo>
                <a:lnTo>
                  <a:pt x="2602" y="4158"/>
                </a:lnTo>
                <a:lnTo>
                  <a:pt x="2680" y="4158"/>
                </a:lnTo>
                <a:lnTo>
                  <a:pt x="2955" y="3962"/>
                </a:lnTo>
                <a:lnTo>
                  <a:pt x="3060" y="4040"/>
                </a:lnTo>
                <a:lnTo>
                  <a:pt x="3073" y="3975"/>
                </a:lnTo>
                <a:lnTo>
                  <a:pt x="2955" y="3858"/>
                </a:lnTo>
                <a:lnTo>
                  <a:pt x="2968" y="3766"/>
                </a:lnTo>
                <a:lnTo>
                  <a:pt x="3034" y="3831"/>
                </a:lnTo>
                <a:lnTo>
                  <a:pt x="3073" y="3740"/>
                </a:lnTo>
                <a:lnTo>
                  <a:pt x="3190" y="3530"/>
                </a:lnTo>
                <a:lnTo>
                  <a:pt x="3060" y="3452"/>
                </a:lnTo>
                <a:lnTo>
                  <a:pt x="3073" y="3387"/>
                </a:lnTo>
                <a:lnTo>
                  <a:pt x="3138" y="3400"/>
                </a:lnTo>
                <a:lnTo>
                  <a:pt x="3216" y="3478"/>
                </a:lnTo>
                <a:lnTo>
                  <a:pt x="3269" y="3256"/>
                </a:lnTo>
                <a:lnTo>
                  <a:pt x="3596" y="3073"/>
                </a:lnTo>
                <a:lnTo>
                  <a:pt x="3596" y="2916"/>
                </a:lnTo>
                <a:lnTo>
                  <a:pt x="3661" y="3060"/>
                </a:lnTo>
                <a:lnTo>
                  <a:pt x="3805" y="3073"/>
                </a:lnTo>
                <a:lnTo>
                  <a:pt x="3831" y="3099"/>
                </a:lnTo>
                <a:lnTo>
                  <a:pt x="3544" y="3138"/>
                </a:lnTo>
                <a:lnTo>
                  <a:pt x="3530" y="3191"/>
                </a:lnTo>
                <a:lnTo>
                  <a:pt x="3622" y="3164"/>
                </a:lnTo>
                <a:lnTo>
                  <a:pt x="3700" y="3178"/>
                </a:lnTo>
                <a:lnTo>
                  <a:pt x="3648" y="3256"/>
                </a:lnTo>
                <a:lnTo>
                  <a:pt x="3883" y="3295"/>
                </a:lnTo>
                <a:lnTo>
                  <a:pt x="4145" y="3151"/>
                </a:lnTo>
                <a:lnTo>
                  <a:pt x="4210" y="3178"/>
                </a:lnTo>
                <a:lnTo>
                  <a:pt x="4289" y="3125"/>
                </a:lnTo>
                <a:lnTo>
                  <a:pt x="4354" y="3204"/>
                </a:lnTo>
                <a:lnTo>
                  <a:pt x="4197" y="3373"/>
                </a:lnTo>
                <a:lnTo>
                  <a:pt x="4014" y="3622"/>
                </a:lnTo>
                <a:lnTo>
                  <a:pt x="4080" y="3674"/>
                </a:lnTo>
                <a:lnTo>
                  <a:pt x="4171" y="3609"/>
                </a:lnTo>
                <a:lnTo>
                  <a:pt x="4302" y="3648"/>
                </a:lnTo>
                <a:lnTo>
                  <a:pt x="4419" y="3622"/>
                </a:lnTo>
                <a:lnTo>
                  <a:pt x="4485" y="3701"/>
                </a:lnTo>
                <a:lnTo>
                  <a:pt x="4511" y="3871"/>
                </a:lnTo>
                <a:lnTo>
                  <a:pt x="4472" y="3936"/>
                </a:lnTo>
                <a:lnTo>
                  <a:pt x="4668" y="3988"/>
                </a:lnTo>
                <a:lnTo>
                  <a:pt x="4785" y="3844"/>
                </a:lnTo>
                <a:lnTo>
                  <a:pt x="4838" y="3701"/>
                </a:lnTo>
                <a:lnTo>
                  <a:pt x="5021" y="3596"/>
                </a:lnTo>
                <a:lnTo>
                  <a:pt x="5034" y="3504"/>
                </a:lnTo>
                <a:lnTo>
                  <a:pt x="5099" y="3452"/>
                </a:lnTo>
                <a:lnTo>
                  <a:pt x="5113" y="3387"/>
                </a:lnTo>
                <a:lnTo>
                  <a:pt x="5165" y="3360"/>
                </a:lnTo>
                <a:lnTo>
                  <a:pt x="5230" y="3400"/>
                </a:lnTo>
                <a:lnTo>
                  <a:pt x="5426" y="3295"/>
                </a:lnTo>
                <a:lnTo>
                  <a:pt x="5400" y="3178"/>
                </a:lnTo>
                <a:lnTo>
                  <a:pt x="5439" y="3073"/>
                </a:lnTo>
                <a:lnTo>
                  <a:pt x="5439" y="3060"/>
                </a:lnTo>
                <a:lnTo>
                  <a:pt x="5256" y="3112"/>
                </a:lnTo>
                <a:lnTo>
                  <a:pt x="5217" y="3164"/>
                </a:lnTo>
                <a:lnTo>
                  <a:pt x="5165" y="3178"/>
                </a:lnTo>
                <a:lnTo>
                  <a:pt x="5113" y="3269"/>
                </a:lnTo>
                <a:lnTo>
                  <a:pt x="5008" y="3335"/>
                </a:lnTo>
                <a:lnTo>
                  <a:pt x="4890" y="3295"/>
                </a:lnTo>
                <a:lnTo>
                  <a:pt x="4825" y="3178"/>
                </a:lnTo>
                <a:lnTo>
                  <a:pt x="4707" y="3151"/>
                </a:lnTo>
                <a:lnTo>
                  <a:pt x="4642" y="3073"/>
                </a:lnTo>
                <a:lnTo>
                  <a:pt x="4419" y="3099"/>
                </a:lnTo>
                <a:lnTo>
                  <a:pt x="4406" y="3125"/>
                </a:lnTo>
                <a:lnTo>
                  <a:pt x="4315" y="3086"/>
                </a:lnTo>
                <a:lnTo>
                  <a:pt x="4315" y="3060"/>
                </a:lnTo>
                <a:lnTo>
                  <a:pt x="4485" y="3034"/>
                </a:lnTo>
                <a:lnTo>
                  <a:pt x="4524" y="3021"/>
                </a:lnTo>
                <a:lnTo>
                  <a:pt x="4603" y="3007"/>
                </a:lnTo>
                <a:lnTo>
                  <a:pt x="4681" y="3021"/>
                </a:lnTo>
                <a:lnTo>
                  <a:pt x="4707" y="2903"/>
                </a:lnTo>
                <a:lnTo>
                  <a:pt x="4772" y="2772"/>
                </a:lnTo>
                <a:lnTo>
                  <a:pt x="4825" y="2759"/>
                </a:lnTo>
                <a:lnTo>
                  <a:pt x="4746" y="2681"/>
                </a:lnTo>
                <a:lnTo>
                  <a:pt x="4772" y="2628"/>
                </a:lnTo>
                <a:lnTo>
                  <a:pt x="4877" y="2707"/>
                </a:lnTo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0" name="Freeform 5">
            <a:extLst>
              <a:ext uri="{FF2B5EF4-FFF2-40B4-BE49-F238E27FC236}">
                <a16:creationId xmlns:a16="http://schemas.microsoft.com/office/drawing/2014/main" id="{02E6C229-016A-0692-69A2-1B3FAEE796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39655" y="2808959"/>
            <a:ext cx="614924" cy="485141"/>
          </a:xfrm>
          <a:custGeom>
            <a:avLst/>
            <a:gdLst>
              <a:gd name="T0" fmla="*/ 1543 w 1753"/>
              <a:gd name="T1" fmla="*/ 967 h 1386"/>
              <a:gd name="T2" fmla="*/ 1621 w 1753"/>
              <a:gd name="T3" fmla="*/ 1058 h 1386"/>
              <a:gd name="T4" fmla="*/ 1543 w 1753"/>
              <a:gd name="T5" fmla="*/ 1163 h 1386"/>
              <a:gd name="T6" fmla="*/ 1464 w 1753"/>
              <a:gd name="T7" fmla="*/ 1084 h 1386"/>
              <a:gd name="T8" fmla="*/ 1255 w 1753"/>
              <a:gd name="T9" fmla="*/ 1333 h 1386"/>
              <a:gd name="T10" fmla="*/ 1098 w 1753"/>
              <a:gd name="T11" fmla="*/ 1320 h 1386"/>
              <a:gd name="T12" fmla="*/ 1032 w 1753"/>
              <a:gd name="T13" fmla="*/ 1372 h 1386"/>
              <a:gd name="T14" fmla="*/ 954 w 1753"/>
              <a:gd name="T15" fmla="*/ 1385 h 1386"/>
              <a:gd name="T16" fmla="*/ 928 w 1753"/>
              <a:gd name="T17" fmla="*/ 1268 h 1386"/>
              <a:gd name="T18" fmla="*/ 719 w 1753"/>
              <a:gd name="T19" fmla="*/ 1189 h 1386"/>
              <a:gd name="T20" fmla="*/ 640 w 1753"/>
              <a:gd name="T21" fmla="*/ 1071 h 1386"/>
              <a:gd name="T22" fmla="*/ 667 w 1753"/>
              <a:gd name="T23" fmla="*/ 967 h 1386"/>
              <a:gd name="T24" fmla="*/ 575 w 1753"/>
              <a:gd name="T25" fmla="*/ 875 h 1386"/>
              <a:gd name="T26" fmla="*/ 418 w 1753"/>
              <a:gd name="T27" fmla="*/ 888 h 1386"/>
              <a:gd name="T28" fmla="*/ 301 w 1753"/>
              <a:gd name="T29" fmla="*/ 875 h 1386"/>
              <a:gd name="T30" fmla="*/ 130 w 1753"/>
              <a:gd name="T31" fmla="*/ 823 h 1386"/>
              <a:gd name="T32" fmla="*/ 0 w 1753"/>
              <a:gd name="T33" fmla="*/ 471 h 1386"/>
              <a:gd name="T34" fmla="*/ 183 w 1753"/>
              <a:gd name="T35" fmla="*/ 235 h 1386"/>
              <a:gd name="T36" fmla="*/ 640 w 1753"/>
              <a:gd name="T37" fmla="*/ 118 h 1386"/>
              <a:gd name="T38" fmla="*/ 928 w 1753"/>
              <a:gd name="T39" fmla="*/ 131 h 1386"/>
              <a:gd name="T40" fmla="*/ 1098 w 1753"/>
              <a:gd name="T41" fmla="*/ 0 h 1386"/>
              <a:gd name="T42" fmla="*/ 1176 w 1753"/>
              <a:gd name="T43" fmla="*/ 79 h 1386"/>
              <a:gd name="T44" fmla="*/ 1268 w 1753"/>
              <a:gd name="T45" fmla="*/ 91 h 1386"/>
              <a:gd name="T46" fmla="*/ 1347 w 1753"/>
              <a:gd name="T47" fmla="*/ 66 h 1386"/>
              <a:gd name="T48" fmla="*/ 1399 w 1753"/>
              <a:gd name="T49" fmla="*/ 144 h 1386"/>
              <a:gd name="T50" fmla="*/ 1660 w 1753"/>
              <a:gd name="T51" fmla="*/ 288 h 1386"/>
              <a:gd name="T52" fmla="*/ 1686 w 1753"/>
              <a:gd name="T53" fmla="*/ 445 h 1386"/>
              <a:gd name="T54" fmla="*/ 1752 w 1753"/>
              <a:gd name="T55" fmla="*/ 458 h 1386"/>
              <a:gd name="T56" fmla="*/ 1556 w 1753"/>
              <a:gd name="T57" fmla="*/ 731 h 1386"/>
              <a:gd name="T58" fmla="*/ 1543 w 1753"/>
              <a:gd name="T59" fmla="*/ 967 h 13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753" h="1386">
                <a:moveTo>
                  <a:pt x="1543" y="967"/>
                </a:moveTo>
                <a:lnTo>
                  <a:pt x="1621" y="1058"/>
                </a:lnTo>
                <a:lnTo>
                  <a:pt x="1543" y="1163"/>
                </a:lnTo>
                <a:lnTo>
                  <a:pt x="1464" y="1084"/>
                </a:lnTo>
                <a:lnTo>
                  <a:pt x="1255" y="1333"/>
                </a:lnTo>
                <a:lnTo>
                  <a:pt x="1098" y="1320"/>
                </a:lnTo>
                <a:lnTo>
                  <a:pt x="1032" y="1372"/>
                </a:lnTo>
                <a:lnTo>
                  <a:pt x="954" y="1385"/>
                </a:lnTo>
                <a:lnTo>
                  <a:pt x="928" y="1268"/>
                </a:lnTo>
                <a:lnTo>
                  <a:pt x="719" y="1189"/>
                </a:lnTo>
                <a:lnTo>
                  <a:pt x="640" y="1071"/>
                </a:lnTo>
                <a:lnTo>
                  <a:pt x="667" y="967"/>
                </a:lnTo>
                <a:lnTo>
                  <a:pt x="575" y="875"/>
                </a:lnTo>
                <a:lnTo>
                  <a:pt x="418" y="888"/>
                </a:lnTo>
                <a:lnTo>
                  <a:pt x="301" y="875"/>
                </a:lnTo>
                <a:lnTo>
                  <a:pt x="130" y="823"/>
                </a:lnTo>
                <a:lnTo>
                  <a:pt x="0" y="471"/>
                </a:lnTo>
                <a:lnTo>
                  <a:pt x="183" y="235"/>
                </a:lnTo>
                <a:lnTo>
                  <a:pt x="640" y="118"/>
                </a:lnTo>
                <a:lnTo>
                  <a:pt x="928" y="131"/>
                </a:lnTo>
                <a:lnTo>
                  <a:pt x="1098" y="0"/>
                </a:lnTo>
                <a:lnTo>
                  <a:pt x="1176" y="79"/>
                </a:lnTo>
                <a:lnTo>
                  <a:pt x="1268" y="91"/>
                </a:lnTo>
                <a:lnTo>
                  <a:pt x="1347" y="66"/>
                </a:lnTo>
                <a:lnTo>
                  <a:pt x="1399" y="144"/>
                </a:lnTo>
                <a:lnTo>
                  <a:pt x="1660" y="288"/>
                </a:lnTo>
                <a:lnTo>
                  <a:pt x="1686" y="445"/>
                </a:lnTo>
                <a:lnTo>
                  <a:pt x="1752" y="458"/>
                </a:lnTo>
                <a:lnTo>
                  <a:pt x="1556" y="731"/>
                </a:lnTo>
                <a:lnTo>
                  <a:pt x="1543" y="967"/>
                </a:lnTo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1" name="Freeform 6">
            <a:extLst>
              <a:ext uri="{FF2B5EF4-FFF2-40B4-BE49-F238E27FC236}">
                <a16:creationId xmlns:a16="http://schemas.microsoft.com/office/drawing/2014/main" id="{8048B7BA-DD66-D3BE-54EE-BE5152F0E2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73582" y="656723"/>
            <a:ext cx="925477" cy="2547765"/>
          </a:xfrm>
          <a:custGeom>
            <a:avLst/>
            <a:gdLst>
              <a:gd name="T0" fmla="*/ 1711 w 2640"/>
              <a:gd name="T1" fmla="*/ 6550 h 7270"/>
              <a:gd name="T2" fmla="*/ 1659 w 2640"/>
              <a:gd name="T3" fmla="*/ 6433 h 7270"/>
              <a:gd name="T4" fmla="*/ 1777 w 2640"/>
              <a:gd name="T5" fmla="*/ 6132 h 7270"/>
              <a:gd name="T6" fmla="*/ 2182 w 2640"/>
              <a:gd name="T7" fmla="*/ 5766 h 7270"/>
              <a:gd name="T8" fmla="*/ 2103 w 2640"/>
              <a:gd name="T9" fmla="*/ 6197 h 7270"/>
              <a:gd name="T10" fmla="*/ 2195 w 2640"/>
              <a:gd name="T11" fmla="*/ 6132 h 7270"/>
              <a:gd name="T12" fmla="*/ 2234 w 2640"/>
              <a:gd name="T13" fmla="*/ 5857 h 7270"/>
              <a:gd name="T14" fmla="*/ 2313 w 2640"/>
              <a:gd name="T15" fmla="*/ 823 h 7270"/>
              <a:gd name="T16" fmla="*/ 2208 w 2640"/>
              <a:gd name="T17" fmla="*/ 405 h 7270"/>
              <a:gd name="T18" fmla="*/ 1685 w 2640"/>
              <a:gd name="T19" fmla="*/ 143 h 7270"/>
              <a:gd name="T20" fmla="*/ 1476 w 2640"/>
              <a:gd name="T21" fmla="*/ 169 h 7270"/>
              <a:gd name="T22" fmla="*/ 1124 w 2640"/>
              <a:gd name="T23" fmla="*/ 418 h 7270"/>
              <a:gd name="T24" fmla="*/ 797 w 2640"/>
              <a:gd name="T25" fmla="*/ 993 h 7270"/>
              <a:gd name="T26" fmla="*/ 679 w 2640"/>
              <a:gd name="T27" fmla="*/ 1516 h 7270"/>
              <a:gd name="T28" fmla="*/ 588 w 2640"/>
              <a:gd name="T29" fmla="*/ 2092 h 7270"/>
              <a:gd name="T30" fmla="*/ 575 w 2640"/>
              <a:gd name="T31" fmla="*/ 2759 h 7270"/>
              <a:gd name="T32" fmla="*/ 91 w 2640"/>
              <a:gd name="T33" fmla="*/ 3177 h 7270"/>
              <a:gd name="T34" fmla="*/ 182 w 2640"/>
              <a:gd name="T35" fmla="*/ 3987 h 7270"/>
              <a:gd name="T36" fmla="*/ 235 w 2640"/>
              <a:gd name="T37" fmla="*/ 4354 h 7270"/>
              <a:gd name="T38" fmla="*/ 182 w 2640"/>
              <a:gd name="T39" fmla="*/ 4994 h 7270"/>
              <a:gd name="T40" fmla="*/ 130 w 2640"/>
              <a:gd name="T41" fmla="*/ 5465 h 7270"/>
              <a:gd name="T42" fmla="*/ 25 w 2640"/>
              <a:gd name="T43" fmla="*/ 5360 h 7270"/>
              <a:gd name="T44" fmla="*/ 143 w 2640"/>
              <a:gd name="T45" fmla="*/ 5766 h 7270"/>
              <a:gd name="T46" fmla="*/ 261 w 2640"/>
              <a:gd name="T47" fmla="*/ 6119 h 7270"/>
              <a:gd name="T48" fmla="*/ 483 w 2640"/>
              <a:gd name="T49" fmla="*/ 6498 h 7270"/>
              <a:gd name="T50" fmla="*/ 575 w 2640"/>
              <a:gd name="T51" fmla="*/ 6734 h 7270"/>
              <a:gd name="T52" fmla="*/ 457 w 2640"/>
              <a:gd name="T53" fmla="*/ 6837 h 7270"/>
              <a:gd name="T54" fmla="*/ 666 w 2640"/>
              <a:gd name="T55" fmla="*/ 7229 h 7270"/>
              <a:gd name="T56" fmla="*/ 1006 w 2640"/>
              <a:gd name="T57" fmla="*/ 7203 h 7270"/>
              <a:gd name="T58" fmla="*/ 1071 w 2640"/>
              <a:gd name="T59" fmla="*/ 6915 h 7270"/>
              <a:gd name="T60" fmla="*/ 1450 w 2640"/>
              <a:gd name="T61" fmla="*/ 6760 h 7270"/>
              <a:gd name="T62" fmla="*/ 1620 w 2640"/>
              <a:gd name="T63" fmla="*/ 6249 h 7270"/>
              <a:gd name="T64" fmla="*/ 1620 w 2640"/>
              <a:gd name="T65" fmla="*/ 5753 h 7270"/>
              <a:gd name="T66" fmla="*/ 1580 w 2640"/>
              <a:gd name="T67" fmla="*/ 5452 h 7270"/>
              <a:gd name="T68" fmla="*/ 1803 w 2640"/>
              <a:gd name="T69" fmla="*/ 5295 h 7270"/>
              <a:gd name="T70" fmla="*/ 1934 w 2640"/>
              <a:gd name="T71" fmla="*/ 5165 h 7270"/>
              <a:gd name="T72" fmla="*/ 2038 w 2640"/>
              <a:gd name="T73" fmla="*/ 5047 h 7270"/>
              <a:gd name="T74" fmla="*/ 1698 w 2640"/>
              <a:gd name="T75" fmla="*/ 5112 h 7270"/>
              <a:gd name="T76" fmla="*/ 1333 w 2640"/>
              <a:gd name="T77" fmla="*/ 5047 h 7270"/>
              <a:gd name="T78" fmla="*/ 1750 w 2640"/>
              <a:gd name="T79" fmla="*/ 4968 h 7270"/>
              <a:gd name="T80" fmla="*/ 2129 w 2640"/>
              <a:gd name="T81" fmla="*/ 4798 h 7270"/>
              <a:gd name="T82" fmla="*/ 2064 w 2640"/>
              <a:gd name="T83" fmla="*/ 4641 h 7270"/>
              <a:gd name="T84" fmla="*/ 1737 w 2640"/>
              <a:gd name="T85" fmla="*/ 4432 h 7270"/>
              <a:gd name="T86" fmla="*/ 1462 w 2640"/>
              <a:gd name="T87" fmla="*/ 3896 h 7270"/>
              <a:gd name="T88" fmla="*/ 1515 w 2640"/>
              <a:gd name="T89" fmla="*/ 3595 h 7270"/>
              <a:gd name="T90" fmla="*/ 1580 w 2640"/>
              <a:gd name="T91" fmla="*/ 3439 h 7270"/>
              <a:gd name="T92" fmla="*/ 1724 w 2640"/>
              <a:gd name="T93" fmla="*/ 3033 h 7270"/>
              <a:gd name="T94" fmla="*/ 2103 w 2640"/>
              <a:gd name="T95" fmla="*/ 2641 h 7270"/>
              <a:gd name="T96" fmla="*/ 2156 w 2640"/>
              <a:gd name="T97" fmla="*/ 1935 h 7270"/>
              <a:gd name="T98" fmla="*/ 2247 w 2640"/>
              <a:gd name="T99" fmla="*/ 1582 h 7270"/>
              <a:gd name="T100" fmla="*/ 2639 w 2640"/>
              <a:gd name="T101" fmla="*/ 1490 h 7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640" h="7270">
                <a:moveTo>
                  <a:pt x="1777" y="6132"/>
                </a:moveTo>
                <a:lnTo>
                  <a:pt x="1763" y="6328"/>
                </a:lnTo>
                <a:lnTo>
                  <a:pt x="1711" y="6550"/>
                </a:lnTo>
                <a:lnTo>
                  <a:pt x="1659" y="6707"/>
                </a:lnTo>
                <a:lnTo>
                  <a:pt x="1620" y="6655"/>
                </a:lnTo>
                <a:lnTo>
                  <a:pt x="1659" y="6433"/>
                </a:lnTo>
                <a:lnTo>
                  <a:pt x="1711" y="6276"/>
                </a:lnTo>
                <a:lnTo>
                  <a:pt x="1737" y="6145"/>
                </a:lnTo>
                <a:lnTo>
                  <a:pt x="1777" y="6132"/>
                </a:lnTo>
                <a:close/>
                <a:moveTo>
                  <a:pt x="2234" y="5857"/>
                </a:moveTo>
                <a:lnTo>
                  <a:pt x="2300" y="5766"/>
                </a:lnTo>
                <a:lnTo>
                  <a:pt x="2182" y="5766"/>
                </a:lnTo>
                <a:lnTo>
                  <a:pt x="2051" y="5962"/>
                </a:lnTo>
                <a:lnTo>
                  <a:pt x="2064" y="6145"/>
                </a:lnTo>
                <a:lnTo>
                  <a:pt x="2103" y="6197"/>
                </a:lnTo>
                <a:lnTo>
                  <a:pt x="2116" y="6263"/>
                </a:lnTo>
                <a:lnTo>
                  <a:pt x="2169" y="6249"/>
                </a:lnTo>
                <a:lnTo>
                  <a:pt x="2195" y="6132"/>
                </a:lnTo>
                <a:lnTo>
                  <a:pt x="2260" y="6027"/>
                </a:lnTo>
                <a:lnTo>
                  <a:pt x="2247" y="5949"/>
                </a:lnTo>
                <a:lnTo>
                  <a:pt x="2234" y="5857"/>
                </a:lnTo>
                <a:close/>
                <a:moveTo>
                  <a:pt x="2457" y="1228"/>
                </a:moveTo>
                <a:lnTo>
                  <a:pt x="2430" y="967"/>
                </a:lnTo>
                <a:lnTo>
                  <a:pt x="2313" y="823"/>
                </a:lnTo>
                <a:lnTo>
                  <a:pt x="2339" y="719"/>
                </a:lnTo>
                <a:lnTo>
                  <a:pt x="2260" y="575"/>
                </a:lnTo>
                <a:lnTo>
                  <a:pt x="2208" y="405"/>
                </a:lnTo>
                <a:lnTo>
                  <a:pt x="2077" y="287"/>
                </a:lnTo>
                <a:lnTo>
                  <a:pt x="1803" y="196"/>
                </a:lnTo>
                <a:lnTo>
                  <a:pt x="1685" y="143"/>
                </a:lnTo>
                <a:lnTo>
                  <a:pt x="1620" y="0"/>
                </a:lnTo>
                <a:lnTo>
                  <a:pt x="1462" y="52"/>
                </a:lnTo>
                <a:lnTo>
                  <a:pt x="1476" y="169"/>
                </a:lnTo>
                <a:lnTo>
                  <a:pt x="1476" y="392"/>
                </a:lnTo>
                <a:lnTo>
                  <a:pt x="1202" y="353"/>
                </a:lnTo>
                <a:lnTo>
                  <a:pt x="1124" y="418"/>
                </a:lnTo>
                <a:lnTo>
                  <a:pt x="1137" y="653"/>
                </a:lnTo>
                <a:lnTo>
                  <a:pt x="928" y="679"/>
                </a:lnTo>
                <a:lnTo>
                  <a:pt x="797" y="993"/>
                </a:lnTo>
                <a:lnTo>
                  <a:pt x="797" y="1006"/>
                </a:lnTo>
                <a:lnTo>
                  <a:pt x="862" y="1190"/>
                </a:lnTo>
                <a:lnTo>
                  <a:pt x="679" y="1516"/>
                </a:lnTo>
                <a:lnTo>
                  <a:pt x="745" y="1621"/>
                </a:lnTo>
                <a:lnTo>
                  <a:pt x="523" y="1726"/>
                </a:lnTo>
                <a:lnTo>
                  <a:pt x="588" y="2092"/>
                </a:lnTo>
                <a:lnTo>
                  <a:pt x="444" y="2471"/>
                </a:lnTo>
                <a:lnTo>
                  <a:pt x="523" y="2549"/>
                </a:lnTo>
                <a:lnTo>
                  <a:pt x="575" y="2759"/>
                </a:lnTo>
                <a:lnTo>
                  <a:pt x="352" y="2772"/>
                </a:lnTo>
                <a:lnTo>
                  <a:pt x="169" y="2876"/>
                </a:lnTo>
                <a:lnTo>
                  <a:pt x="91" y="3177"/>
                </a:lnTo>
                <a:lnTo>
                  <a:pt x="130" y="3504"/>
                </a:lnTo>
                <a:lnTo>
                  <a:pt x="182" y="3752"/>
                </a:lnTo>
                <a:lnTo>
                  <a:pt x="182" y="3987"/>
                </a:lnTo>
                <a:lnTo>
                  <a:pt x="352" y="4171"/>
                </a:lnTo>
                <a:lnTo>
                  <a:pt x="326" y="4328"/>
                </a:lnTo>
                <a:lnTo>
                  <a:pt x="235" y="4354"/>
                </a:lnTo>
                <a:lnTo>
                  <a:pt x="352" y="4654"/>
                </a:lnTo>
                <a:lnTo>
                  <a:pt x="274" y="4916"/>
                </a:lnTo>
                <a:lnTo>
                  <a:pt x="182" y="4994"/>
                </a:lnTo>
                <a:lnTo>
                  <a:pt x="143" y="5125"/>
                </a:lnTo>
                <a:lnTo>
                  <a:pt x="182" y="5269"/>
                </a:lnTo>
                <a:lnTo>
                  <a:pt x="130" y="5465"/>
                </a:lnTo>
                <a:lnTo>
                  <a:pt x="78" y="5465"/>
                </a:lnTo>
                <a:lnTo>
                  <a:pt x="65" y="5387"/>
                </a:lnTo>
                <a:lnTo>
                  <a:pt x="25" y="5360"/>
                </a:lnTo>
                <a:lnTo>
                  <a:pt x="0" y="5413"/>
                </a:lnTo>
                <a:lnTo>
                  <a:pt x="78" y="5713"/>
                </a:lnTo>
                <a:lnTo>
                  <a:pt x="143" y="5766"/>
                </a:lnTo>
                <a:lnTo>
                  <a:pt x="235" y="5753"/>
                </a:lnTo>
                <a:lnTo>
                  <a:pt x="209" y="6040"/>
                </a:lnTo>
                <a:lnTo>
                  <a:pt x="261" y="6119"/>
                </a:lnTo>
                <a:lnTo>
                  <a:pt x="287" y="6236"/>
                </a:lnTo>
                <a:lnTo>
                  <a:pt x="339" y="6249"/>
                </a:lnTo>
                <a:lnTo>
                  <a:pt x="483" y="6498"/>
                </a:lnTo>
                <a:lnTo>
                  <a:pt x="535" y="6577"/>
                </a:lnTo>
                <a:lnTo>
                  <a:pt x="614" y="6629"/>
                </a:lnTo>
                <a:lnTo>
                  <a:pt x="575" y="6734"/>
                </a:lnTo>
                <a:lnTo>
                  <a:pt x="575" y="6812"/>
                </a:lnTo>
                <a:lnTo>
                  <a:pt x="523" y="6812"/>
                </a:lnTo>
                <a:lnTo>
                  <a:pt x="457" y="6837"/>
                </a:lnTo>
                <a:lnTo>
                  <a:pt x="588" y="6968"/>
                </a:lnTo>
                <a:lnTo>
                  <a:pt x="666" y="7112"/>
                </a:lnTo>
                <a:lnTo>
                  <a:pt x="666" y="7229"/>
                </a:lnTo>
                <a:lnTo>
                  <a:pt x="784" y="7269"/>
                </a:lnTo>
                <a:lnTo>
                  <a:pt x="889" y="7216"/>
                </a:lnTo>
                <a:lnTo>
                  <a:pt x="1006" y="7203"/>
                </a:lnTo>
                <a:lnTo>
                  <a:pt x="1071" y="7177"/>
                </a:lnTo>
                <a:lnTo>
                  <a:pt x="1046" y="7020"/>
                </a:lnTo>
                <a:lnTo>
                  <a:pt x="1071" y="6915"/>
                </a:lnTo>
                <a:lnTo>
                  <a:pt x="1124" y="6889"/>
                </a:lnTo>
                <a:lnTo>
                  <a:pt x="1176" y="6799"/>
                </a:lnTo>
                <a:lnTo>
                  <a:pt x="1450" y="6760"/>
                </a:lnTo>
                <a:lnTo>
                  <a:pt x="1502" y="6812"/>
                </a:lnTo>
                <a:lnTo>
                  <a:pt x="1606" y="6446"/>
                </a:lnTo>
                <a:lnTo>
                  <a:pt x="1620" y="6249"/>
                </a:lnTo>
                <a:lnTo>
                  <a:pt x="1659" y="6040"/>
                </a:lnTo>
                <a:lnTo>
                  <a:pt x="1620" y="5883"/>
                </a:lnTo>
                <a:lnTo>
                  <a:pt x="1620" y="5753"/>
                </a:lnTo>
                <a:lnTo>
                  <a:pt x="1606" y="5596"/>
                </a:lnTo>
                <a:lnTo>
                  <a:pt x="1606" y="5531"/>
                </a:lnTo>
                <a:lnTo>
                  <a:pt x="1580" y="5452"/>
                </a:lnTo>
                <a:lnTo>
                  <a:pt x="1633" y="5439"/>
                </a:lnTo>
                <a:lnTo>
                  <a:pt x="1672" y="5387"/>
                </a:lnTo>
                <a:lnTo>
                  <a:pt x="1803" y="5295"/>
                </a:lnTo>
                <a:lnTo>
                  <a:pt x="1829" y="5230"/>
                </a:lnTo>
                <a:lnTo>
                  <a:pt x="1868" y="5282"/>
                </a:lnTo>
                <a:lnTo>
                  <a:pt x="1934" y="5165"/>
                </a:lnTo>
                <a:lnTo>
                  <a:pt x="1999" y="5112"/>
                </a:lnTo>
                <a:lnTo>
                  <a:pt x="1973" y="5060"/>
                </a:lnTo>
                <a:lnTo>
                  <a:pt x="2038" y="5047"/>
                </a:lnTo>
                <a:lnTo>
                  <a:pt x="2012" y="4994"/>
                </a:lnTo>
                <a:lnTo>
                  <a:pt x="1855" y="5099"/>
                </a:lnTo>
                <a:lnTo>
                  <a:pt x="1698" y="5112"/>
                </a:lnTo>
                <a:lnTo>
                  <a:pt x="1659" y="5073"/>
                </a:lnTo>
                <a:lnTo>
                  <a:pt x="1515" y="5047"/>
                </a:lnTo>
                <a:lnTo>
                  <a:pt x="1333" y="5047"/>
                </a:lnTo>
                <a:lnTo>
                  <a:pt x="1437" y="4994"/>
                </a:lnTo>
                <a:lnTo>
                  <a:pt x="1606" y="4981"/>
                </a:lnTo>
                <a:lnTo>
                  <a:pt x="1750" y="4968"/>
                </a:lnTo>
                <a:lnTo>
                  <a:pt x="1763" y="4903"/>
                </a:lnTo>
                <a:lnTo>
                  <a:pt x="1829" y="5034"/>
                </a:lnTo>
                <a:lnTo>
                  <a:pt x="2129" y="4798"/>
                </a:lnTo>
                <a:lnTo>
                  <a:pt x="2064" y="4785"/>
                </a:lnTo>
                <a:lnTo>
                  <a:pt x="2091" y="4707"/>
                </a:lnTo>
                <a:lnTo>
                  <a:pt x="2064" y="4641"/>
                </a:lnTo>
                <a:lnTo>
                  <a:pt x="1907" y="4615"/>
                </a:lnTo>
                <a:lnTo>
                  <a:pt x="1881" y="4537"/>
                </a:lnTo>
                <a:lnTo>
                  <a:pt x="1737" y="4432"/>
                </a:lnTo>
                <a:lnTo>
                  <a:pt x="1554" y="4393"/>
                </a:lnTo>
                <a:lnTo>
                  <a:pt x="1541" y="4275"/>
                </a:lnTo>
                <a:lnTo>
                  <a:pt x="1462" y="3896"/>
                </a:lnTo>
                <a:lnTo>
                  <a:pt x="1541" y="3870"/>
                </a:lnTo>
                <a:lnTo>
                  <a:pt x="1476" y="3739"/>
                </a:lnTo>
                <a:lnTo>
                  <a:pt x="1515" y="3595"/>
                </a:lnTo>
                <a:lnTo>
                  <a:pt x="1411" y="3504"/>
                </a:lnTo>
                <a:lnTo>
                  <a:pt x="1424" y="3452"/>
                </a:lnTo>
                <a:lnTo>
                  <a:pt x="1580" y="3439"/>
                </a:lnTo>
                <a:lnTo>
                  <a:pt x="1580" y="3268"/>
                </a:lnTo>
                <a:lnTo>
                  <a:pt x="1685" y="3216"/>
                </a:lnTo>
                <a:lnTo>
                  <a:pt x="1724" y="3033"/>
                </a:lnTo>
                <a:lnTo>
                  <a:pt x="1803" y="3020"/>
                </a:lnTo>
                <a:lnTo>
                  <a:pt x="1894" y="2863"/>
                </a:lnTo>
                <a:lnTo>
                  <a:pt x="2103" y="2641"/>
                </a:lnTo>
                <a:lnTo>
                  <a:pt x="2247" y="2314"/>
                </a:lnTo>
                <a:lnTo>
                  <a:pt x="2116" y="2170"/>
                </a:lnTo>
                <a:lnTo>
                  <a:pt x="2156" y="1935"/>
                </a:lnTo>
                <a:lnTo>
                  <a:pt x="2143" y="1817"/>
                </a:lnTo>
                <a:lnTo>
                  <a:pt x="2273" y="1699"/>
                </a:lnTo>
                <a:lnTo>
                  <a:pt x="2247" y="1582"/>
                </a:lnTo>
                <a:lnTo>
                  <a:pt x="2339" y="1529"/>
                </a:lnTo>
                <a:lnTo>
                  <a:pt x="2443" y="1529"/>
                </a:lnTo>
                <a:lnTo>
                  <a:pt x="2639" y="1490"/>
                </a:lnTo>
                <a:lnTo>
                  <a:pt x="2457" y="1228"/>
                </a:lnTo>
                <a:close/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2" name="Freeform 8">
            <a:extLst>
              <a:ext uri="{FF2B5EF4-FFF2-40B4-BE49-F238E27FC236}">
                <a16:creationId xmlns:a16="http://schemas.microsoft.com/office/drawing/2014/main" id="{1DB7F53C-7FA5-6458-DC7F-1735C193A6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87059" y="4347815"/>
            <a:ext cx="948652" cy="472781"/>
          </a:xfrm>
          <a:custGeom>
            <a:avLst/>
            <a:gdLst>
              <a:gd name="T0" fmla="*/ 2562 w 2707"/>
              <a:gd name="T1" fmla="*/ 667 h 1348"/>
              <a:gd name="T2" fmla="*/ 2496 w 2707"/>
              <a:gd name="T3" fmla="*/ 759 h 1348"/>
              <a:gd name="T4" fmla="*/ 2535 w 2707"/>
              <a:gd name="T5" fmla="*/ 955 h 1348"/>
              <a:gd name="T6" fmla="*/ 2457 w 2707"/>
              <a:gd name="T7" fmla="*/ 981 h 1348"/>
              <a:gd name="T8" fmla="*/ 2418 w 2707"/>
              <a:gd name="T9" fmla="*/ 1060 h 1348"/>
              <a:gd name="T10" fmla="*/ 2365 w 2707"/>
              <a:gd name="T11" fmla="*/ 1073 h 1348"/>
              <a:gd name="T12" fmla="*/ 2392 w 2707"/>
              <a:gd name="T13" fmla="*/ 1151 h 1348"/>
              <a:gd name="T14" fmla="*/ 2274 w 2707"/>
              <a:gd name="T15" fmla="*/ 1151 h 1348"/>
              <a:gd name="T16" fmla="*/ 2196 w 2707"/>
              <a:gd name="T17" fmla="*/ 1217 h 1348"/>
              <a:gd name="T18" fmla="*/ 2012 w 2707"/>
              <a:gd name="T19" fmla="*/ 1203 h 1348"/>
              <a:gd name="T20" fmla="*/ 1855 w 2707"/>
              <a:gd name="T21" fmla="*/ 1347 h 1348"/>
              <a:gd name="T22" fmla="*/ 1556 w 2707"/>
              <a:gd name="T23" fmla="*/ 1334 h 1348"/>
              <a:gd name="T24" fmla="*/ 1059 w 2707"/>
              <a:gd name="T25" fmla="*/ 1256 h 1348"/>
              <a:gd name="T26" fmla="*/ 954 w 2707"/>
              <a:gd name="T27" fmla="*/ 1138 h 1348"/>
              <a:gd name="T28" fmla="*/ 967 w 2707"/>
              <a:gd name="T29" fmla="*/ 1060 h 1348"/>
              <a:gd name="T30" fmla="*/ 810 w 2707"/>
              <a:gd name="T31" fmla="*/ 1138 h 1348"/>
              <a:gd name="T32" fmla="*/ 614 w 2707"/>
              <a:gd name="T33" fmla="*/ 1151 h 1348"/>
              <a:gd name="T34" fmla="*/ 549 w 2707"/>
              <a:gd name="T35" fmla="*/ 1243 h 1348"/>
              <a:gd name="T36" fmla="*/ 431 w 2707"/>
              <a:gd name="T37" fmla="*/ 1256 h 1348"/>
              <a:gd name="T38" fmla="*/ 418 w 2707"/>
              <a:gd name="T39" fmla="*/ 1217 h 1348"/>
              <a:gd name="T40" fmla="*/ 327 w 2707"/>
              <a:gd name="T41" fmla="*/ 1217 h 1348"/>
              <a:gd name="T42" fmla="*/ 340 w 2707"/>
              <a:gd name="T43" fmla="*/ 1164 h 1348"/>
              <a:gd name="T44" fmla="*/ 222 w 2707"/>
              <a:gd name="T45" fmla="*/ 1217 h 1348"/>
              <a:gd name="T46" fmla="*/ 118 w 2707"/>
              <a:gd name="T47" fmla="*/ 1203 h 1348"/>
              <a:gd name="T48" fmla="*/ 118 w 2707"/>
              <a:gd name="T49" fmla="*/ 1164 h 1348"/>
              <a:gd name="T50" fmla="*/ 26 w 2707"/>
              <a:gd name="T51" fmla="*/ 1138 h 1348"/>
              <a:gd name="T52" fmla="*/ 26 w 2707"/>
              <a:gd name="T53" fmla="*/ 1138 h 1348"/>
              <a:gd name="T54" fmla="*/ 26 w 2707"/>
              <a:gd name="T55" fmla="*/ 1138 h 1348"/>
              <a:gd name="T56" fmla="*/ 39 w 2707"/>
              <a:gd name="T57" fmla="*/ 1060 h 1348"/>
              <a:gd name="T58" fmla="*/ 0 w 2707"/>
              <a:gd name="T59" fmla="*/ 1033 h 1348"/>
              <a:gd name="T60" fmla="*/ 13 w 2707"/>
              <a:gd name="T61" fmla="*/ 981 h 1348"/>
              <a:gd name="T62" fmla="*/ 13 w 2707"/>
              <a:gd name="T63" fmla="*/ 876 h 1348"/>
              <a:gd name="T64" fmla="*/ 92 w 2707"/>
              <a:gd name="T65" fmla="*/ 824 h 1348"/>
              <a:gd name="T66" fmla="*/ 261 w 2707"/>
              <a:gd name="T67" fmla="*/ 955 h 1348"/>
              <a:gd name="T68" fmla="*/ 353 w 2707"/>
              <a:gd name="T69" fmla="*/ 850 h 1348"/>
              <a:gd name="T70" fmla="*/ 471 w 2707"/>
              <a:gd name="T71" fmla="*/ 850 h 1348"/>
              <a:gd name="T72" fmla="*/ 562 w 2707"/>
              <a:gd name="T73" fmla="*/ 916 h 1348"/>
              <a:gd name="T74" fmla="*/ 680 w 2707"/>
              <a:gd name="T75" fmla="*/ 876 h 1348"/>
              <a:gd name="T76" fmla="*/ 928 w 2707"/>
              <a:gd name="T77" fmla="*/ 785 h 1348"/>
              <a:gd name="T78" fmla="*/ 967 w 2707"/>
              <a:gd name="T79" fmla="*/ 746 h 1348"/>
              <a:gd name="T80" fmla="*/ 1177 w 2707"/>
              <a:gd name="T81" fmla="*/ 759 h 1348"/>
              <a:gd name="T82" fmla="*/ 1229 w 2707"/>
              <a:gd name="T83" fmla="*/ 824 h 1348"/>
              <a:gd name="T84" fmla="*/ 1281 w 2707"/>
              <a:gd name="T85" fmla="*/ 732 h 1348"/>
              <a:gd name="T86" fmla="*/ 1151 w 2707"/>
              <a:gd name="T87" fmla="*/ 537 h 1348"/>
              <a:gd name="T88" fmla="*/ 1164 w 2707"/>
              <a:gd name="T89" fmla="*/ 458 h 1348"/>
              <a:gd name="T90" fmla="*/ 1320 w 2707"/>
              <a:gd name="T91" fmla="*/ 366 h 1348"/>
              <a:gd name="T92" fmla="*/ 1347 w 2707"/>
              <a:gd name="T93" fmla="*/ 249 h 1348"/>
              <a:gd name="T94" fmla="*/ 1451 w 2707"/>
              <a:gd name="T95" fmla="*/ 275 h 1348"/>
              <a:gd name="T96" fmla="*/ 1490 w 2707"/>
              <a:gd name="T97" fmla="*/ 131 h 1348"/>
              <a:gd name="T98" fmla="*/ 1582 w 2707"/>
              <a:gd name="T99" fmla="*/ 209 h 1348"/>
              <a:gd name="T100" fmla="*/ 1660 w 2707"/>
              <a:gd name="T101" fmla="*/ 236 h 1348"/>
              <a:gd name="T102" fmla="*/ 1790 w 2707"/>
              <a:gd name="T103" fmla="*/ 196 h 1348"/>
              <a:gd name="T104" fmla="*/ 1921 w 2707"/>
              <a:gd name="T105" fmla="*/ 0 h 1348"/>
              <a:gd name="T106" fmla="*/ 2235 w 2707"/>
              <a:gd name="T107" fmla="*/ 40 h 1348"/>
              <a:gd name="T108" fmla="*/ 2340 w 2707"/>
              <a:gd name="T109" fmla="*/ 92 h 1348"/>
              <a:gd name="T110" fmla="*/ 2431 w 2707"/>
              <a:gd name="T111" fmla="*/ 40 h 1348"/>
              <a:gd name="T112" fmla="*/ 2601 w 2707"/>
              <a:gd name="T113" fmla="*/ 53 h 1348"/>
              <a:gd name="T114" fmla="*/ 2588 w 2707"/>
              <a:gd name="T115" fmla="*/ 223 h 1348"/>
              <a:gd name="T116" fmla="*/ 2679 w 2707"/>
              <a:gd name="T117" fmla="*/ 406 h 1348"/>
              <a:gd name="T118" fmla="*/ 2706 w 2707"/>
              <a:gd name="T119" fmla="*/ 576 h 1348"/>
              <a:gd name="T120" fmla="*/ 2535 w 2707"/>
              <a:gd name="T121" fmla="*/ 589 h 1348"/>
              <a:gd name="T122" fmla="*/ 2509 w 2707"/>
              <a:gd name="T123" fmla="*/ 628 h 1348"/>
              <a:gd name="T124" fmla="*/ 2562 w 2707"/>
              <a:gd name="T125" fmla="*/ 667 h 1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07" h="1348">
                <a:moveTo>
                  <a:pt x="2562" y="667"/>
                </a:moveTo>
                <a:lnTo>
                  <a:pt x="2496" y="759"/>
                </a:lnTo>
                <a:lnTo>
                  <a:pt x="2535" y="955"/>
                </a:lnTo>
                <a:lnTo>
                  <a:pt x="2457" y="981"/>
                </a:lnTo>
                <a:lnTo>
                  <a:pt x="2418" y="1060"/>
                </a:lnTo>
                <a:lnTo>
                  <a:pt x="2365" y="1073"/>
                </a:lnTo>
                <a:lnTo>
                  <a:pt x="2392" y="1151"/>
                </a:lnTo>
                <a:lnTo>
                  <a:pt x="2274" y="1151"/>
                </a:lnTo>
                <a:lnTo>
                  <a:pt x="2196" y="1217"/>
                </a:lnTo>
                <a:lnTo>
                  <a:pt x="2012" y="1203"/>
                </a:lnTo>
                <a:lnTo>
                  <a:pt x="1855" y="1347"/>
                </a:lnTo>
                <a:lnTo>
                  <a:pt x="1556" y="1334"/>
                </a:lnTo>
                <a:lnTo>
                  <a:pt x="1059" y="1256"/>
                </a:lnTo>
                <a:lnTo>
                  <a:pt x="954" y="1138"/>
                </a:lnTo>
                <a:lnTo>
                  <a:pt x="967" y="1060"/>
                </a:lnTo>
                <a:lnTo>
                  <a:pt x="810" y="1138"/>
                </a:lnTo>
                <a:lnTo>
                  <a:pt x="614" y="1151"/>
                </a:lnTo>
                <a:lnTo>
                  <a:pt x="549" y="1243"/>
                </a:lnTo>
                <a:lnTo>
                  <a:pt x="431" y="1256"/>
                </a:lnTo>
                <a:lnTo>
                  <a:pt x="418" y="1217"/>
                </a:lnTo>
                <a:lnTo>
                  <a:pt x="327" y="1217"/>
                </a:lnTo>
                <a:lnTo>
                  <a:pt x="340" y="1164"/>
                </a:lnTo>
                <a:lnTo>
                  <a:pt x="222" y="1217"/>
                </a:lnTo>
                <a:lnTo>
                  <a:pt x="118" y="1203"/>
                </a:lnTo>
                <a:lnTo>
                  <a:pt x="118" y="1164"/>
                </a:lnTo>
                <a:lnTo>
                  <a:pt x="26" y="1138"/>
                </a:lnTo>
                <a:lnTo>
                  <a:pt x="26" y="1138"/>
                </a:lnTo>
                <a:lnTo>
                  <a:pt x="26" y="1138"/>
                </a:lnTo>
                <a:lnTo>
                  <a:pt x="39" y="1060"/>
                </a:lnTo>
                <a:lnTo>
                  <a:pt x="0" y="1033"/>
                </a:lnTo>
                <a:lnTo>
                  <a:pt x="13" y="981"/>
                </a:lnTo>
                <a:lnTo>
                  <a:pt x="13" y="876"/>
                </a:lnTo>
                <a:lnTo>
                  <a:pt x="92" y="824"/>
                </a:lnTo>
                <a:lnTo>
                  <a:pt x="261" y="955"/>
                </a:lnTo>
                <a:lnTo>
                  <a:pt x="353" y="850"/>
                </a:lnTo>
                <a:lnTo>
                  <a:pt x="471" y="850"/>
                </a:lnTo>
                <a:lnTo>
                  <a:pt x="562" y="916"/>
                </a:lnTo>
                <a:lnTo>
                  <a:pt x="680" y="876"/>
                </a:lnTo>
                <a:lnTo>
                  <a:pt x="928" y="785"/>
                </a:lnTo>
                <a:lnTo>
                  <a:pt x="967" y="746"/>
                </a:lnTo>
                <a:lnTo>
                  <a:pt x="1177" y="759"/>
                </a:lnTo>
                <a:lnTo>
                  <a:pt x="1229" y="824"/>
                </a:lnTo>
                <a:lnTo>
                  <a:pt x="1281" y="732"/>
                </a:lnTo>
                <a:lnTo>
                  <a:pt x="1151" y="537"/>
                </a:lnTo>
                <a:lnTo>
                  <a:pt x="1164" y="458"/>
                </a:lnTo>
                <a:lnTo>
                  <a:pt x="1320" y="366"/>
                </a:lnTo>
                <a:lnTo>
                  <a:pt x="1347" y="249"/>
                </a:lnTo>
                <a:lnTo>
                  <a:pt x="1451" y="275"/>
                </a:lnTo>
                <a:lnTo>
                  <a:pt x="1490" y="131"/>
                </a:lnTo>
                <a:lnTo>
                  <a:pt x="1582" y="209"/>
                </a:lnTo>
                <a:lnTo>
                  <a:pt x="1660" y="236"/>
                </a:lnTo>
                <a:lnTo>
                  <a:pt x="1790" y="196"/>
                </a:lnTo>
                <a:lnTo>
                  <a:pt x="1921" y="0"/>
                </a:lnTo>
                <a:lnTo>
                  <a:pt x="2235" y="40"/>
                </a:lnTo>
                <a:lnTo>
                  <a:pt x="2340" y="92"/>
                </a:lnTo>
                <a:lnTo>
                  <a:pt x="2431" y="40"/>
                </a:lnTo>
                <a:lnTo>
                  <a:pt x="2601" y="53"/>
                </a:lnTo>
                <a:lnTo>
                  <a:pt x="2588" y="223"/>
                </a:lnTo>
                <a:lnTo>
                  <a:pt x="2679" y="406"/>
                </a:lnTo>
                <a:lnTo>
                  <a:pt x="2706" y="576"/>
                </a:lnTo>
                <a:lnTo>
                  <a:pt x="2535" y="589"/>
                </a:lnTo>
                <a:lnTo>
                  <a:pt x="2509" y="628"/>
                </a:lnTo>
                <a:lnTo>
                  <a:pt x="2562" y="667"/>
                </a:lnTo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3" name="Freeform 9">
            <a:extLst>
              <a:ext uri="{FF2B5EF4-FFF2-40B4-BE49-F238E27FC236}">
                <a16:creationId xmlns:a16="http://schemas.microsoft.com/office/drawing/2014/main" id="{EE99170B-BE0D-CDBA-2A63-A35414EF7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9993" y="3573750"/>
            <a:ext cx="463511" cy="494412"/>
          </a:xfrm>
          <a:custGeom>
            <a:avLst/>
            <a:gdLst>
              <a:gd name="T0" fmla="*/ 1163 w 1321"/>
              <a:gd name="T1" fmla="*/ 510 h 1413"/>
              <a:gd name="T2" fmla="*/ 1268 w 1321"/>
              <a:gd name="T3" fmla="*/ 536 h 1413"/>
              <a:gd name="T4" fmla="*/ 1242 w 1321"/>
              <a:gd name="T5" fmla="*/ 654 h 1413"/>
              <a:gd name="T6" fmla="*/ 1163 w 1321"/>
              <a:gd name="T7" fmla="*/ 745 h 1413"/>
              <a:gd name="T8" fmla="*/ 1163 w 1321"/>
              <a:gd name="T9" fmla="*/ 810 h 1413"/>
              <a:gd name="T10" fmla="*/ 915 w 1321"/>
              <a:gd name="T11" fmla="*/ 836 h 1413"/>
              <a:gd name="T12" fmla="*/ 993 w 1321"/>
              <a:gd name="T13" fmla="*/ 1085 h 1413"/>
              <a:gd name="T14" fmla="*/ 902 w 1321"/>
              <a:gd name="T15" fmla="*/ 1294 h 1413"/>
              <a:gd name="T16" fmla="*/ 954 w 1321"/>
              <a:gd name="T17" fmla="*/ 1320 h 1413"/>
              <a:gd name="T18" fmla="*/ 915 w 1321"/>
              <a:gd name="T19" fmla="*/ 1412 h 1413"/>
              <a:gd name="T20" fmla="*/ 810 w 1321"/>
              <a:gd name="T21" fmla="*/ 1386 h 1413"/>
              <a:gd name="T22" fmla="*/ 837 w 1321"/>
              <a:gd name="T23" fmla="*/ 1190 h 1413"/>
              <a:gd name="T24" fmla="*/ 771 w 1321"/>
              <a:gd name="T25" fmla="*/ 1111 h 1413"/>
              <a:gd name="T26" fmla="*/ 640 w 1321"/>
              <a:gd name="T27" fmla="*/ 1124 h 1413"/>
              <a:gd name="T28" fmla="*/ 588 w 1321"/>
              <a:gd name="T29" fmla="*/ 1072 h 1413"/>
              <a:gd name="T30" fmla="*/ 405 w 1321"/>
              <a:gd name="T31" fmla="*/ 1046 h 1413"/>
              <a:gd name="T32" fmla="*/ 405 w 1321"/>
              <a:gd name="T33" fmla="*/ 1137 h 1413"/>
              <a:gd name="T34" fmla="*/ 352 w 1321"/>
              <a:gd name="T35" fmla="*/ 1137 h 1413"/>
              <a:gd name="T36" fmla="*/ 366 w 1321"/>
              <a:gd name="T37" fmla="*/ 1098 h 1413"/>
              <a:gd name="T38" fmla="*/ 339 w 1321"/>
              <a:gd name="T39" fmla="*/ 1046 h 1413"/>
              <a:gd name="T40" fmla="*/ 274 w 1321"/>
              <a:gd name="T41" fmla="*/ 1020 h 1413"/>
              <a:gd name="T42" fmla="*/ 170 w 1321"/>
              <a:gd name="T43" fmla="*/ 1033 h 1413"/>
              <a:gd name="T44" fmla="*/ 78 w 1321"/>
              <a:gd name="T45" fmla="*/ 993 h 1413"/>
              <a:gd name="T46" fmla="*/ 104 w 1321"/>
              <a:gd name="T47" fmla="*/ 941 h 1413"/>
              <a:gd name="T48" fmla="*/ 170 w 1321"/>
              <a:gd name="T49" fmla="*/ 941 h 1413"/>
              <a:gd name="T50" fmla="*/ 209 w 1321"/>
              <a:gd name="T51" fmla="*/ 980 h 1413"/>
              <a:gd name="T52" fmla="*/ 274 w 1321"/>
              <a:gd name="T53" fmla="*/ 993 h 1413"/>
              <a:gd name="T54" fmla="*/ 352 w 1321"/>
              <a:gd name="T55" fmla="*/ 928 h 1413"/>
              <a:gd name="T56" fmla="*/ 418 w 1321"/>
              <a:gd name="T57" fmla="*/ 902 h 1413"/>
              <a:gd name="T58" fmla="*/ 287 w 1321"/>
              <a:gd name="T59" fmla="*/ 810 h 1413"/>
              <a:gd name="T60" fmla="*/ 287 w 1321"/>
              <a:gd name="T61" fmla="*/ 732 h 1413"/>
              <a:gd name="T62" fmla="*/ 379 w 1321"/>
              <a:gd name="T63" fmla="*/ 667 h 1413"/>
              <a:gd name="T64" fmla="*/ 457 w 1321"/>
              <a:gd name="T65" fmla="*/ 523 h 1413"/>
              <a:gd name="T66" fmla="*/ 536 w 1321"/>
              <a:gd name="T67" fmla="*/ 261 h 1413"/>
              <a:gd name="T68" fmla="*/ 614 w 1321"/>
              <a:gd name="T69" fmla="*/ 274 h 1413"/>
              <a:gd name="T70" fmla="*/ 640 w 1321"/>
              <a:gd name="T71" fmla="*/ 340 h 1413"/>
              <a:gd name="T72" fmla="*/ 693 w 1321"/>
              <a:gd name="T73" fmla="*/ 392 h 1413"/>
              <a:gd name="T74" fmla="*/ 601 w 1321"/>
              <a:gd name="T75" fmla="*/ 457 h 1413"/>
              <a:gd name="T76" fmla="*/ 601 w 1321"/>
              <a:gd name="T77" fmla="*/ 588 h 1413"/>
              <a:gd name="T78" fmla="*/ 680 w 1321"/>
              <a:gd name="T79" fmla="*/ 549 h 1413"/>
              <a:gd name="T80" fmla="*/ 771 w 1321"/>
              <a:gd name="T81" fmla="*/ 470 h 1413"/>
              <a:gd name="T82" fmla="*/ 823 w 1321"/>
              <a:gd name="T83" fmla="*/ 431 h 1413"/>
              <a:gd name="T84" fmla="*/ 810 w 1321"/>
              <a:gd name="T85" fmla="*/ 379 h 1413"/>
              <a:gd name="T86" fmla="*/ 810 w 1321"/>
              <a:gd name="T87" fmla="*/ 313 h 1413"/>
              <a:gd name="T88" fmla="*/ 732 w 1321"/>
              <a:gd name="T89" fmla="*/ 287 h 1413"/>
              <a:gd name="T90" fmla="*/ 706 w 1321"/>
              <a:gd name="T91" fmla="*/ 196 h 1413"/>
              <a:gd name="T92" fmla="*/ 902 w 1321"/>
              <a:gd name="T93" fmla="*/ 39 h 1413"/>
              <a:gd name="T94" fmla="*/ 1006 w 1321"/>
              <a:gd name="T95" fmla="*/ 39 h 1413"/>
              <a:gd name="T96" fmla="*/ 1150 w 1321"/>
              <a:gd name="T97" fmla="*/ 0 h 1413"/>
              <a:gd name="T98" fmla="*/ 1294 w 1321"/>
              <a:gd name="T99" fmla="*/ 144 h 1413"/>
              <a:gd name="T100" fmla="*/ 1320 w 1321"/>
              <a:gd name="T101" fmla="*/ 235 h 1413"/>
              <a:gd name="T102" fmla="*/ 1255 w 1321"/>
              <a:gd name="T103" fmla="*/ 431 h 1413"/>
              <a:gd name="T104" fmla="*/ 1163 w 1321"/>
              <a:gd name="T105" fmla="*/ 431 h 1413"/>
              <a:gd name="T106" fmla="*/ 1163 w 1321"/>
              <a:gd name="T107" fmla="*/ 510 h 1413"/>
              <a:gd name="T108" fmla="*/ 261 w 1321"/>
              <a:gd name="T109" fmla="*/ 1059 h 1413"/>
              <a:gd name="T110" fmla="*/ 183 w 1321"/>
              <a:gd name="T111" fmla="*/ 1072 h 1413"/>
              <a:gd name="T112" fmla="*/ 117 w 1321"/>
              <a:gd name="T113" fmla="*/ 1046 h 1413"/>
              <a:gd name="T114" fmla="*/ 0 w 1321"/>
              <a:gd name="T115" fmla="*/ 1046 h 1413"/>
              <a:gd name="T116" fmla="*/ 52 w 1321"/>
              <a:gd name="T117" fmla="*/ 1111 h 1413"/>
              <a:gd name="T118" fmla="*/ 222 w 1321"/>
              <a:gd name="T119" fmla="*/ 1163 h 1413"/>
              <a:gd name="T120" fmla="*/ 352 w 1321"/>
              <a:gd name="T121" fmla="*/ 1137 h 1413"/>
              <a:gd name="T122" fmla="*/ 261 w 1321"/>
              <a:gd name="T123" fmla="*/ 1059 h 14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321" h="1413">
                <a:moveTo>
                  <a:pt x="1163" y="510"/>
                </a:moveTo>
                <a:lnTo>
                  <a:pt x="1268" y="536"/>
                </a:lnTo>
                <a:lnTo>
                  <a:pt x="1242" y="654"/>
                </a:lnTo>
                <a:lnTo>
                  <a:pt x="1163" y="745"/>
                </a:lnTo>
                <a:lnTo>
                  <a:pt x="1163" y="810"/>
                </a:lnTo>
                <a:lnTo>
                  <a:pt x="915" y="836"/>
                </a:lnTo>
                <a:lnTo>
                  <a:pt x="993" y="1085"/>
                </a:lnTo>
                <a:lnTo>
                  <a:pt x="902" y="1294"/>
                </a:lnTo>
                <a:lnTo>
                  <a:pt x="954" y="1320"/>
                </a:lnTo>
                <a:lnTo>
                  <a:pt x="915" y="1412"/>
                </a:lnTo>
                <a:lnTo>
                  <a:pt x="810" y="1386"/>
                </a:lnTo>
                <a:lnTo>
                  <a:pt x="837" y="1190"/>
                </a:lnTo>
                <a:lnTo>
                  <a:pt x="771" y="1111"/>
                </a:lnTo>
                <a:lnTo>
                  <a:pt x="640" y="1124"/>
                </a:lnTo>
                <a:lnTo>
                  <a:pt x="588" y="1072"/>
                </a:lnTo>
                <a:lnTo>
                  <a:pt x="405" y="1046"/>
                </a:lnTo>
                <a:lnTo>
                  <a:pt x="405" y="1137"/>
                </a:lnTo>
                <a:lnTo>
                  <a:pt x="352" y="1137"/>
                </a:lnTo>
                <a:lnTo>
                  <a:pt x="366" y="1098"/>
                </a:lnTo>
                <a:lnTo>
                  <a:pt x="339" y="1046"/>
                </a:lnTo>
                <a:lnTo>
                  <a:pt x="274" y="1020"/>
                </a:lnTo>
                <a:lnTo>
                  <a:pt x="170" y="1033"/>
                </a:lnTo>
                <a:lnTo>
                  <a:pt x="78" y="993"/>
                </a:lnTo>
                <a:lnTo>
                  <a:pt x="104" y="941"/>
                </a:lnTo>
                <a:lnTo>
                  <a:pt x="170" y="941"/>
                </a:lnTo>
                <a:lnTo>
                  <a:pt x="209" y="980"/>
                </a:lnTo>
                <a:lnTo>
                  <a:pt x="274" y="993"/>
                </a:lnTo>
                <a:lnTo>
                  <a:pt x="352" y="928"/>
                </a:lnTo>
                <a:lnTo>
                  <a:pt x="418" y="902"/>
                </a:lnTo>
                <a:lnTo>
                  <a:pt x="287" y="810"/>
                </a:lnTo>
                <a:lnTo>
                  <a:pt x="287" y="732"/>
                </a:lnTo>
                <a:lnTo>
                  <a:pt x="379" y="667"/>
                </a:lnTo>
                <a:lnTo>
                  <a:pt x="457" y="523"/>
                </a:lnTo>
                <a:lnTo>
                  <a:pt x="536" y="261"/>
                </a:lnTo>
                <a:lnTo>
                  <a:pt x="614" y="274"/>
                </a:lnTo>
                <a:lnTo>
                  <a:pt x="640" y="340"/>
                </a:lnTo>
                <a:lnTo>
                  <a:pt x="693" y="392"/>
                </a:lnTo>
                <a:lnTo>
                  <a:pt x="601" y="457"/>
                </a:lnTo>
                <a:lnTo>
                  <a:pt x="601" y="588"/>
                </a:lnTo>
                <a:lnTo>
                  <a:pt x="680" y="549"/>
                </a:lnTo>
                <a:lnTo>
                  <a:pt x="771" y="470"/>
                </a:lnTo>
                <a:lnTo>
                  <a:pt x="823" y="431"/>
                </a:lnTo>
                <a:lnTo>
                  <a:pt x="810" y="379"/>
                </a:lnTo>
                <a:lnTo>
                  <a:pt x="810" y="313"/>
                </a:lnTo>
                <a:lnTo>
                  <a:pt x="732" y="287"/>
                </a:lnTo>
                <a:lnTo>
                  <a:pt x="706" y="196"/>
                </a:lnTo>
                <a:lnTo>
                  <a:pt x="902" y="39"/>
                </a:lnTo>
                <a:lnTo>
                  <a:pt x="1006" y="39"/>
                </a:lnTo>
                <a:lnTo>
                  <a:pt x="1150" y="0"/>
                </a:lnTo>
                <a:lnTo>
                  <a:pt x="1294" y="144"/>
                </a:lnTo>
                <a:lnTo>
                  <a:pt x="1320" y="235"/>
                </a:lnTo>
                <a:lnTo>
                  <a:pt x="1255" y="431"/>
                </a:lnTo>
                <a:lnTo>
                  <a:pt x="1163" y="431"/>
                </a:lnTo>
                <a:lnTo>
                  <a:pt x="1163" y="510"/>
                </a:lnTo>
                <a:close/>
                <a:moveTo>
                  <a:pt x="261" y="1059"/>
                </a:moveTo>
                <a:lnTo>
                  <a:pt x="183" y="1072"/>
                </a:lnTo>
                <a:lnTo>
                  <a:pt x="117" y="1046"/>
                </a:lnTo>
                <a:lnTo>
                  <a:pt x="0" y="1046"/>
                </a:lnTo>
                <a:lnTo>
                  <a:pt x="52" y="1111"/>
                </a:lnTo>
                <a:lnTo>
                  <a:pt x="222" y="1163"/>
                </a:lnTo>
                <a:lnTo>
                  <a:pt x="352" y="1137"/>
                </a:lnTo>
                <a:lnTo>
                  <a:pt x="261" y="1059"/>
                </a:lnTo>
                <a:close/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4" name="Freeform 10">
            <a:extLst>
              <a:ext uri="{FF2B5EF4-FFF2-40B4-BE49-F238E27FC236}">
                <a16:creationId xmlns:a16="http://schemas.microsoft.com/office/drawing/2014/main" id="{4AE9AD1A-5024-F20F-375D-34DED60F09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8724" y="3986276"/>
            <a:ext cx="1799965" cy="1782971"/>
          </a:xfrm>
          <a:custGeom>
            <a:avLst/>
            <a:gdLst>
              <a:gd name="T0" fmla="*/ 4419 w 5139"/>
              <a:gd name="T1" fmla="*/ 3740 h 5088"/>
              <a:gd name="T2" fmla="*/ 4314 w 5139"/>
              <a:gd name="T3" fmla="*/ 3884 h 5088"/>
              <a:gd name="T4" fmla="*/ 4249 w 5139"/>
              <a:gd name="T5" fmla="*/ 3910 h 5088"/>
              <a:gd name="T6" fmla="*/ 4184 w 5139"/>
              <a:gd name="T7" fmla="*/ 3976 h 5088"/>
              <a:gd name="T8" fmla="*/ 4014 w 5139"/>
              <a:gd name="T9" fmla="*/ 4106 h 5088"/>
              <a:gd name="T10" fmla="*/ 3674 w 5139"/>
              <a:gd name="T11" fmla="*/ 4224 h 5088"/>
              <a:gd name="T12" fmla="*/ 3491 w 5139"/>
              <a:gd name="T13" fmla="*/ 4080 h 5088"/>
              <a:gd name="T14" fmla="*/ 3412 w 5139"/>
              <a:gd name="T15" fmla="*/ 4002 h 5088"/>
              <a:gd name="T16" fmla="*/ 3268 w 5139"/>
              <a:gd name="T17" fmla="*/ 4080 h 5088"/>
              <a:gd name="T18" fmla="*/ 3059 w 5139"/>
              <a:gd name="T19" fmla="*/ 3989 h 5088"/>
              <a:gd name="T20" fmla="*/ 2785 w 5139"/>
              <a:gd name="T21" fmla="*/ 4080 h 5088"/>
              <a:gd name="T22" fmla="*/ 2589 w 5139"/>
              <a:gd name="T23" fmla="*/ 4263 h 5088"/>
              <a:gd name="T24" fmla="*/ 2589 w 5139"/>
              <a:gd name="T25" fmla="*/ 4485 h 5088"/>
              <a:gd name="T26" fmla="*/ 2301 w 5139"/>
              <a:gd name="T27" fmla="*/ 4485 h 5088"/>
              <a:gd name="T28" fmla="*/ 2079 w 5139"/>
              <a:gd name="T29" fmla="*/ 4446 h 5088"/>
              <a:gd name="T30" fmla="*/ 2013 w 5139"/>
              <a:gd name="T31" fmla="*/ 4355 h 5088"/>
              <a:gd name="T32" fmla="*/ 1713 w 5139"/>
              <a:gd name="T33" fmla="*/ 4237 h 5088"/>
              <a:gd name="T34" fmla="*/ 1464 w 5139"/>
              <a:gd name="T35" fmla="*/ 4302 h 5088"/>
              <a:gd name="T36" fmla="*/ 876 w 5139"/>
              <a:gd name="T37" fmla="*/ 3949 h 5088"/>
              <a:gd name="T38" fmla="*/ 1033 w 5139"/>
              <a:gd name="T39" fmla="*/ 3217 h 5088"/>
              <a:gd name="T40" fmla="*/ 1124 w 5139"/>
              <a:gd name="T41" fmla="*/ 2393 h 5088"/>
              <a:gd name="T42" fmla="*/ 824 w 5139"/>
              <a:gd name="T43" fmla="*/ 1870 h 5088"/>
              <a:gd name="T44" fmla="*/ 0 w 5139"/>
              <a:gd name="T45" fmla="*/ 1308 h 5088"/>
              <a:gd name="T46" fmla="*/ 0 w 5139"/>
              <a:gd name="T47" fmla="*/ 1151 h 5088"/>
              <a:gd name="T48" fmla="*/ 379 w 5139"/>
              <a:gd name="T49" fmla="*/ 1007 h 5088"/>
              <a:gd name="T50" fmla="*/ 719 w 5139"/>
              <a:gd name="T51" fmla="*/ 1177 h 5088"/>
              <a:gd name="T52" fmla="*/ 1137 w 5139"/>
              <a:gd name="T53" fmla="*/ 850 h 5088"/>
              <a:gd name="T54" fmla="*/ 1242 w 5139"/>
              <a:gd name="T55" fmla="*/ 641 h 5088"/>
              <a:gd name="T56" fmla="*/ 1320 w 5139"/>
              <a:gd name="T57" fmla="*/ 772 h 5088"/>
              <a:gd name="T58" fmla="*/ 1791 w 5139"/>
              <a:gd name="T59" fmla="*/ 798 h 5088"/>
              <a:gd name="T60" fmla="*/ 2236 w 5139"/>
              <a:gd name="T61" fmla="*/ 497 h 5088"/>
              <a:gd name="T62" fmla="*/ 2667 w 5139"/>
              <a:gd name="T63" fmla="*/ 0 h 5088"/>
              <a:gd name="T64" fmla="*/ 2850 w 5139"/>
              <a:gd name="T65" fmla="*/ 196 h 5088"/>
              <a:gd name="T66" fmla="*/ 2981 w 5139"/>
              <a:gd name="T67" fmla="*/ 380 h 5088"/>
              <a:gd name="T68" fmla="*/ 3203 w 5139"/>
              <a:gd name="T69" fmla="*/ 589 h 5088"/>
              <a:gd name="T70" fmla="*/ 3412 w 5139"/>
              <a:gd name="T71" fmla="*/ 537 h 5088"/>
              <a:gd name="T72" fmla="*/ 3635 w 5139"/>
              <a:gd name="T73" fmla="*/ 850 h 5088"/>
              <a:gd name="T74" fmla="*/ 3896 w 5139"/>
              <a:gd name="T75" fmla="*/ 890 h 5088"/>
              <a:gd name="T76" fmla="*/ 4563 w 5139"/>
              <a:gd name="T77" fmla="*/ 1164 h 5088"/>
              <a:gd name="T78" fmla="*/ 4367 w 5139"/>
              <a:gd name="T79" fmla="*/ 1870 h 5088"/>
              <a:gd name="T80" fmla="*/ 4171 w 5139"/>
              <a:gd name="T81" fmla="*/ 1936 h 5088"/>
              <a:gd name="T82" fmla="*/ 3948 w 5139"/>
              <a:gd name="T83" fmla="*/ 2289 h 5088"/>
              <a:gd name="T84" fmla="*/ 3818 w 5139"/>
              <a:gd name="T85" fmla="*/ 2537 h 5088"/>
              <a:gd name="T86" fmla="*/ 3857 w 5139"/>
              <a:gd name="T87" fmla="*/ 2629 h 5088"/>
              <a:gd name="T88" fmla="*/ 4053 w 5139"/>
              <a:gd name="T89" fmla="*/ 2472 h 5088"/>
              <a:gd name="T90" fmla="*/ 4158 w 5139"/>
              <a:gd name="T91" fmla="*/ 2773 h 5088"/>
              <a:gd name="T92" fmla="*/ 4079 w 5139"/>
              <a:gd name="T93" fmla="*/ 2851 h 5088"/>
              <a:gd name="T94" fmla="*/ 4092 w 5139"/>
              <a:gd name="T95" fmla="*/ 3165 h 5088"/>
              <a:gd name="T96" fmla="*/ 4119 w 5139"/>
              <a:gd name="T97" fmla="*/ 3335 h 5088"/>
              <a:gd name="T98" fmla="*/ 4105 w 5139"/>
              <a:gd name="T99" fmla="*/ 3544 h 5088"/>
              <a:gd name="T100" fmla="*/ 4406 w 5139"/>
              <a:gd name="T101" fmla="*/ 3648 h 5088"/>
              <a:gd name="T102" fmla="*/ 5047 w 5139"/>
              <a:gd name="T103" fmla="*/ 4289 h 5088"/>
              <a:gd name="T104" fmla="*/ 4955 w 5139"/>
              <a:gd name="T105" fmla="*/ 4394 h 5088"/>
              <a:gd name="T106" fmla="*/ 4785 w 5139"/>
              <a:gd name="T107" fmla="*/ 4799 h 5088"/>
              <a:gd name="T108" fmla="*/ 4811 w 5139"/>
              <a:gd name="T109" fmla="*/ 4917 h 5088"/>
              <a:gd name="T110" fmla="*/ 4837 w 5139"/>
              <a:gd name="T111" fmla="*/ 5008 h 5088"/>
              <a:gd name="T112" fmla="*/ 5073 w 5139"/>
              <a:gd name="T113" fmla="*/ 5048 h 5088"/>
              <a:gd name="T114" fmla="*/ 5138 w 5139"/>
              <a:gd name="T115" fmla="*/ 4590 h 50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139" h="5088">
                <a:moveTo>
                  <a:pt x="4406" y="3648"/>
                </a:moveTo>
                <a:lnTo>
                  <a:pt x="4419" y="3740"/>
                </a:lnTo>
                <a:lnTo>
                  <a:pt x="4354" y="3871"/>
                </a:lnTo>
                <a:lnTo>
                  <a:pt x="4314" y="3884"/>
                </a:lnTo>
                <a:lnTo>
                  <a:pt x="4276" y="3871"/>
                </a:lnTo>
                <a:lnTo>
                  <a:pt x="4249" y="3910"/>
                </a:lnTo>
                <a:lnTo>
                  <a:pt x="4223" y="3910"/>
                </a:lnTo>
                <a:lnTo>
                  <a:pt x="4184" y="3976"/>
                </a:lnTo>
                <a:lnTo>
                  <a:pt x="4145" y="3976"/>
                </a:lnTo>
                <a:lnTo>
                  <a:pt x="4014" y="4106"/>
                </a:lnTo>
                <a:lnTo>
                  <a:pt x="3975" y="4171"/>
                </a:lnTo>
                <a:lnTo>
                  <a:pt x="3674" y="4224"/>
                </a:lnTo>
                <a:lnTo>
                  <a:pt x="3504" y="4145"/>
                </a:lnTo>
                <a:lnTo>
                  <a:pt x="3491" y="4080"/>
                </a:lnTo>
                <a:lnTo>
                  <a:pt x="3386" y="4067"/>
                </a:lnTo>
                <a:lnTo>
                  <a:pt x="3412" y="4002"/>
                </a:lnTo>
                <a:lnTo>
                  <a:pt x="3360" y="3962"/>
                </a:lnTo>
                <a:lnTo>
                  <a:pt x="3268" y="4080"/>
                </a:lnTo>
                <a:lnTo>
                  <a:pt x="3164" y="4002"/>
                </a:lnTo>
                <a:lnTo>
                  <a:pt x="3059" y="3989"/>
                </a:lnTo>
                <a:lnTo>
                  <a:pt x="2981" y="3923"/>
                </a:lnTo>
                <a:lnTo>
                  <a:pt x="2785" y="4080"/>
                </a:lnTo>
                <a:lnTo>
                  <a:pt x="2707" y="4067"/>
                </a:lnTo>
                <a:lnTo>
                  <a:pt x="2589" y="4263"/>
                </a:lnTo>
                <a:lnTo>
                  <a:pt x="2628" y="4342"/>
                </a:lnTo>
                <a:lnTo>
                  <a:pt x="2589" y="4485"/>
                </a:lnTo>
                <a:lnTo>
                  <a:pt x="2445" y="4564"/>
                </a:lnTo>
                <a:lnTo>
                  <a:pt x="2301" y="4485"/>
                </a:lnTo>
                <a:lnTo>
                  <a:pt x="2196" y="4525"/>
                </a:lnTo>
                <a:lnTo>
                  <a:pt x="2079" y="4446"/>
                </a:lnTo>
                <a:lnTo>
                  <a:pt x="2079" y="4394"/>
                </a:lnTo>
                <a:lnTo>
                  <a:pt x="2013" y="4355"/>
                </a:lnTo>
                <a:lnTo>
                  <a:pt x="1948" y="4355"/>
                </a:lnTo>
                <a:lnTo>
                  <a:pt x="1713" y="4237"/>
                </a:lnTo>
                <a:lnTo>
                  <a:pt x="1661" y="4276"/>
                </a:lnTo>
                <a:lnTo>
                  <a:pt x="1464" y="4302"/>
                </a:lnTo>
                <a:lnTo>
                  <a:pt x="850" y="4041"/>
                </a:lnTo>
                <a:lnTo>
                  <a:pt x="876" y="3949"/>
                </a:lnTo>
                <a:lnTo>
                  <a:pt x="732" y="3884"/>
                </a:lnTo>
                <a:lnTo>
                  <a:pt x="1033" y="3217"/>
                </a:lnTo>
                <a:lnTo>
                  <a:pt x="1111" y="2773"/>
                </a:lnTo>
                <a:lnTo>
                  <a:pt x="1124" y="2393"/>
                </a:lnTo>
                <a:lnTo>
                  <a:pt x="797" y="2053"/>
                </a:lnTo>
                <a:lnTo>
                  <a:pt x="824" y="1870"/>
                </a:lnTo>
                <a:lnTo>
                  <a:pt x="588" y="1622"/>
                </a:lnTo>
                <a:lnTo>
                  <a:pt x="0" y="1308"/>
                </a:lnTo>
                <a:lnTo>
                  <a:pt x="157" y="1269"/>
                </a:lnTo>
                <a:lnTo>
                  <a:pt x="0" y="1151"/>
                </a:lnTo>
                <a:lnTo>
                  <a:pt x="144" y="1007"/>
                </a:lnTo>
                <a:lnTo>
                  <a:pt x="379" y="1007"/>
                </a:lnTo>
                <a:lnTo>
                  <a:pt x="575" y="981"/>
                </a:lnTo>
                <a:lnTo>
                  <a:pt x="719" y="1177"/>
                </a:lnTo>
                <a:lnTo>
                  <a:pt x="1137" y="1151"/>
                </a:lnTo>
                <a:lnTo>
                  <a:pt x="1137" y="850"/>
                </a:lnTo>
                <a:lnTo>
                  <a:pt x="1072" y="615"/>
                </a:lnTo>
                <a:lnTo>
                  <a:pt x="1242" y="641"/>
                </a:lnTo>
                <a:lnTo>
                  <a:pt x="1347" y="615"/>
                </a:lnTo>
                <a:lnTo>
                  <a:pt x="1320" y="772"/>
                </a:lnTo>
                <a:lnTo>
                  <a:pt x="1634" y="863"/>
                </a:lnTo>
                <a:lnTo>
                  <a:pt x="1791" y="798"/>
                </a:lnTo>
                <a:lnTo>
                  <a:pt x="1791" y="733"/>
                </a:lnTo>
                <a:lnTo>
                  <a:pt x="2236" y="497"/>
                </a:lnTo>
                <a:lnTo>
                  <a:pt x="2340" y="105"/>
                </a:lnTo>
                <a:lnTo>
                  <a:pt x="2667" y="0"/>
                </a:lnTo>
                <a:lnTo>
                  <a:pt x="2745" y="196"/>
                </a:lnTo>
                <a:lnTo>
                  <a:pt x="2850" y="196"/>
                </a:lnTo>
                <a:lnTo>
                  <a:pt x="2876" y="327"/>
                </a:lnTo>
                <a:lnTo>
                  <a:pt x="2981" y="380"/>
                </a:lnTo>
                <a:lnTo>
                  <a:pt x="3164" y="445"/>
                </a:lnTo>
                <a:lnTo>
                  <a:pt x="3203" y="589"/>
                </a:lnTo>
                <a:lnTo>
                  <a:pt x="3295" y="641"/>
                </a:lnTo>
                <a:lnTo>
                  <a:pt x="3412" y="537"/>
                </a:lnTo>
                <a:lnTo>
                  <a:pt x="3425" y="706"/>
                </a:lnTo>
                <a:lnTo>
                  <a:pt x="3635" y="850"/>
                </a:lnTo>
                <a:lnTo>
                  <a:pt x="3765" y="890"/>
                </a:lnTo>
                <a:lnTo>
                  <a:pt x="3896" y="890"/>
                </a:lnTo>
                <a:lnTo>
                  <a:pt x="4066" y="1060"/>
                </a:lnTo>
                <a:lnTo>
                  <a:pt x="4563" y="1164"/>
                </a:lnTo>
                <a:lnTo>
                  <a:pt x="4406" y="1399"/>
                </a:lnTo>
                <a:lnTo>
                  <a:pt x="4367" y="1870"/>
                </a:lnTo>
                <a:lnTo>
                  <a:pt x="4288" y="1975"/>
                </a:lnTo>
                <a:lnTo>
                  <a:pt x="4171" y="1936"/>
                </a:lnTo>
                <a:lnTo>
                  <a:pt x="4171" y="2014"/>
                </a:lnTo>
                <a:lnTo>
                  <a:pt x="3948" y="2289"/>
                </a:lnTo>
                <a:lnTo>
                  <a:pt x="3831" y="2419"/>
                </a:lnTo>
                <a:lnTo>
                  <a:pt x="3818" y="2537"/>
                </a:lnTo>
                <a:lnTo>
                  <a:pt x="3753" y="2616"/>
                </a:lnTo>
                <a:lnTo>
                  <a:pt x="3857" y="2629"/>
                </a:lnTo>
                <a:lnTo>
                  <a:pt x="3883" y="2498"/>
                </a:lnTo>
                <a:lnTo>
                  <a:pt x="4053" y="2472"/>
                </a:lnTo>
                <a:lnTo>
                  <a:pt x="4092" y="2629"/>
                </a:lnTo>
                <a:lnTo>
                  <a:pt x="4158" y="2773"/>
                </a:lnTo>
                <a:lnTo>
                  <a:pt x="4158" y="2773"/>
                </a:lnTo>
                <a:lnTo>
                  <a:pt x="4079" y="2851"/>
                </a:lnTo>
                <a:lnTo>
                  <a:pt x="4197" y="3073"/>
                </a:lnTo>
                <a:lnTo>
                  <a:pt x="4092" y="3165"/>
                </a:lnTo>
                <a:lnTo>
                  <a:pt x="4001" y="3178"/>
                </a:lnTo>
                <a:lnTo>
                  <a:pt x="4119" y="3335"/>
                </a:lnTo>
                <a:lnTo>
                  <a:pt x="4145" y="3426"/>
                </a:lnTo>
                <a:lnTo>
                  <a:pt x="4105" y="3544"/>
                </a:lnTo>
                <a:lnTo>
                  <a:pt x="4236" y="3675"/>
                </a:lnTo>
                <a:lnTo>
                  <a:pt x="4406" y="3648"/>
                </a:lnTo>
                <a:close/>
                <a:moveTo>
                  <a:pt x="5112" y="4276"/>
                </a:moveTo>
                <a:lnTo>
                  <a:pt x="5047" y="4289"/>
                </a:lnTo>
                <a:lnTo>
                  <a:pt x="5034" y="4407"/>
                </a:lnTo>
                <a:lnTo>
                  <a:pt x="4955" y="4394"/>
                </a:lnTo>
                <a:lnTo>
                  <a:pt x="4772" y="4551"/>
                </a:lnTo>
                <a:lnTo>
                  <a:pt x="4785" y="4799"/>
                </a:lnTo>
                <a:lnTo>
                  <a:pt x="4837" y="4825"/>
                </a:lnTo>
                <a:lnTo>
                  <a:pt x="4811" y="4917"/>
                </a:lnTo>
                <a:lnTo>
                  <a:pt x="4851" y="4943"/>
                </a:lnTo>
                <a:lnTo>
                  <a:pt x="4837" y="5008"/>
                </a:lnTo>
                <a:lnTo>
                  <a:pt x="4968" y="5087"/>
                </a:lnTo>
                <a:lnTo>
                  <a:pt x="5073" y="5048"/>
                </a:lnTo>
                <a:lnTo>
                  <a:pt x="5112" y="4799"/>
                </a:lnTo>
                <a:lnTo>
                  <a:pt x="5138" y="4590"/>
                </a:lnTo>
                <a:lnTo>
                  <a:pt x="5112" y="4276"/>
                </a:lnTo>
                <a:close/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5" name="Freeform 11">
            <a:extLst>
              <a:ext uri="{FF2B5EF4-FFF2-40B4-BE49-F238E27FC236}">
                <a16:creationId xmlns:a16="http://schemas.microsoft.com/office/drawing/2014/main" id="{23D37D83-1DCF-2436-3142-44D597A22B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3673" y="4160864"/>
            <a:ext cx="508316" cy="517587"/>
          </a:xfrm>
          <a:custGeom>
            <a:avLst/>
            <a:gdLst>
              <a:gd name="T0" fmla="*/ 1452 w 1453"/>
              <a:gd name="T1" fmla="*/ 732 h 1479"/>
              <a:gd name="T2" fmla="*/ 1439 w 1453"/>
              <a:gd name="T3" fmla="*/ 824 h 1479"/>
              <a:gd name="T4" fmla="*/ 1321 w 1453"/>
              <a:gd name="T5" fmla="*/ 863 h 1479"/>
              <a:gd name="T6" fmla="*/ 1216 w 1453"/>
              <a:gd name="T7" fmla="*/ 850 h 1479"/>
              <a:gd name="T8" fmla="*/ 1190 w 1453"/>
              <a:gd name="T9" fmla="*/ 902 h 1479"/>
              <a:gd name="T10" fmla="*/ 1072 w 1453"/>
              <a:gd name="T11" fmla="*/ 837 h 1479"/>
              <a:gd name="T12" fmla="*/ 1072 w 1453"/>
              <a:gd name="T13" fmla="*/ 955 h 1479"/>
              <a:gd name="T14" fmla="*/ 1020 w 1453"/>
              <a:gd name="T15" fmla="*/ 1295 h 1479"/>
              <a:gd name="T16" fmla="*/ 1020 w 1453"/>
              <a:gd name="T17" fmla="*/ 1360 h 1479"/>
              <a:gd name="T18" fmla="*/ 942 w 1453"/>
              <a:gd name="T19" fmla="*/ 1478 h 1479"/>
              <a:gd name="T20" fmla="*/ 850 w 1453"/>
              <a:gd name="T21" fmla="*/ 1425 h 1479"/>
              <a:gd name="T22" fmla="*/ 706 w 1453"/>
              <a:gd name="T23" fmla="*/ 693 h 1479"/>
              <a:gd name="T24" fmla="*/ 523 w 1453"/>
              <a:gd name="T25" fmla="*/ 641 h 1479"/>
              <a:gd name="T26" fmla="*/ 144 w 1453"/>
              <a:gd name="T27" fmla="*/ 170 h 1479"/>
              <a:gd name="T28" fmla="*/ 0 w 1453"/>
              <a:gd name="T29" fmla="*/ 157 h 1479"/>
              <a:gd name="T30" fmla="*/ 249 w 1453"/>
              <a:gd name="T31" fmla="*/ 0 h 1479"/>
              <a:gd name="T32" fmla="*/ 628 w 1453"/>
              <a:gd name="T33" fmla="*/ 79 h 1479"/>
              <a:gd name="T34" fmla="*/ 772 w 1453"/>
              <a:gd name="T35" fmla="*/ 40 h 1479"/>
              <a:gd name="T36" fmla="*/ 916 w 1453"/>
              <a:gd name="T37" fmla="*/ 170 h 1479"/>
              <a:gd name="T38" fmla="*/ 1046 w 1453"/>
              <a:gd name="T39" fmla="*/ 406 h 1479"/>
              <a:gd name="T40" fmla="*/ 1151 w 1453"/>
              <a:gd name="T41" fmla="*/ 432 h 1479"/>
              <a:gd name="T42" fmla="*/ 1334 w 1453"/>
              <a:gd name="T43" fmla="*/ 680 h 1479"/>
              <a:gd name="T44" fmla="*/ 1452 w 1453"/>
              <a:gd name="T45" fmla="*/ 732 h 1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453" h="1479">
                <a:moveTo>
                  <a:pt x="1452" y="732"/>
                </a:moveTo>
                <a:lnTo>
                  <a:pt x="1439" y="824"/>
                </a:lnTo>
                <a:lnTo>
                  <a:pt x="1321" y="863"/>
                </a:lnTo>
                <a:lnTo>
                  <a:pt x="1216" y="850"/>
                </a:lnTo>
                <a:lnTo>
                  <a:pt x="1190" y="902"/>
                </a:lnTo>
                <a:lnTo>
                  <a:pt x="1072" y="837"/>
                </a:lnTo>
                <a:lnTo>
                  <a:pt x="1072" y="955"/>
                </a:lnTo>
                <a:lnTo>
                  <a:pt x="1020" y="1295"/>
                </a:lnTo>
                <a:lnTo>
                  <a:pt x="1020" y="1360"/>
                </a:lnTo>
                <a:lnTo>
                  <a:pt x="942" y="1478"/>
                </a:lnTo>
                <a:lnTo>
                  <a:pt x="850" y="1425"/>
                </a:lnTo>
                <a:lnTo>
                  <a:pt x="706" y="693"/>
                </a:lnTo>
                <a:lnTo>
                  <a:pt x="523" y="641"/>
                </a:lnTo>
                <a:lnTo>
                  <a:pt x="144" y="170"/>
                </a:lnTo>
                <a:lnTo>
                  <a:pt x="0" y="157"/>
                </a:lnTo>
                <a:lnTo>
                  <a:pt x="249" y="0"/>
                </a:lnTo>
                <a:lnTo>
                  <a:pt x="628" y="79"/>
                </a:lnTo>
                <a:lnTo>
                  <a:pt x="772" y="40"/>
                </a:lnTo>
                <a:lnTo>
                  <a:pt x="916" y="170"/>
                </a:lnTo>
                <a:lnTo>
                  <a:pt x="1046" y="406"/>
                </a:lnTo>
                <a:lnTo>
                  <a:pt x="1151" y="432"/>
                </a:lnTo>
                <a:lnTo>
                  <a:pt x="1334" y="680"/>
                </a:lnTo>
                <a:lnTo>
                  <a:pt x="1452" y="732"/>
                </a:lnTo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6" name="Freeform 12">
            <a:extLst>
              <a:ext uri="{FF2B5EF4-FFF2-40B4-BE49-F238E27FC236}">
                <a16:creationId xmlns:a16="http://schemas.microsoft.com/office/drawing/2014/main" id="{75611D34-64B7-60BA-37ED-69E15E6F5C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23087" y="5256296"/>
            <a:ext cx="261111" cy="312097"/>
          </a:xfrm>
          <a:custGeom>
            <a:avLst/>
            <a:gdLst>
              <a:gd name="T0" fmla="*/ 706 w 747"/>
              <a:gd name="T1" fmla="*/ 392 h 891"/>
              <a:gd name="T2" fmla="*/ 628 w 747"/>
              <a:gd name="T3" fmla="*/ 432 h 891"/>
              <a:gd name="T4" fmla="*/ 641 w 747"/>
              <a:gd name="T5" fmla="*/ 523 h 891"/>
              <a:gd name="T6" fmla="*/ 549 w 747"/>
              <a:gd name="T7" fmla="*/ 563 h 891"/>
              <a:gd name="T8" fmla="*/ 523 w 747"/>
              <a:gd name="T9" fmla="*/ 497 h 891"/>
              <a:gd name="T10" fmla="*/ 405 w 747"/>
              <a:gd name="T11" fmla="*/ 720 h 891"/>
              <a:gd name="T12" fmla="*/ 445 w 747"/>
              <a:gd name="T13" fmla="*/ 785 h 891"/>
              <a:gd name="T14" fmla="*/ 445 w 747"/>
              <a:gd name="T15" fmla="*/ 890 h 891"/>
              <a:gd name="T16" fmla="*/ 301 w 747"/>
              <a:gd name="T17" fmla="*/ 798 h 891"/>
              <a:gd name="T18" fmla="*/ 209 w 747"/>
              <a:gd name="T19" fmla="*/ 706 h 891"/>
              <a:gd name="T20" fmla="*/ 105 w 747"/>
              <a:gd name="T21" fmla="*/ 654 h 891"/>
              <a:gd name="T22" fmla="*/ 0 w 747"/>
              <a:gd name="T23" fmla="*/ 641 h 891"/>
              <a:gd name="T24" fmla="*/ 13 w 747"/>
              <a:gd name="T25" fmla="*/ 576 h 891"/>
              <a:gd name="T26" fmla="*/ 79 w 747"/>
              <a:gd name="T27" fmla="*/ 484 h 891"/>
              <a:gd name="T28" fmla="*/ 66 w 747"/>
              <a:gd name="T29" fmla="*/ 327 h 891"/>
              <a:gd name="T30" fmla="*/ 118 w 747"/>
              <a:gd name="T31" fmla="*/ 275 h 891"/>
              <a:gd name="T32" fmla="*/ 39 w 747"/>
              <a:gd name="T33" fmla="*/ 183 h 891"/>
              <a:gd name="T34" fmla="*/ 0 w 747"/>
              <a:gd name="T35" fmla="*/ 26 h 891"/>
              <a:gd name="T36" fmla="*/ 92 w 747"/>
              <a:gd name="T37" fmla="*/ 0 h 891"/>
              <a:gd name="T38" fmla="*/ 236 w 747"/>
              <a:gd name="T39" fmla="*/ 53 h 891"/>
              <a:gd name="T40" fmla="*/ 484 w 747"/>
              <a:gd name="T41" fmla="*/ 249 h 891"/>
              <a:gd name="T42" fmla="*/ 746 w 747"/>
              <a:gd name="T43" fmla="*/ 327 h 891"/>
              <a:gd name="T44" fmla="*/ 706 w 747"/>
              <a:gd name="T45" fmla="*/ 392 h 8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747" h="891">
                <a:moveTo>
                  <a:pt x="706" y="392"/>
                </a:moveTo>
                <a:lnTo>
                  <a:pt x="628" y="432"/>
                </a:lnTo>
                <a:lnTo>
                  <a:pt x="641" y="523"/>
                </a:lnTo>
                <a:lnTo>
                  <a:pt x="549" y="563"/>
                </a:lnTo>
                <a:lnTo>
                  <a:pt x="523" y="497"/>
                </a:lnTo>
                <a:lnTo>
                  <a:pt x="405" y="720"/>
                </a:lnTo>
                <a:lnTo>
                  <a:pt x="445" y="785"/>
                </a:lnTo>
                <a:lnTo>
                  <a:pt x="445" y="890"/>
                </a:lnTo>
                <a:lnTo>
                  <a:pt x="301" y="798"/>
                </a:lnTo>
                <a:lnTo>
                  <a:pt x="209" y="706"/>
                </a:lnTo>
                <a:lnTo>
                  <a:pt x="105" y="654"/>
                </a:lnTo>
                <a:lnTo>
                  <a:pt x="0" y="641"/>
                </a:lnTo>
                <a:lnTo>
                  <a:pt x="13" y="576"/>
                </a:lnTo>
                <a:lnTo>
                  <a:pt x="79" y="484"/>
                </a:lnTo>
                <a:lnTo>
                  <a:pt x="66" y="327"/>
                </a:lnTo>
                <a:lnTo>
                  <a:pt x="118" y="275"/>
                </a:lnTo>
                <a:lnTo>
                  <a:pt x="39" y="183"/>
                </a:lnTo>
                <a:lnTo>
                  <a:pt x="0" y="26"/>
                </a:lnTo>
                <a:lnTo>
                  <a:pt x="92" y="0"/>
                </a:lnTo>
                <a:lnTo>
                  <a:pt x="236" y="53"/>
                </a:lnTo>
                <a:lnTo>
                  <a:pt x="484" y="249"/>
                </a:lnTo>
                <a:lnTo>
                  <a:pt x="746" y="327"/>
                </a:lnTo>
                <a:lnTo>
                  <a:pt x="706" y="392"/>
                </a:lnTo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7" name="Freeform 13">
            <a:extLst>
              <a:ext uri="{FF2B5EF4-FFF2-40B4-BE49-F238E27FC236}">
                <a16:creationId xmlns:a16="http://schemas.microsoft.com/office/drawing/2014/main" id="{3DB788D7-307D-789A-4C2E-17CAEC2555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22134" y="4939564"/>
            <a:ext cx="825049" cy="645825"/>
          </a:xfrm>
          <a:custGeom>
            <a:avLst/>
            <a:gdLst>
              <a:gd name="T0" fmla="*/ 2249 w 2355"/>
              <a:gd name="T1" fmla="*/ 262 h 1845"/>
              <a:gd name="T2" fmla="*/ 2158 w 2355"/>
              <a:gd name="T3" fmla="*/ 379 h 1845"/>
              <a:gd name="T4" fmla="*/ 2171 w 2355"/>
              <a:gd name="T5" fmla="*/ 654 h 1845"/>
              <a:gd name="T6" fmla="*/ 2079 w 2355"/>
              <a:gd name="T7" fmla="*/ 850 h 1845"/>
              <a:gd name="T8" fmla="*/ 2171 w 2355"/>
              <a:gd name="T9" fmla="*/ 863 h 1845"/>
              <a:gd name="T10" fmla="*/ 2328 w 2355"/>
              <a:gd name="T11" fmla="*/ 1033 h 1845"/>
              <a:gd name="T12" fmla="*/ 2184 w 2355"/>
              <a:gd name="T13" fmla="*/ 1125 h 1845"/>
              <a:gd name="T14" fmla="*/ 2040 w 2355"/>
              <a:gd name="T15" fmla="*/ 1072 h 1845"/>
              <a:gd name="T16" fmla="*/ 1831 w 2355"/>
              <a:gd name="T17" fmla="*/ 1203 h 1845"/>
              <a:gd name="T18" fmla="*/ 1726 w 2355"/>
              <a:gd name="T19" fmla="*/ 1334 h 1845"/>
              <a:gd name="T20" fmla="*/ 1674 w 2355"/>
              <a:gd name="T21" fmla="*/ 1373 h 1845"/>
              <a:gd name="T22" fmla="*/ 1687 w 2355"/>
              <a:gd name="T23" fmla="*/ 1451 h 1845"/>
              <a:gd name="T24" fmla="*/ 1648 w 2355"/>
              <a:gd name="T25" fmla="*/ 1569 h 1845"/>
              <a:gd name="T26" fmla="*/ 1413 w 2355"/>
              <a:gd name="T27" fmla="*/ 1700 h 1845"/>
              <a:gd name="T28" fmla="*/ 1242 w 2355"/>
              <a:gd name="T29" fmla="*/ 1661 h 1845"/>
              <a:gd name="T30" fmla="*/ 1164 w 2355"/>
              <a:gd name="T31" fmla="*/ 1674 h 1845"/>
              <a:gd name="T32" fmla="*/ 1059 w 2355"/>
              <a:gd name="T33" fmla="*/ 1608 h 1845"/>
              <a:gd name="T34" fmla="*/ 955 w 2355"/>
              <a:gd name="T35" fmla="*/ 1622 h 1845"/>
              <a:gd name="T36" fmla="*/ 824 w 2355"/>
              <a:gd name="T37" fmla="*/ 1713 h 1845"/>
              <a:gd name="T38" fmla="*/ 615 w 2355"/>
              <a:gd name="T39" fmla="*/ 1779 h 1845"/>
              <a:gd name="T40" fmla="*/ 484 w 2355"/>
              <a:gd name="T41" fmla="*/ 1844 h 1845"/>
              <a:gd name="T42" fmla="*/ 445 w 2355"/>
              <a:gd name="T43" fmla="*/ 1661 h 1845"/>
              <a:gd name="T44" fmla="*/ 353 w 2355"/>
              <a:gd name="T45" fmla="*/ 1491 h 1845"/>
              <a:gd name="T46" fmla="*/ 196 w 2355"/>
              <a:gd name="T47" fmla="*/ 1438 h 1845"/>
              <a:gd name="T48" fmla="*/ 157 w 2355"/>
              <a:gd name="T49" fmla="*/ 1373 h 1845"/>
              <a:gd name="T50" fmla="*/ 196 w 2355"/>
              <a:gd name="T51" fmla="*/ 1282 h 1845"/>
              <a:gd name="T52" fmla="*/ 157 w 2355"/>
              <a:gd name="T53" fmla="*/ 1242 h 1845"/>
              <a:gd name="T54" fmla="*/ 144 w 2355"/>
              <a:gd name="T55" fmla="*/ 1099 h 1845"/>
              <a:gd name="T56" fmla="*/ 196 w 2355"/>
              <a:gd name="T57" fmla="*/ 1059 h 1845"/>
              <a:gd name="T58" fmla="*/ 314 w 2355"/>
              <a:gd name="T59" fmla="*/ 863 h 1845"/>
              <a:gd name="T60" fmla="*/ 118 w 2355"/>
              <a:gd name="T61" fmla="*/ 771 h 1845"/>
              <a:gd name="T62" fmla="*/ 66 w 2355"/>
              <a:gd name="T63" fmla="*/ 667 h 1845"/>
              <a:gd name="T64" fmla="*/ 13 w 2355"/>
              <a:gd name="T65" fmla="*/ 615 h 1845"/>
              <a:gd name="T66" fmla="*/ 0 w 2355"/>
              <a:gd name="T67" fmla="*/ 536 h 1845"/>
              <a:gd name="T68" fmla="*/ 66 w 2355"/>
              <a:gd name="T69" fmla="*/ 432 h 1845"/>
              <a:gd name="T70" fmla="*/ 39 w 2355"/>
              <a:gd name="T71" fmla="*/ 327 h 1845"/>
              <a:gd name="T72" fmla="*/ 196 w 2355"/>
              <a:gd name="T73" fmla="*/ 379 h 1845"/>
              <a:gd name="T74" fmla="*/ 183 w 2355"/>
              <a:gd name="T75" fmla="*/ 484 h 1845"/>
              <a:gd name="T76" fmla="*/ 406 w 2355"/>
              <a:gd name="T77" fmla="*/ 471 h 1845"/>
              <a:gd name="T78" fmla="*/ 719 w 2355"/>
              <a:gd name="T79" fmla="*/ 484 h 1845"/>
              <a:gd name="T80" fmla="*/ 890 w 2355"/>
              <a:gd name="T81" fmla="*/ 432 h 1845"/>
              <a:gd name="T82" fmla="*/ 1151 w 2355"/>
              <a:gd name="T83" fmla="*/ 432 h 1845"/>
              <a:gd name="T84" fmla="*/ 1269 w 2355"/>
              <a:gd name="T85" fmla="*/ 379 h 1845"/>
              <a:gd name="T86" fmla="*/ 1334 w 2355"/>
              <a:gd name="T87" fmla="*/ 196 h 1845"/>
              <a:gd name="T88" fmla="*/ 1739 w 2355"/>
              <a:gd name="T89" fmla="*/ 0 h 1845"/>
              <a:gd name="T90" fmla="*/ 1922 w 2355"/>
              <a:gd name="T91" fmla="*/ 39 h 1845"/>
              <a:gd name="T92" fmla="*/ 2027 w 2355"/>
              <a:gd name="T93" fmla="*/ 39 h 1845"/>
              <a:gd name="T94" fmla="*/ 2092 w 2355"/>
              <a:gd name="T95" fmla="*/ 79 h 1845"/>
              <a:gd name="T96" fmla="*/ 2171 w 2355"/>
              <a:gd name="T97" fmla="*/ 105 h 1845"/>
              <a:gd name="T98" fmla="*/ 2315 w 2355"/>
              <a:gd name="T99" fmla="*/ 79 h 1845"/>
              <a:gd name="T100" fmla="*/ 2354 w 2355"/>
              <a:gd name="T101" fmla="*/ 157 h 1845"/>
              <a:gd name="T102" fmla="*/ 2328 w 2355"/>
              <a:gd name="T103" fmla="*/ 275 h 1845"/>
              <a:gd name="T104" fmla="*/ 2249 w 2355"/>
              <a:gd name="T105" fmla="*/ 262 h 18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355" h="1845">
                <a:moveTo>
                  <a:pt x="2249" y="262"/>
                </a:moveTo>
                <a:lnTo>
                  <a:pt x="2158" y="379"/>
                </a:lnTo>
                <a:lnTo>
                  <a:pt x="2171" y="654"/>
                </a:lnTo>
                <a:lnTo>
                  <a:pt x="2079" y="850"/>
                </a:lnTo>
                <a:lnTo>
                  <a:pt x="2171" y="863"/>
                </a:lnTo>
                <a:lnTo>
                  <a:pt x="2328" y="1033"/>
                </a:lnTo>
                <a:lnTo>
                  <a:pt x="2184" y="1125"/>
                </a:lnTo>
                <a:lnTo>
                  <a:pt x="2040" y="1072"/>
                </a:lnTo>
                <a:lnTo>
                  <a:pt x="1831" y="1203"/>
                </a:lnTo>
                <a:lnTo>
                  <a:pt x="1726" y="1334"/>
                </a:lnTo>
                <a:lnTo>
                  <a:pt x="1674" y="1373"/>
                </a:lnTo>
                <a:lnTo>
                  <a:pt x="1687" y="1451"/>
                </a:lnTo>
                <a:lnTo>
                  <a:pt x="1648" y="1569"/>
                </a:lnTo>
                <a:lnTo>
                  <a:pt x="1413" y="1700"/>
                </a:lnTo>
                <a:lnTo>
                  <a:pt x="1242" y="1661"/>
                </a:lnTo>
                <a:lnTo>
                  <a:pt x="1164" y="1674"/>
                </a:lnTo>
                <a:lnTo>
                  <a:pt x="1059" y="1608"/>
                </a:lnTo>
                <a:lnTo>
                  <a:pt x="955" y="1622"/>
                </a:lnTo>
                <a:lnTo>
                  <a:pt x="824" y="1713"/>
                </a:lnTo>
                <a:lnTo>
                  <a:pt x="615" y="1779"/>
                </a:lnTo>
                <a:lnTo>
                  <a:pt x="484" y="1844"/>
                </a:lnTo>
                <a:lnTo>
                  <a:pt x="445" y="1661"/>
                </a:lnTo>
                <a:lnTo>
                  <a:pt x="353" y="1491"/>
                </a:lnTo>
                <a:lnTo>
                  <a:pt x="196" y="1438"/>
                </a:lnTo>
                <a:lnTo>
                  <a:pt x="157" y="1373"/>
                </a:lnTo>
                <a:lnTo>
                  <a:pt x="196" y="1282"/>
                </a:lnTo>
                <a:lnTo>
                  <a:pt x="157" y="1242"/>
                </a:lnTo>
                <a:lnTo>
                  <a:pt x="144" y="1099"/>
                </a:lnTo>
                <a:lnTo>
                  <a:pt x="196" y="1059"/>
                </a:lnTo>
                <a:lnTo>
                  <a:pt x="314" y="863"/>
                </a:lnTo>
                <a:lnTo>
                  <a:pt x="118" y="771"/>
                </a:lnTo>
                <a:lnTo>
                  <a:pt x="66" y="667"/>
                </a:lnTo>
                <a:lnTo>
                  <a:pt x="13" y="615"/>
                </a:lnTo>
                <a:lnTo>
                  <a:pt x="0" y="536"/>
                </a:lnTo>
                <a:lnTo>
                  <a:pt x="66" y="432"/>
                </a:lnTo>
                <a:lnTo>
                  <a:pt x="39" y="327"/>
                </a:lnTo>
                <a:lnTo>
                  <a:pt x="196" y="379"/>
                </a:lnTo>
                <a:lnTo>
                  <a:pt x="183" y="484"/>
                </a:lnTo>
                <a:lnTo>
                  <a:pt x="406" y="471"/>
                </a:lnTo>
                <a:lnTo>
                  <a:pt x="719" y="484"/>
                </a:lnTo>
                <a:lnTo>
                  <a:pt x="890" y="432"/>
                </a:lnTo>
                <a:lnTo>
                  <a:pt x="1151" y="432"/>
                </a:lnTo>
                <a:lnTo>
                  <a:pt x="1269" y="379"/>
                </a:lnTo>
                <a:lnTo>
                  <a:pt x="1334" y="196"/>
                </a:lnTo>
                <a:lnTo>
                  <a:pt x="1739" y="0"/>
                </a:lnTo>
                <a:lnTo>
                  <a:pt x="1922" y="39"/>
                </a:lnTo>
                <a:lnTo>
                  <a:pt x="2027" y="39"/>
                </a:lnTo>
                <a:lnTo>
                  <a:pt x="2092" y="79"/>
                </a:lnTo>
                <a:lnTo>
                  <a:pt x="2171" y="105"/>
                </a:lnTo>
                <a:lnTo>
                  <a:pt x="2315" y="79"/>
                </a:lnTo>
                <a:lnTo>
                  <a:pt x="2354" y="157"/>
                </a:lnTo>
                <a:lnTo>
                  <a:pt x="2328" y="275"/>
                </a:lnTo>
                <a:lnTo>
                  <a:pt x="2249" y="262"/>
                </a:lnTo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8" name="Freeform 14">
            <a:extLst>
              <a:ext uri="{FF2B5EF4-FFF2-40B4-BE49-F238E27FC236}">
                <a16:creationId xmlns:a16="http://schemas.microsoft.com/office/drawing/2014/main" id="{0951AB5B-47BB-6935-2C56-B0FBAE0BC7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33739" y="4312279"/>
            <a:ext cx="806508" cy="568573"/>
          </a:xfrm>
          <a:custGeom>
            <a:avLst/>
            <a:gdLst>
              <a:gd name="T0" fmla="*/ 2301 w 2302"/>
              <a:gd name="T1" fmla="*/ 183 h 1622"/>
              <a:gd name="T2" fmla="*/ 2262 w 2302"/>
              <a:gd name="T3" fmla="*/ 300 h 1622"/>
              <a:gd name="T4" fmla="*/ 2118 w 2302"/>
              <a:gd name="T5" fmla="*/ 379 h 1622"/>
              <a:gd name="T6" fmla="*/ 2039 w 2302"/>
              <a:gd name="T7" fmla="*/ 497 h 1622"/>
              <a:gd name="T8" fmla="*/ 2052 w 2302"/>
              <a:gd name="T9" fmla="*/ 562 h 1622"/>
              <a:gd name="T10" fmla="*/ 2000 w 2302"/>
              <a:gd name="T11" fmla="*/ 654 h 1622"/>
              <a:gd name="T12" fmla="*/ 1817 w 2302"/>
              <a:gd name="T13" fmla="*/ 1216 h 1622"/>
              <a:gd name="T14" fmla="*/ 1700 w 2302"/>
              <a:gd name="T15" fmla="*/ 1229 h 1622"/>
              <a:gd name="T16" fmla="*/ 1686 w 2302"/>
              <a:gd name="T17" fmla="*/ 1294 h 1622"/>
              <a:gd name="T18" fmla="*/ 1582 w 2302"/>
              <a:gd name="T19" fmla="*/ 1321 h 1622"/>
              <a:gd name="T20" fmla="*/ 1412 w 2302"/>
              <a:gd name="T21" fmla="*/ 1347 h 1622"/>
              <a:gd name="T22" fmla="*/ 1320 w 2302"/>
              <a:gd name="T23" fmla="*/ 1334 h 1622"/>
              <a:gd name="T24" fmla="*/ 1190 w 2302"/>
              <a:gd name="T25" fmla="*/ 1451 h 1622"/>
              <a:gd name="T26" fmla="*/ 1111 w 2302"/>
              <a:gd name="T27" fmla="*/ 1478 h 1622"/>
              <a:gd name="T28" fmla="*/ 1059 w 2302"/>
              <a:gd name="T29" fmla="*/ 1543 h 1622"/>
              <a:gd name="T30" fmla="*/ 954 w 2302"/>
              <a:gd name="T31" fmla="*/ 1556 h 1622"/>
              <a:gd name="T32" fmla="*/ 889 w 2302"/>
              <a:gd name="T33" fmla="*/ 1621 h 1622"/>
              <a:gd name="T34" fmla="*/ 640 w 2302"/>
              <a:gd name="T35" fmla="*/ 1608 h 1622"/>
              <a:gd name="T36" fmla="*/ 601 w 2302"/>
              <a:gd name="T37" fmla="*/ 1569 h 1622"/>
              <a:gd name="T38" fmla="*/ 470 w 2302"/>
              <a:gd name="T39" fmla="*/ 1569 h 1622"/>
              <a:gd name="T40" fmla="*/ 157 w 2302"/>
              <a:gd name="T41" fmla="*/ 1321 h 1622"/>
              <a:gd name="T42" fmla="*/ 65 w 2302"/>
              <a:gd name="T43" fmla="*/ 1164 h 1622"/>
              <a:gd name="T44" fmla="*/ 0 w 2302"/>
              <a:gd name="T45" fmla="*/ 1164 h 1622"/>
              <a:gd name="T46" fmla="*/ 39 w 2302"/>
              <a:gd name="T47" fmla="*/ 1085 h 1622"/>
              <a:gd name="T48" fmla="*/ 117 w 2302"/>
              <a:gd name="T49" fmla="*/ 1059 h 1622"/>
              <a:gd name="T50" fmla="*/ 78 w 2302"/>
              <a:gd name="T51" fmla="*/ 863 h 1622"/>
              <a:gd name="T52" fmla="*/ 144 w 2302"/>
              <a:gd name="T53" fmla="*/ 771 h 1622"/>
              <a:gd name="T54" fmla="*/ 91 w 2302"/>
              <a:gd name="T55" fmla="*/ 732 h 1622"/>
              <a:gd name="T56" fmla="*/ 117 w 2302"/>
              <a:gd name="T57" fmla="*/ 693 h 1622"/>
              <a:gd name="T58" fmla="*/ 288 w 2302"/>
              <a:gd name="T59" fmla="*/ 680 h 1622"/>
              <a:gd name="T60" fmla="*/ 261 w 2302"/>
              <a:gd name="T61" fmla="*/ 510 h 1622"/>
              <a:gd name="T62" fmla="*/ 392 w 2302"/>
              <a:gd name="T63" fmla="*/ 523 h 1622"/>
              <a:gd name="T64" fmla="*/ 523 w 2302"/>
              <a:gd name="T65" fmla="*/ 627 h 1622"/>
              <a:gd name="T66" fmla="*/ 850 w 2302"/>
              <a:gd name="T67" fmla="*/ 536 h 1622"/>
              <a:gd name="T68" fmla="*/ 902 w 2302"/>
              <a:gd name="T69" fmla="*/ 418 h 1622"/>
              <a:gd name="T70" fmla="*/ 1072 w 2302"/>
              <a:gd name="T71" fmla="*/ 366 h 1622"/>
              <a:gd name="T72" fmla="*/ 1124 w 2302"/>
              <a:gd name="T73" fmla="*/ 248 h 1622"/>
              <a:gd name="T74" fmla="*/ 1268 w 2302"/>
              <a:gd name="T75" fmla="*/ 288 h 1622"/>
              <a:gd name="T76" fmla="*/ 1425 w 2302"/>
              <a:gd name="T77" fmla="*/ 52 h 1622"/>
              <a:gd name="T78" fmla="*/ 1621 w 2302"/>
              <a:gd name="T79" fmla="*/ 52 h 1622"/>
              <a:gd name="T80" fmla="*/ 1765 w 2302"/>
              <a:gd name="T81" fmla="*/ 0 h 1622"/>
              <a:gd name="T82" fmla="*/ 1870 w 2302"/>
              <a:gd name="T83" fmla="*/ 78 h 1622"/>
              <a:gd name="T84" fmla="*/ 1974 w 2302"/>
              <a:gd name="T85" fmla="*/ 13 h 1622"/>
              <a:gd name="T86" fmla="*/ 2301 w 2302"/>
              <a:gd name="T87" fmla="*/ 183 h 16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302" h="1622">
                <a:moveTo>
                  <a:pt x="2301" y="183"/>
                </a:moveTo>
                <a:lnTo>
                  <a:pt x="2262" y="300"/>
                </a:lnTo>
                <a:lnTo>
                  <a:pt x="2118" y="379"/>
                </a:lnTo>
                <a:lnTo>
                  <a:pt x="2039" y="497"/>
                </a:lnTo>
                <a:lnTo>
                  <a:pt x="2052" y="562"/>
                </a:lnTo>
                <a:lnTo>
                  <a:pt x="2000" y="654"/>
                </a:lnTo>
                <a:lnTo>
                  <a:pt x="1817" y="1216"/>
                </a:lnTo>
                <a:lnTo>
                  <a:pt x="1700" y="1229"/>
                </a:lnTo>
                <a:lnTo>
                  <a:pt x="1686" y="1294"/>
                </a:lnTo>
                <a:lnTo>
                  <a:pt x="1582" y="1321"/>
                </a:lnTo>
                <a:lnTo>
                  <a:pt x="1412" y="1347"/>
                </a:lnTo>
                <a:lnTo>
                  <a:pt x="1320" y="1334"/>
                </a:lnTo>
                <a:lnTo>
                  <a:pt x="1190" y="1451"/>
                </a:lnTo>
                <a:lnTo>
                  <a:pt x="1111" y="1478"/>
                </a:lnTo>
                <a:lnTo>
                  <a:pt x="1059" y="1543"/>
                </a:lnTo>
                <a:lnTo>
                  <a:pt x="954" y="1556"/>
                </a:lnTo>
                <a:lnTo>
                  <a:pt x="889" y="1621"/>
                </a:lnTo>
                <a:lnTo>
                  <a:pt x="640" y="1608"/>
                </a:lnTo>
                <a:lnTo>
                  <a:pt x="601" y="1569"/>
                </a:lnTo>
                <a:lnTo>
                  <a:pt x="470" y="1569"/>
                </a:lnTo>
                <a:lnTo>
                  <a:pt x="157" y="1321"/>
                </a:lnTo>
                <a:lnTo>
                  <a:pt x="65" y="1164"/>
                </a:lnTo>
                <a:lnTo>
                  <a:pt x="0" y="1164"/>
                </a:lnTo>
                <a:lnTo>
                  <a:pt x="39" y="1085"/>
                </a:lnTo>
                <a:lnTo>
                  <a:pt x="117" y="1059"/>
                </a:lnTo>
                <a:lnTo>
                  <a:pt x="78" y="863"/>
                </a:lnTo>
                <a:lnTo>
                  <a:pt x="144" y="771"/>
                </a:lnTo>
                <a:lnTo>
                  <a:pt x="91" y="732"/>
                </a:lnTo>
                <a:lnTo>
                  <a:pt x="117" y="693"/>
                </a:lnTo>
                <a:lnTo>
                  <a:pt x="288" y="680"/>
                </a:lnTo>
                <a:lnTo>
                  <a:pt x="261" y="510"/>
                </a:lnTo>
                <a:lnTo>
                  <a:pt x="392" y="523"/>
                </a:lnTo>
                <a:lnTo>
                  <a:pt x="523" y="627"/>
                </a:lnTo>
                <a:lnTo>
                  <a:pt x="850" y="536"/>
                </a:lnTo>
                <a:lnTo>
                  <a:pt x="902" y="418"/>
                </a:lnTo>
                <a:lnTo>
                  <a:pt x="1072" y="366"/>
                </a:lnTo>
                <a:lnTo>
                  <a:pt x="1124" y="248"/>
                </a:lnTo>
                <a:lnTo>
                  <a:pt x="1268" y="288"/>
                </a:lnTo>
                <a:lnTo>
                  <a:pt x="1425" y="52"/>
                </a:lnTo>
                <a:lnTo>
                  <a:pt x="1621" y="52"/>
                </a:lnTo>
                <a:lnTo>
                  <a:pt x="1765" y="0"/>
                </a:lnTo>
                <a:lnTo>
                  <a:pt x="1870" y="78"/>
                </a:lnTo>
                <a:lnTo>
                  <a:pt x="1974" y="13"/>
                </a:lnTo>
                <a:lnTo>
                  <a:pt x="2301" y="183"/>
                </a:lnTo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9" name="Freeform 15">
            <a:extLst>
              <a:ext uri="{FF2B5EF4-FFF2-40B4-BE49-F238E27FC236}">
                <a16:creationId xmlns:a16="http://schemas.microsoft.com/office/drawing/2014/main" id="{97142C60-95D7-79A0-DF8F-9E6B6CFD5F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5028" y="1838676"/>
            <a:ext cx="2125968" cy="1512589"/>
          </a:xfrm>
          <a:custGeom>
            <a:avLst/>
            <a:gdLst>
              <a:gd name="T0" fmla="*/ 6027 w 6067"/>
              <a:gd name="T1" fmla="*/ 4040 h 4315"/>
              <a:gd name="T2" fmla="*/ 5896 w 6067"/>
              <a:gd name="T3" fmla="*/ 3974 h 4315"/>
              <a:gd name="T4" fmla="*/ 6014 w 6067"/>
              <a:gd name="T5" fmla="*/ 3935 h 4315"/>
              <a:gd name="T6" fmla="*/ 5138 w 6067"/>
              <a:gd name="T7" fmla="*/ 4183 h 4315"/>
              <a:gd name="T8" fmla="*/ 5007 w 6067"/>
              <a:gd name="T9" fmla="*/ 4157 h 4315"/>
              <a:gd name="T10" fmla="*/ 5099 w 6067"/>
              <a:gd name="T11" fmla="*/ 4314 h 4315"/>
              <a:gd name="T12" fmla="*/ 5138 w 6067"/>
              <a:gd name="T13" fmla="*/ 4183 h 4315"/>
              <a:gd name="T14" fmla="*/ 4981 w 6067"/>
              <a:gd name="T15" fmla="*/ 4275 h 4315"/>
              <a:gd name="T16" fmla="*/ 4850 w 6067"/>
              <a:gd name="T17" fmla="*/ 4275 h 4315"/>
              <a:gd name="T18" fmla="*/ 4824 w 6067"/>
              <a:gd name="T19" fmla="*/ 4222 h 4315"/>
              <a:gd name="T20" fmla="*/ 4863 w 6067"/>
              <a:gd name="T21" fmla="*/ 4131 h 4315"/>
              <a:gd name="T22" fmla="*/ 4955 w 6067"/>
              <a:gd name="T23" fmla="*/ 4222 h 4315"/>
              <a:gd name="T24" fmla="*/ 5046 w 6067"/>
              <a:gd name="T25" fmla="*/ 4275 h 4315"/>
              <a:gd name="T26" fmla="*/ 4680 w 6067"/>
              <a:gd name="T27" fmla="*/ 4092 h 4315"/>
              <a:gd name="T28" fmla="*/ 4458 w 6067"/>
              <a:gd name="T29" fmla="*/ 4026 h 4315"/>
              <a:gd name="T30" fmla="*/ 4432 w 6067"/>
              <a:gd name="T31" fmla="*/ 3883 h 4315"/>
              <a:gd name="T32" fmla="*/ 4654 w 6067"/>
              <a:gd name="T33" fmla="*/ 3830 h 4315"/>
              <a:gd name="T34" fmla="*/ 4719 w 6067"/>
              <a:gd name="T35" fmla="*/ 4000 h 4315"/>
              <a:gd name="T36" fmla="*/ 5230 w 6067"/>
              <a:gd name="T37" fmla="*/ 3909 h 4315"/>
              <a:gd name="T38" fmla="*/ 5112 w 6067"/>
              <a:gd name="T39" fmla="*/ 4000 h 4315"/>
              <a:gd name="T40" fmla="*/ 5059 w 6067"/>
              <a:gd name="T41" fmla="*/ 4131 h 4315"/>
              <a:gd name="T42" fmla="*/ 4837 w 6067"/>
              <a:gd name="T43" fmla="*/ 3974 h 4315"/>
              <a:gd name="T44" fmla="*/ 4759 w 6067"/>
              <a:gd name="T45" fmla="*/ 3778 h 4315"/>
              <a:gd name="T46" fmla="*/ 4824 w 6067"/>
              <a:gd name="T47" fmla="*/ 3739 h 4315"/>
              <a:gd name="T48" fmla="*/ 4889 w 6067"/>
              <a:gd name="T49" fmla="*/ 3621 h 4315"/>
              <a:gd name="T50" fmla="*/ 4981 w 6067"/>
              <a:gd name="T51" fmla="*/ 3699 h 4315"/>
              <a:gd name="T52" fmla="*/ 5046 w 6067"/>
              <a:gd name="T53" fmla="*/ 3621 h 4315"/>
              <a:gd name="T54" fmla="*/ 5151 w 6067"/>
              <a:gd name="T55" fmla="*/ 3529 h 4315"/>
              <a:gd name="T56" fmla="*/ 5230 w 6067"/>
              <a:gd name="T57" fmla="*/ 3673 h 4315"/>
              <a:gd name="T58" fmla="*/ 5151 w 6067"/>
              <a:gd name="T59" fmla="*/ 3817 h 4315"/>
              <a:gd name="T60" fmla="*/ 143 w 6067"/>
              <a:gd name="T61" fmla="*/ 209 h 4315"/>
              <a:gd name="T62" fmla="*/ 65 w 6067"/>
              <a:gd name="T63" fmla="*/ 118 h 4315"/>
              <a:gd name="T64" fmla="*/ 25 w 6067"/>
              <a:gd name="T65" fmla="*/ 26 h 4315"/>
              <a:gd name="T66" fmla="*/ 104 w 6067"/>
              <a:gd name="T67" fmla="*/ 79 h 4315"/>
              <a:gd name="T68" fmla="*/ 4719 w 6067"/>
              <a:gd name="T69" fmla="*/ 3361 h 4315"/>
              <a:gd name="T70" fmla="*/ 4563 w 6067"/>
              <a:gd name="T71" fmla="*/ 3490 h 4315"/>
              <a:gd name="T72" fmla="*/ 4419 w 6067"/>
              <a:gd name="T73" fmla="*/ 3843 h 4315"/>
              <a:gd name="T74" fmla="*/ 4366 w 6067"/>
              <a:gd name="T75" fmla="*/ 3922 h 4315"/>
              <a:gd name="T76" fmla="*/ 4340 w 6067"/>
              <a:gd name="T77" fmla="*/ 4092 h 4315"/>
              <a:gd name="T78" fmla="*/ 4353 w 6067"/>
              <a:gd name="T79" fmla="*/ 4235 h 4315"/>
              <a:gd name="T80" fmla="*/ 4079 w 6067"/>
              <a:gd name="T81" fmla="*/ 4183 h 4315"/>
              <a:gd name="T82" fmla="*/ 3870 w 6067"/>
              <a:gd name="T83" fmla="*/ 3869 h 4315"/>
              <a:gd name="T84" fmla="*/ 3896 w 6067"/>
              <a:gd name="T85" fmla="*/ 3295 h 4315"/>
              <a:gd name="T86" fmla="*/ 4196 w 6067"/>
              <a:gd name="T87" fmla="*/ 3020 h 4315"/>
              <a:gd name="T88" fmla="*/ 4393 w 6067"/>
              <a:gd name="T89" fmla="*/ 2824 h 4315"/>
              <a:gd name="T90" fmla="*/ 4602 w 6067"/>
              <a:gd name="T91" fmla="*/ 2707 h 4315"/>
              <a:gd name="T92" fmla="*/ 4589 w 6067"/>
              <a:gd name="T93" fmla="*/ 2876 h 4315"/>
              <a:gd name="T94" fmla="*/ 4510 w 6067"/>
              <a:gd name="T95" fmla="*/ 3112 h 4315"/>
              <a:gd name="T96" fmla="*/ 4550 w 6067"/>
              <a:gd name="T97" fmla="*/ 3321 h 4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6067" h="4315">
                <a:moveTo>
                  <a:pt x="6066" y="3987"/>
                </a:moveTo>
                <a:lnTo>
                  <a:pt x="6027" y="4040"/>
                </a:lnTo>
                <a:lnTo>
                  <a:pt x="5935" y="4026"/>
                </a:lnTo>
                <a:lnTo>
                  <a:pt x="5896" y="3974"/>
                </a:lnTo>
                <a:lnTo>
                  <a:pt x="5922" y="3883"/>
                </a:lnTo>
                <a:lnTo>
                  <a:pt x="6014" y="3935"/>
                </a:lnTo>
                <a:lnTo>
                  <a:pt x="6066" y="3987"/>
                </a:lnTo>
                <a:close/>
                <a:moveTo>
                  <a:pt x="5138" y="4183"/>
                </a:moveTo>
                <a:lnTo>
                  <a:pt x="5112" y="4157"/>
                </a:lnTo>
                <a:lnTo>
                  <a:pt x="5007" y="4157"/>
                </a:lnTo>
                <a:lnTo>
                  <a:pt x="5007" y="4183"/>
                </a:lnTo>
                <a:lnTo>
                  <a:pt x="5099" y="4314"/>
                </a:lnTo>
                <a:lnTo>
                  <a:pt x="5086" y="4262"/>
                </a:lnTo>
                <a:lnTo>
                  <a:pt x="5138" y="4183"/>
                </a:lnTo>
                <a:close/>
                <a:moveTo>
                  <a:pt x="5046" y="4275"/>
                </a:moveTo>
                <a:lnTo>
                  <a:pt x="4981" y="4275"/>
                </a:lnTo>
                <a:lnTo>
                  <a:pt x="4942" y="4301"/>
                </a:lnTo>
                <a:lnTo>
                  <a:pt x="4850" y="4275"/>
                </a:lnTo>
                <a:lnTo>
                  <a:pt x="4798" y="4235"/>
                </a:lnTo>
                <a:lnTo>
                  <a:pt x="4824" y="4222"/>
                </a:lnTo>
                <a:lnTo>
                  <a:pt x="4811" y="4170"/>
                </a:lnTo>
                <a:lnTo>
                  <a:pt x="4863" y="4131"/>
                </a:lnTo>
                <a:lnTo>
                  <a:pt x="4929" y="4196"/>
                </a:lnTo>
                <a:lnTo>
                  <a:pt x="4955" y="4222"/>
                </a:lnTo>
                <a:lnTo>
                  <a:pt x="4994" y="4196"/>
                </a:lnTo>
                <a:lnTo>
                  <a:pt x="5046" y="4275"/>
                </a:lnTo>
                <a:close/>
                <a:moveTo>
                  <a:pt x="4719" y="4000"/>
                </a:moveTo>
                <a:lnTo>
                  <a:pt x="4680" y="4092"/>
                </a:lnTo>
                <a:lnTo>
                  <a:pt x="4589" y="4105"/>
                </a:lnTo>
                <a:lnTo>
                  <a:pt x="4458" y="4026"/>
                </a:lnTo>
                <a:lnTo>
                  <a:pt x="4419" y="3948"/>
                </a:lnTo>
                <a:lnTo>
                  <a:pt x="4432" y="3883"/>
                </a:lnTo>
                <a:lnTo>
                  <a:pt x="4550" y="3817"/>
                </a:lnTo>
                <a:lnTo>
                  <a:pt x="4654" y="3830"/>
                </a:lnTo>
                <a:lnTo>
                  <a:pt x="4707" y="3922"/>
                </a:lnTo>
                <a:lnTo>
                  <a:pt x="4719" y="4000"/>
                </a:lnTo>
                <a:close/>
                <a:moveTo>
                  <a:pt x="5177" y="3883"/>
                </a:moveTo>
                <a:lnTo>
                  <a:pt x="5230" y="3909"/>
                </a:lnTo>
                <a:lnTo>
                  <a:pt x="5216" y="3961"/>
                </a:lnTo>
                <a:lnTo>
                  <a:pt x="5112" y="4000"/>
                </a:lnTo>
                <a:lnTo>
                  <a:pt x="5138" y="4105"/>
                </a:lnTo>
                <a:lnTo>
                  <a:pt x="5059" y="4131"/>
                </a:lnTo>
                <a:lnTo>
                  <a:pt x="4994" y="4026"/>
                </a:lnTo>
                <a:lnTo>
                  <a:pt x="4837" y="3974"/>
                </a:lnTo>
                <a:lnTo>
                  <a:pt x="4824" y="3883"/>
                </a:lnTo>
                <a:lnTo>
                  <a:pt x="4759" y="3778"/>
                </a:lnTo>
                <a:lnTo>
                  <a:pt x="4745" y="3765"/>
                </a:lnTo>
                <a:lnTo>
                  <a:pt x="4824" y="3739"/>
                </a:lnTo>
                <a:lnTo>
                  <a:pt x="4889" y="3686"/>
                </a:lnTo>
                <a:lnTo>
                  <a:pt x="4889" y="3621"/>
                </a:lnTo>
                <a:lnTo>
                  <a:pt x="4968" y="3621"/>
                </a:lnTo>
                <a:lnTo>
                  <a:pt x="4981" y="3699"/>
                </a:lnTo>
                <a:lnTo>
                  <a:pt x="5020" y="3752"/>
                </a:lnTo>
                <a:lnTo>
                  <a:pt x="5046" y="3621"/>
                </a:lnTo>
                <a:lnTo>
                  <a:pt x="5046" y="3582"/>
                </a:lnTo>
                <a:lnTo>
                  <a:pt x="5151" y="3529"/>
                </a:lnTo>
                <a:lnTo>
                  <a:pt x="5216" y="3569"/>
                </a:lnTo>
                <a:lnTo>
                  <a:pt x="5230" y="3673"/>
                </a:lnTo>
                <a:lnTo>
                  <a:pt x="5242" y="3726"/>
                </a:lnTo>
                <a:lnTo>
                  <a:pt x="5151" y="3817"/>
                </a:lnTo>
                <a:lnTo>
                  <a:pt x="5177" y="3883"/>
                </a:lnTo>
                <a:close/>
                <a:moveTo>
                  <a:pt x="143" y="209"/>
                </a:moveTo>
                <a:lnTo>
                  <a:pt x="78" y="209"/>
                </a:lnTo>
                <a:lnTo>
                  <a:pt x="65" y="118"/>
                </a:lnTo>
                <a:lnTo>
                  <a:pt x="0" y="52"/>
                </a:lnTo>
                <a:lnTo>
                  <a:pt x="25" y="26"/>
                </a:lnTo>
                <a:lnTo>
                  <a:pt x="117" y="0"/>
                </a:lnTo>
                <a:lnTo>
                  <a:pt x="104" y="79"/>
                </a:lnTo>
                <a:lnTo>
                  <a:pt x="143" y="209"/>
                </a:lnTo>
                <a:close/>
                <a:moveTo>
                  <a:pt x="4719" y="3361"/>
                </a:moveTo>
                <a:lnTo>
                  <a:pt x="4667" y="3529"/>
                </a:lnTo>
                <a:lnTo>
                  <a:pt x="4563" y="3490"/>
                </a:lnTo>
                <a:lnTo>
                  <a:pt x="4523" y="3686"/>
                </a:lnTo>
                <a:lnTo>
                  <a:pt x="4419" y="3843"/>
                </a:lnTo>
                <a:lnTo>
                  <a:pt x="4393" y="3856"/>
                </a:lnTo>
                <a:lnTo>
                  <a:pt x="4366" y="3922"/>
                </a:lnTo>
                <a:lnTo>
                  <a:pt x="4379" y="4026"/>
                </a:lnTo>
                <a:lnTo>
                  <a:pt x="4340" y="4092"/>
                </a:lnTo>
                <a:lnTo>
                  <a:pt x="4379" y="4170"/>
                </a:lnTo>
                <a:lnTo>
                  <a:pt x="4353" y="4235"/>
                </a:lnTo>
                <a:lnTo>
                  <a:pt x="4288" y="4249"/>
                </a:lnTo>
                <a:lnTo>
                  <a:pt x="4079" y="4183"/>
                </a:lnTo>
                <a:lnTo>
                  <a:pt x="4053" y="3935"/>
                </a:lnTo>
                <a:lnTo>
                  <a:pt x="3870" y="3869"/>
                </a:lnTo>
                <a:lnTo>
                  <a:pt x="3896" y="3686"/>
                </a:lnTo>
                <a:lnTo>
                  <a:pt x="3896" y="3295"/>
                </a:lnTo>
                <a:lnTo>
                  <a:pt x="4000" y="3073"/>
                </a:lnTo>
                <a:lnTo>
                  <a:pt x="4196" y="3020"/>
                </a:lnTo>
                <a:lnTo>
                  <a:pt x="4314" y="2968"/>
                </a:lnTo>
                <a:lnTo>
                  <a:pt x="4393" y="2824"/>
                </a:lnTo>
                <a:lnTo>
                  <a:pt x="4497" y="2798"/>
                </a:lnTo>
                <a:lnTo>
                  <a:pt x="4602" y="2707"/>
                </a:lnTo>
                <a:lnTo>
                  <a:pt x="4563" y="2798"/>
                </a:lnTo>
                <a:lnTo>
                  <a:pt x="4589" y="2876"/>
                </a:lnTo>
                <a:lnTo>
                  <a:pt x="4563" y="3073"/>
                </a:lnTo>
                <a:lnTo>
                  <a:pt x="4510" y="3112"/>
                </a:lnTo>
                <a:lnTo>
                  <a:pt x="4523" y="3138"/>
                </a:lnTo>
                <a:lnTo>
                  <a:pt x="4550" y="3321"/>
                </a:lnTo>
                <a:lnTo>
                  <a:pt x="4719" y="3361"/>
                </a:lnTo>
                <a:close/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0" name="Freeform 16">
            <a:extLst>
              <a:ext uri="{FF2B5EF4-FFF2-40B4-BE49-F238E27FC236}">
                <a16:creationId xmlns:a16="http://schemas.microsoft.com/office/drawing/2014/main" id="{D5F3DC1E-0066-804E-6BA6-F32905A768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79069" y="3972371"/>
            <a:ext cx="815779" cy="458876"/>
          </a:xfrm>
          <a:custGeom>
            <a:avLst/>
            <a:gdLst>
              <a:gd name="T0" fmla="*/ 2326 w 2327"/>
              <a:gd name="T1" fmla="*/ 563 h 1309"/>
              <a:gd name="T2" fmla="*/ 2156 w 2327"/>
              <a:gd name="T3" fmla="*/ 745 h 1309"/>
              <a:gd name="T4" fmla="*/ 2064 w 2327"/>
              <a:gd name="T5" fmla="*/ 942 h 1309"/>
              <a:gd name="T6" fmla="*/ 1855 w 2327"/>
              <a:gd name="T7" fmla="*/ 1033 h 1309"/>
              <a:gd name="T8" fmla="*/ 1764 w 2327"/>
              <a:gd name="T9" fmla="*/ 1125 h 1309"/>
              <a:gd name="T10" fmla="*/ 1594 w 2327"/>
              <a:gd name="T11" fmla="*/ 1112 h 1309"/>
              <a:gd name="T12" fmla="*/ 1503 w 2327"/>
              <a:gd name="T13" fmla="*/ 1164 h 1309"/>
              <a:gd name="T14" fmla="*/ 1398 w 2327"/>
              <a:gd name="T15" fmla="*/ 1112 h 1309"/>
              <a:gd name="T16" fmla="*/ 1084 w 2327"/>
              <a:gd name="T17" fmla="*/ 1072 h 1309"/>
              <a:gd name="T18" fmla="*/ 953 w 2327"/>
              <a:gd name="T19" fmla="*/ 1268 h 1309"/>
              <a:gd name="T20" fmla="*/ 823 w 2327"/>
              <a:gd name="T21" fmla="*/ 1308 h 1309"/>
              <a:gd name="T22" fmla="*/ 745 w 2327"/>
              <a:gd name="T23" fmla="*/ 1281 h 1309"/>
              <a:gd name="T24" fmla="*/ 653 w 2327"/>
              <a:gd name="T25" fmla="*/ 1203 h 1309"/>
              <a:gd name="T26" fmla="*/ 405 w 2327"/>
              <a:gd name="T27" fmla="*/ 1059 h 1309"/>
              <a:gd name="T28" fmla="*/ 301 w 2327"/>
              <a:gd name="T29" fmla="*/ 942 h 1309"/>
              <a:gd name="T30" fmla="*/ 196 w 2327"/>
              <a:gd name="T31" fmla="*/ 929 h 1309"/>
              <a:gd name="T32" fmla="*/ 117 w 2327"/>
              <a:gd name="T33" fmla="*/ 772 h 1309"/>
              <a:gd name="T34" fmla="*/ 130 w 2327"/>
              <a:gd name="T35" fmla="*/ 693 h 1309"/>
              <a:gd name="T36" fmla="*/ 0 w 2327"/>
              <a:gd name="T37" fmla="*/ 523 h 1309"/>
              <a:gd name="T38" fmla="*/ 0 w 2327"/>
              <a:gd name="T39" fmla="*/ 458 h 1309"/>
              <a:gd name="T40" fmla="*/ 78 w 2327"/>
              <a:gd name="T41" fmla="*/ 510 h 1309"/>
              <a:gd name="T42" fmla="*/ 170 w 2327"/>
              <a:gd name="T43" fmla="*/ 406 h 1309"/>
              <a:gd name="T44" fmla="*/ 274 w 2327"/>
              <a:gd name="T45" fmla="*/ 392 h 1309"/>
              <a:gd name="T46" fmla="*/ 327 w 2327"/>
              <a:gd name="T47" fmla="*/ 340 h 1309"/>
              <a:gd name="T48" fmla="*/ 405 w 2327"/>
              <a:gd name="T49" fmla="*/ 314 h 1309"/>
              <a:gd name="T50" fmla="*/ 431 w 2327"/>
              <a:gd name="T51" fmla="*/ 275 h 1309"/>
              <a:gd name="T52" fmla="*/ 562 w 2327"/>
              <a:gd name="T53" fmla="*/ 222 h 1309"/>
              <a:gd name="T54" fmla="*/ 588 w 2327"/>
              <a:gd name="T55" fmla="*/ 183 h 1309"/>
              <a:gd name="T56" fmla="*/ 719 w 2327"/>
              <a:gd name="T57" fmla="*/ 91 h 1309"/>
              <a:gd name="T58" fmla="*/ 693 w 2327"/>
              <a:gd name="T59" fmla="*/ 53 h 1309"/>
              <a:gd name="T60" fmla="*/ 745 w 2327"/>
              <a:gd name="T61" fmla="*/ 26 h 1309"/>
              <a:gd name="T62" fmla="*/ 823 w 2327"/>
              <a:gd name="T63" fmla="*/ 39 h 1309"/>
              <a:gd name="T64" fmla="*/ 823 w 2327"/>
              <a:gd name="T65" fmla="*/ 105 h 1309"/>
              <a:gd name="T66" fmla="*/ 874 w 2327"/>
              <a:gd name="T67" fmla="*/ 118 h 1309"/>
              <a:gd name="T68" fmla="*/ 901 w 2327"/>
              <a:gd name="T69" fmla="*/ 79 h 1309"/>
              <a:gd name="T70" fmla="*/ 940 w 2327"/>
              <a:gd name="T71" fmla="*/ 79 h 1309"/>
              <a:gd name="T72" fmla="*/ 953 w 2327"/>
              <a:gd name="T73" fmla="*/ 26 h 1309"/>
              <a:gd name="T74" fmla="*/ 1018 w 2327"/>
              <a:gd name="T75" fmla="*/ 0 h 1309"/>
              <a:gd name="T76" fmla="*/ 1071 w 2327"/>
              <a:gd name="T77" fmla="*/ 105 h 1309"/>
              <a:gd name="T78" fmla="*/ 1254 w 2327"/>
              <a:gd name="T79" fmla="*/ 144 h 1309"/>
              <a:gd name="T80" fmla="*/ 1359 w 2327"/>
              <a:gd name="T81" fmla="*/ 144 h 1309"/>
              <a:gd name="T82" fmla="*/ 1411 w 2327"/>
              <a:gd name="T83" fmla="*/ 118 h 1309"/>
              <a:gd name="T84" fmla="*/ 1450 w 2327"/>
              <a:gd name="T85" fmla="*/ 170 h 1309"/>
              <a:gd name="T86" fmla="*/ 1385 w 2327"/>
              <a:gd name="T87" fmla="*/ 275 h 1309"/>
              <a:gd name="T88" fmla="*/ 1450 w 2327"/>
              <a:gd name="T89" fmla="*/ 288 h 1309"/>
              <a:gd name="T90" fmla="*/ 1594 w 2327"/>
              <a:gd name="T91" fmla="*/ 406 h 1309"/>
              <a:gd name="T92" fmla="*/ 1620 w 2327"/>
              <a:gd name="T93" fmla="*/ 353 h 1309"/>
              <a:gd name="T94" fmla="*/ 1659 w 2327"/>
              <a:gd name="T95" fmla="*/ 314 h 1309"/>
              <a:gd name="T96" fmla="*/ 1607 w 2327"/>
              <a:gd name="T97" fmla="*/ 275 h 1309"/>
              <a:gd name="T98" fmla="*/ 1620 w 2327"/>
              <a:gd name="T99" fmla="*/ 235 h 1309"/>
              <a:gd name="T100" fmla="*/ 1712 w 2327"/>
              <a:gd name="T101" fmla="*/ 249 h 1309"/>
              <a:gd name="T102" fmla="*/ 1829 w 2327"/>
              <a:gd name="T103" fmla="*/ 314 h 1309"/>
              <a:gd name="T104" fmla="*/ 1921 w 2327"/>
              <a:gd name="T105" fmla="*/ 275 h 1309"/>
              <a:gd name="T106" fmla="*/ 1921 w 2327"/>
              <a:gd name="T107" fmla="*/ 314 h 1309"/>
              <a:gd name="T108" fmla="*/ 1895 w 2327"/>
              <a:gd name="T109" fmla="*/ 366 h 1309"/>
              <a:gd name="T110" fmla="*/ 1986 w 2327"/>
              <a:gd name="T111" fmla="*/ 419 h 1309"/>
              <a:gd name="T112" fmla="*/ 2051 w 2327"/>
              <a:gd name="T113" fmla="*/ 379 h 1309"/>
              <a:gd name="T114" fmla="*/ 2117 w 2327"/>
              <a:gd name="T115" fmla="*/ 419 h 1309"/>
              <a:gd name="T116" fmla="*/ 2221 w 2327"/>
              <a:gd name="T117" fmla="*/ 432 h 1309"/>
              <a:gd name="T118" fmla="*/ 2248 w 2327"/>
              <a:gd name="T119" fmla="*/ 497 h 1309"/>
              <a:gd name="T120" fmla="*/ 2326 w 2327"/>
              <a:gd name="T121" fmla="*/ 563 h 1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327" h="1309">
                <a:moveTo>
                  <a:pt x="2326" y="563"/>
                </a:moveTo>
                <a:lnTo>
                  <a:pt x="2156" y="745"/>
                </a:lnTo>
                <a:lnTo>
                  <a:pt x="2064" y="942"/>
                </a:lnTo>
                <a:lnTo>
                  <a:pt x="1855" y="1033"/>
                </a:lnTo>
                <a:lnTo>
                  <a:pt x="1764" y="1125"/>
                </a:lnTo>
                <a:lnTo>
                  <a:pt x="1594" y="1112"/>
                </a:lnTo>
                <a:lnTo>
                  <a:pt x="1503" y="1164"/>
                </a:lnTo>
                <a:lnTo>
                  <a:pt x="1398" y="1112"/>
                </a:lnTo>
                <a:lnTo>
                  <a:pt x="1084" y="1072"/>
                </a:lnTo>
                <a:lnTo>
                  <a:pt x="953" y="1268"/>
                </a:lnTo>
                <a:lnTo>
                  <a:pt x="823" y="1308"/>
                </a:lnTo>
                <a:lnTo>
                  <a:pt x="745" y="1281"/>
                </a:lnTo>
                <a:lnTo>
                  <a:pt x="653" y="1203"/>
                </a:lnTo>
                <a:lnTo>
                  <a:pt x="405" y="1059"/>
                </a:lnTo>
                <a:lnTo>
                  <a:pt x="301" y="942"/>
                </a:lnTo>
                <a:lnTo>
                  <a:pt x="196" y="929"/>
                </a:lnTo>
                <a:lnTo>
                  <a:pt x="117" y="772"/>
                </a:lnTo>
                <a:lnTo>
                  <a:pt x="130" y="693"/>
                </a:lnTo>
                <a:lnTo>
                  <a:pt x="0" y="523"/>
                </a:lnTo>
                <a:lnTo>
                  <a:pt x="0" y="458"/>
                </a:lnTo>
                <a:lnTo>
                  <a:pt x="78" y="510"/>
                </a:lnTo>
                <a:lnTo>
                  <a:pt x="170" y="406"/>
                </a:lnTo>
                <a:lnTo>
                  <a:pt x="274" y="392"/>
                </a:lnTo>
                <a:lnTo>
                  <a:pt x="327" y="340"/>
                </a:lnTo>
                <a:lnTo>
                  <a:pt x="405" y="314"/>
                </a:lnTo>
                <a:lnTo>
                  <a:pt x="431" y="275"/>
                </a:lnTo>
                <a:lnTo>
                  <a:pt x="562" y="222"/>
                </a:lnTo>
                <a:lnTo>
                  <a:pt x="588" y="183"/>
                </a:lnTo>
                <a:lnTo>
                  <a:pt x="719" y="91"/>
                </a:lnTo>
                <a:lnTo>
                  <a:pt x="693" y="53"/>
                </a:lnTo>
                <a:lnTo>
                  <a:pt x="745" y="26"/>
                </a:lnTo>
                <a:lnTo>
                  <a:pt x="823" y="39"/>
                </a:lnTo>
                <a:lnTo>
                  <a:pt x="823" y="105"/>
                </a:lnTo>
                <a:lnTo>
                  <a:pt x="874" y="118"/>
                </a:lnTo>
                <a:lnTo>
                  <a:pt x="901" y="79"/>
                </a:lnTo>
                <a:lnTo>
                  <a:pt x="940" y="79"/>
                </a:lnTo>
                <a:lnTo>
                  <a:pt x="953" y="26"/>
                </a:lnTo>
                <a:lnTo>
                  <a:pt x="1018" y="0"/>
                </a:lnTo>
                <a:lnTo>
                  <a:pt x="1071" y="105"/>
                </a:lnTo>
                <a:lnTo>
                  <a:pt x="1254" y="144"/>
                </a:lnTo>
                <a:lnTo>
                  <a:pt x="1359" y="144"/>
                </a:lnTo>
                <a:lnTo>
                  <a:pt x="1411" y="118"/>
                </a:lnTo>
                <a:lnTo>
                  <a:pt x="1450" y="170"/>
                </a:lnTo>
                <a:lnTo>
                  <a:pt x="1385" y="275"/>
                </a:lnTo>
                <a:lnTo>
                  <a:pt x="1450" y="288"/>
                </a:lnTo>
                <a:lnTo>
                  <a:pt x="1594" y="406"/>
                </a:lnTo>
                <a:lnTo>
                  <a:pt x="1620" y="353"/>
                </a:lnTo>
                <a:lnTo>
                  <a:pt x="1659" y="314"/>
                </a:lnTo>
                <a:lnTo>
                  <a:pt x="1607" y="275"/>
                </a:lnTo>
                <a:lnTo>
                  <a:pt x="1620" y="235"/>
                </a:lnTo>
                <a:lnTo>
                  <a:pt x="1712" y="249"/>
                </a:lnTo>
                <a:lnTo>
                  <a:pt x="1829" y="314"/>
                </a:lnTo>
                <a:lnTo>
                  <a:pt x="1921" y="275"/>
                </a:lnTo>
                <a:lnTo>
                  <a:pt x="1921" y="314"/>
                </a:lnTo>
                <a:lnTo>
                  <a:pt x="1895" y="366"/>
                </a:lnTo>
                <a:lnTo>
                  <a:pt x="1986" y="419"/>
                </a:lnTo>
                <a:lnTo>
                  <a:pt x="2051" y="379"/>
                </a:lnTo>
                <a:lnTo>
                  <a:pt x="2117" y="419"/>
                </a:lnTo>
                <a:lnTo>
                  <a:pt x="2221" y="432"/>
                </a:lnTo>
                <a:lnTo>
                  <a:pt x="2248" y="497"/>
                </a:lnTo>
                <a:lnTo>
                  <a:pt x="2326" y="563"/>
                </a:lnTo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1" name="Freeform 17">
            <a:extLst>
              <a:ext uri="{FF2B5EF4-FFF2-40B4-BE49-F238E27FC236}">
                <a16:creationId xmlns:a16="http://schemas.microsoft.com/office/drawing/2014/main" id="{EE48ABE9-E330-84AE-C523-4DABEFFE85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1533" y="5429341"/>
            <a:ext cx="563937" cy="939383"/>
          </a:xfrm>
          <a:custGeom>
            <a:avLst/>
            <a:gdLst>
              <a:gd name="T0" fmla="*/ 1582 w 1609"/>
              <a:gd name="T1" fmla="*/ 562 h 2682"/>
              <a:gd name="T2" fmla="*/ 1294 w 1609"/>
              <a:gd name="T3" fmla="*/ 719 h 2682"/>
              <a:gd name="T4" fmla="*/ 1307 w 1609"/>
              <a:gd name="T5" fmla="*/ 785 h 2682"/>
              <a:gd name="T6" fmla="*/ 1255 w 1609"/>
              <a:gd name="T7" fmla="*/ 1033 h 2682"/>
              <a:gd name="T8" fmla="*/ 1151 w 1609"/>
              <a:gd name="T9" fmla="*/ 1072 h 2682"/>
              <a:gd name="T10" fmla="*/ 1203 w 1609"/>
              <a:gd name="T11" fmla="*/ 1203 h 2682"/>
              <a:gd name="T12" fmla="*/ 1098 w 1609"/>
              <a:gd name="T13" fmla="*/ 1386 h 2682"/>
              <a:gd name="T14" fmla="*/ 941 w 1609"/>
              <a:gd name="T15" fmla="*/ 1334 h 2682"/>
              <a:gd name="T16" fmla="*/ 981 w 1609"/>
              <a:gd name="T17" fmla="*/ 1648 h 2682"/>
              <a:gd name="T18" fmla="*/ 1033 w 1609"/>
              <a:gd name="T19" fmla="*/ 1674 h 2682"/>
              <a:gd name="T20" fmla="*/ 915 w 1609"/>
              <a:gd name="T21" fmla="*/ 1844 h 2682"/>
              <a:gd name="T22" fmla="*/ 876 w 1609"/>
              <a:gd name="T23" fmla="*/ 1962 h 2682"/>
              <a:gd name="T24" fmla="*/ 981 w 1609"/>
              <a:gd name="T25" fmla="*/ 2158 h 2682"/>
              <a:gd name="T26" fmla="*/ 680 w 1609"/>
              <a:gd name="T27" fmla="*/ 2432 h 2682"/>
              <a:gd name="T28" fmla="*/ 719 w 1609"/>
              <a:gd name="T29" fmla="*/ 2589 h 2682"/>
              <a:gd name="T30" fmla="*/ 484 w 1609"/>
              <a:gd name="T31" fmla="*/ 2681 h 2682"/>
              <a:gd name="T32" fmla="*/ 366 w 1609"/>
              <a:gd name="T33" fmla="*/ 2589 h 2682"/>
              <a:gd name="T34" fmla="*/ 183 w 1609"/>
              <a:gd name="T35" fmla="*/ 2524 h 2682"/>
              <a:gd name="T36" fmla="*/ 52 w 1609"/>
              <a:gd name="T37" fmla="*/ 2576 h 2682"/>
              <a:gd name="T38" fmla="*/ 26 w 1609"/>
              <a:gd name="T39" fmla="*/ 2524 h 2682"/>
              <a:gd name="T40" fmla="*/ 170 w 1609"/>
              <a:gd name="T41" fmla="*/ 2301 h 2682"/>
              <a:gd name="T42" fmla="*/ 248 w 1609"/>
              <a:gd name="T43" fmla="*/ 1870 h 2682"/>
              <a:gd name="T44" fmla="*/ 288 w 1609"/>
              <a:gd name="T45" fmla="*/ 1792 h 2682"/>
              <a:gd name="T46" fmla="*/ 105 w 1609"/>
              <a:gd name="T47" fmla="*/ 1805 h 2682"/>
              <a:gd name="T48" fmla="*/ 92 w 1609"/>
              <a:gd name="T49" fmla="*/ 1726 h 2682"/>
              <a:gd name="T50" fmla="*/ 301 w 1609"/>
              <a:gd name="T51" fmla="*/ 1556 h 2682"/>
              <a:gd name="T52" fmla="*/ 0 w 1609"/>
              <a:gd name="T53" fmla="*/ 1661 h 2682"/>
              <a:gd name="T54" fmla="*/ 92 w 1609"/>
              <a:gd name="T55" fmla="*/ 1334 h 2682"/>
              <a:gd name="T56" fmla="*/ 183 w 1609"/>
              <a:gd name="T57" fmla="*/ 1308 h 2682"/>
              <a:gd name="T58" fmla="*/ 392 w 1609"/>
              <a:gd name="T59" fmla="*/ 1007 h 2682"/>
              <a:gd name="T60" fmla="*/ 575 w 1609"/>
              <a:gd name="T61" fmla="*/ 641 h 2682"/>
              <a:gd name="T62" fmla="*/ 615 w 1609"/>
              <a:gd name="T63" fmla="*/ 118 h 2682"/>
              <a:gd name="T64" fmla="*/ 667 w 1609"/>
              <a:gd name="T65" fmla="*/ 52 h 2682"/>
              <a:gd name="T66" fmla="*/ 889 w 1609"/>
              <a:gd name="T67" fmla="*/ 0 h 2682"/>
              <a:gd name="T68" fmla="*/ 902 w 1609"/>
              <a:gd name="T69" fmla="*/ 66 h 2682"/>
              <a:gd name="T70" fmla="*/ 850 w 1609"/>
              <a:gd name="T71" fmla="*/ 144 h 2682"/>
              <a:gd name="T72" fmla="*/ 954 w 1609"/>
              <a:gd name="T73" fmla="*/ 183 h 2682"/>
              <a:gd name="T74" fmla="*/ 1151 w 1609"/>
              <a:gd name="T75" fmla="*/ 223 h 2682"/>
              <a:gd name="T76" fmla="*/ 1307 w 1609"/>
              <a:gd name="T77" fmla="*/ 183 h 2682"/>
              <a:gd name="T78" fmla="*/ 1504 w 1609"/>
              <a:gd name="T79" fmla="*/ 262 h 2682"/>
              <a:gd name="T80" fmla="*/ 1530 w 1609"/>
              <a:gd name="T81" fmla="*/ 353 h 2682"/>
              <a:gd name="T82" fmla="*/ 1608 w 1609"/>
              <a:gd name="T83" fmla="*/ 432 h 2682"/>
              <a:gd name="T84" fmla="*/ 1582 w 1609"/>
              <a:gd name="T85" fmla="*/ 562 h 26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609" h="2682">
                <a:moveTo>
                  <a:pt x="1582" y="562"/>
                </a:moveTo>
                <a:lnTo>
                  <a:pt x="1294" y="719"/>
                </a:lnTo>
                <a:lnTo>
                  <a:pt x="1307" y="785"/>
                </a:lnTo>
                <a:lnTo>
                  <a:pt x="1255" y="1033"/>
                </a:lnTo>
                <a:lnTo>
                  <a:pt x="1151" y="1072"/>
                </a:lnTo>
                <a:lnTo>
                  <a:pt x="1203" y="1203"/>
                </a:lnTo>
                <a:lnTo>
                  <a:pt x="1098" y="1386"/>
                </a:lnTo>
                <a:lnTo>
                  <a:pt x="941" y="1334"/>
                </a:lnTo>
                <a:lnTo>
                  <a:pt x="981" y="1648"/>
                </a:lnTo>
                <a:lnTo>
                  <a:pt x="1033" y="1674"/>
                </a:lnTo>
                <a:lnTo>
                  <a:pt x="915" y="1844"/>
                </a:lnTo>
                <a:lnTo>
                  <a:pt x="876" y="1962"/>
                </a:lnTo>
                <a:lnTo>
                  <a:pt x="981" y="2158"/>
                </a:lnTo>
                <a:lnTo>
                  <a:pt x="680" y="2432"/>
                </a:lnTo>
                <a:lnTo>
                  <a:pt x="719" y="2589"/>
                </a:lnTo>
                <a:lnTo>
                  <a:pt x="484" y="2681"/>
                </a:lnTo>
                <a:lnTo>
                  <a:pt x="366" y="2589"/>
                </a:lnTo>
                <a:lnTo>
                  <a:pt x="183" y="2524"/>
                </a:lnTo>
                <a:lnTo>
                  <a:pt x="52" y="2576"/>
                </a:lnTo>
                <a:lnTo>
                  <a:pt x="26" y="2524"/>
                </a:lnTo>
                <a:lnTo>
                  <a:pt x="170" y="2301"/>
                </a:lnTo>
                <a:lnTo>
                  <a:pt x="248" y="1870"/>
                </a:lnTo>
                <a:lnTo>
                  <a:pt x="288" y="1792"/>
                </a:lnTo>
                <a:lnTo>
                  <a:pt x="105" y="1805"/>
                </a:lnTo>
                <a:lnTo>
                  <a:pt x="92" y="1726"/>
                </a:lnTo>
                <a:lnTo>
                  <a:pt x="301" y="1556"/>
                </a:lnTo>
                <a:lnTo>
                  <a:pt x="0" y="1661"/>
                </a:lnTo>
                <a:lnTo>
                  <a:pt x="92" y="1334"/>
                </a:lnTo>
                <a:lnTo>
                  <a:pt x="183" y="1308"/>
                </a:lnTo>
                <a:lnTo>
                  <a:pt x="392" y="1007"/>
                </a:lnTo>
                <a:lnTo>
                  <a:pt x="575" y="641"/>
                </a:lnTo>
                <a:lnTo>
                  <a:pt x="615" y="118"/>
                </a:lnTo>
                <a:lnTo>
                  <a:pt x="667" y="52"/>
                </a:lnTo>
                <a:lnTo>
                  <a:pt x="889" y="0"/>
                </a:lnTo>
                <a:lnTo>
                  <a:pt x="902" y="66"/>
                </a:lnTo>
                <a:lnTo>
                  <a:pt x="850" y="144"/>
                </a:lnTo>
                <a:lnTo>
                  <a:pt x="954" y="183"/>
                </a:lnTo>
                <a:lnTo>
                  <a:pt x="1151" y="223"/>
                </a:lnTo>
                <a:lnTo>
                  <a:pt x="1307" y="183"/>
                </a:lnTo>
                <a:lnTo>
                  <a:pt x="1504" y="262"/>
                </a:lnTo>
                <a:lnTo>
                  <a:pt x="1530" y="353"/>
                </a:lnTo>
                <a:lnTo>
                  <a:pt x="1608" y="432"/>
                </a:lnTo>
                <a:lnTo>
                  <a:pt x="1582" y="562"/>
                </a:lnTo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2" name="Freeform 18">
            <a:extLst>
              <a:ext uri="{FF2B5EF4-FFF2-40B4-BE49-F238E27FC236}">
                <a16:creationId xmlns:a16="http://schemas.microsoft.com/office/drawing/2014/main" id="{07EEDF44-2D25-AF30-3DE5-F501E7889C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3469" y="3941469"/>
            <a:ext cx="454240" cy="358448"/>
          </a:xfrm>
          <a:custGeom>
            <a:avLst/>
            <a:gdLst>
              <a:gd name="T0" fmla="*/ 1295 w 1296"/>
              <a:gd name="T1" fmla="*/ 601 h 1021"/>
              <a:gd name="T2" fmla="*/ 1216 w 1296"/>
              <a:gd name="T3" fmla="*/ 627 h 1021"/>
              <a:gd name="T4" fmla="*/ 1190 w 1296"/>
              <a:gd name="T5" fmla="*/ 693 h 1021"/>
              <a:gd name="T6" fmla="*/ 1138 w 1296"/>
              <a:gd name="T7" fmla="*/ 667 h 1021"/>
              <a:gd name="T8" fmla="*/ 1046 w 1296"/>
              <a:gd name="T9" fmla="*/ 849 h 1021"/>
              <a:gd name="T10" fmla="*/ 1124 w 1296"/>
              <a:gd name="T11" fmla="*/ 941 h 1021"/>
              <a:gd name="T12" fmla="*/ 1098 w 1296"/>
              <a:gd name="T13" fmla="*/ 1020 h 1021"/>
              <a:gd name="T14" fmla="*/ 968 w 1296"/>
              <a:gd name="T15" fmla="*/ 980 h 1021"/>
              <a:gd name="T16" fmla="*/ 758 w 1296"/>
              <a:gd name="T17" fmla="*/ 836 h 1021"/>
              <a:gd name="T18" fmla="*/ 745 w 1296"/>
              <a:gd name="T19" fmla="*/ 667 h 1021"/>
              <a:gd name="T20" fmla="*/ 628 w 1296"/>
              <a:gd name="T21" fmla="*/ 771 h 1021"/>
              <a:gd name="T22" fmla="*/ 536 w 1296"/>
              <a:gd name="T23" fmla="*/ 719 h 1021"/>
              <a:gd name="T24" fmla="*/ 497 w 1296"/>
              <a:gd name="T25" fmla="*/ 575 h 1021"/>
              <a:gd name="T26" fmla="*/ 314 w 1296"/>
              <a:gd name="T27" fmla="*/ 510 h 1021"/>
              <a:gd name="T28" fmla="*/ 209 w 1296"/>
              <a:gd name="T29" fmla="*/ 457 h 1021"/>
              <a:gd name="T30" fmla="*/ 183 w 1296"/>
              <a:gd name="T31" fmla="*/ 326 h 1021"/>
              <a:gd name="T32" fmla="*/ 78 w 1296"/>
              <a:gd name="T33" fmla="*/ 326 h 1021"/>
              <a:gd name="T34" fmla="*/ 0 w 1296"/>
              <a:gd name="T35" fmla="*/ 130 h 1021"/>
              <a:gd name="T36" fmla="*/ 249 w 1296"/>
              <a:gd name="T37" fmla="*/ 0 h 1021"/>
              <a:gd name="T38" fmla="*/ 301 w 1296"/>
              <a:gd name="T39" fmla="*/ 65 h 1021"/>
              <a:gd name="T40" fmla="*/ 471 w 1296"/>
              <a:gd name="T41" fmla="*/ 117 h 1021"/>
              <a:gd name="T42" fmla="*/ 601 w 1296"/>
              <a:gd name="T43" fmla="*/ 91 h 1021"/>
              <a:gd name="T44" fmla="*/ 654 w 1296"/>
              <a:gd name="T45" fmla="*/ 91 h 1021"/>
              <a:gd name="T46" fmla="*/ 654 w 1296"/>
              <a:gd name="T47" fmla="*/ 0 h 1021"/>
              <a:gd name="T48" fmla="*/ 837 w 1296"/>
              <a:gd name="T49" fmla="*/ 26 h 1021"/>
              <a:gd name="T50" fmla="*/ 889 w 1296"/>
              <a:gd name="T51" fmla="*/ 78 h 1021"/>
              <a:gd name="T52" fmla="*/ 1020 w 1296"/>
              <a:gd name="T53" fmla="*/ 65 h 1021"/>
              <a:gd name="T54" fmla="*/ 1086 w 1296"/>
              <a:gd name="T55" fmla="*/ 144 h 1021"/>
              <a:gd name="T56" fmla="*/ 1059 w 1296"/>
              <a:gd name="T57" fmla="*/ 340 h 1021"/>
              <a:gd name="T58" fmla="*/ 1164 w 1296"/>
              <a:gd name="T59" fmla="*/ 366 h 1021"/>
              <a:gd name="T60" fmla="*/ 1242 w 1296"/>
              <a:gd name="T61" fmla="*/ 470 h 1021"/>
              <a:gd name="T62" fmla="*/ 1216 w 1296"/>
              <a:gd name="T63" fmla="*/ 510 h 1021"/>
              <a:gd name="T64" fmla="*/ 1268 w 1296"/>
              <a:gd name="T65" fmla="*/ 523 h 1021"/>
              <a:gd name="T66" fmla="*/ 1295 w 1296"/>
              <a:gd name="T67" fmla="*/ 601 h 10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296" h="1021">
                <a:moveTo>
                  <a:pt x="1295" y="601"/>
                </a:moveTo>
                <a:lnTo>
                  <a:pt x="1216" y="627"/>
                </a:lnTo>
                <a:lnTo>
                  <a:pt x="1190" y="693"/>
                </a:lnTo>
                <a:lnTo>
                  <a:pt x="1138" y="667"/>
                </a:lnTo>
                <a:lnTo>
                  <a:pt x="1046" y="849"/>
                </a:lnTo>
                <a:lnTo>
                  <a:pt x="1124" y="941"/>
                </a:lnTo>
                <a:lnTo>
                  <a:pt x="1098" y="1020"/>
                </a:lnTo>
                <a:lnTo>
                  <a:pt x="968" y="980"/>
                </a:lnTo>
                <a:lnTo>
                  <a:pt x="758" y="836"/>
                </a:lnTo>
                <a:lnTo>
                  <a:pt x="745" y="667"/>
                </a:lnTo>
                <a:lnTo>
                  <a:pt x="628" y="771"/>
                </a:lnTo>
                <a:lnTo>
                  <a:pt x="536" y="719"/>
                </a:lnTo>
                <a:lnTo>
                  <a:pt x="497" y="575"/>
                </a:lnTo>
                <a:lnTo>
                  <a:pt x="314" y="510"/>
                </a:lnTo>
                <a:lnTo>
                  <a:pt x="209" y="457"/>
                </a:lnTo>
                <a:lnTo>
                  <a:pt x="183" y="326"/>
                </a:lnTo>
                <a:lnTo>
                  <a:pt x="78" y="326"/>
                </a:lnTo>
                <a:lnTo>
                  <a:pt x="0" y="130"/>
                </a:lnTo>
                <a:lnTo>
                  <a:pt x="249" y="0"/>
                </a:lnTo>
                <a:lnTo>
                  <a:pt x="301" y="65"/>
                </a:lnTo>
                <a:lnTo>
                  <a:pt x="471" y="117"/>
                </a:lnTo>
                <a:lnTo>
                  <a:pt x="601" y="91"/>
                </a:lnTo>
                <a:lnTo>
                  <a:pt x="654" y="91"/>
                </a:lnTo>
                <a:lnTo>
                  <a:pt x="654" y="0"/>
                </a:lnTo>
                <a:lnTo>
                  <a:pt x="837" y="26"/>
                </a:lnTo>
                <a:lnTo>
                  <a:pt x="889" y="78"/>
                </a:lnTo>
                <a:lnTo>
                  <a:pt x="1020" y="65"/>
                </a:lnTo>
                <a:lnTo>
                  <a:pt x="1086" y="144"/>
                </a:lnTo>
                <a:lnTo>
                  <a:pt x="1059" y="340"/>
                </a:lnTo>
                <a:lnTo>
                  <a:pt x="1164" y="366"/>
                </a:lnTo>
                <a:lnTo>
                  <a:pt x="1242" y="470"/>
                </a:lnTo>
                <a:lnTo>
                  <a:pt x="1216" y="510"/>
                </a:lnTo>
                <a:lnTo>
                  <a:pt x="1268" y="523"/>
                </a:lnTo>
                <a:lnTo>
                  <a:pt x="1295" y="601"/>
                </a:lnTo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3" name="Freeform 19">
            <a:extLst>
              <a:ext uri="{FF2B5EF4-FFF2-40B4-BE49-F238E27FC236}">
                <a16:creationId xmlns:a16="http://schemas.microsoft.com/office/drawing/2014/main" id="{F56AB308-817C-D919-8FAB-3449CD266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0071" y="4720167"/>
            <a:ext cx="1685635" cy="1864859"/>
          </a:xfrm>
          <a:custGeom>
            <a:avLst/>
            <a:gdLst>
              <a:gd name="T0" fmla="*/ 3699 w 4811"/>
              <a:gd name="T1" fmla="*/ 4563 h 5322"/>
              <a:gd name="T2" fmla="*/ 3686 w 4811"/>
              <a:gd name="T3" fmla="*/ 5138 h 5322"/>
              <a:gd name="T4" fmla="*/ 3241 w 4811"/>
              <a:gd name="T5" fmla="*/ 5164 h 5322"/>
              <a:gd name="T6" fmla="*/ 2510 w 4811"/>
              <a:gd name="T7" fmla="*/ 4916 h 5322"/>
              <a:gd name="T8" fmla="*/ 2549 w 4811"/>
              <a:gd name="T9" fmla="*/ 4628 h 5322"/>
              <a:gd name="T10" fmla="*/ 2705 w 4811"/>
              <a:gd name="T11" fmla="*/ 4615 h 5322"/>
              <a:gd name="T12" fmla="*/ 3098 w 4811"/>
              <a:gd name="T13" fmla="*/ 4655 h 5322"/>
              <a:gd name="T14" fmla="*/ 3555 w 4811"/>
              <a:gd name="T15" fmla="*/ 4563 h 5322"/>
              <a:gd name="T16" fmla="*/ 4810 w 4811"/>
              <a:gd name="T17" fmla="*/ 3582 h 5322"/>
              <a:gd name="T18" fmla="*/ 4274 w 4811"/>
              <a:gd name="T19" fmla="*/ 3295 h 5322"/>
              <a:gd name="T20" fmla="*/ 4104 w 4811"/>
              <a:gd name="T21" fmla="*/ 3438 h 5322"/>
              <a:gd name="T22" fmla="*/ 4091 w 4811"/>
              <a:gd name="T23" fmla="*/ 3739 h 5322"/>
              <a:gd name="T24" fmla="*/ 4366 w 4811"/>
              <a:gd name="T25" fmla="*/ 4053 h 5322"/>
              <a:gd name="T26" fmla="*/ 4130 w 4811"/>
              <a:gd name="T27" fmla="*/ 4327 h 5322"/>
              <a:gd name="T28" fmla="*/ 3804 w 4811"/>
              <a:gd name="T29" fmla="*/ 4641 h 5322"/>
              <a:gd name="T30" fmla="*/ 3843 w 4811"/>
              <a:gd name="T31" fmla="*/ 4262 h 5322"/>
              <a:gd name="T32" fmla="*/ 3856 w 4811"/>
              <a:gd name="T33" fmla="*/ 3883 h 5322"/>
              <a:gd name="T34" fmla="*/ 3555 w 4811"/>
              <a:gd name="T35" fmla="*/ 3582 h 5322"/>
              <a:gd name="T36" fmla="*/ 3294 w 4811"/>
              <a:gd name="T37" fmla="*/ 3268 h 5322"/>
              <a:gd name="T38" fmla="*/ 3006 w 4811"/>
              <a:gd name="T39" fmla="*/ 3203 h 5322"/>
              <a:gd name="T40" fmla="*/ 2367 w 4811"/>
              <a:gd name="T41" fmla="*/ 2889 h 5322"/>
              <a:gd name="T42" fmla="*/ 1922 w 4811"/>
              <a:gd name="T43" fmla="*/ 2497 h 5322"/>
              <a:gd name="T44" fmla="*/ 1608 w 4811"/>
              <a:gd name="T45" fmla="*/ 2235 h 5322"/>
              <a:gd name="T46" fmla="*/ 1399 w 4811"/>
              <a:gd name="T47" fmla="*/ 1883 h 5322"/>
              <a:gd name="T48" fmla="*/ 1164 w 4811"/>
              <a:gd name="T49" fmla="*/ 1595 h 5322"/>
              <a:gd name="T50" fmla="*/ 693 w 4811"/>
              <a:gd name="T51" fmla="*/ 1542 h 5322"/>
              <a:gd name="T52" fmla="*/ 353 w 4811"/>
              <a:gd name="T53" fmla="*/ 1778 h 5322"/>
              <a:gd name="T54" fmla="*/ 235 w 4811"/>
              <a:gd name="T55" fmla="*/ 1582 h 5322"/>
              <a:gd name="T56" fmla="*/ 118 w 4811"/>
              <a:gd name="T57" fmla="*/ 1242 h 5322"/>
              <a:gd name="T58" fmla="*/ 196 w 4811"/>
              <a:gd name="T59" fmla="*/ 980 h 5322"/>
              <a:gd name="T60" fmla="*/ 157 w 4811"/>
              <a:gd name="T61" fmla="*/ 680 h 5322"/>
              <a:gd name="T62" fmla="*/ 457 w 4811"/>
              <a:gd name="T63" fmla="*/ 653 h 5322"/>
              <a:gd name="T64" fmla="*/ 614 w 4811"/>
              <a:gd name="T65" fmla="*/ 418 h 5322"/>
              <a:gd name="T66" fmla="*/ 810 w 4811"/>
              <a:gd name="T67" fmla="*/ 588 h 5322"/>
              <a:gd name="T68" fmla="*/ 889 w 4811"/>
              <a:gd name="T69" fmla="*/ 614 h 5322"/>
              <a:gd name="T70" fmla="*/ 1046 w 4811"/>
              <a:gd name="T71" fmla="*/ 379 h 5322"/>
              <a:gd name="T72" fmla="*/ 1281 w 4811"/>
              <a:gd name="T73" fmla="*/ 483 h 5322"/>
              <a:gd name="T74" fmla="*/ 1333 w 4811"/>
              <a:gd name="T75" fmla="*/ 274 h 5322"/>
              <a:gd name="T76" fmla="*/ 1399 w 4811"/>
              <a:gd name="T77" fmla="*/ 222 h 5322"/>
              <a:gd name="T78" fmla="*/ 1503 w 4811"/>
              <a:gd name="T79" fmla="*/ 196 h 5322"/>
              <a:gd name="T80" fmla="*/ 1882 w 4811"/>
              <a:gd name="T81" fmla="*/ 78 h 5322"/>
              <a:gd name="T82" fmla="*/ 2131 w 4811"/>
              <a:gd name="T83" fmla="*/ 196 h 5322"/>
              <a:gd name="T84" fmla="*/ 2615 w 4811"/>
              <a:gd name="T85" fmla="*/ 457 h 5322"/>
              <a:gd name="T86" fmla="*/ 2732 w 4811"/>
              <a:gd name="T87" fmla="*/ 719 h 5322"/>
              <a:gd name="T88" fmla="*/ 2602 w 4811"/>
              <a:gd name="T89" fmla="*/ 640 h 5322"/>
              <a:gd name="T90" fmla="*/ 2392 w 4811"/>
              <a:gd name="T91" fmla="*/ 732 h 5322"/>
              <a:gd name="T92" fmla="*/ 2092 w 4811"/>
              <a:gd name="T93" fmla="*/ 889 h 5322"/>
              <a:gd name="T94" fmla="*/ 2157 w 4811"/>
              <a:gd name="T95" fmla="*/ 1163 h 5322"/>
              <a:gd name="T96" fmla="*/ 2927 w 4811"/>
              <a:gd name="T97" fmla="*/ 2314 h 5322"/>
              <a:gd name="T98" fmla="*/ 3804 w 4811"/>
              <a:gd name="T99" fmla="*/ 2628 h 5322"/>
              <a:gd name="T100" fmla="*/ 4510 w 4811"/>
              <a:gd name="T101" fmla="*/ 3098 h 5322"/>
              <a:gd name="T102" fmla="*/ 2210 w 4811"/>
              <a:gd name="T103" fmla="*/ 1555 h 5322"/>
              <a:gd name="T104" fmla="*/ 2196 w 4811"/>
              <a:gd name="T105" fmla="*/ 1569 h 5322"/>
              <a:gd name="T106" fmla="*/ 2210 w 4811"/>
              <a:gd name="T107" fmla="*/ 1555 h 5322"/>
              <a:gd name="T108" fmla="*/ 2236 w 4811"/>
              <a:gd name="T109" fmla="*/ 2706 h 5322"/>
              <a:gd name="T110" fmla="*/ 1203 w 4811"/>
              <a:gd name="T111" fmla="*/ 3255 h 5322"/>
              <a:gd name="T112" fmla="*/ 654 w 4811"/>
              <a:gd name="T113" fmla="*/ 3255 h 5322"/>
              <a:gd name="T114" fmla="*/ 732 w 4811"/>
              <a:gd name="T115" fmla="*/ 3726 h 5322"/>
              <a:gd name="T116" fmla="*/ 719 w 4811"/>
              <a:gd name="T117" fmla="*/ 4236 h 5322"/>
              <a:gd name="T118" fmla="*/ 967 w 4811"/>
              <a:gd name="T119" fmla="*/ 4145 h 5322"/>
              <a:gd name="T120" fmla="*/ 1229 w 4811"/>
              <a:gd name="T121" fmla="*/ 3595 h 53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811" h="5322">
                <a:moveTo>
                  <a:pt x="3660" y="4498"/>
                </a:moveTo>
                <a:lnTo>
                  <a:pt x="3725" y="4458"/>
                </a:lnTo>
                <a:lnTo>
                  <a:pt x="3699" y="4563"/>
                </a:lnTo>
                <a:lnTo>
                  <a:pt x="3568" y="4929"/>
                </a:lnTo>
                <a:lnTo>
                  <a:pt x="3634" y="5007"/>
                </a:lnTo>
                <a:lnTo>
                  <a:pt x="3686" y="5138"/>
                </a:lnTo>
                <a:lnTo>
                  <a:pt x="3607" y="5321"/>
                </a:lnTo>
                <a:lnTo>
                  <a:pt x="3385" y="5321"/>
                </a:lnTo>
                <a:lnTo>
                  <a:pt x="3241" y="5164"/>
                </a:lnTo>
                <a:lnTo>
                  <a:pt x="3058" y="5138"/>
                </a:lnTo>
                <a:lnTo>
                  <a:pt x="2654" y="4942"/>
                </a:lnTo>
                <a:lnTo>
                  <a:pt x="2510" y="4916"/>
                </a:lnTo>
                <a:lnTo>
                  <a:pt x="2445" y="4837"/>
                </a:lnTo>
                <a:lnTo>
                  <a:pt x="2484" y="4655"/>
                </a:lnTo>
                <a:lnTo>
                  <a:pt x="2549" y="4628"/>
                </a:lnTo>
                <a:lnTo>
                  <a:pt x="2602" y="4681"/>
                </a:lnTo>
                <a:lnTo>
                  <a:pt x="2654" y="4668"/>
                </a:lnTo>
                <a:lnTo>
                  <a:pt x="2705" y="4615"/>
                </a:lnTo>
                <a:lnTo>
                  <a:pt x="2783" y="4576"/>
                </a:lnTo>
                <a:lnTo>
                  <a:pt x="2954" y="4681"/>
                </a:lnTo>
                <a:lnTo>
                  <a:pt x="3098" y="4655"/>
                </a:lnTo>
                <a:lnTo>
                  <a:pt x="3281" y="4641"/>
                </a:lnTo>
                <a:lnTo>
                  <a:pt x="3424" y="4550"/>
                </a:lnTo>
                <a:lnTo>
                  <a:pt x="3555" y="4563"/>
                </a:lnTo>
                <a:lnTo>
                  <a:pt x="3607" y="4511"/>
                </a:lnTo>
                <a:lnTo>
                  <a:pt x="3660" y="4498"/>
                </a:lnTo>
                <a:close/>
                <a:moveTo>
                  <a:pt x="4810" y="3582"/>
                </a:moveTo>
                <a:lnTo>
                  <a:pt x="4640" y="3504"/>
                </a:lnTo>
                <a:lnTo>
                  <a:pt x="4588" y="3334"/>
                </a:lnTo>
                <a:lnTo>
                  <a:pt x="4274" y="3295"/>
                </a:lnTo>
                <a:lnTo>
                  <a:pt x="4314" y="3255"/>
                </a:lnTo>
                <a:lnTo>
                  <a:pt x="4183" y="3229"/>
                </a:lnTo>
                <a:lnTo>
                  <a:pt x="4104" y="3438"/>
                </a:lnTo>
                <a:lnTo>
                  <a:pt x="4091" y="3556"/>
                </a:lnTo>
                <a:lnTo>
                  <a:pt x="4052" y="3674"/>
                </a:lnTo>
                <a:lnTo>
                  <a:pt x="4091" y="3739"/>
                </a:lnTo>
                <a:lnTo>
                  <a:pt x="4327" y="3831"/>
                </a:lnTo>
                <a:lnTo>
                  <a:pt x="4327" y="3975"/>
                </a:lnTo>
                <a:lnTo>
                  <a:pt x="4366" y="4053"/>
                </a:lnTo>
                <a:lnTo>
                  <a:pt x="4209" y="4079"/>
                </a:lnTo>
                <a:lnTo>
                  <a:pt x="4104" y="4197"/>
                </a:lnTo>
                <a:lnTo>
                  <a:pt x="4130" y="4327"/>
                </a:lnTo>
                <a:lnTo>
                  <a:pt x="3960" y="4511"/>
                </a:lnTo>
                <a:lnTo>
                  <a:pt x="3960" y="4641"/>
                </a:lnTo>
                <a:lnTo>
                  <a:pt x="3804" y="4641"/>
                </a:lnTo>
                <a:lnTo>
                  <a:pt x="3764" y="4498"/>
                </a:lnTo>
                <a:lnTo>
                  <a:pt x="3856" y="4393"/>
                </a:lnTo>
                <a:lnTo>
                  <a:pt x="3843" y="4262"/>
                </a:lnTo>
                <a:lnTo>
                  <a:pt x="3960" y="4223"/>
                </a:lnTo>
                <a:lnTo>
                  <a:pt x="3960" y="4092"/>
                </a:lnTo>
                <a:lnTo>
                  <a:pt x="3856" y="3883"/>
                </a:lnTo>
                <a:lnTo>
                  <a:pt x="3778" y="3739"/>
                </a:lnTo>
                <a:lnTo>
                  <a:pt x="3673" y="3530"/>
                </a:lnTo>
                <a:lnTo>
                  <a:pt x="3555" y="3582"/>
                </a:lnTo>
                <a:lnTo>
                  <a:pt x="3359" y="3491"/>
                </a:lnTo>
                <a:lnTo>
                  <a:pt x="3385" y="3412"/>
                </a:lnTo>
                <a:lnTo>
                  <a:pt x="3294" y="3268"/>
                </a:lnTo>
                <a:lnTo>
                  <a:pt x="3111" y="3334"/>
                </a:lnTo>
                <a:lnTo>
                  <a:pt x="3124" y="3203"/>
                </a:lnTo>
                <a:lnTo>
                  <a:pt x="3006" y="3203"/>
                </a:lnTo>
                <a:lnTo>
                  <a:pt x="2849" y="2994"/>
                </a:lnTo>
                <a:lnTo>
                  <a:pt x="2562" y="3007"/>
                </a:lnTo>
                <a:lnTo>
                  <a:pt x="2367" y="2889"/>
                </a:lnTo>
                <a:lnTo>
                  <a:pt x="2196" y="2732"/>
                </a:lnTo>
                <a:lnTo>
                  <a:pt x="2013" y="2588"/>
                </a:lnTo>
                <a:lnTo>
                  <a:pt x="1922" y="2497"/>
                </a:lnTo>
                <a:lnTo>
                  <a:pt x="1752" y="2432"/>
                </a:lnTo>
                <a:lnTo>
                  <a:pt x="1739" y="2379"/>
                </a:lnTo>
                <a:lnTo>
                  <a:pt x="1608" y="2235"/>
                </a:lnTo>
                <a:lnTo>
                  <a:pt x="1516" y="2157"/>
                </a:lnTo>
                <a:lnTo>
                  <a:pt x="1516" y="2065"/>
                </a:lnTo>
                <a:lnTo>
                  <a:pt x="1399" y="1883"/>
                </a:lnTo>
                <a:lnTo>
                  <a:pt x="1373" y="1686"/>
                </a:lnTo>
                <a:lnTo>
                  <a:pt x="1255" y="1582"/>
                </a:lnTo>
                <a:lnTo>
                  <a:pt x="1164" y="1595"/>
                </a:lnTo>
                <a:lnTo>
                  <a:pt x="993" y="1451"/>
                </a:lnTo>
                <a:lnTo>
                  <a:pt x="810" y="1425"/>
                </a:lnTo>
                <a:lnTo>
                  <a:pt x="693" y="1542"/>
                </a:lnTo>
                <a:lnTo>
                  <a:pt x="601" y="1582"/>
                </a:lnTo>
                <a:lnTo>
                  <a:pt x="588" y="1699"/>
                </a:lnTo>
                <a:lnTo>
                  <a:pt x="353" y="1778"/>
                </a:lnTo>
                <a:lnTo>
                  <a:pt x="418" y="1647"/>
                </a:lnTo>
                <a:lnTo>
                  <a:pt x="405" y="1555"/>
                </a:lnTo>
                <a:lnTo>
                  <a:pt x="235" y="1582"/>
                </a:lnTo>
                <a:lnTo>
                  <a:pt x="104" y="1451"/>
                </a:lnTo>
                <a:lnTo>
                  <a:pt x="144" y="1333"/>
                </a:lnTo>
                <a:lnTo>
                  <a:pt x="118" y="1242"/>
                </a:lnTo>
                <a:lnTo>
                  <a:pt x="0" y="1085"/>
                </a:lnTo>
                <a:lnTo>
                  <a:pt x="91" y="1072"/>
                </a:lnTo>
                <a:lnTo>
                  <a:pt x="196" y="980"/>
                </a:lnTo>
                <a:lnTo>
                  <a:pt x="78" y="758"/>
                </a:lnTo>
                <a:lnTo>
                  <a:pt x="157" y="680"/>
                </a:lnTo>
                <a:lnTo>
                  <a:pt x="157" y="680"/>
                </a:lnTo>
                <a:lnTo>
                  <a:pt x="248" y="693"/>
                </a:lnTo>
                <a:lnTo>
                  <a:pt x="353" y="640"/>
                </a:lnTo>
                <a:lnTo>
                  <a:pt x="457" y="653"/>
                </a:lnTo>
                <a:lnTo>
                  <a:pt x="575" y="562"/>
                </a:lnTo>
                <a:lnTo>
                  <a:pt x="562" y="470"/>
                </a:lnTo>
                <a:lnTo>
                  <a:pt x="614" y="418"/>
                </a:lnTo>
                <a:lnTo>
                  <a:pt x="667" y="392"/>
                </a:lnTo>
                <a:lnTo>
                  <a:pt x="706" y="496"/>
                </a:lnTo>
                <a:lnTo>
                  <a:pt x="810" y="588"/>
                </a:lnTo>
                <a:lnTo>
                  <a:pt x="850" y="706"/>
                </a:lnTo>
                <a:lnTo>
                  <a:pt x="915" y="680"/>
                </a:lnTo>
                <a:lnTo>
                  <a:pt x="889" y="614"/>
                </a:lnTo>
                <a:lnTo>
                  <a:pt x="941" y="509"/>
                </a:lnTo>
                <a:lnTo>
                  <a:pt x="993" y="379"/>
                </a:lnTo>
                <a:lnTo>
                  <a:pt x="1046" y="379"/>
                </a:lnTo>
                <a:lnTo>
                  <a:pt x="1072" y="470"/>
                </a:lnTo>
                <a:lnTo>
                  <a:pt x="1229" y="431"/>
                </a:lnTo>
                <a:lnTo>
                  <a:pt x="1281" y="483"/>
                </a:lnTo>
                <a:lnTo>
                  <a:pt x="1321" y="483"/>
                </a:lnTo>
                <a:lnTo>
                  <a:pt x="1268" y="339"/>
                </a:lnTo>
                <a:lnTo>
                  <a:pt x="1333" y="274"/>
                </a:lnTo>
                <a:lnTo>
                  <a:pt x="1359" y="326"/>
                </a:lnTo>
                <a:lnTo>
                  <a:pt x="1425" y="287"/>
                </a:lnTo>
                <a:lnTo>
                  <a:pt x="1399" y="222"/>
                </a:lnTo>
                <a:lnTo>
                  <a:pt x="1399" y="157"/>
                </a:lnTo>
                <a:lnTo>
                  <a:pt x="1490" y="157"/>
                </a:lnTo>
                <a:lnTo>
                  <a:pt x="1503" y="196"/>
                </a:lnTo>
                <a:lnTo>
                  <a:pt x="1621" y="183"/>
                </a:lnTo>
                <a:lnTo>
                  <a:pt x="1686" y="91"/>
                </a:lnTo>
                <a:lnTo>
                  <a:pt x="1882" y="78"/>
                </a:lnTo>
                <a:lnTo>
                  <a:pt x="2039" y="0"/>
                </a:lnTo>
                <a:lnTo>
                  <a:pt x="2026" y="78"/>
                </a:lnTo>
                <a:lnTo>
                  <a:pt x="2131" y="196"/>
                </a:lnTo>
                <a:lnTo>
                  <a:pt x="2628" y="274"/>
                </a:lnTo>
                <a:lnTo>
                  <a:pt x="2497" y="431"/>
                </a:lnTo>
                <a:lnTo>
                  <a:pt x="2615" y="457"/>
                </a:lnTo>
                <a:lnTo>
                  <a:pt x="2549" y="549"/>
                </a:lnTo>
                <a:lnTo>
                  <a:pt x="2692" y="640"/>
                </a:lnTo>
                <a:lnTo>
                  <a:pt x="2732" y="719"/>
                </a:lnTo>
                <a:lnTo>
                  <a:pt x="2680" y="732"/>
                </a:lnTo>
                <a:lnTo>
                  <a:pt x="2667" y="680"/>
                </a:lnTo>
                <a:lnTo>
                  <a:pt x="2602" y="640"/>
                </a:lnTo>
                <a:lnTo>
                  <a:pt x="2562" y="680"/>
                </a:lnTo>
                <a:lnTo>
                  <a:pt x="2432" y="666"/>
                </a:lnTo>
                <a:lnTo>
                  <a:pt x="2392" y="732"/>
                </a:lnTo>
                <a:lnTo>
                  <a:pt x="2183" y="875"/>
                </a:lnTo>
                <a:lnTo>
                  <a:pt x="2196" y="771"/>
                </a:lnTo>
                <a:lnTo>
                  <a:pt x="2092" y="889"/>
                </a:lnTo>
                <a:lnTo>
                  <a:pt x="2236" y="1111"/>
                </a:lnTo>
                <a:lnTo>
                  <a:pt x="2196" y="1176"/>
                </a:lnTo>
                <a:lnTo>
                  <a:pt x="2157" y="1163"/>
                </a:lnTo>
                <a:lnTo>
                  <a:pt x="2183" y="1490"/>
                </a:lnTo>
                <a:lnTo>
                  <a:pt x="2705" y="1804"/>
                </a:lnTo>
                <a:lnTo>
                  <a:pt x="2927" y="2314"/>
                </a:lnTo>
                <a:lnTo>
                  <a:pt x="3359" y="2588"/>
                </a:lnTo>
                <a:lnTo>
                  <a:pt x="3751" y="2549"/>
                </a:lnTo>
                <a:lnTo>
                  <a:pt x="3804" y="2628"/>
                </a:lnTo>
                <a:lnTo>
                  <a:pt x="3686" y="2758"/>
                </a:lnTo>
                <a:lnTo>
                  <a:pt x="3895" y="2889"/>
                </a:lnTo>
                <a:lnTo>
                  <a:pt x="4510" y="3098"/>
                </a:lnTo>
                <a:lnTo>
                  <a:pt x="4784" y="3321"/>
                </a:lnTo>
                <a:lnTo>
                  <a:pt x="4810" y="3582"/>
                </a:lnTo>
                <a:close/>
                <a:moveTo>
                  <a:pt x="2210" y="1555"/>
                </a:moveTo>
                <a:lnTo>
                  <a:pt x="2210" y="1555"/>
                </a:lnTo>
                <a:lnTo>
                  <a:pt x="2210" y="1555"/>
                </a:lnTo>
                <a:lnTo>
                  <a:pt x="2196" y="1569"/>
                </a:lnTo>
                <a:lnTo>
                  <a:pt x="2210" y="1582"/>
                </a:lnTo>
                <a:lnTo>
                  <a:pt x="2210" y="1569"/>
                </a:lnTo>
                <a:lnTo>
                  <a:pt x="2210" y="1555"/>
                </a:lnTo>
                <a:close/>
                <a:moveTo>
                  <a:pt x="2249" y="2706"/>
                </a:moveTo>
                <a:lnTo>
                  <a:pt x="2236" y="2706"/>
                </a:lnTo>
                <a:lnTo>
                  <a:pt x="2236" y="2706"/>
                </a:lnTo>
                <a:lnTo>
                  <a:pt x="2236" y="2706"/>
                </a:lnTo>
                <a:lnTo>
                  <a:pt x="2249" y="2706"/>
                </a:lnTo>
                <a:close/>
                <a:moveTo>
                  <a:pt x="1203" y="3255"/>
                </a:moveTo>
                <a:lnTo>
                  <a:pt x="1033" y="3086"/>
                </a:lnTo>
                <a:lnTo>
                  <a:pt x="706" y="3308"/>
                </a:lnTo>
                <a:lnTo>
                  <a:pt x="654" y="3255"/>
                </a:lnTo>
                <a:lnTo>
                  <a:pt x="588" y="3373"/>
                </a:lnTo>
                <a:lnTo>
                  <a:pt x="758" y="3622"/>
                </a:lnTo>
                <a:lnTo>
                  <a:pt x="732" y="3726"/>
                </a:lnTo>
                <a:lnTo>
                  <a:pt x="745" y="3818"/>
                </a:lnTo>
                <a:lnTo>
                  <a:pt x="719" y="3909"/>
                </a:lnTo>
                <a:lnTo>
                  <a:pt x="719" y="4236"/>
                </a:lnTo>
                <a:lnTo>
                  <a:pt x="810" y="4288"/>
                </a:lnTo>
                <a:lnTo>
                  <a:pt x="967" y="4301"/>
                </a:lnTo>
                <a:lnTo>
                  <a:pt x="967" y="4145"/>
                </a:lnTo>
                <a:lnTo>
                  <a:pt x="1177" y="4184"/>
                </a:lnTo>
                <a:lnTo>
                  <a:pt x="1255" y="3739"/>
                </a:lnTo>
                <a:lnTo>
                  <a:pt x="1229" y="3595"/>
                </a:lnTo>
                <a:lnTo>
                  <a:pt x="1268" y="3478"/>
                </a:lnTo>
                <a:lnTo>
                  <a:pt x="1203" y="3255"/>
                </a:lnTo>
                <a:close/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4" name="Freeform 20">
            <a:extLst>
              <a:ext uri="{FF2B5EF4-FFF2-40B4-BE49-F238E27FC236}">
                <a16:creationId xmlns:a16="http://schemas.microsoft.com/office/drawing/2014/main" id="{A108AA78-27C5-DCB7-FE35-9D2DC3773B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98138" y="5342818"/>
            <a:ext cx="23175" cy="18540"/>
          </a:xfrm>
          <a:custGeom>
            <a:avLst/>
            <a:gdLst>
              <a:gd name="T0" fmla="*/ 65 w 66"/>
              <a:gd name="T1" fmla="*/ 13 h 53"/>
              <a:gd name="T2" fmla="*/ 27 w 66"/>
              <a:gd name="T3" fmla="*/ 52 h 53"/>
              <a:gd name="T4" fmla="*/ 0 w 66"/>
              <a:gd name="T5" fmla="*/ 39 h 53"/>
              <a:gd name="T6" fmla="*/ 27 w 66"/>
              <a:gd name="T7" fmla="*/ 0 h 53"/>
              <a:gd name="T8" fmla="*/ 65 w 66"/>
              <a:gd name="T9" fmla="*/ 1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6" h="53">
                <a:moveTo>
                  <a:pt x="65" y="13"/>
                </a:moveTo>
                <a:lnTo>
                  <a:pt x="27" y="52"/>
                </a:lnTo>
                <a:lnTo>
                  <a:pt x="0" y="39"/>
                </a:lnTo>
                <a:lnTo>
                  <a:pt x="27" y="0"/>
                </a:lnTo>
                <a:lnTo>
                  <a:pt x="65" y="13"/>
                </a:lnTo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5" name="Freeform 21">
            <a:extLst>
              <a:ext uri="{FF2B5EF4-FFF2-40B4-BE49-F238E27FC236}">
                <a16:creationId xmlns:a16="http://schemas.microsoft.com/office/drawing/2014/main" id="{4A3D338D-5D8E-2DEC-826F-5052D6632B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65229" y="5429341"/>
            <a:ext cx="275016" cy="526857"/>
          </a:xfrm>
          <a:custGeom>
            <a:avLst/>
            <a:gdLst>
              <a:gd name="T0" fmla="*/ 785 w 786"/>
              <a:gd name="T1" fmla="*/ 981 h 1505"/>
              <a:gd name="T2" fmla="*/ 733 w 786"/>
              <a:gd name="T3" fmla="*/ 1125 h 1505"/>
              <a:gd name="T4" fmla="*/ 707 w 786"/>
              <a:gd name="T5" fmla="*/ 1229 h 1505"/>
              <a:gd name="T6" fmla="*/ 602 w 786"/>
              <a:gd name="T7" fmla="*/ 1295 h 1505"/>
              <a:gd name="T8" fmla="*/ 602 w 786"/>
              <a:gd name="T9" fmla="*/ 1386 h 1505"/>
              <a:gd name="T10" fmla="*/ 536 w 786"/>
              <a:gd name="T11" fmla="*/ 1504 h 1505"/>
              <a:gd name="T12" fmla="*/ 445 w 786"/>
              <a:gd name="T13" fmla="*/ 1452 h 1505"/>
              <a:gd name="T14" fmla="*/ 445 w 786"/>
              <a:gd name="T15" fmla="*/ 1399 h 1505"/>
              <a:gd name="T16" fmla="*/ 406 w 786"/>
              <a:gd name="T17" fmla="*/ 1360 h 1505"/>
              <a:gd name="T18" fmla="*/ 367 w 786"/>
              <a:gd name="T19" fmla="*/ 1295 h 1505"/>
              <a:gd name="T20" fmla="*/ 131 w 786"/>
              <a:gd name="T21" fmla="*/ 1190 h 1505"/>
              <a:gd name="T22" fmla="*/ 144 w 786"/>
              <a:gd name="T23" fmla="*/ 1177 h 1505"/>
              <a:gd name="T24" fmla="*/ 197 w 786"/>
              <a:gd name="T25" fmla="*/ 1151 h 1505"/>
              <a:gd name="T26" fmla="*/ 118 w 786"/>
              <a:gd name="T27" fmla="*/ 1033 h 1505"/>
              <a:gd name="T28" fmla="*/ 157 w 786"/>
              <a:gd name="T29" fmla="*/ 929 h 1505"/>
              <a:gd name="T30" fmla="*/ 170 w 786"/>
              <a:gd name="T31" fmla="*/ 889 h 1505"/>
              <a:gd name="T32" fmla="*/ 131 w 786"/>
              <a:gd name="T33" fmla="*/ 798 h 1505"/>
              <a:gd name="T34" fmla="*/ 144 w 786"/>
              <a:gd name="T35" fmla="*/ 667 h 1505"/>
              <a:gd name="T36" fmla="*/ 105 w 786"/>
              <a:gd name="T37" fmla="*/ 641 h 1505"/>
              <a:gd name="T38" fmla="*/ 118 w 786"/>
              <a:gd name="T39" fmla="*/ 537 h 1505"/>
              <a:gd name="T40" fmla="*/ 131 w 786"/>
              <a:gd name="T41" fmla="*/ 510 h 1505"/>
              <a:gd name="T42" fmla="*/ 118 w 786"/>
              <a:gd name="T43" fmla="*/ 419 h 1505"/>
              <a:gd name="T44" fmla="*/ 40 w 786"/>
              <a:gd name="T45" fmla="*/ 393 h 1505"/>
              <a:gd name="T46" fmla="*/ 40 w 786"/>
              <a:gd name="T47" fmla="*/ 288 h 1505"/>
              <a:gd name="T48" fmla="*/ 0 w 786"/>
              <a:gd name="T49" fmla="*/ 223 h 1505"/>
              <a:gd name="T50" fmla="*/ 118 w 786"/>
              <a:gd name="T51" fmla="*/ 0 h 1505"/>
              <a:gd name="T52" fmla="*/ 144 w 786"/>
              <a:gd name="T53" fmla="*/ 66 h 1505"/>
              <a:gd name="T54" fmla="*/ 236 w 786"/>
              <a:gd name="T55" fmla="*/ 26 h 1505"/>
              <a:gd name="T56" fmla="*/ 288 w 786"/>
              <a:gd name="T57" fmla="*/ 13 h 1505"/>
              <a:gd name="T58" fmla="*/ 354 w 786"/>
              <a:gd name="T59" fmla="*/ 118 h 1505"/>
              <a:gd name="T60" fmla="*/ 432 w 786"/>
              <a:gd name="T61" fmla="*/ 157 h 1505"/>
              <a:gd name="T62" fmla="*/ 523 w 786"/>
              <a:gd name="T63" fmla="*/ 275 h 1505"/>
              <a:gd name="T64" fmla="*/ 497 w 786"/>
              <a:gd name="T65" fmla="*/ 380 h 1505"/>
              <a:gd name="T66" fmla="*/ 536 w 786"/>
              <a:gd name="T67" fmla="*/ 549 h 1505"/>
              <a:gd name="T68" fmla="*/ 536 w 786"/>
              <a:gd name="T69" fmla="*/ 628 h 1505"/>
              <a:gd name="T70" fmla="*/ 615 w 786"/>
              <a:gd name="T71" fmla="*/ 746 h 1505"/>
              <a:gd name="T72" fmla="*/ 667 w 786"/>
              <a:gd name="T73" fmla="*/ 772 h 1505"/>
              <a:gd name="T74" fmla="*/ 759 w 786"/>
              <a:gd name="T75" fmla="*/ 837 h 1505"/>
              <a:gd name="T76" fmla="*/ 785 w 786"/>
              <a:gd name="T77" fmla="*/ 981 h 15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786" h="1505">
                <a:moveTo>
                  <a:pt x="785" y="981"/>
                </a:moveTo>
                <a:lnTo>
                  <a:pt x="733" y="1125"/>
                </a:lnTo>
                <a:lnTo>
                  <a:pt x="707" y="1229"/>
                </a:lnTo>
                <a:lnTo>
                  <a:pt x="602" y="1295"/>
                </a:lnTo>
                <a:lnTo>
                  <a:pt x="602" y="1386"/>
                </a:lnTo>
                <a:lnTo>
                  <a:pt x="536" y="1504"/>
                </a:lnTo>
                <a:lnTo>
                  <a:pt x="445" y="1452"/>
                </a:lnTo>
                <a:lnTo>
                  <a:pt x="445" y="1399"/>
                </a:lnTo>
                <a:lnTo>
                  <a:pt x="406" y="1360"/>
                </a:lnTo>
                <a:lnTo>
                  <a:pt x="367" y="1295"/>
                </a:lnTo>
                <a:lnTo>
                  <a:pt x="131" y="1190"/>
                </a:lnTo>
                <a:lnTo>
                  <a:pt x="144" y="1177"/>
                </a:lnTo>
                <a:lnTo>
                  <a:pt x="197" y="1151"/>
                </a:lnTo>
                <a:lnTo>
                  <a:pt x="118" y="1033"/>
                </a:lnTo>
                <a:lnTo>
                  <a:pt x="157" y="929"/>
                </a:lnTo>
                <a:lnTo>
                  <a:pt x="170" y="889"/>
                </a:lnTo>
                <a:lnTo>
                  <a:pt x="131" y="798"/>
                </a:lnTo>
                <a:lnTo>
                  <a:pt x="144" y="667"/>
                </a:lnTo>
                <a:lnTo>
                  <a:pt x="105" y="641"/>
                </a:lnTo>
                <a:lnTo>
                  <a:pt x="118" y="537"/>
                </a:lnTo>
                <a:lnTo>
                  <a:pt x="131" y="510"/>
                </a:lnTo>
                <a:lnTo>
                  <a:pt x="118" y="419"/>
                </a:lnTo>
                <a:lnTo>
                  <a:pt x="40" y="393"/>
                </a:lnTo>
                <a:lnTo>
                  <a:pt x="40" y="288"/>
                </a:lnTo>
                <a:lnTo>
                  <a:pt x="0" y="223"/>
                </a:lnTo>
                <a:lnTo>
                  <a:pt x="118" y="0"/>
                </a:lnTo>
                <a:lnTo>
                  <a:pt x="144" y="66"/>
                </a:lnTo>
                <a:lnTo>
                  <a:pt x="236" y="26"/>
                </a:lnTo>
                <a:lnTo>
                  <a:pt x="288" y="13"/>
                </a:lnTo>
                <a:lnTo>
                  <a:pt x="354" y="118"/>
                </a:lnTo>
                <a:lnTo>
                  <a:pt x="432" y="157"/>
                </a:lnTo>
                <a:lnTo>
                  <a:pt x="523" y="275"/>
                </a:lnTo>
                <a:lnTo>
                  <a:pt x="497" y="380"/>
                </a:lnTo>
                <a:lnTo>
                  <a:pt x="536" y="549"/>
                </a:lnTo>
                <a:lnTo>
                  <a:pt x="536" y="628"/>
                </a:lnTo>
                <a:lnTo>
                  <a:pt x="615" y="746"/>
                </a:lnTo>
                <a:lnTo>
                  <a:pt x="667" y="772"/>
                </a:lnTo>
                <a:lnTo>
                  <a:pt x="759" y="837"/>
                </a:lnTo>
                <a:lnTo>
                  <a:pt x="785" y="981"/>
                </a:lnTo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6" name="Freeform 22">
            <a:extLst>
              <a:ext uri="{FF2B5EF4-FFF2-40B4-BE49-F238E27FC236}">
                <a16:creationId xmlns:a16="http://schemas.microsoft.com/office/drawing/2014/main" id="{9B364645-A5D7-1637-B609-0AC65753B3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04546" y="4774244"/>
            <a:ext cx="627284" cy="696809"/>
          </a:xfrm>
          <a:custGeom>
            <a:avLst/>
            <a:gdLst>
              <a:gd name="T0" fmla="*/ 1634 w 1792"/>
              <a:gd name="T1" fmla="*/ 1712 h 1988"/>
              <a:gd name="T2" fmla="*/ 1673 w 1792"/>
              <a:gd name="T3" fmla="*/ 1752 h 1988"/>
              <a:gd name="T4" fmla="*/ 1634 w 1792"/>
              <a:gd name="T5" fmla="*/ 1843 h 1988"/>
              <a:gd name="T6" fmla="*/ 1530 w 1792"/>
              <a:gd name="T7" fmla="*/ 1882 h 1988"/>
              <a:gd name="T8" fmla="*/ 1386 w 1792"/>
              <a:gd name="T9" fmla="*/ 1869 h 1988"/>
              <a:gd name="T10" fmla="*/ 1334 w 1792"/>
              <a:gd name="T11" fmla="*/ 1895 h 1988"/>
              <a:gd name="T12" fmla="*/ 1334 w 1792"/>
              <a:gd name="T13" fmla="*/ 1948 h 1988"/>
              <a:gd name="T14" fmla="*/ 1268 w 1792"/>
              <a:gd name="T15" fmla="*/ 1987 h 1988"/>
              <a:gd name="T16" fmla="*/ 1321 w 1792"/>
              <a:gd name="T17" fmla="*/ 1726 h 1988"/>
              <a:gd name="T18" fmla="*/ 1150 w 1792"/>
              <a:gd name="T19" fmla="*/ 1647 h 1988"/>
              <a:gd name="T20" fmla="*/ 928 w 1792"/>
              <a:gd name="T21" fmla="*/ 1451 h 1988"/>
              <a:gd name="T22" fmla="*/ 863 w 1792"/>
              <a:gd name="T23" fmla="*/ 1542 h 1988"/>
              <a:gd name="T24" fmla="*/ 876 w 1792"/>
              <a:gd name="T25" fmla="*/ 1595 h 1988"/>
              <a:gd name="T26" fmla="*/ 798 w 1792"/>
              <a:gd name="T27" fmla="*/ 1699 h 1988"/>
              <a:gd name="T28" fmla="*/ 536 w 1792"/>
              <a:gd name="T29" fmla="*/ 1621 h 1988"/>
              <a:gd name="T30" fmla="*/ 288 w 1792"/>
              <a:gd name="T31" fmla="*/ 1425 h 1988"/>
              <a:gd name="T32" fmla="*/ 209 w 1792"/>
              <a:gd name="T33" fmla="*/ 1333 h 1988"/>
              <a:gd name="T34" fmla="*/ 301 w 1792"/>
              <a:gd name="T35" fmla="*/ 1294 h 1988"/>
              <a:gd name="T36" fmla="*/ 261 w 1792"/>
              <a:gd name="T37" fmla="*/ 1268 h 1988"/>
              <a:gd name="T38" fmla="*/ 222 w 1792"/>
              <a:gd name="T39" fmla="*/ 1150 h 1988"/>
              <a:gd name="T40" fmla="*/ 288 w 1792"/>
              <a:gd name="T41" fmla="*/ 1137 h 1988"/>
              <a:gd name="T42" fmla="*/ 301 w 1792"/>
              <a:gd name="T43" fmla="*/ 1176 h 1988"/>
              <a:gd name="T44" fmla="*/ 366 w 1792"/>
              <a:gd name="T45" fmla="*/ 1163 h 1988"/>
              <a:gd name="T46" fmla="*/ 353 w 1792"/>
              <a:gd name="T47" fmla="*/ 1085 h 1988"/>
              <a:gd name="T48" fmla="*/ 327 w 1792"/>
              <a:gd name="T49" fmla="*/ 1032 h 1988"/>
              <a:gd name="T50" fmla="*/ 183 w 1792"/>
              <a:gd name="T51" fmla="*/ 941 h 1988"/>
              <a:gd name="T52" fmla="*/ 248 w 1792"/>
              <a:gd name="T53" fmla="*/ 745 h 1988"/>
              <a:gd name="T54" fmla="*/ 222 w 1792"/>
              <a:gd name="T55" fmla="*/ 680 h 1988"/>
              <a:gd name="T56" fmla="*/ 183 w 1792"/>
              <a:gd name="T57" fmla="*/ 601 h 1988"/>
              <a:gd name="T58" fmla="*/ 209 w 1792"/>
              <a:gd name="T59" fmla="*/ 523 h 1988"/>
              <a:gd name="T60" fmla="*/ 91 w 1792"/>
              <a:gd name="T61" fmla="*/ 457 h 1988"/>
              <a:gd name="T62" fmla="*/ 0 w 1792"/>
              <a:gd name="T63" fmla="*/ 222 h 1988"/>
              <a:gd name="T64" fmla="*/ 52 w 1792"/>
              <a:gd name="T65" fmla="*/ 157 h 1988"/>
              <a:gd name="T66" fmla="*/ 131 w 1792"/>
              <a:gd name="T67" fmla="*/ 130 h 1988"/>
              <a:gd name="T68" fmla="*/ 261 w 1792"/>
              <a:gd name="T69" fmla="*/ 13 h 1988"/>
              <a:gd name="T70" fmla="*/ 353 w 1792"/>
              <a:gd name="T71" fmla="*/ 26 h 1988"/>
              <a:gd name="T72" fmla="*/ 523 w 1792"/>
              <a:gd name="T73" fmla="*/ 0 h 1988"/>
              <a:gd name="T74" fmla="*/ 562 w 1792"/>
              <a:gd name="T75" fmla="*/ 104 h 1988"/>
              <a:gd name="T76" fmla="*/ 732 w 1792"/>
              <a:gd name="T77" fmla="*/ 182 h 1988"/>
              <a:gd name="T78" fmla="*/ 745 w 1792"/>
              <a:gd name="T79" fmla="*/ 300 h 1988"/>
              <a:gd name="T80" fmla="*/ 1020 w 1792"/>
              <a:gd name="T81" fmla="*/ 444 h 1988"/>
              <a:gd name="T82" fmla="*/ 1059 w 1792"/>
              <a:gd name="T83" fmla="*/ 627 h 1988"/>
              <a:gd name="T84" fmla="*/ 1255 w 1792"/>
              <a:gd name="T85" fmla="*/ 680 h 1988"/>
              <a:gd name="T86" fmla="*/ 1294 w 1792"/>
              <a:gd name="T87" fmla="*/ 718 h 1988"/>
              <a:gd name="T88" fmla="*/ 1373 w 1792"/>
              <a:gd name="T89" fmla="*/ 614 h 1988"/>
              <a:gd name="T90" fmla="*/ 1503 w 1792"/>
              <a:gd name="T91" fmla="*/ 614 h 1988"/>
              <a:gd name="T92" fmla="*/ 1503 w 1792"/>
              <a:gd name="T93" fmla="*/ 666 h 1988"/>
              <a:gd name="T94" fmla="*/ 1464 w 1792"/>
              <a:gd name="T95" fmla="*/ 718 h 1988"/>
              <a:gd name="T96" fmla="*/ 1516 w 1792"/>
              <a:gd name="T97" fmla="*/ 797 h 1988"/>
              <a:gd name="T98" fmla="*/ 1543 w 1792"/>
              <a:gd name="T99" fmla="*/ 902 h 1988"/>
              <a:gd name="T100" fmla="*/ 1477 w 1792"/>
              <a:gd name="T101" fmla="*/ 1006 h 1988"/>
              <a:gd name="T102" fmla="*/ 1490 w 1792"/>
              <a:gd name="T103" fmla="*/ 1085 h 1988"/>
              <a:gd name="T104" fmla="*/ 1543 w 1792"/>
              <a:gd name="T105" fmla="*/ 1137 h 1988"/>
              <a:gd name="T106" fmla="*/ 1595 w 1792"/>
              <a:gd name="T107" fmla="*/ 1241 h 1988"/>
              <a:gd name="T108" fmla="*/ 1791 w 1792"/>
              <a:gd name="T109" fmla="*/ 1333 h 1988"/>
              <a:gd name="T110" fmla="*/ 1673 w 1792"/>
              <a:gd name="T111" fmla="*/ 1529 h 1988"/>
              <a:gd name="T112" fmla="*/ 1621 w 1792"/>
              <a:gd name="T113" fmla="*/ 1569 h 1988"/>
              <a:gd name="T114" fmla="*/ 1634 w 1792"/>
              <a:gd name="T115" fmla="*/ 1712 h 19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792" h="1988">
                <a:moveTo>
                  <a:pt x="1634" y="1712"/>
                </a:moveTo>
                <a:lnTo>
                  <a:pt x="1673" y="1752"/>
                </a:lnTo>
                <a:lnTo>
                  <a:pt x="1634" y="1843"/>
                </a:lnTo>
                <a:lnTo>
                  <a:pt x="1530" y="1882"/>
                </a:lnTo>
                <a:lnTo>
                  <a:pt x="1386" y="1869"/>
                </a:lnTo>
                <a:lnTo>
                  <a:pt x="1334" y="1895"/>
                </a:lnTo>
                <a:lnTo>
                  <a:pt x="1334" y="1948"/>
                </a:lnTo>
                <a:lnTo>
                  <a:pt x="1268" y="1987"/>
                </a:lnTo>
                <a:lnTo>
                  <a:pt x="1321" y="1726"/>
                </a:lnTo>
                <a:lnTo>
                  <a:pt x="1150" y="1647"/>
                </a:lnTo>
                <a:lnTo>
                  <a:pt x="928" y="1451"/>
                </a:lnTo>
                <a:lnTo>
                  <a:pt x="863" y="1542"/>
                </a:lnTo>
                <a:lnTo>
                  <a:pt x="876" y="1595"/>
                </a:lnTo>
                <a:lnTo>
                  <a:pt x="798" y="1699"/>
                </a:lnTo>
                <a:lnTo>
                  <a:pt x="536" y="1621"/>
                </a:lnTo>
                <a:lnTo>
                  <a:pt x="288" y="1425"/>
                </a:lnTo>
                <a:lnTo>
                  <a:pt x="209" y="1333"/>
                </a:lnTo>
                <a:lnTo>
                  <a:pt x="301" y="1294"/>
                </a:lnTo>
                <a:lnTo>
                  <a:pt x="261" y="1268"/>
                </a:lnTo>
                <a:lnTo>
                  <a:pt x="222" y="1150"/>
                </a:lnTo>
                <a:lnTo>
                  <a:pt x="288" y="1137"/>
                </a:lnTo>
                <a:lnTo>
                  <a:pt x="301" y="1176"/>
                </a:lnTo>
                <a:lnTo>
                  <a:pt x="366" y="1163"/>
                </a:lnTo>
                <a:lnTo>
                  <a:pt x="353" y="1085"/>
                </a:lnTo>
                <a:lnTo>
                  <a:pt x="327" y="1032"/>
                </a:lnTo>
                <a:lnTo>
                  <a:pt x="183" y="941"/>
                </a:lnTo>
                <a:lnTo>
                  <a:pt x="248" y="745"/>
                </a:lnTo>
                <a:lnTo>
                  <a:pt x="222" y="680"/>
                </a:lnTo>
                <a:lnTo>
                  <a:pt x="183" y="601"/>
                </a:lnTo>
                <a:lnTo>
                  <a:pt x="209" y="523"/>
                </a:lnTo>
                <a:lnTo>
                  <a:pt x="91" y="457"/>
                </a:lnTo>
                <a:lnTo>
                  <a:pt x="0" y="222"/>
                </a:lnTo>
                <a:lnTo>
                  <a:pt x="52" y="157"/>
                </a:lnTo>
                <a:lnTo>
                  <a:pt x="131" y="130"/>
                </a:lnTo>
                <a:lnTo>
                  <a:pt x="261" y="13"/>
                </a:lnTo>
                <a:lnTo>
                  <a:pt x="353" y="26"/>
                </a:lnTo>
                <a:lnTo>
                  <a:pt x="523" y="0"/>
                </a:lnTo>
                <a:lnTo>
                  <a:pt x="562" y="104"/>
                </a:lnTo>
                <a:lnTo>
                  <a:pt x="732" y="182"/>
                </a:lnTo>
                <a:lnTo>
                  <a:pt x="745" y="300"/>
                </a:lnTo>
                <a:lnTo>
                  <a:pt x="1020" y="444"/>
                </a:lnTo>
                <a:lnTo>
                  <a:pt x="1059" y="627"/>
                </a:lnTo>
                <a:lnTo>
                  <a:pt x="1255" y="680"/>
                </a:lnTo>
                <a:lnTo>
                  <a:pt x="1294" y="718"/>
                </a:lnTo>
                <a:lnTo>
                  <a:pt x="1373" y="614"/>
                </a:lnTo>
                <a:lnTo>
                  <a:pt x="1503" y="614"/>
                </a:lnTo>
                <a:lnTo>
                  <a:pt x="1503" y="666"/>
                </a:lnTo>
                <a:lnTo>
                  <a:pt x="1464" y="718"/>
                </a:lnTo>
                <a:lnTo>
                  <a:pt x="1516" y="797"/>
                </a:lnTo>
                <a:lnTo>
                  <a:pt x="1543" y="902"/>
                </a:lnTo>
                <a:lnTo>
                  <a:pt x="1477" y="1006"/>
                </a:lnTo>
                <a:lnTo>
                  <a:pt x="1490" y="1085"/>
                </a:lnTo>
                <a:lnTo>
                  <a:pt x="1543" y="1137"/>
                </a:lnTo>
                <a:lnTo>
                  <a:pt x="1595" y="1241"/>
                </a:lnTo>
                <a:lnTo>
                  <a:pt x="1791" y="1333"/>
                </a:lnTo>
                <a:lnTo>
                  <a:pt x="1673" y="1529"/>
                </a:lnTo>
                <a:lnTo>
                  <a:pt x="1621" y="1569"/>
                </a:lnTo>
                <a:lnTo>
                  <a:pt x="1634" y="1712"/>
                </a:lnTo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8" name="Freeform 24">
            <a:extLst>
              <a:ext uri="{FF2B5EF4-FFF2-40B4-BE49-F238E27FC236}">
                <a16:creationId xmlns:a16="http://schemas.microsoft.com/office/drawing/2014/main" id="{4A9F930B-992D-8C0D-AE4C-6124F56CAD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74929" y="2764153"/>
            <a:ext cx="985732" cy="939383"/>
          </a:xfrm>
          <a:custGeom>
            <a:avLst/>
            <a:gdLst>
              <a:gd name="T0" fmla="*/ 2576 w 2812"/>
              <a:gd name="T1" fmla="*/ 1163 h 2681"/>
              <a:gd name="T2" fmla="*/ 2655 w 2812"/>
              <a:gd name="T3" fmla="*/ 1542 h 2681"/>
              <a:gd name="T4" fmla="*/ 2537 w 2812"/>
              <a:gd name="T5" fmla="*/ 1830 h 2681"/>
              <a:gd name="T6" fmla="*/ 2589 w 2812"/>
              <a:gd name="T7" fmla="*/ 2287 h 2681"/>
              <a:gd name="T8" fmla="*/ 2145 w 2812"/>
              <a:gd name="T9" fmla="*/ 2353 h 2681"/>
              <a:gd name="T10" fmla="*/ 2001 w 2812"/>
              <a:gd name="T11" fmla="*/ 2287 h 2681"/>
              <a:gd name="T12" fmla="*/ 1752 w 2812"/>
              <a:gd name="T13" fmla="*/ 2327 h 2681"/>
              <a:gd name="T14" fmla="*/ 1622 w 2812"/>
              <a:gd name="T15" fmla="*/ 2445 h 2681"/>
              <a:gd name="T16" fmla="*/ 1465 w 2812"/>
              <a:gd name="T17" fmla="*/ 2431 h 2681"/>
              <a:gd name="T18" fmla="*/ 1282 w 2812"/>
              <a:gd name="T19" fmla="*/ 2366 h 2681"/>
              <a:gd name="T20" fmla="*/ 576 w 2812"/>
              <a:gd name="T21" fmla="*/ 2483 h 2681"/>
              <a:gd name="T22" fmla="*/ 340 w 2812"/>
              <a:gd name="T23" fmla="*/ 2680 h 2681"/>
              <a:gd name="T24" fmla="*/ 249 w 2812"/>
              <a:gd name="T25" fmla="*/ 2405 h 2681"/>
              <a:gd name="T26" fmla="*/ 131 w 2812"/>
              <a:gd name="T27" fmla="*/ 2248 h 2681"/>
              <a:gd name="T28" fmla="*/ 196 w 2812"/>
              <a:gd name="T29" fmla="*/ 1843 h 2681"/>
              <a:gd name="T30" fmla="*/ 0 w 2812"/>
              <a:gd name="T31" fmla="*/ 1516 h 2681"/>
              <a:gd name="T32" fmla="*/ 144 w 2812"/>
              <a:gd name="T33" fmla="*/ 1451 h 2681"/>
              <a:gd name="T34" fmla="*/ 510 w 2812"/>
              <a:gd name="T35" fmla="*/ 1215 h 2681"/>
              <a:gd name="T36" fmla="*/ 667 w 2812"/>
              <a:gd name="T37" fmla="*/ 1189 h 2681"/>
              <a:gd name="T38" fmla="*/ 602 w 2812"/>
              <a:gd name="T39" fmla="*/ 862 h 2681"/>
              <a:gd name="T40" fmla="*/ 732 w 2812"/>
              <a:gd name="T41" fmla="*/ 576 h 2681"/>
              <a:gd name="T42" fmla="*/ 876 w 2812"/>
              <a:gd name="T43" fmla="*/ 235 h 2681"/>
              <a:gd name="T44" fmla="*/ 981 w 2812"/>
              <a:gd name="T45" fmla="*/ 157 h 2681"/>
              <a:gd name="T46" fmla="*/ 1151 w 2812"/>
              <a:gd name="T47" fmla="*/ 79 h 2681"/>
              <a:gd name="T48" fmla="*/ 1308 w 2812"/>
              <a:gd name="T49" fmla="*/ 79 h 2681"/>
              <a:gd name="T50" fmla="*/ 1491 w 2812"/>
              <a:gd name="T51" fmla="*/ 26 h 2681"/>
              <a:gd name="T52" fmla="*/ 1543 w 2812"/>
              <a:gd name="T53" fmla="*/ 131 h 2681"/>
              <a:gd name="T54" fmla="*/ 1935 w 2812"/>
              <a:gd name="T55" fmla="*/ 53 h 2681"/>
              <a:gd name="T56" fmla="*/ 2014 w 2812"/>
              <a:gd name="T57" fmla="*/ 301 h 2681"/>
              <a:gd name="T58" fmla="*/ 2184 w 2812"/>
              <a:gd name="T59" fmla="*/ 523 h 2681"/>
              <a:gd name="T60" fmla="*/ 2458 w 2812"/>
              <a:gd name="T61" fmla="*/ 758 h 2681"/>
              <a:gd name="T62" fmla="*/ 2537 w 2812"/>
              <a:gd name="T63" fmla="*/ 954 h 2681"/>
              <a:gd name="T64" fmla="*/ 2772 w 2812"/>
              <a:gd name="T65" fmla="*/ 888 h 2681"/>
              <a:gd name="T66" fmla="*/ 2785 w 2812"/>
              <a:gd name="T67" fmla="*/ 1098 h 2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812" h="2681">
                <a:moveTo>
                  <a:pt x="2785" y="1098"/>
                </a:moveTo>
                <a:lnTo>
                  <a:pt x="2576" y="1163"/>
                </a:lnTo>
                <a:lnTo>
                  <a:pt x="2589" y="1320"/>
                </a:lnTo>
                <a:lnTo>
                  <a:pt x="2655" y="1542"/>
                </a:lnTo>
                <a:lnTo>
                  <a:pt x="2733" y="1712"/>
                </a:lnTo>
                <a:lnTo>
                  <a:pt x="2537" y="1830"/>
                </a:lnTo>
                <a:lnTo>
                  <a:pt x="2524" y="2065"/>
                </a:lnTo>
                <a:lnTo>
                  <a:pt x="2589" y="2287"/>
                </a:lnTo>
                <a:lnTo>
                  <a:pt x="2380" y="2248"/>
                </a:lnTo>
                <a:lnTo>
                  <a:pt x="2145" y="2353"/>
                </a:lnTo>
                <a:lnTo>
                  <a:pt x="2053" y="2222"/>
                </a:lnTo>
                <a:lnTo>
                  <a:pt x="2001" y="2287"/>
                </a:lnTo>
                <a:lnTo>
                  <a:pt x="2001" y="2340"/>
                </a:lnTo>
                <a:lnTo>
                  <a:pt x="1752" y="2327"/>
                </a:lnTo>
                <a:lnTo>
                  <a:pt x="1674" y="2392"/>
                </a:lnTo>
                <a:lnTo>
                  <a:pt x="1622" y="2445"/>
                </a:lnTo>
                <a:lnTo>
                  <a:pt x="1569" y="2392"/>
                </a:lnTo>
                <a:lnTo>
                  <a:pt x="1465" y="2431"/>
                </a:lnTo>
                <a:lnTo>
                  <a:pt x="1399" y="2301"/>
                </a:lnTo>
                <a:lnTo>
                  <a:pt x="1282" y="2366"/>
                </a:lnTo>
                <a:lnTo>
                  <a:pt x="811" y="2353"/>
                </a:lnTo>
                <a:lnTo>
                  <a:pt x="576" y="2483"/>
                </a:lnTo>
                <a:lnTo>
                  <a:pt x="497" y="2601"/>
                </a:lnTo>
                <a:lnTo>
                  <a:pt x="340" y="2680"/>
                </a:lnTo>
                <a:lnTo>
                  <a:pt x="262" y="2601"/>
                </a:lnTo>
                <a:lnTo>
                  <a:pt x="249" y="2405"/>
                </a:lnTo>
                <a:lnTo>
                  <a:pt x="118" y="2353"/>
                </a:lnTo>
                <a:lnTo>
                  <a:pt x="131" y="2248"/>
                </a:lnTo>
                <a:lnTo>
                  <a:pt x="288" y="2104"/>
                </a:lnTo>
                <a:lnTo>
                  <a:pt x="196" y="1843"/>
                </a:lnTo>
                <a:lnTo>
                  <a:pt x="78" y="1699"/>
                </a:lnTo>
                <a:lnTo>
                  <a:pt x="0" y="1516"/>
                </a:lnTo>
                <a:lnTo>
                  <a:pt x="78" y="1503"/>
                </a:lnTo>
                <a:lnTo>
                  <a:pt x="144" y="1451"/>
                </a:lnTo>
                <a:lnTo>
                  <a:pt x="301" y="1464"/>
                </a:lnTo>
                <a:lnTo>
                  <a:pt x="510" y="1215"/>
                </a:lnTo>
                <a:lnTo>
                  <a:pt x="589" y="1294"/>
                </a:lnTo>
                <a:lnTo>
                  <a:pt x="667" y="1189"/>
                </a:lnTo>
                <a:lnTo>
                  <a:pt x="589" y="1098"/>
                </a:lnTo>
                <a:lnTo>
                  <a:pt x="602" y="862"/>
                </a:lnTo>
                <a:lnTo>
                  <a:pt x="798" y="589"/>
                </a:lnTo>
                <a:lnTo>
                  <a:pt x="732" y="576"/>
                </a:lnTo>
                <a:lnTo>
                  <a:pt x="706" y="419"/>
                </a:lnTo>
                <a:lnTo>
                  <a:pt x="876" y="235"/>
                </a:lnTo>
                <a:lnTo>
                  <a:pt x="968" y="249"/>
                </a:lnTo>
                <a:lnTo>
                  <a:pt x="981" y="157"/>
                </a:lnTo>
                <a:lnTo>
                  <a:pt x="1073" y="53"/>
                </a:lnTo>
                <a:lnTo>
                  <a:pt x="1151" y="79"/>
                </a:lnTo>
                <a:lnTo>
                  <a:pt x="1242" y="13"/>
                </a:lnTo>
                <a:lnTo>
                  <a:pt x="1308" y="79"/>
                </a:lnTo>
                <a:lnTo>
                  <a:pt x="1373" y="0"/>
                </a:lnTo>
                <a:lnTo>
                  <a:pt x="1491" y="26"/>
                </a:lnTo>
                <a:lnTo>
                  <a:pt x="1478" y="157"/>
                </a:lnTo>
                <a:lnTo>
                  <a:pt x="1543" y="131"/>
                </a:lnTo>
                <a:lnTo>
                  <a:pt x="1661" y="26"/>
                </a:lnTo>
                <a:lnTo>
                  <a:pt x="1935" y="53"/>
                </a:lnTo>
                <a:lnTo>
                  <a:pt x="1948" y="235"/>
                </a:lnTo>
                <a:lnTo>
                  <a:pt x="2014" y="301"/>
                </a:lnTo>
                <a:lnTo>
                  <a:pt x="2027" y="432"/>
                </a:lnTo>
                <a:lnTo>
                  <a:pt x="2184" y="523"/>
                </a:lnTo>
                <a:lnTo>
                  <a:pt x="2275" y="680"/>
                </a:lnTo>
                <a:lnTo>
                  <a:pt x="2458" y="758"/>
                </a:lnTo>
                <a:lnTo>
                  <a:pt x="2471" y="888"/>
                </a:lnTo>
                <a:lnTo>
                  <a:pt x="2537" y="954"/>
                </a:lnTo>
                <a:lnTo>
                  <a:pt x="2681" y="823"/>
                </a:lnTo>
                <a:lnTo>
                  <a:pt x="2772" y="888"/>
                </a:lnTo>
                <a:lnTo>
                  <a:pt x="2811" y="980"/>
                </a:lnTo>
                <a:lnTo>
                  <a:pt x="2785" y="1098"/>
                </a:lnTo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9" name="Freeform 25">
            <a:extLst>
              <a:ext uri="{FF2B5EF4-FFF2-40B4-BE49-F238E27FC236}">
                <a16:creationId xmlns:a16="http://schemas.microsoft.com/office/drawing/2014/main" id="{25B11F9B-64B4-738E-0398-465E060BCC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6467" y="211754"/>
            <a:ext cx="1753615" cy="2538495"/>
          </a:xfrm>
          <a:custGeom>
            <a:avLst/>
            <a:gdLst>
              <a:gd name="T0" fmla="*/ 4732 w 5007"/>
              <a:gd name="T1" fmla="*/ 536 h 7245"/>
              <a:gd name="T2" fmla="*/ 4863 w 5007"/>
              <a:gd name="T3" fmla="*/ 131 h 7245"/>
              <a:gd name="T4" fmla="*/ 4300 w 5007"/>
              <a:gd name="T5" fmla="*/ 0 h 7245"/>
              <a:gd name="T6" fmla="*/ 3987 w 5007"/>
              <a:gd name="T7" fmla="*/ 157 h 7245"/>
              <a:gd name="T8" fmla="*/ 3856 w 5007"/>
              <a:gd name="T9" fmla="*/ 210 h 7245"/>
              <a:gd name="T10" fmla="*/ 3621 w 5007"/>
              <a:gd name="T11" fmla="*/ 458 h 7245"/>
              <a:gd name="T12" fmla="*/ 3542 w 5007"/>
              <a:gd name="T13" fmla="*/ 706 h 7245"/>
              <a:gd name="T14" fmla="*/ 3228 w 5007"/>
              <a:gd name="T15" fmla="*/ 811 h 7245"/>
              <a:gd name="T16" fmla="*/ 2824 w 5007"/>
              <a:gd name="T17" fmla="*/ 850 h 7245"/>
              <a:gd name="T18" fmla="*/ 2837 w 5007"/>
              <a:gd name="T19" fmla="*/ 1216 h 7245"/>
              <a:gd name="T20" fmla="*/ 2628 w 5007"/>
              <a:gd name="T21" fmla="*/ 1438 h 7245"/>
              <a:gd name="T22" fmla="*/ 2183 w 5007"/>
              <a:gd name="T23" fmla="*/ 1478 h 7245"/>
              <a:gd name="T24" fmla="*/ 2183 w 5007"/>
              <a:gd name="T25" fmla="*/ 1713 h 7245"/>
              <a:gd name="T26" fmla="*/ 2432 w 5007"/>
              <a:gd name="T27" fmla="*/ 1661 h 7245"/>
              <a:gd name="T28" fmla="*/ 2406 w 5007"/>
              <a:gd name="T29" fmla="*/ 1844 h 7245"/>
              <a:gd name="T30" fmla="*/ 2327 w 5007"/>
              <a:gd name="T31" fmla="*/ 2092 h 7245"/>
              <a:gd name="T32" fmla="*/ 2183 w 5007"/>
              <a:gd name="T33" fmla="*/ 2288 h 7245"/>
              <a:gd name="T34" fmla="*/ 2000 w 5007"/>
              <a:gd name="T35" fmla="*/ 2615 h 7245"/>
              <a:gd name="T36" fmla="*/ 1856 w 5007"/>
              <a:gd name="T37" fmla="*/ 3047 h 7245"/>
              <a:gd name="T38" fmla="*/ 1647 w 5007"/>
              <a:gd name="T39" fmla="*/ 3570 h 7245"/>
              <a:gd name="T40" fmla="*/ 1490 w 5007"/>
              <a:gd name="T41" fmla="*/ 3831 h 7245"/>
              <a:gd name="T42" fmla="*/ 1255 w 5007"/>
              <a:gd name="T43" fmla="*/ 4276 h 7245"/>
              <a:gd name="T44" fmla="*/ 1216 w 5007"/>
              <a:gd name="T45" fmla="*/ 4302 h 7245"/>
              <a:gd name="T46" fmla="*/ 941 w 5007"/>
              <a:gd name="T47" fmla="*/ 4498 h 7245"/>
              <a:gd name="T48" fmla="*/ 810 w 5007"/>
              <a:gd name="T49" fmla="*/ 4590 h 7245"/>
              <a:gd name="T50" fmla="*/ 549 w 5007"/>
              <a:gd name="T51" fmla="*/ 4773 h 7245"/>
              <a:gd name="T52" fmla="*/ 379 w 5007"/>
              <a:gd name="T53" fmla="*/ 4903 h 7245"/>
              <a:gd name="T54" fmla="*/ 327 w 5007"/>
              <a:gd name="T55" fmla="*/ 5100 h 7245"/>
              <a:gd name="T56" fmla="*/ 261 w 5007"/>
              <a:gd name="T57" fmla="*/ 5244 h 7245"/>
              <a:gd name="T58" fmla="*/ 39 w 5007"/>
              <a:gd name="T59" fmla="*/ 5453 h 7245"/>
              <a:gd name="T60" fmla="*/ 52 w 5007"/>
              <a:gd name="T61" fmla="*/ 5767 h 7245"/>
              <a:gd name="T62" fmla="*/ 130 w 5007"/>
              <a:gd name="T63" fmla="*/ 5963 h 7245"/>
              <a:gd name="T64" fmla="*/ 222 w 5007"/>
              <a:gd name="T65" fmla="*/ 6172 h 7245"/>
              <a:gd name="T66" fmla="*/ 261 w 5007"/>
              <a:gd name="T67" fmla="*/ 6316 h 7245"/>
              <a:gd name="T68" fmla="*/ 105 w 5007"/>
              <a:gd name="T69" fmla="*/ 6551 h 7245"/>
              <a:gd name="T70" fmla="*/ 130 w 5007"/>
              <a:gd name="T71" fmla="*/ 6708 h 7245"/>
              <a:gd name="T72" fmla="*/ 405 w 5007"/>
              <a:gd name="T73" fmla="*/ 7179 h 7245"/>
              <a:gd name="T74" fmla="*/ 1176 w 5007"/>
              <a:gd name="T75" fmla="*/ 6773 h 7245"/>
              <a:gd name="T76" fmla="*/ 1490 w 5007"/>
              <a:gd name="T77" fmla="*/ 6394 h 7245"/>
              <a:gd name="T78" fmla="*/ 1699 w 5007"/>
              <a:gd name="T79" fmla="*/ 6629 h 7245"/>
              <a:gd name="T80" fmla="*/ 1856 w 5007"/>
              <a:gd name="T81" fmla="*/ 6538 h 7245"/>
              <a:gd name="T82" fmla="*/ 2026 w 5007"/>
              <a:gd name="T83" fmla="*/ 5923 h 7245"/>
              <a:gd name="T84" fmla="*/ 1856 w 5007"/>
              <a:gd name="T85" fmla="*/ 5256 h 7245"/>
              <a:gd name="T86" fmla="*/ 1843 w 5007"/>
              <a:gd name="T87" fmla="*/ 4145 h 7245"/>
              <a:gd name="T88" fmla="*/ 2118 w 5007"/>
              <a:gd name="T89" fmla="*/ 3740 h 7245"/>
              <a:gd name="T90" fmla="*/ 2353 w 5007"/>
              <a:gd name="T91" fmla="*/ 2785 h 7245"/>
              <a:gd name="T92" fmla="*/ 2602 w 5007"/>
              <a:gd name="T93" fmla="*/ 1948 h 7245"/>
              <a:gd name="T94" fmla="*/ 3150 w 5007"/>
              <a:gd name="T95" fmla="*/ 1661 h 7245"/>
              <a:gd name="T96" fmla="*/ 3280 w 5007"/>
              <a:gd name="T97" fmla="*/ 1177 h 7245"/>
              <a:gd name="T98" fmla="*/ 3856 w 5007"/>
              <a:gd name="T99" fmla="*/ 1256 h 7245"/>
              <a:gd name="T100" fmla="*/ 4222 w 5007"/>
              <a:gd name="T101" fmla="*/ 654 h 7245"/>
              <a:gd name="T102" fmla="*/ 4706 w 5007"/>
              <a:gd name="T103" fmla="*/ 602 h 7245"/>
              <a:gd name="T104" fmla="*/ 4836 w 5007"/>
              <a:gd name="T105" fmla="*/ 798 h 7245"/>
              <a:gd name="T106" fmla="*/ 5006 w 5007"/>
              <a:gd name="T107" fmla="*/ 419 h 7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007" h="7245">
                <a:moveTo>
                  <a:pt x="4836" y="419"/>
                </a:moveTo>
                <a:lnTo>
                  <a:pt x="4836" y="419"/>
                </a:lnTo>
                <a:cubicBezTo>
                  <a:pt x="4849" y="471"/>
                  <a:pt x="4849" y="471"/>
                  <a:pt x="4849" y="471"/>
                </a:cubicBezTo>
                <a:cubicBezTo>
                  <a:pt x="4732" y="536"/>
                  <a:pt x="4732" y="536"/>
                  <a:pt x="4732" y="536"/>
                </a:cubicBezTo>
                <a:cubicBezTo>
                  <a:pt x="4706" y="432"/>
                  <a:pt x="4706" y="432"/>
                  <a:pt x="4706" y="432"/>
                </a:cubicBezTo>
                <a:cubicBezTo>
                  <a:pt x="4510" y="340"/>
                  <a:pt x="4510" y="340"/>
                  <a:pt x="4510" y="340"/>
                </a:cubicBezTo>
                <a:cubicBezTo>
                  <a:pt x="4771" y="301"/>
                  <a:pt x="4771" y="301"/>
                  <a:pt x="4771" y="301"/>
                </a:cubicBezTo>
                <a:cubicBezTo>
                  <a:pt x="4863" y="131"/>
                  <a:pt x="4863" y="131"/>
                  <a:pt x="4863" y="131"/>
                </a:cubicBezTo>
                <a:cubicBezTo>
                  <a:pt x="4431" y="13"/>
                  <a:pt x="4431" y="13"/>
                  <a:pt x="4431" y="13"/>
                </a:cubicBezTo>
                <a:cubicBezTo>
                  <a:pt x="4405" y="223"/>
                  <a:pt x="4405" y="223"/>
                  <a:pt x="4405" y="223"/>
                </a:cubicBezTo>
                <a:cubicBezTo>
                  <a:pt x="4288" y="105"/>
                  <a:pt x="4288" y="105"/>
                  <a:pt x="4288" y="105"/>
                </a:cubicBezTo>
                <a:cubicBezTo>
                  <a:pt x="4300" y="0"/>
                  <a:pt x="4300" y="0"/>
                  <a:pt x="4300" y="0"/>
                </a:cubicBezTo>
                <a:cubicBezTo>
                  <a:pt x="4300" y="0"/>
                  <a:pt x="4157" y="13"/>
                  <a:pt x="4131" y="13"/>
                </a:cubicBezTo>
                <a:cubicBezTo>
                  <a:pt x="4117" y="13"/>
                  <a:pt x="4196" y="170"/>
                  <a:pt x="4196" y="170"/>
                </a:cubicBezTo>
                <a:cubicBezTo>
                  <a:pt x="4104" y="340"/>
                  <a:pt x="4104" y="340"/>
                  <a:pt x="4104" y="340"/>
                </a:cubicBezTo>
                <a:cubicBezTo>
                  <a:pt x="3987" y="157"/>
                  <a:pt x="3987" y="157"/>
                  <a:pt x="3987" y="157"/>
                </a:cubicBezTo>
                <a:cubicBezTo>
                  <a:pt x="3908" y="497"/>
                  <a:pt x="3908" y="497"/>
                  <a:pt x="3908" y="497"/>
                </a:cubicBezTo>
                <a:cubicBezTo>
                  <a:pt x="3843" y="523"/>
                  <a:pt x="3843" y="523"/>
                  <a:pt x="3843" y="523"/>
                </a:cubicBezTo>
                <a:cubicBezTo>
                  <a:pt x="3856" y="314"/>
                  <a:pt x="3856" y="314"/>
                  <a:pt x="3856" y="314"/>
                </a:cubicBezTo>
                <a:cubicBezTo>
                  <a:pt x="3856" y="210"/>
                  <a:pt x="3856" y="210"/>
                  <a:pt x="3856" y="210"/>
                </a:cubicBezTo>
                <a:cubicBezTo>
                  <a:pt x="3803" y="79"/>
                  <a:pt x="3803" y="79"/>
                  <a:pt x="3803" y="79"/>
                </a:cubicBezTo>
                <a:cubicBezTo>
                  <a:pt x="3699" y="170"/>
                  <a:pt x="3699" y="170"/>
                  <a:pt x="3699" y="170"/>
                </a:cubicBezTo>
                <a:cubicBezTo>
                  <a:pt x="3686" y="353"/>
                  <a:pt x="3686" y="353"/>
                  <a:pt x="3686" y="353"/>
                </a:cubicBezTo>
                <a:cubicBezTo>
                  <a:pt x="3621" y="458"/>
                  <a:pt x="3621" y="458"/>
                  <a:pt x="3621" y="458"/>
                </a:cubicBezTo>
                <a:cubicBezTo>
                  <a:pt x="3477" y="340"/>
                  <a:pt x="3477" y="340"/>
                  <a:pt x="3477" y="340"/>
                </a:cubicBezTo>
                <a:cubicBezTo>
                  <a:pt x="3307" y="471"/>
                  <a:pt x="3307" y="471"/>
                  <a:pt x="3307" y="471"/>
                </a:cubicBezTo>
                <a:cubicBezTo>
                  <a:pt x="3542" y="562"/>
                  <a:pt x="3542" y="562"/>
                  <a:pt x="3542" y="562"/>
                </a:cubicBezTo>
                <a:cubicBezTo>
                  <a:pt x="3542" y="706"/>
                  <a:pt x="3542" y="706"/>
                  <a:pt x="3542" y="706"/>
                </a:cubicBezTo>
                <a:cubicBezTo>
                  <a:pt x="3477" y="641"/>
                  <a:pt x="3477" y="641"/>
                  <a:pt x="3477" y="641"/>
                </a:cubicBezTo>
                <a:cubicBezTo>
                  <a:pt x="3215" y="706"/>
                  <a:pt x="3215" y="706"/>
                  <a:pt x="3215" y="706"/>
                </a:cubicBezTo>
                <a:cubicBezTo>
                  <a:pt x="3346" y="824"/>
                  <a:pt x="3346" y="824"/>
                  <a:pt x="3346" y="824"/>
                </a:cubicBezTo>
                <a:cubicBezTo>
                  <a:pt x="3228" y="811"/>
                  <a:pt x="3228" y="811"/>
                  <a:pt x="3228" y="811"/>
                </a:cubicBezTo>
                <a:cubicBezTo>
                  <a:pt x="3124" y="1046"/>
                  <a:pt x="3124" y="1046"/>
                  <a:pt x="3124" y="1046"/>
                </a:cubicBezTo>
                <a:cubicBezTo>
                  <a:pt x="3045" y="876"/>
                  <a:pt x="3045" y="876"/>
                  <a:pt x="3045" y="876"/>
                </a:cubicBezTo>
                <a:cubicBezTo>
                  <a:pt x="2981" y="1033"/>
                  <a:pt x="2981" y="1033"/>
                  <a:pt x="2981" y="1033"/>
                </a:cubicBezTo>
                <a:cubicBezTo>
                  <a:pt x="2824" y="850"/>
                  <a:pt x="2824" y="850"/>
                  <a:pt x="2824" y="850"/>
                </a:cubicBezTo>
                <a:cubicBezTo>
                  <a:pt x="2876" y="1072"/>
                  <a:pt x="2876" y="1072"/>
                  <a:pt x="2876" y="1072"/>
                </a:cubicBezTo>
                <a:cubicBezTo>
                  <a:pt x="2772" y="1007"/>
                  <a:pt x="2772" y="1007"/>
                  <a:pt x="2772" y="1007"/>
                </a:cubicBezTo>
                <a:cubicBezTo>
                  <a:pt x="2693" y="1059"/>
                  <a:pt x="2693" y="1059"/>
                  <a:pt x="2693" y="1059"/>
                </a:cubicBezTo>
                <a:cubicBezTo>
                  <a:pt x="2837" y="1216"/>
                  <a:pt x="2837" y="1216"/>
                  <a:pt x="2837" y="1216"/>
                </a:cubicBezTo>
                <a:cubicBezTo>
                  <a:pt x="2732" y="1229"/>
                  <a:pt x="2732" y="1229"/>
                  <a:pt x="2732" y="1229"/>
                </a:cubicBezTo>
                <a:cubicBezTo>
                  <a:pt x="2523" y="1190"/>
                  <a:pt x="2523" y="1190"/>
                  <a:pt x="2523" y="1190"/>
                </a:cubicBezTo>
                <a:cubicBezTo>
                  <a:pt x="2458" y="1386"/>
                  <a:pt x="2458" y="1386"/>
                  <a:pt x="2458" y="1386"/>
                </a:cubicBezTo>
                <a:cubicBezTo>
                  <a:pt x="2628" y="1438"/>
                  <a:pt x="2628" y="1438"/>
                  <a:pt x="2628" y="1438"/>
                </a:cubicBezTo>
                <a:cubicBezTo>
                  <a:pt x="2589" y="1595"/>
                  <a:pt x="2589" y="1595"/>
                  <a:pt x="2589" y="1595"/>
                </a:cubicBezTo>
                <a:cubicBezTo>
                  <a:pt x="2471" y="1556"/>
                  <a:pt x="2471" y="1556"/>
                  <a:pt x="2471" y="1556"/>
                </a:cubicBezTo>
                <a:cubicBezTo>
                  <a:pt x="2419" y="1504"/>
                  <a:pt x="2419" y="1504"/>
                  <a:pt x="2419" y="1504"/>
                </a:cubicBezTo>
                <a:cubicBezTo>
                  <a:pt x="2183" y="1478"/>
                  <a:pt x="2183" y="1478"/>
                  <a:pt x="2183" y="1478"/>
                </a:cubicBezTo>
                <a:cubicBezTo>
                  <a:pt x="2379" y="1543"/>
                  <a:pt x="2379" y="1543"/>
                  <a:pt x="2379" y="1543"/>
                </a:cubicBezTo>
                <a:cubicBezTo>
                  <a:pt x="2288" y="1608"/>
                  <a:pt x="2288" y="1608"/>
                  <a:pt x="2288" y="1608"/>
                </a:cubicBezTo>
                <a:cubicBezTo>
                  <a:pt x="2039" y="1674"/>
                  <a:pt x="2039" y="1674"/>
                  <a:pt x="2039" y="1674"/>
                </a:cubicBezTo>
                <a:cubicBezTo>
                  <a:pt x="2183" y="1713"/>
                  <a:pt x="2183" y="1713"/>
                  <a:pt x="2183" y="1713"/>
                </a:cubicBezTo>
                <a:cubicBezTo>
                  <a:pt x="2209" y="1792"/>
                  <a:pt x="2209" y="1792"/>
                  <a:pt x="2209" y="1792"/>
                </a:cubicBezTo>
                <a:cubicBezTo>
                  <a:pt x="2301" y="1713"/>
                  <a:pt x="2301" y="1713"/>
                  <a:pt x="2301" y="1713"/>
                </a:cubicBezTo>
                <a:cubicBezTo>
                  <a:pt x="2353" y="1739"/>
                  <a:pt x="2353" y="1739"/>
                  <a:pt x="2353" y="1739"/>
                </a:cubicBezTo>
                <a:cubicBezTo>
                  <a:pt x="2432" y="1661"/>
                  <a:pt x="2432" y="1661"/>
                  <a:pt x="2432" y="1661"/>
                </a:cubicBezTo>
                <a:cubicBezTo>
                  <a:pt x="2497" y="1700"/>
                  <a:pt x="2497" y="1700"/>
                  <a:pt x="2497" y="1700"/>
                </a:cubicBezTo>
                <a:cubicBezTo>
                  <a:pt x="2654" y="1687"/>
                  <a:pt x="2654" y="1687"/>
                  <a:pt x="2654" y="1687"/>
                </a:cubicBezTo>
                <a:cubicBezTo>
                  <a:pt x="2589" y="1779"/>
                  <a:pt x="2589" y="1779"/>
                  <a:pt x="2589" y="1779"/>
                </a:cubicBezTo>
                <a:cubicBezTo>
                  <a:pt x="2406" y="1844"/>
                  <a:pt x="2406" y="1844"/>
                  <a:pt x="2406" y="1844"/>
                </a:cubicBezTo>
                <a:cubicBezTo>
                  <a:pt x="2445" y="1988"/>
                  <a:pt x="2445" y="1988"/>
                  <a:pt x="2445" y="1988"/>
                </a:cubicBezTo>
                <a:cubicBezTo>
                  <a:pt x="2209" y="2040"/>
                  <a:pt x="2209" y="2040"/>
                  <a:pt x="2209" y="2040"/>
                </a:cubicBezTo>
                <a:cubicBezTo>
                  <a:pt x="2197" y="2131"/>
                  <a:pt x="2197" y="2131"/>
                  <a:pt x="2197" y="2131"/>
                </a:cubicBezTo>
                <a:cubicBezTo>
                  <a:pt x="2327" y="2092"/>
                  <a:pt x="2327" y="2092"/>
                  <a:pt x="2327" y="2092"/>
                </a:cubicBezTo>
                <a:cubicBezTo>
                  <a:pt x="2262" y="2171"/>
                  <a:pt x="2262" y="2171"/>
                  <a:pt x="2262" y="2171"/>
                </a:cubicBezTo>
                <a:cubicBezTo>
                  <a:pt x="2353" y="2210"/>
                  <a:pt x="2353" y="2210"/>
                  <a:pt x="2353" y="2210"/>
                </a:cubicBezTo>
                <a:cubicBezTo>
                  <a:pt x="2314" y="2262"/>
                  <a:pt x="2314" y="2262"/>
                  <a:pt x="2314" y="2262"/>
                </a:cubicBezTo>
                <a:cubicBezTo>
                  <a:pt x="2183" y="2288"/>
                  <a:pt x="2183" y="2288"/>
                  <a:pt x="2183" y="2288"/>
                </a:cubicBezTo>
                <a:cubicBezTo>
                  <a:pt x="2144" y="2354"/>
                  <a:pt x="2144" y="2354"/>
                  <a:pt x="2144" y="2354"/>
                </a:cubicBezTo>
                <a:cubicBezTo>
                  <a:pt x="2275" y="2406"/>
                  <a:pt x="2275" y="2406"/>
                  <a:pt x="2275" y="2406"/>
                </a:cubicBezTo>
                <a:cubicBezTo>
                  <a:pt x="2131" y="2472"/>
                  <a:pt x="2131" y="2472"/>
                  <a:pt x="2131" y="2472"/>
                </a:cubicBezTo>
                <a:cubicBezTo>
                  <a:pt x="2000" y="2615"/>
                  <a:pt x="2000" y="2615"/>
                  <a:pt x="2000" y="2615"/>
                </a:cubicBezTo>
                <a:cubicBezTo>
                  <a:pt x="1883" y="2838"/>
                  <a:pt x="1883" y="2838"/>
                  <a:pt x="1883" y="2838"/>
                </a:cubicBezTo>
                <a:cubicBezTo>
                  <a:pt x="1935" y="2903"/>
                  <a:pt x="1935" y="2903"/>
                  <a:pt x="1935" y="2903"/>
                </a:cubicBezTo>
                <a:cubicBezTo>
                  <a:pt x="1791" y="3007"/>
                  <a:pt x="1791" y="3007"/>
                  <a:pt x="1791" y="3007"/>
                </a:cubicBezTo>
                <a:cubicBezTo>
                  <a:pt x="1856" y="3047"/>
                  <a:pt x="1856" y="3047"/>
                  <a:pt x="1856" y="3047"/>
                </a:cubicBezTo>
                <a:cubicBezTo>
                  <a:pt x="1791" y="3230"/>
                  <a:pt x="1791" y="3230"/>
                  <a:pt x="1791" y="3230"/>
                </a:cubicBezTo>
                <a:cubicBezTo>
                  <a:pt x="1804" y="3413"/>
                  <a:pt x="1804" y="3413"/>
                  <a:pt x="1804" y="3413"/>
                </a:cubicBezTo>
                <a:cubicBezTo>
                  <a:pt x="1856" y="3478"/>
                  <a:pt x="1856" y="3478"/>
                  <a:pt x="1856" y="3478"/>
                </a:cubicBezTo>
                <a:cubicBezTo>
                  <a:pt x="1647" y="3570"/>
                  <a:pt x="1647" y="3570"/>
                  <a:pt x="1647" y="3570"/>
                </a:cubicBezTo>
                <a:cubicBezTo>
                  <a:pt x="1556" y="3648"/>
                  <a:pt x="1556" y="3648"/>
                  <a:pt x="1556" y="3648"/>
                </a:cubicBezTo>
                <a:cubicBezTo>
                  <a:pt x="1634" y="3687"/>
                  <a:pt x="1634" y="3687"/>
                  <a:pt x="1634" y="3687"/>
                </a:cubicBezTo>
                <a:cubicBezTo>
                  <a:pt x="1530" y="3884"/>
                  <a:pt x="1530" y="3884"/>
                  <a:pt x="1530" y="3884"/>
                </a:cubicBezTo>
                <a:cubicBezTo>
                  <a:pt x="1490" y="3831"/>
                  <a:pt x="1490" y="3831"/>
                  <a:pt x="1490" y="3831"/>
                </a:cubicBezTo>
                <a:cubicBezTo>
                  <a:pt x="1333" y="3949"/>
                  <a:pt x="1333" y="3949"/>
                  <a:pt x="1333" y="3949"/>
                </a:cubicBezTo>
                <a:cubicBezTo>
                  <a:pt x="1281" y="4171"/>
                  <a:pt x="1281" y="4171"/>
                  <a:pt x="1281" y="4171"/>
                </a:cubicBezTo>
                <a:cubicBezTo>
                  <a:pt x="1151" y="4263"/>
                  <a:pt x="1151" y="4263"/>
                  <a:pt x="1151" y="4263"/>
                </a:cubicBezTo>
                <a:cubicBezTo>
                  <a:pt x="1255" y="4276"/>
                  <a:pt x="1255" y="4276"/>
                  <a:pt x="1255" y="4276"/>
                </a:cubicBezTo>
                <a:cubicBezTo>
                  <a:pt x="1281" y="4341"/>
                  <a:pt x="1281" y="4341"/>
                  <a:pt x="1281" y="4341"/>
                </a:cubicBezTo>
                <a:cubicBezTo>
                  <a:pt x="1490" y="4302"/>
                  <a:pt x="1490" y="4302"/>
                  <a:pt x="1490" y="4302"/>
                </a:cubicBezTo>
                <a:cubicBezTo>
                  <a:pt x="1255" y="4420"/>
                  <a:pt x="1255" y="4420"/>
                  <a:pt x="1255" y="4420"/>
                </a:cubicBezTo>
                <a:cubicBezTo>
                  <a:pt x="1216" y="4302"/>
                  <a:pt x="1216" y="4302"/>
                  <a:pt x="1216" y="4302"/>
                </a:cubicBezTo>
                <a:cubicBezTo>
                  <a:pt x="1137" y="4341"/>
                  <a:pt x="1137" y="4341"/>
                  <a:pt x="1137" y="4341"/>
                </a:cubicBezTo>
                <a:cubicBezTo>
                  <a:pt x="1085" y="4459"/>
                  <a:pt x="1085" y="4459"/>
                  <a:pt x="1085" y="4459"/>
                </a:cubicBezTo>
                <a:cubicBezTo>
                  <a:pt x="1020" y="4420"/>
                  <a:pt x="1020" y="4420"/>
                  <a:pt x="1020" y="4420"/>
                </a:cubicBezTo>
                <a:cubicBezTo>
                  <a:pt x="941" y="4498"/>
                  <a:pt x="941" y="4498"/>
                  <a:pt x="941" y="4498"/>
                </a:cubicBezTo>
                <a:cubicBezTo>
                  <a:pt x="941" y="4551"/>
                  <a:pt x="941" y="4551"/>
                  <a:pt x="941" y="4551"/>
                </a:cubicBezTo>
                <a:cubicBezTo>
                  <a:pt x="889" y="4590"/>
                  <a:pt x="889" y="4590"/>
                  <a:pt x="889" y="4590"/>
                </a:cubicBezTo>
                <a:cubicBezTo>
                  <a:pt x="876" y="4655"/>
                  <a:pt x="876" y="4655"/>
                  <a:pt x="876" y="4655"/>
                </a:cubicBezTo>
                <a:cubicBezTo>
                  <a:pt x="810" y="4590"/>
                  <a:pt x="810" y="4590"/>
                  <a:pt x="810" y="4590"/>
                </a:cubicBezTo>
                <a:cubicBezTo>
                  <a:pt x="876" y="4746"/>
                  <a:pt x="876" y="4746"/>
                  <a:pt x="876" y="4746"/>
                </a:cubicBezTo>
                <a:cubicBezTo>
                  <a:pt x="758" y="4668"/>
                  <a:pt x="758" y="4668"/>
                  <a:pt x="758" y="4668"/>
                </a:cubicBezTo>
                <a:cubicBezTo>
                  <a:pt x="562" y="4655"/>
                  <a:pt x="562" y="4655"/>
                  <a:pt x="562" y="4655"/>
                </a:cubicBezTo>
                <a:cubicBezTo>
                  <a:pt x="549" y="4773"/>
                  <a:pt x="549" y="4773"/>
                  <a:pt x="549" y="4773"/>
                </a:cubicBezTo>
                <a:cubicBezTo>
                  <a:pt x="680" y="4773"/>
                  <a:pt x="680" y="4773"/>
                  <a:pt x="680" y="4773"/>
                </a:cubicBezTo>
                <a:cubicBezTo>
                  <a:pt x="653" y="4864"/>
                  <a:pt x="653" y="4864"/>
                  <a:pt x="653" y="4864"/>
                </a:cubicBezTo>
                <a:cubicBezTo>
                  <a:pt x="562" y="4851"/>
                  <a:pt x="562" y="4851"/>
                  <a:pt x="562" y="4851"/>
                </a:cubicBezTo>
                <a:cubicBezTo>
                  <a:pt x="379" y="4903"/>
                  <a:pt x="379" y="4903"/>
                  <a:pt x="379" y="4903"/>
                </a:cubicBezTo>
                <a:cubicBezTo>
                  <a:pt x="431" y="4956"/>
                  <a:pt x="431" y="4956"/>
                  <a:pt x="431" y="4956"/>
                </a:cubicBezTo>
                <a:cubicBezTo>
                  <a:pt x="392" y="5008"/>
                  <a:pt x="392" y="5008"/>
                  <a:pt x="392" y="5008"/>
                </a:cubicBezTo>
                <a:cubicBezTo>
                  <a:pt x="300" y="5034"/>
                  <a:pt x="300" y="5034"/>
                  <a:pt x="300" y="5034"/>
                </a:cubicBezTo>
                <a:cubicBezTo>
                  <a:pt x="327" y="5100"/>
                  <a:pt x="327" y="5100"/>
                  <a:pt x="327" y="5100"/>
                </a:cubicBezTo>
                <a:cubicBezTo>
                  <a:pt x="261" y="5087"/>
                  <a:pt x="261" y="5087"/>
                  <a:pt x="261" y="5087"/>
                </a:cubicBezTo>
                <a:cubicBezTo>
                  <a:pt x="65" y="5047"/>
                  <a:pt x="65" y="5047"/>
                  <a:pt x="65" y="5047"/>
                </a:cubicBezTo>
                <a:cubicBezTo>
                  <a:pt x="91" y="5165"/>
                  <a:pt x="91" y="5165"/>
                  <a:pt x="91" y="5165"/>
                </a:cubicBezTo>
                <a:cubicBezTo>
                  <a:pt x="261" y="5244"/>
                  <a:pt x="261" y="5244"/>
                  <a:pt x="261" y="5244"/>
                </a:cubicBezTo>
                <a:cubicBezTo>
                  <a:pt x="117" y="5217"/>
                  <a:pt x="117" y="5217"/>
                  <a:pt x="117" y="5217"/>
                </a:cubicBezTo>
                <a:cubicBezTo>
                  <a:pt x="52" y="5322"/>
                  <a:pt x="52" y="5322"/>
                  <a:pt x="52" y="5322"/>
                </a:cubicBezTo>
                <a:cubicBezTo>
                  <a:pt x="105" y="5440"/>
                  <a:pt x="105" y="5440"/>
                  <a:pt x="105" y="5440"/>
                </a:cubicBezTo>
                <a:cubicBezTo>
                  <a:pt x="39" y="5453"/>
                  <a:pt x="39" y="5453"/>
                  <a:pt x="39" y="5453"/>
                </a:cubicBezTo>
                <a:cubicBezTo>
                  <a:pt x="39" y="5570"/>
                  <a:pt x="39" y="5570"/>
                  <a:pt x="39" y="5570"/>
                </a:cubicBezTo>
                <a:cubicBezTo>
                  <a:pt x="235" y="5636"/>
                  <a:pt x="235" y="5636"/>
                  <a:pt x="235" y="5636"/>
                </a:cubicBezTo>
                <a:cubicBezTo>
                  <a:pt x="39" y="5649"/>
                  <a:pt x="39" y="5649"/>
                  <a:pt x="39" y="5649"/>
                </a:cubicBezTo>
                <a:cubicBezTo>
                  <a:pt x="52" y="5767"/>
                  <a:pt x="52" y="5767"/>
                  <a:pt x="52" y="5767"/>
                </a:cubicBezTo>
                <a:cubicBezTo>
                  <a:pt x="0" y="5806"/>
                  <a:pt x="0" y="5806"/>
                  <a:pt x="0" y="5806"/>
                </a:cubicBezTo>
                <a:cubicBezTo>
                  <a:pt x="65" y="5884"/>
                  <a:pt x="65" y="5884"/>
                  <a:pt x="65" y="5884"/>
                </a:cubicBezTo>
                <a:cubicBezTo>
                  <a:pt x="170" y="5845"/>
                  <a:pt x="170" y="5845"/>
                  <a:pt x="170" y="5845"/>
                </a:cubicBezTo>
                <a:cubicBezTo>
                  <a:pt x="130" y="5963"/>
                  <a:pt x="130" y="5963"/>
                  <a:pt x="130" y="5963"/>
                </a:cubicBezTo>
                <a:cubicBezTo>
                  <a:pt x="65" y="5949"/>
                  <a:pt x="65" y="5949"/>
                  <a:pt x="65" y="5949"/>
                </a:cubicBezTo>
                <a:cubicBezTo>
                  <a:pt x="78" y="6093"/>
                  <a:pt x="78" y="6093"/>
                  <a:pt x="78" y="6093"/>
                </a:cubicBezTo>
                <a:cubicBezTo>
                  <a:pt x="157" y="6093"/>
                  <a:pt x="157" y="6093"/>
                  <a:pt x="157" y="6093"/>
                </a:cubicBezTo>
                <a:cubicBezTo>
                  <a:pt x="222" y="6172"/>
                  <a:pt x="222" y="6172"/>
                  <a:pt x="222" y="6172"/>
                </a:cubicBezTo>
                <a:cubicBezTo>
                  <a:pt x="274" y="6080"/>
                  <a:pt x="274" y="6080"/>
                  <a:pt x="274" y="6080"/>
                </a:cubicBezTo>
                <a:cubicBezTo>
                  <a:pt x="327" y="6133"/>
                  <a:pt x="327" y="6133"/>
                  <a:pt x="327" y="6133"/>
                </a:cubicBezTo>
                <a:cubicBezTo>
                  <a:pt x="196" y="6263"/>
                  <a:pt x="196" y="6263"/>
                  <a:pt x="196" y="6263"/>
                </a:cubicBezTo>
                <a:cubicBezTo>
                  <a:pt x="261" y="6316"/>
                  <a:pt x="261" y="6316"/>
                  <a:pt x="261" y="6316"/>
                </a:cubicBezTo>
                <a:cubicBezTo>
                  <a:pt x="130" y="6394"/>
                  <a:pt x="130" y="6394"/>
                  <a:pt x="130" y="6394"/>
                </a:cubicBezTo>
                <a:cubicBezTo>
                  <a:pt x="78" y="6381"/>
                  <a:pt x="78" y="6381"/>
                  <a:pt x="78" y="6381"/>
                </a:cubicBezTo>
                <a:cubicBezTo>
                  <a:pt x="52" y="6629"/>
                  <a:pt x="52" y="6629"/>
                  <a:pt x="52" y="6629"/>
                </a:cubicBezTo>
                <a:cubicBezTo>
                  <a:pt x="105" y="6551"/>
                  <a:pt x="105" y="6551"/>
                  <a:pt x="105" y="6551"/>
                </a:cubicBezTo>
                <a:cubicBezTo>
                  <a:pt x="196" y="6538"/>
                  <a:pt x="196" y="6538"/>
                  <a:pt x="196" y="6538"/>
                </a:cubicBezTo>
                <a:cubicBezTo>
                  <a:pt x="327" y="6564"/>
                  <a:pt x="327" y="6564"/>
                  <a:pt x="327" y="6564"/>
                </a:cubicBezTo>
                <a:cubicBezTo>
                  <a:pt x="261" y="6760"/>
                  <a:pt x="261" y="6760"/>
                  <a:pt x="261" y="6760"/>
                </a:cubicBezTo>
                <a:cubicBezTo>
                  <a:pt x="130" y="6708"/>
                  <a:pt x="130" y="6708"/>
                  <a:pt x="130" y="6708"/>
                </a:cubicBezTo>
                <a:cubicBezTo>
                  <a:pt x="105" y="6852"/>
                  <a:pt x="105" y="6852"/>
                  <a:pt x="105" y="6852"/>
                </a:cubicBezTo>
                <a:cubicBezTo>
                  <a:pt x="209" y="6957"/>
                  <a:pt x="209" y="6957"/>
                  <a:pt x="209" y="6957"/>
                </a:cubicBezTo>
                <a:cubicBezTo>
                  <a:pt x="405" y="7113"/>
                  <a:pt x="405" y="7113"/>
                  <a:pt x="405" y="7113"/>
                </a:cubicBezTo>
                <a:cubicBezTo>
                  <a:pt x="405" y="7179"/>
                  <a:pt x="405" y="7179"/>
                  <a:pt x="405" y="7179"/>
                </a:cubicBezTo>
                <a:cubicBezTo>
                  <a:pt x="484" y="7166"/>
                  <a:pt x="484" y="7166"/>
                  <a:pt x="484" y="7166"/>
                </a:cubicBezTo>
                <a:cubicBezTo>
                  <a:pt x="640" y="7244"/>
                  <a:pt x="640" y="7244"/>
                  <a:pt x="640" y="7244"/>
                </a:cubicBezTo>
                <a:cubicBezTo>
                  <a:pt x="941" y="7126"/>
                  <a:pt x="941" y="7126"/>
                  <a:pt x="941" y="7126"/>
                </a:cubicBezTo>
                <a:cubicBezTo>
                  <a:pt x="1176" y="6773"/>
                  <a:pt x="1176" y="6773"/>
                  <a:pt x="1176" y="6773"/>
                </a:cubicBezTo>
                <a:cubicBezTo>
                  <a:pt x="1399" y="6695"/>
                  <a:pt x="1399" y="6695"/>
                  <a:pt x="1399" y="6695"/>
                </a:cubicBezTo>
                <a:cubicBezTo>
                  <a:pt x="1503" y="6564"/>
                  <a:pt x="1503" y="6564"/>
                  <a:pt x="1503" y="6564"/>
                </a:cubicBezTo>
                <a:cubicBezTo>
                  <a:pt x="1438" y="6407"/>
                  <a:pt x="1438" y="6407"/>
                  <a:pt x="1438" y="6407"/>
                </a:cubicBezTo>
                <a:cubicBezTo>
                  <a:pt x="1490" y="6394"/>
                  <a:pt x="1490" y="6394"/>
                  <a:pt x="1490" y="6394"/>
                </a:cubicBezTo>
                <a:cubicBezTo>
                  <a:pt x="1530" y="6329"/>
                  <a:pt x="1530" y="6329"/>
                  <a:pt x="1530" y="6329"/>
                </a:cubicBezTo>
                <a:cubicBezTo>
                  <a:pt x="1608" y="6590"/>
                  <a:pt x="1608" y="6590"/>
                  <a:pt x="1608" y="6590"/>
                </a:cubicBezTo>
                <a:cubicBezTo>
                  <a:pt x="1647" y="6590"/>
                  <a:pt x="1647" y="6590"/>
                  <a:pt x="1647" y="6590"/>
                </a:cubicBezTo>
                <a:cubicBezTo>
                  <a:pt x="1699" y="6629"/>
                  <a:pt x="1699" y="6629"/>
                  <a:pt x="1699" y="6629"/>
                </a:cubicBezTo>
                <a:cubicBezTo>
                  <a:pt x="1739" y="6656"/>
                  <a:pt x="1739" y="6656"/>
                  <a:pt x="1739" y="6656"/>
                </a:cubicBezTo>
                <a:cubicBezTo>
                  <a:pt x="1752" y="6734"/>
                  <a:pt x="1752" y="6734"/>
                  <a:pt x="1752" y="6734"/>
                </a:cubicBezTo>
                <a:cubicBezTo>
                  <a:pt x="1804" y="6734"/>
                  <a:pt x="1804" y="6734"/>
                  <a:pt x="1804" y="6734"/>
                </a:cubicBezTo>
                <a:cubicBezTo>
                  <a:pt x="1856" y="6538"/>
                  <a:pt x="1856" y="6538"/>
                  <a:pt x="1856" y="6538"/>
                </a:cubicBezTo>
                <a:cubicBezTo>
                  <a:pt x="1817" y="6394"/>
                  <a:pt x="1817" y="6394"/>
                  <a:pt x="1817" y="6394"/>
                </a:cubicBezTo>
                <a:cubicBezTo>
                  <a:pt x="1856" y="6263"/>
                  <a:pt x="1856" y="6263"/>
                  <a:pt x="1856" y="6263"/>
                </a:cubicBezTo>
                <a:cubicBezTo>
                  <a:pt x="1948" y="6185"/>
                  <a:pt x="1948" y="6185"/>
                  <a:pt x="1948" y="6185"/>
                </a:cubicBezTo>
                <a:cubicBezTo>
                  <a:pt x="2026" y="5923"/>
                  <a:pt x="2026" y="5923"/>
                  <a:pt x="2026" y="5923"/>
                </a:cubicBezTo>
                <a:cubicBezTo>
                  <a:pt x="1909" y="5623"/>
                  <a:pt x="1909" y="5623"/>
                  <a:pt x="1909" y="5623"/>
                </a:cubicBezTo>
                <a:cubicBezTo>
                  <a:pt x="2000" y="5597"/>
                  <a:pt x="2000" y="5597"/>
                  <a:pt x="2000" y="5597"/>
                </a:cubicBezTo>
                <a:cubicBezTo>
                  <a:pt x="2026" y="5440"/>
                  <a:pt x="2026" y="5440"/>
                  <a:pt x="2026" y="5440"/>
                </a:cubicBezTo>
                <a:cubicBezTo>
                  <a:pt x="1856" y="5256"/>
                  <a:pt x="1856" y="5256"/>
                  <a:pt x="1856" y="5256"/>
                </a:cubicBezTo>
                <a:cubicBezTo>
                  <a:pt x="1856" y="5021"/>
                  <a:pt x="1856" y="5021"/>
                  <a:pt x="1856" y="5021"/>
                </a:cubicBezTo>
                <a:cubicBezTo>
                  <a:pt x="1804" y="4773"/>
                  <a:pt x="1804" y="4773"/>
                  <a:pt x="1804" y="4773"/>
                </a:cubicBezTo>
                <a:cubicBezTo>
                  <a:pt x="1765" y="4446"/>
                  <a:pt x="1765" y="4446"/>
                  <a:pt x="1765" y="4446"/>
                </a:cubicBezTo>
                <a:cubicBezTo>
                  <a:pt x="1843" y="4145"/>
                  <a:pt x="1843" y="4145"/>
                  <a:pt x="1843" y="4145"/>
                </a:cubicBezTo>
                <a:cubicBezTo>
                  <a:pt x="2026" y="4041"/>
                  <a:pt x="2026" y="4041"/>
                  <a:pt x="2026" y="4041"/>
                </a:cubicBezTo>
                <a:cubicBezTo>
                  <a:pt x="2249" y="4028"/>
                  <a:pt x="2249" y="4028"/>
                  <a:pt x="2249" y="4028"/>
                </a:cubicBezTo>
                <a:cubicBezTo>
                  <a:pt x="2197" y="3818"/>
                  <a:pt x="2197" y="3818"/>
                  <a:pt x="2197" y="3818"/>
                </a:cubicBezTo>
                <a:cubicBezTo>
                  <a:pt x="2118" y="3740"/>
                  <a:pt x="2118" y="3740"/>
                  <a:pt x="2118" y="3740"/>
                </a:cubicBezTo>
                <a:cubicBezTo>
                  <a:pt x="2262" y="3361"/>
                  <a:pt x="2262" y="3361"/>
                  <a:pt x="2262" y="3361"/>
                </a:cubicBezTo>
                <a:cubicBezTo>
                  <a:pt x="2197" y="2995"/>
                  <a:pt x="2197" y="2995"/>
                  <a:pt x="2197" y="2995"/>
                </a:cubicBezTo>
                <a:cubicBezTo>
                  <a:pt x="2419" y="2890"/>
                  <a:pt x="2419" y="2890"/>
                  <a:pt x="2419" y="2890"/>
                </a:cubicBezTo>
                <a:cubicBezTo>
                  <a:pt x="2353" y="2785"/>
                  <a:pt x="2353" y="2785"/>
                  <a:pt x="2353" y="2785"/>
                </a:cubicBezTo>
                <a:cubicBezTo>
                  <a:pt x="2536" y="2459"/>
                  <a:pt x="2536" y="2459"/>
                  <a:pt x="2536" y="2459"/>
                </a:cubicBezTo>
                <a:cubicBezTo>
                  <a:pt x="2471" y="2275"/>
                  <a:pt x="2471" y="2275"/>
                  <a:pt x="2471" y="2275"/>
                </a:cubicBezTo>
                <a:cubicBezTo>
                  <a:pt x="2471" y="2262"/>
                  <a:pt x="2471" y="2262"/>
                  <a:pt x="2471" y="2262"/>
                </a:cubicBezTo>
                <a:cubicBezTo>
                  <a:pt x="2602" y="1948"/>
                  <a:pt x="2602" y="1948"/>
                  <a:pt x="2602" y="1948"/>
                </a:cubicBezTo>
                <a:cubicBezTo>
                  <a:pt x="2811" y="1922"/>
                  <a:pt x="2811" y="1922"/>
                  <a:pt x="2811" y="1922"/>
                </a:cubicBezTo>
                <a:cubicBezTo>
                  <a:pt x="2798" y="1687"/>
                  <a:pt x="2798" y="1687"/>
                  <a:pt x="2798" y="1687"/>
                </a:cubicBezTo>
                <a:cubicBezTo>
                  <a:pt x="2876" y="1622"/>
                  <a:pt x="2876" y="1622"/>
                  <a:pt x="2876" y="1622"/>
                </a:cubicBezTo>
                <a:cubicBezTo>
                  <a:pt x="3150" y="1661"/>
                  <a:pt x="3150" y="1661"/>
                  <a:pt x="3150" y="1661"/>
                </a:cubicBezTo>
                <a:cubicBezTo>
                  <a:pt x="3150" y="1438"/>
                  <a:pt x="3150" y="1438"/>
                  <a:pt x="3150" y="1438"/>
                </a:cubicBezTo>
                <a:cubicBezTo>
                  <a:pt x="3136" y="1321"/>
                  <a:pt x="3136" y="1321"/>
                  <a:pt x="3136" y="1321"/>
                </a:cubicBezTo>
                <a:cubicBezTo>
                  <a:pt x="3294" y="1269"/>
                  <a:pt x="3294" y="1269"/>
                  <a:pt x="3294" y="1269"/>
                </a:cubicBezTo>
                <a:cubicBezTo>
                  <a:pt x="3280" y="1177"/>
                  <a:pt x="3280" y="1177"/>
                  <a:pt x="3280" y="1177"/>
                </a:cubicBezTo>
                <a:cubicBezTo>
                  <a:pt x="3424" y="1125"/>
                  <a:pt x="3424" y="1125"/>
                  <a:pt x="3424" y="1125"/>
                </a:cubicBezTo>
                <a:cubicBezTo>
                  <a:pt x="3581" y="1386"/>
                  <a:pt x="3581" y="1386"/>
                  <a:pt x="3581" y="1386"/>
                </a:cubicBezTo>
                <a:cubicBezTo>
                  <a:pt x="3790" y="1373"/>
                  <a:pt x="3790" y="1373"/>
                  <a:pt x="3790" y="1373"/>
                </a:cubicBezTo>
                <a:cubicBezTo>
                  <a:pt x="3856" y="1256"/>
                  <a:pt x="3856" y="1256"/>
                  <a:pt x="3856" y="1256"/>
                </a:cubicBezTo>
                <a:cubicBezTo>
                  <a:pt x="4104" y="1347"/>
                  <a:pt x="4104" y="1347"/>
                  <a:pt x="4104" y="1347"/>
                </a:cubicBezTo>
                <a:cubicBezTo>
                  <a:pt x="4196" y="1072"/>
                  <a:pt x="4196" y="1072"/>
                  <a:pt x="4196" y="1072"/>
                </a:cubicBezTo>
                <a:cubicBezTo>
                  <a:pt x="4144" y="928"/>
                  <a:pt x="4144" y="928"/>
                  <a:pt x="4144" y="928"/>
                </a:cubicBezTo>
                <a:cubicBezTo>
                  <a:pt x="4222" y="654"/>
                  <a:pt x="4222" y="654"/>
                  <a:pt x="4222" y="654"/>
                </a:cubicBezTo>
                <a:cubicBezTo>
                  <a:pt x="4326" y="589"/>
                  <a:pt x="4326" y="589"/>
                  <a:pt x="4326" y="589"/>
                </a:cubicBezTo>
                <a:cubicBezTo>
                  <a:pt x="4431" y="458"/>
                  <a:pt x="4431" y="458"/>
                  <a:pt x="4431" y="458"/>
                </a:cubicBezTo>
                <a:cubicBezTo>
                  <a:pt x="4536" y="562"/>
                  <a:pt x="4536" y="562"/>
                  <a:pt x="4536" y="562"/>
                </a:cubicBezTo>
                <a:cubicBezTo>
                  <a:pt x="4706" y="602"/>
                  <a:pt x="4706" y="602"/>
                  <a:pt x="4706" y="602"/>
                </a:cubicBezTo>
                <a:cubicBezTo>
                  <a:pt x="4719" y="693"/>
                  <a:pt x="4719" y="693"/>
                  <a:pt x="4719" y="693"/>
                </a:cubicBezTo>
                <a:cubicBezTo>
                  <a:pt x="4693" y="824"/>
                  <a:pt x="4693" y="824"/>
                  <a:pt x="4693" y="824"/>
                </a:cubicBezTo>
                <a:cubicBezTo>
                  <a:pt x="4758" y="942"/>
                  <a:pt x="4758" y="942"/>
                  <a:pt x="4758" y="942"/>
                </a:cubicBezTo>
                <a:cubicBezTo>
                  <a:pt x="4836" y="798"/>
                  <a:pt x="4836" y="798"/>
                  <a:pt x="4836" y="798"/>
                </a:cubicBezTo>
                <a:cubicBezTo>
                  <a:pt x="4784" y="706"/>
                  <a:pt x="4784" y="706"/>
                  <a:pt x="4784" y="706"/>
                </a:cubicBezTo>
                <a:cubicBezTo>
                  <a:pt x="4889" y="576"/>
                  <a:pt x="4889" y="576"/>
                  <a:pt x="4889" y="576"/>
                </a:cubicBezTo>
                <a:cubicBezTo>
                  <a:pt x="4980" y="549"/>
                  <a:pt x="4980" y="549"/>
                  <a:pt x="4980" y="549"/>
                </a:cubicBezTo>
                <a:cubicBezTo>
                  <a:pt x="5006" y="419"/>
                  <a:pt x="5006" y="419"/>
                  <a:pt x="5006" y="419"/>
                </a:cubicBezTo>
                <a:lnTo>
                  <a:pt x="4836" y="419"/>
                </a:lnTo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0" name="Freeform 26">
            <a:extLst>
              <a:ext uri="{FF2B5EF4-FFF2-40B4-BE49-F238E27FC236}">
                <a16:creationId xmlns:a16="http://schemas.microsoft.com/office/drawing/2014/main" id="{EBF82621-C5F3-3DED-6AFF-B862E4E03F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6504" y="3088610"/>
            <a:ext cx="540761" cy="627284"/>
          </a:xfrm>
          <a:custGeom>
            <a:avLst/>
            <a:gdLst>
              <a:gd name="T0" fmla="*/ 1504 w 1544"/>
              <a:gd name="T1" fmla="*/ 850 h 1792"/>
              <a:gd name="T2" fmla="*/ 1465 w 1544"/>
              <a:gd name="T3" fmla="*/ 1111 h 1792"/>
              <a:gd name="T4" fmla="*/ 1269 w 1544"/>
              <a:gd name="T5" fmla="*/ 1621 h 1792"/>
              <a:gd name="T6" fmla="*/ 706 w 1544"/>
              <a:gd name="T7" fmla="*/ 1726 h 1792"/>
              <a:gd name="T8" fmla="*/ 523 w 1544"/>
              <a:gd name="T9" fmla="*/ 1778 h 1792"/>
              <a:gd name="T10" fmla="*/ 118 w 1544"/>
              <a:gd name="T11" fmla="*/ 1791 h 1792"/>
              <a:gd name="T12" fmla="*/ 66 w 1544"/>
              <a:gd name="T13" fmla="*/ 1686 h 1792"/>
              <a:gd name="T14" fmla="*/ 26 w 1544"/>
              <a:gd name="T15" fmla="*/ 1595 h 1792"/>
              <a:gd name="T16" fmla="*/ 118 w 1544"/>
              <a:gd name="T17" fmla="*/ 1464 h 1792"/>
              <a:gd name="T18" fmla="*/ 39 w 1544"/>
              <a:gd name="T19" fmla="*/ 1333 h 1792"/>
              <a:gd name="T20" fmla="*/ 223 w 1544"/>
              <a:gd name="T21" fmla="*/ 1320 h 1792"/>
              <a:gd name="T22" fmla="*/ 419 w 1544"/>
              <a:gd name="T23" fmla="*/ 1281 h 1792"/>
              <a:gd name="T24" fmla="*/ 523 w 1544"/>
              <a:gd name="T25" fmla="*/ 1203 h 1792"/>
              <a:gd name="T26" fmla="*/ 249 w 1544"/>
              <a:gd name="T27" fmla="*/ 1216 h 1792"/>
              <a:gd name="T28" fmla="*/ 366 w 1544"/>
              <a:gd name="T29" fmla="*/ 1163 h 1792"/>
              <a:gd name="T30" fmla="*/ 575 w 1544"/>
              <a:gd name="T31" fmla="*/ 980 h 1792"/>
              <a:gd name="T32" fmla="*/ 432 w 1544"/>
              <a:gd name="T33" fmla="*/ 902 h 1792"/>
              <a:gd name="T34" fmla="*/ 353 w 1544"/>
              <a:gd name="T35" fmla="*/ 837 h 1792"/>
              <a:gd name="T36" fmla="*/ 366 w 1544"/>
              <a:gd name="T37" fmla="*/ 627 h 1792"/>
              <a:gd name="T38" fmla="*/ 432 w 1544"/>
              <a:gd name="T39" fmla="*/ 562 h 1792"/>
              <a:gd name="T40" fmla="*/ 301 w 1544"/>
              <a:gd name="T41" fmla="*/ 431 h 1792"/>
              <a:gd name="T42" fmla="*/ 380 w 1544"/>
              <a:gd name="T43" fmla="*/ 353 h 1792"/>
              <a:gd name="T44" fmla="*/ 615 w 1544"/>
              <a:gd name="T45" fmla="*/ 405 h 1792"/>
              <a:gd name="T46" fmla="*/ 693 w 1544"/>
              <a:gd name="T47" fmla="*/ 418 h 1792"/>
              <a:gd name="T48" fmla="*/ 824 w 1544"/>
              <a:gd name="T49" fmla="*/ 392 h 1792"/>
              <a:gd name="T50" fmla="*/ 837 w 1544"/>
              <a:gd name="T51" fmla="*/ 274 h 1792"/>
              <a:gd name="T52" fmla="*/ 929 w 1544"/>
              <a:gd name="T53" fmla="*/ 183 h 1792"/>
              <a:gd name="T54" fmla="*/ 1216 w 1544"/>
              <a:gd name="T55" fmla="*/ 0 h 1792"/>
              <a:gd name="T56" fmla="*/ 1295 w 1544"/>
              <a:gd name="T57" fmla="*/ 0 h 1792"/>
              <a:gd name="T58" fmla="*/ 1334 w 1544"/>
              <a:gd name="T59" fmla="*/ 117 h 1792"/>
              <a:gd name="T60" fmla="*/ 1203 w 1544"/>
              <a:gd name="T61" fmla="*/ 261 h 1792"/>
              <a:gd name="T62" fmla="*/ 1098 w 1544"/>
              <a:gd name="T63" fmla="*/ 261 h 1792"/>
              <a:gd name="T64" fmla="*/ 994 w 1544"/>
              <a:gd name="T65" fmla="*/ 379 h 1792"/>
              <a:gd name="T66" fmla="*/ 1190 w 1544"/>
              <a:gd name="T67" fmla="*/ 575 h 1792"/>
              <a:gd name="T68" fmla="*/ 1269 w 1544"/>
              <a:gd name="T69" fmla="*/ 496 h 1792"/>
              <a:gd name="T70" fmla="*/ 1412 w 1544"/>
              <a:gd name="T71" fmla="*/ 614 h 1792"/>
              <a:gd name="T72" fmla="*/ 1504 w 1544"/>
              <a:gd name="T73" fmla="*/ 680 h 1792"/>
              <a:gd name="T74" fmla="*/ 1478 w 1544"/>
              <a:gd name="T75" fmla="*/ 758 h 1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544" h="1792">
                <a:moveTo>
                  <a:pt x="1478" y="758"/>
                </a:moveTo>
                <a:lnTo>
                  <a:pt x="1504" y="850"/>
                </a:lnTo>
                <a:lnTo>
                  <a:pt x="1491" y="1006"/>
                </a:lnTo>
                <a:lnTo>
                  <a:pt x="1465" y="1111"/>
                </a:lnTo>
                <a:lnTo>
                  <a:pt x="1491" y="1216"/>
                </a:lnTo>
                <a:lnTo>
                  <a:pt x="1269" y="1621"/>
                </a:lnTo>
                <a:lnTo>
                  <a:pt x="929" y="1634"/>
                </a:lnTo>
                <a:lnTo>
                  <a:pt x="706" y="1726"/>
                </a:lnTo>
                <a:lnTo>
                  <a:pt x="615" y="1712"/>
                </a:lnTo>
                <a:lnTo>
                  <a:pt x="523" y="1778"/>
                </a:lnTo>
                <a:lnTo>
                  <a:pt x="288" y="1791"/>
                </a:lnTo>
                <a:lnTo>
                  <a:pt x="118" y="1791"/>
                </a:lnTo>
                <a:lnTo>
                  <a:pt x="209" y="1712"/>
                </a:lnTo>
                <a:lnTo>
                  <a:pt x="66" y="1686"/>
                </a:lnTo>
                <a:lnTo>
                  <a:pt x="131" y="1634"/>
                </a:lnTo>
                <a:lnTo>
                  <a:pt x="26" y="1595"/>
                </a:lnTo>
                <a:lnTo>
                  <a:pt x="0" y="1517"/>
                </a:lnTo>
                <a:lnTo>
                  <a:pt x="118" y="1464"/>
                </a:lnTo>
                <a:lnTo>
                  <a:pt x="14" y="1399"/>
                </a:lnTo>
                <a:lnTo>
                  <a:pt x="39" y="1333"/>
                </a:lnTo>
                <a:lnTo>
                  <a:pt x="144" y="1399"/>
                </a:lnTo>
                <a:lnTo>
                  <a:pt x="223" y="1320"/>
                </a:lnTo>
                <a:lnTo>
                  <a:pt x="314" y="1242"/>
                </a:lnTo>
                <a:lnTo>
                  <a:pt x="419" y="1281"/>
                </a:lnTo>
                <a:lnTo>
                  <a:pt x="575" y="1242"/>
                </a:lnTo>
                <a:lnTo>
                  <a:pt x="523" y="1203"/>
                </a:lnTo>
                <a:lnTo>
                  <a:pt x="393" y="1216"/>
                </a:lnTo>
                <a:lnTo>
                  <a:pt x="249" y="1216"/>
                </a:lnTo>
                <a:lnTo>
                  <a:pt x="301" y="1163"/>
                </a:lnTo>
                <a:lnTo>
                  <a:pt x="366" y="1163"/>
                </a:lnTo>
                <a:lnTo>
                  <a:pt x="445" y="1006"/>
                </a:lnTo>
                <a:lnTo>
                  <a:pt x="575" y="980"/>
                </a:lnTo>
                <a:lnTo>
                  <a:pt x="562" y="928"/>
                </a:lnTo>
                <a:lnTo>
                  <a:pt x="432" y="902"/>
                </a:lnTo>
                <a:lnTo>
                  <a:pt x="406" y="823"/>
                </a:lnTo>
                <a:lnTo>
                  <a:pt x="353" y="837"/>
                </a:lnTo>
                <a:lnTo>
                  <a:pt x="262" y="732"/>
                </a:lnTo>
                <a:lnTo>
                  <a:pt x="366" y="627"/>
                </a:lnTo>
                <a:lnTo>
                  <a:pt x="458" y="614"/>
                </a:lnTo>
                <a:lnTo>
                  <a:pt x="432" y="562"/>
                </a:lnTo>
                <a:lnTo>
                  <a:pt x="314" y="509"/>
                </a:lnTo>
                <a:lnTo>
                  <a:pt x="301" y="431"/>
                </a:lnTo>
                <a:lnTo>
                  <a:pt x="380" y="431"/>
                </a:lnTo>
                <a:lnTo>
                  <a:pt x="380" y="353"/>
                </a:lnTo>
                <a:lnTo>
                  <a:pt x="471" y="340"/>
                </a:lnTo>
                <a:lnTo>
                  <a:pt x="615" y="405"/>
                </a:lnTo>
                <a:lnTo>
                  <a:pt x="628" y="457"/>
                </a:lnTo>
                <a:lnTo>
                  <a:pt x="693" y="418"/>
                </a:lnTo>
                <a:lnTo>
                  <a:pt x="824" y="444"/>
                </a:lnTo>
                <a:lnTo>
                  <a:pt x="824" y="392"/>
                </a:lnTo>
                <a:lnTo>
                  <a:pt x="994" y="314"/>
                </a:lnTo>
                <a:lnTo>
                  <a:pt x="837" y="274"/>
                </a:lnTo>
                <a:lnTo>
                  <a:pt x="863" y="196"/>
                </a:lnTo>
                <a:lnTo>
                  <a:pt x="929" y="183"/>
                </a:lnTo>
                <a:lnTo>
                  <a:pt x="1033" y="26"/>
                </a:lnTo>
                <a:lnTo>
                  <a:pt x="1216" y="0"/>
                </a:lnTo>
                <a:lnTo>
                  <a:pt x="1203" y="91"/>
                </a:lnTo>
                <a:lnTo>
                  <a:pt x="1295" y="0"/>
                </a:lnTo>
                <a:lnTo>
                  <a:pt x="1412" y="39"/>
                </a:lnTo>
                <a:lnTo>
                  <a:pt x="1334" y="117"/>
                </a:lnTo>
                <a:lnTo>
                  <a:pt x="1255" y="170"/>
                </a:lnTo>
                <a:lnTo>
                  <a:pt x="1203" y="261"/>
                </a:lnTo>
                <a:lnTo>
                  <a:pt x="1138" y="261"/>
                </a:lnTo>
                <a:lnTo>
                  <a:pt x="1098" y="261"/>
                </a:lnTo>
                <a:lnTo>
                  <a:pt x="1138" y="340"/>
                </a:lnTo>
                <a:lnTo>
                  <a:pt x="994" y="379"/>
                </a:lnTo>
                <a:lnTo>
                  <a:pt x="1060" y="509"/>
                </a:lnTo>
                <a:lnTo>
                  <a:pt x="1190" y="575"/>
                </a:lnTo>
                <a:lnTo>
                  <a:pt x="1255" y="588"/>
                </a:lnTo>
                <a:lnTo>
                  <a:pt x="1269" y="496"/>
                </a:lnTo>
                <a:lnTo>
                  <a:pt x="1321" y="471"/>
                </a:lnTo>
                <a:lnTo>
                  <a:pt x="1412" y="614"/>
                </a:lnTo>
                <a:lnTo>
                  <a:pt x="1412" y="666"/>
                </a:lnTo>
                <a:lnTo>
                  <a:pt x="1504" y="680"/>
                </a:lnTo>
                <a:lnTo>
                  <a:pt x="1543" y="732"/>
                </a:lnTo>
                <a:lnTo>
                  <a:pt x="1478" y="758"/>
                </a:lnTo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1" name="Freeform 27">
            <a:extLst>
              <a:ext uri="{FF2B5EF4-FFF2-40B4-BE49-F238E27FC236}">
                <a16:creationId xmlns:a16="http://schemas.microsoft.com/office/drawing/2014/main" id="{15E52D40-F19F-CCBC-8697-AC82076CFB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92450" y="4151594"/>
            <a:ext cx="669001" cy="380079"/>
          </a:xfrm>
          <a:custGeom>
            <a:avLst/>
            <a:gdLst>
              <a:gd name="T0" fmla="*/ 1909 w 1910"/>
              <a:gd name="T1" fmla="*/ 118 h 1086"/>
              <a:gd name="T2" fmla="*/ 1804 w 1910"/>
              <a:gd name="T3" fmla="*/ 471 h 1086"/>
              <a:gd name="T4" fmla="*/ 1700 w 1910"/>
              <a:gd name="T5" fmla="*/ 536 h 1086"/>
              <a:gd name="T6" fmla="*/ 1595 w 1910"/>
              <a:gd name="T7" fmla="*/ 458 h 1086"/>
              <a:gd name="T8" fmla="*/ 1451 w 1910"/>
              <a:gd name="T9" fmla="*/ 510 h 1086"/>
              <a:gd name="T10" fmla="*/ 1255 w 1910"/>
              <a:gd name="T11" fmla="*/ 510 h 1086"/>
              <a:gd name="T12" fmla="*/ 1098 w 1910"/>
              <a:gd name="T13" fmla="*/ 746 h 1086"/>
              <a:gd name="T14" fmla="*/ 954 w 1910"/>
              <a:gd name="T15" fmla="*/ 706 h 1086"/>
              <a:gd name="T16" fmla="*/ 902 w 1910"/>
              <a:gd name="T17" fmla="*/ 824 h 1086"/>
              <a:gd name="T18" fmla="*/ 732 w 1910"/>
              <a:gd name="T19" fmla="*/ 876 h 1086"/>
              <a:gd name="T20" fmla="*/ 680 w 1910"/>
              <a:gd name="T21" fmla="*/ 994 h 1086"/>
              <a:gd name="T22" fmla="*/ 353 w 1910"/>
              <a:gd name="T23" fmla="*/ 1085 h 1086"/>
              <a:gd name="T24" fmla="*/ 222 w 1910"/>
              <a:gd name="T25" fmla="*/ 981 h 1086"/>
              <a:gd name="T26" fmla="*/ 91 w 1910"/>
              <a:gd name="T27" fmla="*/ 968 h 1086"/>
              <a:gd name="T28" fmla="*/ 0 w 1910"/>
              <a:gd name="T29" fmla="*/ 785 h 1086"/>
              <a:gd name="T30" fmla="*/ 13 w 1910"/>
              <a:gd name="T31" fmla="*/ 615 h 1086"/>
              <a:gd name="T32" fmla="*/ 104 w 1910"/>
              <a:gd name="T33" fmla="*/ 523 h 1086"/>
              <a:gd name="T34" fmla="*/ 313 w 1910"/>
              <a:gd name="T35" fmla="*/ 432 h 1086"/>
              <a:gd name="T36" fmla="*/ 405 w 1910"/>
              <a:gd name="T37" fmla="*/ 235 h 1086"/>
              <a:gd name="T38" fmla="*/ 575 w 1910"/>
              <a:gd name="T39" fmla="*/ 53 h 1086"/>
              <a:gd name="T40" fmla="*/ 654 w 1910"/>
              <a:gd name="T41" fmla="*/ 157 h 1086"/>
              <a:gd name="T42" fmla="*/ 784 w 1910"/>
              <a:gd name="T43" fmla="*/ 39 h 1086"/>
              <a:gd name="T44" fmla="*/ 915 w 1910"/>
              <a:gd name="T45" fmla="*/ 118 h 1086"/>
              <a:gd name="T46" fmla="*/ 954 w 1910"/>
              <a:gd name="T47" fmla="*/ 196 h 1086"/>
              <a:gd name="T48" fmla="*/ 1046 w 1910"/>
              <a:gd name="T49" fmla="*/ 210 h 1086"/>
              <a:gd name="T50" fmla="*/ 1098 w 1910"/>
              <a:gd name="T51" fmla="*/ 105 h 1086"/>
              <a:gd name="T52" fmla="*/ 1281 w 1910"/>
              <a:gd name="T53" fmla="*/ 66 h 1086"/>
              <a:gd name="T54" fmla="*/ 1516 w 1910"/>
              <a:gd name="T55" fmla="*/ 0 h 1086"/>
              <a:gd name="T56" fmla="*/ 1673 w 1910"/>
              <a:gd name="T57" fmla="*/ 26 h 1086"/>
              <a:gd name="T58" fmla="*/ 1738 w 1910"/>
              <a:gd name="T59" fmla="*/ 79 h 1086"/>
              <a:gd name="T60" fmla="*/ 1909 w 1910"/>
              <a:gd name="T61" fmla="*/ 118 h 10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10" h="1086">
                <a:moveTo>
                  <a:pt x="1909" y="118"/>
                </a:moveTo>
                <a:lnTo>
                  <a:pt x="1804" y="471"/>
                </a:lnTo>
                <a:lnTo>
                  <a:pt x="1700" y="536"/>
                </a:lnTo>
                <a:lnTo>
                  <a:pt x="1595" y="458"/>
                </a:lnTo>
                <a:lnTo>
                  <a:pt x="1451" y="510"/>
                </a:lnTo>
                <a:lnTo>
                  <a:pt x="1255" y="510"/>
                </a:lnTo>
                <a:lnTo>
                  <a:pt x="1098" y="746"/>
                </a:lnTo>
                <a:lnTo>
                  <a:pt x="954" y="706"/>
                </a:lnTo>
                <a:lnTo>
                  <a:pt x="902" y="824"/>
                </a:lnTo>
                <a:lnTo>
                  <a:pt x="732" y="876"/>
                </a:lnTo>
                <a:lnTo>
                  <a:pt x="680" y="994"/>
                </a:lnTo>
                <a:lnTo>
                  <a:pt x="353" y="1085"/>
                </a:lnTo>
                <a:lnTo>
                  <a:pt x="222" y="981"/>
                </a:lnTo>
                <a:lnTo>
                  <a:pt x="91" y="968"/>
                </a:lnTo>
                <a:lnTo>
                  <a:pt x="0" y="785"/>
                </a:lnTo>
                <a:lnTo>
                  <a:pt x="13" y="615"/>
                </a:lnTo>
                <a:lnTo>
                  <a:pt x="104" y="523"/>
                </a:lnTo>
                <a:lnTo>
                  <a:pt x="313" y="432"/>
                </a:lnTo>
                <a:lnTo>
                  <a:pt x="405" y="235"/>
                </a:lnTo>
                <a:lnTo>
                  <a:pt x="575" y="53"/>
                </a:lnTo>
                <a:lnTo>
                  <a:pt x="654" y="157"/>
                </a:lnTo>
                <a:lnTo>
                  <a:pt x="784" y="39"/>
                </a:lnTo>
                <a:lnTo>
                  <a:pt x="915" y="118"/>
                </a:lnTo>
                <a:lnTo>
                  <a:pt x="954" y="196"/>
                </a:lnTo>
                <a:lnTo>
                  <a:pt x="1046" y="210"/>
                </a:lnTo>
                <a:lnTo>
                  <a:pt x="1098" y="105"/>
                </a:lnTo>
                <a:lnTo>
                  <a:pt x="1281" y="66"/>
                </a:lnTo>
                <a:lnTo>
                  <a:pt x="1516" y="0"/>
                </a:lnTo>
                <a:lnTo>
                  <a:pt x="1673" y="26"/>
                </a:lnTo>
                <a:lnTo>
                  <a:pt x="1738" y="79"/>
                </a:lnTo>
                <a:lnTo>
                  <a:pt x="1909" y="118"/>
                </a:lnTo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2" name="Freeform 28">
            <a:extLst>
              <a:ext uri="{FF2B5EF4-FFF2-40B4-BE49-F238E27FC236}">
                <a16:creationId xmlns:a16="http://schemas.microsoft.com/office/drawing/2014/main" id="{914EEE58-E255-2DC6-7146-48D01A7CC5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6725" y="3303371"/>
            <a:ext cx="1062983" cy="1379716"/>
          </a:xfrm>
          <a:custGeom>
            <a:avLst/>
            <a:gdLst>
              <a:gd name="T0" fmla="*/ 2562 w 3033"/>
              <a:gd name="T1" fmla="*/ 484 h 3937"/>
              <a:gd name="T2" fmla="*/ 2602 w 3033"/>
              <a:gd name="T3" fmla="*/ 432 h 3937"/>
              <a:gd name="T4" fmla="*/ 2575 w 3033"/>
              <a:gd name="T5" fmla="*/ 353 h 3937"/>
              <a:gd name="T6" fmla="*/ 2419 w 3033"/>
              <a:gd name="T7" fmla="*/ 118 h 3937"/>
              <a:gd name="T8" fmla="*/ 2275 w 3033"/>
              <a:gd name="T9" fmla="*/ 105 h 3937"/>
              <a:gd name="T10" fmla="*/ 2327 w 3033"/>
              <a:gd name="T11" fmla="*/ 275 h 3937"/>
              <a:gd name="T12" fmla="*/ 2406 w 3033"/>
              <a:gd name="T13" fmla="*/ 170 h 3937"/>
              <a:gd name="T14" fmla="*/ 2875 w 3033"/>
              <a:gd name="T15" fmla="*/ 1504 h 3937"/>
              <a:gd name="T16" fmla="*/ 2837 w 3033"/>
              <a:gd name="T17" fmla="*/ 1112 h 3937"/>
              <a:gd name="T18" fmla="*/ 2706 w 3033"/>
              <a:gd name="T19" fmla="*/ 876 h 3937"/>
              <a:gd name="T20" fmla="*/ 2536 w 3033"/>
              <a:gd name="T21" fmla="*/ 510 h 3937"/>
              <a:gd name="T22" fmla="*/ 2209 w 3033"/>
              <a:gd name="T23" fmla="*/ 236 h 3937"/>
              <a:gd name="T24" fmla="*/ 2065 w 3033"/>
              <a:gd name="T25" fmla="*/ 183 h 3937"/>
              <a:gd name="T26" fmla="*/ 1726 w 3033"/>
              <a:gd name="T27" fmla="*/ 497 h 3937"/>
              <a:gd name="T28" fmla="*/ 1595 w 3033"/>
              <a:gd name="T29" fmla="*/ 366 h 3937"/>
              <a:gd name="T30" fmla="*/ 1386 w 3033"/>
              <a:gd name="T31" fmla="*/ 249 h 3937"/>
              <a:gd name="T32" fmla="*/ 1255 w 3033"/>
              <a:gd name="T33" fmla="*/ 209 h 3937"/>
              <a:gd name="T34" fmla="*/ 1294 w 3033"/>
              <a:gd name="T35" fmla="*/ 118 h 3937"/>
              <a:gd name="T36" fmla="*/ 1150 w 3033"/>
              <a:gd name="T37" fmla="*/ 52 h 3937"/>
              <a:gd name="T38" fmla="*/ 876 w 3033"/>
              <a:gd name="T39" fmla="*/ 105 h 3937"/>
              <a:gd name="T40" fmla="*/ 889 w 3033"/>
              <a:gd name="T41" fmla="*/ 327 h 3937"/>
              <a:gd name="T42" fmla="*/ 915 w 3033"/>
              <a:gd name="T43" fmla="*/ 392 h 3937"/>
              <a:gd name="T44" fmla="*/ 1085 w 3033"/>
              <a:gd name="T45" fmla="*/ 536 h 3937"/>
              <a:gd name="T46" fmla="*/ 1059 w 3033"/>
              <a:gd name="T47" fmla="*/ 602 h 3937"/>
              <a:gd name="T48" fmla="*/ 784 w 3033"/>
              <a:gd name="T49" fmla="*/ 706 h 3937"/>
              <a:gd name="T50" fmla="*/ 680 w 3033"/>
              <a:gd name="T51" fmla="*/ 654 h 3937"/>
              <a:gd name="T52" fmla="*/ 444 w 3033"/>
              <a:gd name="T53" fmla="*/ 850 h 3937"/>
              <a:gd name="T54" fmla="*/ 353 w 3033"/>
              <a:gd name="T55" fmla="*/ 1203 h 3937"/>
              <a:gd name="T56" fmla="*/ 366 w 3033"/>
              <a:gd name="T57" fmla="*/ 1308 h 3937"/>
              <a:gd name="T58" fmla="*/ 261 w 3033"/>
              <a:gd name="T59" fmla="*/ 1582 h 3937"/>
              <a:gd name="T60" fmla="*/ 0 w 3033"/>
              <a:gd name="T61" fmla="*/ 2066 h 3937"/>
              <a:gd name="T62" fmla="*/ 91 w 3033"/>
              <a:gd name="T63" fmla="*/ 2288 h 3937"/>
              <a:gd name="T64" fmla="*/ 144 w 3033"/>
              <a:gd name="T65" fmla="*/ 2419 h 3937"/>
              <a:gd name="T66" fmla="*/ 39 w 3033"/>
              <a:gd name="T67" fmla="*/ 2602 h 3937"/>
              <a:gd name="T68" fmla="*/ 78 w 3033"/>
              <a:gd name="T69" fmla="*/ 2838 h 3937"/>
              <a:gd name="T70" fmla="*/ 588 w 3033"/>
              <a:gd name="T71" fmla="*/ 3347 h 3937"/>
              <a:gd name="T72" fmla="*/ 745 w 3033"/>
              <a:gd name="T73" fmla="*/ 3805 h 3937"/>
              <a:gd name="T74" fmla="*/ 915 w 3033"/>
              <a:gd name="T75" fmla="*/ 3727 h 3937"/>
              <a:gd name="T76" fmla="*/ 1347 w 3033"/>
              <a:gd name="T77" fmla="*/ 3805 h 3937"/>
              <a:gd name="T78" fmla="*/ 1726 w 3033"/>
              <a:gd name="T79" fmla="*/ 3831 h 3937"/>
              <a:gd name="T80" fmla="*/ 2183 w 3033"/>
              <a:gd name="T81" fmla="*/ 3766 h 3937"/>
              <a:gd name="T82" fmla="*/ 2484 w 3033"/>
              <a:gd name="T83" fmla="*/ 3805 h 3937"/>
              <a:gd name="T84" fmla="*/ 2419 w 3033"/>
              <a:gd name="T85" fmla="*/ 3439 h 3937"/>
              <a:gd name="T86" fmla="*/ 2706 w 3033"/>
              <a:gd name="T87" fmla="*/ 3256 h 3937"/>
              <a:gd name="T88" fmla="*/ 2393 w 3033"/>
              <a:gd name="T89" fmla="*/ 2851 h 3937"/>
              <a:gd name="T90" fmla="*/ 2222 w 3033"/>
              <a:gd name="T91" fmla="*/ 2602 h 3937"/>
              <a:gd name="T92" fmla="*/ 2170 w 3033"/>
              <a:gd name="T93" fmla="*/ 2419 h 3937"/>
              <a:gd name="T94" fmla="*/ 2419 w 3033"/>
              <a:gd name="T95" fmla="*/ 2249 h 3937"/>
              <a:gd name="T96" fmla="*/ 2654 w 3033"/>
              <a:gd name="T97" fmla="*/ 2131 h 3937"/>
              <a:gd name="T98" fmla="*/ 2785 w 3033"/>
              <a:gd name="T99" fmla="*/ 1962 h 3937"/>
              <a:gd name="T100" fmla="*/ 2915 w 3033"/>
              <a:gd name="T101" fmla="*/ 2014 h 3937"/>
              <a:gd name="T102" fmla="*/ 3032 w 3033"/>
              <a:gd name="T103" fmla="*/ 1857 h 3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3033" h="3937">
                <a:moveTo>
                  <a:pt x="2693" y="471"/>
                </a:moveTo>
                <a:lnTo>
                  <a:pt x="2641" y="497"/>
                </a:lnTo>
                <a:lnTo>
                  <a:pt x="2562" y="484"/>
                </a:lnTo>
                <a:lnTo>
                  <a:pt x="2536" y="445"/>
                </a:lnTo>
                <a:lnTo>
                  <a:pt x="2575" y="418"/>
                </a:lnTo>
                <a:lnTo>
                  <a:pt x="2602" y="432"/>
                </a:lnTo>
                <a:lnTo>
                  <a:pt x="2562" y="380"/>
                </a:lnTo>
                <a:lnTo>
                  <a:pt x="2471" y="353"/>
                </a:lnTo>
                <a:lnTo>
                  <a:pt x="2575" y="353"/>
                </a:lnTo>
                <a:lnTo>
                  <a:pt x="2693" y="471"/>
                </a:lnTo>
                <a:close/>
                <a:moveTo>
                  <a:pt x="2406" y="170"/>
                </a:moveTo>
                <a:lnTo>
                  <a:pt x="2419" y="118"/>
                </a:lnTo>
                <a:lnTo>
                  <a:pt x="2366" y="92"/>
                </a:lnTo>
                <a:lnTo>
                  <a:pt x="2340" y="52"/>
                </a:lnTo>
                <a:lnTo>
                  <a:pt x="2275" y="105"/>
                </a:lnTo>
                <a:lnTo>
                  <a:pt x="2275" y="183"/>
                </a:lnTo>
                <a:lnTo>
                  <a:pt x="2236" y="209"/>
                </a:lnTo>
                <a:lnTo>
                  <a:pt x="2327" y="275"/>
                </a:lnTo>
                <a:lnTo>
                  <a:pt x="2379" y="236"/>
                </a:lnTo>
                <a:lnTo>
                  <a:pt x="2471" y="236"/>
                </a:lnTo>
                <a:lnTo>
                  <a:pt x="2406" y="170"/>
                </a:lnTo>
                <a:close/>
                <a:moveTo>
                  <a:pt x="3006" y="1700"/>
                </a:moveTo>
                <a:lnTo>
                  <a:pt x="2941" y="1635"/>
                </a:lnTo>
                <a:lnTo>
                  <a:pt x="2875" y="1504"/>
                </a:lnTo>
                <a:lnTo>
                  <a:pt x="2888" y="1360"/>
                </a:lnTo>
                <a:lnTo>
                  <a:pt x="2824" y="1255"/>
                </a:lnTo>
                <a:lnTo>
                  <a:pt x="2837" y="1112"/>
                </a:lnTo>
                <a:lnTo>
                  <a:pt x="2654" y="1020"/>
                </a:lnTo>
                <a:lnTo>
                  <a:pt x="2641" y="955"/>
                </a:lnTo>
                <a:lnTo>
                  <a:pt x="2706" y="876"/>
                </a:lnTo>
                <a:lnTo>
                  <a:pt x="2706" y="798"/>
                </a:lnTo>
                <a:lnTo>
                  <a:pt x="2628" y="536"/>
                </a:lnTo>
                <a:lnTo>
                  <a:pt x="2536" y="510"/>
                </a:lnTo>
                <a:lnTo>
                  <a:pt x="2458" y="353"/>
                </a:lnTo>
                <a:lnTo>
                  <a:pt x="2301" y="314"/>
                </a:lnTo>
                <a:lnTo>
                  <a:pt x="2209" y="236"/>
                </a:lnTo>
                <a:lnTo>
                  <a:pt x="2131" y="223"/>
                </a:lnTo>
                <a:lnTo>
                  <a:pt x="2183" y="183"/>
                </a:lnTo>
                <a:lnTo>
                  <a:pt x="2065" y="183"/>
                </a:lnTo>
                <a:lnTo>
                  <a:pt x="1974" y="340"/>
                </a:lnTo>
                <a:lnTo>
                  <a:pt x="1830" y="392"/>
                </a:lnTo>
                <a:lnTo>
                  <a:pt x="1726" y="497"/>
                </a:lnTo>
                <a:lnTo>
                  <a:pt x="1660" y="471"/>
                </a:lnTo>
                <a:lnTo>
                  <a:pt x="1542" y="458"/>
                </a:lnTo>
                <a:lnTo>
                  <a:pt x="1595" y="366"/>
                </a:lnTo>
                <a:lnTo>
                  <a:pt x="1608" y="249"/>
                </a:lnTo>
                <a:lnTo>
                  <a:pt x="1504" y="301"/>
                </a:lnTo>
                <a:lnTo>
                  <a:pt x="1386" y="249"/>
                </a:lnTo>
                <a:lnTo>
                  <a:pt x="1320" y="236"/>
                </a:lnTo>
                <a:lnTo>
                  <a:pt x="1281" y="249"/>
                </a:lnTo>
                <a:lnTo>
                  <a:pt x="1255" y="209"/>
                </a:lnTo>
                <a:lnTo>
                  <a:pt x="1294" y="170"/>
                </a:lnTo>
                <a:lnTo>
                  <a:pt x="1255" y="144"/>
                </a:lnTo>
                <a:lnTo>
                  <a:pt x="1294" y="118"/>
                </a:lnTo>
                <a:lnTo>
                  <a:pt x="1268" y="66"/>
                </a:lnTo>
                <a:lnTo>
                  <a:pt x="1216" y="79"/>
                </a:lnTo>
                <a:lnTo>
                  <a:pt x="1150" y="52"/>
                </a:lnTo>
                <a:lnTo>
                  <a:pt x="1085" y="66"/>
                </a:lnTo>
                <a:lnTo>
                  <a:pt x="876" y="0"/>
                </a:lnTo>
                <a:lnTo>
                  <a:pt x="876" y="105"/>
                </a:lnTo>
                <a:lnTo>
                  <a:pt x="981" y="223"/>
                </a:lnTo>
                <a:lnTo>
                  <a:pt x="889" y="301"/>
                </a:lnTo>
                <a:lnTo>
                  <a:pt x="889" y="327"/>
                </a:lnTo>
                <a:lnTo>
                  <a:pt x="954" y="314"/>
                </a:lnTo>
                <a:lnTo>
                  <a:pt x="967" y="340"/>
                </a:lnTo>
                <a:lnTo>
                  <a:pt x="915" y="392"/>
                </a:lnTo>
                <a:lnTo>
                  <a:pt x="981" y="432"/>
                </a:lnTo>
                <a:lnTo>
                  <a:pt x="954" y="497"/>
                </a:lnTo>
                <a:lnTo>
                  <a:pt x="1085" y="536"/>
                </a:lnTo>
                <a:lnTo>
                  <a:pt x="1203" y="667"/>
                </a:lnTo>
                <a:lnTo>
                  <a:pt x="1124" y="667"/>
                </a:lnTo>
                <a:lnTo>
                  <a:pt x="1059" y="602"/>
                </a:lnTo>
                <a:lnTo>
                  <a:pt x="889" y="562"/>
                </a:lnTo>
                <a:lnTo>
                  <a:pt x="837" y="719"/>
                </a:lnTo>
                <a:lnTo>
                  <a:pt x="784" y="706"/>
                </a:lnTo>
                <a:lnTo>
                  <a:pt x="771" y="798"/>
                </a:lnTo>
                <a:lnTo>
                  <a:pt x="706" y="785"/>
                </a:lnTo>
                <a:lnTo>
                  <a:pt x="680" y="654"/>
                </a:lnTo>
                <a:lnTo>
                  <a:pt x="431" y="667"/>
                </a:lnTo>
                <a:lnTo>
                  <a:pt x="379" y="798"/>
                </a:lnTo>
                <a:lnTo>
                  <a:pt x="444" y="850"/>
                </a:lnTo>
                <a:lnTo>
                  <a:pt x="392" y="916"/>
                </a:lnTo>
                <a:lnTo>
                  <a:pt x="418" y="1007"/>
                </a:lnTo>
                <a:lnTo>
                  <a:pt x="353" y="1203"/>
                </a:lnTo>
                <a:lnTo>
                  <a:pt x="261" y="1203"/>
                </a:lnTo>
                <a:lnTo>
                  <a:pt x="261" y="1282"/>
                </a:lnTo>
                <a:lnTo>
                  <a:pt x="366" y="1308"/>
                </a:lnTo>
                <a:lnTo>
                  <a:pt x="340" y="1426"/>
                </a:lnTo>
                <a:lnTo>
                  <a:pt x="261" y="1517"/>
                </a:lnTo>
                <a:lnTo>
                  <a:pt x="261" y="1582"/>
                </a:lnTo>
                <a:lnTo>
                  <a:pt x="13" y="1608"/>
                </a:lnTo>
                <a:lnTo>
                  <a:pt x="91" y="1857"/>
                </a:lnTo>
                <a:lnTo>
                  <a:pt x="0" y="2066"/>
                </a:lnTo>
                <a:lnTo>
                  <a:pt x="52" y="2092"/>
                </a:lnTo>
                <a:lnTo>
                  <a:pt x="13" y="2184"/>
                </a:lnTo>
                <a:lnTo>
                  <a:pt x="91" y="2288"/>
                </a:lnTo>
                <a:lnTo>
                  <a:pt x="65" y="2328"/>
                </a:lnTo>
                <a:lnTo>
                  <a:pt x="117" y="2341"/>
                </a:lnTo>
                <a:lnTo>
                  <a:pt x="144" y="2419"/>
                </a:lnTo>
                <a:lnTo>
                  <a:pt x="65" y="2445"/>
                </a:lnTo>
                <a:lnTo>
                  <a:pt x="39" y="2511"/>
                </a:lnTo>
                <a:lnTo>
                  <a:pt x="39" y="2602"/>
                </a:lnTo>
                <a:lnTo>
                  <a:pt x="117" y="2667"/>
                </a:lnTo>
                <a:lnTo>
                  <a:pt x="170" y="2694"/>
                </a:lnTo>
                <a:lnTo>
                  <a:pt x="78" y="2838"/>
                </a:lnTo>
                <a:lnTo>
                  <a:pt x="248" y="3008"/>
                </a:lnTo>
                <a:lnTo>
                  <a:pt x="745" y="3112"/>
                </a:lnTo>
                <a:lnTo>
                  <a:pt x="588" y="3347"/>
                </a:lnTo>
                <a:lnTo>
                  <a:pt x="549" y="3818"/>
                </a:lnTo>
                <a:lnTo>
                  <a:pt x="667" y="3844"/>
                </a:lnTo>
                <a:lnTo>
                  <a:pt x="745" y="3805"/>
                </a:lnTo>
                <a:lnTo>
                  <a:pt x="902" y="3805"/>
                </a:lnTo>
                <a:lnTo>
                  <a:pt x="850" y="3753"/>
                </a:lnTo>
                <a:lnTo>
                  <a:pt x="915" y="3727"/>
                </a:lnTo>
                <a:lnTo>
                  <a:pt x="1046" y="3779"/>
                </a:lnTo>
                <a:lnTo>
                  <a:pt x="1268" y="3857"/>
                </a:lnTo>
                <a:lnTo>
                  <a:pt x="1347" y="3805"/>
                </a:lnTo>
                <a:lnTo>
                  <a:pt x="1516" y="3936"/>
                </a:lnTo>
                <a:lnTo>
                  <a:pt x="1608" y="3831"/>
                </a:lnTo>
                <a:lnTo>
                  <a:pt x="1726" y="3831"/>
                </a:lnTo>
                <a:lnTo>
                  <a:pt x="1817" y="3897"/>
                </a:lnTo>
                <a:lnTo>
                  <a:pt x="1935" y="3857"/>
                </a:lnTo>
                <a:lnTo>
                  <a:pt x="2183" y="3766"/>
                </a:lnTo>
                <a:lnTo>
                  <a:pt x="2222" y="3727"/>
                </a:lnTo>
                <a:lnTo>
                  <a:pt x="2432" y="3740"/>
                </a:lnTo>
                <a:lnTo>
                  <a:pt x="2484" y="3805"/>
                </a:lnTo>
                <a:lnTo>
                  <a:pt x="2536" y="3713"/>
                </a:lnTo>
                <a:lnTo>
                  <a:pt x="2406" y="3518"/>
                </a:lnTo>
                <a:lnTo>
                  <a:pt x="2419" y="3439"/>
                </a:lnTo>
                <a:lnTo>
                  <a:pt x="2575" y="3347"/>
                </a:lnTo>
                <a:lnTo>
                  <a:pt x="2602" y="3230"/>
                </a:lnTo>
                <a:lnTo>
                  <a:pt x="2706" y="3256"/>
                </a:lnTo>
                <a:lnTo>
                  <a:pt x="2745" y="3112"/>
                </a:lnTo>
                <a:lnTo>
                  <a:pt x="2497" y="2968"/>
                </a:lnTo>
                <a:lnTo>
                  <a:pt x="2393" y="2851"/>
                </a:lnTo>
                <a:lnTo>
                  <a:pt x="2288" y="2838"/>
                </a:lnTo>
                <a:lnTo>
                  <a:pt x="2209" y="2681"/>
                </a:lnTo>
                <a:lnTo>
                  <a:pt x="2222" y="2602"/>
                </a:lnTo>
                <a:lnTo>
                  <a:pt x="2092" y="2432"/>
                </a:lnTo>
                <a:lnTo>
                  <a:pt x="2092" y="2367"/>
                </a:lnTo>
                <a:lnTo>
                  <a:pt x="2170" y="2419"/>
                </a:lnTo>
                <a:lnTo>
                  <a:pt x="2262" y="2315"/>
                </a:lnTo>
                <a:lnTo>
                  <a:pt x="2366" y="2301"/>
                </a:lnTo>
                <a:lnTo>
                  <a:pt x="2419" y="2249"/>
                </a:lnTo>
                <a:lnTo>
                  <a:pt x="2497" y="2223"/>
                </a:lnTo>
                <a:lnTo>
                  <a:pt x="2523" y="2184"/>
                </a:lnTo>
                <a:lnTo>
                  <a:pt x="2654" y="2131"/>
                </a:lnTo>
                <a:lnTo>
                  <a:pt x="2680" y="2092"/>
                </a:lnTo>
                <a:lnTo>
                  <a:pt x="2811" y="2000"/>
                </a:lnTo>
                <a:lnTo>
                  <a:pt x="2785" y="1962"/>
                </a:lnTo>
                <a:lnTo>
                  <a:pt x="2837" y="1935"/>
                </a:lnTo>
                <a:lnTo>
                  <a:pt x="2915" y="1948"/>
                </a:lnTo>
                <a:lnTo>
                  <a:pt x="2915" y="2014"/>
                </a:lnTo>
                <a:lnTo>
                  <a:pt x="2966" y="2027"/>
                </a:lnTo>
                <a:lnTo>
                  <a:pt x="2993" y="1988"/>
                </a:lnTo>
                <a:lnTo>
                  <a:pt x="3032" y="1857"/>
                </a:lnTo>
                <a:lnTo>
                  <a:pt x="3006" y="1700"/>
                </a:lnTo>
                <a:close/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3" name="Freeform 29">
            <a:extLst>
              <a:ext uri="{FF2B5EF4-FFF2-40B4-BE49-F238E27FC236}">
                <a16:creationId xmlns:a16="http://schemas.microsoft.com/office/drawing/2014/main" id="{E1EA079D-A4A6-8451-3436-FD776B399E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82423" y="4710897"/>
            <a:ext cx="18540" cy="37080"/>
          </a:xfrm>
          <a:custGeom>
            <a:avLst/>
            <a:gdLst>
              <a:gd name="T0" fmla="*/ 52 w 53"/>
              <a:gd name="T1" fmla="*/ 27 h 106"/>
              <a:gd name="T2" fmla="*/ 39 w 53"/>
              <a:gd name="T3" fmla="*/ 105 h 106"/>
              <a:gd name="T4" fmla="*/ 39 w 53"/>
              <a:gd name="T5" fmla="*/ 105 h 106"/>
              <a:gd name="T6" fmla="*/ 0 w 53"/>
              <a:gd name="T7" fmla="*/ 92 h 106"/>
              <a:gd name="T8" fmla="*/ 13 w 53"/>
              <a:gd name="T9" fmla="*/ 0 h 106"/>
              <a:gd name="T10" fmla="*/ 52 w 53"/>
              <a:gd name="T11" fmla="*/ 27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3" h="106">
                <a:moveTo>
                  <a:pt x="52" y="27"/>
                </a:moveTo>
                <a:lnTo>
                  <a:pt x="39" y="105"/>
                </a:lnTo>
                <a:lnTo>
                  <a:pt x="39" y="105"/>
                </a:lnTo>
                <a:lnTo>
                  <a:pt x="0" y="92"/>
                </a:lnTo>
                <a:lnTo>
                  <a:pt x="13" y="0"/>
                </a:lnTo>
                <a:lnTo>
                  <a:pt x="52" y="27"/>
                </a:lnTo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4" name="Freeform 30">
            <a:extLst>
              <a:ext uri="{FF2B5EF4-FFF2-40B4-BE49-F238E27FC236}">
                <a16:creationId xmlns:a16="http://schemas.microsoft.com/office/drawing/2014/main" id="{A78C1C3E-AD82-FBBF-1A28-C0C04D2704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1629" y="5512772"/>
            <a:ext cx="46351" cy="32445"/>
          </a:xfrm>
          <a:custGeom>
            <a:avLst/>
            <a:gdLst>
              <a:gd name="T0" fmla="*/ 131 w 132"/>
              <a:gd name="T1" fmla="*/ 39 h 92"/>
              <a:gd name="T2" fmla="*/ 131 w 132"/>
              <a:gd name="T3" fmla="*/ 91 h 92"/>
              <a:gd name="T4" fmla="*/ 13 w 132"/>
              <a:gd name="T5" fmla="*/ 91 h 92"/>
              <a:gd name="T6" fmla="*/ 0 w 132"/>
              <a:gd name="T7" fmla="*/ 0 h 92"/>
              <a:gd name="T8" fmla="*/ 65 w 132"/>
              <a:gd name="T9" fmla="*/ 0 h 92"/>
              <a:gd name="T10" fmla="*/ 131 w 132"/>
              <a:gd name="T11" fmla="*/ 39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2" h="92">
                <a:moveTo>
                  <a:pt x="131" y="39"/>
                </a:moveTo>
                <a:lnTo>
                  <a:pt x="131" y="91"/>
                </a:lnTo>
                <a:lnTo>
                  <a:pt x="13" y="91"/>
                </a:lnTo>
                <a:lnTo>
                  <a:pt x="0" y="0"/>
                </a:lnTo>
                <a:lnTo>
                  <a:pt x="65" y="0"/>
                </a:lnTo>
                <a:lnTo>
                  <a:pt x="131" y="39"/>
                </a:lnTo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5" name="Freeform 31">
            <a:extLst>
              <a:ext uri="{FF2B5EF4-FFF2-40B4-BE49-F238E27FC236}">
                <a16:creationId xmlns:a16="http://schemas.microsoft.com/office/drawing/2014/main" id="{45AAA5AB-4833-7075-DE93-334D98AEAF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27295" y="2200215"/>
            <a:ext cx="591748" cy="417159"/>
          </a:xfrm>
          <a:custGeom>
            <a:avLst/>
            <a:gdLst>
              <a:gd name="T0" fmla="*/ 248 w 1687"/>
              <a:gd name="T1" fmla="*/ 641 h 1191"/>
              <a:gd name="T2" fmla="*/ 209 w 1687"/>
              <a:gd name="T3" fmla="*/ 680 h 1191"/>
              <a:gd name="T4" fmla="*/ 183 w 1687"/>
              <a:gd name="T5" fmla="*/ 759 h 1191"/>
              <a:gd name="T6" fmla="*/ 104 w 1687"/>
              <a:gd name="T7" fmla="*/ 680 h 1191"/>
              <a:gd name="T8" fmla="*/ 13 w 1687"/>
              <a:gd name="T9" fmla="*/ 667 h 1191"/>
              <a:gd name="T10" fmla="*/ 0 w 1687"/>
              <a:gd name="T11" fmla="*/ 654 h 1191"/>
              <a:gd name="T12" fmla="*/ 52 w 1687"/>
              <a:gd name="T13" fmla="*/ 628 h 1191"/>
              <a:gd name="T14" fmla="*/ 104 w 1687"/>
              <a:gd name="T15" fmla="*/ 628 h 1191"/>
              <a:gd name="T16" fmla="*/ 156 w 1687"/>
              <a:gd name="T17" fmla="*/ 562 h 1191"/>
              <a:gd name="T18" fmla="*/ 196 w 1687"/>
              <a:gd name="T19" fmla="*/ 602 h 1191"/>
              <a:gd name="T20" fmla="*/ 248 w 1687"/>
              <a:gd name="T21" fmla="*/ 641 h 1191"/>
              <a:gd name="T22" fmla="*/ 1569 w 1687"/>
              <a:gd name="T23" fmla="*/ 732 h 1191"/>
              <a:gd name="T24" fmla="*/ 1451 w 1687"/>
              <a:gd name="T25" fmla="*/ 445 h 1191"/>
              <a:gd name="T26" fmla="*/ 1464 w 1687"/>
              <a:gd name="T27" fmla="*/ 157 h 1191"/>
              <a:gd name="T28" fmla="*/ 1582 w 1687"/>
              <a:gd name="T29" fmla="*/ 13 h 1191"/>
              <a:gd name="T30" fmla="*/ 1464 w 1687"/>
              <a:gd name="T31" fmla="*/ 0 h 1191"/>
              <a:gd name="T32" fmla="*/ 1333 w 1687"/>
              <a:gd name="T33" fmla="*/ 65 h 1191"/>
              <a:gd name="T34" fmla="*/ 1111 w 1687"/>
              <a:gd name="T35" fmla="*/ 52 h 1191"/>
              <a:gd name="T36" fmla="*/ 863 w 1687"/>
              <a:gd name="T37" fmla="*/ 79 h 1191"/>
              <a:gd name="T38" fmla="*/ 849 w 1687"/>
              <a:gd name="T39" fmla="*/ 131 h 1191"/>
              <a:gd name="T40" fmla="*/ 679 w 1687"/>
              <a:gd name="T41" fmla="*/ 183 h 1191"/>
              <a:gd name="T42" fmla="*/ 653 w 1687"/>
              <a:gd name="T43" fmla="*/ 209 h 1191"/>
              <a:gd name="T44" fmla="*/ 470 w 1687"/>
              <a:gd name="T45" fmla="*/ 366 h 1191"/>
              <a:gd name="T46" fmla="*/ 366 w 1687"/>
              <a:gd name="T47" fmla="*/ 405 h 1191"/>
              <a:gd name="T48" fmla="*/ 379 w 1687"/>
              <a:gd name="T49" fmla="*/ 523 h 1191"/>
              <a:gd name="T50" fmla="*/ 405 w 1687"/>
              <a:gd name="T51" fmla="*/ 641 h 1191"/>
              <a:gd name="T52" fmla="*/ 457 w 1687"/>
              <a:gd name="T53" fmla="*/ 667 h 1191"/>
              <a:gd name="T54" fmla="*/ 457 w 1687"/>
              <a:gd name="T55" fmla="*/ 719 h 1191"/>
              <a:gd name="T56" fmla="*/ 614 w 1687"/>
              <a:gd name="T57" fmla="*/ 876 h 1191"/>
              <a:gd name="T58" fmla="*/ 666 w 1687"/>
              <a:gd name="T59" fmla="*/ 824 h 1191"/>
              <a:gd name="T60" fmla="*/ 758 w 1687"/>
              <a:gd name="T61" fmla="*/ 797 h 1191"/>
              <a:gd name="T62" fmla="*/ 732 w 1687"/>
              <a:gd name="T63" fmla="*/ 1125 h 1191"/>
              <a:gd name="T64" fmla="*/ 902 w 1687"/>
              <a:gd name="T65" fmla="*/ 941 h 1191"/>
              <a:gd name="T66" fmla="*/ 1242 w 1687"/>
              <a:gd name="T67" fmla="*/ 954 h 1191"/>
              <a:gd name="T68" fmla="*/ 1255 w 1687"/>
              <a:gd name="T69" fmla="*/ 1046 h 1191"/>
              <a:gd name="T70" fmla="*/ 1412 w 1687"/>
              <a:gd name="T71" fmla="*/ 1085 h 1191"/>
              <a:gd name="T72" fmla="*/ 1490 w 1687"/>
              <a:gd name="T73" fmla="*/ 1033 h 1191"/>
              <a:gd name="T74" fmla="*/ 1621 w 1687"/>
              <a:gd name="T75" fmla="*/ 1007 h 1191"/>
              <a:gd name="T76" fmla="*/ 1686 w 1687"/>
              <a:gd name="T77" fmla="*/ 811 h 1191"/>
              <a:gd name="T78" fmla="*/ 1569 w 1687"/>
              <a:gd name="T79" fmla="*/ 732 h 1191"/>
              <a:gd name="T80" fmla="*/ 353 w 1687"/>
              <a:gd name="T81" fmla="*/ 771 h 1191"/>
              <a:gd name="T82" fmla="*/ 326 w 1687"/>
              <a:gd name="T83" fmla="*/ 824 h 1191"/>
              <a:gd name="T84" fmla="*/ 300 w 1687"/>
              <a:gd name="T85" fmla="*/ 797 h 1191"/>
              <a:gd name="T86" fmla="*/ 209 w 1687"/>
              <a:gd name="T87" fmla="*/ 797 h 1191"/>
              <a:gd name="T88" fmla="*/ 143 w 1687"/>
              <a:gd name="T89" fmla="*/ 837 h 1191"/>
              <a:gd name="T90" fmla="*/ 78 w 1687"/>
              <a:gd name="T91" fmla="*/ 863 h 1191"/>
              <a:gd name="T92" fmla="*/ 65 w 1687"/>
              <a:gd name="T93" fmla="*/ 902 h 1191"/>
              <a:gd name="T94" fmla="*/ 0 w 1687"/>
              <a:gd name="T95" fmla="*/ 902 h 1191"/>
              <a:gd name="T96" fmla="*/ 26 w 1687"/>
              <a:gd name="T97" fmla="*/ 981 h 1191"/>
              <a:gd name="T98" fmla="*/ 13 w 1687"/>
              <a:gd name="T99" fmla="*/ 1020 h 1191"/>
              <a:gd name="T100" fmla="*/ 104 w 1687"/>
              <a:gd name="T101" fmla="*/ 1046 h 1191"/>
              <a:gd name="T102" fmla="*/ 104 w 1687"/>
              <a:gd name="T103" fmla="*/ 1098 h 1191"/>
              <a:gd name="T104" fmla="*/ 65 w 1687"/>
              <a:gd name="T105" fmla="*/ 1177 h 1191"/>
              <a:gd name="T106" fmla="*/ 143 w 1687"/>
              <a:gd name="T107" fmla="*/ 1190 h 1191"/>
              <a:gd name="T108" fmla="*/ 156 w 1687"/>
              <a:gd name="T109" fmla="*/ 1072 h 1191"/>
              <a:gd name="T110" fmla="*/ 196 w 1687"/>
              <a:gd name="T111" fmla="*/ 1020 h 1191"/>
              <a:gd name="T112" fmla="*/ 248 w 1687"/>
              <a:gd name="T113" fmla="*/ 981 h 1191"/>
              <a:gd name="T114" fmla="*/ 326 w 1687"/>
              <a:gd name="T115" fmla="*/ 889 h 1191"/>
              <a:gd name="T116" fmla="*/ 366 w 1687"/>
              <a:gd name="T117" fmla="*/ 850 h 1191"/>
              <a:gd name="T118" fmla="*/ 418 w 1687"/>
              <a:gd name="T119" fmla="*/ 850 h 1191"/>
              <a:gd name="T120" fmla="*/ 353 w 1687"/>
              <a:gd name="T121" fmla="*/ 771 h 1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687" h="1191">
                <a:moveTo>
                  <a:pt x="248" y="641"/>
                </a:moveTo>
                <a:lnTo>
                  <a:pt x="209" y="680"/>
                </a:lnTo>
                <a:lnTo>
                  <a:pt x="183" y="759"/>
                </a:lnTo>
                <a:lnTo>
                  <a:pt x="104" y="680"/>
                </a:lnTo>
                <a:lnTo>
                  <a:pt x="13" y="667"/>
                </a:lnTo>
                <a:lnTo>
                  <a:pt x="0" y="654"/>
                </a:lnTo>
                <a:lnTo>
                  <a:pt x="52" y="628"/>
                </a:lnTo>
                <a:lnTo>
                  <a:pt x="104" y="628"/>
                </a:lnTo>
                <a:lnTo>
                  <a:pt x="156" y="562"/>
                </a:lnTo>
                <a:lnTo>
                  <a:pt x="196" y="602"/>
                </a:lnTo>
                <a:lnTo>
                  <a:pt x="248" y="641"/>
                </a:lnTo>
                <a:close/>
                <a:moveTo>
                  <a:pt x="1569" y="732"/>
                </a:moveTo>
                <a:lnTo>
                  <a:pt x="1451" y="445"/>
                </a:lnTo>
                <a:lnTo>
                  <a:pt x="1464" y="157"/>
                </a:lnTo>
                <a:lnTo>
                  <a:pt x="1582" y="13"/>
                </a:lnTo>
                <a:lnTo>
                  <a:pt x="1464" y="0"/>
                </a:lnTo>
                <a:lnTo>
                  <a:pt x="1333" y="65"/>
                </a:lnTo>
                <a:lnTo>
                  <a:pt x="1111" y="52"/>
                </a:lnTo>
                <a:lnTo>
                  <a:pt x="863" y="79"/>
                </a:lnTo>
                <a:lnTo>
                  <a:pt x="849" y="131"/>
                </a:lnTo>
                <a:lnTo>
                  <a:pt x="679" y="183"/>
                </a:lnTo>
                <a:lnTo>
                  <a:pt x="653" y="209"/>
                </a:lnTo>
                <a:lnTo>
                  <a:pt x="470" y="366"/>
                </a:lnTo>
                <a:lnTo>
                  <a:pt x="366" y="405"/>
                </a:lnTo>
                <a:lnTo>
                  <a:pt x="379" y="523"/>
                </a:lnTo>
                <a:lnTo>
                  <a:pt x="405" y="641"/>
                </a:lnTo>
                <a:lnTo>
                  <a:pt x="457" y="667"/>
                </a:lnTo>
                <a:lnTo>
                  <a:pt x="457" y="719"/>
                </a:lnTo>
                <a:lnTo>
                  <a:pt x="614" y="876"/>
                </a:lnTo>
                <a:lnTo>
                  <a:pt x="666" y="824"/>
                </a:lnTo>
                <a:lnTo>
                  <a:pt x="758" y="797"/>
                </a:lnTo>
                <a:lnTo>
                  <a:pt x="732" y="1125"/>
                </a:lnTo>
                <a:lnTo>
                  <a:pt x="902" y="941"/>
                </a:lnTo>
                <a:lnTo>
                  <a:pt x="1242" y="954"/>
                </a:lnTo>
                <a:lnTo>
                  <a:pt x="1255" y="1046"/>
                </a:lnTo>
                <a:lnTo>
                  <a:pt x="1412" y="1085"/>
                </a:lnTo>
                <a:lnTo>
                  <a:pt x="1490" y="1033"/>
                </a:lnTo>
                <a:lnTo>
                  <a:pt x="1621" y="1007"/>
                </a:lnTo>
                <a:lnTo>
                  <a:pt x="1686" y="811"/>
                </a:lnTo>
                <a:lnTo>
                  <a:pt x="1569" y="732"/>
                </a:lnTo>
                <a:close/>
                <a:moveTo>
                  <a:pt x="353" y="771"/>
                </a:moveTo>
                <a:lnTo>
                  <a:pt x="326" y="824"/>
                </a:lnTo>
                <a:lnTo>
                  <a:pt x="300" y="797"/>
                </a:lnTo>
                <a:lnTo>
                  <a:pt x="209" y="797"/>
                </a:lnTo>
                <a:lnTo>
                  <a:pt x="143" y="837"/>
                </a:lnTo>
                <a:lnTo>
                  <a:pt x="78" y="863"/>
                </a:lnTo>
                <a:lnTo>
                  <a:pt x="65" y="902"/>
                </a:lnTo>
                <a:lnTo>
                  <a:pt x="0" y="902"/>
                </a:lnTo>
                <a:lnTo>
                  <a:pt x="26" y="981"/>
                </a:lnTo>
                <a:lnTo>
                  <a:pt x="13" y="1020"/>
                </a:lnTo>
                <a:lnTo>
                  <a:pt x="104" y="1046"/>
                </a:lnTo>
                <a:lnTo>
                  <a:pt x="104" y="1098"/>
                </a:lnTo>
                <a:lnTo>
                  <a:pt x="65" y="1177"/>
                </a:lnTo>
                <a:lnTo>
                  <a:pt x="143" y="1190"/>
                </a:lnTo>
                <a:lnTo>
                  <a:pt x="156" y="1072"/>
                </a:lnTo>
                <a:lnTo>
                  <a:pt x="196" y="1020"/>
                </a:lnTo>
                <a:lnTo>
                  <a:pt x="248" y="981"/>
                </a:lnTo>
                <a:lnTo>
                  <a:pt x="326" y="889"/>
                </a:lnTo>
                <a:lnTo>
                  <a:pt x="366" y="850"/>
                </a:lnTo>
                <a:lnTo>
                  <a:pt x="418" y="850"/>
                </a:lnTo>
                <a:lnTo>
                  <a:pt x="353" y="771"/>
                </a:lnTo>
                <a:close/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6" name="Freeform 32">
            <a:extLst>
              <a:ext uri="{FF2B5EF4-FFF2-40B4-BE49-F238E27FC236}">
                <a16:creationId xmlns:a16="http://schemas.microsoft.com/office/drawing/2014/main" id="{8A6CCE2A-5606-5B2E-307F-40C6529726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9497" y="5264021"/>
            <a:ext cx="4635" cy="9271"/>
          </a:xfrm>
          <a:custGeom>
            <a:avLst/>
            <a:gdLst>
              <a:gd name="T0" fmla="*/ 0 w 15"/>
              <a:gd name="T1" fmla="*/ 14 h 28"/>
              <a:gd name="T2" fmla="*/ 14 w 15"/>
              <a:gd name="T3" fmla="*/ 27 h 28"/>
              <a:gd name="T4" fmla="*/ 14 w 15"/>
              <a:gd name="T5" fmla="*/ 14 h 28"/>
              <a:gd name="T6" fmla="*/ 14 w 15"/>
              <a:gd name="T7" fmla="*/ 0 h 28"/>
              <a:gd name="T8" fmla="*/ 14 w 15"/>
              <a:gd name="T9" fmla="*/ 0 h 28"/>
              <a:gd name="T10" fmla="*/ 0 w 15"/>
              <a:gd name="T11" fmla="*/ 14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5" h="28">
                <a:moveTo>
                  <a:pt x="0" y="14"/>
                </a:moveTo>
                <a:lnTo>
                  <a:pt x="14" y="27"/>
                </a:lnTo>
                <a:lnTo>
                  <a:pt x="14" y="14"/>
                </a:lnTo>
                <a:lnTo>
                  <a:pt x="14" y="0"/>
                </a:lnTo>
                <a:lnTo>
                  <a:pt x="14" y="0"/>
                </a:lnTo>
                <a:lnTo>
                  <a:pt x="0" y="14"/>
                </a:lnTo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8" name="Freeform 34">
            <a:extLst>
              <a:ext uri="{FF2B5EF4-FFF2-40B4-BE49-F238E27FC236}">
                <a16:creationId xmlns:a16="http://schemas.microsoft.com/office/drawing/2014/main" id="{94F71B55-415F-AF3E-C96B-A529D85858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86104" y="4720167"/>
            <a:ext cx="403253" cy="275016"/>
          </a:xfrm>
          <a:custGeom>
            <a:avLst/>
            <a:gdLst>
              <a:gd name="T0" fmla="*/ 1150 w 1151"/>
              <a:gd name="T1" fmla="*/ 157 h 785"/>
              <a:gd name="T2" fmla="*/ 1045 w 1151"/>
              <a:gd name="T3" fmla="*/ 248 h 785"/>
              <a:gd name="T4" fmla="*/ 915 w 1151"/>
              <a:gd name="T5" fmla="*/ 300 h 785"/>
              <a:gd name="T6" fmla="*/ 901 w 1151"/>
              <a:gd name="T7" fmla="*/ 483 h 785"/>
              <a:gd name="T8" fmla="*/ 810 w 1151"/>
              <a:gd name="T9" fmla="*/ 562 h 785"/>
              <a:gd name="T10" fmla="*/ 797 w 1151"/>
              <a:gd name="T11" fmla="*/ 693 h 785"/>
              <a:gd name="T12" fmla="*/ 744 w 1151"/>
              <a:gd name="T13" fmla="*/ 732 h 785"/>
              <a:gd name="T14" fmla="*/ 653 w 1151"/>
              <a:gd name="T15" fmla="*/ 719 h 785"/>
              <a:gd name="T16" fmla="*/ 561 w 1151"/>
              <a:gd name="T17" fmla="*/ 732 h 785"/>
              <a:gd name="T18" fmla="*/ 522 w 1151"/>
              <a:gd name="T19" fmla="*/ 640 h 785"/>
              <a:gd name="T20" fmla="*/ 404 w 1151"/>
              <a:gd name="T21" fmla="*/ 745 h 785"/>
              <a:gd name="T22" fmla="*/ 300 w 1151"/>
              <a:gd name="T23" fmla="*/ 784 h 785"/>
              <a:gd name="T24" fmla="*/ 118 w 1151"/>
              <a:gd name="T25" fmla="*/ 784 h 785"/>
              <a:gd name="T26" fmla="*/ 183 w 1151"/>
              <a:gd name="T27" fmla="*/ 732 h 785"/>
              <a:gd name="T28" fmla="*/ 235 w 1151"/>
              <a:gd name="T29" fmla="*/ 719 h 785"/>
              <a:gd name="T30" fmla="*/ 195 w 1151"/>
              <a:gd name="T31" fmla="*/ 640 h 785"/>
              <a:gd name="T32" fmla="*/ 52 w 1151"/>
              <a:gd name="T33" fmla="*/ 549 h 785"/>
              <a:gd name="T34" fmla="*/ 118 w 1151"/>
              <a:gd name="T35" fmla="*/ 457 h 785"/>
              <a:gd name="T36" fmla="*/ 0 w 1151"/>
              <a:gd name="T37" fmla="*/ 431 h 785"/>
              <a:gd name="T38" fmla="*/ 131 w 1151"/>
              <a:gd name="T39" fmla="*/ 274 h 785"/>
              <a:gd name="T40" fmla="*/ 430 w 1151"/>
              <a:gd name="T41" fmla="*/ 287 h 785"/>
              <a:gd name="T42" fmla="*/ 587 w 1151"/>
              <a:gd name="T43" fmla="*/ 143 h 785"/>
              <a:gd name="T44" fmla="*/ 771 w 1151"/>
              <a:gd name="T45" fmla="*/ 157 h 785"/>
              <a:gd name="T46" fmla="*/ 849 w 1151"/>
              <a:gd name="T47" fmla="*/ 91 h 785"/>
              <a:gd name="T48" fmla="*/ 967 w 1151"/>
              <a:gd name="T49" fmla="*/ 91 h 785"/>
              <a:gd name="T50" fmla="*/ 940 w 1151"/>
              <a:gd name="T51" fmla="*/ 13 h 785"/>
              <a:gd name="T52" fmla="*/ 993 w 1151"/>
              <a:gd name="T53" fmla="*/ 0 h 785"/>
              <a:gd name="T54" fmla="*/ 1058 w 1151"/>
              <a:gd name="T55" fmla="*/ 0 h 785"/>
              <a:gd name="T56" fmla="*/ 1150 w 1151"/>
              <a:gd name="T57" fmla="*/ 157 h 7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151" h="785">
                <a:moveTo>
                  <a:pt x="1150" y="157"/>
                </a:moveTo>
                <a:lnTo>
                  <a:pt x="1045" y="248"/>
                </a:lnTo>
                <a:lnTo>
                  <a:pt x="915" y="300"/>
                </a:lnTo>
                <a:lnTo>
                  <a:pt x="901" y="483"/>
                </a:lnTo>
                <a:lnTo>
                  <a:pt x="810" y="562"/>
                </a:lnTo>
                <a:lnTo>
                  <a:pt x="797" y="693"/>
                </a:lnTo>
                <a:lnTo>
                  <a:pt x="744" y="732"/>
                </a:lnTo>
                <a:lnTo>
                  <a:pt x="653" y="719"/>
                </a:lnTo>
                <a:lnTo>
                  <a:pt x="561" y="732"/>
                </a:lnTo>
                <a:lnTo>
                  <a:pt x="522" y="640"/>
                </a:lnTo>
                <a:lnTo>
                  <a:pt x="404" y="745"/>
                </a:lnTo>
                <a:lnTo>
                  <a:pt x="300" y="784"/>
                </a:lnTo>
                <a:lnTo>
                  <a:pt x="118" y="784"/>
                </a:lnTo>
                <a:lnTo>
                  <a:pt x="183" y="732"/>
                </a:lnTo>
                <a:lnTo>
                  <a:pt x="235" y="719"/>
                </a:lnTo>
                <a:lnTo>
                  <a:pt x="195" y="640"/>
                </a:lnTo>
                <a:lnTo>
                  <a:pt x="52" y="549"/>
                </a:lnTo>
                <a:lnTo>
                  <a:pt x="118" y="457"/>
                </a:lnTo>
                <a:lnTo>
                  <a:pt x="0" y="431"/>
                </a:lnTo>
                <a:lnTo>
                  <a:pt x="131" y="274"/>
                </a:lnTo>
                <a:lnTo>
                  <a:pt x="430" y="287"/>
                </a:lnTo>
                <a:lnTo>
                  <a:pt x="587" y="143"/>
                </a:lnTo>
                <a:lnTo>
                  <a:pt x="771" y="157"/>
                </a:lnTo>
                <a:lnTo>
                  <a:pt x="849" y="91"/>
                </a:lnTo>
                <a:lnTo>
                  <a:pt x="967" y="91"/>
                </a:lnTo>
                <a:lnTo>
                  <a:pt x="940" y="13"/>
                </a:lnTo>
                <a:lnTo>
                  <a:pt x="993" y="0"/>
                </a:lnTo>
                <a:lnTo>
                  <a:pt x="1058" y="0"/>
                </a:lnTo>
                <a:lnTo>
                  <a:pt x="1150" y="157"/>
                </a:lnTo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9" name="Freeform 35">
            <a:extLst>
              <a:ext uri="{FF2B5EF4-FFF2-40B4-BE49-F238E27FC236}">
                <a16:creationId xmlns:a16="http://schemas.microsoft.com/office/drawing/2014/main" id="{427B579A-B023-703C-E397-0C2E6C48CF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9104" y="4999819"/>
            <a:ext cx="503681" cy="458876"/>
          </a:xfrm>
          <a:custGeom>
            <a:avLst/>
            <a:gdLst>
              <a:gd name="T0" fmla="*/ 1360 w 1439"/>
              <a:gd name="T1" fmla="*/ 497 h 1309"/>
              <a:gd name="T2" fmla="*/ 1294 w 1439"/>
              <a:gd name="T3" fmla="*/ 510 h 1309"/>
              <a:gd name="T4" fmla="*/ 1333 w 1439"/>
              <a:gd name="T5" fmla="*/ 628 h 1309"/>
              <a:gd name="T6" fmla="*/ 1373 w 1439"/>
              <a:gd name="T7" fmla="*/ 654 h 1309"/>
              <a:gd name="T8" fmla="*/ 1281 w 1439"/>
              <a:gd name="T9" fmla="*/ 693 h 1309"/>
              <a:gd name="T10" fmla="*/ 1360 w 1439"/>
              <a:gd name="T11" fmla="*/ 785 h 1309"/>
              <a:gd name="T12" fmla="*/ 1216 w 1439"/>
              <a:gd name="T13" fmla="*/ 732 h 1309"/>
              <a:gd name="T14" fmla="*/ 1124 w 1439"/>
              <a:gd name="T15" fmla="*/ 758 h 1309"/>
              <a:gd name="T16" fmla="*/ 1163 w 1439"/>
              <a:gd name="T17" fmla="*/ 915 h 1309"/>
              <a:gd name="T18" fmla="*/ 1242 w 1439"/>
              <a:gd name="T19" fmla="*/ 1007 h 1309"/>
              <a:gd name="T20" fmla="*/ 1190 w 1439"/>
              <a:gd name="T21" fmla="*/ 1059 h 1309"/>
              <a:gd name="T22" fmla="*/ 1203 w 1439"/>
              <a:gd name="T23" fmla="*/ 1216 h 1309"/>
              <a:gd name="T24" fmla="*/ 1137 w 1439"/>
              <a:gd name="T25" fmla="*/ 1308 h 1309"/>
              <a:gd name="T26" fmla="*/ 1059 w 1439"/>
              <a:gd name="T27" fmla="*/ 1242 h 1309"/>
              <a:gd name="T28" fmla="*/ 876 w 1439"/>
              <a:gd name="T29" fmla="*/ 1151 h 1309"/>
              <a:gd name="T30" fmla="*/ 797 w 1439"/>
              <a:gd name="T31" fmla="*/ 1177 h 1309"/>
              <a:gd name="T32" fmla="*/ 758 w 1439"/>
              <a:gd name="T33" fmla="*/ 1151 h 1309"/>
              <a:gd name="T34" fmla="*/ 797 w 1439"/>
              <a:gd name="T35" fmla="*/ 1072 h 1309"/>
              <a:gd name="T36" fmla="*/ 693 w 1439"/>
              <a:gd name="T37" fmla="*/ 915 h 1309"/>
              <a:gd name="T38" fmla="*/ 536 w 1439"/>
              <a:gd name="T39" fmla="*/ 863 h 1309"/>
              <a:gd name="T40" fmla="*/ 248 w 1439"/>
              <a:gd name="T41" fmla="*/ 588 h 1309"/>
              <a:gd name="T42" fmla="*/ 0 w 1439"/>
              <a:gd name="T43" fmla="*/ 222 h 1309"/>
              <a:gd name="T44" fmla="*/ 39 w 1439"/>
              <a:gd name="T45" fmla="*/ 52 h 1309"/>
              <a:gd name="T46" fmla="*/ 91 w 1439"/>
              <a:gd name="T47" fmla="*/ 52 h 1309"/>
              <a:gd name="T48" fmla="*/ 130 w 1439"/>
              <a:gd name="T49" fmla="*/ 105 h 1309"/>
              <a:gd name="T50" fmla="*/ 170 w 1439"/>
              <a:gd name="T51" fmla="*/ 118 h 1309"/>
              <a:gd name="T52" fmla="*/ 222 w 1439"/>
              <a:gd name="T53" fmla="*/ 52 h 1309"/>
              <a:gd name="T54" fmla="*/ 379 w 1439"/>
              <a:gd name="T55" fmla="*/ 13 h 1309"/>
              <a:gd name="T56" fmla="*/ 719 w 1439"/>
              <a:gd name="T57" fmla="*/ 52 h 1309"/>
              <a:gd name="T58" fmla="*/ 797 w 1439"/>
              <a:gd name="T59" fmla="*/ 0 h 1309"/>
              <a:gd name="T60" fmla="*/ 1059 w 1439"/>
              <a:gd name="T61" fmla="*/ 0 h 1309"/>
              <a:gd name="T62" fmla="*/ 1124 w 1439"/>
              <a:gd name="T63" fmla="*/ 105 h 1309"/>
              <a:gd name="T64" fmla="*/ 1294 w 1439"/>
              <a:gd name="T65" fmla="*/ 40 h 1309"/>
              <a:gd name="T66" fmla="*/ 1320 w 1439"/>
              <a:gd name="T67" fmla="*/ 105 h 1309"/>
              <a:gd name="T68" fmla="*/ 1255 w 1439"/>
              <a:gd name="T69" fmla="*/ 301 h 1309"/>
              <a:gd name="T70" fmla="*/ 1399 w 1439"/>
              <a:gd name="T71" fmla="*/ 392 h 1309"/>
              <a:gd name="T72" fmla="*/ 1425 w 1439"/>
              <a:gd name="T73" fmla="*/ 445 h 1309"/>
              <a:gd name="T74" fmla="*/ 1438 w 1439"/>
              <a:gd name="T75" fmla="*/ 523 h 1309"/>
              <a:gd name="T76" fmla="*/ 1373 w 1439"/>
              <a:gd name="T77" fmla="*/ 536 h 1309"/>
              <a:gd name="T78" fmla="*/ 1360 w 1439"/>
              <a:gd name="T79" fmla="*/ 497 h 1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439" h="1309">
                <a:moveTo>
                  <a:pt x="1360" y="497"/>
                </a:moveTo>
                <a:lnTo>
                  <a:pt x="1294" y="510"/>
                </a:lnTo>
                <a:lnTo>
                  <a:pt x="1333" y="628"/>
                </a:lnTo>
                <a:lnTo>
                  <a:pt x="1373" y="654"/>
                </a:lnTo>
                <a:lnTo>
                  <a:pt x="1281" y="693"/>
                </a:lnTo>
                <a:lnTo>
                  <a:pt x="1360" y="785"/>
                </a:lnTo>
                <a:lnTo>
                  <a:pt x="1216" y="732"/>
                </a:lnTo>
                <a:lnTo>
                  <a:pt x="1124" y="758"/>
                </a:lnTo>
                <a:lnTo>
                  <a:pt x="1163" y="915"/>
                </a:lnTo>
                <a:lnTo>
                  <a:pt x="1242" y="1007"/>
                </a:lnTo>
                <a:lnTo>
                  <a:pt x="1190" y="1059"/>
                </a:lnTo>
                <a:lnTo>
                  <a:pt x="1203" y="1216"/>
                </a:lnTo>
                <a:lnTo>
                  <a:pt x="1137" y="1308"/>
                </a:lnTo>
                <a:lnTo>
                  <a:pt x="1059" y="1242"/>
                </a:lnTo>
                <a:lnTo>
                  <a:pt x="876" y="1151"/>
                </a:lnTo>
                <a:lnTo>
                  <a:pt x="797" y="1177"/>
                </a:lnTo>
                <a:lnTo>
                  <a:pt x="758" y="1151"/>
                </a:lnTo>
                <a:lnTo>
                  <a:pt x="797" y="1072"/>
                </a:lnTo>
                <a:lnTo>
                  <a:pt x="693" y="915"/>
                </a:lnTo>
                <a:lnTo>
                  <a:pt x="536" y="863"/>
                </a:lnTo>
                <a:lnTo>
                  <a:pt x="248" y="588"/>
                </a:lnTo>
                <a:lnTo>
                  <a:pt x="0" y="222"/>
                </a:lnTo>
                <a:lnTo>
                  <a:pt x="39" y="52"/>
                </a:lnTo>
                <a:lnTo>
                  <a:pt x="91" y="52"/>
                </a:lnTo>
                <a:lnTo>
                  <a:pt x="130" y="105"/>
                </a:lnTo>
                <a:lnTo>
                  <a:pt x="170" y="118"/>
                </a:lnTo>
                <a:lnTo>
                  <a:pt x="222" y="52"/>
                </a:lnTo>
                <a:lnTo>
                  <a:pt x="379" y="13"/>
                </a:lnTo>
                <a:lnTo>
                  <a:pt x="719" y="52"/>
                </a:lnTo>
                <a:lnTo>
                  <a:pt x="797" y="0"/>
                </a:lnTo>
                <a:lnTo>
                  <a:pt x="1059" y="0"/>
                </a:lnTo>
                <a:lnTo>
                  <a:pt x="1124" y="105"/>
                </a:lnTo>
                <a:lnTo>
                  <a:pt x="1294" y="40"/>
                </a:lnTo>
                <a:lnTo>
                  <a:pt x="1320" y="105"/>
                </a:lnTo>
                <a:lnTo>
                  <a:pt x="1255" y="301"/>
                </a:lnTo>
                <a:lnTo>
                  <a:pt x="1399" y="392"/>
                </a:lnTo>
                <a:lnTo>
                  <a:pt x="1425" y="445"/>
                </a:lnTo>
                <a:lnTo>
                  <a:pt x="1438" y="523"/>
                </a:lnTo>
                <a:lnTo>
                  <a:pt x="1373" y="536"/>
                </a:lnTo>
                <a:lnTo>
                  <a:pt x="1360" y="497"/>
                </a:lnTo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0" name="Freeform 36">
            <a:extLst>
              <a:ext uri="{FF2B5EF4-FFF2-40B4-BE49-F238E27FC236}">
                <a16:creationId xmlns:a16="http://schemas.microsoft.com/office/drawing/2014/main" id="{5DF4CD5E-57F3-591D-5820-C1E48730FD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38274" y="5420070"/>
            <a:ext cx="353813" cy="302828"/>
          </a:xfrm>
          <a:custGeom>
            <a:avLst/>
            <a:gdLst>
              <a:gd name="T0" fmla="*/ 916 w 1008"/>
              <a:gd name="T1" fmla="*/ 510 h 864"/>
              <a:gd name="T2" fmla="*/ 916 w 1008"/>
              <a:gd name="T3" fmla="*/ 549 h 864"/>
              <a:gd name="T4" fmla="*/ 772 w 1008"/>
              <a:gd name="T5" fmla="*/ 628 h 864"/>
              <a:gd name="T6" fmla="*/ 641 w 1008"/>
              <a:gd name="T7" fmla="*/ 628 h 864"/>
              <a:gd name="T8" fmla="*/ 549 w 1008"/>
              <a:gd name="T9" fmla="*/ 772 h 864"/>
              <a:gd name="T10" fmla="*/ 471 w 1008"/>
              <a:gd name="T11" fmla="*/ 798 h 864"/>
              <a:gd name="T12" fmla="*/ 406 w 1008"/>
              <a:gd name="T13" fmla="*/ 811 h 864"/>
              <a:gd name="T14" fmla="*/ 262 w 1008"/>
              <a:gd name="T15" fmla="*/ 863 h 864"/>
              <a:gd name="T16" fmla="*/ 170 w 1008"/>
              <a:gd name="T17" fmla="*/ 798 h 864"/>
              <a:gd name="T18" fmla="*/ 118 w 1008"/>
              <a:gd name="T19" fmla="*/ 772 h 864"/>
              <a:gd name="T20" fmla="*/ 39 w 1008"/>
              <a:gd name="T21" fmla="*/ 654 h 864"/>
              <a:gd name="T22" fmla="*/ 39 w 1008"/>
              <a:gd name="T23" fmla="*/ 575 h 864"/>
              <a:gd name="T24" fmla="*/ 0 w 1008"/>
              <a:gd name="T25" fmla="*/ 406 h 864"/>
              <a:gd name="T26" fmla="*/ 157 w 1008"/>
              <a:gd name="T27" fmla="*/ 366 h 864"/>
              <a:gd name="T28" fmla="*/ 223 w 1008"/>
              <a:gd name="T29" fmla="*/ 196 h 864"/>
              <a:gd name="T30" fmla="*/ 314 w 1008"/>
              <a:gd name="T31" fmla="*/ 144 h 864"/>
              <a:gd name="T32" fmla="*/ 380 w 1008"/>
              <a:gd name="T33" fmla="*/ 105 h 864"/>
              <a:gd name="T34" fmla="*/ 380 w 1008"/>
              <a:gd name="T35" fmla="*/ 52 h 864"/>
              <a:gd name="T36" fmla="*/ 432 w 1008"/>
              <a:gd name="T37" fmla="*/ 26 h 864"/>
              <a:gd name="T38" fmla="*/ 576 w 1008"/>
              <a:gd name="T39" fmla="*/ 39 h 864"/>
              <a:gd name="T40" fmla="*/ 680 w 1008"/>
              <a:gd name="T41" fmla="*/ 0 h 864"/>
              <a:gd name="T42" fmla="*/ 719 w 1008"/>
              <a:gd name="T43" fmla="*/ 65 h 864"/>
              <a:gd name="T44" fmla="*/ 876 w 1008"/>
              <a:gd name="T45" fmla="*/ 118 h 864"/>
              <a:gd name="T46" fmla="*/ 968 w 1008"/>
              <a:gd name="T47" fmla="*/ 288 h 864"/>
              <a:gd name="T48" fmla="*/ 1007 w 1008"/>
              <a:gd name="T49" fmla="*/ 471 h 864"/>
              <a:gd name="T50" fmla="*/ 916 w 1008"/>
              <a:gd name="T51" fmla="*/ 510 h 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008" h="864">
                <a:moveTo>
                  <a:pt x="916" y="510"/>
                </a:moveTo>
                <a:lnTo>
                  <a:pt x="916" y="549"/>
                </a:lnTo>
                <a:lnTo>
                  <a:pt x="772" y="628"/>
                </a:lnTo>
                <a:lnTo>
                  <a:pt x="641" y="628"/>
                </a:lnTo>
                <a:lnTo>
                  <a:pt x="549" y="772"/>
                </a:lnTo>
                <a:lnTo>
                  <a:pt x="471" y="798"/>
                </a:lnTo>
                <a:lnTo>
                  <a:pt x="406" y="811"/>
                </a:lnTo>
                <a:lnTo>
                  <a:pt x="262" y="863"/>
                </a:lnTo>
                <a:lnTo>
                  <a:pt x="170" y="798"/>
                </a:lnTo>
                <a:lnTo>
                  <a:pt x="118" y="772"/>
                </a:lnTo>
                <a:lnTo>
                  <a:pt x="39" y="654"/>
                </a:lnTo>
                <a:lnTo>
                  <a:pt x="39" y="575"/>
                </a:lnTo>
                <a:lnTo>
                  <a:pt x="0" y="406"/>
                </a:lnTo>
                <a:lnTo>
                  <a:pt x="157" y="366"/>
                </a:lnTo>
                <a:lnTo>
                  <a:pt x="223" y="196"/>
                </a:lnTo>
                <a:lnTo>
                  <a:pt x="314" y="144"/>
                </a:lnTo>
                <a:lnTo>
                  <a:pt x="380" y="105"/>
                </a:lnTo>
                <a:lnTo>
                  <a:pt x="380" y="52"/>
                </a:lnTo>
                <a:lnTo>
                  <a:pt x="432" y="26"/>
                </a:lnTo>
                <a:lnTo>
                  <a:pt x="576" y="39"/>
                </a:lnTo>
                <a:lnTo>
                  <a:pt x="680" y="0"/>
                </a:lnTo>
                <a:lnTo>
                  <a:pt x="719" y="65"/>
                </a:lnTo>
                <a:lnTo>
                  <a:pt x="876" y="118"/>
                </a:lnTo>
                <a:lnTo>
                  <a:pt x="968" y="288"/>
                </a:lnTo>
                <a:lnTo>
                  <a:pt x="1007" y="471"/>
                </a:lnTo>
                <a:lnTo>
                  <a:pt x="916" y="510"/>
                </a:lnTo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1" name="Freeform 37">
            <a:extLst>
              <a:ext uri="{FF2B5EF4-FFF2-40B4-BE49-F238E27FC236}">
                <a16:creationId xmlns:a16="http://schemas.microsoft.com/office/drawing/2014/main" id="{EB18B5FE-2FA3-318E-3375-69913D90C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8406" y="4214942"/>
            <a:ext cx="1223668" cy="893031"/>
          </a:xfrm>
          <a:custGeom>
            <a:avLst/>
            <a:gdLst>
              <a:gd name="T0" fmla="*/ 3491 w 3492"/>
              <a:gd name="T1" fmla="*/ 1452 h 2551"/>
              <a:gd name="T2" fmla="*/ 3373 w 3492"/>
              <a:gd name="T3" fmla="*/ 1530 h 2551"/>
              <a:gd name="T4" fmla="*/ 3295 w 3492"/>
              <a:gd name="T5" fmla="*/ 1596 h 2551"/>
              <a:gd name="T6" fmla="*/ 3282 w 3492"/>
              <a:gd name="T7" fmla="*/ 1465 h 2551"/>
              <a:gd name="T8" fmla="*/ 3203 w 3492"/>
              <a:gd name="T9" fmla="*/ 1465 h 2551"/>
              <a:gd name="T10" fmla="*/ 3203 w 3492"/>
              <a:gd name="T11" fmla="*/ 1648 h 2551"/>
              <a:gd name="T12" fmla="*/ 3256 w 3492"/>
              <a:gd name="T13" fmla="*/ 1700 h 2551"/>
              <a:gd name="T14" fmla="*/ 3203 w 3492"/>
              <a:gd name="T15" fmla="*/ 1857 h 2551"/>
              <a:gd name="T16" fmla="*/ 3269 w 3492"/>
              <a:gd name="T17" fmla="*/ 2145 h 2551"/>
              <a:gd name="T18" fmla="*/ 3125 w 3492"/>
              <a:gd name="T19" fmla="*/ 2171 h 2551"/>
              <a:gd name="T20" fmla="*/ 3046 w 3492"/>
              <a:gd name="T21" fmla="*/ 2145 h 2551"/>
              <a:gd name="T22" fmla="*/ 2981 w 3492"/>
              <a:gd name="T23" fmla="*/ 2105 h 2551"/>
              <a:gd name="T24" fmla="*/ 2876 w 3492"/>
              <a:gd name="T25" fmla="*/ 2105 h 2551"/>
              <a:gd name="T26" fmla="*/ 2693 w 3492"/>
              <a:gd name="T27" fmla="*/ 2066 h 2551"/>
              <a:gd name="T28" fmla="*/ 2288 w 3492"/>
              <a:gd name="T29" fmla="*/ 2262 h 2551"/>
              <a:gd name="T30" fmla="*/ 2223 w 3492"/>
              <a:gd name="T31" fmla="*/ 2445 h 2551"/>
              <a:gd name="T32" fmla="*/ 2105 w 3492"/>
              <a:gd name="T33" fmla="*/ 2498 h 2551"/>
              <a:gd name="T34" fmla="*/ 1844 w 3492"/>
              <a:gd name="T35" fmla="*/ 2498 h 2551"/>
              <a:gd name="T36" fmla="*/ 1673 w 3492"/>
              <a:gd name="T37" fmla="*/ 2550 h 2551"/>
              <a:gd name="T38" fmla="*/ 1360 w 3492"/>
              <a:gd name="T39" fmla="*/ 2537 h 2551"/>
              <a:gd name="T40" fmla="*/ 1137 w 3492"/>
              <a:gd name="T41" fmla="*/ 2550 h 2551"/>
              <a:gd name="T42" fmla="*/ 1150 w 3492"/>
              <a:gd name="T43" fmla="*/ 2445 h 2551"/>
              <a:gd name="T44" fmla="*/ 993 w 3492"/>
              <a:gd name="T45" fmla="*/ 2393 h 2551"/>
              <a:gd name="T46" fmla="*/ 941 w 3492"/>
              <a:gd name="T47" fmla="*/ 2314 h 2551"/>
              <a:gd name="T48" fmla="*/ 980 w 3492"/>
              <a:gd name="T49" fmla="*/ 2262 h 2551"/>
              <a:gd name="T50" fmla="*/ 980 w 3492"/>
              <a:gd name="T51" fmla="*/ 2210 h 2551"/>
              <a:gd name="T52" fmla="*/ 850 w 3492"/>
              <a:gd name="T53" fmla="*/ 2210 h 2551"/>
              <a:gd name="T54" fmla="*/ 771 w 3492"/>
              <a:gd name="T55" fmla="*/ 2314 h 2551"/>
              <a:gd name="T56" fmla="*/ 732 w 3492"/>
              <a:gd name="T57" fmla="*/ 2276 h 2551"/>
              <a:gd name="T58" fmla="*/ 536 w 3492"/>
              <a:gd name="T59" fmla="*/ 2223 h 2551"/>
              <a:gd name="T60" fmla="*/ 497 w 3492"/>
              <a:gd name="T61" fmla="*/ 2040 h 2551"/>
              <a:gd name="T62" fmla="*/ 222 w 3492"/>
              <a:gd name="T63" fmla="*/ 1896 h 2551"/>
              <a:gd name="T64" fmla="*/ 209 w 3492"/>
              <a:gd name="T65" fmla="*/ 1778 h 2551"/>
              <a:gd name="T66" fmla="*/ 39 w 3492"/>
              <a:gd name="T67" fmla="*/ 1700 h 2551"/>
              <a:gd name="T68" fmla="*/ 0 w 3492"/>
              <a:gd name="T69" fmla="*/ 1596 h 2551"/>
              <a:gd name="T70" fmla="*/ 104 w 3492"/>
              <a:gd name="T71" fmla="*/ 1569 h 2551"/>
              <a:gd name="T72" fmla="*/ 118 w 3492"/>
              <a:gd name="T73" fmla="*/ 1504 h 2551"/>
              <a:gd name="T74" fmla="*/ 235 w 3492"/>
              <a:gd name="T75" fmla="*/ 1491 h 2551"/>
              <a:gd name="T76" fmla="*/ 418 w 3492"/>
              <a:gd name="T77" fmla="*/ 929 h 2551"/>
              <a:gd name="T78" fmla="*/ 470 w 3492"/>
              <a:gd name="T79" fmla="*/ 837 h 2551"/>
              <a:gd name="T80" fmla="*/ 457 w 3492"/>
              <a:gd name="T81" fmla="*/ 772 h 2551"/>
              <a:gd name="T82" fmla="*/ 536 w 3492"/>
              <a:gd name="T83" fmla="*/ 654 h 2551"/>
              <a:gd name="T84" fmla="*/ 680 w 3492"/>
              <a:gd name="T85" fmla="*/ 575 h 2551"/>
              <a:gd name="T86" fmla="*/ 719 w 3492"/>
              <a:gd name="T87" fmla="*/ 458 h 2551"/>
              <a:gd name="T88" fmla="*/ 876 w 3492"/>
              <a:gd name="T89" fmla="*/ 406 h 2551"/>
              <a:gd name="T90" fmla="*/ 1307 w 3492"/>
              <a:gd name="T91" fmla="*/ 366 h 2551"/>
              <a:gd name="T92" fmla="*/ 1425 w 3492"/>
              <a:gd name="T93" fmla="*/ 471 h 2551"/>
              <a:gd name="T94" fmla="*/ 1582 w 3492"/>
              <a:gd name="T95" fmla="*/ 301 h 2551"/>
              <a:gd name="T96" fmla="*/ 1844 w 3492"/>
              <a:gd name="T97" fmla="*/ 196 h 2551"/>
              <a:gd name="T98" fmla="*/ 1870 w 3492"/>
              <a:gd name="T99" fmla="*/ 79 h 2551"/>
              <a:gd name="T100" fmla="*/ 1987 w 3492"/>
              <a:gd name="T101" fmla="*/ 0 h 2551"/>
              <a:gd name="T102" fmla="*/ 2131 w 3492"/>
              <a:gd name="T103" fmla="*/ 13 h 2551"/>
              <a:gd name="T104" fmla="*/ 2510 w 3492"/>
              <a:gd name="T105" fmla="*/ 484 h 2551"/>
              <a:gd name="T106" fmla="*/ 2693 w 3492"/>
              <a:gd name="T107" fmla="*/ 536 h 2551"/>
              <a:gd name="T108" fmla="*/ 2837 w 3492"/>
              <a:gd name="T109" fmla="*/ 1268 h 2551"/>
              <a:gd name="T110" fmla="*/ 2929 w 3492"/>
              <a:gd name="T111" fmla="*/ 1321 h 2551"/>
              <a:gd name="T112" fmla="*/ 2994 w 3492"/>
              <a:gd name="T113" fmla="*/ 1373 h 2551"/>
              <a:gd name="T114" fmla="*/ 3072 w 3492"/>
              <a:gd name="T115" fmla="*/ 1373 h 2551"/>
              <a:gd name="T116" fmla="*/ 3347 w 3492"/>
              <a:gd name="T117" fmla="*/ 1177 h 2551"/>
              <a:gd name="T118" fmla="*/ 3452 w 3492"/>
              <a:gd name="T119" fmla="*/ 1255 h 2551"/>
              <a:gd name="T120" fmla="*/ 3491 w 3492"/>
              <a:gd name="T121" fmla="*/ 1452 h 25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492" h="2551">
                <a:moveTo>
                  <a:pt x="3491" y="1452"/>
                </a:moveTo>
                <a:lnTo>
                  <a:pt x="3373" y="1530"/>
                </a:lnTo>
                <a:lnTo>
                  <a:pt x="3295" y="1596"/>
                </a:lnTo>
                <a:lnTo>
                  <a:pt x="3282" y="1465"/>
                </a:lnTo>
                <a:lnTo>
                  <a:pt x="3203" y="1465"/>
                </a:lnTo>
                <a:lnTo>
                  <a:pt x="3203" y="1648"/>
                </a:lnTo>
                <a:lnTo>
                  <a:pt x="3256" y="1700"/>
                </a:lnTo>
                <a:lnTo>
                  <a:pt x="3203" y="1857"/>
                </a:lnTo>
                <a:lnTo>
                  <a:pt x="3269" y="2145"/>
                </a:lnTo>
                <a:lnTo>
                  <a:pt x="3125" y="2171"/>
                </a:lnTo>
                <a:lnTo>
                  <a:pt x="3046" y="2145"/>
                </a:lnTo>
                <a:lnTo>
                  <a:pt x="2981" y="2105"/>
                </a:lnTo>
                <a:lnTo>
                  <a:pt x="2876" y="2105"/>
                </a:lnTo>
                <a:lnTo>
                  <a:pt x="2693" y="2066"/>
                </a:lnTo>
                <a:lnTo>
                  <a:pt x="2288" y="2262"/>
                </a:lnTo>
                <a:lnTo>
                  <a:pt x="2223" y="2445"/>
                </a:lnTo>
                <a:lnTo>
                  <a:pt x="2105" y="2498"/>
                </a:lnTo>
                <a:lnTo>
                  <a:pt x="1844" y="2498"/>
                </a:lnTo>
                <a:lnTo>
                  <a:pt x="1673" y="2550"/>
                </a:lnTo>
                <a:lnTo>
                  <a:pt x="1360" y="2537"/>
                </a:lnTo>
                <a:lnTo>
                  <a:pt x="1137" y="2550"/>
                </a:lnTo>
                <a:lnTo>
                  <a:pt x="1150" y="2445"/>
                </a:lnTo>
                <a:lnTo>
                  <a:pt x="993" y="2393"/>
                </a:lnTo>
                <a:lnTo>
                  <a:pt x="941" y="2314"/>
                </a:lnTo>
                <a:lnTo>
                  <a:pt x="980" y="2262"/>
                </a:lnTo>
                <a:lnTo>
                  <a:pt x="980" y="2210"/>
                </a:lnTo>
                <a:lnTo>
                  <a:pt x="850" y="2210"/>
                </a:lnTo>
                <a:lnTo>
                  <a:pt x="771" y="2314"/>
                </a:lnTo>
                <a:lnTo>
                  <a:pt x="732" y="2276"/>
                </a:lnTo>
                <a:lnTo>
                  <a:pt x="536" y="2223"/>
                </a:lnTo>
                <a:lnTo>
                  <a:pt x="497" y="2040"/>
                </a:lnTo>
                <a:lnTo>
                  <a:pt x="222" y="1896"/>
                </a:lnTo>
                <a:lnTo>
                  <a:pt x="209" y="1778"/>
                </a:lnTo>
                <a:lnTo>
                  <a:pt x="39" y="1700"/>
                </a:lnTo>
                <a:lnTo>
                  <a:pt x="0" y="1596"/>
                </a:lnTo>
                <a:lnTo>
                  <a:pt x="104" y="1569"/>
                </a:lnTo>
                <a:lnTo>
                  <a:pt x="118" y="1504"/>
                </a:lnTo>
                <a:lnTo>
                  <a:pt x="235" y="1491"/>
                </a:lnTo>
                <a:lnTo>
                  <a:pt x="418" y="929"/>
                </a:lnTo>
                <a:lnTo>
                  <a:pt x="470" y="837"/>
                </a:lnTo>
                <a:lnTo>
                  <a:pt x="457" y="772"/>
                </a:lnTo>
                <a:lnTo>
                  <a:pt x="536" y="654"/>
                </a:lnTo>
                <a:lnTo>
                  <a:pt x="680" y="575"/>
                </a:lnTo>
                <a:lnTo>
                  <a:pt x="719" y="458"/>
                </a:lnTo>
                <a:lnTo>
                  <a:pt x="876" y="406"/>
                </a:lnTo>
                <a:lnTo>
                  <a:pt x="1307" y="366"/>
                </a:lnTo>
                <a:lnTo>
                  <a:pt x="1425" y="471"/>
                </a:lnTo>
                <a:lnTo>
                  <a:pt x="1582" y="301"/>
                </a:lnTo>
                <a:lnTo>
                  <a:pt x="1844" y="196"/>
                </a:lnTo>
                <a:lnTo>
                  <a:pt x="1870" y="79"/>
                </a:lnTo>
                <a:lnTo>
                  <a:pt x="1987" y="0"/>
                </a:lnTo>
                <a:lnTo>
                  <a:pt x="2131" y="13"/>
                </a:lnTo>
                <a:lnTo>
                  <a:pt x="2510" y="484"/>
                </a:lnTo>
                <a:lnTo>
                  <a:pt x="2693" y="536"/>
                </a:lnTo>
                <a:lnTo>
                  <a:pt x="2837" y="1268"/>
                </a:lnTo>
                <a:lnTo>
                  <a:pt x="2929" y="1321"/>
                </a:lnTo>
                <a:lnTo>
                  <a:pt x="2994" y="1373"/>
                </a:lnTo>
                <a:lnTo>
                  <a:pt x="3072" y="1373"/>
                </a:lnTo>
                <a:lnTo>
                  <a:pt x="3347" y="1177"/>
                </a:lnTo>
                <a:lnTo>
                  <a:pt x="3452" y="1255"/>
                </a:lnTo>
                <a:lnTo>
                  <a:pt x="3491" y="1452"/>
                </a:lnTo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2" name="Freeform 38">
            <a:extLst>
              <a:ext uri="{FF2B5EF4-FFF2-40B4-BE49-F238E27FC236}">
                <a16:creationId xmlns:a16="http://schemas.microsoft.com/office/drawing/2014/main" id="{E4367A4E-7768-5033-D2AF-E47C5B297B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5973" y="372437"/>
            <a:ext cx="1113971" cy="1897303"/>
          </a:xfrm>
          <a:custGeom>
            <a:avLst/>
            <a:gdLst>
              <a:gd name="T0" fmla="*/ 720 w 3179"/>
              <a:gd name="T1" fmla="*/ 5400 h 5414"/>
              <a:gd name="T2" fmla="*/ 654 w 3179"/>
              <a:gd name="T3" fmla="*/ 5322 h 5414"/>
              <a:gd name="T4" fmla="*/ 680 w 3179"/>
              <a:gd name="T5" fmla="*/ 5217 h 5414"/>
              <a:gd name="T6" fmla="*/ 733 w 3179"/>
              <a:gd name="T7" fmla="*/ 5309 h 5414"/>
              <a:gd name="T8" fmla="*/ 785 w 3179"/>
              <a:gd name="T9" fmla="*/ 5348 h 5414"/>
              <a:gd name="T10" fmla="*/ 3125 w 3179"/>
              <a:gd name="T11" fmla="*/ 3203 h 5414"/>
              <a:gd name="T12" fmla="*/ 2668 w 3179"/>
              <a:gd name="T13" fmla="*/ 2890 h 5414"/>
              <a:gd name="T14" fmla="*/ 2471 w 3179"/>
              <a:gd name="T15" fmla="*/ 2471 h 5414"/>
              <a:gd name="T16" fmla="*/ 2315 w 3179"/>
              <a:gd name="T17" fmla="*/ 1974 h 5414"/>
              <a:gd name="T18" fmla="*/ 1923 w 3179"/>
              <a:gd name="T19" fmla="*/ 1033 h 5414"/>
              <a:gd name="T20" fmla="*/ 1478 w 3179"/>
              <a:gd name="T21" fmla="*/ 627 h 5414"/>
              <a:gd name="T22" fmla="*/ 1413 w 3179"/>
              <a:gd name="T23" fmla="*/ 366 h 5414"/>
              <a:gd name="T24" fmla="*/ 1426 w 3179"/>
              <a:gd name="T25" fmla="*/ 144 h 5414"/>
              <a:gd name="T26" fmla="*/ 1151 w 3179"/>
              <a:gd name="T27" fmla="*/ 0 h 5414"/>
              <a:gd name="T28" fmla="*/ 942 w 3179"/>
              <a:gd name="T29" fmla="*/ 196 h 5414"/>
              <a:gd name="T30" fmla="*/ 916 w 3179"/>
              <a:gd name="T31" fmla="*/ 614 h 5414"/>
              <a:gd name="T32" fmla="*/ 576 w 3179"/>
              <a:gd name="T33" fmla="*/ 798 h 5414"/>
              <a:gd name="T34" fmla="*/ 301 w 3179"/>
              <a:gd name="T35" fmla="*/ 928 h 5414"/>
              <a:gd name="T36" fmla="*/ 0 w 3179"/>
              <a:gd name="T37" fmla="*/ 719 h 5414"/>
              <a:gd name="T38" fmla="*/ 79 w 3179"/>
              <a:gd name="T39" fmla="*/ 954 h 5414"/>
              <a:gd name="T40" fmla="*/ 471 w 3179"/>
              <a:gd name="T41" fmla="*/ 1098 h 5414"/>
              <a:gd name="T42" fmla="*/ 654 w 3179"/>
              <a:gd name="T43" fmla="*/ 1386 h 5414"/>
              <a:gd name="T44" fmla="*/ 707 w 3179"/>
              <a:gd name="T45" fmla="*/ 1634 h 5414"/>
              <a:gd name="T46" fmla="*/ 851 w 3179"/>
              <a:gd name="T47" fmla="*/ 2039 h 5414"/>
              <a:gd name="T48" fmla="*/ 1125 w 3179"/>
              <a:gd name="T49" fmla="*/ 2275 h 5414"/>
              <a:gd name="T50" fmla="*/ 1230 w 3179"/>
              <a:gd name="T51" fmla="*/ 2327 h 5414"/>
              <a:gd name="T52" fmla="*/ 1413 w 3179"/>
              <a:gd name="T53" fmla="*/ 2693 h 5414"/>
              <a:gd name="T54" fmla="*/ 1256 w 3179"/>
              <a:gd name="T55" fmla="*/ 2955 h 5414"/>
              <a:gd name="T56" fmla="*/ 955 w 3179"/>
              <a:gd name="T57" fmla="*/ 3465 h 5414"/>
              <a:gd name="T58" fmla="*/ 942 w 3179"/>
              <a:gd name="T59" fmla="*/ 3635 h 5414"/>
              <a:gd name="T60" fmla="*/ 798 w 3179"/>
              <a:gd name="T61" fmla="*/ 3752 h 5414"/>
              <a:gd name="T62" fmla="*/ 824 w 3179"/>
              <a:gd name="T63" fmla="*/ 4236 h 5414"/>
              <a:gd name="T64" fmla="*/ 994 w 3179"/>
              <a:gd name="T65" fmla="*/ 4524 h 5414"/>
              <a:gd name="T66" fmla="*/ 1008 w 3179"/>
              <a:gd name="T67" fmla="*/ 4929 h 5414"/>
              <a:gd name="T68" fmla="*/ 1308 w 3179"/>
              <a:gd name="T69" fmla="*/ 5125 h 5414"/>
              <a:gd name="T70" fmla="*/ 1347 w 3179"/>
              <a:gd name="T71" fmla="*/ 5269 h 5414"/>
              <a:gd name="T72" fmla="*/ 1517 w 3179"/>
              <a:gd name="T73" fmla="*/ 5243 h 5414"/>
              <a:gd name="T74" fmla="*/ 1569 w 3179"/>
              <a:gd name="T75" fmla="*/ 5387 h 5414"/>
              <a:gd name="T76" fmla="*/ 1844 w 3179"/>
              <a:gd name="T77" fmla="*/ 5178 h 5414"/>
              <a:gd name="T78" fmla="*/ 2132 w 3179"/>
              <a:gd name="T79" fmla="*/ 4982 h 5414"/>
              <a:gd name="T80" fmla="*/ 2263 w 3179"/>
              <a:gd name="T81" fmla="*/ 4916 h 5414"/>
              <a:gd name="T82" fmla="*/ 2576 w 3179"/>
              <a:gd name="T83" fmla="*/ 4759 h 5414"/>
              <a:gd name="T84" fmla="*/ 3178 w 3179"/>
              <a:gd name="T85" fmla="*/ 3439 h 54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179" h="5414">
                <a:moveTo>
                  <a:pt x="798" y="5413"/>
                </a:moveTo>
                <a:lnTo>
                  <a:pt x="720" y="5400"/>
                </a:lnTo>
                <a:lnTo>
                  <a:pt x="654" y="5361"/>
                </a:lnTo>
                <a:lnTo>
                  <a:pt x="654" y="5322"/>
                </a:lnTo>
                <a:lnTo>
                  <a:pt x="641" y="5334"/>
                </a:lnTo>
                <a:lnTo>
                  <a:pt x="680" y="5217"/>
                </a:lnTo>
                <a:lnTo>
                  <a:pt x="798" y="5282"/>
                </a:lnTo>
                <a:lnTo>
                  <a:pt x="733" y="5309"/>
                </a:lnTo>
                <a:lnTo>
                  <a:pt x="733" y="5361"/>
                </a:lnTo>
                <a:lnTo>
                  <a:pt x="785" y="5348"/>
                </a:lnTo>
                <a:lnTo>
                  <a:pt x="798" y="5413"/>
                </a:lnTo>
                <a:close/>
                <a:moveTo>
                  <a:pt x="3125" y="3203"/>
                </a:moveTo>
                <a:lnTo>
                  <a:pt x="2890" y="3112"/>
                </a:lnTo>
                <a:lnTo>
                  <a:pt x="2668" y="2890"/>
                </a:lnTo>
                <a:lnTo>
                  <a:pt x="2668" y="2680"/>
                </a:lnTo>
                <a:lnTo>
                  <a:pt x="2471" y="2471"/>
                </a:lnTo>
                <a:lnTo>
                  <a:pt x="2276" y="2262"/>
                </a:lnTo>
                <a:lnTo>
                  <a:pt x="2315" y="1974"/>
                </a:lnTo>
                <a:lnTo>
                  <a:pt x="1910" y="1464"/>
                </a:lnTo>
                <a:lnTo>
                  <a:pt x="1923" y="1033"/>
                </a:lnTo>
                <a:lnTo>
                  <a:pt x="1543" y="824"/>
                </a:lnTo>
                <a:lnTo>
                  <a:pt x="1478" y="627"/>
                </a:lnTo>
                <a:lnTo>
                  <a:pt x="1478" y="484"/>
                </a:lnTo>
                <a:lnTo>
                  <a:pt x="1413" y="366"/>
                </a:lnTo>
                <a:lnTo>
                  <a:pt x="1439" y="235"/>
                </a:lnTo>
                <a:lnTo>
                  <a:pt x="1426" y="144"/>
                </a:lnTo>
                <a:lnTo>
                  <a:pt x="1256" y="104"/>
                </a:lnTo>
                <a:lnTo>
                  <a:pt x="1151" y="0"/>
                </a:lnTo>
                <a:lnTo>
                  <a:pt x="1046" y="131"/>
                </a:lnTo>
                <a:lnTo>
                  <a:pt x="942" y="196"/>
                </a:lnTo>
                <a:lnTo>
                  <a:pt x="864" y="470"/>
                </a:lnTo>
                <a:lnTo>
                  <a:pt x="916" y="614"/>
                </a:lnTo>
                <a:lnTo>
                  <a:pt x="824" y="889"/>
                </a:lnTo>
                <a:lnTo>
                  <a:pt x="576" y="798"/>
                </a:lnTo>
                <a:lnTo>
                  <a:pt x="510" y="915"/>
                </a:lnTo>
                <a:lnTo>
                  <a:pt x="301" y="928"/>
                </a:lnTo>
                <a:lnTo>
                  <a:pt x="144" y="667"/>
                </a:lnTo>
                <a:lnTo>
                  <a:pt x="0" y="719"/>
                </a:lnTo>
                <a:lnTo>
                  <a:pt x="14" y="811"/>
                </a:lnTo>
                <a:lnTo>
                  <a:pt x="79" y="954"/>
                </a:lnTo>
                <a:lnTo>
                  <a:pt x="197" y="1007"/>
                </a:lnTo>
                <a:lnTo>
                  <a:pt x="471" y="1098"/>
                </a:lnTo>
                <a:lnTo>
                  <a:pt x="602" y="1216"/>
                </a:lnTo>
                <a:lnTo>
                  <a:pt x="654" y="1386"/>
                </a:lnTo>
                <a:lnTo>
                  <a:pt x="733" y="1530"/>
                </a:lnTo>
                <a:lnTo>
                  <a:pt x="707" y="1634"/>
                </a:lnTo>
                <a:lnTo>
                  <a:pt x="824" y="1778"/>
                </a:lnTo>
                <a:lnTo>
                  <a:pt x="851" y="2039"/>
                </a:lnTo>
                <a:lnTo>
                  <a:pt x="1033" y="2301"/>
                </a:lnTo>
                <a:lnTo>
                  <a:pt x="1125" y="2275"/>
                </a:lnTo>
                <a:lnTo>
                  <a:pt x="1164" y="2340"/>
                </a:lnTo>
                <a:lnTo>
                  <a:pt x="1230" y="2327"/>
                </a:lnTo>
                <a:lnTo>
                  <a:pt x="1334" y="2406"/>
                </a:lnTo>
                <a:lnTo>
                  <a:pt x="1413" y="2693"/>
                </a:lnTo>
                <a:lnTo>
                  <a:pt x="1295" y="2746"/>
                </a:lnTo>
                <a:lnTo>
                  <a:pt x="1256" y="2955"/>
                </a:lnTo>
                <a:lnTo>
                  <a:pt x="1046" y="3413"/>
                </a:lnTo>
                <a:lnTo>
                  <a:pt x="955" y="3465"/>
                </a:lnTo>
                <a:lnTo>
                  <a:pt x="877" y="3543"/>
                </a:lnTo>
                <a:lnTo>
                  <a:pt x="942" y="3635"/>
                </a:lnTo>
                <a:lnTo>
                  <a:pt x="903" y="3726"/>
                </a:lnTo>
                <a:lnTo>
                  <a:pt x="798" y="3752"/>
                </a:lnTo>
                <a:lnTo>
                  <a:pt x="733" y="4027"/>
                </a:lnTo>
                <a:lnTo>
                  <a:pt x="824" y="4236"/>
                </a:lnTo>
                <a:lnTo>
                  <a:pt x="877" y="4380"/>
                </a:lnTo>
                <a:lnTo>
                  <a:pt x="994" y="4524"/>
                </a:lnTo>
                <a:lnTo>
                  <a:pt x="968" y="4786"/>
                </a:lnTo>
                <a:lnTo>
                  <a:pt x="1008" y="4929"/>
                </a:lnTo>
                <a:lnTo>
                  <a:pt x="1112" y="5086"/>
                </a:lnTo>
                <a:lnTo>
                  <a:pt x="1308" y="5125"/>
                </a:lnTo>
                <a:lnTo>
                  <a:pt x="1373" y="5178"/>
                </a:lnTo>
                <a:lnTo>
                  <a:pt x="1347" y="5269"/>
                </a:lnTo>
                <a:lnTo>
                  <a:pt x="1426" y="5282"/>
                </a:lnTo>
                <a:lnTo>
                  <a:pt x="1517" y="5243"/>
                </a:lnTo>
                <a:lnTo>
                  <a:pt x="1556" y="5256"/>
                </a:lnTo>
                <a:lnTo>
                  <a:pt x="1569" y="5387"/>
                </a:lnTo>
                <a:lnTo>
                  <a:pt x="1635" y="5309"/>
                </a:lnTo>
                <a:lnTo>
                  <a:pt x="1844" y="5178"/>
                </a:lnTo>
                <a:lnTo>
                  <a:pt x="1897" y="5204"/>
                </a:lnTo>
                <a:lnTo>
                  <a:pt x="2132" y="4982"/>
                </a:lnTo>
                <a:lnTo>
                  <a:pt x="2210" y="4955"/>
                </a:lnTo>
                <a:lnTo>
                  <a:pt x="2263" y="4916"/>
                </a:lnTo>
                <a:lnTo>
                  <a:pt x="2485" y="4773"/>
                </a:lnTo>
                <a:lnTo>
                  <a:pt x="2576" y="4759"/>
                </a:lnTo>
                <a:lnTo>
                  <a:pt x="2681" y="4707"/>
                </a:lnTo>
                <a:lnTo>
                  <a:pt x="3178" y="3439"/>
                </a:lnTo>
                <a:lnTo>
                  <a:pt x="3125" y="3203"/>
                </a:lnTo>
                <a:close/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3" name="Freeform 39">
            <a:extLst>
              <a:ext uri="{FF2B5EF4-FFF2-40B4-BE49-F238E27FC236}">
                <a16:creationId xmlns:a16="http://schemas.microsoft.com/office/drawing/2014/main" id="{AB09EEF9-B71A-EF27-59BF-C2D8E024CC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08754" y="2529307"/>
            <a:ext cx="743161" cy="444971"/>
          </a:xfrm>
          <a:custGeom>
            <a:avLst/>
            <a:gdLst>
              <a:gd name="T0" fmla="*/ 2119 w 2120"/>
              <a:gd name="T1" fmla="*/ 720 h 1270"/>
              <a:gd name="T2" fmla="*/ 2027 w 2120"/>
              <a:gd name="T3" fmla="*/ 824 h 1270"/>
              <a:gd name="T4" fmla="*/ 2014 w 2120"/>
              <a:gd name="T5" fmla="*/ 916 h 1270"/>
              <a:gd name="T6" fmla="*/ 1922 w 2120"/>
              <a:gd name="T7" fmla="*/ 902 h 1270"/>
              <a:gd name="T8" fmla="*/ 1752 w 2120"/>
              <a:gd name="T9" fmla="*/ 1086 h 1270"/>
              <a:gd name="T10" fmla="*/ 1491 w 2120"/>
              <a:gd name="T11" fmla="*/ 942 h 1270"/>
              <a:gd name="T12" fmla="*/ 1439 w 2120"/>
              <a:gd name="T13" fmla="*/ 864 h 1270"/>
              <a:gd name="T14" fmla="*/ 1360 w 2120"/>
              <a:gd name="T15" fmla="*/ 889 h 1270"/>
              <a:gd name="T16" fmla="*/ 1268 w 2120"/>
              <a:gd name="T17" fmla="*/ 877 h 1270"/>
              <a:gd name="T18" fmla="*/ 1190 w 2120"/>
              <a:gd name="T19" fmla="*/ 798 h 1270"/>
              <a:gd name="T20" fmla="*/ 1020 w 2120"/>
              <a:gd name="T21" fmla="*/ 929 h 1270"/>
              <a:gd name="T22" fmla="*/ 732 w 2120"/>
              <a:gd name="T23" fmla="*/ 916 h 1270"/>
              <a:gd name="T24" fmla="*/ 275 w 2120"/>
              <a:gd name="T25" fmla="*/ 1033 h 1270"/>
              <a:gd name="T26" fmla="*/ 92 w 2120"/>
              <a:gd name="T27" fmla="*/ 1269 h 1270"/>
              <a:gd name="T28" fmla="*/ 0 w 2120"/>
              <a:gd name="T29" fmla="*/ 1059 h 1270"/>
              <a:gd name="T30" fmla="*/ 0 w 2120"/>
              <a:gd name="T31" fmla="*/ 850 h 1270"/>
              <a:gd name="T32" fmla="*/ 40 w 2120"/>
              <a:gd name="T33" fmla="*/ 707 h 1270"/>
              <a:gd name="T34" fmla="*/ 92 w 2120"/>
              <a:gd name="T35" fmla="*/ 458 h 1270"/>
              <a:gd name="T36" fmla="*/ 327 w 2120"/>
              <a:gd name="T37" fmla="*/ 301 h 1270"/>
              <a:gd name="T38" fmla="*/ 379 w 2120"/>
              <a:gd name="T39" fmla="*/ 393 h 1270"/>
              <a:gd name="T40" fmla="*/ 550 w 2120"/>
              <a:gd name="T41" fmla="*/ 458 h 1270"/>
              <a:gd name="T42" fmla="*/ 589 w 2120"/>
              <a:gd name="T43" fmla="*/ 589 h 1270"/>
              <a:gd name="T44" fmla="*/ 719 w 2120"/>
              <a:gd name="T45" fmla="*/ 628 h 1270"/>
              <a:gd name="T46" fmla="*/ 850 w 2120"/>
              <a:gd name="T47" fmla="*/ 550 h 1270"/>
              <a:gd name="T48" fmla="*/ 889 w 2120"/>
              <a:gd name="T49" fmla="*/ 366 h 1270"/>
              <a:gd name="T50" fmla="*/ 785 w 2120"/>
              <a:gd name="T51" fmla="*/ 184 h 1270"/>
              <a:gd name="T52" fmla="*/ 955 w 2120"/>
              <a:gd name="T53" fmla="*/ 0 h 1270"/>
              <a:gd name="T54" fmla="*/ 1295 w 2120"/>
              <a:gd name="T55" fmla="*/ 13 h 1270"/>
              <a:gd name="T56" fmla="*/ 1308 w 2120"/>
              <a:gd name="T57" fmla="*/ 105 h 1270"/>
              <a:gd name="T58" fmla="*/ 1465 w 2120"/>
              <a:gd name="T59" fmla="*/ 144 h 1270"/>
              <a:gd name="T60" fmla="*/ 1543 w 2120"/>
              <a:gd name="T61" fmla="*/ 92 h 1270"/>
              <a:gd name="T62" fmla="*/ 1674 w 2120"/>
              <a:gd name="T63" fmla="*/ 66 h 1270"/>
              <a:gd name="T64" fmla="*/ 1857 w 2120"/>
              <a:gd name="T65" fmla="*/ 197 h 1270"/>
              <a:gd name="T66" fmla="*/ 1818 w 2120"/>
              <a:gd name="T67" fmla="*/ 354 h 1270"/>
              <a:gd name="T68" fmla="*/ 1935 w 2120"/>
              <a:gd name="T69" fmla="*/ 379 h 1270"/>
              <a:gd name="T70" fmla="*/ 2001 w 2120"/>
              <a:gd name="T71" fmla="*/ 536 h 1270"/>
              <a:gd name="T72" fmla="*/ 2119 w 2120"/>
              <a:gd name="T73" fmla="*/ 641 h 1270"/>
              <a:gd name="T74" fmla="*/ 2119 w 2120"/>
              <a:gd name="T75" fmla="*/ 720 h 1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120" h="1270">
                <a:moveTo>
                  <a:pt x="2119" y="720"/>
                </a:moveTo>
                <a:lnTo>
                  <a:pt x="2027" y="824"/>
                </a:lnTo>
                <a:lnTo>
                  <a:pt x="2014" y="916"/>
                </a:lnTo>
                <a:lnTo>
                  <a:pt x="1922" y="902"/>
                </a:lnTo>
                <a:lnTo>
                  <a:pt x="1752" y="1086"/>
                </a:lnTo>
                <a:lnTo>
                  <a:pt x="1491" y="942"/>
                </a:lnTo>
                <a:lnTo>
                  <a:pt x="1439" y="864"/>
                </a:lnTo>
                <a:lnTo>
                  <a:pt x="1360" y="889"/>
                </a:lnTo>
                <a:lnTo>
                  <a:pt x="1268" y="877"/>
                </a:lnTo>
                <a:lnTo>
                  <a:pt x="1190" y="798"/>
                </a:lnTo>
                <a:lnTo>
                  <a:pt x="1020" y="929"/>
                </a:lnTo>
                <a:lnTo>
                  <a:pt x="732" y="916"/>
                </a:lnTo>
                <a:lnTo>
                  <a:pt x="275" y="1033"/>
                </a:lnTo>
                <a:lnTo>
                  <a:pt x="92" y="1269"/>
                </a:lnTo>
                <a:lnTo>
                  <a:pt x="0" y="1059"/>
                </a:lnTo>
                <a:lnTo>
                  <a:pt x="0" y="850"/>
                </a:lnTo>
                <a:lnTo>
                  <a:pt x="40" y="707"/>
                </a:lnTo>
                <a:lnTo>
                  <a:pt x="92" y="458"/>
                </a:lnTo>
                <a:lnTo>
                  <a:pt x="327" y="301"/>
                </a:lnTo>
                <a:lnTo>
                  <a:pt x="379" y="393"/>
                </a:lnTo>
                <a:lnTo>
                  <a:pt x="550" y="458"/>
                </a:lnTo>
                <a:lnTo>
                  <a:pt x="589" y="589"/>
                </a:lnTo>
                <a:lnTo>
                  <a:pt x="719" y="628"/>
                </a:lnTo>
                <a:lnTo>
                  <a:pt x="850" y="550"/>
                </a:lnTo>
                <a:lnTo>
                  <a:pt x="889" y="366"/>
                </a:lnTo>
                <a:lnTo>
                  <a:pt x="785" y="184"/>
                </a:lnTo>
                <a:lnTo>
                  <a:pt x="955" y="0"/>
                </a:lnTo>
                <a:lnTo>
                  <a:pt x="1295" y="13"/>
                </a:lnTo>
                <a:lnTo>
                  <a:pt x="1308" y="105"/>
                </a:lnTo>
                <a:lnTo>
                  <a:pt x="1465" y="144"/>
                </a:lnTo>
                <a:lnTo>
                  <a:pt x="1543" y="92"/>
                </a:lnTo>
                <a:lnTo>
                  <a:pt x="1674" y="66"/>
                </a:lnTo>
                <a:lnTo>
                  <a:pt x="1857" y="197"/>
                </a:lnTo>
                <a:lnTo>
                  <a:pt x="1818" y="354"/>
                </a:lnTo>
                <a:lnTo>
                  <a:pt x="1935" y="379"/>
                </a:lnTo>
                <a:lnTo>
                  <a:pt x="2001" y="536"/>
                </a:lnTo>
                <a:lnTo>
                  <a:pt x="2119" y="641"/>
                </a:lnTo>
                <a:lnTo>
                  <a:pt x="2119" y="720"/>
                </a:lnTo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4" name="Freeform 40">
            <a:extLst>
              <a:ext uri="{FF2B5EF4-FFF2-40B4-BE49-F238E27FC236}">
                <a16:creationId xmlns:a16="http://schemas.microsoft.com/office/drawing/2014/main" id="{B5926938-7880-4DED-554F-542609644B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7564" y="3226118"/>
            <a:ext cx="1214397" cy="999637"/>
          </a:xfrm>
          <a:custGeom>
            <a:avLst/>
            <a:gdLst>
              <a:gd name="T0" fmla="*/ 3097 w 3465"/>
              <a:gd name="T1" fmla="*/ 2471 h 2852"/>
              <a:gd name="T2" fmla="*/ 3228 w 3465"/>
              <a:gd name="T3" fmla="*/ 2733 h 2852"/>
              <a:gd name="T4" fmla="*/ 2953 w 3465"/>
              <a:gd name="T5" fmla="*/ 2720 h 2852"/>
              <a:gd name="T6" fmla="*/ 2731 w 3465"/>
              <a:gd name="T7" fmla="*/ 2641 h 2852"/>
              <a:gd name="T8" fmla="*/ 2313 w 3465"/>
              <a:gd name="T9" fmla="*/ 2746 h 2852"/>
              <a:gd name="T10" fmla="*/ 2169 w 3465"/>
              <a:gd name="T11" fmla="*/ 2837 h 2852"/>
              <a:gd name="T12" fmla="*/ 1999 w 3465"/>
              <a:gd name="T13" fmla="*/ 2680 h 2852"/>
              <a:gd name="T14" fmla="*/ 1790 w 3465"/>
              <a:gd name="T15" fmla="*/ 2694 h 2852"/>
              <a:gd name="T16" fmla="*/ 1685 w 3465"/>
              <a:gd name="T17" fmla="*/ 2563 h 2852"/>
              <a:gd name="T18" fmla="*/ 1515 w 3465"/>
              <a:gd name="T19" fmla="*/ 2510 h 2852"/>
              <a:gd name="T20" fmla="*/ 1359 w 3465"/>
              <a:gd name="T21" fmla="*/ 2497 h 2852"/>
              <a:gd name="T22" fmla="*/ 1385 w 3465"/>
              <a:gd name="T23" fmla="*/ 2406 h 2852"/>
              <a:gd name="T24" fmla="*/ 1176 w 3465"/>
              <a:gd name="T25" fmla="*/ 2380 h 2852"/>
              <a:gd name="T26" fmla="*/ 1071 w 3465"/>
              <a:gd name="T27" fmla="*/ 2406 h 2852"/>
              <a:gd name="T28" fmla="*/ 1084 w 3465"/>
              <a:gd name="T29" fmla="*/ 2484 h 2852"/>
              <a:gd name="T30" fmla="*/ 914 w 3465"/>
              <a:gd name="T31" fmla="*/ 2419 h 2852"/>
              <a:gd name="T32" fmla="*/ 914 w 3465"/>
              <a:gd name="T33" fmla="*/ 2301 h 2852"/>
              <a:gd name="T34" fmla="*/ 823 w 3465"/>
              <a:gd name="T35" fmla="*/ 2275 h 2852"/>
              <a:gd name="T36" fmla="*/ 535 w 3465"/>
              <a:gd name="T37" fmla="*/ 2236 h 2852"/>
              <a:gd name="T38" fmla="*/ 417 w 3465"/>
              <a:gd name="T39" fmla="*/ 2157 h 2852"/>
              <a:gd name="T40" fmla="*/ 365 w 3465"/>
              <a:gd name="T41" fmla="*/ 2210 h 2852"/>
              <a:gd name="T42" fmla="*/ 378 w 3465"/>
              <a:gd name="T43" fmla="*/ 1922 h 2852"/>
              <a:gd name="T44" fmla="*/ 247 w 3465"/>
              <a:gd name="T45" fmla="*/ 1726 h 2852"/>
              <a:gd name="T46" fmla="*/ 196 w 3465"/>
              <a:gd name="T47" fmla="*/ 1477 h 2852"/>
              <a:gd name="T48" fmla="*/ 26 w 3465"/>
              <a:gd name="T49" fmla="*/ 1242 h 2852"/>
              <a:gd name="T50" fmla="*/ 78 w 3465"/>
              <a:gd name="T51" fmla="*/ 1098 h 2852"/>
              <a:gd name="T52" fmla="*/ 0 w 3465"/>
              <a:gd name="T53" fmla="*/ 758 h 2852"/>
              <a:gd name="T54" fmla="*/ 131 w 3465"/>
              <a:gd name="T55" fmla="*/ 745 h 2852"/>
              <a:gd name="T56" fmla="*/ 170 w 3465"/>
              <a:gd name="T57" fmla="*/ 667 h 2852"/>
              <a:gd name="T58" fmla="*/ 522 w 3465"/>
              <a:gd name="T59" fmla="*/ 418 h 2852"/>
              <a:gd name="T60" fmla="*/ 901 w 3465"/>
              <a:gd name="T61" fmla="*/ 131 h 2852"/>
              <a:gd name="T62" fmla="*/ 1306 w 3465"/>
              <a:gd name="T63" fmla="*/ 39 h 2852"/>
              <a:gd name="T64" fmla="*/ 1267 w 3465"/>
              <a:gd name="T65" fmla="*/ 144 h 2852"/>
              <a:gd name="T66" fmla="*/ 1398 w 3465"/>
              <a:gd name="T67" fmla="*/ 235 h 2852"/>
              <a:gd name="T68" fmla="*/ 1568 w 3465"/>
              <a:gd name="T69" fmla="*/ 235 h 2852"/>
              <a:gd name="T70" fmla="*/ 1620 w 3465"/>
              <a:gd name="T71" fmla="*/ 274 h 2852"/>
              <a:gd name="T72" fmla="*/ 2130 w 3465"/>
              <a:gd name="T73" fmla="*/ 170 h 2852"/>
              <a:gd name="T74" fmla="*/ 2640 w 3465"/>
              <a:gd name="T75" fmla="*/ 0 h 2852"/>
              <a:gd name="T76" fmla="*/ 2875 w 3465"/>
              <a:gd name="T77" fmla="*/ 196 h 2852"/>
              <a:gd name="T78" fmla="*/ 3071 w 3465"/>
              <a:gd name="T79" fmla="*/ 523 h 2852"/>
              <a:gd name="T80" fmla="*/ 3006 w 3465"/>
              <a:gd name="T81" fmla="*/ 928 h 2852"/>
              <a:gd name="T82" fmla="*/ 3124 w 3465"/>
              <a:gd name="T83" fmla="*/ 1085 h 2852"/>
              <a:gd name="T84" fmla="*/ 3215 w 3465"/>
              <a:gd name="T85" fmla="*/ 1360 h 2852"/>
              <a:gd name="T86" fmla="*/ 3385 w 3465"/>
              <a:gd name="T87" fmla="*/ 1648 h 2852"/>
              <a:gd name="T88" fmla="*/ 3464 w 3465"/>
              <a:gd name="T89" fmla="*/ 1896 h 28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465" h="2852">
                <a:moveTo>
                  <a:pt x="3359" y="1987"/>
                </a:moveTo>
                <a:lnTo>
                  <a:pt x="3097" y="2471"/>
                </a:lnTo>
                <a:lnTo>
                  <a:pt x="3176" y="2680"/>
                </a:lnTo>
                <a:lnTo>
                  <a:pt x="3228" y="2733"/>
                </a:lnTo>
                <a:lnTo>
                  <a:pt x="3124" y="2759"/>
                </a:lnTo>
                <a:lnTo>
                  <a:pt x="2953" y="2720"/>
                </a:lnTo>
                <a:lnTo>
                  <a:pt x="2888" y="2667"/>
                </a:lnTo>
                <a:lnTo>
                  <a:pt x="2731" y="2641"/>
                </a:lnTo>
                <a:lnTo>
                  <a:pt x="2496" y="2707"/>
                </a:lnTo>
                <a:lnTo>
                  <a:pt x="2313" y="2746"/>
                </a:lnTo>
                <a:lnTo>
                  <a:pt x="2261" y="2851"/>
                </a:lnTo>
                <a:lnTo>
                  <a:pt x="2169" y="2837"/>
                </a:lnTo>
                <a:lnTo>
                  <a:pt x="2130" y="2759"/>
                </a:lnTo>
                <a:lnTo>
                  <a:pt x="1999" y="2680"/>
                </a:lnTo>
                <a:lnTo>
                  <a:pt x="1869" y="2798"/>
                </a:lnTo>
                <a:lnTo>
                  <a:pt x="1790" y="2694"/>
                </a:lnTo>
                <a:lnTo>
                  <a:pt x="1712" y="2628"/>
                </a:lnTo>
                <a:lnTo>
                  <a:pt x="1685" y="2563"/>
                </a:lnTo>
                <a:lnTo>
                  <a:pt x="1581" y="2550"/>
                </a:lnTo>
                <a:lnTo>
                  <a:pt x="1515" y="2510"/>
                </a:lnTo>
                <a:lnTo>
                  <a:pt x="1450" y="2550"/>
                </a:lnTo>
                <a:lnTo>
                  <a:pt x="1359" y="2497"/>
                </a:lnTo>
                <a:lnTo>
                  <a:pt x="1385" y="2445"/>
                </a:lnTo>
                <a:lnTo>
                  <a:pt x="1385" y="2406"/>
                </a:lnTo>
                <a:lnTo>
                  <a:pt x="1293" y="2445"/>
                </a:lnTo>
                <a:lnTo>
                  <a:pt x="1176" y="2380"/>
                </a:lnTo>
                <a:lnTo>
                  <a:pt x="1084" y="2366"/>
                </a:lnTo>
                <a:lnTo>
                  <a:pt x="1071" y="2406"/>
                </a:lnTo>
                <a:lnTo>
                  <a:pt x="1123" y="2445"/>
                </a:lnTo>
                <a:lnTo>
                  <a:pt x="1084" y="2484"/>
                </a:lnTo>
                <a:lnTo>
                  <a:pt x="1058" y="2537"/>
                </a:lnTo>
                <a:lnTo>
                  <a:pt x="914" y="2419"/>
                </a:lnTo>
                <a:lnTo>
                  <a:pt x="849" y="2406"/>
                </a:lnTo>
                <a:lnTo>
                  <a:pt x="914" y="2301"/>
                </a:lnTo>
                <a:lnTo>
                  <a:pt x="875" y="2249"/>
                </a:lnTo>
                <a:lnTo>
                  <a:pt x="823" y="2275"/>
                </a:lnTo>
                <a:lnTo>
                  <a:pt x="718" y="2275"/>
                </a:lnTo>
                <a:lnTo>
                  <a:pt x="535" y="2236"/>
                </a:lnTo>
                <a:lnTo>
                  <a:pt x="482" y="2131"/>
                </a:lnTo>
                <a:lnTo>
                  <a:pt x="417" y="2157"/>
                </a:lnTo>
                <a:lnTo>
                  <a:pt x="404" y="2210"/>
                </a:lnTo>
                <a:lnTo>
                  <a:pt x="365" y="2210"/>
                </a:lnTo>
                <a:lnTo>
                  <a:pt x="404" y="2079"/>
                </a:lnTo>
                <a:lnTo>
                  <a:pt x="378" y="1922"/>
                </a:lnTo>
                <a:lnTo>
                  <a:pt x="313" y="1857"/>
                </a:lnTo>
                <a:lnTo>
                  <a:pt x="247" y="1726"/>
                </a:lnTo>
                <a:lnTo>
                  <a:pt x="260" y="1582"/>
                </a:lnTo>
                <a:lnTo>
                  <a:pt x="196" y="1477"/>
                </a:lnTo>
                <a:lnTo>
                  <a:pt x="209" y="1334"/>
                </a:lnTo>
                <a:lnTo>
                  <a:pt x="26" y="1242"/>
                </a:lnTo>
                <a:lnTo>
                  <a:pt x="13" y="1177"/>
                </a:lnTo>
                <a:lnTo>
                  <a:pt x="78" y="1098"/>
                </a:lnTo>
                <a:lnTo>
                  <a:pt x="78" y="1020"/>
                </a:lnTo>
                <a:lnTo>
                  <a:pt x="0" y="758"/>
                </a:lnTo>
                <a:lnTo>
                  <a:pt x="117" y="797"/>
                </a:lnTo>
                <a:lnTo>
                  <a:pt x="131" y="745"/>
                </a:lnTo>
                <a:lnTo>
                  <a:pt x="65" y="693"/>
                </a:lnTo>
                <a:lnTo>
                  <a:pt x="170" y="667"/>
                </a:lnTo>
                <a:lnTo>
                  <a:pt x="209" y="575"/>
                </a:lnTo>
                <a:lnTo>
                  <a:pt x="522" y="418"/>
                </a:lnTo>
                <a:lnTo>
                  <a:pt x="757" y="235"/>
                </a:lnTo>
                <a:lnTo>
                  <a:pt x="901" y="131"/>
                </a:lnTo>
                <a:lnTo>
                  <a:pt x="1149" y="26"/>
                </a:lnTo>
                <a:lnTo>
                  <a:pt x="1306" y="39"/>
                </a:lnTo>
                <a:lnTo>
                  <a:pt x="1306" y="79"/>
                </a:lnTo>
                <a:lnTo>
                  <a:pt x="1267" y="144"/>
                </a:lnTo>
                <a:lnTo>
                  <a:pt x="1333" y="196"/>
                </a:lnTo>
                <a:lnTo>
                  <a:pt x="1398" y="235"/>
                </a:lnTo>
                <a:lnTo>
                  <a:pt x="1515" y="235"/>
                </a:lnTo>
                <a:lnTo>
                  <a:pt x="1568" y="235"/>
                </a:lnTo>
                <a:lnTo>
                  <a:pt x="1581" y="274"/>
                </a:lnTo>
                <a:lnTo>
                  <a:pt x="1620" y="274"/>
                </a:lnTo>
                <a:lnTo>
                  <a:pt x="1699" y="196"/>
                </a:lnTo>
                <a:lnTo>
                  <a:pt x="2130" y="170"/>
                </a:lnTo>
                <a:lnTo>
                  <a:pt x="2444" y="104"/>
                </a:lnTo>
                <a:lnTo>
                  <a:pt x="2640" y="0"/>
                </a:lnTo>
                <a:lnTo>
                  <a:pt x="2849" y="79"/>
                </a:lnTo>
                <a:lnTo>
                  <a:pt x="2875" y="196"/>
                </a:lnTo>
                <a:lnTo>
                  <a:pt x="2953" y="379"/>
                </a:lnTo>
                <a:lnTo>
                  <a:pt x="3071" y="523"/>
                </a:lnTo>
                <a:lnTo>
                  <a:pt x="3163" y="784"/>
                </a:lnTo>
                <a:lnTo>
                  <a:pt x="3006" y="928"/>
                </a:lnTo>
                <a:lnTo>
                  <a:pt x="2993" y="1033"/>
                </a:lnTo>
                <a:lnTo>
                  <a:pt x="3124" y="1085"/>
                </a:lnTo>
                <a:lnTo>
                  <a:pt x="3137" y="1281"/>
                </a:lnTo>
                <a:lnTo>
                  <a:pt x="3215" y="1360"/>
                </a:lnTo>
                <a:lnTo>
                  <a:pt x="3281" y="1517"/>
                </a:lnTo>
                <a:lnTo>
                  <a:pt x="3385" y="1648"/>
                </a:lnTo>
                <a:lnTo>
                  <a:pt x="3451" y="1830"/>
                </a:lnTo>
                <a:lnTo>
                  <a:pt x="3464" y="1896"/>
                </a:lnTo>
                <a:lnTo>
                  <a:pt x="3359" y="1987"/>
                </a:lnTo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5" name="Freeform 41">
            <a:extLst>
              <a:ext uri="{FF2B5EF4-FFF2-40B4-BE49-F238E27FC236}">
                <a16:creationId xmlns:a16="http://schemas.microsoft.com/office/drawing/2014/main" id="{48C56921-2F81-668E-B8CB-66BB21C834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4133" y="2228024"/>
            <a:ext cx="1030539" cy="1864859"/>
          </a:xfrm>
          <a:custGeom>
            <a:avLst/>
            <a:gdLst>
              <a:gd name="T0" fmla="*/ 981 w 2943"/>
              <a:gd name="T1" fmla="*/ 3228 h 5321"/>
              <a:gd name="T2" fmla="*/ 2497 w 2943"/>
              <a:gd name="T3" fmla="*/ 0 h 5321"/>
              <a:gd name="T4" fmla="*/ 2380 w 2943"/>
              <a:gd name="T5" fmla="*/ 182 h 5321"/>
              <a:gd name="T6" fmla="*/ 2524 w 2943"/>
              <a:gd name="T7" fmla="*/ 222 h 5321"/>
              <a:gd name="T8" fmla="*/ 1909 w 2943"/>
              <a:gd name="T9" fmla="*/ 692 h 5321"/>
              <a:gd name="T10" fmla="*/ 1883 w 2943"/>
              <a:gd name="T11" fmla="*/ 797 h 5321"/>
              <a:gd name="T12" fmla="*/ 968 w 2943"/>
              <a:gd name="T13" fmla="*/ 1006 h 5321"/>
              <a:gd name="T14" fmla="*/ 798 w 2943"/>
              <a:gd name="T15" fmla="*/ 1006 h 5321"/>
              <a:gd name="T16" fmla="*/ 745 w 2943"/>
              <a:gd name="T17" fmla="*/ 1228 h 5321"/>
              <a:gd name="T18" fmla="*/ 928 w 2943"/>
              <a:gd name="T19" fmla="*/ 1059 h 5321"/>
              <a:gd name="T20" fmla="*/ 811 w 2943"/>
              <a:gd name="T21" fmla="*/ 1843 h 5321"/>
              <a:gd name="T22" fmla="*/ 824 w 2943"/>
              <a:gd name="T23" fmla="*/ 1961 h 5321"/>
              <a:gd name="T24" fmla="*/ 915 w 2943"/>
              <a:gd name="T25" fmla="*/ 1987 h 5321"/>
              <a:gd name="T26" fmla="*/ 732 w 2943"/>
              <a:gd name="T27" fmla="*/ 2209 h 5321"/>
              <a:gd name="T28" fmla="*/ 680 w 2943"/>
              <a:gd name="T29" fmla="*/ 2287 h 5321"/>
              <a:gd name="T30" fmla="*/ 850 w 2943"/>
              <a:gd name="T31" fmla="*/ 2131 h 5321"/>
              <a:gd name="T32" fmla="*/ 523 w 2943"/>
              <a:gd name="T33" fmla="*/ 1477 h 5321"/>
              <a:gd name="T34" fmla="*/ 549 w 2943"/>
              <a:gd name="T35" fmla="*/ 1346 h 5321"/>
              <a:gd name="T36" fmla="*/ 915 w 2943"/>
              <a:gd name="T37" fmla="*/ 1372 h 5321"/>
              <a:gd name="T38" fmla="*/ 719 w 2943"/>
              <a:gd name="T39" fmla="*/ 1412 h 5321"/>
              <a:gd name="T40" fmla="*/ 889 w 2943"/>
              <a:gd name="T41" fmla="*/ 1647 h 5321"/>
              <a:gd name="T42" fmla="*/ 745 w 2943"/>
              <a:gd name="T43" fmla="*/ 2797 h 5321"/>
              <a:gd name="T44" fmla="*/ 340 w 2943"/>
              <a:gd name="T45" fmla="*/ 2574 h 5321"/>
              <a:gd name="T46" fmla="*/ 104 w 2943"/>
              <a:gd name="T47" fmla="*/ 2718 h 5321"/>
              <a:gd name="T48" fmla="*/ 196 w 2943"/>
              <a:gd name="T49" fmla="*/ 3032 h 5321"/>
              <a:gd name="T50" fmla="*/ 418 w 2943"/>
              <a:gd name="T51" fmla="*/ 3071 h 5321"/>
              <a:gd name="T52" fmla="*/ 654 w 2943"/>
              <a:gd name="T53" fmla="*/ 3084 h 5321"/>
              <a:gd name="T54" fmla="*/ 2759 w 2943"/>
              <a:gd name="T55" fmla="*/ 4588 h 5321"/>
              <a:gd name="T56" fmla="*/ 2615 w 2943"/>
              <a:gd name="T57" fmla="*/ 3999 h 5321"/>
              <a:gd name="T58" fmla="*/ 2537 w 2943"/>
              <a:gd name="T59" fmla="*/ 3882 h 5321"/>
              <a:gd name="T60" fmla="*/ 2484 w 2943"/>
              <a:gd name="T61" fmla="*/ 3620 h 5321"/>
              <a:gd name="T62" fmla="*/ 2158 w 2943"/>
              <a:gd name="T63" fmla="*/ 3084 h 5321"/>
              <a:gd name="T64" fmla="*/ 1582 w 2943"/>
              <a:gd name="T65" fmla="*/ 2340 h 5321"/>
              <a:gd name="T66" fmla="*/ 1844 w 2943"/>
              <a:gd name="T67" fmla="*/ 2183 h 5321"/>
              <a:gd name="T68" fmla="*/ 2079 w 2943"/>
              <a:gd name="T69" fmla="*/ 1726 h 5321"/>
              <a:gd name="T70" fmla="*/ 1530 w 2943"/>
              <a:gd name="T71" fmla="*/ 1451 h 5321"/>
              <a:gd name="T72" fmla="*/ 1556 w 2943"/>
              <a:gd name="T73" fmla="*/ 1268 h 5321"/>
              <a:gd name="T74" fmla="*/ 1752 w 2943"/>
              <a:gd name="T75" fmla="*/ 941 h 5321"/>
              <a:gd name="T76" fmla="*/ 1190 w 2943"/>
              <a:gd name="T77" fmla="*/ 1059 h 5321"/>
              <a:gd name="T78" fmla="*/ 1046 w 2943"/>
              <a:gd name="T79" fmla="*/ 1228 h 5321"/>
              <a:gd name="T80" fmla="*/ 1033 w 2943"/>
              <a:gd name="T81" fmla="*/ 1595 h 5321"/>
              <a:gd name="T82" fmla="*/ 928 w 2943"/>
              <a:gd name="T83" fmla="*/ 1921 h 5321"/>
              <a:gd name="T84" fmla="*/ 863 w 2943"/>
              <a:gd name="T85" fmla="*/ 2314 h 5321"/>
              <a:gd name="T86" fmla="*/ 981 w 2943"/>
              <a:gd name="T87" fmla="*/ 2196 h 5321"/>
              <a:gd name="T88" fmla="*/ 1085 w 2943"/>
              <a:gd name="T89" fmla="*/ 2404 h 5321"/>
              <a:gd name="T90" fmla="*/ 1020 w 2943"/>
              <a:gd name="T91" fmla="*/ 2823 h 5321"/>
              <a:gd name="T92" fmla="*/ 1425 w 2943"/>
              <a:gd name="T93" fmla="*/ 2849 h 5321"/>
              <a:gd name="T94" fmla="*/ 1373 w 2943"/>
              <a:gd name="T95" fmla="*/ 3019 h 5321"/>
              <a:gd name="T96" fmla="*/ 1530 w 2943"/>
              <a:gd name="T97" fmla="*/ 3385 h 5321"/>
              <a:gd name="T98" fmla="*/ 1386 w 2943"/>
              <a:gd name="T99" fmla="*/ 3673 h 5321"/>
              <a:gd name="T100" fmla="*/ 1046 w 2943"/>
              <a:gd name="T101" fmla="*/ 3738 h 5321"/>
              <a:gd name="T102" fmla="*/ 1085 w 2943"/>
              <a:gd name="T103" fmla="*/ 3934 h 5321"/>
              <a:gd name="T104" fmla="*/ 641 w 2943"/>
              <a:gd name="T105" fmla="*/ 4457 h 5321"/>
              <a:gd name="T106" fmla="*/ 915 w 2943"/>
              <a:gd name="T107" fmla="*/ 4535 h 5321"/>
              <a:gd name="T108" fmla="*/ 1307 w 2943"/>
              <a:gd name="T109" fmla="*/ 4627 h 5321"/>
              <a:gd name="T110" fmla="*/ 915 w 2943"/>
              <a:gd name="T111" fmla="*/ 4758 h 5321"/>
              <a:gd name="T112" fmla="*/ 471 w 2943"/>
              <a:gd name="T113" fmla="*/ 5137 h 5321"/>
              <a:gd name="T114" fmla="*/ 484 w 2943"/>
              <a:gd name="T115" fmla="*/ 5320 h 5321"/>
              <a:gd name="T116" fmla="*/ 1007 w 2943"/>
              <a:gd name="T117" fmla="*/ 5255 h 5321"/>
              <a:gd name="T118" fmla="*/ 1660 w 2943"/>
              <a:gd name="T119" fmla="*/ 5071 h 5321"/>
              <a:gd name="T120" fmla="*/ 2785 w 2943"/>
              <a:gd name="T121" fmla="*/ 4980 h 5321"/>
              <a:gd name="T122" fmla="*/ 2641 w 2943"/>
              <a:gd name="T123" fmla="*/ 4719 h 5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943" h="5321">
                <a:moveTo>
                  <a:pt x="1137" y="3084"/>
                </a:moveTo>
                <a:lnTo>
                  <a:pt x="1137" y="3137"/>
                </a:lnTo>
                <a:lnTo>
                  <a:pt x="1046" y="3241"/>
                </a:lnTo>
                <a:lnTo>
                  <a:pt x="981" y="3228"/>
                </a:lnTo>
                <a:lnTo>
                  <a:pt x="981" y="3176"/>
                </a:lnTo>
                <a:lnTo>
                  <a:pt x="1072" y="3097"/>
                </a:lnTo>
                <a:lnTo>
                  <a:pt x="1137" y="3084"/>
                </a:lnTo>
                <a:close/>
                <a:moveTo>
                  <a:pt x="2497" y="0"/>
                </a:moveTo>
                <a:lnTo>
                  <a:pt x="2432" y="38"/>
                </a:lnTo>
                <a:lnTo>
                  <a:pt x="2432" y="143"/>
                </a:lnTo>
                <a:lnTo>
                  <a:pt x="2380" y="143"/>
                </a:lnTo>
                <a:lnTo>
                  <a:pt x="2380" y="182"/>
                </a:lnTo>
                <a:lnTo>
                  <a:pt x="2445" y="222"/>
                </a:lnTo>
                <a:lnTo>
                  <a:pt x="2419" y="352"/>
                </a:lnTo>
                <a:lnTo>
                  <a:pt x="2445" y="379"/>
                </a:lnTo>
                <a:lnTo>
                  <a:pt x="2524" y="222"/>
                </a:lnTo>
                <a:lnTo>
                  <a:pt x="2537" y="143"/>
                </a:lnTo>
                <a:lnTo>
                  <a:pt x="2497" y="0"/>
                </a:lnTo>
                <a:close/>
                <a:moveTo>
                  <a:pt x="2001" y="797"/>
                </a:moveTo>
                <a:lnTo>
                  <a:pt x="1909" y="692"/>
                </a:lnTo>
                <a:lnTo>
                  <a:pt x="1844" y="692"/>
                </a:lnTo>
                <a:lnTo>
                  <a:pt x="1817" y="758"/>
                </a:lnTo>
                <a:lnTo>
                  <a:pt x="1830" y="823"/>
                </a:lnTo>
                <a:lnTo>
                  <a:pt x="1883" y="797"/>
                </a:lnTo>
                <a:lnTo>
                  <a:pt x="1935" y="810"/>
                </a:lnTo>
                <a:lnTo>
                  <a:pt x="1922" y="875"/>
                </a:lnTo>
                <a:lnTo>
                  <a:pt x="2001" y="797"/>
                </a:lnTo>
                <a:close/>
                <a:moveTo>
                  <a:pt x="968" y="1006"/>
                </a:moveTo>
                <a:lnTo>
                  <a:pt x="994" y="980"/>
                </a:lnTo>
                <a:lnTo>
                  <a:pt x="981" y="862"/>
                </a:lnTo>
                <a:lnTo>
                  <a:pt x="837" y="954"/>
                </a:lnTo>
                <a:lnTo>
                  <a:pt x="798" y="1006"/>
                </a:lnTo>
                <a:lnTo>
                  <a:pt x="719" y="967"/>
                </a:lnTo>
                <a:lnTo>
                  <a:pt x="706" y="1124"/>
                </a:lnTo>
                <a:lnTo>
                  <a:pt x="680" y="1189"/>
                </a:lnTo>
                <a:lnTo>
                  <a:pt x="745" y="1228"/>
                </a:lnTo>
                <a:lnTo>
                  <a:pt x="784" y="1176"/>
                </a:lnTo>
                <a:lnTo>
                  <a:pt x="824" y="1137"/>
                </a:lnTo>
                <a:lnTo>
                  <a:pt x="902" y="1150"/>
                </a:lnTo>
                <a:lnTo>
                  <a:pt x="928" y="1059"/>
                </a:lnTo>
                <a:lnTo>
                  <a:pt x="994" y="1019"/>
                </a:lnTo>
                <a:lnTo>
                  <a:pt x="968" y="1006"/>
                </a:lnTo>
                <a:close/>
                <a:moveTo>
                  <a:pt x="837" y="1908"/>
                </a:moveTo>
                <a:lnTo>
                  <a:pt x="811" y="1843"/>
                </a:lnTo>
                <a:lnTo>
                  <a:pt x="758" y="1895"/>
                </a:lnTo>
                <a:lnTo>
                  <a:pt x="798" y="1921"/>
                </a:lnTo>
                <a:lnTo>
                  <a:pt x="784" y="1948"/>
                </a:lnTo>
                <a:lnTo>
                  <a:pt x="824" y="1961"/>
                </a:lnTo>
                <a:lnTo>
                  <a:pt x="745" y="1987"/>
                </a:lnTo>
                <a:lnTo>
                  <a:pt x="732" y="2026"/>
                </a:lnTo>
                <a:lnTo>
                  <a:pt x="824" y="2013"/>
                </a:lnTo>
                <a:lnTo>
                  <a:pt x="915" y="1987"/>
                </a:lnTo>
                <a:lnTo>
                  <a:pt x="941" y="1961"/>
                </a:lnTo>
                <a:lnTo>
                  <a:pt x="837" y="1908"/>
                </a:lnTo>
                <a:close/>
                <a:moveTo>
                  <a:pt x="758" y="2170"/>
                </a:moveTo>
                <a:lnTo>
                  <a:pt x="732" y="2209"/>
                </a:lnTo>
                <a:lnTo>
                  <a:pt x="732" y="2196"/>
                </a:lnTo>
                <a:lnTo>
                  <a:pt x="654" y="2209"/>
                </a:lnTo>
                <a:lnTo>
                  <a:pt x="614" y="2301"/>
                </a:lnTo>
                <a:lnTo>
                  <a:pt x="680" y="2287"/>
                </a:lnTo>
                <a:lnTo>
                  <a:pt x="654" y="2365"/>
                </a:lnTo>
                <a:lnTo>
                  <a:pt x="745" y="2327"/>
                </a:lnTo>
                <a:lnTo>
                  <a:pt x="758" y="2222"/>
                </a:lnTo>
                <a:lnTo>
                  <a:pt x="850" y="2131"/>
                </a:lnTo>
                <a:lnTo>
                  <a:pt x="758" y="2170"/>
                </a:lnTo>
                <a:close/>
                <a:moveTo>
                  <a:pt x="549" y="1346"/>
                </a:moveTo>
                <a:lnTo>
                  <a:pt x="484" y="1412"/>
                </a:lnTo>
                <a:lnTo>
                  <a:pt x="523" y="1477"/>
                </a:lnTo>
                <a:lnTo>
                  <a:pt x="523" y="1673"/>
                </a:lnTo>
                <a:lnTo>
                  <a:pt x="614" y="1647"/>
                </a:lnTo>
                <a:lnTo>
                  <a:pt x="614" y="1398"/>
                </a:lnTo>
                <a:lnTo>
                  <a:pt x="549" y="1346"/>
                </a:lnTo>
                <a:close/>
                <a:moveTo>
                  <a:pt x="968" y="1582"/>
                </a:moveTo>
                <a:lnTo>
                  <a:pt x="968" y="1516"/>
                </a:lnTo>
                <a:lnTo>
                  <a:pt x="889" y="1451"/>
                </a:lnTo>
                <a:lnTo>
                  <a:pt x="915" y="1372"/>
                </a:lnTo>
                <a:lnTo>
                  <a:pt x="850" y="1333"/>
                </a:lnTo>
                <a:lnTo>
                  <a:pt x="824" y="1398"/>
                </a:lnTo>
                <a:lnTo>
                  <a:pt x="758" y="1372"/>
                </a:lnTo>
                <a:lnTo>
                  <a:pt x="719" y="1412"/>
                </a:lnTo>
                <a:lnTo>
                  <a:pt x="784" y="1451"/>
                </a:lnTo>
                <a:lnTo>
                  <a:pt x="784" y="1490"/>
                </a:lnTo>
                <a:lnTo>
                  <a:pt x="902" y="1582"/>
                </a:lnTo>
                <a:lnTo>
                  <a:pt x="889" y="1647"/>
                </a:lnTo>
                <a:lnTo>
                  <a:pt x="968" y="1582"/>
                </a:lnTo>
                <a:close/>
                <a:moveTo>
                  <a:pt x="771" y="2862"/>
                </a:moveTo>
                <a:lnTo>
                  <a:pt x="706" y="2849"/>
                </a:lnTo>
                <a:lnTo>
                  <a:pt x="745" y="2797"/>
                </a:lnTo>
                <a:lnTo>
                  <a:pt x="680" y="2561"/>
                </a:lnTo>
                <a:lnTo>
                  <a:pt x="575" y="2522"/>
                </a:lnTo>
                <a:lnTo>
                  <a:pt x="432" y="2548"/>
                </a:lnTo>
                <a:lnTo>
                  <a:pt x="340" y="2574"/>
                </a:lnTo>
                <a:lnTo>
                  <a:pt x="261" y="2627"/>
                </a:lnTo>
                <a:lnTo>
                  <a:pt x="209" y="2718"/>
                </a:lnTo>
                <a:lnTo>
                  <a:pt x="144" y="2718"/>
                </a:lnTo>
                <a:lnTo>
                  <a:pt x="104" y="2718"/>
                </a:lnTo>
                <a:lnTo>
                  <a:pt x="144" y="2797"/>
                </a:lnTo>
                <a:lnTo>
                  <a:pt x="0" y="2836"/>
                </a:lnTo>
                <a:lnTo>
                  <a:pt x="66" y="2966"/>
                </a:lnTo>
                <a:lnTo>
                  <a:pt x="196" y="3032"/>
                </a:lnTo>
                <a:lnTo>
                  <a:pt x="261" y="3045"/>
                </a:lnTo>
                <a:lnTo>
                  <a:pt x="275" y="2953"/>
                </a:lnTo>
                <a:lnTo>
                  <a:pt x="327" y="2928"/>
                </a:lnTo>
                <a:lnTo>
                  <a:pt x="418" y="3071"/>
                </a:lnTo>
                <a:lnTo>
                  <a:pt x="418" y="3123"/>
                </a:lnTo>
                <a:lnTo>
                  <a:pt x="510" y="3137"/>
                </a:lnTo>
                <a:lnTo>
                  <a:pt x="601" y="3163"/>
                </a:lnTo>
                <a:lnTo>
                  <a:pt x="654" y="3084"/>
                </a:lnTo>
                <a:lnTo>
                  <a:pt x="745" y="3084"/>
                </a:lnTo>
                <a:lnTo>
                  <a:pt x="811" y="2993"/>
                </a:lnTo>
                <a:lnTo>
                  <a:pt x="771" y="2862"/>
                </a:lnTo>
                <a:close/>
                <a:moveTo>
                  <a:pt x="2759" y="4588"/>
                </a:moveTo>
                <a:lnTo>
                  <a:pt x="2889" y="4483"/>
                </a:lnTo>
                <a:lnTo>
                  <a:pt x="2942" y="4156"/>
                </a:lnTo>
                <a:lnTo>
                  <a:pt x="2785" y="4026"/>
                </a:lnTo>
                <a:lnTo>
                  <a:pt x="2615" y="3999"/>
                </a:lnTo>
                <a:lnTo>
                  <a:pt x="2484" y="4078"/>
                </a:lnTo>
                <a:lnTo>
                  <a:pt x="2419" y="4012"/>
                </a:lnTo>
                <a:lnTo>
                  <a:pt x="2497" y="3960"/>
                </a:lnTo>
                <a:lnTo>
                  <a:pt x="2537" y="3882"/>
                </a:lnTo>
                <a:lnTo>
                  <a:pt x="2471" y="3725"/>
                </a:lnTo>
                <a:lnTo>
                  <a:pt x="2380" y="3646"/>
                </a:lnTo>
                <a:lnTo>
                  <a:pt x="2275" y="3581"/>
                </a:lnTo>
                <a:lnTo>
                  <a:pt x="2484" y="3620"/>
                </a:lnTo>
                <a:lnTo>
                  <a:pt x="2406" y="3489"/>
                </a:lnTo>
                <a:lnTo>
                  <a:pt x="2393" y="3359"/>
                </a:lnTo>
                <a:lnTo>
                  <a:pt x="2288" y="3163"/>
                </a:lnTo>
                <a:lnTo>
                  <a:pt x="2158" y="3084"/>
                </a:lnTo>
                <a:lnTo>
                  <a:pt x="2040" y="2587"/>
                </a:lnTo>
                <a:lnTo>
                  <a:pt x="1883" y="2378"/>
                </a:lnTo>
                <a:lnTo>
                  <a:pt x="1765" y="2287"/>
                </a:lnTo>
                <a:lnTo>
                  <a:pt x="1582" y="2340"/>
                </a:lnTo>
                <a:lnTo>
                  <a:pt x="1491" y="2275"/>
                </a:lnTo>
                <a:lnTo>
                  <a:pt x="1595" y="2275"/>
                </a:lnTo>
                <a:lnTo>
                  <a:pt x="1673" y="2235"/>
                </a:lnTo>
                <a:lnTo>
                  <a:pt x="1844" y="2183"/>
                </a:lnTo>
                <a:lnTo>
                  <a:pt x="1817" y="2118"/>
                </a:lnTo>
                <a:lnTo>
                  <a:pt x="1726" y="2092"/>
                </a:lnTo>
                <a:lnTo>
                  <a:pt x="1844" y="2052"/>
                </a:lnTo>
                <a:lnTo>
                  <a:pt x="2079" y="1726"/>
                </a:lnTo>
                <a:lnTo>
                  <a:pt x="2158" y="1582"/>
                </a:lnTo>
                <a:lnTo>
                  <a:pt x="2118" y="1490"/>
                </a:lnTo>
                <a:lnTo>
                  <a:pt x="1700" y="1398"/>
                </a:lnTo>
                <a:lnTo>
                  <a:pt x="1530" y="1451"/>
                </a:lnTo>
                <a:lnTo>
                  <a:pt x="1438" y="1464"/>
                </a:lnTo>
                <a:lnTo>
                  <a:pt x="1621" y="1333"/>
                </a:lnTo>
                <a:lnTo>
                  <a:pt x="1543" y="1333"/>
                </a:lnTo>
                <a:lnTo>
                  <a:pt x="1556" y="1268"/>
                </a:lnTo>
                <a:lnTo>
                  <a:pt x="1830" y="1085"/>
                </a:lnTo>
                <a:lnTo>
                  <a:pt x="1883" y="928"/>
                </a:lnTo>
                <a:lnTo>
                  <a:pt x="1817" y="915"/>
                </a:lnTo>
                <a:lnTo>
                  <a:pt x="1752" y="941"/>
                </a:lnTo>
                <a:lnTo>
                  <a:pt x="1504" y="928"/>
                </a:lnTo>
                <a:lnTo>
                  <a:pt x="1347" y="862"/>
                </a:lnTo>
                <a:lnTo>
                  <a:pt x="1281" y="1046"/>
                </a:lnTo>
                <a:lnTo>
                  <a:pt x="1190" y="1059"/>
                </a:lnTo>
                <a:lnTo>
                  <a:pt x="1203" y="1124"/>
                </a:lnTo>
                <a:lnTo>
                  <a:pt x="1177" y="1137"/>
                </a:lnTo>
                <a:lnTo>
                  <a:pt x="1203" y="1216"/>
                </a:lnTo>
                <a:lnTo>
                  <a:pt x="1046" y="1228"/>
                </a:lnTo>
                <a:lnTo>
                  <a:pt x="1059" y="1333"/>
                </a:lnTo>
                <a:lnTo>
                  <a:pt x="994" y="1398"/>
                </a:lnTo>
                <a:lnTo>
                  <a:pt x="1059" y="1464"/>
                </a:lnTo>
                <a:lnTo>
                  <a:pt x="1033" y="1595"/>
                </a:lnTo>
                <a:lnTo>
                  <a:pt x="968" y="1582"/>
                </a:lnTo>
                <a:lnTo>
                  <a:pt x="955" y="1764"/>
                </a:lnTo>
                <a:lnTo>
                  <a:pt x="824" y="1791"/>
                </a:lnTo>
                <a:lnTo>
                  <a:pt x="928" y="1921"/>
                </a:lnTo>
                <a:lnTo>
                  <a:pt x="1072" y="1882"/>
                </a:lnTo>
                <a:lnTo>
                  <a:pt x="968" y="2026"/>
                </a:lnTo>
                <a:lnTo>
                  <a:pt x="889" y="2209"/>
                </a:lnTo>
                <a:lnTo>
                  <a:pt x="863" y="2314"/>
                </a:lnTo>
                <a:lnTo>
                  <a:pt x="784" y="2496"/>
                </a:lnTo>
                <a:lnTo>
                  <a:pt x="902" y="2470"/>
                </a:lnTo>
                <a:lnTo>
                  <a:pt x="955" y="2287"/>
                </a:lnTo>
                <a:lnTo>
                  <a:pt x="981" y="2196"/>
                </a:lnTo>
                <a:lnTo>
                  <a:pt x="1085" y="2249"/>
                </a:lnTo>
                <a:lnTo>
                  <a:pt x="1164" y="2196"/>
                </a:lnTo>
                <a:lnTo>
                  <a:pt x="1124" y="2287"/>
                </a:lnTo>
                <a:lnTo>
                  <a:pt x="1085" y="2404"/>
                </a:lnTo>
                <a:lnTo>
                  <a:pt x="1137" y="2496"/>
                </a:lnTo>
                <a:lnTo>
                  <a:pt x="915" y="2797"/>
                </a:lnTo>
                <a:lnTo>
                  <a:pt x="994" y="2914"/>
                </a:lnTo>
                <a:lnTo>
                  <a:pt x="1020" y="2823"/>
                </a:lnTo>
                <a:lnTo>
                  <a:pt x="1150" y="2928"/>
                </a:lnTo>
                <a:lnTo>
                  <a:pt x="1164" y="2823"/>
                </a:lnTo>
                <a:lnTo>
                  <a:pt x="1255" y="2888"/>
                </a:lnTo>
                <a:lnTo>
                  <a:pt x="1425" y="2849"/>
                </a:lnTo>
                <a:lnTo>
                  <a:pt x="1438" y="2810"/>
                </a:lnTo>
                <a:lnTo>
                  <a:pt x="1582" y="2849"/>
                </a:lnTo>
                <a:lnTo>
                  <a:pt x="1491" y="2888"/>
                </a:lnTo>
                <a:lnTo>
                  <a:pt x="1373" y="3019"/>
                </a:lnTo>
                <a:lnTo>
                  <a:pt x="1464" y="3320"/>
                </a:lnTo>
                <a:lnTo>
                  <a:pt x="1556" y="3254"/>
                </a:lnTo>
                <a:lnTo>
                  <a:pt x="1608" y="3254"/>
                </a:lnTo>
                <a:lnTo>
                  <a:pt x="1530" y="3385"/>
                </a:lnTo>
                <a:lnTo>
                  <a:pt x="1530" y="3503"/>
                </a:lnTo>
                <a:lnTo>
                  <a:pt x="1478" y="3542"/>
                </a:lnTo>
                <a:lnTo>
                  <a:pt x="1425" y="3738"/>
                </a:lnTo>
                <a:lnTo>
                  <a:pt x="1386" y="3673"/>
                </a:lnTo>
                <a:lnTo>
                  <a:pt x="1137" y="3673"/>
                </a:lnTo>
                <a:lnTo>
                  <a:pt x="1033" y="3568"/>
                </a:lnTo>
                <a:lnTo>
                  <a:pt x="968" y="3646"/>
                </a:lnTo>
                <a:lnTo>
                  <a:pt x="1046" y="3738"/>
                </a:lnTo>
                <a:lnTo>
                  <a:pt x="928" y="3816"/>
                </a:lnTo>
                <a:lnTo>
                  <a:pt x="889" y="3869"/>
                </a:lnTo>
                <a:lnTo>
                  <a:pt x="1020" y="3856"/>
                </a:lnTo>
                <a:lnTo>
                  <a:pt x="1085" y="3934"/>
                </a:lnTo>
                <a:lnTo>
                  <a:pt x="1033" y="4156"/>
                </a:lnTo>
                <a:lnTo>
                  <a:pt x="627" y="4313"/>
                </a:lnTo>
                <a:lnTo>
                  <a:pt x="641" y="4405"/>
                </a:lnTo>
                <a:lnTo>
                  <a:pt x="641" y="4457"/>
                </a:lnTo>
                <a:lnTo>
                  <a:pt x="719" y="4470"/>
                </a:lnTo>
                <a:lnTo>
                  <a:pt x="889" y="4431"/>
                </a:lnTo>
                <a:lnTo>
                  <a:pt x="941" y="4497"/>
                </a:lnTo>
                <a:lnTo>
                  <a:pt x="915" y="4535"/>
                </a:lnTo>
                <a:lnTo>
                  <a:pt x="1059" y="4562"/>
                </a:lnTo>
                <a:lnTo>
                  <a:pt x="1112" y="4666"/>
                </a:lnTo>
                <a:lnTo>
                  <a:pt x="1255" y="4679"/>
                </a:lnTo>
                <a:lnTo>
                  <a:pt x="1307" y="4627"/>
                </a:lnTo>
                <a:lnTo>
                  <a:pt x="1491" y="4562"/>
                </a:lnTo>
                <a:lnTo>
                  <a:pt x="1307" y="4784"/>
                </a:lnTo>
                <a:lnTo>
                  <a:pt x="1085" y="4745"/>
                </a:lnTo>
                <a:lnTo>
                  <a:pt x="915" y="4758"/>
                </a:lnTo>
                <a:lnTo>
                  <a:pt x="902" y="4810"/>
                </a:lnTo>
                <a:lnTo>
                  <a:pt x="811" y="4823"/>
                </a:lnTo>
                <a:lnTo>
                  <a:pt x="732" y="4941"/>
                </a:lnTo>
                <a:lnTo>
                  <a:pt x="471" y="5137"/>
                </a:lnTo>
                <a:lnTo>
                  <a:pt x="366" y="5177"/>
                </a:lnTo>
                <a:lnTo>
                  <a:pt x="314" y="5229"/>
                </a:lnTo>
                <a:lnTo>
                  <a:pt x="392" y="5229"/>
                </a:lnTo>
                <a:lnTo>
                  <a:pt x="484" y="5320"/>
                </a:lnTo>
                <a:lnTo>
                  <a:pt x="510" y="5229"/>
                </a:lnTo>
                <a:lnTo>
                  <a:pt x="654" y="5163"/>
                </a:lnTo>
                <a:lnTo>
                  <a:pt x="837" y="5177"/>
                </a:lnTo>
                <a:lnTo>
                  <a:pt x="1007" y="5255"/>
                </a:lnTo>
                <a:lnTo>
                  <a:pt x="1124" y="5085"/>
                </a:lnTo>
                <a:lnTo>
                  <a:pt x="1294" y="5059"/>
                </a:lnTo>
                <a:lnTo>
                  <a:pt x="1569" y="5150"/>
                </a:lnTo>
                <a:lnTo>
                  <a:pt x="1660" y="5071"/>
                </a:lnTo>
                <a:lnTo>
                  <a:pt x="1987" y="5111"/>
                </a:lnTo>
                <a:lnTo>
                  <a:pt x="2105" y="5085"/>
                </a:lnTo>
                <a:lnTo>
                  <a:pt x="2393" y="5137"/>
                </a:lnTo>
                <a:lnTo>
                  <a:pt x="2785" y="4980"/>
                </a:lnTo>
                <a:lnTo>
                  <a:pt x="2785" y="4849"/>
                </a:lnTo>
                <a:lnTo>
                  <a:pt x="2602" y="4836"/>
                </a:lnTo>
                <a:lnTo>
                  <a:pt x="2471" y="4758"/>
                </a:lnTo>
                <a:lnTo>
                  <a:pt x="2641" y="4719"/>
                </a:lnTo>
                <a:lnTo>
                  <a:pt x="2602" y="4627"/>
                </a:lnTo>
                <a:lnTo>
                  <a:pt x="2746" y="4614"/>
                </a:lnTo>
                <a:lnTo>
                  <a:pt x="2759" y="4588"/>
                </a:lnTo>
                <a:close/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6" name="Freeform 42">
            <a:extLst>
              <a:ext uri="{FF2B5EF4-FFF2-40B4-BE49-F238E27FC236}">
                <a16:creationId xmlns:a16="http://schemas.microsoft.com/office/drawing/2014/main" id="{692C0038-AA44-BC59-EAD3-DE08A94D25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3549" y="4610469"/>
            <a:ext cx="587113" cy="358448"/>
          </a:xfrm>
          <a:custGeom>
            <a:avLst/>
            <a:gdLst>
              <a:gd name="T0" fmla="*/ 1673 w 1674"/>
              <a:gd name="T1" fmla="*/ 601 h 1021"/>
              <a:gd name="T2" fmla="*/ 1607 w 1674"/>
              <a:gd name="T3" fmla="*/ 640 h 1021"/>
              <a:gd name="T4" fmla="*/ 1581 w 1674"/>
              <a:gd name="T5" fmla="*/ 588 h 1021"/>
              <a:gd name="T6" fmla="*/ 1516 w 1674"/>
              <a:gd name="T7" fmla="*/ 653 h 1021"/>
              <a:gd name="T8" fmla="*/ 1569 w 1674"/>
              <a:gd name="T9" fmla="*/ 797 h 1021"/>
              <a:gd name="T10" fmla="*/ 1529 w 1674"/>
              <a:gd name="T11" fmla="*/ 797 h 1021"/>
              <a:gd name="T12" fmla="*/ 1477 w 1674"/>
              <a:gd name="T13" fmla="*/ 745 h 1021"/>
              <a:gd name="T14" fmla="*/ 1320 w 1674"/>
              <a:gd name="T15" fmla="*/ 784 h 1021"/>
              <a:gd name="T16" fmla="*/ 1294 w 1674"/>
              <a:gd name="T17" fmla="*/ 693 h 1021"/>
              <a:gd name="T18" fmla="*/ 1241 w 1674"/>
              <a:gd name="T19" fmla="*/ 693 h 1021"/>
              <a:gd name="T20" fmla="*/ 1189 w 1674"/>
              <a:gd name="T21" fmla="*/ 823 h 1021"/>
              <a:gd name="T22" fmla="*/ 1137 w 1674"/>
              <a:gd name="T23" fmla="*/ 928 h 1021"/>
              <a:gd name="T24" fmla="*/ 1163 w 1674"/>
              <a:gd name="T25" fmla="*/ 994 h 1021"/>
              <a:gd name="T26" fmla="*/ 1098 w 1674"/>
              <a:gd name="T27" fmla="*/ 1020 h 1021"/>
              <a:gd name="T28" fmla="*/ 1058 w 1674"/>
              <a:gd name="T29" fmla="*/ 902 h 1021"/>
              <a:gd name="T30" fmla="*/ 954 w 1674"/>
              <a:gd name="T31" fmla="*/ 810 h 1021"/>
              <a:gd name="T32" fmla="*/ 915 w 1674"/>
              <a:gd name="T33" fmla="*/ 706 h 1021"/>
              <a:gd name="T34" fmla="*/ 862 w 1674"/>
              <a:gd name="T35" fmla="*/ 732 h 1021"/>
              <a:gd name="T36" fmla="*/ 810 w 1674"/>
              <a:gd name="T37" fmla="*/ 784 h 1021"/>
              <a:gd name="T38" fmla="*/ 823 w 1674"/>
              <a:gd name="T39" fmla="*/ 876 h 1021"/>
              <a:gd name="T40" fmla="*/ 705 w 1674"/>
              <a:gd name="T41" fmla="*/ 967 h 1021"/>
              <a:gd name="T42" fmla="*/ 601 w 1674"/>
              <a:gd name="T43" fmla="*/ 954 h 1021"/>
              <a:gd name="T44" fmla="*/ 496 w 1674"/>
              <a:gd name="T45" fmla="*/ 1007 h 1021"/>
              <a:gd name="T46" fmla="*/ 405 w 1674"/>
              <a:gd name="T47" fmla="*/ 994 h 1021"/>
              <a:gd name="T48" fmla="*/ 339 w 1674"/>
              <a:gd name="T49" fmla="*/ 850 h 1021"/>
              <a:gd name="T50" fmla="*/ 300 w 1674"/>
              <a:gd name="T51" fmla="*/ 693 h 1021"/>
              <a:gd name="T52" fmla="*/ 130 w 1674"/>
              <a:gd name="T53" fmla="*/ 719 h 1021"/>
              <a:gd name="T54" fmla="*/ 104 w 1674"/>
              <a:gd name="T55" fmla="*/ 850 h 1021"/>
              <a:gd name="T56" fmla="*/ 0 w 1674"/>
              <a:gd name="T57" fmla="*/ 837 h 1021"/>
              <a:gd name="T58" fmla="*/ 65 w 1674"/>
              <a:gd name="T59" fmla="*/ 758 h 1021"/>
              <a:gd name="T60" fmla="*/ 78 w 1674"/>
              <a:gd name="T61" fmla="*/ 640 h 1021"/>
              <a:gd name="T62" fmla="*/ 195 w 1674"/>
              <a:gd name="T63" fmla="*/ 510 h 1021"/>
              <a:gd name="T64" fmla="*/ 418 w 1674"/>
              <a:gd name="T65" fmla="*/ 235 h 1021"/>
              <a:gd name="T66" fmla="*/ 418 w 1674"/>
              <a:gd name="T67" fmla="*/ 157 h 1021"/>
              <a:gd name="T68" fmla="*/ 535 w 1674"/>
              <a:gd name="T69" fmla="*/ 196 h 1021"/>
              <a:gd name="T70" fmla="*/ 614 w 1674"/>
              <a:gd name="T71" fmla="*/ 91 h 1021"/>
              <a:gd name="T72" fmla="*/ 732 w 1674"/>
              <a:gd name="T73" fmla="*/ 117 h 1021"/>
              <a:gd name="T74" fmla="*/ 810 w 1674"/>
              <a:gd name="T75" fmla="*/ 78 h 1021"/>
              <a:gd name="T76" fmla="*/ 967 w 1674"/>
              <a:gd name="T77" fmla="*/ 78 h 1021"/>
              <a:gd name="T78" fmla="*/ 915 w 1674"/>
              <a:gd name="T79" fmla="*/ 26 h 1021"/>
              <a:gd name="T80" fmla="*/ 980 w 1674"/>
              <a:gd name="T81" fmla="*/ 0 h 1021"/>
              <a:gd name="T82" fmla="*/ 1111 w 1674"/>
              <a:gd name="T83" fmla="*/ 52 h 1021"/>
              <a:gd name="T84" fmla="*/ 1333 w 1674"/>
              <a:gd name="T85" fmla="*/ 130 h 1021"/>
              <a:gd name="T86" fmla="*/ 1333 w 1674"/>
              <a:gd name="T87" fmla="*/ 235 h 1021"/>
              <a:gd name="T88" fmla="*/ 1320 w 1674"/>
              <a:gd name="T89" fmla="*/ 287 h 1021"/>
              <a:gd name="T90" fmla="*/ 1307 w 1674"/>
              <a:gd name="T91" fmla="*/ 379 h 1021"/>
              <a:gd name="T92" fmla="*/ 1346 w 1674"/>
              <a:gd name="T93" fmla="*/ 392 h 1021"/>
              <a:gd name="T94" fmla="*/ 1346 w 1674"/>
              <a:gd name="T95" fmla="*/ 392 h 1021"/>
              <a:gd name="T96" fmla="*/ 1438 w 1674"/>
              <a:gd name="T97" fmla="*/ 418 h 1021"/>
              <a:gd name="T98" fmla="*/ 1438 w 1674"/>
              <a:gd name="T99" fmla="*/ 457 h 1021"/>
              <a:gd name="T100" fmla="*/ 1542 w 1674"/>
              <a:gd name="T101" fmla="*/ 471 h 1021"/>
              <a:gd name="T102" fmla="*/ 1660 w 1674"/>
              <a:gd name="T103" fmla="*/ 418 h 1021"/>
              <a:gd name="T104" fmla="*/ 1647 w 1674"/>
              <a:gd name="T105" fmla="*/ 471 h 1021"/>
              <a:gd name="T106" fmla="*/ 1647 w 1674"/>
              <a:gd name="T107" fmla="*/ 536 h 1021"/>
              <a:gd name="T108" fmla="*/ 1673 w 1674"/>
              <a:gd name="T109" fmla="*/ 601 h 10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674" h="1021">
                <a:moveTo>
                  <a:pt x="1673" y="601"/>
                </a:moveTo>
                <a:lnTo>
                  <a:pt x="1607" y="640"/>
                </a:lnTo>
                <a:lnTo>
                  <a:pt x="1581" y="588"/>
                </a:lnTo>
                <a:lnTo>
                  <a:pt x="1516" y="653"/>
                </a:lnTo>
                <a:lnTo>
                  <a:pt x="1569" y="797"/>
                </a:lnTo>
                <a:lnTo>
                  <a:pt x="1529" y="797"/>
                </a:lnTo>
                <a:lnTo>
                  <a:pt x="1477" y="745"/>
                </a:lnTo>
                <a:lnTo>
                  <a:pt x="1320" y="784"/>
                </a:lnTo>
                <a:lnTo>
                  <a:pt x="1294" y="693"/>
                </a:lnTo>
                <a:lnTo>
                  <a:pt x="1241" y="693"/>
                </a:lnTo>
                <a:lnTo>
                  <a:pt x="1189" y="823"/>
                </a:lnTo>
                <a:lnTo>
                  <a:pt x="1137" y="928"/>
                </a:lnTo>
                <a:lnTo>
                  <a:pt x="1163" y="994"/>
                </a:lnTo>
                <a:lnTo>
                  <a:pt x="1098" y="1020"/>
                </a:lnTo>
                <a:lnTo>
                  <a:pt x="1058" y="902"/>
                </a:lnTo>
                <a:lnTo>
                  <a:pt x="954" y="810"/>
                </a:lnTo>
                <a:lnTo>
                  <a:pt x="915" y="706"/>
                </a:lnTo>
                <a:lnTo>
                  <a:pt x="862" y="732"/>
                </a:lnTo>
                <a:lnTo>
                  <a:pt x="810" y="784"/>
                </a:lnTo>
                <a:lnTo>
                  <a:pt x="823" y="876"/>
                </a:lnTo>
                <a:lnTo>
                  <a:pt x="705" y="967"/>
                </a:lnTo>
                <a:lnTo>
                  <a:pt x="601" y="954"/>
                </a:lnTo>
                <a:lnTo>
                  <a:pt x="496" y="1007"/>
                </a:lnTo>
                <a:lnTo>
                  <a:pt x="405" y="994"/>
                </a:lnTo>
                <a:lnTo>
                  <a:pt x="339" y="850"/>
                </a:lnTo>
                <a:lnTo>
                  <a:pt x="300" y="693"/>
                </a:lnTo>
                <a:lnTo>
                  <a:pt x="130" y="719"/>
                </a:lnTo>
                <a:lnTo>
                  <a:pt x="104" y="850"/>
                </a:lnTo>
                <a:lnTo>
                  <a:pt x="0" y="837"/>
                </a:lnTo>
                <a:lnTo>
                  <a:pt x="65" y="758"/>
                </a:lnTo>
                <a:lnTo>
                  <a:pt x="78" y="640"/>
                </a:lnTo>
                <a:lnTo>
                  <a:pt x="195" y="510"/>
                </a:lnTo>
                <a:lnTo>
                  <a:pt x="418" y="235"/>
                </a:lnTo>
                <a:lnTo>
                  <a:pt x="418" y="157"/>
                </a:lnTo>
                <a:lnTo>
                  <a:pt x="535" y="196"/>
                </a:lnTo>
                <a:lnTo>
                  <a:pt x="614" y="91"/>
                </a:lnTo>
                <a:lnTo>
                  <a:pt x="732" y="117"/>
                </a:lnTo>
                <a:lnTo>
                  <a:pt x="810" y="78"/>
                </a:lnTo>
                <a:lnTo>
                  <a:pt x="967" y="78"/>
                </a:lnTo>
                <a:lnTo>
                  <a:pt x="915" y="26"/>
                </a:lnTo>
                <a:lnTo>
                  <a:pt x="980" y="0"/>
                </a:lnTo>
                <a:lnTo>
                  <a:pt x="1111" y="52"/>
                </a:lnTo>
                <a:lnTo>
                  <a:pt x="1333" y="130"/>
                </a:lnTo>
                <a:lnTo>
                  <a:pt x="1333" y="235"/>
                </a:lnTo>
                <a:lnTo>
                  <a:pt x="1320" y="287"/>
                </a:lnTo>
                <a:lnTo>
                  <a:pt x="1307" y="379"/>
                </a:lnTo>
                <a:lnTo>
                  <a:pt x="1346" y="392"/>
                </a:lnTo>
                <a:lnTo>
                  <a:pt x="1346" y="392"/>
                </a:lnTo>
                <a:lnTo>
                  <a:pt x="1438" y="418"/>
                </a:lnTo>
                <a:lnTo>
                  <a:pt x="1438" y="457"/>
                </a:lnTo>
                <a:lnTo>
                  <a:pt x="1542" y="471"/>
                </a:lnTo>
                <a:lnTo>
                  <a:pt x="1660" y="418"/>
                </a:lnTo>
                <a:lnTo>
                  <a:pt x="1647" y="471"/>
                </a:lnTo>
                <a:lnTo>
                  <a:pt x="1647" y="536"/>
                </a:lnTo>
                <a:lnTo>
                  <a:pt x="1673" y="601"/>
                </a:lnTo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7" name="Freeform 43">
            <a:extLst>
              <a:ext uri="{FF2B5EF4-FFF2-40B4-BE49-F238E27FC236}">
                <a16:creationId xmlns:a16="http://schemas.microsoft.com/office/drawing/2014/main" id="{A3734C96-9966-7027-3046-3146DA9520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9644" y="4174771"/>
            <a:ext cx="97337" cy="123603"/>
          </a:xfrm>
          <a:custGeom>
            <a:avLst/>
            <a:gdLst>
              <a:gd name="T0" fmla="*/ 275 w 276"/>
              <a:gd name="T1" fmla="*/ 209 h 354"/>
              <a:gd name="T2" fmla="*/ 183 w 276"/>
              <a:gd name="T3" fmla="*/ 353 h 354"/>
              <a:gd name="T4" fmla="*/ 52 w 276"/>
              <a:gd name="T5" fmla="*/ 353 h 354"/>
              <a:gd name="T6" fmla="*/ 78 w 276"/>
              <a:gd name="T7" fmla="*/ 274 h 354"/>
              <a:gd name="T8" fmla="*/ 0 w 276"/>
              <a:gd name="T9" fmla="*/ 182 h 354"/>
              <a:gd name="T10" fmla="*/ 92 w 276"/>
              <a:gd name="T11" fmla="*/ 0 h 354"/>
              <a:gd name="T12" fmla="*/ 144 w 276"/>
              <a:gd name="T13" fmla="*/ 26 h 354"/>
              <a:gd name="T14" fmla="*/ 144 w 276"/>
              <a:gd name="T15" fmla="*/ 117 h 354"/>
              <a:gd name="T16" fmla="*/ 222 w 276"/>
              <a:gd name="T17" fmla="*/ 182 h 354"/>
              <a:gd name="T18" fmla="*/ 275 w 276"/>
              <a:gd name="T19" fmla="*/ 209 h 3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76" h="354">
                <a:moveTo>
                  <a:pt x="275" y="209"/>
                </a:moveTo>
                <a:lnTo>
                  <a:pt x="183" y="353"/>
                </a:lnTo>
                <a:lnTo>
                  <a:pt x="52" y="353"/>
                </a:lnTo>
                <a:lnTo>
                  <a:pt x="78" y="274"/>
                </a:lnTo>
                <a:lnTo>
                  <a:pt x="0" y="182"/>
                </a:lnTo>
                <a:lnTo>
                  <a:pt x="92" y="0"/>
                </a:lnTo>
                <a:lnTo>
                  <a:pt x="144" y="26"/>
                </a:lnTo>
                <a:lnTo>
                  <a:pt x="144" y="117"/>
                </a:lnTo>
                <a:lnTo>
                  <a:pt x="222" y="182"/>
                </a:lnTo>
                <a:lnTo>
                  <a:pt x="275" y="209"/>
                </a:lnTo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8" name="Freeform 44">
            <a:extLst>
              <a:ext uri="{FF2B5EF4-FFF2-40B4-BE49-F238E27FC236}">
                <a16:creationId xmlns:a16="http://schemas.microsoft.com/office/drawing/2014/main" id="{53220B1C-B2F4-1669-3A2B-6CF1E33243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9297" y="5149687"/>
            <a:ext cx="1832412" cy="1438429"/>
          </a:xfrm>
          <a:custGeom>
            <a:avLst/>
            <a:gdLst>
              <a:gd name="T0" fmla="*/ 5152 w 5231"/>
              <a:gd name="T1" fmla="*/ 2575 h 4107"/>
              <a:gd name="T2" fmla="*/ 5021 w 5231"/>
              <a:gd name="T3" fmla="*/ 2484 h 4107"/>
              <a:gd name="T4" fmla="*/ 5152 w 5231"/>
              <a:gd name="T5" fmla="*/ 2432 h 4107"/>
              <a:gd name="T6" fmla="*/ 4014 w 5231"/>
              <a:gd name="T7" fmla="*/ 2850 h 4107"/>
              <a:gd name="T8" fmla="*/ 3949 w 5231"/>
              <a:gd name="T9" fmla="*/ 2994 h 4107"/>
              <a:gd name="T10" fmla="*/ 4014 w 5231"/>
              <a:gd name="T11" fmla="*/ 2850 h 4107"/>
              <a:gd name="T12" fmla="*/ 4720 w 5231"/>
              <a:gd name="T13" fmla="*/ 2458 h 4107"/>
              <a:gd name="T14" fmla="*/ 4472 w 5231"/>
              <a:gd name="T15" fmla="*/ 2719 h 4107"/>
              <a:gd name="T16" fmla="*/ 4694 w 5231"/>
              <a:gd name="T17" fmla="*/ 2824 h 4107"/>
              <a:gd name="T18" fmla="*/ 4746 w 5231"/>
              <a:gd name="T19" fmla="*/ 2562 h 4107"/>
              <a:gd name="T20" fmla="*/ 4642 w 5231"/>
              <a:gd name="T21" fmla="*/ 1242 h 4107"/>
              <a:gd name="T22" fmla="*/ 4393 w 5231"/>
              <a:gd name="T23" fmla="*/ 1203 h 4107"/>
              <a:gd name="T24" fmla="*/ 4158 w 5231"/>
              <a:gd name="T25" fmla="*/ 1124 h 4107"/>
              <a:gd name="T26" fmla="*/ 3910 w 5231"/>
              <a:gd name="T27" fmla="*/ 915 h 4107"/>
              <a:gd name="T28" fmla="*/ 3661 w 5231"/>
              <a:gd name="T29" fmla="*/ 980 h 4107"/>
              <a:gd name="T30" fmla="*/ 3073 w 5231"/>
              <a:gd name="T31" fmla="*/ 627 h 4107"/>
              <a:gd name="T32" fmla="*/ 2733 w 5231"/>
              <a:gd name="T33" fmla="*/ 536 h 4107"/>
              <a:gd name="T34" fmla="*/ 2458 w 5231"/>
              <a:gd name="T35" fmla="*/ 483 h 4107"/>
              <a:gd name="T36" fmla="*/ 1778 w 5231"/>
              <a:gd name="T37" fmla="*/ 353 h 4107"/>
              <a:gd name="T38" fmla="*/ 824 w 5231"/>
              <a:gd name="T39" fmla="*/ 117 h 4107"/>
              <a:gd name="T40" fmla="*/ 419 w 5231"/>
              <a:gd name="T41" fmla="*/ 156 h 4107"/>
              <a:gd name="T42" fmla="*/ 131 w 5231"/>
              <a:gd name="T43" fmla="*/ 614 h 4107"/>
              <a:gd name="T44" fmla="*/ 53 w 5231"/>
              <a:gd name="T45" fmla="*/ 915 h 4107"/>
              <a:gd name="T46" fmla="*/ 327 w 5231"/>
              <a:gd name="T47" fmla="*/ 797 h 4107"/>
              <a:gd name="T48" fmla="*/ 288 w 5231"/>
              <a:gd name="T49" fmla="*/ 941 h 4107"/>
              <a:gd name="T50" fmla="*/ 589 w 5231"/>
              <a:gd name="T51" fmla="*/ 1020 h 4107"/>
              <a:gd name="T52" fmla="*/ 942 w 5231"/>
              <a:gd name="T53" fmla="*/ 1059 h 4107"/>
              <a:gd name="T54" fmla="*/ 1046 w 5231"/>
              <a:gd name="T55" fmla="*/ 1229 h 4107"/>
              <a:gd name="T56" fmla="*/ 732 w 5231"/>
              <a:gd name="T57" fmla="*/ 1516 h 4107"/>
              <a:gd name="T58" fmla="*/ 693 w 5231"/>
              <a:gd name="T59" fmla="*/ 1830 h 4107"/>
              <a:gd name="T60" fmla="*/ 641 w 5231"/>
              <a:gd name="T61" fmla="*/ 2000 h 4107"/>
              <a:gd name="T62" fmla="*/ 379 w 5231"/>
              <a:gd name="T63" fmla="*/ 2131 h 4107"/>
              <a:gd name="T64" fmla="*/ 471 w 5231"/>
              <a:gd name="T65" fmla="*/ 2471 h 4107"/>
              <a:gd name="T66" fmla="*/ 314 w 5231"/>
              <a:gd name="T67" fmla="*/ 2759 h 4107"/>
              <a:gd name="T68" fmla="*/ 118 w 5231"/>
              <a:gd name="T69" fmla="*/ 3229 h 4107"/>
              <a:gd name="T70" fmla="*/ 353 w 5231"/>
              <a:gd name="T71" fmla="*/ 3386 h 4107"/>
              <a:gd name="T72" fmla="*/ 536 w 5231"/>
              <a:gd name="T73" fmla="*/ 3831 h 4107"/>
              <a:gd name="T74" fmla="*/ 1072 w 5231"/>
              <a:gd name="T75" fmla="*/ 3922 h 4107"/>
              <a:gd name="T76" fmla="*/ 1399 w 5231"/>
              <a:gd name="T77" fmla="*/ 3818 h 4107"/>
              <a:gd name="T78" fmla="*/ 2236 w 5231"/>
              <a:gd name="T79" fmla="*/ 3870 h 4107"/>
              <a:gd name="T80" fmla="*/ 2681 w 5231"/>
              <a:gd name="T81" fmla="*/ 3583 h 4107"/>
              <a:gd name="T82" fmla="*/ 3099 w 5231"/>
              <a:gd name="T83" fmla="*/ 3229 h 4107"/>
              <a:gd name="T84" fmla="*/ 3269 w 5231"/>
              <a:gd name="T85" fmla="*/ 2628 h 4107"/>
              <a:gd name="T86" fmla="*/ 4381 w 5231"/>
              <a:gd name="T87" fmla="*/ 1726 h 4107"/>
              <a:gd name="T88" fmla="*/ 4877 w 5231"/>
              <a:gd name="T89" fmla="*/ 1255 h 4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5231" h="4107">
                <a:moveTo>
                  <a:pt x="5230" y="2549"/>
                </a:moveTo>
                <a:lnTo>
                  <a:pt x="5152" y="2575"/>
                </a:lnTo>
                <a:lnTo>
                  <a:pt x="5099" y="2523"/>
                </a:lnTo>
                <a:lnTo>
                  <a:pt x="5021" y="2484"/>
                </a:lnTo>
                <a:lnTo>
                  <a:pt x="5034" y="2432"/>
                </a:lnTo>
                <a:lnTo>
                  <a:pt x="5152" y="2432"/>
                </a:lnTo>
                <a:lnTo>
                  <a:pt x="5230" y="2549"/>
                </a:lnTo>
                <a:close/>
                <a:moveTo>
                  <a:pt x="4014" y="2850"/>
                </a:moveTo>
                <a:lnTo>
                  <a:pt x="3896" y="2955"/>
                </a:lnTo>
                <a:lnTo>
                  <a:pt x="3949" y="2994"/>
                </a:lnTo>
                <a:lnTo>
                  <a:pt x="4093" y="2889"/>
                </a:lnTo>
                <a:lnTo>
                  <a:pt x="4014" y="2850"/>
                </a:lnTo>
                <a:close/>
                <a:moveTo>
                  <a:pt x="4746" y="2562"/>
                </a:moveTo>
                <a:lnTo>
                  <a:pt x="4720" y="2458"/>
                </a:lnTo>
                <a:lnTo>
                  <a:pt x="4393" y="2641"/>
                </a:lnTo>
                <a:lnTo>
                  <a:pt x="4472" y="2719"/>
                </a:lnTo>
                <a:lnTo>
                  <a:pt x="4537" y="2693"/>
                </a:lnTo>
                <a:lnTo>
                  <a:pt x="4694" y="2824"/>
                </a:lnTo>
                <a:lnTo>
                  <a:pt x="4851" y="2589"/>
                </a:lnTo>
                <a:lnTo>
                  <a:pt x="4746" y="2562"/>
                </a:lnTo>
                <a:close/>
                <a:moveTo>
                  <a:pt x="4786" y="1163"/>
                </a:moveTo>
                <a:lnTo>
                  <a:pt x="4642" y="1242"/>
                </a:lnTo>
                <a:lnTo>
                  <a:pt x="4498" y="1163"/>
                </a:lnTo>
                <a:lnTo>
                  <a:pt x="4393" y="1203"/>
                </a:lnTo>
                <a:lnTo>
                  <a:pt x="4276" y="1124"/>
                </a:lnTo>
                <a:lnTo>
                  <a:pt x="4158" y="1124"/>
                </a:lnTo>
                <a:lnTo>
                  <a:pt x="4145" y="1033"/>
                </a:lnTo>
                <a:lnTo>
                  <a:pt x="3910" y="915"/>
                </a:lnTo>
                <a:lnTo>
                  <a:pt x="3858" y="954"/>
                </a:lnTo>
                <a:lnTo>
                  <a:pt x="3661" y="980"/>
                </a:lnTo>
                <a:lnTo>
                  <a:pt x="3047" y="719"/>
                </a:lnTo>
                <a:lnTo>
                  <a:pt x="3073" y="627"/>
                </a:lnTo>
                <a:lnTo>
                  <a:pt x="2929" y="562"/>
                </a:lnTo>
                <a:lnTo>
                  <a:pt x="2733" y="536"/>
                </a:lnTo>
                <a:lnTo>
                  <a:pt x="2537" y="470"/>
                </a:lnTo>
                <a:lnTo>
                  <a:pt x="2458" y="483"/>
                </a:lnTo>
                <a:lnTo>
                  <a:pt x="2210" y="379"/>
                </a:lnTo>
                <a:lnTo>
                  <a:pt x="1778" y="353"/>
                </a:lnTo>
                <a:lnTo>
                  <a:pt x="1452" y="209"/>
                </a:lnTo>
                <a:lnTo>
                  <a:pt x="824" y="117"/>
                </a:lnTo>
                <a:lnTo>
                  <a:pt x="589" y="0"/>
                </a:lnTo>
                <a:lnTo>
                  <a:pt x="419" y="156"/>
                </a:lnTo>
                <a:lnTo>
                  <a:pt x="0" y="235"/>
                </a:lnTo>
                <a:lnTo>
                  <a:pt x="131" y="614"/>
                </a:lnTo>
                <a:lnTo>
                  <a:pt x="40" y="771"/>
                </a:lnTo>
                <a:lnTo>
                  <a:pt x="53" y="915"/>
                </a:lnTo>
                <a:lnTo>
                  <a:pt x="105" y="849"/>
                </a:lnTo>
                <a:lnTo>
                  <a:pt x="327" y="797"/>
                </a:lnTo>
                <a:lnTo>
                  <a:pt x="340" y="863"/>
                </a:lnTo>
                <a:lnTo>
                  <a:pt x="288" y="941"/>
                </a:lnTo>
                <a:lnTo>
                  <a:pt x="392" y="980"/>
                </a:lnTo>
                <a:lnTo>
                  <a:pt x="589" y="1020"/>
                </a:lnTo>
                <a:lnTo>
                  <a:pt x="745" y="980"/>
                </a:lnTo>
                <a:lnTo>
                  <a:pt x="942" y="1059"/>
                </a:lnTo>
                <a:lnTo>
                  <a:pt x="968" y="1150"/>
                </a:lnTo>
                <a:lnTo>
                  <a:pt x="1046" y="1229"/>
                </a:lnTo>
                <a:lnTo>
                  <a:pt x="1020" y="1359"/>
                </a:lnTo>
                <a:lnTo>
                  <a:pt x="732" y="1516"/>
                </a:lnTo>
                <a:lnTo>
                  <a:pt x="745" y="1582"/>
                </a:lnTo>
                <a:lnTo>
                  <a:pt x="693" y="1830"/>
                </a:lnTo>
                <a:lnTo>
                  <a:pt x="589" y="1869"/>
                </a:lnTo>
                <a:lnTo>
                  <a:pt x="641" y="2000"/>
                </a:lnTo>
                <a:lnTo>
                  <a:pt x="536" y="2183"/>
                </a:lnTo>
                <a:lnTo>
                  <a:pt x="379" y="2131"/>
                </a:lnTo>
                <a:lnTo>
                  <a:pt x="419" y="2445"/>
                </a:lnTo>
                <a:lnTo>
                  <a:pt x="471" y="2471"/>
                </a:lnTo>
                <a:lnTo>
                  <a:pt x="353" y="2641"/>
                </a:lnTo>
                <a:lnTo>
                  <a:pt x="314" y="2759"/>
                </a:lnTo>
                <a:lnTo>
                  <a:pt x="419" y="2955"/>
                </a:lnTo>
                <a:lnTo>
                  <a:pt x="118" y="3229"/>
                </a:lnTo>
                <a:lnTo>
                  <a:pt x="157" y="3386"/>
                </a:lnTo>
                <a:lnTo>
                  <a:pt x="353" y="3386"/>
                </a:lnTo>
                <a:lnTo>
                  <a:pt x="549" y="3648"/>
                </a:lnTo>
                <a:lnTo>
                  <a:pt x="536" y="3831"/>
                </a:lnTo>
                <a:lnTo>
                  <a:pt x="863" y="4106"/>
                </a:lnTo>
                <a:lnTo>
                  <a:pt x="1072" y="3922"/>
                </a:lnTo>
                <a:lnTo>
                  <a:pt x="1216" y="3909"/>
                </a:lnTo>
                <a:lnTo>
                  <a:pt x="1399" y="3818"/>
                </a:lnTo>
                <a:lnTo>
                  <a:pt x="2092" y="3935"/>
                </a:lnTo>
                <a:lnTo>
                  <a:pt x="2236" y="3870"/>
                </a:lnTo>
                <a:lnTo>
                  <a:pt x="2327" y="3949"/>
                </a:lnTo>
                <a:lnTo>
                  <a:pt x="2681" y="3583"/>
                </a:lnTo>
                <a:lnTo>
                  <a:pt x="3034" y="3569"/>
                </a:lnTo>
                <a:lnTo>
                  <a:pt x="3099" y="3229"/>
                </a:lnTo>
                <a:lnTo>
                  <a:pt x="3478" y="3033"/>
                </a:lnTo>
                <a:lnTo>
                  <a:pt x="3269" y="2628"/>
                </a:lnTo>
                <a:lnTo>
                  <a:pt x="3779" y="1948"/>
                </a:lnTo>
                <a:lnTo>
                  <a:pt x="4381" y="1726"/>
                </a:lnTo>
                <a:lnTo>
                  <a:pt x="4786" y="1516"/>
                </a:lnTo>
                <a:lnTo>
                  <a:pt x="4877" y="1255"/>
                </a:lnTo>
                <a:lnTo>
                  <a:pt x="4786" y="1163"/>
                </a:lnTo>
                <a:close/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9" name="Freeform 45">
            <a:extLst>
              <a:ext uri="{FF2B5EF4-FFF2-40B4-BE49-F238E27FC236}">
                <a16:creationId xmlns:a16="http://schemas.microsoft.com/office/drawing/2014/main" id="{8430D9E1-C00F-9A5F-DB31-D27B24D89C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68848" y="6666912"/>
            <a:ext cx="60257" cy="55621"/>
          </a:xfrm>
          <a:custGeom>
            <a:avLst/>
            <a:gdLst>
              <a:gd name="T0" fmla="*/ 170 w 171"/>
              <a:gd name="T1" fmla="*/ 104 h 158"/>
              <a:gd name="T2" fmla="*/ 143 w 171"/>
              <a:gd name="T3" fmla="*/ 157 h 158"/>
              <a:gd name="T4" fmla="*/ 91 w 171"/>
              <a:gd name="T5" fmla="*/ 117 h 158"/>
              <a:gd name="T6" fmla="*/ 52 w 171"/>
              <a:gd name="T7" fmla="*/ 104 h 158"/>
              <a:gd name="T8" fmla="*/ 39 w 171"/>
              <a:gd name="T9" fmla="*/ 65 h 158"/>
              <a:gd name="T10" fmla="*/ 78 w 171"/>
              <a:gd name="T11" fmla="*/ 39 h 158"/>
              <a:gd name="T12" fmla="*/ 143 w 171"/>
              <a:gd name="T13" fmla="*/ 52 h 158"/>
              <a:gd name="T14" fmla="*/ 170 w 171"/>
              <a:gd name="T15" fmla="*/ 104 h 158"/>
              <a:gd name="T16" fmla="*/ 0 w 171"/>
              <a:gd name="T17" fmla="*/ 0 h 158"/>
              <a:gd name="T18" fmla="*/ 13 w 171"/>
              <a:gd name="T19" fmla="*/ 52 h 158"/>
              <a:gd name="T20" fmla="*/ 39 w 171"/>
              <a:gd name="T21" fmla="*/ 26 h 158"/>
              <a:gd name="T22" fmla="*/ 0 w 171"/>
              <a:gd name="T2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71" h="158">
                <a:moveTo>
                  <a:pt x="170" y="104"/>
                </a:moveTo>
                <a:lnTo>
                  <a:pt x="143" y="157"/>
                </a:lnTo>
                <a:lnTo>
                  <a:pt x="91" y="117"/>
                </a:lnTo>
                <a:lnTo>
                  <a:pt x="52" y="104"/>
                </a:lnTo>
                <a:lnTo>
                  <a:pt x="39" y="65"/>
                </a:lnTo>
                <a:lnTo>
                  <a:pt x="78" y="39"/>
                </a:lnTo>
                <a:lnTo>
                  <a:pt x="143" y="52"/>
                </a:lnTo>
                <a:lnTo>
                  <a:pt x="170" y="104"/>
                </a:lnTo>
                <a:close/>
                <a:moveTo>
                  <a:pt x="0" y="0"/>
                </a:moveTo>
                <a:lnTo>
                  <a:pt x="13" y="52"/>
                </a:lnTo>
                <a:lnTo>
                  <a:pt x="39" y="2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1" name="Freeform 2">
            <a:extLst>
              <a:ext uri="{FF2B5EF4-FFF2-40B4-BE49-F238E27FC236}">
                <a16:creationId xmlns:a16="http://schemas.microsoft.com/office/drawing/2014/main" id="{25BEE7C5-0CC9-797F-B8A3-244C66F9C3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42481" y="5282560"/>
            <a:ext cx="225575" cy="279653"/>
          </a:xfrm>
          <a:custGeom>
            <a:avLst/>
            <a:gdLst>
              <a:gd name="T0" fmla="*/ 641 w 642"/>
              <a:gd name="T1" fmla="*/ 275 h 799"/>
              <a:gd name="T2" fmla="*/ 588 w 642"/>
              <a:gd name="T3" fmla="*/ 536 h 799"/>
              <a:gd name="T4" fmla="*/ 497 w 642"/>
              <a:gd name="T5" fmla="*/ 588 h 799"/>
              <a:gd name="T6" fmla="*/ 431 w 642"/>
              <a:gd name="T7" fmla="*/ 758 h 799"/>
              <a:gd name="T8" fmla="*/ 274 w 642"/>
              <a:gd name="T9" fmla="*/ 798 h 799"/>
              <a:gd name="T10" fmla="*/ 300 w 642"/>
              <a:gd name="T11" fmla="*/ 693 h 799"/>
              <a:gd name="T12" fmla="*/ 209 w 642"/>
              <a:gd name="T13" fmla="*/ 575 h 799"/>
              <a:gd name="T14" fmla="*/ 131 w 642"/>
              <a:gd name="T15" fmla="*/ 536 h 799"/>
              <a:gd name="T16" fmla="*/ 65 w 642"/>
              <a:gd name="T17" fmla="*/ 431 h 799"/>
              <a:gd name="T18" fmla="*/ 13 w 642"/>
              <a:gd name="T19" fmla="*/ 444 h 799"/>
              <a:gd name="T20" fmla="*/ 0 w 642"/>
              <a:gd name="T21" fmla="*/ 353 h 799"/>
              <a:gd name="T22" fmla="*/ 78 w 642"/>
              <a:gd name="T23" fmla="*/ 313 h 799"/>
              <a:gd name="T24" fmla="*/ 118 w 642"/>
              <a:gd name="T25" fmla="*/ 248 h 799"/>
              <a:gd name="T26" fmla="*/ 196 w 642"/>
              <a:gd name="T27" fmla="*/ 144 h 799"/>
              <a:gd name="T28" fmla="*/ 183 w 642"/>
              <a:gd name="T29" fmla="*/ 91 h 799"/>
              <a:gd name="T30" fmla="*/ 248 w 642"/>
              <a:gd name="T31" fmla="*/ 0 h 799"/>
              <a:gd name="T32" fmla="*/ 470 w 642"/>
              <a:gd name="T33" fmla="*/ 196 h 799"/>
              <a:gd name="T34" fmla="*/ 641 w 642"/>
              <a:gd name="T35" fmla="*/ 275 h 7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642" h="799">
                <a:moveTo>
                  <a:pt x="641" y="275"/>
                </a:moveTo>
                <a:lnTo>
                  <a:pt x="588" y="536"/>
                </a:lnTo>
                <a:lnTo>
                  <a:pt x="497" y="588"/>
                </a:lnTo>
                <a:lnTo>
                  <a:pt x="431" y="758"/>
                </a:lnTo>
                <a:lnTo>
                  <a:pt x="274" y="798"/>
                </a:lnTo>
                <a:lnTo>
                  <a:pt x="300" y="693"/>
                </a:lnTo>
                <a:lnTo>
                  <a:pt x="209" y="575"/>
                </a:lnTo>
                <a:lnTo>
                  <a:pt x="131" y="536"/>
                </a:lnTo>
                <a:lnTo>
                  <a:pt x="65" y="431"/>
                </a:lnTo>
                <a:lnTo>
                  <a:pt x="13" y="444"/>
                </a:lnTo>
                <a:lnTo>
                  <a:pt x="0" y="353"/>
                </a:lnTo>
                <a:lnTo>
                  <a:pt x="78" y="313"/>
                </a:lnTo>
                <a:lnTo>
                  <a:pt x="118" y="248"/>
                </a:lnTo>
                <a:lnTo>
                  <a:pt x="196" y="144"/>
                </a:lnTo>
                <a:lnTo>
                  <a:pt x="183" y="91"/>
                </a:lnTo>
                <a:lnTo>
                  <a:pt x="248" y="0"/>
                </a:lnTo>
                <a:lnTo>
                  <a:pt x="470" y="196"/>
                </a:lnTo>
                <a:lnTo>
                  <a:pt x="641" y="275"/>
                </a:lnTo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2" name="Freeform 3">
            <a:extLst>
              <a:ext uri="{FF2B5EF4-FFF2-40B4-BE49-F238E27FC236}">
                <a16:creationId xmlns:a16="http://schemas.microsoft.com/office/drawing/2014/main" id="{1A7909DC-FAD6-E31C-E353-2BE8B78163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74929" y="5406163"/>
            <a:ext cx="1347271" cy="1277744"/>
          </a:xfrm>
          <a:custGeom>
            <a:avLst/>
            <a:gdLst>
              <a:gd name="T0" fmla="*/ 3439 w 3845"/>
              <a:gd name="T1" fmla="*/ 3086 h 3649"/>
              <a:gd name="T2" fmla="*/ 3818 w 3845"/>
              <a:gd name="T3" fmla="*/ 2537 h 3649"/>
              <a:gd name="T4" fmla="*/ 3674 w 3845"/>
              <a:gd name="T5" fmla="*/ 2824 h 3649"/>
              <a:gd name="T6" fmla="*/ 2262 w 3845"/>
              <a:gd name="T7" fmla="*/ 706 h 3649"/>
              <a:gd name="T8" fmla="*/ 2262 w 3845"/>
              <a:gd name="T9" fmla="*/ 706 h 3649"/>
              <a:gd name="T10" fmla="*/ 1857 w 3845"/>
              <a:gd name="T11" fmla="*/ 667 h 3649"/>
              <a:gd name="T12" fmla="*/ 2275 w 3845"/>
              <a:gd name="T13" fmla="*/ 1020 h 3649"/>
              <a:gd name="T14" fmla="*/ 2119 w 3845"/>
              <a:gd name="T15" fmla="*/ 1059 h 3649"/>
              <a:gd name="T16" fmla="*/ 2275 w 3845"/>
              <a:gd name="T17" fmla="*/ 1020 h 3649"/>
              <a:gd name="T18" fmla="*/ 2772 w 3845"/>
              <a:gd name="T19" fmla="*/ 1412 h 3649"/>
              <a:gd name="T20" fmla="*/ 2576 w 3845"/>
              <a:gd name="T21" fmla="*/ 1360 h 3649"/>
              <a:gd name="T22" fmla="*/ 2733 w 3845"/>
              <a:gd name="T23" fmla="*/ 1229 h 3649"/>
              <a:gd name="T24" fmla="*/ 3191 w 3845"/>
              <a:gd name="T25" fmla="*/ 1987 h 3649"/>
              <a:gd name="T26" fmla="*/ 3060 w 3845"/>
              <a:gd name="T27" fmla="*/ 1974 h 3649"/>
              <a:gd name="T28" fmla="*/ 2655 w 3845"/>
              <a:gd name="T29" fmla="*/ 1857 h 3649"/>
              <a:gd name="T30" fmla="*/ 2733 w 3845"/>
              <a:gd name="T31" fmla="*/ 1857 h 3649"/>
              <a:gd name="T32" fmla="*/ 2602 w 3845"/>
              <a:gd name="T33" fmla="*/ 2537 h 3649"/>
              <a:gd name="T34" fmla="*/ 693 w 3845"/>
              <a:gd name="T35" fmla="*/ 2497 h 3649"/>
              <a:gd name="T36" fmla="*/ 615 w 3845"/>
              <a:gd name="T37" fmla="*/ 2471 h 3649"/>
              <a:gd name="T38" fmla="*/ 92 w 3845"/>
              <a:gd name="T39" fmla="*/ 1556 h 3649"/>
              <a:gd name="T40" fmla="*/ 118 w 3845"/>
              <a:gd name="T41" fmla="*/ 1700 h 3649"/>
              <a:gd name="T42" fmla="*/ 523 w 3845"/>
              <a:gd name="T43" fmla="*/ 2249 h 3649"/>
              <a:gd name="T44" fmla="*/ 432 w 3845"/>
              <a:gd name="T45" fmla="*/ 2301 h 3649"/>
              <a:gd name="T46" fmla="*/ 2119 w 3845"/>
              <a:gd name="T47" fmla="*/ 2000 h 3649"/>
              <a:gd name="T48" fmla="*/ 1922 w 3845"/>
              <a:gd name="T49" fmla="*/ 1791 h 3649"/>
              <a:gd name="T50" fmla="*/ 1373 w 3845"/>
              <a:gd name="T51" fmla="*/ 1778 h 3649"/>
              <a:gd name="T52" fmla="*/ 1713 w 3845"/>
              <a:gd name="T53" fmla="*/ 1870 h 3649"/>
              <a:gd name="T54" fmla="*/ 2053 w 3845"/>
              <a:gd name="T55" fmla="*/ 2092 h 3649"/>
              <a:gd name="T56" fmla="*/ 3125 w 3845"/>
              <a:gd name="T57" fmla="*/ 3374 h 3649"/>
              <a:gd name="T58" fmla="*/ 2837 w 3845"/>
              <a:gd name="T59" fmla="*/ 3386 h 3649"/>
              <a:gd name="T60" fmla="*/ 2119 w 3845"/>
              <a:gd name="T61" fmla="*/ 3426 h 3649"/>
              <a:gd name="T62" fmla="*/ 2210 w 3845"/>
              <a:gd name="T63" fmla="*/ 3583 h 3649"/>
              <a:gd name="T64" fmla="*/ 3112 w 3845"/>
              <a:gd name="T65" fmla="*/ 3465 h 3649"/>
              <a:gd name="T66" fmla="*/ 1661 w 3845"/>
              <a:gd name="T67" fmla="*/ 2824 h 3649"/>
              <a:gd name="T68" fmla="*/ 1609 w 3845"/>
              <a:gd name="T69" fmla="*/ 2563 h 3649"/>
              <a:gd name="T70" fmla="*/ 1596 w 3845"/>
              <a:gd name="T71" fmla="*/ 2301 h 3649"/>
              <a:gd name="T72" fmla="*/ 1360 w 3845"/>
              <a:gd name="T73" fmla="*/ 2223 h 3649"/>
              <a:gd name="T74" fmla="*/ 811 w 3845"/>
              <a:gd name="T75" fmla="*/ 2353 h 3649"/>
              <a:gd name="T76" fmla="*/ 1059 w 3845"/>
              <a:gd name="T77" fmla="*/ 2837 h 3649"/>
              <a:gd name="T78" fmla="*/ 1255 w 3845"/>
              <a:gd name="T79" fmla="*/ 2851 h 3649"/>
              <a:gd name="T80" fmla="*/ 1517 w 3845"/>
              <a:gd name="T81" fmla="*/ 2863 h 3649"/>
              <a:gd name="T82" fmla="*/ 2550 w 3845"/>
              <a:gd name="T83" fmla="*/ 144 h 3649"/>
              <a:gd name="T84" fmla="*/ 2393 w 3845"/>
              <a:gd name="T85" fmla="*/ 117 h 3649"/>
              <a:gd name="T86" fmla="*/ 1765 w 3845"/>
              <a:gd name="T87" fmla="*/ 274 h 3649"/>
              <a:gd name="T88" fmla="*/ 1099 w 3845"/>
              <a:gd name="T89" fmla="*/ 549 h 3649"/>
              <a:gd name="T90" fmla="*/ 654 w 3845"/>
              <a:gd name="T91" fmla="*/ 837 h 3649"/>
              <a:gd name="T92" fmla="*/ 393 w 3845"/>
              <a:gd name="T93" fmla="*/ 1294 h 3649"/>
              <a:gd name="T94" fmla="*/ 262 w 3845"/>
              <a:gd name="T95" fmla="*/ 1648 h 3649"/>
              <a:gd name="T96" fmla="*/ 654 w 3845"/>
              <a:gd name="T97" fmla="*/ 1804 h 3649"/>
              <a:gd name="T98" fmla="*/ 719 w 3845"/>
              <a:gd name="T99" fmla="*/ 2184 h 3649"/>
              <a:gd name="T100" fmla="*/ 1164 w 3845"/>
              <a:gd name="T101" fmla="*/ 2105 h 3649"/>
              <a:gd name="T102" fmla="*/ 1543 w 3845"/>
              <a:gd name="T103" fmla="*/ 2157 h 3649"/>
              <a:gd name="T104" fmla="*/ 1831 w 3845"/>
              <a:gd name="T105" fmla="*/ 2249 h 3649"/>
              <a:gd name="T106" fmla="*/ 1596 w 3845"/>
              <a:gd name="T107" fmla="*/ 1922 h 3649"/>
              <a:gd name="T108" fmla="*/ 1255 w 3845"/>
              <a:gd name="T109" fmla="*/ 1817 h 3649"/>
              <a:gd name="T110" fmla="*/ 1439 w 3845"/>
              <a:gd name="T111" fmla="*/ 1634 h 3649"/>
              <a:gd name="T112" fmla="*/ 1138 w 3845"/>
              <a:gd name="T113" fmla="*/ 941 h 3649"/>
              <a:gd name="T114" fmla="*/ 1412 w 3845"/>
              <a:gd name="T115" fmla="*/ 1098 h 3649"/>
              <a:gd name="T116" fmla="*/ 1556 w 3845"/>
              <a:gd name="T117" fmla="*/ 994 h 3649"/>
              <a:gd name="T118" fmla="*/ 1635 w 3845"/>
              <a:gd name="T119" fmla="*/ 915 h 3649"/>
              <a:gd name="T120" fmla="*/ 1530 w 3845"/>
              <a:gd name="T121" fmla="*/ 771 h 3649"/>
              <a:gd name="T122" fmla="*/ 2027 w 3845"/>
              <a:gd name="T123" fmla="*/ 484 h 3649"/>
              <a:gd name="T124" fmla="*/ 2550 w 3845"/>
              <a:gd name="T125" fmla="*/ 144 h 36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45" h="3649">
                <a:moveTo>
                  <a:pt x="3531" y="3125"/>
                </a:moveTo>
                <a:lnTo>
                  <a:pt x="3531" y="3125"/>
                </a:lnTo>
                <a:cubicBezTo>
                  <a:pt x="3478" y="3177"/>
                  <a:pt x="3478" y="3177"/>
                  <a:pt x="3478" y="3177"/>
                </a:cubicBezTo>
                <a:cubicBezTo>
                  <a:pt x="3465" y="3125"/>
                  <a:pt x="3465" y="3125"/>
                  <a:pt x="3465" y="3125"/>
                </a:cubicBezTo>
                <a:cubicBezTo>
                  <a:pt x="3439" y="3086"/>
                  <a:pt x="3439" y="3086"/>
                  <a:pt x="3439" y="3086"/>
                </a:cubicBezTo>
                <a:cubicBezTo>
                  <a:pt x="3465" y="2968"/>
                  <a:pt x="3465" y="2968"/>
                  <a:pt x="3465" y="2968"/>
                </a:cubicBezTo>
                <a:cubicBezTo>
                  <a:pt x="3504" y="2955"/>
                  <a:pt x="3504" y="2955"/>
                  <a:pt x="3504" y="2955"/>
                </a:cubicBezTo>
                <a:cubicBezTo>
                  <a:pt x="3491" y="3073"/>
                  <a:pt x="3491" y="3073"/>
                  <a:pt x="3491" y="3073"/>
                </a:cubicBezTo>
                <a:lnTo>
                  <a:pt x="3531" y="3125"/>
                </a:lnTo>
                <a:close/>
                <a:moveTo>
                  <a:pt x="3818" y="2537"/>
                </a:moveTo>
                <a:lnTo>
                  <a:pt x="3818" y="2537"/>
                </a:lnTo>
                <a:cubicBezTo>
                  <a:pt x="3818" y="2537"/>
                  <a:pt x="3688" y="2628"/>
                  <a:pt x="3688" y="2641"/>
                </a:cubicBezTo>
                <a:cubicBezTo>
                  <a:pt x="3635" y="2733"/>
                  <a:pt x="3635" y="2733"/>
                  <a:pt x="3635" y="2733"/>
                </a:cubicBezTo>
                <a:cubicBezTo>
                  <a:pt x="3661" y="2772"/>
                  <a:pt x="3661" y="2772"/>
                  <a:pt x="3661" y="2772"/>
                </a:cubicBezTo>
                <a:cubicBezTo>
                  <a:pt x="3674" y="2824"/>
                  <a:pt x="3674" y="2824"/>
                  <a:pt x="3674" y="2824"/>
                </a:cubicBezTo>
                <a:cubicBezTo>
                  <a:pt x="3714" y="2851"/>
                  <a:pt x="3714" y="2851"/>
                  <a:pt x="3714" y="2851"/>
                </a:cubicBezTo>
                <a:cubicBezTo>
                  <a:pt x="3805" y="2733"/>
                  <a:pt x="3805" y="2733"/>
                  <a:pt x="3805" y="2733"/>
                </a:cubicBezTo>
                <a:cubicBezTo>
                  <a:pt x="3844" y="2589"/>
                  <a:pt x="3844" y="2589"/>
                  <a:pt x="3844" y="2589"/>
                </a:cubicBezTo>
                <a:lnTo>
                  <a:pt x="3818" y="2537"/>
                </a:lnTo>
                <a:close/>
                <a:moveTo>
                  <a:pt x="2262" y="706"/>
                </a:moveTo>
                <a:lnTo>
                  <a:pt x="2262" y="706"/>
                </a:lnTo>
                <a:cubicBezTo>
                  <a:pt x="2236" y="732"/>
                  <a:pt x="2236" y="732"/>
                  <a:pt x="2236" y="732"/>
                </a:cubicBezTo>
                <a:cubicBezTo>
                  <a:pt x="2262" y="745"/>
                  <a:pt x="2262" y="745"/>
                  <a:pt x="2262" y="745"/>
                </a:cubicBezTo>
                <a:cubicBezTo>
                  <a:pt x="2314" y="719"/>
                  <a:pt x="2314" y="719"/>
                  <a:pt x="2314" y="719"/>
                </a:cubicBezTo>
                <a:lnTo>
                  <a:pt x="2262" y="706"/>
                </a:lnTo>
                <a:close/>
                <a:moveTo>
                  <a:pt x="1962" y="719"/>
                </a:moveTo>
                <a:lnTo>
                  <a:pt x="1962" y="719"/>
                </a:lnTo>
                <a:cubicBezTo>
                  <a:pt x="1896" y="732"/>
                  <a:pt x="1896" y="732"/>
                  <a:pt x="1896" y="732"/>
                </a:cubicBezTo>
                <a:cubicBezTo>
                  <a:pt x="1844" y="706"/>
                  <a:pt x="1844" y="706"/>
                  <a:pt x="1844" y="706"/>
                </a:cubicBezTo>
                <a:cubicBezTo>
                  <a:pt x="1857" y="667"/>
                  <a:pt x="1857" y="667"/>
                  <a:pt x="1857" y="667"/>
                </a:cubicBezTo>
                <a:cubicBezTo>
                  <a:pt x="1883" y="640"/>
                  <a:pt x="1883" y="640"/>
                  <a:pt x="1883" y="640"/>
                </a:cubicBezTo>
                <a:cubicBezTo>
                  <a:pt x="1935" y="654"/>
                  <a:pt x="1935" y="654"/>
                  <a:pt x="1935" y="654"/>
                </a:cubicBezTo>
                <a:lnTo>
                  <a:pt x="1962" y="719"/>
                </a:lnTo>
                <a:close/>
                <a:moveTo>
                  <a:pt x="2275" y="1020"/>
                </a:moveTo>
                <a:lnTo>
                  <a:pt x="2275" y="1020"/>
                </a:lnTo>
                <a:cubicBezTo>
                  <a:pt x="2301" y="1085"/>
                  <a:pt x="2301" y="1085"/>
                  <a:pt x="2301" y="1085"/>
                </a:cubicBezTo>
                <a:cubicBezTo>
                  <a:pt x="2262" y="1111"/>
                  <a:pt x="2262" y="1111"/>
                  <a:pt x="2262" y="1111"/>
                </a:cubicBezTo>
                <a:cubicBezTo>
                  <a:pt x="2223" y="1059"/>
                  <a:pt x="2223" y="1059"/>
                  <a:pt x="2223" y="1059"/>
                </a:cubicBezTo>
                <a:cubicBezTo>
                  <a:pt x="2171" y="1072"/>
                  <a:pt x="2171" y="1072"/>
                  <a:pt x="2171" y="1072"/>
                </a:cubicBezTo>
                <a:cubicBezTo>
                  <a:pt x="2119" y="1059"/>
                  <a:pt x="2119" y="1059"/>
                  <a:pt x="2119" y="1059"/>
                </a:cubicBezTo>
                <a:cubicBezTo>
                  <a:pt x="2132" y="1007"/>
                  <a:pt x="2132" y="1007"/>
                  <a:pt x="2132" y="1007"/>
                </a:cubicBezTo>
                <a:cubicBezTo>
                  <a:pt x="2236" y="994"/>
                  <a:pt x="2236" y="994"/>
                  <a:pt x="2236" y="994"/>
                </a:cubicBezTo>
                <a:cubicBezTo>
                  <a:pt x="2262" y="954"/>
                  <a:pt x="2262" y="954"/>
                  <a:pt x="2262" y="954"/>
                </a:cubicBezTo>
                <a:cubicBezTo>
                  <a:pt x="2301" y="968"/>
                  <a:pt x="2301" y="968"/>
                  <a:pt x="2301" y="968"/>
                </a:cubicBezTo>
                <a:lnTo>
                  <a:pt x="2275" y="1020"/>
                </a:lnTo>
                <a:close/>
                <a:moveTo>
                  <a:pt x="2824" y="1360"/>
                </a:moveTo>
                <a:lnTo>
                  <a:pt x="2824" y="1360"/>
                </a:lnTo>
                <a:cubicBezTo>
                  <a:pt x="2785" y="1347"/>
                  <a:pt x="2785" y="1347"/>
                  <a:pt x="2785" y="1347"/>
                </a:cubicBezTo>
                <a:cubicBezTo>
                  <a:pt x="2811" y="1386"/>
                  <a:pt x="2811" y="1386"/>
                  <a:pt x="2811" y="1386"/>
                </a:cubicBezTo>
                <a:cubicBezTo>
                  <a:pt x="2772" y="1412"/>
                  <a:pt x="2772" y="1412"/>
                  <a:pt x="2772" y="1412"/>
                </a:cubicBezTo>
                <a:cubicBezTo>
                  <a:pt x="2668" y="1386"/>
                  <a:pt x="2668" y="1386"/>
                  <a:pt x="2668" y="1386"/>
                </a:cubicBezTo>
                <a:cubicBezTo>
                  <a:pt x="2707" y="1334"/>
                  <a:pt x="2707" y="1334"/>
                  <a:pt x="2707" y="1334"/>
                </a:cubicBezTo>
                <a:cubicBezTo>
                  <a:pt x="2668" y="1307"/>
                  <a:pt x="2668" y="1307"/>
                  <a:pt x="2668" y="1307"/>
                </a:cubicBezTo>
                <a:cubicBezTo>
                  <a:pt x="2642" y="1373"/>
                  <a:pt x="2642" y="1373"/>
                  <a:pt x="2642" y="1373"/>
                </a:cubicBezTo>
                <a:cubicBezTo>
                  <a:pt x="2576" y="1360"/>
                  <a:pt x="2576" y="1360"/>
                  <a:pt x="2576" y="1360"/>
                </a:cubicBezTo>
                <a:cubicBezTo>
                  <a:pt x="2550" y="1334"/>
                  <a:pt x="2550" y="1334"/>
                  <a:pt x="2550" y="1334"/>
                </a:cubicBezTo>
                <a:cubicBezTo>
                  <a:pt x="2563" y="1334"/>
                  <a:pt x="2576" y="1294"/>
                  <a:pt x="2576" y="1294"/>
                </a:cubicBezTo>
                <a:cubicBezTo>
                  <a:pt x="2628" y="1268"/>
                  <a:pt x="2628" y="1268"/>
                  <a:pt x="2628" y="1268"/>
                </a:cubicBezTo>
                <a:cubicBezTo>
                  <a:pt x="2668" y="1216"/>
                  <a:pt x="2668" y="1216"/>
                  <a:pt x="2668" y="1216"/>
                </a:cubicBezTo>
                <a:cubicBezTo>
                  <a:pt x="2733" y="1229"/>
                  <a:pt x="2733" y="1229"/>
                  <a:pt x="2733" y="1229"/>
                </a:cubicBezTo>
                <a:cubicBezTo>
                  <a:pt x="2746" y="1255"/>
                  <a:pt x="2746" y="1255"/>
                  <a:pt x="2746" y="1255"/>
                </a:cubicBezTo>
                <a:cubicBezTo>
                  <a:pt x="2864" y="1360"/>
                  <a:pt x="2864" y="1360"/>
                  <a:pt x="2864" y="1360"/>
                </a:cubicBezTo>
                <a:lnTo>
                  <a:pt x="2824" y="1360"/>
                </a:lnTo>
                <a:close/>
                <a:moveTo>
                  <a:pt x="3191" y="1987"/>
                </a:moveTo>
                <a:lnTo>
                  <a:pt x="3191" y="1987"/>
                </a:lnTo>
                <a:cubicBezTo>
                  <a:pt x="3112" y="2066"/>
                  <a:pt x="3112" y="2066"/>
                  <a:pt x="3112" y="2066"/>
                </a:cubicBezTo>
                <a:cubicBezTo>
                  <a:pt x="3073" y="2040"/>
                  <a:pt x="3073" y="2040"/>
                  <a:pt x="3073" y="2040"/>
                </a:cubicBezTo>
                <a:cubicBezTo>
                  <a:pt x="3021" y="2053"/>
                  <a:pt x="3021" y="2053"/>
                  <a:pt x="3021" y="2053"/>
                </a:cubicBezTo>
                <a:cubicBezTo>
                  <a:pt x="3008" y="2027"/>
                  <a:pt x="3008" y="2027"/>
                  <a:pt x="3008" y="2027"/>
                </a:cubicBezTo>
                <a:cubicBezTo>
                  <a:pt x="3060" y="1974"/>
                  <a:pt x="3060" y="1974"/>
                  <a:pt x="3060" y="1974"/>
                </a:cubicBezTo>
                <a:cubicBezTo>
                  <a:pt x="3138" y="1987"/>
                  <a:pt x="3138" y="1987"/>
                  <a:pt x="3138" y="1987"/>
                </a:cubicBezTo>
                <a:cubicBezTo>
                  <a:pt x="3178" y="1961"/>
                  <a:pt x="3178" y="1961"/>
                  <a:pt x="3178" y="1961"/>
                </a:cubicBezTo>
                <a:lnTo>
                  <a:pt x="3191" y="1987"/>
                </a:lnTo>
                <a:close/>
                <a:moveTo>
                  <a:pt x="2655" y="1857"/>
                </a:moveTo>
                <a:lnTo>
                  <a:pt x="2655" y="1857"/>
                </a:lnTo>
                <a:cubicBezTo>
                  <a:pt x="2668" y="1765"/>
                  <a:pt x="2668" y="1765"/>
                  <a:pt x="2668" y="1765"/>
                </a:cubicBezTo>
                <a:cubicBezTo>
                  <a:pt x="2602" y="1673"/>
                  <a:pt x="2602" y="1673"/>
                  <a:pt x="2602" y="1673"/>
                </a:cubicBezTo>
                <a:cubicBezTo>
                  <a:pt x="2628" y="1634"/>
                  <a:pt x="2628" y="1634"/>
                  <a:pt x="2628" y="1634"/>
                </a:cubicBezTo>
                <a:cubicBezTo>
                  <a:pt x="2733" y="1661"/>
                  <a:pt x="2733" y="1661"/>
                  <a:pt x="2733" y="1661"/>
                </a:cubicBezTo>
                <a:cubicBezTo>
                  <a:pt x="2733" y="1857"/>
                  <a:pt x="2733" y="1857"/>
                  <a:pt x="2733" y="1857"/>
                </a:cubicBezTo>
                <a:lnTo>
                  <a:pt x="2655" y="1857"/>
                </a:lnTo>
                <a:close/>
                <a:moveTo>
                  <a:pt x="2668" y="2523"/>
                </a:moveTo>
                <a:lnTo>
                  <a:pt x="2668" y="2523"/>
                </a:lnTo>
                <a:cubicBezTo>
                  <a:pt x="2642" y="2563"/>
                  <a:pt x="2642" y="2563"/>
                  <a:pt x="2642" y="2563"/>
                </a:cubicBezTo>
                <a:cubicBezTo>
                  <a:pt x="2602" y="2537"/>
                  <a:pt x="2602" y="2537"/>
                  <a:pt x="2602" y="2537"/>
                </a:cubicBezTo>
                <a:cubicBezTo>
                  <a:pt x="2602" y="2432"/>
                  <a:pt x="2602" y="2432"/>
                  <a:pt x="2602" y="2432"/>
                </a:cubicBezTo>
                <a:cubicBezTo>
                  <a:pt x="2655" y="2432"/>
                  <a:pt x="2655" y="2432"/>
                  <a:pt x="2655" y="2432"/>
                </a:cubicBezTo>
                <a:lnTo>
                  <a:pt x="2668" y="2523"/>
                </a:lnTo>
                <a:close/>
                <a:moveTo>
                  <a:pt x="693" y="2497"/>
                </a:moveTo>
                <a:lnTo>
                  <a:pt x="693" y="2497"/>
                </a:lnTo>
                <a:cubicBezTo>
                  <a:pt x="667" y="2523"/>
                  <a:pt x="667" y="2523"/>
                  <a:pt x="667" y="2523"/>
                </a:cubicBezTo>
                <a:cubicBezTo>
                  <a:pt x="628" y="2563"/>
                  <a:pt x="628" y="2563"/>
                  <a:pt x="628" y="2563"/>
                </a:cubicBezTo>
                <a:cubicBezTo>
                  <a:pt x="550" y="2471"/>
                  <a:pt x="550" y="2471"/>
                  <a:pt x="550" y="2471"/>
                </a:cubicBezTo>
                <a:cubicBezTo>
                  <a:pt x="563" y="2432"/>
                  <a:pt x="563" y="2432"/>
                  <a:pt x="563" y="2432"/>
                </a:cubicBezTo>
                <a:cubicBezTo>
                  <a:pt x="615" y="2471"/>
                  <a:pt x="615" y="2471"/>
                  <a:pt x="615" y="2471"/>
                </a:cubicBezTo>
                <a:lnTo>
                  <a:pt x="693" y="2497"/>
                </a:lnTo>
                <a:close/>
                <a:moveTo>
                  <a:pt x="118" y="1634"/>
                </a:moveTo>
                <a:lnTo>
                  <a:pt x="118" y="1634"/>
                </a:lnTo>
                <a:cubicBezTo>
                  <a:pt x="118" y="1595"/>
                  <a:pt x="118" y="1595"/>
                  <a:pt x="118" y="1595"/>
                </a:cubicBezTo>
                <a:cubicBezTo>
                  <a:pt x="92" y="1556"/>
                  <a:pt x="92" y="1556"/>
                  <a:pt x="92" y="1556"/>
                </a:cubicBezTo>
                <a:cubicBezTo>
                  <a:pt x="92" y="1504"/>
                  <a:pt x="92" y="1504"/>
                  <a:pt x="92" y="1504"/>
                </a:cubicBezTo>
                <a:cubicBezTo>
                  <a:pt x="0" y="1530"/>
                  <a:pt x="0" y="1530"/>
                  <a:pt x="0" y="1530"/>
                </a:cubicBezTo>
                <a:cubicBezTo>
                  <a:pt x="13" y="1582"/>
                  <a:pt x="13" y="1582"/>
                  <a:pt x="13" y="1582"/>
                </a:cubicBezTo>
                <a:cubicBezTo>
                  <a:pt x="78" y="1621"/>
                  <a:pt x="78" y="1621"/>
                  <a:pt x="78" y="1621"/>
                </a:cubicBezTo>
                <a:cubicBezTo>
                  <a:pt x="118" y="1700"/>
                  <a:pt x="118" y="1700"/>
                  <a:pt x="118" y="1700"/>
                </a:cubicBezTo>
                <a:cubicBezTo>
                  <a:pt x="170" y="1713"/>
                  <a:pt x="170" y="1713"/>
                  <a:pt x="170" y="1713"/>
                </a:cubicBezTo>
                <a:cubicBezTo>
                  <a:pt x="209" y="1700"/>
                  <a:pt x="209" y="1700"/>
                  <a:pt x="209" y="1700"/>
                </a:cubicBezTo>
                <a:lnTo>
                  <a:pt x="118" y="1634"/>
                </a:lnTo>
                <a:close/>
                <a:moveTo>
                  <a:pt x="523" y="2249"/>
                </a:moveTo>
                <a:lnTo>
                  <a:pt x="523" y="2249"/>
                </a:lnTo>
                <a:cubicBezTo>
                  <a:pt x="471" y="2157"/>
                  <a:pt x="471" y="2157"/>
                  <a:pt x="471" y="2157"/>
                </a:cubicBezTo>
                <a:cubicBezTo>
                  <a:pt x="458" y="2223"/>
                  <a:pt x="458" y="2223"/>
                  <a:pt x="458" y="2223"/>
                </a:cubicBezTo>
                <a:cubicBezTo>
                  <a:pt x="406" y="2236"/>
                  <a:pt x="406" y="2236"/>
                  <a:pt x="406" y="2236"/>
                </a:cubicBezTo>
                <a:cubicBezTo>
                  <a:pt x="406" y="2314"/>
                  <a:pt x="406" y="2314"/>
                  <a:pt x="406" y="2314"/>
                </a:cubicBezTo>
                <a:cubicBezTo>
                  <a:pt x="432" y="2301"/>
                  <a:pt x="432" y="2301"/>
                  <a:pt x="432" y="2301"/>
                </a:cubicBezTo>
                <a:cubicBezTo>
                  <a:pt x="458" y="2340"/>
                  <a:pt x="458" y="2340"/>
                  <a:pt x="458" y="2340"/>
                </a:cubicBezTo>
                <a:cubicBezTo>
                  <a:pt x="576" y="2340"/>
                  <a:pt x="576" y="2340"/>
                  <a:pt x="576" y="2340"/>
                </a:cubicBezTo>
                <a:cubicBezTo>
                  <a:pt x="602" y="2288"/>
                  <a:pt x="602" y="2288"/>
                  <a:pt x="602" y="2288"/>
                </a:cubicBezTo>
                <a:lnTo>
                  <a:pt x="523" y="2249"/>
                </a:lnTo>
                <a:close/>
                <a:moveTo>
                  <a:pt x="2119" y="2000"/>
                </a:moveTo>
                <a:lnTo>
                  <a:pt x="2119" y="2000"/>
                </a:lnTo>
                <a:cubicBezTo>
                  <a:pt x="2040" y="2014"/>
                  <a:pt x="2040" y="2014"/>
                  <a:pt x="2040" y="2014"/>
                </a:cubicBezTo>
                <a:cubicBezTo>
                  <a:pt x="1975" y="1948"/>
                  <a:pt x="1975" y="1948"/>
                  <a:pt x="1975" y="1948"/>
                </a:cubicBezTo>
                <a:cubicBezTo>
                  <a:pt x="1962" y="1870"/>
                  <a:pt x="1962" y="1870"/>
                  <a:pt x="1962" y="1870"/>
                </a:cubicBezTo>
                <a:cubicBezTo>
                  <a:pt x="1922" y="1791"/>
                  <a:pt x="1922" y="1791"/>
                  <a:pt x="1922" y="1791"/>
                </a:cubicBezTo>
                <a:cubicBezTo>
                  <a:pt x="1831" y="1791"/>
                  <a:pt x="1831" y="1791"/>
                  <a:pt x="1831" y="1791"/>
                </a:cubicBezTo>
                <a:cubicBezTo>
                  <a:pt x="1648" y="1752"/>
                  <a:pt x="1648" y="1752"/>
                  <a:pt x="1648" y="1752"/>
                </a:cubicBezTo>
                <a:cubicBezTo>
                  <a:pt x="1609" y="1673"/>
                  <a:pt x="1609" y="1673"/>
                  <a:pt x="1609" y="1673"/>
                </a:cubicBezTo>
                <a:cubicBezTo>
                  <a:pt x="1504" y="1661"/>
                  <a:pt x="1504" y="1661"/>
                  <a:pt x="1504" y="1661"/>
                </a:cubicBezTo>
                <a:cubicBezTo>
                  <a:pt x="1373" y="1778"/>
                  <a:pt x="1373" y="1778"/>
                  <a:pt x="1373" y="1778"/>
                </a:cubicBezTo>
                <a:cubicBezTo>
                  <a:pt x="1399" y="1791"/>
                  <a:pt x="1399" y="1791"/>
                  <a:pt x="1399" y="1791"/>
                </a:cubicBezTo>
                <a:cubicBezTo>
                  <a:pt x="1439" y="1765"/>
                  <a:pt x="1439" y="1765"/>
                  <a:pt x="1439" y="1765"/>
                </a:cubicBezTo>
                <a:cubicBezTo>
                  <a:pt x="1517" y="1765"/>
                  <a:pt x="1517" y="1765"/>
                  <a:pt x="1517" y="1765"/>
                </a:cubicBezTo>
                <a:cubicBezTo>
                  <a:pt x="1596" y="1830"/>
                  <a:pt x="1596" y="1830"/>
                  <a:pt x="1596" y="1830"/>
                </a:cubicBezTo>
                <a:cubicBezTo>
                  <a:pt x="1713" y="1870"/>
                  <a:pt x="1713" y="1870"/>
                  <a:pt x="1713" y="1870"/>
                </a:cubicBezTo>
                <a:cubicBezTo>
                  <a:pt x="1726" y="1909"/>
                  <a:pt x="1726" y="1909"/>
                  <a:pt x="1726" y="1909"/>
                </a:cubicBezTo>
                <a:cubicBezTo>
                  <a:pt x="1739" y="1935"/>
                  <a:pt x="1739" y="1935"/>
                  <a:pt x="1739" y="1935"/>
                </a:cubicBezTo>
                <a:cubicBezTo>
                  <a:pt x="1896" y="1922"/>
                  <a:pt x="1896" y="1922"/>
                  <a:pt x="1896" y="1922"/>
                </a:cubicBezTo>
                <a:cubicBezTo>
                  <a:pt x="1935" y="2000"/>
                  <a:pt x="1935" y="2000"/>
                  <a:pt x="1935" y="2000"/>
                </a:cubicBezTo>
                <a:cubicBezTo>
                  <a:pt x="2053" y="2092"/>
                  <a:pt x="2053" y="2092"/>
                  <a:pt x="2053" y="2092"/>
                </a:cubicBezTo>
                <a:cubicBezTo>
                  <a:pt x="2145" y="2092"/>
                  <a:pt x="2145" y="2092"/>
                  <a:pt x="2145" y="2092"/>
                </a:cubicBezTo>
                <a:lnTo>
                  <a:pt x="2119" y="2000"/>
                </a:lnTo>
                <a:close/>
                <a:moveTo>
                  <a:pt x="3151" y="3321"/>
                </a:moveTo>
                <a:lnTo>
                  <a:pt x="3151" y="3321"/>
                </a:lnTo>
                <a:cubicBezTo>
                  <a:pt x="3125" y="3374"/>
                  <a:pt x="3125" y="3374"/>
                  <a:pt x="3125" y="3374"/>
                </a:cubicBezTo>
                <a:cubicBezTo>
                  <a:pt x="3021" y="3386"/>
                  <a:pt x="3021" y="3386"/>
                  <a:pt x="3021" y="3386"/>
                </a:cubicBezTo>
                <a:cubicBezTo>
                  <a:pt x="2968" y="3452"/>
                  <a:pt x="2968" y="3452"/>
                  <a:pt x="2968" y="3452"/>
                </a:cubicBezTo>
                <a:cubicBezTo>
                  <a:pt x="2942" y="3452"/>
                  <a:pt x="2942" y="3452"/>
                  <a:pt x="2942" y="3452"/>
                </a:cubicBezTo>
                <a:cubicBezTo>
                  <a:pt x="2903" y="3360"/>
                  <a:pt x="2903" y="3360"/>
                  <a:pt x="2903" y="3360"/>
                </a:cubicBezTo>
                <a:cubicBezTo>
                  <a:pt x="2837" y="3386"/>
                  <a:pt x="2837" y="3386"/>
                  <a:pt x="2837" y="3386"/>
                </a:cubicBezTo>
                <a:cubicBezTo>
                  <a:pt x="2628" y="3412"/>
                  <a:pt x="2628" y="3412"/>
                  <a:pt x="2628" y="3412"/>
                </a:cubicBezTo>
                <a:cubicBezTo>
                  <a:pt x="2576" y="3386"/>
                  <a:pt x="2576" y="3386"/>
                  <a:pt x="2576" y="3386"/>
                </a:cubicBezTo>
                <a:cubicBezTo>
                  <a:pt x="2328" y="3478"/>
                  <a:pt x="2328" y="3478"/>
                  <a:pt x="2328" y="3478"/>
                </a:cubicBezTo>
                <a:cubicBezTo>
                  <a:pt x="2288" y="3439"/>
                  <a:pt x="2288" y="3439"/>
                  <a:pt x="2288" y="3439"/>
                </a:cubicBezTo>
                <a:cubicBezTo>
                  <a:pt x="2119" y="3426"/>
                  <a:pt x="2119" y="3426"/>
                  <a:pt x="2119" y="3426"/>
                </a:cubicBezTo>
                <a:cubicBezTo>
                  <a:pt x="2053" y="3374"/>
                  <a:pt x="2053" y="3374"/>
                  <a:pt x="2053" y="3374"/>
                </a:cubicBezTo>
                <a:cubicBezTo>
                  <a:pt x="2040" y="3439"/>
                  <a:pt x="2040" y="3439"/>
                  <a:pt x="2040" y="3439"/>
                </a:cubicBezTo>
                <a:cubicBezTo>
                  <a:pt x="2001" y="3426"/>
                  <a:pt x="2001" y="3426"/>
                  <a:pt x="2001" y="3426"/>
                </a:cubicBezTo>
                <a:cubicBezTo>
                  <a:pt x="1975" y="3596"/>
                  <a:pt x="1975" y="3596"/>
                  <a:pt x="1975" y="3596"/>
                </a:cubicBezTo>
                <a:cubicBezTo>
                  <a:pt x="2210" y="3583"/>
                  <a:pt x="2210" y="3583"/>
                  <a:pt x="2210" y="3583"/>
                </a:cubicBezTo>
                <a:cubicBezTo>
                  <a:pt x="2354" y="3543"/>
                  <a:pt x="2354" y="3543"/>
                  <a:pt x="2354" y="3543"/>
                </a:cubicBezTo>
                <a:cubicBezTo>
                  <a:pt x="2537" y="3583"/>
                  <a:pt x="2537" y="3583"/>
                  <a:pt x="2537" y="3583"/>
                </a:cubicBezTo>
                <a:cubicBezTo>
                  <a:pt x="2550" y="3648"/>
                  <a:pt x="2550" y="3648"/>
                  <a:pt x="2550" y="3648"/>
                </a:cubicBezTo>
                <a:cubicBezTo>
                  <a:pt x="3073" y="3504"/>
                  <a:pt x="3073" y="3504"/>
                  <a:pt x="3073" y="3504"/>
                </a:cubicBezTo>
                <a:cubicBezTo>
                  <a:pt x="3112" y="3465"/>
                  <a:pt x="3112" y="3465"/>
                  <a:pt x="3112" y="3465"/>
                </a:cubicBezTo>
                <a:cubicBezTo>
                  <a:pt x="3138" y="3478"/>
                  <a:pt x="3138" y="3478"/>
                  <a:pt x="3138" y="3478"/>
                </a:cubicBezTo>
                <a:cubicBezTo>
                  <a:pt x="3191" y="3491"/>
                  <a:pt x="3191" y="3491"/>
                  <a:pt x="3191" y="3491"/>
                </a:cubicBezTo>
                <a:cubicBezTo>
                  <a:pt x="3204" y="3321"/>
                  <a:pt x="3204" y="3321"/>
                  <a:pt x="3204" y="3321"/>
                </a:cubicBezTo>
                <a:lnTo>
                  <a:pt x="3151" y="3321"/>
                </a:lnTo>
                <a:close/>
                <a:moveTo>
                  <a:pt x="1661" y="2824"/>
                </a:moveTo>
                <a:lnTo>
                  <a:pt x="1661" y="2824"/>
                </a:lnTo>
                <a:cubicBezTo>
                  <a:pt x="1465" y="2550"/>
                  <a:pt x="1465" y="2550"/>
                  <a:pt x="1465" y="2550"/>
                </a:cubicBezTo>
                <a:cubicBezTo>
                  <a:pt x="1452" y="2445"/>
                  <a:pt x="1452" y="2445"/>
                  <a:pt x="1452" y="2445"/>
                </a:cubicBezTo>
                <a:cubicBezTo>
                  <a:pt x="1609" y="2497"/>
                  <a:pt x="1609" y="2497"/>
                  <a:pt x="1609" y="2497"/>
                </a:cubicBezTo>
                <a:cubicBezTo>
                  <a:pt x="1609" y="2563"/>
                  <a:pt x="1609" y="2563"/>
                  <a:pt x="1609" y="2563"/>
                </a:cubicBezTo>
                <a:cubicBezTo>
                  <a:pt x="1791" y="2458"/>
                  <a:pt x="1791" y="2458"/>
                  <a:pt x="1791" y="2458"/>
                </a:cubicBezTo>
                <a:cubicBezTo>
                  <a:pt x="1713" y="2380"/>
                  <a:pt x="1713" y="2380"/>
                  <a:pt x="1713" y="2380"/>
                </a:cubicBezTo>
                <a:cubicBezTo>
                  <a:pt x="1674" y="2432"/>
                  <a:pt x="1674" y="2432"/>
                  <a:pt x="1674" y="2432"/>
                </a:cubicBezTo>
                <a:cubicBezTo>
                  <a:pt x="1635" y="2406"/>
                  <a:pt x="1635" y="2406"/>
                  <a:pt x="1635" y="2406"/>
                </a:cubicBezTo>
                <a:cubicBezTo>
                  <a:pt x="1596" y="2301"/>
                  <a:pt x="1596" y="2301"/>
                  <a:pt x="1596" y="2301"/>
                </a:cubicBezTo>
                <a:cubicBezTo>
                  <a:pt x="1530" y="2275"/>
                  <a:pt x="1530" y="2275"/>
                  <a:pt x="1530" y="2275"/>
                </a:cubicBezTo>
                <a:cubicBezTo>
                  <a:pt x="1569" y="2223"/>
                  <a:pt x="1569" y="2223"/>
                  <a:pt x="1569" y="2223"/>
                </a:cubicBezTo>
                <a:cubicBezTo>
                  <a:pt x="1504" y="2223"/>
                  <a:pt x="1504" y="2223"/>
                  <a:pt x="1504" y="2223"/>
                </a:cubicBezTo>
                <a:cubicBezTo>
                  <a:pt x="1452" y="2262"/>
                  <a:pt x="1452" y="2262"/>
                  <a:pt x="1452" y="2262"/>
                </a:cubicBezTo>
                <a:cubicBezTo>
                  <a:pt x="1360" y="2223"/>
                  <a:pt x="1360" y="2223"/>
                  <a:pt x="1360" y="2223"/>
                </a:cubicBezTo>
                <a:cubicBezTo>
                  <a:pt x="1177" y="2184"/>
                  <a:pt x="1177" y="2184"/>
                  <a:pt x="1177" y="2184"/>
                </a:cubicBezTo>
                <a:cubicBezTo>
                  <a:pt x="1046" y="2118"/>
                  <a:pt x="1046" y="2118"/>
                  <a:pt x="1046" y="2118"/>
                </a:cubicBezTo>
                <a:cubicBezTo>
                  <a:pt x="916" y="2236"/>
                  <a:pt x="916" y="2236"/>
                  <a:pt x="916" y="2236"/>
                </a:cubicBezTo>
                <a:cubicBezTo>
                  <a:pt x="837" y="2249"/>
                  <a:pt x="837" y="2249"/>
                  <a:pt x="837" y="2249"/>
                </a:cubicBezTo>
                <a:cubicBezTo>
                  <a:pt x="811" y="2353"/>
                  <a:pt x="811" y="2353"/>
                  <a:pt x="811" y="2353"/>
                </a:cubicBezTo>
                <a:cubicBezTo>
                  <a:pt x="759" y="2406"/>
                  <a:pt x="759" y="2406"/>
                  <a:pt x="759" y="2406"/>
                </a:cubicBezTo>
                <a:cubicBezTo>
                  <a:pt x="942" y="2523"/>
                  <a:pt x="942" y="2523"/>
                  <a:pt x="942" y="2523"/>
                </a:cubicBezTo>
                <a:cubicBezTo>
                  <a:pt x="1020" y="2694"/>
                  <a:pt x="1020" y="2694"/>
                  <a:pt x="1020" y="2694"/>
                </a:cubicBezTo>
                <a:cubicBezTo>
                  <a:pt x="1007" y="2772"/>
                  <a:pt x="1007" y="2772"/>
                  <a:pt x="1007" y="2772"/>
                </a:cubicBezTo>
                <a:cubicBezTo>
                  <a:pt x="1059" y="2837"/>
                  <a:pt x="1059" y="2837"/>
                  <a:pt x="1059" y="2837"/>
                </a:cubicBezTo>
                <a:cubicBezTo>
                  <a:pt x="1073" y="2903"/>
                  <a:pt x="1073" y="2903"/>
                  <a:pt x="1073" y="2903"/>
                </a:cubicBezTo>
                <a:cubicBezTo>
                  <a:pt x="1177" y="2942"/>
                  <a:pt x="1177" y="2942"/>
                  <a:pt x="1177" y="2942"/>
                </a:cubicBezTo>
                <a:cubicBezTo>
                  <a:pt x="1177" y="2824"/>
                  <a:pt x="1177" y="2824"/>
                  <a:pt x="1177" y="2824"/>
                </a:cubicBezTo>
                <a:cubicBezTo>
                  <a:pt x="1229" y="2785"/>
                  <a:pt x="1229" y="2785"/>
                  <a:pt x="1229" y="2785"/>
                </a:cubicBezTo>
                <a:cubicBezTo>
                  <a:pt x="1255" y="2851"/>
                  <a:pt x="1255" y="2851"/>
                  <a:pt x="1255" y="2851"/>
                </a:cubicBezTo>
                <a:cubicBezTo>
                  <a:pt x="1373" y="2916"/>
                  <a:pt x="1373" y="2916"/>
                  <a:pt x="1373" y="2916"/>
                </a:cubicBezTo>
                <a:cubicBezTo>
                  <a:pt x="1360" y="3020"/>
                  <a:pt x="1360" y="3020"/>
                  <a:pt x="1360" y="3020"/>
                </a:cubicBezTo>
                <a:cubicBezTo>
                  <a:pt x="1439" y="3086"/>
                  <a:pt x="1439" y="3086"/>
                  <a:pt x="1439" y="3086"/>
                </a:cubicBezTo>
                <a:cubicBezTo>
                  <a:pt x="1452" y="2903"/>
                  <a:pt x="1452" y="2903"/>
                  <a:pt x="1452" y="2903"/>
                </a:cubicBezTo>
                <a:cubicBezTo>
                  <a:pt x="1517" y="2863"/>
                  <a:pt x="1517" y="2863"/>
                  <a:pt x="1517" y="2863"/>
                </a:cubicBezTo>
                <a:cubicBezTo>
                  <a:pt x="1609" y="2968"/>
                  <a:pt x="1609" y="2968"/>
                  <a:pt x="1609" y="2968"/>
                </a:cubicBezTo>
                <a:cubicBezTo>
                  <a:pt x="1713" y="3007"/>
                  <a:pt x="1713" y="3007"/>
                  <a:pt x="1713" y="3007"/>
                </a:cubicBezTo>
                <a:cubicBezTo>
                  <a:pt x="1687" y="2955"/>
                  <a:pt x="1687" y="2955"/>
                  <a:pt x="1687" y="2955"/>
                </a:cubicBezTo>
                <a:lnTo>
                  <a:pt x="1661" y="2824"/>
                </a:lnTo>
                <a:close/>
                <a:moveTo>
                  <a:pt x="2550" y="144"/>
                </a:moveTo>
                <a:lnTo>
                  <a:pt x="2550" y="144"/>
                </a:lnTo>
                <a:cubicBezTo>
                  <a:pt x="2550" y="52"/>
                  <a:pt x="2550" y="52"/>
                  <a:pt x="2550" y="52"/>
                </a:cubicBezTo>
                <a:cubicBezTo>
                  <a:pt x="2432" y="0"/>
                  <a:pt x="2432" y="0"/>
                  <a:pt x="2432" y="0"/>
                </a:cubicBezTo>
                <a:cubicBezTo>
                  <a:pt x="2380" y="39"/>
                  <a:pt x="2380" y="39"/>
                  <a:pt x="2380" y="39"/>
                </a:cubicBezTo>
                <a:cubicBezTo>
                  <a:pt x="2393" y="117"/>
                  <a:pt x="2393" y="117"/>
                  <a:pt x="2393" y="117"/>
                </a:cubicBezTo>
                <a:cubicBezTo>
                  <a:pt x="2354" y="235"/>
                  <a:pt x="2354" y="235"/>
                  <a:pt x="2354" y="235"/>
                </a:cubicBezTo>
                <a:cubicBezTo>
                  <a:pt x="2119" y="366"/>
                  <a:pt x="2119" y="366"/>
                  <a:pt x="2119" y="366"/>
                </a:cubicBezTo>
                <a:cubicBezTo>
                  <a:pt x="1948" y="327"/>
                  <a:pt x="1948" y="327"/>
                  <a:pt x="1948" y="327"/>
                </a:cubicBezTo>
                <a:cubicBezTo>
                  <a:pt x="1870" y="340"/>
                  <a:pt x="1870" y="340"/>
                  <a:pt x="1870" y="340"/>
                </a:cubicBezTo>
                <a:cubicBezTo>
                  <a:pt x="1765" y="274"/>
                  <a:pt x="1765" y="274"/>
                  <a:pt x="1765" y="274"/>
                </a:cubicBezTo>
                <a:cubicBezTo>
                  <a:pt x="1661" y="288"/>
                  <a:pt x="1661" y="288"/>
                  <a:pt x="1661" y="288"/>
                </a:cubicBezTo>
                <a:cubicBezTo>
                  <a:pt x="1530" y="379"/>
                  <a:pt x="1530" y="379"/>
                  <a:pt x="1530" y="379"/>
                </a:cubicBezTo>
                <a:cubicBezTo>
                  <a:pt x="1321" y="445"/>
                  <a:pt x="1321" y="445"/>
                  <a:pt x="1321" y="445"/>
                </a:cubicBezTo>
                <a:cubicBezTo>
                  <a:pt x="1190" y="510"/>
                  <a:pt x="1190" y="510"/>
                  <a:pt x="1190" y="510"/>
                </a:cubicBezTo>
                <a:cubicBezTo>
                  <a:pt x="1099" y="549"/>
                  <a:pt x="1099" y="549"/>
                  <a:pt x="1099" y="549"/>
                </a:cubicBezTo>
                <a:cubicBezTo>
                  <a:pt x="1099" y="588"/>
                  <a:pt x="1099" y="588"/>
                  <a:pt x="1099" y="588"/>
                </a:cubicBezTo>
                <a:cubicBezTo>
                  <a:pt x="955" y="667"/>
                  <a:pt x="955" y="667"/>
                  <a:pt x="955" y="667"/>
                </a:cubicBezTo>
                <a:cubicBezTo>
                  <a:pt x="824" y="667"/>
                  <a:pt x="824" y="667"/>
                  <a:pt x="824" y="667"/>
                </a:cubicBezTo>
                <a:cubicBezTo>
                  <a:pt x="732" y="811"/>
                  <a:pt x="732" y="811"/>
                  <a:pt x="732" y="811"/>
                </a:cubicBezTo>
                <a:cubicBezTo>
                  <a:pt x="654" y="837"/>
                  <a:pt x="654" y="837"/>
                  <a:pt x="654" y="837"/>
                </a:cubicBezTo>
                <a:cubicBezTo>
                  <a:pt x="589" y="850"/>
                  <a:pt x="589" y="850"/>
                  <a:pt x="589" y="850"/>
                </a:cubicBezTo>
                <a:cubicBezTo>
                  <a:pt x="445" y="902"/>
                  <a:pt x="445" y="902"/>
                  <a:pt x="445" y="902"/>
                </a:cubicBezTo>
                <a:cubicBezTo>
                  <a:pt x="471" y="1046"/>
                  <a:pt x="471" y="1046"/>
                  <a:pt x="471" y="1046"/>
                </a:cubicBezTo>
                <a:cubicBezTo>
                  <a:pt x="419" y="1190"/>
                  <a:pt x="419" y="1190"/>
                  <a:pt x="419" y="1190"/>
                </a:cubicBezTo>
                <a:cubicBezTo>
                  <a:pt x="393" y="1294"/>
                  <a:pt x="393" y="1294"/>
                  <a:pt x="393" y="1294"/>
                </a:cubicBezTo>
                <a:cubicBezTo>
                  <a:pt x="288" y="1360"/>
                  <a:pt x="288" y="1360"/>
                  <a:pt x="288" y="1360"/>
                </a:cubicBezTo>
                <a:cubicBezTo>
                  <a:pt x="288" y="1451"/>
                  <a:pt x="288" y="1451"/>
                  <a:pt x="288" y="1451"/>
                </a:cubicBezTo>
                <a:cubicBezTo>
                  <a:pt x="222" y="1569"/>
                  <a:pt x="222" y="1569"/>
                  <a:pt x="222" y="1569"/>
                </a:cubicBezTo>
                <a:cubicBezTo>
                  <a:pt x="222" y="1621"/>
                  <a:pt x="222" y="1621"/>
                  <a:pt x="222" y="1621"/>
                </a:cubicBezTo>
                <a:cubicBezTo>
                  <a:pt x="262" y="1648"/>
                  <a:pt x="262" y="1648"/>
                  <a:pt x="262" y="1648"/>
                </a:cubicBezTo>
                <a:cubicBezTo>
                  <a:pt x="288" y="1700"/>
                  <a:pt x="288" y="1700"/>
                  <a:pt x="288" y="1700"/>
                </a:cubicBezTo>
                <a:cubicBezTo>
                  <a:pt x="379" y="1765"/>
                  <a:pt x="379" y="1765"/>
                  <a:pt x="379" y="1765"/>
                </a:cubicBezTo>
                <a:cubicBezTo>
                  <a:pt x="471" y="1843"/>
                  <a:pt x="471" y="1843"/>
                  <a:pt x="471" y="1843"/>
                </a:cubicBezTo>
                <a:cubicBezTo>
                  <a:pt x="536" y="1804"/>
                  <a:pt x="536" y="1804"/>
                  <a:pt x="536" y="1804"/>
                </a:cubicBezTo>
                <a:cubicBezTo>
                  <a:pt x="654" y="1804"/>
                  <a:pt x="654" y="1804"/>
                  <a:pt x="654" y="1804"/>
                </a:cubicBezTo>
                <a:cubicBezTo>
                  <a:pt x="693" y="1883"/>
                  <a:pt x="693" y="1883"/>
                  <a:pt x="693" y="1883"/>
                </a:cubicBezTo>
                <a:cubicBezTo>
                  <a:pt x="536" y="1909"/>
                  <a:pt x="536" y="1909"/>
                  <a:pt x="536" y="1909"/>
                </a:cubicBezTo>
                <a:cubicBezTo>
                  <a:pt x="523" y="1948"/>
                  <a:pt x="523" y="1948"/>
                  <a:pt x="523" y="1948"/>
                </a:cubicBezTo>
                <a:cubicBezTo>
                  <a:pt x="589" y="1987"/>
                  <a:pt x="589" y="1987"/>
                  <a:pt x="589" y="1987"/>
                </a:cubicBezTo>
                <a:cubicBezTo>
                  <a:pt x="719" y="2184"/>
                  <a:pt x="719" y="2184"/>
                  <a:pt x="719" y="2184"/>
                </a:cubicBezTo>
                <a:cubicBezTo>
                  <a:pt x="785" y="2118"/>
                  <a:pt x="785" y="2118"/>
                  <a:pt x="785" y="2118"/>
                </a:cubicBezTo>
                <a:cubicBezTo>
                  <a:pt x="863" y="2157"/>
                  <a:pt x="863" y="2157"/>
                  <a:pt x="863" y="2157"/>
                </a:cubicBezTo>
                <a:cubicBezTo>
                  <a:pt x="981" y="2131"/>
                  <a:pt x="981" y="2131"/>
                  <a:pt x="981" y="2131"/>
                </a:cubicBezTo>
                <a:cubicBezTo>
                  <a:pt x="1046" y="2079"/>
                  <a:pt x="1046" y="2079"/>
                  <a:pt x="1046" y="2079"/>
                </a:cubicBezTo>
                <a:cubicBezTo>
                  <a:pt x="1164" y="2105"/>
                  <a:pt x="1164" y="2105"/>
                  <a:pt x="1164" y="2105"/>
                </a:cubicBezTo>
                <a:cubicBezTo>
                  <a:pt x="1242" y="2040"/>
                  <a:pt x="1242" y="2040"/>
                  <a:pt x="1242" y="2040"/>
                </a:cubicBezTo>
                <a:cubicBezTo>
                  <a:pt x="1295" y="2079"/>
                  <a:pt x="1295" y="2079"/>
                  <a:pt x="1295" y="2079"/>
                </a:cubicBezTo>
                <a:cubicBezTo>
                  <a:pt x="1347" y="2053"/>
                  <a:pt x="1347" y="2053"/>
                  <a:pt x="1347" y="2053"/>
                </a:cubicBezTo>
                <a:cubicBezTo>
                  <a:pt x="1543" y="2105"/>
                  <a:pt x="1543" y="2105"/>
                  <a:pt x="1543" y="2105"/>
                </a:cubicBezTo>
                <a:cubicBezTo>
                  <a:pt x="1543" y="2157"/>
                  <a:pt x="1543" y="2157"/>
                  <a:pt x="1543" y="2157"/>
                </a:cubicBezTo>
                <a:cubicBezTo>
                  <a:pt x="1478" y="2171"/>
                  <a:pt x="1478" y="2171"/>
                  <a:pt x="1478" y="2171"/>
                </a:cubicBezTo>
                <a:cubicBezTo>
                  <a:pt x="1504" y="2223"/>
                  <a:pt x="1504" y="2223"/>
                  <a:pt x="1504" y="2223"/>
                </a:cubicBezTo>
                <a:cubicBezTo>
                  <a:pt x="1569" y="2223"/>
                  <a:pt x="1569" y="2223"/>
                  <a:pt x="1569" y="2223"/>
                </a:cubicBezTo>
                <a:cubicBezTo>
                  <a:pt x="1726" y="2157"/>
                  <a:pt x="1726" y="2157"/>
                  <a:pt x="1726" y="2157"/>
                </a:cubicBezTo>
                <a:cubicBezTo>
                  <a:pt x="1831" y="2249"/>
                  <a:pt x="1831" y="2249"/>
                  <a:pt x="1831" y="2249"/>
                </a:cubicBezTo>
                <a:cubicBezTo>
                  <a:pt x="1975" y="2275"/>
                  <a:pt x="1975" y="2275"/>
                  <a:pt x="1975" y="2275"/>
                </a:cubicBezTo>
                <a:cubicBezTo>
                  <a:pt x="1909" y="2118"/>
                  <a:pt x="1909" y="2118"/>
                  <a:pt x="1909" y="2118"/>
                </a:cubicBezTo>
                <a:cubicBezTo>
                  <a:pt x="1909" y="2027"/>
                  <a:pt x="1909" y="2027"/>
                  <a:pt x="1909" y="2027"/>
                </a:cubicBezTo>
                <a:cubicBezTo>
                  <a:pt x="1739" y="1935"/>
                  <a:pt x="1739" y="1935"/>
                  <a:pt x="1739" y="1935"/>
                </a:cubicBezTo>
                <a:cubicBezTo>
                  <a:pt x="1596" y="1922"/>
                  <a:pt x="1596" y="1922"/>
                  <a:pt x="1596" y="1922"/>
                </a:cubicBezTo>
                <a:cubicBezTo>
                  <a:pt x="1556" y="1857"/>
                  <a:pt x="1556" y="1857"/>
                  <a:pt x="1556" y="1857"/>
                </a:cubicBezTo>
                <a:cubicBezTo>
                  <a:pt x="1491" y="1883"/>
                  <a:pt x="1491" y="1883"/>
                  <a:pt x="1491" y="1883"/>
                </a:cubicBezTo>
                <a:cubicBezTo>
                  <a:pt x="1439" y="1817"/>
                  <a:pt x="1439" y="1817"/>
                  <a:pt x="1439" y="1817"/>
                </a:cubicBezTo>
                <a:cubicBezTo>
                  <a:pt x="1360" y="1830"/>
                  <a:pt x="1360" y="1830"/>
                  <a:pt x="1360" y="1830"/>
                </a:cubicBezTo>
                <a:cubicBezTo>
                  <a:pt x="1255" y="1817"/>
                  <a:pt x="1255" y="1817"/>
                  <a:pt x="1255" y="1817"/>
                </a:cubicBezTo>
                <a:cubicBezTo>
                  <a:pt x="1412" y="1673"/>
                  <a:pt x="1412" y="1673"/>
                  <a:pt x="1412" y="1673"/>
                </a:cubicBezTo>
                <a:cubicBezTo>
                  <a:pt x="1334" y="1595"/>
                  <a:pt x="1334" y="1595"/>
                  <a:pt x="1334" y="1595"/>
                </a:cubicBezTo>
                <a:cubicBezTo>
                  <a:pt x="1373" y="1530"/>
                  <a:pt x="1373" y="1530"/>
                  <a:pt x="1373" y="1530"/>
                </a:cubicBezTo>
                <a:cubicBezTo>
                  <a:pt x="1439" y="1543"/>
                  <a:pt x="1439" y="1543"/>
                  <a:pt x="1439" y="1543"/>
                </a:cubicBezTo>
                <a:cubicBezTo>
                  <a:pt x="1439" y="1634"/>
                  <a:pt x="1439" y="1634"/>
                  <a:pt x="1439" y="1634"/>
                </a:cubicBezTo>
                <a:cubicBezTo>
                  <a:pt x="1543" y="1569"/>
                  <a:pt x="1543" y="1569"/>
                  <a:pt x="1543" y="1569"/>
                </a:cubicBezTo>
                <a:cubicBezTo>
                  <a:pt x="1491" y="1491"/>
                  <a:pt x="1491" y="1491"/>
                  <a:pt x="1491" y="1491"/>
                </a:cubicBezTo>
                <a:cubicBezTo>
                  <a:pt x="1295" y="1360"/>
                  <a:pt x="1295" y="1360"/>
                  <a:pt x="1295" y="1360"/>
                </a:cubicBezTo>
                <a:cubicBezTo>
                  <a:pt x="1125" y="1190"/>
                  <a:pt x="1125" y="1190"/>
                  <a:pt x="1125" y="1190"/>
                </a:cubicBezTo>
                <a:cubicBezTo>
                  <a:pt x="1138" y="941"/>
                  <a:pt x="1138" y="941"/>
                  <a:pt x="1138" y="941"/>
                </a:cubicBezTo>
                <a:cubicBezTo>
                  <a:pt x="1216" y="850"/>
                  <a:pt x="1216" y="850"/>
                  <a:pt x="1216" y="850"/>
                </a:cubicBezTo>
                <a:cubicBezTo>
                  <a:pt x="1242" y="915"/>
                  <a:pt x="1242" y="915"/>
                  <a:pt x="1242" y="915"/>
                </a:cubicBezTo>
                <a:cubicBezTo>
                  <a:pt x="1203" y="968"/>
                  <a:pt x="1203" y="968"/>
                  <a:pt x="1203" y="968"/>
                </a:cubicBezTo>
                <a:cubicBezTo>
                  <a:pt x="1386" y="1033"/>
                  <a:pt x="1386" y="1033"/>
                  <a:pt x="1386" y="1033"/>
                </a:cubicBezTo>
                <a:cubicBezTo>
                  <a:pt x="1412" y="1098"/>
                  <a:pt x="1412" y="1098"/>
                  <a:pt x="1412" y="1098"/>
                </a:cubicBezTo>
                <a:cubicBezTo>
                  <a:pt x="1478" y="1177"/>
                  <a:pt x="1478" y="1177"/>
                  <a:pt x="1478" y="1177"/>
                </a:cubicBezTo>
                <a:cubicBezTo>
                  <a:pt x="1635" y="1150"/>
                  <a:pt x="1635" y="1150"/>
                  <a:pt x="1635" y="1150"/>
                </a:cubicBezTo>
                <a:cubicBezTo>
                  <a:pt x="1452" y="1059"/>
                  <a:pt x="1452" y="1059"/>
                  <a:pt x="1452" y="1059"/>
                </a:cubicBezTo>
                <a:cubicBezTo>
                  <a:pt x="1465" y="994"/>
                  <a:pt x="1465" y="994"/>
                  <a:pt x="1465" y="994"/>
                </a:cubicBezTo>
                <a:cubicBezTo>
                  <a:pt x="1556" y="994"/>
                  <a:pt x="1556" y="994"/>
                  <a:pt x="1556" y="994"/>
                </a:cubicBezTo>
                <a:cubicBezTo>
                  <a:pt x="1609" y="1059"/>
                  <a:pt x="1609" y="1059"/>
                  <a:pt x="1609" y="1059"/>
                </a:cubicBezTo>
                <a:cubicBezTo>
                  <a:pt x="1713" y="1111"/>
                  <a:pt x="1713" y="1111"/>
                  <a:pt x="1713" y="1111"/>
                </a:cubicBezTo>
                <a:cubicBezTo>
                  <a:pt x="1713" y="1046"/>
                  <a:pt x="1713" y="1046"/>
                  <a:pt x="1713" y="1046"/>
                </a:cubicBezTo>
                <a:cubicBezTo>
                  <a:pt x="1569" y="954"/>
                  <a:pt x="1569" y="954"/>
                  <a:pt x="1569" y="954"/>
                </a:cubicBezTo>
                <a:cubicBezTo>
                  <a:pt x="1635" y="915"/>
                  <a:pt x="1635" y="915"/>
                  <a:pt x="1635" y="915"/>
                </a:cubicBezTo>
                <a:cubicBezTo>
                  <a:pt x="1831" y="994"/>
                  <a:pt x="1831" y="994"/>
                  <a:pt x="1831" y="994"/>
                </a:cubicBezTo>
                <a:cubicBezTo>
                  <a:pt x="1791" y="915"/>
                  <a:pt x="1791" y="915"/>
                  <a:pt x="1791" y="915"/>
                </a:cubicBezTo>
                <a:cubicBezTo>
                  <a:pt x="1622" y="876"/>
                  <a:pt x="1622" y="876"/>
                  <a:pt x="1622" y="876"/>
                </a:cubicBezTo>
                <a:cubicBezTo>
                  <a:pt x="1596" y="824"/>
                  <a:pt x="1596" y="824"/>
                  <a:pt x="1596" y="824"/>
                </a:cubicBezTo>
                <a:cubicBezTo>
                  <a:pt x="1530" y="771"/>
                  <a:pt x="1530" y="771"/>
                  <a:pt x="1530" y="771"/>
                </a:cubicBezTo>
                <a:cubicBezTo>
                  <a:pt x="1543" y="706"/>
                  <a:pt x="1543" y="706"/>
                  <a:pt x="1543" y="706"/>
                </a:cubicBezTo>
                <a:cubicBezTo>
                  <a:pt x="1661" y="719"/>
                  <a:pt x="1661" y="719"/>
                  <a:pt x="1661" y="719"/>
                </a:cubicBezTo>
                <a:cubicBezTo>
                  <a:pt x="1805" y="562"/>
                  <a:pt x="1805" y="562"/>
                  <a:pt x="1805" y="562"/>
                </a:cubicBezTo>
                <a:cubicBezTo>
                  <a:pt x="1896" y="602"/>
                  <a:pt x="1896" y="602"/>
                  <a:pt x="1896" y="602"/>
                </a:cubicBezTo>
                <a:cubicBezTo>
                  <a:pt x="2027" y="484"/>
                  <a:pt x="2027" y="484"/>
                  <a:pt x="2027" y="484"/>
                </a:cubicBezTo>
                <a:cubicBezTo>
                  <a:pt x="2262" y="497"/>
                  <a:pt x="2262" y="497"/>
                  <a:pt x="2262" y="497"/>
                </a:cubicBezTo>
                <a:cubicBezTo>
                  <a:pt x="2445" y="497"/>
                  <a:pt x="2445" y="497"/>
                  <a:pt x="2445" y="497"/>
                </a:cubicBezTo>
                <a:cubicBezTo>
                  <a:pt x="2498" y="340"/>
                  <a:pt x="2498" y="340"/>
                  <a:pt x="2498" y="340"/>
                </a:cubicBezTo>
                <a:cubicBezTo>
                  <a:pt x="2471" y="196"/>
                  <a:pt x="2471" y="196"/>
                  <a:pt x="2471" y="196"/>
                </a:cubicBezTo>
                <a:lnTo>
                  <a:pt x="2550" y="144"/>
                </a:lnTo>
                <a:close/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3" name="Freeform 4">
            <a:extLst>
              <a:ext uri="{FF2B5EF4-FFF2-40B4-BE49-F238E27FC236}">
                <a16:creationId xmlns:a16="http://schemas.microsoft.com/office/drawing/2014/main" id="{7DF3FE8D-6D0A-F703-9F8E-5F2D1979A7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24368" y="3240024"/>
            <a:ext cx="2070347" cy="1456969"/>
          </a:xfrm>
          <a:custGeom>
            <a:avLst/>
            <a:gdLst>
              <a:gd name="T0" fmla="*/ 5086 w 5911"/>
              <a:gd name="T1" fmla="*/ 2511 h 4159"/>
              <a:gd name="T2" fmla="*/ 5413 w 5911"/>
              <a:gd name="T3" fmla="*/ 2197 h 4159"/>
              <a:gd name="T4" fmla="*/ 5531 w 5911"/>
              <a:gd name="T5" fmla="*/ 1870 h 4159"/>
              <a:gd name="T6" fmla="*/ 5845 w 5911"/>
              <a:gd name="T7" fmla="*/ 1138 h 4159"/>
              <a:gd name="T8" fmla="*/ 5714 w 5911"/>
              <a:gd name="T9" fmla="*/ 928 h 4159"/>
              <a:gd name="T10" fmla="*/ 5361 w 5911"/>
              <a:gd name="T11" fmla="*/ 575 h 4159"/>
              <a:gd name="T12" fmla="*/ 4942 w 5911"/>
              <a:gd name="T13" fmla="*/ 680 h 4159"/>
              <a:gd name="T14" fmla="*/ 4668 w 5911"/>
              <a:gd name="T15" fmla="*/ 628 h 4159"/>
              <a:gd name="T16" fmla="*/ 4197 w 5911"/>
              <a:gd name="T17" fmla="*/ 758 h 4159"/>
              <a:gd name="T18" fmla="*/ 3923 w 5911"/>
              <a:gd name="T19" fmla="*/ 536 h 4159"/>
              <a:gd name="T20" fmla="*/ 3452 w 5911"/>
              <a:gd name="T21" fmla="*/ 419 h 4159"/>
              <a:gd name="T22" fmla="*/ 3334 w 5911"/>
              <a:gd name="T23" fmla="*/ 52 h 4159"/>
              <a:gd name="T24" fmla="*/ 3047 w 5911"/>
              <a:gd name="T25" fmla="*/ 65 h 4159"/>
              <a:gd name="T26" fmla="*/ 2772 w 5911"/>
              <a:gd name="T27" fmla="*/ 340 h 4159"/>
              <a:gd name="T28" fmla="*/ 2380 w 5911"/>
              <a:gd name="T29" fmla="*/ 706 h 4159"/>
              <a:gd name="T30" fmla="*/ 2001 w 5911"/>
              <a:gd name="T31" fmla="*/ 994 h 4159"/>
              <a:gd name="T32" fmla="*/ 1857 w 5911"/>
              <a:gd name="T33" fmla="*/ 981 h 4159"/>
              <a:gd name="T34" fmla="*/ 1478 w 5911"/>
              <a:gd name="T35" fmla="*/ 1086 h 4159"/>
              <a:gd name="T36" fmla="*/ 1255 w 5911"/>
              <a:gd name="T37" fmla="*/ 942 h 4159"/>
              <a:gd name="T38" fmla="*/ 432 w 5911"/>
              <a:gd name="T39" fmla="*/ 1124 h 4159"/>
              <a:gd name="T40" fmla="*/ 262 w 5911"/>
              <a:gd name="T41" fmla="*/ 1478 h 4159"/>
              <a:gd name="T42" fmla="*/ 445 w 5911"/>
              <a:gd name="T43" fmla="*/ 1857 h 4159"/>
              <a:gd name="T44" fmla="*/ 157 w 5911"/>
              <a:gd name="T45" fmla="*/ 2641 h 4159"/>
              <a:gd name="T46" fmla="*/ 0 w 5911"/>
              <a:gd name="T47" fmla="*/ 3073 h 4159"/>
              <a:gd name="T48" fmla="*/ 915 w 5911"/>
              <a:gd name="T49" fmla="*/ 3151 h 4159"/>
              <a:gd name="T50" fmla="*/ 1452 w 5911"/>
              <a:gd name="T51" fmla="*/ 2981 h 4159"/>
              <a:gd name="T52" fmla="*/ 1844 w 5911"/>
              <a:gd name="T53" fmla="*/ 2628 h 4159"/>
              <a:gd name="T54" fmla="*/ 2511 w 5911"/>
              <a:gd name="T55" fmla="*/ 2798 h 4159"/>
              <a:gd name="T56" fmla="*/ 2929 w 5911"/>
              <a:gd name="T57" fmla="*/ 3308 h 4159"/>
              <a:gd name="T58" fmla="*/ 2916 w 5911"/>
              <a:gd name="T59" fmla="*/ 3491 h 4159"/>
              <a:gd name="T60" fmla="*/ 2667 w 5911"/>
              <a:gd name="T61" fmla="*/ 3465 h 4159"/>
              <a:gd name="T62" fmla="*/ 2615 w 5911"/>
              <a:gd name="T63" fmla="*/ 3988 h 4159"/>
              <a:gd name="T64" fmla="*/ 2680 w 5911"/>
              <a:gd name="T65" fmla="*/ 4158 h 4159"/>
              <a:gd name="T66" fmla="*/ 3073 w 5911"/>
              <a:gd name="T67" fmla="*/ 3975 h 4159"/>
              <a:gd name="T68" fmla="*/ 3034 w 5911"/>
              <a:gd name="T69" fmla="*/ 3831 h 4159"/>
              <a:gd name="T70" fmla="*/ 3060 w 5911"/>
              <a:gd name="T71" fmla="*/ 3452 h 4159"/>
              <a:gd name="T72" fmla="*/ 3216 w 5911"/>
              <a:gd name="T73" fmla="*/ 3478 h 4159"/>
              <a:gd name="T74" fmla="*/ 3596 w 5911"/>
              <a:gd name="T75" fmla="*/ 2916 h 4159"/>
              <a:gd name="T76" fmla="*/ 3831 w 5911"/>
              <a:gd name="T77" fmla="*/ 3099 h 4159"/>
              <a:gd name="T78" fmla="*/ 3622 w 5911"/>
              <a:gd name="T79" fmla="*/ 3164 h 4159"/>
              <a:gd name="T80" fmla="*/ 3883 w 5911"/>
              <a:gd name="T81" fmla="*/ 3295 h 4159"/>
              <a:gd name="T82" fmla="*/ 4289 w 5911"/>
              <a:gd name="T83" fmla="*/ 3125 h 4159"/>
              <a:gd name="T84" fmla="*/ 4014 w 5911"/>
              <a:gd name="T85" fmla="*/ 3622 h 4159"/>
              <a:gd name="T86" fmla="*/ 4302 w 5911"/>
              <a:gd name="T87" fmla="*/ 3648 h 4159"/>
              <a:gd name="T88" fmla="*/ 4511 w 5911"/>
              <a:gd name="T89" fmla="*/ 3871 h 4159"/>
              <a:gd name="T90" fmla="*/ 4785 w 5911"/>
              <a:gd name="T91" fmla="*/ 3844 h 4159"/>
              <a:gd name="T92" fmla="*/ 5034 w 5911"/>
              <a:gd name="T93" fmla="*/ 3504 h 4159"/>
              <a:gd name="T94" fmla="*/ 5165 w 5911"/>
              <a:gd name="T95" fmla="*/ 3360 h 4159"/>
              <a:gd name="T96" fmla="*/ 5400 w 5911"/>
              <a:gd name="T97" fmla="*/ 3178 h 4159"/>
              <a:gd name="T98" fmla="*/ 5256 w 5911"/>
              <a:gd name="T99" fmla="*/ 3112 h 4159"/>
              <a:gd name="T100" fmla="*/ 5113 w 5911"/>
              <a:gd name="T101" fmla="*/ 3269 h 4159"/>
              <a:gd name="T102" fmla="*/ 4825 w 5911"/>
              <a:gd name="T103" fmla="*/ 3178 h 4159"/>
              <a:gd name="T104" fmla="*/ 4419 w 5911"/>
              <a:gd name="T105" fmla="*/ 3099 h 4159"/>
              <a:gd name="T106" fmla="*/ 4315 w 5911"/>
              <a:gd name="T107" fmla="*/ 3060 h 4159"/>
              <a:gd name="T108" fmla="*/ 4603 w 5911"/>
              <a:gd name="T109" fmla="*/ 3007 h 4159"/>
              <a:gd name="T110" fmla="*/ 4772 w 5911"/>
              <a:gd name="T111" fmla="*/ 2772 h 4159"/>
              <a:gd name="T112" fmla="*/ 4772 w 5911"/>
              <a:gd name="T113" fmla="*/ 2628 h 4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5911" h="4159">
                <a:moveTo>
                  <a:pt x="4877" y="2707"/>
                </a:moveTo>
                <a:lnTo>
                  <a:pt x="4969" y="2550"/>
                </a:lnTo>
                <a:lnTo>
                  <a:pt x="5086" y="2511"/>
                </a:lnTo>
                <a:lnTo>
                  <a:pt x="5230" y="2367"/>
                </a:lnTo>
                <a:lnTo>
                  <a:pt x="5348" y="2236"/>
                </a:lnTo>
                <a:lnTo>
                  <a:pt x="5413" y="2197"/>
                </a:lnTo>
                <a:lnTo>
                  <a:pt x="5413" y="2105"/>
                </a:lnTo>
                <a:lnTo>
                  <a:pt x="5622" y="2001"/>
                </a:lnTo>
                <a:lnTo>
                  <a:pt x="5531" y="1870"/>
                </a:lnTo>
                <a:lnTo>
                  <a:pt x="5570" y="1661"/>
                </a:lnTo>
                <a:lnTo>
                  <a:pt x="5910" y="1281"/>
                </a:lnTo>
                <a:lnTo>
                  <a:pt x="5845" y="1138"/>
                </a:lnTo>
                <a:lnTo>
                  <a:pt x="5766" y="1099"/>
                </a:lnTo>
                <a:lnTo>
                  <a:pt x="5779" y="942"/>
                </a:lnTo>
                <a:lnTo>
                  <a:pt x="5714" y="928"/>
                </a:lnTo>
                <a:lnTo>
                  <a:pt x="5766" y="732"/>
                </a:lnTo>
                <a:lnTo>
                  <a:pt x="5662" y="588"/>
                </a:lnTo>
                <a:lnTo>
                  <a:pt x="5361" y="575"/>
                </a:lnTo>
                <a:lnTo>
                  <a:pt x="5269" y="641"/>
                </a:lnTo>
                <a:lnTo>
                  <a:pt x="5073" y="628"/>
                </a:lnTo>
                <a:lnTo>
                  <a:pt x="4942" y="680"/>
                </a:lnTo>
                <a:lnTo>
                  <a:pt x="4903" y="706"/>
                </a:lnTo>
                <a:lnTo>
                  <a:pt x="4785" y="732"/>
                </a:lnTo>
                <a:lnTo>
                  <a:pt x="4668" y="628"/>
                </a:lnTo>
                <a:lnTo>
                  <a:pt x="4550" y="719"/>
                </a:lnTo>
                <a:lnTo>
                  <a:pt x="4354" y="758"/>
                </a:lnTo>
                <a:lnTo>
                  <a:pt x="4197" y="758"/>
                </a:lnTo>
                <a:lnTo>
                  <a:pt x="4119" y="772"/>
                </a:lnTo>
                <a:lnTo>
                  <a:pt x="4040" y="732"/>
                </a:lnTo>
                <a:lnTo>
                  <a:pt x="3923" y="536"/>
                </a:lnTo>
                <a:lnTo>
                  <a:pt x="3779" y="484"/>
                </a:lnTo>
                <a:lnTo>
                  <a:pt x="3530" y="536"/>
                </a:lnTo>
                <a:lnTo>
                  <a:pt x="3452" y="419"/>
                </a:lnTo>
                <a:lnTo>
                  <a:pt x="3452" y="209"/>
                </a:lnTo>
                <a:lnTo>
                  <a:pt x="3360" y="157"/>
                </a:lnTo>
                <a:lnTo>
                  <a:pt x="3334" y="52"/>
                </a:lnTo>
                <a:lnTo>
                  <a:pt x="3190" y="0"/>
                </a:lnTo>
                <a:lnTo>
                  <a:pt x="3125" y="52"/>
                </a:lnTo>
                <a:lnTo>
                  <a:pt x="3047" y="65"/>
                </a:lnTo>
                <a:lnTo>
                  <a:pt x="2955" y="157"/>
                </a:lnTo>
                <a:lnTo>
                  <a:pt x="2811" y="183"/>
                </a:lnTo>
                <a:lnTo>
                  <a:pt x="2772" y="340"/>
                </a:lnTo>
                <a:lnTo>
                  <a:pt x="2589" y="353"/>
                </a:lnTo>
                <a:lnTo>
                  <a:pt x="2393" y="471"/>
                </a:lnTo>
                <a:lnTo>
                  <a:pt x="2380" y="706"/>
                </a:lnTo>
                <a:lnTo>
                  <a:pt x="2445" y="928"/>
                </a:lnTo>
                <a:lnTo>
                  <a:pt x="2236" y="889"/>
                </a:lnTo>
                <a:lnTo>
                  <a:pt x="2001" y="994"/>
                </a:lnTo>
                <a:lnTo>
                  <a:pt x="1909" y="863"/>
                </a:lnTo>
                <a:lnTo>
                  <a:pt x="1857" y="928"/>
                </a:lnTo>
                <a:lnTo>
                  <a:pt x="1857" y="981"/>
                </a:lnTo>
                <a:lnTo>
                  <a:pt x="1608" y="968"/>
                </a:lnTo>
                <a:lnTo>
                  <a:pt x="1530" y="1033"/>
                </a:lnTo>
                <a:lnTo>
                  <a:pt x="1478" y="1086"/>
                </a:lnTo>
                <a:lnTo>
                  <a:pt x="1425" y="1033"/>
                </a:lnTo>
                <a:lnTo>
                  <a:pt x="1321" y="1072"/>
                </a:lnTo>
                <a:lnTo>
                  <a:pt x="1255" y="942"/>
                </a:lnTo>
                <a:lnTo>
                  <a:pt x="1138" y="1007"/>
                </a:lnTo>
                <a:lnTo>
                  <a:pt x="667" y="994"/>
                </a:lnTo>
                <a:lnTo>
                  <a:pt x="432" y="1124"/>
                </a:lnTo>
                <a:lnTo>
                  <a:pt x="353" y="1242"/>
                </a:lnTo>
                <a:lnTo>
                  <a:pt x="196" y="1321"/>
                </a:lnTo>
                <a:lnTo>
                  <a:pt x="262" y="1478"/>
                </a:lnTo>
                <a:lnTo>
                  <a:pt x="366" y="1609"/>
                </a:lnTo>
                <a:lnTo>
                  <a:pt x="432" y="1791"/>
                </a:lnTo>
                <a:lnTo>
                  <a:pt x="445" y="1857"/>
                </a:lnTo>
                <a:lnTo>
                  <a:pt x="340" y="1948"/>
                </a:lnTo>
                <a:lnTo>
                  <a:pt x="78" y="2432"/>
                </a:lnTo>
                <a:lnTo>
                  <a:pt x="157" y="2641"/>
                </a:lnTo>
                <a:lnTo>
                  <a:pt x="209" y="2694"/>
                </a:lnTo>
                <a:lnTo>
                  <a:pt x="105" y="2720"/>
                </a:lnTo>
                <a:lnTo>
                  <a:pt x="0" y="3073"/>
                </a:lnTo>
                <a:lnTo>
                  <a:pt x="327" y="3243"/>
                </a:lnTo>
                <a:lnTo>
                  <a:pt x="484" y="3191"/>
                </a:lnTo>
                <a:lnTo>
                  <a:pt x="915" y="3151"/>
                </a:lnTo>
                <a:lnTo>
                  <a:pt x="1033" y="3256"/>
                </a:lnTo>
                <a:lnTo>
                  <a:pt x="1190" y="3086"/>
                </a:lnTo>
                <a:lnTo>
                  <a:pt x="1452" y="2981"/>
                </a:lnTo>
                <a:lnTo>
                  <a:pt x="1478" y="2864"/>
                </a:lnTo>
                <a:lnTo>
                  <a:pt x="1595" y="2785"/>
                </a:lnTo>
                <a:lnTo>
                  <a:pt x="1844" y="2628"/>
                </a:lnTo>
                <a:lnTo>
                  <a:pt x="2223" y="2707"/>
                </a:lnTo>
                <a:lnTo>
                  <a:pt x="2367" y="2668"/>
                </a:lnTo>
                <a:lnTo>
                  <a:pt x="2511" y="2798"/>
                </a:lnTo>
                <a:lnTo>
                  <a:pt x="2641" y="3034"/>
                </a:lnTo>
                <a:lnTo>
                  <a:pt x="2746" y="3060"/>
                </a:lnTo>
                <a:lnTo>
                  <a:pt x="2929" y="3308"/>
                </a:lnTo>
                <a:lnTo>
                  <a:pt x="3047" y="3360"/>
                </a:lnTo>
                <a:lnTo>
                  <a:pt x="3034" y="3452"/>
                </a:lnTo>
                <a:lnTo>
                  <a:pt x="2916" y="3491"/>
                </a:lnTo>
                <a:lnTo>
                  <a:pt x="2811" y="3478"/>
                </a:lnTo>
                <a:lnTo>
                  <a:pt x="2785" y="3530"/>
                </a:lnTo>
                <a:lnTo>
                  <a:pt x="2667" y="3465"/>
                </a:lnTo>
                <a:lnTo>
                  <a:pt x="2667" y="3583"/>
                </a:lnTo>
                <a:lnTo>
                  <a:pt x="2615" y="3923"/>
                </a:lnTo>
                <a:lnTo>
                  <a:pt x="2615" y="3988"/>
                </a:lnTo>
                <a:lnTo>
                  <a:pt x="2537" y="4106"/>
                </a:lnTo>
                <a:lnTo>
                  <a:pt x="2602" y="4158"/>
                </a:lnTo>
                <a:lnTo>
                  <a:pt x="2680" y="4158"/>
                </a:lnTo>
                <a:lnTo>
                  <a:pt x="2955" y="3962"/>
                </a:lnTo>
                <a:lnTo>
                  <a:pt x="3060" y="4040"/>
                </a:lnTo>
                <a:lnTo>
                  <a:pt x="3073" y="3975"/>
                </a:lnTo>
                <a:lnTo>
                  <a:pt x="2955" y="3858"/>
                </a:lnTo>
                <a:lnTo>
                  <a:pt x="2968" y="3766"/>
                </a:lnTo>
                <a:lnTo>
                  <a:pt x="3034" y="3831"/>
                </a:lnTo>
                <a:lnTo>
                  <a:pt x="3073" y="3740"/>
                </a:lnTo>
                <a:lnTo>
                  <a:pt x="3190" y="3530"/>
                </a:lnTo>
                <a:lnTo>
                  <a:pt x="3060" y="3452"/>
                </a:lnTo>
                <a:lnTo>
                  <a:pt x="3073" y="3387"/>
                </a:lnTo>
                <a:lnTo>
                  <a:pt x="3138" y="3400"/>
                </a:lnTo>
                <a:lnTo>
                  <a:pt x="3216" y="3478"/>
                </a:lnTo>
                <a:lnTo>
                  <a:pt x="3269" y="3256"/>
                </a:lnTo>
                <a:lnTo>
                  <a:pt x="3596" y="3073"/>
                </a:lnTo>
                <a:lnTo>
                  <a:pt x="3596" y="2916"/>
                </a:lnTo>
                <a:lnTo>
                  <a:pt x="3661" y="3060"/>
                </a:lnTo>
                <a:lnTo>
                  <a:pt x="3805" y="3073"/>
                </a:lnTo>
                <a:lnTo>
                  <a:pt x="3831" y="3099"/>
                </a:lnTo>
                <a:lnTo>
                  <a:pt x="3544" y="3138"/>
                </a:lnTo>
                <a:lnTo>
                  <a:pt x="3530" y="3191"/>
                </a:lnTo>
                <a:lnTo>
                  <a:pt x="3622" y="3164"/>
                </a:lnTo>
                <a:lnTo>
                  <a:pt x="3700" y="3178"/>
                </a:lnTo>
                <a:lnTo>
                  <a:pt x="3648" y="3256"/>
                </a:lnTo>
                <a:lnTo>
                  <a:pt x="3883" y="3295"/>
                </a:lnTo>
                <a:lnTo>
                  <a:pt x="4145" y="3151"/>
                </a:lnTo>
                <a:lnTo>
                  <a:pt x="4210" y="3178"/>
                </a:lnTo>
                <a:lnTo>
                  <a:pt x="4289" y="3125"/>
                </a:lnTo>
                <a:lnTo>
                  <a:pt x="4354" y="3204"/>
                </a:lnTo>
                <a:lnTo>
                  <a:pt x="4197" y="3373"/>
                </a:lnTo>
                <a:lnTo>
                  <a:pt x="4014" y="3622"/>
                </a:lnTo>
                <a:lnTo>
                  <a:pt x="4080" y="3674"/>
                </a:lnTo>
                <a:lnTo>
                  <a:pt x="4171" y="3609"/>
                </a:lnTo>
                <a:lnTo>
                  <a:pt x="4302" y="3648"/>
                </a:lnTo>
                <a:lnTo>
                  <a:pt x="4419" y="3622"/>
                </a:lnTo>
                <a:lnTo>
                  <a:pt x="4485" y="3701"/>
                </a:lnTo>
                <a:lnTo>
                  <a:pt x="4511" y="3871"/>
                </a:lnTo>
                <a:lnTo>
                  <a:pt x="4472" y="3936"/>
                </a:lnTo>
                <a:lnTo>
                  <a:pt x="4668" y="3988"/>
                </a:lnTo>
                <a:lnTo>
                  <a:pt x="4785" y="3844"/>
                </a:lnTo>
                <a:lnTo>
                  <a:pt x="4838" y="3701"/>
                </a:lnTo>
                <a:lnTo>
                  <a:pt x="5021" y="3596"/>
                </a:lnTo>
                <a:lnTo>
                  <a:pt x="5034" y="3504"/>
                </a:lnTo>
                <a:lnTo>
                  <a:pt x="5099" y="3452"/>
                </a:lnTo>
                <a:lnTo>
                  <a:pt x="5113" y="3387"/>
                </a:lnTo>
                <a:lnTo>
                  <a:pt x="5165" y="3360"/>
                </a:lnTo>
                <a:lnTo>
                  <a:pt x="5230" y="3400"/>
                </a:lnTo>
                <a:lnTo>
                  <a:pt x="5426" y="3295"/>
                </a:lnTo>
                <a:lnTo>
                  <a:pt x="5400" y="3178"/>
                </a:lnTo>
                <a:lnTo>
                  <a:pt x="5439" y="3073"/>
                </a:lnTo>
                <a:lnTo>
                  <a:pt x="5439" y="3060"/>
                </a:lnTo>
                <a:lnTo>
                  <a:pt x="5256" y="3112"/>
                </a:lnTo>
                <a:lnTo>
                  <a:pt x="5217" y="3164"/>
                </a:lnTo>
                <a:lnTo>
                  <a:pt x="5165" y="3178"/>
                </a:lnTo>
                <a:lnTo>
                  <a:pt x="5113" y="3269"/>
                </a:lnTo>
                <a:lnTo>
                  <a:pt x="5008" y="3335"/>
                </a:lnTo>
                <a:lnTo>
                  <a:pt x="4890" y="3295"/>
                </a:lnTo>
                <a:lnTo>
                  <a:pt x="4825" y="3178"/>
                </a:lnTo>
                <a:lnTo>
                  <a:pt x="4707" y="3151"/>
                </a:lnTo>
                <a:lnTo>
                  <a:pt x="4642" y="3073"/>
                </a:lnTo>
                <a:lnTo>
                  <a:pt x="4419" y="3099"/>
                </a:lnTo>
                <a:lnTo>
                  <a:pt x="4406" y="3125"/>
                </a:lnTo>
                <a:lnTo>
                  <a:pt x="4315" y="3086"/>
                </a:lnTo>
                <a:lnTo>
                  <a:pt x="4315" y="3060"/>
                </a:lnTo>
                <a:lnTo>
                  <a:pt x="4485" y="3034"/>
                </a:lnTo>
                <a:lnTo>
                  <a:pt x="4524" y="3021"/>
                </a:lnTo>
                <a:lnTo>
                  <a:pt x="4603" y="3007"/>
                </a:lnTo>
                <a:lnTo>
                  <a:pt x="4681" y="3021"/>
                </a:lnTo>
                <a:lnTo>
                  <a:pt x="4707" y="2903"/>
                </a:lnTo>
                <a:lnTo>
                  <a:pt x="4772" y="2772"/>
                </a:lnTo>
                <a:lnTo>
                  <a:pt x="4825" y="2759"/>
                </a:lnTo>
                <a:lnTo>
                  <a:pt x="4746" y="2681"/>
                </a:lnTo>
                <a:lnTo>
                  <a:pt x="4772" y="2628"/>
                </a:lnTo>
                <a:lnTo>
                  <a:pt x="4877" y="2707"/>
                </a:lnTo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4" name="Freeform 5">
            <a:extLst>
              <a:ext uri="{FF2B5EF4-FFF2-40B4-BE49-F238E27FC236}">
                <a16:creationId xmlns:a16="http://schemas.microsoft.com/office/drawing/2014/main" id="{64C3AF31-2C1E-2F91-2E0C-46612A01A4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39655" y="2808959"/>
            <a:ext cx="614924" cy="485141"/>
          </a:xfrm>
          <a:custGeom>
            <a:avLst/>
            <a:gdLst>
              <a:gd name="T0" fmla="*/ 1543 w 1753"/>
              <a:gd name="T1" fmla="*/ 967 h 1386"/>
              <a:gd name="T2" fmla="*/ 1621 w 1753"/>
              <a:gd name="T3" fmla="*/ 1058 h 1386"/>
              <a:gd name="T4" fmla="*/ 1543 w 1753"/>
              <a:gd name="T5" fmla="*/ 1163 h 1386"/>
              <a:gd name="T6" fmla="*/ 1464 w 1753"/>
              <a:gd name="T7" fmla="*/ 1084 h 1386"/>
              <a:gd name="T8" fmla="*/ 1255 w 1753"/>
              <a:gd name="T9" fmla="*/ 1333 h 1386"/>
              <a:gd name="T10" fmla="*/ 1098 w 1753"/>
              <a:gd name="T11" fmla="*/ 1320 h 1386"/>
              <a:gd name="T12" fmla="*/ 1032 w 1753"/>
              <a:gd name="T13" fmla="*/ 1372 h 1386"/>
              <a:gd name="T14" fmla="*/ 954 w 1753"/>
              <a:gd name="T15" fmla="*/ 1385 h 1386"/>
              <a:gd name="T16" fmla="*/ 928 w 1753"/>
              <a:gd name="T17" fmla="*/ 1268 h 1386"/>
              <a:gd name="T18" fmla="*/ 719 w 1753"/>
              <a:gd name="T19" fmla="*/ 1189 h 1386"/>
              <a:gd name="T20" fmla="*/ 640 w 1753"/>
              <a:gd name="T21" fmla="*/ 1071 h 1386"/>
              <a:gd name="T22" fmla="*/ 667 w 1753"/>
              <a:gd name="T23" fmla="*/ 967 h 1386"/>
              <a:gd name="T24" fmla="*/ 575 w 1753"/>
              <a:gd name="T25" fmla="*/ 875 h 1386"/>
              <a:gd name="T26" fmla="*/ 418 w 1753"/>
              <a:gd name="T27" fmla="*/ 888 h 1386"/>
              <a:gd name="T28" fmla="*/ 301 w 1753"/>
              <a:gd name="T29" fmla="*/ 875 h 1386"/>
              <a:gd name="T30" fmla="*/ 130 w 1753"/>
              <a:gd name="T31" fmla="*/ 823 h 1386"/>
              <a:gd name="T32" fmla="*/ 0 w 1753"/>
              <a:gd name="T33" fmla="*/ 471 h 1386"/>
              <a:gd name="T34" fmla="*/ 183 w 1753"/>
              <a:gd name="T35" fmla="*/ 235 h 1386"/>
              <a:gd name="T36" fmla="*/ 640 w 1753"/>
              <a:gd name="T37" fmla="*/ 118 h 1386"/>
              <a:gd name="T38" fmla="*/ 928 w 1753"/>
              <a:gd name="T39" fmla="*/ 131 h 1386"/>
              <a:gd name="T40" fmla="*/ 1098 w 1753"/>
              <a:gd name="T41" fmla="*/ 0 h 1386"/>
              <a:gd name="T42" fmla="*/ 1176 w 1753"/>
              <a:gd name="T43" fmla="*/ 79 h 1386"/>
              <a:gd name="T44" fmla="*/ 1268 w 1753"/>
              <a:gd name="T45" fmla="*/ 91 h 1386"/>
              <a:gd name="T46" fmla="*/ 1347 w 1753"/>
              <a:gd name="T47" fmla="*/ 66 h 1386"/>
              <a:gd name="T48" fmla="*/ 1399 w 1753"/>
              <a:gd name="T49" fmla="*/ 144 h 1386"/>
              <a:gd name="T50" fmla="*/ 1660 w 1753"/>
              <a:gd name="T51" fmla="*/ 288 h 1386"/>
              <a:gd name="T52" fmla="*/ 1686 w 1753"/>
              <a:gd name="T53" fmla="*/ 445 h 1386"/>
              <a:gd name="T54" fmla="*/ 1752 w 1753"/>
              <a:gd name="T55" fmla="*/ 458 h 1386"/>
              <a:gd name="T56" fmla="*/ 1556 w 1753"/>
              <a:gd name="T57" fmla="*/ 731 h 1386"/>
              <a:gd name="T58" fmla="*/ 1543 w 1753"/>
              <a:gd name="T59" fmla="*/ 967 h 13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753" h="1386">
                <a:moveTo>
                  <a:pt x="1543" y="967"/>
                </a:moveTo>
                <a:lnTo>
                  <a:pt x="1621" y="1058"/>
                </a:lnTo>
                <a:lnTo>
                  <a:pt x="1543" y="1163"/>
                </a:lnTo>
                <a:lnTo>
                  <a:pt x="1464" y="1084"/>
                </a:lnTo>
                <a:lnTo>
                  <a:pt x="1255" y="1333"/>
                </a:lnTo>
                <a:lnTo>
                  <a:pt x="1098" y="1320"/>
                </a:lnTo>
                <a:lnTo>
                  <a:pt x="1032" y="1372"/>
                </a:lnTo>
                <a:lnTo>
                  <a:pt x="954" y="1385"/>
                </a:lnTo>
                <a:lnTo>
                  <a:pt x="928" y="1268"/>
                </a:lnTo>
                <a:lnTo>
                  <a:pt x="719" y="1189"/>
                </a:lnTo>
                <a:lnTo>
                  <a:pt x="640" y="1071"/>
                </a:lnTo>
                <a:lnTo>
                  <a:pt x="667" y="967"/>
                </a:lnTo>
                <a:lnTo>
                  <a:pt x="575" y="875"/>
                </a:lnTo>
                <a:lnTo>
                  <a:pt x="418" y="888"/>
                </a:lnTo>
                <a:lnTo>
                  <a:pt x="301" y="875"/>
                </a:lnTo>
                <a:lnTo>
                  <a:pt x="130" y="823"/>
                </a:lnTo>
                <a:lnTo>
                  <a:pt x="0" y="471"/>
                </a:lnTo>
                <a:lnTo>
                  <a:pt x="183" y="235"/>
                </a:lnTo>
                <a:lnTo>
                  <a:pt x="640" y="118"/>
                </a:lnTo>
                <a:lnTo>
                  <a:pt x="928" y="131"/>
                </a:lnTo>
                <a:lnTo>
                  <a:pt x="1098" y="0"/>
                </a:lnTo>
                <a:lnTo>
                  <a:pt x="1176" y="79"/>
                </a:lnTo>
                <a:lnTo>
                  <a:pt x="1268" y="91"/>
                </a:lnTo>
                <a:lnTo>
                  <a:pt x="1347" y="66"/>
                </a:lnTo>
                <a:lnTo>
                  <a:pt x="1399" y="144"/>
                </a:lnTo>
                <a:lnTo>
                  <a:pt x="1660" y="288"/>
                </a:lnTo>
                <a:lnTo>
                  <a:pt x="1686" y="445"/>
                </a:lnTo>
                <a:lnTo>
                  <a:pt x="1752" y="458"/>
                </a:lnTo>
                <a:lnTo>
                  <a:pt x="1556" y="731"/>
                </a:lnTo>
                <a:lnTo>
                  <a:pt x="1543" y="967"/>
                </a:lnTo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5" name="Freeform 6">
            <a:extLst>
              <a:ext uri="{FF2B5EF4-FFF2-40B4-BE49-F238E27FC236}">
                <a16:creationId xmlns:a16="http://schemas.microsoft.com/office/drawing/2014/main" id="{A5764B84-6E44-7E81-E94C-B6FCCB375A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73582" y="656723"/>
            <a:ext cx="925477" cy="2547765"/>
          </a:xfrm>
          <a:custGeom>
            <a:avLst/>
            <a:gdLst>
              <a:gd name="T0" fmla="*/ 1711 w 2640"/>
              <a:gd name="T1" fmla="*/ 6550 h 7270"/>
              <a:gd name="T2" fmla="*/ 1659 w 2640"/>
              <a:gd name="T3" fmla="*/ 6433 h 7270"/>
              <a:gd name="T4" fmla="*/ 1777 w 2640"/>
              <a:gd name="T5" fmla="*/ 6132 h 7270"/>
              <a:gd name="T6" fmla="*/ 2182 w 2640"/>
              <a:gd name="T7" fmla="*/ 5766 h 7270"/>
              <a:gd name="T8" fmla="*/ 2103 w 2640"/>
              <a:gd name="T9" fmla="*/ 6197 h 7270"/>
              <a:gd name="T10" fmla="*/ 2195 w 2640"/>
              <a:gd name="T11" fmla="*/ 6132 h 7270"/>
              <a:gd name="T12" fmla="*/ 2234 w 2640"/>
              <a:gd name="T13" fmla="*/ 5857 h 7270"/>
              <a:gd name="T14" fmla="*/ 2313 w 2640"/>
              <a:gd name="T15" fmla="*/ 823 h 7270"/>
              <a:gd name="T16" fmla="*/ 2208 w 2640"/>
              <a:gd name="T17" fmla="*/ 405 h 7270"/>
              <a:gd name="T18" fmla="*/ 1685 w 2640"/>
              <a:gd name="T19" fmla="*/ 143 h 7270"/>
              <a:gd name="T20" fmla="*/ 1476 w 2640"/>
              <a:gd name="T21" fmla="*/ 169 h 7270"/>
              <a:gd name="T22" fmla="*/ 1124 w 2640"/>
              <a:gd name="T23" fmla="*/ 418 h 7270"/>
              <a:gd name="T24" fmla="*/ 797 w 2640"/>
              <a:gd name="T25" fmla="*/ 993 h 7270"/>
              <a:gd name="T26" fmla="*/ 679 w 2640"/>
              <a:gd name="T27" fmla="*/ 1516 h 7270"/>
              <a:gd name="T28" fmla="*/ 588 w 2640"/>
              <a:gd name="T29" fmla="*/ 2092 h 7270"/>
              <a:gd name="T30" fmla="*/ 575 w 2640"/>
              <a:gd name="T31" fmla="*/ 2759 h 7270"/>
              <a:gd name="T32" fmla="*/ 91 w 2640"/>
              <a:gd name="T33" fmla="*/ 3177 h 7270"/>
              <a:gd name="T34" fmla="*/ 182 w 2640"/>
              <a:gd name="T35" fmla="*/ 3987 h 7270"/>
              <a:gd name="T36" fmla="*/ 235 w 2640"/>
              <a:gd name="T37" fmla="*/ 4354 h 7270"/>
              <a:gd name="T38" fmla="*/ 182 w 2640"/>
              <a:gd name="T39" fmla="*/ 4994 h 7270"/>
              <a:gd name="T40" fmla="*/ 130 w 2640"/>
              <a:gd name="T41" fmla="*/ 5465 h 7270"/>
              <a:gd name="T42" fmla="*/ 25 w 2640"/>
              <a:gd name="T43" fmla="*/ 5360 h 7270"/>
              <a:gd name="T44" fmla="*/ 143 w 2640"/>
              <a:gd name="T45" fmla="*/ 5766 h 7270"/>
              <a:gd name="T46" fmla="*/ 261 w 2640"/>
              <a:gd name="T47" fmla="*/ 6119 h 7270"/>
              <a:gd name="T48" fmla="*/ 483 w 2640"/>
              <a:gd name="T49" fmla="*/ 6498 h 7270"/>
              <a:gd name="T50" fmla="*/ 575 w 2640"/>
              <a:gd name="T51" fmla="*/ 6734 h 7270"/>
              <a:gd name="T52" fmla="*/ 457 w 2640"/>
              <a:gd name="T53" fmla="*/ 6837 h 7270"/>
              <a:gd name="T54" fmla="*/ 666 w 2640"/>
              <a:gd name="T55" fmla="*/ 7229 h 7270"/>
              <a:gd name="T56" fmla="*/ 1006 w 2640"/>
              <a:gd name="T57" fmla="*/ 7203 h 7270"/>
              <a:gd name="T58" fmla="*/ 1071 w 2640"/>
              <a:gd name="T59" fmla="*/ 6915 h 7270"/>
              <a:gd name="T60" fmla="*/ 1450 w 2640"/>
              <a:gd name="T61" fmla="*/ 6760 h 7270"/>
              <a:gd name="T62" fmla="*/ 1620 w 2640"/>
              <a:gd name="T63" fmla="*/ 6249 h 7270"/>
              <a:gd name="T64" fmla="*/ 1620 w 2640"/>
              <a:gd name="T65" fmla="*/ 5753 h 7270"/>
              <a:gd name="T66" fmla="*/ 1580 w 2640"/>
              <a:gd name="T67" fmla="*/ 5452 h 7270"/>
              <a:gd name="T68" fmla="*/ 1803 w 2640"/>
              <a:gd name="T69" fmla="*/ 5295 h 7270"/>
              <a:gd name="T70" fmla="*/ 1934 w 2640"/>
              <a:gd name="T71" fmla="*/ 5165 h 7270"/>
              <a:gd name="T72" fmla="*/ 2038 w 2640"/>
              <a:gd name="T73" fmla="*/ 5047 h 7270"/>
              <a:gd name="T74" fmla="*/ 1698 w 2640"/>
              <a:gd name="T75" fmla="*/ 5112 h 7270"/>
              <a:gd name="T76" fmla="*/ 1333 w 2640"/>
              <a:gd name="T77" fmla="*/ 5047 h 7270"/>
              <a:gd name="T78" fmla="*/ 1750 w 2640"/>
              <a:gd name="T79" fmla="*/ 4968 h 7270"/>
              <a:gd name="T80" fmla="*/ 2129 w 2640"/>
              <a:gd name="T81" fmla="*/ 4798 h 7270"/>
              <a:gd name="T82" fmla="*/ 2064 w 2640"/>
              <a:gd name="T83" fmla="*/ 4641 h 7270"/>
              <a:gd name="T84" fmla="*/ 1737 w 2640"/>
              <a:gd name="T85" fmla="*/ 4432 h 7270"/>
              <a:gd name="T86" fmla="*/ 1462 w 2640"/>
              <a:gd name="T87" fmla="*/ 3896 h 7270"/>
              <a:gd name="T88" fmla="*/ 1515 w 2640"/>
              <a:gd name="T89" fmla="*/ 3595 h 7270"/>
              <a:gd name="T90" fmla="*/ 1580 w 2640"/>
              <a:gd name="T91" fmla="*/ 3439 h 7270"/>
              <a:gd name="T92" fmla="*/ 1724 w 2640"/>
              <a:gd name="T93" fmla="*/ 3033 h 7270"/>
              <a:gd name="T94" fmla="*/ 2103 w 2640"/>
              <a:gd name="T95" fmla="*/ 2641 h 7270"/>
              <a:gd name="T96" fmla="*/ 2156 w 2640"/>
              <a:gd name="T97" fmla="*/ 1935 h 7270"/>
              <a:gd name="T98" fmla="*/ 2247 w 2640"/>
              <a:gd name="T99" fmla="*/ 1582 h 7270"/>
              <a:gd name="T100" fmla="*/ 2639 w 2640"/>
              <a:gd name="T101" fmla="*/ 1490 h 7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640" h="7270">
                <a:moveTo>
                  <a:pt x="1777" y="6132"/>
                </a:moveTo>
                <a:lnTo>
                  <a:pt x="1763" y="6328"/>
                </a:lnTo>
                <a:lnTo>
                  <a:pt x="1711" y="6550"/>
                </a:lnTo>
                <a:lnTo>
                  <a:pt x="1659" y="6707"/>
                </a:lnTo>
                <a:lnTo>
                  <a:pt x="1620" y="6655"/>
                </a:lnTo>
                <a:lnTo>
                  <a:pt x="1659" y="6433"/>
                </a:lnTo>
                <a:lnTo>
                  <a:pt x="1711" y="6276"/>
                </a:lnTo>
                <a:lnTo>
                  <a:pt x="1737" y="6145"/>
                </a:lnTo>
                <a:lnTo>
                  <a:pt x="1777" y="6132"/>
                </a:lnTo>
                <a:close/>
                <a:moveTo>
                  <a:pt x="2234" y="5857"/>
                </a:moveTo>
                <a:lnTo>
                  <a:pt x="2300" y="5766"/>
                </a:lnTo>
                <a:lnTo>
                  <a:pt x="2182" y="5766"/>
                </a:lnTo>
                <a:lnTo>
                  <a:pt x="2051" y="5962"/>
                </a:lnTo>
                <a:lnTo>
                  <a:pt x="2064" y="6145"/>
                </a:lnTo>
                <a:lnTo>
                  <a:pt x="2103" y="6197"/>
                </a:lnTo>
                <a:lnTo>
                  <a:pt x="2116" y="6263"/>
                </a:lnTo>
                <a:lnTo>
                  <a:pt x="2169" y="6249"/>
                </a:lnTo>
                <a:lnTo>
                  <a:pt x="2195" y="6132"/>
                </a:lnTo>
                <a:lnTo>
                  <a:pt x="2260" y="6027"/>
                </a:lnTo>
                <a:lnTo>
                  <a:pt x="2247" y="5949"/>
                </a:lnTo>
                <a:lnTo>
                  <a:pt x="2234" y="5857"/>
                </a:lnTo>
                <a:close/>
                <a:moveTo>
                  <a:pt x="2457" y="1228"/>
                </a:moveTo>
                <a:lnTo>
                  <a:pt x="2430" y="967"/>
                </a:lnTo>
                <a:lnTo>
                  <a:pt x="2313" y="823"/>
                </a:lnTo>
                <a:lnTo>
                  <a:pt x="2339" y="719"/>
                </a:lnTo>
                <a:lnTo>
                  <a:pt x="2260" y="575"/>
                </a:lnTo>
                <a:lnTo>
                  <a:pt x="2208" y="405"/>
                </a:lnTo>
                <a:lnTo>
                  <a:pt x="2077" y="287"/>
                </a:lnTo>
                <a:lnTo>
                  <a:pt x="1803" y="196"/>
                </a:lnTo>
                <a:lnTo>
                  <a:pt x="1685" y="143"/>
                </a:lnTo>
                <a:lnTo>
                  <a:pt x="1620" y="0"/>
                </a:lnTo>
                <a:lnTo>
                  <a:pt x="1462" y="52"/>
                </a:lnTo>
                <a:lnTo>
                  <a:pt x="1476" y="169"/>
                </a:lnTo>
                <a:lnTo>
                  <a:pt x="1476" y="392"/>
                </a:lnTo>
                <a:lnTo>
                  <a:pt x="1202" y="353"/>
                </a:lnTo>
                <a:lnTo>
                  <a:pt x="1124" y="418"/>
                </a:lnTo>
                <a:lnTo>
                  <a:pt x="1137" y="653"/>
                </a:lnTo>
                <a:lnTo>
                  <a:pt x="928" y="679"/>
                </a:lnTo>
                <a:lnTo>
                  <a:pt x="797" y="993"/>
                </a:lnTo>
                <a:lnTo>
                  <a:pt x="797" y="1006"/>
                </a:lnTo>
                <a:lnTo>
                  <a:pt x="862" y="1190"/>
                </a:lnTo>
                <a:lnTo>
                  <a:pt x="679" y="1516"/>
                </a:lnTo>
                <a:lnTo>
                  <a:pt x="745" y="1621"/>
                </a:lnTo>
                <a:lnTo>
                  <a:pt x="523" y="1726"/>
                </a:lnTo>
                <a:lnTo>
                  <a:pt x="588" y="2092"/>
                </a:lnTo>
                <a:lnTo>
                  <a:pt x="444" y="2471"/>
                </a:lnTo>
                <a:lnTo>
                  <a:pt x="523" y="2549"/>
                </a:lnTo>
                <a:lnTo>
                  <a:pt x="575" y="2759"/>
                </a:lnTo>
                <a:lnTo>
                  <a:pt x="352" y="2772"/>
                </a:lnTo>
                <a:lnTo>
                  <a:pt x="169" y="2876"/>
                </a:lnTo>
                <a:lnTo>
                  <a:pt x="91" y="3177"/>
                </a:lnTo>
                <a:lnTo>
                  <a:pt x="130" y="3504"/>
                </a:lnTo>
                <a:lnTo>
                  <a:pt x="182" y="3752"/>
                </a:lnTo>
                <a:lnTo>
                  <a:pt x="182" y="3987"/>
                </a:lnTo>
                <a:lnTo>
                  <a:pt x="352" y="4171"/>
                </a:lnTo>
                <a:lnTo>
                  <a:pt x="326" y="4328"/>
                </a:lnTo>
                <a:lnTo>
                  <a:pt x="235" y="4354"/>
                </a:lnTo>
                <a:lnTo>
                  <a:pt x="352" y="4654"/>
                </a:lnTo>
                <a:lnTo>
                  <a:pt x="274" y="4916"/>
                </a:lnTo>
                <a:lnTo>
                  <a:pt x="182" y="4994"/>
                </a:lnTo>
                <a:lnTo>
                  <a:pt x="143" y="5125"/>
                </a:lnTo>
                <a:lnTo>
                  <a:pt x="182" y="5269"/>
                </a:lnTo>
                <a:lnTo>
                  <a:pt x="130" y="5465"/>
                </a:lnTo>
                <a:lnTo>
                  <a:pt x="78" y="5465"/>
                </a:lnTo>
                <a:lnTo>
                  <a:pt x="65" y="5387"/>
                </a:lnTo>
                <a:lnTo>
                  <a:pt x="25" y="5360"/>
                </a:lnTo>
                <a:lnTo>
                  <a:pt x="0" y="5413"/>
                </a:lnTo>
                <a:lnTo>
                  <a:pt x="78" y="5713"/>
                </a:lnTo>
                <a:lnTo>
                  <a:pt x="143" y="5766"/>
                </a:lnTo>
                <a:lnTo>
                  <a:pt x="235" y="5753"/>
                </a:lnTo>
                <a:lnTo>
                  <a:pt x="209" y="6040"/>
                </a:lnTo>
                <a:lnTo>
                  <a:pt x="261" y="6119"/>
                </a:lnTo>
                <a:lnTo>
                  <a:pt x="287" y="6236"/>
                </a:lnTo>
                <a:lnTo>
                  <a:pt x="339" y="6249"/>
                </a:lnTo>
                <a:lnTo>
                  <a:pt x="483" y="6498"/>
                </a:lnTo>
                <a:lnTo>
                  <a:pt x="535" y="6577"/>
                </a:lnTo>
                <a:lnTo>
                  <a:pt x="614" y="6629"/>
                </a:lnTo>
                <a:lnTo>
                  <a:pt x="575" y="6734"/>
                </a:lnTo>
                <a:lnTo>
                  <a:pt x="575" y="6812"/>
                </a:lnTo>
                <a:lnTo>
                  <a:pt x="523" y="6812"/>
                </a:lnTo>
                <a:lnTo>
                  <a:pt x="457" y="6837"/>
                </a:lnTo>
                <a:lnTo>
                  <a:pt x="588" y="6968"/>
                </a:lnTo>
                <a:lnTo>
                  <a:pt x="666" y="7112"/>
                </a:lnTo>
                <a:lnTo>
                  <a:pt x="666" y="7229"/>
                </a:lnTo>
                <a:lnTo>
                  <a:pt x="784" y="7269"/>
                </a:lnTo>
                <a:lnTo>
                  <a:pt x="889" y="7216"/>
                </a:lnTo>
                <a:lnTo>
                  <a:pt x="1006" y="7203"/>
                </a:lnTo>
                <a:lnTo>
                  <a:pt x="1071" y="7177"/>
                </a:lnTo>
                <a:lnTo>
                  <a:pt x="1046" y="7020"/>
                </a:lnTo>
                <a:lnTo>
                  <a:pt x="1071" y="6915"/>
                </a:lnTo>
                <a:lnTo>
                  <a:pt x="1124" y="6889"/>
                </a:lnTo>
                <a:lnTo>
                  <a:pt x="1176" y="6799"/>
                </a:lnTo>
                <a:lnTo>
                  <a:pt x="1450" y="6760"/>
                </a:lnTo>
                <a:lnTo>
                  <a:pt x="1502" y="6812"/>
                </a:lnTo>
                <a:lnTo>
                  <a:pt x="1606" y="6446"/>
                </a:lnTo>
                <a:lnTo>
                  <a:pt x="1620" y="6249"/>
                </a:lnTo>
                <a:lnTo>
                  <a:pt x="1659" y="6040"/>
                </a:lnTo>
                <a:lnTo>
                  <a:pt x="1620" y="5883"/>
                </a:lnTo>
                <a:lnTo>
                  <a:pt x="1620" y="5753"/>
                </a:lnTo>
                <a:lnTo>
                  <a:pt x="1606" y="5596"/>
                </a:lnTo>
                <a:lnTo>
                  <a:pt x="1606" y="5531"/>
                </a:lnTo>
                <a:lnTo>
                  <a:pt x="1580" y="5452"/>
                </a:lnTo>
                <a:lnTo>
                  <a:pt x="1633" y="5439"/>
                </a:lnTo>
                <a:lnTo>
                  <a:pt x="1672" y="5387"/>
                </a:lnTo>
                <a:lnTo>
                  <a:pt x="1803" y="5295"/>
                </a:lnTo>
                <a:lnTo>
                  <a:pt x="1829" y="5230"/>
                </a:lnTo>
                <a:lnTo>
                  <a:pt x="1868" y="5282"/>
                </a:lnTo>
                <a:lnTo>
                  <a:pt x="1934" y="5165"/>
                </a:lnTo>
                <a:lnTo>
                  <a:pt x="1999" y="5112"/>
                </a:lnTo>
                <a:lnTo>
                  <a:pt x="1973" y="5060"/>
                </a:lnTo>
                <a:lnTo>
                  <a:pt x="2038" y="5047"/>
                </a:lnTo>
                <a:lnTo>
                  <a:pt x="2012" y="4994"/>
                </a:lnTo>
                <a:lnTo>
                  <a:pt x="1855" y="5099"/>
                </a:lnTo>
                <a:lnTo>
                  <a:pt x="1698" y="5112"/>
                </a:lnTo>
                <a:lnTo>
                  <a:pt x="1659" y="5073"/>
                </a:lnTo>
                <a:lnTo>
                  <a:pt x="1515" y="5047"/>
                </a:lnTo>
                <a:lnTo>
                  <a:pt x="1333" y="5047"/>
                </a:lnTo>
                <a:lnTo>
                  <a:pt x="1437" y="4994"/>
                </a:lnTo>
                <a:lnTo>
                  <a:pt x="1606" y="4981"/>
                </a:lnTo>
                <a:lnTo>
                  <a:pt x="1750" y="4968"/>
                </a:lnTo>
                <a:lnTo>
                  <a:pt x="1763" y="4903"/>
                </a:lnTo>
                <a:lnTo>
                  <a:pt x="1829" y="5034"/>
                </a:lnTo>
                <a:lnTo>
                  <a:pt x="2129" y="4798"/>
                </a:lnTo>
                <a:lnTo>
                  <a:pt x="2064" y="4785"/>
                </a:lnTo>
                <a:lnTo>
                  <a:pt x="2091" y="4707"/>
                </a:lnTo>
                <a:lnTo>
                  <a:pt x="2064" y="4641"/>
                </a:lnTo>
                <a:lnTo>
                  <a:pt x="1907" y="4615"/>
                </a:lnTo>
                <a:lnTo>
                  <a:pt x="1881" y="4537"/>
                </a:lnTo>
                <a:lnTo>
                  <a:pt x="1737" y="4432"/>
                </a:lnTo>
                <a:lnTo>
                  <a:pt x="1554" y="4393"/>
                </a:lnTo>
                <a:lnTo>
                  <a:pt x="1541" y="4275"/>
                </a:lnTo>
                <a:lnTo>
                  <a:pt x="1462" y="3896"/>
                </a:lnTo>
                <a:lnTo>
                  <a:pt x="1541" y="3870"/>
                </a:lnTo>
                <a:lnTo>
                  <a:pt x="1476" y="3739"/>
                </a:lnTo>
                <a:lnTo>
                  <a:pt x="1515" y="3595"/>
                </a:lnTo>
                <a:lnTo>
                  <a:pt x="1411" y="3504"/>
                </a:lnTo>
                <a:lnTo>
                  <a:pt x="1424" y="3452"/>
                </a:lnTo>
                <a:lnTo>
                  <a:pt x="1580" y="3439"/>
                </a:lnTo>
                <a:lnTo>
                  <a:pt x="1580" y="3268"/>
                </a:lnTo>
                <a:lnTo>
                  <a:pt x="1685" y="3216"/>
                </a:lnTo>
                <a:lnTo>
                  <a:pt x="1724" y="3033"/>
                </a:lnTo>
                <a:lnTo>
                  <a:pt x="1803" y="3020"/>
                </a:lnTo>
                <a:lnTo>
                  <a:pt x="1894" y="2863"/>
                </a:lnTo>
                <a:lnTo>
                  <a:pt x="2103" y="2641"/>
                </a:lnTo>
                <a:lnTo>
                  <a:pt x="2247" y="2314"/>
                </a:lnTo>
                <a:lnTo>
                  <a:pt x="2116" y="2170"/>
                </a:lnTo>
                <a:lnTo>
                  <a:pt x="2156" y="1935"/>
                </a:lnTo>
                <a:lnTo>
                  <a:pt x="2143" y="1817"/>
                </a:lnTo>
                <a:lnTo>
                  <a:pt x="2273" y="1699"/>
                </a:lnTo>
                <a:lnTo>
                  <a:pt x="2247" y="1582"/>
                </a:lnTo>
                <a:lnTo>
                  <a:pt x="2339" y="1529"/>
                </a:lnTo>
                <a:lnTo>
                  <a:pt x="2443" y="1529"/>
                </a:lnTo>
                <a:lnTo>
                  <a:pt x="2639" y="1490"/>
                </a:lnTo>
                <a:lnTo>
                  <a:pt x="2457" y="1228"/>
                </a:lnTo>
                <a:close/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6" name="Freeform 8">
            <a:extLst>
              <a:ext uri="{FF2B5EF4-FFF2-40B4-BE49-F238E27FC236}">
                <a16:creationId xmlns:a16="http://schemas.microsoft.com/office/drawing/2014/main" id="{68E70F35-C478-B1D4-4E93-4749BC140F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87059" y="4347815"/>
            <a:ext cx="948652" cy="472781"/>
          </a:xfrm>
          <a:custGeom>
            <a:avLst/>
            <a:gdLst>
              <a:gd name="T0" fmla="*/ 2562 w 2707"/>
              <a:gd name="T1" fmla="*/ 667 h 1348"/>
              <a:gd name="T2" fmla="*/ 2496 w 2707"/>
              <a:gd name="T3" fmla="*/ 759 h 1348"/>
              <a:gd name="T4" fmla="*/ 2535 w 2707"/>
              <a:gd name="T5" fmla="*/ 955 h 1348"/>
              <a:gd name="T6" fmla="*/ 2457 w 2707"/>
              <a:gd name="T7" fmla="*/ 981 h 1348"/>
              <a:gd name="T8" fmla="*/ 2418 w 2707"/>
              <a:gd name="T9" fmla="*/ 1060 h 1348"/>
              <a:gd name="T10" fmla="*/ 2365 w 2707"/>
              <a:gd name="T11" fmla="*/ 1073 h 1348"/>
              <a:gd name="T12" fmla="*/ 2392 w 2707"/>
              <a:gd name="T13" fmla="*/ 1151 h 1348"/>
              <a:gd name="T14" fmla="*/ 2274 w 2707"/>
              <a:gd name="T15" fmla="*/ 1151 h 1348"/>
              <a:gd name="T16" fmla="*/ 2196 w 2707"/>
              <a:gd name="T17" fmla="*/ 1217 h 1348"/>
              <a:gd name="T18" fmla="*/ 2012 w 2707"/>
              <a:gd name="T19" fmla="*/ 1203 h 1348"/>
              <a:gd name="T20" fmla="*/ 1855 w 2707"/>
              <a:gd name="T21" fmla="*/ 1347 h 1348"/>
              <a:gd name="T22" fmla="*/ 1556 w 2707"/>
              <a:gd name="T23" fmla="*/ 1334 h 1348"/>
              <a:gd name="T24" fmla="*/ 1059 w 2707"/>
              <a:gd name="T25" fmla="*/ 1256 h 1348"/>
              <a:gd name="T26" fmla="*/ 954 w 2707"/>
              <a:gd name="T27" fmla="*/ 1138 h 1348"/>
              <a:gd name="T28" fmla="*/ 967 w 2707"/>
              <a:gd name="T29" fmla="*/ 1060 h 1348"/>
              <a:gd name="T30" fmla="*/ 810 w 2707"/>
              <a:gd name="T31" fmla="*/ 1138 h 1348"/>
              <a:gd name="T32" fmla="*/ 614 w 2707"/>
              <a:gd name="T33" fmla="*/ 1151 h 1348"/>
              <a:gd name="T34" fmla="*/ 549 w 2707"/>
              <a:gd name="T35" fmla="*/ 1243 h 1348"/>
              <a:gd name="T36" fmla="*/ 431 w 2707"/>
              <a:gd name="T37" fmla="*/ 1256 h 1348"/>
              <a:gd name="T38" fmla="*/ 418 w 2707"/>
              <a:gd name="T39" fmla="*/ 1217 h 1348"/>
              <a:gd name="T40" fmla="*/ 327 w 2707"/>
              <a:gd name="T41" fmla="*/ 1217 h 1348"/>
              <a:gd name="T42" fmla="*/ 340 w 2707"/>
              <a:gd name="T43" fmla="*/ 1164 h 1348"/>
              <a:gd name="T44" fmla="*/ 222 w 2707"/>
              <a:gd name="T45" fmla="*/ 1217 h 1348"/>
              <a:gd name="T46" fmla="*/ 118 w 2707"/>
              <a:gd name="T47" fmla="*/ 1203 h 1348"/>
              <a:gd name="T48" fmla="*/ 118 w 2707"/>
              <a:gd name="T49" fmla="*/ 1164 h 1348"/>
              <a:gd name="T50" fmla="*/ 26 w 2707"/>
              <a:gd name="T51" fmla="*/ 1138 h 1348"/>
              <a:gd name="T52" fmla="*/ 26 w 2707"/>
              <a:gd name="T53" fmla="*/ 1138 h 1348"/>
              <a:gd name="T54" fmla="*/ 26 w 2707"/>
              <a:gd name="T55" fmla="*/ 1138 h 1348"/>
              <a:gd name="T56" fmla="*/ 39 w 2707"/>
              <a:gd name="T57" fmla="*/ 1060 h 1348"/>
              <a:gd name="T58" fmla="*/ 0 w 2707"/>
              <a:gd name="T59" fmla="*/ 1033 h 1348"/>
              <a:gd name="T60" fmla="*/ 13 w 2707"/>
              <a:gd name="T61" fmla="*/ 981 h 1348"/>
              <a:gd name="T62" fmla="*/ 13 w 2707"/>
              <a:gd name="T63" fmla="*/ 876 h 1348"/>
              <a:gd name="T64" fmla="*/ 92 w 2707"/>
              <a:gd name="T65" fmla="*/ 824 h 1348"/>
              <a:gd name="T66" fmla="*/ 261 w 2707"/>
              <a:gd name="T67" fmla="*/ 955 h 1348"/>
              <a:gd name="T68" fmla="*/ 353 w 2707"/>
              <a:gd name="T69" fmla="*/ 850 h 1348"/>
              <a:gd name="T70" fmla="*/ 471 w 2707"/>
              <a:gd name="T71" fmla="*/ 850 h 1348"/>
              <a:gd name="T72" fmla="*/ 562 w 2707"/>
              <a:gd name="T73" fmla="*/ 916 h 1348"/>
              <a:gd name="T74" fmla="*/ 680 w 2707"/>
              <a:gd name="T75" fmla="*/ 876 h 1348"/>
              <a:gd name="T76" fmla="*/ 928 w 2707"/>
              <a:gd name="T77" fmla="*/ 785 h 1348"/>
              <a:gd name="T78" fmla="*/ 967 w 2707"/>
              <a:gd name="T79" fmla="*/ 746 h 1348"/>
              <a:gd name="T80" fmla="*/ 1177 w 2707"/>
              <a:gd name="T81" fmla="*/ 759 h 1348"/>
              <a:gd name="T82" fmla="*/ 1229 w 2707"/>
              <a:gd name="T83" fmla="*/ 824 h 1348"/>
              <a:gd name="T84" fmla="*/ 1281 w 2707"/>
              <a:gd name="T85" fmla="*/ 732 h 1348"/>
              <a:gd name="T86" fmla="*/ 1151 w 2707"/>
              <a:gd name="T87" fmla="*/ 537 h 1348"/>
              <a:gd name="T88" fmla="*/ 1164 w 2707"/>
              <a:gd name="T89" fmla="*/ 458 h 1348"/>
              <a:gd name="T90" fmla="*/ 1320 w 2707"/>
              <a:gd name="T91" fmla="*/ 366 h 1348"/>
              <a:gd name="T92" fmla="*/ 1347 w 2707"/>
              <a:gd name="T93" fmla="*/ 249 h 1348"/>
              <a:gd name="T94" fmla="*/ 1451 w 2707"/>
              <a:gd name="T95" fmla="*/ 275 h 1348"/>
              <a:gd name="T96" fmla="*/ 1490 w 2707"/>
              <a:gd name="T97" fmla="*/ 131 h 1348"/>
              <a:gd name="T98" fmla="*/ 1582 w 2707"/>
              <a:gd name="T99" fmla="*/ 209 h 1348"/>
              <a:gd name="T100" fmla="*/ 1660 w 2707"/>
              <a:gd name="T101" fmla="*/ 236 h 1348"/>
              <a:gd name="T102" fmla="*/ 1790 w 2707"/>
              <a:gd name="T103" fmla="*/ 196 h 1348"/>
              <a:gd name="T104" fmla="*/ 1921 w 2707"/>
              <a:gd name="T105" fmla="*/ 0 h 1348"/>
              <a:gd name="T106" fmla="*/ 2235 w 2707"/>
              <a:gd name="T107" fmla="*/ 40 h 1348"/>
              <a:gd name="T108" fmla="*/ 2340 w 2707"/>
              <a:gd name="T109" fmla="*/ 92 h 1348"/>
              <a:gd name="T110" fmla="*/ 2431 w 2707"/>
              <a:gd name="T111" fmla="*/ 40 h 1348"/>
              <a:gd name="T112" fmla="*/ 2601 w 2707"/>
              <a:gd name="T113" fmla="*/ 53 h 1348"/>
              <a:gd name="T114" fmla="*/ 2588 w 2707"/>
              <a:gd name="T115" fmla="*/ 223 h 1348"/>
              <a:gd name="T116" fmla="*/ 2679 w 2707"/>
              <a:gd name="T117" fmla="*/ 406 h 1348"/>
              <a:gd name="T118" fmla="*/ 2706 w 2707"/>
              <a:gd name="T119" fmla="*/ 576 h 1348"/>
              <a:gd name="T120" fmla="*/ 2535 w 2707"/>
              <a:gd name="T121" fmla="*/ 589 h 1348"/>
              <a:gd name="T122" fmla="*/ 2509 w 2707"/>
              <a:gd name="T123" fmla="*/ 628 h 1348"/>
              <a:gd name="T124" fmla="*/ 2562 w 2707"/>
              <a:gd name="T125" fmla="*/ 667 h 1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07" h="1348">
                <a:moveTo>
                  <a:pt x="2562" y="667"/>
                </a:moveTo>
                <a:lnTo>
                  <a:pt x="2496" y="759"/>
                </a:lnTo>
                <a:lnTo>
                  <a:pt x="2535" y="955"/>
                </a:lnTo>
                <a:lnTo>
                  <a:pt x="2457" y="981"/>
                </a:lnTo>
                <a:lnTo>
                  <a:pt x="2418" y="1060"/>
                </a:lnTo>
                <a:lnTo>
                  <a:pt x="2365" y="1073"/>
                </a:lnTo>
                <a:lnTo>
                  <a:pt x="2392" y="1151"/>
                </a:lnTo>
                <a:lnTo>
                  <a:pt x="2274" y="1151"/>
                </a:lnTo>
                <a:lnTo>
                  <a:pt x="2196" y="1217"/>
                </a:lnTo>
                <a:lnTo>
                  <a:pt x="2012" y="1203"/>
                </a:lnTo>
                <a:lnTo>
                  <a:pt x="1855" y="1347"/>
                </a:lnTo>
                <a:lnTo>
                  <a:pt x="1556" y="1334"/>
                </a:lnTo>
                <a:lnTo>
                  <a:pt x="1059" y="1256"/>
                </a:lnTo>
                <a:lnTo>
                  <a:pt x="954" y="1138"/>
                </a:lnTo>
                <a:lnTo>
                  <a:pt x="967" y="1060"/>
                </a:lnTo>
                <a:lnTo>
                  <a:pt x="810" y="1138"/>
                </a:lnTo>
                <a:lnTo>
                  <a:pt x="614" y="1151"/>
                </a:lnTo>
                <a:lnTo>
                  <a:pt x="549" y="1243"/>
                </a:lnTo>
                <a:lnTo>
                  <a:pt x="431" y="1256"/>
                </a:lnTo>
                <a:lnTo>
                  <a:pt x="418" y="1217"/>
                </a:lnTo>
                <a:lnTo>
                  <a:pt x="327" y="1217"/>
                </a:lnTo>
                <a:lnTo>
                  <a:pt x="340" y="1164"/>
                </a:lnTo>
                <a:lnTo>
                  <a:pt x="222" y="1217"/>
                </a:lnTo>
                <a:lnTo>
                  <a:pt x="118" y="1203"/>
                </a:lnTo>
                <a:lnTo>
                  <a:pt x="118" y="1164"/>
                </a:lnTo>
                <a:lnTo>
                  <a:pt x="26" y="1138"/>
                </a:lnTo>
                <a:lnTo>
                  <a:pt x="26" y="1138"/>
                </a:lnTo>
                <a:lnTo>
                  <a:pt x="26" y="1138"/>
                </a:lnTo>
                <a:lnTo>
                  <a:pt x="39" y="1060"/>
                </a:lnTo>
                <a:lnTo>
                  <a:pt x="0" y="1033"/>
                </a:lnTo>
                <a:lnTo>
                  <a:pt x="13" y="981"/>
                </a:lnTo>
                <a:lnTo>
                  <a:pt x="13" y="876"/>
                </a:lnTo>
                <a:lnTo>
                  <a:pt x="92" y="824"/>
                </a:lnTo>
                <a:lnTo>
                  <a:pt x="261" y="955"/>
                </a:lnTo>
                <a:lnTo>
                  <a:pt x="353" y="850"/>
                </a:lnTo>
                <a:lnTo>
                  <a:pt x="471" y="850"/>
                </a:lnTo>
                <a:lnTo>
                  <a:pt x="562" y="916"/>
                </a:lnTo>
                <a:lnTo>
                  <a:pt x="680" y="876"/>
                </a:lnTo>
                <a:lnTo>
                  <a:pt x="928" y="785"/>
                </a:lnTo>
                <a:lnTo>
                  <a:pt x="967" y="746"/>
                </a:lnTo>
                <a:lnTo>
                  <a:pt x="1177" y="759"/>
                </a:lnTo>
                <a:lnTo>
                  <a:pt x="1229" y="824"/>
                </a:lnTo>
                <a:lnTo>
                  <a:pt x="1281" y="732"/>
                </a:lnTo>
                <a:lnTo>
                  <a:pt x="1151" y="537"/>
                </a:lnTo>
                <a:lnTo>
                  <a:pt x="1164" y="458"/>
                </a:lnTo>
                <a:lnTo>
                  <a:pt x="1320" y="366"/>
                </a:lnTo>
                <a:lnTo>
                  <a:pt x="1347" y="249"/>
                </a:lnTo>
                <a:lnTo>
                  <a:pt x="1451" y="275"/>
                </a:lnTo>
                <a:lnTo>
                  <a:pt x="1490" y="131"/>
                </a:lnTo>
                <a:lnTo>
                  <a:pt x="1582" y="209"/>
                </a:lnTo>
                <a:lnTo>
                  <a:pt x="1660" y="236"/>
                </a:lnTo>
                <a:lnTo>
                  <a:pt x="1790" y="196"/>
                </a:lnTo>
                <a:lnTo>
                  <a:pt x="1921" y="0"/>
                </a:lnTo>
                <a:lnTo>
                  <a:pt x="2235" y="40"/>
                </a:lnTo>
                <a:lnTo>
                  <a:pt x="2340" y="92"/>
                </a:lnTo>
                <a:lnTo>
                  <a:pt x="2431" y="40"/>
                </a:lnTo>
                <a:lnTo>
                  <a:pt x="2601" y="53"/>
                </a:lnTo>
                <a:lnTo>
                  <a:pt x="2588" y="223"/>
                </a:lnTo>
                <a:lnTo>
                  <a:pt x="2679" y="406"/>
                </a:lnTo>
                <a:lnTo>
                  <a:pt x="2706" y="576"/>
                </a:lnTo>
                <a:lnTo>
                  <a:pt x="2535" y="589"/>
                </a:lnTo>
                <a:lnTo>
                  <a:pt x="2509" y="628"/>
                </a:lnTo>
                <a:lnTo>
                  <a:pt x="2562" y="667"/>
                </a:lnTo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7" name="Freeform 9">
            <a:extLst>
              <a:ext uri="{FF2B5EF4-FFF2-40B4-BE49-F238E27FC236}">
                <a16:creationId xmlns:a16="http://schemas.microsoft.com/office/drawing/2014/main" id="{F54A6868-61A9-1700-594A-4454FF30C3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9993" y="3573750"/>
            <a:ext cx="463511" cy="494412"/>
          </a:xfrm>
          <a:custGeom>
            <a:avLst/>
            <a:gdLst>
              <a:gd name="T0" fmla="*/ 1163 w 1321"/>
              <a:gd name="T1" fmla="*/ 510 h 1413"/>
              <a:gd name="T2" fmla="*/ 1268 w 1321"/>
              <a:gd name="T3" fmla="*/ 536 h 1413"/>
              <a:gd name="T4" fmla="*/ 1242 w 1321"/>
              <a:gd name="T5" fmla="*/ 654 h 1413"/>
              <a:gd name="T6" fmla="*/ 1163 w 1321"/>
              <a:gd name="T7" fmla="*/ 745 h 1413"/>
              <a:gd name="T8" fmla="*/ 1163 w 1321"/>
              <a:gd name="T9" fmla="*/ 810 h 1413"/>
              <a:gd name="T10" fmla="*/ 915 w 1321"/>
              <a:gd name="T11" fmla="*/ 836 h 1413"/>
              <a:gd name="T12" fmla="*/ 993 w 1321"/>
              <a:gd name="T13" fmla="*/ 1085 h 1413"/>
              <a:gd name="T14" fmla="*/ 902 w 1321"/>
              <a:gd name="T15" fmla="*/ 1294 h 1413"/>
              <a:gd name="T16" fmla="*/ 954 w 1321"/>
              <a:gd name="T17" fmla="*/ 1320 h 1413"/>
              <a:gd name="T18" fmla="*/ 915 w 1321"/>
              <a:gd name="T19" fmla="*/ 1412 h 1413"/>
              <a:gd name="T20" fmla="*/ 810 w 1321"/>
              <a:gd name="T21" fmla="*/ 1386 h 1413"/>
              <a:gd name="T22" fmla="*/ 837 w 1321"/>
              <a:gd name="T23" fmla="*/ 1190 h 1413"/>
              <a:gd name="T24" fmla="*/ 771 w 1321"/>
              <a:gd name="T25" fmla="*/ 1111 h 1413"/>
              <a:gd name="T26" fmla="*/ 640 w 1321"/>
              <a:gd name="T27" fmla="*/ 1124 h 1413"/>
              <a:gd name="T28" fmla="*/ 588 w 1321"/>
              <a:gd name="T29" fmla="*/ 1072 h 1413"/>
              <a:gd name="T30" fmla="*/ 405 w 1321"/>
              <a:gd name="T31" fmla="*/ 1046 h 1413"/>
              <a:gd name="T32" fmla="*/ 405 w 1321"/>
              <a:gd name="T33" fmla="*/ 1137 h 1413"/>
              <a:gd name="T34" fmla="*/ 352 w 1321"/>
              <a:gd name="T35" fmla="*/ 1137 h 1413"/>
              <a:gd name="T36" fmla="*/ 366 w 1321"/>
              <a:gd name="T37" fmla="*/ 1098 h 1413"/>
              <a:gd name="T38" fmla="*/ 339 w 1321"/>
              <a:gd name="T39" fmla="*/ 1046 h 1413"/>
              <a:gd name="T40" fmla="*/ 274 w 1321"/>
              <a:gd name="T41" fmla="*/ 1020 h 1413"/>
              <a:gd name="T42" fmla="*/ 170 w 1321"/>
              <a:gd name="T43" fmla="*/ 1033 h 1413"/>
              <a:gd name="T44" fmla="*/ 78 w 1321"/>
              <a:gd name="T45" fmla="*/ 993 h 1413"/>
              <a:gd name="T46" fmla="*/ 104 w 1321"/>
              <a:gd name="T47" fmla="*/ 941 h 1413"/>
              <a:gd name="T48" fmla="*/ 170 w 1321"/>
              <a:gd name="T49" fmla="*/ 941 h 1413"/>
              <a:gd name="T50" fmla="*/ 209 w 1321"/>
              <a:gd name="T51" fmla="*/ 980 h 1413"/>
              <a:gd name="T52" fmla="*/ 274 w 1321"/>
              <a:gd name="T53" fmla="*/ 993 h 1413"/>
              <a:gd name="T54" fmla="*/ 352 w 1321"/>
              <a:gd name="T55" fmla="*/ 928 h 1413"/>
              <a:gd name="T56" fmla="*/ 418 w 1321"/>
              <a:gd name="T57" fmla="*/ 902 h 1413"/>
              <a:gd name="T58" fmla="*/ 287 w 1321"/>
              <a:gd name="T59" fmla="*/ 810 h 1413"/>
              <a:gd name="T60" fmla="*/ 287 w 1321"/>
              <a:gd name="T61" fmla="*/ 732 h 1413"/>
              <a:gd name="T62" fmla="*/ 379 w 1321"/>
              <a:gd name="T63" fmla="*/ 667 h 1413"/>
              <a:gd name="T64" fmla="*/ 457 w 1321"/>
              <a:gd name="T65" fmla="*/ 523 h 1413"/>
              <a:gd name="T66" fmla="*/ 536 w 1321"/>
              <a:gd name="T67" fmla="*/ 261 h 1413"/>
              <a:gd name="T68" fmla="*/ 614 w 1321"/>
              <a:gd name="T69" fmla="*/ 274 h 1413"/>
              <a:gd name="T70" fmla="*/ 640 w 1321"/>
              <a:gd name="T71" fmla="*/ 340 h 1413"/>
              <a:gd name="T72" fmla="*/ 693 w 1321"/>
              <a:gd name="T73" fmla="*/ 392 h 1413"/>
              <a:gd name="T74" fmla="*/ 601 w 1321"/>
              <a:gd name="T75" fmla="*/ 457 h 1413"/>
              <a:gd name="T76" fmla="*/ 601 w 1321"/>
              <a:gd name="T77" fmla="*/ 588 h 1413"/>
              <a:gd name="T78" fmla="*/ 680 w 1321"/>
              <a:gd name="T79" fmla="*/ 549 h 1413"/>
              <a:gd name="T80" fmla="*/ 771 w 1321"/>
              <a:gd name="T81" fmla="*/ 470 h 1413"/>
              <a:gd name="T82" fmla="*/ 823 w 1321"/>
              <a:gd name="T83" fmla="*/ 431 h 1413"/>
              <a:gd name="T84" fmla="*/ 810 w 1321"/>
              <a:gd name="T85" fmla="*/ 379 h 1413"/>
              <a:gd name="T86" fmla="*/ 810 w 1321"/>
              <a:gd name="T87" fmla="*/ 313 h 1413"/>
              <a:gd name="T88" fmla="*/ 732 w 1321"/>
              <a:gd name="T89" fmla="*/ 287 h 1413"/>
              <a:gd name="T90" fmla="*/ 706 w 1321"/>
              <a:gd name="T91" fmla="*/ 196 h 1413"/>
              <a:gd name="T92" fmla="*/ 902 w 1321"/>
              <a:gd name="T93" fmla="*/ 39 h 1413"/>
              <a:gd name="T94" fmla="*/ 1006 w 1321"/>
              <a:gd name="T95" fmla="*/ 39 h 1413"/>
              <a:gd name="T96" fmla="*/ 1150 w 1321"/>
              <a:gd name="T97" fmla="*/ 0 h 1413"/>
              <a:gd name="T98" fmla="*/ 1294 w 1321"/>
              <a:gd name="T99" fmla="*/ 144 h 1413"/>
              <a:gd name="T100" fmla="*/ 1320 w 1321"/>
              <a:gd name="T101" fmla="*/ 235 h 1413"/>
              <a:gd name="T102" fmla="*/ 1255 w 1321"/>
              <a:gd name="T103" fmla="*/ 431 h 1413"/>
              <a:gd name="T104" fmla="*/ 1163 w 1321"/>
              <a:gd name="T105" fmla="*/ 431 h 1413"/>
              <a:gd name="T106" fmla="*/ 1163 w 1321"/>
              <a:gd name="T107" fmla="*/ 510 h 1413"/>
              <a:gd name="T108" fmla="*/ 261 w 1321"/>
              <a:gd name="T109" fmla="*/ 1059 h 1413"/>
              <a:gd name="T110" fmla="*/ 183 w 1321"/>
              <a:gd name="T111" fmla="*/ 1072 h 1413"/>
              <a:gd name="T112" fmla="*/ 117 w 1321"/>
              <a:gd name="T113" fmla="*/ 1046 h 1413"/>
              <a:gd name="T114" fmla="*/ 0 w 1321"/>
              <a:gd name="T115" fmla="*/ 1046 h 1413"/>
              <a:gd name="T116" fmla="*/ 52 w 1321"/>
              <a:gd name="T117" fmla="*/ 1111 h 1413"/>
              <a:gd name="T118" fmla="*/ 222 w 1321"/>
              <a:gd name="T119" fmla="*/ 1163 h 1413"/>
              <a:gd name="T120" fmla="*/ 352 w 1321"/>
              <a:gd name="T121" fmla="*/ 1137 h 1413"/>
              <a:gd name="T122" fmla="*/ 261 w 1321"/>
              <a:gd name="T123" fmla="*/ 1059 h 14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321" h="1413">
                <a:moveTo>
                  <a:pt x="1163" y="510"/>
                </a:moveTo>
                <a:lnTo>
                  <a:pt x="1268" y="536"/>
                </a:lnTo>
                <a:lnTo>
                  <a:pt x="1242" y="654"/>
                </a:lnTo>
                <a:lnTo>
                  <a:pt x="1163" y="745"/>
                </a:lnTo>
                <a:lnTo>
                  <a:pt x="1163" y="810"/>
                </a:lnTo>
                <a:lnTo>
                  <a:pt x="915" y="836"/>
                </a:lnTo>
                <a:lnTo>
                  <a:pt x="993" y="1085"/>
                </a:lnTo>
                <a:lnTo>
                  <a:pt x="902" y="1294"/>
                </a:lnTo>
                <a:lnTo>
                  <a:pt x="954" y="1320"/>
                </a:lnTo>
                <a:lnTo>
                  <a:pt x="915" y="1412"/>
                </a:lnTo>
                <a:lnTo>
                  <a:pt x="810" y="1386"/>
                </a:lnTo>
                <a:lnTo>
                  <a:pt x="837" y="1190"/>
                </a:lnTo>
                <a:lnTo>
                  <a:pt x="771" y="1111"/>
                </a:lnTo>
                <a:lnTo>
                  <a:pt x="640" y="1124"/>
                </a:lnTo>
                <a:lnTo>
                  <a:pt x="588" y="1072"/>
                </a:lnTo>
                <a:lnTo>
                  <a:pt x="405" y="1046"/>
                </a:lnTo>
                <a:lnTo>
                  <a:pt x="405" y="1137"/>
                </a:lnTo>
                <a:lnTo>
                  <a:pt x="352" y="1137"/>
                </a:lnTo>
                <a:lnTo>
                  <a:pt x="366" y="1098"/>
                </a:lnTo>
                <a:lnTo>
                  <a:pt x="339" y="1046"/>
                </a:lnTo>
                <a:lnTo>
                  <a:pt x="274" y="1020"/>
                </a:lnTo>
                <a:lnTo>
                  <a:pt x="170" y="1033"/>
                </a:lnTo>
                <a:lnTo>
                  <a:pt x="78" y="993"/>
                </a:lnTo>
                <a:lnTo>
                  <a:pt x="104" y="941"/>
                </a:lnTo>
                <a:lnTo>
                  <a:pt x="170" y="941"/>
                </a:lnTo>
                <a:lnTo>
                  <a:pt x="209" y="980"/>
                </a:lnTo>
                <a:lnTo>
                  <a:pt x="274" y="993"/>
                </a:lnTo>
                <a:lnTo>
                  <a:pt x="352" y="928"/>
                </a:lnTo>
                <a:lnTo>
                  <a:pt x="418" y="902"/>
                </a:lnTo>
                <a:lnTo>
                  <a:pt x="287" y="810"/>
                </a:lnTo>
                <a:lnTo>
                  <a:pt x="287" y="732"/>
                </a:lnTo>
                <a:lnTo>
                  <a:pt x="379" y="667"/>
                </a:lnTo>
                <a:lnTo>
                  <a:pt x="457" y="523"/>
                </a:lnTo>
                <a:lnTo>
                  <a:pt x="536" y="261"/>
                </a:lnTo>
                <a:lnTo>
                  <a:pt x="614" y="274"/>
                </a:lnTo>
                <a:lnTo>
                  <a:pt x="640" y="340"/>
                </a:lnTo>
                <a:lnTo>
                  <a:pt x="693" y="392"/>
                </a:lnTo>
                <a:lnTo>
                  <a:pt x="601" y="457"/>
                </a:lnTo>
                <a:lnTo>
                  <a:pt x="601" y="588"/>
                </a:lnTo>
                <a:lnTo>
                  <a:pt x="680" y="549"/>
                </a:lnTo>
                <a:lnTo>
                  <a:pt x="771" y="470"/>
                </a:lnTo>
                <a:lnTo>
                  <a:pt x="823" y="431"/>
                </a:lnTo>
                <a:lnTo>
                  <a:pt x="810" y="379"/>
                </a:lnTo>
                <a:lnTo>
                  <a:pt x="810" y="313"/>
                </a:lnTo>
                <a:lnTo>
                  <a:pt x="732" y="287"/>
                </a:lnTo>
                <a:lnTo>
                  <a:pt x="706" y="196"/>
                </a:lnTo>
                <a:lnTo>
                  <a:pt x="902" y="39"/>
                </a:lnTo>
                <a:lnTo>
                  <a:pt x="1006" y="39"/>
                </a:lnTo>
                <a:lnTo>
                  <a:pt x="1150" y="0"/>
                </a:lnTo>
                <a:lnTo>
                  <a:pt x="1294" y="144"/>
                </a:lnTo>
                <a:lnTo>
                  <a:pt x="1320" y="235"/>
                </a:lnTo>
                <a:lnTo>
                  <a:pt x="1255" y="431"/>
                </a:lnTo>
                <a:lnTo>
                  <a:pt x="1163" y="431"/>
                </a:lnTo>
                <a:lnTo>
                  <a:pt x="1163" y="510"/>
                </a:lnTo>
                <a:close/>
                <a:moveTo>
                  <a:pt x="261" y="1059"/>
                </a:moveTo>
                <a:lnTo>
                  <a:pt x="183" y="1072"/>
                </a:lnTo>
                <a:lnTo>
                  <a:pt x="117" y="1046"/>
                </a:lnTo>
                <a:lnTo>
                  <a:pt x="0" y="1046"/>
                </a:lnTo>
                <a:lnTo>
                  <a:pt x="52" y="1111"/>
                </a:lnTo>
                <a:lnTo>
                  <a:pt x="222" y="1163"/>
                </a:lnTo>
                <a:lnTo>
                  <a:pt x="352" y="1137"/>
                </a:lnTo>
                <a:lnTo>
                  <a:pt x="261" y="1059"/>
                </a:lnTo>
                <a:close/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8" name="Freeform 10">
            <a:extLst>
              <a:ext uri="{FF2B5EF4-FFF2-40B4-BE49-F238E27FC236}">
                <a16:creationId xmlns:a16="http://schemas.microsoft.com/office/drawing/2014/main" id="{932C96D7-4024-999D-CBFE-FB13470C7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8724" y="3986276"/>
            <a:ext cx="1799965" cy="1782971"/>
          </a:xfrm>
          <a:custGeom>
            <a:avLst/>
            <a:gdLst>
              <a:gd name="T0" fmla="*/ 4419 w 5139"/>
              <a:gd name="T1" fmla="*/ 3740 h 5088"/>
              <a:gd name="T2" fmla="*/ 4314 w 5139"/>
              <a:gd name="T3" fmla="*/ 3884 h 5088"/>
              <a:gd name="T4" fmla="*/ 4249 w 5139"/>
              <a:gd name="T5" fmla="*/ 3910 h 5088"/>
              <a:gd name="T6" fmla="*/ 4184 w 5139"/>
              <a:gd name="T7" fmla="*/ 3976 h 5088"/>
              <a:gd name="T8" fmla="*/ 4014 w 5139"/>
              <a:gd name="T9" fmla="*/ 4106 h 5088"/>
              <a:gd name="T10" fmla="*/ 3674 w 5139"/>
              <a:gd name="T11" fmla="*/ 4224 h 5088"/>
              <a:gd name="T12" fmla="*/ 3491 w 5139"/>
              <a:gd name="T13" fmla="*/ 4080 h 5088"/>
              <a:gd name="T14" fmla="*/ 3412 w 5139"/>
              <a:gd name="T15" fmla="*/ 4002 h 5088"/>
              <a:gd name="T16" fmla="*/ 3268 w 5139"/>
              <a:gd name="T17" fmla="*/ 4080 h 5088"/>
              <a:gd name="T18" fmla="*/ 3059 w 5139"/>
              <a:gd name="T19" fmla="*/ 3989 h 5088"/>
              <a:gd name="T20" fmla="*/ 2785 w 5139"/>
              <a:gd name="T21" fmla="*/ 4080 h 5088"/>
              <a:gd name="T22" fmla="*/ 2589 w 5139"/>
              <a:gd name="T23" fmla="*/ 4263 h 5088"/>
              <a:gd name="T24" fmla="*/ 2589 w 5139"/>
              <a:gd name="T25" fmla="*/ 4485 h 5088"/>
              <a:gd name="T26" fmla="*/ 2301 w 5139"/>
              <a:gd name="T27" fmla="*/ 4485 h 5088"/>
              <a:gd name="T28" fmla="*/ 2079 w 5139"/>
              <a:gd name="T29" fmla="*/ 4446 h 5088"/>
              <a:gd name="T30" fmla="*/ 2013 w 5139"/>
              <a:gd name="T31" fmla="*/ 4355 h 5088"/>
              <a:gd name="T32" fmla="*/ 1713 w 5139"/>
              <a:gd name="T33" fmla="*/ 4237 h 5088"/>
              <a:gd name="T34" fmla="*/ 1464 w 5139"/>
              <a:gd name="T35" fmla="*/ 4302 h 5088"/>
              <a:gd name="T36" fmla="*/ 876 w 5139"/>
              <a:gd name="T37" fmla="*/ 3949 h 5088"/>
              <a:gd name="T38" fmla="*/ 1033 w 5139"/>
              <a:gd name="T39" fmla="*/ 3217 h 5088"/>
              <a:gd name="T40" fmla="*/ 1124 w 5139"/>
              <a:gd name="T41" fmla="*/ 2393 h 5088"/>
              <a:gd name="T42" fmla="*/ 824 w 5139"/>
              <a:gd name="T43" fmla="*/ 1870 h 5088"/>
              <a:gd name="T44" fmla="*/ 0 w 5139"/>
              <a:gd name="T45" fmla="*/ 1308 h 5088"/>
              <a:gd name="T46" fmla="*/ 0 w 5139"/>
              <a:gd name="T47" fmla="*/ 1151 h 5088"/>
              <a:gd name="T48" fmla="*/ 379 w 5139"/>
              <a:gd name="T49" fmla="*/ 1007 h 5088"/>
              <a:gd name="T50" fmla="*/ 719 w 5139"/>
              <a:gd name="T51" fmla="*/ 1177 h 5088"/>
              <a:gd name="T52" fmla="*/ 1137 w 5139"/>
              <a:gd name="T53" fmla="*/ 850 h 5088"/>
              <a:gd name="T54" fmla="*/ 1242 w 5139"/>
              <a:gd name="T55" fmla="*/ 641 h 5088"/>
              <a:gd name="T56" fmla="*/ 1320 w 5139"/>
              <a:gd name="T57" fmla="*/ 772 h 5088"/>
              <a:gd name="T58" fmla="*/ 1791 w 5139"/>
              <a:gd name="T59" fmla="*/ 798 h 5088"/>
              <a:gd name="T60" fmla="*/ 2236 w 5139"/>
              <a:gd name="T61" fmla="*/ 497 h 5088"/>
              <a:gd name="T62" fmla="*/ 2667 w 5139"/>
              <a:gd name="T63" fmla="*/ 0 h 5088"/>
              <a:gd name="T64" fmla="*/ 2850 w 5139"/>
              <a:gd name="T65" fmla="*/ 196 h 5088"/>
              <a:gd name="T66" fmla="*/ 2981 w 5139"/>
              <a:gd name="T67" fmla="*/ 380 h 5088"/>
              <a:gd name="T68" fmla="*/ 3203 w 5139"/>
              <a:gd name="T69" fmla="*/ 589 h 5088"/>
              <a:gd name="T70" fmla="*/ 3412 w 5139"/>
              <a:gd name="T71" fmla="*/ 537 h 5088"/>
              <a:gd name="T72" fmla="*/ 3635 w 5139"/>
              <a:gd name="T73" fmla="*/ 850 h 5088"/>
              <a:gd name="T74" fmla="*/ 3896 w 5139"/>
              <a:gd name="T75" fmla="*/ 890 h 5088"/>
              <a:gd name="T76" fmla="*/ 4563 w 5139"/>
              <a:gd name="T77" fmla="*/ 1164 h 5088"/>
              <a:gd name="T78" fmla="*/ 4367 w 5139"/>
              <a:gd name="T79" fmla="*/ 1870 h 5088"/>
              <a:gd name="T80" fmla="*/ 4171 w 5139"/>
              <a:gd name="T81" fmla="*/ 1936 h 5088"/>
              <a:gd name="T82" fmla="*/ 3948 w 5139"/>
              <a:gd name="T83" fmla="*/ 2289 h 5088"/>
              <a:gd name="T84" fmla="*/ 3818 w 5139"/>
              <a:gd name="T85" fmla="*/ 2537 h 5088"/>
              <a:gd name="T86" fmla="*/ 3857 w 5139"/>
              <a:gd name="T87" fmla="*/ 2629 h 5088"/>
              <a:gd name="T88" fmla="*/ 4053 w 5139"/>
              <a:gd name="T89" fmla="*/ 2472 h 5088"/>
              <a:gd name="T90" fmla="*/ 4158 w 5139"/>
              <a:gd name="T91" fmla="*/ 2773 h 5088"/>
              <a:gd name="T92" fmla="*/ 4079 w 5139"/>
              <a:gd name="T93" fmla="*/ 2851 h 5088"/>
              <a:gd name="T94" fmla="*/ 4092 w 5139"/>
              <a:gd name="T95" fmla="*/ 3165 h 5088"/>
              <a:gd name="T96" fmla="*/ 4119 w 5139"/>
              <a:gd name="T97" fmla="*/ 3335 h 5088"/>
              <a:gd name="T98" fmla="*/ 4105 w 5139"/>
              <a:gd name="T99" fmla="*/ 3544 h 5088"/>
              <a:gd name="T100" fmla="*/ 4406 w 5139"/>
              <a:gd name="T101" fmla="*/ 3648 h 5088"/>
              <a:gd name="T102" fmla="*/ 5047 w 5139"/>
              <a:gd name="T103" fmla="*/ 4289 h 5088"/>
              <a:gd name="T104" fmla="*/ 4955 w 5139"/>
              <a:gd name="T105" fmla="*/ 4394 h 5088"/>
              <a:gd name="T106" fmla="*/ 4785 w 5139"/>
              <a:gd name="T107" fmla="*/ 4799 h 5088"/>
              <a:gd name="T108" fmla="*/ 4811 w 5139"/>
              <a:gd name="T109" fmla="*/ 4917 h 5088"/>
              <a:gd name="T110" fmla="*/ 4837 w 5139"/>
              <a:gd name="T111" fmla="*/ 5008 h 5088"/>
              <a:gd name="T112" fmla="*/ 5073 w 5139"/>
              <a:gd name="T113" fmla="*/ 5048 h 5088"/>
              <a:gd name="T114" fmla="*/ 5138 w 5139"/>
              <a:gd name="T115" fmla="*/ 4590 h 50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139" h="5088">
                <a:moveTo>
                  <a:pt x="4406" y="3648"/>
                </a:moveTo>
                <a:lnTo>
                  <a:pt x="4419" y="3740"/>
                </a:lnTo>
                <a:lnTo>
                  <a:pt x="4354" y="3871"/>
                </a:lnTo>
                <a:lnTo>
                  <a:pt x="4314" y="3884"/>
                </a:lnTo>
                <a:lnTo>
                  <a:pt x="4276" y="3871"/>
                </a:lnTo>
                <a:lnTo>
                  <a:pt x="4249" y="3910"/>
                </a:lnTo>
                <a:lnTo>
                  <a:pt x="4223" y="3910"/>
                </a:lnTo>
                <a:lnTo>
                  <a:pt x="4184" y="3976"/>
                </a:lnTo>
                <a:lnTo>
                  <a:pt x="4145" y="3976"/>
                </a:lnTo>
                <a:lnTo>
                  <a:pt x="4014" y="4106"/>
                </a:lnTo>
                <a:lnTo>
                  <a:pt x="3975" y="4171"/>
                </a:lnTo>
                <a:lnTo>
                  <a:pt x="3674" y="4224"/>
                </a:lnTo>
                <a:lnTo>
                  <a:pt x="3504" y="4145"/>
                </a:lnTo>
                <a:lnTo>
                  <a:pt x="3491" y="4080"/>
                </a:lnTo>
                <a:lnTo>
                  <a:pt x="3386" y="4067"/>
                </a:lnTo>
                <a:lnTo>
                  <a:pt x="3412" y="4002"/>
                </a:lnTo>
                <a:lnTo>
                  <a:pt x="3360" y="3962"/>
                </a:lnTo>
                <a:lnTo>
                  <a:pt x="3268" y="4080"/>
                </a:lnTo>
                <a:lnTo>
                  <a:pt x="3164" y="4002"/>
                </a:lnTo>
                <a:lnTo>
                  <a:pt x="3059" y="3989"/>
                </a:lnTo>
                <a:lnTo>
                  <a:pt x="2981" y="3923"/>
                </a:lnTo>
                <a:lnTo>
                  <a:pt x="2785" y="4080"/>
                </a:lnTo>
                <a:lnTo>
                  <a:pt x="2707" y="4067"/>
                </a:lnTo>
                <a:lnTo>
                  <a:pt x="2589" y="4263"/>
                </a:lnTo>
                <a:lnTo>
                  <a:pt x="2628" y="4342"/>
                </a:lnTo>
                <a:lnTo>
                  <a:pt x="2589" y="4485"/>
                </a:lnTo>
                <a:lnTo>
                  <a:pt x="2445" y="4564"/>
                </a:lnTo>
                <a:lnTo>
                  <a:pt x="2301" y="4485"/>
                </a:lnTo>
                <a:lnTo>
                  <a:pt x="2196" y="4525"/>
                </a:lnTo>
                <a:lnTo>
                  <a:pt x="2079" y="4446"/>
                </a:lnTo>
                <a:lnTo>
                  <a:pt x="2079" y="4394"/>
                </a:lnTo>
                <a:lnTo>
                  <a:pt x="2013" y="4355"/>
                </a:lnTo>
                <a:lnTo>
                  <a:pt x="1948" y="4355"/>
                </a:lnTo>
                <a:lnTo>
                  <a:pt x="1713" y="4237"/>
                </a:lnTo>
                <a:lnTo>
                  <a:pt x="1661" y="4276"/>
                </a:lnTo>
                <a:lnTo>
                  <a:pt x="1464" y="4302"/>
                </a:lnTo>
                <a:lnTo>
                  <a:pt x="850" y="4041"/>
                </a:lnTo>
                <a:lnTo>
                  <a:pt x="876" y="3949"/>
                </a:lnTo>
                <a:lnTo>
                  <a:pt x="732" y="3884"/>
                </a:lnTo>
                <a:lnTo>
                  <a:pt x="1033" y="3217"/>
                </a:lnTo>
                <a:lnTo>
                  <a:pt x="1111" y="2773"/>
                </a:lnTo>
                <a:lnTo>
                  <a:pt x="1124" y="2393"/>
                </a:lnTo>
                <a:lnTo>
                  <a:pt x="797" y="2053"/>
                </a:lnTo>
                <a:lnTo>
                  <a:pt x="824" y="1870"/>
                </a:lnTo>
                <a:lnTo>
                  <a:pt x="588" y="1622"/>
                </a:lnTo>
                <a:lnTo>
                  <a:pt x="0" y="1308"/>
                </a:lnTo>
                <a:lnTo>
                  <a:pt x="157" y="1269"/>
                </a:lnTo>
                <a:lnTo>
                  <a:pt x="0" y="1151"/>
                </a:lnTo>
                <a:lnTo>
                  <a:pt x="144" y="1007"/>
                </a:lnTo>
                <a:lnTo>
                  <a:pt x="379" y="1007"/>
                </a:lnTo>
                <a:lnTo>
                  <a:pt x="575" y="981"/>
                </a:lnTo>
                <a:lnTo>
                  <a:pt x="719" y="1177"/>
                </a:lnTo>
                <a:lnTo>
                  <a:pt x="1137" y="1151"/>
                </a:lnTo>
                <a:lnTo>
                  <a:pt x="1137" y="850"/>
                </a:lnTo>
                <a:lnTo>
                  <a:pt x="1072" y="615"/>
                </a:lnTo>
                <a:lnTo>
                  <a:pt x="1242" y="641"/>
                </a:lnTo>
                <a:lnTo>
                  <a:pt x="1347" y="615"/>
                </a:lnTo>
                <a:lnTo>
                  <a:pt x="1320" y="772"/>
                </a:lnTo>
                <a:lnTo>
                  <a:pt x="1634" y="863"/>
                </a:lnTo>
                <a:lnTo>
                  <a:pt x="1791" y="798"/>
                </a:lnTo>
                <a:lnTo>
                  <a:pt x="1791" y="733"/>
                </a:lnTo>
                <a:lnTo>
                  <a:pt x="2236" y="497"/>
                </a:lnTo>
                <a:lnTo>
                  <a:pt x="2340" y="105"/>
                </a:lnTo>
                <a:lnTo>
                  <a:pt x="2667" y="0"/>
                </a:lnTo>
                <a:lnTo>
                  <a:pt x="2745" y="196"/>
                </a:lnTo>
                <a:lnTo>
                  <a:pt x="2850" y="196"/>
                </a:lnTo>
                <a:lnTo>
                  <a:pt x="2876" y="327"/>
                </a:lnTo>
                <a:lnTo>
                  <a:pt x="2981" y="380"/>
                </a:lnTo>
                <a:lnTo>
                  <a:pt x="3164" y="445"/>
                </a:lnTo>
                <a:lnTo>
                  <a:pt x="3203" y="589"/>
                </a:lnTo>
                <a:lnTo>
                  <a:pt x="3295" y="641"/>
                </a:lnTo>
                <a:lnTo>
                  <a:pt x="3412" y="537"/>
                </a:lnTo>
                <a:lnTo>
                  <a:pt x="3425" y="706"/>
                </a:lnTo>
                <a:lnTo>
                  <a:pt x="3635" y="850"/>
                </a:lnTo>
                <a:lnTo>
                  <a:pt x="3765" y="890"/>
                </a:lnTo>
                <a:lnTo>
                  <a:pt x="3896" y="890"/>
                </a:lnTo>
                <a:lnTo>
                  <a:pt x="4066" y="1060"/>
                </a:lnTo>
                <a:lnTo>
                  <a:pt x="4563" y="1164"/>
                </a:lnTo>
                <a:lnTo>
                  <a:pt x="4406" y="1399"/>
                </a:lnTo>
                <a:lnTo>
                  <a:pt x="4367" y="1870"/>
                </a:lnTo>
                <a:lnTo>
                  <a:pt x="4288" y="1975"/>
                </a:lnTo>
                <a:lnTo>
                  <a:pt x="4171" y="1936"/>
                </a:lnTo>
                <a:lnTo>
                  <a:pt x="4171" y="2014"/>
                </a:lnTo>
                <a:lnTo>
                  <a:pt x="3948" y="2289"/>
                </a:lnTo>
                <a:lnTo>
                  <a:pt x="3831" y="2419"/>
                </a:lnTo>
                <a:lnTo>
                  <a:pt x="3818" y="2537"/>
                </a:lnTo>
                <a:lnTo>
                  <a:pt x="3753" y="2616"/>
                </a:lnTo>
                <a:lnTo>
                  <a:pt x="3857" y="2629"/>
                </a:lnTo>
                <a:lnTo>
                  <a:pt x="3883" y="2498"/>
                </a:lnTo>
                <a:lnTo>
                  <a:pt x="4053" y="2472"/>
                </a:lnTo>
                <a:lnTo>
                  <a:pt x="4092" y="2629"/>
                </a:lnTo>
                <a:lnTo>
                  <a:pt x="4158" y="2773"/>
                </a:lnTo>
                <a:lnTo>
                  <a:pt x="4158" y="2773"/>
                </a:lnTo>
                <a:lnTo>
                  <a:pt x="4079" y="2851"/>
                </a:lnTo>
                <a:lnTo>
                  <a:pt x="4197" y="3073"/>
                </a:lnTo>
                <a:lnTo>
                  <a:pt x="4092" y="3165"/>
                </a:lnTo>
                <a:lnTo>
                  <a:pt x="4001" y="3178"/>
                </a:lnTo>
                <a:lnTo>
                  <a:pt x="4119" y="3335"/>
                </a:lnTo>
                <a:lnTo>
                  <a:pt x="4145" y="3426"/>
                </a:lnTo>
                <a:lnTo>
                  <a:pt x="4105" y="3544"/>
                </a:lnTo>
                <a:lnTo>
                  <a:pt x="4236" y="3675"/>
                </a:lnTo>
                <a:lnTo>
                  <a:pt x="4406" y="3648"/>
                </a:lnTo>
                <a:close/>
                <a:moveTo>
                  <a:pt x="5112" y="4276"/>
                </a:moveTo>
                <a:lnTo>
                  <a:pt x="5047" y="4289"/>
                </a:lnTo>
                <a:lnTo>
                  <a:pt x="5034" y="4407"/>
                </a:lnTo>
                <a:lnTo>
                  <a:pt x="4955" y="4394"/>
                </a:lnTo>
                <a:lnTo>
                  <a:pt x="4772" y="4551"/>
                </a:lnTo>
                <a:lnTo>
                  <a:pt x="4785" y="4799"/>
                </a:lnTo>
                <a:lnTo>
                  <a:pt x="4837" y="4825"/>
                </a:lnTo>
                <a:lnTo>
                  <a:pt x="4811" y="4917"/>
                </a:lnTo>
                <a:lnTo>
                  <a:pt x="4851" y="4943"/>
                </a:lnTo>
                <a:lnTo>
                  <a:pt x="4837" y="5008"/>
                </a:lnTo>
                <a:lnTo>
                  <a:pt x="4968" y="5087"/>
                </a:lnTo>
                <a:lnTo>
                  <a:pt x="5073" y="5048"/>
                </a:lnTo>
                <a:lnTo>
                  <a:pt x="5112" y="4799"/>
                </a:lnTo>
                <a:lnTo>
                  <a:pt x="5138" y="4590"/>
                </a:lnTo>
                <a:lnTo>
                  <a:pt x="5112" y="4276"/>
                </a:lnTo>
                <a:close/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9" name="Freeform 11">
            <a:extLst>
              <a:ext uri="{FF2B5EF4-FFF2-40B4-BE49-F238E27FC236}">
                <a16:creationId xmlns:a16="http://schemas.microsoft.com/office/drawing/2014/main" id="{54821BB5-44C2-FCD1-A7AC-537A95FF09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3673" y="4160864"/>
            <a:ext cx="508316" cy="517587"/>
          </a:xfrm>
          <a:custGeom>
            <a:avLst/>
            <a:gdLst>
              <a:gd name="T0" fmla="*/ 1452 w 1453"/>
              <a:gd name="T1" fmla="*/ 732 h 1479"/>
              <a:gd name="T2" fmla="*/ 1439 w 1453"/>
              <a:gd name="T3" fmla="*/ 824 h 1479"/>
              <a:gd name="T4" fmla="*/ 1321 w 1453"/>
              <a:gd name="T5" fmla="*/ 863 h 1479"/>
              <a:gd name="T6" fmla="*/ 1216 w 1453"/>
              <a:gd name="T7" fmla="*/ 850 h 1479"/>
              <a:gd name="T8" fmla="*/ 1190 w 1453"/>
              <a:gd name="T9" fmla="*/ 902 h 1479"/>
              <a:gd name="T10" fmla="*/ 1072 w 1453"/>
              <a:gd name="T11" fmla="*/ 837 h 1479"/>
              <a:gd name="T12" fmla="*/ 1072 w 1453"/>
              <a:gd name="T13" fmla="*/ 955 h 1479"/>
              <a:gd name="T14" fmla="*/ 1020 w 1453"/>
              <a:gd name="T15" fmla="*/ 1295 h 1479"/>
              <a:gd name="T16" fmla="*/ 1020 w 1453"/>
              <a:gd name="T17" fmla="*/ 1360 h 1479"/>
              <a:gd name="T18" fmla="*/ 942 w 1453"/>
              <a:gd name="T19" fmla="*/ 1478 h 1479"/>
              <a:gd name="T20" fmla="*/ 850 w 1453"/>
              <a:gd name="T21" fmla="*/ 1425 h 1479"/>
              <a:gd name="T22" fmla="*/ 706 w 1453"/>
              <a:gd name="T23" fmla="*/ 693 h 1479"/>
              <a:gd name="T24" fmla="*/ 523 w 1453"/>
              <a:gd name="T25" fmla="*/ 641 h 1479"/>
              <a:gd name="T26" fmla="*/ 144 w 1453"/>
              <a:gd name="T27" fmla="*/ 170 h 1479"/>
              <a:gd name="T28" fmla="*/ 0 w 1453"/>
              <a:gd name="T29" fmla="*/ 157 h 1479"/>
              <a:gd name="T30" fmla="*/ 249 w 1453"/>
              <a:gd name="T31" fmla="*/ 0 h 1479"/>
              <a:gd name="T32" fmla="*/ 628 w 1453"/>
              <a:gd name="T33" fmla="*/ 79 h 1479"/>
              <a:gd name="T34" fmla="*/ 772 w 1453"/>
              <a:gd name="T35" fmla="*/ 40 h 1479"/>
              <a:gd name="T36" fmla="*/ 916 w 1453"/>
              <a:gd name="T37" fmla="*/ 170 h 1479"/>
              <a:gd name="T38" fmla="*/ 1046 w 1453"/>
              <a:gd name="T39" fmla="*/ 406 h 1479"/>
              <a:gd name="T40" fmla="*/ 1151 w 1453"/>
              <a:gd name="T41" fmla="*/ 432 h 1479"/>
              <a:gd name="T42" fmla="*/ 1334 w 1453"/>
              <a:gd name="T43" fmla="*/ 680 h 1479"/>
              <a:gd name="T44" fmla="*/ 1452 w 1453"/>
              <a:gd name="T45" fmla="*/ 732 h 1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453" h="1479">
                <a:moveTo>
                  <a:pt x="1452" y="732"/>
                </a:moveTo>
                <a:lnTo>
                  <a:pt x="1439" y="824"/>
                </a:lnTo>
                <a:lnTo>
                  <a:pt x="1321" y="863"/>
                </a:lnTo>
                <a:lnTo>
                  <a:pt x="1216" y="850"/>
                </a:lnTo>
                <a:lnTo>
                  <a:pt x="1190" y="902"/>
                </a:lnTo>
                <a:lnTo>
                  <a:pt x="1072" y="837"/>
                </a:lnTo>
                <a:lnTo>
                  <a:pt x="1072" y="955"/>
                </a:lnTo>
                <a:lnTo>
                  <a:pt x="1020" y="1295"/>
                </a:lnTo>
                <a:lnTo>
                  <a:pt x="1020" y="1360"/>
                </a:lnTo>
                <a:lnTo>
                  <a:pt x="942" y="1478"/>
                </a:lnTo>
                <a:lnTo>
                  <a:pt x="850" y="1425"/>
                </a:lnTo>
                <a:lnTo>
                  <a:pt x="706" y="693"/>
                </a:lnTo>
                <a:lnTo>
                  <a:pt x="523" y="641"/>
                </a:lnTo>
                <a:lnTo>
                  <a:pt x="144" y="170"/>
                </a:lnTo>
                <a:lnTo>
                  <a:pt x="0" y="157"/>
                </a:lnTo>
                <a:lnTo>
                  <a:pt x="249" y="0"/>
                </a:lnTo>
                <a:lnTo>
                  <a:pt x="628" y="79"/>
                </a:lnTo>
                <a:lnTo>
                  <a:pt x="772" y="40"/>
                </a:lnTo>
                <a:lnTo>
                  <a:pt x="916" y="170"/>
                </a:lnTo>
                <a:lnTo>
                  <a:pt x="1046" y="406"/>
                </a:lnTo>
                <a:lnTo>
                  <a:pt x="1151" y="432"/>
                </a:lnTo>
                <a:lnTo>
                  <a:pt x="1334" y="680"/>
                </a:lnTo>
                <a:lnTo>
                  <a:pt x="1452" y="732"/>
                </a:lnTo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0" name="Freeform 12">
            <a:extLst>
              <a:ext uri="{FF2B5EF4-FFF2-40B4-BE49-F238E27FC236}">
                <a16:creationId xmlns:a16="http://schemas.microsoft.com/office/drawing/2014/main" id="{E90D126F-FF8F-787E-52CA-6123EEFB5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23087" y="5256296"/>
            <a:ext cx="261111" cy="312097"/>
          </a:xfrm>
          <a:custGeom>
            <a:avLst/>
            <a:gdLst>
              <a:gd name="T0" fmla="*/ 706 w 747"/>
              <a:gd name="T1" fmla="*/ 392 h 891"/>
              <a:gd name="T2" fmla="*/ 628 w 747"/>
              <a:gd name="T3" fmla="*/ 432 h 891"/>
              <a:gd name="T4" fmla="*/ 641 w 747"/>
              <a:gd name="T5" fmla="*/ 523 h 891"/>
              <a:gd name="T6" fmla="*/ 549 w 747"/>
              <a:gd name="T7" fmla="*/ 563 h 891"/>
              <a:gd name="T8" fmla="*/ 523 w 747"/>
              <a:gd name="T9" fmla="*/ 497 h 891"/>
              <a:gd name="T10" fmla="*/ 405 w 747"/>
              <a:gd name="T11" fmla="*/ 720 h 891"/>
              <a:gd name="T12" fmla="*/ 445 w 747"/>
              <a:gd name="T13" fmla="*/ 785 h 891"/>
              <a:gd name="T14" fmla="*/ 445 w 747"/>
              <a:gd name="T15" fmla="*/ 890 h 891"/>
              <a:gd name="T16" fmla="*/ 301 w 747"/>
              <a:gd name="T17" fmla="*/ 798 h 891"/>
              <a:gd name="T18" fmla="*/ 209 w 747"/>
              <a:gd name="T19" fmla="*/ 706 h 891"/>
              <a:gd name="T20" fmla="*/ 105 w 747"/>
              <a:gd name="T21" fmla="*/ 654 h 891"/>
              <a:gd name="T22" fmla="*/ 0 w 747"/>
              <a:gd name="T23" fmla="*/ 641 h 891"/>
              <a:gd name="T24" fmla="*/ 13 w 747"/>
              <a:gd name="T25" fmla="*/ 576 h 891"/>
              <a:gd name="T26" fmla="*/ 79 w 747"/>
              <a:gd name="T27" fmla="*/ 484 h 891"/>
              <a:gd name="T28" fmla="*/ 66 w 747"/>
              <a:gd name="T29" fmla="*/ 327 h 891"/>
              <a:gd name="T30" fmla="*/ 118 w 747"/>
              <a:gd name="T31" fmla="*/ 275 h 891"/>
              <a:gd name="T32" fmla="*/ 39 w 747"/>
              <a:gd name="T33" fmla="*/ 183 h 891"/>
              <a:gd name="T34" fmla="*/ 0 w 747"/>
              <a:gd name="T35" fmla="*/ 26 h 891"/>
              <a:gd name="T36" fmla="*/ 92 w 747"/>
              <a:gd name="T37" fmla="*/ 0 h 891"/>
              <a:gd name="T38" fmla="*/ 236 w 747"/>
              <a:gd name="T39" fmla="*/ 53 h 891"/>
              <a:gd name="T40" fmla="*/ 484 w 747"/>
              <a:gd name="T41" fmla="*/ 249 h 891"/>
              <a:gd name="T42" fmla="*/ 746 w 747"/>
              <a:gd name="T43" fmla="*/ 327 h 891"/>
              <a:gd name="T44" fmla="*/ 706 w 747"/>
              <a:gd name="T45" fmla="*/ 392 h 8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747" h="891">
                <a:moveTo>
                  <a:pt x="706" y="392"/>
                </a:moveTo>
                <a:lnTo>
                  <a:pt x="628" y="432"/>
                </a:lnTo>
                <a:lnTo>
                  <a:pt x="641" y="523"/>
                </a:lnTo>
                <a:lnTo>
                  <a:pt x="549" y="563"/>
                </a:lnTo>
                <a:lnTo>
                  <a:pt x="523" y="497"/>
                </a:lnTo>
                <a:lnTo>
                  <a:pt x="405" y="720"/>
                </a:lnTo>
                <a:lnTo>
                  <a:pt x="445" y="785"/>
                </a:lnTo>
                <a:lnTo>
                  <a:pt x="445" y="890"/>
                </a:lnTo>
                <a:lnTo>
                  <a:pt x="301" y="798"/>
                </a:lnTo>
                <a:lnTo>
                  <a:pt x="209" y="706"/>
                </a:lnTo>
                <a:lnTo>
                  <a:pt x="105" y="654"/>
                </a:lnTo>
                <a:lnTo>
                  <a:pt x="0" y="641"/>
                </a:lnTo>
                <a:lnTo>
                  <a:pt x="13" y="576"/>
                </a:lnTo>
                <a:lnTo>
                  <a:pt x="79" y="484"/>
                </a:lnTo>
                <a:lnTo>
                  <a:pt x="66" y="327"/>
                </a:lnTo>
                <a:lnTo>
                  <a:pt x="118" y="275"/>
                </a:lnTo>
                <a:lnTo>
                  <a:pt x="39" y="183"/>
                </a:lnTo>
                <a:lnTo>
                  <a:pt x="0" y="26"/>
                </a:lnTo>
                <a:lnTo>
                  <a:pt x="92" y="0"/>
                </a:lnTo>
                <a:lnTo>
                  <a:pt x="236" y="53"/>
                </a:lnTo>
                <a:lnTo>
                  <a:pt x="484" y="249"/>
                </a:lnTo>
                <a:lnTo>
                  <a:pt x="746" y="327"/>
                </a:lnTo>
                <a:lnTo>
                  <a:pt x="706" y="392"/>
                </a:lnTo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1" name="Freeform 13">
            <a:extLst>
              <a:ext uri="{FF2B5EF4-FFF2-40B4-BE49-F238E27FC236}">
                <a16:creationId xmlns:a16="http://schemas.microsoft.com/office/drawing/2014/main" id="{BC242D58-D37E-D16D-C5E6-6E4C94E7DF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22134" y="5024512"/>
            <a:ext cx="825049" cy="645825"/>
          </a:xfrm>
          <a:custGeom>
            <a:avLst/>
            <a:gdLst>
              <a:gd name="T0" fmla="*/ 2249 w 2355"/>
              <a:gd name="T1" fmla="*/ 262 h 1845"/>
              <a:gd name="T2" fmla="*/ 2158 w 2355"/>
              <a:gd name="T3" fmla="*/ 379 h 1845"/>
              <a:gd name="T4" fmla="*/ 2171 w 2355"/>
              <a:gd name="T5" fmla="*/ 654 h 1845"/>
              <a:gd name="T6" fmla="*/ 2079 w 2355"/>
              <a:gd name="T7" fmla="*/ 850 h 1845"/>
              <a:gd name="T8" fmla="*/ 2171 w 2355"/>
              <a:gd name="T9" fmla="*/ 863 h 1845"/>
              <a:gd name="T10" fmla="*/ 2328 w 2355"/>
              <a:gd name="T11" fmla="*/ 1033 h 1845"/>
              <a:gd name="T12" fmla="*/ 2184 w 2355"/>
              <a:gd name="T13" fmla="*/ 1125 h 1845"/>
              <a:gd name="T14" fmla="*/ 2040 w 2355"/>
              <a:gd name="T15" fmla="*/ 1072 h 1845"/>
              <a:gd name="T16" fmla="*/ 1831 w 2355"/>
              <a:gd name="T17" fmla="*/ 1203 h 1845"/>
              <a:gd name="T18" fmla="*/ 1726 w 2355"/>
              <a:gd name="T19" fmla="*/ 1334 h 1845"/>
              <a:gd name="T20" fmla="*/ 1674 w 2355"/>
              <a:gd name="T21" fmla="*/ 1373 h 1845"/>
              <a:gd name="T22" fmla="*/ 1687 w 2355"/>
              <a:gd name="T23" fmla="*/ 1451 h 1845"/>
              <a:gd name="T24" fmla="*/ 1648 w 2355"/>
              <a:gd name="T25" fmla="*/ 1569 h 1845"/>
              <a:gd name="T26" fmla="*/ 1413 w 2355"/>
              <a:gd name="T27" fmla="*/ 1700 h 1845"/>
              <a:gd name="T28" fmla="*/ 1242 w 2355"/>
              <a:gd name="T29" fmla="*/ 1661 h 1845"/>
              <a:gd name="T30" fmla="*/ 1164 w 2355"/>
              <a:gd name="T31" fmla="*/ 1674 h 1845"/>
              <a:gd name="T32" fmla="*/ 1059 w 2355"/>
              <a:gd name="T33" fmla="*/ 1608 h 1845"/>
              <a:gd name="T34" fmla="*/ 955 w 2355"/>
              <a:gd name="T35" fmla="*/ 1622 h 1845"/>
              <a:gd name="T36" fmla="*/ 824 w 2355"/>
              <a:gd name="T37" fmla="*/ 1713 h 1845"/>
              <a:gd name="T38" fmla="*/ 615 w 2355"/>
              <a:gd name="T39" fmla="*/ 1779 h 1845"/>
              <a:gd name="T40" fmla="*/ 484 w 2355"/>
              <a:gd name="T41" fmla="*/ 1844 h 1845"/>
              <a:gd name="T42" fmla="*/ 445 w 2355"/>
              <a:gd name="T43" fmla="*/ 1661 h 1845"/>
              <a:gd name="T44" fmla="*/ 353 w 2355"/>
              <a:gd name="T45" fmla="*/ 1491 h 1845"/>
              <a:gd name="T46" fmla="*/ 196 w 2355"/>
              <a:gd name="T47" fmla="*/ 1438 h 1845"/>
              <a:gd name="T48" fmla="*/ 157 w 2355"/>
              <a:gd name="T49" fmla="*/ 1373 h 1845"/>
              <a:gd name="T50" fmla="*/ 196 w 2355"/>
              <a:gd name="T51" fmla="*/ 1282 h 1845"/>
              <a:gd name="T52" fmla="*/ 157 w 2355"/>
              <a:gd name="T53" fmla="*/ 1242 h 1845"/>
              <a:gd name="T54" fmla="*/ 144 w 2355"/>
              <a:gd name="T55" fmla="*/ 1099 h 1845"/>
              <a:gd name="T56" fmla="*/ 196 w 2355"/>
              <a:gd name="T57" fmla="*/ 1059 h 1845"/>
              <a:gd name="T58" fmla="*/ 314 w 2355"/>
              <a:gd name="T59" fmla="*/ 863 h 1845"/>
              <a:gd name="T60" fmla="*/ 118 w 2355"/>
              <a:gd name="T61" fmla="*/ 771 h 1845"/>
              <a:gd name="T62" fmla="*/ 66 w 2355"/>
              <a:gd name="T63" fmla="*/ 667 h 1845"/>
              <a:gd name="T64" fmla="*/ 13 w 2355"/>
              <a:gd name="T65" fmla="*/ 615 h 1845"/>
              <a:gd name="T66" fmla="*/ 0 w 2355"/>
              <a:gd name="T67" fmla="*/ 536 h 1845"/>
              <a:gd name="T68" fmla="*/ 66 w 2355"/>
              <a:gd name="T69" fmla="*/ 432 h 1845"/>
              <a:gd name="T70" fmla="*/ 39 w 2355"/>
              <a:gd name="T71" fmla="*/ 327 h 1845"/>
              <a:gd name="T72" fmla="*/ 196 w 2355"/>
              <a:gd name="T73" fmla="*/ 379 h 1845"/>
              <a:gd name="T74" fmla="*/ 183 w 2355"/>
              <a:gd name="T75" fmla="*/ 484 h 1845"/>
              <a:gd name="T76" fmla="*/ 406 w 2355"/>
              <a:gd name="T77" fmla="*/ 471 h 1845"/>
              <a:gd name="T78" fmla="*/ 719 w 2355"/>
              <a:gd name="T79" fmla="*/ 484 h 1845"/>
              <a:gd name="T80" fmla="*/ 890 w 2355"/>
              <a:gd name="T81" fmla="*/ 432 h 1845"/>
              <a:gd name="T82" fmla="*/ 1151 w 2355"/>
              <a:gd name="T83" fmla="*/ 432 h 1845"/>
              <a:gd name="T84" fmla="*/ 1269 w 2355"/>
              <a:gd name="T85" fmla="*/ 379 h 1845"/>
              <a:gd name="T86" fmla="*/ 1334 w 2355"/>
              <a:gd name="T87" fmla="*/ 196 h 1845"/>
              <a:gd name="T88" fmla="*/ 1739 w 2355"/>
              <a:gd name="T89" fmla="*/ 0 h 1845"/>
              <a:gd name="T90" fmla="*/ 1922 w 2355"/>
              <a:gd name="T91" fmla="*/ 39 h 1845"/>
              <a:gd name="T92" fmla="*/ 2027 w 2355"/>
              <a:gd name="T93" fmla="*/ 39 h 1845"/>
              <a:gd name="T94" fmla="*/ 2092 w 2355"/>
              <a:gd name="T95" fmla="*/ 79 h 1845"/>
              <a:gd name="T96" fmla="*/ 2171 w 2355"/>
              <a:gd name="T97" fmla="*/ 105 h 1845"/>
              <a:gd name="T98" fmla="*/ 2315 w 2355"/>
              <a:gd name="T99" fmla="*/ 79 h 1845"/>
              <a:gd name="T100" fmla="*/ 2354 w 2355"/>
              <a:gd name="T101" fmla="*/ 157 h 1845"/>
              <a:gd name="T102" fmla="*/ 2328 w 2355"/>
              <a:gd name="T103" fmla="*/ 275 h 1845"/>
              <a:gd name="T104" fmla="*/ 2249 w 2355"/>
              <a:gd name="T105" fmla="*/ 262 h 18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355" h="1845">
                <a:moveTo>
                  <a:pt x="2249" y="262"/>
                </a:moveTo>
                <a:lnTo>
                  <a:pt x="2158" y="379"/>
                </a:lnTo>
                <a:lnTo>
                  <a:pt x="2171" y="654"/>
                </a:lnTo>
                <a:lnTo>
                  <a:pt x="2079" y="850"/>
                </a:lnTo>
                <a:lnTo>
                  <a:pt x="2171" y="863"/>
                </a:lnTo>
                <a:lnTo>
                  <a:pt x="2328" y="1033"/>
                </a:lnTo>
                <a:lnTo>
                  <a:pt x="2184" y="1125"/>
                </a:lnTo>
                <a:lnTo>
                  <a:pt x="2040" y="1072"/>
                </a:lnTo>
                <a:lnTo>
                  <a:pt x="1831" y="1203"/>
                </a:lnTo>
                <a:lnTo>
                  <a:pt x="1726" y="1334"/>
                </a:lnTo>
                <a:lnTo>
                  <a:pt x="1674" y="1373"/>
                </a:lnTo>
                <a:lnTo>
                  <a:pt x="1687" y="1451"/>
                </a:lnTo>
                <a:lnTo>
                  <a:pt x="1648" y="1569"/>
                </a:lnTo>
                <a:lnTo>
                  <a:pt x="1413" y="1700"/>
                </a:lnTo>
                <a:lnTo>
                  <a:pt x="1242" y="1661"/>
                </a:lnTo>
                <a:lnTo>
                  <a:pt x="1164" y="1674"/>
                </a:lnTo>
                <a:lnTo>
                  <a:pt x="1059" y="1608"/>
                </a:lnTo>
                <a:lnTo>
                  <a:pt x="955" y="1622"/>
                </a:lnTo>
                <a:lnTo>
                  <a:pt x="824" y="1713"/>
                </a:lnTo>
                <a:lnTo>
                  <a:pt x="615" y="1779"/>
                </a:lnTo>
                <a:lnTo>
                  <a:pt x="484" y="1844"/>
                </a:lnTo>
                <a:lnTo>
                  <a:pt x="445" y="1661"/>
                </a:lnTo>
                <a:lnTo>
                  <a:pt x="353" y="1491"/>
                </a:lnTo>
                <a:lnTo>
                  <a:pt x="196" y="1438"/>
                </a:lnTo>
                <a:lnTo>
                  <a:pt x="157" y="1373"/>
                </a:lnTo>
                <a:lnTo>
                  <a:pt x="196" y="1282"/>
                </a:lnTo>
                <a:lnTo>
                  <a:pt x="157" y="1242"/>
                </a:lnTo>
                <a:lnTo>
                  <a:pt x="144" y="1099"/>
                </a:lnTo>
                <a:lnTo>
                  <a:pt x="196" y="1059"/>
                </a:lnTo>
                <a:lnTo>
                  <a:pt x="314" y="863"/>
                </a:lnTo>
                <a:lnTo>
                  <a:pt x="118" y="771"/>
                </a:lnTo>
                <a:lnTo>
                  <a:pt x="66" y="667"/>
                </a:lnTo>
                <a:lnTo>
                  <a:pt x="13" y="615"/>
                </a:lnTo>
                <a:lnTo>
                  <a:pt x="0" y="536"/>
                </a:lnTo>
                <a:lnTo>
                  <a:pt x="66" y="432"/>
                </a:lnTo>
                <a:lnTo>
                  <a:pt x="39" y="327"/>
                </a:lnTo>
                <a:lnTo>
                  <a:pt x="196" y="379"/>
                </a:lnTo>
                <a:lnTo>
                  <a:pt x="183" y="484"/>
                </a:lnTo>
                <a:lnTo>
                  <a:pt x="406" y="471"/>
                </a:lnTo>
                <a:lnTo>
                  <a:pt x="719" y="484"/>
                </a:lnTo>
                <a:lnTo>
                  <a:pt x="890" y="432"/>
                </a:lnTo>
                <a:lnTo>
                  <a:pt x="1151" y="432"/>
                </a:lnTo>
                <a:lnTo>
                  <a:pt x="1269" y="379"/>
                </a:lnTo>
                <a:lnTo>
                  <a:pt x="1334" y="196"/>
                </a:lnTo>
                <a:lnTo>
                  <a:pt x="1739" y="0"/>
                </a:lnTo>
                <a:lnTo>
                  <a:pt x="1922" y="39"/>
                </a:lnTo>
                <a:lnTo>
                  <a:pt x="2027" y="39"/>
                </a:lnTo>
                <a:lnTo>
                  <a:pt x="2092" y="79"/>
                </a:lnTo>
                <a:lnTo>
                  <a:pt x="2171" y="105"/>
                </a:lnTo>
                <a:lnTo>
                  <a:pt x="2315" y="79"/>
                </a:lnTo>
                <a:lnTo>
                  <a:pt x="2354" y="157"/>
                </a:lnTo>
                <a:lnTo>
                  <a:pt x="2328" y="275"/>
                </a:lnTo>
                <a:lnTo>
                  <a:pt x="2249" y="262"/>
                </a:lnTo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2" name="Freeform 14">
            <a:extLst>
              <a:ext uri="{FF2B5EF4-FFF2-40B4-BE49-F238E27FC236}">
                <a16:creationId xmlns:a16="http://schemas.microsoft.com/office/drawing/2014/main" id="{67D122AD-318C-55B9-2271-19729841E1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33739" y="4312279"/>
            <a:ext cx="806508" cy="568573"/>
          </a:xfrm>
          <a:custGeom>
            <a:avLst/>
            <a:gdLst>
              <a:gd name="T0" fmla="*/ 2301 w 2302"/>
              <a:gd name="T1" fmla="*/ 183 h 1622"/>
              <a:gd name="T2" fmla="*/ 2262 w 2302"/>
              <a:gd name="T3" fmla="*/ 300 h 1622"/>
              <a:gd name="T4" fmla="*/ 2118 w 2302"/>
              <a:gd name="T5" fmla="*/ 379 h 1622"/>
              <a:gd name="T6" fmla="*/ 2039 w 2302"/>
              <a:gd name="T7" fmla="*/ 497 h 1622"/>
              <a:gd name="T8" fmla="*/ 2052 w 2302"/>
              <a:gd name="T9" fmla="*/ 562 h 1622"/>
              <a:gd name="T10" fmla="*/ 2000 w 2302"/>
              <a:gd name="T11" fmla="*/ 654 h 1622"/>
              <a:gd name="T12" fmla="*/ 1817 w 2302"/>
              <a:gd name="T13" fmla="*/ 1216 h 1622"/>
              <a:gd name="T14" fmla="*/ 1700 w 2302"/>
              <a:gd name="T15" fmla="*/ 1229 h 1622"/>
              <a:gd name="T16" fmla="*/ 1686 w 2302"/>
              <a:gd name="T17" fmla="*/ 1294 h 1622"/>
              <a:gd name="T18" fmla="*/ 1582 w 2302"/>
              <a:gd name="T19" fmla="*/ 1321 h 1622"/>
              <a:gd name="T20" fmla="*/ 1412 w 2302"/>
              <a:gd name="T21" fmla="*/ 1347 h 1622"/>
              <a:gd name="T22" fmla="*/ 1320 w 2302"/>
              <a:gd name="T23" fmla="*/ 1334 h 1622"/>
              <a:gd name="T24" fmla="*/ 1190 w 2302"/>
              <a:gd name="T25" fmla="*/ 1451 h 1622"/>
              <a:gd name="T26" fmla="*/ 1111 w 2302"/>
              <a:gd name="T27" fmla="*/ 1478 h 1622"/>
              <a:gd name="T28" fmla="*/ 1059 w 2302"/>
              <a:gd name="T29" fmla="*/ 1543 h 1622"/>
              <a:gd name="T30" fmla="*/ 954 w 2302"/>
              <a:gd name="T31" fmla="*/ 1556 h 1622"/>
              <a:gd name="T32" fmla="*/ 889 w 2302"/>
              <a:gd name="T33" fmla="*/ 1621 h 1622"/>
              <a:gd name="T34" fmla="*/ 640 w 2302"/>
              <a:gd name="T35" fmla="*/ 1608 h 1622"/>
              <a:gd name="T36" fmla="*/ 601 w 2302"/>
              <a:gd name="T37" fmla="*/ 1569 h 1622"/>
              <a:gd name="T38" fmla="*/ 470 w 2302"/>
              <a:gd name="T39" fmla="*/ 1569 h 1622"/>
              <a:gd name="T40" fmla="*/ 157 w 2302"/>
              <a:gd name="T41" fmla="*/ 1321 h 1622"/>
              <a:gd name="T42" fmla="*/ 65 w 2302"/>
              <a:gd name="T43" fmla="*/ 1164 h 1622"/>
              <a:gd name="T44" fmla="*/ 0 w 2302"/>
              <a:gd name="T45" fmla="*/ 1164 h 1622"/>
              <a:gd name="T46" fmla="*/ 39 w 2302"/>
              <a:gd name="T47" fmla="*/ 1085 h 1622"/>
              <a:gd name="T48" fmla="*/ 117 w 2302"/>
              <a:gd name="T49" fmla="*/ 1059 h 1622"/>
              <a:gd name="T50" fmla="*/ 78 w 2302"/>
              <a:gd name="T51" fmla="*/ 863 h 1622"/>
              <a:gd name="T52" fmla="*/ 144 w 2302"/>
              <a:gd name="T53" fmla="*/ 771 h 1622"/>
              <a:gd name="T54" fmla="*/ 91 w 2302"/>
              <a:gd name="T55" fmla="*/ 732 h 1622"/>
              <a:gd name="T56" fmla="*/ 117 w 2302"/>
              <a:gd name="T57" fmla="*/ 693 h 1622"/>
              <a:gd name="T58" fmla="*/ 288 w 2302"/>
              <a:gd name="T59" fmla="*/ 680 h 1622"/>
              <a:gd name="T60" fmla="*/ 261 w 2302"/>
              <a:gd name="T61" fmla="*/ 510 h 1622"/>
              <a:gd name="T62" fmla="*/ 392 w 2302"/>
              <a:gd name="T63" fmla="*/ 523 h 1622"/>
              <a:gd name="T64" fmla="*/ 523 w 2302"/>
              <a:gd name="T65" fmla="*/ 627 h 1622"/>
              <a:gd name="T66" fmla="*/ 850 w 2302"/>
              <a:gd name="T67" fmla="*/ 536 h 1622"/>
              <a:gd name="T68" fmla="*/ 902 w 2302"/>
              <a:gd name="T69" fmla="*/ 418 h 1622"/>
              <a:gd name="T70" fmla="*/ 1072 w 2302"/>
              <a:gd name="T71" fmla="*/ 366 h 1622"/>
              <a:gd name="T72" fmla="*/ 1124 w 2302"/>
              <a:gd name="T73" fmla="*/ 248 h 1622"/>
              <a:gd name="T74" fmla="*/ 1268 w 2302"/>
              <a:gd name="T75" fmla="*/ 288 h 1622"/>
              <a:gd name="T76" fmla="*/ 1425 w 2302"/>
              <a:gd name="T77" fmla="*/ 52 h 1622"/>
              <a:gd name="T78" fmla="*/ 1621 w 2302"/>
              <a:gd name="T79" fmla="*/ 52 h 1622"/>
              <a:gd name="T80" fmla="*/ 1765 w 2302"/>
              <a:gd name="T81" fmla="*/ 0 h 1622"/>
              <a:gd name="T82" fmla="*/ 1870 w 2302"/>
              <a:gd name="T83" fmla="*/ 78 h 1622"/>
              <a:gd name="T84" fmla="*/ 1974 w 2302"/>
              <a:gd name="T85" fmla="*/ 13 h 1622"/>
              <a:gd name="T86" fmla="*/ 2301 w 2302"/>
              <a:gd name="T87" fmla="*/ 183 h 16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302" h="1622">
                <a:moveTo>
                  <a:pt x="2301" y="183"/>
                </a:moveTo>
                <a:lnTo>
                  <a:pt x="2262" y="300"/>
                </a:lnTo>
                <a:lnTo>
                  <a:pt x="2118" y="379"/>
                </a:lnTo>
                <a:lnTo>
                  <a:pt x="2039" y="497"/>
                </a:lnTo>
                <a:lnTo>
                  <a:pt x="2052" y="562"/>
                </a:lnTo>
                <a:lnTo>
                  <a:pt x="2000" y="654"/>
                </a:lnTo>
                <a:lnTo>
                  <a:pt x="1817" y="1216"/>
                </a:lnTo>
                <a:lnTo>
                  <a:pt x="1700" y="1229"/>
                </a:lnTo>
                <a:lnTo>
                  <a:pt x="1686" y="1294"/>
                </a:lnTo>
                <a:lnTo>
                  <a:pt x="1582" y="1321"/>
                </a:lnTo>
                <a:lnTo>
                  <a:pt x="1412" y="1347"/>
                </a:lnTo>
                <a:lnTo>
                  <a:pt x="1320" y="1334"/>
                </a:lnTo>
                <a:lnTo>
                  <a:pt x="1190" y="1451"/>
                </a:lnTo>
                <a:lnTo>
                  <a:pt x="1111" y="1478"/>
                </a:lnTo>
                <a:lnTo>
                  <a:pt x="1059" y="1543"/>
                </a:lnTo>
                <a:lnTo>
                  <a:pt x="954" y="1556"/>
                </a:lnTo>
                <a:lnTo>
                  <a:pt x="889" y="1621"/>
                </a:lnTo>
                <a:lnTo>
                  <a:pt x="640" y="1608"/>
                </a:lnTo>
                <a:lnTo>
                  <a:pt x="601" y="1569"/>
                </a:lnTo>
                <a:lnTo>
                  <a:pt x="470" y="1569"/>
                </a:lnTo>
                <a:lnTo>
                  <a:pt x="157" y="1321"/>
                </a:lnTo>
                <a:lnTo>
                  <a:pt x="65" y="1164"/>
                </a:lnTo>
                <a:lnTo>
                  <a:pt x="0" y="1164"/>
                </a:lnTo>
                <a:lnTo>
                  <a:pt x="39" y="1085"/>
                </a:lnTo>
                <a:lnTo>
                  <a:pt x="117" y="1059"/>
                </a:lnTo>
                <a:lnTo>
                  <a:pt x="78" y="863"/>
                </a:lnTo>
                <a:lnTo>
                  <a:pt x="144" y="771"/>
                </a:lnTo>
                <a:lnTo>
                  <a:pt x="91" y="732"/>
                </a:lnTo>
                <a:lnTo>
                  <a:pt x="117" y="693"/>
                </a:lnTo>
                <a:lnTo>
                  <a:pt x="288" y="680"/>
                </a:lnTo>
                <a:lnTo>
                  <a:pt x="261" y="510"/>
                </a:lnTo>
                <a:lnTo>
                  <a:pt x="392" y="523"/>
                </a:lnTo>
                <a:lnTo>
                  <a:pt x="523" y="627"/>
                </a:lnTo>
                <a:lnTo>
                  <a:pt x="850" y="536"/>
                </a:lnTo>
                <a:lnTo>
                  <a:pt x="902" y="418"/>
                </a:lnTo>
                <a:lnTo>
                  <a:pt x="1072" y="366"/>
                </a:lnTo>
                <a:lnTo>
                  <a:pt x="1124" y="248"/>
                </a:lnTo>
                <a:lnTo>
                  <a:pt x="1268" y="288"/>
                </a:lnTo>
                <a:lnTo>
                  <a:pt x="1425" y="52"/>
                </a:lnTo>
                <a:lnTo>
                  <a:pt x="1621" y="52"/>
                </a:lnTo>
                <a:lnTo>
                  <a:pt x="1765" y="0"/>
                </a:lnTo>
                <a:lnTo>
                  <a:pt x="1870" y="78"/>
                </a:lnTo>
                <a:lnTo>
                  <a:pt x="1974" y="13"/>
                </a:lnTo>
                <a:lnTo>
                  <a:pt x="2301" y="183"/>
                </a:lnTo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3" name="Freeform 15">
            <a:extLst>
              <a:ext uri="{FF2B5EF4-FFF2-40B4-BE49-F238E27FC236}">
                <a16:creationId xmlns:a16="http://schemas.microsoft.com/office/drawing/2014/main" id="{A865C52A-464E-7B2A-29EE-2DE2B57FBD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5028" y="1838676"/>
            <a:ext cx="2125968" cy="1512589"/>
          </a:xfrm>
          <a:custGeom>
            <a:avLst/>
            <a:gdLst>
              <a:gd name="T0" fmla="*/ 6027 w 6067"/>
              <a:gd name="T1" fmla="*/ 4040 h 4315"/>
              <a:gd name="T2" fmla="*/ 5896 w 6067"/>
              <a:gd name="T3" fmla="*/ 3974 h 4315"/>
              <a:gd name="T4" fmla="*/ 6014 w 6067"/>
              <a:gd name="T5" fmla="*/ 3935 h 4315"/>
              <a:gd name="T6" fmla="*/ 5138 w 6067"/>
              <a:gd name="T7" fmla="*/ 4183 h 4315"/>
              <a:gd name="T8" fmla="*/ 5007 w 6067"/>
              <a:gd name="T9" fmla="*/ 4157 h 4315"/>
              <a:gd name="T10" fmla="*/ 5099 w 6067"/>
              <a:gd name="T11" fmla="*/ 4314 h 4315"/>
              <a:gd name="T12" fmla="*/ 5138 w 6067"/>
              <a:gd name="T13" fmla="*/ 4183 h 4315"/>
              <a:gd name="T14" fmla="*/ 4981 w 6067"/>
              <a:gd name="T15" fmla="*/ 4275 h 4315"/>
              <a:gd name="T16" fmla="*/ 4850 w 6067"/>
              <a:gd name="T17" fmla="*/ 4275 h 4315"/>
              <a:gd name="T18" fmla="*/ 4824 w 6067"/>
              <a:gd name="T19" fmla="*/ 4222 h 4315"/>
              <a:gd name="T20" fmla="*/ 4863 w 6067"/>
              <a:gd name="T21" fmla="*/ 4131 h 4315"/>
              <a:gd name="T22" fmla="*/ 4955 w 6067"/>
              <a:gd name="T23" fmla="*/ 4222 h 4315"/>
              <a:gd name="T24" fmla="*/ 5046 w 6067"/>
              <a:gd name="T25" fmla="*/ 4275 h 4315"/>
              <a:gd name="T26" fmla="*/ 4680 w 6067"/>
              <a:gd name="T27" fmla="*/ 4092 h 4315"/>
              <a:gd name="T28" fmla="*/ 4458 w 6067"/>
              <a:gd name="T29" fmla="*/ 4026 h 4315"/>
              <a:gd name="T30" fmla="*/ 4432 w 6067"/>
              <a:gd name="T31" fmla="*/ 3883 h 4315"/>
              <a:gd name="T32" fmla="*/ 4654 w 6067"/>
              <a:gd name="T33" fmla="*/ 3830 h 4315"/>
              <a:gd name="T34" fmla="*/ 4719 w 6067"/>
              <a:gd name="T35" fmla="*/ 4000 h 4315"/>
              <a:gd name="T36" fmla="*/ 5230 w 6067"/>
              <a:gd name="T37" fmla="*/ 3909 h 4315"/>
              <a:gd name="T38" fmla="*/ 5112 w 6067"/>
              <a:gd name="T39" fmla="*/ 4000 h 4315"/>
              <a:gd name="T40" fmla="*/ 5059 w 6067"/>
              <a:gd name="T41" fmla="*/ 4131 h 4315"/>
              <a:gd name="T42" fmla="*/ 4837 w 6067"/>
              <a:gd name="T43" fmla="*/ 3974 h 4315"/>
              <a:gd name="T44" fmla="*/ 4759 w 6067"/>
              <a:gd name="T45" fmla="*/ 3778 h 4315"/>
              <a:gd name="T46" fmla="*/ 4824 w 6067"/>
              <a:gd name="T47" fmla="*/ 3739 h 4315"/>
              <a:gd name="T48" fmla="*/ 4889 w 6067"/>
              <a:gd name="T49" fmla="*/ 3621 h 4315"/>
              <a:gd name="T50" fmla="*/ 4981 w 6067"/>
              <a:gd name="T51" fmla="*/ 3699 h 4315"/>
              <a:gd name="T52" fmla="*/ 5046 w 6067"/>
              <a:gd name="T53" fmla="*/ 3621 h 4315"/>
              <a:gd name="T54" fmla="*/ 5151 w 6067"/>
              <a:gd name="T55" fmla="*/ 3529 h 4315"/>
              <a:gd name="T56" fmla="*/ 5230 w 6067"/>
              <a:gd name="T57" fmla="*/ 3673 h 4315"/>
              <a:gd name="T58" fmla="*/ 5151 w 6067"/>
              <a:gd name="T59" fmla="*/ 3817 h 4315"/>
              <a:gd name="T60" fmla="*/ 143 w 6067"/>
              <a:gd name="T61" fmla="*/ 209 h 4315"/>
              <a:gd name="T62" fmla="*/ 65 w 6067"/>
              <a:gd name="T63" fmla="*/ 118 h 4315"/>
              <a:gd name="T64" fmla="*/ 25 w 6067"/>
              <a:gd name="T65" fmla="*/ 26 h 4315"/>
              <a:gd name="T66" fmla="*/ 104 w 6067"/>
              <a:gd name="T67" fmla="*/ 79 h 4315"/>
              <a:gd name="T68" fmla="*/ 4719 w 6067"/>
              <a:gd name="T69" fmla="*/ 3361 h 4315"/>
              <a:gd name="T70" fmla="*/ 4563 w 6067"/>
              <a:gd name="T71" fmla="*/ 3490 h 4315"/>
              <a:gd name="T72" fmla="*/ 4419 w 6067"/>
              <a:gd name="T73" fmla="*/ 3843 h 4315"/>
              <a:gd name="T74" fmla="*/ 4366 w 6067"/>
              <a:gd name="T75" fmla="*/ 3922 h 4315"/>
              <a:gd name="T76" fmla="*/ 4340 w 6067"/>
              <a:gd name="T77" fmla="*/ 4092 h 4315"/>
              <a:gd name="T78" fmla="*/ 4353 w 6067"/>
              <a:gd name="T79" fmla="*/ 4235 h 4315"/>
              <a:gd name="T80" fmla="*/ 4079 w 6067"/>
              <a:gd name="T81" fmla="*/ 4183 h 4315"/>
              <a:gd name="T82" fmla="*/ 3870 w 6067"/>
              <a:gd name="T83" fmla="*/ 3869 h 4315"/>
              <a:gd name="T84" fmla="*/ 3896 w 6067"/>
              <a:gd name="T85" fmla="*/ 3295 h 4315"/>
              <a:gd name="T86" fmla="*/ 4196 w 6067"/>
              <a:gd name="T87" fmla="*/ 3020 h 4315"/>
              <a:gd name="T88" fmla="*/ 4393 w 6067"/>
              <a:gd name="T89" fmla="*/ 2824 h 4315"/>
              <a:gd name="T90" fmla="*/ 4602 w 6067"/>
              <a:gd name="T91" fmla="*/ 2707 h 4315"/>
              <a:gd name="T92" fmla="*/ 4589 w 6067"/>
              <a:gd name="T93" fmla="*/ 2876 h 4315"/>
              <a:gd name="T94" fmla="*/ 4510 w 6067"/>
              <a:gd name="T95" fmla="*/ 3112 h 4315"/>
              <a:gd name="T96" fmla="*/ 4550 w 6067"/>
              <a:gd name="T97" fmla="*/ 3321 h 4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6067" h="4315">
                <a:moveTo>
                  <a:pt x="6066" y="3987"/>
                </a:moveTo>
                <a:lnTo>
                  <a:pt x="6027" y="4040"/>
                </a:lnTo>
                <a:lnTo>
                  <a:pt x="5935" y="4026"/>
                </a:lnTo>
                <a:lnTo>
                  <a:pt x="5896" y="3974"/>
                </a:lnTo>
                <a:lnTo>
                  <a:pt x="5922" y="3883"/>
                </a:lnTo>
                <a:lnTo>
                  <a:pt x="6014" y="3935"/>
                </a:lnTo>
                <a:lnTo>
                  <a:pt x="6066" y="3987"/>
                </a:lnTo>
                <a:close/>
                <a:moveTo>
                  <a:pt x="5138" y="4183"/>
                </a:moveTo>
                <a:lnTo>
                  <a:pt x="5112" y="4157"/>
                </a:lnTo>
                <a:lnTo>
                  <a:pt x="5007" y="4157"/>
                </a:lnTo>
                <a:lnTo>
                  <a:pt x="5007" y="4183"/>
                </a:lnTo>
                <a:lnTo>
                  <a:pt x="5099" y="4314"/>
                </a:lnTo>
                <a:lnTo>
                  <a:pt x="5086" y="4262"/>
                </a:lnTo>
                <a:lnTo>
                  <a:pt x="5138" y="4183"/>
                </a:lnTo>
                <a:close/>
                <a:moveTo>
                  <a:pt x="5046" y="4275"/>
                </a:moveTo>
                <a:lnTo>
                  <a:pt x="4981" y="4275"/>
                </a:lnTo>
                <a:lnTo>
                  <a:pt x="4942" y="4301"/>
                </a:lnTo>
                <a:lnTo>
                  <a:pt x="4850" y="4275"/>
                </a:lnTo>
                <a:lnTo>
                  <a:pt x="4798" y="4235"/>
                </a:lnTo>
                <a:lnTo>
                  <a:pt x="4824" y="4222"/>
                </a:lnTo>
                <a:lnTo>
                  <a:pt x="4811" y="4170"/>
                </a:lnTo>
                <a:lnTo>
                  <a:pt x="4863" y="4131"/>
                </a:lnTo>
                <a:lnTo>
                  <a:pt x="4929" y="4196"/>
                </a:lnTo>
                <a:lnTo>
                  <a:pt x="4955" y="4222"/>
                </a:lnTo>
                <a:lnTo>
                  <a:pt x="4994" y="4196"/>
                </a:lnTo>
                <a:lnTo>
                  <a:pt x="5046" y="4275"/>
                </a:lnTo>
                <a:close/>
                <a:moveTo>
                  <a:pt x="4719" y="4000"/>
                </a:moveTo>
                <a:lnTo>
                  <a:pt x="4680" y="4092"/>
                </a:lnTo>
                <a:lnTo>
                  <a:pt x="4589" y="4105"/>
                </a:lnTo>
                <a:lnTo>
                  <a:pt x="4458" y="4026"/>
                </a:lnTo>
                <a:lnTo>
                  <a:pt x="4419" y="3948"/>
                </a:lnTo>
                <a:lnTo>
                  <a:pt x="4432" y="3883"/>
                </a:lnTo>
                <a:lnTo>
                  <a:pt x="4550" y="3817"/>
                </a:lnTo>
                <a:lnTo>
                  <a:pt x="4654" y="3830"/>
                </a:lnTo>
                <a:lnTo>
                  <a:pt x="4707" y="3922"/>
                </a:lnTo>
                <a:lnTo>
                  <a:pt x="4719" y="4000"/>
                </a:lnTo>
                <a:close/>
                <a:moveTo>
                  <a:pt x="5177" y="3883"/>
                </a:moveTo>
                <a:lnTo>
                  <a:pt x="5230" y="3909"/>
                </a:lnTo>
                <a:lnTo>
                  <a:pt x="5216" y="3961"/>
                </a:lnTo>
                <a:lnTo>
                  <a:pt x="5112" y="4000"/>
                </a:lnTo>
                <a:lnTo>
                  <a:pt x="5138" y="4105"/>
                </a:lnTo>
                <a:lnTo>
                  <a:pt x="5059" y="4131"/>
                </a:lnTo>
                <a:lnTo>
                  <a:pt x="4994" y="4026"/>
                </a:lnTo>
                <a:lnTo>
                  <a:pt x="4837" y="3974"/>
                </a:lnTo>
                <a:lnTo>
                  <a:pt x="4824" y="3883"/>
                </a:lnTo>
                <a:lnTo>
                  <a:pt x="4759" y="3778"/>
                </a:lnTo>
                <a:lnTo>
                  <a:pt x="4745" y="3765"/>
                </a:lnTo>
                <a:lnTo>
                  <a:pt x="4824" y="3739"/>
                </a:lnTo>
                <a:lnTo>
                  <a:pt x="4889" y="3686"/>
                </a:lnTo>
                <a:lnTo>
                  <a:pt x="4889" y="3621"/>
                </a:lnTo>
                <a:lnTo>
                  <a:pt x="4968" y="3621"/>
                </a:lnTo>
                <a:lnTo>
                  <a:pt x="4981" y="3699"/>
                </a:lnTo>
                <a:lnTo>
                  <a:pt x="5020" y="3752"/>
                </a:lnTo>
                <a:lnTo>
                  <a:pt x="5046" y="3621"/>
                </a:lnTo>
                <a:lnTo>
                  <a:pt x="5046" y="3582"/>
                </a:lnTo>
                <a:lnTo>
                  <a:pt x="5151" y="3529"/>
                </a:lnTo>
                <a:lnTo>
                  <a:pt x="5216" y="3569"/>
                </a:lnTo>
                <a:lnTo>
                  <a:pt x="5230" y="3673"/>
                </a:lnTo>
                <a:lnTo>
                  <a:pt x="5242" y="3726"/>
                </a:lnTo>
                <a:lnTo>
                  <a:pt x="5151" y="3817"/>
                </a:lnTo>
                <a:lnTo>
                  <a:pt x="5177" y="3883"/>
                </a:lnTo>
                <a:close/>
                <a:moveTo>
                  <a:pt x="143" y="209"/>
                </a:moveTo>
                <a:lnTo>
                  <a:pt x="78" y="209"/>
                </a:lnTo>
                <a:lnTo>
                  <a:pt x="65" y="118"/>
                </a:lnTo>
                <a:lnTo>
                  <a:pt x="0" y="52"/>
                </a:lnTo>
                <a:lnTo>
                  <a:pt x="25" y="26"/>
                </a:lnTo>
                <a:lnTo>
                  <a:pt x="117" y="0"/>
                </a:lnTo>
                <a:lnTo>
                  <a:pt x="104" y="79"/>
                </a:lnTo>
                <a:lnTo>
                  <a:pt x="143" y="209"/>
                </a:lnTo>
                <a:close/>
                <a:moveTo>
                  <a:pt x="4719" y="3361"/>
                </a:moveTo>
                <a:lnTo>
                  <a:pt x="4667" y="3529"/>
                </a:lnTo>
                <a:lnTo>
                  <a:pt x="4563" y="3490"/>
                </a:lnTo>
                <a:lnTo>
                  <a:pt x="4523" y="3686"/>
                </a:lnTo>
                <a:lnTo>
                  <a:pt x="4419" y="3843"/>
                </a:lnTo>
                <a:lnTo>
                  <a:pt x="4393" y="3856"/>
                </a:lnTo>
                <a:lnTo>
                  <a:pt x="4366" y="3922"/>
                </a:lnTo>
                <a:lnTo>
                  <a:pt x="4379" y="4026"/>
                </a:lnTo>
                <a:lnTo>
                  <a:pt x="4340" y="4092"/>
                </a:lnTo>
                <a:lnTo>
                  <a:pt x="4379" y="4170"/>
                </a:lnTo>
                <a:lnTo>
                  <a:pt x="4353" y="4235"/>
                </a:lnTo>
                <a:lnTo>
                  <a:pt x="4288" y="4249"/>
                </a:lnTo>
                <a:lnTo>
                  <a:pt x="4079" y="4183"/>
                </a:lnTo>
                <a:lnTo>
                  <a:pt x="4053" y="3935"/>
                </a:lnTo>
                <a:lnTo>
                  <a:pt x="3870" y="3869"/>
                </a:lnTo>
                <a:lnTo>
                  <a:pt x="3896" y="3686"/>
                </a:lnTo>
                <a:lnTo>
                  <a:pt x="3896" y="3295"/>
                </a:lnTo>
                <a:lnTo>
                  <a:pt x="4000" y="3073"/>
                </a:lnTo>
                <a:lnTo>
                  <a:pt x="4196" y="3020"/>
                </a:lnTo>
                <a:lnTo>
                  <a:pt x="4314" y="2968"/>
                </a:lnTo>
                <a:lnTo>
                  <a:pt x="4393" y="2824"/>
                </a:lnTo>
                <a:lnTo>
                  <a:pt x="4497" y="2798"/>
                </a:lnTo>
                <a:lnTo>
                  <a:pt x="4602" y="2707"/>
                </a:lnTo>
                <a:lnTo>
                  <a:pt x="4563" y="2798"/>
                </a:lnTo>
                <a:lnTo>
                  <a:pt x="4589" y="2876"/>
                </a:lnTo>
                <a:lnTo>
                  <a:pt x="4563" y="3073"/>
                </a:lnTo>
                <a:lnTo>
                  <a:pt x="4510" y="3112"/>
                </a:lnTo>
                <a:lnTo>
                  <a:pt x="4523" y="3138"/>
                </a:lnTo>
                <a:lnTo>
                  <a:pt x="4550" y="3321"/>
                </a:lnTo>
                <a:lnTo>
                  <a:pt x="4719" y="3361"/>
                </a:lnTo>
                <a:close/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4" name="Freeform 16">
            <a:extLst>
              <a:ext uri="{FF2B5EF4-FFF2-40B4-BE49-F238E27FC236}">
                <a16:creationId xmlns:a16="http://schemas.microsoft.com/office/drawing/2014/main" id="{65B4637D-6540-409C-F8A6-5B0FE2FBB4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79069" y="3972371"/>
            <a:ext cx="815779" cy="458876"/>
          </a:xfrm>
          <a:custGeom>
            <a:avLst/>
            <a:gdLst>
              <a:gd name="T0" fmla="*/ 2326 w 2327"/>
              <a:gd name="T1" fmla="*/ 563 h 1309"/>
              <a:gd name="T2" fmla="*/ 2156 w 2327"/>
              <a:gd name="T3" fmla="*/ 745 h 1309"/>
              <a:gd name="T4" fmla="*/ 2064 w 2327"/>
              <a:gd name="T5" fmla="*/ 942 h 1309"/>
              <a:gd name="T6" fmla="*/ 1855 w 2327"/>
              <a:gd name="T7" fmla="*/ 1033 h 1309"/>
              <a:gd name="T8" fmla="*/ 1764 w 2327"/>
              <a:gd name="T9" fmla="*/ 1125 h 1309"/>
              <a:gd name="T10" fmla="*/ 1594 w 2327"/>
              <a:gd name="T11" fmla="*/ 1112 h 1309"/>
              <a:gd name="T12" fmla="*/ 1503 w 2327"/>
              <a:gd name="T13" fmla="*/ 1164 h 1309"/>
              <a:gd name="T14" fmla="*/ 1398 w 2327"/>
              <a:gd name="T15" fmla="*/ 1112 h 1309"/>
              <a:gd name="T16" fmla="*/ 1084 w 2327"/>
              <a:gd name="T17" fmla="*/ 1072 h 1309"/>
              <a:gd name="T18" fmla="*/ 953 w 2327"/>
              <a:gd name="T19" fmla="*/ 1268 h 1309"/>
              <a:gd name="T20" fmla="*/ 823 w 2327"/>
              <a:gd name="T21" fmla="*/ 1308 h 1309"/>
              <a:gd name="T22" fmla="*/ 745 w 2327"/>
              <a:gd name="T23" fmla="*/ 1281 h 1309"/>
              <a:gd name="T24" fmla="*/ 653 w 2327"/>
              <a:gd name="T25" fmla="*/ 1203 h 1309"/>
              <a:gd name="T26" fmla="*/ 405 w 2327"/>
              <a:gd name="T27" fmla="*/ 1059 h 1309"/>
              <a:gd name="T28" fmla="*/ 301 w 2327"/>
              <a:gd name="T29" fmla="*/ 942 h 1309"/>
              <a:gd name="T30" fmla="*/ 196 w 2327"/>
              <a:gd name="T31" fmla="*/ 929 h 1309"/>
              <a:gd name="T32" fmla="*/ 117 w 2327"/>
              <a:gd name="T33" fmla="*/ 772 h 1309"/>
              <a:gd name="T34" fmla="*/ 130 w 2327"/>
              <a:gd name="T35" fmla="*/ 693 h 1309"/>
              <a:gd name="T36" fmla="*/ 0 w 2327"/>
              <a:gd name="T37" fmla="*/ 523 h 1309"/>
              <a:gd name="T38" fmla="*/ 0 w 2327"/>
              <a:gd name="T39" fmla="*/ 458 h 1309"/>
              <a:gd name="T40" fmla="*/ 78 w 2327"/>
              <a:gd name="T41" fmla="*/ 510 h 1309"/>
              <a:gd name="T42" fmla="*/ 170 w 2327"/>
              <a:gd name="T43" fmla="*/ 406 h 1309"/>
              <a:gd name="T44" fmla="*/ 274 w 2327"/>
              <a:gd name="T45" fmla="*/ 392 h 1309"/>
              <a:gd name="T46" fmla="*/ 327 w 2327"/>
              <a:gd name="T47" fmla="*/ 340 h 1309"/>
              <a:gd name="T48" fmla="*/ 405 w 2327"/>
              <a:gd name="T49" fmla="*/ 314 h 1309"/>
              <a:gd name="T50" fmla="*/ 431 w 2327"/>
              <a:gd name="T51" fmla="*/ 275 h 1309"/>
              <a:gd name="T52" fmla="*/ 562 w 2327"/>
              <a:gd name="T53" fmla="*/ 222 h 1309"/>
              <a:gd name="T54" fmla="*/ 588 w 2327"/>
              <a:gd name="T55" fmla="*/ 183 h 1309"/>
              <a:gd name="T56" fmla="*/ 719 w 2327"/>
              <a:gd name="T57" fmla="*/ 91 h 1309"/>
              <a:gd name="T58" fmla="*/ 693 w 2327"/>
              <a:gd name="T59" fmla="*/ 53 h 1309"/>
              <a:gd name="T60" fmla="*/ 745 w 2327"/>
              <a:gd name="T61" fmla="*/ 26 h 1309"/>
              <a:gd name="T62" fmla="*/ 823 w 2327"/>
              <a:gd name="T63" fmla="*/ 39 h 1309"/>
              <a:gd name="T64" fmla="*/ 823 w 2327"/>
              <a:gd name="T65" fmla="*/ 105 h 1309"/>
              <a:gd name="T66" fmla="*/ 874 w 2327"/>
              <a:gd name="T67" fmla="*/ 118 h 1309"/>
              <a:gd name="T68" fmla="*/ 901 w 2327"/>
              <a:gd name="T69" fmla="*/ 79 h 1309"/>
              <a:gd name="T70" fmla="*/ 940 w 2327"/>
              <a:gd name="T71" fmla="*/ 79 h 1309"/>
              <a:gd name="T72" fmla="*/ 953 w 2327"/>
              <a:gd name="T73" fmla="*/ 26 h 1309"/>
              <a:gd name="T74" fmla="*/ 1018 w 2327"/>
              <a:gd name="T75" fmla="*/ 0 h 1309"/>
              <a:gd name="T76" fmla="*/ 1071 w 2327"/>
              <a:gd name="T77" fmla="*/ 105 h 1309"/>
              <a:gd name="T78" fmla="*/ 1254 w 2327"/>
              <a:gd name="T79" fmla="*/ 144 h 1309"/>
              <a:gd name="T80" fmla="*/ 1359 w 2327"/>
              <a:gd name="T81" fmla="*/ 144 h 1309"/>
              <a:gd name="T82" fmla="*/ 1411 w 2327"/>
              <a:gd name="T83" fmla="*/ 118 h 1309"/>
              <a:gd name="T84" fmla="*/ 1450 w 2327"/>
              <a:gd name="T85" fmla="*/ 170 h 1309"/>
              <a:gd name="T86" fmla="*/ 1385 w 2327"/>
              <a:gd name="T87" fmla="*/ 275 h 1309"/>
              <a:gd name="T88" fmla="*/ 1450 w 2327"/>
              <a:gd name="T89" fmla="*/ 288 h 1309"/>
              <a:gd name="T90" fmla="*/ 1594 w 2327"/>
              <a:gd name="T91" fmla="*/ 406 h 1309"/>
              <a:gd name="T92" fmla="*/ 1620 w 2327"/>
              <a:gd name="T93" fmla="*/ 353 h 1309"/>
              <a:gd name="T94" fmla="*/ 1659 w 2327"/>
              <a:gd name="T95" fmla="*/ 314 h 1309"/>
              <a:gd name="T96" fmla="*/ 1607 w 2327"/>
              <a:gd name="T97" fmla="*/ 275 h 1309"/>
              <a:gd name="T98" fmla="*/ 1620 w 2327"/>
              <a:gd name="T99" fmla="*/ 235 h 1309"/>
              <a:gd name="T100" fmla="*/ 1712 w 2327"/>
              <a:gd name="T101" fmla="*/ 249 h 1309"/>
              <a:gd name="T102" fmla="*/ 1829 w 2327"/>
              <a:gd name="T103" fmla="*/ 314 h 1309"/>
              <a:gd name="T104" fmla="*/ 1921 w 2327"/>
              <a:gd name="T105" fmla="*/ 275 h 1309"/>
              <a:gd name="T106" fmla="*/ 1921 w 2327"/>
              <a:gd name="T107" fmla="*/ 314 h 1309"/>
              <a:gd name="T108" fmla="*/ 1895 w 2327"/>
              <a:gd name="T109" fmla="*/ 366 h 1309"/>
              <a:gd name="T110" fmla="*/ 1986 w 2327"/>
              <a:gd name="T111" fmla="*/ 419 h 1309"/>
              <a:gd name="T112" fmla="*/ 2051 w 2327"/>
              <a:gd name="T113" fmla="*/ 379 h 1309"/>
              <a:gd name="T114" fmla="*/ 2117 w 2327"/>
              <a:gd name="T115" fmla="*/ 419 h 1309"/>
              <a:gd name="T116" fmla="*/ 2221 w 2327"/>
              <a:gd name="T117" fmla="*/ 432 h 1309"/>
              <a:gd name="T118" fmla="*/ 2248 w 2327"/>
              <a:gd name="T119" fmla="*/ 497 h 1309"/>
              <a:gd name="T120" fmla="*/ 2326 w 2327"/>
              <a:gd name="T121" fmla="*/ 563 h 1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327" h="1309">
                <a:moveTo>
                  <a:pt x="2326" y="563"/>
                </a:moveTo>
                <a:lnTo>
                  <a:pt x="2156" y="745"/>
                </a:lnTo>
                <a:lnTo>
                  <a:pt x="2064" y="942"/>
                </a:lnTo>
                <a:lnTo>
                  <a:pt x="1855" y="1033"/>
                </a:lnTo>
                <a:lnTo>
                  <a:pt x="1764" y="1125"/>
                </a:lnTo>
                <a:lnTo>
                  <a:pt x="1594" y="1112"/>
                </a:lnTo>
                <a:lnTo>
                  <a:pt x="1503" y="1164"/>
                </a:lnTo>
                <a:lnTo>
                  <a:pt x="1398" y="1112"/>
                </a:lnTo>
                <a:lnTo>
                  <a:pt x="1084" y="1072"/>
                </a:lnTo>
                <a:lnTo>
                  <a:pt x="953" y="1268"/>
                </a:lnTo>
                <a:lnTo>
                  <a:pt x="823" y="1308"/>
                </a:lnTo>
                <a:lnTo>
                  <a:pt x="745" y="1281"/>
                </a:lnTo>
                <a:lnTo>
                  <a:pt x="653" y="1203"/>
                </a:lnTo>
                <a:lnTo>
                  <a:pt x="405" y="1059"/>
                </a:lnTo>
                <a:lnTo>
                  <a:pt x="301" y="942"/>
                </a:lnTo>
                <a:lnTo>
                  <a:pt x="196" y="929"/>
                </a:lnTo>
                <a:lnTo>
                  <a:pt x="117" y="772"/>
                </a:lnTo>
                <a:lnTo>
                  <a:pt x="130" y="693"/>
                </a:lnTo>
                <a:lnTo>
                  <a:pt x="0" y="523"/>
                </a:lnTo>
                <a:lnTo>
                  <a:pt x="0" y="458"/>
                </a:lnTo>
                <a:lnTo>
                  <a:pt x="78" y="510"/>
                </a:lnTo>
                <a:lnTo>
                  <a:pt x="170" y="406"/>
                </a:lnTo>
                <a:lnTo>
                  <a:pt x="274" y="392"/>
                </a:lnTo>
                <a:lnTo>
                  <a:pt x="327" y="340"/>
                </a:lnTo>
                <a:lnTo>
                  <a:pt x="405" y="314"/>
                </a:lnTo>
                <a:lnTo>
                  <a:pt x="431" y="275"/>
                </a:lnTo>
                <a:lnTo>
                  <a:pt x="562" y="222"/>
                </a:lnTo>
                <a:lnTo>
                  <a:pt x="588" y="183"/>
                </a:lnTo>
                <a:lnTo>
                  <a:pt x="719" y="91"/>
                </a:lnTo>
                <a:lnTo>
                  <a:pt x="693" y="53"/>
                </a:lnTo>
                <a:lnTo>
                  <a:pt x="745" y="26"/>
                </a:lnTo>
                <a:lnTo>
                  <a:pt x="823" y="39"/>
                </a:lnTo>
                <a:lnTo>
                  <a:pt x="823" y="105"/>
                </a:lnTo>
                <a:lnTo>
                  <a:pt x="874" y="118"/>
                </a:lnTo>
                <a:lnTo>
                  <a:pt x="901" y="79"/>
                </a:lnTo>
                <a:lnTo>
                  <a:pt x="940" y="79"/>
                </a:lnTo>
                <a:lnTo>
                  <a:pt x="953" y="26"/>
                </a:lnTo>
                <a:lnTo>
                  <a:pt x="1018" y="0"/>
                </a:lnTo>
                <a:lnTo>
                  <a:pt x="1071" y="105"/>
                </a:lnTo>
                <a:lnTo>
                  <a:pt x="1254" y="144"/>
                </a:lnTo>
                <a:lnTo>
                  <a:pt x="1359" y="144"/>
                </a:lnTo>
                <a:lnTo>
                  <a:pt x="1411" y="118"/>
                </a:lnTo>
                <a:lnTo>
                  <a:pt x="1450" y="170"/>
                </a:lnTo>
                <a:lnTo>
                  <a:pt x="1385" y="275"/>
                </a:lnTo>
                <a:lnTo>
                  <a:pt x="1450" y="288"/>
                </a:lnTo>
                <a:lnTo>
                  <a:pt x="1594" y="406"/>
                </a:lnTo>
                <a:lnTo>
                  <a:pt x="1620" y="353"/>
                </a:lnTo>
                <a:lnTo>
                  <a:pt x="1659" y="314"/>
                </a:lnTo>
                <a:lnTo>
                  <a:pt x="1607" y="275"/>
                </a:lnTo>
                <a:lnTo>
                  <a:pt x="1620" y="235"/>
                </a:lnTo>
                <a:lnTo>
                  <a:pt x="1712" y="249"/>
                </a:lnTo>
                <a:lnTo>
                  <a:pt x="1829" y="314"/>
                </a:lnTo>
                <a:lnTo>
                  <a:pt x="1921" y="275"/>
                </a:lnTo>
                <a:lnTo>
                  <a:pt x="1921" y="314"/>
                </a:lnTo>
                <a:lnTo>
                  <a:pt x="1895" y="366"/>
                </a:lnTo>
                <a:lnTo>
                  <a:pt x="1986" y="419"/>
                </a:lnTo>
                <a:lnTo>
                  <a:pt x="2051" y="379"/>
                </a:lnTo>
                <a:lnTo>
                  <a:pt x="2117" y="419"/>
                </a:lnTo>
                <a:lnTo>
                  <a:pt x="2221" y="432"/>
                </a:lnTo>
                <a:lnTo>
                  <a:pt x="2248" y="497"/>
                </a:lnTo>
                <a:lnTo>
                  <a:pt x="2326" y="563"/>
                </a:lnTo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5" name="Freeform 17">
            <a:extLst>
              <a:ext uri="{FF2B5EF4-FFF2-40B4-BE49-F238E27FC236}">
                <a16:creationId xmlns:a16="http://schemas.microsoft.com/office/drawing/2014/main" id="{7A23CE17-956E-3F40-6769-0F95DB366A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1533" y="5429341"/>
            <a:ext cx="563937" cy="939383"/>
          </a:xfrm>
          <a:custGeom>
            <a:avLst/>
            <a:gdLst>
              <a:gd name="T0" fmla="*/ 1582 w 1609"/>
              <a:gd name="T1" fmla="*/ 562 h 2682"/>
              <a:gd name="T2" fmla="*/ 1294 w 1609"/>
              <a:gd name="T3" fmla="*/ 719 h 2682"/>
              <a:gd name="T4" fmla="*/ 1307 w 1609"/>
              <a:gd name="T5" fmla="*/ 785 h 2682"/>
              <a:gd name="T6" fmla="*/ 1255 w 1609"/>
              <a:gd name="T7" fmla="*/ 1033 h 2682"/>
              <a:gd name="T8" fmla="*/ 1151 w 1609"/>
              <a:gd name="T9" fmla="*/ 1072 h 2682"/>
              <a:gd name="T10" fmla="*/ 1203 w 1609"/>
              <a:gd name="T11" fmla="*/ 1203 h 2682"/>
              <a:gd name="T12" fmla="*/ 1098 w 1609"/>
              <a:gd name="T13" fmla="*/ 1386 h 2682"/>
              <a:gd name="T14" fmla="*/ 941 w 1609"/>
              <a:gd name="T15" fmla="*/ 1334 h 2682"/>
              <a:gd name="T16" fmla="*/ 981 w 1609"/>
              <a:gd name="T17" fmla="*/ 1648 h 2682"/>
              <a:gd name="T18" fmla="*/ 1033 w 1609"/>
              <a:gd name="T19" fmla="*/ 1674 h 2682"/>
              <a:gd name="T20" fmla="*/ 915 w 1609"/>
              <a:gd name="T21" fmla="*/ 1844 h 2682"/>
              <a:gd name="T22" fmla="*/ 876 w 1609"/>
              <a:gd name="T23" fmla="*/ 1962 h 2682"/>
              <a:gd name="T24" fmla="*/ 981 w 1609"/>
              <a:gd name="T25" fmla="*/ 2158 h 2682"/>
              <a:gd name="T26" fmla="*/ 680 w 1609"/>
              <a:gd name="T27" fmla="*/ 2432 h 2682"/>
              <a:gd name="T28" fmla="*/ 719 w 1609"/>
              <a:gd name="T29" fmla="*/ 2589 h 2682"/>
              <a:gd name="T30" fmla="*/ 484 w 1609"/>
              <a:gd name="T31" fmla="*/ 2681 h 2682"/>
              <a:gd name="T32" fmla="*/ 366 w 1609"/>
              <a:gd name="T33" fmla="*/ 2589 h 2682"/>
              <a:gd name="T34" fmla="*/ 183 w 1609"/>
              <a:gd name="T35" fmla="*/ 2524 h 2682"/>
              <a:gd name="T36" fmla="*/ 52 w 1609"/>
              <a:gd name="T37" fmla="*/ 2576 h 2682"/>
              <a:gd name="T38" fmla="*/ 26 w 1609"/>
              <a:gd name="T39" fmla="*/ 2524 h 2682"/>
              <a:gd name="T40" fmla="*/ 170 w 1609"/>
              <a:gd name="T41" fmla="*/ 2301 h 2682"/>
              <a:gd name="T42" fmla="*/ 248 w 1609"/>
              <a:gd name="T43" fmla="*/ 1870 h 2682"/>
              <a:gd name="T44" fmla="*/ 288 w 1609"/>
              <a:gd name="T45" fmla="*/ 1792 h 2682"/>
              <a:gd name="T46" fmla="*/ 105 w 1609"/>
              <a:gd name="T47" fmla="*/ 1805 h 2682"/>
              <a:gd name="T48" fmla="*/ 92 w 1609"/>
              <a:gd name="T49" fmla="*/ 1726 h 2682"/>
              <a:gd name="T50" fmla="*/ 301 w 1609"/>
              <a:gd name="T51" fmla="*/ 1556 h 2682"/>
              <a:gd name="T52" fmla="*/ 0 w 1609"/>
              <a:gd name="T53" fmla="*/ 1661 h 2682"/>
              <a:gd name="T54" fmla="*/ 92 w 1609"/>
              <a:gd name="T55" fmla="*/ 1334 h 2682"/>
              <a:gd name="T56" fmla="*/ 183 w 1609"/>
              <a:gd name="T57" fmla="*/ 1308 h 2682"/>
              <a:gd name="T58" fmla="*/ 392 w 1609"/>
              <a:gd name="T59" fmla="*/ 1007 h 2682"/>
              <a:gd name="T60" fmla="*/ 575 w 1609"/>
              <a:gd name="T61" fmla="*/ 641 h 2682"/>
              <a:gd name="T62" fmla="*/ 615 w 1609"/>
              <a:gd name="T63" fmla="*/ 118 h 2682"/>
              <a:gd name="T64" fmla="*/ 667 w 1609"/>
              <a:gd name="T65" fmla="*/ 52 h 2682"/>
              <a:gd name="T66" fmla="*/ 889 w 1609"/>
              <a:gd name="T67" fmla="*/ 0 h 2682"/>
              <a:gd name="T68" fmla="*/ 902 w 1609"/>
              <a:gd name="T69" fmla="*/ 66 h 2682"/>
              <a:gd name="T70" fmla="*/ 850 w 1609"/>
              <a:gd name="T71" fmla="*/ 144 h 2682"/>
              <a:gd name="T72" fmla="*/ 954 w 1609"/>
              <a:gd name="T73" fmla="*/ 183 h 2682"/>
              <a:gd name="T74" fmla="*/ 1151 w 1609"/>
              <a:gd name="T75" fmla="*/ 223 h 2682"/>
              <a:gd name="T76" fmla="*/ 1307 w 1609"/>
              <a:gd name="T77" fmla="*/ 183 h 2682"/>
              <a:gd name="T78" fmla="*/ 1504 w 1609"/>
              <a:gd name="T79" fmla="*/ 262 h 2682"/>
              <a:gd name="T80" fmla="*/ 1530 w 1609"/>
              <a:gd name="T81" fmla="*/ 353 h 2682"/>
              <a:gd name="T82" fmla="*/ 1608 w 1609"/>
              <a:gd name="T83" fmla="*/ 432 h 2682"/>
              <a:gd name="T84" fmla="*/ 1582 w 1609"/>
              <a:gd name="T85" fmla="*/ 562 h 26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609" h="2682">
                <a:moveTo>
                  <a:pt x="1582" y="562"/>
                </a:moveTo>
                <a:lnTo>
                  <a:pt x="1294" y="719"/>
                </a:lnTo>
                <a:lnTo>
                  <a:pt x="1307" y="785"/>
                </a:lnTo>
                <a:lnTo>
                  <a:pt x="1255" y="1033"/>
                </a:lnTo>
                <a:lnTo>
                  <a:pt x="1151" y="1072"/>
                </a:lnTo>
                <a:lnTo>
                  <a:pt x="1203" y="1203"/>
                </a:lnTo>
                <a:lnTo>
                  <a:pt x="1098" y="1386"/>
                </a:lnTo>
                <a:lnTo>
                  <a:pt x="941" y="1334"/>
                </a:lnTo>
                <a:lnTo>
                  <a:pt x="981" y="1648"/>
                </a:lnTo>
                <a:lnTo>
                  <a:pt x="1033" y="1674"/>
                </a:lnTo>
                <a:lnTo>
                  <a:pt x="915" y="1844"/>
                </a:lnTo>
                <a:lnTo>
                  <a:pt x="876" y="1962"/>
                </a:lnTo>
                <a:lnTo>
                  <a:pt x="981" y="2158"/>
                </a:lnTo>
                <a:lnTo>
                  <a:pt x="680" y="2432"/>
                </a:lnTo>
                <a:lnTo>
                  <a:pt x="719" y="2589"/>
                </a:lnTo>
                <a:lnTo>
                  <a:pt x="484" y="2681"/>
                </a:lnTo>
                <a:lnTo>
                  <a:pt x="366" y="2589"/>
                </a:lnTo>
                <a:lnTo>
                  <a:pt x="183" y="2524"/>
                </a:lnTo>
                <a:lnTo>
                  <a:pt x="52" y="2576"/>
                </a:lnTo>
                <a:lnTo>
                  <a:pt x="26" y="2524"/>
                </a:lnTo>
                <a:lnTo>
                  <a:pt x="170" y="2301"/>
                </a:lnTo>
                <a:lnTo>
                  <a:pt x="248" y="1870"/>
                </a:lnTo>
                <a:lnTo>
                  <a:pt x="288" y="1792"/>
                </a:lnTo>
                <a:lnTo>
                  <a:pt x="105" y="1805"/>
                </a:lnTo>
                <a:lnTo>
                  <a:pt x="92" y="1726"/>
                </a:lnTo>
                <a:lnTo>
                  <a:pt x="301" y="1556"/>
                </a:lnTo>
                <a:lnTo>
                  <a:pt x="0" y="1661"/>
                </a:lnTo>
                <a:lnTo>
                  <a:pt x="92" y="1334"/>
                </a:lnTo>
                <a:lnTo>
                  <a:pt x="183" y="1308"/>
                </a:lnTo>
                <a:lnTo>
                  <a:pt x="392" y="1007"/>
                </a:lnTo>
                <a:lnTo>
                  <a:pt x="575" y="641"/>
                </a:lnTo>
                <a:lnTo>
                  <a:pt x="615" y="118"/>
                </a:lnTo>
                <a:lnTo>
                  <a:pt x="667" y="52"/>
                </a:lnTo>
                <a:lnTo>
                  <a:pt x="889" y="0"/>
                </a:lnTo>
                <a:lnTo>
                  <a:pt x="902" y="66"/>
                </a:lnTo>
                <a:lnTo>
                  <a:pt x="850" y="144"/>
                </a:lnTo>
                <a:lnTo>
                  <a:pt x="954" y="183"/>
                </a:lnTo>
                <a:lnTo>
                  <a:pt x="1151" y="223"/>
                </a:lnTo>
                <a:lnTo>
                  <a:pt x="1307" y="183"/>
                </a:lnTo>
                <a:lnTo>
                  <a:pt x="1504" y="262"/>
                </a:lnTo>
                <a:lnTo>
                  <a:pt x="1530" y="353"/>
                </a:lnTo>
                <a:lnTo>
                  <a:pt x="1608" y="432"/>
                </a:lnTo>
                <a:lnTo>
                  <a:pt x="1582" y="562"/>
                </a:lnTo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6" name="Freeform 18">
            <a:extLst>
              <a:ext uri="{FF2B5EF4-FFF2-40B4-BE49-F238E27FC236}">
                <a16:creationId xmlns:a16="http://schemas.microsoft.com/office/drawing/2014/main" id="{54425929-6722-333D-038B-D1BF18566C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3469" y="3941469"/>
            <a:ext cx="454240" cy="358448"/>
          </a:xfrm>
          <a:custGeom>
            <a:avLst/>
            <a:gdLst>
              <a:gd name="T0" fmla="*/ 1295 w 1296"/>
              <a:gd name="T1" fmla="*/ 601 h 1021"/>
              <a:gd name="T2" fmla="*/ 1216 w 1296"/>
              <a:gd name="T3" fmla="*/ 627 h 1021"/>
              <a:gd name="T4" fmla="*/ 1190 w 1296"/>
              <a:gd name="T5" fmla="*/ 693 h 1021"/>
              <a:gd name="T6" fmla="*/ 1138 w 1296"/>
              <a:gd name="T7" fmla="*/ 667 h 1021"/>
              <a:gd name="T8" fmla="*/ 1046 w 1296"/>
              <a:gd name="T9" fmla="*/ 849 h 1021"/>
              <a:gd name="T10" fmla="*/ 1124 w 1296"/>
              <a:gd name="T11" fmla="*/ 941 h 1021"/>
              <a:gd name="T12" fmla="*/ 1098 w 1296"/>
              <a:gd name="T13" fmla="*/ 1020 h 1021"/>
              <a:gd name="T14" fmla="*/ 968 w 1296"/>
              <a:gd name="T15" fmla="*/ 980 h 1021"/>
              <a:gd name="T16" fmla="*/ 758 w 1296"/>
              <a:gd name="T17" fmla="*/ 836 h 1021"/>
              <a:gd name="T18" fmla="*/ 745 w 1296"/>
              <a:gd name="T19" fmla="*/ 667 h 1021"/>
              <a:gd name="T20" fmla="*/ 628 w 1296"/>
              <a:gd name="T21" fmla="*/ 771 h 1021"/>
              <a:gd name="T22" fmla="*/ 536 w 1296"/>
              <a:gd name="T23" fmla="*/ 719 h 1021"/>
              <a:gd name="T24" fmla="*/ 497 w 1296"/>
              <a:gd name="T25" fmla="*/ 575 h 1021"/>
              <a:gd name="T26" fmla="*/ 314 w 1296"/>
              <a:gd name="T27" fmla="*/ 510 h 1021"/>
              <a:gd name="T28" fmla="*/ 209 w 1296"/>
              <a:gd name="T29" fmla="*/ 457 h 1021"/>
              <a:gd name="T30" fmla="*/ 183 w 1296"/>
              <a:gd name="T31" fmla="*/ 326 h 1021"/>
              <a:gd name="T32" fmla="*/ 78 w 1296"/>
              <a:gd name="T33" fmla="*/ 326 h 1021"/>
              <a:gd name="T34" fmla="*/ 0 w 1296"/>
              <a:gd name="T35" fmla="*/ 130 h 1021"/>
              <a:gd name="T36" fmla="*/ 249 w 1296"/>
              <a:gd name="T37" fmla="*/ 0 h 1021"/>
              <a:gd name="T38" fmla="*/ 301 w 1296"/>
              <a:gd name="T39" fmla="*/ 65 h 1021"/>
              <a:gd name="T40" fmla="*/ 471 w 1296"/>
              <a:gd name="T41" fmla="*/ 117 h 1021"/>
              <a:gd name="T42" fmla="*/ 601 w 1296"/>
              <a:gd name="T43" fmla="*/ 91 h 1021"/>
              <a:gd name="T44" fmla="*/ 654 w 1296"/>
              <a:gd name="T45" fmla="*/ 91 h 1021"/>
              <a:gd name="T46" fmla="*/ 654 w 1296"/>
              <a:gd name="T47" fmla="*/ 0 h 1021"/>
              <a:gd name="T48" fmla="*/ 837 w 1296"/>
              <a:gd name="T49" fmla="*/ 26 h 1021"/>
              <a:gd name="T50" fmla="*/ 889 w 1296"/>
              <a:gd name="T51" fmla="*/ 78 h 1021"/>
              <a:gd name="T52" fmla="*/ 1020 w 1296"/>
              <a:gd name="T53" fmla="*/ 65 h 1021"/>
              <a:gd name="T54" fmla="*/ 1086 w 1296"/>
              <a:gd name="T55" fmla="*/ 144 h 1021"/>
              <a:gd name="T56" fmla="*/ 1059 w 1296"/>
              <a:gd name="T57" fmla="*/ 340 h 1021"/>
              <a:gd name="T58" fmla="*/ 1164 w 1296"/>
              <a:gd name="T59" fmla="*/ 366 h 1021"/>
              <a:gd name="T60" fmla="*/ 1242 w 1296"/>
              <a:gd name="T61" fmla="*/ 470 h 1021"/>
              <a:gd name="T62" fmla="*/ 1216 w 1296"/>
              <a:gd name="T63" fmla="*/ 510 h 1021"/>
              <a:gd name="T64" fmla="*/ 1268 w 1296"/>
              <a:gd name="T65" fmla="*/ 523 h 1021"/>
              <a:gd name="T66" fmla="*/ 1295 w 1296"/>
              <a:gd name="T67" fmla="*/ 601 h 10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296" h="1021">
                <a:moveTo>
                  <a:pt x="1295" y="601"/>
                </a:moveTo>
                <a:lnTo>
                  <a:pt x="1216" y="627"/>
                </a:lnTo>
                <a:lnTo>
                  <a:pt x="1190" y="693"/>
                </a:lnTo>
                <a:lnTo>
                  <a:pt x="1138" y="667"/>
                </a:lnTo>
                <a:lnTo>
                  <a:pt x="1046" y="849"/>
                </a:lnTo>
                <a:lnTo>
                  <a:pt x="1124" y="941"/>
                </a:lnTo>
                <a:lnTo>
                  <a:pt x="1098" y="1020"/>
                </a:lnTo>
                <a:lnTo>
                  <a:pt x="968" y="980"/>
                </a:lnTo>
                <a:lnTo>
                  <a:pt x="758" y="836"/>
                </a:lnTo>
                <a:lnTo>
                  <a:pt x="745" y="667"/>
                </a:lnTo>
                <a:lnTo>
                  <a:pt x="628" y="771"/>
                </a:lnTo>
                <a:lnTo>
                  <a:pt x="536" y="719"/>
                </a:lnTo>
                <a:lnTo>
                  <a:pt x="497" y="575"/>
                </a:lnTo>
                <a:lnTo>
                  <a:pt x="314" y="510"/>
                </a:lnTo>
                <a:lnTo>
                  <a:pt x="209" y="457"/>
                </a:lnTo>
                <a:lnTo>
                  <a:pt x="183" y="326"/>
                </a:lnTo>
                <a:lnTo>
                  <a:pt x="78" y="326"/>
                </a:lnTo>
                <a:lnTo>
                  <a:pt x="0" y="130"/>
                </a:lnTo>
                <a:lnTo>
                  <a:pt x="249" y="0"/>
                </a:lnTo>
                <a:lnTo>
                  <a:pt x="301" y="65"/>
                </a:lnTo>
                <a:lnTo>
                  <a:pt x="471" y="117"/>
                </a:lnTo>
                <a:lnTo>
                  <a:pt x="601" y="91"/>
                </a:lnTo>
                <a:lnTo>
                  <a:pt x="654" y="91"/>
                </a:lnTo>
                <a:lnTo>
                  <a:pt x="654" y="0"/>
                </a:lnTo>
                <a:lnTo>
                  <a:pt x="837" y="26"/>
                </a:lnTo>
                <a:lnTo>
                  <a:pt x="889" y="78"/>
                </a:lnTo>
                <a:lnTo>
                  <a:pt x="1020" y="65"/>
                </a:lnTo>
                <a:lnTo>
                  <a:pt x="1086" y="144"/>
                </a:lnTo>
                <a:lnTo>
                  <a:pt x="1059" y="340"/>
                </a:lnTo>
                <a:lnTo>
                  <a:pt x="1164" y="366"/>
                </a:lnTo>
                <a:lnTo>
                  <a:pt x="1242" y="470"/>
                </a:lnTo>
                <a:lnTo>
                  <a:pt x="1216" y="510"/>
                </a:lnTo>
                <a:lnTo>
                  <a:pt x="1268" y="523"/>
                </a:lnTo>
                <a:lnTo>
                  <a:pt x="1295" y="601"/>
                </a:lnTo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7" name="Freeform 19">
            <a:extLst>
              <a:ext uri="{FF2B5EF4-FFF2-40B4-BE49-F238E27FC236}">
                <a16:creationId xmlns:a16="http://schemas.microsoft.com/office/drawing/2014/main" id="{7E1F2592-F7D5-F813-DD92-6F3DE135C2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0071" y="4720167"/>
            <a:ext cx="1685635" cy="1864859"/>
          </a:xfrm>
          <a:custGeom>
            <a:avLst/>
            <a:gdLst>
              <a:gd name="T0" fmla="*/ 3699 w 4811"/>
              <a:gd name="T1" fmla="*/ 4563 h 5322"/>
              <a:gd name="T2" fmla="*/ 3686 w 4811"/>
              <a:gd name="T3" fmla="*/ 5138 h 5322"/>
              <a:gd name="T4" fmla="*/ 3241 w 4811"/>
              <a:gd name="T5" fmla="*/ 5164 h 5322"/>
              <a:gd name="T6" fmla="*/ 2510 w 4811"/>
              <a:gd name="T7" fmla="*/ 4916 h 5322"/>
              <a:gd name="T8" fmla="*/ 2549 w 4811"/>
              <a:gd name="T9" fmla="*/ 4628 h 5322"/>
              <a:gd name="T10" fmla="*/ 2705 w 4811"/>
              <a:gd name="T11" fmla="*/ 4615 h 5322"/>
              <a:gd name="T12" fmla="*/ 3098 w 4811"/>
              <a:gd name="T13" fmla="*/ 4655 h 5322"/>
              <a:gd name="T14" fmla="*/ 3555 w 4811"/>
              <a:gd name="T15" fmla="*/ 4563 h 5322"/>
              <a:gd name="T16" fmla="*/ 4810 w 4811"/>
              <a:gd name="T17" fmla="*/ 3582 h 5322"/>
              <a:gd name="T18" fmla="*/ 4274 w 4811"/>
              <a:gd name="T19" fmla="*/ 3295 h 5322"/>
              <a:gd name="T20" fmla="*/ 4104 w 4811"/>
              <a:gd name="T21" fmla="*/ 3438 h 5322"/>
              <a:gd name="T22" fmla="*/ 4091 w 4811"/>
              <a:gd name="T23" fmla="*/ 3739 h 5322"/>
              <a:gd name="T24" fmla="*/ 4366 w 4811"/>
              <a:gd name="T25" fmla="*/ 4053 h 5322"/>
              <a:gd name="T26" fmla="*/ 4130 w 4811"/>
              <a:gd name="T27" fmla="*/ 4327 h 5322"/>
              <a:gd name="T28" fmla="*/ 3804 w 4811"/>
              <a:gd name="T29" fmla="*/ 4641 h 5322"/>
              <a:gd name="T30" fmla="*/ 3843 w 4811"/>
              <a:gd name="T31" fmla="*/ 4262 h 5322"/>
              <a:gd name="T32" fmla="*/ 3856 w 4811"/>
              <a:gd name="T33" fmla="*/ 3883 h 5322"/>
              <a:gd name="T34" fmla="*/ 3555 w 4811"/>
              <a:gd name="T35" fmla="*/ 3582 h 5322"/>
              <a:gd name="T36" fmla="*/ 3294 w 4811"/>
              <a:gd name="T37" fmla="*/ 3268 h 5322"/>
              <a:gd name="T38" fmla="*/ 3006 w 4811"/>
              <a:gd name="T39" fmla="*/ 3203 h 5322"/>
              <a:gd name="T40" fmla="*/ 2367 w 4811"/>
              <a:gd name="T41" fmla="*/ 2889 h 5322"/>
              <a:gd name="T42" fmla="*/ 1922 w 4811"/>
              <a:gd name="T43" fmla="*/ 2497 h 5322"/>
              <a:gd name="T44" fmla="*/ 1608 w 4811"/>
              <a:gd name="T45" fmla="*/ 2235 h 5322"/>
              <a:gd name="T46" fmla="*/ 1399 w 4811"/>
              <a:gd name="T47" fmla="*/ 1883 h 5322"/>
              <a:gd name="T48" fmla="*/ 1164 w 4811"/>
              <a:gd name="T49" fmla="*/ 1595 h 5322"/>
              <a:gd name="T50" fmla="*/ 693 w 4811"/>
              <a:gd name="T51" fmla="*/ 1542 h 5322"/>
              <a:gd name="T52" fmla="*/ 353 w 4811"/>
              <a:gd name="T53" fmla="*/ 1778 h 5322"/>
              <a:gd name="T54" fmla="*/ 235 w 4811"/>
              <a:gd name="T55" fmla="*/ 1582 h 5322"/>
              <a:gd name="T56" fmla="*/ 118 w 4811"/>
              <a:gd name="T57" fmla="*/ 1242 h 5322"/>
              <a:gd name="T58" fmla="*/ 196 w 4811"/>
              <a:gd name="T59" fmla="*/ 980 h 5322"/>
              <a:gd name="T60" fmla="*/ 157 w 4811"/>
              <a:gd name="T61" fmla="*/ 680 h 5322"/>
              <a:gd name="T62" fmla="*/ 457 w 4811"/>
              <a:gd name="T63" fmla="*/ 653 h 5322"/>
              <a:gd name="T64" fmla="*/ 614 w 4811"/>
              <a:gd name="T65" fmla="*/ 418 h 5322"/>
              <a:gd name="T66" fmla="*/ 810 w 4811"/>
              <a:gd name="T67" fmla="*/ 588 h 5322"/>
              <a:gd name="T68" fmla="*/ 889 w 4811"/>
              <a:gd name="T69" fmla="*/ 614 h 5322"/>
              <a:gd name="T70" fmla="*/ 1046 w 4811"/>
              <a:gd name="T71" fmla="*/ 379 h 5322"/>
              <a:gd name="T72" fmla="*/ 1281 w 4811"/>
              <a:gd name="T73" fmla="*/ 483 h 5322"/>
              <a:gd name="T74" fmla="*/ 1333 w 4811"/>
              <a:gd name="T75" fmla="*/ 274 h 5322"/>
              <a:gd name="T76" fmla="*/ 1399 w 4811"/>
              <a:gd name="T77" fmla="*/ 222 h 5322"/>
              <a:gd name="T78" fmla="*/ 1503 w 4811"/>
              <a:gd name="T79" fmla="*/ 196 h 5322"/>
              <a:gd name="T80" fmla="*/ 1882 w 4811"/>
              <a:gd name="T81" fmla="*/ 78 h 5322"/>
              <a:gd name="T82" fmla="*/ 2131 w 4811"/>
              <a:gd name="T83" fmla="*/ 196 h 5322"/>
              <a:gd name="T84" fmla="*/ 2615 w 4811"/>
              <a:gd name="T85" fmla="*/ 457 h 5322"/>
              <a:gd name="T86" fmla="*/ 2732 w 4811"/>
              <a:gd name="T87" fmla="*/ 719 h 5322"/>
              <a:gd name="T88" fmla="*/ 2602 w 4811"/>
              <a:gd name="T89" fmla="*/ 640 h 5322"/>
              <a:gd name="T90" fmla="*/ 2392 w 4811"/>
              <a:gd name="T91" fmla="*/ 732 h 5322"/>
              <a:gd name="T92" fmla="*/ 2092 w 4811"/>
              <a:gd name="T93" fmla="*/ 889 h 5322"/>
              <a:gd name="T94" fmla="*/ 2157 w 4811"/>
              <a:gd name="T95" fmla="*/ 1163 h 5322"/>
              <a:gd name="T96" fmla="*/ 2927 w 4811"/>
              <a:gd name="T97" fmla="*/ 2314 h 5322"/>
              <a:gd name="T98" fmla="*/ 3804 w 4811"/>
              <a:gd name="T99" fmla="*/ 2628 h 5322"/>
              <a:gd name="T100" fmla="*/ 4510 w 4811"/>
              <a:gd name="T101" fmla="*/ 3098 h 5322"/>
              <a:gd name="T102" fmla="*/ 2210 w 4811"/>
              <a:gd name="T103" fmla="*/ 1555 h 5322"/>
              <a:gd name="T104" fmla="*/ 2196 w 4811"/>
              <a:gd name="T105" fmla="*/ 1569 h 5322"/>
              <a:gd name="T106" fmla="*/ 2210 w 4811"/>
              <a:gd name="T107" fmla="*/ 1555 h 5322"/>
              <a:gd name="T108" fmla="*/ 2236 w 4811"/>
              <a:gd name="T109" fmla="*/ 2706 h 5322"/>
              <a:gd name="T110" fmla="*/ 1203 w 4811"/>
              <a:gd name="T111" fmla="*/ 3255 h 5322"/>
              <a:gd name="T112" fmla="*/ 654 w 4811"/>
              <a:gd name="T113" fmla="*/ 3255 h 5322"/>
              <a:gd name="T114" fmla="*/ 732 w 4811"/>
              <a:gd name="T115" fmla="*/ 3726 h 5322"/>
              <a:gd name="T116" fmla="*/ 719 w 4811"/>
              <a:gd name="T117" fmla="*/ 4236 h 5322"/>
              <a:gd name="T118" fmla="*/ 967 w 4811"/>
              <a:gd name="T119" fmla="*/ 4145 h 5322"/>
              <a:gd name="T120" fmla="*/ 1229 w 4811"/>
              <a:gd name="T121" fmla="*/ 3595 h 53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811" h="5322">
                <a:moveTo>
                  <a:pt x="3660" y="4498"/>
                </a:moveTo>
                <a:lnTo>
                  <a:pt x="3725" y="4458"/>
                </a:lnTo>
                <a:lnTo>
                  <a:pt x="3699" y="4563"/>
                </a:lnTo>
                <a:lnTo>
                  <a:pt x="3568" y="4929"/>
                </a:lnTo>
                <a:lnTo>
                  <a:pt x="3634" y="5007"/>
                </a:lnTo>
                <a:lnTo>
                  <a:pt x="3686" y="5138"/>
                </a:lnTo>
                <a:lnTo>
                  <a:pt x="3607" y="5321"/>
                </a:lnTo>
                <a:lnTo>
                  <a:pt x="3385" y="5321"/>
                </a:lnTo>
                <a:lnTo>
                  <a:pt x="3241" y="5164"/>
                </a:lnTo>
                <a:lnTo>
                  <a:pt x="3058" y="5138"/>
                </a:lnTo>
                <a:lnTo>
                  <a:pt x="2654" y="4942"/>
                </a:lnTo>
                <a:lnTo>
                  <a:pt x="2510" y="4916"/>
                </a:lnTo>
                <a:lnTo>
                  <a:pt x="2445" y="4837"/>
                </a:lnTo>
                <a:lnTo>
                  <a:pt x="2484" y="4655"/>
                </a:lnTo>
                <a:lnTo>
                  <a:pt x="2549" y="4628"/>
                </a:lnTo>
                <a:lnTo>
                  <a:pt x="2602" y="4681"/>
                </a:lnTo>
                <a:lnTo>
                  <a:pt x="2654" y="4668"/>
                </a:lnTo>
                <a:lnTo>
                  <a:pt x="2705" y="4615"/>
                </a:lnTo>
                <a:lnTo>
                  <a:pt x="2783" y="4576"/>
                </a:lnTo>
                <a:lnTo>
                  <a:pt x="2954" y="4681"/>
                </a:lnTo>
                <a:lnTo>
                  <a:pt x="3098" y="4655"/>
                </a:lnTo>
                <a:lnTo>
                  <a:pt x="3281" y="4641"/>
                </a:lnTo>
                <a:lnTo>
                  <a:pt x="3424" y="4550"/>
                </a:lnTo>
                <a:lnTo>
                  <a:pt x="3555" y="4563"/>
                </a:lnTo>
                <a:lnTo>
                  <a:pt x="3607" y="4511"/>
                </a:lnTo>
                <a:lnTo>
                  <a:pt x="3660" y="4498"/>
                </a:lnTo>
                <a:close/>
                <a:moveTo>
                  <a:pt x="4810" y="3582"/>
                </a:moveTo>
                <a:lnTo>
                  <a:pt x="4640" y="3504"/>
                </a:lnTo>
                <a:lnTo>
                  <a:pt x="4588" y="3334"/>
                </a:lnTo>
                <a:lnTo>
                  <a:pt x="4274" y="3295"/>
                </a:lnTo>
                <a:lnTo>
                  <a:pt x="4314" y="3255"/>
                </a:lnTo>
                <a:lnTo>
                  <a:pt x="4183" y="3229"/>
                </a:lnTo>
                <a:lnTo>
                  <a:pt x="4104" y="3438"/>
                </a:lnTo>
                <a:lnTo>
                  <a:pt x="4091" y="3556"/>
                </a:lnTo>
                <a:lnTo>
                  <a:pt x="4052" y="3674"/>
                </a:lnTo>
                <a:lnTo>
                  <a:pt x="4091" y="3739"/>
                </a:lnTo>
                <a:lnTo>
                  <a:pt x="4327" y="3831"/>
                </a:lnTo>
                <a:lnTo>
                  <a:pt x="4327" y="3975"/>
                </a:lnTo>
                <a:lnTo>
                  <a:pt x="4366" y="4053"/>
                </a:lnTo>
                <a:lnTo>
                  <a:pt x="4209" y="4079"/>
                </a:lnTo>
                <a:lnTo>
                  <a:pt x="4104" y="4197"/>
                </a:lnTo>
                <a:lnTo>
                  <a:pt x="4130" y="4327"/>
                </a:lnTo>
                <a:lnTo>
                  <a:pt x="3960" y="4511"/>
                </a:lnTo>
                <a:lnTo>
                  <a:pt x="3960" y="4641"/>
                </a:lnTo>
                <a:lnTo>
                  <a:pt x="3804" y="4641"/>
                </a:lnTo>
                <a:lnTo>
                  <a:pt x="3764" y="4498"/>
                </a:lnTo>
                <a:lnTo>
                  <a:pt x="3856" y="4393"/>
                </a:lnTo>
                <a:lnTo>
                  <a:pt x="3843" y="4262"/>
                </a:lnTo>
                <a:lnTo>
                  <a:pt x="3960" y="4223"/>
                </a:lnTo>
                <a:lnTo>
                  <a:pt x="3960" y="4092"/>
                </a:lnTo>
                <a:lnTo>
                  <a:pt x="3856" y="3883"/>
                </a:lnTo>
                <a:lnTo>
                  <a:pt x="3778" y="3739"/>
                </a:lnTo>
                <a:lnTo>
                  <a:pt x="3673" y="3530"/>
                </a:lnTo>
                <a:lnTo>
                  <a:pt x="3555" y="3582"/>
                </a:lnTo>
                <a:lnTo>
                  <a:pt x="3359" y="3491"/>
                </a:lnTo>
                <a:lnTo>
                  <a:pt x="3385" y="3412"/>
                </a:lnTo>
                <a:lnTo>
                  <a:pt x="3294" y="3268"/>
                </a:lnTo>
                <a:lnTo>
                  <a:pt x="3111" y="3334"/>
                </a:lnTo>
                <a:lnTo>
                  <a:pt x="3124" y="3203"/>
                </a:lnTo>
                <a:lnTo>
                  <a:pt x="3006" y="3203"/>
                </a:lnTo>
                <a:lnTo>
                  <a:pt x="2849" y="2994"/>
                </a:lnTo>
                <a:lnTo>
                  <a:pt x="2562" y="3007"/>
                </a:lnTo>
                <a:lnTo>
                  <a:pt x="2367" y="2889"/>
                </a:lnTo>
                <a:lnTo>
                  <a:pt x="2196" y="2732"/>
                </a:lnTo>
                <a:lnTo>
                  <a:pt x="2013" y="2588"/>
                </a:lnTo>
                <a:lnTo>
                  <a:pt x="1922" y="2497"/>
                </a:lnTo>
                <a:lnTo>
                  <a:pt x="1752" y="2432"/>
                </a:lnTo>
                <a:lnTo>
                  <a:pt x="1739" y="2379"/>
                </a:lnTo>
                <a:lnTo>
                  <a:pt x="1608" y="2235"/>
                </a:lnTo>
                <a:lnTo>
                  <a:pt x="1516" y="2157"/>
                </a:lnTo>
                <a:lnTo>
                  <a:pt x="1516" y="2065"/>
                </a:lnTo>
                <a:lnTo>
                  <a:pt x="1399" y="1883"/>
                </a:lnTo>
                <a:lnTo>
                  <a:pt x="1373" y="1686"/>
                </a:lnTo>
                <a:lnTo>
                  <a:pt x="1255" y="1582"/>
                </a:lnTo>
                <a:lnTo>
                  <a:pt x="1164" y="1595"/>
                </a:lnTo>
                <a:lnTo>
                  <a:pt x="993" y="1451"/>
                </a:lnTo>
                <a:lnTo>
                  <a:pt x="810" y="1425"/>
                </a:lnTo>
                <a:lnTo>
                  <a:pt x="693" y="1542"/>
                </a:lnTo>
                <a:lnTo>
                  <a:pt x="601" y="1582"/>
                </a:lnTo>
                <a:lnTo>
                  <a:pt x="588" y="1699"/>
                </a:lnTo>
                <a:lnTo>
                  <a:pt x="353" y="1778"/>
                </a:lnTo>
                <a:lnTo>
                  <a:pt x="418" y="1647"/>
                </a:lnTo>
                <a:lnTo>
                  <a:pt x="405" y="1555"/>
                </a:lnTo>
                <a:lnTo>
                  <a:pt x="235" y="1582"/>
                </a:lnTo>
                <a:lnTo>
                  <a:pt x="104" y="1451"/>
                </a:lnTo>
                <a:lnTo>
                  <a:pt x="144" y="1333"/>
                </a:lnTo>
                <a:lnTo>
                  <a:pt x="118" y="1242"/>
                </a:lnTo>
                <a:lnTo>
                  <a:pt x="0" y="1085"/>
                </a:lnTo>
                <a:lnTo>
                  <a:pt x="91" y="1072"/>
                </a:lnTo>
                <a:lnTo>
                  <a:pt x="196" y="980"/>
                </a:lnTo>
                <a:lnTo>
                  <a:pt x="78" y="758"/>
                </a:lnTo>
                <a:lnTo>
                  <a:pt x="157" y="680"/>
                </a:lnTo>
                <a:lnTo>
                  <a:pt x="157" y="680"/>
                </a:lnTo>
                <a:lnTo>
                  <a:pt x="248" y="693"/>
                </a:lnTo>
                <a:lnTo>
                  <a:pt x="353" y="640"/>
                </a:lnTo>
                <a:lnTo>
                  <a:pt x="457" y="653"/>
                </a:lnTo>
                <a:lnTo>
                  <a:pt x="575" y="562"/>
                </a:lnTo>
                <a:lnTo>
                  <a:pt x="562" y="470"/>
                </a:lnTo>
                <a:lnTo>
                  <a:pt x="614" y="418"/>
                </a:lnTo>
                <a:lnTo>
                  <a:pt x="667" y="392"/>
                </a:lnTo>
                <a:lnTo>
                  <a:pt x="706" y="496"/>
                </a:lnTo>
                <a:lnTo>
                  <a:pt x="810" y="588"/>
                </a:lnTo>
                <a:lnTo>
                  <a:pt x="850" y="706"/>
                </a:lnTo>
                <a:lnTo>
                  <a:pt x="915" y="680"/>
                </a:lnTo>
                <a:lnTo>
                  <a:pt x="889" y="614"/>
                </a:lnTo>
                <a:lnTo>
                  <a:pt x="941" y="509"/>
                </a:lnTo>
                <a:lnTo>
                  <a:pt x="993" y="379"/>
                </a:lnTo>
                <a:lnTo>
                  <a:pt x="1046" y="379"/>
                </a:lnTo>
                <a:lnTo>
                  <a:pt x="1072" y="470"/>
                </a:lnTo>
                <a:lnTo>
                  <a:pt x="1229" y="431"/>
                </a:lnTo>
                <a:lnTo>
                  <a:pt x="1281" y="483"/>
                </a:lnTo>
                <a:lnTo>
                  <a:pt x="1321" y="483"/>
                </a:lnTo>
                <a:lnTo>
                  <a:pt x="1268" y="339"/>
                </a:lnTo>
                <a:lnTo>
                  <a:pt x="1333" y="274"/>
                </a:lnTo>
                <a:lnTo>
                  <a:pt x="1359" y="326"/>
                </a:lnTo>
                <a:lnTo>
                  <a:pt x="1425" y="287"/>
                </a:lnTo>
                <a:lnTo>
                  <a:pt x="1399" y="222"/>
                </a:lnTo>
                <a:lnTo>
                  <a:pt x="1399" y="157"/>
                </a:lnTo>
                <a:lnTo>
                  <a:pt x="1490" y="157"/>
                </a:lnTo>
                <a:lnTo>
                  <a:pt x="1503" y="196"/>
                </a:lnTo>
                <a:lnTo>
                  <a:pt x="1621" y="183"/>
                </a:lnTo>
                <a:lnTo>
                  <a:pt x="1686" y="91"/>
                </a:lnTo>
                <a:lnTo>
                  <a:pt x="1882" y="78"/>
                </a:lnTo>
                <a:lnTo>
                  <a:pt x="2039" y="0"/>
                </a:lnTo>
                <a:lnTo>
                  <a:pt x="2026" y="78"/>
                </a:lnTo>
                <a:lnTo>
                  <a:pt x="2131" y="196"/>
                </a:lnTo>
                <a:lnTo>
                  <a:pt x="2628" y="274"/>
                </a:lnTo>
                <a:lnTo>
                  <a:pt x="2497" y="431"/>
                </a:lnTo>
                <a:lnTo>
                  <a:pt x="2615" y="457"/>
                </a:lnTo>
                <a:lnTo>
                  <a:pt x="2549" y="549"/>
                </a:lnTo>
                <a:lnTo>
                  <a:pt x="2692" y="640"/>
                </a:lnTo>
                <a:lnTo>
                  <a:pt x="2732" y="719"/>
                </a:lnTo>
                <a:lnTo>
                  <a:pt x="2680" y="732"/>
                </a:lnTo>
                <a:lnTo>
                  <a:pt x="2667" y="680"/>
                </a:lnTo>
                <a:lnTo>
                  <a:pt x="2602" y="640"/>
                </a:lnTo>
                <a:lnTo>
                  <a:pt x="2562" y="680"/>
                </a:lnTo>
                <a:lnTo>
                  <a:pt x="2432" y="666"/>
                </a:lnTo>
                <a:lnTo>
                  <a:pt x="2392" y="732"/>
                </a:lnTo>
                <a:lnTo>
                  <a:pt x="2183" y="875"/>
                </a:lnTo>
                <a:lnTo>
                  <a:pt x="2196" y="771"/>
                </a:lnTo>
                <a:lnTo>
                  <a:pt x="2092" y="889"/>
                </a:lnTo>
                <a:lnTo>
                  <a:pt x="2236" y="1111"/>
                </a:lnTo>
                <a:lnTo>
                  <a:pt x="2196" y="1176"/>
                </a:lnTo>
                <a:lnTo>
                  <a:pt x="2157" y="1163"/>
                </a:lnTo>
                <a:lnTo>
                  <a:pt x="2183" y="1490"/>
                </a:lnTo>
                <a:lnTo>
                  <a:pt x="2705" y="1804"/>
                </a:lnTo>
                <a:lnTo>
                  <a:pt x="2927" y="2314"/>
                </a:lnTo>
                <a:lnTo>
                  <a:pt x="3359" y="2588"/>
                </a:lnTo>
                <a:lnTo>
                  <a:pt x="3751" y="2549"/>
                </a:lnTo>
                <a:lnTo>
                  <a:pt x="3804" y="2628"/>
                </a:lnTo>
                <a:lnTo>
                  <a:pt x="3686" y="2758"/>
                </a:lnTo>
                <a:lnTo>
                  <a:pt x="3895" y="2889"/>
                </a:lnTo>
                <a:lnTo>
                  <a:pt x="4510" y="3098"/>
                </a:lnTo>
                <a:lnTo>
                  <a:pt x="4784" y="3321"/>
                </a:lnTo>
                <a:lnTo>
                  <a:pt x="4810" y="3582"/>
                </a:lnTo>
                <a:close/>
                <a:moveTo>
                  <a:pt x="2210" y="1555"/>
                </a:moveTo>
                <a:lnTo>
                  <a:pt x="2210" y="1555"/>
                </a:lnTo>
                <a:lnTo>
                  <a:pt x="2210" y="1555"/>
                </a:lnTo>
                <a:lnTo>
                  <a:pt x="2196" y="1569"/>
                </a:lnTo>
                <a:lnTo>
                  <a:pt x="2210" y="1582"/>
                </a:lnTo>
                <a:lnTo>
                  <a:pt x="2210" y="1569"/>
                </a:lnTo>
                <a:lnTo>
                  <a:pt x="2210" y="1555"/>
                </a:lnTo>
                <a:close/>
                <a:moveTo>
                  <a:pt x="2249" y="2706"/>
                </a:moveTo>
                <a:lnTo>
                  <a:pt x="2236" y="2706"/>
                </a:lnTo>
                <a:lnTo>
                  <a:pt x="2236" y="2706"/>
                </a:lnTo>
                <a:lnTo>
                  <a:pt x="2236" y="2706"/>
                </a:lnTo>
                <a:lnTo>
                  <a:pt x="2249" y="2706"/>
                </a:lnTo>
                <a:close/>
                <a:moveTo>
                  <a:pt x="1203" y="3255"/>
                </a:moveTo>
                <a:lnTo>
                  <a:pt x="1033" y="3086"/>
                </a:lnTo>
                <a:lnTo>
                  <a:pt x="706" y="3308"/>
                </a:lnTo>
                <a:lnTo>
                  <a:pt x="654" y="3255"/>
                </a:lnTo>
                <a:lnTo>
                  <a:pt x="588" y="3373"/>
                </a:lnTo>
                <a:lnTo>
                  <a:pt x="758" y="3622"/>
                </a:lnTo>
                <a:lnTo>
                  <a:pt x="732" y="3726"/>
                </a:lnTo>
                <a:lnTo>
                  <a:pt x="745" y="3818"/>
                </a:lnTo>
                <a:lnTo>
                  <a:pt x="719" y="3909"/>
                </a:lnTo>
                <a:lnTo>
                  <a:pt x="719" y="4236"/>
                </a:lnTo>
                <a:lnTo>
                  <a:pt x="810" y="4288"/>
                </a:lnTo>
                <a:lnTo>
                  <a:pt x="967" y="4301"/>
                </a:lnTo>
                <a:lnTo>
                  <a:pt x="967" y="4145"/>
                </a:lnTo>
                <a:lnTo>
                  <a:pt x="1177" y="4184"/>
                </a:lnTo>
                <a:lnTo>
                  <a:pt x="1255" y="3739"/>
                </a:lnTo>
                <a:lnTo>
                  <a:pt x="1229" y="3595"/>
                </a:lnTo>
                <a:lnTo>
                  <a:pt x="1268" y="3478"/>
                </a:lnTo>
                <a:lnTo>
                  <a:pt x="1203" y="3255"/>
                </a:lnTo>
                <a:close/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8" name="Freeform 20">
            <a:extLst>
              <a:ext uri="{FF2B5EF4-FFF2-40B4-BE49-F238E27FC236}">
                <a16:creationId xmlns:a16="http://schemas.microsoft.com/office/drawing/2014/main" id="{74117DDF-1803-63B9-63EF-24AA96FDDC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98138" y="5342818"/>
            <a:ext cx="23175" cy="18540"/>
          </a:xfrm>
          <a:custGeom>
            <a:avLst/>
            <a:gdLst>
              <a:gd name="T0" fmla="*/ 65 w 66"/>
              <a:gd name="T1" fmla="*/ 13 h 53"/>
              <a:gd name="T2" fmla="*/ 27 w 66"/>
              <a:gd name="T3" fmla="*/ 52 h 53"/>
              <a:gd name="T4" fmla="*/ 0 w 66"/>
              <a:gd name="T5" fmla="*/ 39 h 53"/>
              <a:gd name="T6" fmla="*/ 27 w 66"/>
              <a:gd name="T7" fmla="*/ 0 h 53"/>
              <a:gd name="T8" fmla="*/ 65 w 66"/>
              <a:gd name="T9" fmla="*/ 1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6" h="53">
                <a:moveTo>
                  <a:pt x="65" y="13"/>
                </a:moveTo>
                <a:lnTo>
                  <a:pt x="27" y="52"/>
                </a:lnTo>
                <a:lnTo>
                  <a:pt x="0" y="39"/>
                </a:lnTo>
                <a:lnTo>
                  <a:pt x="27" y="0"/>
                </a:lnTo>
                <a:lnTo>
                  <a:pt x="65" y="13"/>
                </a:lnTo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9" name="Freeform 21">
            <a:extLst>
              <a:ext uri="{FF2B5EF4-FFF2-40B4-BE49-F238E27FC236}">
                <a16:creationId xmlns:a16="http://schemas.microsoft.com/office/drawing/2014/main" id="{88E9AA34-23F6-C291-F4BB-47768470D4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65229" y="5429341"/>
            <a:ext cx="275016" cy="526857"/>
          </a:xfrm>
          <a:custGeom>
            <a:avLst/>
            <a:gdLst>
              <a:gd name="T0" fmla="*/ 785 w 786"/>
              <a:gd name="T1" fmla="*/ 981 h 1505"/>
              <a:gd name="T2" fmla="*/ 733 w 786"/>
              <a:gd name="T3" fmla="*/ 1125 h 1505"/>
              <a:gd name="T4" fmla="*/ 707 w 786"/>
              <a:gd name="T5" fmla="*/ 1229 h 1505"/>
              <a:gd name="T6" fmla="*/ 602 w 786"/>
              <a:gd name="T7" fmla="*/ 1295 h 1505"/>
              <a:gd name="T8" fmla="*/ 602 w 786"/>
              <a:gd name="T9" fmla="*/ 1386 h 1505"/>
              <a:gd name="T10" fmla="*/ 536 w 786"/>
              <a:gd name="T11" fmla="*/ 1504 h 1505"/>
              <a:gd name="T12" fmla="*/ 445 w 786"/>
              <a:gd name="T13" fmla="*/ 1452 h 1505"/>
              <a:gd name="T14" fmla="*/ 445 w 786"/>
              <a:gd name="T15" fmla="*/ 1399 h 1505"/>
              <a:gd name="T16" fmla="*/ 406 w 786"/>
              <a:gd name="T17" fmla="*/ 1360 h 1505"/>
              <a:gd name="T18" fmla="*/ 367 w 786"/>
              <a:gd name="T19" fmla="*/ 1295 h 1505"/>
              <a:gd name="T20" fmla="*/ 131 w 786"/>
              <a:gd name="T21" fmla="*/ 1190 h 1505"/>
              <a:gd name="T22" fmla="*/ 144 w 786"/>
              <a:gd name="T23" fmla="*/ 1177 h 1505"/>
              <a:gd name="T24" fmla="*/ 197 w 786"/>
              <a:gd name="T25" fmla="*/ 1151 h 1505"/>
              <a:gd name="T26" fmla="*/ 118 w 786"/>
              <a:gd name="T27" fmla="*/ 1033 h 1505"/>
              <a:gd name="T28" fmla="*/ 157 w 786"/>
              <a:gd name="T29" fmla="*/ 929 h 1505"/>
              <a:gd name="T30" fmla="*/ 170 w 786"/>
              <a:gd name="T31" fmla="*/ 889 h 1505"/>
              <a:gd name="T32" fmla="*/ 131 w 786"/>
              <a:gd name="T33" fmla="*/ 798 h 1505"/>
              <a:gd name="T34" fmla="*/ 144 w 786"/>
              <a:gd name="T35" fmla="*/ 667 h 1505"/>
              <a:gd name="T36" fmla="*/ 105 w 786"/>
              <a:gd name="T37" fmla="*/ 641 h 1505"/>
              <a:gd name="T38" fmla="*/ 118 w 786"/>
              <a:gd name="T39" fmla="*/ 537 h 1505"/>
              <a:gd name="T40" fmla="*/ 131 w 786"/>
              <a:gd name="T41" fmla="*/ 510 h 1505"/>
              <a:gd name="T42" fmla="*/ 118 w 786"/>
              <a:gd name="T43" fmla="*/ 419 h 1505"/>
              <a:gd name="T44" fmla="*/ 40 w 786"/>
              <a:gd name="T45" fmla="*/ 393 h 1505"/>
              <a:gd name="T46" fmla="*/ 40 w 786"/>
              <a:gd name="T47" fmla="*/ 288 h 1505"/>
              <a:gd name="T48" fmla="*/ 0 w 786"/>
              <a:gd name="T49" fmla="*/ 223 h 1505"/>
              <a:gd name="T50" fmla="*/ 118 w 786"/>
              <a:gd name="T51" fmla="*/ 0 h 1505"/>
              <a:gd name="T52" fmla="*/ 144 w 786"/>
              <a:gd name="T53" fmla="*/ 66 h 1505"/>
              <a:gd name="T54" fmla="*/ 236 w 786"/>
              <a:gd name="T55" fmla="*/ 26 h 1505"/>
              <a:gd name="T56" fmla="*/ 288 w 786"/>
              <a:gd name="T57" fmla="*/ 13 h 1505"/>
              <a:gd name="T58" fmla="*/ 354 w 786"/>
              <a:gd name="T59" fmla="*/ 118 h 1505"/>
              <a:gd name="T60" fmla="*/ 432 w 786"/>
              <a:gd name="T61" fmla="*/ 157 h 1505"/>
              <a:gd name="T62" fmla="*/ 523 w 786"/>
              <a:gd name="T63" fmla="*/ 275 h 1505"/>
              <a:gd name="T64" fmla="*/ 497 w 786"/>
              <a:gd name="T65" fmla="*/ 380 h 1505"/>
              <a:gd name="T66" fmla="*/ 536 w 786"/>
              <a:gd name="T67" fmla="*/ 549 h 1505"/>
              <a:gd name="T68" fmla="*/ 536 w 786"/>
              <a:gd name="T69" fmla="*/ 628 h 1505"/>
              <a:gd name="T70" fmla="*/ 615 w 786"/>
              <a:gd name="T71" fmla="*/ 746 h 1505"/>
              <a:gd name="T72" fmla="*/ 667 w 786"/>
              <a:gd name="T73" fmla="*/ 772 h 1505"/>
              <a:gd name="T74" fmla="*/ 759 w 786"/>
              <a:gd name="T75" fmla="*/ 837 h 1505"/>
              <a:gd name="T76" fmla="*/ 785 w 786"/>
              <a:gd name="T77" fmla="*/ 981 h 15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786" h="1505">
                <a:moveTo>
                  <a:pt x="785" y="981"/>
                </a:moveTo>
                <a:lnTo>
                  <a:pt x="733" y="1125"/>
                </a:lnTo>
                <a:lnTo>
                  <a:pt x="707" y="1229"/>
                </a:lnTo>
                <a:lnTo>
                  <a:pt x="602" y="1295"/>
                </a:lnTo>
                <a:lnTo>
                  <a:pt x="602" y="1386"/>
                </a:lnTo>
                <a:lnTo>
                  <a:pt x="536" y="1504"/>
                </a:lnTo>
                <a:lnTo>
                  <a:pt x="445" y="1452"/>
                </a:lnTo>
                <a:lnTo>
                  <a:pt x="445" y="1399"/>
                </a:lnTo>
                <a:lnTo>
                  <a:pt x="406" y="1360"/>
                </a:lnTo>
                <a:lnTo>
                  <a:pt x="367" y="1295"/>
                </a:lnTo>
                <a:lnTo>
                  <a:pt x="131" y="1190"/>
                </a:lnTo>
                <a:lnTo>
                  <a:pt x="144" y="1177"/>
                </a:lnTo>
                <a:lnTo>
                  <a:pt x="197" y="1151"/>
                </a:lnTo>
                <a:lnTo>
                  <a:pt x="118" y="1033"/>
                </a:lnTo>
                <a:lnTo>
                  <a:pt x="157" y="929"/>
                </a:lnTo>
                <a:lnTo>
                  <a:pt x="170" y="889"/>
                </a:lnTo>
                <a:lnTo>
                  <a:pt x="131" y="798"/>
                </a:lnTo>
                <a:lnTo>
                  <a:pt x="144" y="667"/>
                </a:lnTo>
                <a:lnTo>
                  <a:pt x="105" y="641"/>
                </a:lnTo>
                <a:lnTo>
                  <a:pt x="118" y="537"/>
                </a:lnTo>
                <a:lnTo>
                  <a:pt x="131" y="510"/>
                </a:lnTo>
                <a:lnTo>
                  <a:pt x="118" y="419"/>
                </a:lnTo>
                <a:lnTo>
                  <a:pt x="40" y="393"/>
                </a:lnTo>
                <a:lnTo>
                  <a:pt x="40" y="288"/>
                </a:lnTo>
                <a:lnTo>
                  <a:pt x="0" y="223"/>
                </a:lnTo>
                <a:lnTo>
                  <a:pt x="118" y="0"/>
                </a:lnTo>
                <a:lnTo>
                  <a:pt x="144" y="66"/>
                </a:lnTo>
                <a:lnTo>
                  <a:pt x="236" y="26"/>
                </a:lnTo>
                <a:lnTo>
                  <a:pt x="288" y="13"/>
                </a:lnTo>
                <a:lnTo>
                  <a:pt x="354" y="118"/>
                </a:lnTo>
                <a:lnTo>
                  <a:pt x="432" y="157"/>
                </a:lnTo>
                <a:lnTo>
                  <a:pt x="523" y="275"/>
                </a:lnTo>
                <a:lnTo>
                  <a:pt x="497" y="380"/>
                </a:lnTo>
                <a:lnTo>
                  <a:pt x="536" y="549"/>
                </a:lnTo>
                <a:lnTo>
                  <a:pt x="536" y="628"/>
                </a:lnTo>
                <a:lnTo>
                  <a:pt x="615" y="746"/>
                </a:lnTo>
                <a:lnTo>
                  <a:pt x="667" y="772"/>
                </a:lnTo>
                <a:lnTo>
                  <a:pt x="759" y="837"/>
                </a:lnTo>
                <a:lnTo>
                  <a:pt x="785" y="981"/>
                </a:lnTo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0" name="Freeform 22">
            <a:extLst>
              <a:ext uri="{FF2B5EF4-FFF2-40B4-BE49-F238E27FC236}">
                <a16:creationId xmlns:a16="http://schemas.microsoft.com/office/drawing/2014/main" id="{7AB27133-FADE-3E91-EECB-A28CA97F17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04546" y="4774244"/>
            <a:ext cx="627284" cy="696809"/>
          </a:xfrm>
          <a:custGeom>
            <a:avLst/>
            <a:gdLst>
              <a:gd name="T0" fmla="*/ 1634 w 1792"/>
              <a:gd name="T1" fmla="*/ 1712 h 1988"/>
              <a:gd name="T2" fmla="*/ 1673 w 1792"/>
              <a:gd name="T3" fmla="*/ 1752 h 1988"/>
              <a:gd name="T4" fmla="*/ 1634 w 1792"/>
              <a:gd name="T5" fmla="*/ 1843 h 1988"/>
              <a:gd name="T6" fmla="*/ 1530 w 1792"/>
              <a:gd name="T7" fmla="*/ 1882 h 1988"/>
              <a:gd name="T8" fmla="*/ 1386 w 1792"/>
              <a:gd name="T9" fmla="*/ 1869 h 1988"/>
              <a:gd name="T10" fmla="*/ 1334 w 1792"/>
              <a:gd name="T11" fmla="*/ 1895 h 1988"/>
              <a:gd name="T12" fmla="*/ 1334 w 1792"/>
              <a:gd name="T13" fmla="*/ 1948 h 1988"/>
              <a:gd name="T14" fmla="*/ 1268 w 1792"/>
              <a:gd name="T15" fmla="*/ 1987 h 1988"/>
              <a:gd name="T16" fmla="*/ 1321 w 1792"/>
              <a:gd name="T17" fmla="*/ 1726 h 1988"/>
              <a:gd name="T18" fmla="*/ 1150 w 1792"/>
              <a:gd name="T19" fmla="*/ 1647 h 1988"/>
              <a:gd name="T20" fmla="*/ 928 w 1792"/>
              <a:gd name="T21" fmla="*/ 1451 h 1988"/>
              <a:gd name="T22" fmla="*/ 863 w 1792"/>
              <a:gd name="T23" fmla="*/ 1542 h 1988"/>
              <a:gd name="T24" fmla="*/ 876 w 1792"/>
              <a:gd name="T25" fmla="*/ 1595 h 1988"/>
              <a:gd name="T26" fmla="*/ 798 w 1792"/>
              <a:gd name="T27" fmla="*/ 1699 h 1988"/>
              <a:gd name="T28" fmla="*/ 536 w 1792"/>
              <a:gd name="T29" fmla="*/ 1621 h 1988"/>
              <a:gd name="T30" fmla="*/ 288 w 1792"/>
              <a:gd name="T31" fmla="*/ 1425 h 1988"/>
              <a:gd name="T32" fmla="*/ 209 w 1792"/>
              <a:gd name="T33" fmla="*/ 1333 h 1988"/>
              <a:gd name="T34" fmla="*/ 301 w 1792"/>
              <a:gd name="T35" fmla="*/ 1294 h 1988"/>
              <a:gd name="T36" fmla="*/ 261 w 1792"/>
              <a:gd name="T37" fmla="*/ 1268 h 1988"/>
              <a:gd name="T38" fmla="*/ 222 w 1792"/>
              <a:gd name="T39" fmla="*/ 1150 h 1988"/>
              <a:gd name="T40" fmla="*/ 288 w 1792"/>
              <a:gd name="T41" fmla="*/ 1137 h 1988"/>
              <a:gd name="T42" fmla="*/ 301 w 1792"/>
              <a:gd name="T43" fmla="*/ 1176 h 1988"/>
              <a:gd name="T44" fmla="*/ 366 w 1792"/>
              <a:gd name="T45" fmla="*/ 1163 h 1988"/>
              <a:gd name="T46" fmla="*/ 353 w 1792"/>
              <a:gd name="T47" fmla="*/ 1085 h 1988"/>
              <a:gd name="T48" fmla="*/ 327 w 1792"/>
              <a:gd name="T49" fmla="*/ 1032 h 1988"/>
              <a:gd name="T50" fmla="*/ 183 w 1792"/>
              <a:gd name="T51" fmla="*/ 941 h 1988"/>
              <a:gd name="T52" fmla="*/ 248 w 1792"/>
              <a:gd name="T53" fmla="*/ 745 h 1988"/>
              <a:gd name="T54" fmla="*/ 222 w 1792"/>
              <a:gd name="T55" fmla="*/ 680 h 1988"/>
              <a:gd name="T56" fmla="*/ 183 w 1792"/>
              <a:gd name="T57" fmla="*/ 601 h 1988"/>
              <a:gd name="T58" fmla="*/ 209 w 1792"/>
              <a:gd name="T59" fmla="*/ 523 h 1988"/>
              <a:gd name="T60" fmla="*/ 91 w 1792"/>
              <a:gd name="T61" fmla="*/ 457 h 1988"/>
              <a:gd name="T62" fmla="*/ 0 w 1792"/>
              <a:gd name="T63" fmla="*/ 222 h 1988"/>
              <a:gd name="T64" fmla="*/ 52 w 1792"/>
              <a:gd name="T65" fmla="*/ 157 h 1988"/>
              <a:gd name="T66" fmla="*/ 131 w 1792"/>
              <a:gd name="T67" fmla="*/ 130 h 1988"/>
              <a:gd name="T68" fmla="*/ 261 w 1792"/>
              <a:gd name="T69" fmla="*/ 13 h 1988"/>
              <a:gd name="T70" fmla="*/ 353 w 1792"/>
              <a:gd name="T71" fmla="*/ 26 h 1988"/>
              <a:gd name="T72" fmla="*/ 523 w 1792"/>
              <a:gd name="T73" fmla="*/ 0 h 1988"/>
              <a:gd name="T74" fmla="*/ 562 w 1792"/>
              <a:gd name="T75" fmla="*/ 104 h 1988"/>
              <a:gd name="T76" fmla="*/ 732 w 1792"/>
              <a:gd name="T77" fmla="*/ 182 h 1988"/>
              <a:gd name="T78" fmla="*/ 745 w 1792"/>
              <a:gd name="T79" fmla="*/ 300 h 1988"/>
              <a:gd name="T80" fmla="*/ 1020 w 1792"/>
              <a:gd name="T81" fmla="*/ 444 h 1988"/>
              <a:gd name="T82" fmla="*/ 1059 w 1792"/>
              <a:gd name="T83" fmla="*/ 627 h 1988"/>
              <a:gd name="T84" fmla="*/ 1255 w 1792"/>
              <a:gd name="T85" fmla="*/ 680 h 1988"/>
              <a:gd name="T86" fmla="*/ 1294 w 1792"/>
              <a:gd name="T87" fmla="*/ 718 h 1988"/>
              <a:gd name="T88" fmla="*/ 1373 w 1792"/>
              <a:gd name="T89" fmla="*/ 614 h 1988"/>
              <a:gd name="T90" fmla="*/ 1503 w 1792"/>
              <a:gd name="T91" fmla="*/ 614 h 1988"/>
              <a:gd name="T92" fmla="*/ 1503 w 1792"/>
              <a:gd name="T93" fmla="*/ 666 h 1988"/>
              <a:gd name="T94" fmla="*/ 1464 w 1792"/>
              <a:gd name="T95" fmla="*/ 718 h 1988"/>
              <a:gd name="T96" fmla="*/ 1516 w 1792"/>
              <a:gd name="T97" fmla="*/ 797 h 1988"/>
              <a:gd name="T98" fmla="*/ 1543 w 1792"/>
              <a:gd name="T99" fmla="*/ 902 h 1988"/>
              <a:gd name="T100" fmla="*/ 1477 w 1792"/>
              <a:gd name="T101" fmla="*/ 1006 h 1988"/>
              <a:gd name="T102" fmla="*/ 1490 w 1792"/>
              <a:gd name="T103" fmla="*/ 1085 h 1988"/>
              <a:gd name="T104" fmla="*/ 1543 w 1792"/>
              <a:gd name="T105" fmla="*/ 1137 h 1988"/>
              <a:gd name="T106" fmla="*/ 1595 w 1792"/>
              <a:gd name="T107" fmla="*/ 1241 h 1988"/>
              <a:gd name="T108" fmla="*/ 1791 w 1792"/>
              <a:gd name="T109" fmla="*/ 1333 h 1988"/>
              <a:gd name="T110" fmla="*/ 1673 w 1792"/>
              <a:gd name="T111" fmla="*/ 1529 h 1988"/>
              <a:gd name="T112" fmla="*/ 1621 w 1792"/>
              <a:gd name="T113" fmla="*/ 1569 h 1988"/>
              <a:gd name="T114" fmla="*/ 1634 w 1792"/>
              <a:gd name="T115" fmla="*/ 1712 h 19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792" h="1988">
                <a:moveTo>
                  <a:pt x="1634" y="1712"/>
                </a:moveTo>
                <a:lnTo>
                  <a:pt x="1673" y="1752"/>
                </a:lnTo>
                <a:lnTo>
                  <a:pt x="1634" y="1843"/>
                </a:lnTo>
                <a:lnTo>
                  <a:pt x="1530" y="1882"/>
                </a:lnTo>
                <a:lnTo>
                  <a:pt x="1386" y="1869"/>
                </a:lnTo>
                <a:lnTo>
                  <a:pt x="1334" y="1895"/>
                </a:lnTo>
                <a:lnTo>
                  <a:pt x="1334" y="1948"/>
                </a:lnTo>
                <a:lnTo>
                  <a:pt x="1268" y="1987"/>
                </a:lnTo>
                <a:lnTo>
                  <a:pt x="1321" y="1726"/>
                </a:lnTo>
                <a:lnTo>
                  <a:pt x="1150" y="1647"/>
                </a:lnTo>
                <a:lnTo>
                  <a:pt x="928" y="1451"/>
                </a:lnTo>
                <a:lnTo>
                  <a:pt x="863" y="1542"/>
                </a:lnTo>
                <a:lnTo>
                  <a:pt x="876" y="1595"/>
                </a:lnTo>
                <a:lnTo>
                  <a:pt x="798" y="1699"/>
                </a:lnTo>
                <a:lnTo>
                  <a:pt x="536" y="1621"/>
                </a:lnTo>
                <a:lnTo>
                  <a:pt x="288" y="1425"/>
                </a:lnTo>
                <a:lnTo>
                  <a:pt x="209" y="1333"/>
                </a:lnTo>
                <a:lnTo>
                  <a:pt x="301" y="1294"/>
                </a:lnTo>
                <a:lnTo>
                  <a:pt x="261" y="1268"/>
                </a:lnTo>
                <a:lnTo>
                  <a:pt x="222" y="1150"/>
                </a:lnTo>
                <a:lnTo>
                  <a:pt x="288" y="1137"/>
                </a:lnTo>
                <a:lnTo>
                  <a:pt x="301" y="1176"/>
                </a:lnTo>
                <a:lnTo>
                  <a:pt x="366" y="1163"/>
                </a:lnTo>
                <a:lnTo>
                  <a:pt x="353" y="1085"/>
                </a:lnTo>
                <a:lnTo>
                  <a:pt x="327" y="1032"/>
                </a:lnTo>
                <a:lnTo>
                  <a:pt x="183" y="941"/>
                </a:lnTo>
                <a:lnTo>
                  <a:pt x="248" y="745"/>
                </a:lnTo>
                <a:lnTo>
                  <a:pt x="222" y="680"/>
                </a:lnTo>
                <a:lnTo>
                  <a:pt x="183" y="601"/>
                </a:lnTo>
                <a:lnTo>
                  <a:pt x="209" y="523"/>
                </a:lnTo>
                <a:lnTo>
                  <a:pt x="91" y="457"/>
                </a:lnTo>
                <a:lnTo>
                  <a:pt x="0" y="222"/>
                </a:lnTo>
                <a:lnTo>
                  <a:pt x="52" y="157"/>
                </a:lnTo>
                <a:lnTo>
                  <a:pt x="131" y="130"/>
                </a:lnTo>
                <a:lnTo>
                  <a:pt x="261" y="13"/>
                </a:lnTo>
                <a:lnTo>
                  <a:pt x="353" y="26"/>
                </a:lnTo>
                <a:lnTo>
                  <a:pt x="523" y="0"/>
                </a:lnTo>
                <a:lnTo>
                  <a:pt x="562" y="104"/>
                </a:lnTo>
                <a:lnTo>
                  <a:pt x="732" y="182"/>
                </a:lnTo>
                <a:lnTo>
                  <a:pt x="745" y="300"/>
                </a:lnTo>
                <a:lnTo>
                  <a:pt x="1020" y="444"/>
                </a:lnTo>
                <a:lnTo>
                  <a:pt x="1059" y="627"/>
                </a:lnTo>
                <a:lnTo>
                  <a:pt x="1255" y="680"/>
                </a:lnTo>
                <a:lnTo>
                  <a:pt x="1294" y="718"/>
                </a:lnTo>
                <a:lnTo>
                  <a:pt x="1373" y="614"/>
                </a:lnTo>
                <a:lnTo>
                  <a:pt x="1503" y="614"/>
                </a:lnTo>
                <a:lnTo>
                  <a:pt x="1503" y="666"/>
                </a:lnTo>
                <a:lnTo>
                  <a:pt x="1464" y="718"/>
                </a:lnTo>
                <a:lnTo>
                  <a:pt x="1516" y="797"/>
                </a:lnTo>
                <a:lnTo>
                  <a:pt x="1543" y="902"/>
                </a:lnTo>
                <a:lnTo>
                  <a:pt x="1477" y="1006"/>
                </a:lnTo>
                <a:lnTo>
                  <a:pt x="1490" y="1085"/>
                </a:lnTo>
                <a:lnTo>
                  <a:pt x="1543" y="1137"/>
                </a:lnTo>
                <a:lnTo>
                  <a:pt x="1595" y="1241"/>
                </a:lnTo>
                <a:lnTo>
                  <a:pt x="1791" y="1333"/>
                </a:lnTo>
                <a:lnTo>
                  <a:pt x="1673" y="1529"/>
                </a:lnTo>
                <a:lnTo>
                  <a:pt x="1621" y="1569"/>
                </a:lnTo>
                <a:lnTo>
                  <a:pt x="1634" y="1712"/>
                </a:lnTo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2" name="Freeform 24">
            <a:extLst>
              <a:ext uri="{FF2B5EF4-FFF2-40B4-BE49-F238E27FC236}">
                <a16:creationId xmlns:a16="http://schemas.microsoft.com/office/drawing/2014/main" id="{267FB880-D469-97CD-65B8-A626943A64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74929" y="2764153"/>
            <a:ext cx="985732" cy="939383"/>
          </a:xfrm>
          <a:custGeom>
            <a:avLst/>
            <a:gdLst>
              <a:gd name="T0" fmla="*/ 2576 w 2812"/>
              <a:gd name="T1" fmla="*/ 1163 h 2681"/>
              <a:gd name="T2" fmla="*/ 2655 w 2812"/>
              <a:gd name="T3" fmla="*/ 1542 h 2681"/>
              <a:gd name="T4" fmla="*/ 2537 w 2812"/>
              <a:gd name="T5" fmla="*/ 1830 h 2681"/>
              <a:gd name="T6" fmla="*/ 2589 w 2812"/>
              <a:gd name="T7" fmla="*/ 2287 h 2681"/>
              <a:gd name="T8" fmla="*/ 2145 w 2812"/>
              <a:gd name="T9" fmla="*/ 2353 h 2681"/>
              <a:gd name="T10" fmla="*/ 2001 w 2812"/>
              <a:gd name="T11" fmla="*/ 2287 h 2681"/>
              <a:gd name="T12" fmla="*/ 1752 w 2812"/>
              <a:gd name="T13" fmla="*/ 2327 h 2681"/>
              <a:gd name="T14" fmla="*/ 1622 w 2812"/>
              <a:gd name="T15" fmla="*/ 2445 h 2681"/>
              <a:gd name="T16" fmla="*/ 1465 w 2812"/>
              <a:gd name="T17" fmla="*/ 2431 h 2681"/>
              <a:gd name="T18" fmla="*/ 1282 w 2812"/>
              <a:gd name="T19" fmla="*/ 2366 h 2681"/>
              <a:gd name="T20" fmla="*/ 576 w 2812"/>
              <a:gd name="T21" fmla="*/ 2483 h 2681"/>
              <a:gd name="T22" fmla="*/ 340 w 2812"/>
              <a:gd name="T23" fmla="*/ 2680 h 2681"/>
              <a:gd name="T24" fmla="*/ 249 w 2812"/>
              <a:gd name="T25" fmla="*/ 2405 h 2681"/>
              <a:gd name="T26" fmla="*/ 131 w 2812"/>
              <a:gd name="T27" fmla="*/ 2248 h 2681"/>
              <a:gd name="T28" fmla="*/ 196 w 2812"/>
              <a:gd name="T29" fmla="*/ 1843 h 2681"/>
              <a:gd name="T30" fmla="*/ 0 w 2812"/>
              <a:gd name="T31" fmla="*/ 1516 h 2681"/>
              <a:gd name="T32" fmla="*/ 144 w 2812"/>
              <a:gd name="T33" fmla="*/ 1451 h 2681"/>
              <a:gd name="T34" fmla="*/ 510 w 2812"/>
              <a:gd name="T35" fmla="*/ 1215 h 2681"/>
              <a:gd name="T36" fmla="*/ 667 w 2812"/>
              <a:gd name="T37" fmla="*/ 1189 h 2681"/>
              <a:gd name="T38" fmla="*/ 602 w 2812"/>
              <a:gd name="T39" fmla="*/ 862 h 2681"/>
              <a:gd name="T40" fmla="*/ 732 w 2812"/>
              <a:gd name="T41" fmla="*/ 576 h 2681"/>
              <a:gd name="T42" fmla="*/ 876 w 2812"/>
              <a:gd name="T43" fmla="*/ 235 h 2681"/>
              <a:gd name="T44" fmla="*/ 981 w 2812"/>
              <a:gd name="T45" fmla="*/ 157 h 2681"/>
              <a:gd name="T46" fmla="*/ 1151 w 2812"/>
              <a:gd name="T47" fmla="*/ 79 h 2681"/>
              <a:gd name="T48" fmla="*/ 1308 w 2812"/>
              <a:gd name="T49" fmla="*/ 79 h 2681"/>
              <a:gd name="T50" fmla="*/ 1491 w 2812"/>
              <a:gd name="T51" fmla="*/ 26 h 2681"/>
              <a:gd name="T52" fmla="*/ 1543 w 2812"/>
              <a:gd name="T53" fmla="*/ 131 h 2681"/>
              <a:gd name="T54" fmla="*/ 1935 w 2812"/>
              <a:gd name="T55" fmla="*/ 53 h 2681"/>
              <a:gd name="T56" fmla="*/ 2014 w 2812"/>
              <a:gd name="T57" fmla="*/ 301 h 2681"/>
              <a:gd name="T58" fmla="*/ 2184 w 2812"/>
              <a:gd name="T59" fmla="*/ 523 h 2681"/>
              <a:gd name="T60" fmla="*/ 2458 w 2812"/>
              <a:gd name="T61" fmla="*/ 758 h 2681"/>
              <a:gd name="T62" fmla="*/ 2537 w 2812"/>
              <a:gd name="T63" fmla="*/ 954 h 2681"/>
              <a:gd name="T64" fmla="*/ 2772 w 2812"/>
              <a:gd name="T65" fmla="*/ 888 h 2681"/>
              <a:gd name="T66" fmla="*/ 2785 w 2812"/>
              <a:gd name="T67" fmla="*/ 1098 h 2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812" h="2681">
                <a:moveTo>
                  <a:pt x="2785" y="1098"/>
                </a:moveTo>
                <a:lnTo>
                  <a:pt x="2576" y="1163"/>
                </a:lnTo>
                <a:lnTo>
                  <a:pt x="2589" y="1320"/>
                </a:lnTo>
                <a:lnTo>
                  <a:pt x="2655" y="1542"/>
                </a:lnTo>
                <a:lnTo>
                  <a:pt x="2733" y="1712"/>
                </a:lnTo>
                <a:lnTo>
                  <a:pt x="2537" y="1830"/>
                </a:lnTo>
                <a:lnTo>
                  <a:pt x="2524" y="2065"/>
                </a:lnTo>
                <a:lnTo>
                  <a:pt x="2589" y="2287"/>
                </a:lnTo>
                <a:lnTo>
                  <a:pt x="2380" y="2248"/>
                </a:lnTo>
                <a:lnTo>
                  <a:pt x="2145" y="2353"/>
                </a:lnTo>
                <a:lnTo>
                  <a:pt x="2053" y="2222"/>
                </a:lnTo>
                <a:lnTo>
                  <a:pt x="2001" y="2287"/>
                </a:lnTo>
                <a:lnTo>
                  <a:pt x="2001" y="2340"/>
                </a:lnTo>
                <a:lnTo>
                  <a:pt x="1752" y="2327"/>
                </a:lnTo>
                <a:lnTo>
                  <a:pt x="1674" y="2392"/>
                </a:lnTo>
                <a:lnTo>
                  <a:pt x="1622" y="2445"/>
                </a:lnTo>
                <a:lnTo>
                  <a:pt x="1569" y="2392"/>
                </a:lnTo>
                <a:lnTo>
                  <a:pt x="1465" y="2431"/>
                </a:lnTo>
                <a:lnTo>
                  <a:pt x="1399" y="2301"/>
                </a:lnTo>
                <a:lnTo>
                  <a:pt x="1282" y="2366"/>
                </a:lnTo>
                <a:lnTo>
                  <a:pt x="811" y="2353"/>
                </a:lnTo>
                <a:lnTo>
                  <a:pt x="576" y="2483"/>
                </a:lnTo>
                <a:lnTo>
                  <a:pt x="497" y="2601"/>
                </a:lnTo>
                <a:lnTo>
                  <a:pt x="340" y="2680"/>
                </a:lnTo>
                <a:lnTo>
                  <a:pt x="262" y="2601"/>
                </a:lnTo>
                <a:lnTo>
                  <a:pt x="249" y="2405"/>
                </a:lnTo>
                <a:lnTo>
                  <a:pt x="118" y="2353"/>
                </a:lnTo>
                <a:lnTo>
                  <a:pt x="131" y="2248"/>
                </a:lnTo>
                <a:lnTo>
                  <a:pt x="288" y="2104"/>
                </a:lnTo>
                <a:lnTo>
                  <a:pt x="196" y="1843"/>
                </a:lnTo>
                <a:lnTo>
                  <a:pt x="78" y="1699"/>
                </a:lnTo>
                <a:lnTo>
                  <a:pt x="0" y="1516"/>
                </a:lnTo>
                <a:lnTo>
                  <a:pt x="78" y="1503"/>
                </a:lnTo>
                <a:lnTo>
                  <a:pt x="144" y="1451"/>
                </a:lnTo>
                <a:lnTo>
                  <a:pt x="301" y="1464"/>
                </a:lnTo>
                <a:lnTo>
                  <a:pt x="510" y="1215"/>
                </a:lnTo>
                <a:lnTo>
                  <a:pt x="589" y="1294"/>
                </a:lnTo>
                <a:lnTo>
                  <a:pt x="667" y="1189"/>
                </a:lnTo>
                <a:lnTo>
                  <a:pt x="589" y="1098"/>
                </a:lnTo>
                <a:lnTo>
                  <a:pt x="602" y="862"/>
                </a:lnTo>
                <a:lnTo>
                  <a:pt x="798" y="589"/>
                </a:lnTo>
                <a:lnTo>
                  <a:pt x="732" y="576"/>
                </a:lnTo>
                <a:lnTo>
                  <a:pt x="706" y="419"/>
                </a:lnTo>
                <a:lnTo>
                  <a:pt x="876" y="235"/>
                </a:lnTo>
                <a:lnTo>
                  <a:pt x="968" y="249"/>
                </a:lnTo>
                <a:lnTo>
                  <a:pt x="981" y="157"/>
                </a:lnTo>
                <a:lnTo>
                  <a:pt x="1073" y="53"/>
                </a:lnTo>
                <a:lnTo>
                  <a:pt x="1151" y="79"/>
                </a:lnTo>
                <a:lnTo>
                  <a:pt x="1242" y="13"/>
                </a:lnTo>
                <a:lnTo>
                  <a:pt x="1308" y="79"/>
                </a:lnTo>
                <a:lnTo>
                  <a:pt x="1373" y="0"/>
                </a:lnTo>
                <a:lnTo>
                  <a:pt x="1491" y="26"/>
                </a:lnTo>
                <a:lnTo>
                  <a:pt x="1478" y="157"/>
                </a:lnTo>
                <a:lnTo>
                  <a:pt x="1543" y="131"/>
                </a:lnTo>
                <a:lnTo>
                  <a:pt x="1661" y="26"/>
                </a:lnTo>
                <a:lnTo>
                  <a:pt x="1935" y="53"/>
                </a:lnTo>
                <a:lnTo>
                  <a:pt x="1948" y="235"/>
                </a:lnTo>
                <a:lnTo>
                  <a:pt x="2014" y="301"/>
                </a:lnTo>
                <a:lnTo>
                  <a:pt x="2027" y="432"/>
                </a:lnTo>
                <a:lnTo>
                  <a:pt x="2184" y="523"/>
                </a:lnTo>
                <a:lnTo>
                  <a:pt x="2275" y="680"/>
                </a:lnTo>
                <a:lnTo>
                  <a:pt x="2458" y="758"/>
                </a:lnTo>
                <a:lnTo>
                  <a:pt x="2471" y="888"/>
                </a:lnTo>
                <a:lnTo>
                  <a:pt x="2537" y="954"/>
                </a:lnTo>
                <a:lnTo>
                  <a:pt x="2681" y="823"/>
                </a:lnTo>
                <a:lnTo>
                  <a:pt x="2772" y="888"/>
                </a:lnTo>
                <a:lnTo>
                  <a:pt x="2811" y="980"/>
                </a:lnTo>
                <a:lnTo>
                  <a:pt x="2785" y="1098"/>
                </a:lnTo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3" name="Freeform 25">
            <a:extLst>
              <a:ext uri="{FF2B5EF4-FFF2-40B4-BE49-F238E27FC236}">
                <a16:creationId xmlns:a16="http://schemas.microsoft.com/office/drawing/2014/main" id="{BB12D7DB-9F14-E171-04BC-AAB75F36D5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6467" y="211754"/>
            <a:ext cx="1753615" cy="2538495"/>
          </a:xfrm>
          <a:custGeom>
            <a:avLst/>
            <a:gdLst>
              <a:gd name="T0" fmla="*/ 4732 w 5007"/>
              <a:gd name="T1" fmla="*/ 536 h 7245"/>
              <a:gd name="T2" fmla="*/ 4863 w 5007"/>
              <a:gd name="T3" fmla="*/ 131 h 7245"/>
              <a:gd name="T4" fmla="*/ 4300 w 5007"/>
              <a:gd name="T5" fmla="*/ 0 h 7245"/>
              <a:gd name="T6" fmla="*/ 3987 w 5007"/>
              <a:gd name="T7" fmla="*/ 157 h 7245"/>
              <a:gd name="T8" fmla="*/ 3856 w 5007"/>
              <a:gd name="T9" fmla="*/ 210 h 7245"/>
              <a:gd name="T10" fmla="*/ 3621 w 5007"/>
              <a:gd name="T11" fmla="*/ 458 h 7245"/>
              <a:gd name="T12" fmla="*/ 3542 w 5007"/>
              <a:gd name="T13" fmla="*/ 706 h 7245"/>
              <a:gd name="T14" fmla="*/ 3228 w 5007"/>
              <a:gd name="T15" fmla="*/ 811 h 7245"/>
              <a:gd name="T16" fmla="*/ 2824 w 5007"/>
              <a:gd name="T17" fmla="*/ 850 h 7245"/>
              <a:gd name="T18" fmla="*/ 2837 w 5007"/>
              <a:gd name="T19" fmla="*/ 1216 h 7245"/>
              <a:gd name="T20" fmla="*/ 2628 w 5007"/>
              <a:gd name="T21" fmla="*/ 1438 h 7245"/>
              <a:gd name="T22" fmla="*/ 2183 w 5007"/>
              <a:gd name="T23" fmla="*/ 1478 h 7245"/>
              <a:gd name="T24" fmla="*/ 2183 w 5007"/>
              <a:gd name="T25" fmla="*/ 1713 h 7245"/>
              <a:gd name="T26" fmla="*/ 2432 w 5007"/>
              <a:gd name="T27" fmla="*/ 1661 h 7245"/>
              <a:gd name="T28" fmla="*/ 2406 w 5007"/>
              <a:gd name="T29" fmla="*/ 1844 h 7245"/>
              <a:gd name="T30" fmla="*/ 2327 w 5007"/>
              <a:gd name="T31" fmla="*/ 2092 h 7245"/>
              <a:gd name="T32" fmla="*/ 2183 w 5007"/>
              <a:gd name="T33" fmla="*/ 2288 h 7245"/>
              <a:gd name="T34" fmla="*/ 2000 w 5007"/>
              <a:gd name="T35" fmla="*/ 2615 h 7245"/>
              <a:gd name="T36" fmla="*/ 1856 w 5007"/>
              <a:gd name="T37" fmla="*/ 3047 h 7245"/>
              <a:gd name="T38" fmla="*/ 1647 w 5007"/>
              <a:gd name="T39" fmla="*/ 3570 h 7245"/>
              <a:gd name="T40" fmla="*/ 1490 w 5007"/>
              <a:gd name="T41" fmla="*/ 3831 h 7245"/>
              <a:gd name="T42" fmla="*/ 1255 w 5007"/>
              <a:gd name="T43" fmla="*/ 4276 h 7245"/>
              <a:gd name="T44" fmla="*/ 1216 w 5007"/>
              <a:gd name="T45" fmla="*/ 4302 h 7245"/>
              <a:gd name="T46" fmla="*/ 941 w 5007"/>
              <a:gd name="T47" fmla="*/ 4498 h 7245"/>
              <a:gd name="T48" fmla="*/ 810 w 5007"/>
              <a:gd name="T49" fmla="*/ 4590 h 7245"/>
              <a:gd name="T50" fmla="*/ 549 w 5007"/>
              <a:gd name="T51" fmla="*/ 4773 h 7245"/>
              <a:gd name="T52" fmla="*/ 379 w 5007"/>
              <a:gd name="T53" fmla="*/ 4903 h 7245"/>
              <a:gd name="T54" fmla="*/ 327 w 5007"/>
              <a:gd name="T55" fmla="*/ 5100 h 7245"/>
              <a:gd name="T56" fmla="*/ 261 w 5007"/>
              <a:gd name="T57" fmla="*/ 5244 h 7245"/>
              <a:gd name="T58" fmla="*/ 39 w 5007"/>
              <a:gd name="T59" fmla="*/ 5453 h 7245"/>
              <a:gd name="T60" fmla="*/ 52 w 5007"/>
              <a:gd name="T61" fmla="*/ 5767 h 7245"/>
              <a:gd name="T62" fmla="*/ 130 w 5007"/>
              <a:gd name="T63" fmla="*/ 5963 h 7245"/>
              <a:gd name="T64" fmla="*/ 222 w 5007"/>
              <a:gd name="T65" fmla="*/ 6172 h 7245"/>
              <a:gd name="T66" fmla="*/ 261 w 5007"/>
              <a:gd name="T67" fmla="*/ 6316 h 7245"/>
              <a:gd name="T68" fmla="*/ 105 w 5007"/>
              <a:gd name="T69" fmla="*/ 6551 h 7245"/>
              <a:gd name="T70" fmla="*/ 130 w 5007"/>
              <a:gd name="T71" fmla="*/ 6708 h 7245"/>
              <a:gd name="T72" fmla="*/ 405 w 5007"/>
              <a:gd name="T73" fmla="*/ 7179 h 7245"/>
              <a:gd name="T74" fmla="*/ 1176 w 5007"/>
              <a:gd name="T75" fmla="*/ 6773 h 7245"/>
              <a:gd name="T76" fmla="*/ 1490 w 5007"/>
              <a:gd name="T77" fmla="*/ 6394 h 7245"/>
              <a:gd name="T78" fmla="*/ 1699 w 5007"/>
              <a:gd name="T79" fmla="*/ 6629 h 7245"/>
              <a:gd name="T80" fmla="*/ 1856 w 5007"/>
              <a:gd name="T81" fmla="*/ 6538 h 7245"/>
              <a:gd name="T82" fmla="*/ 2026 w 5007"/>
              <a:gd name="T83" fmla="*/ 5923 h 7245"/>
              <a:gd name="T84" fmla="*/ 1856 w 5007"/>
              <a:gd name="T85" fmla="*/ 5256 h 7245"/>
              <a:gd name="T86" fmla="*/ 1843 w 5007"/>
              <a:gd name="T87" fmla="*/ 4145 h 7245"/>
              <a:gd name="T88" fmla="*/ 2118 w 5007"/>
              <a:gd name="T89" fmla="*/ 3740 h 7245"/>
              <a:gd name="T90" fmla="*/ 2353 w 5007"/>
              <a:gd name="T91" fmla="*/ 2785 h 7245"/>
              <a:gd name="T92" fmla="*/ 2602 w 5007"/>
              <a:gd name="T93" fmla="*/ 1948 h 7245"/>
              <a:gd name="T94" fmla="*/ 3150 w 5007"/>
              <a:gd name="T95" fmla="*/ 1661 h 7245"/>
              <a:gd name="T96" fmla="*/ 3280 w 5007"/>
              <a:gd name="T97" fmla="*/ 1177 h 7245"/>
              <a:gd name="T98" fmla="*/ 3856 w 5007"/>
              <a:gd name="T99" fmla="*/ 1256 h 7245"/>
              <a:gd name="T100" fmla="*/ 4222 w 5007"/>
              <a:gd name="T101" fmla="*/ 654 h 7245"/>
              <a:gd name="T102" fmla="*/ 4706 w 5007"/>
              <a:gd name="T103" fmla="*/ 602 h 7245"/>
              <a:gd name="T104" fmla="*/ 4836 w 5007"/>
              <a:gd name="T105" fmla="*/ 798 h 7245"/>
              <a:gd name="T106" fmla="*/ 5006 w 5007"/>
              <a:gd name="T107" fmla="*/ 419 h 7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007" h="7245">
                <a:moveTo>
                  <a:pt x="4836" y="419"/>
                </a:moveTo>
                <a:lnTo>
                  <a:pt x="4836" y="419"/>
                </a:lnTo>
                <a:cubicBezTo>
                  <a:pt x="4849" y="471"/>
                  <a:pt x="4849" y="471"/>
                  <a:pt x="4849" y="471"/>
                </a:cubicBezTo>
                <a:cubicBezTo>
                  <a:pt x="4732" y="536"/>
                  <a:pt x="4732" y="536"/>
                  <a:pt x="4732" y="536"/>
                </a:cubicBezTo>
                <a:cubicBezTo>
                  <a:pt x="4706" y="432"/>
                  <a:pt x="4706" y="432"/>
                  <a:pt x="4706" y="432"/>
                </a:cubicBezTo>
                <a:cubicBezTo>
                  <a:pt x="4510" y="340"/>
                  <a:pt x="4510" y="340"/>
                  <a:pt x="4510" y="340"/>
                </a:cubicBezTo>
                <a:cubicBezTo>
                  <a:pt x="4771" y="301"/>
                  <a:pt x="4771" y="301"/>
                  <a:pt x="4771" y="301"/>
                </a:cubicBezTo>
                <a:cubicBezTo>
                  <a:pt x="4863" y="131"/>
                  <a:pt x="4863" y="131"/>
                  <a:pt x="4863" y="131"/>
                </a:cubicBezTo>
                <a:cubicBezTo>
                  <a:pt x="4431" y="13"/>
                  <a:pt x="4431" y="13"/>
                  <a:pt x="4431" y="13"/>
                </a:cubicBezTo>
                <a:cubicBezTo>
                  <a:pt x="4405" y="223"/>
                  <a:pt x="4405" y="223"/>
                  <a:pt x="4405" y="223"/>
                </a:cubicBezTo>
                <a:cubicBezTo>
                  <a:pt x="4288" y="105"/>
                  <a:pt x="4288" y="105"/>
                  <a:pt x="4288" y="105"/>
                </a:cubicBezTo>
                <a:cubicBezTo>
                  <a:pt x="4300" y="0"/>
                  <a:pt x="4300" y="0"/>
                  <a:pt x="4300" y="0"/>
                </a:cubicBezTo>
                <a:cubicBezTo>
                  <a:pt x="4300" y="0"/>
                  <a:pt x="4157" y="13"/>
                  <a:pt x="4131" y="13"/>
                </a:cubicBezTo>
                <a:cubicBezTo>
                  <a:pt x="4117" y="13"/>
                  <a:pt x="4196" y="170"/>
                  <a:pt x="4196" y="170"/>
                </a:cubicBezTo>
                <a:cubicBezTo>
                  <a:pt x="4104" y="340"/>
                  <a:pt x="4104" y="340"/>
                  <a:pt x="4104" y="340"/>
                </a:cubicBezTo>
                <a:cubicBezTo>
                  <a:pt x="3987" y="157"/>
                  <a:pt x="3987" y="157"/>
                  <a:pt x="3987" y="157"/>
                </a:cubicBezTo>
                <a:cubicBezTo>
                  <a:pt x="3908" y="497"/>
                  <a:pt x="3908" y="497"/>
                  <a:pt x="3908" y="497"/>
                </a:cubicBezTo>
                <a:cubicBezTo>
                  <a:pt x="3843" y="523"/>
                  <a:pt x="3843" y="523"/>
                  <a:pt x="3843" y="523"/>
                </a:cubicBezTo>
                <a:cubicBezTo>
                  <a:pt x="3856" y="314"/>
                  <a:pt x="3856" y="314"/>
                  <a:pt x="3856" y="314"/>
                </a:cubicBezTo>
                <a:cubicBezTo>
                  <a:pt x="3856" y="210"/>
                  <a:pt x="3856" y="210"/>
                  <a:pt x="3856" y="210"/>
                </a:cubicBezTo>
                <a:cubicBezTo>
                  <a:pt x="3803" y="79"/>
                  <a:pt x="3803" y="79"/>
                  <a:pt x="3803" y="79"/>
                </a:cubicBezTo>
                <a:cubicBezTo>
                  <a:pt x="3699" y="170"/>
                  <a:pt x="3699" y="170"/>
                  <a:pt x="3699" y="170"/>
                </a:cubicBezTo>
                <a:cubicBezTo>
                  <a:pt x="3686" y="353"/>
                  <a:pt x="3686" y="353"/>
                  <a:pt x="3686" y="353"/>
                </a:cubicBezTo>
                <a:cubicBezTo>
                  <a:pt x="3621" y="458"/>
                  <a:pt x="3621" y="458"/>
                  <a:pt x="3621" y="458"/>
                </a:cubicBezTo>
                <a:cubicBezTo>
                  <a:pt x="3477" y="340"/>
                  <a:pt x="3477" y="340"/>
                  <a:pt x="3477" y="340"/>
                </a:cubicBezTo>
                <a:cubicBezTo>
                  <a:pt x="3307" y="471"/>
                  <a:pt x="3307" y="471"/>
                  <a:pt x="3307" y="471"/>
                </a:cubicBezTo>
                <a:cubicBezTo>
                  <a:pt x="3542" y="562"/>
                  <a:pt x="3542" y="562"/>
                  <a:pt x="3542" y="562"/>
                </a:cubicBezTo>
                <a:cubicBezTo>
                  <a:pt x="3542" y="706"/>
                  <a:pt x="3542" y="706"/>
                  <a:pt x="3542" y="706"/>
                </a:cubicBezTo>
                <a:cubicBezTo>
                  <a:pt x="3477" y="641"/>
                  <a:pt x="3477" y="641"/>
                  <a:pt x="3477" y="641"/>
                </a:cubicBezTo>
                <a:cubicBezTo>
                  <a:pt x="3215" y="706"/>
                  <a:pt x="3215" y="706"/>
                  <a:pt x="3215" y="706"/>
                </a:cubicBezTo>
                <a:cubicBezTo>
                  <a:pt x="3346" y="824"/>
                  <a:pt x="3346" y="824"/>
                  <a:pt x="3346" y="824"/>
                </a:cubicBezTo>
                <a:cubicBezTo>
                  <a:pt x="3228" y="811"/>
                  <a:pt x="3228" y="811"/>
                  <a:pt x="3228" y="811"/>
                </a:cubicBezTo>
                <a:cubicBezTo>
                  <a:pt x="3124" y="1046"/>
                  <a:pt x="3124" y="1046"/>
                  <a:pt x="3124" y="1046"/>
                </a:cubicBezTo>
                <a:cubicBezTo>
                  <a:pt x="3045" y="876"/>
                  <a:pt x="3045" y="876"/>
                  <a:pt x="3045" y="876"/>
                </a:cubicBezTo>
                <a:cubicBezTo>
                  <a:pt x="2981" y="1033"/>
                  <a:pt x="2981" y="1033"/>
                  <a:pt x="2981" y="1033"/>
                </a:cubicBezTo>
                <a:cubicBezTo>
                  <a:pt x="2824" y="850"/>
                  <a:pt x="2824" y="850"/>
                  <a:pt x="2824" y="850"/>
                </a:cubicBezTo>
                <a:cubicBezTo>
                  <a:pt x="2876" y="1072"/>
                  <a:pt x="2876" y="1072"/>
                  <a:pt x="2876" y="1072"/>
                </a:cubicBezTo>
                <a:cubicBezTo>
                  <a:pt x="2772" y="1007"/>
                  <a:pt x="2772" y="1007"/>
                  <a:pt x="2772" y="1007"/>
                </a:cubicBezTo>
                <a:cubicBezTo>
                  <a:pt x="2693" y="1059"/>
                  <a:pt x="2693" y="1059"/>
                  <a:pt x="2693" y="1059"/>
                </a:cubicBezTo>
                <a:cubicBezTo>
                  <a:pt x="2837" y="1216"/>
                  <a:pt x="2837" y="1216"/>
                  <a:pt x="2837" y="1216"/>
                </a:cubicBezTo>
                <a:cubicBezTo>
                  <a:pt x="2732" y="1229"/>
                  <a:pt x="2732" y="1229"/>
                  <a:pt x="2732" y="1229"/>
                </a:cubicBezTo>
                <a:cubicBezTo>
                  <a:pt x="2523" y="1190"/>
                  <a:pt x="2523" y="1190"/>
                  <a:pt x="2523" y="1190"/>
                </a:cubicBezTo>
                <a:cubicBezTo>
                  <a:pt x="2458" y="1386"/>
                  <a:pt x="2458" y="1386"/>
                  <a:pt x="2458" y="1386"/>
                </a:cubicBezTo>
                <a:cubicBezTo>
                  <a:pt x="2628" y="1438"/>
                  <a:pt x="2628" y="1438"/>
                  <a:pt x="2628" y="1438"/>
                </a:cubicBezTo>
                <a:cubicBezTo>
                  <a:pt x="2589" y="1595"/>
                  <a:pt x="2589" y="1595"/>
                  <a:pt x="2589" y="1595"/>
                </a:cubicBezTo>
                <a:cubicBezTo>
                  <a:pt x="2471" y="1556"/>
                  <a:pt x="2471" y="1556"/>
                  <a:pt x="2471" y="1556"/>
                </a:cubicBezTo>
                <a:cubicBezTo>
                  <a:pt x="2419" y="1504"/>
                  <a:pt x="2419" y="1504"/>
                  <a:pt x="2419" y="1504"/>
                </a:cubicBezTo>
                <a:cubicBezTo>
                  <a:pt x="2183" y="1478"/>
                  <a:pt x="2183" y="1478"/>
                  <a:pt x="2183" y="1478"/>
                </a:cubicBezTo>
                <a:cubicBezTo>
                  <a:pt x="2379" y="1543"/>
                  <a:pt x="2379" y="1543"/>
                  <a:pt x="2379" y="1543"/>
                </a:cubicBezTo>
                <a:cubicBezTo>
                  <a:pt x="2288" y="1608"/>
                  <a:pt x="2288" y="1608"/>
                  <a:pt x="2288" y="1608"/>
                </a:cubicBezTo>
                <a:cubicBezTo>
                  <a:pt x="2039" y="1674"/>
                  <a:pt x="2039" y="1674"/>
                  <a:pt x="2039" y="1674"/>
                </a:cubicBezTo>
                <a:cubicBezTo>
                  <a:pt x="2183" y="1713"/>
                  <a:pt x="2183" y="1713"/>
                  <a:pt x="2183" y="1713"/>
                </a:cubicBezTo>
                <a:cubicBezTo>
                  <a:pt x="2209" y="1792"/>
                  <a:pt x="2209" y="1792"/>
                  <a:pt x="2209" y="1792"/>
                </a:cubicBezTo>
                <a:cubicBezTo>
                  <a:pt x="2301" y="1713"/>
                  <a:pt x="2301" y="1713"/>
                  <a:pt x="2301" y="1713"/>
                </a:cubicBezTo>
                <a:cubicBezTo>
                  <a:pt x="2353" y="1739"/>
                  <a:pt x="2353" y="1739"/>
                  <a:pt x="2353" y="1739"/>
                </a:cubicBezTo>
                <a:cubicBezTo>
                  <a:pt x="2432" y="1661"/>
                  <a:pt x="2432" y="1661"/>
                  <a:pt x="2432" y="1661"/>
                </a:cubicBezTo>
                <a:cubicBezTo>
                  <a:pt x="2497" y="1700"/>
                  <a:pt x="2497" y="1700"/>
                  <a:pt x="2497" y="1700"/>
                </a:cubicBezTo>
                <a:cubicBezTo>
                  <a:pt x="2654" y="1687"/>
                  <a:pt x="2654" y="1687"/>
                  <a:pt x="2654" y="1687"/>
                </a:cubicBezTo>
                <a:cubicBezTo>
                  <a:pt x="2589" y="1779"/>
                  <a:pt x="2589" y="1779"/>
                  <a:pt x="2589" y="1779"/>
                </a:cubicBezTo>
                <a:cubicBezTo>
                  <a:pt x="2406" y="1844"/>
                  <a:pt x="2406" y="1844"/>
                  <a:pt x="2406" y="1844"/>
                </a:cubicBezTo>
                <a:cubicBezTo>
                  <a:pt x="2445" y="1988"/>
                  <a:pt x="2445" y="1988"/>
                  <a:pt x="2445" y="1988"/>
                </a:cubicBezTo>
                <a:cubicBezTo>
                  <a:pt x="2209" y="2040"/>
                  <a:pt x="2209" y="2040"/>
                  <a:pt x="2209" y="2040"/>
                </a:cubicBezTo>
                <a:cubicBezTo>
                  <a:pt x="2197" y="2131"/>
                  <a:pt x="2197" y="2131"/>
                  <a:pt x="2197" y="2131"/>
                </a:cubicBezTo>
                <a:cubicBezTo>
                  <a:pt x="2327" y="2092"/>
                  <a:pt x="2327" y="2092"/>
                  <a:pt x="2327" y="2092"/>
                </a:cubicBezTo>
                <a:cubicBezTo>
                  <a:pt x="2262" y="2171"/>
                  <a:pt x="2262" y="2171"/>
                  <a:pt x="2262" y="2171"/>
                </a:cubicBezTo>
                <a:cubicBezTo>
                  <a:pt x="2353" y="2210"/>
                  <a:pt x="2353" y="2210"/>
                  <a:pt x="2353" y="2210"/>
                </a:cubicBezTo>
                <a:cubicBezTo>
                  <a:pt x="2314" y="2262"/>
                  <a:pt x="2314" y="2262"/>
                  <a:pt x="2314" y="2262"/>
                </a:cubicBezTo>
                <a:cubicBezTo>
                  <a:pt x="2183" y="2288"/>
                  <a:pt x="2183" y="2288"/>
                  <a:pt x="2183" y="2288"/>
                </a:cubicBezTo>
                <a:cubicBezTo>
                  <a:pt x="2144" y="2354"/>
                  <a:pt x="2144" y="2354"/>
                  <a:pt x="2144" y="2354"/>
                </a:cubicBezTo>
                <a:cubicBezTo>
                  <a:pt x="2275" y="2406"/>
                  <a:pt x="2275" y="2406"/>
                  <a:pt x="2275" y="2406"/>
                </a:cubicBezTo>
                <a:cubicBezTo>
                  <a:pt x="2131" y="2472"/>
                  <a:pt x="2131" y="2472"/>
                  <a:pt x="2131" y="2472"/>
                </a:cubicBezTo>
                <a:cubicBezTo>
                  <a:pt x="2000" y="2615"/>
                  <a:pt x="2000" y="2615"/>
                  <a:pt x="2000" y="2615"/>
                </a:cubicBezTo>
                <a:cubicBezTo>
                  <a:pt x="1883" y="2838"/>
                  <a:pt x="1883" y="2838"/>
                  <a:pt x="1883" y="2838"/>
                </a:cubicBezTo>
                <a:cubicBezTo>
                  <a:pt x="1935" y="2903"/>
                  <a:pt x="1935" y="2903"/>
                  <a:pt x="1935" y="2903"/>
                </a:cubicBezTo>
                <a:cubicBezTo>
                  <a:pt x="1791" y="3007"/>
                  <a:pt x="1791" y="3007"/>
                  <a:pt x="1791" y="3007"/>
                </a:cubicBezTo>
                <a:cubicBezTo>
                  <a:pt x="1856" y="3047"/>
                  <a:pt x="1856" y="3047"/>
                  <a:pt x="1856" y="3047"/>
                </a:cubicBezTo>
                <a:cubicBezTo>
                  <a:pt x="1791" y="3230"/>
                  <a:pt x="1791" y="3230"/>
                  <a:pt x="1791" y="3230"/>
                </a:cubicBezTo>
                <a:cubicBezTo>
                  <a:pt x="1804" y="3413"/>
                  <a:pt x="1804" y="3413"/>
                  <a:pt x="1804" y="3413"/>
                </a:cubicBezTo>
                <a:cubicBezTo>
                  <a:pt x="1856" y="3478"/>
                  <a:pt x="1856" y="3478"/>
                  <a:pt x="1856" y="3478"/>
                </a:cubicBezTo>
                <a:cubicBezTo>
                  <a:pt x="1647" y="3570"/>
                  <a:pt x="1647" y="3570"/>
                  <a:pt x="1647" y="3570"/>
                </a:cubicBezTo>
                <a:cubicBezTo>
                  <a:pt x="1556" y="3648"/>
                  <a:pt x="1556" y="3648"/>
                  <a:pt x="1556" y="3648"/>
                </a:cubicBezTo>
                <a:cubicBezTo>
                  <a:pt x="1634" y="3687"/>
                  <a:pt x="1634" y="3687"/>
                  <a:pt x="1634" y="3687"/>
                </a:cubicBezTo>
                <a:cubicBezTo>
                  <a:pt x="1530" y="3884"/>
                  <a:pt x="1530" y="3884"/>
                  <a:pt x="1530" y="3884"/>
                </a:cubicBezTo>
                <a:cubicBezTo>
                  <a:pt x="1490" y="3831"/>
                  <a:pt x="1490" y="3831"/>
                  <a:pt x="1490" y="3831"/>
                </a:cubicBezTo>
                <a:cubicBezTo>
                  <a:pt x="1333" y="3949"/>
                  <a:pt x="1333" y="3949"/>
                  <a:pt x="1333" y="3949"/>
                </a:cubicBezTo>
                <a:cubicBezTo>
                  <a:pt x="1281" y="4171"/>
                  <a:pt x="1281" y="4171"/>
                  <a:pt x="1281" y="4171"/>
                </a:cubicBezTo>
                <a:cubicBezTo>
                  <a:pt x="1151" y="4263"/>
                  <a:pt x="1151" y="4263"/>
                  <a:pt x="1151" y="4263"/>
                </a:cubicBezTo>
                <a:cubicBezTo>
                  <a:pt x="1255" y="4276"/>
                  <a:pt x="1255" y="4276"/>
                  <a:pt x="1255" y="4276"/>
                </a:cubicBezTo>
                <a:cubicBezTo>
                  <a:pt x="1281" y="4341"/>
                  <a:pt x="1281" y="4341"/>
                  <a:pt x="1281" y="4341"/>
                </a:cubicBezTo>
                <a:cubicBezTo>
                  <a:pt x="1490" y="4302"/>
                  <a:pt x="1490" y="4302"/>
                  <a:pt x="1490" y="4302"/>
                </a:cubicBezTo>
                <a:cubicBezTo>
                  <a:pt x="1255" y="4420"/>
                  <a:pt x="1255" y="4420"/>
                  <a:pt x="1255" y="4420"/>
                </a:cubicBezTo>
                <a:cubicBezTo>
                  <a:pt x="1216" y="4302"/>
                  <a:pt x="1216" y="4302"/>
                  <a:pt x="1216" y="4302"/>
                </a:cubicBezTo>
                <a:cubicBezTo>
                  <a:pt x="1137" y="4341"/>
                  <a:pt x="1137" y="4341"/>
                  <a:pt x="1137" y="4341"/>
                </a:cubicBezTo>
                <a:cubicBezTo>
                  <a:pt x="1085" y="4459"/>
                  <a:pt x="1085" y="4459"/>
                  <a:pt x="1085" y="4459"/>
                </a:cubicBezTo>
                <a:cubicBezTo>
                  <a:pt x="1020" y="4420"/>
                  <a:pt x="1020" y="4420"/>
                  <a:pt x="1020" y="4420"/>
                </a:cubicBezTo>
                <a:cubicBezTo>
                  <a:pt x="941" y="4498"/>
                  <a:pt x="941" y="4498"/>
                  <a:pt x="941" y="4498"/>
                </a:cubicBezTo>
                <a:cubicBezTo>
                  <a:pt x="941" y="4551"/>
                  <a:pt x="941" y="4551"/>
                  <a:pt x="941" y="4551"/>
                </a:cubicBezTo>
                <a:cubicBezTo>
                  <a:pt x="889" y="4590"/>
                  <a:pt x="889" y="4590"/>
                  <a:pt x="889" y="4590"/>
                </a:cubicBezTo>
                <a:cubicBezTo>
                  <a:pt x="876" y="4655"/>
                  <a:pt x="876" y="4655"/>
                  <a:pt x="876" y="4655"/>
                </a:cubicBezTo>
                <a:cubicBezTo>
                  <a:pt x="810" y="4590"/>
                  <a:pt x="810" y="4590"/>
                  <a:pt x="810" y="4590"/>
                </a:cubicBezTo>
                <a:cubicBezTo>
                  <a:pt x="876" y="4746"/>
                  <a:pt x="876" y="4746"/>
                  <a:pt x="876" y="4746"/>
                </a:cubicBezTo>
                <a:cubicBezTo>
                  <a:pt x="758" y="4668"/>
                  <a:pt x="758" y="4668"/>
                  <a:pt x="758" y="4668"/>
                </a:cubicBezTo>
                <a:cubicBezTo>
                  <a:pt x="562" y="4655"/>
                  <a:pt x="562" y="4655"/>
                  <a:pt x="562" y="4655"/>
                </a:cubicBezTo>
                <a:cubicBezTo>
                  <a:pt x="549" y="4773"/>
                  <a:pt x="549" y="4773"/>
                  <a:pt x="549" y="4773"/>
                </a:cubicBezTo>
                <a:cubicBezTo>
                  <a:pt x="680" y="4773"/>
                  <a:pt x="680" y="4773"/>
                  <a:pt x="680" y="4773"/>
                </a:cubicBezTo>
                <a:cubicBezTo>
                  <a:pt x="653" y="4864"/>
                  <a:pt x="653" y="4864"/>
                  <a:pt x="653" y="4864"/>
                </a:cubicBezTo>
                <a:cubicBezTo>
                  <a:pt x="562" y="4851"/>
                  <a:pt x="562" y="4851"/>
                  <a:pt x="562" y="4851"/>
                </a:cubicBezTo>
                <a:cubicBezTo>
                  <a:pt x="379" y="4903"/>
                  <a:pt x="379" y="4903"/>
                  <a:pt x="379" y="4903"/>
                </a:cubicBezTo>
                <a:cubicBezTo>
                  <a:pt x="431" y="4956"/>
                  <a:pt x="431" y="4956"/>
                  <a:pt x="431" y="4956"/>
                </a:cubicBezTo>
                <a:cubicBezTo>
                  <a:pt x="392" y="5008"/>
                  <a:pt x="392" y="5008"/>
                  <a:pt x="392" y="5008"/>
                </a:cubicBezTo>
                <a:cubicBezTo>
                  <a:pt x="300" y="5034"/>
                  <a:pt x="300" y="5034"/>
                  <a:pt x="300" y="5034"/>
                </a:cubicBezTo>
                <a:cubicBezTo>
                  <a:pt x="327" y="5100"/>
                  <a:pt x="327" y="5100"/>
                  <a:pt x="327" y="5100"/>
                </a:cubicBezTo>
                <a:cubicBezTo>
                  <a:pt x="261" y="5087"/>
                  <a:pt x="261" y="5087"/>
                  <a:pt x="261" y="5087"/>
                </a:cubicBezTo>
                <a:cubicBezTo>
                  <a:pt x="65" y="5047"/>
                  <a:pt x="65" y="5047"/>
                  <a:pt x="65" y="5047"/>
                </a:cubicBezTo>
                <a:cubicBezTo>
                  <a:pt x="91" y="5165"/>
                  <a:pt x="91" y="5165"/>
                  <a:pt x="91" y="5165"/>
                </a:cubicBezTo>
                <a:cubicBezTo>
                  <a:pt x="261" y="5244"/>
                  <a:pt x="261" y="5244"/>
                  <a:pt x="261" y="5244"/>
                </a:cubicBezTo>
                <a:cubicBezTo>
                  <a:pt x="117" y="5217"/>
                  <a:pt x="117" y="5217"/>
                  <a:pt x="117" y="5217"/>
                </a:cubicBezTo>
                <a:cubicBezTo>
                  <a:pt x="52" y="5322"/>
                  <a:pt x="52" y="5322"/>
                  <a:pt x="52" y="5322"/>
                </a:cubicBezTo>
                <a:cubicBezTo>
                  <a:pt x="105" y="5440"/>
                  <a:pt x="105" y="5440"/>
                  <a:pt x="105" y="5440"/>
                </a:cubicBezTo>
                <a:cubicBezTo>
                  <a:pt x="39" y="5453"/>
                  <a:pt x="39" y="5453"/>
                  <a:pt x="39" y="5453"/>
                </a:cubicBezTo>
                <a:cubicBezTo>
                  <a:pt x="39" y="5570"/>
                  <a:pt x="39" y="5570"/>
                  <a:pt x="39" y="5570"/>
                </a:cubicBezTo>
                <a:cubicBezTo>
                  <a:pt x="235" y="5636"/>
                  <a:pt x="235" y="5636"/>
                  <a:pt x="235" y="5636"/>
                </a:cubicBezTo>
                <a:cubicBezTo>
                  <a:pt x="39" y="5649"/>
                  <a:pt x="39" y="5649"/>
                  <a:pt x="39" y="5649"/>
                </a:cubicBezTo>
                <a:cubicBezTo>
                  <a:pt x="52" y="5767"/>
                  <a:pt x="52" y="5767"/>
                  <a:pt x="52" y="5767"/>
                </a:cubicBezTo>
                <a:cubicBezTo>
                  <a:pt x="0" y="5806"/>
                  <a:pt x="0" y="5806"/>
                  <a:pt x="0" y="5806"/>
                </a:cubicBezTo>
                <a:cubicBezTo>
                  <a:pt x="65" y="5884"/>
                  <a:pt x="65" y="5884"/>
                  <a:pt x="65" y="5884"/>
                </a:cubicBezTo>
                <a:cubicBezTo>
                  <a:pt x="170" y="5845"/>
                  <a:pt x="170" y="5845"/>
                  <a:pt x="170" y="5845"/>
                </a:cubicBezTo>
                <a:cubicBezTo>
                  <a:pt x="130" y="5963"/>
                  <a:pt x="130" y="5963"/>
                  <a:pt x="130" y="5963"/>
                </a:cubicBezTo>
                <a:cubicBezTo>
                  <a:pt x="65" y="5949"/>
                  <a:pt x="65" y="5949"/>
                  <a:pt x="65" y="5949"/>
                </a:cubicBezTo>
                <a:cubicBezTo>
                  <a:pt x="78" y="6093"/>
                  <a:pt x="78" y="6093"/>
                  <a:pt x="78" y="6093"/>
                </a:cubicBezTo>
                <a:cubicBezTo>
                  <a:pt x="157" y="6093"/>
                  <a:pt x="157" y="6093"/>
                  <a:pt x="157" y="6093"/>
                </a:cubicBezTo>
                <a:cubicBezTo>
                  <a:pt x="222" y="6172"/>
                  <a:pt x="222" y="6172"/>
                  <a:pt x="222" y="6172"/>
                </a:cubicBezTo>
                <a:cubicBezTo>
                  <a:pt x="274" y="6080"/>
                  <a:pt x="274" y="6080"/>
                  <a:pt x="274" y="6080"/>
                </a:cubicBezTo>
                <a:cubicBezTo>
                  <a:pt x="327" y="6133"/>
                  <a:pt x="327" y="6133"/>
                  <a:pt x="327" y="6133"/>
                </a:cubicBezTo>
                <a:cubicBezTo>
                  <a:pt x="196" y="6263"/>
                  <a:pt x="196" y="6263"/>
                  <a:pt x="196" y="6263"/>
                </a:cubicBezTo>
                <a:cubicBezTo>
                  <a:pt x="261" y="6316"/>
                  <a:pt x="261" y="6316"/>
                  <a:pt x="261" y="6316"/>
                </a:cubicBezTo>
                <a:cubicBezTo>
                  <a:pt x="130" y="6394"/>
                  <a:pt x="130" y="6394"/>
                  <a:pt x="130" y="6394"/>
                </a:cubicBezTo>
                <a:cubicBezTo>
                  <a:pt x="78" y="6381"/>
                  <a:pt x="78" y="6381"/>
                  <a:pt x="78" y="6381"/>
                </a:cubicBezTo>
                <a:cubicBezTo>
                  <a:pt x="52" y="6629"/>
                  <a:pt x="52" y="6629"/>
                  <a:pt x="52" y="6629"/>
                </a:cubicBezTo>
                <a:cubicBezTo>
                  <a:pt x="105" y="6551"/>
                  <a:pt x="105" y="6551"/>
                  <a:pt x="105" y="6551"/>
                </a:cubicBezTo>
                <a:cubicBezTo>
                  <a:pt x="196" y="6538"/>
                  <a:pt x="196" y="6538"/>
                  <a:pt x="196" y="6538"/>
                </a:cubicBezTo>
                <a:cubicBezTo>
                  <a:pt x="327" y="6564"/>
                  <a:pt x="327" y="6564"/>
                  <a:pt x="327" y="6564"/>
                </a:cubicBezTo>
                <a:cubicBezTo>
                  <a:pt x="261" y="6760"/>
                  <a:pt x="261" y="6760"/>
                  <a:pt x="261" y="6760"/>
                </a:cubicBezTo>
                <a:cubicBezTo>
                  <a:pt x="130" y="6708"/>
                  <a:pt x="130" y="6708"/>
                  <a:pt x="130" y="6708"/>
                </a:cubicBezTo>
                <a:cubicBezTo>
                  <a:pt x="105" y="6852"/>
                  <a:pt x="105" y="6852"/>
                  <a:pt x="105" y="6852"/>
                </a:cubicBezTo>
                <a:cubicBezTo>
                  <a:pt x="209" y="6957"/>
                  <a:pt x="209" y="6957"/>
                  <a:pt x="209" y="6957"/>
                </a:cubicBezTo>
                <a:cubicBezTo>
                  <a:pt x="405" y="7113"/>
                  <a:pt x="405" y="7113"/>
                  <a:pt x="405" y="7113"/>
                </a:cubicBezTo>
                <a:cubicBezTo>
                  <a:pt x="405" y="7179"/>
                  <a:pt x="405" y="7179"/>
                  <a:pt x="405" y="7179"/>
                </a:cubicBezTo>
                <a:cubicBezTo>
                  <a:pt x="484" y="7166"/>
                  <a:pt x="484" y="7166"/>
                  <a:pt x="484" y="7166"/>
                </a:cubicBezTo>
                <a:cubicBezTo>
                  <a:pt x="640" y="7244"/>
                  <a:pt x="640" y="7244"/>
                  <a:pt x="640" y="7244"/>
                </a:cubicBezTo>
                <a:cubicBezTo>
                  <a:pt x="941" y="7126"/>
                  <a:pt x="941" y="7126"/>
                  <a:pt x="941" y="7126"/>
                </a:cubicBezTo>
                <a:cubicBezTo>
                  <a:pt x="1176" y="6773"/>
                  <a:pt x="1176" y="6773"/>
                  <a:pt x="1176" y="6773"/>
                </a:cubicBezTo>
                <a:cubicBezTo>
                  <a:pt x="1399" y="6695"/>
                  <a:pt x="1399" y="6695"/>
                  <a:pt x="1399" y="6695"/>
                </a:cubicBezTo>
                <a:cubicBezTo>
                  <a:pt x="1503" y="6564"/>
                  <a:pt x="1503" y="6564"/>
                  <a:pt x="1503" y="6564"/>
                </a:cubicBezTo>
                <a:cubicBezTo>
                  <a:pt x="1438" y="6407"/>
                  <a:pt x="1438" y="6407"/>
                  <a:pt x="1438" y="6407"/>
                </a:cubicBezTo>
                <a:cubicBezTo>
                  <a:pt x="1490" y="6394"/>
                  <a:pt x="1490" y="6394"/>
                  <a:pt x="1490" y="6394"/>
                </a:cubicBezTo>
                <a:cubicBezTo>
                  <a:pt x="1530" y="6329"/>
                  <a:pt x="1530" y="6329"/>
                  <a:pt x="1530" y="6329"/>
                </a:cubicBezTo>
                <a:cubicBezTo>
                  <a:pt x="1608" y="6590"/>
                  <a:pt x="1608" y="6590"/>
                  <a:pt x="1608" y="6590"/>
                </a:cubicBezTo>
                <a:cubicBezTo>
                  <a:pt x="1647" y="6590"/>
                  <a:pt x="1647" y="6590"/>
                  <a:pt x="1647" y="6590"/>
                </a:cubicBezTo>
                <a:cubicBezTo>
                  <a:pt x="1699" y="6629"/>
                  <a:pt x="1699" y="6629"/>
                  <a:pt x="1699" y="6629"/>
                </a:cubicBezTo>
                <a:cubicBezTo>
                  <a:pt x="1739" y="6656"/>
                  <a:pt x="1739" y="6656"/>
                  <a:pt x="1739" y="6656"/>
                </a:cubicBezTo>
                <a:cubicBezTo>
                  <a:pt x="1752" y="6734"/>
                  <a:pt x="1752" y="6734"/>
                  <a:pt x="1752" y="6734"/>
                </a:cubicBezTo>
                <a:cubicBezTo>
                  <a:pt x="1804" y="6734"/>
                  <a:pt x="1804" y="6734"/>
                  <a:pt x="1804" y="6734"/>
                </a:cubicBezTo>
                <a:cubicBezTo>
                  <a:pt x="1856" y="6538"/>
                  <a:pt x="1856" y="6538"/>
                  <a:pt x="1856" y="6538"/>
                </a:cubicBezTo>
                <a:cubicBezTo>
                  <a:pt x="1817" y="6394"/>
                  <a:pt x="1817" y="6394"/>
                  <a:pt x="1817" y="6394"/>
                </a:cubicBezTo>
                <a:cubicBezTo>
                  <a:pt x="1856" y="6263"/>
                  <a:pt x="1856" y="6263"/>
                  <a:pt x="1856" y="6263"/>
                </a:cubicBezTo>
                <a:cubicBezTo>
                  <a:pt x="1948" y="6185"/>
                  <a:pt x="1948" y="6185"/>
                  <a:pt x="1948" y="6185"/>
                </a:cubicBezTo>
                <a:cubicBezTo>
                  <a:pt x="2026" y="5923"/>
                  <a:pt x="2026" y="5923"/>
                  <a:pt x="2026" y="5923"/>
                </a:cubicBezTo>
                <a:cubicBezTo>
                  <a:pt x="1909" y="5623"/>
                  <a:pt x="1909" y="5623"/>
                  <a:pt x="1909" y="5623"/>
                </a:cubicBezTo>
                <a:cubicBezTo>
                  <a:pt x="2000" y="5597"/>
                  <a:pt x="2000" y="5597"/>
                  <a:pt x="2000" y="5597"/>
                </a:cubicBezTo>
                <a:cubicBezTo>
                  <a:pt x="2026" y="5440"/>
                  <a:pt x="2026" y="5440"/>
                  <a:pt x="2026" y="5440"/>
                </a:cubicBezTo>
                <a:cubicBezTo>
                  <a:pt x="1856" y="5256"/>
                  <a:pt x="1856" y="5256"/>
                  <a:pt x="1856" y="5256"/>
                </a:cubicBezTo>
                <a:cubicBezTo>
                  <a:pt x="1856" y="5021"/>
                  <a:pt x="1856" y="5021"/>
                  <a:pt x="1856" y="5021"/>
                </a:cubicBezTo>
                <a:cubicBezTo>
                  <a:pt x="1804" y="4773"/>
                  <a:pt x="1804" y="4773"/>
                  <a:pt x="1804" y="4773"/>
                </a:cubicBezTo>
                <a:cubicBezTo>
                  <a:pt x="1765" y="4446"/>
                  <a:pt x="1765" y="4446"/>
                  <a:pt x="1765" y="4446"/>
                </a:cubicBezTo>
                <a:cubicBezTo>
                  <a:pt x="1843" y="4145"/>
                  <a:pt x="1843" y="4145"/>
                  <a:pt x="1843" y="4145"/>
                </a:cubicBezTo>
                <a:cubicBezTo>
                  <a:pt x="2026" y="4041"/>
                  <a:pt x="2026" y="4041"/>
                  <a:pt x="2026" y="4041"/>
                </a:cubicBezTo>
                <a:cubicBezTo>
                  <a:pt x="2249" y="4028"/>
                  <a:pt x="2249" y="4028"/>
                  <a:pt x="2249" y="4028"/>
                </a:cubicBezTo>
                <a:cubicBezTo>
                  <a:pt x="2197" y="3818"/>
                  <a:pt x="2197" y="3818"/>
                  <a:pt x="2197" y="3818"/>
                </a:cubicBezTo>
                <a:cubicBezTo>
                  <a:pt x="2118" y="3740"/>
                  <a:pt x="2118" y="3740"/>
                  <a:pt x="2118" y="3740"/>
                </a:cubicBezTo>
                <a:cubicBezTo>
                  <a:pt x="2262" y="3361"/>
                  <a:pt x="2262" y="3361"/>
                  <a:pt x="2262" y="3361"/>
                </a:cubicBezTo>
                <a:cubicBezTo>
                  <a:pt x="2197" y="2995"/>
                  <a:pt x="2197" y="2995"/>
                  <a:pt x="2197" y="2995"/>
                </a:cubicBezTo>
                <a:cubicBezTo>
                  <a:pt x="2419" y="2890"/>
                  <a:pt x="2419" y="2890"/>
                  <a:pt x="2419" y="2890"/>
                </a:cubicBezTo>
                <a:cubicBezTo>
                  <a:pt x="2353" y="2785"/>
                  <a:pt x="2353" y="2785"/>
                  <a:pt x="2353" y="2785"/>
                </a:cubicBezTo>
                <a:cubicBezTo>
                  <a:pt x="2536" y="2459"/>
                  <a:pt x="2536" y="2459"/>
                  <a:pt x="2536" y="2459"/>
                </a:cubicBezTo>
                <a:cubicBezTo>
                  <a:pt x="2471" y="2275"/>
                  <a:pt x="2471" y="2275"/>
                  <a:pt x="2471" y="2275"/>
                </a:cubicBezTo>
                <a:cubicBezTo>
                  <a:pt x="2471" y="2262"/>
                  <a:pt x="2471" y="2262"/>
                  <a:pt x="2471" y="2262"/>
                </a:cubicBezTo>
                <a:cubicBezTo>
                  <a:pt x="2602" y="1948"/>
                  <a:pt x="2602" y="1948"/>
                  <a:pt x="2602" y="1948"/>
                </a:cubicBezTo>
                <a:cubicBezTo>
                  <a:pt x="2811" y="1922"/>
                  <a:pt x="2811" y="1922"/>
                  <a:pt x="2811" y="1922"/>
                </a:cubicBezTo>
                <a:cubicBezTo>
                  <a:pt x="2798" y="1687"/>
                  <a:pt x="2798" y="1687"/>
                  <a:pt x="2798" y="1687"/>
                </a:cubicBezTo>
                <a:cubicBezTo>
                  <a:pt x="2876" y="1622"/>
                  <a:pt x="2876" y="1622"/>
                  <a:pt x="2876" y="1622"/>
                </a:cubicBezTo>
                <a:cubicBezTo>
                  <a:pt x="3150" y="1661"/>
                  <a:pt x="3150" y="1661"/>
                  <a:pt x="3150" y="1661"/>
                </a:cubicBezTo>
                <a:cubicBezTo>
                  <a:pt x="3150" y="1438"/>
                  <a:pt x="3150" y="1438"/>
                  <a:pt x="3150" y="1438"/>
                </a:cubicBezTo>
                <a:cubicBezTo>
                  <a:pt x="3136" y="1321"/>
                  <a:pt x="3136" y="1321"/>
                  <a:pt x="3136" y="1321"/>
                </a:cubicBezTo>
                <a:cubicBezTo>
                  <a:pt x="3294" y="1269"/>
                  <a:pt x="3294" y="1269"/>
                  <a:pt x="3294" y="1269"/>
                </a:cubicBezTo>
                <a:cubicBezTo>
                  <a:pt x="3280" y="1177"/>
                  <a:pt x="3280" y="1177"/>
                  <a:pt x="3280" y="1177"/>
                </a:cubicBezTo>
                <a:cubicBezTo>
                  <a:pt x="3424" y="1125"/>
                  <a:pt x="3424" y="1125"/>
                  <a:pt x="3424" y="1125"/>
                </a:cubicBezTo>
                <a:cubicBezTo>
                  <a:pt x="3581" y="1386"/>
                  <a:pt x="3581" y="1386"/>
                  <a:pt x="3581" y="1386"/>
                </a:cubicBezTo>
                <a:cubicBezTo>
                  <a:pt x="3790" y="1373"/>
                  <a:pt x="3790" y="1373"/>
                  <a:pt x="3790" y="1373"/>
                </a:cubicBezTo>
                <a:cubicBezTo>
                  <a:pt x="3856" y="1256"/>
                  <a:pt x="3856" y="1256"/>
                  <a:pt x="3856" y="1256"/>
                </a:cubicBezTo>
                <a:cubicBezTo>
                  <a:pt x="4104" y="1347"/>
                  <a:pt x="4104" y="1347"/>
                  <a:pt x="4104" y="1347"/>
                </a:cubicBezTo>
                <a:cubicBezTo>
                  <a:pt x="4196" y="1072"/>
                  <a:pt x="4196" y="1072"/>
                  <a:pt x="4196" y="1072"/>
                </a:cubicBezTo>
                <a:cubicBezTo>
                  <a:pt x="4144" y="928"/>
                  <a:pt x="4144" y="928"/>
                  <a:pt x="4144" y="928"/>
                </a:cubicBezTo>
                <a:cubicBezTo>
                  <a:pt x="4222" y="654"/>
                  <a:pt x="4222" y="654"/>
                  <a:pt x="4222" y="654"/>
                </a:cubicBezTo>
                <a:cubicBezTo>
                  <a:pt x="4326" y="589"/>
                  <a:pt x="4326" y="589"/>
                  <a:pt x="4326" y="589"/>
                </a:cubicBezTo>
                <a:cubicBezTo>
                  <a:pt x="4431" y="458"/>
                  <a:pt x="4431" y="458"/>
                  <a:pt x="4431" y="458"/>
                </a:cubicBezTo>
                <a:cubicBezTo>
                  <a:pt x="4536" y="562"/>
                  <a:pt x="4536" y="562"/>
                  <a:pt x="4536" y="562"/>
                </a:cubicBezTo>
                <a:cubicBezTo>
                  <a:pt x="4706" y="602"/>
                  <a:pt x="4706" y="602"/>
                  <a:pt x="4706" y="602"/>
                </a:cubicBezTo>
                <a:cubicBezTo>
                  <a:pt x="4719" y="693"/>
                  <a:pt x="4719" y="693"/>
                  <a:pt x="4719" y="693"/>
                </a:cubicBezTo>
                <a:cubicBezTo>
                  <a:pt x="4693" y="824"/>
                  <a:pt x="4693" y="824"/>
                  <a:pt x="4693" y="824"/>
                </a:cubicBezTo>
                <a:cubicBezTo>
                  <a:pt x="4758" y="942"/>
                  <a:pt x="4758" y="942"/>
                  <a:pt x="4758" y="942"/>
                </a:cubicBezTo>
                <a:cubicBezTo>
                  <a:pt x="4836" y="798"/>
                  <a:pt x="4836" y="798"/>
                  <a:pt x="4836" y="798"/>
                </a:cubicBezTo>
                <a:cubicBezTo>
                  <a:pt x="4784" y="706"/>
                  <a:pt x="4784" y="706"/>
                  <a:pt x="4784" y="706"/>
                </a:cubicBezTo>
                <a:cubicBezTo>
                  <a:pt x="4889" y="576"/>
                  <a:pt x="4889" y="576"/>
                  <a:pt x="4889" y="576"/>
                </a:cubicBezTo>
                <a:cubicBezTo>
                  <a:pt x="4980" y="549"/>
                  <a:pt x="4980" y="549"/>
                  <a:pt x="4980" y="549"/>
                </a:cubicBezTo>
                <a:cubicBezTo>
                  <a:pt x="5006" y="419"/>
                  <a:pt x="5006" y="419"/>
                  <a:pt x="5006" y="419"/>
                </a:cubicBezTo>
                <a:lnTo>
                  <a:pt x="4836" y="419"/>
                </a:lnTo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4" name="Freeform 26">
            <a:extLst>
              <a:ext uri="{FF2B5EF4-FFF2-40B4-BE49-F238E27FC236}">
                <a16:creationId xmlns:a16="http://schemas.microsoft.com/office/drawing/2014/main" id="{78E9F04B-AB56-88B0-4064-D749BCE331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6504" y="3088610"/>
            <a:ext cx="540761" cy="627284"/>
          </a:xfrm>
          <a:custGeom>
            <a:avLst/>
            <a:gdLst>
              <a:gd name="T0" fmla="*/ 1504 w 1544"/>
              <a:gd name="T1" fmla="*/ 850 h 1792"/>
              <a:gd name="T2" fmla="*/ 1465 w 1544"/>
              <a:gd name="T3" fmla="*/ 1111 h 1792"/>
              <a:gd name="T4" fmla="*/ 1269 w 1544"/>
              <a:gd name="T5" fmla="*/ 1621 h 1792"/>
              <a:gd name="T6" fmla="*/ 706 w 1544"/>
              <a:gd name="T7" fmla="*/ 1726 h 1792"/>
              <a:gd name="T8" fmla="*/ 523 w 1544"/>
              <a:gd name="T9" fmla="*/ 1778 h 1792"/>
              <a:gd name="T10" fmla="*/ 118 w 1544"/>
              <a:gd name="T11" fmla="*/ 1791 h 1792"/>
              <a:gd name="T12" fmla="*/ 66 w 1544"/>
              <a:gd name="T13" fmla="*/ 1686 h 1792"/>
              <a:gd name="T14" fmla="*/ 26 w 1544"/>
              <a:gd name="T15" fmla="*/ 1595 h 1792"/>
              <a:gd name="T16" fmla="*/ 118 w 1544"/>
              <a:gd name="T17" fmla="*/ 1464 h 1792"/>
              <a:gd name="T18" fmla="*/ 39 w 1544"/>
              <a:gd name="T19" fmla="*/ 1333 h 1792"/>
              <a:gd name="T20" fmla="*/ 223 w 1544"/>
              <a:gd name="T21" fmla="*/ 1320 h 1792"/>
              <a:gd name="T22" fmla="*/ 419 w 1544"/>
              <a:gd name="T23" fmla="*/ 1281 h 1792"/>
              <a:gd name="T24" fmla="*/ 523 w 1544"/>
              <a:gd name="T25" fmla="*/ 1203 h 1792"/>
              <a:gd name="T26" fmla="*/ 249 w 1544"/>
              <a:gd name="T27" fmla="*/ 1216 h 1792"/>
              <a:gd name="T28" fmla="*/ 366 w 1544"/>
              <a:gd name="T29" fmla="*/ 1163 h 1792"/>
              <a:gd name="T30" fmla="*/ 575 w 1544"/>
              <a:gd name="T31" fmla="*/ 980 h 1792"/>
              <a:gd name="T32" fmla="*/ 432 w 1544"/>
              <a:gd name="T33" fmla="*/ 902 h 1792"/>
              <a:gd name="T34" fmla="*/ 353 w 1544"/>
              <a:gd name="T35" fmla="*/ 837 h 1792"/>
              <a:gd name="T36" fmla="*/ 366 w 1544"/>
              <a:gd name="T37" fmla="*/ 627 h 1792"/>
              <a:gd name="T38" fmla="*/ 432 w 1544"/>
              <a:gd name="T39" fmla="*/ 562 h 1792"/>
              <a:gd name="T40" fmla="*/ 301 w 1544"/>
              <a:gd name="T41" fmla="*/ 431 h 1792"/>
              <a:gd name="T42" fmla="*/ 380 w 1544"/>
              <a:gd name="T43" fmla="*/ 353 h 1792"/>
              <a:gd name="T44" fmla="*/ 615 w 1544"/>
              <a:gd name="T45" fmla="*/ 405 h 1792"/>
              <a:gd name="T46" fmla="*/ 693 w 1544"/>
              <a:gd name="T47" fmla="*/ 418 h 1792"/>
              <a:gd name="T48" fmla="*/ 824 w 1544"/>
              <a:gd name="T49" fmla="*/ 392 h 1792"/>
              <a:gd name="T50" fmla="*/ 837 w 1544"/>
              <a:gd name="T51" fmla="*/ 274 h 1792"/>
              <a:gd name="T52" fmla="*/ 929 w 1544"/>
              <a:gd name="T53" fmla="*/ 183 h 1792"/>
              <a:gd name="T54" fmla="*/ 1216 w 1544"/>
              <a:gd name="T55" fmla="*/ 0 h 1792"/>
              <a:gd name="T56" fmla="*/ 1295 w 1544"/>
              <a:gd name="T57" fmla="*/ 0 h 1792"/>
              <a:gd name="T58" fmla="*/ 1334 w 1544"/>
              <a:gd name="T59" fmla="*/ 117 h 1792"/>
              <a:gd name="T60" fmla="*/ 1203 w 1544"/>
              <a:gd name="T61" fmla="*/ 261 h 1792"/>
              <a:gd name="T62" fmla="*/ 1098 w 1544"/>
              <a:gd name="T63" fmla="*/ 261 h 1792"/>
              <a:gd name="T64" fmla="*/ 994 w 1544"/>
              <a:gd name="T65" fmla="*/ 379 h 1792"/>
              <a:gd name="T66" fmla="*/ 1190 w 1544"/>
              <a:gd name="T67" fmla="*/ 575 h 1792"/>
              <a:gd name="T68" fmla="*/ 1269 w 1544"/>
              <a:gd name="T69" fmla="*/ 496 h 1792"/>
              <a:gd name="T70" fmla="*/ 1412 w 1544"/>
              <a:gd name="T71" fmla="*/ 614 h 1792"/>
              <a:gd name="T72" fmla="*/ 1504 w 1544"/>
              <a:gd name="T73" fmla="*/ 680 h 1792"/>
              <a:gd name="T74" fmla="*/ 1478 w 1544"/>
              <a:gd name="T75" fmla="*/ 758 h 1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544" h="1792">
                <a:moveTo>
                  <a:pt x="1478" y="758"/>
                </a:moveTo>
                <a:lnTo>
                  <a:pt x="1504" y="850"/>
                </a:lnTo>
                <a:lnTo>
                  <a:pt x="1491" y="1006"/>
                </a:lnTo>
                <a:lnTo>
                  <a:pt x="1465" y="1111"/>
                </a:lnTo>
                <a:lnTo>
                  <a:pt x="1491" y="1216"/>
                </a:lnTo>
                <a:lnTo>
                  <a:pt x="1269" y="1621"/>
                </a:lnTo>
                <a:lnTo>
                  <a:pt x="929" y="1634"/>
                </a:lnTo>
                <a:lnTo>
                  <a:pt x="706" y="1726"/>
                </a:lnTo>
                <a:lnTo>
                  <a:pt x="615" y="1712"/>
                </a:lnTo>
                <a:lnTo>
                  <a:pt x="523" y="1778"/>
                </a:lnTo>
                <a:lnTo>
                  <a:pt x="288" y="1791"/>
                </a:lnTo>
                <a:lnTo>
                  <a:pt x="118" y="1791"/>
                </a:lnTo>
                <a:lnTo>
                  <a:pt x="209" y="1712"/>
                </a:lnTo>
                <a:lnTo>
                  <a:pt x="66" y="1686"/>
                </a:lnTo>
                <a:lnTo>
                  <a:pt x="131" y="1634"/>
                </a:lnTo>
                <a:lnTo>
                  <a:pt x="26" y="1595"/>
                </a:lnTo>
                <a:lnTo>
                  <a:pt x="0" y="1517"/>
                </a:lnTo>
                <a:lnTo>
                  <a:pt x="118" y="1464"/>
                </a:lnTo>
                <a:lnTo>
                  <a:pt x="14" y="1399"/>
                </a:lnTo>
                <a:lnTo>
                  <a:pt x="39" y="1333"/>
                </a:lnTo>
                <a:lnTo>
                  <a:pt x="144" y="1399"/>
                </a:lnTo>
                <a:lnTo>
                  <a:pt x="223" y="1320"/>
                </a:lnTo>
                <a:lnTo>
                  <a:pt x="314" y="1242"/>
                </a:lnTo>
                <a:lnTo>
                  <a:pt x="419" y="1281"/>
                </a:lnTo>
                <a:lnTo>
                  <a:pt x="575" y="1242"/>
                </a:lnTo>
                <a:lnTo>
                  <a:pt x="523" y="1203"/>
                </a:lnTo>
                <a:lnTo>
                  <a:pt x="393" y="1216"/>
                </a:lnTo>
                <a:lnTo>
                  <a:pt x="249" y="1216"/>
                </a:lnTo>
                <a:lnTo>
                  <a:pt x="301" y="1163"/>
                </a:lnTo>
                <a:lnTo>
                  <a:pt x="366" y="1163"/>
                </a:lnTo>
                <a:lnTo>
                  <a:pt x="445" y="1006"/>
                </a:lnTo>
                <a:lnTo>
                  <a:pt x="575" y="980"/>
                </a:lnTo>
                <a:lnTo>
                  <a:pt x="562" y="928"/>
                </a:lnTo>
                <a:lnTo>
                  <a:pt x="432" y="902"/>
                </a:lnTo>
                <a:lnTo>
                  <a:pt x="406" y="823"/>
                </a:lnTo>
                <a:lnTo>
                  <a:pt x="353" y="837"/>
                </a:lnTo>
                <a:lnTo>
                  <a:pt x="262" y="732"/>
                </a:lnTo>
                <a:lnTo>
                  <a:pt x="366" y="627"/>
                </a:lnTo>
                <a:lnTo>
                  <a:pt x="458" y="614"/>
                </a:lnTo>
                <a:lnTo>
                  <a:pt x="432" y="562"/>
                </a:lnTo>
                <a:lnTo>
                  <a:pt x="314" y="509"/>
                </a:lnTo>
                <a:lnTo>
                  <a:pt x="301" y="431"/>
                </a:lnTo>
                <a:lnTo>
                  <a:pt x="380" y="431"/>
                </a:lnTo>
                <a:lnTo>
                  <a:pt x="380" y="353"/>
                </a:lnTo>
                <a:lnTo>
                  <a:pt x="471" y="340"/>
                </a:lnTo>
                <a:lnTo>
                  <a:pt x="615" y="405"/>
                </a:lnTo>
                <a:lnTo>
                  <a:pt x="628" y="457"/>
                </a:lnTo>
                <a:lnTo>
                  <a:pt x="693" y="418"/>
                </a:lnTo>
                <a:lnTo>
                  <a:pt x="824" y="444"/>
                </a:lnTo>
                <a:lnTo>
                  <a:pt x="824" y="392"/>
                </a:lnTo>
                <a:lnTo>
                  <a:pt x="994" y="314"/>
                </a:lnTo>
                <a:lnTo>
                  <a:pt x="837" y="274"/>
                </a:lnTo>
                <a:lnTo>
                  <a:pt x="863" y="196"/>
                </a:lnTo>
                <a:lnTo>
                  <a:pt x="929" y="183"/>
                </a:lnTo>
                <a:lnTo>
                  <a:pt x="1033" y="26"/>
                </a:lnTo>
                <a:lnTo>
                  <a:pt x="1216" y="0"/>
                </a:lnTo>
                <a:lnTo>
                  <a:pt x="1203" y="91"/>
                </a:lnTo>
                <a:lnTo>
                  <a:pt x="1295" y="0"/>
                </a:lnTo>
                <a:lnTo>
                  <a:pt x="1412" y="39"/>
                </a:lnTo>
                <a:lnTo>
                  <a:pt x="1334" y="117"/>
                </a:lnTo>
                <a:lnTo>
                  <a:pt x="1255" y="170"/>
                </a:lnTo>
                <a:lnTo>
                  <a:pt x="1203" y="261"/>
                </a:lnTo>
                <a:lnTo>
                  <a:pt x="1138" y="261"/>
                </a:lnTo>
                <a:lnTo>
                  <a:pt x="1098" y="261"/>
                </a:lnTo>
                <a:lnTo>
                  <a:pt x="1138" y="340"/>
                </a:lnTo>
                <a:lnTo>
                  <a:pt x="994" y="379"/>
                </a:lnTo>
                <a:lnTo>
                  <a:pt x="1060" y="509"/>
                </a:lnTo>
                <a:lnTo>
                  <a:pt x="1190" y="575"/>
                </a:lnTo>
                <a:lnTo>
                  <a:pt x="1255" y="588"/>
                </a:lnTo>
                <a:lnTo>
                  <a:pt x="1269" y="496"/>
                </a:lnTo>
                <a:lnTo>
                  <a:pt x="1321" y="471"/>
                </a:lnTo>
                <a:lnTo>
                  <a:pt x="1412" y="614"/>
                </a:lnTo>
                <a:lnTo>
                  <a:pt x="1412" y="666"/>
                </a:lnTo>
                <a:lnTo>
                  <a:pt x="1504" y="680"/>
                </a:lnTo>
                <a:lnTo>
                  <a:pt x="1543" y="732"/>
                </a:lnTo>
                <a:lnTo>
                  <a:pt x="1478" y="758"/>
                </a:lnTo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5" name="Freeform 27">
            <a:extLst>
              <a:ext uri="{FF2B5EF4-FFF2-40B4-BE49-F238E27FC236}">
                <a16:creationId xmlns:a16="http://schemas.microsoft.com/office/drawing/2014/main" id="{0D2A514C-1673-933F-13EE-948A1D12C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92450" y="4151594"/>
            <a:ext cx="669001" cy="380079"/>
          </a:xfrm>
          <a:custGeom>
            <a:avLst/>
            <a:gdLst>
              <a:gd name="T0" fmla="*/ 1909 w 1910"/>
              <a:gd name="T1" fmla="*/ 118 h 1086"/>
              <a:gd name="T2" fmla="*/ 1804 w 1910"/>
              <a:gd name="T3" fmla="*/ 471 h 1086"/>
              <a:gd name="T4" fmla="*/ 1700 w 1910"/>
              <a:gd name="T5" fmla="*/ 536 h 1086"/>
              <a:gd name="T6" fmla="*/ 1595 w 1910"/>
              <a:gd name="T7" fmla="*/ 458 h 1086"/>
              <a:gd name="T8" fmla="*/ 1451 w 1910"/>
              <a:gd name="T9" fmla="*/ 510 h 1086"/>
              <a:gd name="T10" fmla="*/ 1255 w 1910"/>
              <a:gd name="T11" fmla="*/ 510 h 1086"/>
              <a:gd name="T12" fmla="*/ 1098 w 1910"/>
              <a:gd name="T13" fmla="*/ 746 h 1086"/>
              <a:gd name="T14" fmla="*/ 954 w 1910"/>
              <a:gd name="T15" fmla="*/ 706 h 1086"/>
              <a:gd name="T16" fmla="*/ 902 w 1910"/>
              <a:gd name="T17" fmla="*/ 824 h 1086"/>
              <a:gd name="T18" fmla="*/ 732 w 1910"/>
              <a:gd name="T19" fmla="*/ 876 h 1086"/>
              <a:gd name="T20" fmla="*/ 680 w 1910"/>
              <a:gd name="T21" fmla="*/ 994 h 1086"/>
              <a:gd name="T22" fmla="*/ 353 w 1910"/>
              <a:gd name="T23" fmla="*/ 1085 h 1086"/>
              <a:gd name="T24" fmla="*/ 222 w 1910"/>
              <a:gd name="T25" fmla="*/ 981 h 1086"/>
              <a:gd name="T26" fmla="*/ 91 w 1910"/>
              <a:gd name="T27" fmla="*/ 968 h 1086"/>
              <a:gd name="T28" fmla="*/ 0 w 1910"/>
              <a:gd name="T29" fmla="*/ 785 h 1086"/>
              <a:gd name="T30" fmla="*/ 13 w 1910"/>
              <a:gd name="T31" fmla="*/ 615 h 1086"/>
              <a:gd name="T32" fmla="*/ 104 w 1910"/>
              <a:gd name="T33" fmla="*/ 523 h 1086"/>
              <a:gd name="T34" fmla="*/ 313 w 1910"/>
              <a:gd name="T35" fmla="*/ 432 h 1086"/>
              <a:gd name="T36" fmla="*/ 405 w 1910"/>
              <a:gd name="T37" fmla="*/ 235 h 1086"/>
              <a:gd name="T38" fmla="*/ 575 w 1910"/>
              <a:gd name="T39" fmla="*/ 53 h 1086"/>
              <a:gd name="T40" fmla="*/ 654 w 1910"/>
              <a:gd name="T41" fmla="*/ 157 h 1086"/>
              <a:gd name="T42" fmla="*/ 784 w 1910"/>
              <a:gd name="T43" fmla="*/ 39 h 1086"/>
              <a:gd name="T44" fmla="*/ 915 w 1910"/>
              <a:gd name="T45" fmla="*/ 118 h 1086"/>
              <a:gd name="T46" fmla="*/ 954 w 1910"/>
              <a:gd name="T47" fmla="*/ 196 h 1086"/>
              <a:gd name="T48" fmla="*/ 1046 w 1910"/>
              <a:gd name="T49" fmla="*/ 210 h 1086"/>
              <a:gd name="T50" fmla="*/ 1098 w 1910"/>
              <a:gd name="T51" fmla="*/ 105 h 1086"/>
              <a:gd name="T52" fmla="*/ 1281 w 1910"/>
              <a:gd name="T53" fmla="*/ 66 h 1086"/>
              <a:gd name="T54" fmla="*/ 1516 w 1910"/>
              <a:gd name="T55" fmla="*/ 0 h 1086"/>
              <a:gd name="T56" fmla="*/ 1673 w 1910"/>
              <a:gd name="T57" fmla="*/ 26 h 1086"/>
              <a:gd name="T58" fmla="*/ 1738 w 1910"/>
              <a:gd name="T59" fmla="*/ 79 h 1086"/>
              <a:gd name="T60" fmla="*/ 1909 w 1910"/>
              <a:gd name="T61" fmla="*/ 118 h 10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10" h="1086">
                <a:moveTo>
                  <a:pt x="1909" y="118"/>
                </a:moveTo>
                <a:lnTo>
                  <a:pt x="1804" y="471"/>
                </a:lnTo>
                <a:lnTo>
                  <a:pt x="1700" y="536"/>
                </a:lnTo>
                <a:lnTo>
                  <a:pt x="1595" y="458"/>
                </a:lnTo>
                <a:lnTo>
                  <a:pt x="1451" y="510"/>
                </a:lnTo>
                <a:lnTo>
                  <a:pt x="1255" y="510"/>
                </a:lnTo>
                <a:lnTo>
                  <a:pt x="1098" y="746"/>
                </a:lnTo>
                <a:lnTo>
                  <a:pt x="954" y="706"/>
                </a:lnTo>
                <a:lnTo>
                  <a:pt x="902" y="824"/>
                </a:lnTo>
                <a:lnTo>
                  <a:pt x="732" y="876"/>
                </a:lnTo>
                <a:lnTo>
                  <a:pt x="680" y="994"/>
                </a:lnTo>
                <a:lnTo>
                  <a:pt x="353" y="1085"/>
                </a:lnTo>
                <a:lnTo>
                  <a:pt x="222" y="981"/>
                </a:lnTo>
                <a:lnTo>
                  <a:pt x="91" y="968"/>
                </a:lnTo>
                <a:lnTo>
                  <a:pt x="0" y="785"/>
                </a:lnTo>
                <a:lnTo>
                  <a:pt x="13" y="615"/>
                </a:lnTo>
                <a:lnTo>
                  <a:pt x="104" y="523"/>
                </a:lnTo>
                <a:lnTo>
                  <a:pt x="313" y="432"/>
                </a:lnTo>
                <a:lnTo>
                  <a:pt x="405" y="235"/>
                </a:lnTo>
                <a:lnTo>
                  <a:pt x="575" y="53"/>
                </a:lnTo>
                <a:lnTo>
                  <a:pt x="654" y="157"/>
                </a:lnTo>
                <a:lnTo>
                  <a:pt x="784" y="39"/>
                </a:lnTo>
                <a:lnTo>
                  <a:pt x="915" y="118"/>
                </a:lnTo>
                <a:lnTo>
                  <a:pt x="954" y="196"/>
                </a:lnTo>
                <a:lnTo>
                  <a:pt x="1046" y="210"/>
                </a:lnTo>
                <a:lnTo>
                  <a:pt x="1098" y="105"/>
                </a:lnTo>
                <a:lnTo>
                  <a:pt x="1281" y="66"/>
                </a:lnTo>
                <a:lnTo>
                  <a:pt x="1516" y="0"/>
                </a:lnTo>
                <a:lnTo>
                  <a:pt x="1673" y="26"/>
                </a:lnTo>
                <a:lnTo>
                  <a:pt x="1738" y="79"/>
                </a:lnTo>
                <a:lnTo>
                  <a:pt x="1909" y="118"/>
                </a:lnTo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6" name="Freeform 28">
            <a:extLst>
              <a:ext uri="{FF2B5EF4-FFF2-40B4-BE49-F238E27FC236}">
                <a16:creationId xmlns:a16="http://schemas.microsoft.com/office/drawing/2014/main" id="{F1D62221-BA1A-16E3-C835-BE52E5FBD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6725" y="3303371"/>
            <a:ext cx="1062983" cy="1379716"/>
          </a:xfrm>
          <a:custGeom>
            <a:avLst/>
            <a:gdLst>
              <a:gd name="T0" fmla="*/ 2562 w 3033"/>
              <a:gd name="T1" fmla="*/ 484 h 3937"/>
              <a:gd name="T2" fmla="*/ 2602 w 3033"/>
              <a:gd name="T3" fmla="*/ 432 h 3937"/>
              <a:gd name="T4" fmla="*/ 2575 w 3033"/>
              <a:gd name="T5" fmla="*/ 353 h 3937"/>
              <a:gd name="T6" fmla="*/ 2419 w 3033"/>
              <a:gd name="T7" fmla="*/ 118 h 3937"/>
              <a:gd name="T8" fmla="*/ 2275 w 3033"/>
              <a:gd name="T9" fmla="*/ 105 h 3937"/>
              <a:gd name="T10" fmla="*/ 2327 w 3033"/>
              <a:gd name="T11" fmla="*/ 275 h 3937"/>
              <a:gd name="T12" fmla="*/ 2406 w 3033"/>
              <a:gd name="T13" fmla="*/ 170 h 3937"/>
              <a:gd name="T14" fmla="*/ 2875 w 3033"/>
              <a:gd name="T15" fmla="*/ 1504 h 3937"/>
              <a:gd name="T16" fmla="*/ 2837 w 3033"/>
              <a:gd name="T17" fmla="*/ 1112 h 3937"/>
              <a:gd name="T18" fmla="*/ 2706 w 3033"/>
              <a:gd name="T19" fmla="*/ 876 h 3937"/>
              <a:gd name="T20" fmla="*/ 2536 w 3033"/>
              <a:gd name="T21" fmla="*/ 510 h 3937"/>
              <a:gd name="T22" fmla="*/ 2209 w 3033"/>
              <a:gd name="T23" fmla="*/ 236 h 3937"/>
              <a:gd name="T24" fmla="*/ 2065 w 3033"/>
              <a:gd name="T25" fmla="*/ 183 h 3937"/>
              <a:gd name="T26" fmla="*/ 1726 w 3033"/>
              <a:gd name="T27" fmla="*/ 497 h 3937"/>
              <a:gd name="T28" fmla="*/ 1595 w 3033"/>
              <a:gd name="T29" fmla="*/ 366 h 3937"/>
              <a:gd name="T30" fmla="*/ 1386 w 3033"/>
              <a:gd name="T31" fmla="*/ 249 h 3937"/>
              <a:gd name="T32" fmla="*/ 1255 w 3033"/>
              <a:gd name="T33" fmla="*/ 209 h 3937"/>
              <a:gd name="T34" fmla="*/ 1294 w 3033"/>
              <a:gd name="T35" fmla="*/ 118 h 3937"/>
              <a:gd name="T36" fmla="*/ 1150 w 3033"/>
              <a:gd name="T37" fmla="*/ 52 h 3937"/>
              <a:gd name="T38" fmla="*/ 876 w 3033"/>
              <a:gd name="T39" fmla="*/ 105 h 3937"/>
              <a:gd name="T40" fmla="*/ 889 w 3033"/>
              <a:gd name="T41" fmla="*/ 327 h 3937"/>
              <a:gd name="T42" fmla="*/ 915 w 3033"/>
              <a:gd name="T43" fmla="*/ 392 h 3937"/>
              <a:gd name="T44" fmla="*/ 1085 w 3033"/>
              <a:gd name="T45" fmla="*/ 536 h 3937"/>
              <a:gd name="T46" fmla="*/ 1059 w 3033"/>
              <a:gd name="T47" fmla="*/ 602 h 3937"/>
              <a:gd name="T48" fmla="*/ 784 w 3033"/>
              <a:gd name="T49" fmla="*/ 706 h 3937"/>
              <a:gd name="T50" fmla="*/ 680 w 3033"/>
              <a:gd name="T51" fmla="*/ 654 h 3937"/>
              <a:gd name="T52" fmla="*/ 444 w 3033"/>
              <a:gd name="T53" fmla="*/ 850 h 3937"/>
              <a:gd name="T54" fmla="*/ 353 w 3033"/>
              <a:gd name="T55" fmla="*/ 1203 h 3937"/>
              <a:gd name="T56" fmla="*/ 366 w 3033"/>
              <a:gd name="T57" fmla="*/ 1308 h 3937"/>
              <a:gd name="T58" fmla="*/ 261 w 3033"/>
              <a:gd name="T59" fmla="*/ 1582 h 3937"/>
              <a:gd name="T60" fmla="*/ 0 w 3033"/>
              <a:gd name="T61" fmla="*/ 2066 h 3937"/>
              <a:gd name="T62" fmla="*/ 91 w 3033"/>
              <a:gd name="T63" fmla="*/ 2288 h 3937"/>
              <a:gd name="T64" fmla="*/ 144 w 3033"/>
              <a:gd name="T65" fmla="*/ 2419 h 3937"/>
              <a:gd name="T66" fmla="*/ 39 w 3033"/>
              <a:gd name="T67" fmla="*/ 2602 h 3937"/>
              <a:gd name="T68" fmla="*/ 78 w 3033"/>
              <a:gd name="T69" fmla="*/ 2838 h 3937"/>
              <a:gd name="T70" fmla="*/ 588 w 3033"/>
              <a:gd name="T71" fmla="*/ 3347 h 3937"/>
              <a:gd name="T72" fmla="*/ 745 w 3033"/>
              <a:gd name="T73" fmla="*/ 3805 h 3937"/>
              <a:gd name="T74" fmla="*/ 915 w 3033"/>
              <a:gd name="T75" fmla="*/ 3727 h 3937"/>
              <a:gd name="T76" fmla="*/ 1347 w 3033"/>
              <a:gd name="T77" fmla="*/ 3805 h 3937"/>
              <a:gd name="T78" fmla="*/ 1726 w 3033"/>
              <a:gd name="T79" fmla="*/ 3831 h 3937"/>
              <a:gd name="T80" fmla="*/ 2183 w 3033"/>
              <a:gd name="T81" fmla="*/ 3766 h 3937"/>
              <a:gd name="T82" fmla="*/ 2484 w 3033"/>
              <a:gd name="T83" fmla="*/ 3805 h 3937"/>
              <a:gd name="T84" fmla="*/ 2419 w 3033"/>
              <a:gd name="T85" fmla="*/ 3439 h 3937"/>
              <a:gd name="T86" fmla="*/ 2706 w 3033"/>
              <a:gd name="T87" fmla="*/ 3256 h 3937"/>
              <a:gd name="T88" fmla="*/ 2393 w 3033"/>
              <a:gd name="T89" fmla="*/ 2851 h 3937"/>
              <a:gd name="T90" fmla="*/ 2222 w 3033"/>
              <a:gd name="T91" fmla="*/ 2602 h 3937"/>
              <a:gd name="T92" fmla="*/ 2170 w 3033"/>
              <a:gd name="T93" fmla="*/ 2419 h 3937"/>
              <a:gd name="T94" fmla="*/ 2419 w 3033"/>
              <a:gd name="T95" fmla="*/ 2249 h 3937"/>
              <a:gd name="T96" fmla="*/ 2654 w 3033"/>
              <a:gd name="T97" fmla="*/ 2131 h 3937"/>
              <a:gd name="T98" fmla="*/ 2785 w 3033"/>
              <a:gd name="T99" fmla="*/ 1962 h 3937"/>
              <a:gd name="T100" fmla="*/ 2915 w 3033"/>
              <a:gd name="T101" fmla="*/ 2014 h 3937"/>
              <a:gd name="T102" fmla="*/ 3032 w 3033"/>
              <a:gd name="T103" fmla="*/ 1857 h 3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3033" h="3937">
                <a:moveTo>
                  <a:pt x="2693" y="471"/>
                </a:moveTo>
                <a:lnTo>
                  <a:pt x="2641" y="497"/>
                </a:lnTo>
                <a:lnTo>
                  <a:pt x="2562" y="484"/>
                </a:lnTo>
                <a:lnTo>
                  <a:pt x="2536" y="445"/>
                </a:lnTo>
                <a:lnTo>
                  <a:pt x="2575" y="418"/>
                </a:lnTo>
                <a:lnTo>
                  <a:pt x="2602" y="432"/>
                </a:lnTo>
                <a:lnTo>
                  <a:pt x="2562" y="380"/>
                </a:lnTo>
                <a:lnTo>
                  <a:pt x="2471" y="353"/>
                </a:lnTo>
                <a:lnTo>
                  <a:pt x="2575" y="353"/>
                </a:lnTo>
                <a:lnTo>
                  <a:pt x="2693" y="471"/>
                </a:lnTo>
                <a:close/>
                <a:moveTo>
                  <a:pt x="2406" y="170"/>
                </a:moveTo>
                <a:lnTo>
                  <a:pt x="2419" y="118"/>
                </a:lnTo>
                <a:lnTo>
                  <a:pt x="2366" y="92"/>
                </a:lnTo>
                <a:lnTo>
                  <a:pt x="2340" y="52"/>
                </a:lnTo>
                <a:lnTo>
                  <a:pt x="2275" y="105"/>
                </a:lnTo>
                <a:lnTo>
                  <a:pt x="2275" y="183"/>
                </a:lnTo>
                <a:lnTo>
                  <a:pt x="2236" y="209"/>
                </a:lnTo>
                <a:lnTo>
                  <a:pt x="2327" y="275"/>
                </a:lnTo>
                <a:lnTo>
                  <a:pt x="2379" y="236"/>
                </a:lnTo>
                <a:lnTo>
                  <a:pt x="2471" y="236"/>
                </a:lnTo>
                <a:lnTo>
                  <a:pt x="2406" y="170"/>
                </a:lnTo>
                <a:close/>
                <a:moveTo>
                  <a:pt x="3006" y="1700"/>
                </a:moveTo>
                <a:lnTo>
                  <a:pt x="2941" y="1635"/>
                </a:lnTo>
                <a:lnTo>
                  <a:pt x="2875" y="1504"/>
                </a:lnTo>
                <a:lnTo>
                  <a:pt x="2888" y="1360"/>
                </a:lnTo>
                <a:lnTo>
                  <a:pt x="2824" y="1255"/>
                </a:lnTo>
                <a:lnTo>
                  <a:pt x="2837" y="1112"/>
                </a:lnTo>
                <a:lnTo>
                  <a:pt x="2654" y="1020"/>
                </a:lnTo>
                <a:lnTo>
                  <a:pt x="2641" y="955"/>
                </a:lnTo>
                <a:lnTo>
                  <a:pt x="2706" y="876"/>
                </a:lnTo>
                <a:lnTo>
                  <a:pt x="2706" y="798"/>
                </a:lnTo>
                <a:lnTo>
                  <a:pt x="2628" y="536"/>
                </a:lnTo>
                <a:lnTo>
                  <a:pt x="2536" y="510"/>
                </a:lnTo>
                <a:lnTo>
                  <a:pt x="2458" y="353"/>
                </a:lnTo>
                <a:lnTo>
                  <a:pt x="2301" y="314"/>
                </a:lnTo>
                <a:lnTo>
                  <a:pt x="2209" y="236"/>
                </a:lnTo>
                <a:lnTo>
                  <a:pt x="2131" y="223"/>
                </a:lnTo>
                <a:lnTo>
                  <a:pt x="2183" y="183"/>
                </a:lnTo>
                <a:lnTo>
                  <a:pt x="2065" y="183"/>
                </a:lnTo>
                <a:lnTo>
                  <a:pt x="1974" y="340"/>
                </a:lnTo>
                <a:lnTo>
                  <a:pt x="1830" y="392"/>
                </a:lnTo>
                <a:lnTo>
                  <a:pt x="1726" y="497"/>
                </a:lnTo>
                <a:lnTo>
                  <a:pt x="1660" y="471"/>
                </a:lnTo>
                <a:lnTo>
                  <a:pt x="1542" y="458"/>
                </a:lnTo>
                <a:lnTo>
                  <a:pt x="1595" y="366"/>
                </a:lnTo>
                <a:lnTo>
                  <a:pt x="1608" y="249"/>
                </a:lnTo>
                <a:lnTo>
                  <a:pt x="1504" y="301"/>
                </a:lnTo>
                <a:lnTo>
                  <a:pt x="1386" y="249"/>
                </a:lnTo>
                <a:lnTo>
                  <a:pt x="1320" y="236"/>
                </a:lnTo>
                <a:lnTo>
                  <a:pt x="1281" y="249"/>
                </a:lnTo>
                <a:lnTo>
                  <a:pt x="1255" y="209"/>
                </a:lnTo>
                <a:lnTo>
                  <a:pt x="1294" y="170"/>
                </a:lnTo>
                <a:lnTo>
                  <a:pt x="1255" y="144"/>
                </a:lnTo>
                <a:lnTo>
                  <a:pt x="1294" y="118"/>
                </a:lnTo>
                <a:lnTo>
                  <a:pt x="1268" y="66"/>
                </a:lnTo>
                <a:lnTo>
                  <a:pt x="1216" y="79"/>
                </a:lnTo>
                <a:lnTo>
                  <a:pt x="1150" y="52"/>
                </a:lnTo>
                <a:lnTo>
                  <a:pt x="1085" y="66"/>
                </a:lnTo>
                <a:lnTo>
                  <a:pt x="876" y="0"/>
                </a:lnTo>
                <a:lnTo>
                  <a:pt x="876" y="105"/>
                </a:lnTo>
                <a:lnTo>
                  <a:pt x="981" y="223"/>
                </a:lnTo>
                <a:lnTo>
                  <a:pt x="889" y="301"/>
                </a:lnTo>
                <a:lnTo>
                  <a:pt x="889" y="327"/>
                </a:lnTo>
                <a:lnTo>
                  <a:pt x="954" y="314"/>
                </a:lnTo>
                <a:lnTo>
                  <a:pt x="967" y="340"/>
                </a:lnTo>
                <a:lnTo>
                  <a:pt x="915" y="392"/>
                </a:lnTo>
                <a:lnTo>
                  <a:pt x="981" y="432"/>
                </a:lnTo>
                <a:lnTo>
                  <a:pt x="954" y="497"/>
                </a:lnTo>
                <a:lnTo>
                  <a:pt x="1085" y="536"/>
                </a:lnTo>
                <a:lnTo>
                  <a:pt x="1203" y="667"/>
                </a:lnTo>
                <a:lnTo>
                  <a:pt x="1124" y="667"/>
                </a:lnTo>
                <a:lnTo>
                  <a:pt x="1059" y="602"/>
                </a:lnTo>
                <a:lnTo>
                  <a:pt x="889" y="562"/>
                </a:lnTo>
                <a:lnTo>
                  <a:pt x="837" y="719"/>
                </a:lnTo>
                <a:lnTo>
                  <a:pt x="784" y="706"/>
                </a:lnTo>
                <a:lnTo>
                  <a:pt x="771" y="798"/>
                </a:lnTo>
                <a:lnTo>
                  <a:pt x="706" y="785"/>
                </a:lnTo>
                <a:lnTo>
                  <a:pt x="680" y="654"/>
                </a:lnTo>
                <a:lnTo>
                  <a:pt x="431" y="667"/>
                </a:lnTo>
                <a:lnTo>
                  <a:pt x="379" y="798"/>
                </a:lnTo>
                <a:lnTo>
                  <a:pt x="444" y="850"/>
                </a:lnTo>
                <a:lnTo>
                  <a:pt x="392" y="916"/>
                </a:lnTo>
                <a:lnTo>
                  <a:pt x="418" y="1007"/>
                </a:lnTo>
                <a:lnTo>
                  <a:pt x="353" y="1203"/>
                </a:lnTo>
                <a:lnTo>
                  <a:pt x="261" y="1203"/>
                </a:lnTo>
                <a:lnTo>
                  <a:pt x="261" y="1282"/>
                </a:lnTo>
                <a:lnTo>
                  <a:pt x="366" y="1308"/>
                </a:lnTo>
                <a:lnTo>
                  <a:pt x="340" y="1426"/>
                </a:lnTo>
                <a:lnTo>
                  <a:pt x="261" y="1517"/>
                </a:lnTo>
                <a:lnTo>
                  <a:pt x="261" y="1582"/>
                </a:lnTo>
                <a:lnTo>
                  <a:pt x="13" y="1608"/>
                </a:lnTo>
                <a:lnTo>
                  <a:pt x="91" y="1857"/>
                </a:lnTo>
                <a:lnTo>
                  <a:pt x="0" y="2066"/>
                </a:lnTo>
                <a:lnTo>
                  <a:pt x="52" y="2092"/>
                </a:lnTo>
                <a:lnTo>
                  <a:pt x="13" y="2184"/>
                </a:lnTo>
                <a:lnTo>
                  <a:pt x="91" y="2288"/>
                </a:lnTo>
                <a:lnTo>
                  <a:pt x="65" y="2328"/>
                </a:lnTo>
                <a:lnTo>
                  <a:pt x="117" y="2341"/>
                </a:lnTo>
                <a:lnTo>
                  <a:pt x="144" y="2419"/>
                </a:lnTo>
                <a:lnTo>
                  <a:pt x="65" y="2445"/>
                </a:lnTo>
                <a:lnTo>
                  <a:pt x="39" y="2511"/>
                </a:lnTo>
                <a:lnTo>
                  <a:pt x="39" y="2602"/>
                </a:lnTo>
                <a:lnTo>
                  <a:pt x="117" y="2667"/>
                </a:lnTo>
                <a:lnTo>
                  <a:pt x="170" y="2694"/>
                </a:lnTo>
                <a:lnTo>
                  <a:pt x="78" y="2838"/>
                </a:lnTo>
                <a:lnTo>
                  <a:pt x="248" y="3008"/>
                </a:lnTo>
                <a:lnTo>
                  <a:pt x="745" y="3112"/>
                </a:lnTo>
                <a:lnTo>
                  <a:pt x="588" y="3347"/>
                </a:lnTo>
                <a:lnTo>
                  <a:pt x="549" y="3818"/>
                </a:lnTo>
                <a:lnTo>
                  <a:pt x="667" y="3844"/>
                </a:lnTo>
                <a:lnTo>
                  <a:pt x="745" y="3805"/>
                </a:lnTo>
                <a:lnTo>
                  <a:pt x="902" y="3805"/>
                </a:lnTo>
                <a:lnTo>
                  <a:pt x="850" y="3753"/>
                </a:lnTo>
                <a:lnTo>
                  <a:pt x="915" y="3727"/>
                </a:lnTo>
                <a:lnTo>
                  <a:pt x="1046" y="3779"/>
                </a:lnTo>
                <a:lnTo>
                  <a:pt x="1268" y="3857"/>
                </a:lnTo>
                <a:lnTo>
                  <a:pt x="1347" y="3805"/>
                </a:lnTo>
                <a:lnTo>
                  <a:pt x="1516" y="3936"/>
                </a:lnTo>
                <a:lnTo>
                  <a:pt x="1608" y="3831"/>
                </a:lnTo>
                <a:lnTo>
                  <a:pt x="1726" y="3831"/>
                </a:lnTo>
                <a:lnTo>
                  <a:pt x="1817" y="3897"/>
                </a:lnTo>
                <a:lnTo>
                  <a:pt x="1935" y="3857"/>
                </a:lnTo>
                <a:lnTo>
                  <a:pt x="2183" y="3766"/>
                </a:lnTo>
                <a:lnTo>
                  <a:pt x="2222" y="3727"/>
                </a:lnTo>
                <a:lnTo>
                  <a:pt x="2432" y="3740"/>
                </a:lnTo>
                <a:lnTo>
                  <a:pt x="2484" y="3805"/>
                </a:lnTo>
                <a:lnTo>
                  <a:pt x="2536" y="3713"/>
                </a:lnTo>
                <a:lnTo>
                  <a:pt x="2406" y="3518"/>
                </a:lnTo>
                <a:lnTo>
                  <a:pt x="2419" y="3439"/>
                </a:lnTo>
                <a:lnTo>
                  <a:pt x="2575" y="3347"/>
                </a:lnTo>
                <a:lnTo>
                  <a:pt x="2602" y="3230"/>
                </a:lnTo>
                <a:lnTo>
                  <a:pt x="2706" y="3256"/>
                </a:lnTo>
                <a:lnTo>
                  <a:pt x="2745" y="3112"/>
                </a:lnTo>
                <a:lnTo>
                  <a:pt x="2497" y="2968"/>
                </a:lnTo>
                <a:lnTo>
                  <a:pt x="2393" y="2851"/>
                </a:lnTo>
                <a:lnTo>
                  <a:pt x="2288" y="2838"/>
                </a:lnTo>
                <a:lnTo>
                  <a:pt x="2209" y="2681"/>
                </a:lnTo>
                <a:lnTo>
                  <a:pt x="2222" y="2602"/>
                </a:lnTo>
                <a:lnTo>
                  <a:pt x="2092" y="2432"/>
                </a:lnTo>
                <a:lnTo>
                  <a:pt x="2092" y="2367"/>
                </a:lnTo>
                <a:lnTo>
                  <a:pt x="2170" y="2419"/>
                </a:lnTo>
                <a:lnTo>
                  <a:pt x="2262" y="2315"/>
                </a:lnTo>
                <a:lnTo>
                  <a:pt x="2366" y="2301"/>
                </a:lnTo>
                <a:lnTo>
                  <a:pt x="2419" y="2249"/>
                </a:lnTo>
                <a:lnTo>
                  <a:pt x="2497" y="2223"/>
                </a:lnTo>
                <a:lnTo>
                  <a:pt x="2523" y="2184"/>
                </a:lnTo>
                <a:lnTo>
                  <a:pt x="2654" y="2131"/>
                </a:lnTo>
                <a:lnTo>
                  <a:pt x="2680" y="2092"/>
                </a:lnTo>
                <a:lnTo>
                  <a:pt x="2811" y="2000"/>
                </a:lnTo>
                <a:lnTo>
                  <a:pt x="2785" y="1962"/>
                </a:lnTo>
                <a:lnTo>
                  <a:pt x="2837" y="1935"/>
                </a:lnTo>
                <a:lnTo>
                  <a:pt x="2915" y="1948"/>
                </a:lnTo>
                <a:lnTo>
                  <a:pt x="2915" y="2014"/>
                </a:lnTo>
                <a:lnTo>
                  <a:pt x="2966" y="2027"/>
                </a:lnTo>
                <a:lnTo>
                  <a:pt x="2993" y="1988"/>
                </a:lnTo>
                <a:lnTo>
                  <a:pt x="3032" y="1857"/>
                </a:lnTo>
                <a:lnTo>
                  <a:pt x="3006" y="1700"/>
                </a:lnTo>
                <a:close/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7" name="Freeform 29">
            <a:extLst>
              <a:ext uri="{FF2B5EF4-FFF2-40B4-BE49-F238E27FC236}">
                <a16:creationId xmlns:a16="http://schemas.microsoft.com/office/drawing/2014/main" id="{15A0E49C-E18C-A3AB-1430-1C84715CD1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82423" y="4710897"/>
            <a:ext cx="18540" cy="37080"/>
          </a:xfrm>
          <a:custGeom>
            <a:avLst/>
            <a:gdLst>
              <a:gd name="T0" fmla="*/ 52 w 53"/>
              <a:gd name="T1" fmla="*/ 27 h 106"/>
              <a:gd name="T2" fmla="*/ 39 w 53"/>
              <a:gd name="T3" fmla="*/ 105 h 106"/>
              <a:gd name="T4" fmla="*/ 39 w 53"/>
              <a:gd name="T5" fmla="*/ 105 h 106"/>
              <a:gd name="T6" fmla="*/ 0 w 53"/>
              <a:gd name="T7" fmla="*/ 92 h 106"/>
              <a:gd name="T8" fmla="*/ 13 w 53"/>
              <a:gd name="T9" fmla="*/ 0 h 106"/>
              <a:gd name="T10" fmla="*/ 52 w 53"/>
              <a:gd name="T11" fmla="*/ 27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3" h="106">
                <a:moveTo>
                  <a:pt x="52" y="27"/>
                </a:moveTo>
                <a:lnTo>
                  <a:pt x="39" y="105"/>
                </a:lnTo>
                <a:lnTo>
                  <a:pt x="39" y="105"/>
                </a:lnTo>
                <a:lnTo>
                  <a:pt x="0" y="92"/>
                </a:lnTo>
                <a:lnTo>
                  <a:pt x="13" y="0"/>
                </a:lnTo>
                <a:lnTo>
                  <a:pt x="52" y="27"/>
                </a:lnTo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8" name="Freeform 30">
            <a:extLst>
              <a:ext uri="{FF2B5EF4-FFF2-40B4-BE49-F238E27FC236}">
                <a16:creationId xmlns:a16="http://schemas.microsoft.com/office/drawing/2014/main" id="{A8FDEACF-A9FE-B2C3-9259-B56C8D6AF5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1629" y="5512772"/>
            <a:ext cx="46351" cy="32445"/>
          </a:xfrm>
          <a:custGeom>
            <a:avLst/>
            <a:gdLst>
              <a:gd name="T0" fmla="*/ 131 w 132"/>
              <a:gd name="T1" fmla="*/ 39 h 92"/>
              <a:gd name="T2" fmla="*/ 131 w 132"/>
              <a:gd name="T3" fmla="*/ 91 h 92"/>
              <a:gd name="T4" fmla="*/ 13 w 132"/>
              <a:gd name="T5" fmla="*/ 91 h 92"/>
              <a:gd name="T6" fmla="*/ 0 w 132"/>
              <a:gd name="T7" fmla="*/ 0 h 92"/>
              <a:gd name="T8" fmla="*/ 65 w 132"/>
              <a:gd name="T9" fmla="*/ 0 h 92"/>
              <a:gd name="T10" fmla="*/ 131 w 132"/>
              <a:gd name="T11" fmla="*/ 39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2" h="92">
                <a:moveTo>
                  <a:pt x="131" y="39"/>
                </a:moveTo>
                <a:lnTo>
                  <a:pt x="131" y="91"/>
                </a:lnTo>
                <a:lnTo>
                  <a:pt x="13" y="91"/>
                </a:lnTo>
                <a:lnTo>
                  <a:pt x="0" y="0"/>
                </a:lnTo>
                <a:lnTo>
                  <a:pt x="65" y="0"/>
                </a:lnTo>
                <a:lnTo>
                  <a:pt x="131" y="39"/>
                </a:lnTo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9" name="Freeform 31">
            <a:extLst>
              <a:ext uri="{FF2B5EF4-FFF2-40B4-BE49-F238E27FC236}">
                <a16:creationId xmlns:a16="http://schemas.microsoft.com/office/drawing/2014/main" id="{E54E8134-49D2-2B44-B6AB-745100D8D1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27295" y="2200215"/>
            <a:ext cx="591748" cy="417159"/>
          </a:xfrm>
          <a:custGeom>
            <a:avLst/>
            <a:gdLst>
              <a:gd name="T0" fmla="*/ 248 w 1687"/>
              <a:gd name="T1" fmla="*/ 641 h 1191"/>
              <a:gd name="T2" fmla="*/ 209 w 1687"/>
              <a:gd name="T3" fmla="*/ 680 h 1191"/>
              <a:gd name="T4" fmla="*/ 183 w 1687"/>
              <a:gd name="T5" fmla="*/ 759 h 1191"/>
              <a:gd name="T6" fmla="*/ 104 w 1687"/>
              <a:gd name="T7" fmla="*/ 680 h 1191"/>
              <a:gd name="T8" fmla="*/ 13 w 1687"/>
              <a:gd name="T9" fmla="*/ 667 h 1191"/>
              <a:gd name="T10" fmla="*/ 0 w 1687"/>
              <a:gd name="T11" fmla="*/ 654 h 1191"/>
              <a:gd name="T12" fmla="*/ 52 w 1687"/>
              <a:gd name="T13" fmla="*/ 628 h 1191"/>
              <a:gd name="T14" fmla="*/ 104 w 1687"/>
              <a:gd name="T15" fmla="*/ 628 h 1191"/>
              <a:gd name="T16" fmla="*/ 156 w 1687"/>
              <a:gd name="T17" fmla="*/ 562 h 1191"/>
              <a:gd name="T18" fmla="*/ 196 w 1687"/>
              <a:gd name="T19" fmla="*/ 602 h 1191"/>
              <a:gd name="T20" fmla="*/ 248 w 1687"/>
              <a:gd name="T21" fmla="*/ 641 h 1191"/>
              <a:gd name="T22" fmla="*/ 1569 w 1687"/>
              <a:gd name="T23" fmla="*/ 732 h 1191"/>
              <a:gd name="T24" fmla="*/ 1451 w 1687"/>
              <a:gd name="T25" fmla="*/ 445 h 1191"/>
              <a:gd name="T26" fmla="*/ 1464 w 1687"/>
              <a:gd name="T27" fmla="*/ 157 h 1191"/>
              <a:gd name="T28" fmla="*/ 1582 w 1687"/>
              <a:gd name="T29" fmla="*/ 13 h 1191"/>
              <a:gd name="T30" fmla="*/ 1464 w 1687"/>
              <a:gd name="T31" fmla="*/ 0 h 1191"/>
              <a:gd name="T32" fmla="*/ 1333 w 1687"/>
              <a:gd name="T33" fmla="*/ 65 h 1191"/>
              <a:gd name="T34" fmla="*/ 1111 w 1687"/>
              <a:gd name="T35" fmla="*/ 52 h 1191"/>
              <a:gd name="T36" fmla="*/ 863 w 1687"/>
              <a:gd name="T37" fmla="*/ 79 h 1191"/>
              <a:gd name="T38" fmla="*/ 849 w 1687"/>
              <a:gd name="T39" fmla="*/ 131 h 1191"/>
              <a:gd name="T40" fmla="*/ 679 w 1687"/>
              <a:gd name="T41" fmla="*/ 183 h 1191"/>
              <a:gd name="T42" fmla="*/ 653 w 1687"/>
              <a:gd name="T43" fmla="*/ 209 h 1191"/>
              <a:gd name="T44" fmla="*/ 470 w 1687"/>
              <a:gd name="T45" fmla="*/ 366 h 1191"/>
              <a:gd name="T46" fmla="*/ 366 w 1687"/>
              <a:gd name="T47" fmla="*/ 405 h 1191"/>
              <a:gd name="T48" fmla="*/ 379 w 1687"/>
              <a:gd name="T49" fmla="*/ 523 h 1191"/>
              <a:gd name="T50" fmla="*/ 405 w 1687"/>
              <a:gd name="T51" fmla="*/ 641 h 1191"/>
              <a:gd name="T52" fmla="*/ 457 w 1687"/>
              <a:gd name="T53" fmla="*/ 667 h 1191"/>
              <a:gd name="T54" fmla="*/ 457 w 1687"/>
              <a:gd name="T55" fmla="*/ 719 h 1191"/>
              <a:gd name="T56" fmla="*/ 614 w 1687"/>
              <a:gd name="T57" fmla="*/ 876 h 1191"/>
              <a:gd name="T58" fmla="*/ 666 w 1687"/>
              <a:gd name="T59" fmla="*/ 824 h 1191"/>
              <a:gd name="T60" fmla="*/ 758 w 1687"/>
              <a:gd name="T61" fmla="*/ 797 h 1191"/>
              <a:gd name="T62" fmla="*/ 732 w 1687"/>
              <a:gd name="T63" fmla="*/ 1125 h 1191"/>
              <a:gd name="T64" fmla="*/ 902 w 1687"/>
              <a:gd name="T65" fmla="*/ 941 h 1191"/>
              <a:gd name="T66" fmla="*/ 1242 w 1687"/>
              <a:gd name="T67" fmla="*/ 954 h 1191"/>
              <a:gd name="T68" fmla="*/ 1255 w 1687"/>
              <a:gd name="T69" fmla="*/ 1046 h 1191"/>
              <a:gd name="T70" fmla="*/ 1412 w 1687"/>
              <a:gd name="T71" fmla="*/ 1085 h 1191"/>
              <a:gd name="T72" fmla="*/ 1490 w 1687"/>
              <a:gd name="T73" fmla="*/ 1033 h 1191"/>
              <a:gd name="T74" fmla="*/ 1621 w 1687"/>
              <a:gd name="T75" fmla="*/ 1007 h 1191"/>
              <a:gd name="T76" fmla="*/ 1686 w 1687"/>
              <a:gd name="T77" fmla="*/ 811 h 1191"/>
              <a:gd name="T78" fmla="*/ 1569 w 1687"/>
              <a:gd name="T79" fmla="*/ 732 h 1191"/>
              <a:gd name="T80" fmla="*/ 353 w 1687"/>
              <a:gd name="T81" fmla="*/ 771 h 1191"/>
              <a:gd name="T82" fmla="*/ 326 w 1687"/>
              <a:gd name="T83" fmla="*/ 824 h 1191"/>
              <a:gd name="T84" fmla="*/ 300 w 1687"/>
              <a:gd name="T85" fmla="*/ 797 h 1191"/>
              <a:gd name="T86" fmla="*/ 209 w 1687"/>
              <a:gd name="T87" fmla="*/ 797 h 1191"/>
              <a:gd name="T88" fmla="*/ 143 w 1687"/>
              <a:gd name="T89" fmla="*/ 837 h 1191"/>
              <a:gd name="T90" fmla="*/ 78 w 1687"/>
              <a:gd name="T91" fmla="*/ 863 h 1191"/>
              <a:gd name="T92" fmla="*/ 65 w 1687"/>
              <a:gd name="T93" fmla="*/ 902 h 1191"/>
              <a:gd name="T94" fmla="*/ 0 w 1687"/>
              <a:gd name="T95" fmla="*/ 902 h 1191"/>
              <a:gd name="T96" fmla="*/ 26 w 1687"/>
              <a:gd name="T97" fmla="*/ 981 h 1191"/>
              <a:gd name="T98" fmla="*/ 13 w 1687"/>
              <a:gd name="T99" fmla="*/ 1020 h 1191"/>
              <a:gd name="T100" fmla="*/ 104 w 1687"/>
              <a:gd name="T101" fmla="*/ 1046 h 1191"/>
              <a:gd name="T102" fmla="*/ 104 w 1687"/>
              <a:gd name="T103" fmla="*/ 1098 h 1191"/>
              <a:gd name="T104" fmla="*/ 65 w 1687"/>
              <a:gd name="T105" fmla="*/ 1177 h 1191"/>
              <a:gd name="T106" fmla="*/ 143 w 1687"/>
              <a:gd name="T107" fmla="*/ 1190 h 1191"/>
              <a:gd name="T108" fmla="*/ 156 w 1687"/>
              <a:gd name="T109" fmla="*/ 1072 h 1191"/>
              <a:gd name="T110" fmla="*/ 196 w 1687"/>
              <a:gd name="T111" fmla="*/ 1020 h 1191"/>
              <a:gd name="T112" fmla="*/ 248 w 1687"/>
              <a:gd name="T113" fmla="*/ 981 h 1191"/>
              <a:gd name="T114" fmla="*/ 326 w 1687"/>
              <a:gd name="T115" fmla="*/ 889 h 1191"/>
              <a:gd name="T116" fmla="*/ 366 w 1687"/>
              <a:gd name="T117" fmla="*/ 850 h 1191"/>
              <a:gd name="T118" fmla="*/ 418 w 1687"/>
              <a:gd name="T119" fmla="*/ 850 h 1191"/>
              <a:gd name="T120" fmla="*/ 353 w 1687"/>
              <a:gd name="T121" fmla="*/ 771 h 1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687" h="1191">
                <a:moveTo>
                  <a:pt x="248" y="641"/>
                </a:moveTo>
                <a:lnTo>
                  <a:pt x="209" y="680"/>
                </a:lnTo>
                <a:lnTo>
                  <a:pt x="183" y="759"/>
                </a:lnTo>
                <a:lnTo>
                  <a:pt x="104" y="680"/>
                </a:lnTo>
                <a:lnTo>
                  <a:pt x="13" y="667"/>
                </a:lnTo>
                <a:lnTo>
                  <a:pt x="0" y="654"/>
                </a:lnTo>
                <a:lnTo>
                  <a:pt x="52" y="628"/>
                </a:lnTo>
                <a:lnTo>
                  <a:pt x="104" y="628"/>
                </a:lnTo>
                <a:lnTo>
                  <a:pt x="156" y="562"/>
                </a:lnTo>
                <a:lnTo>
                  <a:pt x="196" y="602"/>
                </a:lnTo>
                <a:lnTo>
                  <a:pt x="248" y="641"/>
                </a:lnTo>
                <a:close/>
                <a:moveTo>
                  <a:pt x="1569" y="732"/>
                </a:moveTo>
                <a:lnTo>
                  <a:pt x="1451" y="445"/>
                </a:lnTo>
                <a:lnTo>
                  <a:pt x="1464" y="157"/>
                </a:lnTo>
                <a:lnTo>
                  <a:pt x="1582" y="13"/>
                </a:lnTo>
                <a:lnTo>
                  <a:pt x="1464" y="0"/>
                </a:lnTo>
                <a:lnTo>
                  <a:pt x="1333" y="65"/>
                </a:lnTo>
                <a:lnTo>
                  <a:pt x="1111" y="52"/>
                </a:lnTo>
                <a:lnTo>
                  <a:pt x="863" y="79"/>
                </a:lnTo>
                <a:lnTo>
                  <a:pt x="849" y="131"/>
                </a:lnTo>
                <a:lnTo>
                  <a:pt x="679" y="183"/>
                </a:lnTo>
                <a:lnTo>
                  <a:pt x="653" y="209"/>
                </a:lnTo>
                <a:lnTo>
                  <a:pt x="470" y="366"/>
                </a:lnTo>
                <a:lnTo>
                  <a:pt x="366" y="405"/>
                </a:lnTo>
                <a:lnTo>
                  <a:pt x="379" y="523"/>
                </a:lnTo>
                <a:lnTo>
                  <a:pt x="405" y="641"/>
                </a:lnTo>
                <a:lnTo>
                  <a:pt x="457" y="667"/>
                </a:lnTo>
                <a:lnTo>
                  <a:pt x="457" y="719"/>
                </a:lnTo>
                <a:lnTo>
                  <a:pt x="614" y="876"/>
                </a:lnTo>
                <a:lnTo>
                  <a:pt x="666" y="824"/>
                </a:lnTo>
                <a:lnTo>
                  <a:pt x="758" y="797"/>
                </a:lnTo>
                <a:lnTo>
                  <a:pt x="732" y="1125"/>
                </a:lnTo>
                <a:lnTo>
                  <a:pt x="902" y="941"/>
                </a:lnTo>
                <a:lnTo>
                  <a:pt x="1242" y="954"/>
                </a:lnTo>
                <a:lnTo>
                  <a:pt x="1255" y="1046"/>
                </a:lnTo>
                <a:lnTo>
                  <a:pt x="1412" y="1085"/>
                </a:lnTo>
                <a:lnTo>
                  <a:pt x="1490" y="1033"/>
                </a:lnTo>
                <a:lnTo>
                  <a:pt x="1621" y="1007"/>
                </a:lnTo>
                <a:lnTo>
                  <a:pt x="1686" y="811"/>
                </a:lnTo>
                <a:lnTo>
                  <a:pt x="1569" y="732"/>
                </a:lnTo>
                <a:close/>
                <a:moveTo>
                  <a:pt x="353" y="771"/>
                </a:moveTo>
                <a:lnTo>
                  <a:pt x="326" y="824"/>
                </a:lnTo>
                <a:lnTo>
                  <a:pt x="300" y="797"/>
                </a:lnTo>
                <a:lnTo>
                  <a:pt x="209" y="797"/>
                </a:lnTo>
                <a:lnTo>
                  <a:pt x="143" y="837"/>
                </a:lnTo>
                <a:lnTo>
                  <a:pt x="78" y="863"/>
                </a:lnTo>
                <a:lnTo>
                  <a:pt x="65" y="902"/>
                </a:lnTo>
                <a:lnTo>
                  <a:pt x="0" y="902"/>
                </a:lnTo>
                <a:lnTo>
                  <a:pt x="26" y="981"/>
                </a:lnTo>
                <a:lnTo>
                  <a:pt x="13" y="1020"/>
                </a:lnTo>
                <a:lnTo>
                  <a:pt x="104" y="1046"/>
                </a:lnTo>
                <a:lnTo>
                  <a:pt x="104" y="1098"/>
                </a:lnTo>
                <a:lnTo>
                  <a:pt x="65" y="1177"/>
                </a:lnTo>
                <a:lnTo>
                  <a:pt x="143" y="1190"/>
                </a:lnTo>
                <a:lnTo>
                  <a:pt x="156" y="1072"/>
                </a:lnTo>
                <a:lnTo>
                  <a:pt x="196" y="1020"/>
                </a:lnTo>
                <a:lnTo>
                  <a:pt x="248" y="981"/>
                </a:lnTo>
                <a:lnTo>
                  <a:pt x="326" y="889"/>
                </a:lnTo>
                <a:lnTo>
                  <a:pt x="366" y="850"/>
                </a:lnTo>
                <a:lnTo>
                  <a:pt x="418" y="850"/>
                </a:lnTo>
                <a:lnTo>
                  <a:pt x="353" y="771"/>
                </a:lnTo>
                <a:close/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0" name="Freeform 32">
            <a:extLst>
              <a:ext uri="{FF2B5EF4-FFF2-40B4-BE49-F238E27FC236}">
                <a16:creationId xmlns:a16="http://schemas.microsoft.com/office/drawing/2014/main" id="{364F80C5-9D48-F364-AC05-0ABE4126A6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9497" y="5264021"/>
            <a:ext cx="4635" cy="9271"/>
          </a:xfrm>
          <a:custGeom>
            <a:avLst/>
            <a:gdLst>
              <a:gd name="T0" fmla="*/ 0 w 15"/>
              <a:gd name="T1" fmla="*/ 14 h 28"/>
              <a:gd name="T2" fmla="*/ 14 w 15"/>
              <a:gd name="T3" fmla="*/ 27 h 28"/>
              <a:gd name="T4" fmla="*/ 14 w 15"/>
              <a:gd name="T5" fmla="*/ 14 h 28"/>
              <a:gd name="T6" fmla="*/ 14 w 15"/>
              <a:gd name="T7" fmla="*/ 0 h 28"/>
              <a:gd name="T8" fmla="*/ 14 w 15"/>
              <a:gd name="T9" fmla="*/ 0 h 28"/>
              <a:gd name="T10" fmla="*/ 0 w 15"/>
              <a:gd name="T11" fmla="*/ 14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5" h="28">
                <a:moveTo>
                  <a:pt x="0" y="14"/>
                </a:moveTo>
                <a:lnTo>
                  <a:pt x="14" y="27"/>
                </a:lnTo>
                <a:lnTo>
                  <a:pt x="14" y="14"/>
                </a:lnTo>
                <a:lnTo>
                  <a:pt x="14" y="0"/>
                </a:lnTo>
                <a:lnTo>
                  <a:pt x="14" y="0"/>
                </a:lnTo>
                <a:lnTo>
                  <a:pt x="0" y="14"/>
                </a:lnTo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2" name="Freeform 34">
            <a:extLst>
              <a:ext uri="{FF2B5EF4-FFF2-40B4-BE49-F238E27FC236}">
                <a16:creationId xmlns:a16="http://schemas.microsoft.com/office/drawing/2014/main" id="{F59B6D1C-B935-FB80-94A6-3E92A4E942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86104" y="4720167"/>
            <a:ext cx="403253" cy="275016"/>
          </a:xfrm>
          <a:custGeom>
            <a:avLst/>
            <a:gdLst>
              <a:gd name="T0" fmla="*/ 1150 w 1151"/>
              <a:gd name="T1" fmla="*/ 157 h 785"/>
              <a:gd name="T2" fmla="*/ 1045 w 1151"/>
              <a:gd name="T3" fmla="*/ 248 h 785"/>
              <a:gd name="T4" fmla="*/ 915 w 1151"/>
              <a:gd name="T5" fmla="*/ 300 h 785"/>
              <a:gd name="T6" fmla="*/ 901 w 1151"/>
              <a:gd name="T7" fmla="*/ 483 h 785"/>
              <a:gd name="T8" fmla="*/ 810 w 1151"/>
              <a:gd name="T9" fmla="*/ 562 h 785"/>
              <a:gd name="T10" fmla="*/ 797 w 1151"/>
              <a:gd name="T11" fmla="*/ 693 h 785"/>
              <a:gd name="T12" fmla="*/ 744 w 1151"/>
              <a:gd name="T13" fmla="*/ 732 h 785"/>
              <a:gd name="T14" fmla="*/ 653 w 1151"/>
              <a:gd name="T15" fmla="*/ 719 h 785"/>
              <a:gd name="T16" fmla="*/ 561 w 1151"/>
              <a:gd name="T17" fmla="*/ 732 h 785"/>
              <a:gd name="T18" fmla="*/ 522 w 1151"/>
              <a:gd name="T19" fmla="*/ 640 h 785"/>
              <a:gd name="T20" fmla="*/ 404 w 1151"/>
              <a:gd name="T21" fmla="*/ 745 h 785"/>
              <a:gd name="T22" fmla="*/ 300 w 1151"/>
              <a:gd name="T23" fmla="*/ 784 h 785"/>
              <a:gd name="T24" fmla="*/ 118 w 1151"/>
              <a:gd name="T25" fmla="*/ 784 h 785"/>
              <a:gd name="T26" fmla="*/ 183 w 1151"/>
              <a:gd name="T27" fmla="*/ 732 h 785"/>
              <a:gd name="T28" fmla="*/ 235 w 1151"/>
              <a:gd name="T29" fmla="*/ 719 h 785"/>
              <a:gd name="T30" fmla="*/ 195 w 1151"/>
              <a:gd name="T31" fmla="*/ 640 h 785"/>
              <a:gd name="T32" fmla="*/ 52 w 1151"/>
              <a:gd name="T33" fmla="*/ 549 h 785"/>
              <a:gd name="T34" fmla="*/ 118 w 1151"/>
              <a:gd name="T35" fmla="*/ 457 h 785"/>
              <a:gd name="T36" fmla="*/ 0 w 1151"/>
              <a:gd name="T37" fmla="*/ 431 h 785"/>
              <a:gd name="T38" fmla="*/ 131 w 1151"/>
              <a:gd name="T39" fmla="*/ 274 h 785"/>
              <a:gd name="T40" fmla="*/ 430 w 1151"/>
              <a:gd name="T41" fmla="*/ 287 h 785"/>
              <a:gd name="T42" fmla="*/ 587 w 1151"/>
              <a:gd name="T43" fmla="*/ 143 h 785"/>
              <a:gd name="T44" fmla="*/ 771 w 1151"/>
              <a:gd name="T45" fmla="*/ 157 h 785"/>
              <a:gd name="T46" fmla="*/ 849 w 1151"/>
              <a:gd name="T47" fmla="*/ 91 h 785"/>
              <a:gd name="T48" fmla="*/ 967 w 1151"/>
              <a:gd name="T49" fmla="*/ 91 h 785"/>
              <a:gd name="T50" fmla="*/ 940 w 1151"/>
              <a:gd name="T51" fmla="*/ 13 h 785"/>
              <a:gd name="T52" fmla="*/ 993 w 1151"/>
              <a:gd name="T53" fmla="*/ 0 h 785"/>
              <a:gd name="T54" fmla="*/ 1058 w 1151"/>
              <a:gd name="T55" fmla="*/ 0 h 785"/>
              <a:gd name="T56" fmla="*/ 1150 w 1151"/>
              <a:gd name="T57" fmla="*/ 157 h 7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151" h="785">
                <a:moveTo>
                  <a:pt x="1150" y="157"/>
                </a:moveTo>
                <a:lnTo>
                  <a:pt x="1045" y="248"/>
                </a:lnTo>
                <a:lnTo>
                  <a:pt x="915" y="300"/>
                </a:lnTo>
                <a:lnTo>
                  <a:pt x="901" y="483"/>
                </a:lnTo>
                <a:lnTo>
                  <a:pt x="810" y="562"/>
                </a:lnTo>
                <a:lnTo>
                  <a:pt x="797" y="693"/>
                </a:lnTo>
                <a:lnTo>
                  <a:pt x="744" y="732"/>
                </a:lnTo>
                <a:lnTo>
                  <a:pt x="653" y="719"/>
                </a:lnTo>
                <a:lnTo>
                  <a:pt x="561" y="732"/>
                </a:lnTo>
                <a:lnTo>
                  <a:pt x="522" y="640"/>
                </a:lnTo>
                <a:lnTo>
                  <a:pt x="404" y="745"/>
                </a:lnTo>
                <a:lnTo>
                  <a:pt x="300" y="784"/>
                </a:lnTo>
                <a:lnTo>
                  <a:pt x="118" y="784"/>
                </a:lnTo>
                <a:lnTo>
                  <a:pt x="183" y="732"/>
                </a:lnTo>
                <a:lnTo>
                  <a:pt x="235" y="719"/>
                </a:lnTo>
                <a:lnTo>
                  <a:pt x="195" y="640"/>
                </a:lnTo>
                <a:lnTo>
                  <a:pt x="52" y="549"/>
                </a:lnTo>
                <a:lnTo>
                  <a:pt x="118" y="457"/>
                </a:lnTo>
                <a:lnTo>
                  <a:pt x="0" y="431"/>
                </a:lnTo>
                <a:lnTo>
                  <a:pt x="131" y="274"/>
                </a:lnTo>
                <a:lnTo>
                  <a:pt x="430" y="287"/>
                </a:lnTo>
                <a:lnTo>
                  <a:pt x="587" y="143"/>
                </a:lnTo>
                <a:lnTo>
                  <a:pt x="771" y="157"/>
                </a:lnTo>
                <a:lnTo>
                  <a:pt x="849" y="91"/>
                </a:lnTo>
                <a:lnTo>
                  <a:pt x="967" y="91"/>
                </a:lnTo>
                <a:lnTo>
                  <a:pt x="940" y="13"/>
                </a:lnTo>
                <a:lnTo>
                  <a:pt x="993" y="0"/>
                </a:lnTo>
                <a:lnTo>
                  <a:pt x="1058" y="0"/>
                </a:lnTo>
                <a:lnTo>
                  <a:pt x="1150" y="157"/>
                </a:lnTo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3" name="Freeform 35">
            <a:extLst>
              <a:ext uri="{FF2B5EF4-FFF2-40B4-BE49-F238E27FC236}">
                <a16:creationId xmlns:a16="http://schemas.microsoft.com/office/drawing/2014/main" id="{52314CF8-E4B5-5C42-43C0-778CDEE6D6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9104" y="4999819"/>
            <a:ext cx="503681" cy="458876"/>
          </a:xfrm>
          <a:custGeom>
            <a:avLst/>
            <a:gdLst>
              <a:gd name="T0" fmla="*/ 1360 w 1439"/>
              <a:gd name="T1" fmla="*/ 497 h 1309"/>
              <a:gd name="T2" fmla="*/ 1294 w 1439"/>
              <a:gd name="T3" fmla="*/ 510 h 1309"/>
              <a:gd name="T4" fmla="*/ 1333 w 1439"/>
              <a:gd name="T5" fmla="*/ 628 h 1309"/>
              <a:gd name="T6" fmla="*/ 1373 w 1439"/>
              <a:gd name="T7" fmla="*/ 654 h 1309"/>
              <a:gd name="T8" fmla="*/ 1281 w 1439"/>
              <a:gd name="T9" fmla="*/ 693 h 1309"/>
              <a:gd name="T10" fmla="*/ 1360 w 1439"/>
              <a:gd name="T11" fmla="*/ 785 h 1309"/>
              <a:gd name="T12" fmla="*/ 1216 w 1439"/>
              <a:gd name="T13" fmla="*/ 732 h 1309"/>
              <a:gd name="T14" fmla="*/ 1124 w 1439"/>
              <a:gd name="T15" fmla="*/ 758 h 1309"/>
              <a:gd name="T16" fmla="*/ 1163 w 1439"/>
              <a:gd name="T17" fmla="*/ 915 h 1309"/>
              <a:gd name="T18" fmla="*/ 1242 w 1439"/>
              <a:gd name="T19" fmla="*/ 1007 h 1309"/>
              <a:gd name="T20" fmla="*/ 1190 w 1439"/>
              <a:gd name="T21" fmla="*/ 1059 h 1309"/>
              <a:gd name="T22" fmla="*/ 1203 w 1439"/>
              <a:gd name="T23" fmla="*/ 1216 h 1309"/>
              <a:gd name="T24" fmla="*/ 1137 w 1439"/>
              <a:gd name="T25" fmla="*/ 1308 h 1309"/>
              <a:gd name="T26" fmla="*/ 1059 w 1439"/>
              <a:gd name="T27" fmla="*/ 1242 h 1309"/>
              <a:gd name="T28" fmla="*/ 876 w 1439"/>
              <a:gd name="T29" fmla="*/ 1151 h 1309"/>
              <a:gd name="T30" fmla="*/ 797 w 1439"/>
              <a:gd name="T31" fmla="*/ 1177 h 1309"/>
              <a:gd name="T32" fmla="*/ 758 w 1439"/>
              <a:gd name="T33" fmla="*/ 1151 h 1309"/>
              <a:gd name="T34" fmla="*/ 797 w 1439"/>
              <a:gd name="T35" fmla="*/ 1072 h 1309"/>
              <a:gd name="T36" fmla="*/ 693 w 1439"/>
              <a:gd name="T37" fmla="*/ 915 h 1309"/>
              <a:gd name="T38" fmla="*/ 536 w 1439"/>
              <a:gd name="T39" fmla="*/ 863 h 1309"/>
              <a:gd name="T40" fmla="*/ 248 w 1439"/>
              <a:gd name="T41" fmla="*/ 588 h 1309"/>
              <a:gd name="T42" fmla="*/ 0 w 1439"/>
              <a:gd name="T43" fmla="*/ 222 h 1309"/>
              <a:gd name="T44" fmla="*/ 39 w 1439"/>
              <a:gd name="T45" fmla="*/ 52 h 1309"/>
              <a:gd name="T46" fmla="*/ 91 w 1439"/>
              <a:gd name="T47" fmla="*/ 52 h 1309"/>
              <a:gd name="T48" fmla="*/ 130 w 1439"/>
              <a:gd name="T49" fmla="*/ 105 h 1309"/>
              <a:gd name="T50" fmla="*/ 170 w 1439"/>
              <a:gd name="T51" fmla="*/ 118 h 1309"/>
              <a:gd name="T52" fmla="*/ 222 w 1439"/>
              <a:gd name="T53" fmla="*/ 52 h 1309"/>
              <a:gd name="T54" fmla="*/ 379 w 1439"/>
              <a:gd name="T55" fmla="*/ 13 h 1309"/>
              <a:gd name="T56" fmla="*/ 719 w 1439"/>
              <a:gd name="T57" fmla="*/ 52 h 1309"/>
              <a:gd name="T58" fmla="*/ 797 w 1439"/>
              <a:gd name="T59" fmla="*/ 0 h 1309"/>
              <a:gd name="T60" fmla="*/ 1059 w 1439"/>
              <a:gd name="T61" fmla="*/ 0 h 1309"/>
              <a:gd name="T62" fmla="*/ 1124 w 1439"/>
              <a:gd name="T63" fmla="*/ 105 h 1309"/>
              <a:gd name="T64" fmla="*/ 1294 w 1439"/>
              <a:gd name="T65" fmla="*/ 40 h 1309"/>
              <a:gd name="T66" fmla="*/ 1320 w 1439"/>
              <a:gd name="T67" fmla="*/ 105 h 1309"/>
              <a:gd name="T68" fmla="*/ 1255 w 1439"/>
              <a:gd name="T69" fmla="*/ 301 h 1309"/>
              <a:gd name="T70" fmla="*/ 1399 w 1439"/>
              <a:gd name="T71" fmla="*/ 392 h 1309"/>
              <a:gd name="T72" fmla="*/ 1425 w 1439"/>
              <a:gd name="T73" fmla="*/ 445 h 1309"/>
              <a:gd name="T74" fmla="*/ 1438 w 1439"/>
              <a:gd name="T75" fmla="*/ 523 h 1309"/>
              <a:gd name="T76" fmla="*/ 1373 w 1439"/>
              <a:gd name="T77" fmla="*/ 536 h 1309"/>
              <a:gd name="T78" fmla="*/ 1360 w 1439"/>
              <a:gd name="T79" fmla="*/ 497 h 1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439" h="1309">
                <a:moveTo>
                  <a:pt x="1360" y="497"/>
                </a:moveTo>
                <a:lnTo>
                  <a:pt x="1294" y="510"/>
                </a:lnTo>
                <a:lnTo>
                  <a:pt x="1333" y="628"/>
                </a:lnTo>
                <a:lnTo>
                  <a:pt x="1373" y="654"/>
                </a:lnTo>
                <a:lnTo>
                  <a:pt x="1281" y="693"/>
                </a:lnTo>
                <a:lnTo>
                  <a:pt x="1360" y="785"/>
                </a:lnTo>
                <a:lnTo>
                  <a:pt x="1216" y="732"/>
                </a:lnTo>
                <a:lnTo>
                  <a:pt x="1124" y="758"/>
                </a:lnTo>
                <a:lnTo>
                  <a:pt x="1163" y="915"/>
                </a:lnTo>
                <a:lnTo>
                  <a:pt x="1242" y="1007"/>
                </a:lnTo>
                <a:lnTo>
                  <a:pt x="1190" y="1059"/>
                </a:lnTo>
                <a:lnTo>
                  <a:pt x="1203" y="1216"/>
                </a:lnTo>
                <a:lnTo>
                  <a:pt x="1137" y="1308"/>
                </a:lnTo>
                <a:lnTo>
                  <a:pt x="1059" y="1242"/>
                </a:lnTo>
                <a:lnTo>
                  <a:pt x="876" y="1151"/>
                </a:lnTo>
                <a:lnTo>
                  <a:pt x="797" y="1177"/>
                </a:lnTo>
                <a:lnTo>
                  <a:pt x="758" y="1151"/>
                </a:lnTo>
                <a:lnTo>
                  <a:pt x="797" y="1072"/>
                </a:lnTo>
                <a:lnTo>
                  <a:pt x="693" y="915"/>
                </a:lnTo>
                <a:lnTo>
                  <a:pt x="536" y="863"/>
                </a:lnTo>
                <a:lnTo>
                  <a:pt x="248" y="588"/>
                </a:lnTo>
                <a:lnTo>
                  <a:pt x="0" y="222"/>
                </a:lnTo>
                <a:lnTo>
                  <a:pt x="39" y="52"/>
                </a:lnTo>
                <a:lnTo>
                  <a:pt x="91" y="52"/>
                </a:lnTo>
                <a:lnTo>
                  <a:pt x="130" y="105"/>
                </a:lnTo>
                <a:lnTo>
                  <a:pt x="170" y="118"/>
                </a:lnTo>
                <a:lnTo>
                  <a:pt x="222" y="52"/>
                </a:lnTo>
                <a:lnTo>
                  <a:pt x="379" y="13"/>
                </a:lnTo>
                <a:lnTo>
                  <a:pt x="719" y="52"/>
                </a:lnTo>
                <a:lnTo>
                  <a:pt x="797" y="0"/>
                </a:lnTo>
                <a:lnTo>
                  <a:pt x="1059" y="0"/>
                </a:lnTo>
                <a:lnTo>
                  <a:pt x="1124" y="105"/>
                </a:lnTo>
                <a:lnTo>
                  <a:pt x="1294" y="40"/>
                </a:lnTo>
                <a:lnTo>
                  <a:pt x="1320" y="105"/>
                </a:lnTo>
                <a:lnTo>
                  <a:pt x="1255" y="301"/>
                </a:lnTo>
                <a:lnTo>
                  <a:pt x="1399" y="392"/>
                </a:lnTo>
                <a:lnTo>
                  <a:pt x="1425" y="445"/>
                </a:lnTo>
                <a:lnTo>
                  <a:pt x="1438" y="523"/>
                </a:lnTo>
                <a:lnTo>
                  <a:pt x="1373" y="536"/>
                </a:lnTo>
                <a:lnTo>
                  <a:pt x="1360" y="497"/>
                </a:lnTo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4" name="Freeform 36">
            <a:extLst>
              <a:ext uri="{FF2B5EF4-FFF2-40B4-BE49-F238E27FC236}">
                <a16:creationId xmlns:a16="http://schemas.microsoft.com/office/drawing/2014/main" id="{5958CF4D-2C38-A024-0BCF-881DDA588E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38274" y="5420070"/>
            <a:ext cx="353813" cy="302828"/>
          </a:xfrm>
          <a:custGeom>
            <a:avLst/>
            <a:gdLst>
              <a:gd name="T0" fmla="*/ 916 w 1008"/>
              <a:gd name="T1" fmla="*/ 510 h 864"/>
              <a:gd name="T2" fmla="*/ 916 w 1008"/>
              <a:gd name="T3" fmla="*/ 549 h 864"/>
              <a:gd name="T4" fmla="*/ 772 w 1008"/>
              <a:gd name="T5" fmla="*/ 628 h 864"/>
              <a:gd name="T6" fmla="*/ 641 w 1008"/>
              <a:gd name="T7" fmla="*/ 628 h 864"/>
              <a:gd name="T8" fmla="*/ 549 w 1008"/>
              <a:gd name="T9" fmla="*/ 772 h 864"/>
              <a:gd name="T10" fmla="*/ 471 w 1008"/>
              <a:gd name="T11" fmla="*/ 798 h 864"/>
              <a:gd name="T12" fmla="*/ 406 w 1008"/>
              <a:gd name="T13" fmla="*/ 811 h 864"/>
              <a:gd name="T14" fmla="*/ 262 w 1008"/>
              <a:gd name="T15" fmla="*/ 863 h 864"/>
              <a:gd name="T16" fmla="*/ 170 w 1008"/>
              <a:gd name="T17" fmla="*/ 798 h 864"/>
              <a:gd name="T18" fmla="*/ 118 w 1008"/>
              <a:gd name="T19" fmla="*/ 772 h 864"/>
              <a:gd name="T20" fmla="*/ 39 w 1008"/>
              <a:gd name="T21" fmla="*/ 654 h 864"/>
              <a:gd name="T22" fmla="*/ 39 w 1008"/>
              <a:gd name="T23" fmla="*/ 575 h 864"/>
              <a:gd name="T24" fmla="*/ 0 w 1008"/>
              <a:gd name="T25" fmla="*/ 406 h 864"/>
              <a:gd name="T26" fmla="*/ 157 w 1008"/>
              <a:gd name="T27" fmla="*/ 366 h 864"/>
              <a:gd name="T28" fmla="*/ 223 w 1008"/>
              <a:gd name="T29" fmla="*/ 196 h 864"/>
              <a:gd name="T30" fmla="*/ 314 w 1008"/>
              <a:gd name="T31" fmla="*/ 144 h 864"/>
              <a:gd name="T32" fmla="*/ 380 w 1008"/>
              <a:gd name="T33" fmla="*/ 105 h 864"/>
              <a:gd name="T34" fmla="*/ 380 w 1008"/>
              <a:gd name="T35" fmla="*/ 52 h 864"/>
              <a:gd name="T36" fmla="*/ 432 w 1008"/>
              <a:gd name="T37" fmla="*/ 26 h 864"/>
              <a:gd name="T38" fmla="*/ 576 w 1008"/>
              <a:gd name="T39" fmla="*/ 39 h 864"/>
              <a:gd name="T40" fmla="*/ 680 w 1008"/>
              <a:gd name="T41" fmla="*/ 0 h 864"/>
              <a:gd name="T42" fmla="*/ 719 w 1008"/>
              <a:gd name="T43" fmla="*/ 65 h 864"/>
              <a:gd name="T44" fmla="*/ 876 w 1008"/>
              <a:gd name="T45" fmla="*/ 118 h 864"/>
              <a:gd name="T46" fmla="*/ 968 w 1008"/>
              <a:gd name="T47" fmla="*/ 288 h 864"/>
              <a:gd name="T48" fmla="*/ 1007 w 1008"/>
              <a:gd name="T49" fmla="*/ 471 h 864"/>
              <a:gd name="T50" fmla="*/ 916 w 1008"/>
              <a:gd name="T51" fmla="*/ 510 h 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008" h="864">
                <a:moveTo>
                  <a:pt x="916" y="510"/>
                </a:moveTo>
                <a:lnTo>
                  <a:pt x="916" y="549"/>
                </a:lnTo>
                <a:lnTo>
                  <a:pt x="772" y="628"/>
                </a:lnTo>
                <a:lnTo>
                  <a:pt x="641" y="628"/>
                </a:lnTo>
                <a:lnTo>
                  <a:pt x="549" y="772"/>
                </a:lnTo>
                <a:lnTo>
                  <a:pt x="471" y="798"/>
                </a:lnTo>
                <a:lnTo>
                  <a:pt x="406" y="811"/>
                </a:lnTo>
                <a:lnTo>
                  <a:pt x="262" y="863"/>
                </a:lnTo>
                <a:lnTo>
                  <a:pt x="170" y="798"/>
                </a:lnTo>
                <a:lnTo>
                  <a:pt x="118" y="772"/>
                </a:lnTo>
                <a:lnTo>
                  <a:pt x="39" y="654"/>
                </a:lnTo>
                <a:lnTo>
                  <a:pt x="39" y="575"/>
                </a:lnTo>
                <a:lnTo>
                  <a:pt x="0" y="406"/>
                </a:lnTo>
                <a:lnTo>
                  <a:pt x="157" y="366"/>
                </a:lnTo>
                <a:lnTo>
                  <a:pt x="223" y="196"/>
                </a:lnTo>
                <a:lnTo>
                  <a:pt x="314" y="144"/>
                </a:lnTo>
                <a:lnTo>
                  <a:pt x="380" y="105"/>
                </a:lnTo>
                <a:lnTo>
                  <a:pt x="380" y="52"/>
                </a:lnTo>
                <a:lnTo>
                  <a:pt x="432" y="26"/>
                </a:lnTo>
                <a:lnTo>
                  <a:pt x="576" y="39"/>
                </a:lnTo>
                <a:lnTo>
                  <a:pt x="680" y="0"/>
                </a:lnTo>
                <a:lnTo>
                  <a:pt x="719" y="65"/>
                </a:lnTo>
                <a:lnTo>
                  <a:pt x="876" y="118"/>
                </a:lnTo>
                <a:lnTo>
                  <a:pt x="968" y="288"/>
                </a:lnTo>
                <a:lnTo>
                  <a:pt x="1007" y="471"/>
                </a:lnTo>
                <a:lnTo>
                  <a:pt x="916" y="510"/>
                </a:lnTo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5" name="Freeform 37">
            <a:extLst>
              <a:ext uri="{FF2B5EF4-FFF2-40B4-BE49-F238E27FC236}">
                <a16:creationId xmlns:a16="http://schemas.microsoft.com/office/drawing/2014/main" id="{D83772DD-7766-C4AE-6CD6-639C48E886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8406" y="4214942"/>
            <a:ext cx="1223668" cy="893031"/>
          </a:xfrm>
          <a:custGeom>
            <a:avLst/>
            <a:gdLst>
              <a:gd name="T0" fmla="*/ 3491 w 3492"/>
              <a:gd name="T1" fmla="*/ 1452 h 2551"/>
              <a:gd name="T2" fmla="*/ 3373 w 3492"/>
              <a:gd name="T3" fmla="*/ 1530 h 2551"/>
              <a:gd name="T4" fmla="*/ 3295 w 3492"/>
              <a:gd name="T5" fmla="*/ 1596 h 2551"/>
              <a:gd name="T6" fmla="*/ 3282 w 3492"/>
              <a:gd name="T7" fmla="*/ 1465 h 2551"/>
              <a:gd name="T8" fmla="*/ 3203 w 3492"/>
              <a:gd name="T9" fmla="*/ 1465 h 2551"/>
              <a:gd name="T10" fmla="*/ 3203 w 3492"/>
              <a:gd name="T11" fmla="*/ 1648 h 2551"/>
              <a:gd name="T12" fmla="*/ 3256 w 3492"/>
              <a:gd name="T13" fmla="*/ 1700 h 2551"/>
              <a:gd name="T14" fmla="*/ 3203 w 3492"/>
              <a:gd name="T15" fmla="*/ 1857 h 2551"/>
              <a:gd name="T16" fmla="*/ 3269 w 3492"/>
              <a:gd name="T17" fmla="*/ 2145 h 2551"/>
              <a:gd name="T18" fmla="*/ 3125 w 3492"/>
              <a:gd name="T19" fmla="*/ 2171 h 2551"/>
              <a:gd name="T20" fmla="*/ 3046 w 3492"/>
              <a:gd name="T21" fmla="*/ 2145 h 2551"/>
              <a:gd name="T22" fmla="*/ 2981 w 3492"/>
              <a:gd name="T23" fmla="*/ 2105 h 2551"/>
              <a:gd name="T24" fmla="*/ 2876 w 3492"/>
              <a:gd name="T25" fmla="*/ 2105 h 2551"/>
              <a:gd name="T26" fmla="*/ 2693 w 3492"/>
              <a:gd name="T27" fmla="*/ 2066 h 2551"/>
              <a:gd name="T28" fmla="*/ 2288 w 3492"/>
              <a:gd name="T29" fmla="*/ 2262 h 2551"/>
              <a:gd name="T30" fmla="*/ 2223 w 3492"/>
              <a:gd name="T31" fmla="*/ 2445 h 2551"/>
              <a:gd name="T32" fmla="*/ 2105 w 3492"/>
              <a:gd name="T33" fmla="*/ 2498 h 2551"/>
              <a:gd name="T34" fmla="*/ 1844 w 3492"/>
              <a:gd name="T35" fmla="*/ 2498 h 2551"/>
              <a:gd name="T36" fmla="*/ 1673 w 3492"/>
              <a:gd name="T37" fmla="*/ 2550 h 2551"/>
              <a:gd name="T38" fmla="*/ 1360 w 3492"/>
              <a:gd name="T39" fmla="*/ 2537 h 2551"/>
              <a:gd name="T40" fmla="*/ 1137 w 3492"/>
              <a:gd name="T41" fmla="*/ 2550 h 2551"/>
              <a:gd name="T42" fmla="*/ 1150 w 3492"/>
              <a:gd name="T43" fmla="*/ 2445 h 2551"/>
              <a:gd name="T44" fmla="*/ 993 w 3492"/>
              <a:gd name="T45" fmla="*/ 2393 h 2551"/>
              <a:gd name="T46" fmla="*/ 941 w 3492"/>
              <a:gd name="T47" fmla="*/ 2314 h 2551"/>
              <a:gd name="T48" fmla="*/ 980 w 3492"/>
              <a:gd name="T49" fmla="*/ 2262 h 2551"/>
              <a:gd name="T50" fmla="*/ 980 w 3492"/>
              <a:gd name="T51" fmla="*/ 2210 h 2551"/>
              <a:gd name="T52" fmla="*/ 850 w 3492"/>
              <a:gd name="T53" fmla="*/ 2210 h 2551"/>
              <a:gd name="T54" fmla="*/ 771 w 3492"/>
              <a:gd name="T55" fmla="*/ 2314 h 2551"/>
              <a:gd name="T56" fmla="*/ 732 w 3492"/>
              <a:gd name="T57" fmla="*/ 2276 h 2551"/>
              <a:gd name="T58" fmla="*/ 536 w 3492"/>
              <a:gd name="T59" fmla="*/ 2223 h 2551"/>
              <a:gd name="T60" fmla="*/ 497 w 3492"/>
              <a:gd name="T61" fmla="*/ 2040 h 2551"/>
              <a:gd name="T62" fmla="*/ 222 w 3492"/>
              <a:gd name="T63" fmla="*/ 1896 h 2551"/>
              <a:gd name="T64" fmla="*/ 209 w 3492"/>
              <a:gd name="T65" fmla="*/ 1778 h 2551"/>
              <a:gd name="T66" fmla="*/ 39 w 3492"/>
              <a:gd name="T67" fmla="*/ 1700 h 2551"/>
              <a:gd name="T68" fmla="*/ 0 w 3492"/>
              <a:gd name="T69" fmla="*/ 1596 h 2551"/>
              <a:gd name="T70" fmla="*/ 104 w 3492"/>
              <a:gd name="T71" fmla="*/ 1569 h 2551"/>
              <a:gd name="T72" fmla="*/ 118 w 3492"/>
              <a:gd name="T73" fmla="*/ 1504 h 2551"/>
              <a:gd name="T74" fmla="*/ 235 w 3492"/>
              <a:gd name="T75" fmla="*/ 1491 h 2551"/>
              <a:gd name="T76" fmla="*/ 418 w 3492"/>
              <a:gd name="T77" fmla="*/ 929 h 2551"/>
              <a:gd name="T78" fmla="*/ 470 w 3492"/>
              <a:gd name="T79" fmla="*/ 837 h 2551"/>
              <a:gd name="T80" fmla="*/ 457 w 3492"/>
              <a:gd name="T81" fmla="*/ 772 h 2551"/>
              <a:gd name="T82" fmla="*/ 536 w 3492"/>
              <a:gd name="T83" fmla="*/ 654 h 2551"/>
              <a:gd name="T84" fmla="*/ 680 w 3492"/>
              <a:gd name="T85" fmla="*/ 575 h 2551"/>
              <a:gd name="T86" fmla="*/ 719 w 3492"/>
              <a:gd name="T87" fmla="*/ 458 h 2551"/>
              <a:gd name="T88" fmla="*/ 876 w 3492"/>
              <a:gd name="T89" fmla="*/ 406 h 2551"/>
              <a:gd name="T90" fmla="*/ 1307 w 3492"/>
              <a:gd name="T91" fmla="*/ 366 h 2551"/>
              <a:gd name="T92" fmla="*/ 1425 w 3492"/>
              <a:gd name="T93" fmla="*/ 471 h 2551"/>
              <a:gd name="T94" fmla="*/ 1582 w 3492"/>
              <a:gd name="T95" fmla="*/ 301 h 2551"/>
              <a:gd name="T96" fmla="*/ 1844 w 3492"/>
              <a:gd name="T97" fmla="*/ 196 h 2551"/>
              <a:gd name="T98" fmla="*/ 1870 w 3492"/>
              <a:gd name="T99" fmla="*/ 79 h 2551"/>
              <a:gd name="T100" fmla="*/ 1987 w 3492"/>
              <a:gd name="T101" fmla="*/ 0 h 2551"/>
              <a:gd name="T102" fmla="*/ 2131 w 3492"/>
              <a:gd name="T103" fmla="*/ 13 h 2551"/>
              <a:gd name="T104" fmla="*/ 2510 w 3492"/>
              <a:gd name="T105" fmla="*/ 484 h 2551"/>
              <a:gd name="T106" fmla="*/ 2693 w 3492"/>
              <a:gd name="T107" fmla="*/ 536 h 2551"/>
              <a:gd name="T108" fmla="*/ 2837 w 3492"/>
              <a:gd name="T109" fmla="*/ 1268 h 2551"/>
              <a:gd name="T110" fmla="*/ 2929 w 3492"/>
              <a:gd name="T111" fmla="*/ 1321 h 2551"/>
              <a:gd name="T112" fmla="*/ 2994 w 3492"/>
              <a:gd name="T113" fmla="*/ 1373 h 2551"/>
              <a:gd name="T114" fmla="*/ 3072 w 3492"/>
              <a:gd name="T115" fmla="*/ 1373 h 2551"/>
              <a:gd name="T116" fmla="*/ 3347 w 3492"/>
              <a:gd name="T117" fmla="*/ 1177 h 2551"/>
              <a:gd name="T118" fmla="*/ 3452 w 3492"/>
              <a:gd name="T119" fmla="*/ 1255 h 2551"/>
              <a:gd name="T120" fmla="*/ 3491 w 3492"/>
              <a:gd name="T121" fmla="*/ 1452 h 25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492" h="2551">
                <a:moveTo>
                  <a:pt x="3491" y="1452"/>
                </a:moveTo>
                <a:lnTo>
                  <a:pt x="3373" y="1530"/>
                </a:lnTo>
                <a:lnTo>
                  <a:pt x="3295" y="1596"/>
                </a:lnTo>
                <a:lnTo>
                  <a:pt x="3282" y="1465"/>
                </a:lnTo>
                <a:lnTo>
                  <a:pt x="3203" y="1465"/>
                </a:lnTo>
                <a:lnTo>
                  <a:pt x="3203" y="1648"/>
                </a:lnTo>
                <a:lnTo>
                  <a:pt x="3256" y="1700"/>
                </a:lnTo>
                <a:lnTo>
                  <a:pt x="3203" y="1857"/>
                </a:lnTo>
                <a:lnTo>
                  <a:pt x="3269" y="2145"/>
                </a:lnTo>
                <a:lnTo>
                  <a:pt x="3125" y="2171"/>
                </a:lnTo>
                <a:lnTo>
                  <a:pt x="3046" y="2145"/>
                </a:lnTo>
                <a:lnTo>
                  <a:pt x="2981" y="2105"/>
                </a:lnTo>
                <a:lnTo>
                  <a:pt x="2876" y="2105"/>
                </a:lnTo>
                <a:lnTo>
                  <a:pt x="2693" y="2066"/>
                </a:lnTo>
                <a:lnTo>
                  <a:pt x="2288" y="2262"/>
                </a:lnTo>
                <a:lnTo>
                  <a:pt x="2223" y="2445"/>
                </a:lnTo>
                <a:lnTo>
                  <a:pt x="2105" y="2498"/>
                </a:lnTo>
                <a:lnTo>
                  <a:pt x="1844" y="2498"/>
                </a:lnTo>
                <a:lnTo>
                  <a:pt x="1673" y="2550"/>
                </a:lnTo>
                <a:lnTo>
                  <a:pt x="1360" y="2537"/>
                </a:lnTo>
                <a:lnTo>
                  <a:pt x="1137" y="2550"/>
                </a:lnTo>
                <a:lnTo>
                  <a:pt x="1150" y="2445"/>
                </a:lnTo>
                <a:lnTo>
                  <a:pt x="993" y="2393"/>
                </a:lnTo>
                <a:lnTo>
                  <a:pt x="941" y="2314"/>
                </a:lnTo>
                <a:lnTo>
                  <a:pt x="980" y="2262"/>
                </a:lnTo>
                <a:lnTo>
                  <a:pt x="980" y="2210"/>
                </a:lnTo>
                <a:lnTo>
                  <a:pt x="850" y="2210"/>
                </a:lnTo>
                <a:lnTo>
                  <a:pt x="771" y="2314"/>
                </a:lnTo>
                <a:lnTo>
                  <a:pt x="732" y="2276"/>
                </a:lnTo>
                <a:lnTo>
                  <a:pt x="536" y="2223"/>
                </a:lnTo>
                <a:lnTo>
                  <a:pt x="497" y="2040"/>
                </a:lnTo>
                <a:lnTo>
                  <a:pt x="222" y="1896"/>
                </a:lnTo>
                <a:lnTo>
                  <a:pt x="209" y="1778"/>
                </a:lnTo>
                <a:lnTo>
                  <a:pt x="39" y="1700"/>
                </a:lnTo>
                <a:lnTo>
                  <a:pt x="0" y="1596"/>
                </a:lnTo>
                <a:lnTo>
                  <a:pt x="104" y="1569"/>
                </a:lnTo>
                <a:lnTo>
                  <a:pt x="118" y="1504"/>
                </a:lnTo>
                <a:lnTo>
                  <a:pt x="235" y="1491"/>
                </a:lnTo>
                <a:lnTo>
                  <a:pt x="418" y="929"/>
                </a:lnTo>
                <a:lnTo>
                  <a:pt x="470" y="837"/>
                </a:lnTo>
                <a:lnTo>
                  <a:pt x="457" y="772"/>
                </a:lnTo>
                <a:lnTo>
                  <a:pt x="536" y="654"/>
                </a:lnTo>
                <a:lnTo>
                  <a:pt x="680" y="575"/>
                </a:lnTo>
                <a:lnTo>
                  <a:pt x="719" y="458"/>
                </a:lnTo>
                <a:lnTo>
                  <a:pt x="876" y="406"/>
                </a:lnTo>
                <a:lnTo>
                  <a:pt x="1307" y="366"/>
                </a:lnTo>
                <a:lnTo>
                  <a:pt x="1425" y="471"/>
                </a:lnTo>
                <a:lnTo>
                  <a:pt x="1582" y="301"/>
                </a:lnTo>
                <a:lnTo>
                  <a:pt x="1844" y="196"/>
                </a:lnTo>
                <a:lnTo>
                  <a:pt x="1870" y="79"/>
                </a:lnTo>
                <a:lnTo>
                  <a:pt x="1987" y="0"/>
                </a:lnTo>
                <a:lnTo>
                  <a:pt x="2131" y="13"/>
                </a:lnTo>
                <a:lnTo>
                  <a:pt x="2510" y="484"/>
                </a:lnTo>
                <a:lnTo>
                  <a:pt x="2693" y="536"/>
                </a:lnTo>
                <a:lnTo>
                  <a:pt x="2837" y="1268"/>
                </a:lnTo>
                <a:lnTo>
                  <a:pt x="2929" y="1321"/>
                </a:lnTo>
                <a:lnTo>
                  <a:pt x="2994" y="1373"/>
                </a:lnTo>
                <a:lnTo>
                  <a:pt x="3072" y="1373"/>
                </a:lnTo>
                <a:lnTo>
                  <a:pt x="3347" y="1177"/>
                </a:lnTo>
                <a:lnTo>
                  <a:pt x="3452" y="1255"/>
                </a:lnTo>
                <a:lnTo>
                  <a:pt x="3491" y="1452"/>
                </a:lnTo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6" name="Freeform 38">
            <a:extLst>
              <a:ext uri="{FF2B5EF4-FFF2-40B4-BE49-F238E27FC236}">
                <a16:creationId xmlns:a16="http://schemas.microsoft.com/office/drawing/2014/main" id="{95F8E4DE-D890-2100-5202-72FFB198DA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5973" y="372437"/>
            <a:ext cx="1113971" cy="1897303"/>
          </a:xfrm>
          <a:custGeom>
            <a:avLst/>
            <a:gdLst>
              <a:gd name="T0" fmla="*/ 720 w 3179"/>
              <a:gd name="T1" fmla="*/ 5400 h 5414"/>
              <a:gd name="T2" fmla="*/ 654 w 3179"/>
              <a:gd name="T3" fmla="*/ 5322 h 5414"/>
              <a:gd name="T4" fmla="*/ 680 w 3179"/>
              <a:gd name="T5" fmla="*/ 5217 h 5414"/>
              <a:gd name="T6" fmla="*/ 733 w 3179"/>
              <a:gd name="T7" fmla="*/ 5309 h 5414"/>
              <a:gd name="T8" fmla="*/ 785 w 3179"/>
              <a:gd name="T9" fmla="*/ 5348 h 5414"/>
              <a:gd name="T10" fmla="*/ 3125 w 3179"/>
              <a:gd name="T11" fmla="*/ 3203 h 5414"/>
              <a:gd name="T12" fmla="*/ 2668 w 3179"/>
              <a:gd name="T13" fmla="*/ 2890 h 5414"/>
              <a:gd name="T14" fmla="*/ 2471 w 3179"/>
              <a:gd name="T15" fmla="*/ 2471 h 5414"/>
              <a:gd name="T16" fmla="*/ 2315 w 3179"/>
              <a:gd name="T17" fmla="*/ 1974 h 5414"/>
              <a:gd name="T18" fmla="*/ 1923 w 3179"/>
              <a:gd name="T19" fmla="*/ 1033 h 5414"/>
              <a:gd name="T20" fmla="*/ 1478 w 3179"/>
              <a:gd name="T21" fmla="*/ 627 h 5414"/>
              <a:gd name="T22" fmla="*/ 1413 w 3179"/>
              <a:gd name="T23" fmla="*/ 366 h 5414"/>
              <a:gd name="T24" fmla="*/ 1426 w 3179"/>
              <a:gd name="T25" fmla="*/ 144 h 5414"/>
              <a:gd name="T26" fmla="*/ 1151 w 3179"/>
              <a:gd name="T27" fmla="*/ 0 h 5414"/>
              <a:gd name="T28" fmla="*/ 942 w 3179"/>
              <a:gd name="T29" fmla="*/ 196 h 5414"/>
              <a:gd name="T30" fmla="*/ 916 w 3179"/>
              <a:gd name="T31" fmla="*/ 614 h 5414"/>
              <a:gd name="T32" fmla="*/ 576 w 3179"/>
              <a:gd name="T33" fmla="*/ 798 h 5414"/>
              <a:gd name="T34" fmla="*/ 301 w 3179"/>
              <a:gd name="T35" fmla="*/ 928 h 5414"/>
              <a:gd name="T36" fmla="*/ 0 w 3179"/>
              <a:gd name="T37" fmla="*/ 719 h 5414"/>
              <a:gd name="T38" fmla="*/ 79 w 3179"/>
              <a:gd name="T39" fmla="*/ 954 h 5414"/>
              <a:gd name="T40" fmla="*/ 471 w 3179"/>
              <a:gd name="T41" fmla="*/ 1098 h 5414"/>
              <a:gd name="T42" fmla="*/ 654 w 3179"/>
              <a:gd name="T43" fmla="*/ 1386 h 5414"/>
              <a:gd name="T44" fmla="*/ 707 w 3179"/>
              <a:gd name="T45" fmla="*/ 1634 h 5414"/>
              <a:gd name="T46" fmla="*/ 851 w 3179"/>
              <a:gd name="T47" fmla="*/ 2039 h 5414"/>
              <a:gd name="T48" fmla="*/ 1125 w 3179"/>
              <a:gd name="T49" fmla="*/ 2275 h 5414"/>
              <a:gd name="T50" fmla="*/ 1230 w 3179"/>
              <a:gd name="T51" fmla="*/ 2327 h 5414"/>
              <a:gd name="T52" fmla="*/ 1413 w 3179"/>
              <a:gd name="T53" fmla="*/ 2693 h 5414"/>
              <a:gd name="T54" fmla="*/ 1256 w 3179"/>
              <a:gd name="T55" fmla="*/ 2955 h 5414"/>
              <a:gd name="T56" fmla="*/ 955 w 3179"/>
              <a:gd name="T57" fmla="*/ 3465 h 5414"/>
              <a:gd name="T58" fmla="*/ 942 w 3179"/>
              <a:gd name="T59" fmla="*/ 3635 h 5414"/>
              <a:gd name="T60" fmla="*/ 798 w 3179"/>
              <a:gd name="T61" fmla="*/ 3752 h 5414"/>
              <a:gd name="T62" fmla="*/ 824 w 3179"/>
              <a:gd name="T63" fmla="*/ 4236 h 5414"/>
              <a:gd name="T64" fmla="*/ 994 w 3179"/>
              <a:gd name="T65" fmla="*/ 4524 h 5414"/>
              <a:gd name="T66" fmla="*/ 1008 w 3179"/>
              <a:gd name="T67" fmla="*/ 4929 h 5414"/>
              <a:gd name="T68" fmla="*/ 1308 w 3179"/>
              <a:gd name="T69" fmla="*/ 5125 h 5414"/>
              <a:gd name="T70" fmla="*/ 1347 w 3179"/>
              <a:gd name="T71" fmla="*/ 5269 h 5414"/>
              <a:gd name="T72" fmla="*/ 1517 w 3179"/>
              <a:gd name="T73" fmla="*/ 5243 h 5414"/>
              <a:gd name="T74" fmla="*/ 1569 w 3179"/>
              <a:gd name="T75" fmla="*/ 5387 h 5414"/>
              <a:gd name="T76" fmla="*/ 1844 w 3179"/>
              <a:gd name="T77" fmla="*/ 5178 h 5414"/>
              <a:gd name="T78" fmla="*/ 2132 w 3179"/>
              <a:gd name="T79" fmla="*/ 4982 h 5414"/>
              <a:gd name="T80" fmla="*/ 2263 w 3179"/>
              <a:gd name="T81" fmla="*/ 4916 h 5414"/>
              <a:gd name="T82" fmla="*/ 2576 w 3179"/>
              <a:gd name="T83" fmla="*/ 4759 h 5414"/>
              <a:gd name="T84" fmla="*/ 3178 w 3179"/>
              <a:gd name="T85" fmla="*/ 3439 h 54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179" h="5414">
                <a:moveTo>
                  <a:pt x="798" y="5413"/>
                </a:moveTo>
                <a:lnTo>
                  <a:pt x="720" y="5400"/>
                </a:lnTo>
                <a:lnTo>
                  <a:pt x="654" y="5361"/>
                </a:lnTo>
                <a:lnTo>
                  <a:pt x="654" y="5322"/>
                </a:lnTo>
                <a:lnTo>
                  <a:pt x="641" y="5334"/>
                </a:lnTo>
                <a:lnTo>
                  <a:pt x="680" y="5217"/>
                </a:lnTo>
                <a:lnTo>
                  <a:pt x="798" y="5282"/>
                </a:lnTo>
                <a:lnTo>
                  <a:pt x="733" y="5309"/>
                </a:lnTo>
                <a:lnTo>
                  <a:pt x="733" y="5361"/>
                </a:lnTo>
                <a:lnTo>
                  <a:pt x="785" y="5348"/>
                </a:lnTo>
                <a:lnTo>
                  <a:pt x="798" y="5413"/>
                </a:lnTo>
                <a:close/>
                <a:moveTo>
                  <a:pt x="3125" y="3203"/>
                </a:moveTo>
                <a:lnTo>
                  <a:pt x="2890" y="3112"/>
                </a:lnTo>
                <a:lnTo>
                  <a:pt x="2668" y="2890"/>
                </a:lnTo>
                <a:lnTo>
                  <a:pt x="2668" y="2680"/>
                </a:lnTo>
                <a:lnTo>
                  <a:pt x="2471" y="2471"/>
                </a:lnTo>
                <a:lnTo>
                  <a:pt x="2276" y="2262"/>
                </a:lnTo>
                <a:lnTo>
                  <a:pt x="2315" y="1974"/>
                </a:lnTo>
                <a:lnTo>
                  <a:pt x="1910" y="1464"/>
                </a:lnTo>
                <a:lnTo>
                  <a:pt x="1923" y="1033"/>
                </a:lnTo>
                <a:lnTo>
                  <a:pt x="1543" y="824"/>
                </a:lnTo>
                <a:lnTo>
                  <a:pt x="1478" y="627"/>
                </a:lnTo>
                <a:lnTo>
                  <a:pt x="1478" y="484"/>
                </a:lnTo>
                <a:lnTo>
                  <a:pt x="1413" y="366"/>
                </a:lnTo>
                <a:lnTo>
                  <a:pt x="1439" y="235"/>
                </a:lnTo>
                <a:lnTo>
                  <a:pt x="1426" y="144"/>
                </a:lnTo>
                <a:lnTo>
                  <a:pt x="1256" y="104"/>
                </a:lnTo>
                <a:lnTo>
                  <a:pt x="1151" y="0"/>
                </a:lnTo>
                <a:lnTo>
                  <a:pt x="1046" y="131"/>
                </a:lnTo>
                <a:lnTo>
                  <a:pt x="942" y="196"/>
                </a:lnTo>
                <a:lnTo>
                  <a:pt x="864" y="470"/>
                </a:lnTo>
                <a:lnTo>
                  <a:pt x="916" y="614"/>
                </a:lnTo>
                <a:lnTo>
                  <a:pt x="824" y="889"/>
                </a:lnTo>
                <a:lnTo>
                  <a:pt x="576" y="798"/>
                </a:lnTo>
                <a:lnTo>
                  <a:pt x="510" y="915"/>
                </a:lnTo>
                <a:lnTo>
                  <a:pt x="301" y="928"/>
                </a:lnTo>
                <a:lnTo>
                  <a:pt x="144" y="667"/>
                </a:lnTo>
                <a:lnTo>
                  <a:pt x="0" y="719"/>
                </a:lnTo>
                <a:lnTo>
                  <a:pt x="14" y="811"/>
                </a:lnTo>
                <a:lnTo>
                  <a:pt x="79" y="954"/>
                </a:lnTo>
                <a:lnTo>
                  <a:pt x="197" y="1007"/>
                </a:lnTo>
                <a:lnTo>
                  <a:pt x="471" y="1098"/>
                </a:lnTo>
                <a:lnTo>
                  <a:pt x="602" y="1216"/>
                </a:lnTo>
                <a:lnTo>
                  <a:pt x="654" y="1386"/>
                </a:lnTo>
                <a:lnTo>
                  <a:pt x="733" y="1530"/>
                </a:lnTo>
                <a:lnTo>
                  <a:pt x="707" y="1634"/>
                </a:lnTo>
                <a:lnTo>
                  <a:pt x="824" y="1778"/>
                </a:lnTo>
                <a:lnTo>
                  <a:pt x="851" y="2039"/>
                </a:lnTo>
                <a:lnTo>
                  <a:pt x="1033" y="2301"/>
                </a:lnTo>
                <a:lnTo>
                  <a:pt x="1125" y="2275"/>
                </a:lnTo>
                <a:lnTo>
                  <a:pt x="1164" y="2340"/>
                </a:lnTo>
                <a:lnTo>
                  <a:pt x="1230" y="2327"/>
                </a:lnTo>
                <a:lnTo>
                  <a:pt x="1334" y="2406"/>
                </a:lnTo>
                <a:lnTo>
                  <a:pt x="1413" y="2693"/>
                </a:lnTo>
                <a:lnTo>
                  <a:pt x="1295" y="2746"/>
                </a:lnTo>
                <a:lnTo>
                  <a:pt x="1256" y="2955"/>
                </a:lnTo>
                <a:lnTo>
                  <a:pt x="1046" y="3413"/>
                </a:lnTo>
                <a:lnTo>
                  <a:pt x="955" y="3465"/>
                </a:lnTo>
                <a:lnTo>
                  <a:pt x="877" y="3543"/>
                </a:lnTo>
                <a:lnTo>
                  <a:pt x="942" y="3635"/>
                </a:lnTo>
                <a:lnTo>
                  <a:pt x="903" y="3726"/>
                </a:lnTo>
                <a:lnTo>
                  <a:pt x="798" y="3752"/>
                </a:lnTo>
                <a:lnTo>
                  <a:pt x="733" y="4027"/>
                </a:lnTo>
                <a:lnTo>
                  <a:pt x="824" y="4236"/>
                </a:lnTo>
                <a:lnTo>
                  <a:pt x="877" y="4380"/>
                </a:lnTo>
                <a:lnTo>
                  <a:pt x="994" y="4524"/>
                </a:lnTo>
                <a:lnTo>
                  <a:pt x="968" y="4786"/>
                </a:lnTo>
                <a:lnTo>
                  <a:pt x="1008" y="4929"/>
                </a:lnTo>
                <a:lnTo>
                  <a:pt x="1112" y="5086"/>
                </a:lnTo>
                <a:lnTo>
                  <a:pt x="1308" y="5125"/>
                </a:lnTo>
                <a:lnTo>
                  <a:pt x="1373" y="5178"/>
                </a:lnTo>
                <a:lnTo>
                  <a:pt x="1347" y="5269"/>
                </a:lnTo>
                <a:lnTo>
                  <a:pt x="1426" y="5282"/>
                </a:lnTo>
                <a:lnTo>
                  <a:pt x="1517" y="5243"/>
                </a:lnTo>
                <a:lnTo>
                  <a:pt x="1556" y="5256"/>
                </a:lnTo>
                <a:lnTo>
                  <a:pt x="1569" y="5387"/>
                </a:lnTo>
                <a:lnTo>
                  <a:pt x="1635" y="5309"/>
                </a:lnTo>
                <a:lnTo>
                  <a:pt x="1844" y="5178"/>
                </a:lnTo>
                <a:lnTo>
                  <a:pt x="1897" y="5204"/>
                </a:lnTo>
                <a:lnTo>
                  <a:pt x="2132" y="4982"/>
                </a:lnTo>
                <a:lnTo>
                  <a:pt x="2210" y="4955"/>
                </a:lnTo>
                <a:lnTo>
                  <a:pt x="2263" y="4916"/>
                </a:lnTo>
                <a:lnTo>
                  <a:pt x="2485" y="4773"/>
                </a:lnTo>
                <a:lnTo>
                  <a:pt x="2576" y="4759"/>
                </a:lnTo>
                <a:lnTo>
                  <a:pt x="2681" y="4707"/>
                </a:lnTo>
                <a:lnTo>
                  <a:pt x="3178" y="3439"/>
                </a:lnTo>
                <a:lnTo>
                  <a:pt x="3125" y="3203"/>
                </a:lnTo>
                <a:close/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7" name="Freeform 39">
            <a:extLst>
              <a:ext uri="{FF2B5EF4-FFF2-40B4-BE49-F238E27FC236}">
                <a16:creationId xmlns:a16="http://schemas.microsoft.com/office/drawing/2014/main" id="{4E94FE9E-DD4C-CEE2-E473-811E285209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08754" y="2529307"/>
            <a:ext cx="743161" cy="444971"/>
          </a:xfrm>
          <a:custGeom>
            <a:avLst/>
            <a:gdLst>
              <a:gd name="T0" fmla="*/ 2119 w 2120"/>
              <a:gd name="T1" fmla="*/ 720 h 1270"/>
              <a:gd name="T2" fmla="*/ 2027 w 2120"/>
              <a:gd name="T3" fmla="*/ 824 h 1270"/>
              <a:gd name="T4" fmla="*/ 2014 w 2120"/>
              <a:gd name="T5" fmla="*/ 916 h 1270"/>
              <a:gd name="T6" fmla="*/ 1922 w 2120"/>
              <a:gd name="T7" fmla="*/ 902 h 1270"/>
              <a:gd name="T8" fmla="*/ 1752 w 2120"/>
              <a:gd name="T9" fmla="*/ 1086 h 1270"/>
              <a:gd name="T10" fmla="*/ 1491 w 2120"/>
              <a:gd name="T11" fmla="*/ 942 h 1270"/>
              <a:gd name="T12" fmla="*/ 1439 w 2120"/>
              <a:gd name="T13" fmla="*/ 864 h 1270"/>
              <a:gd name="T14" fmla="*/ 1360 w 2120"/>
              <a:gd name="T15" fmla="*/ 889 h 1270"/>
              <a:gd name="T16" fmla="*/ 1268 w 2120"/>
              <a:gd name="T17" fmla="*/ 877 h 1270"/>
              <a:gd name="T18" fmla="*/ 1190 w 2120"/>
              <a:gd name="T19" fmla="*/ 798 h 1270"/>
              <a:gd name="T20" fmla="*/ 1020 w 2120"/>
              <a:gd name="T21" fmla="*/ 929 h 1270"/>
              <a:gd name="T22" fmla="*/ 732 w 2120"/>
              <a:gd name="T23" fmla="*/ 916 h 1270"/>
              <a:gd name="T24" fmla="*/ 275 w 2120"/>
              <a:gd name="T25" fmla="*/ 1033 h 1270"/>
              <a:gd name="T26" fmla="*/ 92 w 2120"/>
              <a:gd name="T27" fmla="*/ 1269 h 1270"/>
              <a:gd name="T28" fmla="*/ 0 w 2120"/>
              <a:gd name="T29" fmla="*/ 1059 h 1270"/>
              <a:gd name="T30" fmla="*/ 0 w 2120"/>
              <a:gd name="T31" fmla="*/ 850 h 1270"/>
              <a:gd name="T32" fmla="*/ 40 w 2120"/>
              <a:gd name="T33" fmla="*/ 707 h 1270"/>
              <a:gd name="T34" fmla="*/ 92 w 2120"/>
              <a:gd name="T35" fmla="*/ 458 h 1270"/>
              <a:gd name="T36" fmla="*/ 327 w 2120"/>
              <a:gd name="T37" fmla="*/ 301 h 1270"/>
              <a:gd name="T38" fmla="*/ 379 w 2120"/>
              <a:gd name="T39" fmla="*/ 393 h 1270"/>
              <a:gd name="T40" fmla="*/ 550 w 2120"/>
              <a:gd name="T41" fmla="*/ 458 h 1270"/>
              <a:gd name="T42" fmla="*/ 589 w 2120"/>
              <a:gd name="T43" fmla="*/ 589 h 1270"/>
              <a:gd name="T44" fmla="*/ 719 w 2120"/>
              <a:gd name="T45" fmla="*/ 628 h 1270"/>
              <a:gd name="T46" fmla="*/ 850 w 2120"/>
              <a:gd name="T47" fmla="*/ 550 h 1270"/>
              <a:gd name="T48" fmla="*/ 889 w 2120"/>
              <a:gd name="T49" fmla="*/ 366 h 1270"/>
              <a:gd name="T50" fmla="*/ 785 w 2120"/>
              <a:gd name="T51" fmla="*/ 184 h 1270"/>
              <a:gd name="T52" fmla="*/ 955 w 2120"/>
              <a:gd name="T53" fmla="*/ 0 h 1270"/>
              <a:gd name="T54" fmla="*/ 1295 w 2120"/>
              <a:gd name="T55" fmla="*/ 13 h 1270"/>
              <a:gd name="T56" fmla="*/ 1308 w 2120"/>
              <a:gd name="T57" fmla="*/ 105 h 1270"/>
              <a:gd name="T58" fmla="*/ 1465 w 2120"/>
              <a:gd name="T59" fmla="*/ 144 h 1270"/>
              <a:gd name="T60" fmla="*/ 1543 w 2120"/>
              <a:gd name="T61" fmla="*/ 92 h 1270"/>
              <a:gd name="T62" fmla="*/ 1674 w 2120"/>
              <a:gd name="T63" fmla="*/ 66 h 1270"/>
              <a:gd name="T64" fmla="*/ 1857 w 2120"/>
              <a:gd name="T65" fmla="*/ 197 h 1270"/>
              <a:gd name="T66" fmla="*/ 1818 w 2120"/>
              <a:gd name="T67" fmla="*/ 354 h 1270"/>
              <a:gd name="T68" fmla="*/ 1935 w 2120"/>
              <a:gd name="T69" fmla="*/ 379 h 1270"/>
              <a:gd name="T70" fmla="*/ 2001 w 2120"/>
              <a:gd name="T71" fmla="*/ 536 h 1270"/>
              <a:gd name="T72" fmla="*/ 2119 w 2120"/>
              <a:gd name="T73" fmla="*/ 641 h 1270"/>
              <a:gd name="T74" fmla="*/ 2119 w 2120"/>
              <a:gd name="T75" fmla="*/ 720 h 1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120" h="1270">
                <a:moveTo>
                  <a:pt x="2119" y="720"/>
                </a:moveTo>
                <a:lnTo>
                  <a:pt x="2027" y="824"/>
                </a:lnTo>
                <a:lnTo>
                  <a:pt x="2014" y="916"/>
                </a:lnTo>
                <a:lnTo>
                  <a:pt x="1922" y="902"/>
                </a:lnTo>
                <a:lnTo>
                  <a:pt x="1752" y="1086"/>
                </a:lnTo>
                <a:lnTo>
                  <a:pt x="1491" y="942"/>
                </a:lnTo>
                <a:lnTo>
                  <a:pt x="1439" y="864"/>
                </a:lnTo>
                <a:lnTo>
                  <a:pt x="1360" y="889"/>
                </a:lnTo>
                <a:lnTo>
                  <a:pt x="1268" y="877"/>
                </a:lnTo>
                <a:lnTo>
                  <a:pt x="1190" y="798"/>
                </a:lnTo>
                <a:lnTo>
                  <a:pt x="1020" y="929"/>
                </a:lnTo>
                <a:lnTo>
                  <a:pt x="732" y="916"/>
                </a:lnTo>
                <a:lnTo>
                  <a:pt x="275" y="1033"/>
                </a:lnTo>
                <a:lnTo>
                  <a:pt x="92" y="1269"/>
                </a:lnTo>
                <a:lnTo>
                  <a:pt x="0" y="1059"/>
                </a:lnTo>
                <a:lnTo>
                  <a:pt x="0" y="850"/>
                </a:lnTo>
                <a:lnTo>
                  <a:pt x="40" y="707"/>
                </a:lnTo>
                <a:lnTo>
                  <a:pt x="92" y="458"/>
                </a:lnTo>
                <a:lnTo>
                  <a:pt x="327" y="301"/>
                </a:lnTo>
                <a:lnTo>
                  <a:pt x="379" y="393"/>
                </a:lnTo>
                <a:lnTo>
                  <a:pt x="550" y="458"/>
                </a:lnTo>
                <a:lnTo>
                  <a:pt x="589" y="589"/>
                </a:lnTo>
                <a:lnTo>
                  <a:pt x="719" y="628"/>
                </a:lnTo>
                <a:lnTo>
                  <a:pt x="850" y="550"/>
                </a:lnTo>
                <a:lnTo>
                  <a:pt x="889" y="366"/>
                </a:lnTo>
                <a:lnTo>
                  <a:pt x="785" y="184"/>
                </a:lnTo>
                <a:lnTo>
                  <a:pt x="955" y="0"/>
                </a:lnTo>
                <a:lnTo>
                  <a:pt x="1295" y="13"/>
                </a:lnTo>
                <a:lnTo>
                  <a:pt x="1308" y="105"/>
                </a:lnTo>
                <a:lnTo>
                  <a:pt x="1465" y="144"/>
                </a:lnTo>
                <a:lnTo>
                  <a:pt x="1543" y="92"/>
                </a:lnTo>
                <a:lnTo>
                  <a:pt x="1674" y="66"/>
                </a:lnTo>
                <a:lnTo>
                  <a:pt x="1857" y="197"/>
                </a:lnTo>
                <a:lnTo>
                  <a:pt x="1818" y="354"/>
                </a:lnTo>
                <a:lnTo>
                  <a:pt x="1935" y="379"/>
                </a:lnTo>
                <a:lnTo>
                  <a:pt x="2001" y="536"/>
                </a:lnTo>
                <a:lnTo>
                  <a:pt x="2119" y="641"/>
                </a:lnTo>
                <a:lnTo>
                  <a:pt x="2119" y="720"/>
                </a:lnTo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9" name="Freeform 41">
            <a:extLst>
              <a:ext uri="{FF2B5EF4-FFF2-40B4-BE49-F238E27FC236}">
                <a16:creationId xmlns:a16="http://schemas.microsoft.com/office/drawing/2014/main" id="{BE7704D4-A234-D8CC-3F35-F762FBCB97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4133" y="2228024"/>
            <a:ext cx="1030539" cy="1864859"/>
          </a:xfrm>
          <a:custGeom>
            <a:avLst/>
            <a:gdLst>
              <a:gd name="T0" fmla="*/ 981 w 2943"/>
              <a:gd name="T1" fmla="*/ 3228 h 5321"/>
              <a:gd name="T2" fmla="*/ 2497 w 2943"/>
              <a:gd name="T3" fmla="*/ 0 h 5321"/>
              <a:gd name="T4" fmla="*/ 2380 w 2943"/>
              <a:gd name="T5" fmla="*/ 182 h 5321"/>
              <a:gd name="T6" fmla="*/ 2524 w 2943"/>
              <a:gd name="T7" fmla="*/ 222 h 5321"/>
              <a:gd name="T8" fmla="*/ 1909 w 2943"/>
              <a:gd name="T9" fmla="*/ 692 h 5321"/>
              <a:gd name="T10" fmla="*/ 1883 w 2943"/>
              <a:gd name="T11" fmla="*/ 797 h 5321"/>
              <a:gd name="T12" fmla="*/ 968 w 2943"/>
              <a:gd name="T13" fmla="*/ 1006 h 5321"/>
              <a:gd name="T14" fmla="*/ 798 w 2943"/>
              <a:gd name="T15" fmla="*/ 1006 h 5321"/>
              <a:gd name="T16" fmla="*/ 745 w 2943"/>
              <a:gd name="T17" fmla="*/ 1228 h 5321"/>
              <a:gd name="T18" fmla="*/ 928 w 2943"/>
              <a:gd name="T19" fmla="*/ 1059 h 5321"/>
              <a:gd name="T20" fmla="*/ 811 w 2943"/>
              <a:gd name="T21" fmla="*/ 1843 h 5321"/>
              <a:gd name="T22" fmla="*/ 824 w 2943"/>
              <a:gd name="T23" fmla="*/ 1961 h 5321"/>
              <a:gd name="T24" fmla="*/ 915 w 2943"/>
              <a:gd name="T25" fmla="*/ 1987 h 5321"/>
              <a:gd name="T26" fmla="*/ 732 w 2943"/>
              <a:gd name="T27" fmla="*/ 2209 h 5321"/>
              <a:gd name="T28" fmla="*/ 680 w 2943"/>
              <a:gd name="T29" fmla="*/ 2287 h 5321"/>
              <a:gd name="T30" fmla="*/ 850 w 2943"/>
              <a:gd name="T31" fmla="*/ 2131 h 5321"/>
              <a:gd name="T32" fmla="*/ 523 w 2943"/>
              <a:gd name="T33" fmla="*/ 1477 h 5321"/>
              <a:gd name="T34" fmla="*/ 549 w 2943"/>
              <a:gd name="T35" fmla="*/ 1346 h 5321"/>
              <a:gd name="T36" fmla="*/ 915 w 2943"/>
              <a:gd name="T37" fmla="*/ 1372 h 5321"/>
              <a:gd name="T38" fmla="*/ 719 w 2943"/>
              <a:gd name="T39" fmla="*/ 1412 h 5321"/>
              <a:gd name="T40" fmla="*/ 889 w 2943"/>
              <a:gd name="T41" fmla="*/ 1647 h 5321"/>
              <a:gd name="T42" fmla="*/ 745 w 2943"/>
              <a:gd name="T43" fmla="*/ 2797 h 5321"/>
              <a:gd name="T44" fmla="*/ 340 w 2943"/>
              <a:gd name="T45" fmla="*/ 2574 h 5321"/>
              <a:gd name="T46" fmla="*/ 104 w 2943"/>
              <a:gd name="T47" fmla="*/ 2718 h 5321"/>
              <a:gd name="T48" fmla="*/ 196 w 2943"/>
              <a:gd name="T49" fmla="*/ 3032 h 5321"/>
              <a:gd name="T50" fmla="*/ 418 w 2943"/>
              <a:gd name="T51" fmla="*/ 3071 h 5321"/>
              <a:gd name="T52" fmla="*/ 654 w 2943"/>
              <a:gd name="T53" fmla="*/ 3084 h 5321"/>
              <a:gd name="T54" fmla="*/ 2759 w 2943"/>
              <a:gd name="T55" fmla="*/ 4588 h 5321"/>
              <a:gd name="T56" fmla="*/ 2615 w 2943"/>
              <a:gd name="T57" fmla="*/ 3999 h 5321"/>
              <a:gd name="T58" fmla="*/ 2537 w 2943"/>
              <a:gd name="T59" fmla="*/ 3882 h 5321"/>
              <a:gd name="T60" fmla="*/ 2484 w 2943"/>
              <a:gd name="T61" fmla="*/ 3620 h 5321"/>
              <a:gd name="T62" fmla="*/ 2158 w 2943"/>
              <a:gd name="T63" fmla="*/ 3084 h 5321"/>
              <a:gd name="T64" fmla="*/ 1582 w 2943"/>
              <a:gd name="T65" fmla="*/ 2340 h 5321"/>
              <a:gd name="T66" fmla="*/ 1844 w 2943"/>
              <a:gd name="T67" fmla="*/ 2183 h 5321"/>
              <a:gd name="T68" fmla="*/ 2079 w 2943"/>
              <a:gd name="T69" fmla="*/ 1726 h 5321"/>
              <a:gd name="T70" fmla="*/ 1530 w 2943"/>
              <a:gd name="T71" fmla="*/ 1451 h 5321"/>
              <a:gd name="T72" fmla="*/ 1556 w 2943"/>
              <a:gd name="T73" fmla="*/ 1268 h 5321"/>
              <a:gd name="T74" fmla="*/ 1752 w 2943"/>
              <a:gd name="T75" fmla="*/ 941 h 5321"/>
              <a:gd name="T76" fmla="*/ 1190 w 2943"/>
              <a:gd name="T77" fmla="*/ 1059 h 5321"/>
              <a:gd name="T78" fmla="*/ 1046 w 2943"/>
              <a:gd name="T79" fmla="*/ 1228 h 5321"/>
              <a:gd name="T80" fmla="*/ 1033 w 2943"/>
              <a:gd name="T81" fmla="*/ 1595 h 5321"/>
              <a:gd name="T82" fmla="*/ 928 w 2943"/>
              <a:gd name="T83" fmla="*/ 1921 h 5321"/>
              <a:gd name="T84" fmla="*/ 863 w 2943"/>
              <a:gd name="T85" fmla="*/ 2314 h 5321"/>
              <a:gd name="T86" fmla="*/ 981 w 2943"/>
              <a:gd name="T87" fmla="*/ 2196 h 5321"/>
              <a:gd name="T88" fmla="*/ 1085 w 2943"/>
              <a:gd name="T89" fmla="*/ 2404 h 5321"/>
              <a:gd name="T90" fmla="*/ 1020 w 2943"/>
              <a:gd name="T91" fmla="*/ 2823 h 5321"/>
              <a:gd name="T92" fmla="*/ 1425 w 2943"/>
              <a:gd name="T93" fmla="*/ 2849 h 5321"/>
              <a:gd name="T94" fmla="*/ 1373 w 2943"/>
              <a:gd name="T95" fmla="*/ 3019 h 5321"/>
              <a:gd name="T96" fmla="*/ 1530 w 2943"/>
              <a:gd name="T97" fmla="*/ 3385 h 5321"/>
              <a:gd name="T98" fmla="*/ 1386 w 2943"/>
              <a:gd name="T99" fmla="*/ 3673 h 5321"/>
              <a:gd name="T100" fmla="*/ 1046 w 2943"/>
              <a:gd name="T101" fmla="*/ 3738 h 5321"/>
              <a:gd name="T102" fmla="*/ 1085 w 2943"/>
              <a:gd name="T103" fmla="*/ 3934 h 5321"/>
              <a:gd name="T104" fmla="*/ 641 w 2943"/>
              <a:gd name="T105" fmla="*/ 4457 h 5321"/>
              <a:gd name="T106" fmla="*/ 915 w 2943"/>
              <a:gd name="T107" fmla="*/ 4535 h 5321"/>
              <a:gd name="T108" fmla="*/ 1307 w 2943"/>
              <a:gd name="T109" fmla="*/ 4627 h 5321"/>
              <a:gd name="T110" fmla="*/ 915 w 2943"/>
              <a:gd name="T111" fmla="*/ 4758 h 5321"/>
              <a:gd name="T112" fmla="*/ 471 w 2943"/>
              <a:gd name="T113" fmla="*/ 5137 h 5321"/>
              <a:gd name="T114" fmla="*/ 484 w 2943"/>
              <a:gd name="T115" fmla="*/ 5320 h 5321"/>
              <a:gd name="T116" fmla="*/ 1007 w 2943"/>
              <a:gd name="T117" fmla="*/ 5255 h 5321"/>
              <a:gd name="T118" fmla="*/ 1660 w 2943"/>
              <a:gd name="T119" fmla="*/ 5071 h 5321"/>
              <a:gd name="T120" fmla="*/ 2785 w 2943"/>
              <a:gd name="T121" fmla="*/ 4980 h 5321"/>
              <a:gd name="T122" fmla="*/ 2641 w 2943"/>
              <a:gd name="T123" fmla="*/ 4719 h 5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943" h="5321">
                <a:moveTo>
                  <a:pt x="1137" y="3084"/>
                </a:moveTo>
                <a:lnTo>
                  <a:pt x="1137" y="3137"/>
                </a:lnTo>
                <a:lnTo>
                  <a:pt x="1046" y="3241"/>
                </a:lnTo>
                <a:lnTo>
                  <a:pt x="981" y="3228"/>
                </a:lnTo>
                <a:lnTo>
                  <a:pt x="981" y="3176"/>
                </a:lnTo>
                <a:lnTo>
                  <a:pt x="1072" y="3097"/>
                </a:lnTo>
                <a:lnTo>
                  <a:pt x="1137" y="3084"/>
                </a:lnTo>
                <a:close/>
                <a:moveTo>
                  <a:pt x="2497" y="0"/>
                </a:moveTo>
                <a:lnTo>
                  <a:pt x="2432" y="38"/>
                </a:lnTo>
                <a:lnTo>
                  <a:pt x="2432" y="143"/>
                </a:lnTo>
                <a:lnTo>
                  <a:pt x="2380" y="143"/>
                </a:lnTo>
                <a:lnTo>
                  <a:pt x="2380" y="182"/>
                </a:lnTo>
                <a:lnTo>
                  <a:pt x="2445" y="222"/>
                </a:lnTo>
                <a:lnTo>
                  <a:pt x="2419" y="352"/>
                </a:lnTo>
                <a:lnTo>
                  <a:pt x="2445" y="379"/>
                </a:lnTo>
                <a:lnTo>
                  <a:pt x="2524" y="222"/>
                </a:lnTo>
                <a:lnTo>
                  <a:pt x="2537" y="143"/>
                </a:lnTo>
                <a:lnTo>
                  <a:pt x="2497" y="0"/>
                </a:lnTo>
                <a:close/>
                <a:moveTo>
                  <a:pt x="2001" y="797"/>
                </a:moveTo>
                <a:lnTo>
                  <a:pt x="1909" y="692"/>
                </a:lnTo>
                <a:lnTo>
                  <a:pt x="1844" y="692"/>
                </a:lnTo>
                <a:lnTo>
                  <a:pt x="1817" y="758"/>
                </a:lnTo>
                <a:lnTo>
                  <a:pt x="1830" y="823"/>
                </a:lnTo>
                <a:lnTo>
                  <a:pt x="1883" y="797"/>
                </a:lnTo>
                <a:lnTo>
                  <a:pt x="1935" y="810"/>
                </a:lnTo>
                <a:lnTo>
                  <a:pt x="1922" y="875"/>
                </a:lnTo>
                <a:lnTo>
                  <a:pt x="2001" y="797"/>
                </a:lnTo>
                <a:close/>
                <a:moveTo>
                  <a:pt x="968" y="1006"/>
                </a:moveTo>
                <a:lnTo>
                  <a:pt x="994" y="980"/>
                </a:lnTo>
                <a:lnTo>
                  <a:pt x="981" y="862"/>
                </a:lnTo>
                <a:lnTo>
                  <a:pt x="837" y="954"/>
                </a:lnTo>
                <a:lnTo>
                  <a:pt x="798" y="1006"/>
                </a:lnTo>
                <a:lnTo>
                  <a:pt x="719" y="967"/>
                </a:lnTo>
                <a:lnTo>
                  <a:pt x="706" y="1124"/>
                </a:lnTo>
                <a:lnTo>
                  <a:pt x="680" y="1189"/>
                </a:lnTo>
                <a:lnTo>
                  <a:pt x="745" y="1228"/>
                </a:lnTo>
                <a:lnTo>
                  <a:pt x="784" y="1176"/>
                </a:lnTo>
                <a:lnTo>
                  <a:pt x="824" y="1137"/>
                </a:lnTo>
                <a:lnTo>
                  <a:pt x="902" y="1150"/>
                </a:lnTo>
                <a:lnTo>
                  <a:pt x="928" y="1059"/>
                </a:lnTo>
                <a:lnTo>
                  <a:pt x="994" y="1019"/>
                </a:lnTo>
                <a:lnTo>
                  <a:pt x="968" y="1006"/>
                </a:lnTo>
                <a:close/>
                <a:moveTo>
                  <a:pt x="837" y="1908"/>
                </a:moveTo>
                <a:lnTo>
                  <a:pt x="811" y="1843"/>
                </a:lnTo>
                <a:lnTo>
                  <a:pt x="758" y="1895"/>
                </a:lnTo>
                <a:lnTo>
                  <a:pt x="798" y="1921"/>
                </a:lnTo>
                <a:lnTo>
                  <a:pt x="784" y="1948"/>
                </a:lnTo>
                <a:lnTo>
                  <a:pt x="824" y="1961"/>
                </a:lnTo>
                <a:lnTo>
                  <a:pt x="745" y="1987"/>
                </a:lnTo>
                <a:lnTo>
                  <a:pt x="732" y="2026"/>
                </a:lnTo>
                <a:lnTo>
                  <a:pt x="824" y="2013"/>
                </a:lnTo>
                <a:lnTo>
                  <a:pt x="915" y="1987"/>
                </a:lnTo>
                <a:lnTo>
                  <a:pt x="941" y="1961"/>
                </a:lnTo>
                <a:lnTo>
                  <a:pt x="837" y="1908"/>
                </a:lnTo>
                <a:close/>
                <a:moveTo>
                  <a:pt x="758" y="2170"/>
                </a:moveTo>
                <a:lnTo>
                  <a:pt x="732" y="2209"/>
                </a:lnTo>
                <a:lnTo>
                  <a:pt x="732" y="2196"/>
                </a:lnTo>
                <a:lnTo>
                  <a:pt x="654" y="2209"/>
                </a:lnTo>
                <a:lnTo>
                  <a:pt x="614" y="2301"/>
                </a:lnTo>
                <a:lnTo>
                  <a:pt x="680" y="2287"/>
                </a:lnTo>
                <a:lnTo>
                  <a:pt x="654" y="2365"/>
                </a:lnTo>
                <a:lnTo>
                  <a:pt x="745" y="2327"/>
                </a:lnTo>
                <a:lnTo>
                  <a:pt x="758" y="2222"/>
                </a:lnTo>
                <a:lnTo>
                  <a:pt x="850" y="2131"/>
                </a:lnTo>
                <a:lnTo>
                  <a:pt x="758" y="2170"/>
                </a:lnTo>
                <a:close/>
                <a:moveTo>
                  <a:pt x="549" y="1346"/>
                </a:moveTo>
                <a:lnTo>
                  <a:pt x="484" y="1412"/>
                </a:lnTo>
                <a:lnTo>
                  <a:pt x="523" y="1477"/>
                </a:lnTo>
                <a:lnTo>
                  <a:pt x="523" y="1673"/>
                </a:lnTo>
                <a:lnTo>
                  <a:pt x="614" y="1647"/>
                </a:lnTo>
                <a:lnTo>
                  <a:pt x="614" y="1398"/>
                </a:lnTo>
                <a:lnTo>
                  <a:pt x="549" y="1346"/>
                </a:lnTo>
                <a:close/>
                <a:moveTo>
                  <a:pt x="968" y="1582"/>
                </a:moveTo>
                <a:lnTo>
                  <a:pt x="968" y="1516"/>
                </a:lnTo>
                <a:lnTo>
                  <a:pt x="889" y="1451"/>
                </a:lnTo>
                <a:lnTo>
                  <a:pt x="915" y="1372"/>
                </a:lnTo>
                <a:lnTo>
                  <a:pt x="850" y="1333"/>
                </a:lnTo>
                <a:lnTo>
                  <a:pt x="824" y="1398"/>
                </a:lnTo>
                <a:lnTo>
                  <a:pt x="758" y="1372"/>
                </a:lnTo>
                <a:lnTo>
                  <a:pt x="719" y="1412"/>
                </a:lnTo>
                <a:lnTo>
                  <a:pt x="784" y="1451"/>
                </a:lnTo>
                <a:lnTo>
                  <a:pt x="784" y="1490"/>
                </a:lnTo>
                <a:lnTo>
                  <a:pt x="902" y="1582"/>
                </a:lnTo>
                <a:lnTo>
                  <a:pt x="889" y="1647"/>
                </a:lnTo>
                <a:lnTo>
                  <a:pt x="968" y="1582"/>
                </a:lnTo>
                <a:close/>
                <a:moveTo>
                  <a:pt x="771" y="2862"/>
                </a:moveTo>
                <a:lnTo>
                  <a:pt x="706" y="2849"/>
                </a:lnTo>
                <a:lnTo>
                  <a:pt x="745" y="2797"/>
                </a:lnTo>
                <a:lnTo>
                  <a:pt x="680" y="2561"/>
                </a:lnTo>
                <a:lnTo>
                  <a:pt x="575" y="2522"/>
                </a:lnTo>
                <a:lnTo>
                  <a:pt x="432" y="2548"/>
                </a:lnTo>
                <a:lnTo>
                  <a:pt x="340" y="2574"/>
                </a:lnTo>
                <a:lnTo>
                  <a:pt x="261" y="2627"/>
                </a:lnTo>
                <a:lnTo>
                  <a:pt x="209" y="2718"/>
                </a:lnTo>
                <a:lnTo>
                  <a:pt x="144" y="2718"/>
                </a:lnTo>
                <a:lnTo>
                  <a:pt x="104" y="2718"/>
                </a:lnTo>
                <a:lnTo>
                  <a:pt x="144" y="2797"/>
                </a:lnTo>
                <a:lnTo>
                  <a:pt x="0" y="2836"/>
                </a:lnTo>
                <a:lnTo>
                  <a:pt x="66" y="2966"/>
                </a:lnTo>
                <a:lnTo>
                  <a:pt x="196" y="3032"/>
                </a:lnTo>
                <a:lnTo>
                  <a:pt x="261" y="3045"/>
                </a:lnTo>
                <a:lnTo>
                  <a:pt x="275" y="2953"/>
                </a:lnTo>
                <a:lnTo>
                  <a:pt x="327" y="2928"/>
                </a:lnTo>
                <a:lnTo>
                  <a:pt x="418" y="3071"/>
                </a:lnTo>
                <a:lnTo>
                  <a:pt x="418" y="3123"/>
                </a:lnTo>
                <a:lnTo>
                  <a:pt x="510" y="3137"/>
                </a:lnTo>
                <a:lnTo>
                  <a:pt x="601" y="3163"/>
                </a:lnTo>
                <a:lnTo>
                  <a:pt x="654" y="3084"/>
                </a:lnTo>
                <a:lnTo>
                  <a:pt x="745" y="3084"/>
                </a:lnTo>
                <a:lnTo>
                  <a:pt x="811" y="2993"/>
                </a:lnTo>
                <a:lnTo>
                  <a:pt x="771" y="2862"/>
                </a:lnTo>
                <a:close/>
                <a:moveTo>
                  <a:pt x="2759" y="4588"/>
                </a:moveTo>
                <a:lnTo>
                  <a:pt x="2889" y="4483"/>
                </a:lnTo>
                <a:lnTo>
                  <a:pt x="2942" y="4156"/>
                </a:lnTo>
                <a:lnTo>
                  <a:pt x="2785" y="4026"/>
                </a:lnTo>
                <a:lnTo>
                  <a:pt x="2615" y="3999"/>
                </a:lnTo>
                <a:lnTo>
                  <a:pt x="2484" y="4078"/>
                </a:lnTo>
                <a:lnTo>
                  <a:pt x="2419" y="4012"/>
                </a:lnTo>
                <a:lnTo>
                  <a:pt x="2497" y="3960"/>
                </a:lnTo>
                <a:lnTo>
                  <a:pt x="2537" y="3882"/>
                </a:lnTo>
                <a:lnTo>
                  <a:pt x="2471" y="3725"/>
                </a:lnTo>
                <a:lnTo>
                  <a:pt x="2380" y="3646"/>
                </a:lnTo>
                <a:lnTo>
                  <a:pt x="2275" y="3581"/>
                </a:lnTo>
                <a:lnTo>
                  <a:pt x="2484" y="3620"/>
                </a:lnTo>
                <a:lnTo>
                  <a:pt x="2406" y="3489"/>
                </a:lnTo>
                <a:lnTo>
                  <a:pt x="2393" y="3359"/>
                </a:lnTo>
                <a:lnTo>
                  <a:pt x="2288" y="3163"/>
                </a:lnTo>
                <a:lnTo>
                  <a:pt x="2158" y="3084"/>
                </a:lnTo>
                <a:lnTo>
                  <a:pt x="2040" y="2587"/>
                </a:lnTo>
                <a:lnTo>
                  <a:pt x="1883" y="2378"/>
                </a:lnTo>
                <a:lnTo>
                  <a:pt x="1765" y="2287"/>
                </a:lnTo>
                <a:lnTo>
                  <a:pt x="1582" y="2340"/>
                </a:lnTo>
                <a:lnTo>
                  <a:pt x="1491" y="2275"/>
                </a:lnTo>
                <a:lnTo>
                  <a:pt x="1595" y="2275"/>
                </a:lnTo>
                <a:lnTo>
                  <a:pt x="1673" y="2235"/>
                </a:lnTo>
                <a:lnTo>
                  <a:pt x="1844" y="2183"/>
                </a:lnTo>
                <a:lnTo>
                  <a:pt x="1817" y="2118"/>
                </a:lnTo>
                <a:lnTo>
                  <a:pt x="1726" y="2092"/>
                </a:lnTo>
                <a:lnTo>
                  <a:pt x="1844" y="2052"/>
                </a:lnTo>
                <a:lnTo>
                  <a:pt x="2079" y="1726"/>
                </a:lnTo>
                <a:lnTo>
                  <a:pt x="2158" y="1582"/>
                </a:lnTo>
                <a:lnTo>
                  <a:pt x="2118" y="1490"/>
                </a:lnTo>
                <a:lnTo>
                  <a:pt x="1700" y="1398"/>
                </a:lnTo>
                <a:lnTo>
                  <a:pt x="1530" y="1451"/>
                </a:lnTo>
                <a:lnTo>
                  <a:pt x="1438" y="1464"/>
                </a:lnTo>
                <a:lnTo>
                  <a:pt x="1621" y="1333"/>
                </a:lnTo>
                <a:lnTo>
                  <a:pt x="1543" y="1333"/>
                </a:lnTo>
                <a:lnTo>
                  <a:pt x="1556" y="1268"/>
                </a:lnTo>
                <a:lnTo>
                  <a:pt x="1830" y="1085"/>
                </a:lnTo>
                <a:lnTo>
                  <a:pt x="1883" y="928"/>
                </a:lnTo>
                <a:lnTo>
                  <a:pt x="1817" y="915"/>
                </a:lnTo>
                <a:lnTo>
                  <a:pt x="1752" y="941"/>
                </a:lnTo>
                <a:lnTo>
                  <a:pt x="1504" y="928"/>
                </a:lnTo>
                <a:lnTo>
                  <a:pt x="1347" y="862"/>
                </a:lnTo>
                <a:lnTo>
                  <a:pt x="1281" y="1046"/>
                </a:lnTo>
                <a:lnTo>
                  <a:pt x="1190" y="1059"/>
                </a:lnTo>
                <a:lnTo>
                  <a:pt x="1203" y="1124"/>
                </a:lnTo>
                <a:lnTo>
                  <a:pt x="1177" y="1137"/>
                </a:lnTo>
                <a:lnTo>
                  <a:pt x="1203" y="1216"/>
                </a:lnTo>
                <a:lnTo>
                  <a:pt x="1046" y="1228"/>
                </a:lnTo>
                <a:lnTo>
                  <a:pt x="1059" y="1333"/>
                </a:lnTo>
                <a:lnTo>
                  <a:pt x="994" y="1398"/>
                </a:lnTo>
                <a:lnTo>
                  <a:pt x="1059" y="1464"/>
                </a:lnTo>
                <a:lnTo>
                  <a:pt x="1033" y="1595"/>
                </a:lnTo>
                <a:lnTo>
                  <a:pt x="968" y="1582"/>
                </a:lnTo>
                <a:lnTo>
                  <a:pt x="955" y="1764"/>
                </a:lnTo>
                <a:lnTo>
                  <a:pt x="824" y="1791"/>
                </a:lnTo>
                <a:lnTo>
                  <a:pt x="928" y="1921"/>
                </a:lnTo>
                <a:lnTo>
                  <a:pt x="1072" y="1882"/>
                </a:lnTo>
                <a:lnTo>
                  <a:pt x="968" y="2026"/>
                </a:lnTo>
                <a:lnTo>
                  <a:pt x="889" y="2209"/>
                </a:lnTo>
                <a:lnTo>
                  <a:pt x="863" y="2314"/>
                </a:lnTo>
                <a:lnTo>
                  <a:pt x="784" y="2496"/>
                </a:lnTo>
                <a:lnTo>
                  <a:pt x="902" y="2470"/>
                </a:lnTo>
                <a:lnTo>
                  <a:pt x="955" y="2287"/>
                </a:lnTo>
                <a:lnTo>
                  <a:pt x="981" y="2196"/>
                </a:lnTo>
                <a:lnTo>
                  <a:pt x="1085" y="2249"/>
                </a:lnTo>
                <a:lnTo>
                  <a:pt x="1164" y="2196"/>
                </a:lnTo>
                <a:lnTo>
                  <a:pt x="1124" y="2287"/>
                </a:lnTo>
                <a:lnTo>
                  <a:pt x="1085" y="2404"/>
                </a:lnTo>
                <a:lnTo>
                  <a:pt x="1137" y="2496"/>
                </a:lnTo>
                <a:lnTo>
                  <a:pt x="915" y="2797"/>
                </a:lnTo>
                <a:lnTo>
                  <a:pt x="994" y="2914"/>
                </a:lnTo>
                <a:lnTo>
                  <a:pt x="1020" y="2823"/>
                </a:lnTo>
                <a:lnTo>
                  <a:pt x="1150" y="2928"/>
                </a:lnTo>
                <a:lnTo>
                  <a:pt x="1164" y="2823"/>
                </a:lnTo>
                <a:lnTo>
                  <a:pt x="1255" y="2888"/>
                </a:lnTo>
                <a:lnTo>
                  <a:pt x="1425" y="2849"/>
                </a:lnTo>
                <a:lnTo>
                  <a:pt x="1438" y="2810"/>
                </a:lnTo>
                <a:lnTo>
                  <a:pt x="1582" y="2849"/>
                </a:lnTo>
                <a:lnTo>
                  <a:pt x="1491" y="2888"/>
                </a:lnTo>
                <a:lnTo>
                  <a:pt x="1373" y="3019"/>
                </a:lnTo>
                <a:lnTo>
                  <a:pt x="1464" y="3320"/>
                </a:lnTo>
                <a:lnTo>
                  <a:pt x="1556" y="3254"/>
                </a:lnTo>
                <a:lnTo>
                  <a:pt x="1608" y="3254"/>
                </a:lnTo>
                <a:lnTo>
                  <a:pt x="1530" y="3385"/>
                </a:lnTo>
                <a:lnTo>
                  <a:pt x="1530" y="3503"/>
                </a:lnTo>
                <a:lnTo>
                  <a:pt x="1478" y="3542"/>
                </a:lnTo>
                <a:lnTo>
                  <a:pt x="1425" y="3738"/>
                </a:lnTo>
                <a:lnTo>
                  <a:pt x="1386" y="3673"/>
                </a:lnTo>
                <a:lnTo>
                  <a:pt x="1137" y="3673"/>
                </a:lnTo>
                <a:lnTo>
                  <a:pt x="1033" y="3568"/>
                </a:lnTo>
                <a:lnTo>
                  <a:pt x="968" y="3646"/>
                </a:lnTo>
                <a:lnTo>
                  <a:pt x="1046" y="3738"/>
                </a:lnTo>
                <a:lnTo>
                  <a:pt x="928" y="3816"/>
                </a:lnTo>
                <a:lnTo>
                  <a:pt x="889" y="3869"/>
                </a:lnTo>
                <a:lnTo>
                  <a:pt x="1020" y="3856"/>
                </a:lnTo>
                <a:lnTo>
                  <a:pt x="1085" y="3934"/>
                </a:lnTo>
                <a:lnTo>
                  <a:pt x="1033" y="4156"/>
                </a:lnTo>
                <a:lnTo>
                  <a:pt x="627" y="4313"/>
                </a:lnTo>
                <a:lnTo>
                  <a:pt x="641" y="4405"/>
                </a:lnTo>
                <a:lnTo>
                  <a:pt x="641" y="4457"/>
                </a:lnTo>
                <a:lnTo>
                  <a:pt x="719" y="4470"/>
                </a:lnTo>
                <a:lnTo>
                  <a:pt x="889" y="4431"/>
                </a:lnTo>
                <a:lnTo>
                  <a:pt x="941" y="4497"/>
                </a:lnTo>
                <a:lnTo>
                  <a:pt x="915" y="4535"/>
                </a:lnTo>
                <a:lnTo>
                  <a:pt x="1059" y="4562"/>
                </a:lnTo>
                <a:lnTo>
                  <a:pt x="1112" y="4666"/>
                </a:lnTo>
                <a:lnTo>
                  <a:pt x="1255" y="4679"/>
                </a:lnTo>
                <a:lnTo>
                  <a:pt x="1307" y="4627"/>
                </a:lnTo>
                <a:lnTo>
                  <a:pt x="1491" y="4562"/>
                </a:lnTo>
                <a:lnTo>
                  <a:pt x="1307" y="4784"/>
                </a:lnTo>
                <a:lnTo>
                  <a:pt x="1085" y="4745"/>
                </a:lnTo>
                <a:lnTo>
                  <a:pt x="915" y="4758"/>
                </a:lnTo>
                <a:lnTo>
                  <a:pt x="902" y="4810"/>
                </a:lnTo>
                <a:lnTo>
                  <a:pt x="811" y="4823"/>
                </a:lnTo>
                <a:lnTo>
                  <a:pt x="732" y="4941"/>
                </a:lnTo>
                <a:lnTo>
                  <a:pt x="471" y="5137"/>
                </a:lnTo>
                <a:lnTo>
                  <a:pt x="366" y="5177"/>
                </a:lnTo>
                <a:lnTo>
                  <a:pt x="314" y="5229"/>
                </a:lnTo>
                <a:lnTo>
                  <a:pt x="392" y="5229"/>
                </a:lnTo>
                <a:lnTo>
                  <a:pt x="484" y="5320"/>
                </a:lnTo>
                <a:lnTo>
                  <a:pt x="510" y="5229"/>
                </a:lnTo>
                <a:lnTo>
                  <a:pt x="654" y="5163"/>
                </a:lnTo>
                <a:lnTo>
                  <a:pt x="837" y="5177"/>
                </a:lnTo>
                <a:lnTo>
                  <a:pt x="1007" y="5255"/>
                </a:lnTo>
                <a:lnTo>
                  <a:pt x="1124" y="5085"/>
                </a:lnTo>
                <a:lnTo>
                  <a:pt x="1294" y="5059"/>
                </a:lnTo>
                <a:lnTo>
                  <a:pt x="1569" y="5150"/>
                </a:lnTo>
                <a:lnTo>
                  <a:pt x="1660" y="5071"/>
                </a:lnTo>
                <a:lnTo>
                  <a:pt x="1987" y="5111"/>
                </a:lnTo>
                <a:lnTo>
                  <a:pt x="2105" y="5085"/>
                </a:lnTo>
                <a:lnTo>
                  <a:pt x="2393" y="5137"/>
                </a:lnTo>
                <a:lnTo>
                  <a:pt x="2785" y="4980"/>
                </a:lnTo>
                <a:lnTo>
                  <a:pt x="2785" y="4849"/>
                </a:lnTo>
                <a:lnTo>
                  <a:pt x="2602" y="4836"/>
                </a:lnTo>
                <a:lnTo>
                  <a:pt x="2471" y="4758"/>
                </a:lnTo>
                <a:lnTo>
                  <a:pt x="2641" y="4719"/>
                </a:lnTo>
                <a:lnTo>
                  <a:pt x="2602" y="4627"/>
                </a:lnTo>
                <a:lnTo>
                  <a:pt x="2746" y="4614"/>
                </a:lnTo>
                <a:lnTo>
                  <a:pt x="2759" y="4588"/>
                </a:lnTo>
                <a:close/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0" name="Freeform 42">
            <a:extLst>
              <a:ext uri="{FF2B5EF4-FFF2-40B4-BE49-F238E27FC236}">
                <a16:creationId xmlns:a16="http://schemas.microsoft.com/office/drawing/2014/main" id="{B9958C5F-1AA5-5790-4BD4-59CC70A0B9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3549" y="4610469"/>
            <a:ext cx="587113" cy="358448"/>
          </a:xfrm>
          <a:custGeom>
            <a:avLst/>
            <a:gdLst>
              <a:gd name="T0" fmla="*/ 1673 w 1674"/>
              <a:gd name="T1" fmla="*/ 601 h 1021"/>
              <a:gd name="T2" fmla="*/ 1607 w 1674"/>
              <a:gd name="T3" fmla="*/ 640 h 1021"/>
              <a:gd name="T4" fmla="*/ 1581 w 1674"/>
              <a:gd name="T5" fmla="*/ 588 h 1021"/>
              <a:gd name="T6" fmla="*/ 1516 w 1674"/>
              <a:gd name="T7" fmla="*/ 653 h 1021"/>
              <a:gd name="T8" fmla="*/ 1569 w 1674"/>
              <a:gd name="T9" fmla="*/ 797 h 1021"/>
              <a:gd name="T10" fmla="*/ 1529 w 1674"/>
              <a:gd name="T11" fmla="*/ 797 h 1021"/>
              <a:gd name="T12" fmla="*/ 1477 w 1674"/>
              <a:gd name="T13" fmla="*/ 745 h 1021"/>
              <a:gd name="T14" fmla="*/ 1320 w 1674"/>
              <a:gd name="T15" fmla="*/ 784 h 1021"/>
              <a:gd name="T16" fmla="*/ 1294 w 1674"/>
              <a:gd name="T17" fmla="*/ 693 h 1021"/>
              <a:gd name="T18" fmla="*/ 1241 w 1674"/>
              <a:gd name="T19" fmla="*/ 693 h 1021"/>
              <a:gd name="T20" fmla="*/ 1189 w 1674"/>
              <a:gd name="T21" fmla="*/ 823 h 1021"/>
              <a:gd name="T22" fmla="*/ 1137 w 1674"/>
              <a:gd name="T23" fmla="*/ 928 h 1021"/>
              <a:gd name="T24" fmla="*/ 1163 w 1674"/>
              <a:gd name="T25" fmla="*/ 994 h 1021"/>
              <a:gd name="T26" fmla="*/ 1098 w 1674"/>
              <a:gd name="T27" fmla="*/ 1020 h 1021"/>
              <a:gd name="T28" fmla="*/ 1058 w 1674"/>
              <a:gd name="T29" fmla="*/ 902 h 1021"/>
              <a:gd name="T30" fmla="*/ 954 w 1674"/>
              <a:gd name="T31" fmla="*/ 810 h 1021"/>
              <a:gd name="T32" fmla="*/ 915 w 1674"/>
              <a:gd name="T33" fmla="*/ 706 h 1021"/>
              <a:gd name="T34" fmla="*/ 862 w 1674"/>
              <a:gd name="T35" fmla="*/ 732 h 1021"/>
              <a:gd name="T36" fmla="*/ 810 w 1674"/>
              <a:gd name="T37" fmla="*/ 784 h 1021"/>
              <a:gd name="T38" fmla="*/ 823 w 1674"/>
              <a:gd name="T39" fmla="*/ 876 h 1021"/>
              <a:gd name="T40" fmla="*/ 705 w 1674"/>
              <a:gd name="T41" fmla="*/ 967 h 1021"/>
              <a:gd name="T42" fmla="*/ 601 w 1674"/>
              <a:gd name="T43" fmla="*/ 954 h 1021"/>
              <a:gd name="T44" fmla="*/ 496 w 1674"/>
              <a:gd name="T45" fmla="*/ 1007 h 1021"/>
              <a:gd name="T46" fmla="*/ 405 w 1674"/>
              <a:gd name="T47" fmla="*/ 994 h 1021"/>
              <a:gd name="T48" fmla="*/ 339 w 1674"/>
              <a:gd name="T49" fmla="*/ 850 h 1021"/>
              <a:gd name="T50" fmla="*/ 300 w 1674"/>
              <a:gd name="T51" fmla="*/ 693 h 1021"/>
              <a:gd name="T52" fmla="*/ 130 w 1674"/>
              <a:gd name="T53" fmla="*/ 719 h 1021"/>
              <a:gd name="T54" fmla="*/ 104 w 1674"/>
              <a:gd name="T55" fmla="*/ 850 h 1021"/>
              <a:gd name="T56" fmla="*/ 0 w 1674"/>
              <a:gd name="T57" fmla="*/ 837 h 1021"/>
              <a:gd name="T58" fmla="*/ 65 w 1674"/>
              <a:gd name="T59" fmla="*/ 758 h 1021"/>
              <a:gd name="T60" fmla="*/ 78 w 1674"/>
              <a:gd name="T61" fmla="*/ 640 h 1021"/>
              <a:gd name="T62" fmla="*/ 195 w 1674"/>
              <a:gd name="T63" fmla="*/ 510 h 1021"/>
              <a:gd name="T64" fmla="*/ 418 w 1674"/>
              <a:gd name="T65" fmla="*/ 235 h 1021"/>
              <a:gd name="T66" fmla="*/ 418 w 1674"/>
              <a:gd name="T67" fmla="*/ 157 h 1021"/>
              <a:gd name="T68" fmla="*/ 535 w 1674"/>
              <a:gd name="T69" fmla="*/ 196 h 1021"/>
              <a:gd name="T70" fmla="*/ 614 w 1674"/>
              <a:gd name="T71" fmla="*/ 91 h 1021"/>
              <a:gd name="T72" fmla="*/ 732 w 1674"/>
              <a:gd name="T73" fmla="*/ 117 h 1021"/>
              <a:gd name="T74" fmla="*/ 810 w 1674"/>
              <a:gd name="T75" fmla="*/ 78 h 1021"/>
              <a:gd name="T76" fmla="*/ 967 w 1674"/>
              <a:gd name="T77" fmla="*/ 78 h 1021"/>
              <a:gd name="T78" fmla="*/ 915 w 1674"/>
              <a:gd name="T79" fmla="*/ 26 h 1021"/>
              <a:gd name="T80" fmla="*/ 980 w 1674"/>
              <a:gd name="T81" fmla="*/ 0 h 1021"/>
              <a:gd name="T82" fmla="*/ 1111 w 1674"/>
              <a:gd name="T83" fmla="*/ 52 h 1021"/>
              <a:gd name="T84" fmla="*/ 1333 w 1674"/>
              <a:gd name="T85" fmla="*/ 130 h 1021"/>
              <a:gd name="T86" fmla="*/ 1333 w 1674"/>
              <a:gd name="T87" fmla="*/ 235 h 1021"/>
              <a:gd name="T88" fmla="*/ 1320 w 1674"/>
              <a:gd name="T89" fmla="*/ 287 h 1021"/>
              <a:gd name="T90" fmla="*/ 1307 w 1674"/>
              <a:gd name="T91" fmla="*/ 379 h 1021"/>
              <a:gd name="T92" fmla="*/ 1346 w 1674"/>
              <a:gd name="T93" fmla="*/ 392 h 1021"/>
              <a:gd name="T94" fmla="*/ 1346 w 1674"/>
              <a:gd name="T95" fmla="*/ 392 h 1021"/>
              <a:gd name="T96" fmla="*/ 1438 w 1674"/>
              <a:gd name="T97" fmla="*/ 418 h 1021"/>
              <a:gd name="T98" fmla="*/ 1438 w 1674"/>
              <a:gd name="T99" fmla="*/ 457 h 1021"/>
              <a:gd name="T100" fmla="*/ 1542 w 1674"/>
              <a:gd name="T101" fmla="*/ 471 h 1021"/>
              <a:gd name="T102" fmla="*/ 1660 w 1674"/>
              <a:gd name="T103" fmla="*/ 418 h 1021"/>
              <a:gd name="T104" fmla="*/ 1647 w 1674"/>
              <a:gd name="T105" fmla="*/ 471 h 1021"/>
              <a:gd name="T106" fmla="*/ 1647 w 1674"/>
              <a:gd name="T107" fmla="*/ 536 h 1021"/>
              <a:gd name="T108" fmla="*/ 1673 w 1674"/>
              <a:gd name="T109" fmla="*/ 601 h 10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674" h="1021">
                <a:moveTo>
                  <a:pt x="1673" y="601"/>
                </a:moveTo>
                <a:lnTo>
                  <a:pt x="1607" y="640"/>
                </a:lnTo>
                <a:lnTo>
                  <a:pt x="1581" y="588"/>
                </a:lnTo>
                <a:lnTo>
                  <a:pt x="1516" y="653"/>
                </a:lnTo>
                <a:lnTo>
                  <a:pt x="1569" y="797"/>
                </a:lnTo>
                <a:lnTo>
                  <a:pt x="1529" y="797"/>
                </a:lnTo>
                <a:lnTo>
                  <a:pt x="1477" y="745"/>
                </a:lnTo>
                <a:lnTo>
                  <a:pt x="1320" y="784"/>
                </a:lnTo>
                <a:lnTo>
                  <a:pt x="1294" y="693"/>
                </a:lnTo>
                <a:lnTo>
                  <a:pt x="1241" y="693"/>
                </a:lnTo>
                <a:lnTo>
                  <a:pt x="1189" y="823"/>
                </a:lnTo>
                <a:lnTo>
                  <a:pt x="1137" y="928"/>
                </a:lnTo>
                <a:lnTo>
                  <a:pt x="1163" y="994"/>
                </a:lnTo>
                <a:lnTo>
                  <a:pt x="1098" y="1020"/>
                </a:lnTo>
                <a:lnTo>
                  <a:pt x="1058" y="902"/>
                </a:lnTo>
                <a:lnTo>
                  <a:pt x="954" y="810"/>
                </a:lnTo>
                <a:lnTo>
                  <a:pt x="915" y="706"/>
                </a:lnTo>
                <a:lnTo>
                  <a:pt x="862" y="732"/>
                </a:lnTo>
                <a:lnTo>
                  <a:pt x="810" y="784"/>
                </a:lnTo>
                <a:lnTo>
                  <a:pt x="823" y="876"/>
                </a:lnTo>
                <a:lnTo>
                  <a:pt x="705" y="967"/>
                </a:lnTo>
                <a:lnTo>
                  <a:pt x="601" y="954"/>
                </a:lnTo>
                <a:lnTo>
                  <a:pt x="496" y="1007"/>
                </a:lnTo>
                <a:lnTo>
                  <a:pt x="405" y="994"/>
                </a:lnTo>
                <a:lnTo>
                  <a:pt x="339" y="850"/>
                </a:lnTo>
                <a:lnTo>
                  <a:pt x="300" y="693"/>
                </a:lnTo>
                <a:lnTo>
                  <a:pt x="130" y="719"/>
                </a:lnTo>
                <a:lnTo>
                  <a:pt x="104" y="850"/>
                </a:lnTo>
                <a:lnTo>
                  <a:pt x="0" y="837"/>
                </a:lnTo>
                <a:lnTo>
                  <a:pt x="65" y="758"/>
                </a:lnTo>
                <a:lnTo>
                  <a:pt x="78" y="640"/>
                </a:lnTo>
                <a:lnTo>
                  <a:pt x="195" y="510"/>
                </a:lnTo>
                <a:lnTo>
                  <a:pt x="418" y="235"/>
                </a:lnTo>
                <a:lnTo>
                  <a:pt x="418" y="157"/>
                </a:lnTo>
                <a:lnTo>
                  <a:pt x="535" y="196"/>
                </a:lnTo>
                <a:lnTo>
                  <a:pt x="614" y="91"/>
                </a:lnTo>
                <a:lnTo>
                  <a:pt x="732" y="117"/>
                </a:lnTo>
                <a:lnTo>
                  <a:pt x="810" y="78"/>
                </a:lnTo>
                <a:lnTo>
                  <a:pt x="967" y="78"/>
                </a:lnTo>
                <a:lnTo>
                  <a:pt x="915" y="26"/>
                </a:lnTo>
                <a:lnTo>
                  <a:pt x="980" y="0"/>
                </a:lnTo>
                <a:lnTo>
                  <a:pt x="1111" y="52"/>
                </a:lnTo>
                <a:lnTo>
                  <a:pt x="1333" y="130"/>
                </a:lnTo>
                <a:lnTo>
                  <a:pt x="1333" y="235"/>
                </a:lnTo>
                <a:lnTo>
                  <a:pt x="1320" y="287"/>
                </a:lnTo>
                <a:lnTo>
                  <a:pt x="1307" y="379"/>
                </a:lnTo>
                <a:lnTo>
                  <a:pt x="1346" y="392"/>
                </a:lnTo>
                <a:lnTo>
                  <a:pt x="1346" y="392"/>
                </a:lnTo>
                <a:lnTo>
                  <a:pt x="1438" y="418"/>
                </a:lnTo>
                <a:lnTo>
                  <a:pt x="1438" y="457"/>
                </a:lnTo>
                <a:lnTo>
                  <a:pt x="1542" y="471"/>
                </a:lnTo>
                <a:lnTo>
                  <a:pt x="1660" y="418"/>
                </a:lnTo>
                <a:lnTo>
                  <a:pt x="1647" y="471"/>
                </a:lnTo>
                <a:lnTo>
                  <a:pt x="1647" y="536"/>
                </a:lnTo>
                <a:lnTo>
                  <a:pt x="1673" y="601"/>
                </a:lnTo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" name="Freeform 43">
            <a:extLst>
              <a:ext uri="{FF2B5EF4-FFF2-40B4-BE49-F238E27FC236}">
                <a16:creationId xmlns:a16="http://schemas.microsoft.com/office/drawing/2014/main" id="{48A1E39F-2574-D93C-3DF2-702FC32320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9644" y="4174771"/>
            <a:ext cx="97337" cy="123603"/>
          </a:xfrm>
          <a:custGeom>
            <a:avLst/>
            <a:gdLst>
              <a:gd name="T0" fmla="*/ 275 w 276"/>
              <a:gd name="T1" fmla="*/ 209 h 354"/>
              <a:gd name="T2" fmla="*/ 183 w 276"/>
              <a:gd name="T3" fmla="*/ 353 h 354"/>
              <a:gd name="T4" fmla="*/ 52 w 276"/>
              <a:gd name="T5" fmla="*/ 353 h 354"/>
              <a:gd name="T6" fmla="*/ 78 w 276"/>
              <a:gd name="T7" fmla="*/ 274 h 354"/>
              <a:gd name="T8" fmla="*/ 0 w 276"/>
              <a:gd name="T9" fmla="*/ 182 h 354"/>
              <a:gd name="T10" fmla="*/ 92 w 276"/>
              <a:gd name="T11" fmla="*/ 0 h 354"/>
              <a:gd name="T12" fmla="*/ 144 w 276"/>
              <a:gd name="T13" fmla="*/ 26 h 354"/>
              <a:gd name="T14" fmla="*/ 144 w 276"/>
              <a:gd name="T15" fmla="*/ 117 h 354"/>
              <a:gd name="T16" fmla="*/ 222 w 276"/>
              <a:gd name="T17" fmla="*/ 182 h 354"/>
              <a:gd name="T18" fmla="*/ 275 w 276"/>
              <a:gd name="T19" fmla="*/ 209 h 3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76" h="354">
                <a:moveTo>
                  <a:pt x="275" y="209"/>
                </a:moveTo>
                <a:lnTo>
                  <a:pt x="183" y="353"/>
                </a:lnTo>
                <a:lnTo>
                  <a:pt x="52" y="353"/>
                </a:lnTo>
                <a:lnTo>
                  <a:pt x="78" y="274"/>
                </a:lnTo>
                <a:lnTo>
                  <a:pt x="0" y="182"/>
                </a:lnTo>
                <a:lnTo>
                  <a:pt x="92" y="0"/>
                </a:lnTo>
                <a:lnTo>
                  <a:pt x="144" y="26"/>
                </a:lnTo>
                <a:lnTo>
                  <a:pt x="144" y="117"/>
                </a:lnTo>
                <a:lnTo>
                  <a:pt x="222" y="182"/>
                </a:lnTo>
                <a:lnTo>
                  <a:pt x="275" y="209"/>
                </a:lnTo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2" name="Freeform 44">
            <a:extLst>
              <a:ext uri="{FF2B5EF4-FFF2-40B4-BE49-F238E27FC236}">
                <a16:creationId xmlns:a16="http://schemas.microsoft.com/office/drawing/2014/main" id="{0CE7B11B-C597-D33A-3138-9CE477A92D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9297" y="5149687"/>
            <a:ext cx="1832412" cy="1438429"/>
          </a:xfrm>
          <a:custGeom>
            <a:avLst/>
            <a:gdLst>
              <a:gd name="T0" fmla="*/ 5152 w 5231"/>
              <a:gd name="T1" fmla="*/ 2575 h 4107"/>
              <a:gd name="T2" fmla="*/ 5021 w 5231"/>
              <a:gd name="T3" fmla="*/ 2484 h 4107"/>
              <a:gd name="T4" fmla="*/ 5152 w 5231"/>
              <a:gd name="T5" fmla="*/ 2432 h 4107"/>
              <a:gd name="T6" fmla="*/ 4014 w 5231"/>
              <a:gd name="T7" fmla="*/ 2850 h 4107"/>
              <a:gd name="T8" fmla="*/ 3949 w 5231"/>
              <a:gd name="T9" fmla="*/ 2994 h 4107"/>
              <a:gd name="T10" fmla="*/ 4014 w 5231"/>
              <a:gd name="T11" fmla="*/ 2850 h 4107"/>
              <a:gd name="T12" fmla="*/ 4720 w 5231"/>
              <a:gd name="T13" fmla="*/ 2458 h 4107"/>
              <a:gd name="T14" fmla="*/ 4472 w 5231"/>
              <a:gd name="T15" fmla="*/ 2719 h 4107"/>
              <a:gd name="T16" fmla="*/ 4694 w 5231"/>
              <a:gd name="T17" fmla="*/ 2824 h 4107"/>
              <a:gd name="T18" fmla="*/ 4746 w 5231"/>
              <a:gd name="T19" fmla="*/ 2562 h 4107"/>
              <a:gd name="T20" fmla="*/ 4642 w 5231"/>
              <a:gd name="T21" fmla="*/ 1242 h 4107"/>
              <a:gd name="T22" fmla="*/ 4393 w 5231"/>
              <a:gd name="T23" fmla="*/ 1203 h 4107"/>
              <a:gd name="T24" fmla="*/ 4158 w 5231"/>
              <a:gd name="T25" fmla="*/ 1124 h 4107"/>
              <a:gd name="T26" fmla="*/ 3910 w 5231"/>
              <a:gd name="T27" fmla="*/ 915 h 4107"/>
              <a:gd name="T28" fmla="*/ 3661 w 5231"/>
              <a:gd name="T29" fmla="*/ 980 h 4107"/>
              <a:gd name="T30" fmla="*/ 3073 w 5231"/>
              <a:gd name="T31" fmla="*/ 627 h 4107"/>
              <a:gd name="T32" fmla="*/ 2733 w 5231"/>
              <a:gd name="T33" fmla="*/ 536 h 4107"/>
              <a:gd name="T34" fmla="*/ 2458 w 5231"/>
              <a:gd name="T35" fmla="*/ 483 h 4107"/>
              <a:gd name="T36" fmla="*/ 1778 w 5231"/>
              <a:gd name="T37" fmla="*/ 353 h 4107"/>
              <a:gd name="T38" fmla="*/ 824 w 5231"/>
              <a:gd name="T39" fmla="*/ 117 h 4107"/>
              <a:gd name="T40" fmla="*/ 419 w 5231"/>
              <a:gd name="T41" fmla="*/ 156 h 4107"/>
              <a:gd name="T42" fmla="*/ 131 w 5231"/>
              <a:gd name="T43" fmla="*/ 614 h 4107"/>
              <a:gd name="T44" fmla="*/ 53 w 5231"/>
              <a:gd name="T45" fmla="*/ 915 h 4107"/>
              <a:gd name="T46" fmla="*/ 327 w 5231"/>
              <a:gd name="T47" fmla="*/ 797 h 4107"/>
              <a:gd name="T48" fmla="*/ 288 w 5231"/>
              <a:gd name="T49" fmla="*/ 941 h 4107"/>
              <a:gd name="T50" fmla="*/ 589 w 5231"/>
              <a:gd name="T51" fmla="*/ 1020 h 4107"/>
              <a:gd name="T52" fmla="*/ 942 w 5231"/>
              <a:gd name="T53" fmla="*/ 1059 h 4107"/>
              <a:gd name="T54" fmla="*/ 1046 w 5231"/>
              <a:gd name="T55" fmla="*/ 1229 h 4107"/>
              <a:gd name="T56" fmla="*/ 732 w 5231"/>
              <a:gd name="T57" fmla="*/ 1516 h 4107"/>
              <a:gd name="T58" fmla="*/ 693 w 5231"/>
              <a:gd name="T59" fmla="*/ 1830 h 4107"/>
              <a:gd name="T60" fmla="*/ 641 w 5231"/>
              <a:gd name="T61" fmla="*/ 2000 h 4107"/>
              <a:gd name="T62" fmla="*/ 379 w 5231"/>
              <a:gd name="T63" fmla="*/ 2131 h 4107"/>
              <a:gd name="T64" fmla="*/ 471 w 5231"/>
              <a:gd name="T65" fmla="*/ 2471 h 4107"/>
              <a:gd name="T66" fmla="*/ 314 w 5231"/>
              <a:gd name="T67" fmla="*/ 2759 h 4107"/>
              <a:gd name="T68" fmla="*/ 118 w 5231"/>
              <a:gd name="T69" fmla="*/ 3229 h 4107"/>
              <a:gd name="T70" fmla="*/ 353 w 5231"/>
              <a:gd name="T71" fmla="*/ 3386 h 4107"/>
              <a:gd name="T72" fmla="*/ 536 w 5231"/>
              <a:gd name="T73" fmla="*/ 3831 h 4107"/>
              <a:gd name="T74" fmla="*/ 1072 w 5231"/>
              <a:gd name="T75" fmla="*/ 3922 h 4107"/>
              <a:gd name="T76" fmla="*/ 1399 w 5231"/>
              <a:gd name="T77" fmla="*/ 3818 h 4107"/>
              <a:gd name="T78" fmla="*/ 2236 w 5231"/>
              <a:gd name="T79" fmla="*/ 3870 h 4107"/>
              <a:gd name="T80" fmla="*/ 2681 w 5231"/>
              <a:gd name="T81" fmla="*/ 3583 h 4107"/>
              <a:gd name="T82" fmla="*/ 3099 w 5231"/>
              <a:gd name="T83" fmla="*/ 3229 h 4107"/>
              <a:gd name="T84" fmla="*/ 3269 w 5231"/>
              <a:gd name="T85" fmla="*/ 2628 h 4107"/>
              <a:gd name="T86" fmla="*/ 4381 w 5231"/>
              <a:gd name="T87" fmla="*/ 1726 h 4107"/>
              <a:gd name="T88" fmla="*/ 4877 w 5231"/>
              <a:gd name="T89" fmla="*/ 1255 h 4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5231" h="4107">
                <a:moveTo>
                  <a:pt x="5230" y="2549"/>
                </a:moveTo>
                <a:lnTo>
                  <a:pt x="5152" y="2575"/>
                </a:lnTo>
                <a:lnTo>
                  <a:pt x="5099" y="2523"/>
                </a:lnTo>
                <a:lnTo>
                  <a:pt x="5021" y="2484"/>
                </a:lnTo>
                <a:lnTo>
                  <a:pt x="5034" y="2432"/>
                </a:lnTo>
                <a:lnTo>
                  <a:pt x="5152" y="2432"/>
                </a:lnTo>
                <a:lnTo>
                  <a:pt x="5230" y="2549"/>
                </a:lnTo>
                <a:close/>
                <a:moveTo>
                  <a:pt x="4014" y="2850"/>
                </a:moveTo>
                <a:lnTo>
                  <a:pt x="3896" y="2955"/>
                </a:lnTo>
                <a:lnTo>
                  <a:pt x="3949" y="2994"/>
                </a:lnTo>
                <a:lnTo>
                  <a:pt x="4093" y="2889"/>
                </a:lnTo>
                <a:lnTo>
                  <a:pt x="4014" y="2850"/>
                </a:lnTo>
                <a:close/>
                <a:moveTo>
                  <a:pt x="4746" y="2562"/>
                </a:moveTo>
                <a:lnTo>
                  <a:pt x="4720" y="2458"/>
                </a:lnTo>
                <a:lnTo>
                  <a:pt x="4393" y="2641"/>
                </a:lnTo>
                <a:lnTo>
                  <a:pt x="4472" y="2719"/>
                </a:lnTo>
                <a:lnTo>
                  <a:pt x="4537" y="2693"/>
                </a:lnTo>
                <a:lnTo>
                  <a:pt x="4694" y="2824"/>
                </a:lnTo>
                <a:lnTo>
                  <a:pt x="4851" y="2589"/>
                </a:lnTo>
                <a:lnTo>
                  <a:pt x="4746" y="2562"/>
                </a:lnTo>
                <a:close/>
                <a:moveTo>
                  <a:pt x="4786" y="1163"/>
                </a:moveTo>
                <a:lnTo>
                  <a:pt x="4642" y="1242"/>
                </a:lnTo>
                <a:lnTo>
                  <a:pt x="4498" y="1163"/>
                </a:lnTo>
                <a:lnTo>
                  <a:pt x="4393" y="1203"/>
                </a:lnTo>
                <a:lnTo>
                  <a:pt x="4276" y="1124"/>
                </a:lnTo>
                <a:lnTo>
                  <a:pt x="4158" y="1124"/>
                </a:lnTo>
                <a:lnTo>
                  <a:pt x="4145" y="1033"/>
                </a:lnTo>
                <a:lnTo>
                  <a:pt x="3910" y="915"/>
                </a:lnTo>
                <a:lnTo>
                  <a:pt x="3858" y="954"/>
                </a:lnTo>
                <a:lnTo>
                  <a:pt x="3661" y="980"/>
                </a:lnTo>
                <a:lnTo>
                  <a:pt x="3047" y="719"/>
                </a:lnTo>
                <a:lnTo>
                  <a:pt x="3073" y="627"/>
                </a:lnTo>
                <a:lnTo>
                  <a:pt x="2929" y="562"/>
                </a:lnTo>
                <a:lnTo>
                  <a:pt x="2733" y="536"/>
                </a:lnTo>
                <a:lnTo>
                  <a:pt x="2537" y="470"/>
                </a:lnTo>
                <a:lnTo>
                  <a:pt x="2458" y="483"/>
                </a:lnTo>
                <a:lnTo>
                  <a:pt x="2210" y="379"/>
                </a:lnTo>
                <a:lnTo>
                  <a:pt x="1778" y="353"/>
                </a:lnTo>
                <a:lnTo>
                  <a:pt x="1452" y="209"/>
                </a:lnTo>
                <a:lnTo>
                  <a:pt x="824" y="117"/>
                </a:lnTo>
                <a:lnTo>
                  <a:pt x="589" y="0"/>
                </a:lnTo>
                <a:lnTo>
                  <a:pt x="419" y="156"/>
                </a:lnTo>
                <a:lnTo>
                  <a:pt x="0" y="235"/>
                </a:lnTo>
                <a:lnTo>
                  <a:pt x="131" y="614"/>
                </a:lnTo>
                <a:lnTo>
                  <a:pt x="40" y="771"/>
                </a:lnTo>
                <a:lnTo>
                  <a:pt x="53" y="915"/>
                </a:lnTo>
                <a:lnTo>
                  <a:pt x="105" y="849"/>
                </a:lnTo>
                <a:lnTo>
                  <a:pt x="327" y="797"/>
                </a:lnTo>
                <a:lnTo>
                  <a:pt x="340" y="863"/>
                </a:lnTo>
                <a:lnTo>
                  <a:pt x="288" y="941"/>
                </a:lnTo>
                <a:lnTo>
                  <a:pt x="392" y="980"/>
                </a:lnTo>
                <a:lnTo>
                  <a:pt x="589" y="1020"/>
                </a:lnTo>
                <a:lnTo>
                  <a:pt x="745" y="980"/>
                </a:lnTo>
                <a:lnTo>
                  <a:pt x="942" y="1059"/>
                </a:lnTo>
                <a:lnTo>
                  <a:pt x="968" y="1150"/>
                </a:lnTo>
                <a:lnTo>
                  <a:pt x="1046" y="1229"/>
                </a:lnTo>
                <a:lnTo>
                  <a:pt x="1020" y="1359"/>
                </a:lnTo>
                <a:lnTo>
                  <a:pt x="732" y="1516"/>
                </a:lnTo>
                <a:lnTo>
                  <a:pt x="745" y="1582"/>
                </a:lnTo>
                <a:lnTo>
                  <a:pt x="693" y="1830"/>
                </a:lnTo>
                <a:lnTo>
                  <a:pt x="589" y="1869"/>
                </a:lnTo>
                <a:lnTo>
                  <a:pt x="641" y="2000"/>
                </a:lnTo>
                <a:lnTo>
                  <a:pt x="536" y="2183"/>
                </a:lnTo>
                <a:lnTo>
                  <a:pt x="379" y="2131"/>
                </a:lnTo>
                <a:lnTo>
                  <a:pt x="419" y="2445"/>
                </a:lnTo>
                <a:lnTo>
                  <a:pt x="471" y="2471"/>
                </a:lnTo>
                <a:lnTo>
                  <a:pt x="353" y="2641"/>
                </a:lnTo>
                <a:lnTo>
                  <a:pt x="314" y="2759"/>
                </a:lnTo>
                <a:lnTo>
                  <a:pt x="419" y="2955"/>
                </a:lnTo>
                <a:lnTo>
                  <a:pt x="118" y="3229"/>
                </a:lnTo>
                <a:lnTo>
                  <a:pt x="157" y="3386"/>
                </a:lnTo>
                <a:lnTo>
                  <a:pt x="353" y="3386"/>
                </a:lnTo>
                <a:lnTo>
                  <a:pt x="549" y="3648"/>
                </a:lnTo>
                <a:lnTo>
                  <a:pt x="536" y="3831"/>
                </a:lnTo>
                <a:lnTo>
                  <a:pt x="863" y="4106"/>
                </a:lnTo>
                <a:lnTo>
                  <a:pt x="1072" y="3922"/>
                </a:lnTo>
                <a:lnTo>
                  <a:pt x="1216" y="3909"/>
                </a:lnTo>
                <a:lnTo>
                  <a:pt x="1399" y="3818"/>
                </a:lnTo>
                <a:lnTo>
                  <a:pt x="2092" y="3935"/>
                </a:lnTo>
                <a:lnTo>
                  <a:pt x="2236" y="3870"/>
                </a:lnTo>
                <a:lnTo>
                  <a:pt x="2327" y="3949"/>
                </a:lnTo>
                <a:lnTo>
                  <a:pt x="2681" y="3583"/>
                </a:lnTo>
                <a:lnTo>
                  <a:pt x="3034" y="3569"/>
                </a:lnTo>
                <a:lnTo>
                  <a:pt x="3099" y="3229"/>
                </a:lnTo>
                <a:lnTo>
                  <a:pt x="3478" y="3033"/>
                </a:lnTo>
                <a:lnTo>
                  <a:pt x="3269" y="2628"/>
                </a:lnTo>
                <a:lnTo>
                  <a:pt x="3779" y="1948"/>
                </a:lnTo>
                <a:lnTo>
                  <a:pt x="4381" y="1726"/>
                </a:lnTo>
                <a:lnTo>
                  <a:pt x="4786" y="1516"/>
                </a:lnTo>
                <a:lnTo>
                  <a:pt x="4877" y="1255"/>
                </a:lnTo>
                <a:lnTo>
                  <a:pt x="4786" y="1163"/>
                </a:lnTo>
                <a:close/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3" name="Freeform 45">
            <a:extLst>
              <a:ext uri="{FF2B5EF4-FFF2-40B4-BE49-F238E27FC236}">
                <a16:creationId xmlns:a16="http://schemas.microsoft.com/office/drawing/2014/main" id="{7DD1D44E-688F-6030-BBC6-415348AA24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68848" y="6666912"/>
            <a:ext cx="60257" cy="55621"/>
          </a:xfrm>
          <a:custGeom>
            <a:avLst/>
            <a:gdLst>
              <a:gd name="T0" fmla="*/ 170 w 171"/>
              <a:gd name="T1" fmla="*/ 104 h 158"/>
              <a:gd name="T2" fmla="*/ 143 w 171"/>
              <a:gd name="T3" fmla="*/ 157 h 158"/>
              <a:gd name="T4" fmla="*/ 91 w 171"/>
              <a:gd name="T5" fmla="*/ 117 h 158"/>
              <a:gd name="T6" fmla="*/ 52 w 171"/>
              <a:gd name="T7" fmla="*/ 104 h 158"/>
              <a:gd name="T8" fmla="*/ 39 w 171"/>
              <a:gd name="T9" fmla="*/ 65 h 158"/>
              <a:gd name="T10" fmla="*/ 78 w 171"/>
              <a:gd name="T11" fmla="*/ 39 h 158"/>
              <a:gd name="T12" fmla="*/ 143 w 171"/>
              <a:gd name="T13" fmla="*/ 52 h 158"/>
              <a:gd name="T14" fmla="*/ 170 w 171"/>
              <a:gd name="T15" fmla="*/ 104 h 158"/>
              <a:gd name="T16" fmla="*/ 0 w 171"/>
              <a:gd name="T17" fmla="*/ 0 h 158"/>
              <a:gd name="T18" fmla="*/ 13 w 171"/>
              <a:gd name="T19" fmla="*/ 52 h 158"/>
              <a:gd name="T20" fmla="*/ 39 w 171"/>
              <a:gd name="T21" fmla="*/ 26 h 158"/>
              <a:gd name="T22" fmla="*/ 0 w 171"/>
              <a:gd name="T23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71" h="158">
                <a:moveTo>
                  <a:pt x="170" y="104"/>
                </a:moveTo>
                <a:lnTo>
                  <a:pt x="143" y="157"/>
                </a:lnTo>
                <a:lnTo>
                  <a:pt x="91" y="117"/>
                </a:lnTo>
                <a:lnTo>
                  <a:pt x="52" y="104"/>
                </a:lnTo>
                <a:lnTo>
                  <a:pt x="39" y="65"/>
                </a:lnTo>
                <a:lnTo>
                  <a:pt x="78" y="39"/>
                </a:lnTo>
                <a:lnTo>
                  <a:pt x="143" y="52"/>
                </a:lnTo>
                <a:lnTo>
                  <a:pt x="170" y="104"/>
                </a:lnTo>
                <a:close/>
                <a:moveTo>
                  <a:pt x="0" y="0"/>
                </a:moveTo>
                <a:lnTo>
                  <a:pt x="13" y="52"/>
                </a:lnTo>
                <a:lnTo>
                  <a:pt x="39" y="2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317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1625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5E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2" name="Figura a mano libera 491">
            <a:extLst>
              <a:ext uri="{FF2B5EF4-FFF2-40B4-BE49-F238E27FC236}">
                <a16:creationId xmlns:a16="http://schemas.microsoft.com/office/drawing/2014/main" id="{A46B38AA-8503-BBB6-9567-BB61195EAF26}"/>
              </a:ext>
            </a:extLst>
          </p:cNvPr>
          <p:cNvSpPr/>
          <p:nvPr userDrawn="1"/>
        </p:nvSpPr>
        <p:spPr>
          <a:xfrm>
            <a:off x="9662403" y="3096704"/>
            <a:ext cx="329725" cy="196880"/>
          </a:xfrm>
          <a:custGeom>
            <a:avLst/>
            <a:gdLst>
              <a:gd name="connsiteX0" fmla="*/ 92505 w 247294"/>
              <a:gd name="connsiteY0" fmla="*/ 0 h 147660"/>
              <a:gd name="connsiteX1" fmla="*/ 137444 w 247294"/>
              <a:gd name="connsiteY1" fmla="*/ 13663 h 147660"/>
              <a:gd name="connsiteX2" fmla="*/ 168191 w 247294"/>
              <a:gd name="connsiteY2" fmla="*/ 17078 h 147660"/>
              <a:gd name="connsiteX3" fmla="*/ 209451 w 247294"/>
              <a:gd name="connsiteY3" fmla="*/ 13663 h 147660"/>
              <a:gd name="connsiteX4" fmla="*/ 233628 w 247294"/>
              <a:gd name="connsiteY4" fmla="*/ 37835 h 147660"/>
              <a:gd name="connsiteX5" fmla="*/ 226533 w 247294"/>
              <a:gd name="connsiteY5" fmla="*/ 65160 h 147660"/>
              <a:gd name="connsiteX6" fmla="*/ 247294 w 247294"/>
              <a:gd name="connsiteY6" fmla="*/ 96163 h 147660"/>
              <a:gd name="connsiteX7" fmla="*/ 195785 w 247294"/>
              <a:gd name="connsiteY7" fmla="*/ 123488 h 147660"/>
              <a:gd name="connsiteX8" fmla="*/ 113267 w 247294"/>
              <a:gd name="connsiteY8" fmla="*/ 140829 h 147660"/>
              <a:gd name="connsiteX9" fmla="*/ 0 w 247294"/>
              <a:gd name="connsiteY9" fmla="*/ 147660 h 147660"/>
              <a:gd name="connsiteX10" fmla="*/ 30748 w 247294"/>
              <a:gd name="connsiteY10" fmla="*/ 99579 h 147660"/>
              <a:gd name="connsiteX11" fmla="*/ 3417 w 247294"/>
              <a:gd name="connsiteY11" fmla="*/ 102994 h 147660"/>
              <a:gd name="connsiteX12" fmla="*/ 3417 w 247294"/>
              <a:gd name="connsiteY12" fmla="*/ 82501 h 147660"/>
              <a:gd name="connsiteX13" fmla="*/ 0 w 247294"/>
              <a:gd name="connsiteY13" fmla="*/ 65160 h 147660"/>
              <a:gd name="connsiteX14" fmla="*/ 20499 w 247294"/>
              <a:gd name="connsiteY14" fmla="*/ 65160 h 147660"/>
              <a:gd name="connsiteX15" fmla="*/ 44676 w 247294"/>
              <a:gd name="connsiteY15" fmla="*/ 48082 h 147660"/>
              <a:gd name="connsiteX16" fmla="*/ 61758 w 247294"/>
              <a:gd name="connsiteY16" fmla="*/ 48082 h 147660"/>
              <a:gd name="connsiteX17" fmla="*/ 89089 w 247294"/>
              <a:gd name="connsiteY17" fmla="*/ 51497 h 147660"/>
              <a:gd name="connsiteX18" fmla="*/ 96185 w 247294"/>
              <a:gd name="connsiteY18" fmla="*/ 41250 h 147660"/>
              <a:gd name="connsiteX19" fmla="*/ 89089 w 247294"/>
              <a:gd name="connsiteY19" fmla="*/ 23910 h 147660"/>
              <a:gd name="connsiteX20" fmla="*/ 92505 w 247294"/>
              <a:gd name="connsiteY20" fmla="*/ 0 h 147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7294" h="147660">
                <a:moveTo>
                  <a:pt x="92505" y="0"/>
                </a:moveTo>
                <a:lnTo>
                  <a:pt x="137444" y="13663"/>
                </a:lnTo>
                <a:lnTo>
                  <a:pt x="168191" y="17078"/>
                </a:lnTo>
                <a:lnTo>
                  <a:pt x="209451" y="13663"/>
                </a:lnTo>
                <a:lnTo>
                  <a:pt x="233628" y="37835"/>
                </a:lnTo>
                <a:lnTo>
                  <a:pt x="226533" y="65160"/>
                </a:lnTo>
                <a:lnTo>
                  <a:pt x="247294" y="96163"/>
                </a:lnTo>
                <a:lnTo>
                  <a:pt x="195785" y="123488"/>
                </a:lnTo>
                <a:lnTo>
                  <a:pt x="113267" y="140829"/>
                </a:lnTo>
                <a:lnTo>
                  <a:pt x="0" y="147660"/>
                </a:lnTo>
                <a:lnTo>
                  <a:pt x="30748" y="99579"/>
                </a:lnTo>
                <a:lnTo>
                  <a:pt x="3417" y="102994"/>
                </a:lnTo>
                <a:lnTo>
                  <a:pt x="3417" y="82501"/>
                </a:lnTo>
                <a:lnTo>
                  <a:pt x="0" y="65160"/>
                </a:lnTo>
                <a:lnTo>
                  <a:pt x="20499" y="65160"/>
                </a:lnTo>
                <a:lnTo>
                  <a:pt x="44676" y="48082"/>
                </a:lnTo>
                <a:lnTo>
                  <a:pt x="61758" y="48082"/>
                </a:lnTo>
                <a:lnTo>
                  <a:pt x="89089" y="51497"/>
                </a:lnTo>
                <a:lnTo>
                  <a:pt x="96185" y="41250"/>
                </a:lnTo>
                <a:lnTo>
                  <a:pt x="89089" y="23910"/>
                </a:lnTo>
                <a:lnTo>
                  <a:pt x="92505" y="0"/>
                </a:lnTo>
                <a:close/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41275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491" name="Figura a mano libera 490">
            <a:extLst>
              <a:ext uri="{FF2B5EF4-FFF2-40B4-BE49-F238E27FC236}">
                <a16:creationId xmlns:a16="http://schemas.microsoft.com/office/drawing/2014/main" id="{E9649306-D6C6-E606-FE00-2FEB37BB9CED}"/>
              </a:ext>
            </a:extLst>
          </p:cNvPr>
          <p:cNvSpPr/>
          <p:nvPr userDrawn="1"/>
        </p:nvSpPr>
        <p:spPr>
          <a:xfrm>
            <a:off x="12192000" y="3679022"/>
            <a:ext cx="3784" cy="12551"/>
          </a:xfrm>
          <a:custGeom>
            <a:avLst/>
            <a:gdLst>
              <a:gd name="connsiteX0" fmla="*/ 0 w 2838"/>
              <a:gd name="connsiteY0" fmla="*/ 0 h 9413"/>
              <a:gd name="connsiteX1" fmla="*/ 2838 w 2838"/>
              <a:gd name="connsiteY1" fmla="*/ 6242 h 9413"/>
              <a:gd name="connsiteX2" fmla="*/ 0 w 2838"/>
              <a:gd name="connsiteY2" fmla="*/ 9413 h 9413"/>
              <a:gd name="connsiteX3" fmla="*/ 0 w 2838"/>
              <a:gd name="connsiteY3" fmla="*/ 0 h 9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8" h="9413">
                <a:moveTo>
                  <a:pt x="0" y="0"/>
                </a:moveTo>
                <a:lnTo>
                  <a:pt x="2838" y="6242"/>
                </a:lnTo>
                <a:lnTo>
                  <a:pt x="0" y="941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41275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490" name="Figura a mano libera 489">
            <a:extLst>
              <a:ext uri="{FF2B5EF4-FFF2-40B4-BE49-F238E27FC236}">
                <a16:creationId xmlns:a16="http://schemas.microsoft.com/office/drawing/2014/main" id="{8E8B936C-0FA1-A5AA-223B-FD15936FD739}"/>
              </a:ext>
            </a:extLst>
          </p:cNvPr>
          <p:cNvSpPr/>
          <p:nvPr userDrawn="1"/>
        </p:nvSpPr>
        <p:spPr>
          <a:xfrm>
            <a:off x="12062984" y="3691572"/>
            <a:ext cx="129017" cy="248003"/>
          </a:xfrm>
          <a:custGeom>
            <a:avLst/>
            <a:gdLst>
              <a:gd name="connsiteX0" fmla="*/ 96763 w 96763"/>
              <a:gd name="connsiteY0" fmla="*/ 0 h 186002"/>
              <a:gd name="connsiteX1" fmla="*/ 96763 w 96763"/>
              <a:gd name="connsiteY1" fmla="*/ 129603 h 186002"/>
              <a:gd name="connsiteX2" fmla="*/ 85935 w 96763"/>
              <a:gd name="connsiteY2" fmla="*/ 134242 h 186002"/>
              <a:gd name="connsiteX3" fmla="*/ 78839 w 96763"/>
              <a:gd name="connsiteY3" fmla="*/ 158415 h 186002"/>
              <a:gd name="connsiteX4" fmla="*/ 23915 w 96763"/>
              <a:gd name="connsiteY4" fmla="*/ 186002 h 186002"/>
              <a:gd name="connsiteX5" fmla="*/ 0 w 96763"/>
              <a:gd name="connsiteY5" fmla="*/ 151583 h 186002"/>
              <a:gd name="connsiteX6" fmla="*/ 10249 w 96763"/>
              <a:gd name="connsiteY6" fmla="*/ 96671 h 186002"/>
              <a:gd name="connsiteX7" fmla="*/ 96763 w 96763"/>
              <a:gd name="connsiteY7" fmla="*/ 0 h 186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763" h="186002">
                <a:moveTo>
                  <a:pt x="96763" y="0"/>
                </a:moveTo>
                <a:lnTo>
                  <a:pt x="96763" y="129603"/>
                </a:lnTo>
                <a:lnTo>
                  <a:pt x="85935" y="134242"/>
                </a:lnTo>
                <a:lnTo>
                  <a:pt x="78839" y="158415"/>
                </a:lnTo>
                <a:lnTo>
                  <a:pt x="23915" y="186002"/>
                </a:lnTo>
                <a:lnTo>
                  <a:pt x="0" y="151583"/>
                </a:lnTo>
                <a:lnTo>
                  <a:pt x="10249" y="96671"/>
                </a:lnTo>
                <a:lnTo>
                  <a:pt x="96763" y="0"/>
                </a:lnTo>
                <a:close/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41275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489" name="Figura a mano libera 488">
            <a:extLst>
              <a:ext uri="{FF2B5EF4-FFF2-40B4-BE49-F238E27FC236}">
                <a16:creationId xmlns:a16="http://schemas.microsoft.com/office/drawing/2014/main" id="{4CC6C17F-9F28-B350-4A90-25E46F56DE35}"/>
              </a:ext>
            </a:extLst>
          </p:cNvPr>
          <p:cNvSpPr/>
          <p:nvPr userDrawn="1"/>
        </p:nvSpPr>
        <p:spPr>
          <a:xfrm>
            <a:off x="12192001" y="3856901"/>
            <a:ext cx="36020" cy="68673"/>
          </a:xfrm>
          <a:custGeom>
            <a:avLst/>
            <a:gdLst>
              <a:gd name="connsiteX0" fmla="*/ 13087 w 27015"/>
              <a:gd name="connsiteY0" fmla="*/ 0 h 51505"/>
              <a:gd name="connsiteX1" fmla="*/ 27015 w 27015"/>
              <a:gd name="connsiteY1" fmla="*/ 27587 h 51505"/>
              <a:gd name="connsiteX2" fmla="*/ 13087 w 27015"/>
              <a:gd name="connsiteY2" fmla="*/ 34419 h 51505"/>
              <a:gd name="connsiteX3" fmla="*/ 0 w 27015"/>
              <a:gd name="connsiteY3" fmla="*/ 51505 h 51505"/>
              <a:gd name="connsiteX4" fmla="*/ 0 w 27015"/>
              <a:gd name="connsiteY4" fmla="*/ 5607 h 51505"/>
              <a:gd name="connsiteX5" fmla="*/ 13087 w 27015"/>
              <a:gd name="connsiteY5" fmla="*/ 0 h 51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015" h="51505">
                <a:moveTo>
                  <a:pt x="13087" y="0"/>
                </a:moveTo>
                <a:lnTo>
                  <a:pt x="27015" y="27587"/>
                </a:lnTo>
                <a:lnTo>
                  <a:pt x="13087" y="34419"/>
                </a:lnTo>
                <a:lnTo>
                  <a:pt x="0" y="51505"/>
                </a:lnTo>
                <a:lnTo>
                  <a:pt x="0" y="5607"/>
                </a:lnTo>
                <a:lnTo>
                  <a:pt x="13087" y="0"/>
                </a:lnTo>
                <a:close/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41275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488" name="Figura a mano libera 487">
            <a:extLst>
              <a:ext uri="{FF2B5EF4-FFF2-40B4-BE49-F238E27FC236}">
                <a16:creationId xmlns:a16="http://schemas.microsoft.com/office/drawing/2014/main" id="{528F6396-DFD8-408E-C5C3-FD5FF283CFCA}"/>
              </a:ext>
            </a:extLst>
          </p:cNvPr>
          <p:cNvSpPr/>
          <p:nvPr userDrawn="1"/>
        </p:nvSpPr>
        <p:spPr>
          <a:xfrm>
            <a:off x="12081203" y="3925574"/>
            <a:ext cx="110797" cy="166213"/>
          </a:xfrm>
          <a:custGeom>
            <a:avLst/>
            <a:gdLst>
              <a:gd name="connsiteX0" fmla="*/ 83098 w 83098"/>
              <a:gd name="connsiteY0" fmla="*/ 0 h 124660"/>
              <a:gd name="connsiteX1" fmla="*/ 83098 w 83098"/>
              <a:gd name="connsiteY1" fmla="*/ 124660 h 124660"/>
              <a:gd name="connsiteX2" fmla="*/ 44676 w 83098"/>
              <a:gd name="connsiteY2" fmla="*/ 106664 h 124660"/>
              <a:gd name="connsiteX3" fmla="*/ 27594 w 83098"/>
              <a:gd name="connsiteY3" fmla="*/ 116911 h 124660"/>
              <a:gd name="connsiteX4" fmla="*/ 0 w 83098"/>
              <a:gd name="connsiteY4" fmla="*/ 82492 h 124660"/>
              <a:gd name="connsiteX5" fmla="*/ 44676 w 83098"/>
              <a:gd name="connsiteY5" fmla="*/ 55167 h 124660"/>
              <a:gd name="connsiteX6" fmla="*/ 61758 w 83098"/>
              <a:gd name="connsiteY6" fmla="*/ 58320 h 124660"/>
              <a:gd name="connsiteX7" fmla="*/ 51509 w 83098"/>
              <a:gd name="connsiteY7" fmla="*/ 41242 h 124660"/>
              <a:gd name="connsiteX8" fmla="*/ 83098 w 83098"/>
              <a:gd name="connsiteY8" fmla="*/ 0 h 12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098" h="124660">
                <a:moveTo>
                  <a:pt x="83098" y="0"/>
                </a:moveTo>
                <a:lnTo>
                  <a:pt x="83098" y="124660"/>
                </a:lnTo>
                <a:lnTo>
                  <a:pt x="44676" y="106664"/>
                </a:lnTo>
                <a:lnTo>
                  <a:pt x="27594" y="116911"/>
                </a:lnTo>
                <a:lnTo>
                  <a:pt x="0" y="82492"/>
                </a:lnTo>
                <a:lnTo>
                  <a:pt x="44676" y="55167"/>
                </a:lnTo>
                <a:lnTo>
                  <a:pt x="61758" y="58320"/>
                </a:lnTo>
                <a:lnTo>
                  <a:pt x="51509" y="41242"/>
                </a:lnTo>
                <a:lnTo>
                  <a:pt x="83098" y="0"/>
                </a:lnTo>
                <a:close/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41275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487" name="Figura a mano libera 486">
            <a:extLst>
              <a:ext uri="{FF2B5EF4-FFF2-40B4-BE49-F238E27FC236}">
                <a16:creationId xmlns:a16="http://schemas.microsoft.com/office/drawing/2014/main" id="{67D36DF6-490C-C34A-0BAE-32733F724303}"/>
              </a:ext>
            </a:extLst>
          </p:cNvPr>
          <p:cNvSpPr/>
          <p:nvPr userDrawn="1"/>
        </p:nvSpPr>
        <p:spPr>
          <a:xfrm>
            <a:off x="12192001" y="4091787"/>
            <a:ext cx="26559" cy="15095"/>
          </a:xfrm>
          <a:custGeom>
            <a:avLst/>
            <a:gdLst>
              <a:gd name="connsiteX0" fmla="*/ 0 w 19919"/>
              <a:gd name="connsiteY0" fmla="*/ 0 h 11321"/>
              <a:gd name="connsiteX1" fmla="*/ 19919 w 19919"/>
              <a:gd name="connsiteY1" fmla="*/ 9329 h 11321"/>
              <a:gd name="connsiteX2" fmla="*/ 0 w 19919"/>
              <a:gd name="connsiteY2" fmla="*/ 11321 h 11321"/>
              <a:gd name="connsiteX3" fmla="*/ 0 w 19919"/>
              <a:gd name="connsiteY3" fmla="*/ 0 h 11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9" h="11321">
                <a:moveTo>
                  <a:pt x="0" y="0"/>
                </a:moveTo>
                <a:lnTo>
                  <a:pt x="19919" y="9329"/>
                </a:lnTo>
                <a:lnTo>
                  <a:pt x="0" y="1132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41275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486" name="Figura a mano libera 485">
            <a:extLst>
              <a:ext uri="{FF2B5EF4-FFF2-40B4-BE49-F238E27FC236}">
                <a16:creationId xmlns:a16="http://schemas.microsoft.com/office/drawing/2014/main" id="{38B9B621-B282-DC7F-102F-2C4433002C80}"/>
              </a:ext>
            </a:extLst>
          </p:cNvPr>
          <p:cNvSpPr/>
          <p:nvPr userDrawn="1"/>
        </p:nvSpPr>
        <p:spPr>
          <a:xfrm>
            <a:off x="12044762" y="4106882"/>
            <a:ext cx="147239" cy="295116"/>
          </a:xfrm>
          <a:custGeom>
            <a:avLst/>
            <a:gdLst>
              <a:gd name="connsiteX0" fmla="*/ 110429 w 110429"/>
              <a:gd name="connsiteY0" fmla="*/ 0 h 221337"/>
              <a:gd name="connsiteX1" fmla="*/ 110429 w 110429"/>
              <a:gd name="connsiteY1" fmla="*/ 221050 h 221337"/>
              <a:gd name="connsiteX2" fmla="*/ 109850 w 110429"/>
              <a:gd name="connsiteY2" fmla="*/ 221337 h 221337"/>
              <a:gd name="connsiteX3" fmla="*/ 61758 w 110429"/>
              <a:gd name="connsiteY3" fmla="*/ 190597 h 221337"/>
              <a:gd name="connsiteX4" fmla="*/ 3417 w 110429"/>
              <a:gd name="connsiteY4" fmla="*/ 187181 h 221337"/>
              <a:gd name="connsiteX5" fmla="*/ 20499 w 110429"/>
              <a:gd name="connsiteY5" fmla="*/ 159593 h 221337"/>
              <a:gd name="connsiteX6" fmla="*/ 0 w 110429"/>
              <a:gd name="connsiteY6" fmla="*/ 159593 h 221337"/>
              <a:gd name="connsiteX7" fmla="*/ 13666 w 110429"/>
              <a:gd name="connsiteY7" fmla="*/ 142515 h 221337"/>
              <a:gd name="connsiteX8" fmla="*/ 37581 w 110429"/>
              <a:gd name="connsiteY8" fmla="*/ 145931 h 221337"/>
              <a:gd name="connsiteX9" fmla="*/ 68591 w 110429"/>
              <a:gd name="connsiteY9" fmla="*/ 128590 h 221337"/>
              <a:gd name="connsiteX10" fmla="*/ 68591 w 110429"/>
              <a:gd name="connsiteY10" fmla="*/ 83924 h 221337"/>
              <a:gd name="connsiteX11" fmla="*/ 78840 w 110429"/>
              <a:gd name="connsiteY11" fmla="*/ 22180 h 221337"/>
              <a:gd name="connsiteX12" fmla="*/ 96185 w 110429"/>
              <a:gd name="connsiteY12" fmla="*/ 1424 h 221337"/>
              <a:gd name="connsiteX13" fmla="*/ 110429 w 110429"/>
              <a:gd name="connsiteY13" fmla="*/ 0 h 22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0429" h="221337">
                <a:moveTo>
                  <a:pt x="110429" y="0"/>
                </a:moveTo>
                <a:lnTo>
                  <a:pt x="110429" y="221050"/>
                </a:lnTo>
                <a:lnTo>
                  <a:pt x="109850" y="221337"/>
                </a:lnTo>
                <a:lnTo>
                  <a:pt x="61758" y="190597"/>
                </a:lnTo>
                <a:lnTo>
                  <a:pt x="3417" y="187181"/>
                </a:lnTo>
                <a:lnTo>
                  <a:pt x="20499" y="159593"/>
                </a:lnTo>
                <a:lnTo>
                  <a:pt x="0" y="159593"/>
                </a:lnTo>
                <a:lnTo>
                  <a:pt x="13666" y="142515"/>
                </a:lnTo>
                <a:lnTo>
                  <a:pt x="37581" y="145931"/>
                </a:lnTo>
                <a:lnTo>
                  <a:pt x="68591" y="128590"/>
                </a:lnTo>
                <a:lnTo>
                  <a:pt x="68591" y="83924"/>
                </a:lnTo>
                <a:lnTo>
                  <a:pt x="78840" y="22180"/>
                </a:lnTo>
                <a:lnTo>
                  <a:pt x="96185" y="1424"/>
                </a:lnTo>
                <a:lnTo>
                  <a:pt x="110429" y="0"/>
                </a:lnTo>
                <a:close/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41275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497" name="Figura a mano libera 496">
            <a:extLst>
              <a:ext uri="{FF2B5EF4-FFF2-40B4-BE49-F238E27FC236}">
                <a16:creationId xmlns:a16="http://schemas.microsoft.com/office/drawing/2014/main" id="{6415ECE9-B849-C323-46EC-DCFECBCC4897}"/>
              </a:ext>
            </a:extLst>
          </p:cNvPr>
          <p:cNvSpPr/>
          <p:nvPr userDrawn="1"/>
        </p:nvSpPr>
        <p:spPr>
          <a:xfrm>
            <a:off x="9753859" y="-26787"/>
            <a:ext cx="2438143" cy="3705809"/>
          </a:xfrm>
          <a:custGeom>
            <a:avLst/>
            <a:gdLst>
              <a:gd name="connsiteX0" fmla="*/ 1173943 w 1828607"/>
              <a:gd name="connsiteY0" fmla="*/ 0 h 2779357"/>
              <a:gd name="connsiteX1" fmla="*/ 1230986 w 1828607"/>
              <a:gd name="connsiteY1" fmla="*/ 0 h 2779357"/>
              <a:gd name="connsiteX2" fmla="*/ 1240410 w 1828607"/>
              <a:gd name="connsiteY2" fmla="*/ 17105 h 2779357"/>
              <a:gd name="connsiteX3" fmla="*/ 1257492 w 1828607"/>
              <a:gd name="connsiteY3" fmla="*/ 23936 h 2779357"/>
              <a:gd name="connsiteX4" fmla="*/ 1288199 w 1828607"/>
              <a:gd name="connsiteY4" fmla="*/ 0 h 2779357"/>
              <a:gd name="connsiteX5" fmla="*/ 1828607 w 1828607"/>
              <a:gd name="connsiteY5" fmla="*/ 0 h 2779357"/>
              <a:gd name="connsiteX6" fmla="*/ 1828607 w 1828607"/>
              <a:gd name="connsiteY6" fmla="*/ 2779357 h 2779357"/>
              <a:gd name="connsiteX7" fmla="*/ 1814363 w 1828607"/>
              <a:gd name="connsiteY7" fmla="*/ 2748027 h 2779357"/>
              <a:gd name="connsiteX8" fmla="*/ 1793601 w 1828607"/>
              <a:gd name="connsiteY8" fmla="*/ 2737781 h 2779357"/>
              <a:gd name="connsiteX9" fmla="*/ 1797018 w 1828607"/>
              <a:gd name="connsiteY9" fmla="*/ 2696530 h 2779357"/>
              <a:gd name="connsiteX10" fmla="*/ 1779936 w 1828607"/>
              <a:gd name="connsiteY10" fmla="*/ 2692852 h 2779357"/>
              <a:gd name="connsiteX11" fmla="*/ 1793601 w 1828607"/>
              <a:gd name="connsiteY11" fmla="*/ 2641355 h 2779357"/>
              <a:gd name="connsiteX12" fmla="*/ 1766270 w 1828607"/>
              <a:gd name="connsiteY12" fmla="*/ 2603520 h 2779357"/>
              <a:gd name="connsiteX13" fmla="*/ 1687168 w 1828607"/>
              <a:gd name="connsiteY13" fmla="*/ 2600105 h 2779357"/>
              <a:gd name="connsiteX14" fmla="*/ 1662991 w 1828607"/>
              <a:gd name="connsiteY14" fmla="*/ 2617445 h 2779357"/>
              <a:gd name="connsiteX15" fmla="*/ 1611482 w 1828607"/>
              <a:gd name="connsiteY15" fmla="*/ 2614030 h 2779357"/>
              <a:gd name="connsiteX16" fmla="*/ 1577055 w 1828607"/>
              <a:gd name="connsiteY16" fmla="*/ 2627692 h 2779357"/>
              <a:gd name="connsiteX17" fmla="*/ 1566806 w 1828607"/>
              <a:gd name="connsiteY17" fmla="*/ 2634524 h 2779357"/>
              <a:gd name="connsiteX18" fmla="*/ 1535796 w 1828607"/>
              <a:gd name="connsiteY18" fmla="*/ 2641355 h 2779357"/>
              <a:gd name="connsiteX19" fmla="*/ 1505048 w 1828607"/>
              <a:gd name="connsiteY19" fmla="*/ 2614030 h 2779357"/>
              <a:gd name="connsiteX20" fmla="*/ 1474038 w 1828607"/>
              <a:gd name="connsiteY20" fmla="*/ 2637939 h 2779357"/>
              <a:gd name="connsiteX21" fmla="*/ 1422529 w 1828607"/>
              <a:gd name="connsiteY21" fmla="*/ 2648186 h 2779357"/>
              <a:gd name="connsiteX22" fmla="*/ 1381270 w 1828607"/>
              <a:gd name="connsiteY22" fmla="*/ 2648186 h 2779357"/>
              <a:gd name="connsiteX23" fmla="*/ 1360772 w 1828607"/>
              <a:gd name="connsiteY23" fmla="*/ 2651864 h 2779357"/>
              <a:gd name="connsiteX24" fmla="*/ 1340011 w 1828607"/>
              <a:gd name="connsiteY24" fmla="*/ 2641355 h 2779357"/>
              <a:gd name="connsiteX25" fmla="*/ 1309263 w 1828607"/>
              <a:gd name="connsiteY25" fmla="*/ 2589858 h 2779357"/>
              <a:gd name="connsiteX26" fmla="*/ 1271420 w 1828607"/>
              <a:gd name="connsiteY26" fmla="*/ 2576195 h 2779357"/>
              <a:gd name="connsiteX27" fmla="*/ 1205983 w 1828607"/>
              <a:gd name="connsiteY27" fmla="*/ 2589858 h 2779357"/>
              <a:gd name="connsiteX28" fmla="*/ 1185485 w 1828607"/>
              <a:gd name="connsiteY28" fmla="*/ 2559117 h 2779357"/>
              <a:gd name="connsiteX29" fmla="*/ 1185485 w 1828607"/>
              <a:gd name="connsiteY29" fmla="*/ 2503942 h 2779357"/>
              <a:gd name="connsiteX30" fmla="*/ 1161307 w 1828607"/>
              <a:gd name="connsiteY30" fmla="*/ 2490279 h 2779357"/>
              <a:gd name="connsiteX31" fmla="*/ 1154475 w 1828607"/>
              <a:gd name="connsiteY31" fmla="*/ 2462691 h 2779357"/>
              <a:gd name="connsiteX32" fmla="*/ 1116632 w 1828607"/>
              <a:gd name="connsiteY32" fmla="*/ 2449029 h 2779357"/>
              <a:gd name="connsiteX33" fmla="*/ 1099550 w 1828607"/>
              <a:gd name="connsiteY33" fmla="*/ 2462691 h 2779357"/>
              <a:gd name="connsiteX34" fmla="*/ 1079051 w 1828607"/>
              <a:gd name="connsiteY34" fmla="*/ 2466107 h 2779357"/>
              <a:gd name="connsiteX35" fmla="*/ 1054874 w 1828607"/>
              <a:gd name="connsiteY35" fmla="*/ 2490279 h 2779357"/>
              <a:gd name="connsiteX36" fmla="*/ 1017031 w 1828607"/>
              <a:gd name="connsiteY36" fmla="*/ 2497110 h 2779357"/>
              <a:gd name="connsiteX37" fmla="*/ 1006782 w 1828607"/>
              <a:gd name="connsiteY37" fmla="*/ 2538361 h 2779357"/>
              <a:gd name="connsiteX38" fmla="*/ 958690 w 1828607"/>
              <a:gd name="connsiteY38" fmla="*/ 2541776 h 2779357"/>
              <a:gd name="connsiteX39" fmla="*/ 938192 w 1828607"/>
              <a:gd name="connsiteY39" fmla="*/ 2497110 h 2779357"/>
              <a:gd name="connsiteX40" fmla="*/ 920847 w 1828607"/>
              <a:gd name="connsiteY40" fmla="*/ 2438782 h 2779357"/>
              <a:gd name="connsiteX41" fmla="*/ 917430 w 1828607"/>
              <a:gd name="connsiteY41" fmla="*/ 2397532 h 2779357"/>
              <a:gd name="connsiteX42" fmla="*/ 972355 w 1828607"/>
              <a:gd name="connsiteY42" fmla="*/ 2380454 h 2779357"/>
              <a:gd name="connsiteX43" fmla="*/ 979188 w 1828607"/>
              <a:gd name="connsiteY43" fmla="*/ 2349450 h 2779357"/>
              <a:gd name="connsiteX44" fmla="*/ 968939 w 1828607"/>
              <a:gd name="connsiteY44" fmla="*/ 2325278 h 2779357"/>
              <a:gd name="connsiteX45" fmla="*/ 945024 w 1828607"/>
              <a:gd name="connsiteY45" fmla="*/ 2308200 h 2779357"/>
              <a:gd name="connsiteX46" fmla="*/ 907181 w 1828607"/>
              <a:gd name="connsiteY46" fmla="*/ 2342619 h 2779357"/>
              <a:gd name="connsiteX47" fmla="*/ 889837 w 1828607"/>
              <a:gd name="connsiteY47" fmla="*/ 2325278 h 2779357"/>
              <a:gd name="connsiteX48" fmla="*/ 886420 w 1828607"/>
              <a:gd name="connsiteY48" fmla="*/ 2291122 h 2779357"/>
              <a:gd name="connsiteX49" fmla="*/ 838328 w 1828607"/>
              <a:gd name="connsiteY49" fmla="*/ 2270628 h 2779357"/>
              <a:gd name="connsiteX50" fmla="*/ 814413 w 1828607"/>
              <a:gd name="connsiteY50" fmla="*/ 2229378 h 2779357"/>
              <a:gd name="connsiteX51" fmla="*/ 773154 w 1828607"/>
              <a:gd name="connsiteY51" fmla="*/ 2205469 h 2779357"/>
              <a:gd name="connsiteX52" fmla="*/ 769737 w 1828607"/>
              <a:gd name="connsiteY52" fmla="*/ 2171050 h 2779357"/>
              <a:gd name="connsiteX53" fmla="*/ 752393 w 1828607"/>
              <a:gd name="connsiteY53" fmla="*/ 2153709 h 2779357"/>
              <a:gd name="connsiteX54" fmla="*/ 748976 w 1828607"/>
              <a:gd name="connsiteY54" fmla="*/ 2105890 h 2779357"/>
              <a:gd name="connsiteX55" fmla="*/ 676969 w 1828607"/>
              <a:gd name="connsiteY55" fmla="*/ 2098796 h 2779357"/>
              <a:gd name="connsiteX56" fmla="*/ 645959 w 1828607"/>
              <a:gd name="connsiteY56" fmla="*/ 2126384 h 2779357"/>
              <a:gd name="connsiteX57" fmla="*/ 628877 w 1828607"/>
              <a:gd name="connsiteY57" fmla="*/ 2133215 h 2779357"/>
              <a:gd name="connsiteX58" fmla="*/ 632294 w 1828607"/>
              <a:gd name="connsiteY58" fmla="*/ 2098796 h 2779357"/>
              <a:gd name="connsiteX59" fmla="*/ 601283 w 1828607"/>
              <a:gd name="connsiteY59" fmla="*/ 2091965 h 2779357"/>
              <a:gd name="connsiteX60" fmla="*/ 584202 w 1828607"/>
              <a:gd name="connsiteY60" fmla="*/ 2112721 h 2779357"/>
              <a:gd name="connsiteX61" fmla="*/ 566857 w 1828607"/>
              <a:gd name="connsiteY61" fmla="*/ 2095381 h 2779357"/>
              <a:gd name="connsiteX62" fmla="*/ 542942 w 1828607"/>
              <a:gd name="connsiteY62" fmla="*/ 2112721 h 2779357"/>
              <a:gd name="connsiteX63" fmla="*/ 522444 w 1828607"/>
              <a:gd name="connsiteY63" fmla="*/ 2105890 h 2779357"/>
              <a:gd name="connsiteX64" fmla="*/ 522444 w 1828607"/>
              <a:gd name="connsiteY64" fmla="*/ 2085134 h 2779357"/>
              <a:gd name="connsiteX65" fmla="*/ 491434 w 1828607"/>
              <a:gd name="connsiteY65" fmla="*/ 2057546 h 2779357"/>
              <a:gd name="connsiteX66" fmla="*/ 474089 w 1828607"/>
              <a:gd name="connsiteY66" fmla="*/ 2016296 h 2779357"/>
              <a:gd name="connsiteX67" fmla="*/ 443341 w 1828607"/>
              <a:gd name="connsiteY67" fmla="*/ 2009727 h 2779357"/>
              <a:gd name="connsiteX68" fmla="*/ 453591 w 1828607"/>
              <a:gd name="connsiteY68" fmla="*/ 1968477 h 2779357"/>
              <a:gd name="connsiteX69" fmla="*/ 405498 w 1828607"/>
              <a:gd name="connsiteY69" fmla="*/ 1934058 h 2779357"/>
              <a:gd name="connsiteX70" fmla="*/ 422580 w 1828607"/>
              <a:gd name="connsiteY70" fmla="*/ 1882561 h 2779357"/>
              <a:gd name="connsiteX71" fmla="*/ 391833 w 1828607"/>
              <a:gd name="connsiteY71" fmla="*/ 1861804 h 2779357"/>
              <a:gd name="connsiteX72" fmla="*/ 360823 w 1828607"/>
              <a:gd name="connsiteY72" fmla="*/ 1786398 h 2779357"/>
              <a:gd name="connsiteX73" fmla="*/ 364239 w 1828607"/>
              <a:gd name="connsiteY73" fmla="*/ 1710729 h 2779357"/>
              <a:gd name="connsiteX74" fmla="*/ 395249 w 1828607"/>
              <a:gd name="connsiteY74" fmla="*/ 1672894 h 2779357"/>
              <a:gd name="connsiteX75" fmla="*/ 364239 w 1828607"/>
              <a:gd name="connsiteY75" fmla="*/ 1669479 h 2779357"/>
              <a:gd name="connsiteX76" fmla="*/ 364239 w 1828607"/>
              <a:gd name="connsiteY76" fmla="*/ 1635060 h 2779357"/>
              <a:gd name="connsiteX77" fmla="*/ 432829 w 1828607"/>
              <a:gd name="connsiteY77" fmla="*/ 1576731 h 2779357"/>
              <a:gd name="connsiteX78" fmla="*/ 505099 w 1828607"/>
              <a:gd name="connsiteY78" fmla="*/ 1562806 h 2779357"/>
              <a:gd name="connsiteX79" fmla="*/ 463840 w 1828607"/>
              <a:gd name="connsiteY79" fmla="*/ 1538897 h 2779357"/>
              <a:gd name="connsiteX80" fmla="*/ 419164 w 1828607"/>
              <a:gd name="connsiteY80" fmla="*/ 1552822 h 2779357"/>
              <a:gd name="connsiteX81" fmla="*/ 381321 w 1828607"/>
              <a:gd name="connsiteY81" fmla="*/ 1528650 h 2779357"/>
              <a:gd name="connsiteX82" fmla="*/ 364239 w 1828607"/>
              <a:gd name="connsiteY82" fmla="*/ 1494231 h 2779357"/>
              <a:gd name="connsiteX83" fmla="*/ 316147 w 1828607"/>
              <a:gd name="connsiteY83" fmla="*/ 1535481 h 2779357"/>
              <a:gd name="connsiteX84" fmla="*/ 446758 w 1828607"/>
              <a:gd name="connsiteY84" fmla="*/ 1202326 h 2779357"/>
              <a:gd name="connsiteX85" fmla="*/ 432829 w 1828607"/>
              <a:gd name="connsiteY85" fmla="*/ 1140320 h 2779357"/>
              <a:gd name="connsiteX86" fmla="*/ 371072 w 1828607"/>
              <a:gd name="connsiteY86" fmla="*/ 1116410 h 2779357"/>
              <a:gd name="connsiteX87" fmla="*/ 312730 w 1828607"/>
              <a:gd name="connsiteY87" fmla="*/ 1058082 h 2779357"/>
              <a:gd name="connsiteX88" fmla="*/ 312730 w 1828607"/>
              <a:gd name="connsiteY88" fmla="*/ 1002906 h 2779357"/>
              <a:gd name="connsiteX89" fmla="*/ 260959 w 1828607"/>
              <a:gd name="connsiteY89" fmla="*/ 947994 h 2779357"/>
              <a:gd name="connsiteX90" fmla="*/ 209713 w 1828607"/>
              <a:gd name="connsiteY90" fmla="*/ 893081 h 2779357"/>
              <a:gd name="connsiteX91" fmla="*/ 219962 w 1828607"/>
              <a:gd name="connsiteY91" fmla="*/ 817412 h 2779357"/>
              <a:gd name="connsiteX92" fmla="*/ 113529 w 1828607"/>
              <a:gd name="connsiteY92" fmla="*/ 683414 h 2779357"/>
              <a:gd name="connsiteX93" fmla="*/ 116945 w 1828607"/>
              <a:gd name="connsiteY93" fmla="*/ 570173 h 2779357"/>
              <a:gd name="connsiteX94" fmla="*/ 17082 w 1828607"/>
              <a:gd name="connsiteY94" fmla="*/ 515261 h 2779357"/>
              <a:gd name="connsiteX95" fmla="*/ 0 w 1828607"/>
              <a:gd name="connsiteY95" fmla="*/ 463501 h 2779357"/>
              <a:gd name="connsiteX96" fmla="*/ 0 w 1828607"/>
              <a:gd name="connsiteY96" fmla="*/ 425929 h 2779357"/>
              <a:gd name="connsiteX97" fmla="*/ 20498 w 1828607"/>
              <a:gd name="connsiteY97" fmla="*/ 388094 h 2779357"/>
              <a:gd name="connsiteX98" fmla="*/ 6833 w 1828607"/>
              <a:gd name="connsiteY98" fmla="*/ 363922 h 2779357"/>
              <a:gd name="connsiteX99" fmla="*/ 34426 w 1828607"/>
              <a:gd name="connsiteY99" fmla="*/ 329766 h 2779357"/>
              <a:gd name="connsiteX100" fmla="*/ 58341 w 1828607"/>
              <a:gd name="connsiteY100" fmla="*/ 322672 h 2779357"/>
              <a:gd name="connsiteX101" fmla="*/ 65174 w 1828607"/>
              <a:gd name="connsiteY101" fmla="*/ 288516 h 2779357"/>
              <a:gd name="connsiteX102" fmla="*/ 92768 w 1828607"/>
              <a:gd name="connsiteY102" fmla="*/ 284837 h 2779357"/>
              <a:gd name="connsiteX103" fmla="*/ 106433 w 1828607"/>
              <a:gd name="connsiteY103" fmla="*/ 247265 h 2779357"/>
              <a:gd name="connsiteX104" fmla="*/ 165037 w 1828607"/>
              <a:gd name="connsiteY104" fmla="*/ 260928 h 2779357"/>
              <a:gd name="connsiteX105" fmla="*/ 120362 w 1828607"/>
              <a:gd name="connsiteY105" fmla="*/ 291931 h 2779357"/>
              <a:gd name="connsiteX106" fmla="*/ 206297 w 1828607"/>
              <a:gd name="connsiteY106" fmla="*/ 309009 h 2779357"/>
              <a:gd name="connsiteX107" fmla="*/ 233628 w 1828607"/>
              <a:gd name="connsiteY107" fmla="*/ 288516 h 2779357"/>
              <a:gd name="connsiteX108" fmla="*/ 291969 w 1828607"/>
              <a:gd name="connsiteY108" fmla="*/ 264344 h 2779357"/>
              <a:gd name="connsiteX109" fmla="*/ 425997 w 1828607"/>
              <a:gd name="connsiteY109" fmla="*/ 284837 h 2779357"/>
              <a:gd name="connsiteX110" fmla="*/ 498266 w 1828607"/>
              <a:gd name="connsiteY110" fmla="*/ 319256 h 2779357"/>
              <a:gd name="connsiteX111" fmla="*/ 556608 w 1828607"/>
              <a:gd name="connsiteY111" fmla="*/ 315841 h 2779357"/>
              <a:gd name="connsiteX112" fmla="*/ 652792 w 1828607"/>
              <a:gd name="connsiteY112" fmla="*/ 329766 h 2779357"/>
              <a:gd name="connsiteX113" fmla="*/ 673553 w 1828607"/>
              <a:gd name="connsiteY113" fmla="*/ 360506 h 2779357"/>
              <a:gd name="connsiteX114" fmla="*/ 721645 w 1828607"/>
              <a:gd name="connsiteY114" fmla="*/ 388094 h 2779357"/>
              <a:gd name="connsiteX115" fmla="*/ 731894 w 1828607"/>
              <a:gd name="connsiteY115" fmla="*/ 463501 h 2779357"/>
              <a:gd name="connsiteX116" fmla="*/ 697468 w 1828607"/>
              <a:gd name="connsiteY116" fmla="*/ 563342 h 2779357"/>
              <a:gd name="connsiteX117" fmla="*/ 635710 w 1828607"/>
              <a:gd name="connsiteY117" fmla="*/ 600914 h 2779357"/>
              <a:gd name="connsiteX118" fmla="*/ 566857 w 1828607"/>
              <a:gd name="connsiteY118" fmla="*/ 608008 h 2779357"/>
              <a:gd name="connsiteX119" fmla="*/ 463840 w 1828607"/>
              <a:gd name="connsiteY119" fmla="*/ 621670 h 2779357"/>
              <a:gd name="connsiteX120" fmla="*/ 432829 w 1828607"/>
              <a:gd name="connsiteY120" fmla="*/ 614839 h 2779357"/>
              <a:gd name="connsiteX121" fmla="*/ 415747 w 1828607"/>
              <a:gd name="connsiteY121" fmla="*/ 621670 h 2779357"/>
              <a:gd name="connsiteX122" fmla="*/ 347157 w 1828607"/>
              <a:gd name="connsiteY122" fmla="*/ 621670 h 2779357"/>
              <a:gd name="connsiteX123" fmla="*/ 312730 w 1828607"/>
              <a:gd name="connsiteY123" fmla="*/ 590667 h 2779357"/>
              <a:gd name="connsiteX124" fmla="*/ 264638 w 1828607"/>
              <a:gd name="connsiteY124" fmla="*/ 590667 h 2779357"/>
              <a:gd name="connsiteX125" fmla="*/ 322979 w 1828607"/>
              <a:gd name="connsiteY125" fmla="*/ 642164 h 2779357"/>
              <a:gd name="connsiteX126" fmla="*/ 364239 w 1828607"/>
              <a:gd name="connsiteY126" fmla="*/ 666336 h 2779357"/>
              <a:gd name="connsiteX127" fmla="*/ 446758 w 1828607"/>
              <a:gd name="connsiteY127" fmla="*/ 673167 h 2779357"/>
              <a:gd name="connsiteX128" fmla="*/ 481184 w 1828607"/>
              <a:gd name="connsiteY128" fmla="*/ 704171 h 2779357"/>
              <a:gd name="connsiteX129" fmla="*/ 474089 w 1828607"/>
              <a:gd name="connsiteY129" fmla="*/ 769330 h 2779357"/>
              <a:gd name="connsiteX130" fmla="*/ 573690 w 1828607"/>
              <a:gd name="connsiteY130" fmla="*/ 875740 h 2779357"/>
              <a:gd name="connsiteX131" fmla="*/ 594451 w 1828607"/>
              <a:gd name="connsiteY131" fmla="*/ 868909 h 2779357"/>
              <a:gd name="connsiteX132" fmla="*/ 635710 w 1828607"/>
              <a:gd name="connsiteY132" fmla="*/ 868909 h 2779357"/>
              <a:gd name="connsiteX133" fmla="*/ 659888 w 1828607"/>
              <a:gd name="connsiteY133" fmla="*/ 896497 h 2779357"/>
              <a:gd name="connsiteX134" fmla="*/ 735311 w 1828607"/>
              <a:gd name="connsiteY134" fmla="*/ 893081 h 2779357"/>
              <a:gd name="connsiteX135" fmla="*/ 762905 w 1828607"/>
              <a:gd name="connsiteY135" fmla="*/ 851831 h 2779357"/>
              <a:gd name="connsiteX136" fmla="*/ 725062 w 1828607"/>
              <a:gd name="connsiteY136" fmla="*/ 810581 h 2779357"/>
              <a:gd name="connsiteX137" fmla="*/ 694051 w 1828607"/>
              <a:gd name="connsiteY137" fmla="*/ 834490 h 2779357"/>
              <a:gd name="connsiteX138" fmla="*/ 608116 w 1828607"/>
              <a:gd name="connsiteY138" fmla="*/ 790087 h 2779357"/>
              <a:gd name="connsiteX139" fmla="*/ 622045 w 1828607"/>
              <a:gd name="connsiteY139" fmla="*/ 779577 h 2779357"/>
              <a:gd name="connsiteX140" fmla="*/ 618628 w 1828607"/>
              <a:gd name="connsiteY140" fmla="*/ 734911 h 2779357"/>
              <a:gd name="connsiteX141" fmla="*/ 797331 w 1828607"/>
              <a:gd name="connsiteY141" fmla="*/ 738327 h 2779357"/>
              <a:gd name="connsiteX142" fmla="*/ 859089 w 1828607"/>
              <a:gd name="connsiteY142" fmla="*/ 721249 h 2779357"/>
              <a:gd name="connsiteX143" fmla="*/ 828079 w 1828607"/>
              <a:gd name="connsiteY143" fmla="*/ 683414 h 2779357"/>
              <a:gd name="connsiteX144" fmla="*/ 742144 w 1828607"/>
              <a:gd name="connsiteY144" fmla="*/ 642164 h 2779357"/>
              <a:gd name="connsiteX145" fmla="*/ 776570 w 1828607"/>
              <a:gd name="connsiteY145" fmla="*/ 535754 h 2779357"/>
              <a:gd name="connsiteX146" fmla="*/ 797331 w 1828607"/>
              <a:gd name="connsiteY146" fmla="*/ 477426 h 2779357"/>
              <a:gd name="connsiteX147" fmla="*/ 797331 w 1828607"/>
              <a:gd name="connsiteY147" fmla="*/ 436176 h 2779357"/>
              <a:gd name="connsiteX148" fmla="*/ 810997 w 1828607"/>
              <a:gd name="connsiteY148" fmla="*/ 432760 h 2779357"/>
              <a:gd name="connsiteX149" fmla="*/ 831495 w 1828607"/>
              <a:gd name="connsiteY149" fmla="*/ 443007 h 2779357"/>
              <a:gd name="connsiteX150" fmla="*/ 845161 w 1828607"/>
              <a:gd name="connsiteY150" fmla="*/ 429344 h 2779357"/>
              <a:gd name="connsiteX151" fmla="*/ 886420 w 1828607"/>
              <a:gd name="connsiteY151" fmla="*/ 429344 h 2779357"/>
              <a:gd name="connsiteX152" fmla="*/ 886420 w 1828607"/>
              <a:gd name="connsiteY152" fmla="*/ 456669 h 2779357"/>
              <a:gd name="connsiteX153" fmla="*/ 910598 w 1828607"/>
              <a:gd name="connsiteY153" fmla="*/ 439591 h 2779357"/>
              <a:gd name="connsiteX154" fmla="*/ 945024 w 1828607"/>
              <a:gd name="connsiteY154" fmla="*/ 453254 h 2779357"/>
              <a:gd name="connsiteX155" fmla="*/ 920847 w 1828607"/>
              <a:gd name="connsiteY155" fmla="*/ 429344 h 2779357"/>
              <a:gd name="connsiteX156" fmla="*/ 907181 w 1828607"/>
              <a:gd name="connsiteY156" fmla="*/ 374432 h 2779357"/>
              <a:gd name="connsiteX157" fmla="*/ 862505 w 1828607"/>
              <a:gd name="connsiteY157" fmla="*/ 315841 h 2779357"/>
              <a:gd name="connsiteX158" fmla="*/ 828079 w 1828607"/>
              <a:gd name="connsiteY158" fmla="*/ 322672 h 2779357"/>
              <a:gd name="connsiteX159" fmla="*/ 783403 w 1828607"/>
              <a:gd name="connsiteY159" fmla="*/ 216262 h 2779357"/>
              <a:gd name="connsiteX160" fmla="*/ 756072 w 1828607"/>
              <a:gd name="connsiteY160" fmla="*/ 181843 h 2779357"/>
              <a:gd name="connsiteX161" fmla="*/ 700884 w 1828607"/>
              <a:gd name="connsiteY161" fmla="*/ 175012 h 2779357"/>
              <a:gd name="connsiteX162" fmla="*/ 690635 w 1828607"/>
              <a:gd name="connsiteY162" fmla="*/ 161349 h 2779357"/>
              <a:gd name="connsiteX163" fmla="*/ 756072 w 1828607"/>
              <a:gd name="connsiteY163" fmla="*/ 154518 h 2779357"/>
              <a:gd name="connsiteX164" fmla="*/ 821246 w 1828607"/>
              <a:gd name="connsiteY164" fmla="*/ 120099 h 2779357"/>
              <a:gd name="connsiteX165" fmla="*/ 907181 w 1828607"/>
              <a:gd name="connsiteY165" fmla="*/ 154518 h 2779357"/>
              <a:gd name="connsiteX166" fmla="*/ 865922 w 1828607"/>
              <a:gd name="connsiteY166" fmla="*/ 212846 h 2779357"/>
              <a:gd name="connsiteX167" fmla="*/ 855673 w 1828607"/>
              <a:gd name="connsiteY167" fmla="*/ 271175 h 2779357"/>
              <a:gd name="connsiteX168" fmla="*/ 948441 w 1828607"/>
              <a:gd name="connsiteY168" fmla="*/ 288516 h 2779357"/>
              <a:gd name="connsiteX169" fmla="*/ 1023864 w 1828607"/>
              <a:gd name="connsiteY169" fmla="*/ 240171 h 2779357"/>
              <a:gd name="connsiteX170" fmla="*/ 1006782 w 1828607"/>
              <a:gd name="connsiteY170" fmla="*/ 178427 h 2779357"/>
              <a:gd name="connsiteX171" fmla="*/ 1041209 w 1828607"/>
              <a:gd name="connsiteY171" fmla="*/ 154518 h 2779357"/>
              <a:gd name="connsiteX172" fmla="*/ 1065123 w 1828607"/>
              <a:gd name="connsiteY172" fmla="*/ 133762 h 2779357"/>
              <a:gd name="connsiteX173" fmla="*/ 1109799 w 1828607"/>
              <a:gd name="connsiteY173" fmla="*/ 65186 h 2779357"/>
              <a:gd name="connsiteX174" fmla="*/ 1164724 w 1828607"/>
              <a:gd name="connsiteY174" fmla="*/ 20521 h 2779357"/>
              <a:gd name="connsiteX175" fmla="*/ 1173943 w 1828607"/>
              <a:gd name="connsiteY175" fmla="*/ 0 h 2779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1828607" h="2779357">
                <a:moveTo>
                  <a:pt x="1173943" y="0"/>
                </a:moveTo>
                <a:lnTo>
                  <a:pt x="1230986" y="0"/>
                </a:lnTo>
                <a:lnTo>
                  <a:pt x="1240410" y="17105"/>
                </a:lnTo>
                <a:lnTo>
                  <a:pt x="1257492" y="23936"/>
                </a:lnTo>
                <a:lnTo>
                  <a:pt x="1288199" y="0"/>
                </a:lnTo>
                <a:lnTo>
                  <a:pt x="1828607" y="0"/>
                </a:lnTo>
                <a:lnTo>
                  <a:pt x="1828607" y="2779357"/>
                </a:lnTo>
                <a:lnTo>
                  <a:pt x="1814363" y="2748027"/>
                </a:lnTo>
                <a:lnTo>
                  <a:pt x="1793601" y="2737781"/>
                </a:lnTo>
                <a:lnTo>
                  <a:pt x="1797018" y="2696530"/>
                </a:lnTo>
                <a:lnTo>
                  <a:pt x="1779936" y="2692852"/>
                </a:lnTo>
                <a:lnTo>
                  <a:pt x="1793601" y="2641355"/>
                </a:lnTo>
                <a:lnTo>
                  <a:pt x="1766270" y="2603520"/>
                </a:lnTo>
                <a:lnTo>
                  <a:pt x="1687168" y="2600105"/>
                </a:lnTo>
                <a:lnTo>
                  <a:pt x="1662991" y="2617445"/>
                </a:lnTo>
                <a:lnTo>
                  <a:pt x="1611482" y="2614030"/>
                </a:lnTo>
                <a:lnTo>
                  <a:pt x="1577055" y="2627692"/>
                </a:lnTo>
                <a:lnTo>
                  <a:pt x="1566806" y="2634524"/>
                </a:lnTo>
                <a:lnTo>
                  <a:pt x="1535796" y="2641355"/>
                </a:lnTo>
                <a:lnTo>
                  <a:pt x="1505048" y="2614030"/>
                </a:lnTo>
                <a:lnTo>
                  <a:pt x="1474038" y="2637939"/>
                </a:lnTo>
                <a:lnTo>
                  <a:pt x="1422529" y="2648186"/>
                </a:lnTo>
                <a:lnTo>
                  <a:pt x="1381270" y="2648186"/>
                </a:lnTo>
                <a:lnTo>
                  <a:pt x="1360772" y="2651864"/>
                </a:lnTo>
                <a:lnTo>
                  <a:pt x="1340011" y="2641355"/>
                </a:lnTo>
                <a:lnTo>
                  <a:pt x="1309263" y="2589858"/>
                </a:lnTo>
                <a:lnTo>
                  <a:pt x="1271420" y="2576195"/>
                </a:lnTo>
                <a:lnTo>
                  <a:pt x="1205983" y="2589858"/>
                </a:lnTo>
                <a:lnTo>
                  <a:pt x="1185485" y="2559117"/>
                </a:lnTo>
                <a:lnTo>
                  <a:pt x="1185485" y="2503942"/>
                </a:lnTo>
                <a:lnTo>
                  <a:pt x="1161307" y="2490279"/>
                </a:lnTo>
                <a:lnTo>
                  <a:pt x="1154475" y="2462691"/>
                </a:lnTo>
                <a:lnTo>
                  <a:pt x="1116632" y="2449029"/>
                </a:lnTo>
                <a:lnTo>
                  <a:pt x="1099550" y="2462691"/>
                </a:lnTo>
                <a:lnTo>
                  <a:pt x="1079051" y="2466107"/>
                </a:lnTo>
                <a:lnTo>
                  <a:pt x="1054874" y="2490279"/>
                </a:lnTo>
                <a:lnTo>
                  <a:pt x="1017031" y="2497110"/>
                </a:lnTo>
                <a:lnTo>
                  <a:pt x="1006782" y="2538361"/>
                </a:lnTo>
                <a:lnTo>
                  <a:pt x="958690" y="2541776"/>
                </a:lnTo>
                <a:lnTo>
                  <a:pt x="938192" y="2497110"/>
                </a:lnTo>
                <a:lnTo>
                  <a:pt x="920847" y="2438782"/>
                </a:lnTo>
                <a:lnTo>
                  <a:pt x="917430" y="2397532"/>
                </a:lnTo>
                <a:lnTo>
                  <a:pt x="972355" y="2380454"/>
                </a:lnTo>
                <a:lnTo>
                  <a:pt x="979188" y="2349450"/>
                </a:lnTo>
                <a:lnTo>
                  <a:pt x="968939" y="2325278"/>
                </a:lnTo>
                <a:lnTo>
                  <a:pt x="945024" y="2308200"/>
                </a:lnTo>
                <a:lnTo>
                  <a:pt x="907181" y="2342619"/>
                </a:lnTo>
                <a:lnTo>
                  <a:pt x="889837" y="2325278"/>
                </a:lnTo>
                <a:lnTo>
                  <a:pt x="886420" y="2291122"/>
                </a:lnTo>
                <a:lnTo>
                  <a:pt x="838328" y="2270628"/>
                </a:lnTo>
                <a:lnTo>
                  <a:pt x="814413" y="2229378"/>
                </a:lnTo>
                <a:lnTo>
                  <a:pt x="773154" y="2205469"/>
                </a:lnTo>
                <a:lnTo>
                  <a:pt x="769737" y="2171050"/>
                </a:lnTo>
                <a:lnTo>
                  <a:pt x="752393" y="2153709"/>
                </a:lnTo>
                <a:lnTo>
                  <a:pt x="748976" y="2105890"/>
                </a:lnTo>
                <a:lnTo>
                  <a:pt x="676969" y="2098796"/>
                </a:lnTo>
                <a:lnTo>
                  <a:pt x="645959" y="2126384"/>
                </a:lnTo>
                <a:lnTo>
                  <a:pt x="628877" y="2133215"/>
                </a:lnTo>
                <a:lnTo>
                  <a:pt x="632294" y="2098796"/>
                </a:lnTo>
                <a:lnTo>
                  <a:pt x="601283" y="2091965"/>
                </a:lnTo>
                <a:lnTo>
                  <a:pt x="584202" y="2112721"/>
                </a:lnTo>
                <a:lnTo>
                  <a:pt x="566857" y="2095381"/>
                </a:lnTo>
                <a:lnTo>
                  <a:pt x="542942" y="2112721"/>
                </a:lnTo>
                <a:lnTo>
                  <a:pt x="522444" y="2105890"/>
                </a:lnTo>
                <a:lnTo>
                  <a:pt x="522444" y="2085134"/>
                </a:lnTo>
                <a:lnTo>
                  <a:pt x="491434" y="2057546"/>
                </a:lnTo>
                <a:lnTo>
                  <a:pt x="474089" y="2016296"/>
                </a:lnTo>
                <a:lnTo>
                  <a:pt x="443341" y="2009727"/>
                </a:lnTo>
                <a:lnTo>
                  <a:pt x="453591" y="1968477"/>
                </a:lnTo>
                <a:lnTo>
                  <a:pt x="405498" y="1934058"/>
                </a:lnTo>
                <a:lnTo>
                  <a:pt x="422580" y="1882561"/>
                </a:lnTo>
                <a:lnTo>
                  <a:pt x="391833" y="1861804"/>
                </a:lnTo>
                <a:lnTo>
                  <a:pt x="360823" y="1786398"/>
                </a:lnTo>
                <a:lnTo>
                  <a:pt x="364239" y="1710729"/>
                </a:lnTo>
                <a:lnTo>
                  <a:pt x="395249" y="1672894"/>
                </a:lnTo>
                <a:lnTo>
                  <a:pt x="364239" y="1669479"/>
                </a:lnTo>
                <a:lnTo>
                  <a:pt x="364239" y="1635060"/>
                </a:lnTo>
                <a:lnTo>
                  <a:pt x="432829" y="1576731"/>
                </a:lnTo>
                <a:lnTo>
                  <a:pt x="505099" y="1562806"/>
                </a:lnTo>
                <a:lnTo>
                  <a:pt x="463840" y="1538897"/>
                </a:lnTo>
                <a:lnTo>
                  <a:pt x="419164" y="1552822"/>
                </a:lnTo>
                <a:lnTo>
                  <a:pt x="381321" y="1528650"/>
                </a:lnTo>
                <a:lnTo>
                  <a:pt x="364239" y="1494231"/>
                </a:lnTo>
                <a:lnTo>
                  <a:pt x="316147" y="1535481"/>
                </a:lnTo>
                <a:lnTo>
                  <a:pt x="446758" y="1202326"/>
                </a:lnTo>
                <a:lnTo>
                  <a:pt x="432829" y="1140320"/>
                </a:lnTo>
                <a:lnTo>
                  <a:pt x="371072" y="1116410"/>
                </a:lnTo>
                <a:lnTo>
                  <a:pt x="312730" y="1058082"/>
                </a:lnTo>
                <a:lnTo>
                  <a:pt x="312730" y="1002906"/>
                </a:lnTo>
                <a:lnTo>
                  <a:pt x="260959" y="947994"/>
                </a:lnTo>
                <a:lnTo>
                  <a:pt x="209713" y="893081"/>
                </a:lnTo>
                <a:lnTo>
                  <a:pt x="219962" y="817412"/>
                </a:lnTo>
                <a:lnTo>
                  <a:pt x="113529" y="683414"/>
                </a:lnTo>
                <a:lnTo>
                  <a:pt x="116945" y="570173"/>
                </a:lnTo>
                <a:lnTo>
                  <a:pt x="17082" y="515261"/>
                </a:lnTo>
                <a:lnTo>
                  <a:pt x="0" y="463501"/>
                </a:lnTo>
                <a:lnTo>
                  <a:pt x="0" y="425929"/>
                </a:lnTo>
                <a:lnTo>
                  <a:pt x="20498" y="388094"/>
                </a:lnTo>
                <a:lnTo>
                  <a:pt x="6833" y="363922"/>
                </a:lnTo>
                <a:lnTo>
                  <a:pt x="34426" y="329766"/>
                </a:lnTo>
                <a:lnTo>
                  <a:pt x="58341" y="322672"/>
                </a:lnTo>
                <a:lnTo>
                  <a:pt x="65174" y="288516"/>
                </a:lnTo>
                <a:lnTo>
                  <a:pt x="92768" y="284837"/>
                </a:lnTo>
                <a:lnTo>
                  <a:pt x="106433" y="247265"/>
                </a:lnTo>
                <a:lnTo>
                  <a:pt x="165037" y="260928"/>
                </a:lnTo>
                <a:lnTo>
                  <a:pt x="120362" y="291931"/>
                </a:lnTo>
                <a:lnTo>
                  <a:pt x="206297" y="309009"/>
                </a:lnTo>
                <a:lnTo>
                  <a:pt x="233628" y="288516"/>
                </a:lnTo>
                <a:lnTo>
                  <a:pt x="291969" y="264344"/>
                </a:lnTo>
                <a:lnTo>
                  <a:pt x="425997" y="284837"/>
                </a:lnTo>
                <a:lnTo>
                  <a:pt x="498266" y="319256"/>
                </a:lnTo>
                <a:lnTo>
                  <a:pt x="556608" y="315841"/>
                </a:lnTo>
                <a:lnTo>
                  <a:pt x="652792" y="329766"/>
                </a:lnTo>
                <a:lnTo>
                  <a:pt x="673553" y="360506"/>
                </a:lnTo>
                <a:lnTo>
                  <a:pt x="721645" y="388094"/>
                </a:lnTo>
                <a:lnTo>
                  <a:pt x="731894" y="463501"/>
                </a:lnTo>
                <a:lnTo>
                  <a:pt x="697468" y="563342"/>
                </a:lnTo>
                <a:lnTo>
                  <a:pt x="635710" y="600914"/>
                </a:lnTo>
                <a:lnTo>
                  <a:pt x="566857" y="608008"/>
                </a:lnTo>
                <a:lnTo>
                  <a:pt x="463840" y="621670"/>
                </a:lnTo>
                <a:lnTo>
                  <a:pt x="432829" y="614839"/>
                </a:lnTo>
                <a:lnTo>
                  <a:pt x="415747" y="621670"/>
                </a:lnTo>
                <a:lnTo>
                  <a:pt x="347157" y="621670"/>
                </a:lnTo>
                <a:lnTo>
                  <a:pt x="312730" y="590667"/>
                </a:lnTo>
                <a:lnTo>
                  <a:pt x="264638" y="590667"/>
                </a:lnTo>
                <a:lnTo>
                  <a:pt x="322979" y="642164"/>
                </a:lnTo>
                <a:lnTo>
                  <a:pt x="364239" y="666336"/>
                </a:lnTo>
                <a:lnTo>
                  <a:pt x="446758" y="673167"/>
                </a:lnTo>
                <a:lnTo>
                  <a:pt x="481184" y="704171"/>
                </a:lnTo>
                <a:lnTo>
                  <a:pt x="474089" y="769330"/>
                </a:lnTo>
                <a:lnTo>
                  <a:pt x="573690" y="875740"/>
                </a:lnTo>
                <a:lnTo>
                  <a:pt x="594451" y="868909"/>
                </a:lnTo>
                <a:lnTo>
                  <a:pt x="635710" y="868909"/>
                </a:lnTo>
                <a:lnTo>
                  <a:pt x="659888" y="896497"/>
                </a:lnTo>
                <a:lnTo>
                  <a:pt x="735311" y="893081"/>
                </a:lnTo>
                <a:lnTo>
                  <a:pt x="762905" y="851831"/>
                </a:lnTo>
                <a:lnTo>
                  <a:pt x="725062" y="810581"/>
                </a:lnTo>
                <a:lnTo>
                  <a:pt x="694051" y="834490"/>
                </a:lnTo>
                <a:lnTo>
                  <a:pt x="608116" y="790087"/>
                </a:lnTo>
                <a:lnTo>
                  <a:pt x="622045" y="779577"/>
                </a:lnTo>
                <a:lnTo>
                  <a:pt x="618628" y="734911"/>
                </a:lnTo>
                <a:lnTo>
                  <a:pt x="797331" y="738327"/>
                </a:lnTo>
                <a:lnTo>
                  <a:pt x="859089" y="721249"/>
                </a:lnTo>
                <a:lnTo>
                  <a:pt x="828079" y="683414"/>
                </a:lnTo>
                <a:lnTo>
                  <a:pt x="742144" y="642164"/>
                </a:lnTo>
                <a:lnTo>
                  <a:pt x="776570" y="535754"/>
                </a:lnTo>
                <a:lnTo>
                  <a:pt x="797331" y="477426"/>
                </a:lnTo>
                <a:lnTo>
                  <a:pt x="797331" y="436176"/>
                </a:lnTo>
                <a:lnTo>
                  <a:pt x="810997" y="432760"/>
                </a:lnTo>
                <a:lnTo>
                  <a:pt x="831495" y="443007"/>
                </a:lnTo>
                <a:lnTo>
                  <a:pt x="845161" y="429344"/>
                </a:lnTo>
                <a:lnTo>
                  <a:pt x="886420" y="429344"/>
                </a:lnTo>
                <a:lnTo>
                  <a:pt x="886420" y="456669"/>
                </a:lnTo>
                <a:lnTo>
                  <a:pt x="910598" y="439591"/>
                </a:lnTo>
                <a:lnTo>
                  <a:pt x="945024" y="453254"/>
                </a:lnTo>
                <a:lnTo>
                  <a:pt x="920847" y="429344"/>
                </a:lnTo>
                <a:lnTo>
                  <a:pt x="907181" y="374432"/>
                </a:lnTo>
                <a:lnTo>
                  <a:pt x="862505" y="315841"/>
                </a:lnTo>
                <a:lnTo>
                  <a:pt x="828079" y="322672"/>
                </a:lnTo>
                <a:lnTo>
                  <a:pt x="783403" y="216262"/>
                </a:lnTo>
                <a:lnTo>
                  <a:pt x="756072" y="181843"/>
                </a:lnTo>
                <a:lnTo>
                  <a:pt x="700884" y="175012"/>
                </a:lnTo>
                <a:lnTo>
                  <a:pt x="690635" y="161349"/>
                </a:lnTo>
                <a:lnTo>
                  <a:pt x="756072" y="154518"/>
                </a:lnTo>
                <a:lnTo>
                  <a:pt x="821246" y="120099"/>
                </a:lnTo>
                <a:lnTo>
                  <a:pt x="907181" y="154518"/>
                </a:lnTo>
                <a:lnTo>
                  <a:pt x="865922" y="212846"/>
                </a:lnTo>
                <a:lnTo>
                  <a:pt x="855673" y="271175"/>
                </a:lnTo>
                <a:lnTo>
                  <a:pt x="948441" y="288516"/>
                </a:lnTo>
                <a:lnTo>
                  <a:pt x="1023864" y="240171"/>
                </a:lnTo>
                <a:lnTo>
                  <a:pt x="1006782" y="178427"/>
                </a:lnTo>
                <a:lnTo>
                  <a:pt x="1041209" y="154518"/>
                </a:lnTo>
                <a:lnTo>
                  <a:pt x="1065123" y="133762"/>
                </a:lnTo>
                <a:lnTo>
                  <a:pt x="1109799" y="65186"/>
                </a:lnTo>
                <a:lnTo>
                  <a:pt x="1164724" y="20521"/>
                </a:lnTo>
                <a:lnTo>
                  <a:pt x="1173943" y="0"/>
                </a:lnTo>
                <a:close/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41275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505" name="Figura a mano libera 504">
            <a:extLst>
              <a:ext uri="{FF2B5EF4-FFF2-40B4-BE49-F238E27FC236}">
                <a16:creationId xmlns:a16="http://schemas.microsoft.com/office/drawing/2014/main" id="{52090825-FDC6-D8BA-5A60-B6C7631B8702}"/>
              </a:ext>
            </a:extLst>
          </p:cNvPr>
          <p:cNvSpPr/>
          <p:nvPr userDrawn="1"/>
        </p:nvSpPr>
        <p:spPr>
          <a:xfrm>
            <a:off x="10982382" y="4981279"/>
            <a:ext cx="1236177" cy="1300571"/>
          </a:xfrm>
          <a:custGeom>
            <a:avLst/>
            <a:gdLst>
              <a:gd name="connsiteX0" fmla="*/ 796940 w 927133"/>
              <a:gd name="connsiteY0" fmla="*/ 0 h 975428"/>
              <a:gd name="connsiteX1" fmla="*/ 831088 w 927133"/>
              <a:gd name="connsiteY1" fmla="*/ 37830 h 975428"/>
              <a:gd name="connsiteX2" fmla="*/ 899907 w 927133"/>
              <a:gd name="connsiteY2" fmla="*/ 17076 h 975428"/>
              <a:gd name="connsiteX3" fmla="*/ 927133 w 927133"/>
              <a:gd name="connsiteY3" fmla="*/ 35977 h 975428"/>
              <a:gd name="connsiteX4" fmla="*/ 927133 w 927133"/>
              <a:gd name="connsiteY4" fmla="*/ 826152 h 975428"/>
              <a:gd name="connsiteX5" fmla="*/ 910151 w 927133"/>
              <a:gd name="connsiteY5" fmla="*/ 844863 h 975428"/>
              <a:gd name="connsiteX6" fmla="*/ 872327 w 927133"/>
              <a:gd name="connsiteY6" fmla="*/ 858786 h 975428"/>
              <a:gd name="connsiteX7" fmla="*/ 796940 w 927133"/>
              <a:gd name="connsiteY7" fmla="*/ 893201 h 975428"/>
              <a:gd name="connsiteX8" fmla="*/ 721292 w 927133"/>
              <a:gd name="connsiteY8" fmla="*/ 851956 h 975428"/>
              <a:gd name="connsiteX9" fmla="*/ 625154 w 927133"/>
              <a:gd name="connsiteY9" fmla="*/ 838032 h 975428"/>
              <a:gd name="connsiteX10" fmla="*/ 559750 w 927133"/>
              <a:gd name="connsiteY10" fmla="*/ 855371 h 975428"/>
              <a:gd name="connsiteX11" fmla="*/ 570256 w 927133"/>
              <a:gd name="connsiteY11" fmla="*/ 941013 h 975428"/>
              <a:gd name="connsiteX12" fmla="*/ 539261 w 927133"/>
              <a:gd name="connsiteY12" fmla="*/ 941013 h 975428"/>
              <a:gd name="connsiteX13" fmla="*/ 498022 w 927133"/>
              <a:gd name="connsiteY13" fmla="*/ 975428 h 975428"/>
              <a:gd name="connsiteX14" fmla="*/ 429465 w 927133"/>
              <a:gd name="connsiteY14" fmla="*/ 975428 h 975428"/>
              <a:gd name="connsiteX15" fmla="*/ 405300 w 927133"/>
              <a:gd name="connsiteY15" fmla="*/ 944691 h 975428"/>
              <a:gd name="connsiteX16" fmla="*/ 418959 w 927133"/>
              <a:gd name="connsiteY16" fmla="*/ 930767 h 975428"/>
              <a:gd name="connsiteX17" fmla="*/ 388226 w 927133"/>
              <a:gd name="connsiteY17" fmla="*/ 923937 h 975428"/>
              <a:gd name="connsiteX18" fmla="*/ 381134 w 927133"/>
              <a:gd name="connsiteY18" fmla="*/ 941013 h 975428"/>
              <a:gd name="connsiteX19" fmla="*/ 346987 w 927133"/>
              <a:gd name="connsiteY19" fmla="*/ 923937 h 975428"/>
              <a:gd name="connsiteX20" fmla="*/ 315992 w 927133"/>
              <a:gd name="connsiteY20" fmla="*/ 934183 h 975428"/>
              <a:gd name="connsiteX21" fmla="*/ 315992 w 927133"/>
              <a:gd name="connsiteY21" fmla="*/ 941013 h 975428"/>
              <a:gd name="connsiteX22" fmla="*/ 302333 w 927133"/>
              <a:gd name="connsiteY22" fmla="*/ 972012 h 975428"/>
              <a:gd name="connsiteX23" fmla="*/ 292089 w 927133"/>
              <a:gd name="connsiteY23" fmla="*/ 968597 h 975428"/>
              <a:gd name="connsiteX24" fmla="*/ 298918 w 927133"/>
              <a:gd name="connsiteY24" fmla="*/ 948106 h 975428"/>
              <a:gd name="connsiteX25" fmla="*/ 267923 w 927133"/>
              <a:gd name="connsiteY25" fmla="*/ 958352 h 975428"/>
              <a:gd name="connsiteX26" fmla="*/ 257679 w 927133"/>
              <a:gd name="connsiteY26" fmla="*/ 968597 h 975428"/>
              <a:gd name="connsiteX27" fmla="*/ 230099 w 927133"/>
              <a:gd name="connsiteY27" fmla="*/ 975428 h 975428"/>
              <a:gd name="connsiteX28" fmla="*/ 226684 w 927133"/>
              <a:gd name="connsiteY28" fmla="*/ 968597 h 975428"/>
              <a:gd name="connsiteX29" fmla="*/ 247435 w 927133"/>
              <a:gd name="connsiteY29" fmla="*/ 951521 h 975428"/>
              <a:gd name="connsiteX30" fmla="*/ 288674 w 927133"/>
              <a:gd name="connsiteY30" fmla="*/ 937598 h 975428"/>
              <a:gd name="connsiteX31" fmla="*/ 288674 w 927133"/>
              <a:gd name="connsiteY31" fmla="*/ 927352 h 975428"/>
              <a:gd name="connsiteX32" fmla="*/ 302333 w 927133"/>
              <a:gd name="connsiteY32" fmla="*/ 927352 h 975428"/>
              <a:gd name="connsiteX33" fmla="*/ 309163 w 927133"/>
              <a:gd name="connsiteY33" fmla="*/ 903446 h 975428"/>
              <a:gd name="connsiteX34" fmla="*/ 233514 w 927133"/>
              <a:gd name="connsiteY34" fmla="*/ 930767 h 975428"/>
              <a:gd name="connsiteX35" fmla="*/ 219855 w 927133"/>
              <a:gd name="connsiteY35" fmla="*/ 927352 h 975428"/>
              <a:gd name="connsiteX36" fmla="*/ 206196 w 927133"/>
              <a:gd name="connsiteY36" fmla="*/ 941013 h 975428"/>
              <a:gd name="connsiteX37" fmla="*/ 199104 w 927133"/>
              <a:gd name="connsiteY37" fmla="*/ 930767 h 975428"/>
              <a:gd name="connsiteX38" fmla="*/ 202519 w 927133"/>
              <a:gd name="connsiteY38" fmla="*/ 917107 h 975428"/>
              <a:gd name="connsiteX39" fmla="*/ 213025 w 927133"/>
              <a:gd name="connsiteY39" fmla="*/ 913692 h 975428"/>
              <a:gd name="connsiteX40" fmla="*/ 223270 w 927133"/>
              <a:gd name="connsiteY40" fmla="*/ 917107 h 975428"/>
              <a:gd name="connsiteX41" fmla="*/ 230099 w 927133"/>
              <a:gd name="connsiteY41" fmla="*/ 893201 h 975428"/>
              <a:gd name="connsiteX42" fmla="*/ 202519 w 927133"/>
              <a:gd name="connsiteY42" fmla="*/ 882692 h 975428"/>
              <a:gd name="connsiteX43" fmla="*/ 185445 w 927133"/>
              <a:gd name="connsiteY43" fmla="*/ 889785 h 975428"/>
              <a:gd name="connsiteX44" fmla="*/ 182030 w 927133"/>
              <a:gd name="connsiteY44" fmla="*/ 858786 h 975428"/>
              <a:gd name="connsiteX45" fmla="*/ 171786 w 927133"/>
              <a:gd name="connsiteY45" fmla="*/ 848541 h 975428"/>
              <a:gd name="connsiteX46" fmla="*/ 182030 w 927133"/>
              <a:gd name="connsiteY46" fmla="*/ 838032 h 975428"/>
              <a:gd name="connsiteX47" fmla="*/ 178616 w 927133"/>
              <a:gd name="connsiteY47" fmla="*/ 814126 h 975428"/>
              <a:gd name="connsiteX48" fmla="*/ 154713 w 927133"/>
              <a:gd name="connsiteY48" fmla="*/ 803618 h 975428"/>
              <a:gd name="connsiteX49" fmla="*/ 120303 w 927133"/>
              <a:gd name="connsiteY49" fmla="*/ 800203 h 975428"/>
              <a:gd name="connsiteX50" fmla="*/ 113474 w 927133"/>
              <a:gd name="connsiteY50" fmla="*/ 786542 h 975428"/>
              <a:gd name="connsiteX51" fmla="*/ 96138 w 927133"/>
              <a:gd name="connsiteY51" fmla="*/ 800203 h 975428"/>
              <a:gd name="connsiteX52" fmla="*/ 58313 w 927133"/>
              <a:gd name="connsiteY52" fmla="*/ 786542 h 975428"/>
              <a:gd name="connsiteX53" fmla="*/ 61728 w 927133"/>
              <a:gd name="connsiteY53" fmla="*/ 776296 h 975428"/>
              <a:gd name="connsiteX54" fmla="*/ 72235 w 927133"/>
              <a:gd name="connsiteY54" fmla="*/ 772881 h 975428"/>
              <a:gd name="connsiteX55" fmla="*/ 75649 w 927133"/>
              <a:gd name="connsiteY55" fmla="*/ 762373 h 975428"/>
              <a:gd name="connsiteX56" fmla="*/ 58313 w 927133"/>
              <a:gd name="connsiteY56" fmla="*/ 748712 h 975428"/>
              <a:gd name="connsiteX57" fmla="*/ 61728 w 927133"/>
              <a:gd name="connsiteY57" fmla="*/ 735052 h 975428"/>
              <a:gd name="connsiteX58" fmla="*/ 82479 w 927133"/>
              <a:gd name="connsiteY58" fmla="*/ 738467 h 975428"/>
              <a:gd name="connsiteX59" fmla="*/ 89308 w 927133"/>
              <a:gd name="connsiteY59" fmla="*/ 755805 h 975428"/>
              <a:gd name="connsiteX60" fmla="*/ 92723 w 927133"/>
              <a:gd name="connsiteY60" fmla="*/ 766051 h 975428"/>
              <a:gd name="connsiteX61" fmla="*/ 137377 w 927133"/>
              <a:gd name="connsiteY61" fmla="*/ 752390 h 975428"/>
              <a:gd name="connsiteX62" fmla="*/ 120303 w 927133"/>
              <a:gd name="connsiteY62" fmla="*/ 741882 h 975428"/>
              <a:gd name="connsiteX63" fmla="*/ 96138 w 927133"/>
              <a:gd name="connsiteY63" fmla="*/ 711145 h 975428"/>
              <a:gd name="connsiteX64" fmla="*/ 110059 w 927133"/>
              <a:gd name="connsiteY64" fmla="*/ 707467 h 975428"/>
              <a:gd name="connsiteX65" fmla="*/ 116889 w 927133"/>
              <a:gd name="connsiteY65" fmla="*/ 683561 h 975428"/>
              <a:gd name="connsiteX66" fmla="*/ 96138 w 927133"/>
              <a:gd name="connsiteY66" fmla="*/ 680146 h 975428"/>
              <a:gd name="connsiteX67" fmla="*/ 92723 w 927133"/>
              <a:gd name="connsiteY67" fmla="*/ 662807 h 975428"/>
              <a:gd name="connsiteX68" fmla="*/ 65143 w 927133"/>
              <a:gd name="connsiteY68" fmla="*/ 638901 h 975428"/>
              <a:gd name="connsiteX69" fmla="*/ 89308 w 927133"/>
              <a:gd name="connsiteY69" fmla="*/ 607902 h 975428"/>
              <a:gd name="connsiteX70" fmla="*/ 89308 w 927133"/>
              <a:gd name="connsiteY70" fmla="*/ 594241 h 975428"/>
              <a:gd name="connsiteX71" fmla="*/ 75649 w 927133"/>
              <a:gd name="connsiteY71" fmla="*/ 594241 h 975428"/>
              <a:gd name="connsiteX72" fmla="*/ 6830 w 927133"/>
              <a:gd name="connsiteY72" fmla="*/ 632071 h 975428"/>
              <a:gd name="connsiteX73" fmla="*/ 0 w 927133"/>
              <a:gd name="connsiteY73" fmla="*/ 563242 h 975428"/>
              <a:gd name="connsiteX74" fmla="*/ 10245 w 927133"/>
              <a:gd name="connsiteY74" fmla="*/ 549581 h 975428"/>
              <a:gd name="connsiteX75" fmla="*/ 17337 w 927133"/>
              <a:gd name="connsiteY75" fmla="*/ 532505 h 975428"/>
              <a:gd name="connsiteX76" fmla="*/ 48069 w 927133"/>
              <a:gd name="connsiteY76" fmla="*/ 491260 h 975428"/>
              <a:gd name="connsiteX77" fmla="*/ 89308 w 927133"/>
              <a:gd name="connsiteY77" fmla="*/ 467091 h 975428"/>
              <a:gd name="connsiteX78" fmla="*/ 110059 w 927133"/>
              <a:gd name="connsiteY78" fmla="*/ 484167 h 975428"/>
              <a:gd name="connsiteX79" fmla="*/ 137377 w 927133"/>
              <a:gd name="connsiteY79" fmla="*/ 473922 h 975428"/>
              <a:gd name="connsiteX80" fmla="*/ 151298 w 927133"/>
              <a:gd name="connsiteY80" fmla="*/ 463676 h 975428"/>
              <a:gd name="connsiteX81" fmla="*/ 144206 w 927133"/>
              <a:gd name="connsiteY81" fmla="*/ 450015 h 975428"/>
              <a:gd name="connsiteX82" fmla="*/ 154713 w 927133"/>
              <a:gd name="connsiteY82" fmla="*/ 436355 h 975428"/>
              <a:gd name="connsiteX83" fmla="*/ 171786 w 927133"/>
              <a:gd name="connsiteY83" fmla="*/ 439770 h 975428"/>
              <a:gd name="connsiteX84" fmla="*/ 168372 w 927133"/>
              <a:gd name="connsiteY84" fmla="*/ 456846 h 975428"/>
              <a:gd name="connsiteX85" fmla="*/ 278168 w 927133"/>
              <a:gd name="connsiteY85" fmla="*/ 429262 h 975428"/>
              <a:gd name="connsiteX86" fmla="*/ 284997 w 927133"/>
              <a:gd name="connsiteY86" fmla="*/ 412186 h 975428"/>
              <a:gd name="connsiteX87" fmla="*/ 250850 w 927133"/>
              <a:gd name="connsiteY87" fmla="*/ 415601 h 975428"/>
              <a:gd name="connsiteX88" fmla="*/ 254265 w 927133"/>
              <a:gd name="connsiteY88" fmla="*/ 398525 h 975428"/>
              <a:gd name="connsiteX89" fmla="*/ 298918 w 927133"/>
              <a:gd name="connsiteY89" fmla="*/ 377771 h 975428"/>
              <a:gd name="connsiteX90" fmla="*/ 350402 w 927133"/>
              <a:gd name="connsiteY90" fmla="*/ 364111 h 975428"/>
              <a:gd name="connsiteX91" fmla="*/ 353816 w 927133"/>
              <a:gd name="connsiteY91" fmla="*/ 350187 h 975428"/>
              <a:gd name="connsiteX92" fmla="*/ 292089 w 927133"/>
              <a:gd name="connsiteY92" fmla="*/ 364111 h 975428"/>
              <a:gd name="connsiteX93" fmla="*/ 250850 w 927133"/>
              <a:gd name="connsiteY93" fmla="*/ 343357 h 975428"/>
              <a:gd name="connsiteX94" fmla="*/ 250850 w 927133"/>
              <a:gd name="connsiteY94" fmla="*/ 339942 h 975428"/>
              <a:gd name="connsiteX95" fmla="*/ 250850 w 927133"/>
              <a:gd name="connsiteY95" fmla="*/ 308942 h 975428"/>
              <a:gd name="connsiteX96" fmla="*/ 343572 w 927133"/>
              <a:gd name="connsiteY96" fmla="*/ 298960 h 975428"/>
              <a:gd name="connsiteX97" fmla="*/ 370890 w 927133"/>
              <a:gd name="connsiteY97" fmla="*/ 274791 h 975428"/>
              <a:gd name="connsiteX98" fmla="*/ 467027 w 927133"/>
              <a:gd name="connsiteY98" fmla="*/ 267960 h 975428"/>
              <a:gd name="connsiteX99" fmla="*/ 577086 w 927133"/>
              <a:gd name="connsiteY99" fmla="*/ 116642 h 975428"/>
              <a:gd name="connsiteX100" fmla="*/ 645643 w 927133"/>
              <a:gd name="connsiteY100" fmla="*/ 68566 h 975428"/>
              <a:gd name="connsiteX101" fmla="*/ 765945 w 927133"/>
              <a:gd name="connsiteY101" fmla="*/ 30737 h 975428"/>
              <a:gd name="connsiteX102" fmla="*/ 796940 w 927133"/>
              <a:gd name="connsiteY102" fmla="*/ 0 h 975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927133" h="975428">
                <a:moveTo>
                  <a:pt x="796940" y="0"/>
                </a:moveTo>
                <a:lnTo>
                  <a:pt x="831088" y="37830"/>
                </a:lnTo>
                <a:lnTo>
                  <a:pt x="899907" y="17076"/>
                </a:lnTo>
                <a:lnTo>
                  <a:pt x="927133" y="35977"/>
                </a:lnTo>
                <a:lnTo>
                  <a:pt x="927133" y="826152"/>
                </a:lnTo>
                <a:lnTo>
                  <a:pt x="910151" y="844863"/>
                </a:lnTo>
                <a:lnTo>
                  <a:pt x="872327" y="858786"/>
                </a:lnTo>
                <a:lnTo>
                  <a:pt x="796940" y="893201"/>
                </a:lnTo>
                <a:lnTo>
                  <a:pt x="721292" y="851956"/>
                </a:lnTo>
                <a:lnTo>
                  <a:pt x="625154" y="838032"/>
                </a:lnTo>
                <a:lnTo>
                  <a:pt x="559750" y="855371"/>
                </a:lnTo>
                <a:lnTo>
                  <a:pt x="570256" y="941013"/>
                </a:lnTo>
                <a:lnTo>
                  <a:pt x="539261" y="941013"/>
                </a:lnTo>
                <a:lnTo>
                  <a:pt x="498022" y="975428"/>
                </a:lnTo>
                <a:lnTo>
                  <a:pt x="429465" y="975428"/>
                </a:lnTo>
                <a:lnTo>
                  <a:pt x="405300" y="944691"/>
                </a:lnTo>
                <a:lnTo>
                  <a:pt x="418959" y="930767"/>
                </a:lnTo>
                <a:lnTo>
                  <a:pt x="388226" y="923937"/>
                </a:lnTo>
                <a:lnTo>
                  <a:pt x="381134" y="941013"/>
                </a:lnTo>
                <a:lnTo>
                  <a:pt x="346987" y="923937"/>
                </a:lnTo>
                <a:lnTo>
                  <a:pt x="315992" y="934183"/>
                </a:lnTo>
                <a:lnTo>
                  <a:pt x="315992" y="941013"/>
                </a:lnTo>
                <a:lnTo>
                  <a:pt x="302333" y="972012"/>
                </a:lnTo>
                <a:lnTo>
                  <a:pt x="292089" y="968597"/>
                </a:lnTo>
                <a:lnTo>
                  <a:pt x="298918" y="948106"/>
                </a:lnTo>
                <a:lnTo>
                  <a:pt x="267923" y="958352"/>
                </a:lnTo>
                <a:lnTo>
                  <a:pt x="257679" y="968597"/>
                </a:lnTo>
                <a:lnTo>
                  <a:pt x="230099" y="975428"/>
                </a:lnTo>
                <a:lnTo>
                  <a:pt x="226684" y="968597"/>
                </a:lnTo>
                <a:lnTo>
                  <a:pt x="247435" y="951521"/>
                </a:lnTo>
                <a:lnTo>
                  <a:pt x="288674" y="937598"/>
                </a:lnTo>
                <a:lnTo>
                  <a:pt x="288674" y="927352"/>
                </a:lnTo>
                <a:lnTo>
                  <a:pt x="302333" y="927352"/>
                </a:lnTo>
                <a:lnTo>
                  <a:pt x="309163" y="903446"/>
                </a:lnTo>
                <a:lnTo>
                  <a:pt x="233514" y="930767"/>
                </a:lnTo>
                <a:lnTo>
                  <a:pt x="219855" y="927352"/>
                </a:lnTo>
                <a:lnTo>
                  <a:pt x="206196" y="941013"/>
                </a:lnTo>
                <a:lnTo>
                  <a:pt x="199104" y="930767"/>
                </a:lnTo>
                <a:lnTo>
                  <a:pt x="202519" y="917107"/>
                </a:lnTo>
                <a:lnTo>
                  <a:pt x="213025" y="913692"/>
                </a:lnTo>
                <a:lnTo>
                  <a:pt x="223270" y="917107"/>
                </a:lnTo>
                <a:lnTo>
                  <a:pt x="230099" y="893201"/>
                </a:lnTo>
                <a:lnTo>
                  <a:pt x="202519" y="882692"/>
                </a:lnTo>
                <a:lnTo>
                  <a:pt x="185445" y="889785"/>
                </a:lnTo>
                <a:lnTo>
                  <a:pt x="182030" y="858786"/>
                </a:lnTo>
                <a:lnTo>
                  <a:pt x="171786" y="848541"/>
                </a:lnTo>
                <a:lnTo>
                  <a:pt x="182030" y="838032"/>
                </a:lnTo>
                <a:lnTo>
                  <a:pt x="178616" y="814126"/>
                </a:lnTo>
                <a:lnTo>
                  <a:pt x="154713" y="803618"/>
                </a:lnTo>
                <a:lnTo>
                  <a:pt x="120303" y="800203"/>
                </a:lnTo>
                <a:lnTo>
                  <a:pt x="113474" y="786542"/>
                </a:lnTo>
                <a:lnTo>
                  <a:pt x="96138" y="800203"/>
                </a:lnTo>
                <a:lnTo>
                  <a:pt x="58313" y="786542"/>
                </a:lnTo>
                <a:lnTo>
                  <a:pt x="61728" y="776296"/>
                </a:lnTo>
                <a:lnTo>
                  <a:pt x="72235" y="772881"/>
                </a:lnTo>
                <a:lnTo>
                  <a:pt x="75649" y="762373"/>
                </a:lnTo>
                <a:lnTo>
                  <a:pt x="58313" y="748712"/>
                </a:lnTo>
                <a:lnTo>
                  <a:pt x="61728" y="735052"/>
                </a:lnTo>
                <a:lnTo>
                  <a:pt x="82479" y="738467"/>
                </a:lnTo>
                <a:lnTo>
                  <a:pt x="89308" y="755805"/>
                </a:lnTo>
                <a:lnTo>
                  <a:pt x="92723" y="766051"/>
                </a:lnTo>
                <a:lnTo>
                  <a:pt x="137377" y="752390"/>
                </a:lnTo>
                <a:lnTo>
                  <a:pt x="120303" y="741882"/>
                </a:lnTo>
                <a:lnTo>
                  <a:pt x="96138" y="711145"/>
                </a:lnTo>
                <a:lnTo>
                  <a:pt x="110059" y="707467"/>
                </a:lnTo>
                <a:lnTo>
                  <a:pt x="116889" y="683561"/>
                </a:lnTo>
                <a:lnTo>
                  <a:pt x="96138" y="680146"/>
                </a:lnTo>
                <a:lnTo>
                  <a:pt x="92723" y="662807"/>
                </a:lnTo>
                <a:lnTo>
                  <a:pt x="65143" y="638901"/>
                </a:lnTo>
                <a:lnTo>
                  <a:pt x="89308" y="607902"/>
                </a:lnTo>
                <a:lnTo>
                  <a:pt x="89308" y="594241"/>
                </a:lnTo>
                <a:lnTo>
                  <a:pt x="75649" y="594241"/>
                </a:lnTo>
                <a:lnTo>
                  <a:pt x="6830" y="632071"/>
                </a:lnTo>
                <a:lnTo>
                  <a:pt x="0" y="563242"/>
                </a:lnTo>
                <a:lnTo>
                  <a:pt x="10245" y="549581"/>
                </a:lnTo>
                <a:lnTo>
                  <a:pt x="17337" y="532505"/>
                </a:lnTo>
                <a:lnTo>
                  <a:pt x="48069" y="491260"/>
                </a:lnTo>
                <a:lnTo>
                  <a:pt x="89308" y="467091"/>
                </a:lnTo>
                <a:lnTo>
                  <a:pt x="110059" y="484167"/>
                </a:lnTo>
                <a:lnTo>
                  <a:pt x="137377" y="473922"/>
                </a:lnTo>
                <a:lnTo>
                  <a:pt x="151298" y="463676"/>
                </a:lnTo>
                <a:lnTo>
                  <a:pt x="144206" y="450015"/>
                </a:lnTo>
                <a:lnTo>
                  <a:pt x="154713" y="436355"/>
                </a:lnTo>
                <a:lnTo>
                  <a:pt x="171786" y="439770"/>
                </a:lnTo>
                <a:lnTo>
                  <a:pt x="168372" y="456846"/>
                </a:lnTo>
                <a:lnTo>
                  <a:pt x="278168" y="429262"/>
                </a:lnTo>
                <a:lnTo>
                  <a:pt x="284997" y="412186"/>
                </a:lnTo>
                <a:lnTo>
                  <a:pt x="250850" y="415601"/>
                </a:lnTo>
                <a:lnTo>
                  <a:pt x="254265" y="398525"/>
                </a:lnTo>
                <a:lnTo>
                  <a:pt x="298918" y="377771"/>
                </a:lnTo>
                <a:lnTo>
                  <a:pt x="350402" y="364111"/>
                </a:lnTo>
                <a:lnTo>
                  <a:pt x="353816" y="350187"/>
                </a:lnTo>
                <a:lnTo>
                  <a:pt x="292089" y="364111"/>
                </a:lnTo>
                <a:lnTo>
                  <a:pt x="250850" y="343357"/>
                </a:lnTo>
                <a:lnTo>
                  <a:pt x="250850" y="339942"/>
                </a:lnTo>
                <a:lnTo>
                  <a:pt x="250850" y="308942"/>
                </a:lnTo>
                <a:lnTo>
                  <a:pt x="343572" y="298960"/>
                </a:lnTo>
                <a:lnTo>
                  <a:pt x="370890" y="274791"/>
                </a:lnTo>
                <a:lnTo>
                  <a:pt x="467027" y="267960"/>
                </a:lnTo>
                <a:lnTo>
                  <a:pt x="577086" y="116642"/>
                </a:lnTo>
                <a:lnTo>
                  <a:pt x="645643" y="68566"/>
                </a:lnTo>
                <a:lnTo>
                  <a:pt x="765945" y="30737"/>
                </a:lnTo>
                <a:lnTo>
                  <a:pt x="796940" y="0"/>
                </a:lnTo>
                <a:close/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41275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504" name="Figura a mano libera 503">
            <a:extLst>
              <a:ext uri="{FF2B5EF4-FFF2-40B4-BE49-F238E27FC236}">
                <a16:creationId xmlns:a16="http://schemas.microsoft.com/office/drawing/2014/main" id="{12D3E326-D324-01C5-FFCF-DE4455040A41}"/>
              </a:ext>
            </a:extLst>
          </p:cNvPr>
          <p:cNvSpPr/>
          <p:nvPr userDrawn="1"/>
        </p:nvSpPr>
        <p:spPr>
          <a:xfrm>
            <a:off x="10927398" y="5301782"/>
            <a:ext cx="379996" cy="403167"/>
          </a:xfrm>
          <a:custGeom>
            <a:avLst/>
            <a:gdLst>
              <a:gd name="connsiteX0" fmla="*/ 158128 w 284997"/>
              <a:gd name="connsiteY0" fmla="*/ 0 h 302375"/>
              <a:gd name="connsiteX1" fmla="*/ 178616 w 284997"/>
              <a:gd name="connsiteY1" fmla="*/ 34415 h 302375"/>
              <a:gd name="connsiteX2" fmla="*/ 236928 w 284997"/>
              <a:gd name="connsiteY2" fmla="*/ 68566 h 302375"/>
              <a:gd name="connsiteX3" fmla="*/ 281582 w 284997"/>
              <a:gd name="connsiteY3" fmla="*/ 68566 h 302375"/>
              <a:gd name="connsiteX4" fmla="*/ 284997 w 284997"/>
              <a:gd name="connsiteY4" fmla="*/ 99566 h 302375"/>
              <a:gd name="connsiteX5" fmla="*/ 261094 w 284997"/>
              <a:gd name="connsiteY5" fmla="*/ 113489 h 302375"/>
              <a:gd name="connsiteX6" fmla="*/ 236928 w 284997"/>
              <a:gd name="connsiteY6" fmla="*/ 109811 h 302375"/>
              <a:gd name="connsiteX7" fmla="*/ 137377 w 284997"/>
              <a:gd name="connsiteY7" fmla="*/ 151056 h 302375"/>
              <a:gd name="connsiteX8" fmla="*/ 120303 w 284997"/>
              <a:gd name="connsiteY8" fmla="*/ 199394 h 302375"/>
              <a:gd name="connsiteX9" fmla="*/ 82479 w 284997"/>
              <a:gd name="connsiteY9" fmla="*/ 237224 h 302375"/>
              <a:gd name="connsiteX10" fmla="*/ 48069 w 284997"/>
              <a:gd name="connsiteY10" fmla="*/ 285036 h 302375"/>
              <a:gd name="connsiteX11" fmla="*/ 37825 w 284997"/>
              <a:gd name="connsiteY11" fmla="*/ 302375 h 302375"/>
              <a:gd name="connsiteX12" fmla="*/ 27581 w 284997"/>
              <a:gd name="connsiteY12" fmla="*/ 278206 h 302375"/>
              <a:gd name="connsiteX13" fmla="*/ 61990 w 284997"/>
              <a:gd name="connsiteY13" fmla="*/ 237224 h 302375"/>
              <a:gd name="connsiteX14" fmla="*/ 85893 w 284997"/>
              <a:gd name="connsiteY14" fmla="*/ 223300 h 302375"/>
              <a:gd name="connsiteX15" fmla="*/ 82479 w 284997"/>
              <a:gd name="connsiteY15" fmla="*/ 213055 h 302375"/>
              <a:gd name="connsiteX16" fmla="*/ 48069 w 284997"/>
              <a:gd name="connsiteY16" fmla="*/ 230131 h 302375"/>
              <a:gd name="connsiteX17" fmla="*/ 17336 w 284997"/>
              <a:gd name="connsiteY17" fmla="*/ 230131 h 302375"/>
              <a:gd name="connsiteX18" fmla="*/ 3415 w 284997"/>
              <a:gd name="connsiteY18" fmla="*/ 209639 h 302375"/>
              <a:gd name="connsiteX19" fmla="*/ 17336 w 284997"/>
              <a:gd name="connsiteY19" fmla="*/ 168395 h 302375"/>
              <a:gd name="connsiteX20" fmla="*/ 10244 w 284997"/>
              <a:gd name="connsiteY20" fmla="*/ 130565 h 302375"/>
              <a:gd name="connsiteX21" fmla="*/ 30995 w 284997"/>
              <a:gd name="connsiteY21" fmla="*/ 116904 h 302375"/>
              <a:gd name="connsiteX22" fmla="*/ 30995 w 284997"/>
              <a:gd name="connsiteY22" fmla="*/ 92735 h 302375"/>
              <a:gd name="connsiteX23" fmla="*/ 0 w 284997"/>
              <a:gd name="connsiteY23" fmla="*/ 79075 h 302375"/>
              <a:gd name="connsiteX24" fmla="*/ 27581 w 284997"/>
              <a:gd name="connsiteY24" fmla="*/ 44660 h 302375"/>
              <a:gd name="connsiteX25" fmla="*/ 82479 w 284997"/>
              <a:gd name="connsiteY25" fmla="*/ 10246 h 302375"/>
              <a:gd name="connsiteX26" fmla="*/ 120303 w 284997"/>
              <a:gd name="connsiteY26" fmla="*/ 24169 h 302375"/>
              <a:gd name="connsiteX27" fmla="*/ 158128 w 284997"/>
              <a:gd name="connsiteY27" fmla="*/ 0 h 30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84997" h="302375">
                <a:moveTo>
                  <a:pt x="158128" y="0"/>
                </a:moveTo>
                <a:lnTo>
                  <a:pt x="178616" y="34415"/>
                </a:lnTo>
                <a:lnTo>
                  <a:pt x="236928" y="68566"/>
                </a:lnTo>
                <a:lnTo>
                  <a:pt x="281582" y="68566"/>
                </a:lnTo>
                <a:lnTo>
                  <a:pt x="284997" y="99566"/>
                </a:lnTo>
                <a:lnTo>
                  <a:pt x="261094" y="113489"/>
                </a:lnTo>
                <a:lnTo>
                  <a:pt x="236928" y="109811"/>
                </a:lnTo>
                <a:lnTo>
                  <a:pt x="137377" y="151056"/>
                </a:lnTo>
                <a:lnTo>
                  <a:pt x="120303" y="199394"/>
                </a:lnTo>
                <a:lnTo>
                  <a:pt x="82479" y="237224"/>
                </a:lnTo>
                <a:lnTo>
                  <a:pt x="48069" y="285036"/>
                </a:lnTo>
                <a:lnTo>
                  <a:pt x="37825" y="302375"/>
                </a:lnTo>
                <a:lnTo>
                  <a:pt x="27581" y="278206"/>
                </a:lnTo>
                <a:lnTo>
                  <a:pt x="61990" y="237224"/>
                </a:lnTo>
                <a:lnTo>
                  <a:pt x="85893" y="223300"/>
                </a:lnTo>
                <a:lnTo>
                  <a:pt x="82479" y="213055"/>
                </a:lnTo>
                <a:lnTo>
                  <a:pt x="48069" y="230131"/>
                </a:lnTo>
                <a:lnTo>
                  <a:pt x="17336" y="230131"/>
                </a:lnTo>
                <a:lnTo>
                  <a:pt x="3415" y="209639"/>
                </a:lnTo>
                <a:lnTo>
                  <a:pt x="17336" y="168395"/>
                </a:lnTo>
                <a:lnTo>
                  <a:pt x="10244" y="130565"/>
                </a:lnTo>
                <a:lnTo>
                  <a:pt x="30995" y="116904"/>
                </a:lnTo>
                <a:lnTo>
                  <a:pt x="30995" y="92735"/>
                </a:lnTo>
                <a:lnTo>
                  <a:pt x="0" y="79075"/>
                </a:lnTo>
                <a:lnTo>
                  <a:pt x="27581" y="44660"/>
                </a:lnTo>
                <a:lnTo>
                  <a:pt x="82479" y="10246"/>
                </a:lnTo>
                <a:lnTo>
                  <a:pt x="120303" y="24169"/>
                </a:lnTo>
                <a:lnTo>
                  <a:pt x="158128" y="0"/>
                </a:lnTo>
                <a:close/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41275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503" name="Figura a mano libera 502">
            <a:extLst>
              <a:ext uri="{FF2B5EF4-FFF2-40B4-BE49-F238E27FC236}">
                <a16:creationId xmlns:a16="http://schemas.microsoft.com/office/drawing/2014/main" id="{A1854487-3CE3-69EA-29B4-B7998B629620}"/>
              </a:ext>
            </a:extLst>
          </p:cNvPr>
          <p:cNvSpPr/>
          <p:nvPr userDrawn="1"/>
        </p:nvSpPr>
        <p:spPr>
          <a:xfrm>
            <a:off x="10886070" y="5681830"/>
            <a:ext cx="32221" cy="23119"/>
          </a:xfrm>
          <a:custGeom>
            <a:avLst/>
            <a:gdLst>
              <a:gd name="connsiteX0" fmla="*/ 20751 w 24166"/>
              <a:gd name="connsiteY0" fmla="*/ 0 h 17339"/>
              <a:gd name="connsiteX1" fmla="*/ 24166 w 24166"/>
              <a:gd name="connsiteY1" fmla="*/ 10508 h 17339"/>
              <a:gd name="connsiteX2" fmla="*/ 7092 w 24166"/>
              <a:gd name="connsiteY2" fmla="*/ 17339 h 17339"/>
              <a:gd name="connsiteX3" fmla="*/ 0 w 24166"/>
              <a:gd name="connsiteY3" fmla="*/ 13924 h 17339"/>
              <a:gd name="connsiteX4" fmla="*/ 3678 w 24166"/>
              <a:gd name="connsiteY4" fmla="*/ 3415 h 17339"/>
              <a:gd name="connsiteX5" fmla="*/ 20751 w 24166"/>
              <a:gd name="connsiteY5" fmla="*/ 0 h 17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166" h="17339">
                <a:moveTo>
                  <a:pt x="20751" y="0"/>
                </a:moveTo>
                <a:lnTo>
                  <a:pt x="24166" y="10508"/>
                </a:lnTo>
                <a:lnTo>
                  <a:pt x="7092" y="17339"/>
                </a:lnTo>
                <a:lnTo>
                  <a:pt x="0" y="13924"/>
                </a:lnTo>
                <a:lnTo>
                  <a:pt x="3678" y="3415"/>
                </a:lnTo>
                <a:lnTo>
                  <a:pt x="20751" y="0"/>
                </a:lnTo>
                <a:close/>
              </a:path>
            </a:pathLst>
          </a:custGeom>
          <a:solidFill>
            <a:schemeClr val="bg1">
              <a:lumMod val="40000"/>
              <a:lumOff val="60000"/>
            </a:schemeClr>
          </a:solidFill>
          <a:ln w="41275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429239612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Figura a mano libera 154">
            <a:extLst>
              <a:ext uri="{FF2B5EF4-FFF2-40B4-BE49-F238E27FC236}">
                <a16:creationId xmlns:a16="http://schemas.microsoft.com/office/drawing/2014/main" id="{472276A2-63FD-7B82-B86A-C92609DD809B}"/>
              </a:ext>
            </a:extLst>
          </p:cNvPr>
          <p:cNvSpPr/>
          <p:nvPr userDrawn="1"/>
        </p:nvSpPr>
        <p:spPr>
          <a:xfrm>
            <a:off x="5047083" y="-24959"/>
            <a:ext cx="7149179" cy="6891171"/>
          </a:xfrm>
          <a:custGeom>
            <a:avLst/>
            <a:gdLst>
              <a:gd name="connsiteX0" fmla="*/ 1623120 w 5361884"/>
              <a:gd name="connsiteY0" fmla="*/ 0 h 5168378"/>
              <a:gd name="connsiteX1" fmla="*/ 1623120 w 5361884"/>
              <a:gd name="connsiteY1" fmla="*/ 5857 h 5168378"/>
              <a:gd name="connsiteX2" fmla="*/ 4970722 w 5361884"/>
              <a:gd name="connsiteY2" fmla="*/ 5857 h 5168378"/>
              <a:gd name="connsiteX3" fmla="*/ 5129458 w 5361884"/>
              <a:gd name="connsiteY3" fmla="*/ 106405 h 5168378"/>
              <a:gd name="connsiteX4" fmla="*/ 5361884 w 5361884"/>
              <a:gd name="connsiteY4" fmla="*/ 282782 h 5168378"/>
              <a:gd name="connsiteX5" fmla="*/ 5361884 w 5361884"/>
              <a:gd name="connsiteY5" fmla="*/ 5168378 h 5168378"/>
              <a:gd name="connsiteX6" fmla="*/ 903339 w 5361884"/>
              <a:gd name="connsiteY6" fmla="*/ 5168378 h 5168378"/>
              <a:gd name="connsiteX7" fmla="*/ 751274 w 5361884"/>
              <a:gd name="connsiteY7" fmla="*/ 4998590 h 5168378"/>
              <a:gd name="connsiteX8" fmla="*/ 0 w 5361884"/>
              <a:gd name="connsiteY8" fmla="*/ 2874884 h 5168378"/>
              <a:gd name="connsiteX9" fmla="*/ 1450526 w 5361884"/>
              <a:gd name="connsiteY9" fmla="*/ 106405 h 5168378"/>
              <a:gd name="connsiteX10" fmla="*/ 1623120 w 5361884"/>
              <a:gd name="connsiteY10" fmla="*/ 0 h 5168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361884" h="5168378">
                <a:moveTo>
                  <a:pt x="1623120" y="0"/>
                </a:moveTo>
                <a:lnTo>
                  <a:pt x="1623120" y="5857"/>
                </a:lnTo>
                <a:lnTo>
                  <a:pt x="4970722" y="5857"/>
                </a:lnTo>
                <a:lnTo>
                  <a:pt x="5129458" y="106405"/>
                </a:lnTo>
                <a:lnTo>
                  <a:pt x="5361884" y="282782"/>
                </a:lnTo>
                <a:lnTo>
                  <a:pt x="5361884" y="5168378"/>
                </a:lnTo>
                <a:lnTo>
                  <a:pt x="903339" y="5168378"/>
                </a:lnTo>
                <a:lnTo>
                  <a:pt x="751274" y="4998590"/>
                </a:lnTo>
                <a:cubicBezTo>
                  <a:pt x="281937" y="4421470"/>
                  <a:pt x="0" y="3681589"/>
                  <a:pt x="0" y="2874884"/>
                </a:cubicBezTo>
                <a:cubicBezTo>
                  <a:pt x="0" y="1722448"/>
                  <a:pt x="575383" y="706388"/>
                  <a:pt x="1450526" y="106405"/>
                </a:cubicBezTo>
                <a:lnTo>
                  <a:pt x="1623120" y="0"/>
                </a:lnTo>
                <a:close/>
              </a:path>
            </a:pathLst>
          </a:custGeom>
          <a:solidFill>
            <a:schemeClr val="bg1">
              <a:lumMod val="20000"/>
              <a:lumOff val="80000"/>
            </a:schemeClr>
          </a:solidFill>
          <a:ln w="41275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ED1BFC2-591B-DA24-4104-9CA44FA00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500436D-B8C8-6BF5-1EA6-0381B1BA48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r>
              <a:rPr lang="it-IT"/>
              <a:t>GI GROUP: TITOLO PRESENTAZIONE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4C2BB97-9990-851B-CA9E-F6E9AE3467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fld id="{420537EE-3E54-8342-BDB7-72763452CD31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153" name="Segnaposto testo 152">
            <a:extLst>
              <a:ext uri="{FF2B5EF4-FFF2-40B4-BE49-F238E27FC236}">
                <a16:creationId xmlns:a16="http://schemas.microsoft.com/office/drawing/2014/main" id="{AD4A3DF3-5954-43FD-7CE5-FF8E0A726A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7986" y="1591733"/>
            <a:ext cx="3892641" cy="3388784"/>
          </a:xfrm>
        </p:spPr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cs typeface="Arial" panose="020B0604020202020204" pitchFamily="34" charset="0"/>
              </a:defRPr>
            </a:lvl3pPr>
            <a:lvl4pPr>
              <a:defRPr b="0" i="0">
                <a:cs typeface="Arial" panose="020B0604020202020204" pitchFamily="34" charset="0"/>
              </a:defRPr>
            </a:lvl4pPr>
            <a:lvl5pPr>
              <a:defRPr b="1" i="0">
                <a:cs typeface="Arial" panose="020B0604020202020204" pitchFamily="34" charset="0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5" name="Segnaposto testo 6">
            <a:extLst>
              <a:ext uri="{FF2B5EF4-FFF2-40B4-BE49-F238E27FC236}">
                <a16:creationId xmlns:a16="http://schemas.microsoft.com/office/drawing/2014/main" id="{A909EF91-26B0-97F9-02C2-7F1FD22E7F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5733" y="333748"/>
            <a:ext cx="5257799" cy="246219"/>
          </a:xfrm>
        </p:spPr>
        <p:txBody>
          <a:bodyPr anchor="ctr">
            <a:noAutofit/>
          </a:bodyPr>
          <a:lstStyle>
            <a:lvl1pPr>
              <a:defRPr sz="1400" b="0" i="0">
                <a:solidFill>
                  <a:schemeClr val="accent2"/>
                </a:solidFill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FARE CLIC PER MODIFICARE</a:t>
            </a:r>
          </a:p>
        </p:txBody>
      </p:sp>
      <p:grpSp>
        <p:nvGrpSpPr>
          <p:cNvPr id="338" name="Gruppo 337">
            <a:extLst>
              <a:ext uri="{FF2B5EF4-FFF2-40B4-BE49-F238E27FC236}">
                <a16:creationId xmlns:a16="http://schemas.microsoft.com/office/drawing/2014/main" id="{D8424934-1FE6-4302-34C6-FDBBA165B919}"/>
              </a:ext>
            </a:extLst>
          </p:cNvPr>
          <p:cNvGrpSpPr/>
          <p:nvPr userDrawn="1"/>
        </p:nvGrpSpPr>
        <p:grpSpPr>
          <a:xfrm>
            <a:off x="5126965" y="-312891"/>
            <a:ext cx="7664760" cy="7170891"/>
            <a:chOff x="3949720" y="378746"/>
            <a:chExt cx="5578842" cy="4807689"/>
          </a:xfrm>
          <a:solidFill>
            <a:schemeClr val="bg1">
              <a:lumMod val="40000"/>
              <a:lumOff val="60000"/>
            </a:schemeClr>
          </a:solidFill>
        </p:grpSpPr>
        <p:sp>
          <p:nvSpPr>
            <p:cNvPr id="30" name="Freeform 247">
              <a:extLst>
                <a:ext uri="{FF2B5EF4-FFF2-40B4-BE49-F238E27FC236}">
                  <a16:creationId xmlns:a16="http://schemas.microsoft.com/office/drawing/2014/main" id="{F50E0802-E656-E65A-B072-0CAE3A533D2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2280" y="3164850"/>
              <a:ext cx="205958" cy="244022"/>
            </a:xfrm>
            <a:custGeom>
              <a:avLst/>
              <a:gdLst>
                <a:gd name="connsiteX0" fmla="*/ 74991 w 282220"/>
                <a:gd name="connsiteY0" fmla="*/ 0 h 334378"/>
                <a:gd name="connsiteX1" fmla="*/ 80892 w 282220"/>
                <a:gd name="connsiteY1" fmla="*/ 7868 h 334378"/>
                <a:gd name="connsiteX2" fmla="*/ 84515 w 282220"/>
                <a:gd name="connsiteY2" fmla="*/ 7143 h 334378"/>
                <a:gd name="connsiteX3" fmla="*/ 104968 w 282220"/>
                <a:gd name="connsiteY3" fmla="*/ 34413 h 334378"/>
                <a:gd name="connsiteX4" fmla="*/ 117750 w 282220"/>
                <a:gd name="connsiteY4" fmla="*/ 63629 h 334378"/>
                <a:gd name="connsiteX5" fmla="*/ 154528 w 282220"/>
                <a:gd name="connsiteY5" fmla="*/ 63629 h 334378"/>
                <a:gd name="connsiteX6" fmla="*/ 157469 w 282220"/>
                <a:gd name="connsiteY6" fmla="*/ 70772 h 334378"/>
                <a:gd name="connsiteX7" fmla="*/ 164052 w 282220"/>
                <a:gd name="connsiteY7" fmla="*/ 70772 h 334378"/>
                <a:gd name="connsiteX8" fmla="*/ 179959 w 282220"/>
                <a:gd name="connsiteY8" fmla="*/ 109404 h 334378"/>
                <a:gd name="connsiteX9" fmla="*/ 154962 w 282220"/>
                <a:gd name="connsiteY9" fmla="*/ 113949 h 334378"/>
                <a:gd name="connsiteX10" fmla="*/ 148982 w 282220"/>
                <a:gd name="connsiteY10" fmla="*/ 129894 h 334378"/>
                <a:gd name="connsiteX11" fmla="*/ 181797 w 282220"/>
                <a:gd name="connsiteY11" fmla="*/ 145438 h 334378"/>
                <a:gd name="connsiteX12" fmla="*/ 184776 w 282220"/>
                <a:gd name="connsiteY12" fmla="*/ 149481 h 334378"/>
                <a:gd name="connsiteX13" fmla="*/ 191321 w 282220"/>
                <a:gd name="connsiteY13" fmla="*/ 152581 h 334378"/>
                <a:gd name="connsiteX14" fmla="*/ 223136 w 282220"/>
                <a:gd name="connsiteY14" fmla="*/ 195758 h 334378"/>
                <a:gd name="connsiteX15" fmla="*/ 245861 w 282220"/>
                <a:gd name="connsiteY15" fmla="*/ 234390 h 334378"/>
                <a:gd name="connsiteX16" fmla="*/ 273130 w 282220"/>
                <a:gd name="connsiteY16" fmla="*/ 259387 h 334378"/>
                <a:gd name="connsiteX17" fmla="*/ 282220 w 282220"/>
                <a:gd name="connsiteY17" fmla="*/ 286656 h 334378"/>
                <a:gd name="connsiteX18" fmla="*/ 277675 w 282220"/>
                <a:gd name="connsiteY18" fmla="*/ 325288 h 334378"/>
                <a:gd name="connsiteX19" fmla="*/ 239043 w 282220"/>
                <a:gd name="connsiteY19" fmla="*/ 309381 h 334378"/>
                <a:gd name="connsiteX20" fmla="*/ 223136 w 282220"/>
                <a:gd name="connsiteY20" fmla="*/ 334378 h 334378"/>
                <a:gd name="connsiteX21" fmla="*/ 195866 w 282220"/>
                <a:gd name="connsiteY21" fmla="*/ 318471 h 334378"/>
                <a:gd name="connsiteX22" fmla="*/ 196666 w 282220"/>
                <a:gd name="connsiteY22" fmla="*/ 317351 h 334378"/>
                <a:gd name="connsiteX23" fmla="*/ 186342 w 282220"/>
                <a:gd name="connsiteY23" fmla="*/ 311328 h 334378"/>
                <a:gd name="connsiteX24" fmla="*/ 197705 w 282220"/>
                <a:gd name="connsiteY24" fmla="*/ 295421 h 334378"/>
                <a:gd name="connsiteX25" fmla="*/ 197705 w 282220"/>
                <a:gd name="connsiteY25" fmla="*/ 263606 h 334378"/>
                <a:gd name="connsiteX26" fmla="*/ 170435 w 282220"/>
                <a:gd name="connsiteY26" fmla="*/ 231792 h 334378"/>
                <a:gd name="connsiteX27" fmla="*/ 165890 w 282220"/>
                <a:gd name="connsiteY27" fmla="*/ 193160 h 334378"/>
                <a:gd name="connsiteX28" fmla="*/ 144743 w 282220"/>
                <a:gd name="connsiteY28" fmla="*/ 168488 h 334378"/>
                <a:gd name="connsiteX29" fmla="*/ 120875 w 282220"/>
                <a:gd name="connsiteY29" fmla="*/ 168488 h 334378"/>
                <a:gd name="connsiteX30" fmla="*/ 116330 w 282220"/>
                <a:gd name="connsiteY30" fmla="*/ 179851 h 334378"/>
                <a:gd name="connsiteX31" fmla="*/ 89060 w 282220"/>
                <a:gd name="connsiteY31" fmla="*/ 184396 h 334378"/>
                <a:gd name="connsiteX32" fmla="*/ 85786 w 282220"/>
                <a:gd name="connsiteY32" fmla="*/ 176211 h 334378"/>
                <a:gd name="connsiteX33" fmla="*/ 79536 w 282220"/>
                <a:gd name="connsiteY33" fmla="*/ 177253 h 334378"/>
                <a:gd name="connsiteX34" fmla="*/ 79008 w 282220"/>
                <a:gd name="connsiteY34" fmla="*/ 175932 h 334378"/>
                <a:gd name="connsiteX35" fmla="*/ 41339 w 282220"/>
                <a:gd name="connsiteY35" fmla="*/ 195758 h 334378"/>
                <a:gd name="connsiteX36" fmla="*/ 41339 w 282220"/>
                <a:gd name="connsiteY36" fmla="*/ 183602 h 334378"/>
                <a:gd name="connsiteX37" fmla="*/ 31815 w 282220"/>
                <a:gd name="connsiteY37" fmla="*/ 188615 h 334378"/>
                <a:gd name="connsiteX38" fmla="*/ 31815 w 282220"/>
                <a:gd name="connsiteY38" fmla="*/ 156800 h 334378"/>
                <a:gd name="connsiteX39" fmla="*/ 41619 w 282220"/>
                <a:gd name="connsiteY39" fmla="*/ 123465 h 334378"/>
                <a:gd name="connsiteX40" fmla="*/ 25431 w 282220"/>
                <a:gd name="connsiteY40" fmla="*/ 120767 h 334378"/>
                <a:gd name="connsiteX41" fmla="*/ 25431 w 282220"/>
                <a:gd name="connsiteY41" fmla="*/ 115211 h 334378"/>
                <a:gd name="connsiteX42" fmla="*/ 15907 w 282220"/>
                <a:gd name="connsiteY42" fmla="*/ 113624 h 334378"/>
                <a:gd name="connsiteX43" fmla="*/ 15907 w 282220"/>
                <a:gd name="connsiteY43" fmla="*/ 92600 h 334378"/>
                <a:gd name="connsiteX44" fmla="*/ 9524 w 282220"/>
                <a:gd name="connsiteY44" fmla="*/ 88952 h 334378"/>
                <a:gd name="connsiteX45" fmla="*/ 9896 w 282220"/>
                <a:gd name="connsiteY45" fmla="*/ 87464 h 334378"/>
                <a:gd name="connsiteX46" fmla="*/ 0 w 282220"/>
                <a:gd name="connsiteY46" fmla="*/ 81809 h 334378"/>
                <a:gd name="connsiteX47" fmla="*/ 4545 w 282220"/>
                <a:gd name="connsiteY47" fmla="*/ 63629 h 334378"/>
                <a:gd name="connsiteX48" fmla="*/ 36359 w 282220"/>
                <a:gd name="connsiteY48" fmla="*/ 38632 h 334378"/>
                <a:gd name="connsiteX49" fmla="*/ 43177 w 282220"/>
                <a:gd name="connsiteY49" fmla="*/ 47722 h 334378"/>
                <a:gd name="connsiteX50" fmla="*/ 43405 w 282220"/>
                <a:gd name="connsiteY50" fmla="*/ 47722 h 334378"/>
                <a:gd name="connsiteX51" fmla="*/ 45883 w 282220"/>
                <a:gd name="connsiteY51" fmla="*/ 45775 h 334378"/>
                <a:gd name="connsiteX52" fmla="*/ 47343 w 282220"/>
                <a:gd name="connsiteY52" fmla="*/ 47722 h 334378"/>
                <a:gd name="connsiteX53" fmla="*/ 59084 w 282220"/>
                <a:gd name="connsiteY53" fmla="*/ 47722 h 334378"/>
                <a:gd name="connsiteX54" fmla="*/ 52267 w 282220"/>
                <a:gd name="connsiteY54" fmla="*/ 4545 h 334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282220" h="334378">
                  <a:moveTo>
                    <a:pt x="74991" y="0"/>
                  </a:moveTo>
                  <a:lnTo>
                    <a:pt x="80892" y="7868"/>
                  </a:lnTo>
                  <a:lnTo>
                    <a:pt x="84515" y="7143"/>
                  </a:lnTo>
                  <a:lnTo>
                    <a:pt x="104968" y="34413"/>
                  </a:lnTo>
                  <a:lnTo>
                    <a:pt x="117750" y="63629"/>
                  </a:lnTo>
                  <a:lnTo>
                    <a:pt x="154528" y="63629"/>
                  </a:lnTo>
                  <a:lnTo>
                    <a:pt x="157469" y="70772"/>
                  </a:lnTo>
                  <a:lnTo>
                    <a:pt x="164052" y="70772"/>
                  </a:lnTo>
                  <a:lnTo>
                    <a:pt x="179959" y="109404"/>
                  </a:lnTo>
                  <a:lnTo>
                    <a:pt x="154962" y="113949"/>
                  </a:lnTo>
                  <a:lnTo>
                    <a:pt x="148982" y="129894"/>
                  </a:lnTo>
                  <a:lnTo>
                    <a:pt x="181797" y="145438"/>
                  </a:lnTo>
                  <a:lnTo>
                    <a:pt x="184776" y="149481"/>
                  </a:lnTo>
                  <a:lnTo>
                    <a:pt x="191321" y="152581"/>
                  </a:lnTo>
                  <a:lnTo>
                    <a:pt x="223136" y="195758"/>
                  </a:lnTo>
                  <a:lnTo>
                    <a:pt x="245861" y="234390"/>
                  </a:lnTo>
                  <a:lnTo>
                    <a:pt x="273130" y="259387"/>
                  </a:lnTo>
                  <a:lnTo>
                    <a:pt x="282220" y="286656"/>
                  </a:lnTo>
                  <a:lnTo>
                    <a:pt x="277675" y="325288"/>
                  </a:lnTo>
                  <a:lnTo>
                    <a:pt x="239043" y="309381"/>
                  </a:lnTo>
                  <a:lnTo>
                    <a:pt x="223136" y="334378"/>
                  </a:lnTo>
                  <a:lnTo>
                    <a:pt x="195866" y="318471"/>
                  </a:lnTo>
                  <a:lnTo>
                    <a:pt x="196666" y="317351"/>
                  </a:lnTo>
                  <a:lnTo>
                    <a:pt x="186342" y="311328"/>
                  </a:lnTo>
                  <a:lnTo>
                    <a:pt x="197705" y="295421"/>
                  </a:lnTo>
                  <a:lnTo>
                    <a:pt x="197705" y="263606"/>
                  </a:lnTo>
                  <a:lnTo>
                    <a:pt x="170435" y="231792"/>
                  </a:lnTo>
                  <a:lnTo>
                    <a:pt x="165890" y="193160"/>
                  </a:lnTo>
                  <a:lnTo>
                    <a:pt x="144743" y="168488"/>
                  </a:lnTo>
                  <a:lnTo>
                    <a:pt x="120875" y="168488"/>
                  </a:lnTo>
                  <a:lnTo>
                    <a:pt x="116330" y="179851"/>
                  </a:lnTo>
                  <a:lnTo>
                    <a:pt x="89060" y="184396"/>
                  </a:lnTo>
                  <a:lnTo>
                    <a:pt x="85786" y="176211"/>
                  </a:lnTo>
                  <a:lnTo>
                    <a:pt x="79536" y="177253"/>
                  </a:lnTo>
                  <a:lnTo>
                    <a:pt x="79008" y="175932"/>
                  </a:lnTo>
                  <a:lnTo>
                    <a:pt x="41339" y="195758"/>
                  </a:lnTo>
                  <a:lnTo>
                    <a:pt x="41339" y="183602"/>
                  </a:lnTo>
                  <a:lnTo>
                    <a:pt x="31815" y="188615"/>
                  </a:lnTo>
                  <a:lnTo>
                    <a:pt x="31815" y="156800"/>
                  </a:lnTo>
                  <a:lnTo>
                    <a:pt x="41619" y="123465"/>
                  </a:lnTo>
                  <a:lnTo>
                    <a:pt x="25431" y="120767"/>
                  </a:lnTo>
                  <a:lnTo>
                    <a:pt x="25431" y="115211"/>
                  </a:lnTo>
                  <a:lnTo>
                    <a:pt x="15907" y="113624"/>
                  </a:lnTo>
                  <a:lnTo>
                    <a:pt x="15907" y="92600"/>
                  </a:lnTo>
                  <a:lnTo>
                    <a:pt x="9524" y="88952"/>
                  </a:lnTo>
                  <a:lnTo>
                    <a:pt x="9896" y="87464"/>
                  </a:lnTo>
                  <a:lnTo>
                    <a:pt x="0" y="81809"/>
                  </a:lnTo>
                  <a:lnTo>
                    <a:pt x="4545" y="63629"/>
                  </a:lnTo>
                  <a:lnTo>
                    <a:pt x="36359" y="38632"/>
                  </a:lnTo>
                  <a:lnTo>
                    <a:pt x="43177" y="47722"/>
                  </a:lnTo>
                  <a:lnTo>
                    <a:pt x="43405" y="47722"/>
                  </a:lnTo>
                  <a:lnTo>
                    <a:pt x="45883" y="45775"/>
                  </a:lnTo>
                  <a:lnTo>
                    <a:pt x="47343" y="47722"/>
                  </a:lnTo>
                  <a:lnTo>
                    <a:pt x="59084" y="47722"/>
                  </a:lnTo>
                  <a:lnTo>
                    <a:pt x="52267" y="4545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Freeform 246">
              <a:extLst>
                <a:ext uri="{FF2B5EF4-FFF2-40B4-BE49-F238E27FC236}">
                  <a16:creationId xmlns:a16="http://schemas.microsoft.com/office/drawing/2014/main" id="{C0EF1F92-BD9A-EA4D-DDA9-FA7CB9772BC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5913" y="3216102"/>
              <a:ext cx="220646" cy="414916"/>
            </a:xfrm>
            <a:custGeom>
              <a:avLst/>
              <a:gdLst>
                <a:gd name="connsiteX0" fmla="*/ 102261 w 302346"/>
                <a:gd name="connsiteY0" fmla="*/ 0 h 568550"/>
                <a:gd name="connsiteX1" fmla="*/ 118168 w 302346"/>
                <a:gd name="connsiteY1" fmla="*/ 15907 h 568550"/>
                <a:gd name="connsiteX2" fmla="*/ 118168 w 302346"/>
                <a:gd name="connsiteY2" fmla="*/ 23050 h 568550"/>
                <a:gd name="connsiteX3" fmla="*/ 120549 w 302346"/>
                <a:gd name="connsiteY3" fmla="*/ 25431 h 568550"/>
                <a:gd name="connsiteX4" fmla="*/ 120549 w 302346"/>
                <a:gd name="connsiteY4" fmla="*/ 39029 h 568550"/>
                <a:gd name="connsiteX5" fmla="*/ 145438 w 302346"/>
                <a:gd name="connsiteY5" fmla="*/ 43177 h 568550"/>
                <a:gd name="connsiteX6" fmla="*/ 142879 w 302346"/>
                <a:gd name="connsiteY6" fmla="*/ 51878 h 568550"/>
                <a:gd name="connsiteX7" fmla="*/ 147819 w 302346"/>
                <a:gd name="connsiteY7" fmla="*/ 52701 h 568550"/>
                <a:gd name="connsiteX8" fmla="*/ 136456 w 302346"/>
                <a:gd name="connsiteY8" fmla="*/ 91333 h 568550"/>
                <a:gd name="connsiteX9" fmla="*/ 139561 w 302346"/>
                <a:gd name="connsiteY9" fmla="*/ 113070 h 568550"/>
                <a:gd name="connsiteX10" fmla="*/ 177252 w 302346"/>
                <a:gd name="connsiteY10" fmla="*/ 90899 h 568550"/>
                <a:gd name="connsiteX11" fmla="*/ 188614 w 302346"/>
                <a:gd name="connsiteY11" fmla="*/ 97716 h 568550"/>
                <a:gd name="connsiteX12" fmla="*/ 209067 w 302346"/>
                <a:gd name="connsiteY12" fmla="*/ 97716 h 568550"/>
                <a:gd name="connsiteX13" fmla="*/ 213611 w 302346"/>
                <a:gd name="connsiteY13" fmla="*/ 86354 h 568550"/>
                <a:gd name="connsiteX14" fmla="*/ 240881 w 302346"/>
                <a:gd name="connsiteY14" fmla="*/ 86354 h 568550"/>
                <a:gd name="connsiteX15" fmla="*/ 272695 w 302346"/>
                <a:gd name="connsiteY15" fmla="*/ 118168 h 568550"/>
                <a:gd name="connsiteX16" fmla="*/ 272695 w 302346"/>
                <a:gd name="connsiteY16" fmla="*/ 125311 h 568550"/>
                <a:gd name="connsiteX17" fmla="*/ 275076 w 302346"/>
                <a:gd name="connsiteY17" fmla="*/ 127692 h 568550"/>
                <a:gd name="connsiteX18" fmla="*/ 275076 w 302346"/>
                <a:gd name="connsiteY18" fmla="*/ 159578 h 568550"/>
                <a:gd name="connsiteX19" fmla="*/ 299965 w 302346"/>
                <a:gd name="connsiteY19" fmla="*/ 188615 h 568550"/>
                <a:gd name="connsiteX20" fmla="*/ 299965 w 302346"/>
                <a:gd name="connsiteY20" fmla="*/ 195361 h 568550"/>
                <a:gd name="connsiteX21" fmla="*/ 302346 w 302346"/>
                <a:gd name="connsiteY21" fmla="*/ 198139 h 568550"/>
                <a:gd name="connsiteX22" fmla="*/ 302346 w 302346"/>
                <a:gd name="connsiteY22" fmla="*/ 229953 h 568550"/>
                <a:gd name="connsiteX23" fmla="*/ 290984 w 302346"/>
                <a:gd name="connsiteY23" fmla="*/ 245860 h 568550"/>
                <a:gd name="connsiteX24" fmla="*/ 259169 w 302346"/>
                <a:gd name="connsiteY24" fmla="*/ 241316 h 568550"/>
                <a:gd name="connsiteX25" fmla="*/ 211448 w 302346"/>
                <a:gd name="connsiteY25" fmla="*/ 252678 h 568550"/>
                <a:gd name="connsiteX26" fmla="*/ 184178 w 302346"/>
                <a:gd name="connsiteY26" fmla="*/ 279947 h 568550"/>
                <a:gd name="connsiteX27" fmla="*/ 195540 w 302346"/>
                <a:gd name="connsiteY27" fmla="*/ 327669 h 568550"/>
                <a:gd name="connsiteX28" fmla="*/ 163726 w 302346"/>
                <a:gd name="connsiteY28" fmla="*/ 311762 h 568550"/>
                <a:gd name="connsiteX29" fmla="*/ 129639 w 302346"/>
                <a:gd name="connsiteY29" fmla="*/ 311762 h 568550"/>
                <a:gd name="connsiteX30" fmla="*/ 131680 w 302346"/>
                <a:gd name="connsiteY30" fmla="*/ 302238 h 568550"/>
                <a:gd name="connsiteX31" fmla="*/ 127258 w 302346"/>
                <a:gd name="connsiteY31" fmla="*/ 302238 h 568550"/>
                <a:gd name="connsiteX32" fmla="*/ 132034 w 302346"/>
                <a:gd name="connsiteY32" fmla="*/ 279947 h 568550"/>
                <a:gd name="connsiteX33" fmla="*/ 104642 w 302346"/>
                <a:gd name="connsiteY33" fmla="*/ 279947 h 568550"/>
                <a:gd name="connsiteX34" fmla="*/ 97824 w 302346"/>
                <a:gd name="connsiteY34" fmla="*/ 323124 h 568550"/>
                <a:gd name="connsiteX35" fmla="*/ 81917 w 302346"/>
                <a:gd name="connsiteY35" fmla="*/ 375391 h 568550"/>
                <a:gd name="connsiteX36" fmla="*/ 66010 w 302346"/>
                <a:gd name="connsiteY36" fmla="*/ 407205 h 568550"/>
                <a:gd name="connsiteX37" fmla="*/ 68968 w 302346"/>
                <a:gd name="connsiteY37" fmla="*/ 424951 h 568550"/>
                <a:gd name="connsiteX38" fmla="*/ 90898 w 302346"/>
                <a:gd name="connsiteY38" fmla="*/ 424951 h 568550"/>
                <a:gd name="connsiteX39" fmla="*/ 106806 w 302346"/>
                <a:gd name="connsiteY39" fmla="*/ 463583 h 568550"/>
                <a:gd name="connsiteX40" fmla="*/ 107854 w 302346"/>
                <a:gd name="connsiteY40" fmla="*/ 469869 h 568550"/>
                <a:gd name="connsiteX41" fmla="*/ 109187 w 302346"/>
                <a:gd name="connsiteY41" fmla="*/ 473107 h 568550"/>
                <a:gd name="connsiteX42" fmla="*/ 112323 w 302346"/>
                <a:gd name="connsiteY42" fmla="*/ 491921 h 568550"/>
                <a:gd name="connsiteX43" fmla="*/ 134075 w 302346"/>
                <a:gd name="connsiteY43" fmla="*/ 515849 h 568550"/>
                <a:gd name="connsiteX44" fmla="*/ 154527 w 302346"/>
                <a:gd name="connsiteY44" fmla="*/ 515849 h 568550"/>
                <a:gd name="connsiteX45" fmla="*/ 177252 w 302346"/>
                <a:gd name="connsiteY45" fmla="*/ 538574 h 568550"/>
                <a:gd name="connsiteX46" fmla="*/ 174276 w 302346"/>
                <a:gd name="connsiteY46" fmla="*/ 542741 h 568550"/>
                <a:gd name="connsiteX47" fmla="*/ 179633 w 302346"/>
                <a:gd name="connsiteY47" fmla="*/ 548098 h 568550"/>
                <a:gd name="connsiteX48" fmla="*/ 168271 w 302346"/>
                <a:gd name="connsiteY48" fmla="*/ 564005 h 568550"/>
                <a:gd name="connsiteX49" fmla="*/ 141001 w 302346"/>
                <a:gd name="connsiteY49" fmla="*/ 568550 h 568550"/>
                <a:gd name="connsiteX50" fmla="*/ 141001 w 302346"/>
                <a:gd name="connsiteY50" fmla="*/ 558629 h 568550"/>
                <a:gd name="connsiteX51" fmla="*/ 138620 w 302346"/>
                <a:gd name="connsiteY51" fmla="*/ 559026 h 568550"/>
                <a:gd name="connsiteX52" fmla="*/ 138620 w 302346"/>
                <a:gd name="connsiteY52" fmla="*/ 546908 h 568550"/>
                <a:gd name="connsiteX53" fmla="*/ 109187 w 302346"/>
                <a:gd name="connsiteY53" fmla="*/ 532191 h 568550"/>
                <a:gd name="connsiteX54" fmla="*/ 104642 w 302346"/>
                <a:gd name="connsiteY54" fmla="*/ 536736 h 568550"/>
                <a:gd name="connsiteX55" fmla="*/ 88735 w 302346"/>
                <a:gd name="connsiteY55" fmla="*/ 525373 h 568550"/>
                <a:gd name="connsiteX56" fmla="*/ 81917 w 302346"/>
                <a:gd name="connsiteY56" fmla="*/ 504921 h 568550"/>
                <a:gd name="connsiteX57" fmla="*/ 61465 w 302346"/>
                <a:gd name="connsiteY57" fmla="*/ 484469 h 568550"/>
                <a:gd name="connsiteX58" fmla="*/ 45558 w 302346"/>
                <a:gd name="connsiteY58" fmla="*/ 466289 h 568550"/>
                <a:gd name="connsiteX59" fmla="*/ 38740 w 302346"/>
                <a:gd name="connsiteY59" fmla="*/ 489014 h 568550"/>
                <a:gd name="connsiteX60" fmla="*/ 29651 w 302346"/>
                <a:gd name="connsiteY60" fmla="*/ 466289 h 568550"/>
                <a:gd name="connsiteX61" fmla="*/ 30161 w 302346"/>
                <a:gd name="connsiteY61" fmla="*/ 463994 h 568550"/>
                <a:gd name="connsiteX62" fmla="*/ 27270 w 302346"/>
                <a:gd name="connsiteY62" fmla="*/ 456765 h 568550"/>
                <a:gd name="connsiteX63" fmla="*/ 31814 w 302346"/>
                <a:gd name="connsiteY63" fmla="*/ 436313 h 568550"/>
                <a:gd name="connsiteX64" fmla="*/ 43177 w 302346"/>
                <a:gd name="connsiteY64" fmla="*/ 397681 h 568550"/>
                <a:gd name="connsiteX65" fmla="*/ 63629 w 302346"/>
                <a:gd name="connsiteY65" fmla="*/ 361322 h 568550"/>
                <a:gd name="connsiteX66" fmla="*/ 79271 w 302346"/>
                <a:gd name="connsiteY66" fmla="*/ 330036 h 568550"/>
                <a:gd name="connsiteX67" fmla="*/ 70555 w 302346"/>
                <a:gd name="connsiteY67" fmla="*/ 300400 h 568550"/>
                <a:gd name="connsiteX68" fmla="*/ 70555 w 302346"/>
                <a:gd name="connsiteY68" fmla="*/ 298971 h 568550"/>
                <a:gd name="connsiteX69" fmla="*/ 68174 w 302346"/>
                <a:gd name="connsiteY69" fmla="*/ 290876 h 568550"/>
                <a:gd name="connsiteX70" fmla="*/ 68174 w 302346"/>
                <a:gd name="connsiteY70" fmla="*/ 274968 h 568550"/>
                <a:gd name="connsiteX71" fmla="*/ 65427 w 302346"/>
                <a:gd name="connsiteY71" fmla="*/ 261233 h 568550"/>
                <a:gd name="connsiteX72" fmla="*/ 38740 w 302346"/>
                <a:gd name="connsiteY72" fmla="*/ 236771 h 568550"/>
                <a:gd name="connsiteX73" fmla="*/ 36942 w 302346"/>
                <a:gd name="connsiteY73" fmla="*/ 227781 h 568550"/>
                <a:gd name="connsiteX74" fmla="*/ 36359 w 302346"/>
                <a:gd name="connsiteY74" fmla="*/ 227247 h 568550"/>
                <a:gd name="connsiteX75" fmla="*/ 31814 w 302346"/>
                <a:gd name="connsiteY75" fmla="*/ 204522 h 568550"/>
                <a:gd name="connsiteX76" fmla="*/ 43177 w 302346"/>
                <a:gd name="connsiteY76" fmla="*/ 199977 h 568550"/>
                <a:gd name="connsiteX77" fmla="*/ 57619 w 302346"/>
                <a:gd name="connsiteY77" fmla="*/ 171093 h 568550"/>
                <a:gd name="connsiteX78" fmla="*/ 45558 w 302346"/>
                <a:gd name="connsiteY78" fmla="*/ 150417 h 568550"/>
                <a:gd name="connsiteX79" fmla="*/ 22833 w 302346"/>
                <a:gd name="connsiteY79" fmla="*/ 123147 h 568550"/>
                <a:gd name="connsiteX80" fmla="*/ 2381 w 302346"/>
                <a:gd name="connsiteY80" fmla="*/ 91333 h 568550"/>
                <a:gd name="connsiteX81" fmla="*/ 4945 w 302346"/>
                <a:gd name="connsiteY81" fmla="*/ 89501 h 568550"/>
                <a:gd name="connsiteX82" fmla="*/ 0 w 302346"/>
                <a:gd name="connsiteY82" fmla="*/ 81809 h 568550"/>
                <a:gd name="connsiteX83" fmla="*/ 15907 w 302346"/>
                <a:gd name="connsiteY83" fmla="*/ 70447 h 568550"/>
                <a:gd name="connsiteX84" fmla="*/ 31814 w 302346"/>
                <a:gd name="connsiteY84" fmla="*/ 31815 h 568550"/>
                <a:gd name="connsiteX85" fmla="*/ 59084 w 302346"/>
                <a:gd name="connsiteY85" fmla="*/ 27270 h 568550"/>
                <a:gd name="connsiteX86" fmla="*/ 79536 w 302346"/>
                <a:gd name="connsiteY86" fmla="*/ 11363 h 568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302346" h="568550">
                  <a:moveTo>
                    <a:pt x="102261" y="0"/>
                  </a:moveTo>
                  <a:lnTo>
                    <a:pt x="118168" y="15907"/>
                  </a:lnTo>
                  <a:lnTo>
                    <a:pt x="118168" y="23050"/>
                  </a:lnTo>
                  <a:lnTo>
                    <a:pt x="120549" y="25431"/>
                  </a:lnTo>
                  <a:lnTo>
                    <a:pt x="120549" y="39029"/>
                  </a:lnTo>
                  <a:lnTo>
                    <a:pt x="145438" y="43177"/>
                  </a:lnTo>
                  <a:lnTo>
                    <a:pt x="142879" y="51878"/>
                  </a:lnTo>
                  <a:lnTo>
                    <a:pt x="147819" y="52701"/>
                  </a:lnTo>
                  <a:lnTo>
                    <a:pt x="136456" y="91333"/>
                  </a:lnTo>
                  <a:lnTo>
                    <a:pt x="139561" y="113070"/>
                  </a:lnTo>
                  <a:lnTo>
                    <a:pt x="177252" y="90899"/>
                  </a:lnTo>
                  <a:lnTo>
                    <a:pt x="188614" y="97716"/>
                  </a:lnTo>
                  <a:lnTo>
                    <a:pt x="209067" y="97716"/>
                  </a:lnTo>
                  <a:lnTo>
                    <a:pt x="213611" y="86354"/>
                  </a:lnTo>
                  <a:lnTo>
                    <a:pt x="240881" y="86354"/>
                  </a:lnTo>
                  <a:lnTo>
                    <a:pt x="272695" y="118168"/>
                  </a:lnTo>
                  <a:lnTo>
                    <a:pt x="272695" y="125311"/>
                  </a:lnTo>
                  <a:lnTo>
                    <a:pt x="275076" y="127692"/>
                  </a:lnTo>
                  <a:lnTo>
                    <a:pt x="275076" y="159578"/>
                  </a:lnTo>
                  <a:lnTo>
                    <a:pt x="299965" y="188615"/>
                  </a:lnTo>
                  <a:lnTo>
                    <a:pt x="299965" y="195361"/>
                  </a:lnTo>
                  <a:lnTo>
                    <a:pt x="302346" y="198139"/>
                  </a:lnTo>
                  <a:lnTo>
                    <a:pt x="302346" y="229953"/>
                  </a:lnTo>
                  <a:lnTo>
                    <a:pt x="290984" y="245860"/>
                  </a:lnTo>
                  <a:lnTo>
                    <a:pt x="259169" y="241316"/>
                  </a:lnTo>
                  <a:lnTo>
                    <a:pt x="211448" y="252678"/>
                  </a:lnTo>
                  <a:lnTo>
                    <a:pt x="184178" y="279947"/>
                  </a:lnTo>
                  <a:lnTo>
                    <a:pt x="195540" y="327669"/>
                  </a:lnTo>
                  <a:lnTo>
                    <a:pt x="163726" y="311762"/>
                  </a:lnTo>
                  <a:lnTo>
                    <a:pt x="129639" y="311762"/>
                  </a:lnTo>
                  <a:lnTo>
                    <a:pt x="131680" y="302238"/>
                  </a:lnTo>
                  <a:lnTo>
                    <a:pt x="127258" y="302238"/>
                  </a:lnTo>
                  <a:lnTo>
                    <a:pt x="132034" y="279947"/>
                  </a:lnTo>
                  <a:lnTo>
                    <a:pt x="104642" y="279947"/>
                  </a:lnTo>
                  <a:lnTo>
                    <a:pt x="97824" y="323124"/>
                  </a:lnTo>
                  <a:lnTo>
                    <a:pt x="81917" y="375391"/>
                  </a:lnTo>
                  <a:lnTo>
                    <a:pt x="66010" y="407205"/>
                  </a:lnTo>
                  <a:lnTo>
                    <a:pt x="68968" y="424951"/>
                  </a:lnTo>
                  <a:lnTo>
                    <a:pt x="90898" y="424951"/>
                  </a:lnTo>
                  <a:lnTo>
                    <a:pt x="106806" y="463583"/>
                  </a:lnTo>
                  <a:lnTo>
                    <a:pt x="107854" y="469869"/>
                  </a:lnTo>
                  <a:lnTo>
                    <a:pt x="109187" y="473107"/>
                  </a:lnTo>
                  <a:lnTo>
                    <a:pt x="112323" y="491921"/>
                  </a:lnTo>
                  <a:lnTo>
                    <a:pt x="134075" y="515849"/>
                  </a:lnTo>
                  <a:lnTo>
                    <a:pt x="154527" y="515849"/>
                  </a:lnTo>
                  <a:lnTo>
                    <a:pt x="177252" y="538574"/>
                  </a:lnTo>
                  <a:lnTo>
                    <a:pt x="174276" y="542741"/>
                  </a:lnTo>
                  <a:lnTo>
                    <a:pt x="179633" y="548098"/>
                  </a:lnTo>
                  <a:lnTo>
                    <a:pt x="168271" y="564005"/>
                  </a:lnTo>
                  <a:lnTo>
                    <a:pt x="141001" y="568550"/>
                  </a:lnTo>
                  <a:lnTo>
                    <a:pt x="141001" y="558629"/>
                  </a:lnTo>
                  <a:lnTo>
                    <a:pt x="138620" y="559026"/>
                  </a:lnTo>
                  <a:lnTo>
                    <a:pt x="138620" y="546908"/>
                  </a:lnTo>
                  <a:lnTo>
                    <a:pt x="109187" y="532191"/>
                  </a:lnTo>
                  <a:lnTo>
                    <a:pt x="104642" y="536736"/>
                  </a:lnTo>
                  <a:lnTo>
                    <a:pt x="88735" y="525373"/>
                  </a:lnTo>
                  <a:lnTo>
                    <a:pt x="81917" y="504921"/>
                  </a:lnTo>
                  <a:lnTo>
                    <a:pt x="61465" y="484469"/>
                  </a:lnTo>
                  <a:lnTo>
                    <a:pt x="45558" y="466289"/>
                  </a:lnTo>
                  <a:lnTo>
                    <a:pt x="38740" y="489014"/>
                  </a:lnTo>
                  <a:lnTo>
                    <a:pt x="29651" y="466289"/>
                  </a:lnTo>
                  <a:lnTo>
                    <a:pt x="30161" y="463994"/>
                  </a:lnTo>
                  <a:lnTo>
                    <a:pt x="27270" y="456765"/>
                  </a:lnTo>
                  <a:lnTo>
                    <a:pt x="31814" y="436313"/>
                  </a:lnTo>
                  <a:lnTo>
                    <a:pt x="43177" y="397681"/>
                  </a:lnTo>
                  <a:lnTo>
                    <a:pt x="63629" y="361322"/>
                  </a:lnTo>
                  <a:lnTo>
                    <a:pt x="79271" y="330036"/>
                  </a:lnTo>
                  <a:lnTo>
                    <a:pt x="70555" y="300400"/>
                  </a:lnTo>
                  <a:lnTo>
                    <a:pt x="70555" y="298971"/>
                  </a:lnTo>
                  <a:lnTo>
                    <a:pt x="68174" y="290876"/>
                  </a:lnTo>
                  <a:lnTo>
                    <a:pt x="68174" y="274968"/>
                  </a:lnTo>
                  <a:lnTo>
                    <a:pt x="65427" y="261233"/>
                  </a:lnTo>
                  <a:lnTo>
                    <a:pt x="38740" y="236771"/>
                  </a:lnTo>
                  <a:lnTo>
                    <a:pt x="36942" y="227781"/>
                  </a:lnTo>
                  <a:lnTo>
                    <a:pt x="36359" y="227247"/>
                  </a:lnTo>
                  <a:lnTo>
                    <a:pt x="31814" y="204522"/>
                  </a:lnTo>
                  <a:lnTo>
                    <a:pt x="43177" y="199977"/>
                  </a:lnTo>
                  <a:lnTo>
                    <a:pt x="57619" y="171093"/>
                  </a:lnTo>
                  <a:lnTo>
                    <a:pt x="45558" y="150417"/>
                  </a:lnTo>
                  <a:lnTo>
                    <a:pt x="22833" y="123147"/>
                  </a:lnTo>
                  <a:lnTo>
                    <a:pt x="2381" y="91333"/>
                  </a:lnTo>
                  <a:lnTo>
                    <a:pt x="4945" y="89501"/>
                  </a:lnTo>
                  <a:lnTo>
                    <a:pt x="0" y="81809"/>
                  </a:lnTo>
                  <a:lnTo>
                    <a:pt x="15907" y="70447"/>
                  </a:lnTo>
                  <a:lnTo>
                    <a:pt x="31814" y="31815"/>
                  </a:lnTo>
                  <a:lnTo>
                    <a:pt x="59084" y="27270"/>
                  </a:lnTo>
                  <a:lnTo>
                    <a:pt x="79536" y="11363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Freeform 244">
              <a:extLst>
                <a:ext uri="{FF2B5EF4-FFF2-40B4-BE49-F238E27FC236}">
                  <a16:creationId xmlns:a16="http://schemas.microsoft.com/office/drawing/2014/main" id="{7E6222A9-7D7D-4DBC-606C-558A365E9B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0453" y="2990639"/>
              <a:ext cx="86236" cy="51648"/>
            </a:xfrm>
            <a:custGeom>
              <a:avLst/>
              <a:gdLst>
                <a:gd name="connsiteX0" fmla="*/ 40904 w 118168"/>
                <a:gd name="connsiteY0" fmla="*/ 0 h 70772"/>
                <a:gd name="connsiteX1" fmla="*/ 68174 w 118168"/>
                <a:gd name="connsiteY1" fmla="*/ 4545 h 70772"/>
                <a:gd name="connsiteX2" fmla="*/ 84081 w 118168"/>
                <a:gd name="connsiteY2" fmla="*/ 11362 h 70772"/>
                <a:gd name="connsiteX3" fmla="*/ 99988 w 118168"/>
                <a:gd name="connsiteY3" fmla="*/ 20452 h 70772"/>
                <a:gd name="connsiteX4" fmla="*/ 118168 w 118168"/>
                <a:gd name="connsiteY4" fmla="*/ 31815 h 70772"/>
                <a:gd name="connsiteX5" fmla="*/ 118168 w 118168"/>
                <a:gd name="connsiteY5" fmla="*/ 38958 h 70772"/>
                <a:gd name="connsiteX6" fmla="*/ 118168 w 118168"/>
                <a:gd name="connsiteY6" fmla="*/ 59084 h 70772"/>
                <a:gd name="connsiteX7" fmla="*/ 118168 w 118168"/>
                <a:gd name="connsiteY7" fmla="*/ 66227 h 70772"/>
                <a:gd name="connsiteX8" fmla="*/ 84081 w 118168"/>
                <a:gd name="connsiteY8" fmla="*/ 66227 h 70772"/>
                <a:gd name="connsiteX9" fmla="*/ 52267 w 118168"/>
                <a:gd name="connsiteY9" fmla="*/ 66227 h 70772"/>
                <a:gd name="connsiteX10" fmla="*/ 31814 w 118168"/>
                <a:gd name="connsiteY10" fmla="*/ 70772 h 70772"/>
                <a:gd name="connsiteX11" fmla="*/ 0 w 118168"/>
                <a:gd name="connsiteY11" fmla="*/ 54865 h 70772"/>
                <a:gd name="connsiteX12" fmla="*/ 0 w 118168"/>
                <a:gd name="connsiteY12" fmla="*/ 47722 h 70772"/>
                <a:gd name="connsiteX13" fmla="*/ 0 w 118168"/>
                <a:gd name="connsiteY13" fmla="*/ 45775 h 70772"/>
                <a:gd name="connsiteX14" fmla="*/ 0 w 118168"/>
                <a:gd name="connsiteY14" fmla="*/ 38632 h 70772"/>
                <a:gd name="connsiteX15" fmla="*/ 20452 w 118168"/>
                <a:gd name="connsiteY15" fmla="*/ 11362 h 70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8168" h="70772">
                  <a:moveTo>
                    <a:pt x="40904" y="0"/>
                  </a:moveTo>
                  <a:lnTo>
                    <a:pt x="68174" y="4545"/>
                  </a:lnTo>
                  <a:lnTo>
                    <a:pt x="84081" y="11362"/>
                  </a:lnTo>
                  <a:lnTo>
                    <a:pt x="99988" y="20452"/>
                  </a:lnTo>
                  <a:lnTo>
                    <a:pt x="118168" y="31815"/>
                  </a:lnTo>
                  <a:lnTo>
                    <a:pt x="118168" y="38958"/>
                  </a:lnTo>
                  <a:lnTo>
                    <a:pt x="118168" y="59084"/>
                  </a:lnTo>
                  <a:lnTo>
                    <a:pt x="118168" y="66227"/>
                  </a:lnTo>
                  <a:lnTo>
                    <a:pt x="84081" y="66227"/>
                  </a:lnTo>
                  <a:lnTo>
                    <a:pt x="52267" y="66227"/>
                  </a:lnTo>
                  <a:lnTo>
                    <a:pt x="31814" y="70772"/>
                  </a:lnTo>
                  <a:lnTo>
                    <a:pt x="0" y="54865"/>
                  </a:lnTo>
                  <a:lnTo>
                    <a:pt x="0" y="47722"/>
                  </a:lnTo>
                  <a:lnTo>
                    <a:pt x="0" y="45775"/>
                  </a:lnTo>
                  <a:lnTo>
                    <a:pt x="0" y="38632"/>
                  </a:lnTo>
                  <a:lnTo>
                    <a:pt x="20452" y="11362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Freeform 242">
              <a:extLst>
                <a:ext uri="{FF2B5EF4-FFF2-40B4-BE49-F238E27FC236}">
                  <a16:creationId xmlns:a16="http://schemas.microsoft.com/office/drawing/2014/main" id="{B6BB966B-E2E0-398A-D2F0-7A4AB55C11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3839" y="3043629"/>
              <a:ext cx="129513" cy="174369"/>
            </a:xfrm>
            <a:custGeom>
              <a:avLst/>
              <a:gdLst>
                <a:gd name="connsiteX0" fmla="*/ 27487 w 177469"/>
                <a:gd name="connsiteY0" fmla="*/ 0 h 238934"/>
                <a:gd name="connsiteX1" fmla="*/ 54756 w 177469"/>
                <a:gd name="connsiteY1" fmla="*/ 15907 h 238934"/>
                <a:gd name="connsiteX2" fmla="*/ 70663 w 177469"/>
                <a:gd name="connsiteY2" fmla="*/ 15907 h 238934"/>
                <a:gd name="connsiteX3" fmla="*/ 75208 w 177469"/>
                <a:gd name="connsiteY3" fmla="*/ 47722 h 238934"/>
                <a:gd name="connsiteX4" fmla="*/ 107023 w 177469"/>
                <a:gd name="connsiteY4" fmla="*/ 54539 h 238934"/>
                <a:gd name="connsiteX5" fmla="*/ 145655 w 177469"/>
                <a:gd name="connsiteY5" fmla="*/ 54539 h 238934"/>
                <a:gd name="connsiteX6" fmla="*/ 166107 w 177469"/>
                <a:gd name="connsiteY6" fmla="*/ 59084 h 238934"/>
                <a:gd name="connsiteX7" fmla="*/ 150199 w 177469"/>
                <a:gd name="connsiteY7" fmla="*/ 90899 h 238934"/>
                <a:gd name="connsiteX8" fmla="*/ 148684 w 177469"/>
                <a:gd name="connsiteY8" fmla="*/ 91548 h 238934"/>
                <a:gd name="connsiteX9" fmla="*/ 145437 w 177469"/>
                <a:gd name="connsiteY9" fmla="*/ 98042 h 238934"/>
                <a:gd name="connsiteX10" fmla="*/ 129530 w 177469"/>
                <a:gd name="connsiteY10" fmla="*/ 104859 h 238934"/>
                <a:gd name="connsiteX11" fmla="*/ 118811 w 177469"/>
                <a:gd name="connsiteY11" fmla="*/ 118641 h 238934"/>
                <a:gd name="connsiteX12" fmla="*/ 136508 w 177469"/>
                <a:gd name="connsiteY12" fmla="*/ 138305 h 238934"/>
                <a:gd name="connsiteX13" fmla="*/ 140893 w 177469"/>
                <a:gd name="connsiteY13" fmla="*/ 120766 h 238934"/>
                <a:gd name="connsiteX14" fmla="*/ 143869 w 177469"/>
                <a:gd name="connsiteY14" fmla="*/ 120766 h 238934"/>
                <a:gd name="connsiteX15" fmla="*/ 145655 w 177469"/>
                <a:gd name="connsiteY15" fmla="*/ 113623 h 238934"/>
                <a:gd name="connsiteX16" fmla="*/ 157017 w 177469"/>
                <a:gd name="connsiteY16" fmla="*/ 113623 h 238934"/>
                <a:gd name="connsiteX17" fmla="*/ 177469 w 177469"/>
                <a:gd name="connsiteY17" fmla="*/ 177252 h 238934"/>
                <a:gd name="connsiteX18" fmla="*/ 177469 w 177469"/>
                <a:gd name="connsiteY18" fmla="*/ 204522 h 238934"/>
                <a:gd name="connsiteX19" fmla="*/ 172707 w 177469"/>
                <a:gd name="connsiteY19" fmla="*/ 203161 h 238934"/>
                <a:gd name="connsiteX20" fmla="*/ 172707 w 177469"/>
                <a:gd name="connsiteY20" fmla="*/ 211665 h 238934"/>
                <a:gd name="connsiteX21" fmla="*/ 162829 w 177469"/>
                <a:gd name="connsiteY21" fmla="*/ 208842 h 238934"/>
                <a:gd name="connsiteX22" fmla="*/ 166107 w 177469"/>
                <a:gd name="connsiteY22" fmla="*/ 231791 h 238934"/>
                <a:gd name="connsiteX23" fmla="*/ 157112 w 177469"/>
                <a:gd name="connsiteY23" fmla="*/ 209305 h 238934"/>
                <a:gd name="connsiteX24" fmla="*/ 161345 w 177469"/>
                <a:gd name="connsiteY24" fmla="*/ 238934 h 238934"/>
                <a:gd name="connsiteX25" fmla="*/ 152255 w 177469"/>
                <a:gd name="connsiteY25" fmla="*/ 216210 h 238934"/>
                <a:gd name="connsiteX26" fmla="*/ 145437 w 177469"/>
                <a:gd name="connsiteY26" fmla="*/ 195757 h 238934"/>
                <a:gd name="connsiteX27" fmla="*/ 140893 w 177469"/>
                <a:gd name="connsiteY27" fmla="*/ 179850 h 238934"/>
                <a:gd name="connsiteX28" fmla="*/ 124985 w 177469"/>
                <a:gd name="connsiteY28" fmla="*/ 152581 h 238934"/>
                <a:gd name="connsiteX29" fmla="*/ 99974 w 177469"/>
                <a:gd name="connsiteY29" fmla="*/ 152581 h 238934"/>
                <a:gd name="connsiteX30" fmla="*/ 102478 w 177469"/>
                <a:gd name="connsiteY30" fmla="*/ 161345 h 238934"/>
                <a:gd name="connsiteX31" fmla="*/ 97647 w 177469"/>
                <a:gd name="connsiteY31" fmla="*/ 168246 h 238934"/>
                <a:gd name="connsiteX32" fmla="*/ 97716 w 177469"/>
                <a:gd name="connsiteY32" fmla="*/ 168488 h 238934"/>
                <a:gd name="connsiteX33" fmla="*/ 81809 w 177469"/>
                <a:gd name="connsiteY33" fmla="*/ 191213 h 238934"/>
                <a:gd name="connsiteX34" fmla="*/ 70446 w 177469"/>
                <a:gd name="connsiteY34" fmla="*/ 184395 h 238934"/>
                <a:gd name="connsiteX35" fmla="*/ 65901 w 177469"/>
                <a:gd name="connsiteY35" fmla="*/ 191213 h 238934"/>
                <a:gd name="connsiteX36" fmla="*/ 49994 w 177469"/>
                <a:gd name="connsiteY36" fmla="*/ 184395 h 238934"/>
                <a:gd name="connsiteX37" fmla="*/ 38632 w 177469"/>
                <a:gd name="connsiteY37" fmla="*/ 179850 h 238934"/>
                <a:gd name="connsiteX38" fmla="*/ 34087 w 177469"/>
                <a:gd name="connsiteY38" fmla="*/ 152581 h 238934"/>
                <a:gd name="connsiteX39" fmla="*/ 22725 w 177469"/>
                <a:gd name="connsiteY39" fmla="*/ 120766 h 238934"/>
                <a:gd name="connsiteX40" fmla="*/ 27270 w 177469"/>
                <a:gd name="connsiteY40" fmla="*/ 98042 h 238934"/>
                <a:gd name="connsiteX41" fmla="*/ 0 w 177469"/>
                <a:gd name="connsiteY41" fmla="*/ 82134 h 238934"/>
                <a:gd name="connsiteX42" fmla="*/ 6266 w 177469"/>
                <a:gd name="connsiteY42" fmla="*/ 75868 h 238934"/>
                <a:gd name="connsiteX43" fmla="*/ 4762 w 177469"/>
                <a:gd name="connsiteY43" fmla="*/ 74991 h 238934"/>
                <a:gd name="connsiteX44" fmla="*/ 16124 w 177469"/>
                <a:gd name="connsiteY44" fmla="*/ 63629 h 238934"/>
                <a:gd name="connsiteX45" fmla="*/ 31460 w 177469"/>
                <a:gd name="connsiteY45" fmla="*/ 52894 h 238934"/>
                <a:gd name="connsiteX46" fmla="*/ 6817 w 177469"/>
                <a:gd name="connsiteY46" fmla="*/ 34413 h 238934"/>
                <a:gd name="connsiteX47" fmla="*/ 22725 w 177469"/>
                <a:gd name="connsiteY47" fmla="*/ 7143 h 238934"/>
                <a:gd name="connsiteX48" fmla="*/ 23169 w 177469"/>
                <a:gd name="connsiteY48" fmla="*/ 7402 h 238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7469" h="238934">
                  <a:moveTo>
                    <a:pt x="27487" y="0"/>
                  </a:moveTo>
                  <a:lnTo>
                    <a:pt x="54756" y="15907"/>
                  </a:lnTo>
                  <a:lnTo>
                    <a:pt x="70663" y="15907"/>
                  </a:lnTo>
                  <a:lnTo>
                    <a:pt x="75208" y="47722"/>
                  </a:lnTo>
                  <a:lnTo>
                    <a:pt x="107023" y="54539"/>
                  </a:lnTo>
                  <a:lnTo>
                    <a:pt x="145655" y="54539"/>
                  </a:lnTo>
                  <a:lnTo>
                    <a:pt x="166107" y="59084"/>
                  </a:lnTo>
                  <a:lnTo>
                    <a:pt x="150199" y="90899"/>
                  </a:lnTo>
                  <a:lnTo>
                    <a:pt x="148684" y="91548"/>
                  </a:lnTo>
                  <a:lnTo>
                    <a:pt x="145437" y="98042"/>
                  </a:lnTo>
                  <a:lnTo>
                    <a:pt x="129530" y="104859"/>
                  </a:lnTo>
                  <a:lnTo>
                    <a:pt x="118811" y="118641"/>
                  </a:lnTo>
                  <a:lnTo>
                    <a:pt x="136508" y="138305"/>
                  </a:lnTo>
                  <a:lnTo>
                    <a:pt x="140893" y="120766"/>
                  </a:lnTo>
                  <a:lnTo>
                    <a:pt x="143869" y="120766"/>
                  </a:lnTo>
                  <a:lnTo>
                    <a:pt x="145655" y="113623"/>
                  </a:lnTo>
                  <a:lnTo>
                    <a:pt x="157017" y="113623"/>
                  </a:lnTo>
                  <a:lnTo>
                    <a:pt x="177469" y="177252"/>
                  </a:lnTo>
                  <a:lnTo>
                    <a:pt x="177469" y="204522"/>
                  </a:lnTo>
                  <a:lnTo>
                    <a:pt x="172707" y="203161"/>
                  </a:lnTo>
                  <a:lnTo>
                    <a:pt x="172707" y="211665"/>
                  </a:lnTo>
                  <a:lnTo>
                    <a:pt x="162829" y="208842"/>
                  </a:lnTo>
                  <a:lnTo>
                    <a:pt x="166107" y="231791"/>
                  </a:lnTo>
                  <a:lnTo>
                    <a:pt x="157112" y="209305"/>
                  </a:lnTo>
                  <a:lnTo>
                    <a:pt x="161345" y="238934"/>
                  </a:lnTo>
                  <a:lnTo>
                    <a:pt x="152255" y="216210"/>
                  </a:lnTo>
                  <a:lnTo>
                    <a:pt x="145437" y="195757"/>
                  </a:lnTo>
                  <a:lnTo>
                    <a:pt x="140893" y="179850"/>
                  </a:lnTo>
                  <a:lnTo>
                    <a:pt x="124985" y="152581"/>
                  </a:lnTo>
                  <a:lnTo>
                    <a:pt x="99974" y="152581"/>
                  </a:lnTo>
                  <a:lnTo>
                    <a:pt x="102478" y="161345"/>
                  </a:lnTo>
                  <a:lnTo>
                    <a:pt x="97647" y="168246"/>
                  </a:lnTo>
                  <a:lnTo>
                    <a:pt x="97716" y="168488"/>
                  </a:lnTo>
                  <a:lnTo>
                    <a:pt x="81809" y="191213"/>
                  </a:lnTo>
                  <a:lnTo>
                    <a:pt x="70446" y="184395"/>
                  </a:lnTo>
                  <a:lnTo>
                    <a:pt x="65901" y="191213"/>
                  </a:lnTo>
                  <a:lnTo>
                    <a:pt x="49994" y="184395"/>
                  </a:lnTo>
                  <a:lnTo>
                    <a:pt x="38632" y="179850"/>
                  </a:lnTo>
                  <a:lnTo>
                    <a:pt x="34087" y="152581"/>
                  </a:lnTo>
                  <a:lnTo>
                    <a:pt x="22725" y="120766"/>
                  </a:lnTo>
                  <a:lnTo>
                    <a:pt x="27270" y="98042"/>
                  </a:lnTo>
                  <a:lnTo>
                    <a:pt x="0" y="82134"/>
                  </a:lnTo>
                  <a:lnTo>
                    <a:pt x="6266" y="75868"/>
                  </a:lnTo>
                  <a:lnTo>
                    <a:pt x="4762" y="74991"/>
                  </a:lnTo>
                  <a:lnTo>
                    <a:pt x="16124" y="63629"/>
                  </a:lnTo>
                  <a:lnTo>
                    <a:pt x="31460" y="52894"/>
                  </a:lnTo>
                  <a:lnTo>
                    <a:pt x="6817" y="34413"/>
                  </a:lnTo>
                  <a:lnTo>
                    <a:pt x="22725" y="7143"/>
                  </a:lnTo>
                  <a:lnTo>
                    <a:pt x="23169" y="7402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" name="Freeform 59">
              <a:extLst>
                <a:ext uri="{FF2B5EF4-FFF2-40B4-BE49-F238E27FC236}">
                  <a16:creationId xmlns:a16="http://schemas.microsoft.com/office/drawing/2014/main" id="{4B97239A-4867-5859-652E-52B684C69DD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02487" y="2085234"/>
              <a:ext cx="1646788" cy="1200677"/>
            </a:xfrm>
            <a:custGeom>
              <a:avLst/>
              <a:gdLst>
                <a:gd name="T0" fmla="*/ 565 w 993"/>
                <a:gd name="T1" fmla="*/ 720 h 724"/>
                <a:gd name="T2" fmla="*/ 600 w 993"/>
                <a:gd name="T3" fmla="*/ 691 h 724"/>
                <a:gd name="T4" fmla="*/ 872 w 993"/>
                <a:gd name="T5" fmla="*/ 97 h 724"/>
                <a:gd name="T6" fmla="*/ 927 w 993"/>
                <a:gd name="T7" fmla="*/ 145 h 724"/>
                <a:gd name="T8" fmla="*/ 984 w 993"/>
                <a:gd name="T9" fmla="*/ 149 h 724"/>
                <a:gd name="T10" fmla="*/ 941 w 993"/>
                <a:gd name="T11" fmla="*/ 201 h 724"/>
                <a:gd name="T12" fmla="*/ 922 w 993"/>
                <a:gd name="T13" fmla="*/ 256 h 724"/>
                <a:gd name="T14" fmla="*/ 879 w 993"/>
                <a:gd name="T15" fmla="*/ 275 h 724"/>
                <a:gd name="T16" fmla="*/ 849 w 993"/>
                <a:gd name="T17" fmla="*/ 294 h 724"/>
                <a:gd name="T18" fmla="*/ 785 w 993"/>
                <a:gd name="T19" fmla="*/ 334 h 724"/>
                <a:gd name="T20" fmla="*/ 785 w 993"/>
                <a:gd name="T21" fmla="*/ 310 h 724"/>
                <a:gd name="T22" fmla="*/ 733 w 993"/>
                <a:gd name="T23" fmla="*/ 334 h 724"/>
                <a:gd name="T24" fmla="*/ 730 w 993"/>
                <a:gd name="T25" fmla="*/ 362 h 724"/>
                <a:gd name="T26" fmla="*/ 778 w 993"/>
                <a:gd name="T27" fmla="*/ 369 h 724"/>
                <a:gd name="T28" fmla="*/ 759 w 993"/>
                <a:gd name="T29" fmla="*/ 398 h 724"/>
                <a:gd name="T30" fmla="*/ 759 w 993"/>
                <a:gd name="T31" fmla="*/ 452 h 724"/>
                <a:gd name="T32" fmla="*/ 768 w 993"/>
                <a:gd name="T33" fmla="*/ 502 h 724"/>
                <a:gd name="T34" fmla="*/ 775 w 993"/>
                <a:gd name="T35" fmla="*/ 549 h 724"/>
                <a:gd name="T36" fmla="*/ 728 w 993"/>
                <a:gd name="T37" fmla="*/ 613 h 724"/>
                <a:gd name="T38" fmla="*/ 655 w 993"/>
                <a:gd name="T39" fmla="*/ 656 h 724"/>
                <a:gd name="T40" fmla="*/ 600 w 993"/>
                <a:gd name="T41" fmla="*/ 670 h 724"/>
                <a:gd name="T42" fmla="*/ 586 w 993"/>
                <a:gd name="T43" fmla="*/ 670 h 724"/>
                <a:gd name="T44" fmla="*/ 532 w 993"/>
                <a:gd name="T45" fmla="*/ 656 h 724"/>
                <a:gd name="T46" fmla="*/ 499 w 993"/>
                <a:gd name="T47" fmla="*/ 644 h 724"/>
                <a:gd name="T48" fmla="*/ 451 w 993"/>
                <a:gd name="T49" fmla="*/ 653 h 724"/>
                <a:gd name="T50" fmla="*/ 444 w 993"/>
                <a:gd name="T51" fmla="*/ 661 h 724"/>
                <a:gd name="T52" fmla="*/ 418 w 993"/>
                <a:gd name="T53" fmla="*/ 642 h 724"/>
                <a:gd name="T54" fmla="*/ 390 w 993"/>
                <a:gd name="T55" fmla="*/ 604 h 724"/>
                <a:gd name="T56" fmla="*/ 397 w 993"/>
                <a:gd name="T57" fmla="*/ 556 h 724"/>
                <a:gd name="T58" fmla="*/ 371 w 993"/>
                <a:gd name="T59" fmla="*/ 537 h 724"/>
                <a:gd name="T60" fmla="*/ 319 w 993"/>
                <a:gd name="T61" fmla="*/ 540 h 724"/>
                <a:gd name="T62" fmla="*/ 276 w 993"/>
                <a:gd name="T63" fmla="*/ 549 h 724"/>
                <a:gd name="T64" fmla="*/ 243 w 993"/>
                <a:gd name="T65" fmla="*/ 549 h 724"/>
                <a:gd name="T66" fmla="*/ 184 w 993"/>
                <a:gd name="T67" fmla="*/ 540 h 724"/>
                <a:gd name="T68" fmla="*/ 139 w 993"/>
                <a:gd name="T69" fmla="*/ 514 h 724"/>
                <a:gd name="T70" fmla="*/ 82 w 993"/>
                <a:gd name="T71" fmla="*/ 488 h 724"/>
                <a:gd name="T72" fmla="*/ 82 w 993"/>
                <a:gd name="T73" fmla="*/ 448 h 724"/>
                <a:gd name="T74" fmla="*/ 35 w 993"/>
                <a:gd name="T75" fmla="*/ 386 h 724"/>
                <a:gd name="T76" fmla="*/ 18 w 993"/>
                <a:gd name="T77" fmla="*/ 353 h 724"/>
                <a:gd name="T78" fmla="*/ 4 w 993"/>
                <a:gd name="T79" fmla="*/ 324 h 724"/>
                <a:gd name="T80" fmla="*/ 44 w 993"/>
                <a:gd name="T81" fmla="*/ 310 h 724"/>
                <a:gd name="T82" fmla="*/ 104 w 993"/>
                <a:gd name="T83" fmla="*/ 272 h 724"/>
                <a:gd name="T84" fmla="*/ 101 w 993"/>
                <a:gd name="T85" fmla="*/ 211 h 724"/>
                <a:gd name="T86" fmla="*/ 184 w 993"/>
                <a:gd name="T87" fmla="*/ 163 h 724"/>
                <a:gd name="T88" fmla="*/ 222 w 993"/>
                <a:gd name="T89" fmla="*/ 109 h 724"/>
                <a:gd name="T90" fmla="*/ 267 w 993"/>
                <a:gd name="T91" fmla="*/ 147 h 724"/>
                <a:gd name="T92" fmla="*/ 298 w 993"/>
                <a:gd name="T93" fmla="*/ 206 h 724"/>
                <a:gd name="T94" fmla="*/ 357 w 993"/>
                <a:gd name="T95" fmla="*/ 246 h 724"/>
                <a:gd name="T96" fmla="*/ 439 w 993"/>
                <a:gd name="T97" fmla="*/ 261 h 724"/>
                <a:gd name="T98" fmla="*/ 506 w 993"/>
                <a:gd name="T99" fmla="*/ 284 h 724"/>
                <a:gd name="T100" fmla="*/ 593 w 993"/>
                <a:gd name="T101" fmla="*/ 256 h 724"/>
                <a:gd name="T102" fmla="*/ 610 w 993"/>
                <a:gd name="T103" fmla="*/ 223 h 724"/>
                <a:gd name="T104" fmla="*/ 659 w 993"/>
                <a:gd name="T105" fmla="*/ 201 h 724"/>
                <a:gd name="T106" fmla="*/ 730 w 993"/>
                <a:gd name="T107" fmla="*/ 166 h 724"/>
                <a:gd name="T108" fmla="*/ 719 w 993"/>
                <a:gd name="T109" fmla="*/ 137 h 724"/>
                <a:gd name="T110" fmla="*/ 676 w 993"/>
                <a:gd name="T111" fmla="*/ 135 h 724"/>
                <a:gd name="T112" fmla="*/ 738 w 993"/>
                <a:gd name="T113" fmla="*/ 85 h 724"/>
                <a:gd name="T114" fmla="*/ 761 w 993"/>
                <a:gd name="T115" fmla="*/ 26 h 724"/>
                <a:gd name="T116" fmla="*/ 806 w 993"/>
                <a:gd name="T117" fmla="*/ 0 h 724"/>
                <a:gd name="T118" fmla="*/ 863 w 993"/>
                <a:gd name="T119" fmla="*/ 55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93" h="724">
                  <a:moveTo>
                    <a:pt x="593" y="715"/>
                  </a:moveTo>
                  <a:lnTo>
                    <a:pt x="593" y="715"/>
                  </a:lnTo>
                  <a:lnTo>
                    <a:pt x="579" y="724"/>
                  </a:lnTo>
                  <a:lnTo>
                    <a:pt x="565" y="720"/>
                  </a:lnTo>
                  <a:lnTo>
                    <a:pt x="565" y="703"/>
                  </a:lnTo>
                  <a:lnTo>
                    <a:pt x="574" y="696"/>
                  </a:lnTo>
                  <a:lnTo>
                    <a:pt x="591" y="691"/>
                  </a:lnTo>
                  <a:lnTo>
                    <a:pt x="600" y="691"/>
                  </a:lnTo>
                  <a:lnTo>
                    <a:pt x="603" y="698"/>
                  </a:lnTo>
                  <a:lnTo>
                    <a:pt x="596" y="706"/>
                  </a:lnTo>
                  <a:lnTo>
                    <a:pt x="593" y="715"/>
                  </a:lnTo>
                  <a:moveTo>
                    <a:pt x="872" y="97"/>
                  </a:moveTo>
                  <a:lnTo>
                    <a:pt x="872" y="97"/>
                  </a:lnTo>
                  <a:lnTo>
                    <a:pt x="901" y="104"/>
                  </a:lnTo>
                  <a:lnTo>
                    <a:pt x="920" y="121"/>
                  </a:lnTo>
                  <a:lnTo>
                    <a:pt x="927" y="145"/>
                  </a:lnTo>
                  <a:lnTo>
                    <a:pt x="950" y="145"/>
                  </a:lnTo>
                  <a:lnTo>
                    <a:pt x="965" y="135"/>
                  </a:lnTo>
                  <a:lnTo>
                    <a:pt x="993" y="128"/>
                  </a:lnTo>
                  <a:lnTo>
                    <a:pt x="984" y="149"/>
                  </a:lnTo>
                  <a:lnTo>
                    <a:pt x="976" y="159"/>
                  </a:lnTo>
                  <a:lnTo>
                    <a:pt x="972" y="185"/>
                  </a:lnTo>
                  <a:lnTo>
                    <a:pt x="960" y="206"/>
                  </a:lnTo>
                  <a:lnTo>
                    <a:pt x="941" y="201"/>
                  </a:lnTo>
                  <a:lnTo>
                    <a:pt x="927" y="211"/>
                  </a:lnTo>
                  <a:lnTo>
                    <a:pt x="931" y="230"/>
                  </a:lnTo>
                  <a:lnTo>
                    <a:pt x="929" y="256"/>
                  </a:lnTo>
                  <a:lnTo>
                    <a:pt x="922" y="256"/>
                  </a:lnTo>
                  <a:lnTo>
                    <a:pt x="922" y="268"/>
                  </a:lnTo>
                  <a:lnTo>
                    <a:pt x="910" y="253"/>
                  </a:lnTo>
                  <a:lnTo>
                    <a:pt x="905" y="268"/>
                  </a:lnTo>
                  <a:lnTo>
                    <a:pt x="879" y="275"/>
                  </a:lnTo>
                  <a:lnTo>
                    <a:pt x="882" y="287"/>
                  </a:lnTo>
                  <a:lnTo>
                    <a:pt x="868" y="287"/>
                  </a:lnTo>
                  <a:lnTo>
                    <a:pt x="861" y="279"/>
                  </a:lnTo>
                  <a:lnTo>
                    <a:pt x="849" y="294"/>
                  </a:lnTo>
                  <a:lnTo>
                    <a:pt x="832" y="308"/>
                  </a:lnTo>
                  <a:lnTo>
                    <a:pt x="818" y="320"/>
                  </a:lnTo>
                  <a:lnTo>
                    <a:pt x="797" y="327"/>
                  </a:lnTo>
                  <a:lnTo>
                    <a:pt x="785" y="334"/>
                  </a:lnTo>
                  <a:lnTo>
                    <a:pt x="766" y="341"/>
                  </a:lnTo>
                  <a:lnTo>
                    <a:pt x="775" y="332"/>
                  </a:lnTo>
                  <a:lnTo>
                    <a:pt x="771" y="324"/>
                  </a:lnTo>
                  <a:lnTo>
                    <a:pt x="785" y="310"/>
                  </a:lnTo>
                  <a:lnTo>
                    <a:pt x="775" y="298"/>
                  </a:lnTo>
                  <a:lnTo>
                    <a:pt x="761" y="306"/>
                  </a:lnTo>
                  <a:lnTo>
                    <a:pt x="742" y="320"/>
                  </a:lnTo>
                  <a:lnTo>
                    <a:pt x="733" y="334"/>
                  </a:lnTo>
                  <a:lnTo>
                    <a:pt x="719" y="334"/>
                  </a:lnTo>
                  <a:lnTo>
                    <a:pt x="709" y="346"/>
                  </a:lnTo>
                  <a:lnTo>
                    <a:pt x="719" y="358"/>
                  </a:lnTo>
                  <a:lnTo>
                    <a:pt x="730" y="362"/>
                  </a:lnTo>
                  <a:lnTo>
                    <a:pt x="733" y="372"/>
                  </a:lnTo>
                  <a:lnTo>
                    <a:pt x="745" y="377"/>
                  </a:lnTo>
                  <a:lnTo>
                    <a:pt x="761" y="362"/>
                  </a:lnTo>
                  <a:lnTo>
                    <a:pt x="778" y="369"/>
                  </a:lnTo>
                  <a:lnTo>
                    <a:pt x="787" y="372"/>
                  </a:lnTo>
                  <a:lnTo>
                    <a:pt x="790" y="381"/>
                  </a:lnTo>
                  <a:lnTo>
                    <a:pt x="766" y="386"/>
                  </a:lnTo>
                  <a:lnTo>
                    <a:pt x="759" y="398"/>
                  </a:lnTo>
                  <a:lnTo>
                    <a:pt x="745" y="407"/>
                  </a:lnTo>
                  <a:lnTo>
                    <a:pt x="735" y="421"/>
                  </a:lnTo>
                  <a:lnTo>
                    <a:pt x="752" y="433"/>
                  </a:lnTo>
                  <a:lnTo>
                    <a:pt x="759" y="452"/>
                  </a:lnTo>
                  <a:lnTo>
                    <a:pt x="768" y="469"/>
                  </a:lnTo>
                  <a:lnTo>
                    <a:pt x="780" y="483"/>
                  </a:lnTo>
                  <a:lnTo>
                    <a:pt x="780" y="497"/>
                  </a:lnTo>
                  <a:lnTo>
                    <a:pt x="768" y="502"/>
                  </a:lnTo>
                  <a:lnTo>
                    <a:pt x="773" y="511"/>
                  </a:lnTo>
                  <a:lnTo>
                    <a:pt x="782" y="519"/>
                  </a:lnTo>
                  <a:lnTo>
                    <a:pt x="780" y="533"/>
                  </a:lnTo>
                  <a:lnTo>
                    <a:pt x="775" y="549"/>
                  </a:lnTo>
                  <a:lnTo>
                    <a:pt x="766" y="549"/>
                  </a:lnTo>
                  <a:lnTo>
                    <a:pt x="756" y="571"/>
                  </a:lnTo>
                  <a:lnTo>
                    <a:pt x="742" y="592"/>
                  </a:lnTo>
                  <a:lnTo>
                    <a:pt x="728" y="613"/>
                  </a:lnTo>
                  <a:lnTo>
                    <a:pt x="704" y="630"/>
                  </a:lnTo>
                  <a:lnTo>
                    <a:pt x="683" y="644"/>
                  </a:lnTo>
                  <a:lnTo>
                    <a:pt x="664" y="646"/>
                  </a:lnTo>
                  <a:lnTo>
                    <a:pt x="655" y="656"/>
                  </a:lnTo>
                  <a:lnTo>
                    <a:pt x="650" y="649"/>
                  </a:lnTo>
                  <a:lnTo>
                    <a:pt x="641" y="658"/>
                  </a:lnTo>
                  <a:lnTo>
                    <a:pt x="617" y="665"/>
                  </a:lnTo>
                  <a:lnTo>
                    <a:pt x="600" y="670"/>
                  </a:lnTo>
                  <a:lnTo>
                    <a:pt x="596" y="687"/>
                  </a:lnTo>
                  <a:lnTo>
                    <a:pt x="586" y="689"/>
                  </a:lnTo>
                  <a:lnTo>
                    <a:pt x="581" y="677"/>
                  </a:lnTo>
                  <a:lnTo>
                    <a:pt x="586" y="670"/>
                  </a:lnTo>
                  <a:lnTo>
                    <a:pt x="562" y="663"/>
                  </a:lnTo>
                  <a:lnTo>
                    <a:pt x="555" y="665"/>
                  </a:lnTo>
                  <a:lnTo>
                    <a:pt x="539" y="661"/>
                  </a:lnTo>
                  <a:lnTo>
                    <a:pt x="532" y="656"/>
                  </a:lnTo>
                  <a:lnTo>
                    <a:pt x="534" y="644"/>
                  </a:lnTo>
                  <a:lnTo>
                    <a:pt x="520" y="642"/>
                  </a:lnTo>
                  <a:lnTo>
                    <a:pt x="510" y="635"/>
                  </a:lnTo>
                  <a:lnTo>
                    <a:pt x="499" y="644"/>
                  </a:lnTo>
                  <a:lnTo>
                    <a:pt x="482" y="646"/>
                  </a:lnTo>
                  <a:lnTo>
                    <a:pt x="468" y="646"/>
                  </a:lnTo>
                  <a:lnTo>
                    <a:pt x="461" y="651"/>
                  </a:lnTo>
                  <a:lnTo>
                    <a:pt x="451" y="653"/>
                  </a:lnTo>
                  <a:lnTo>
                    <a:pt x="454" y="672"/>
                  </a:lnTo>
                  <a:lnTo>
                    <a:pt x="447" y="672"/>
                  </a:lnTo>
                  <a:lnTo>
                    <a:pt x="444" y="668"/>
                  </a:lnTo>
                  <a:lnTo>
                    <a:pt x="444" y="661"/>
                  </a:lnTo>
                  <a:lnTo>
                    <a:pt x="432" y="665"/>
                  </a:lnTo>
                  <a:lnTo>
                    <a:pt x="425" y="663"/>
                  </a:lnTo>
                  <a:lnTo>
                    <a:pt x="413" y="656"/>
                  </a:lnTo>
                  <a:lnTo>
                    <a:pt x="418" y="642"/>
                  </a:lnTo>
                  <a:lnTo>
                    <a:pt x="409" y="639"/>
                  </a:lnTo>
                  <a:lnTo>
                    <a:pt x="404" y="623"/>
                  </a:lnTo>
                  <a:lnTo>
                    <a:pt x="387" y="625"/>
                  </a:lnTo>
                  <a:lnTo>
                    <a:pt x="390" y="604"/>
                  </a:lnTo>
                  <a:lnTo>
                    <a:pt x="404" y="590"/>
                  </a:lnTo>
                  <a:lnTo>
                    <a:pt x="404" y="575"/>
                  </a:lnTo>
                  <a:lnTo>
                    <a:pt x="404" y="561"/>
                  </a:lnTo>
                  <a:lnTo>
                    <a:pt x="397" y="556"/>
                  </a:lnTo>
                  <a:lnTo>
                    <a:pt x="392" y="547"/>
                  </a:lnTo>
                  <a:lnTo>
                    <a:pt x="383" y="547"/>
                  </a:lnTo>
                  <a:lnTo>
                    <a:pt x="364" y="545"/>
                  </a:lnTo>
                  <a:lnTo>
                    <a:pt x="371" y="537"/>
                  </a:lnTo>
                  <a:lnTo>
                    <a:pt x="361" y="526"/>
                  </a:lnTo>
                  <a:lnTo>
                    <a:pt x="352" y="533"/>
                  </a:lnTo>
                  <a:lnTo>
                    <a:pt x="338" y="528"/>
                  </a:lnTo>
                  <a:lnTo>
                    <a:pt x="319" y="540"/>
                  </a:lnTo>
                  <a:lnTo>
                    <a:pt x="305" y="554"/>
                  </a:lnTo>
                  <a:lnTo>
                    <a:pt x="290" y="556"/>
                  </a:lnTo>
                  <a:lnTo>
                    <a:pt x="283" y="552"/>
                  </a:lnTo>
                  <a:lnTo>
                    <a:pt x="276" y="549"/>
                  </a:lnTo>
                  <a:lnTo>
                    <a:pt x="264" y="547"/>
                  </a:lnTo>
                  <a:lnTo>
                    <a:pt x="255" y="552"/>
                  </a:lnTo>
                  <a:lnTo>
                    <a:pt x="246" y="566"/>
                  </a:lnTo>
                  <a:lnTo>
                    <a:pt x="243" y="549"/>
                  </a:lnTo>
                  <a:lnTo>
                    <a:pt x="234" y="554"/>
                  </a:lnTo>
                  <a:lnTo>
                    <a:pt x="215" y="552"/>
                  </a:lnTo>
                  <a:lnTo>
                    <a:pt x="196" y="549"/>
                  </a:lnTo>
                  <a:lnTo>
                    <a:pt x="184" y="540"/>
                  </a:lnTo>
                  <a:lnTo>
                    <a:pt x="170" y="537"/>
                  </a:lnTo>
                  <a:lnTo>
                    <a:pt x="165" y="528"/>
                  </a:lnTo>
                  <a:lnTo>
                    <a:pt x="156" y="526"/>
                  </a:lnTo>
                  <a:lnTo>
                    <a:pt x="139" y="514"/>
                  </a:lnTo>
                  <a:lnTo>
                    <a:pt x="127" y="507"/>
                  </a:lnTo>
                  <a:lnTo>
                    <a:pt x="120" y="511"/>
                  </a:lnTo>
                  <a:lnTo>
                    <a:pt x="97" y="500"/>
                  </a:lnTo>
                  <a:lnTo>
                    <a:pt x="82" y="488"/>
                  </a:lnTo>
                  <a:lnTo>
                    <a:pt x="78" y="466"/>
                  </a:lnTo>
                  <a:lnTo>
                    <a:pt x="89" y="469"/>
                  </a:lnTo>
                  <a:lnTo>
                    <a:pt x="89" y="459"/>
                  </a:lnTo>
                  <a:lnTo>
                    <a:pt x="82" y="448"/>
                  </a:lnTo>
                  <a:lnTo>
                    <a:pt x="85" y="433"/>
                  </a:lnTo>
                  <a:lnTo>
                    <a:pt x="68" y="410"/>
                  </a:lnTo>
                  <a:lnTo>
                    <a:pt x="40" y="403"/>
                  </a:lnTo>
                  <a:lnTo>
                    <a:pt x="35" y="386"/>
                  </a:lnTo>
                  <a:lnTo>
                    <a:pt x="23" y="377"/>
                  </a:lnTo>
                  <a:lnTo>
                    <a:pt x="21" y="372"/>
                  </a:lnTo>
                  <a:lnTo>
                    <a:pt x="18" y="360"/>
                  </a:lnTo>
                  <a:lnTo>
                    <a:pt x="18" y="353"/>
                  </a:lnTo>
                  <a:lnTo>
                    <a:pt x="9" y="348"/>
                  </a:lnTo>
                  <a:lnTo>
                    <a:pt x="4" y="350"/>
                  </a:lnTo>
                  <a:lnTo>
                    <a:pt x="0" y="332"/>
                  </a:lnTo>
                  <a:lnTo>
                    <a:pt x="4" y="324"/>
                  </a:lnTo>
                  <a:lnTo>
                    <a:pt x="2" y="320"/>
                  </a:lnTo>
                  <a:lnTo>
                    <a:pt x="18" y="310"/>
                  </a:lnTo>
                  <a:lnTo>
                    <a:pt x="28" y="308"/>
                  </a:lnTo>
                  <a:lnTo>
                    <a:pt x="44" y="310"/>
                  </a:lnTo>
                  <a:lnTo>
                    <a:pt x="52" y="296"/>
                  </a:lnTo>
                  <a:lnTo>
                    <a:pt x="73" y="294"/>
                  </a:lnTo>
                  <a:lnTo>
                    <a:pt x="78" y="284"/>
                  </a:lnTo>
                  <a:lnTo>
                    <a:pt x="104" y="272"/>
                  </a:lnTo>
                  <a:lnTo>
                    <a:pt x="106" y="268"/>
                  </a:lnTo>
                  <a:lnTo>
                    <a:pt x="104" y="256"/>
                  </a:lnTo>
                  <a:lnTo>
                    <a:pt x="115" y="249"/>
                  </a:lnTo>
                  <a:lnTo>
                    <a:pt x="101" y="211"/>
                  </a:lnTo>
                  <a:lnTo>
                    <a:pt x="134" y="201"/>
                  </a:lnTo>
                  <a:lnTo>
                    <a:pt x="141" y="197"/>
                  </a:lnTo>
                  <a:lnTo>
                    <a:pt x="153" y="154"/>
                  </a:lnTo>
                  <a:lnTo>
                    <a:pt x="184" y="163"/>
                  </a:lnTo>
                  <a:lnTo>
                    <a:pt x="193" y="152"/>
                  </a:lnTo>
                  <a:lnTo>
                    <a:pt x="196" y="128"/>
                  </a:lnTo>
                  <a:lnTo>
                    <a:pt x="208" y="126"/>
                  </a:lnTo>
                  <a:lnTo>
                    <a:pt x="222" y="109"/>
                  </a:lnTo>
                  <a:lnTo>
                    <a:pt x="227" y="107"/>
                  </a:lnTo>
                  <a:lnTo>
                    <a:pt x="231" y="123"/>
                  </a:lnTo>
                  <a:lnTo>
                    <a:pt x="246" y="137"/>
                  </a:lnTo>
                  <a:lnTo>
                    <a:pt x="267" y="147"/>
                  </a:lnTo>
                  <a:lnTo>
                    <a:pt x="279" y="166"/>
                  </a:lnTo>
                  <a:lnTo>
                    <a:pt x="274" y="192"/>
                  </a:lnTo>
                  <a:lnTo>
                    <a:pt x="279" y="204"/>
                  </a:lnTo>
                  <a:lnTo>
                    <a:pt x="298" y="206"/>
                  </a:lnTo>
                  <a:lnTo>
                    <a:pt x="319" y="211"/>
                  </a:lnTo>
                  <a:lnTo>
                    <a:pt x="340" y="225"/>
                  </a:lnTo>
                  <a:lnTo>
                    <a:pt x="350" y="227"/>
                  </a:lnTo>
                  <a:lnTo>
                    <a:pt x="357" y="246"/>
                  </a:lnTo>
                  <a:lnTo>
                    <a:pt x="366" y="261"/>
                  </a:lnTo>
                  <a:lnTo>
                    <a:pt x="385" y="261"/>
                  </a:lnTo>
                  <a:lnTo>
                    <a:pt x="418" y="265"/>
                  </a:lnTo>
                  <a:lnTo>
                    <a:pt x="439" y="261"/>
                  </a:lnTo>
                  <a:lnTo>
                    <a:pt x="456" y="265"/>
                  </a:lnTo>
                  <a:lnTo>
                    <a:pt x="480" y="277"/>
                  </a:lnTo>
                  <a:lnTo>
                    <a:pt x="499" y="277"/>
                  </a:lnTo>
                  <a:lnTo>
                    <a:pt x="506" y="284"/>
                  </a:lnTo>
                  <a:lnTo>
                    <a:pt x="525" y="272"/>
                  </a:lnTo>
                  <a:lnTo>
                    <a:pt x="551" y="265"/>
                  </a:lnTo>
                  <a:lnTo>
                    <a:pt x="574" y="265"/>
                  </a:lnTo>
                  <a:lnTo>
                    <a:pt x="593" y="256"/>
                  </a:lnTo>
                  <a:lnTo>
                    <a:pt x="605" y="246"/>
                  </a:lnTo>
                  <a:lnTo>
                    <a:pt x="617" y="237"/>
                  </a:lnTo>
                  <a:lnTo>
                    <a:pt x="615" y="230"/>
                  </a:lnTo>
                  <a:lnTo>
                    <a:pt x="610" y="223"/>
                  </a:lnTo>
                  <a:lnTo>
                    <a:pt x="617" y="206"/>
                  </a:lnTo>
                  <a:lnTo>
                    <a:pt x="626" y="208"/>
                  </a:lnTo>
                  <a:lnTo>
                    <a:pt x="643" y="213"/>
                  </a:lnTo>
                  <a:lnTo>
                    <a:pt x="659" y="201"/>
                  </a:lnTo>
                  <a:lnTo>
                    <a:pt x="683" y="192"/>
                  </a:lnTo>
                  <a:lnTo>
                    <a:pt x="695" y="178"/>
                  </a:lnTo>
                  <a:lnTo>
                    <a:pt x="707" y="171"/>
                  </a:lnTo>
                  <a:lnTo>
                    <a:pt x="730" y="166"/>
                  </a:lnTo>
                  <a:lnTo>
                    <a:pt x="745" y="171"/>
                  </a:lnTo>
                  <a:lnTo>
                    <a:pt x="745" y="161"/>
                  </a:lnTo>
                  <a:lnTo>
                    <a:pt x="730" y="145"/>
                  </a:lnTo>
                  <a:lnTo>
                    <a:pt x="719" y="137"/>
                  </a:lnTo>
                  <a:lnTo>
                    <a:pt x="704" y="147"/>
                  </a:lnTo>
                  <a:lnTo>
                    <a:pt x="690" y="142"/>
                  </a:lnTo>
                  <a:lnTo>
                    <a:pt x="681" y="145"/>
                  </a:lnTo>
                  <a:lnTo>
                    <a:pt x="676" y="135"/>
                  </a:lnTo>
                  <a:lnTo>
                    <a:pt x="688" y="111"/>
                  </a:lnTo>
                  <a:lnTo>
                    <a:pt x="695" y="92"/>
                  </a:lnTo>
                  <a:lnTo>
                    <a:pt x="714" y="102"/>
                  </a:lnTo>
                  <a:lnTo>
                    <a:pt x="738" y="85"/>
                  </a:lnTo>
                  <a:lnTo>
                    <a:pt x="738" y="76"/>
                  </a:lnTo>
                  <a:lnTo>
                    <a:pt x="752" y="48"/>
                  </a:lnTo>
                  <a:lnTo>
                    <a:pt x="761" y="40"/>
                  </a:lnTo>
                  <a:lnTo>
                    <a:pt x="761" y="26"/>
                  </a:lnTo>
                  <a:lnTo>
                    <a:pt x="752" y="19"/>
                  </a:lnTo>
                  <a:lnTo>
                    <a:pt x="766" y="5"/>
                  </a:lnTo>
                  <a:lnTo>
                    <a:pt x="785" y="0"/>
                  </a:lnTo>
                  <a:lnTo>
                    <a:pt x="806" y="0"/>
                  </a:lnTo>
                  <a:lnTo>
                    <a:pt x="832" y="7"/>
                  </a:lnTo>
                  <a:lnTo>
                    <a:pt x="846" y="17"/>
                  </a:lnTo>
                  <a:lnTo>
                    <a:pt x="856" y="45"/>
                  </a:lnTo>
                  <a:lnTo>
                    <a:pt x="863" y="55"/>
                  </a:lnTo>
                  <a:lnTo>
                    <a:pt x="868" y="71"/>
                  </a:lnTo>
                  <a:lnTo>
                    <a:pt x="872" y="97"/>
                  </a:lnTo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2" name="Freeform 241">
              <a:extLst>
                <a:ext uri="{FF2B5EF4-FFF2-40B4-BE49-F238E27FC236}">
                  <a16:creationId xmlns:a16="http://schemas.microsoft.com/office/drawing/2014/main" id="{B59C1475-B9F3-B53B-462F-6B21701FC4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3531" y="3134842"/>
              <a:ext cx="197587" cy="418232"/>
            </a:xfrm>
            <a:custGeom>
              <a:avLst/>
              <a:gdLst>
                <a:gd name="connsiteX0" fmla="*/ 118494 w 270749"/>
                <a:gd name="connsiteY0" fmla="*/ 0 h 573095"/>
                <a:gd name="connsiteX1" fmla="*/ 141218 w 270749"/>
                <a:gd name="connsiteY1" fmla="*/ 15907 h 573095"/>
                <a:gd name="connsiteX2" fmla="*/ 173033 w 270749"/>
                <a:gd name="connsiteY2" fmla="*/ 24997 h 573095"/>
                <a:gd name="connsiteX3" fmla="*/ 168488 w 270749"/>
                <a:gd name="connsiteY3" fmla="*/ 47722 h 573095"/>
                <a:gd name="connsiteX4" fmla="*/ 184395 w 270749"/>
                <a:gd name="connsiteY4" fmla="*/ 63629 h 573095"/>
                <a:gd name="connsiteX5" fmla="*/ 220755 w 270749"/>
                <a:gd name="connsiteY5" fmla="*/ 74992 h 573095"/>
                <a:gd name="connsiteX6" fmla="*/ 208749 w 270749"/>
                <a:gd name="connsiteY6" fmla="*/ 82996 h 573095"/>
                <a:gd name="connsiteX7" fmla="*/ 213612 w 270749"/>
                <a:gd name="connsiteY7" fmla="*/ 84516 h 573095"/>
                <a:gd name="connsiteX8" fmla="*/ 165890 w 270749"/>
                <a:gd name="connsiteY8" fmla="*/ 116330 h 573095"/>
                <a:gd name="connsiteX9" fmla="*/ 140865 w 270749"/>
                <a:gd name="connsiteY9" fmla="*/ 144929 h 573095"/>
                <a:gd name="connsiteX10" fmla="*/ 136674 w 270749"/>
                <a:gd name="connsiteY10" fmla="*/ 165890 h 573095"/>
                <a:gd name="connsiteX11" fmla="*/ 161671 w 270749"/>
                <a:gd name="connsiteY11" fmla="*/ 209067 h 573095"/>
                <a:gd name="connsiteX12" fmla="*/ 195758 w 270749"/>
                <a:gd name="connsiteY12" fmla="*/ 256789 h 573095"/>
                <a:gd name="connsiteX13" fmla="*/ 232117 w 270749"/>
                <a:gd name="connsiteY13" fmla="*/ 284058 h 573095"/>
                <a:gd name="connsiteX14" fmla="*/ 254842 w 270749"/>
                <a:gd name="connsiteY14" fmla="*/ 311328 h 573095"/>
                <a:gd name="connsiteX15" fmla="*/ 270749 w 270749"/>
                <a:gd name="connsiteY15" fmla="*/ 381774 h 573095"/>
                <a:gd name="connsiteX16" fmla="*/ 263932 w 270749"/>
                <a:gd name="connsiteY16" fmla="*/ 449948 h 573095"/>
                <a:gd name="connsiteX17" fmla="*/ 257265 w 270749"/>
                <a:gd name="connsiteY17" fmla="*/ 454710 h 573095"/>
                <a:gd name="connsiteX18" fmla="*/ 256789 w 270749"/>
                <a:gd name="connsiteY18" fmla="*/ 459472 h 573095"/>
                <a:gd name="connsiteX19" fmla="*/ 224974 w 270749"/>
                <a:gd name="connsiteY19" fmla="*/ 482197 h 573095"/>
                <a:gd name="connsiteX20" fmla="*/ 188615 w 270749"/>
                <a:gd name="connsiteY20" fmla="*/ 509466 h 573095"/>
                <a:gd name="connsiteX21" fmla="*/ 154528 w 270749"/>
                <a:gd name="connsiteY21" fmla="*/ 541281 h 573095"/>
                <a:gd name="connsiteX22" fmla="*/ 106806 w 270749"/>
                <a:gd name="connsiteY22" fmla="*/ 573095 h 573095"/>
                <a:gd name="connsiteX23" fmla="*/ 95444 w 270749"/>
                <a:gd name="connsiteY23" fmla="*/ 545826 h 573095"/>
                <a:gd name="connsiteX24" fmla="*/ 106806 w 270749"/>
                <a:gd name="connsiteY24" fmla="*/ 525373 h 573095"/>
                <a:gd name="connsiteX25" fmla="*/ 79536 w 270749"/>
                <a:gd name="connsiteY25" fmla="*/ 502649 h 573095"/>
                <a:gd name="connsiteX26" fmla="*/ 91144 w 270749"/>
                <a:gd name="connsiteY26" fmla="*/ 496845 h 573095"/>
                <a:gd name="connsiteX27" fmla="*/ 86679 w 270749"/>
                <a:gd name="connsiteY27" fmla="*/ 493125 h 573095"/>
                <a:gd name="connsiteX28" fmla="*/ 118494 w 270749"/>
                <a:gd name="connsiteY28" fmla="*/ 477218 h 573095"/>
                <a:gd name="connsiteX29" fmla="*/ 144427 w 270749"/>
                <a:gd name="connsiteY29" fmla="*/ 477218 h 573095"/>
                <a:gd name="connsiteX30" fmla="*/ 134075 w 270749"/>
                <a:gd name="connsiteY30" fmla="*/ 459472 h 573095"/>
                <a:gd name="connsiteX31" fmla="*/ 144260 w 270749"/>
                <a:gd name="connsiteY31" fmla="*/ 455163 h 573095"/>
                <a:gd name="connsiteX32" fmla="*/ 141218 w 270749"/>
                <a:gd name="connsiteY32" fmla="*/ 449948 h 573095"/>
                <a:gd name="connsiteX33" fmla="*/ 193876 w 270749"/>
                <a:gd name="connsiteY33" fmla="*/ 427670 h 573095"/>
                <a:gd name="connsiteX34" fmla="*/ 197704 w 270749"/>
                <a:gd name="connsiteY34" fmla="*/ 391298 h 573095"/>
                <a:gd name="connsiteX35" fmla="*/ 193160 w 270749"/>
                <a:gd name="connsiteY35" fmla="*/ 364029 h 573095"/>
                <a:gd name="connsiteX36" fmla="*/ 197704 w 270749"/>
                <a:gd name="connsiteY36" fmla="*/ 325397 h 573095"/>
                <a:gd name="connsiteX37" fmla="*/ 188615 w 270749"/>
                <a:gd name="connsiteY37" fmla="*/ 298127 h 573095"/>
                <a:gd name="connsiteX38" fmla="*/ 161345 w 270749"/>
                <a:gd name="connsiteY38" fmla="*/ 273130 h 573095"/>
                <a:gd name="connsiteX39" fmla="*/ 138620 w 270749"/>
                <a:gd name="connsiteY39" fmla="*/ 239043 h 573095"/>
                <a:gd name="connsiteX40" fmla="*/ 106806 w 270749"/>
                <a:gd name="connsiteY40" fmla="*/ 191321 h 573095"/>
                <a:gd name="connsiteX41" fmla="*/ 63629 w 270749"/>
                <a:gd name="connsiteY41" fmla="*/ 170869 h 573095"/>
                <a:gd name="connsiteX42" fmla="*/ 72387 w 270749"/>
                <a:gd name="connsiteY42" fmla="*/ 162110 h 573095"/>
                <a:gd name="connsiteX43" fmla="*/ 70772 w 270749"/>
                <a:gd name="connsiteY43" fmla="*/ 161345 h 573095"/>
                <a:gd name="connsiteX44" fmla="*/ 82134 w 270749"/>
                <a:gd name="connsiteY44" fmla="*/ 149983 h 573095"/>
                <a:gd name="connsiteX45" fmla="*/ 93582 w 270749"/>
                <a:gd name="connsiteY45" fmla="*/ 143623 h 573095"/>
                <a:gd name="connsiteX46" fmla="*/ 79536 w 270749"/>
                <a:gd name="connsiteY46" fmla="*/ 109513 h 573095"/>
                <a:gd name="connsiteX47" fmla="*/ 36359 w 270749"/>
                <a:gd name="connsiteY47" fmla="*/ 109513 h 573095"/>
                <a:gd name="connsiteX48" fmla="*/ 20452 w 270749"/>
                <a:gd name="connsiteY48" fmla="*/ 77698 h 573095"/>
                <a:gd name="connsiteX49" fmla="*/ 0 w 270749"/>
                <a:gd name="connsiteY49" fmla="*/ 45884 h 573095"/>
                <a:gd name="connsiteX50" fmla="*/ 9775 w 270749"/>
                <a:gd name="connsiteY50" fmla="*/ 40453 h 573095"/>
                <a:gd name="connsiteX51" fmla="*/ 7143 w 270749"/>
                <a:gd name="connsiteY51" fmla="*/ 36360 h 573095"/>
                <a:gd name="connsiteX52" fmla="*/ 27595 w 270749"/>
                <a:gd name="connsiteY52" fmla="*/ 24997 h 573095"/>
                <a:gd name="connsiteX53" fmla="*/ 54865 w 270749"/>
                <a:gd name="connsiteY53" fmla="*/ 24997 h 573095"/>
                <a:gd name="connsiteX54" fmla="*/ 93497 w 270749"/>
                <a:gd name="connsiteY54" fmla="*/ 24997 h 573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270749" h="573095">
                  <a:moveTo>
                    <a:pt x="118494" y="0"/>
                  </a:moveTo>
                  <a:lnTo>
                    <a:pt x="141218" y="15907"/>
                  </a:lnTo>
                  <a:lnTo>
                    <a:pt x="173033" y="24997"/>
                  </a:lnTo>
                  <a:lnTo>
                    <a:pt x="168488" y="47722"/>
                  </a:lnTo>
                  <a:lnTo>
                    <a:pt x="184395" y="63629"/>
                  </a:lnTo>
                  <a:lnTo>
                    <a:pt x="220755" y="74992"/>
                  </a:lnTo>
                  <a:lnTo>
                    <a:pt x="208749" y="82996"/>
                  </a:lnTo>
                  <a:lnTo>
                    <a:pt x="213612" y="84516"/>
                  </a:lnTo>
                  <a:lnTo>
                    <a:pt x="165890" y="116330"/>
                  </a:lnTo>
                  <a:lnTo>
                    <a:pt x="140865" y="144929"/>
                  </a:lnTo>
                  <a:lnTo>
                    <a:pt x="136674" y="165890"/>
                  </a:lnTo>
                  <a:lnTo>
                    <a:pt x="161671" y="209067"/>
                  </a:lnTo>
                  <a:lnTo>
                    <a:pt x="195758" y="256789"/>
                  </a:lnTo>
                  <a:lnTo>
                    <a:pt x="232117" y="284058"/>
                  </a:lnTo>
                  <a:lnTo>
                    <a:pt x="254842" y="311328"/>
                  </a:lnTo>
                  <a:lnTo>
                    <a:pt x="270749" y="381774"/>
                  </a:lnTo>
                  <a:lnTo>
                    <a:pt x="263932" y="449948"/>
                  </a:lnTo>
                  <a:lnTo>
                    <a:pt x="257265" y="454710"/>
                  </a:lnTo>
                  <a:lnTo>
                    <a:pt x="256789" y="459472"/>
                  </a:lnTo>
                  <a:lnTo>
                    <a:pt x="224974" y="482197"/>
                  </a:lnTo>
                  <a:lnTo>
                    <a:pt x="188615" y="509466"/>
                  </a:lnTo>
                  <a:lnTo>
                    <a:pt x="154528" y="541281"/>
                  </a:lnTo>
                  <a:lnTo>
                    <a:pt x="106806" y="573095"/>
                  </a:lnTo>
                  <a:lnTo>
                    <a:pt x="95444" y="545826"/>
                  </a:lnTo>
                  <a:lnTo>
                    <a:pt x="106806" y="525373"/>
                  </a:lnTo>
                  <a:lnTo>
                    <a:pt x="79536" y="502649"/>
                  </a:lnTo>
                  <a:lnTo>
                    <a:pt x="91144" y="496845"/>
                  </a:lnTo>
                  <a:lnTo>
                    <a:pt x="86679" y="493125"/>
                  </a:lnTo>
                  <a:lnTo>
                    <a:pt x="118494" y="477218"/>
                  </a:lnTo>
                  <a:lnTo>
                    <a:pt x="144427" y="477218"/>
                  </a:lnTo>
                  <a:lnTo>
                    <a:pt x="134075" y="459472"/>
                  </a:lnTo>
                  <a:lnTo>
                    <a:pt x="144260" y="455163"/>
                  </a:lnTo>
                  <a:lnTo>
                    <a:pt x="141218" y="449948"/>
                  </a:lnTo>
                  <a:lnTo>
                    <a:pt x="193876" y="427670"/>
                  </a:lnTo>
                  <a:lnTo>
                    <a:pt x="197704" y="391298"/>
                  </a:lnTo>
                  <a:lnTo>
                    <a:pt x="193160" y="364029"/>
                  </a:lnTo>
                  <a:lnTo>
                    <a:pt x="197704" y="325397"/>
                  </a:lnTo>
                  <a:lnTo>
                    <a:pt x="188615" y="298127"/>
                  </a:lnTo>
                  <a:lnTo>
                    <a:pt x="161345" y="273130"/>
                  </a:lnTo>
                  <a:lnTo>
                    <a:pt x="138620" y="239043"/>
                  </a:lnTo>
                  <a:lnTo>
                    <a:pt x="106806" y="191321"/>
                  </a:lnTo>
                  <a:lnTo>
                    <a:pt x="63629" y="170869"/>
                  </a:lnTo>
                  <a:lnTo>
                    <a:pt x="72387" y="162110"/>
                  </a:lnTo>
                  <a:lnTo>
                    <a:pt x="70772" y="161345"/>
                  </a:lnTo>
                  <a:lnTo>
                    <a:pt x="82134" y="149983"/>
                  </a:lnTo>
                  <a:lnTo>
                    <a:pt x="93582" y="143623"/>
                  </a:lnTo>
                  <a:lnTo>
                    <a:pt x="79536" y="109513"/>
                  </a:lnTo>
                  <a:lnTo>
                    <a:pt x="36359" y="109513"/>
                  </a:lnTo>
                  <a:lnTo>
                    <a:pt x="20452" y="77698"/>
                  </a:lnTo>
                  <a:lnTo>
                    <a:pt x="0" y="45884"/>
                  </a:lnTo>
                  <a:lnTo>
                    <a:pt x="9775" y="40453"/>
                  </a:lnTo>
                  <a:lnTo>
                    <a:pt x="7143" y="36360"/>
                  </a:lnTo>
                  <a:lnTo>
                    <a:pt x="27595" y="24997"/>
                  </a:lnTo>
                  <a:lnTo>
                    <a:pt x="54865" y="24997"/>
                  </a:lnTo>
                  <a:lnTo>
                    <a:pt x="93497" y="24997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3" name="Freeform 240">
              <a:extLst>
                <a:ext uri="{FF2B5EF4-FFF2-40B4-BE49-F238E27FC236}">
                  <a16:creationId xmlns:a16="http://schemas.microsoft.com/office/drawing/2014/main" id="{7344E4EC-D2BA-0B3C-3EC3-8D0C90EA4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934" y="2858047"/>
              <a:ext cx="16664" cy="39801"/>
            </a:xfrm>
            <a:custGeom>
              <a:avLst/>
              <a:gdLst>
                <a:gd name="connsiteX0" fmla="*/ 4545 w 22834"/>
                <a:gd name="connsiteY0" fmla="*/ 0 h 54539"/>
                <a:gd name="connsiteX1" fmla="*/ 6719 w 22834"/>
                <a:gd name="connsiteY1" fmla="*/ 1553 h 54539"/>
                <a:gd name="connsiteX2" fmla="*/ 6926 w 22834"/>
                <a:gd name="connsiteY2" fmla="*/ 0 h 54539"/>
                <a:gd name="connsiteX3" fmla="*/ 22834 w 22834"/>
                <a:gd name="connsiteY3" fmla="*/ 11362 h 54539"/>
                <a:gd name="connsiteX4" fmla="*/ 22834 w 22834"/>
                <a:gd name="connsiteY4" fmla="*/ 38632 h 54539"/>
                <a:gd name="connsiteX5" fmla="*/ 18289 w 22834"/>
                <a:gd name="connsiteY5" fmla="*/ 49994 h 54539"/>
                <a:gd name="connsiteX6" fmla="*/ 2381 w 22834"/>
                <a:gd name="connsiteY6" fmla="*/ 54539 h 54539"/>
                <a:gd name="connsiteX7" fmla="*/ 2381 w 22834"/>
                <a:gd name="connsiteY7" fmla="*/ 53859 h 54539"/>
                <a:gd name="connsiteX8" fmla="*/ 0 w 22834"/>
                <a:gd name="connsiteY8" fmla="*/ 54539 h 54539"/>
                <a:gd name="connsiteX9" fmla="*/ 0 w 22834"/>
                <a:gd name="connsiteY9" fmla="*/ 43177 h 54539"/>
                <a:gd name="connsiteX10" fmla="*/ 9090 w 22834"/>
                <a:gd name="connsiteY10" fmla="*/ 38632 h 54539"/>
                <a:gd name="connsiteX11" fmla="*/ 0 w 22834"/>
                <a:gd name="connsiteY11" fmla="*/ 34087 h 54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834" h="54539">
                  <a:moveTo>
                    <a:pt x="4545" y="0"/>
                  </a:moveTo>
                  <a:lnTo>
                    <a:pt x="6719" y="1553"/>
                  </a:lnTo>
                  <a:lnTo>
                    <a:pt x="6926" y="0"/>
                  </a:lnTo>
                  <a:lnTo>
                    <a:pt x="22834" y="11362"/>
                  </a:lnTo>
                  <a:lnTo>
                    <a:pt x="22834" y="38632"/>
                  </a:lnTo>
                  <a:lnTo>
                    <a:pt x="18289" y="49994"/>
                  </a:lnTo>
                  <a:lnTo>
                    <a:pt x="2381" y="54539"/>
                  </a:lnTo>
                  <a:lnTo>
                    <a:pt x="2381" y="53859"/>
                  </a:lnTo>
                  <a:lnTo>
                    <a:pt x="0" y="54539"/>
                  </a:lnTo>
                  <a:lnTo>
                    <a:pt x="0" y="43177"/>
                  </a:lnTo>
                  <a:lnTo>
                    <a:pt x="9090" y="38632"/>
                  </a:lnTo>
                  <a:lnTo>
                    <a:pt x="0" y="34087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4" name="Freeform 238">
              <a:extLst>
                <a:ext uri="{FF2B5EF4-FFF2-40B4-BE49-F238E27FC236}">
                  <a16:creationId xmlns:a16="http://schemas.microsoft.com/office/drawing/2014/main" id="{7A9F9264-774B-758E-A63F-A0A437C73E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9198" y="2833093"/>
              <a:ext cx="117984" cy="134567"/>
            </a:xfrm>
            <a:custGeom>
              <a:avLst/>
              <a:gdLst>
                <a:gd name="connsiteX0" fmla="*/ 138621 w 161671"/>
                <a:gd name="connsiteY0" fmla="*/ 0 h 184395"/>
                <a:gd name="connsiteX1" fmla="*/ 141471 w 161671"/>
                <a:gd name="connsiteY1" fmla="*/ 9774 h 184395"/>
                <a:gd name="connsiteX2" fmla="*/ 145764 w 161671"/>
                <a:gd name="connsiteY2" fmla="*/ 7143 h 184395"/>
                <a:gd name="connsiteX3" fmla="*/ 161671 w 161671"/>
                <a:gd name="connsiteY3" fmla="*/ 61682 h 184395"/>
                <a:gd name="connsiteX4" fmla="*/ 157126 w 161671"/>
                <a:gd name="connsiteY4" fmla="*/ 66227 h 184395"/>
                <a:gd name="connsiteX5" fmla="*/ 82135 w 161671"/>
                <a:gd name="connsiteY5" fmla="*/ 88952 h 184395"/>
                <a:gd name="connsiteX6" fmla="*/ 104227 w 161671"/>
                <a:gd name="connsiteY6" fmla="*/ 111044 h 184395"/>
                <a:gd name="connsiteX7" fmla="*/ 118494 w 161671"/>
                <a:gd name="connsiteY7" fmla="*/ 125311 h 184395"/>
                <a:gd name="connsiteX8" fmla="*/ 102587 w 161671"/>
                <a:gd name="connsiteY8" fmla="*/ 136673 h 184395"/>
                <a:gd name="connsiteX9" fmla="*/ 98042 w 161671"/>
                <a:gd name="connsiteY9" fmla="*/ 152581 h 184395"/>
                <a:gd name="connsiteX10" fmla="*/ 70772 w 161671"/>
                <a:gd name="connsiteY10" fmla="*/ 159398 h 184395"/>
                <a:gd name="connsiteX11" fmla="*/ 59410 w 161671"/>
                <a:gd name="connsiteY11" fmla="*/ 168488 h 184395"/>
                <a:gd name="connsiteX12" fmla="*/ 43503 w 161671"/>
                <a:gd name="connsiteY12" fmla="*/ 184395 h 184395"/>
                <a:gd name="connsiteX13" fmla="*/ 7143 w 161671"/>
                <a:gd name="connsiteY13" fmla="*/ 175305 h 184395"/>
                <a:gd name="connsiteX14" fmla="*/ 7143 w 161671"/>
                <a:gd name="connsiteY14" fmla="*/ 169948 h 184395"/>
                <a:gd name="connsiteX15" fmla="*/ 0 w 161671"/>
                <a:gd name="connsiteY15" fmla="*/ 168162 h 184395"/>
                <a:gd name="connsiteX16" fmla="*/ 0 w 161671"/>
                <a:gd name="connsiteY16" fmla="*/ 161345 h 184395"/>
                <a:gd name="connsiteX17" fmla="*/ 15908 w 161671"/>
                <a:gd name="connsiteY17" fmla="*/ 97716 h 184395"/>
                <a:gd name="connsiteX18" fmla="*/ 15908 w 161671"/>
                <a:gd name="connsiteY18" fmla="*/ 81809 h 184395"/>
                <a:gd name="connsiteX19" fmla="*/ 20452 w 161671"/>
                <a:gd name="connsiteY19" fmla="*/ 65902 h 184395"/>
                <a:gd name="connsiteX20" fmla="*/ 20452 w 161671"/>
                <a:gd name="connsiteY20" fmla="*/ 43177 h 184395"/>
                <a:gd name="connsiteX21" fmla="*/ 27270 w 161671"/>
                <a:gd name="connsiteY21" fmla="*/ 27270 h 184395"/>
                <a:gd name="connsiteX22" fmla="*/ 68174 w 161671"/>
                <a:gd name="connsiteY22" fmla="*/ 43177 h 184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61671" h="184395">
                  <a:moveTo>
                    <a:pt x="138621" y="0"/>
                  </a:moveTo>
                  <a:lnTo>
                    <a:pt x="141471" y="9774"/>
                  </a:lnTo>
                  <a:lnTo>
                    <a:pt x="145764" y="7143"/>
                  </a:lnTo>
                  <a:lnTo>
                    <a:pt x="161671" y="61682"/>
                  </a:lnTo>
                  <a:lnTo>
                    <a:pt x="157126" y="66227"/>
                  </a:lnTo>
                  <a:lnTo>
                    <a:pt x="82135" y="88952"/>
                  </a:lnTo>
                  <a:lnTo>
                    <a:pt x="104227" y="111044"/>
                  </a:lnTo>
                  <a:lnTo>
                    <a:pt x="118494" y="125311"/>
                  </a:lnTo>
                  <a:lnTo>
                    <a:pt x="102587" y="136673"/>
                  </a:lnTo>
                  <a:lnTo>
                    <a:pt x="98042" y="152581"/>
                  </a:lnTo>
                  <a:lnTo>
                    <a:pt x="70772" y="159398"/>
                  </a:lnTo>
                  <a:lnTo>
                    <a:pt x="59410" y="168488"/>
                  </a:lnTo>
                  <a:lnTo>
                    <a:pt x="43503" y="184395"/>
                  </a:lnTo>
                  <a:lnTo>
                    <a:pt x="7143" y="175305"/>
                  </a:lnTo>
                  <a:lnTo>
                    <a:pt x="7143" y="169948"/>
                  </a:lnTo>
                  <a:lnTo>
                    <a:pt x="0" y="168162"/>
                  </a:lnTo>
                  <a:lnTo>
                    <a:pt x="0" y="161345"/>
                  </a:lnTo>
                  <a:lnTo>
                    <a:pt x="15908" y="97716"/>
                  </a:lnTo>
                  <a:lnTo>
                    <a:pt x="15908" y="81809"/>
                  </a:lnTo>
                  <a:lnTo>
                    <a:pt x="20452" y="65902"/>
                  </a:lnTo>
                  <a:lnTo>
                    <a:pt x="20452" y="43177"/>
                  </a:lnTo>
                  <a:lnTo>
                    <a:pt x="27270" y="27270"/>
                  </a:lnTo>
                  <a:lnTo>
                    <a:pt x="68174" y="43177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5" name="Freeform 232">
              <a:extLst>
                <a:ext uri="{FF2B5EF4-FFF2-40B4-BE49-F238E27FC236}">
                  <a16:creationId xmlns:a16="http://schemas.microsoft.com/office/drawing/2014/main" id="{CFE1DA68-1C9D-0EDB-B82E-480278D7EE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5989" y="2796687"/>
              <a:ext cx="41539" cy="49910"/>
            </a:xfrm>
            <a:custGeom>
              <a:avLst/>
              <a:gdLst>
                <a:gd name="connsiteX0" fmla="*/ 31815 w 56920"/>
                <a:gd name="connsiteY0" fmla="*/ 0 h 68391"/>
                <a:gd name="connsiteX1" fmla="*/ 47722 w 56920"/>
                <a:gd name="connsiteY1" fmla="*/ 0 h 68391"/>
                <a:gd name="connsiteX2" fmla="*/ 49763 w 56920"/>
                <a:gd name="connsiteY2" fmla="*/ 4762 h 68391"/>
                <a:gd name="connsiteX3" fmla="*/ 50103 w 56920"/>
                <a:gd name="connsiteY3" fmla="*/ 4762 h 68391"/>
                <a:gd name="connsiteX4" fmla="*/ 56920 w 56920"/>
                <a:gd name="connsiteY4" fmla="*/ 20669 h 68391"/>
                <a:gd name="connsiteX5" fmla="*/ 41013 w 56920"/>
                <a:gd name="connsiteY5" fmla="*/ 36577 h 68391"/>
                <a:gd name="connsiteX6" fmla="*/ 29651 w 56920"/>
                <a:gd name="connsiteY6" fmla="*/ 57029 h 68391"/>
                <a:gd name="connsiteX7" fmla="*/ 18288 w 56920"/>
                <a:gd name="connsiteY7" fmla="*/ 63846 h 68391"/>
                <a:gd name="connsiteX8" fmla="*/ 13744 w 56920"/>
                <a:gd name="connsiteY8" fmla="*/ 68391 h 68391"/>
                <a:gd name="connsiteX9" fmla="*/ 2381 w 56920"/>
                <a:gd name="connsiteY9" fmla="*/ 68391 h 68391"/>
                <a:gd name="connsiteX10" fmla="*/ 4082 w 56920"/>
                <a:gd name="connsiteY10" fmla="*/ 63629 h 68391"/>
                <a:gd name="connsiteX11" fmla="*/ 0 w 56920"/>
                <a:gd name="connsiteY11" fmla="*/ 63629 h 68391"/>
                <a:gd name="connsiteX12" fmla="*/ 11363 w 56920"/>
                <a:gd name="connsiteY12" fmla="*/ 31815 h 68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920" h="68391">
                  <a:moveTo>
                    <a:pt x="31815" y="0"/>
                  </a:moveTo>
                  <a:lnTo>
                    <a:pt x="47722" y="0"/>
                  </a:lnTo>
                  <a:lnTo>
                    <a:pt x="49763" y="4762"/>
                  </a:lnTo>
                  <a:lnTo>
                    <a:pt x="50103" y="4762"/>
                  </a:lnTo>
                  <a:lnTo>
                    <a:pt x="56920" y="20669"/>
                  </a:lnTo>
                  <a:lnTo>
                    <a:pt x="41013" y="36577"/>
                  </a:lnTo>
                  <a:lnTo>
                    <a:pt x="29651" y="57029"/>
                  </a:lnTo>
                  <a:lnTo>
                    <a:pt x="18288" y="63846"/>
                  </a:lnTo>
                  <a:lnTo>
                    <a:pt x="13744" y="68391"/>
                  </a:lnTo>
                  <a:lnTo>
                    <a:pt x="2381" y="68391"/>
                  </a:lnTo>
                  <a:lnTo>
                    <a:pt x="4082" y="63629"/>
                  </a:lnTo>
                  <a:lnTo>
                    <a:pt x="0" y="63629"/>
                  </a:lnTo>
                  <a:lnTo>
                    <a:pt x="11363" y="31815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6" name="Freeform 230">
              <a:extLst>
                <a:ext uri="{FF2B5EF4-FFF2-40B4-BE49-F238E27FC236}">
                  <a16:creationId xmlns:a16="http://schemas.microsoft.com/office/drawing/2014/main" id="{01E1B23B-3919-BFD0-B100-B5F424AFED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2574" y="2703737"/>
              <a:ext cx="175790" cy="166078"/>
            </a:xfrm>
            <a:custGeom>
              <a:avLst/>
              <a:gdLst>
                <a:gd name="connsiteX0" fmla="*/ 240881 w 240881"/>
                <a:gd name="connsiteY0" fmla="*/ 0 h 227573"/>
                <a:gd name="connsiteX1" fmla="*/ 235354 w 240881"/>
                <a:gd name="connsiteY1" fmla="*/ 8598 h 227573"/>
                <a:gd name="connsiteX2" fmla="*/ 240881 w 240881"/>
                <a:gd name="connsiteY2" fmla="*/ 7143 h 227573"/>
                <a:gd name="connsiteX3" fmla="*/ 220429 w 240881"/>
                <a:gd name="connsiteY3" fmla="*/ 38958 h 227573"/>
                <a:gd name="connsiteX4" fmla="*/ 203599 w 240881"/>
                <a:gd name="connsiteY4" fmla="*/ 49476 h 227573"/>
                <a:gd name="connsiteX5" fmla="*/ 209067 w 240881"/>
                <a:gd name="connsiteY5" fmla="*/ 74992 h 227573"/>
                <a:gd name="connsiteX6" fmla="*/ 208184 w 240881"/>
                <a:gd name="connsiteY6" fmla="*/ 78017 h 227573"/>
                <a:gd name="connsiteX7" fmla="*/ 209067 w 240881"/>
                <a:gd name="connsiteY7" fmla="*/ 82135 h 227573"/>
                <a:gd name="connsiteX8" fmla="*/ 193160 w 240881"/>
                <a:gd name="connsiteY8" fmla="*/ 136674 h 227573"/>
                <a:gd name="connsiteX9" fmla="*/ 111351 w 240881"/>
                <a:gd name="connsiteY9" fmla="*/ 184396 h 227573"/>
                <a:gd name="connsiteX10" fmla="*/ 40905 w 240881"/>
                <a:gd name="connsiteY10" fmla="*/ 227573 h 227573"/>
                <a:gd name="connsiteX11" fmla="*/ 0 w 240881"/>
                <a:gd name="connsiteY11" fmla="*/ 211666 h 227573"/>
                <a:gd name="connsiteX12" fmla="*/ 4545 w 240881"/>
                <a:gd name="connsiteY12" fmla="*/ 207121 h 227573"/>
                <a:gd name="connsiteX13" fmla="*/ 4545 w 240881"/>
                <a:gd name="connsiteY13" fmla="*/ 206290 h 227573"/>
                <a:gd name="connsiteX14" fmla="*/ 0 w 240881"/>
                <a:gd name="connsiteY14" fmla="*/ 204523 h 227573"/>
                <a:gd name="connsiteX15" fmla="*/ 4545 w 240881"/>
                <a:gd name="connsiteY15" fmla="*/ 199978 h 227573"/>
                <a:gd name="connsiteX16" fmla="*/ 4545 w 240881"/>
                <a:gd name="connsiteY16" fmla="*/ 184396 h 227573"/>
                <a:gd name="connsiteX17" fmla="*/ 4545 w 240881"/>
                <a:gd name="connsiteY17" fmla="*/ 177253 h 227573"/>
                <a:gd name="connsiteX18" fmla="*/ 9090 w 240881"/>
                <a:gd name="connsiteY18" fmla="*/ 156801 h 227573"/>
                <a:gd name="connsiteX19" fmla="*/ 29460 w 240881"/>
                <a:gd name="connsiteY19" fmla="*/ 142542 h 227573"/>
                <a:gd name="connsiteX20" fmla="*/ 24997 w 240881"/>
                <a:gd name="connsiteY20" fmla="*/ 132129 h 227573"/>
                <a:gd name="connsiteX21" fmla="*/ 9090 w 240881"/>
                <a:gd name="connsiteY21" fmla="*/ 125312 h 227573"/>
                <a:gd name="connsiteX22" fmla="*/ 9090 w 240881"/>
                <a:gd name="connsiteY22" fmla="*/ 118169 h 227573"/>
                <a:gd name="connsiteX23" fmla="*/ 9090 w 240881"/>
                <a:gd name="connsiteY23" fmla="*/ 93497 h 227573"/>
                <a:gd name="connsiteX24" fmla="*/ 9090 w 240881"/>
                <a:gd name="connsiteY24" fmla="*/ 86354 h 227573"/>
                <a:gd name="connsiteX25" fmla="*/ 15907 w 240881"/>
                <a:gd name="connsiteY25" fmla="*/ 65902 h 227573"/>
                <a:gd name="connsiteX26" fmla="*/ 24997 w 240881"/>
                <a:gd name="connsiteY26" fmla="*/ 54540 h 227573"/>
                <a:gd name="connsiteX27" fmla="*/ 36360 w 240881"/>
                <a:gd name="connsiteY27" fmla="*/ 47722 h 227573"/>
                <a:gd name="connsiteX28" fmla="*/ 36360 w 240881"/>
                <a:gd name="connsiteY28" fmla="*/ 29868 h 227573"/>
                <a:gd name="connsiteX29" fmla="*/ 36360 w 240881"/>
                <a:gd name="connsiteY29" fmla="*/ 22725 h 227573"/>
                <a:gd name="connsiteX30" fmla="*/ 47722 w 240881"/>
                <a:gd name="connsiteY30" fmla="*/ 31815 h 227573"/>
                <a:gd name="connsiteX31" fmla="*/ 90899 w 240881"/>
                <a:gd name="connsiteY31" fmla="*/ 15907 h 227573"/>
                <a:gd name="connsiteX32" fmla="*/ 111351 w 240881"/>
                <a:gd name="connsiteY32" fmla="*/ 27270 h 227573"/>
                <a:gd name="connsiteX33" fmla="*/ 138620 w 240881"/>
                <a:gd name="connsiteY33" fmla="*/ 27270 h 227573"/>
                <a:gd name="connsiteX34" fmla="*/ 181797 w 240881"/>
                <a:gd name="connsiteY34" fmla="*/ 11362 h 227573"/>
                <a:gd name="connsiteX35" fmla="*/ 197704 w 240881"/>
                <a:gd name="connsiteY35" fmla="*/ 11362 h 22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40881" h="227573">
                  <a:moveTo>
                    <a:pt x="240881" y="0"/>
                  </a:moveTo>
                  <a:lnTo>
                    <a:pt x="235354" y="8598"/>
                  </a:lnTo>
                  <a:lnTo>
                    <a:pt x="240881" y="7143"/>
                  </a:lnTo>
                  <a:lnTo>
                    <a:pt x="220429" y="38958"/>
                  </a:lnTo>
                  <a:lnTo>
                    <a:pt x="203599" y="49476"/>
                  </a:lnTo>
                  <a:lnTo>
                    <a:pt x="209067" y="74992"/>
                  </a:lnTo>
                  <a:lnTo>
                    <a:pt x="208184" y="78017"/>
                  </a:lnTo>
                  <a:lnTo>
                    <a:pt x="209067" y="82135"/>
                  </a:lnTo>
                  <a:lnTo>
                    <a:pt x="193160" y="136674"/>
                  </a:lnTo>
                  <a:lnTo>
                    <a:pt x="111351" y="184396"/>
                  </a:lnTo>
                  <a:lnTo>
                    <a:pt x="40905" y="227573"/>
                  </a:lnTo>
                  <a:lnTo>
                    <a:pt x="0" y="211666"/>
                  </a:lnTo>
                  <a:lnTo>
                    <a:pt x="4545" y="207121"/>
                  </a:lnTo>
                  <a:lnTo>
                    <a:pt x="4545" y="206290"/>
                  </a:lnTo>
                  <a:lnTo>
                    <a:pt x="0" y="204523"/>
                  </a:lnTo>
                  <a:lnTo>
                    <a:pt x="4545" y="199978"/>
                  </a:lnTo>
                  <a:lnTo>
                    <a:pt x="4545" y="184396"/>
                  </a:lnTo>
                  <a:lnTo>
                    <a:pt x="4545" y="177253"/>
                  </a:lnTo>
                  <a:lnTo>
                    <a:pt x="9090" y="156801"/>
                  </a:lnTo>
                  <a:lnTo>
                    <a:pt x="29460" y="142542"/>
                  </a:lnTo>
                  <a:lnTo>
                    <a:pt x="24997" y="132129"/>
                  </a:lnTo>
                  <a:lnTo>
                    <a:pt x="9090" y="125312"/>
                  </a:lnTo>
                  <a:lnTo>
                    <a:pt x="9090" y="118169"/>
                  </a:lnTo>
                  <a:lnTo>
                    <a:pt x="9090" y="93497"/>
                  </a:lnTo>
                  <a:lnTo>
                    <a:pt x="9090" y="86354"/>
                  </a:lnTo>
                  <a:lnTo>
                    <a:pt x="15907" y="65902"/>
                  </a:lnTo>
                  <a:lnTo>
                    <a:pt x="24997" y="54540"/>
                  </a:lnTo>
                  <a:lnTo>
                    <a:pt x="36360" y="47722"/>
                  </a:lnTo>
                  <a:lnTo>
                    <a:pt x="36360" y="29868"/>
                  </a:lnTo>
                  <a:lnTo>
                    <a:pt x="36360" y="22725"/>
                  </a:lnTo>
                  <a:lnTo>
                    <a:pt x="47722" y="31815"/>
                  </a:lnTo>
                  <a:lnTo>
                    <a:pt x="90899" y="15907"/>
                  </a:lnTo>
                  <a:lnTo>
                    <a:pt x="111351" y="27270"/>
                  </a:lnTo>
                  <a:lnTo>
                    <a:pt x="138620" y="27270"/>
                  </a:lnTo>
                  <a:lnTo>
                    <a:pt x="181797" y="11362"/>
                  </a:lnTo>
                  <a:lnTo>
                    <a:pt x="197704" y="11362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7" name="Freeform 228">
              <a:extLst>
                <a:ext uri="{FF2B5EF4-FFF2-40B4-BE49-F238E27FC236}">
                  <a16:creationId xmlns:a16="http://schemas.microsoft.com/office/drawing/2014/main" id="{03B392A5-392C-DACB-D9B8-F5D0CBC89A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623" y="2700421"/>
              <a:ext cx="272373" cy="268739"/>
            </a:xfrm>
            <a:custGeom>
              <a:avLst/>
              <a:gdLst>
                <a:gd name="connsiteX0" fmla="*/ 145438 w 373227"/>
                <a:gd name="connsiteY0" fmla="*/ 0 h 368248"/>
                <a:gd name="connsiteX1" fmla="*/ 188615 w 373227"/>
                <a:gd name="connsiteY1" fmla="*/ 4545 h 368248"/>
                <a:gd name="connsiteX2" fmla="*/ 189875 w 373227"/>
                <a:gd name="connsiteY2" fmla="*/ 5806 h 368248"/>
                <a:gd name="connsiteX3" fmla="*/ 200520 w 373227"/>
                <a:gd name="connsiteY3" fmla="*/ 6926 h 368248"/>
                <a:gd name="connsiteX4" fmla="*/ 210583 w 373227"/>
                <a:gd name="connsiteY4" fmla="*/ 16989 h 368248"/>
                <a:gd name="connsiteX5" fmla="*/ 220429 w 373227"/>
                <a:gd name="connsiteY5" fmla="*/ 11362 h 368248"/>
                <a:gd name="connsiteX6" fmla="*/ 223628 w 373227"/>
                <a:gd name="connsiteY6" fmla="*/ 18719 h 368248"/>
                <a:gd name="connsiteX7" fmla="*/ 232334 w 373227"/>
                <a:gd name="connsiteY7" fmla="*/ 13743 h 368248"/>
                <a:gd name="connsiteX8" fmla="*/ 255059 w 373227"/>
                <a:gd name="connsiteY8" fmla="*/ 66010 h 368248"/>
                <a:gd name="connsiteX9" fmla="*/ 280056 w 373227"/>
                <a:gd name="connsiteY9" fmla="*/ 81917 h 368248"/>
                <a:gd name="connsiteX10" fmla="*/ 280056 w 373227"/>
                <a:gd name="connsiteY10" fmla="*/ 109187 h 368248"/>
                <a:gd name="connsiteX11" fmla="*/ 264149 w 373227"/>
                <a:gd name="connsiteY11" fmla="*/ 125094 h 368248"/>
                <a:gd name="connsiteX12" fmla="*/ 255059 w 373227"/>
                <a:gd name="connsiteY12" fmla="*/ 156909 h 368248"/>
                <a:gd name="connsiteX13" fmla="*/ 280056 w 373227"/>
                <a:gd name="connsiteY13" fmla="*/ 200086 h 368248"/>
                <a:gd name="connsiteX14" fmla="*/ 323233 w 373227"/>
                <a:gd name="connsiteY14" fmla="*/ 222810 h 368248"/>
                <a:gd name="connsiteX15" fmla="*/ 345958 w 373227"/>
                <a:gd name="connsiteY15" fmla="*/ 254625 h 368248"/>
                <a:gd name="connsiteX16" fmla="*/ 341413 w 373227"/>
                <a:gd name="connsiteY16" fmla="*/ 286439 h 368248"/>
                <a:gd name="connsiteX17" fmla="*/ 350503 w 373227"/>
                <a:gd name="connsiteY17" fmla="*/ 286439 h 368248"/>
                <a:gd name="connsiteX18" fmla="*/ 350503 w 373227"/>
                <a:gd name="connsiteY18" fmla="*/ 309164 h 368248"/>
                <a:gd name="connsiteX19" fmla="*/ 373227 w 373227"/>
                <a:gd name="connsiteY19" fmla="*/ 329616 h 368248"/>
                <a:gd name="connsiteX20" fmla="*/ 350503 w 373227"/>
                <a:gd name="connsiteY20" fmla="*/ 329616 h 368248"/>
                <a:gd name="connsiteX21" fmla="*/ 323233 w 373227"/>
                <a:gd name="connsiteY21" fmla="*/ 325071 h 368248"/>
                <a:gd name="connsiteX22" fmla="*/ 298236 w 373227"/>
                <a:gd name="connsiteY22" fmla="*/ 368248 h 368248"/>
                <a:gd name="connsiteX23" fmla="*/ 232334 w 373227"/>
                <a:gd name="connsiteY23" fmla="*/ 361431 h 368248"/>
                <a:gd name="connsiteX24" fmla="*/ 230653 w 373227"/>
                <a:gd name="connsiteY24" fmla="*/ 360107 h 368248"/>
                <a:gd name="connsiteX25" fmla="*/ 220429 w 373227"/>
                <a:gd name="connsiteY25" fmla="*/ 359050 h 368248"/>
                <a:gd name="connsiteX26" fmla="*/ 113624 w 373227"/>
                <a:gd name="connsiteY26" fmla="*/ 274969 h 368248"/>
                <a:gd name="connsiteX27" fmla="*/ 59084 w 373227"/>
                <a:gd name="connsiteY27" fmla="*/ 247699 h 368248"/>
                <a:gd name="connsiteX28" fmla="*/ 15908 w 373227"/>
                <a:gd name="connsiteY28" fmla="*/ 236337 h 368248"/>
                <a:gd name="connsiteX29" fmla="*/ 0 w 373227"/>
                <a:gd name="connsiteY29" fmla="*/ 181797 h 368248"/>
                <a:gd name="connsiteX30" fmla="*/ 81809 w 373227"/>
                <a:gd name="connsiteY30" fmla="*/ 134076 h 368248"/>
                <a:gd name="connsiteX31" fmla="*/ 97716 w 373227"/>
                <a:gd name="connsiteY31" fmla="*/ 79536 h 368248"/>
                <a:gd name="connsiteX32" fmla="*/ 90899 w 373227"/>
                <a:gd name="connsiteY32" fmla="*/ 47722 h 368248"/>
                <a:gd name="connsiteX33" fmla="*/ 113624 w 373227"/>
                <a:gd name="connsiteY33" fmla="*/ 36360 h 368248"/>
                <a:gd name="connsiteX34" fmla="*/ 129531 w 373227"/>
                <a:gd name="connsiteY34" fmla="*/ 11362 h 368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73227" h="368248">
                  <a:moveTo>
                    <a:pt x="145438" y="0"/>
                  </a:moveTo>
                  <a:lnTo>
                    <a:pt x="188615" y="4545"/>
                  </a:lnTo>
                  <a:lnTo>
                    <a:pt x="189875" y="5806"/>
                  </a:lnTo>
                  <a:lnTo>
                    <a:pt x="200520" y="6926"/>
                  </a:lnTo>
                  <a:lnTo>
                    <a:pt x="210583" y="16989"/>
                  </a:lnTo>
                  <a:lnTo>
                    <a:pt x="220429" y="11362"/>
                  </a:lnTo>
                  <a:lnTo>
                    <a:pt x="223628" y="18719"/>
                  </a:lnTo>
                  <a:lnTo>
                    <a:pt x="232334" y="13743"/>
                  </a:lnTo>
                  <a:lnTo>
                    <a:pt x="255059" y="66010"/>
                  </a:lnTo>
                  <a:lnTo>
                    <a:pt x="280056" y="81917"/>
                  </a:lnTo>
                  <a:lnTo>
                    <a:pt x="280056" y="109187"/>
                  </a:lnTo>
                  <a:lnTo>
                    <a:pt x="264149" y="125094"/>
                  </a:lnTo>
                  <a:lnTo>
                    <a:pt x="255059" y="156909"/>
                  </a:lnTo>
                  <a:lnTo>
                    <a:pt x="280056" y="200086"/>
                  </a:lnTo>
                  <a:lnTo>
                    <a:pt x="323233" y="222810"/>
                  </a:lnTo>
                  <a:lnTo>
                    <a:pt x="345958" y="254625"/>
                  </a:lnTo>
                  <a:lnTo>
                    <a:pt x="341413" y="286439"/>
                  </a:lnTo>
                  <a:lnTo>
                    <a:pt x="350503" y="286439"/>
                  </a:lnTo>
                  <a:lnTo>
                    <a:pt x="350503" y="309164"/>
                  </a:lnTo>
                  <a:lnTo>
                    <a:pt x="373227" y="329616"/>
                  </a:lnTo>
                  <a:lnTo>
                    <a:pt x="350503" y="329616"/>
                  </a:lnTo>
                  <a:lnTo>
                    <a:pt x="323233" y="325071"/>
                  </a:lnTo>
                  <a:lnTo>
                    <a:pt x="298236" y="368248"/>
                  </a:lnTo>
                  <a:lnTo>
                    <a:pt x="232334" y="361431"/>
                  </a:lnTo>
                  <a:lnTo>
                    <a:pt x="230653" y="360107"/>
                  </a:lnTo>
                  <a:lnTo>
                    <a:pt x="220429" y="359050"/>
                  </a:lnTo>
                  <a:lnTo>
                    <a:pt x="113624" y="274969"/>
                  </a:lnTo>
                  <a:lnTo>
                    <a:pt x="59084" y="247699"/>
                  </a:lnTo>
                  <a:lnTo>
                    <a:pt x="15908" y="236337"/>
                  </a:lnTo>
                  <a:lnTo>
                    <a:pt x="0" y="181797"/>
                  </a:lnTo>
                  <a:lnTo>
                    <a:pt x="81809" y="134076"/>
                  </a:lnTo>
                  <a:lnTo>
                    <a:pt x="97716" y="79536"/>
                  </a:lnTo>
                  <a:lnTo>
                    <a:pt x="90899" y="47722"/>
                  </a:lnTo>
                  <a:lnTo>
                    <a:pt x="113624" y="36360"/>
                  </a:lnTo>
                  <a:lnTo>
                    <a:pt x="129531" y="11362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8" name="Freeform 226">
              <a:extLst>
                <a:ext uri="{FF2B5EF4-FFF2-40B4-BE49-F238E27FC236}">
                  <a16:creationId xmlns:a16="http://schemas.microsoft.com/office/drawing/2014/main" id="{0D505ACD-430D-09DE-F2BE-E1110E977A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562" y="2617343"/>
              <a:ext cx="524529" cy="471302"/>
            </a:xfrm>
            <a:custGeom>
              <a:avLst/>
              <a:gdLst>
                <a:gd name="connsiteX0" fmla="*/ 20452 w 718750"/>
                <a:gd name="connsiteY0" fmla="*/ 0 h 645814"/>
                <a:gd name="connsiteX1" fmla="*/ 25871 w 718750"/>
                <a:gd name="connsiteY1" fmla="*/ 14450 h 645814"/>
                <a:gd name="connsiteX2" fmla="*/ 34738 w 718750"/>
                <a:gd name="connsiteY2" fmla="*/ 9524 h 645814"/>
                <a:gd name="connsiteX3" fmla="*/ 41556 w 718750"/>
                <a:gd name="connsiteY3" fmla="*/ 27704 h 645814"/>
                <a:gd name="connsiteX4" fmla="*/ 53845 w 718750"/>
                <a:gd name="connsiteY4" fmla="*/ 39993 h 645814"/>
                <a:gd name="connsiteX5" fmla="*/ 68174 w 718750"/>
                <a:gd name="connsiteY5" fmla="*/ 43177 h 645814"/>
                <a:gd name="connsiteX6" fmla="*/ 86354 w 718750"/>
                <a:gd name="connsiteY6" fmla="*/ 43177 h 645814"/>
                <a:gd name="connsiteX7" fmla="*/ 129531 w 718750"/>
                <a:gd name="connsiteY7" fmla="*/ 11362 h 645814"/>
                <a:gd name="connsiteX8" fmla="*/ 138621 w 718750"/>
                <a:gd name="connsiteY8" fmla="*/ 6818 h 645814"/>
                <a:gd name="connsiteX9" fmla="*/ 147393 w 718750"/>
                <a:gd name="connsiteY9" fmla="*/ 19099 h 645814"/>
                <a:gd name="connsiteX10" fmla="*/ 152907 w 718750"/>
                <a:gd name="connsiteY10" fmla="*/ 16342 h 645814"/>
                <a:gd name="connsiteX11" fmla="*/ 164269 w 718750"/>
                <a:gd name="connsiteY11" fmla="*/ 32249 h 645814"/>
                <a:gd name="connsiteX12" fmla="*/ 152907 w 718750"/>
                <a:gd name="connsiteY12" fmla="*/ 52701 h 645814"/>
                <a:gd name="connsiteX13" fmla="*/ 166107 w 718750"/>
                <a:gd name="connsiteY13" fmla="*/ 65902 h 645814"/>
                <a:gd name="connsiteX14" fmla="*/ 170435 w 718750"/>
                <a:gd name="connsiteY14" fmla="*/ 65902 h 645814"/>
                <a:gd name="connsiteX15" fmla="*/ 172840 w 718750"/>
                <a:gd name="connsiteY15" fmla="*/ 72634 h 645814"/>
                <a:gd name="connsiteX16" fmla="*/ 175631 w 718750"/>
                <a:gd name="connsiteY16" fmla="*/ 75426 h 645814"/>
                <a:gd name="connsiteX17" fmla="*/ 184721 w 718750"/>
                <a:gd name="connsiteY17" fmla="*/ 75426 h 645814"/>
                <a:gd name="connsiteX18" fmla="*/ 193959 w 718750"/>
                <a:gd name="connsiteY18" fmla="*/ 101293 h 645814"/>
                <a:gd name="connsiteX19" fmla="*/ 220429 w 718750"/>
                <a:gd name="connsiteY19" fmla="*/ 109078 h 645814"/>
                <a:gd name="connsiteX20" fmla="*/ 232104 w 718750"/>
                <a:gd name="connsiteY20" fmla="*/ 117834 h 645814"/>
                <a:gd name="connsiteX21" fmla="*/ 234715 w 718750"/>
                <a:gd name="connsiteY21" fmla="*/ 118602 h 645814"/>
                <a:gd name="connsiteX22" fmla="*/ 250024 w 718750"/>
                <a:gd name="connsiteY22" fmla="*/ 130084 h 645814"/>
                <a:gd name="connsiteX23" fmla="*/ 295421 w 718750"/>
                <a:gd name="connsiteY23" fmla="*/ 140893 h 645814"/>
                <a:gd name="connsiteX24" fmla="*/ 354505 w 718750"/>
                <a:gd name="connsiteY24" fmla="*/ 129531 h 645814"/>
                <a:gd name="connsiteX25" fmla="*/ 359050 w 718750"/>
                <a:gd name="connsiteY25" fmla="*/ 120441 h 645814"/>
                <a:gd name="connsiteX26" fmla="*/ 390864 w 718750"/>
                <a:gd name="connsiteY26" fmla="*/ 109078 h 645814"/>
                <a:gd name="connsiteX27" fmla="*/ 418134 w 718750"/>
                <a:gd name="connsiteY27" fmla="*/ 81809 h 645814"/>
                <a:gd name="connsiteX28" fmla="*/ 440858 w 718750"/>
                <a:gd name="connsiteY28" fmla="*/ 81809 h 645814"/>
                <a:gd name="connsiteX29" fmla="*/ 456766 w 718750"/>
                <a:gd name="connsiteY29" fmla="*/ 77264 h 645814"/>
                <a:gd name="connsiteX30" fmla="*/ 484035 w 718750"/>
                <a:gd name="connsiteY30" fmla="*/ 81809 h 645814"/>
                <a:gd name="connsiteX31" fmla="*/ 520395 w 718750"/>
                <a:gd name="connsiteY31" fmla="*/ 102261 h 645814"/>
                <a:gd name="connsiteX32" fmla="*/ 552209 w 718750"/>
                <a:gd name="connsiteY32" fmla="*/ 109078 h 645814"/>
                <a:gd name="connsiteX33" fmla="*/ 562503 w 718750"/>
                <a:gd name="connsiteY33" fmla="*/ 117747 h 645814"/>
                <a:gd name="connsiteX34" fmla="*/ 566495 w 718750"/>
                <a:gd name="connsiteY34" fmla="*/ 118602 h 645814"/>
                <a:gd name="connsiteX35" fmla="*/ 599619 w 718750"/>
                <a:gd name="connsiteY35" fmla="*/ 146496 h 645814"/>
                <a:gd name="connsiteX36" fmla="*/ 622655 w 718750"/>
                <a:gd name="connsiteY36" fmla="*/ 152255 h 645814"/>
                <a:gd name="connsiteX37" fmla="*/ 622655 w 718750"/>
                <a:gd name="connsiteY37" fmla="*/ 158208 h 645814"/>
                <a:gd name="connsiteX38" fmla="*/ 636941 w 718750"/>
                <a:gd name="connsiteY38" fmla="*/ 161779 h 645814"/>
                <a:gd name="connsiteX39" fmla="*/ 636941 w 718750"/>
                <a:gd name="connsiteY39" fmla="*/ 198139 h 645814"/>
                <a:gd name="connsiteX40" fmla="*/ 625579 w 718750"/>
                <a:gd name="connsiteY40" fmla="*/ 252678 h 645814"/>
                <a:gd name="connsiteX41" fmla="*/ 617355 w 718750"/>
                <a:gd name="connsiteY41" fmla="*/ 281462 h 645814"/>
                <a:gd name="connsiteX42" fmla="*/ 618111 w 718750"/>
                <a:gd name="connsiteY42" fmla="*/ 281786 h 645814"/>
                <a:gd name="connsiteX43" fmla="*/ 616572 w 718750"/>
                <a:gd name="connsiteY43" fmla="*/ 284204 h 645814"/>
                <a:gd name="connsiteX44" fmla="*/ 616489 w 718750"/>
                <a:gd name="connsiteY44" fmla="*/ 284492 h 645814"/>
                <a:gd name="connsiteX45" fmla="*/ 632397 w 718750"/>
                <a:gd name="connsiteY45" fmla="*/ 291310 h 645814"/>
                <a:gd name="connsiteX46" fmla="*/ 616489 w 718750"/>
                <a:gd name="connsiteY46" fmla="*/ 316307 h 645814"/>
                <a:gd name="connsiteX47" fmla="*/ 625579 w 718750"/>
                <a:gd name="connsiteY47" fmla="*/ 350394 h 645814"/>
                <a:gd name="connsiteX48" fmla="*/ 630655 w 718750"/>
                <a:gd name="connsiteY48" fmla="*/ 369003 h 645814"/>
                <a:gd name="connsiteX49" fmla="*/ 645380 w 718750"/>
                <a:gd name="connsiteY49" fmla="*/ 372684 h 645814"/>
                <a:gd name="connsiteX50" fmla="*/ 645380 w 718750"/>
                <a:gd name="connsiteY50" fmla="*/ 378637 h 645814"/>
                <a:gd name="connsiteX51" fmla="*/ 659666 w 718750"/>
                <a:gd name="connsiteY51" fmla="*/ 382208 h 645814"/>
                <a:gd name="connsiteX52" fmla="*/ 659666 w 718750"/>
                <a:gd name="connsiteY52" fmla="*/ 414023 h 645814"/>
                <a:gd name="connsiteX53" fmla="*/ 625579 w 718750"/>
                <a:gd name="connsiteY53" fmla="*/ 452655 h 645814"/>
                <a:gd name="connsiteX54" fmla="*/ 641486 w 718750"/>
                <a:gd name="connsiteY54" fmla="*/ 473107 h 645814"/>
                <a:gd name="connsiteX55" fmla="*/ 656585 w 718750"/>
                <a:gd name="connsiteY55" fmla="*/ 495754 h 645814"/>
                <a:gd name="connsiteX56" fmla="*/ 681740 w 718750"/>
                <a:gd name="connsiteY56" fmla="*/ 506760 h 645814"/>
                <a:gd name="connsiteX57" fmla="*/ 681740 w 718750"/>
                <a:gd name="connsiteY57" fmla="*/ 510034 h 645814"/>
                <a:gd name="connsiteX58" fmla="*/ 696026 w 718750"/>
                <a:gd name="connsiteY58" fmla="*/ 516284 h 645814"/>
                <a:gd name="connsiteX59" fmla="*/ 696026 w 718750"/>
                <a:gd name="connsiteY59" fmla="*/ 549473 h 645814"/>
                <a:gd name="connsiteX60" fmla="*/ 697647 w 718750"/>
                <a:gd name="connsiteY60" fmla="*/ 549937 h 645814"/>
                <a:gd name="connsiteX61" fmla="*/ 699652 w 718750"/>
                <a:gd name="connsiteY61" fmla="*/ 555952 h 645814"/>
                <a:gd name="connsiteX62" fmla="*/ 711933 w 718750"/>
                <a:gd name="connsiteY62" fmla="*/ 559461 h 645814"/>
                <a:gd name="connsiteX63" fmla="*/ 718750 w 718750"/>
                <a:gd name="connsiteY63" fmla="*/ 579913 h 645814"/>
                <a:gd name="connsiteX64" fmla="*/ 664211 w 718750"/>
                <a:gd name="connsiteY64" fmla="*/ 602637 h 645814"/>
                <a:gd name="connsiteX65" fmla="*/ 648304 w 718750"/>
                <a:gd name="connsiteY65" fmla="*/ 645814 h 645814"/>
                <a:gd name="connsiteX66" fmla="*/ 582402 w 718750"/>
                <a:gd name="connsiteY66" fmla="*/ 634452 h 645814"/>
                <a:gd name="connsiteX67" fmla="*/ 541498 w 718750"/>
                <a:gd name="connsiteY67" fmla="*/ 629907 h 645814"/>
                <a:gd name="connsiteX68" fmla="*/ 498321 w 718750"/>
                <a:gd name="connsiteY68" fmla="*/ 623090 h 645814"/>
                <a:gd name="connsiteX69" fmla="*/ 496685 w 718750"/>
                <a:gd name="connsiteY69" fmla="*/ 615563 h 645814"/>
                <a:gd name="connsiteX70" fmla="*/ 484035 w 718750"/>
                <a:gd name="connsiteY70" fmla="*/ 613566 h 645814"/>
                <a:gd name="connsiteX71" fmla="*/ 473891 w 718750"/>
                <a:gd name="connsiteY71" fmla="*/ 566903 h 645814"/>
                <a:gd name="connsiteX72" fmla="*/ 464234 w 718750"/>
                <a:gd name="connsiteY72" fmla="*/ 564006 h 645814"/>
                <a:gd name="connsiteX73" fmla="*/ 439237 w 718750"/>
                <a:gd name="connsiteY73" fmla="*/ 570823 h 645814"/>
                <a:gd name="connsiteX74" fmla="*/ 400605 w 718750"/>
                <a:gd name="connsiteY74" fmla="*/ 591275 h 645814"/>
                <a:gd name="connsiteX75" fmla="*/ 357428 w 718750"/>
                <a:gd name="connsiteY75" fmla="*/ 575368 h 645814"/>
                <a:gd name="connsiteX76" fmla="*/ 349017 w 718750"/>
                <a:gd name="connsiteY76" fmla="*/ 568008 h 645814"/>
                <a:gd name="connsiteX77" fmla="*/ 343142 w 718750"/>
                <a:gd name="connsiteY77" fmla="*/ 565844 h 645814"/>
                <a:gd name="connsiteX78" fmla="*/ 315945 w 718750"/>
                <a:gd name="connsiteY78" fmla="*/ 542046 h 645814"/>
                <a:gd name="connsiteX79" fmla="*/ 282437 w 718750"/>
                <a:gd name="connsiteY79" fmla="*/ 532191 h 645814"/>
                <a:gd name="connsiteX80" fmla="*/ 279100 w 718750"/>
                <a:gd name="connsiteY80" fmla="*/ 525887 h 645814"/>
                <a:gd name="connsiteX81" fmla="*/ 268151 w 718750"/>
                <a:gd name="connsiteY81" fmla="*/ 522667 h 645814"/>
                <a:gd name="connsiteX82" fmla="*/ 247699 w 718750"/>
                <a:gd name="connsiteY82" fmla="*/ 484035 h 645814"/>
                <a:gd name="connsiteX83" fmla="*/ 226679 w 718750"/>
                <a:gd name="connsiteY83" fmla="*/ 438493 h 645814"/>
                <a:gd name="connsiteX84" fmla="*/ 211991 w 718750"/>
                <a:gd name="connsiteY84" fmla="*/ 445837 h 645814"/>
                <a:gd name="connsiteX85" fmla="*/ 198947 w 718750"/>
                <a:gd name="connsiteY85" fmla="*/ 435692 h 645814"/>
                <a:gd name="connsiteX86" fmla="*/ 197705 w 718750"/>
                <a:gd name="connsiteY86" fmla="*/ 436313 h 645814"/>
                <a:gd name="connsiteX87" fmla="*/ 190645 w 718750"/>
                <a:gd name="connsiteY87" fmla="*/ 430823 h 645814"/>
                <a:gd name="connsiteX88" fmla="*/ 175631 w 718750"/>
                <a:gd name="connsiteY88" fmla="*/ 445837 h 645814"/>
                <a:gd name="connsiteX89" fmla="*/ 163100 w 718750"/>
                <a:gd name="connsiteY89" fmla="*/ 434559 h 645814"/>
                <a:gd name="connsiteX90" fmla="*/ 161345 w 718750"/>
                <a:gd name="connsiteY90" fmla="*/ 436313 h 645814"/>
                <a:gd name="connsiteX91" fmla="*/ 138621 w 718750"/>
                <a:gd name="connsiteY91" fmla="*/ 415861 h 645814"/>
                <a:gd name="connsiteX92" fmla="*/ 138621 w 718750"/>
                <a:gd name="connsiteY92" fmla="*/ 393136 h 645814"/>
                <a:gd name="connsiteX93" fmla="*/ 129531 w 718750"/>
                <a:gd name="connsiteY93" fmla="*/ 393136 h 645814"/>
                <a:gd name="connsiteX94" fmla="*/ 134076 w 718750"/>
                <a:gd name="connsiteY94" fmla="*/ 361322 h 645814"/>
                <a:gd name="connsiteX95" fmla="*/ 120129 w 718750"/>
                <a:gd name="connsiteY95" fmla="*/ 333429 h 645814"/>
                <a:gd name="connsiteX96" fmla="*/ 82460 w 718750"/>
                <a:gd name="connsiteY96" fmla="*/ 316307 h 645814"/>
                <a:gd name="connsiteX97" fmla="*/ 80079 w 718750"/>
                <a:gd name="connsiteY97" fmla="*/ 312194 h 645814"/>
                <a:gd name="connsiteX98" fmla="*/ 68174 w 718750"/>
                <a:gd name="connsiteY98" fmla="*/ 306783 h 645814"/>
                <a:gd name="connsiteX99" fmla="*/ 43177 w 718750"/>
                <a:gd name="connsiteY99" fmla="*/ 263606 h 645814"/>
                <a:gd name="connsiteX100" fmla="*/ 52267 w 718750"/>
                <a:gd name="connsiteY100" fmla="*/ 227247 h 645814"/>
                <a:gd name="connsiteX101" fmla="*/ 68174 w 718750"/>
                <a:gd name="connsiteY101" fmla="*/ 211339 h 645814"/>
                <a:gd name="connsiteX102" fmla="*/ 68174 w 718750"/>
                <a:gd name="connsiteY102" fmla="*/ 189048 h 645814"/>
                <a:gd name="connsiteX103" fmla="*/ 57463 w 718750"/>
                <a:gd name="connsiteY103" fmla="*/ 182231 h 645814"/>
                <a:gd name="connsiteX104" fmla="*/ 57203 w 718750"/>
                <a:gd name="connsiteY104" fmla="*/ 181633 h 645814"/>
                <a:gd name="connsiteX105" fmla="*/ 43177 w 718750"/>
                <a:gd name="connsiteY105" fmla="*/ 172707 h 645814"/>
                <a:gd name="connsiteX106" fmla="*/ 20452 w 718750"/>
                <a:gd name="connsiteY106" fmla="*/ 120441 h 645814"/>
                <a:gd name="connsiteX107" fmla="*/ 0 w 718750"/>
                <a:gd name="connsiteY107" fmla="*/ 81809 h 645814"/>
                <a:gd name="connsiteX108" fmla="*/ 4545 w 718750"/>
                <a:gd name="connsiteY108" fmla="*/ 65902 h 645814"/>
                <a:gd name="connsiteX109" fmla="*/ 0 w 718750"/>
                <a:gd name="connsiteY109" fmla="*/ 11362 h 645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718750" h="645814">
                  <a:moveTo>
                    <a:pt x="20452" y="0"/>
                  </a:moveTo>
                  <a:lnTo>
                    <a:pt x="25871" y="14450"/>
                  </a:lnTo>
                  <a:lnTo>
                    <a:pt x="34738" y="9524"/>
                  </a:lnTo>
                  <a:lnTo>
                    <a:pt x="41556" y="27704"/>
                  </a:lnTo>
                  <a:lnTo>
                    <a:pt x="53845" y="39993"/>
                  </a:lnTo>
                  <a:lnTo>
                    <a:pt x="68174" y="43177"/>
                  </a:lnTo>
                  <a:lnTo>
                    <a:pt x="86354" y="43177"/>
                  </a:lnTo>
                  <a:lnTo>
                    <a:pt x="129531" y="11362"/>
                  </a:lnTo>
                  <a:lnTo>
                    <a:pt x="138621" y="6818"/>
                  </a:lnTo>
                  <a:lnTo>
                    <a:pt x="147393" y="19099"/>
                  </a:lnTo>
                  <a:lnTo>
                    <a:pt x="152907" y="16342"/>
                  </a:lnTo>
                  <a:lnTo>
                    <a:pt x="164269" y="32249"/>
                  </a:lnTo>
                  <a:lnTo>
                    <a:pt x="152907" y="52701"/>
                  </a:lnTo>
                  <a:lnTo>
                    <a:pt x="166107" y="65902"/>
                  </a:lnTo>
                  <a:lnTo>
                    <a:pt x="170435" y="65902"/>
                  </a:lnTo>
                  <a:lnTo>
                    <a:pt x="172840" y="72634"/>
                  </a:lnTo>
                  <a:lnTo>
                    <a:pt x="175631" y="75426"/>
                  </a:lnTo>
                  <a:lnTo>
                    <a:pt x="184721" y="75426"/>
                  </a:lnTo>
                  <a:lnTo>
                    <a:pt x="193959" y="101293"/>
                  </a:lnTo>
                  <a:lnTo>
                    <a:pt x="220429" y="109078"/>
                  </a:lnTo>
                  <a:lnTo>
                    <a:pt x="232104" y="117834"/>
                  </a:lnTo>
                  <a:lnTo>
                    <a:pt x="234715" y="118602"/>
                  </a:lnTo>
                  <a:lnTo>
                    <a:pt x="250024" y="130084"/>
                  </a:lnTo>
                  <a:lnTo>
                    <a:pt x="295421" y="140893"/>
                  </a:lnTo>
                  <a:lnTo>
                    <a:pt x="354505" y="129531"/>
                  </a:lnTo>
                  <a:lnTo>
                    <a:pt x="359050" y="120441"/>
                  </a:lnTo>
                  <a:lnTo>
                    <a:pt x="390864" y="109078"/>
                  </a:lnTo>
                  <a:lnTo>
                    <a:pt x="418134" y="81809"/>
                  </a:lnTo>
                  <a:lnTo>
                    <a:pt x="440858" y="81809"/>
                  </a:lnTo>
                  <a:lnTo>
                    <a:pt x="456766" y="77264"/>
                  </a:lnTo>
                  <a:lnTo>
                    <a:pt x="484035" y="81809"/>
                  </a:lnTo>
                  <a:lnTo>
                    <a:pt x="520395" y="102261"/>
                  </a:lnTo>
                  <a:lnTo>
                    <a:pt x="552209" y="109078"/>
                  </a:lnTo>
                  <a:lnTo>
                    <a:pt x="562503" y="117747"/>
                  </a:lnTo>
                  <a:lnTo>
                    <a:pt x="566495" y="118602"/>
                  </a:lnTo>
                  <a:lnTo>
                    <a:pt x="599619" y="146496"/>
                  </a:lnTo>
                  <a:lnTo>
                    <a:pt x="622655" y="152255"/>
                  </a:lnTo>
                  <a:lnTo>
                    <a:pt x="622655" y="158208"/>
                  </a:lnTo>
                  <a:lnTo>
                    <a:pt x="636941" y="161779"/>
                  </a:lnTo>
                  <a:lnTo>
                    <a:pt x="636941" y="198139"/>
                  </a:lnTo>
                  <a:lnTo>
                    <a:pt x="625579" y="252678"/>
                  </a:lnTo>
                  <a:lnTo>
                    <a:pt x="617355" y="281462"/>
                  </a:lnTo>
                  <a:lnTo>
                    <a:pt x="618111" y="281786"/>
                  </a:lnTo>
                  <a:lnTo>
                    <a:pt x="616572" y="284204"/>
                  </a:lnTo>
                  <a:lnTo>
                    <a:pt x="616489" y="284492"/>
                  </a:lnTo>
                  <a:lnTo>
                    <a:pt x="632397" y="291310"/>
                  </a:lnTo>
                  <a:lnTo>
                    <a:pt x="616489" y="316307"/>
                  </a:lnTo>
                  <a:lnTo>
                    <a:pt x="625579" y="350394"/>
                  </a:lnTo>
                  <a:lnTo>
                    <a:pt x="630655" y="369003"/>
                  </a:lnTo>
                  <a:lnTo>
                    <a:pt x="645380" y="372684"/>
                  </a:lnTo>
                  <a:lnTo>
                    <a:pt x="645380" y="378637"/>
                  </a:lnTo>
                  <a:lnTo>
                    <a:pt x="659666" y="382208"/>
                  </a:lnTo>
                  <a:lnTo>
                    <a:pt x="659666" y="414023"/>
                  </a:lnTo>
                  <a:lnTo>
                    <a:pt x="625579" y="452655"/>
                  </a:lnTo>
                  <a:lnTo>
                    <a:pt x="641486" y="473107"/>
                  </a:lnTo>
                  <a:lnTo>
                    <a:pt x="656585" y="495754"/>
                  </a:lnTo>
                  <a:lnTo>
                    <a:pt x="681740" y="506760"/>
                  </a:lnTo>
                  <a:lnTo>
                    <a:pt x="681740" y="510034"/>
                  </a:lnTo>
                  <a:lnTo>
                    <a:pt x="696026" y="516284"/>
                  </a:lnTo>
                  <a:lnTo>
                    <a:pt x="696026" y="549473"/>
                  </a:lnTo>
                  <a:lnTo>
                    <a:pt x="697647" y="549937"/>
                  </a:lnTo>
                  <a:lnTo>
                    <a:pt x="699652" y="555952"/>
                  </a:lnTo>
                  <a:lnTo>
                    <a:pt x="711933" y="559461"/>
                  </a:lnTo>
                  <a:lnTo>
                    <a:pt x="718750" y="579913"/>
                  </a:lnTo>
                  <a:lnTo>
                    <a:pt x="664211" y="602637"/>
                  </a:lnTo>
                  <a:lnTo>
                    <a:pt x="648304" y="645814"/>
                  </a:lnTo>
                  <a:lnTo>
                    <a:pt x="582402" y="634452"/>
                  </a:lnTo>
                  <a:lnTo>
                    <a:pt x="541498" y="629907"/>
                  </a:lnTo>
                  <a:lnTo>
                    <a:pt x="498321" y="623090"/>
                  </a:lnTo>
                  <a:lnTo>
                    <a:pt x="496685" y="615563"/>
                  </a:lnTo>
                  <a:lnTo>
                    <a:pt x="484035" y="613566"/>
                  </a:lnTo>
                  <a:lnTo>
                    <a:pt x="473891" y="566903"/>
                  </a:lnTo>
                  <a:lnTo>
                    <a:pt x="464234" y="564006"/>
                  </a:lnTo>
                  <a:lnTo>
                    <a:pt x="439237" y="570823"/>
                  </a:lnTo>
                  <a:lnTo>
                    <a:pt x="400605" y="591275"/>
                  </a:lnTo>
                  <a:lnTo>
                    <a:pt x="357428" y="575368"/>
                  </a:lnTo>
                  <a:lnTo>
                    <a:pt x="349017" y="568008"/>
                  </a:lnTo>
                  <a:lnTo>
                    <a:pt x="343142" y="565844"/>
                  </a:lnTo>
                  <a:lnTo>
                    <a:pt x="315945" y="542046"/>
                  </a:lnTo>
                  <a:lnTo>
                    <a:pt x="282437" y="532191"/>
                  </a:lnTo>
                  <a:lnTo>
                    <a:pt x="279100" y="525887"/>
                  </a:lnTo>
                  <a:lnTo>
                    <a:pt x="268151" y="522667"/>
                  </a:lnTo>
                  <a:lnTo>
                    <a:pt x="247699" y="484035"/>
                  </a:lnTo>
                  <a:lnTo>
                    <a:pt x="226679" y="438493"/>
                  </a:lnTo>
                  <a:lnTo>
                    <a:pt x="211991" y="445837"/>
                  </a:lnTo>
                  <a:lnTo>
                    <a:pt x="198947" y="435692"/>
                  </a:lnTo>
                  <a:lnTo>
                    <a:pt x="197705" y="436313"/>
                  </a:lnTo>
                  <a:lnTo>
                    <a:pt x="190645" y="430823"/>
                  </a:lnTo>
                  <a:lnTo>
                    <a:pt x="175631" y="445837"/>
                  </a:lnTo>
                  <a:lnTo>
                    <a:pt x="163100" y="434559"/>
                  </a:lnTo>
                  <a:lnTo>
                    <a:pt x="161345" y="436313"/>
                  </a:lnTo>
                  <a:lnTo>
                    <a:pt x="138621" y="415861"/>
                  </a:lnTo>
                  <a:lnTo>
                    <a:pt x="138621" y="393136"/>
                  </a:lnTo>
                  <a:lnTo>
                    <a:pt x="129531" y="393136"/>
                  </a:lnTo>
                  <a:lnTo>
                    <a:pt x="134076" y="361322"/>
                  </a:lnTo>
                  <a:lnTo>
                    <a:pt x="120129" y="333429"/>
                  </a:lnTo>
                  <a:lnTo>
                    <a:pt x="82460" y="316307"/>
                  </a:lnTo>
                  <a:lnTo>
                    <a:pt x="80079" y="312194"/>
                  </a:lnTo>
                  <a:lnTo>
                    <a:pt x="68174" y="306783"/>
                  </a:lnTo>
                  <a:lnTo>
                    <a:pt x="43177" y="263606"/>
                  </a:lnTo>
                  <a:lnTo>
                    <a:pt x="52267" y="227247"/>
                  </a:lnTo>
                  <a:lnTo>
                    <a:pt x="68174" y="211339"/>
                  </a:lnTo>
                  <a:lnTo>
                    <a:pt x="68174" y="189048"/>
                  </a:lnTo>
                  <a:lnTo>
                    <a:pt x="57463" y="182231"/>
                  </a:lnTo>
                  <a:lnTo>
                    <a:pt x="57203" y="181633"/>
                  </a:lnTo>
                  <a:lnTo>
                    <a:pt x="43177" y="172707"/>
                  </a:lnTo>
                  <a:lnTo>
                    <a:pt x="20452" y="120441"/>
                  </a:lnTo>
                  <a:lnTo>
                    <a:pt x="0" y="81809"/>
                  </a:lnTo>
                  <a:lnTo>
                    <a:pt x="4545" y="65902"/>
                  </a:lnTo>
                  <a:lnTo>
                    <a:pt x="0" y="11362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9" name="Freeform 22">
              <a:extLst>
                <a:ext uri="{FF2B5EF4-FFF2-40B4-BE49-F238E27FC236}">
                  <a16:creationId xmlns:a16="http://schemas.microsoft.com/office/drawing/2014/main" id="{EA5EF936-C44A-F6EB-69F4-F721D851B8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24700" y="2547927"/>
              <a:ext cx="149256" cy="126038"/>
            </a:xfrm>
            <a:custGeom>
              <a:avLst/>
              <a:gdLst>
                <a:gd name="T0" fmla="*/ 3 w 90"/>
                <a:gd name="T1" fmla="*/ 45 h 76"/>
                <a:gd name="T2" fmla="*/ 3 w 90"/>
                <a:gd name="T3" fmla="*/ 45 h 76"/>
                <a:gd name="T4" fmla="*/ 7 w 90"/>
                <a:gd name="T5" fmla="*/ 50 h 76"/>
                <a:gd name="T6" fmla="*/ 17 w 90"/>
                <a:gd name="T7" fmla="*/ 50 h 76"/>
                <a:gd name="T8" fmla="*/ 14 w 90"/>
                <a:gd name="T9" fmla="*/ 55 h 76"/>
                <a:gd name="T10" fmla="*/ 21 w 90"/>
                <a:gd name="T11" fmla="*/ 67 h 76"/>
                <a:gd name="T12" fmla="*/ 10 w 90"/>
                <a:gd name="T13" fmla="*/ 64 h 76"/>
                <a:gd name="T14" fmla="*/ 3 w 90"/>
                <a:gd name="T15" fmla="*/ 53 h 76"/>
                <a:gd name="T16" fmla="*/ 0 w 90"/>
                <a:gd name="T17" fmla="*/ 45 h 76"/>
                <a:gd name="T18" fmla="*/ 3 w 90"/>
                <a:gd name="T19" fmla="*/ 45 h 76"/>
                <a:gd name="T20" fmla="*/ 43 w 90"/>
                <a:gd name="T21" fmla="*/ 12 h 76"/>
                <a:gd name="T22" fmla="*/ 43 w 90"/>
                <a:gd name="T23" fmla="*/ 12 h 76"/>
                <a:gd name="T24" fmla="*/ 50 w 90"/>
                <a:gd name="T25" fmla="*/ 15 h 76"/>
                <a:gd name="T26" fmla="*/ 52 w 90"/>
                <a:gd name="T27" fmla="*/ 10 h 76"/>
                <a:gd name="T28" fmla="*/ 62 w 90"/>
                <a:gd name="T29" fmla="*/ 0 h 76"/>
                <a:gd name="T30" fmla="*/ 69 w 90"/>
                <a:gd name="T31" fmla="*/ 12 h 76"/>
                <a:gd name="T32" fmla="*/ 78 w 90"/>
                <a:gd name="T33" fmla="*/ 29 h 76"/>
                <a:gd name="T34" fmla="*/ 85 w 90"/>
                <a:gd name="T35" fmla="*/ 29 h 76"/>
                <a:gd name="T36" fmla="*/ 90 w 90"/>
                <a:gd name="T37" fmla="*/ 34 h 76"/>
                <a:gd name="T38" fmla="*/ 78 w 90"/>
                <a:gd name="T39" fmla="*/ 36 h 76"/>
                <a:gd name="T40" fmla="*/ 74 w 90"/>
                <a:gd name="T41" fmla="*/ 53 h 76"/>
                <a:gd name="T42" fmla="*/ 71 w 90"/>
                <a:gd name="T43" fmla="*/ 60 h 76"/>
                <a:gd name="T44" fmla="*/ 66 w 90"/>
                <a:gd name="T45" fmla="*/ 64 h 76"/>
                <a:gd name="T46" fmla="*/ 66 w 90"/>
                <a:gd name="T47" fmla="*/ 74 h 76"/>
                <a:gd name="T48" fmla="*/ 62 w 90"/>
                <a:gd name="T49" fmla="*/ 76 h 76"/>
                <a:gd name="T50" fmla="*/ 52 w 90"/>
                <a:gd name="T51" fmla="*/ 64 h 76"/>
                <a:gd name="T52" fmla="*/ 57 w 90"/>
                <a:gd name="T53" fmla="*/ 55 h 76"/>
                <a:gd name="T54" fmla="*/ 52 w 90"/>
                <a:gd name="T55" fmla="*/ 48 h 76"/>
                <a:gd name="T56" fmla="*/ 48 w 90"/>
                <a:gd name="T57" fmla="*/ 50 h 76"/>
                <a:gd name="T58" fmla="*/ 29 w 90"/>
                <a:gd name="T59" fmla="*/ 64 h 76"/>
                <a:gd name="T60" fmla="*/ 29 w 90"/>
                <a:gd name="T61" fmla="*/ 50 h 76"/>
                <a:gd name="T62" fmla="*/ 19 w 90"/>
                <a:gd name="T63" fmla="*/ 48 h 76"/>
                <a:gd name="T64" fmla="*/ 14 w 90"/>
                <a:gd name="T65" fmla="*/ 41 h 76"/>
                <a:gd name="T66" fmla="*/ 19 w 90"/>
                <a:gd name="T67" fmla="*/ 36 h 76"/>
                <a:gd name="T68" fmla="*/ 10 w 90"/>
                <a:gd name="T69" fmla="*/ 29 h 76"/>
                <a:gd name="T70" fmla="*/ 12 w 90"/>
                <a:gd name="T71" fmla="*/ 22 h 76"/>
                <a:gd name="T72" fmla="*/ 5 w 90"/>
                <a:gd name="T73" fmla="*/ 19 h 76"/>
                <a:gd name="T74" fmla="*/ 3 w 90"/>
                <a:gd name="T75" fmla="*/ 12 h 76"/>
                <a:gd name="T76" fmla="*/ 7 w 90"/>
                <a:gd name="T77" fmla="*/ 10 h 76"/>
                <a:gd name="T78" fmla="*/ 19 w 90"/>
                <a:gd name="T79" fmla="*/ 15 h 76"/>
                <a:gd name="T80" fmla="*/ 29 w 90"/>
                <a:gd name="T81" fmla="*/ 17 h 76"/>
                <a:gd name="T82" fmla="*/ 31 w 90"/>
                <a:gd name="T83" fmla="*/ 15 h 76"/>
                <a:gd name="T84" fmla="*/ 21 w 90"/>
                <a:gd name="T85" fmla="*/ 3 h 76"/>
                <a:gd name="T86" fmla="*/ 26 w 90"/>
                <a:gd name="T87" fmla="*/ 0 h 76"/>
                <a:gd name="T88" fmla="*/ 31 w 90"/>
                <a:gd name="T89" fmla="*/ 0 h 76"/>
                <a:gd name="T90" fmla="*/ 43 w 90"/>
                <a:gd name="T91" fmla="*/ 1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0" h="76">
                  <a:moveTo>
                    <a:pt x="3" y="45"/>
                  </a:moveTo>
                  <a:lnTo>
                    <a:pt x="3" y="45"/>
                  </a:lnTo>
                  <a:lnTo>
                    <a:pt x="7" y="50"/>
                  </a:lnTo>
                  <a:lnTo>
                    <a:pt x="17" y="50"/>
                  </a:lnTo>
                  <a:lnTo>
                    <a:pt x="14" y="55"/>
                  </a:lnTo>
                  <a:lnTo>
                    <a:pt x="21" y="67"/>
                  </a:lnTo>
                  <a:lnTo>
                    <a:pt x="10" y="64"/>
                  </a:lnTo>
                  <a:lnTo>
                    <a:pt x="3" y="53"/>
                  </a:lnTo>
                  <a:lnTo>
                    <a:pt x="0" y="45"/>
                  </a:lnTo>
                  <a:lnTo>
                    <a:pt x="3" y="45"/>
                  </a:lnTo>
                  <a:close/>
                  <a:moveTo>
                    <a:pt x="43" y="12"/>
                  </a:moveTo>
                  <a:lnTo>
                    <a:pt x="43" y="12"/>
                  </a:lnTo>
                  <a:lnTo>
                    <a:pt x="50" y="15"/>
                  </a:lnTo>
                  <a:lnTo>
                    <a:pt x="52" y="10"/>
                  </a:lnTo>
                  <a:lnTo>
                    <a:pt x="62" y="0"/>
                  </a:lnTo>
                  <a:lnTo>
                    <a:pt x="69" y="12"/>
                  </a:lnTo>
                  <a:lnTo>
                    <a:pt x="78" y="29"/>
                  </a:lnTo>
                  <a:lnTo>
                    <a:pt x="85" y="29"/>
                  </a:lnTo>
                  <a:lnTo>
                    <a:pt x="90" y="34"/>
                  </a:lnTo>
                  <a:lnTo>
                    <a:pt x="78" y="36"/>
                  </a:lnTo>
                  <a:lnTo>
                    <a:pt x="74" y="53"/>
                  </a:lnTo>
                  <a:lnTo>
                    <a:pt x="71" y="60"/>
                  </a:lnTo>
                  <a:lnTo>
                    <a:pt x="66" y="64"/>
                  </a:lnTo>
                  <a:lnTo>
                    <a:pt x="66" y="74"/>
                  </a:lnTo>
                  <a:lnTo>
                    <a:pt x="62" y="76"/>
                  </a:lnTo>
                  <a:lnTo>
                    <a:pt x="52" y="64"/>
                  </a:lnTo>
                  <a:lnTo>
                    <a:pt x="57" y="55"/>
                  </a:lnTo>
                  <a:lnTo>
                    <a:pt x="52" y="48"/>
                  </a:lnTo>
                  <a:lnTo>
                    <a:pt x="48" y="50"/>
                  </a:lnTo>
                  <a:lnTo>
                    <a:pt x="29" y="64"/>
                  </a:lnTo>
                  <a:lnTo>
                    <a:pt x="29" y="50"/>
                  </a:lnTo>
                  <a:lnTo>
                    <a:pt x="19" y="48"/>
                  </a:lnTo>
                  <a:lnTo>
                    <a:pt x="14" y="41"/>
                  </a:lnTo>
                  <a:lnTo>
                    <a:pt x="19" y="36"/>
                  </a:lnTo>
                  <a:lnTo>
                    <a:pt x="10" y="29"/>
                  </a:lnTo>
                  <a:lnTo>
                    <a:pt x="12" y="22"/>
                  </a:lnTo>
                  <a:lnTo>
                    <a:pt x="5" y="19"/>
                  </a:lnTo>
                  <a:lnTo>
                    <a:pt x="3" y="12"/>
                  </a:lnTo>
                  <a:lnTo>
                    <a:pt x="7" y="10"/>
                  </a:lnTo>
                  <a:lnTo>
                    <a:pt x="19" y="15"/>
                  </a:lnTo>
                  <a:lnTo>
                    <a:pt x="29" y="17"/>
                  </a:lnTo>
                  <a:lnTo>
                    <a:pt x="31" y="15"/>
                  </a:lnTo>
                  <a:lnTo>
                    <a:pt x="21" y="3"/>
                  </a:lnTo>
                  <a:lnTo>
                    <a:pt x="26" y="0"/>
                  </a:lnTo>
                  <a:lnTo>
                    <a:pt x="31" y="0"/>
                  </a:lnTo>
                  <a:lnTo>
                    <a:pt x="43" y="12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0" name="Freeform 225">
              <a:extLst>
                <a:ext uri="{FF2B5EF4-FFF2-40B4-BE49-F238E27FC236}">
                  <a16:creationId xmlns:a16="http://schemas.microsoft.com/office/drawing/2014/main" id="{626837A8-B596-296C-96D2-783E732741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9715" y="2566090"/>
              <a:ext cx="88291" cy="91449"/>
            </a:xfrm>
            <a:custGeom>
              <a:avLst/>
              <a:gdLst>
                <a:gd name="connsiteX0" fmla="*/ 84498 w 120983"/>
                <a:gd name="connsiteY0" fmla="*/ 86354 h 125311"/>
                <a:gd name="connsiteX1" fmla="*/ 86354 w 120983"/>
                <a:gd name="connsiteY1" fmla="*/ 88952 h 125311"/>
                <a:gd name="connsiteX2" fmla="*/ 91533 w 120983"/>
                <a:gd name="connsiteY2" fmla="*/ 89988 h 125311"/>
                <a:gd name="connsiteX3" fmla="*/ 93714 w 120983"/>
                <a:gd name="connsiteY3" fmla="*/ 86354 h 125311"/>
                <a:gd name="connsiteX4" fmla="*/ 61899 w 120983"/>
                <a:gd name="connsiteY4" fmla="*/ 0 h 125311"/>
                <a:gd name="connsiteX5" fmla="*/ 70989 w 120983"/>
                <a:gd name="connsiteY5" fmla="*/ 15907 h 125311"/>
                <a:gd name="connsiteX6" fmla="*/ 82351 w 120983"/>
                <a:gd name="connsiteY6" fmla="*/ 22725 h 125311"/>
                <a:gd name="connsiteX7" fmla="*/ 77807 w 120983"/>
                <a:gd name="connsiteY7" fmla="*/ 38632 h 125311"/>
                <a:gd name="connsiteX8" fmla="*/ 98259 w 120983"/>
                <a:gd name="connsiteY8" fmla="*/ 49994 h 125311"/>
                <a:gd name="connsiteX9" fmla="*/ 86896 w 120983"/>
                <a:gd name="connsiteY9" fmla="*/ 65902 h 125311"/>
                <a:gd name="connsiteX10" fmla="*/ 98259 w 120983"/>
                <a:gd name="connsiteY10" fmla="*/ 81809 h 125311"/>
                <a:gd name="connsiteX11" fmla="*/ 120983 w 120983"/>
                <a:gd name="connsiteY11" fmla="*/ 86354 h 125311"/>
                <a:gd name="connsiteX12" fmla="*/ 120983 w 120983"/>
                <a:gd name="connsiteY12" fmla="*/ 118168 h 125311"/>
                <a:gd name="connsiteX13" fmla="*/ 109078 w 120983"/>
                <a:gd name="connsiteY13" fmla="*/ 118168 h 125311"/>
                <a:gd name="connsiteX14" fmla="*/ 109078 w 120983"/>
                <a:gd name="connsiteY14" fmla="*/ 125311 h 125311"/>
                <a:gd name="connsiteX15" fmla="*/ 90899 w 120983"/>
                <a:gd name="connsiteY15" fmla="*/ 125311 h 125311"/>
                <a:gd name="connsiteX16" fmla="*/ 74991 w 120983"/>
                <a:gd name="connsiteY16" fmla="*/ 104859 h 125311"/>
                <a:gd name="connsiteX17" fmla="*/ 81809 w 120983"/>
                <a:gd name="connsiteY17" fmla="*/ 93497 h 125311"/>
                <a:gd name="connsiteX18" fmla="*/ 65902 w 120983"/>
                <a:gd name="connsiteY18" fmla="*/ 93497 h 125311"/>
                <a:gd name="connsiteX19" fmla="*/ 54539 w 120983"/>
                <a:gd name="connsiteY19" fmla="*/ 82134 h 125311"/>
                <a:gd name="connsiteX20" fmla="*/ 43177 w 120983"/>
                <a:gd name="connsiteY20" fmla="*/ 82134 h 125311"/>
                <a:gd name="connsiteX21" fmla="*/ 31815 w 120983"/>
                <a:gd name="connsiteY21" fmla="*/ 66227 h 125311"/>
                <a:gd name="connsiteX22" fmla="*/ 0 w 120983"/>
                <a:gd name="connsiteY22" fmla="*/ 57137 h 125311"/>
                <a:gd name="connsiteX23" fmla="*/ 6818 w 120983"/>
                <a:gd name="connsiteY23" fmla="*/ 34413 h 125311"/>
                <a:gd name="connsiteX24" fmla="*/ 0 w 120983"/>
                <a:gd name="connsiteY24" fmla="*/ 18505 h 125311"/>
                <a:gd name="connsiteX25" fmla="*/ 13638 w 120983"/>
                <a:gd name="connsiteY25" fmla="*/ 15406 h 125311"/>
                <a:gd name="connsiteX26" fmla="*/ 11905 w 120983"/>
                <a:gd name="connsiteY26" fmla="*/ 11362 h 125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20983" h="125311">
                  <a:moveTo>
                    <a:pt x="84498" y="86354"/>
                  </a:moveTo>
                  <a:lnTo>
                    <a:pt x="86354" y="88952"/>
                  </a:lnTo>
                  <a:lnTo>
                    <a:pt x="91533" y="89988"/>
                  </a:lnTo>
                  <a:lnTo>
                    <a:pt x="93714" y="86354"/>
                  </a:lnTo>
                  <a:close/>
                  <a:moveTo>
                    <a:pt x="61899" y="0"/>
                  </a:moveTo>
                  <a:lnTo>
                    <a:pt x="70989" y="15907"/>
                  </a:lnTo>
                  <a:lnTo>
                    <a:pt x="82351" y="22725"/>
                  </a:lnTo>
                  <a:lnTo>
                    <a:pt x="77807" y="38632"/>
                  </a:lnTo>
                  <a:lnTo>
                    <a:pt x="98259" y="49994"/>
                  </a:lnTo>
                  <a:lnTo>
                    <a:pt x="86896" y="65902"/>
                  </a:lnTo>
                  <a:lnTo>
                    <a:pt x="98259" y="81809"/>
                  </a:lnTo>
                  <a:lnTo>
                    <a:pt x="120983" y="86354"/>
                  </a:lnTo>
                  <a:lnTo>
                    <a:pt x="120983" y="118168"/>
                  </a:lnTo>
                  <a:lnTo>
                    <a:pt x="109078" y="118168"/>
                  </a:lnTo>
                  <a:lnTo>
                    <a:pt x="109078" y="125311"/>
                  </a:lnTo>
                  <a:lnTo>
                    <a:pt x="90899" y="125311"/>
                  </a:lnTo>
                  <a:lnTo>
                    <a:pt x="74991" y="104859"/>
                  </a:lnTo>
                  <a:lnTo>
                    <a:pt x="81809" y="93497"/>
                  </a:lnTo>
                  <a:lnTo>
                    <a:pt x="65902" y="93497"/>
                  </a:lnTo>
                  <a:lnTo>
                    <a:pt x="54539" y="82134"/>
                  </a:lnTo>
                  <a:lnTo>
                    <a:pt x="43177" y="82134"/>
                  </a:lnTo>
                  <a:lnTo>
                    <a:pt x="31815" y="66227"/>
                  </a:lnTo>
                  <a:lnTo>
                    <a:pt x="0" y="57137"/>
                  </a:lnTo>
                  <a:lnTo>
                    <a:pt x="6818" y="34413"/>
                  </a:lnTo>
                  <a:lnTo>
                    <a:pt x="0" y="18505"/>
                  </a:lnTo>
                  <a:lnTo>
                    <a:pt x="13638" y="15406"/>
                  </a:lnTo>
                  <a:lnTo>
                    <a:pt x="11905" y="11362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1" name="Freeform 224">
              <a:extLst>
                <a:ext uri="{FF2B5EF4-FFF2-40B4-BE49-F238E27FC236}">
                  <a16:creationId xmlns:a16="http://schemas.microsoft.com/office/drawing/2014/main" id="{4D984C6F-FCAA-BE01-2E7F-D7928A7AF0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7082" y="2483092"/>
              <a:ext cx="181345" cy="97663"/>
            </a:xfrm>
            <a:custGeom>
              <a:avLst/>
              <a:gdLst>
                <a:gd name="connsiteX0" fmla="*/ 6818 w 248493"/>
                <a:gd name="connsiteY0" fmla="*/ 0 h 133825"/>
                <a:gd name="connsiteX1" fmla="*/ 38632 w 248493"/>
                <a:gd name="connsiteY1" fmla="*/ 9090 h 133825"/>
                <a:gd name="connsiteX2" fmla="*/ 90899 w 248493"/>
                <a:gd name="connsiteY2" fmla="*/ 15907 h 133825"/>
                <a:gd name="connsiteX3" fmla="*/ 140893 w 248493"/>
                <a:gd name="connsiteY3" fmla="*/ 43177 h 133825"/>
                <a:gd name="connsiteX4" fmla="*/ 145438 w 248493"/>
                <a:gd name="connsiteY4" fmla="*/ 52267 h 133825"/>
                <a:gd name="connsiteX5" fmla="*/ 165890 w 248493"/>
                <a:gd name="connsiteY5" fmla="*/ 43177 h 133825"/>
                <a:gd name="connsiteX6" fmla="*/ 204522 w 248493"/>
                <a:gd name="connsiteY6" fmla="*/ 52267 h 133825"/>
                <a:gd name="connsiteX7" fmla="*/ 215885 w 248493"/>
                <a:gd name="connsiteY7" fmla="*/ 74991 h 133825"/>
                <a:gd name="connsiteX8" fmla="*/ 236337 w 248493"/>
                <a:gd name="connsiteY8" fmla="*/ 84081 h 133825"/>
                <a:gd name="connsiteX9" fmla="*/ 226036 w 248493"/>
                <a:gd name="connsiteY9" fmla="*/ 90262 h 133825"/>
                <a:gd name="connsiteX10" fmla="*/ 237131 w 248493"/>
                <a:gd name="connsiteY10" fmla="*/ 95193 h 133825"/>
                <a:gd name="connsiteX11" fmla="*/ 231413 w 248493"/>
                <a:gd name="connsiteY11" fmla="*/ 98624 h 133825"/>
                <a:gd name="connsiteX12" fmla="*/ 247699 w 248493"/>
                <a:gd name="connsiteY12" fmla="*/ 118168 h 133825"/>
                <a:gd name="connsiteX13" fmla="*/ 243154 w 248493"/>
                <a:gd name="connsiteY13" fmla="*/ 122713 h 133825"/>
                <a:gd name="connsiteX14" fmla="*/ 242994 w 248493"/>
                <a:gd name="connsiteY14" fmla="*/ 122681 h 133825"/>
                <a:gd name="connsiteX15" fmla="*/ 248493 w 248493"/>
                <a:gd name="connsiteY15" fmla="*/ 129280 h 133825"/>
                <a:gd name="connsiteX16" fmla="*/ 243948 w 248493"/>
                <a:gd name="connsiteY16" fmla="*/ 133825 h 133825"/>
                <a:gd name="connsiteX17" fmla="*/ 221224 w 248493"/>
                <a:gd name="connsiteY17" fmla="*/ 129280 h 133825"/>
                <a:gd name="connsiteX18" fmla="*/ 193954 w 248493"/>
                <a:gd name="connsiteY18" fmla="*/ 117918 h 133825"/>
                <a:gd name="connsiteX19" fmla="*/ 184864 w 248493"/>
                <a:gd name="connsiteY19" fmla="*/ 129280 h 133825"/>
                <a:gd name="connsiteX20" fmla="*/ 134870 w 248493"/>
                <a:gd name="connsiteY20" fmla="*/ 133825 h 133825"/>
                <a:gd name="connsiteX21" fmla="*/ 98510 w 248493"/>
                <a:gd name="connsiteY21" fmla="*/ 113373 h 133825"/>
                <a:gd name="connsiteX22" fmla="*/ 59878 w 248493"/>
                <a:gd name="connsiteY22" fmla="*/ 113373 h 133825"/>
                <a:gd name="connsiteX23" fmla="*/ 63212 w 248493"/>
                <a:gd name="connsiteY23" fmla="*/ 102261 h 133825"/>
                <a:gd name="connsiteX24" fmla="*/ 59084 w 248493"/>
                <a:gd name="connsiteY24" fmla="*/ 102261 h 133825"/>
                <a:gd name="connsiteX25" fmla="*/ 64452 w 248493"/>
                <a:gd name="connsiteY25" fmla="*/ 84367 h 133825"/>
                <a:gd name="connsiteX26" fmla="*/ 55333 w 248493"/>
                <a:gd name="connsiteY26" fmla="*/ 58834 h 133825"/>
                <a:gd name="connsiteX27" fmla="*/ 39426 w 248493"/>
                <a:gd name="connsiteY27" fmla="*/ 36109 h 133825"/>
                <a:gd name="connsiteX28" fmla="*/ 16702 w 248493"/>
                <a:gd name="connsiteY28" fmla="*/ 31564 h 133825"/>
                <a:gd name="connsiteX29" fmla="*/ 794 w 248493"/>
                <a:gd name="connsiteY29" fmla="*/ 20202 h 133825"/>
                <a:gd name="connsiteX30" fmla="*/ 5944 w 248493"/>
                <a:gd name="connsiteY30" fmla="*/ 13336 h 133825"/>
                <a:gd name="connsiteX31" fmla="*/ 0 w 248493"/>
                <a:gd name="connsiteY31" fmla="*/ 9090 h 13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8493" h="133825">
                  <a:moveTo>
                    <a:pt x="6818" y="0"/>
                  </a:moveTo>
                  <a:lnTo>
                    <a:pt x="38632" y="9090"/>
                  </a:lnTo>
                  <a:lnTo>
                    <a:pt x="90899" y="15907"/>
                  </a:lnTo>
                  <a:lnTo>
                    <a:pt x="140893" y="43177"/>
                  </a:lnTo>
                  <a:lnTo>
                    <a:pt x="145438" y="52267"/>
                  </a:lnTo>
                  <a:lnTo>
                    <a:pt x="165890" y="43177"/>
                  </a:lnTo>
                  <a:lnTo>
                    <a:pt x="204522" y="52267"/>
                  </a:lnTo>
                  <a:lnTo>
                    <a:pt x="215885" y="74991"/>
                  </a:lnTo>
                  <a:lnTo>
                    <a:pt x="236337" y="84081"/>
                  </a:lnTo>
                  <a:lnTo>
                    <a:pt x="226036" y="90262"/>
                  </a:lnTo>
                  <a:lnTo>
                    <a:pt x="237131" y="95193"/>
                  </a:lnTo>
                  <a:lnTo>
                    <a:pt x="231413" y="98624"/>
                  </a:lnTo>
                  <a:lnTo>
                    <a:pt x="247699" y="118168"/>
                  </a:lnTo>
                  <a:lnTo>
                    <a:pt x="243154" y="122713"/>
                  </a:lnTo>
                  <a:lnTo>
                    <a:pt x="242994" y="122681"/>
                  </a:lnTo>
                  <a:lnTo>
                    <a:pt x="248493" y="129280"/>
                  </a:lnTo>
                  <a:lnTo>
                    <a:pt x="243948" y="133825"/>
                  </a:lnTo>
                  <a:lnTo>
                    <a:pt x="221224" y="129280"/>
                  </a:lnTo>
                  <a:lnTo>
                    <a:pt x="193954" y="117918"/>
                  </a:lnTo>
                  <a:lnTo>
                    <a:pt x="184864" y="129280"/>
                  </a:lnTo>
                  <a:lnTo>
                    <a:pt x="134870" y="133825"/>
                  </a:lnTo>
                  <a:lnTo>
                    <a:pt x="98510" y="113373"/>
                  </a:lnTo>
                  <a:lnTo>
                    <a:pt x="59878" y="113373"/>
                  </a:lnTo>
                  <a:lnTo>
                    <a:pt x="63212" y="102261"/>
                  </a:lnTo>
                  <a:lnTo>
                    <a:pt x="59084" y="102261"/>
                  </a:lnTo>
                  <a:lnTo>
                    <a:pt x="64452" y="84367"/>
                  </a:lnTo>
                  <a:lnTo>
                    <a:pt x="55333" y="58834"/>
                  </a:lnTo>
                  <a:lnTo>
                    <a:pt x="39426" y="36109"/>
                  </a:lnTo>
                  <a:lnTo>
                    <a:pt x="16702" y="31564"/>
                  </a:lnTo>
                  <a:lnTo>
                    <a:pt x="794" y="20202"/>
                  </a:lnTo>
                  <a:lnTo>
                    <a:pt x="5944" y="13336"/>
                  </a:lnTo>
                  <a:lnTo>
                    <a:pt x="0" y="9090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2" name="Freeform 472">
              <a:extLst>
                <a:ext uri="{FF2B5EF4-FFF2-40B4-BE49-F238E27FC236}">
                  <a16:creationId xmlns:a16="http://schemas.microsoft.com/office/drawing/2014/main" id="{695661B3-AAF0-6BD4-C78A-DCC8DB86F6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3658" y="2514601"/>
              <a:ext cx="376457" cy="262424"/>
            </a:xfrm>
            <a:custGeom>
              <a:avLst/>
              <a:gdLst>
                <a:gd name="connsiteX0" fmla="*/ 40905 w 515850"/>
                <a:gd name="connsiteY0" fmla="*/ 31815 h 359593"/>
                <a:gd name="connsiteX1" fmla="*/ 15908 w 515850"/>
                <a:gd name="connsiteY1" fmla="*/ 40905 h 359593"/>
                <a:gd name="connsiteX2" fmla="*/ 15204 w 515850"/>
                <a:gd name="connsiteY2" fmla="*/ 44423 h 359593"/>
                <a:gd name="connsiteX3" fmla="*/ 15908 w 515850"/>
                <a:gd name="connsiteY3" fmla="*/ 43720 h 359593"/>
                <a:gd name="connsiteX4" fmla="*/ 42414 w 515850"/>
                <a:gd name="connsiteY4" fmla="*/ 35436 h 359593"/>
                <a:gd name="connsiteX5" fmla="*/ 224974 w 515850"/>
                <a:gd name="connsiteY5" fmla="*/ 0 h 359593"/>
                <a:gd name="connsiteX6" fmla="*/ 272696 w 515850"/>
                <a:gd name="connsiteY6" fmla="*/ 24997 h 359593"/>
                <a:gd name="connsiteX7" fmla="*/ 279514 w 515850"/>
                <a:gd name="connsiteY7" fmla="*/ 63629 h 359593"/>
                <a:gd name="connsiteX8" fmla="*/ 288604 w 515850"/>
                <a:gd name="connsiteY8" fmla="*/ 74992 h 359593"/>
                <a:gd name="connsiteX9" fmla="*/ 331780 w 515850"/>
                <a:gd name="connsiteY9" fmla="*/ 68174 h 359593"/>
                <a:gd name="connsiteX10" fmla="*/ 343143 w 515850"/>
                <a:gd name="connsiteY10" fmla="*/ 79537 h 359593"/>
                <a:gd name="connsiteX11" fmla="*/ 363595 w 515850"/>
                <a:gd name="connsiteY11" fmla="*/ 127258 h 359593"/>
                <a:gd name="connsiteX12" fmla="*/ 402227 w 515850"/>
                <a:gd name="connsiteY12" fmla="*/ 161346 h 359593"/>
                <a:gd name="connsiteX13" fmla="*/ 429496 w 515850"/>
                <a:gd name="connsiteY13" fmla="*/ 181798 h 359593"/>
                <a:gd name="connsiteX14" fmla="*/ 465856 w 515850"/>
                <a:gd name="connsiteY14" fmla="*/ 209067 h 359593"/>
                <a:gd name="connsiteX15" fmla="*/ 515850 w 515850"/>
                <a:gd name="connsiteY15" fmla="*/ 224975 h 359593"/>
                <a:gd name="connsiteX16" fmla="*/ 515850 w 515850"/>
                <a:gd name="connsiteY16" fmla="*/ 236880 h 359593"/>
                <a:gd name="connsiteX17" fmla="*/ 515850 w 515850"/>
                <a:gd name="connsiteY17" fmla="*/ 252244 h 359593"/>
                <a:gd name="connsiteX18" fmla="*/ 515850 w 515850"/>
                <a:gd name="connsiteY18" fmla="*/ 264149 h 359593"/>
                <a:gd name="connsiteX19" fmla="*/ 504488 w 515850"/>
                <a:gd name="connsiteY19" fmla="*/ 264149 h 359593"/>
                <a:gd name="connsiteX20" fmla="*/ 488581 w 515850"/>
                <a:gd name="connsiteY20" fmla="*/ 252787 h 359593"/>
                <a:gd name="connsiteX21" fmla="*/ 481763 w 515850"/>
                <a:gd name="connsiteY21" fmla="*/ 268694 h 359593"/>
                <a:gd name="connsiteX22" fmla="*/ 449949 w 515850"/>
                <a:gd name="connsiteY22" fmla="*/ 275512 h 359593"/>
                <a:gd name="connsiteX23" fmla="*/ 440859 w 515850"/>
                <a:gd name="connsiteY23" fmla="*/ 311871 h 359593"/>
                <a:gd name="connsiteX24" fmla="*/ 422679 w 515850"/>
                <a:gd name="connsiteY24" fmla="*/ 327779 h 359593"/>
                <a:gd name="connsiteX25" fmla="*/ 390865 w 515850"/>
                <a:gd name="connsiteY25" fmla="*/ 334596 h 359593"/>
                <a:gd name="connsiteX26" fmla="*/ 386320 w 515850"/>
                <a:gd name="connsiteY26" fmla="*/ 355048 h 359593"/>
                <a:gd name="connsiteX27" fmla="*/ 354505 w 515850"/>
                <a:gd name="connsiteY27" fmla="*/ 359593 h 359593"/>
                <a:gd name="connsiteX28" fmla="*/ 315873 w 515850"/>
                <a:gd name="connsiteY28" fmla="*/ 343686 h 359593"/>
                <a:gd name="connsiteX29" fmla="*/ 315873 w 515850"/>
                <a:gd name="connsiteY29" fmla="*/ 331781 h 359593"/>
                <a:gd name="connsiteX30" fmla="*/ 315873 w 515850"/>
                <a:gd name="connsiteY30" fmla="*/ 307326 h 359593"/>
                <a:gd name="connsiteX31" fmla="*/ 288604 w 515850"/>
                <a:gd name="connsiteY31" fmla="*/ 300509 h 359593"/>
                <a:gd name="connsiteX32" fmla="*/ 245427 w 515850"/>
                <a:gd name="connsiteY32" fmla="*/ 264149 h 359593"/>
                <a:gd name="connsiteX33" fmla="*/ 213612 w 515850"/>
                <a:gd name="connsiteY33" fmla="*/ 257332 h 359593"/>
                <a:gd name="connsiteX34" fmla="*/ 177253 w 515850"/>
                <a:gd name="connsiteY34" fmla="*/ 236880 h 359593"/>
                <a:gd name="connsiteX35" fmla="*/ 149983 w 515850"/>
                <a:gd name="connsiteY35" fmla="*/ 232335 h 359593"/>
                <a:gd name="connsiteX36" fmla="*/ 134076 w 515850"/>
                <a:gd name="connsiteY36" fmla="*/ 236880 h 359593"/>
                <a:gd name="connsiteX37" fmla="*/ 111351 w 515850"/>
                <a:gd name="connsiteY37" fmla="*/ 236880 h 359593"/>
                <a:gd name="connsiteX38" fmla="*/ 84082 w 515850"/>
                <a:gd name="connsiteY38" fmla="*/ 264149 h 359593"/>
                <a:gd name="connsiteX39" fmla="*/ 52267 w 515850"/>
                <a:gd name="connsiteY39" fmla="*/ 275512 h 359593"/>
                <a:gd name="connsiteX40" fmla="*/ 40905 w 515850"/>
                <a:gd name="connsiteY40" fmla="*/ 241425 h 359593"/>
                <a:gd name="connsiteX41" fmla="*/ 42095 w 515850"/>
                <a:gd name="connsiteY41" fmla="*/ 233091 h 359593"/>
                <a:gd name="connsiteX42" fmla="*/ 40905 w 515850"/>
                <a:gd name="connsiteY42" fmla="*/ 229520 h 359593"/>
                <a:gd name="connsiteX43" fmla="*/ 46152 w 515850"/>
                <a:gd name="connsiteY43" fmla="*/ 192787 h 359593"/>
                <a:gd name="connsiteX44" fmla="*/ 20452 w 515850"/>
                <a:gd name="connsiteY44" fmla="*/ 177795 h 359593"/>
                <a:gd name="connsiteX45" fmla="*/ 23971 w 515850"/>
                <a:gd name="connsiteY45" fmla="*/ 167943 h 359593"/>
                <a:gd name="connsiteX46" fmla="*/ 20452 w 515850"/>
                <a:gd name="connsiteY46" fmla="*/ 165890 h 359593"/>
                <a:gd name="connsiteX47" fmla="*/ 27911 w 515850"/>
                <a:gd name="connsiteY47" fmla="*/ 145005 h 359593"/>
                <a:gd name="connsiteX48" fmla="*/ 4545 w 515850"/>
                <a:gd name="connsiteY48" fmla="*/ 139163 h 359593"/>
                <a:gd name="connsiteX49" fmla="*/ 7996 w 515850"/>
                <a:gd name="connsiteY49" fmla="*/ 128121 h 359593"/>
                <a:gd name="connsiteX50" fmla="*/ 4545 w 515850"/>
                <a:gd name="connsiteY50" fmla="*/ 127258 h 359593"/>
                <a:gd name="connsiteX51" fmla="*/ 15908 w 515850"/>
                <a:gd name="connsiteY51" fmla="*/ 90899 h 359593"/>
                <a:gd name="connsiteX52" fmla="*/ 47722 w 515850"/>
                <a:gd name="connsiteY52" fmla="*/ 102261 h 359593"/>
                <a:gd name="connsiteX53" fmla="*/ 71537 w 515850"/>
                <a:gd name="connsiteY53" fmla="*/ 88653 h 359593"/>
                <a:gd name="connsiteX54" fmla="*/ 52267 w 515850"/>
                <a:gd name="connsiteY54" fmla="*/ 70989 h 359593"/>
                <a:gd name="connsiteX55" fmla="*/ 40905 w 515850"/>
                <a:gd name="connsiteY55" fmla="*/ 43720 h 359593"/>
                <a:gd name="connsiteX56" fmla="*/ 15908 w 515850"/>
                <a:gd name="connsiteY56" fmla="*/ 52810 h 359593"/>
                <a:gd name="connsiteX57" fmla="*/ 9090 w 515850"/>
                <a:gd name="connsiteY57" fmla="*/ 86897 h 359593"/>
                <a:gd name="connsiteX58" fmla="*/ 0 w 515850"/>
                <a:gd name="connsiteY58" fmla="*/ 59627 h 359593"/>
                <a:gd name="connsiteX59" fmla="*/ 2977 w 515850"/>
                <a:gd name="connsiteY59" fmla="*/ 56651 h 359593"/>
                <a:gd name="connsiteX60" fmla="*/ 0 w 515850"/>
                <a:gd name="connsiteY60" fmla="*/ 47722 h 359593"/>
                <a:gd name="connsiteX61" fmla="*/ 15908 w 515850"/>
                <a:gd name="connsiteY61" fmla="*/ 31815 h 359593"/>
                <a:gd name="connsiteX62" fmla="*/ 52267 w 515850"/>
                <a:gd name="connsiteY62" fmla="*/ 20452 h 359593"/>
                <a:gd name="connsiteX63" fmla="*/ 79537 w 515850"/>
                <a:gd name="connsiteY63" fmla="*/ 31815 h 359593"/>
                <a:gd name="connsiteX64" fmla="*/ 106806 w 515850"/>
                <a:gd name="connsiteY64" fmla="*/ 68174 h 359593"/>
                <a:gd name="connsiteX65" fmla="*/ 122713 w 515850"/>
                <a:gd name="connsiteY65" fmla="*/ 68174 h 359593"/>
                <a:gd name="connsiteX66" fmla="*/ 166467 w 515850"/>
                <a:gd name="connsiteY66" fmla="*/ 68174 h 359593"/>
                <a:gd name="connsiteX67" fmla="*/ 161345 w 515850"/>
                <a:gd name="connsiteY67" fmla="*/ 52810 h 359593"/>
                <a:gd name="connsiteX68" fmla="*/ 164747 w 515850"/>
                <a:gd name="connsiteY68" fmla="*/ 51109 h 359593"/>
                <a:gd name="connsiteX69" fmla="*/ 161345 w 515850"/>
                <a:gd name="connsiteY69" fmla="*/ 40905 h 359593"/>
                <a:gd name="connsiteX70" fmla="*/ 193160 w 515850"/>
                <a:gd name="connsiteY70" fmla="*/ 24997 h 359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515850" h="359593">
                  <a:moveTo>
                    <a:pt x="40905" y="31815"/>
                  </a:moveTo>
                  <a:lnTo>
                    <a:pt x="15908" y="40905"/>
                  </a:lnTo>
                  <a:lnTo>
                    <a:pt x="15204" y="44423"/>
                  </a:lnTo>
                  <a:lnTo>
                    <a:pt x="15908" y="43720"/>
                  </a:lnTo>
                  <a:lnTo>
                    <a:pt x="42414" y="35436"/>
                  </a:lnTo>
                  <a:close/>
                  <a:moveTo>
                    <a:pt x="224974" y="0"/>
                  </a:moveTo>
                  <a:lnTo>
                    <a:pt x="272696" y="24997"/>
                  </a:lnTo>
                  <a:lnTo>
                    <a:pt x="279514" y="63629"/>
                  </a:lnTo>
                  <a:lnTo>
                    <a:pt x="288604" y="74992"/>
                  </a:lnTo>
                  <a:lnTo>
                    <a:pt x="331780" y="68174"/>
                  </a:lnTo>
                  <a:lnTo>
                    <a:pt x="343143" y="79537"/>
                  </a:lnTo>
                  <a:lnTo>
                    <a:pt x="363595" y="127258"/>
                  </a:lnTo>
                  <a:lnTo>
                    <a:pt x="402227" y="161346"/>
                  </a:lnTo>
                  <a:lnTo>
                    <a:pt x="429496" y="181798"/>
                  </a:lnTo>
                  <a:lnTo>
                    <a:pt x="465856" y="209067"/>
                  </a:lnTo>
                  <a:lnTo>
                    <a:pt x="515850" y="224975"/>
                  </a:lnTo>
                  <a:lnTo>
                    <a:pt x="515850" y="236880"/>
                  </a:lnTo>
                  <a:lnTo>
                    <a:pt x="515850" y="252244"/>
                  </a:lnTo>
                  <a:lnTo>
                    <a:pt x="515850" y="264149"/>
                  </a:lnTo>
                  <a:lnTo>
                    <a:pt x="504488" y="264149"/>
                  </a:lnTo>
                  <a:lnTo>
                    <a:pt x="488581" y="252787"/>
                  </a:lnTo>
                  <a:lnTo>
                    <a:pt x="481763" y="268694"/>
                  </a:lnTo>
                  <a:lnTo>
                    <a:pt x="449949" y="275512"/>
                  </a:lnTo>
                  <a:lnTo>
                    <a:pt x="440859" y="311871"/>
                  </a:lnTo>
                  <a:lnTo>
                    <a:pt x="422679" y="327779"/>
                  </a:lnTo>
                  <a:lnTo>
                    <a:pt x="390865" y="334596"/>
                  </a:lnTo>
                  <a:lnTo>
                    <a:pt x="386320" y="355048"/>
                  </a:lnTo>
                  <a:lnTo>
                    <a:pt x="354505" y="359593"/>
                  </a:lnTo>
                  <a:lnTo>
                    <a:pt x="315873" y="343686"/>
                  </a:lnTo>
                  <a:lnTo>
                    <a:pt x="315873" y="331781"/>
                  </a:lnTo>
                  <a:lnTo>
                    <a:pt x="315873" y="307326"/>
                  </a:lnTo>
                  <a:lnTo>
                    <a:pt x="288604" y="300509"/>
                  </a:lnTo>
                  <a:lnTo>
                    <a:pt x="245427" y="264149"/>
                  </a:lnTo>
                  <a:lnTo>
                    <a:pt x="213612" y="257332"/>
                  </a:lnTo>
                  <a:lnTo>
                    <a:pt x="177253" y="236880"/>
                  </a:lnTo>
                  <a:lnTo>
                    <a:pt x="149983" y="232335"/>
                  </a:lnTo>
                  <a:lnTo>
                    <a:pt x="134076" y="236880"/>
                  </a:lnTo>
                  <a:lnTo>
                    <a:pt x="111351" y="236880"/>
                  </a:lnTo>
                  <a:lnTo>
                    <a:pt x="84082" y="264149"/>
                  </a:lnTo>
                  <a:lnTo>
                    <a:pt x="52267" y="275512"/>
                  </a:lnTo>
                  <a:lnTo>
                    <a:pt x="40905" y="241425"/>
                  </a:lnTo>
                  <a:lnTo>
                    <a:pt x="42095" y="233091"/>
                  </a:lnTo>
                  <a:lnTo>
                    <a:pt x="40905" y="229520"/>
                  </a:lnTo>
                  <a:lnTo>
                    <a:pt x="46152" y="192787"/>
                  </a:lnTo>
                  <a:lnTo>
                    <a:pt x="20452" y="177795"/>
                  </a:lnTo>
                  <a:lnTo>
                    <a:pt x="23971" y="167943"/>
                  </a:lnTo>
                  <a:lnTo>
                    <a:pt x="20452" y="165890"/>
                  </a:lnTo>
                  <a:lnTo>
                    <a:pt x="27911" y="145005"/>
                  </a:lnTo>
                  <a:lnTo>
                    <a:pt x="4545" y="139163"/>
                  </a:lnTo>
                  <a:lnTo>
                    <a:pt x="7996" y="128121"/>
                  </a:lnTo>
                  <a:lnTo>
                    <a:pt x="4545" y="127258"/>
                  </a:lnTo>
                  <a:lnTo>
                    <a:pt x="15908" y="90899"/>
                  </a:lnTo>
                  <a:lnTo>
                    <a:pt x="47722" y="102261"/>
                  </a:lnTo>
                  <a:lnTo>
                    <a:pt x="71537" y="88653"/>
                  </a:lnTo>
                  <a:lnTo>
                    <a:pt x="52267" y="70989"/>
                  </a:lnTo>
                  <a:lnTo>
                    <a:pt x="40905" y="43720"/>
                  </a:lnTo>
                  <a:lnTo>
                    <a:pt x="15908" y="52810"/>
                  </a:lnTo>
                  <a:lnTo>
                    <a:pt x="9090" y="86897"/>
                  </a:lnTo>
                  <a:lnTo>
                    <a:pt x="0" y="59627"/>
                  </a:lnTo>
                  <a:lnTo>
                    <a:pt x="2977" y="56651"/>
                  </a:lnTo>
                  <a:lnTo>
                    <a:pt x="0" y="47722"/>
                  </a:lnTo>
                  <a:lnTo>
                    <a:pt x="15908" y="31815"/>
                  </a:lnTo>
                  <a:lnTo>
                    <a:pt x="52267" y="20452"/>
                  </a:lnTo>
                  <a:lnTo>
                    <a:pt x="79537" y="31815"/>
                  </a:lnTo>
                  <a:lnTo>
                    <a:pt x="106806" y="68174"/>
                  </a:lnTo>
                  <a:lnTo>
                    <a:pt x="122713" y="68174"/>
                  </a:lnTo>
                  <a:lnTo>
                    <a:pt x="166467" y="68174"/>
                  </a:lnTo>
                  <a:lnTo>
                    <a:pt x="161345" y="52810"/>
                  </a:lnTo>
                  <a:lnTo>
                    <a:pt x="164747" y="51109"/>
                  </a:lnTo>
                  <a:lnTo>
                    <a:pt x="161345" y="40905"/>
                  </a:lnTo>
                  <a:lnTo>
                    <a:pt x="193160" y="24997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4" name="Freeform 471">
              <a:extLst>
                <a:ext uri="{FF2B5EF4-FFF2-40B4-BE49-F238E27FC236}">
                  <a16:creationId xmlns:a16="http://schemas.microsoft.com/office/drawing/2014/main" id="{A33CB769-46B1-8837-3ACA-8988F392F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9249" y="2660461"/>
              <a:ext cx="391381" cy="305621"/>
            </a:xfrm>
            <a:custGeom>
              <a:avLst/>
              <a:gdLst>
                <a:gd name="connsiteX0" fmla="*/ 420069 w 536301"/>
                <a:gd name="connsiteY0" fmla="*/ 91466 h 418785"/>
                <a:gd name="connsiteX1" fmla="*/ 413588 w 536301"/>
                <a:gd name="connsiteY1" fmla="*/ 93171 h 418785"/>
                <a:gd name="connsiteX2" fmla="*/ 412499 w 536301"/>
                <a:gd name="connsiteY2" fmla="*/ 94571 h 418785"/>
                <a:gd name="connsiteX3" fmla="*/ 413588 w 536301"/>
                <a:gd name="connsiteY3" fmla="*/ 96095 h 418785"/>
                <a:gd name="connsiteX4" fmla="*/ 374956 w 536301"/>
                <a:gd name="connsiteY4" fmla="*/ 0 h 418785"/>
                <a:gd name="connsiteX5" fmla="*/ 397681 w 536301"/>
                <a:gd name="connsiteY5" fmla="*/ 11362 h 418785"/>
                <a:gd name="connsiteX6" fmla="*/ 392638 w 536301"/>
                <a:gd name="connsiteY6" fmla="*/ 23127 h 418785"/>
                <a:gd name="connsiteX7" fmla="*/ 397681 w 536301"/>
                <a:gd name="connsiteY7" fmla="*/ 25648 h 418785"/>
                <a:gd name="connsiteX8" fmla="*/ 396986 w 536301"/>
                <a:gd name="connsiteY8" fmla="*/ 27270 h 418785"/>
                <a:gd name="connsiteX9" fmla="*/ 402226 w 536301"/>
                <a:gd name="connsiteY9" fmla="*/ 27270 h 418785"/>
                <a:gd name="connsiteX10" fmla="*/ 402226 w 536301"/>
                <a:gd name="connsiteY10" fmla="*/ 41556 h 418785"/>
                <a:gd name="connsiteX11" fmla="*/ 402226 w 536301"/>
                <a:gd name="connsiteY11" fmla="*/ 65902 h 418785"/>
                <a:gd name="connsiteX12" fmla="*/ 413588 w 536301"/>
                <a:gd name="connsiteY12" fmla="*/ 81809 h 418785"/>
                <a:gd name="connsiteX13" fmla="*/ 429495 w 536301"/>
                <a:gd name="connsiteY13" fmla="*/ 70447 h 418785"/>
                <a:gd name="connsiteX14" fmla="*/ 445403 w 536301"/>
                <a:gd name="connsiteY14" fmla="*/ 65902 h 418785"/>
                <a:gd name="connsiteX15" fmla="*/ 465855 w 536301"/>
                <a:gd name="connsiteY15" fmla="*/ 49994 h 418785"/>
                <a:gd name="connsiteX16" fmla="*/ 493124 w 536301"/>
                <a:gd name="connsiteY16" fmla="*/ 49994 h 418785"/>
                <a:gd name="connsiteX17" fmla="*/ 531756 w 536301"/>
                <a:gd name="connsiteY17" fmla="*/ 49994 h 418785"/>
                <a:gd name="connsiteX18" fmla="*/ 536301 w 536301"/>
                <a:gd name="connsiteY18" fmla="*/ 65902 h 418785"/>
                <a:gd name="connsiteX19" fmla="*/ 532463 w 536301"/>
                <a:gd name="connsiteY19" fmla="*/ 66755 h 418785"/>
                <a:gd name="connsiteX20" fmla="*/ 536301 w 536301"/>
                <a:gd name="connsiteY20" fmla="*/ 80188 h 418785"/>
                <a:gd name="connsiteX21" fmla="*/ 515849 w 536301"/>
                <a:gd name="connsiteY21" fmla="*/ 84733 h 418785"/>
                <a:gd name="connsiteX22" fmla="*/ 499942 w 536301"/>
                <a:gd name="connsiteY22" fmla="*/ 91550 h 418785"/>
                <a:gd name="connsiteX23" fmla="*/ 456765 w 536301"/>
                <a:gd name="connsiteY23" fmla="*/ 96095 h 418785"/>
                <a:gd name="connsiteX24" fmla="*/ 413588 w 536301"/>
                <a:gd name="connsiteY24" fmla="*/ 107457 h 418785"/>
                <a:gd name="connsiteX25" fmla="*/ 400666 w 536301"/>
                <a:gd name="connsiteY25" fmla="*/ 124071 h 418785"/>
                <a:gd name="connsiteX26" fmla="*/ 402226 w 536301"/>
                <a:gd name="connsiteY26" fmla="*/ 129531 h 418785"/>
                <a:gd name="connsiteX27" fmla="*/ 406771 w 536301"/>
                <a:gd name="connsiteY27" fmla="*/ 152255 h 418785"/>
                <a:gd name="connsiteX28" fmla="*/ 404498 w 536301"/>
                <a:gd name="connsiteY28" fmla="*/ 155177 h 418785"/>
                <a:gd name="connsiteX29" fmla="*/ 406771 w 536301"/>
                <a:gd name="connsiteY29" fmla="*/ 166541 h 418785"/>
                <a:gd name="connsiteX30" fmla="*/ 390863 w 536301"/>
                <a:gd name="connsiteY30" fmla="*/ 186994 h 418785"/>
                <a:gd name="connsiteX31" fmla="*/ 390863 w 536301"/>
                <a:gd name="connsiteY31" fmla="*/ 188615 h 418785"/>
                <a:gd name="connsiteX32" fmla="*/ 390863 w 536301"/>
                <a:gd name="connsiteY32" fmla="*/ 202901 h 418785"/>
                <a:gd name="connsiteX33" fmla="*/ 381774 w 536301"/>
                <a:gd name="connsiteY33" fmla="*/ 218808 h 418785"/>
                <a:gd name="connsiteX34" fmla="*/ 350731 w 536301"/>
                <a:gd name="connsiteY34" fmla="*/ 215156 h 418785"/>
                <a:gd name="connsiteX35" fmla="*/ 359049 w 536301"/>
                <a:gd name="connsiteY35" fmla="*/ 231792 h 418785"/>
                <a:gd name="connsiteX36" fmla="*/ 353459 w 536301"/>
                <a:gd name="connsiteY36" fmla="*/ 234897 h 418785"/>
                <a:gd name="connsiteX37" fmla="*/ 359049 w 536301"/>
                <a:gd name="connsiteY37" fmla="*/ 246078 h 418785"/>
                <a:gd name="connsiteX38" fmla="*/ 338597 w 536301"/>
                <a:gd name="connsiteY38" fmla="*/ 257440 h 418785"/>
                <a:gd name="connsiteX39" fmla="*/ 322690 w 536301"/>
                <a:gd name="connsiteY39" fmla="*/ 284710 h 418785"/>
                <a:gd name="connsiteX40" fmla="*/ 322690 w 536301"/>
                <a:gd name="connsiteY40" fmla="*/ 297693 h 418785"/>
                <a:gd name="connsiteX41" fmla="*/ 322690 w 536301"/>
                <a:gd name="connsiteY41" fmla="*/ 311979 h 418785"/>
                <a:gd name="connsiteX42" fmla="*/ 304510 w 536301"/>
                <a:gd name="connsiteY42" fmla="*/ 321069 h 418785"/>
                <a:gd name="connsiteX43" fmla="*/ 295420 w 536301"/>
                <a:gd name="connsiteY43" fmla="*/ 316524 h 418785"/>
                <a:gd name="connsiteX44" fmla="*/ 268151 w 536301"/>
                <a:gd name="connsiteY44" fmla="*/ 321069 h 418785"/>
                <a:gd name="connsiteX45" fmla="*/ 263606 w 536301"/>
                <a:gd name="connsiteY45" fmla="*/ 339249 h 418785"/>
                <a:gd name="connsiteX46" fmla="*/ 236336 w 536301"/>
                <a:gd name="connsiteY46" fmla="*/ 339249 h 418785"/>
                <a:gd name="connsiteX47" fmla="*/ 213612 w 536301"/>
                <a:gd name="connsiteY47" fmla="*/ 359701 h 418785"/>
                <a:gd name="connsiteX48" fmla="*/ 213612 w 536301"/>
                <a:gd name="connsiteY48" fmla="*/ 384047 h 418785"/>
                <a:gd name="connsiteX49" fmla="*/ 213612 w 536301"/>
                <a:gd name="connsiteY49" fmla="*/ 398333 h 418785"/>
                <a:gd name="connsiteX50" fmla="*/ 165890 w 536301"/>
                <a:gd name="connsiteY50" fmla="*/ 414240 h 418785"/>
                <a:gd name="connsiteX51" fmla="*/ 138620 w 536301"/>
                <a:gd name="connsiteY51" fmla="*/ 407423 h 418785"/>
                <a:gd name="connsiteX52" fmla="*/ 127258 w 536301"/>
                <a:gd name="connsiteY52" fmla="*/ 418785 h 418785"/>
                <a:gd name="connsiteX53" fmla="*/ 111351 w 536301"/>
                <a:gd name="connsiteY53" fmla="*/ 414240 h 418785"/>
                <a:gd name="connsiteX54" fmla="*/ 74991 w 536301"/>
                <a:gd name="connsiteY54" fmla="*/ 418785 h 418785"/>
                <a:gd name="connsiteX55" fmla="*/ 9090 w 536301"/>
                <a:gd name="connsiteY55" fmla="*/ 398333 h 418785"/>
                <a:gd name="connsiteX56" fmla="*/ 18986 w 536301"/>
                <a:gd name="connsiteY56" fmla="*/ 387118 h 418785"/>
                <a:gd name="connsiteX57" fmla="*/ 9090 w 536301"/>
                <a:gd name="connsiteY57" fmla="*/ 384047 h 418785"/>
                <a:gd name="connsiteX58" fmla="*/ 43177 w 536301"/>
                <a:gd name="connsiteY58" fmla="*/ 345415 h 418785"/>
                <a:gd name="connsiteX59" fmla="*/ 43177 w 536301"/>
                <a:gd name="connsiteY59" fmla="*/ 332431 h 418785"/>
                <a:gd name="connsiteX60" fmla="*/ 15907 w 536301"/>
                <a:gd name="connsiteY60" fmla="*/ 327886 h 418785"/>
                <a:gd name="connsiteX61" fmla="*/ 9090 w 536301"/>
                <a:gd name="connsiteY61" fmla="*/ 296072 h 418785"/>
                <a:gd name="connsiteX62" fmla="*/ 0 w 536301"/>
                <a:gd name="connsiteY62" fmla="*/ 261985 h 418785"/>
                <a:gd name="connsiteX63" fmla="*/ 2837 w 536301"/>
                <a:gd name="connsiteY63" fmla="*/ 258337 h 418785"/>
                <a:gd name="connsiteX64" fmla="*/ 0 w 536301"/>
                <a:gd name="connsiteY64" fmla="*/ 247699 h 418785"/>
                <a:gd name="connsiteX65" fmla="*/ 8764 w 536301"/>
                <a:gd name="connsiteY65" fmla="*/ 236431 h 418785"/>
                <a:gd name="connsiteX66" fmla="*/ 0 w 536301"/>
                <a:gd name="connsiteY66" fmla="*/ 230170 h 418785"/>
                <a:gd name="connsiteX67" fmla="*/ 3390 w 536301"/>
                <a:gd name="connsiteY67" fmla="*/ 218306 h 418785"/>
                <a:gd name="connsiteX68" fmla="*/ 0 w 536301"/>
                <a:gd name="connsiteY68" fmla="*/ 215884 h 418785"/>
                <a:gd name="connsiteX69" fmla="*/ 9090 w 536301"/>
                <a:gd name="connsiteY69" fmla="*/ 184070 h 418785"/>
                <a:gd name="connsiteX70" fmla="*/ 20452 w 536301"/>
                <a:gd name="connsiteY70" fmla="*/ 129531 h 418785"/>
                <a:gd name="connsiteX71" fmla="*/ 59084 w 536301"/>
                <a:gd name="connsiteY71" fmla="*/ 145438 h 418785"/>
                <a:gd name="connsiteX72" fmla="*/ 90899 w 536301"/>
                <a:gd name="connsiteY72" fmla="*/ 140893 h 418785"/>
                <a:gd name="connsiteX73" fmla="*/ 95444 w 536301"/>
                <a:gd name="connsiteY73" fmla="*/ 120441 h 418785"/>
                <a:gd name="connsiteX74" fmla="*/ 127258 w 536301"/>
                <a:gd name="connsiteY74" fmla="*/ 113623 h 418785"/>
                <a:gd name="connsiteX75" fmla="*/ 145438 w 536301"/>
                <a:gd name="connsiteY75" fmla="*/ 97716 h 418785"/>
                <a:gd name="connsiteX76" fmla="*/ 154528 w 536301"/>
                <a:gd name="connsiteY76" fmla="*/ 65902 h 418785"/>
                <a:gd name="connsiteX77" fmla="*/ 186342 w 536301"/>
                <a:gd name="connsiteY77" fmla="*/ 54539 h 418785"/>
                <a:gd name="connsiteX78" fmla="*/ 193160 w 536301"/>
                <a:gd name="connsiteY78" fmla="*/ 38632 h 418785"/>
                <a:gd name="connsiteX79" fmla="*/ 209067 w 536301"/>
                <a:gd name="connsiteY79" fmla="*/ 49994 h 418785"/>
                <a:gd name="connsiteX80" fmla="*/ 220429 w 536301"/>
                <a:gd name="connsiteY80" fmla="*/ 49994 h 418785"/>
                <a:gd name="connsiteX81" fmla="*/ 240881 w 536301"/>
                <a:gd name="connsiteY81" fmla="*/ 49994 h 418785"/>
                <a:gd name="connsiteX82" fmla="*/ 268151 w 536301"/>
                <a:gd name="connsiteY82" fmla="*/ 61357 h 418785"/>
                <a:gd name="connsiteX83" fmla="*/ 279513 w 536301"/>
                <a:gd name="connsiteY83" fmla="*/ 70447 h 418785"/>
                <a:gd name="connsiteX84" fmla="*/ 304510 w 536301"/>
                <a:gd name="connsiteY84" fmla="*/ 54539 h 418785"/>
                <a:gd name="connsiteX85" fmla="*/ 315872 w 536301"/>
                <a:gd name="connsiteY85" fmla="*/ 61357 h 418785"/>
                <a:gd name="connsiteX86" fmla="*/ 331779 w 536301"/>
                <a:gd name="connsiteY86" fmla="*/ 43177 h 418785"/>
                <a:gd name="connsiteX87" fmla="*/ 354504 w 536301"/>
                <a:gd name="connsiteY87" fmla="*/ 43177 h 418785"/>
                <a:gd name="connsiteX88" fmla="*/ 354504 w 536301"/>
                <a:gd name="connsiteY88" fmla="*/ 38632 h 418785"/>
                <a:gd name="connsiteX89" fmla="*/ 359049 w 536301"/>
                <a:gd name="connsiteY89" fmla="*/ 18180 h 418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536301" h="418785">
                  <a:moveTo>
                    <a:pt x="420069" y="91466"/>
                  </a:moveTo>
                  <a:lnTo>
                    <a:pt x="413588" y="93171"/>
                  </a:lnTo>
                  <a:lnTo>
                    <a:pt x="412499" y="94571"/>
                  </a:lnTo>
                  <a:lnTo>
                    <a:pt x="413588" y="96095"/>
                  </a:lnTo>
                  <a:close/>
                  <a:moveTo>
                    <a:pt x="374956" y="0"/>
                  </a:moveTo>
                  <a:lnTo>
                    <a:pt x="397681" y="11362"/>
                  </a:lnTo>
                  <a:lnTo>
                    <a:pt x="392638" y="23127"/>
                  </a:lnTo>
                  <a:lnTo>
                    <a:pt x="397681" y="25648"/>
                  </a:lnTo>
                  <a:lnTo>
                    <a:pt x="396986" y="27270"/>
                  </a:lnTo>
                  <a:lnTo>
                    <a:pt x="402226" y="27270"/>
                  </a:lnTo>
                  <a:lnTo>
                    <a:pt x="402226" y="41556"/>
                  </a:lnTo>
                  <a:lnTo>
                    <a:pt x="402226" y="65902"/>
                  </a:lnTo>
                  <a:lnTo>
                    <a:pt x="413588" y="81809"/>
                  </a:lnTo>
                  <a:lnTo>
                    <a:pt x="429495" y="70447"/>
                  </a:lnTo>
                  <a:lnTo>
                    <a:pt x="445403" y="65902"/>
                  </a:lnTo>
                  <a:lnTo>
                    <a:pt x="465855" y="49994"/>
                  </a:lnTo>
                  <a:lnTo>
                    <a:pt x="493124" y="49994"/>
                  </a:lnTo>
                  <a:lnTo>
                    <a:pt x="531756" y="49994"/>
                  </a:lnTo>
                  <a:lnTo>
                    <a:pt x="536301" y="65902"/>
                  </a:lnTo>
                  <a:lnTo>
                    <a:pt x="532463" y="66755"/>
                  </a:lnTo>
                  <a:lnTo>
                    <a:pt x="536301" y="80188"/>
                  </a:lnTo>
                  <a:lnTo>
                    <a:pt x="515849" y="84733"/>
                  </a:lnTo>
                  <a:lnTo>
                    <a:pt x="499942" y="91550"/>
                  </a:lnTo>
                  <a:lnTo>
                    <a:pt x="456765" y="96095"/>
                  </a:lnTo>
                  <a:lnTo>
                    <a:pt x="413588" y="107457"/>
                  </a:lnTo>
                  <a:lnTo>
                    <a:pt x="400666" y="124071"/>
                  </a:lnTo>
                  <a:lnTo>
                    <a:pt x="402226" y="129531"/>
                  </a:lnTo>
                  <a:lnTo>
                    <a:pt x="406771" y="152255"/>
                  </a:lnTo>
                  <a:lnTo>
                    <a:pt x="404498" y="155177"/>
                  </a:lnTo>
                  <a:lnTo>
                    <a:pt x="406771" y="166541"/>
                  </a:lnTo>
                  <a:lnTo>
                    <a:pt x="390863" y="186994"/>
                  </a:lnTo>
                  <a:lnTo>
                    <a:pt x="390863" y="188615"/>
                  </a:lnTo>
                  <a:lnTo>
                    <a:pt x="390863" y="202901"/>
                  </a:lnTo>
                  <a:lnTo>
                    <a:pt x="381774" y="218808"/>
                  </a:lnTo>
                  <a:lnTo>
                    <a:pt x="350731" y="215156"/>
                  </a:lnTo>
                  <a:lnTo>
                    <a:pt x="359049" y="231792"/>
                  </a:lnTo>
                  <a:lnTo>
                    <a:pt x="353459" y="234897"/>
                  </a:lnTo>
                  <a:lnTo>
                    <a:pt x="359049" y="246078"/>
                  </a:lnTo>
                  <a:lnTo>
                    <a:pt x="338597" y="257440"/>
                  </a:lnTo>
                  <a:lnTo>
                    <a:pt x="322690" y="284710"/>
                  </a:lnTo>
                  <a:lnTo>
                    <a:pt x="322690" y="297693"/>
                  </a:lnTo>
                  <a:lnTo>
                    <a:pt x="322690" y="311979"/>
                  </a:lnTo>
                  <a:lnTo>
                    <a:pt x="304510" y="321069"/>
                  </a:lnTo>
                  <a:lnTo>
                    <a:pt x="295420" y="316524"/>
                  </a:lnTo>
                  <a:lnTo>
                    <a:pt x="268151" y="321069"/>
                  </a:lnTo>
                  <a:lnTo>
                    <a:pt x="263606" y="339249"/>
                  </a:lnTo>
                  <a:lnTo>
                    <a:pt x="236336" y="339249"/>
                  </a:lnTo>
                  <a:lnTo>
                    <a:pt x="213612" y="359701"/>
                  </a:lnTo>
                  <a:lnTo>
                    <a:pt x="213612" y="384047"/>
                  </a:lnTo>
                  <a:lnTo>
                    <a:pt x="213612" y="398333"/>
                  </a:lnTo>
                  <a:lnTo>
                    <a:pt x="165890" y="414240"/>
                  </a:lnTo>
                  <a:lnTo>
                    <a:pt x="138620" y="407423"/>
                  </a:lnTo>
                  <a:lnTo>
                    <a:pt x="127258" y="418785"/>
                  </a:lnTo>
                  <a:lnTo>
                    <a:pt x="111351" y="414240"/>
                  </a:lnTo>
                  <a:lnTo>
                    <a:pt x="74991" y="418785"/>
                  </a:lnTo>
                  <a:lnTo>
                    <a:pt x="9090" y="398333"/>
                  </a:lnTo>
                  <a:lnTo>
                    <a:pt x="18986" y="387118"/>
                  </a:lnTo>
                  <a:lnTo>
                    <a:pt x="9090" y="384047"/>
                  </a:lnTo>
                  <a:lnTo>
                    <a:pt x="43177" y="345415"/>
                  </a:lnTo>
                  <a:lnTo>
                    <a:pt x="43177" y="332431"/>
                  </a:lnTo>
                  <a:lnTo>
                    <a:pt x="15907" y="327886"/>
                  </a:lnTo>
                  <a:lnTo>
                    <a:pt x="9090" y="296072"/>
                  </a:lnTo>
                  <a:lnTo>
                    <a:pt x="0" y="261985"/>
                  </a:lnTo>
                  <a:lnTo>
                    <a:pt x="2837" y="258337"/>
                  </a:lnTo>
                  <a:lnTo>
                    <a:pt x="0" y="247699"/>
                  </a:lnTo>
                  <a:lnTo>
                    <a:pt x="8764" y="236431"/>
                  </a:lnTo>
                  <a:lnTo>
                    <a:pt x="0" y="230170"/>
                  </a:lnTo>
                  <a:lnTo>
                    <a:pt x="3390" y="218306"/>
                  </a:lnTo>
                  <a:lnTo>
                    <a:pt x="0" y="215884"/>
                  </a:lnTo>
                  <a:lnTo>
                    <a:pt x="9090" y="184070"/>
                  </a:lnTo>
                  <a:lnTo>
                    <a:pt x="20452" y="129531"/>
                  </a:lnTo>
                  <a:lnTo>
                    <a:pt x="59084" y="145438"/>
                  </a:lnTo>
                  <a:lnTo>
                    <a:pt x="90899" y="140893"/>
                  </a:lnTo>
                  <a:lnTo>
                    <a:pt x="95444" y="120441"/>
                  </a:lnTo>
                  <a:lnTo>
                    <a:pt x="127258" y="113623"/>
                  </a:lnTo>
                  <a:lnTo>
                    <a:pt x="145438" y="97716"/>
                  </a:lnTo>
                  <a:lnTo>
                    <a:pt x="154528" y="65902"/>
                  </a:lnTo>
                  <a:lnTo>
                    <a:pt x="186342" y="54539"/>
                  </a:lnTo>
                  <a:lnTo>
                    <a:pt x="193160" y="38632"/>
                  </a:lnTo>
                  <a:lnTo>
                    <a:pt x="209067" y="49994"/>
                  </a:lnTo>
                  <a:lnTo>
                    <a:pt x="220429" y="49994"/>
                  </a:lnTo>
                  <a:lnTo>
                    <a:pt x="240881" y="49994"/>
                  </a:lnTo>
                  <a:lnTo>
                    <a:pt x="268151" y="61357"/>
                  </a:lnTo>
                  <a:lnTo>
                    <a:pt x="279513" y="70447"/>
                  </a:lnTo>
                  <a:lnTo>
                    <a:pt x="304510" y="54539"/>
                  </a:lnTo>
                  <a:lnTo>
                    <a:pt x="315872" y="61357"/>
                  </a:lnTo>
                  <a:lnTo>
                    <a:pt x="331779" y="43177"/>
                  </a:lnTo>
                  <a:lnTo>
                    <a:pt x="354504" y="43177"/>
                  </a:lnTo>
                  <a:lnTo>
                    <a:pt x="354504" y="38632"/>
                  </a:lnTo>
                  <a:lnTo>
                    <a:pt x="359049" y="18180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6" name="Freeform 470">
              <a:extLst>
                <a:ext uri="{FF2B5EF4-FFF2-40B4-BE49-F238E27FC236}">
                  <a16:creationId xmlns:a16="http://schemas.microsoft.com/office/drawing/2014/main" id="{02C87D0D-1514-B4C7-B75C-FCE839DA0E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3331" y="2575962"/>
              <a:ext cx="203984" cy="156364"/>
            </a:xfrm>
            <a:custGeom>
              <a:avLst/>
              <a:gdLst>
                <a:gd name="connsiteX0" fmla="*/ 118169 w 279514"/>
                <a:gd name="connsiteY0" fmla="*/ 0 h 214263"/>
                <a:gd name="connsiteX1" fmla="*/ 115169 w 279514"/>
                <a:gd name="connsiteY1" fmla="*/ 15000 h 214263"/>
                <a:gd name="connsiteX2" fmla="*/ 118169 w 279514"/>
                <a:gd name="connsiteY2" fmla="*/ 14286 h 214263"/>
                <a:gd name="connsiteX3" fmla="*/ 115305 w 279514"/>
                <a:gd name="connsiteY3" fmla="*/ 28607 h 214263"/>
                <a:gd name="connsiteX4" fmla="*/ 118169 w 279514"/>
                <a:gd name="connsiteY4" fmla="*/ 38632 h 214263"/>
                <a:gd name="connsiteX5" fmla="*/ 134076 w 279514"/>
                <a:gd name="connsiteY5" fmla="*/ 34087 h 214263"/>
                <a:gd name="connsiteX6" fmla="*/ 118169 w 279514"/>
                <a:gd name="connsiteY6" fmla="*/ 49994 h 214263"/>
                <a:gd name="connsiteX7" fmla="*/ 117289 w 279514"/>
                <a:gd name="connsiteY7" fmla="*/ 49839 h 214263"/>
                <a:gd name="connsiteX8" fmla="*/ 118169 w 279514"/>
                <a:gd name="connsiteY8" fmla="*/ 52918 h 214263"/>
                <a:gd name="connsiteX9" fmla="*/ 134076 w 279514"/>
                <a:gd name="connsiteY9" fmla="*/ 48373 h 214263"/>
                <a:gd name="connsiteX10" fmla="*/ 118169 w 279514"/>
                <a:gd name="connsiteY10" fmla="*/ 64280 h 214263"/>
                <a:gd name="connsiteX11" fmla="*/ 79537 w 279514"/>
                <a:gd name="connsiteY11" fmla="*/ 57463 h 214263"/>
                <a:gd name="connsiteX12" fmla="*/ 77421 w 279514"/>
                <a:gd name="connsiteY12" fmla="*/ 70161 h 214263"/>
                <a:gd name="connsiteX13" fmla="*/ 113624 w 279514"/>
                <a:gd name="connsiteY13" fmla="*/ 65902 h 214263"/>
                <a:gd name="connsiteX14" fmla="*/ 161345 w 279514"/>
                <a:gd name="connsiteY14" fmla="*/ 81809 h 214263"/>
                <a:gd name="connsiteX15" fmla="*/ 231792 w 279514"/>
                <a:gd name="connsiteY15" fmla="*/ 77264 h 214263"/>
                <a:gd name="connsiteX16" fmla="*/ 240882 w 279514"/>
                <a:gd name="connsiteY16" fmla="*/ 118168 h 214263"/>
                <a:gd name="connsiteX17" fmla="*/ 252244 w 279514"/>
                <a:gd name="connsiteY17" fmla="*/ 113623 h 214263"/>
                <a:gd name="connsiteX18" fmla="*/ 272697 w 279514"/>
                <a:gd name="connsiteY18" fmla="*/ 124986 h 214263"/>
                <a:gd name="connsiteX19" fmla="*/ 272697 w 279514"/>
                <a:gd name="connsiteY19" fmla="*/ 139272 h 214263"/>
                <a:gd name="connsiteX20" fmla="*/ 272697 w 279514"/>
                <a:gd name="connsiteY20" fmla="*/ 140893 h 214263"/>
                <a:gd name="connsiteX21" fmla="*/ 279514 w 279514"/>
                <a:gd name="connsiteY21" fmla="*/ 168163 h 214263"/>
                <a:gd name="connsiteX22" fmla="*/ 275943 w 279514"/>
                <a:gd name="connsiteY22" fmla="*/ 168163 h 214263"/>
                <a:gd name="connsiteX23" fmla="*/ 279514 w 279514"/>
                <a:gd name="connsiteY23" fmla="*/ 182449 h 214263"/>
                <a:gd name="connsiteX24" fmla="*/ 240882 w 279514"/>
                <a:gd name="connsiteY24" fmla="*/ 182449 h 214263"/>
                <a:gd name="connsiteX25" fmla="*/ 213612 w 279514"/>
                <a:gd name="connsiteY25" fmla="*/ 175631 h 214263"/>
                <a:gd name="connsiteX26" fmla="*/ 193160 w 279514"/>
                <a:gd name="connsiteY26" fmla="*/ 198356 h 214263"/>
                <a:gd name="connsiteX27" fmla="*/ 177253 w 279514"/>
                <a:gd name="connsiteY27" fmla="*/ 202901 h 214263"/>
                <a:gd name="connsiteX28" fmla="*/ 161345 w 279514"/>
                <a:gd name="connsiteY28" fmla="*/ 214263 h 214263"/>
                <a:gd name="connsiteX29" fmla="*/ 149983 w 279514"/>
                <a:gd name="connsiteY29" fmla="*/ 198356 h 214263"/>
                <a:gd name="connsiteX30" fmla="*/ 149983 w 279514"/>
                <a:gd name="connsiteY30" fmla="*/ 184070 h 214263"/>
                <a:gd name="connsiteX31" fmla="*/ 149983 w 279514"/>
                <a:gd name="connsiteY31" fmla="*/ 159724 h 214263"/>
                <a:gd name="connsiteX32" fmla="*/ 138621 w 279514"/>
                <a:gd name="connsiteY32" fmla="*/ 159724 h 214263"/>
                <a:gd name="connsiteX33" fmla="*/ 144743 w 279514"/>
                <a:gd name="connsiteY33" fmla="*/ 145438 h 214263"/>
                <a:gd name="connsiteX34" fmla="*/ 138621 w 279514"/>
                <a:gd name="connsiteY34" fmla="*/ 145438 h 214263"/>
                <a:gd name="connsiteX35" fmla="*/ 140396 w 279514"/>
                <a:gd name="connsiteY35" fmla="*/ 141296 h 214263"/>
                <a:gd name="connsiteX36" fmla="*/ 122713 w 279514"/>
                <a:gd name="connsiteY36" fmla="*/ 132454 h 214263"/>
                <a:gd name="connsiteX37" fmla="*/ 106806 w 279514"/>
                <a:gd name="connsiteY37" fmla="*/ 150634 h 214263"/>
                <a:gd name="connsiteX38" fmla="*/ 102261 w 279514"/>
                <a:gd name="connsiteY38" fmla="*/ 166541 h 214263"/>
                <a:gd name="connsiteX39" fmla="*/ 102261 w 279514"/>
                <a:gd name="connsiteY39" fmla="*/ 171086 h 214263"/>
                <a:gd name="connsiteX40" fmla="*/ 79537 w 279514"/>
                <a:gd name="connsiteY40" fmla="*/ 171086 h 214263"/>
                <a:gd name="connsiteX41" fmla="*/ 63629 w 279514"/>
                <a:gd name="connsiteY41" fmla="*/ 193811 h 214263"/>
                <a:gd name="connsiteX42" fmla="*/ 52267 w 279514"/>
                <a:gd name="connsiteY42" fmla="*/ 186994 h 214263"/>
                <a:gd name="connsiteX43" fmla="*/ 27270 w 279514"/>
                <a:gd name="connsiteY43" fmla="*/ 202901 h 214263"/>
                <a:gd name="connsiteX44" fmla="*/ 15908 w 279514"/>
                <a:gd name="connsiteY44" fmla="*/ 193811 h 214263"/>
                <a:gd name="connsiteX45" fmla="*/ 20815 w 279514"/>
                <a:gd name="connsiteY45" fmla="*/ 183451 h 214263"/>
                <a:gd name="connsiteX46" fmla="*/ 15908 w 279514"/>
                <a:gd name="connsiteY46" fmla="*/ 179525 h 214263"/>
                <a:gd name="connsiteX47" fmla="*/ 35013 w 279514"/>
                <a:gd name="connsiteY47" fmla="*/ 139190 h 214263"/>
                <a:gd name="connsiteX48" fmla="*/ 31815 w 279514"/>
                <a:gd name="connsiteY48" fmla="*/ 112002 h 214263"/>
                <a:gd name="connsiteX49" fmla="*/ 0 w 279514"/>
                <a:gd name="connsiteY49" fmla="*/ 100640 h 214263"/>
                <a:gd name="connsiteX50" fmla="*/ 6623 w 279514"/>
                <a:gd name="connsiteY50" fmla="*/ 88719 h 214263"/>
                <a:gd name="connsiteX51" fmla="*/ 0 w 279514"/>
                <a:gd name="connsiteY51" fmla="*/ 86354 h 214263"/>
                <a:gd name="connsiteX52" fmla="*/ 11363 w 279514"/>
                <a:gd name="connsiteY52" fmla="*/ 65902 h 214263"/>
                <a:gd name="connsiteX53" fmla="*/ 43177 w 279514"/>
                <a:gd name="connsiteY53" fmla="*/ 70447 h 214263"/>
                <a:gd name="connsiteX54" fmla="*/ 59084 w 279514"/>
                <a:gd name="connsiteY54" fmla="*/ 43177 h 214263"/>
                <a:gd name="connsiteX55" fmla="*/ 70447 w 279514"/>
                <a:gd name="connsiteY55" fmla="*/ 11362 h 21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79514" h="214263">
                  <a:moveTo>
                    <a:pt x="118169" y="0"/>
                  </a:moveTo>
                  <a:lnTo>
                    <a:pt x="115169" y="15000"/>
                  </a:lnTo>
                  <a:lnTo>
                    <a:pt x="118169" y="14286"/>
                  </a:lnTo>
                  <a:lnTo>
                    <a:pt x="115305" y="28607"/>
                  </a:lnTo>
                  <a:lnTo>
                    <a:pt x="118169" y="38632"/>
                  </a:lnTo>
                  <a:lnTo>
                    <a:pt x="134076" y="34087"/>
                  </a:lnTo>
                  <a:lnTo>
                    <a:pt x="118169" y="49994"/>
                  </a:lnTo>
                  <a:lnTo>
                    <a:pt x="117289" y="49839"/>
                  </a:lnTo>
                  <a:lnTo>
                    <a:pt x="118169" y="52918"/>
                  </a:lnTo>
                  <a:lnTo>
                    <a:pt x="134076" y="48373"/>
                  </a:lnTo>
                  <a:lnTo>
                    <a:pt x="118169" y="64280"/>
                  </a:lnTo>
                  <a:lnTo>
                    <a:pt x="79537" y="57463"/>
                  </a:lnTo>
                  <a:lnTo>
                    <a:pt x="77421" y="70161"/>
                  </a:lnTo>
                  <a:lnTo>
                    <a:pt x="113624" y="65902"/>
                  </a:lnTo>
                  <a:lnTo>
                    <a:pt x="161345" y="81809"/>
                  </a:lnTo>
                  <a:lnTo>
                    <a:pt x="231792" y="77264"/>
                  </a:lnTo>
                  <a:lnTo>
                    <a:pt x="240882" y="118168"/>
                  </a:lnTo>
                  <a:lnTo>
                    <a:pt x="252244" y="113623"/>
                  </a:lnTo>
                  <a:lnTo>
                    <a:pt x="272697" y="124986"/>
                  </a:lnTo>
                  <a:lnTo>
                    <a:pt x="272697" y="139272"/>
                  </a:lnTo>
                  <a:lnTo>
                    <a:pt x="272697" y="140893"/>
                  </a:lnTo>
                  <a:lnTo>
                    <a:pt x="279514" y="168163"/>
                  </a:lnTo>
                  <a:lnTo>
                    <a:pt x="275943" y="168163"/>
                  </a:lnTo>
                  <a:lnTo>
                    <a:pt x="279514" y="182449"/>
                  </a:lnTo>
                  <a:lnTo>
                    <a:pt x="240882" y="182449"/>
                  </a:lnTo>
                  <a:lnTo>
                    <a:pt x="213612" y="175631"/>
                  </a:lnTo>
                  <a:lnTo>
                    <a:pt x="193160" y="198356"/>
                  </a:lnTo>
                  <a:lnTo>
                    <a:pt x="177253" y="202901"/>
                  </a:lnTo>
                  <a:lnTo>
                    <a:pt x="161345" y="214263"/>
                  </a:lnTo>
                  <a:lnTo>
                    <a:pt x="149983" y="198356"/>
                  </a:lnTo>
                  <a:lnTo>
                    <a:pt x="149983" y="184070"/>
                  </a:lnTo>
                  <a:lnTo>
                    <a:pt x="149983" y="159724"/>
                  </a:lnTo>
                  <a:lnTo>
                    <a:pt x="138621" y="159724"/>
                  </a:lnTo>
                  <a:lnTo>
                    <a:pt x="144743" y="145438"/>
                  </a:lnTo>
                  <a:lnTo>
                    <a:pt x="138621" y="145438"/>
                  </a:lnTo>
                  <a:lnTo>
                    <a:pt x="140396" y="141296"/>
                  </a:lnTo>
                  <a:lnTo>
                    <a:pt x="122713" y="132454"/>
                  </a:lnTo>
                  <a:lnTo>
                    <a:pt x="106806" y="150634"/>
                  </a:lnTo>
                  <a:lnTo>
                    <a:pt x="102261" y="166541"/>
                  </a:lnTo>
                  <a:lnTo>
                    <a:pt x="102261" y="171086"/>
                  </a:lnTo>
                  <a:lnTo>
                    <a:pt x="79537" y="171086"/>
                  </a:lnTo>
                  <a:lnTo>
                    <a:pt x="63629" y="193811"/>
                  </a:lnTo>
                  <a:lnTo>
                    <a:pt x="52267" y="186994"/>
                  </a:lnTo>
                  <a:lnTo>
                    <a:pt x="27270" y="202901"/>
                  </a:lnTo>
                  <a:lnTo>
                    <a:pt x="15908" y="193811"/>
                  </a:lnTo>
                  <a:lnTo>
                    <a:pt x="20815" y="183451"/>
                  </a:lnTo>
                  <a:lnTo>
                    <a:pt x="15908" y="179525"/>
                  </a:lnTo>
                  <a:lnTo>
                    <a:pt x="35013" y="139190"/>
                  </a:lnTo>
                  <a:lnTo>
                    <a:pt x="31815" y="112002"/>
                  </a:lnTo>
                  <a:lnTo>
                    <a:pt x="0" y="100640"/>
                  </a:lnTo>
                  <a:lnTo>
                    <a:pt x="6623" y="88719"/>
                  </a:lnTo>
                  <a:lnTo>
                    <a:pt x="0" y="86354"/>
                  </a:lnTo>
                  <a:lnTo>
                    <a:pt x="11363" y="65902"/>
                  </a:lnTo>
                  <a:lnTo>
                    <a:pt x="43177" y="70447"/>
                  </a:lnTo>
                  <a:lnTo>
                    <a:pt x="59084" y="43177"/>
                  </a:lnTo>
                  <a:lnTo>
                    <a:pt x="70447" y="11362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7" name="Freeform 469">
              <a:extLst>
                <a:ext uri="{FF2B5EF4-FFF2-40B4-BE49-F238E27FC236}">
                  <a16:creationId xmlns:a16="http://schemas.microsoft.com/office/drawing/2014/main" id="{4B475FBA-AFE0-733E-46D5-D594E2D9A8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320" y="2491463"/>
              <a:ext cx="297171" cy="156364"/>
            </a:xfrm>
            <a:custGeom>
              <a:avLst/>
              <a:gdLst>
                <a:gd name="connsiteX0" fmla="*/ 177253 w 407206"/>
                <a:gd name="connsiteY0" fmla="*/ 0 h 214263"/>
                <a:gd name="connsiteX1" fmla="*/ 224974 w 407206"/>
                <a:gd name="connsiteY1" fmla="*/ 22725 h 214263"/>
                <a:gd name="connsiteX2" fmla="*/ 240882 w 407206"/>
                <a:gd name="connsiteY2" fmla="*/ 15907 h 214263"/>
                <a:gd name="connsiteX3" fmla="*/ 299966 w 407206"/>
                <a:gd name="connsiteY3" fmla="*/ 22725 h 214263"/>
                <a:gd name="connsiteX4" fmla="*/ 359050 w 407206"/>
                <a:gd name="connsiteY4" fmla="*/ 27270 h 214263"/>
                <a:gd name="connsiteX5" fmla="*/ 377230 w 407206"/>
                <a:gd name="connsiteY5" fmla="*/ 43177 h 214263"/>
                <a:gd name="connsiteX6" fmla="*/ 397682 w 407206"/>
                <a:gd name="connsiteY6" fmla="*/ 49994 h 214263"/>
                <a:gd name="connsiteX7" fmla="*/ 393137 w 407206"/>
                <a:gd name="connsiteY7" fmla="*/ 59084 h 214263"/>
                <a:gd name="connsiteX8" fmla="*/ 392500 w 407206"/>
                <a:gd name="connsiteY8" fmla="*/ 59378 h 214263"/>
                <a:gd name="connsiteX9" fmla="*/ 407206 w 407206"/>
                <a:gd name="connsiteY9" fmla="*/ 64280 h 214263"/>
                <a:gd name="connsiteX10" fmla="*/ 402661 w 407206"/>
                <a:gd name="connsiteY10" fmla="*/ 73370 h 214263"/>
                <a:gd name="connsiteX11" fmla="*/ 343577 w 407206"/>
                <a:gd name="connsiteY11" fmla="*/ 100640 h 214263"/>
                <a:gd name="connsiteX12" fmla="*/ 332215 w 407206"/>
                <a:gd name="connsiteY12" fmla="*/ 123364 h 214263"/>
                <a:gd name="connsiteX13" fmla="*/ 284493 w 407206"/>
                <a:gd name="connsiteY13" fmla="*/ 127909 h 214263"/>
                <a:gd name="connsiteX14" fmla="*/ 273130 w 407206"/>
                <a:gd name="connsiteY14" fmla="*/ 155179 h 214263"/>
                <a:gd name="connsiteX15" fmla="*/ 229953 w 407206"/>
                <a:gd name="connsiteY15" fmla="*/ 150634 h 214263"/>
                <a:gd name="connsiteX16" fmla="*/ 207229 w 407206"/>
                <a:gd name="connsiteY16" fmla="*/ 159724 h 214263"/>
                <a:gd name="connsiteX17" fmla="*/ 170869 w 407206"/>
                <a:gd name="connsiteY17" fmla="*/ 182449 h 214263"/>
                <a:gd name="connsiteX18" fmla="*/ 175414 w 407206"/>
                <a:gd name="connsiteY18" fmla="*/ 191538 h 214263"/>
                <a:gd name="connsiteX19" fmla="*/ 166324 w 407206"/>
                <a:gd name="connsiteY19" fmla="*/ 202901 h 214263"/>
                <a:gd name="connsiteX20" fmla="*/ 95878 w 407206"/>
                <a:gd name="connsiteY20" fmla="*/ 214263 h 214263"/>
                <a:gd name="connsiteX21" fmla="*/ 48156 w 407206"/>
                <a:gd name="connsiteY21" fmla="*/ 198356 h 214263"/>
                <a:gd name="connsiteX22" fmla="*/ 9524 w 407206"/>
                <a:gd name="connsiteY22" fmla="*/ 198356 h 214263"/>
                <a:gd name="connsiteX23" fmla="*/ 11905 w 407206"/>
                <a:gd name="connsiteY23" fmla="*/ 184070 h 214263"/>
                <a:gd name="connsiteX24" fmla="*/ 0 w 407206"/>
                <a:gd name="connsiteY24" fmla="*/ 184070 h 214263"/>
                <a:gd name="connsiteX25" fmla="*/ 4545 w 407206"/>
                <a:gd name="connsiteY25" fmla="*/ 156800 h 214263"/>
                <a:gd name="connsiteX26" fmla="*/ 43177 w 407206"/>
                <a:gd name="connsiteY26" fmla="*/ 168163 h 214263"/>
                <a:gd name="connsiteX27" fmla="*/ 59084 w 407206"/>
                <a:gd name="connsiteY27" fmla="*/ 152255 h 214263"/>
                <a:gd name="connsiteX28" fmla="*/ 86354 w 407206"/>
                <a:gd name="connsiteY28" fmla="*/ 156800 h 214263"/>
                <a:gd name="connsiteX29" fmla="*/ 127705 w 407206"/>
                <a:gd name="connsiteY29" fmla="*/ 129233 h 214263"/>
                <a:gd name="connsiteX30" fmla="*/ 100423 w 407206"/>
                <a:gd name="connsiteY30" fmla="*/ 112002 h 214263"/>
                <a:gd name="connsiteX31" fmla="*/ 73153 w 407206"/>
                <a:gd name="connsiteY31" fmla="*/ 123364 h 214263"/>
                <a:gd name="connsiteX32" fmla="*/ 48156 w 407206"/>
                <a:gd name="connsiteY32" fmla="*/ 107457 h 214263"/>
                <a:gd name="connsiteX33" fmla="*/ 52972 w 407206"/>
                <a:gd name="connsiteY33" fmla="*/ 102297 h 214263"/>
                <a:gd name="connsiteX34" fmla="*/ 38632 w 407206"/>
                <a:gd name="connsiteY34" fmla="*/ 93171 h 214263"/>
                <a:gd name="connsiteX35" fmla="*/ 66525 w 407206"/>
                <a:gd name="connsiteY35" fmla="*/ 63286 h 214263"/>
                <a:gd name="connsiteX36" fmla="*/ 68624 w 407206"/>
                <a:gd name="connsiteY36" fmla="*/ 58563 h 214263"/>
                <a:gd name="connsiteX37" fmla="*/ 54539 w 407206"/>
                <a:gd name="connsiteY37" fmla="*/ 54539 h 214263"/>
                <a:gd name="connsiteX38" fmla="*/ 63629 w 407206"/>
                <a:gd name="connsiteY38" fmla="*/ 34087 h 214263"/>
                <a:gd name="connsiteX39" fmla="*/ 86354 w 407206"/>
                <a:gd name="connsiteY39" fmla="*/ 27270 h 214263"/>
                <a:gd name="connsiteX40" fmla="*/ 149983 w 407206"/>
                <a:gd name="connsiteY40" fmla="*/ 43177 h 214263"/>
                <a:gd name="connsiteX41" fmla="*/ 156800 w 407206"/>
                <a:gd name="connsiteY41" fmla="*/ 11362 h 21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07206" h="214263">
                  <a:moveTo>
                    <a:pt x="177253" y="0"/>
                  </a:moveTo>
                  <a:lnTo>
                    <a:pt x="224974" y="22725"/>
                  </a:lnTo>
                  <a:lnTo>
                    <a:pt x="240882" y="15907"/>
                  </a:lnTo>
                  <a:lnTo>
                    <a:pt x="299966" y="22725"/>
                  </a:lnTo>
                  <a:lnTo>
                    <a:pt x="359050" y="27270"/>
                  </a:lnTo>
                  <a:lnTo>
                    <a:pt x="377230" y="43177"/>
                  </a:lnTo>
                  <a:lnTo>
                    <a:pt x="397682" y="49994"/>
                  </a:lnTo>
                  <a:lnTo>
                    <a:pt x="393137" y="59084"/>
                  </a:lnTo>
                  <a:lnTo>
                    <a:pt x="392500" y="59378"/>
                  </a:lnTo>
                  <a:lnTo>
                    <a:pt x="407206" y="64280"/>
                  </a:lnTo>
                  <a:lnTo>
                    <a:pt x="402661" y="73370"/>
                  </a:lnTo>
                  <a:lnTo>
                    <a:pt x="343577" y="100640"/>
                  </a:lnTo>
                  <a:lnTo>
                    <a:pt x="332215" y="123364"/>
                  </a:lnTo>
                  <a:lnTo>
                    <a:pt x="284493" y="127909"/>
                  </a:lnTo>
                  <a:lnTo>
                    <a:pt x="273130" y="155179"/>
                  </a:lnTo>
                  <a:lnTo>
                    <a:pt x="229953" y="150634"/>
                  </a:lnTo>
                  <a:lnTo>
                    <a:pt x="207229" y="159724"/>
                  </a:lnTo>
                  <a:lnTo>
                    <a:pt x="170869" y="182449"/>
                  </a:lnTo>
                  <a:lnTo>
                    <a:pt x="175414" y="191538"/>
                  </a:lnTo>
                  <a:lnTo>
                    <a:pt x="166324" y="202901"/>
                  </a:lnTo>
                  <a:lnTo>
                    <a:pt x="95878" y="214263"/>
                  </a:lnTo>
                  <a:lnTo>
                    <a:pt x="48156" y="198356"/>
                  </a:lnTo>
                  <a:lnTo>
                    <a:pt x="9524" y="198356"/>
                  </a:lnTo>
                  <a:lnTo>
                    <a:pt x="11905" y="184070"/>
                  </a:lnTo>
                  <a:lnTo>
                    <a:pt x="0" y="184070"/>
                  </a:lnTo>
                  <a:lnTo>
                    <a:pt x="4545" y="156800"/>
                  </a:lnTo>
                  <a:lnTo>
                    <a:pt x="43177" y="168163"/>
                  </a:lnTo>
                  <a:lnTo>
                    <a:pt x="59084" y="152255"/>
                  </a:lnTo>
                  <a:lnTo>
                    <a:pt x="86354" y="156800"/>
                  </a:lnTo>
                  <a:lnTo>
                    <a:pt x="127705" y="129233"/>
                  </a:lnTo>
                  <a:lnTo>
                    <a:pt x="100423" y="112002"/>
                  </a:lnTo>
                  <a:lnTo>
                    <a:pt x="73153" y="123364"/>
                  </a:lnTo>
                  <a:lnTo>
                    <a:pt x="48156" y="107457"/>
                  </a:lnTo>
                  <a:lnTo>
                    <a:pt x="52972" y="102297"/>
                  </a:lnTo>
                  <a:lnTo>
                    <a:pt x="38632" y="93171"/>
                  </a:lnTo>
                  <a:lnTo>
                    <a:pt x="66525" y="63286"/>
                  </a:lnTo>
                  <a:lnTo>
                    <a:pt x="68624" y="58563"/>
                  </a:lnTo>
                  <a:lnTo>
                    <a:pt x="54539" y="54539"/>
                  </a:lnTo>
                  <a:lnTo>
                    <a:pt x="63629" y="34087"/>
                  </a:lnTo>
                  <a:lnTo>
                    <a:pt x="86354" y="27270"/>
                  </a:lnTo>
                  <a:lnTo>
                    <a:pt x="149983" y="43177"/>
                  </a:lnTo>
                  <a:lnTo>
                    <a:pt x="156800" y="11362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8" name="Freeform 468">
              <a:extLst>
                <a:ext uri="{FF2B5EF4-FFF2-40B4-BE49-F238E27FC236}">
                  <a16:creationId xmlns:a16="http://schemas.microsoft.com/office/drawing/2014/main" id="{A1FB9EB8-8DA4-D817-32BE-D4DC212A82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4790" y="2411940"/>
              <a:ext cx="466326" cy="301987"/>
            </a:xfrm>
            <a:custGeom>
              <a:avLst/>
              <a:gdLst>
                <a:gd name="connsiteX0" fmla="*/ 102695 w 638997"/>
                <a:gd name="connsiteY0" fmla="*/ 0 h 413806"/>
                <a:gd name="connsiteX1" fmla="*/ 107240 w 638997"/>
                <a:gd name="connsiteY1" fmla="*/ 4545 h 413806"/>
                <a:gd name="connsiteX2" fmla="*/ 166324 w 638997"/>
                <a:gd name="connsiteY2" fmla="*/ 36360 h 413806"/>
                <a:gd name="connsiteX3" fmla="*/ 198139 w 638997"/>
                <a:gd name="connsiteY3" fmla="*/ 59084 h 413806"/>
                <a:gd name="connsiteX4" fmla="*/ 229953 w 638997"/>
                <a:gd name="connsiteY4" fmla="*/ 106806 h 413806"/>
                <a:gd name="connsiteX5" fmla="*/ 273130 w 638997"/>
                <a:gd name="connsiteY5" fmla="*/ 95444 h 413806"/>
                <a:gd name="connsiteX6" fmla="*/ 339032 w 638997"/>
                <a:gd name="connsiteY6" fmla="*/ 90899 h 413806"/>
                <a:gd name="connsiteX7" fmla="*/ 382209 w 638997"/>
                <a:gd name="connsiteY7" fmla="*/ 127258 h 413806"/>
                <a:gd name="connsiteX8" fmla="*/ 382209 w 638997"/>
                <a:gd name="connsiteY8" fmla="*/ 177253 h 413806"/>
                <a:gd name="connsiteX9" fmla="*/ 398116 w 638997"/>
                <a:gd name="connsiteY9" fmla="*/ 177253 h 413806"/>
                <a:gd name="connsiteX10" fmla="*/ 402661 w 638997"/>
                <a:gd name="connsiteY10" fmla="*/ 220429 h 413806"/>
                <a:gd name="connsiteX11" fmla="*/ 450383 w 638997"/>
                <a:gd name="connsiteY11" fmla="*/ 220429 h 413806"/>
                <a:gd name="connsiteX12" fmla="*/ 461745 w 638997"/>
                <a:gd name="connsiteY12" fmla="*/ 247699 h 413806"/>
                <a:gd name="connsiteX13" fmla="*/ 466104 w 638997"/>
                <a:gd name="connsiteY13" fmla="*/ 247699 h 413806"/>
                <a:gd name="connsiteX14" fmla="*/ 484035 w 638997"/>
                <a:gd name="connsiteY14" fmla="*/ 213829 h 413806"/>
                <a:gd name="connsiteX15" fmla="*/ 527212 w 638997"/>
                <a:gd name="connsiteY15" fmla="*/ 182015 h 413806"/>
                <a:gd name="connsiteX16" fmla="*/ 536736 w 638997"/>
                <a:gd name="connsiteY16" fmla="*/ 177253 h 413806"/>
                <a:gd name="connsiteX17" fmla="*/ 536736 w 638997"/>
                <a:gd name="connsiteY17" fmla="*/ 177253 h 413806"/>
                <a:gd name="connsiteX18" fmla="*/ 544525 w 638997"/>
                <a:gd name="connsiteY18" fmla="*/ 173358 h 413806"/>
                <a:gd name="connsiteX19" fmla="*/ 549937 w 638997"/>
                <a:gd name="connsiteY19" fmla="*/ 170652 h 413806"/>
                <a:gd name="connsiteX20" fmla="*/ 549937 w 638997"/>
                <a:gd name="connsiteY20" fmla="*/ 170652 h 413806"/>
                <a:gd name="connsiteX21" fmla="*/ 559461 w 638997"/>
                <a:gd name="connsiteY21" fmla="*/ 165890 h 413806"/>
                <a:gd name="connsiteX22" fmla="*/ 568551 w 638997"/>
                <a:gd name="connsiteY22" fmla="*/ 170435 h 413806"/>
                <a:gd name="connsiteX23" fmla="*/ 543553 w 638997"/>
                <a:gd name="connsiteY23" fmla="*/ 204522 h 413806"/>
                <a:gd name="connsiteX24" fmla="*/ 564006 w 638997"/>
                <a:gd name="connsiteY24" fmla="*/ 220429 h 413806"/>
                <a:gd name="connsiteX25" fmla="*/ 595820 w 638997"/>
                <a:gd name="connsiteY25" fmla="*/ 209067 h 413806"/>
                <a:gd name="connsiteX26" fmla="*/ 638997 w 638997"/>
                <a:gd name="connsiteY26" fmla="*/ 236337 h 413806"/>
                <a:gd name="connsiteX27" fmla="*/ 591275 w 638997"/>
                <a:gd name="connsiteY27" fmla="*/ 268151 h 413806"/>
                <a:gd name="connsiteX28" fmla="*/ 589370 w 638997"/>
                <a:gd name="connsiteY28" fmla="*/ 267834 h 413806"/>
                <a:gd name="connsiteX29" fmla="*/ 581751 w 638997"/>
                <a:gd name="connsiteY29" fmla="*/ 272913 h 413806"/>
                <a:gd name="connsiteX30" fmla="*/ 554482 w 638997"/>
                <a:gd name="connsiteY30" fmla="*/ 268368 h 413806"/>
                <a:gd name="connsiteX31" fmla="*/ 538574 w 638997"/>
                <a:gd name="connsiteY31" fmla="*/ 272913 h 413806"/>
                <a:gd name="connsiteX32" fmla="*/ 534029 w 638997"/>
                <a:gd name="connsiteY32" fmla="*/ 257006 h 413806"/>
                <a:gd name="connsiteX33" fmla="*/ 538574 w 638997"/>
                <a:gd name="connsiteY33" fmla="*/ 234281 h 413806"/>
                <a:gd name="connsiteX34" fmla="*/ 499403 w 638997"/>
                <a:gd name="connsiteY34" fmla="*/ 243608 h 413806"/>
                <a:gd name="connsiteX35" fmla="*/ 489014 w 638997"/>
                <a:gd name="connsiteY35" fmla="*/ 272696 h 413806"/>
                <a:gd name="connsiteX36" fmla="*/ 473107 w 638997"/>
                <a:gd name="connsiteY36" fmla="*/ 299966 h 413806"/>
                <a:gd name="connsiteX37" fmla="*/ 466880 w 638997"/>
                <a:gd name="connsiteY37" fmla="*/ 299076 h 413806"/>
                <a:gd name="connsiteX38" fmla="*/ 463583 w 638997"/>
                <a:gd name="connsiteY38" fmla="*/ 304728 h 413806"/>
                <a:gd name="connsiteX39" fmla="*/ 438141 w 638997"/>
                <a:gd name="connsiteY39" fmla="*/ 301093 h 413806"/>
                <a:gd name="connsiteX40" fmla="*/ 429930 w 638997"/>
                <a:gd name="connsiteY40" fmla="*/ 315873 h 413806"/>
                <a:gd name="connsiteX41" fmla="*/ 457200 w 638997"/>
                <a:gd name="connsiteY41" fmla="*/ 327235 h 413806"/>
                <a:gd name="connsiteX42" fmla="*/ 466290 w 638997"/>
                <a:gd name="connsiteY42" fmla="*/ 365867 h 413806"/>
                <a:gd name="connsiteX43" fmla="*/ 445838 w 638997"/>
                <a:gd name="connsiteY43" fmla="*/ 409044 h 413806"/>
                <a:gd name="connsiteX44" fmla="*/ 439767 w 638997"/>
                <a:gd name="connsiteY44" fmla="*/ 406515 h 413806"/>
                <a:gd name="connsiteX45" fmla="*/ 436314 w 638997"/>
                <a:gd name="connsiteY45" fmla="*/ 413806 h 413806"/>
                <a:gd name="connsiteX46" fmla="*/ 409044 w 638997"/>
                <a:gd name="connsiteY46" fmla="*/ 402444 h 413806"/>
                <a:gd name="connsiteX47" fmla="*/ 388592 w 638997"/>
                <a:gd name="connsiteY47" fmla="*/ 402444 h 413806"/>
                <a:gd name="connsiteX48" fmla="*/ 388592 w 638997"/>
                <a:gd name="connsiteY48" fmla="*/ 375174 h 413806"/>
                <a:gd name="connsiteX49" fmla="*/ 338598 w 638997"/>
                <a:gd name="connsiteY49" fmla="*/ 359267 h 413806"/>
                <a:gd name="connsiteX50" fmla="*/ 302238 w 638997"/>
                <a:gd name="connsiteY50" fmla="*/ 331997 h 413806"/>
                <a:gd name="connsiteX51" fmla="*/ 274969 w 638997"/>
                <a:gd name="connsiteY51" fmla="*/ 311545 h 413806"/>
                <a:gd name="connsiteX52" fmla="*/ 236337 w 638997"/>
                <a:gd name="connsiteY52" fmla="*/ 277458 h 413806"/>
                <a:gd name="connsiteX53" fmla="*/ 215884 w 638997"/>
                <a:gd name="connsiteY53" fmla="*/ 229736 h 413806"/>
                <a:gd name="connsiteX54" fmla="*/ 204522 w 638997"/>
                <a:gd name="connsiteY54" fmla="*/ 218374 h 413806"/>
                <a:gd name="connsiteX55" fmla="*/ 161345 w 638997"/>
                <a:gd name="connsiteY55" fmla="*/ 225191 h 413806"/>
                <a:gd name="connsiteX56" fmla="*/ 152255 w 638997"/>
                <a:gd name="connsiteY56" fmla="*/ 213829 h 413806"/>
                <a:gd name="connsiteX57" fmla="*/ 145438 w 638997"/>
                <a:gd name="connsiteY57" fmla="*/ 175197 h 413806"/>
                <a:gd name="connsiteX58" fmla="*/ 99794 w 638997"/>
                <a:gd name="connsiteY58" fmla="*/ 151288 h 413806"/>
                <a:gd name="connsiteX59" fmla="*/ 75426 w 638997"/>
                <a:gd name="connsiteY59" fmla="*/ 170435 h 413806"/>
                <a:gd name="connsiteX60" fmla="*/ 59298 w 638997"/>
                <a:gd name="connsiteY60" fmla="*/ 178499 h 413806"/>
                <a:gd name="connsiteX61" fmla="*/ 43611 w 638997"/>
                <a:gd name="connsiteY61" fmla="*/ 186342 h 413806"/>
                <a:gd name="connsiteX62" fmla="*/ 52701 w 638997"/>
                <a:gd name="connsiteY62" fmla="*/ 213612 h 413806"/>
                <a:gd name="connsiteX63" fmla="*/ 41590 w 638997"/>
                <a:gd name="connsiteY63" fmla="*/ 213612 h 413806"/>
                <a:gd name="connsiteX64" fmla="*/ 43177 w 638997"/>
                <a:gd name="connsiteY64" fmla="*/ 218374 h 413806"/>
                <a:gd name="connsiteX65" fmla="*/ 0 w 638997"/>
                <a:gd name="connsiteY65" fmla="*/ 218374 h 413806"/>
                <a:gd name="connsiteX66" fmla="*/ 0 w 638997"/>
                <a:gd name="connsiteY66" fmla="*/ 29759 h 413806"/>
                <a:gd name="connsiteX67" fmla="*/ 9524 w 638997"/>
                <a:gd name="connsiteY67" fmla="*/ 27204 h 413806"/>
                <a:gd name="connsiteX68" fmla="*/ 9524 w 638997"/>
                <a:gd name="connsiteY68" fmla="*/ 24997 h 413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638997" h="413806">
                  <a:moveTo>
                    <a:pt x="102695" y="0"/>
                  </a:moveTo>
                  <a:lnTo>
                    <a:pt x="107240" y="4545"/>
                  </a:lnTo>
                  <a:lnTo>
                    <a:pt x="166324" y="36360"/>
                  </a:lnTo>
                  <a:lnTo>
                    <a:pt x="198139" y="59084"/>
                  </a:lnTo>
                  <a:lnTo>
                    <a:pt x="229953" y="106806"/>
                  </a:lnTo>
                  <a:lnTo>
                    <a:pt x="273130" y="95444"/>
                  </a:lnTo>
                  <a:lnTo>
                    <a:pt x="339032" y="90899"/>
                  </a:lnTo>
                  <a:lnTo>
                    <a:pt x="382209" y="127258"/>
                  </a:lnTo>
                  <a:lnTo>
                    <a:pt x="382209" y="177253"/>
                  </a:lnTo>
                  <a:lnTo>
                    <a:pt x="398116" y="177253"/>
                  </a:lnTo>
                  <a:lnTo>
                    <a:pt x="402661" y="220429"/>
                  </a:lnTo>
                  <a:lnTo>
                    <a:pt x="450383" y="220429"/>
                  </a:lnTo>
                  <a:lnTo>
                    <a:pt x="461745" y="247699"/>
                  </a:lnTo>
                  <a:lnTo>
                    <a:pt x="466104" y="247699"/>
                  </a:lnTo>
                  <a:lnTo>
                    <a:pt x="484035" y="213829"/>
                  </a:lnTo>
                  <a:lnTo>
                    <a:pt x="527212" y="182015"/>
                  </a:lnTo>
                  <a:lnTo>
                    <a:pt x="536736" y="177253"/>
                  </a:lnTo>
                  <a:lnTo>
                    <a:pt x="536736" y="177253"/>
                  </a:lnTo>
                  <a:lnTo>
                    <a:pt x="544525" y="173358"/>
                  </a:lnTo>
                  <a:lnTo>
                    <a:pt x="549937" y="170652"/>
                  </a:lnTo>
                  <a:lnTo>
                    <a:pt x="549937" y="170652"/>
                  </a:lnTo>
                  <a:lnTo>
                    <a:pt x="559461" y="165890"/>
                  </a:lnTo>
                  <a:lnTo>
                    <a:pt x="568551" y="170435"/>
                  </a:lnTo>
                  <a:lnTo>
                    <a:pt x="543553" y="204522"/>
                  </a:lnTo>
                  <a:lnTo>
                    <a:pt x="564006" y="220429"/>
                  </a:lnTo>
                  <a:lnTo>
                    <a:pt x="595820" y="209067"/>
                  </a:lnTo>
                  <a:lnTo>
                    <a:pt x="638997" y="236337"/>
                  </a:lnTo>
                  <a:lnTo>
                    <a:pt x="591275" y="268151"/>
                  </a:lnTo>
                  <a:lnTo>
                    <a:pt x="589370" y="267834"/>
                  </a:lnTo>
                  <a:lnTo>
                    <a:pt x="581751" y="272913"/>
                  </a:lnTo>
                  <a:lnTo>
                    <a:pt x="554482" y="268368"/>
                  </a:lnTo>
                  <a:lnTo>
                    <a:pt x="538574" y="272913"/>
                  </a:lnTo>
                  <a:lnTo>
                    <a:pt x="534029" y="257006"/>
                  </a:lnTo>
                  <a:lnTo>
                    <a:pt x="538574" y="234281"/>
                  </a:lnTo>
                  <a:lnTo>
                    <a:pt x="499403" y="243608"/>
                  </a:lnTo>
                  <a:lnTo>
                    <a:pt x="489014" y="272696"/>
                  </a:lnTo>
                  <a:lnTo>
                    <a:pt x="473107" y="299966"/>
                  </a:lnTo>
                  <a:lnTo>
                    <a:pt x="466880" y="299076"/>
                  </a:lnTo>
                  <a:lnTo>
                    <a:pt x="463583" y="304728"/>
                  </a:lnTo>
                  <a:lnTo>
                    <a:pt x="438141" y="301093"/>
                  </a:lnTo>
                  <a:lnTo>
                    <a:pt x="429930" y="315873"/>
                  </a:lnTo>
                  <a:lnTo>
                    <a:pt x="457200" y="327235"/>
                  </a:lnTo>
                  <a:lnTo>
                    <a:pt x="466290" y="365867"/>
                  </a:lnTo>
                  <a:lnTo>
                    <a:pt x="445838" y="409044"/>
                  </a:lnTo>
                  <a:lnTo>
                    <a:pt x="439767" y="406515"/>
                  </a:lnTo>
                  <a:lnTo>
                    <a:pt x="436314" y="413806"/>
                  </a:lnTo>
                  <a:lnTo>
                    <a:pt x="409044" y="402444"/>
                  </a:lnTo>
                  <a:lnTo>
                    <a:pt x="388592" y="402444"/>
                  </a:lnTo>
                  <a:lnTo>
                    <a:pt x="388592" y="375174"/>
                  </a:lnTo>
                  <a:lnTo>
                    <a:pt x="338598" y="359267"/>
                  </a:lnTo>
                  <a:lnTo>
                    <a:pt x="302238" y="331997"/>
                  </a:lnTo>
                  <a:lnTo>
                    <a:pt x="274969" y="311545"/>
                  </a:lnTo>
                  <a:lnTo>
                    <a:pt x="236337" y="277458"/>
                  </a:lnTo>
                  <a:lnTo>
                    <a:pt x="215884" y="229736"/>
                  </a:lnTo>
                  <a:lnTo>
                    <a:pt x="204522" y="218374"/>
                  </a:lnTo>
                  <a:lnTo>
                    <a:pt x="161345" y="225191"/>
                  </a:lnTo>
                  <a:lnTo>
                    <a:pt x="152255" y="213829"/>
                  </a:lnTo>
                  <a:lnTo>
                    <a:pt x="145438" y="175197"/>
                  </a:lnTo>
                  <a:lnTo>
                    <a:pt x="99794" y="151288"/>
                  </a:lnTo>
                  <a:lnTo>
                    <a:pt x="75426" y="170435"/>
                  </a:lnTo>
                  <a:lnTo>
                    <a:pt x="59298" y="178499"/>
                  </a:lnTo>
                  <a:lnTo>
                    <a:pt x="43611" y="186342"/>
                  </a:lnTo>
                  <a:lnTo>
                    <a:pt x="52701" y="213612"/>
                  </a:lnTo>
                  <a:lnTo>
                    <a:pt x="41590" y="213612"/>
                  </a:lnTo>
                  <a:lnTo>
                    <a:pt x="43177" y="218374"/>
                  </a:lnTo>
                  <a:lnTo>
                    <a:pt x="0" y="218374"/>
                  </a:lnTo>
                  <a:lnTo>
                    <a:pt x="0" y="29759"/>
                  </a:lnTo>
                  <a:lnTo>
                    <a:pt x="9524" y="27204"/>
                  </a:lnTo>
                  <a:lnTo>
                    <a:pt x="9524" y="24997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9" name="Freeform 467">
              <a:extLst>
                <a:ext uri="{FF2B5EF4-FFF2-40B4-BE49-F238E27FC236}">
                  <a16:creationId xmlns:a16="http://schemas.microsoft.com/office/drawing/2014/main" id="{6B72264C-02BA-CF7F-7D93-53E24278C6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5842" y="1993945"/>
              <a:ext cx="1106546" cy="603973"/>
            </a:xfrm>
            <a:custGeom>
              <a:avLst/>
              <a:gdLst>
                <a:gd name="connsiteX0" fmla="*/ 831722 w 1516276"/>
                <a:gd name="connsiteY0" fmla="*/ 0 h 827611"/>
                <a:gd name="connsiteX1" fmla="*/ 897623 w 1516276"/>
                <a:gd name="connsiteY1" fmla="*/ 15907 h 827611"/>
                <a:gd name="connsiteX2" fmla="*/ 898607 w 1516276"/>
                <a:gd name="connsiteY2" fmla="*/ 22795 h 827611"/>
                <a:gd name="connsiteX3" fmla="*/ 909528 w 1516276"/>
                <a:gd name="connsiteY3" fmla="*/ 25431 h 827611"/>
                <a:gd name="connsiteX4" fmla="*/ 916672 w 1516276"/>
                <a:gd name="connsiteY4" fmla="*/ 75436 h 827611"/>
                <a:gd name="connsiteX5" fmla="*/ 945345 w 1516276"/>
                <a:gd name="connsiteY5" fmla="*/ 63629 h 827611"/>
                <a:gd name="connsiteX6" fmla="*/ 993067 w 1516276"/>
                <a:gd name="connsiteY6" fmla="*/ 90899 h 827611"/>
                <a:gd name="connsiteX7" fmla="*/ 992653 w 1516276"/>
                <a:gd name="connsiteY7" fmla="*/ 93383 h 827611"/>
                <a:gd name="connsiteX8" fmla="*/ 1004972 w 1516276"/>
                <a:gd name="connsiteY8" fmla="*/ 100423 h 827611"/>
                <a:gd name="connsiteX9" fmla="*/ 1002014 w 1516276"/>
                <a:gd name="connsiteY9" fmla="*/ 118168 h 827611"/>
                <a:gd name="connsiteX10" fmla="*/ 1024881 w 1516276"/>
                <a:gd name="connsiteY10" fmla="*/ 118168 h 827611"/>
                <a:gd name="connsiteX11" fmla="*/ 1118052 w 1516276"/>
                <a:gd name="connsiteY11" fmla="*/ 59084 h 827611"/>
                <a:gd name="connsiteX12" fmla="*/ 1099873 w 1516276"/>
                <a:gd name="connsiteY12" fmla="*/ 79536 h 827611"/>
                <a:gd name="connsiteX13" fmla="*/ 1104860 w 1516276"/>
                <a:gd name="connsiteY13" fmla="*/ 84523 h 827611"/>
                <a:gd name="connsiteX14" fmla="*/ 1129957 w 1516276"/>
                <a:gd name="connsiteY14" fmla="*/ 68608 h 827611"/>
                <a:gd name="connsiteX15" fmla="*/ 1111777 w 1516276"/>
                <a:gd name="connsiteY15" fmla="*/ 89060 h 827611"/>
                <a:gd name="connsiteX16" fmla="*/ 1161772 w 1516276"/>
                <a:gd name="connsiteY16" fmla="*/ 139055 h 827611"/>
                <a:gd name="connsiteX17" fmla="*/ 1233337 w 1516276"/>
                <a:gd name="connsiteY17" fmla="*/ 274006 h 827611"/>
                <a:gd name="connsiteX18" fmla="*/ 1252127 w 1516276"/>
                <a:gd name="connsiteY18" fmla="*/ 247699 h 827611"/>
                <a:gd name="connsiteX19" fmla="*/ 1304394 w 1516276"/>
                <a:gd name="connsiteY19" fmla="*/ 279513 h 827611"/>
                <a:gd name="connsiteX20" fmla="*/ 1354388 w 1516276"/>
                <a:gd name="connsiteY20" fmla="*/ 263606 h 827611"/>
                <a:gd name="connsiteX21" fmla="*/ 1374841 w 1516276"/>
                <a:gd name="connsiteY21" fmla="*/ 272696 h 827611"/>
                <a:gd name="connsiteX22" fmla="*/ 1376974 w 1516276"/>
                <a:gd name="connsiteY22" fmla="*/ 277877 h 827611"/>
                <a:gd name="connsiteX23" fmla="*/ 1386746 w 1516276"/>
                <a:gd name="connsiteY23" fmla="*/ 282220 h 827611"/>
                <a:gd name="connsiteX24" fmla="*/ 1400385 w 1516276"/>
                <a:gd name="connsiteY24" fmla="*/ 315343 h 827611"/>
                <a:gd name="connsiteX25" fmla="*/ 1418017 w 1516276"/>
                <a:gd name="connsiteY25" fmla="*/ 322690 h 827611"/>
                <a:gd name="connsiteX26" fmla="*/ 1423269 w 1516276"/>
                <a:gd name="connsiteY26" fmla="*/ 329442 h 827611"/>
                <a:gd name="connsiteX27" fmla="*/ 1429922 w 1516276"/>
                <a:gd name="connsiteY27" fmla="*/ 332214 h 827611"/>
                <a:gd name="connsiteX28" fmla="*/ 1438112 w 1516276"/>
                <a:gd name="connsiteY28" fmla="*/ 342743 h 827611"/>
                <a:gd name="connsiteX29" fmla="*/ 1481646 w 1516276"/>
                <a:gd name="connsiteY29" fmla="*/ 338597 h 827611"/>
                <a:gd name="connsiteX30" fmla="*/ 1488774 w 1516276"/>
                <a:gd name="connsiteY30" fmla="*/ 348576 h 827611"/>
                <a:gd name="connsiteX31" fmla="*/ 1493551 w 1516276"/>
                <a:gd name="connsiteY31" fmla="*/ 348121 h 827611"/>
                <a:gd name="connsiteX32" fmla="*/ 1516276 w 1516276"/>
                <a:gd name="connsiteY32" fmla="*/ 379936 h 827611"/>
                <a:gd name="connsiteX33" fmla="*/ 1484461 w 1516276"/>
                <a:gd name="connsiteY33" fmla="*/ 418568 h 827611"/>
                <a:gd name="connsiteX34" fmla="*/ 1457192 w 1516276"/>
                <a:gd name="connsiteY34" fmla="*/ 423113 h 827611"/>
                <a:gd name="connsiteX35" fmla="*/ 1450375 w 1516276"/>
                <a:gd name="connsiteY35" fmla="*/ 477652 h 827611"/>
                <a:gd name="connsiteX36" fmla="*/ 1429922 w 1516276"/>
                <a:gd name="connsiteY36" fmla="*/ 502649 h 827611"/>
                <a:gd name="connsiteX37" fmla="*/ 1359476 w 1516276"/>
                <a:gd name="connsiteY37" fmla="*/ 482197 h 827611"/>
                <a:gd name="connsiteX38" fmla="*/ 1332206 w 1516276"/>
                <a:gd name="connsiteY38" fmla="*/ 579913 h 827611"/>
                <a:gd name="connsiteX39" fmla="*/ 1316299 w 1516276"/>
                <a:gd name="connsiteY39" fmla="*/ 589002 h 827611"/>
                <a:gd name="connsiteX40" fmla="*/ 1241308 w 1516276"/>
                <a:gd name="connsiteY40" fmla="*/ 611727 h 827611"/>
                <a:gd name="connsiteX41" fmla="*/ 1273122 w 1516276"/>
                <a:gd name="connsiteY41" fmla="*/ 698081 h 827611"/>
                <a:gd name="connsiteX42" fmla="*/ 1248125 w 1516276"/>
                <a:gd name="connsiteY42" fmla="*/ 713988 h 827611"/>
                <a:gd name="connsiteX43" fmla="*/ 1252670 w 1516276"/>
                <a:gd name="connsiteY43" fmla="*/ 741258 h 827611"/>
                <a:gd name="connsiteX44" fmla="*/ 1232218 w 1516276"/>
                <a:gd name="connsiteY44" fmla="*/ 734440 h 827611"/>
                <a:gd name="connsiteX45" fmla="*/ 1221961 w 1516276"/>
                <a:gd name="connsiteY45" fmla="*/ 725466 h 827611"/>
                <a:gd name="connsiteX46" fmla="*/ 1220313 w 1516276"/>
                <a:gd name="connsiteY46" fmla="*/ 724916 h 827611"/>
                <a:gd name="connsiteX47" fmla="*/ 1212919 w 1516276"/>
                <a:gd name="connsiteY47" fmla="*/ 718447 h 827611"/>
                <a:gd name="connsiteX48" fmla="*/ 1154954 w 1516276"/>
                <a:gd name="connsiteY48" fmla="*/ 713988 h 827611"/>
                <a:gd name="connsiteX49" fmla="*/ 1095870 w 1516276"/>
                <a:gd name="connsiteY49" fmla="*/ 707171 h 827611"/>
                <a:gd name="connsiteX50" fmla="*/ 1079963 w 1516276"/>
                <a:gd name="connsiteY50" fmla="*/ 713988 h 827611"/>
                <a:gd name="connsiteX51" fmla="*/ 1032241 w 1516276"/>
                <a:gd name="connsiteY51" fmla="*/ 691263 h 827611"/>
                <a:gd name="connsiteX52" fmla="*/ 1011789 w 1516276"/>
                <a:gd name="connsiteY52" fmla="*/ 702626 h 827611"/>
                <a:gd name="connsiteX53" fmla="*/ 1004972 w 1516276"/>
                <a:gd name="connsiteY53" fmla="*/ 734440 h 827611"/>
                <a:gd name="connsiteX54" fmla="*/ 941343 w 1516276"/>
                <a:gd name="connsiteY54" fmla="*/ 718533 h 827611"/>
                <a:gd name="connsiteX55" fmla="*/ 918618 w 1516276"/>
                <a:gd name="connsiteY55" fmla="*/ 725350 h 827611"/>
                <a:gd name="connsiteX56" fmla="*/ 909528 w 1516276"/>
                <a:gd name="connsiteY56" fmla="*/ 745802 h 827611"/>
                <a:gd name="connsiteX57" fmla="*/ 886804 w 1516276"/>
                <a:gd name="connsiteY57" fmla="*/ 757165 h 827611"/>
                <a:gd name="connsiteX58" fmla="*/ 843627 w 1516276"/>
                <a:gd name="connsiteY58" fmla="*/ 788979 h 827611"/>
                <a:gd name="connsiteX59" fmla="*/ 823175 w 1516276"/>
                <a:gd name="connsiteY59" fmla="*/ 827611 h 827611"/>
                <a:gd name="connsiteX60" fmla="*/ 811812 w 1516276"/>
                <a:gd name="connsiteY60" fmla="*/ 827611 h 827611"/>
                <a:gd name="connsiteX61" fmla="*/ 807844 w 1516276"/>
                <a:gd name="connsiteY61" fmla="*/ 818087 h 827611"/>
                <a:gd name="connsiteX62" fmla="*/ 799907 w 1516276"/>
                <a:gd name="connsiteY62" fmla="*/ 818087 h 827611"/>
                <a:gd name="connsiteX63" fmla="*/ 792513 w 1516276"/>
                <a:gd name="connsiteY63" fmla="*/ 800342 h 827611"/>
                <a:gd name="connsiteX64" fmla="*/ 752728 w 1516276"/>
                <a:gd name="connsiteY64" fmla="*/ 800342 h 827611"/>
                <a:gd name="connsiteX65" fmla="*/ 751726 w 1516276"/>
                <a:gd name="connsiteY65" fmla="*/ 790818 h 827611"/>
                <a:gd name="connsiteX66" fmla="*/ 740823 w 1516276"/>
                <a:gd name="connsiteY66" fmla="*/ 790818 h 827611"/>
                <a:gd name="connsiteX67" fmla="*/ 737281 w 1516276"/>
                <a:gd name="connsiteY67" fmla="*/ 757165 h 827611"/>
                <a:gd name="connsiteX68" fmla="*/ 732276 w 1516276"/>
                <a:gd name="connsiteY68" fmla="*/ 757165 h 827611"/>
                <a:gd name="connsiteX69" fmla="*/ 732276 w 1516276"/>
                <a:gd name="connsiteY69" fmla="*/ 747641 h 827611"/>
                <a:gd name="connsiteX70" fmla="*/ 720371 w 1516276"/>
                <a:gd name="connsiteY70" fmla="*/ 747641 h 827611"/>
                <a:gd name="connsiteX71" fmla="*/ 720371 w 1516276"/>
                <a:gd name="connsiteY71" fmla="*/ 697647 h 827611"/>
                <a:gd name="connsiteX72" fmla="*/ 688549 w 1516276"/>
                <a:gd name="connsiteY72" fmla="*/ 670849 h 827611"/>
                <a:gd name="connsiteX73" fmla="*/ 623198 w 1516276"/>
                <a:gd name="connsiteY73" fmla="*/ 675356 h 827611"/>
                <a:gd name="connsiteX74" fmla="*/ 580021 w 1516276"/>
                <a:gd name="connsiteY74" fmla="*/ 686718 h 827611"/>
                <a:gd name="connsiteX75" fmla="*/ 572843 w 1516276"/>
                <a:gd name="connsiteY75" fmla="*/ 675951 h 827611"/>
                <a:gd name="connsiteX76" fmla="*/ 568116 w 1516276"/>
                <a:gd name="connsiteY76" fmla="*/ 677194 h 827611"/>
                <a:gd name="connsiteX77" fmla="*/ 537601 w 1516276"/>
                <a:gd name="connsiteY77" fmla="*/ 631421 h 827611"/>
                <a:gd name="connsiteX78" fmla="*/ 516392 w 1516276"/>
                <a:gd name="connsiteY78" fmla="*/ 616272 h 827611"/>
                <a:gd name="connsiteX79" fmla="*/ 457308 w 1516276"/>
                <a:gd name="connsiteY79" fmla="*/ 584458 h 827611"/>
                <a:gd name="connsiteX80" fmla="*/ 452763 w 1516276"/>
                <a:gd name="connsiteY80" fmla="*/ 579913 h 827611"/>
                <a:gd name="connsiteX81" fmla="*/ 359592 w 1516276"/>
                <a:gd name="connsiteY81" fmla="*/ 604910 h 827611"/>
                <a:gd name="connsiteX82" fmla="*/ 359592 w 1516276"/>
                <a:gd name="connsiteY82" fmla="*/ 793524 h 827611"/>
                <a:gd name="connsiteX83" fmla="*/ 339140 w 1516276"/>
                <a:gd name="connsiteY83" fmla="*/ 793524 h 827611"/>
                <a:gd name="connsiteX84" fmla="*/ 333188 w 1516276"/>
                <a:gd name="connsiteY84" fmla="*/ 784000 h 827611"/>
                <a:gd name="connsiteX85" fmla="*/ 327235 w 1516276"/>
                <a:gd name="connsiteY85" fmla="*/ 784000 h 827611"/>
                <a:gd name="connsiteX86" fmla="*/ 308101 w 1516276"/>
                <a:gd name="connsiteY86" fmla="*/ 753385 h 827611"/>
                <a:gd name="connsiteX87" fmla="*/ 291418 w 1516276"/>
                <a:gd name="connsiteY87" fmla="*/ 745802 h 827611"/>
                <a:gd name="connsiteX88" fmla="*/ 248241 w 1516276"/>
                <a:gd name="connsiteY88" fmla="*/ 750347 h 827611"/>
                <a:gd name="connsiteX89" fmla="*/ 232334 w 1516276"/>
                <a:gd name="connsiteY89" fmla="*/ 766255 h 827611"/>
                <a:gd name="connsiteX90" fmla="*/ 232334 w 1516276"/>
                <a:gd name="connsiteY90" fmla="*/ 757165 h 827611"/>
                <a:gd name="connsiteX91" fmla="*/ 235419 w 1516276"/>
                <a:gd name="connsiteY91" fmla="*/ 741740 h 827611"/>
                <a:gd name="connsiteX92" fmla="*/ 220429 w 1516276"/>
                <a:gd name="connsiteY92" fmla="*/ 756731 h 827611"/>
                <a:gd name="connsiteX93" fmla="*/ 220429 w 1516276"/>
                <a:gd name="connsiteY93" fmla="*/ 747641 h 827611"/>
                <a:gd name="connsiteX94" fmla="*/ 224974 w 1516276"/>
                <a:gd name="connsiteY94" fmla="*/ 724916 h 827611"/>
                <a:gd name="connsiteX95" fmla="*/ 222070 w 1516276"/>
                <a:gd name="connsiteY95" fmla="*/ 714751 h 827611"/>
                <a:gd name="connsiteX96" fmla="*/ 189157 w 1516276"/>
                <a:gd name="connsiteY96" fmla="*/ 702626 h 827611"/>
                <a:gd name="connsiteX97" fmla="*/ 187205 w 1516276"/>
                <a:gd name="connsiteY97" fmla="*/ 696768 h 827611"/>
                <a:gd name="connsiteX98" fmla="*/ 177252 w 1516276"/>
                <a:gd name="connsiteY98" fmla="*/ 693102 h 827611"/>
                <a:gd name="connsiteX99" fmla="*/ 162774 w 1516276"/>
                <a:gd name="connsiteY99" fmla="*/ 649666 h 827611"/>
                <a:gd name="connsiteX100" fmla="*/ 150526 w 1516276"/>
                <a:gd name="connsiteY100" fmla="*/ 643542 h 827611"/>
                <a:gd name="connsiteX101" fmla="*/ 150526 w 1516276"/>
                <a:gd name="connsiteY101" fmla="*/ 639970 h 827611"/>
                <a:gd name="connsiteX102" fmla="*/ 138621 w 1516276"/>
                <a:gd name="connsiteY102" fmla="*/ 634018 h 827611"/>
                <a:gd name="connsiteX103" fmla="*/ 138621 w 1516276"/>
                <a:gd name="connsiteY103" fmla="*/ 618110 h 827611"/>
                <a:gd name="connsiteX104" fmla="*/ 177252 w 1516276"/>
                <a:gd name="connsiteY104" fmla="*/ 622655 h 827611"/>
                <a:gd name="connsiteX105" fmla="*/ 177252 w 1516276"/>
                <a:gd name="connsiteY105" fmla="*/ 586296 h 827611"/>
                <a:gd name="connsiteX106" fmla="*/ 209067 w 1516276"/>
                <a:gd name="connsiteY106" fmla="*/ 579478 h 827611"/>
                <a:gd name="connsiteX107" fmla="*/ 240881 w 1516276"/>
                <a:gd name="connsiteY107" fmla="*/ 586296 h 827611"/>
                <a:gd name="connsiteX108" fmla="*/ 245426 w 1516276"/>
                <a:gd name="connsiteY108" fmla="*/ 531757 h 827611"/>
                <a:gd name="connsiteX109" fmla="*/ 242242 w 1516276"/>
                <a:gd name="connsiteY109" fmla="*/ 509466 h 827611"/>
                <a:gd name="connsiteX110" fmla="*/ 214155 w 1516276"/>
                <a:gd name="connsiteY110" fmla="*/ 509466 h 827611"/>
                <a:gd name="connsiteX111" fmla="*/ 182340 w 1516276"/>
                <a:gd name="connsiteY111" fmla="*/ 498104 h 827611"/>
                <a:gd name="connsiteX112" fmla="*/ 139163 w 1516276"/>
                <a:gd name="connsiteY112" fmla="*/ 525373 h 827611"/>
                <a:gd name="connsiteX113" fmla="*/ 107349 w 1516276"/>
                <a:gd name="connsiteY113" fmla="*/ 536736 h 827611"/>
                <a:gd name="connsiteX114" fmla="*/ 86897 w 1516276"/>
                <a:gd name="connsiteY114" fmla="*/ 525373 h 827611"/>
                <a:gd name="connsiteX115" fmla="*/ 87341 w 1516276"/>
                <a:gd name="connsiteY115" fmla="*/ 522710 h 827611"/>
                <a:gd name="connsiteX116" fmla="*/ 74992 w 1516276"/>
                <a:gd name="connsiteY116" fmla="*/ 515849 h 827611"/>
                <a:gd name="connsiteX117" fmla="*/ 79536 w 1516276"/>
                <a:gd name="connsiteY117" fmla="*/ 488580 h 827611"/>
                <a:gd name="connsiteX118" fmla="*/ 64441 w 1516276"/>
                <a:gd name="connsiteY118" fmla="*/ 461744 h 827611"/>
                <a:gd name="connsiteX119" fmla="*/ 36902 w 1516276"/>
                <a:gd name="connsiteY119" fmla="*/ 461744 h 827611"/>
                <a:gd name="connsiteX120" fmla="*/ 29918 w 1516276"/>
                <a:gd name="connsiteY120" fmla="*/ 452220 h 827611"/>
                <a:gd name="connsiteX121" fmla="*/ 24997 w 1516276"/>
                <a:gd name="connsiteY121" fmla="*/ 452220 h 827611"/>
                <a:gd name="connsiteX122" fmla="*/ 0 w 1516276"/>
                <a:gd name="connsiteY122" fmla="*/ 418133 h 827611"/>
                <a:gd name="connsiteX123" fmla="*/ 20452 w 1516276"/>
                <a:gd name="connsiteY123" fmla="*/ 374957 h 827611"/>
                <a:gd name="connsiteX124" fmla="*/ 9090 w 1516276"/>
                <a:gd name="connsiteY124" fmla="*/ 365867 h 827611"/>
                <a:gd name="connsiteX125" fmla="*/ 36360 w 1516276"/>
                <a:gd name="connsiteY125" fmla="*/ 299965 h 827611"/>
                <a:gd name="connsiteX126" fmla="*/ 48178 w 1516276"/>
                <a:gd name="connsiteY126" fmla="*/ 309698 h 827611"/>
                <a:gd name="connsiteX127" fmla="*/ 48265 w 1516276"/>
                <a:gd name="connsiteY127" fmla="*/ 309489 h 827611"/>
                <a:gd name="connsiteX128" fmla="*/ 75024 w 1516276"/>
                <a:gd name="connsiteY128" fmla="*/ 331526 h 827611"/>
                <a:gd name="connsiteX129" fmla="*/ 79536 w 1516276"/>
                <a:gd name="connsiteY129" fmla="*/ 295420 h 827611"/>
                <a:gd name="connsiteX130" fmla="*/ 154528 w 1516276"/>
                <a:gd name="connsiteY130" fmla="*/ 231791 h 827611"/>
                <a:gd name="connsiteX131" fmla="*/ 213612 w 1516276"/>
                <a:gd name="connsiteY131" fmla="*/ 224974 h 827611"/>
                <a:gd name="connsiteX132" fmla="*/ 295421 w 1516276"/>
                <a:gd name="connsiteY132" fmla="*/ 268151 h 827611"/>
                <a:gd name="connsiteX133" fmla="*/ 338597 w 1516276"/>
                <a:gd name="connsiteY133" fmla="*/ 295420 h 827611"/>
                <a:gd name="connsiteX134" fmla="*/ 374957 w 1516276"/>
                <a:gd name="connsiteY134" fmla="*/ 268151 h 827611"/>
                <a:gd name="connsiteX135" fmla="*/ 434041 w 1516276"/>
                <a:gd name="connsiteY135" fmla="*/ 263606 h 827611"/>
                <a:gd name="connsiteX136" fmla="*/ 481763 w 1516276"/>
                <a:gd name="connsiteY136" fmla="*/ 295420 h 827611"/>
                <a:gd name="connsiteX137" fmla="*/ 493125 w 1516276"/>
                <a:gd name="connsiteY137" fmla="*/ 279513 h 827611"/>
                <a:gd name="connsiteX138" fmla="*/ 547664 w 1516276"/>
                <a:gd name="connsiteY138" fmla="*/ 284058 h 827611"/>
                <a:gd name="connsiteX139" fmla="*/ 551981 w 1516276"/>
                <a:gd name="connsiteY139" fmla="*/ 253835 h 827611"/>
                <a:gd name="connsiteX140" fmla="*/ 505030 w 1516276"/>
                <a:gd name="connsiteY140" fmla="*/ 223136 h 827611"/>
                <a:gd name="connsiteX141" fmla="*/ 506367 w 1516276"/>
                <a:gd name="connsiteY141" fmla="*/ 222270 h 827611"/>
                <a:gd name="connsiteX142" fmla="*/ 493125 w 1516276"/>
                <a:gd name="connsiteY142" fmla="*/ 213612 h 827611"/>
                <a:gd name="connsiteX143" fmla="*/ 531757 w 1516276"/>
                <a:gd name="connsiteY143" fmla="*/ 188615 h 827611"/>
                <a:gd name="connsiteX144" fmla="*/ 520394 w 1516276"/>
                <a:gd name="connsiteY144" fmla="*/ 165890 h 827611"/>
                <a:gd name="connsiteX145" fmla="*/ 559026 w 1516276"/>
                <a:gd name="connsiteY145" fmla="*/ 149983 h 827611"/>
                <a:gd name="connsiteX146" fmla="*/ 531757 w 1516276"/>
                <a:gd name="connsiteY146" fmla="*/ 111351 h 827611"/>
                <a:gd name="connsiteX147" fmla="*/ 547664 w 1516276"/>
                <a:gd name="connsiteY147" fmla="*/ 90899 h 827611"/>
                <a:gd name="connsiteX148" fmla="*/ 686284 w 1516276"/>
                <a:gd name="connsiteY148" fmla="*/ 70447 h 827611"/>
                <a:gd name="connsiteX149" fmla="*/ 702192 w 1516276"/>
                <a:gd name="connsiteY149" fmla="*/ 52267 h 827611"/>
                <a:gd name="connsiteX150" fmla="*/ 795363 w 1516276"/>
                <a:gd name="connsiteY150" fmla="*/ 27270 h 827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1516276" h="827611">
                  <a:moveTo>
                    <a:pt x="831722" y="0"/>
                  </a:moveTo>
                  <a:lnTo>
                    <a:pt x="897623" y="15907"/>
                  </a:lnTo>
                  <a:lnTo>
                    <a:pt x="898607" y="22795"/>
                  </a:lnTo>
                  <a:lnTo>
                    <a:pt x="909528" y="25431"/>
                  </a:lnTo>
                  <a:lnTo>
                    <a:pt x="916672" y="75436"/>
                  </a:lnTo>
                  <a:lnTo>
                    <a:pt x="945345" y="63629"/>
                  </a:lnTo>
                  <a:lnTo>
                    <a:pt x="993067" y="90899"/>
                  </a:lnTo>
                  <a:lnTo>
                    <a:pt x="992653" y="93383"/>
                  </a:lnTo>
                  <a:lnTo>
                    <a:pt x="1004972" y="100423"/>
                  </a:lnTo>
                  <a:lnTo>
                    <a:pt x="1002014" y="118168"/>
                  </a:lnTo>
                  <a:lnTo>
                    <a:pt x="1024881" y="118168"/>
                  </a:lnTo>
                  <a:lnTo>
                    <a:pt x="1118052" y="59084"/>
                  </a:lnTo>
                  <a:lnTo>
                    <a:pt x="1099873" y="79536"/>
                  </a:lnTo>
                  <a:lnTo>
                    <a:pt x="1104860" y="84523"/>
                  </a:lnTo>
                  <a:lnTo>
                    <a:pt x="1129957" y="68608"/>
                  </a:lnTo>
                  <a:lnTo>
                    <a:pt x="1111777" y="89060"/>
                  </a:lnTo>
                  <a:lnTo>
                    <a:pt x="1161772" y="139055"/>
                  </a:lnTo>
                  <a:lnTo>
                    <a:pt x="1233337" y="274006"/>
                  </a:lnTo>
                  <a:lnTo>
                    <a:pt x="1252127" y="247699"/>
                  </a:lnTo>
                  <a:lnTo>
                    <a:pt x="1304394" y="279513"/>
                  </a:lnTo>
                  <a:lnTo>
                    <a:pt x="1354388" y="263606"/>
                  </a:lnTo>
                  <a:lnTo>
                    <a:pt x="1374841" y="272696"/>
                  </a:lnTo>
                  <a:lnTo>
                    <a:pt x="1376974" y="277877"/>
                  </a:lnTo>
                  <a:lnTo>
                    <a:pt x="1386746" y="282220"/>
                  </a:lnTo>
                  <a:lnTo>
                    <a:pt x="1400385" y="315343"/>
                  </a:lnTo>
                  <a:lnTo>
                    <a:pt x="1418017" y="322690"/>
                  </a:lnTo>
                  <a:lnTo>
                    <a:pt x="1423269" y="329442"/>
                  </a:lnTo>
                  <a:lnTo>
                    <a:pt x="1429922" y="332214"/>
                  </a:lnTo>
                  <a:lnTo>
                    <a:pt x="1438112" y="342743"/>
                  </a:lnTo>
                  <a:lnTo>
                    <a:pt x="1481646" y="338597"/>
                  </a:lnTo>
                  <a:lnTo>
                    <a:pt x="1488774" y="348576"/>
                  </a:lnTo>
                  <a:lnTo>
                    <a:pt x="1493551" y="348121"/>
                  </a:lnTo>
                  <a:lnTo>
                    <a:pt x="1516276" y="379936"/>
                  </a:lnTo>
                  <a:lnTo>
                    <a:pt x="1484461" y="418568"/>
                  </a:lnTo>
                  <a:lnTo>
                    <a:pt x="1457192" y="423113"/>
                  </a:lnTo>
                  <a:lnTo>
                    <a:pt x="1450375" y="477652"/>
                  </a:lnTo>
                  <a:lnTo>
                    <a:pt x="1429922" y="502649"/>
                  </a:lnTo>
                  <a:lnTo>
                    <a:pt x="1359476" y="482197"/>
                  </a:lnTo>
                  <a:lnTo>
                    <a:pt x="1332206" y="579913"/>
                  </a:lnTo>
                  <a:lnTo>
                    <a:pt x="1316299" y="589002"/>
                  </a:lnTo>
                  <a:lnTo>
                    <a:pt x="1241308" y="611727"/>
                  </a:lnTo>
                  <a:lnTo>
                    <a:pt x="1273122" y="698081"/>
                  </a:lnTo>
                  <a:lnTo>
                    <a:pt x="1248125" y="713988"/>
                  </a:lnTo>
                  <a:lnTo>
                    <a:pt x="1252670" y="741258"/>
                  </a:lnTo>
                  <a:lnTo>
                    <a:pt x="1232218" y="734440"/>
                  </a:lnTo>
                  <a:lnTo>
                    <a:pt x="1221961" y="725466"/>
                  </a:lnTo>
                  <a:lnTo>
                    <a:pt x="1220313" y="724916"/>
                  </a:lnTo>
                  <a:lnTo>
                    <a:pt x="1212919" y="718447"/>
                  </a:lnTo>
                  <a:lnTo>
                    <a:pt x="1154954" y="713988"/>
                  </a:lnTo>
                  <a:lnTo>
                    <a:pt x="1095870" y="707171"/>
                  </a:lnTo>
                  <a:lnTo>
                    <a:pt x="1079963" y="713988"/>
                  </a:lnTo>
                  <a:lnTo>
                    <a:pt x="1032241" y="691263"/>
                  </a:lnTo>
                  <a:lnTo>
                    <a:pt x="1011789" y="702626"/>
                  </a:lnTo>
                  <a:lnTo>
                    <a:pt x="1004972" y="734440"/>
                  </a:lnTo>
                  <a:lnTo>
                    <a:pt x="941343" y="718533"/>
                  </a:lnTo>
                  <a:lnTo>
                    <a:pt x="918618" y="725350"/>
                  </a:lnTo>
                  <a:lnTo>
                    <a:pt x="909528" y="745802"/>
                  </a:lnTo>
                  <a:lnTo>
                    <a:pt x="886804" y="757165"/>
                  </a:lnTo>
                  <a:lnTo>
                    <a:pt x="843627" y="788979"/>
                  </a:lnTo>
                  <a:lnTo>
                    <a:pt x="823175" y="827611"/>
                  </a:lnTo>
                  <a:lnTo>
                    <a:pt x="811812" y="827611"/>
                  </a:lnTo>
                  <a:lnTo>
                    <a:pt x="807844" y="818087"/>
                  </a:lnTo>
                  <a:lnTo>
                    <a:pt x="799907" y="818087"/>
                  </a:lnTo>
                  <a:lnTo>
                    <a:pt x="792513" y="800342"/>
                  </a:lnTo>
                  <a:lnTo>
                    <a:pt x="752728" y="800342"/>
                  </a:lnTo>
                  <a:lnTo>
                    <a:pt x="751726" y="790818"/>
                  </a:lnTo>
                  <a:lnTo>
                    <a:pt x="740823" y="790818"/>
                  </a:lnTo>
                  <a:lnTo>
                    <a:pt x="737281" y="757165"/>
                  </a:lnTo>
                  <a:lnTo>
                    <a:pt x="732276" y="757165"/>
                  </a:lnTo>
                  <a:lnTo>
                    <a:pt x="732276" y="747641"/>
                  </a:lnTo>
                  <a:lnTo>
                    <a:pt x="720371" y="747641"/>
                  </a:lnTo>
                  <a:lnTo>
                    <a:pt x="720371" y="697647"/>
                  </a:lnTo>
                  <a:lnTo>
                    <a:pt x="688549" y="670849"/>
                  </a:lnTo>
                  <a:lnTo>
                    <a:pt x="623198" y="675356"/>
                  </a:lnTo>
                  <a:lnTo>
                    <a:pt x="580021" y="686718"/>
                  </a:lnTo>
                  <a:lnTo>
                    <a:pt x="572843" y="675951"/>
                  </a:lnTo>
                  <a:lnTo>
                    <a:pt x="568116" y="677194"/>
                  </a:lnTo>
                  <a:lnTo>
                    <a:pt x="537601" y="631421"/>
                  </a:lnTo>
                  <a:lnTo>
                    <a:pt x="516392" y="616272"/>
                  </a:lnTo>
                  <a:lnTo>
                    <a:pt x="457308" y="584458"/>
                  </a:lnTo>
                  <a:lnTo>
                    <a:pt x="452763" y="579913"/>
                  </a:lnTo>
                  <a:lnTo>
                    <a:pt x="359592" y="604910"/>
                  </a:lnTo>
                  <a:lnTo>
                    <a:pt x="359592" y="793524"/>
                  </a:lnTo>
                  <a:lnTo>
                    <a:pt x="339140" y="793524"/>
                  </a:lnTo>
                  <a:lnTo>
                    <a:pt x="333188" y="784000"/>
                  </a:lnTo>
                  <a:lnTo>
                    <a:pt x="327235" y="784000"/>
                  </a:lnTo>
                  <a:lnTo>
                    <a:pt x="308101" y="753385"/>
                  </a:lnTo>
                  <a:lnTo>
                    <a:pt x="291418" y="745802"/>
                  </a:lnTo>
                  <a:lnTo>
                    <a:pt x="248241" y="750347"/>
                  </a:lnTo>
                  <a:lnTo>
                    <a:pt x="232334" y="766255"/>
                  </a:lnTo>
                  <a:lnTo>
                    <a:pt x="232334" y="757165"/>
                  </a:lnTo>
                  <a:lnTo>
                    <a:pt x="235419" y="741740"/>
                  </a:lnTo>
                  <a:lnTo>
                    <a:pt x="220429" y="756731"/>
                  </a:lnTo>
                  <a:lnTo>
                    <a:pt x="220429" y="747641"/>
                  </a:lnTo>
                  <a:lnTo>
                    <a:pt x="224974" y="724916"/>
                  </a:lnTo>
                  <a:lnTo>
                    <a:pt x="222070" y="714751"/>
                  </a:lnTo>
                  <a:lnTo>
                    <a:pt x="189157" y="702626"/>
                  </a:lnTo>
                  <a:lnTo>
                    <a:pt x="187205" y="696768"/>
                  </a:lnTo>
                  <a:lnTo>
                    <a:pt x="177252" y="693102"/>
                  </a:lnTo>
                  <a:lnTo>
                    <a:pt x="162774" y="649666"/>
                  </a:lnTo>
                  <a:lnTo>
                    <a:pt x="150526" y="643542"/>
                  </a:lnTo>
                  <a:lnTo>
                    <a:pt x="150526" y="639970"/>
                  </a:lnTo>
                  <a:lnTo>
                    <a:pt x="138621" y="634018"/>
                  </a:lnTo>
                  <a:lnTo>
                    <a:pt x="138621" y="618110"/>
                  </a:lnTo>
                  <a:lnTo>
                    <a:pt x="177252" y="622655"/>
                  </a:lnTo>
                  <a:lnTo>
                    <a:pt x="177252" y="586296"/>
                  </a:lnTo>
                  <a:lnTo>
                    <a:pt x="209067" y="579478"/>
                  </a:lnTo>
                  <a:lnTo>
                    <a:pt x="240881" y="586296"/>
                  </a:lnTo>
                  <a:lnTo>
                    <a:pt x="245426" y="531757"/>
                  </a:lnTo>
                  <a:lnTo>
                    <a:pt x="242242" y="509466"/>
                  </a:lnTo>
                  <a:lnTo>
                    <a:pt x="214155" y="509466"/>
                  </a:lnTo>
                  <a:lnTo>
                    <a:pt x="182340" y="498104"/>
                  </a:lnTo>
                  <a:lnTo>
                    <a:pt x="139163" y="525373"/>
                  </a:lnTo>
                  <a:lnTo>
                    <a:pt x="107349" y="536736"/>
                  </a:lnTo>
                  <a:lnTo>
                    <a:pt x="86897" y="525373"/>
                  </a:lnTo>
                  <a:lnTo>
                    <a:pt x="87341" y="522710"/>
                  </a:lnTo>
                  <a:lnTo>
                    <a:pt x="74992" y="515849"/>
                  </a:lnTo>
                  <a:lnTo>
                    <a:pt x="79536" y="488580"/>
                  </a:lnTo>
                  <a:lnTo>
                    <a:pt x="64441" y="461744"/>
                  </a:lnTo>
                  <a:lnTo>
                    <a:pt x="36902" y="461744"/>
                  </a:lnTo>
                  <a:lnTo>
                    <a:pt x="29918" y="452220"/>
                  </a:lnTo>
                  <a:lnTo>
                    <a:pt x="24997" y="452220"/>
                  </a:lnTo>
                  <a:lnTo>
                    <a:pt x="0" y="418133"/>
                  </a:lnTo>
                  <a:lnTo>
                    <a:pt x="20452" y="374957"/>
                  </a:lnTo>
                  <a:lnTo>
                    <a:pt x="9090" y="365867"/>
                  </a:lnTo>
                  <a:lnTo>
                    <a:pt x="36360" y="299965"/>
                  </a:lnTo>
                  <a:lnTo>
                    <a:pt x="48178" y="309698"/>
                  </a:lnTo>
                  <a:lnTo>
                    <a:pt x="48265" y="309489"/>
                  </a:lnTo>
                  <a:lnTo>
                    <a:pt x="75024" y="331526"/>
                  </a:lnTo>
                  <a:lnTo>
                    <a:pt x="79536" y="295420"/>
                  </a:lnTo>
                  <a:lnTo>
                    <a:pt x="154528" y="231791"/>
                  </a:lnTo>
                  <a:lnTo>
                    <a:pt x="213612" y="224974"/>
                  </a:lnTo>
                  <a:lnTo>
                    <a:pt x="295421" y="268151"/>
                  </a:lnTo>
                  <a:lnTo>
                    <a:pt x="338597" y="295420"/>
                  </a:lnTo>
                  <a:lnTo>
                    <a:pt x="374957" y="268151"/>
                  </a:lnTo>
                  <a:lnTo>
                    <a:pt x="434041" y="263606"/>
                  </a:lnTo>
                  <a:lnTo>
                    <a:pt x="481763" y="295420"/>
                  </a:lnTo>
                  <a:lnTo>
                    <a:pt x="493125" y="279513"/>
                  </a:lnTo>
                  <a:lnTo>
                    <a:pt x="547664" y="284058"/>
                  </a:lnTo>
                  <a:lnTo>
                    <a:pt x="551981" y="253835"/>
                  </a:lnTo>
                  <a:lnTo>
                    <a:pt x="505030" y="223136"/>
                  </a:lnTo>
                  <a:lnTo>
                    <a:pt x="506367" y="222270"/>
                  </a:lnTo>
                  <a:lnTo>
                    <a:pt x="493125" y="213612"/>
                  </a:lnTo>
                  <a:lnTo>
                    <a:pt x="531757" y="188615"/>
                  </a:lnTo>
                  <a:lnTo>
                    <a:pt x="520394" y="165890"/>
                  </a:lnTo>
                  <a:lnTo>
                    <a:pt x="559026" y="149983"/>
                  </a:lnTo>
                  <a:lnTo>
                    <a:pt x="531757" y="111351"/>
                  </a:lnTo>
                  <a:lnTo>
                    <a:pt x="547664" y="90899"/>
                  </a:lnTo>
                  <a:lnTo>
                    <a:pt x="686284" y="70447"/>
                  </a:lnTo>
                  <a:lnTo>
                    <a:pt x="702192" y="52267"/>
                  </a:lnTo>
                  <a:lnTo>
                    <a:pt x="795363" y="27270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7" name="Freeform 466">
              <a:extLst>
                <a:ext uri="{FF2B5EF4-FFF2-40B4-BE49-F238E27FC236}">
                  <a16:creationId xmlns:a16="http://schemas.microsoft.com/office/drawing/2014/main" id="{0F023577-E59E-9AB3-B4AA-389231CCFA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7205" y="2143040"/>
              <a:ext cx="864261" cy="420129"/>
            </a:xfrm>
            <a:custGeom>
              <a:avLst/>
              <a:gdLst>
                <a:gd name="connsiteX0" fmla="*/ 406771 w 1184279"/>
                <a:gd name="connsiteY0" fmla="*/ 0 h 575693"/>
                <a:gd name="connsiteX1" fmla="*/ 449948 w 1184279"/>
                <a:gd name="connsiteY1" fmla="*/ 27270 h 575693"/>
                <a:gd name="connsiteX2" fmla="*/ 481762 w 1184279"/>
                <a:gd name="connsiteY2" fmla="*/ 31815 h 575693"/>
                <a:gd name="connsiteX3" fmla="*/ 524939 w 1184279"/>
                <a:gd name="connsiteY3" fmla="*/ 47722 h 575693"/>
                <a:gd name="connsiteX4" fmla="*/ 527292 w 1184279"/>
                <a:gd name="connsiteY4" fmla="*/ 62624 h 575693"/>
                <a:gd name="connsiteX5" fmla="*/ 532082 w 1184279"/>
                <a:gd name="connsiteY5" fmla="*/ 64389 h 575693"/>
                <a:gd name="connsiteX6" fmla="*/ 536600 w 1184279"/>
                <a:gd name="connsiteY6" fmla="*/ 93005 h 575693"/>
                <a:gd name="connsiteX7" fmla="*/ 584023 w 1184279"/>
                <a:gd name="connsiteY7" fmla="*/ 113623 h 575693"/>
                <a:gd name="connsiteX8" fmla="*/ 622655 w 1184279"/>
                <a:gd name="connsiteY8" fmla="*/ 102261 h 575693"/>
                <a:gd name="connsiteX9" fmla="*/ 665832 w 1184279"/>
                <a:gd name="connsiteY9" fmla="*/ 97716 h 575693"/>
                <a:gd name="connsiteX10" fmla="*/ 702191 w 1184279"/>
                <a:gd name="connsiteY10" fmla="*/ 102261 h 575693"/>
                <a:gd name="connsiteX11" fmla="*/ 740823 w 1184279"/>
                <a:gd name="connsiteY11" fmla="*/ 129531 h 575693"/>
                <a:gd name="connsiteX12" fmla="*/ 761275 w 1184279"/>
                <a:gd name="connsiteY12" fmla="*/ 161345 h 575693"/>
                <a:gd name="connsiteX13" fmla="*/ 795362 w 1184279"/>
                <a:gd name="connsiteY13" fmla="*/ 161345 h 575693"/>
                <a:gd name="connsiteX14" fmla="*/ 843084 w 1184279"/>
                <a:gd name="connsiteY14" fmla="*/ 165890 h 575693"/>
                <a:gd name="connsiteX15" fmla="*/ 874898 w 1184279"/>
                <a:gd name="connsiteY15" fmla="*/ 156800 h 575693"/>
                <a:gd name="connsiteX16" fmla="*/ 922620 w 1184279"/>
                <a:gd name="connsiteY16" fmla="*/ 145438 h 575693"/>
                <a:gd name="connsiteX17" fmla="*/ 977159 w 1184279"/>
                <a:gd name="connsiteY17" fmla="*/ 106806 h 575693"/>
                <a:gd name="connsiteX18" fmla="*/ 1004429 w 1184279"/>
                <a:gd name="connsiteY18" fmla="*/ 113623 h 575693"/>
                <a:gd name="connsiteX19" fmla="*/ 1020336 w 1184279"/>
                <a:gd name="connsiteY19" fmla="*/ 129531 h 575693"/>
                <a:gd name="connsiteX20" fmla="*/ 1063513 w 1184279"/>
                <a:gd name="connsiteY20" fmla="*/ 122713 h 575693"/>
                <a:gd name="connsiteX21" fmla="*/ 1056552 w 1184279"/>
                <a:gd name="connsiteY21" fmla="*/ 141607 h 575693"/>
                <a:gd name="connsiteX22" fmla="*/ 1070656 w 1184279"/>
                <a:gd name="connsiteY22" fmla="*/ 139380 h 575693"/>
                <a:gd name="connsiteX23" fmla="*/ 1054749 w 1184279"/>
                <a:gd name="connsiteY23" fmla="*/ 182557 h 575693"/>
                <a:gd name="connsiteX24" fmla="*/ 1027479 w 1184279"/>
                <a:gd name="connsiteY24" fmla="*/ 237096 h 575693"/>
                <a:gd name="connsiteX25" fmla="*/ 1031859 w 1184279"/>
                <a:gd name="connsiteY25" fmla="*/ 247609 h 575693"/>
                <a:gd name="connsiteX26" fmla="*/ 1052151 w 1184279"/>
                <a:gd name="connsiteY26" fmla="*/ 236336 h 575693"/>
                <a:gd name="connsiteX27" fmla="*/ 1083965 w 1184279"/>
                <a:gd name="connsiteY27" fmla="*/ 247699 h 575693"/>
                <a:gd name="connsiteX28" fmla="*/ 1118052 w 1184279"/>
                <a:gd name="connsiteY28" fmla="*/ 224974 h 575693"/>
                <a:gd name="connsiteX29" fmla="*/ 1143049 w 1184279"/>
                <a:gd name="connsiteY29" fmla="*/ 243154 h 575693"/>
                <a:gd name="connsiteX30" fmla="*/ 1177136 w 1184279"/>
                <a:gd name="connsiteY30" fmla="*/ 279513 h 575693"/>
                <a:gd name="connsiteX31" fmla="*/ 1177136 w 1184279"/>
                <a:gd name="connsiteY31" fmla="*/ 288561 h 575693"/>
                <a:gd name="connsiteX32" fmla="*/ 1184279 w 1184279"/>
                <a:gd name="connsiteY32" fmla="*/ 296180 h 575693"/>
                <a:gd name="connsiteX33" fmla="*/ 1184279 w 1184279"/>
                <a:gd name="connsiteY33" fmla="*/ 318905 h 575693"/>
                <a:gd name="connsiteX34" fmla="*/ 1150192 w 1184279"/>
                <a:gd name="connsiteY34" fmla="*/ 312087 h 575693"/>
                <a:gd name="connsiteX35" fmla="*/ 1097925 w 1184279"/>
                <a:gd name="connsiteY35" fmla="*/ 318905 h 575693"/>
                <a:gd name="connsiteX36" fmla="*/ 1070656 w 1184279"/>
                <a:gd name="connsiteY36" fmla="*/ 334812 h 575693"/>
                <a:gd name="connsiteX37" fmla="*/ 1047931 w 1184279"/>
                <a:gd name="connsiteY37" fmla="*/ 371171 h 575693"/>
                <a:gd name="connsiteX38" fmla="*/ 988847 w 1184279"/>
                <a:gd name="connsiteY38" fmla="*/ 387079 h 575693"/>
                <a:gd name="connsiteX39" fmla="*/ 952488 w 1184279"/>
                <a:gd name="connsiteY39" fmla="*/ 414348 h 575693"/>
                <a:gd name="connsiteX40" fmla="*/ 913856 w 1184279"/>
                <a:gd name="connsiteY40" fmla="*/ 402986 h 575693"/>
                <a:gd name="connsiteX41" fmla="*/ 893404 w 1184279"/>
                <a:gd name="connsiteY41" fmla="*/ 398441 h 575693"/>
                <a:gd name="connsiteX42" fmla="*/ 879238 w 1184279"/>
                <a:gd name="connsiteY42" fmla="*/ 432844 h 575693"/>
                <a:gd name="connsiteX43" fmla="*/ 881716 w 1184279"/>
                <a:gd name="connsiteY43" fmla="*/ 436313 h 575693"/>
                <a:gd name="connsiteX44" fmla="*/ 884891 w 1184279"/>
                <a:gd name="connsiteY44" fmla="*/ 447425 h 575693"/>
                <a:gd name="connsiteX45" fmla="*/ 888859 w 1184279"/>
                <a:gd name="connsiteY45" fmla="*/ 452980 h 575693"/>
                <a:gd name="connsiteX46" fmla="*/ 893404 w 1184279"/>
                <a:gd name="connsiteY46" fmla="*/ 468887 h 575693"/>
                <a:gd name="connsiteX47" fmla="*/ 866134 w 1184279"/>
                <a:gd name="connsiteY47" fmla="*/ 489340 h 575693"/>
                <a:gd name="connsiteX48" fmla="*/ 838865 w 1184279"/>
                <a:gd name="connsiteY48" fmla="*/ 512064 h 575693"/>
                <a:gd name="connsiteX49" fmla="*/ 795688 w 1184279"/>
                <a:gd name="connsiteY49" fmla="*/ 532516 h 575693"/>
                <a:gd name="connsiteX50" fmla="*/ 743421 w 1184279"/>
                <a:gd name="connsiteY50" fmla="*/ 532516 h 575693"/>
                <a:gd name="connsiteX51" fmla="*/ 684337 w 1184279"/>
                <a:gd name="connsiteY51" fmla="*/ 548424 h 575693"/>
                <a:gd name="connsiteX52" fmla="*/ 641160 w 1184279"/>
                <a:gd name="connsiteY52" fmla="*/ 575693 h 575693"/>
                <a:gd name="connsiteX53" fmla="*/ 625253 w 1184279"/>
                <a:gd name="connsiteY53" fmla="*/ 559786 h 575693"/>
                <a:gd name="connsiteX54" fmla="*/ 582076 w 1184279"/>
                <a:gd name="connsiteY54" fmla="*/ 559786 h 575693"/>
                <a:gd name="connsiteX55" fmla="*/ 527537 w 1184279"/>
                <a:gd name="connsiteY55" fmla="*/ 532516 h 575693"/>
                <a:gd name="connsiteX56" fmla="*/ 488905 w 1184279"/>
                <a:gd name="connsiteY56" fmla="*/ 523426 h 575693"/>
                <a:gd name="connsiteX57" fmla="*/ 441183 w 1184279"/>
                <a:gd name="connsiteY57" fmla="*/ 532516 h 575693"/>
                <a:gd name="connsiteX58" fmla="*/ 361647 w 1184279"/>
                <a:gd name="connsiteY58" fmla="*/ 523426 h 575693"/>
                <a:gd name="connsiteX59" fmla="*/ 323015 w 1184279"/>
                <a:gd name="connsiteY59" fmla="*/ 523426 h 575693"/>
                <a:gd name="connsiteX60" fmla="*/ 302563 w 1184279"/>
                <a:gd name="connsiteY60" fmla="*/ 489340 h 575693"/>
                <a:gd name="connsiteX61" fmla="*/ 298018 w 1184279"/>
                <a:gd name="connsiteY61" fmla="*/ 477002 h 575693"/>
                <a:gd name="connsiteX62" fmla="*/ 295420 w 1184279"/>
                <a:gd name="connsiteY62" fmla="*/ 472673 h 575693"/>
                <a:gd name="connsiteX63" fmla="*/ 285574 w 1184279"/>
                <a:gd name="connsiteY63" fmla="*/ 445946 h 575693"/>
                <a:gd name="connsiteX64" fmla="*/ 263931 w 1184279"/>
                <a:gd name="connsiteY64" fmla="*/ 441618 h 575693"/>
                <a:gd name="connsiteX65" fmla="*/ 216210 w 1184279"/>
                <a:gd name="connsiteY65" fmla="*/ 409803 h 575693"/>
                <a:gd name="connsiteX66" fmla="*/ 168488 w 1184279"/>
                <a:gd name="connsiteY66" fmla="*/ 398441 h 575693"/>
                <a:gd name="connsiteX67" fmla="*/ 125311 w 1184279"/>
                <a:gd name="connsiteY67" fmla="*/ 393896 h 575693"/>
                <a:gd name="connsiteX68" fmla="*/ 113949 w 1184279"/>
                <a:gd name="connsiteY68" fmla="*/ 371171 h 575693"/>
                <a:gd name="connsiteX69" fmla="*/ 114262 w 1184279"/>
                <a:gd name="connsiteY69" fmla="*/ 369417 h 575693"/>
                <a:gd name="connsiteX70" fmla="*/ 106806 w 1184279"/>
                <a:gd name="connsiteY70" fmla="*/ 354504 h 575693"/>
                <a:gd name="connsiteX71" fmla="*/ 117422 w 1184279"/>
                <a:gd name="connsiteY71" fmla="*/ 295052 h 575693"/>
                <a:gd name="connsiteX72" fmla="*/ 98042 w 1184279"/>
                <a:gd name="connsiteY72" fmla="*/ 264366 h 575693"/>
                <a:gd name="connsiteX73" fmla="*/ 50320 w 1184279"/>
                <a:gd name="connsiteY73" fmla="*/ 241641 h 575693"/>
                <a:gd name="connsiteX74" fmla="*/ 16233 w 1184279"/>
                <a:gd name="connsiteY74" fmla="*/ 216644 h 575693"/>
                <a:gd name="connsiteX75" fmla="*/ 12983 w 1184279"/>
                <a:gd name="connsiteY75" fmla="*/ 202832 h 575693"/>
                <a:gd name="connsiteX76" fmla="*/ 9090 w 1184279"/>
                <a:gd name="connsiteY76" fmla="*/ 199977 h 575693"/>
                <a:gd name="connsiteX77" fmla="*/ 0 w 1184279"/>
                <a:gd name="connsiteY77" fmla="*/ 161345 h 575693"/>
                <a:gd name="connsiteX78" fmla="*/ 43177 w 1184279"/>
                <a:gd name="connsiteY78" fmla="*/ 149983 h 575693"/>
                <a:gd name="connsiteX79" fmla="*/ 106806 w 1184279"/>
                <a:gd name="connsiteY79" fmla="*/ 102261 h 575693"/>
                <a:gd name="connsiteX80" fmla="*/ 165890 w 1184279"/>
                <a:gd name="connsiteY80" fmla="*/ 74991 h 575693"/>
                <a:gd name="connsiteX81" fmla="*/ 197704 w 1184279"/>
                <a:gd name="connsiteY81" fmla="*/ 90899 h 575693"/>
                <a:gd name="connsiteX82" fmla="*/ 236336 w 1184279"/>
                <a:gd name="connsiteY82" fmla="*/ 90899 h 575693"/>
                <a:gd name="connsiteX83" fmla="*/ 263606 w 1184279"/>
                <a:gd name="connsiteY83" fmla="*/ 118168 h 575693"/>
                <a:gd name="connsiteX84" fmla="*/ 295420 w 1184279"/>
                <a:gd name="connsiteY84" fmla="*/ 118168 h 575693"/>
                <a:gd name="connsiteX85" fmla="*/ 347687 w 1184279"/>
                <a:gd name="connsiteY85" fmla="*/ 134075 h 575693"/>
                <a:gd name="connsiteX86" fmla="*/ 385878 w 1184279"/>
                <a:gd name="connsiteY86" fmla="*/ 98131 h 575693"/>
                <a:gd name="connsiteX87" fmla="*/ 377555 w 1184279"/>
                <a:gd name="connsiteY87" fmla="*/ 80296 h 575693"/>
                <a:gd name="connsiteX88" fmla="*/ 377904 w 1184279"/>
                <a:gd name="connsiteY88" fmla="*/ 79685 h 575693"/>
                <a:gd name="connsiteX89" fmla="*/ 370412 w 1184279"/>
                <a:gd name="connsiteY89" fmla="*/ 63629 h 575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184279" h="575693">
                  <a:moveTo>
                    <a:pt x="406771" y="0"/>
                  </a:moveTo>
                  <a:lnTo>
                    <a:pt x="449948" y="27270"/>
                  </a:lnTo>
                  <a:lnTo>
                    <a:pt x="481762" y="31815"/>
                  </a:lnTo>
                  <a:lnTo>
                    <a:pt x="524939" y="47722"/>
                  </a:lnTo>
                  <a:lnTo>
                    <a:pt x="527292" y="62624"/>
                  </a:lnTo>
                  <a:lnTo>
                    <a:pt x="532082" y="64389"/>
                  </a:lnTo>
                  <a:lnTo>
                    <a:pt x="536600" y="93005"/>
                  </a:lnTo>
                  <a:lnTo>
                    <a:pt x="584023" y="113623"/>
                  </a:lnTo>
                  <a:lnTo>
                    <a:pt x="622655" y="102261"/>
                  </a:lnTo>
                  <a:lnTo>
                    <a:pt x="665832" y="97716"/>
                  </a:lnTo>
                  <a:lnTo>
                    <a:pt x="702191" y="102261"/>
                  </a:lnTo>
                  <a:lnTo>
                    <a:pt x="740823" y="129531"/>
                  </a:lnTo>
                  <a:lnTo>
                    <a:pt x="761275" y="161345"/>
                  </a:lnTo>
                  <a:lnTo>
                    <a:pt x="795362" y="161345"/>
                  </a:lnTo>
                  <a:lnTo>
                    <a:pt x="843084" y="165890"/>
                  </a:lnTo>
                  <a:lnTo>
                    <a:pt x="874898" y="156800"/>
                  </a:lnTo>
                  <a:lnTo>
                    <a:pt x="922620" y="145438"/>
                  </a:lnTo>
                  <a:lnTo>
                    <a:pt x="977159" y="106806"/>
                  </a:lnTo>
                  <a:lnTo>
                    <a:pt x="1004429" y="113623"/>
                  </a:lnTo>
                  <a:lnTo>
                    <a:pt x="1020336" y="129531"/>
                  </a:lnTo>
                  <a:lnTo>
                    <a:pt x="1063513" y="122713"/>
                  </a:lnTo>
                  <a:lnTo>
                    <a:pt x="1056552" y="141607"/>
                  </a:lnTo>
                  <a:lnTo>
                    <a:pt x="1070656" y="139380"/>
                  </a:lnTo>
                  <a:lnTo>
                    <a:pt x="1054749" y="182557"/>
                  </a:lnTo>
                  <a:lnTo>
                    <a:pt x="1027479" y="237096"/>
                  </a:lnTo>
                  <a:lnTo>
                    <a:pt x="1031859" y="247609"/>
                  </a:lnTo>
                  <a:lnTo>
                    <a:pt x="1052151" y="236336"/>
                  </a:lnTo>
                  <a:lnTo>
                    <a:pt x="1083965" y="247699"/>
                  </a:lnTo>
                  <a:lnTo>
                    <a:pt x="1118052" y="224974"/>
                  </a:lnTo>
                  <a:lnTo>
                    <a:pt x="1143049" y="243154"/>
                  </a:lnTo>
                  <a:lnTo>
                    <a:pt x="1177136" y="279513"/>
                  </a:lnTo>
                  <a:lnTo>
                    <a:pt x="1177136" y="288561"/>
                  </a:lnTo>
                  <a:lnTo>
                    <a:pt x="1184279" y="296180"/>
                  </a:lnTo>
                  <a:lnTo>
                    <a:pt x="1184279" y="318905"/>
                  </a:lnTo>
                  <a:lnTo>
                    <a:pt x="1150192" y="312087"/>
                  </a:lnTo>
                  <a:lnTo>
                    <a:pt x="1097925" y="318905"/>
                  </a:lnTo>
                  <a:lnTo>
                    <a:pt x="1070656" y="334812"/>
                  </a:lnTo>
                  <a:lnTo>
                    <a:pt x="1047931" y="371171"/>
                  </a:lnTo>
                  <a:lnTo>
                    <a:pt x="988847" y="387079"/>
                  </a:lnTo>
                  <a:lnTo>
                    <a:pt x="952488" y="414348"/>
                  </a:lnTo>
                  <a:lnTo>
                    <a:pt x="913856" y="402986"/>
                  </a:lnTo>
                  <a:lnTo>
                    <a:pt x="893404" y="398441"/>
                  </a:lnTo>
                  <a:lnTo>
                    <a:pt x="879238" y="432844"/>
                  </a:lnTo>
                  <a:lnTo>
                    <a:pt x="881716" y="436313"/>
                  </a:lnTo>
                  <a:lnTo>
                    <a:pt x="884891" y="447425"/>
                  </a:lnTo>
                  <a:lnTo>
                    <a:pt x="888859" y="452980"/>
                  </a:lnTo>
                  <a:lnTo>
                    <a:pt x="893404" y="468887"/>
                  </a:lnTo>
                  <a:lnTo>
                    <a:pt x="866134" y="489340"/>
                  </a:lnTo>
                  <a:lnTo>
                    <a:pt x="838865" y="512064"/>
                  </a:lnTo>
                  <a:lnTo>
                    <a:pt x="795688" y="532516"/>
                  </a:lnTo>
                  <a:lnTo>
                    <a:pt x="743421" y="532516"/>
                  </a:lnTo>
                  <a:lnTo>
                    <a:pt x="684337" y="548424"/>
                  </a:lnTo>
                  <a:lnTo>
                    <a:pt x="641160" y="575693"/>
                  </a:lnTo>
                  <a:lnTo>
                    <a:pt x="625253" y="559786"/>
                  </a:lnTo>
                  <a:lnTo>
                    <a:pt x="582076" y="559786"/>
                  </a:lnTo>
                  <a:lnTo>
                    <a:pt x="527537" y="532516"/>
                  </a:lnTo>
                  <a:lnTo>
                    <a:pt x="488905" y="523426"/>
                  </a:lnTo>
                  <a:lnTo>
                    <a:pt x="441183" y="532516"/>
                  </a:lnTo>
                  <a:lnTo>
                    <a:pt x="361647" y="523426"/>
                  </a:lnTo>
                  <a:lnTo>
                    <a:pt x="323015" y="523426"/>
                  </a:lnTo>
                  <a:lnTo>
                    <a:pt x="302563" y="489340"/>
                  </a:lnTo>
                  <a:lnTo>
                    <a:pt x="298018" y="477002"/>
                  </a:lnTo>
                  <a:lnTo>
                    <a:pt x="295420" y="472673"/>
                  </a:lnTo>
                  <a:lnTo>
                    <a:pt x="285574" y="445946"/>
                  </a:lnTo>
                  <a:lnTo>
                    <a:pt x="263931" y="441618"/>
                  </a:lnTo>
                  <a:lnTo>
                    <a:pt x="216210" y="409803"/>
                  </a:lnTo>
                  <a:lnTo>
                    <a:pt x="168488" y="398441"/>
                  </a:lnTo>
                  <a:lnTo>
                    <a:pt x="125311" y="393896"/>
                  </a:lnTo>
                  <a:lnTo>
                    <a:pt x="113949" y="371171"/>
                  </a:lnTo>
                  <a:lnTo>
                    <a:pt x="114262" y="369417"/>
                  </a:lnTo>
                  <a:lnTo>
                    <a:pt x="106806" y="354504"/>
                  </a:lnTo>
                  <a:lnTo>
                    <a:pt x="117422" y="295052"/>
                  </a:lnTo>
                  <a:lnTo>
                    <a:pt x="98042" y="264366"/>
                  </a:lnTo>
                  <a:lnTo>
                    <a:pt x="50320" y="241641"/>
                  </a:lnTo>
                  <a:lnTo>
                    <a:pt x="16233" y="216644"/>
                  </a:lnTo>
                  <a:lnTo>
                    <a:pt x="12983" y="202832"/>
                  </a:lnTo>
                  <a:lnTo>
                    <a:pt x="9090" y="199977"/>
                  </a:lnTo>
                  <a:lnTo>
                    <a:pt x="0" y="161345"/>
                  </a:lnTo>
                  <a:lnTo>
                    <a:pt x="43177" y="149983"/>
                  </a:lnTo>
                  <a:lnTo>
                    <a:pt x="106806" y="102261"/>
                  </a:lnTo>
                  <a:lnTo>
                    <a:pt x="165890" y="74991"/>
                  </a:lnTo>
                  <a:lnTo>
                    <a:pt x="197704" y="90899"/>
                  </a:lnTo>
                  <a:lnTo>
                    <a:pt x="236336" y="90899"/>
                  </a:lnTo>
                  <a:lnTo>
                    <a:pt x="263606" y="118168"/>
                  </a:lnTo>
                  <a:lnTo>
                    <a:pt x="295420" y="118168"/>
                  </a:lnTo>
                  <a:lnTo>
                    <a:pt x="347687" y="134075"/>
                  </a:lnTo>
                  <a:lnTo>
                    <a:pt x="385878" y="98131"/>
                  </a:lnTo>
                  <a:lnTo>
                    <a:pt x="377555" y="80296"/>
                  </a:lnTo>
                  <a:lnTo>
                    <a:pt x="377904" y="79685"/>
                  </a:lnTo>
                  <a:lnTo>
                    <a:pt x="370412" y="63629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8" name="Freeform 461">
              <a:extLst>
                <a:ext uri="{FF2B5EF4-FFF2-40B4-BE49-F238E27FC236}">
                  <a16:creationId xmlns:a16="http://schemas.microsoft.com/office/drawing/2014/main" id="{93A21CDA-6EA7-90AF-7152-7987384C07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3223" y="2924146"/>
              <a:ext cx="222542" cy="122960"/>
            </a:xfrm>
            <a:custGeom>
              <a:avLst/>
              <a:gdLst>
                <a:gd name="connsiteX0" fmla="*/ 61791 w 304944"/>
                <a:gd name="connsiteY0" fmla="*/ 0 h 168489"/>
                <a:gd name="connsiteX1" fmla="*/ 89060 w 304944"/>
                <a:gd name="connsiteY1" fmla="*/ 11363 h 168489"/>
                <a:gd name="connsiteX2" fmla="*/ 127692 w 304944"/>
                <a:gd name="connsiteY2" fmla="*/ 38632 h 168489"/>
                <a:gd name="connsiteX3" fmla="*/ 148144 w 304944"/>
                <a:gd name="connsiteY3" fmla="*/ 43177 h 168489"/>
                <a:gd name="connsiteX4" fmla="*/ 159506 w 304944"/>
                <a:gd name="connsiteY4" fmla="*/ 63630 h 168489"/>
                <a:gd name="connsiteX5" fmla="*/ 191321 w 304944"/>
                <a:gd name="connsiteY5" fmla="*/ 70447 h 168489"/>
                <a:gd name="connsiteX6" fmla="*/ 218590 w 304944"/>
                <a:gd name="connsiteY6" fmla="*/ 90899 h 168489"/>
                <a:gd name="connsiteX7" fmla="*/ 261767 w 304944"/>
                <a:gd name="connsiteY7" fmla="*/ 97717 h 168489"/>
                <a:gd name="connsiteX8" fmla="*/ 304944 w 304944"/>
                <a:gd name="connsiteY8" fmla="*/ 102262 h 168489"/>
                <a:gd name="connsiteX9" fmla="*/ 298127 w 304944"/>
                <a:gd name="connsiteY9" fmla="*/ 118169 h 168489"/>
                <a:gd name="connsiteX10" fmla="*/ 304944 w 304944"/>
                <a:gd name="connsiteY10" fmla="*/ 145439 h 168489"/>
                <a:gd name="connsiteX11" fmla="*/ 298127 w 304944"/>
                <a:gd name="connsiteY11" fmla="*/ 161346 h 168489"/>
                <a:gd name="connsiteX12" fmla="*/ 291664 w 304944"/>
                <a:gd name="connsiteY12" fmla="*/ 161346 h 168489"/>
                <a:gd name="connsiteX13" fmla="*/ 288603 w 304944"/>
                <a:gd name="connsiteY13" fmla="*/ 168489 h 168489"/>
                <a:gd name="connsiteX14" fmla="*/ 256788 w 304944"/>
                <a:gd name="connsiteY14" fmla="*/ 168489 h 168489"/>
                <a:gd name="connsiteX15" fmla="*/ 213611 w 304944"/>
                <a:gd name="connsiteY15" fmla="*/ 163944 h 168489"/>
                <a:gd name="connsiteX16" fmla="*/ 186342 w 304944"/>
                <a:gd name="connsiteY16" fmla="*/ 157127 h 168489"/>
                <a:gd name="connsiteX17" fmla="*/ 165890 w 304944"/>
                <a:gd name="connsiteY17" fmla="*/ 136674 h 168489"/>
                <a:gd name="connsiteX18" fmla="*/ 118168 w 304944"/>
                <a:gd name="connsiteY18" fmla="*/ 132129 h 168489"/>
                <a:gd name="connsiteX19" fmla="*/ 68174 w 304944"/>
                <a:gd name="connsiteY19" fmla="*/ 109405 h 168489"/>
                <a:gd name="connsiteX20" fmla="*/ 36359 w 304944"/>
                <a:gd name="connsiteY20" fmla="*/ 88952 h 168489"/>
                <a:gd name="connsiteX21" fmla="*/ 0 w 304944"/>
                <a:gd name="connsiteY21" fmla="*/ 70773 h 168489"/>
                <a:gd name="connsiteX22" fmla="*/ 9090 w 304944"/>
                <a:gd name="connsiteY22" fmla="*/ 34413 h 168489"/>
                <a:gd name="connsiteX23" fmla="*/ 36359 w 304944"/>
                <a:gd name="connsiteY23" fmla="*/ 11688 h 168489"/>
                <a:gd name="connsiteX24" fmla="*/ 37809 w 304944"/>
                <a:gd name="connsiteY24" fmla="*/ 11274 h 168489"/>
                <a:gd name="connsiteX25" fmla="*/ 45883 w 304944"/>
                <a:gd name="connsiteY25" fmla="*/ 4545 h 168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04944" h="168489">
                  <a:moveTo>
                    <a:pt x="61791" y="0"/>
                  </a:moveTo>
                  <a:lnTo>
                    <a:pt x="89060" y="11363"/>
                  </a:lnTo>
                  <a:lnTo>
                    <a:pt x="127692" y="38632"/>
                  </a:lnTo>
                  <a:lnTo>
                    <a:pt x="148144" y="43177"/>
                  </a:lnTo>
                  <a:lnTo>
                    <a:pt x="159506" y="63630"/>
                  </a:lnTo>
                  <a:lnTo>
                    <a:pt x="191321" y="70447"/>
                  </a:lnTo>
                  <a:lnTo>
                    <a:pt x="218590" y="90899"/>
                  </a:lnTo>
                  <a:lnTo>
                    <a:pt x="261767" y="97717"/>
                  </a:lnTo>
                  <a:lnTo>
                    <a:pt x="304944" y="102262"/>
                  </a:lnTo>
                  <a:lnTo>
                    <a:pt x="298127" y="118169"/>
                  </a:lnTo>
                  <a:lnTo>
                    <a:pt x="304944" y="145439"/>
                  </a:lnTo>
                  <a:lnTo>
                    <a:pt x="298127" y="161346"/>
                  </a:lnTo>
                  <a:lnTo>
                    <a:pt x="291664" y="161346"/>
                  </a:lnTo>
                  <a:lnTo>
                    <a:pt x="288603" y="168489"/>
                  </a:lnTo>
                  <a:lnTo>
                    <a:pt x="256788" y="168489"/>
                  </a:lnTo>
                  <a:lnTo>
                    <a:pt x="213611" y="163944"/>
                  </a:lnTo>
                  <a:lnTo>
                    <a:pt x="186342" y="157127"/>
                  </a:lnTo>
                  <a:lnTo>
                    <a:pt x="165890" y="136674"/>
                  </a:lnTo>
                  <a:lnTo>
                    <a:pt x="118168" y="132129"/>
                  </a:lnTo>
                  <a:lnTo>
                    <a:pt x="68174" y="109405"/>
                  </a:lnTo>
                  <a:lnTo>
                    <a:pt x="36359" y="88952"/>
                  </a:lnTo>
                  <a:lnTo>
                    <a:pt x="0" y="70773"/>
                  </a:lnTo>
                  <a:lnTo>
                    <a:pt x="9090" y="34413"/>
                  </a:lnTo>
                  <a:lnTo>
                    <a:pt x="36359" y="11688"/>
                  </a:lnTo>
                  <a:lnTo>
                    <a:pt x="37809" y="11274"/>
                  </a:lnTo>
                  <a:lnTo>
                    <a:pt x="45883" y="4545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9" name="Freeform 460">
              <a:extLst>
                <a:ext uri="{FF2B5EF4-FFF2-40B4-BE49-F238E27FC236}">
                  <a16:creationId xmlns:a16="http://schemas.microsoft.com/office/drawing/2014/main" id="{628AF1E4-6717-7404-E5B0-829E5454E5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3232" y="2758806"/>
              <a:ext cx="791373" cy="805640"/>
            </a:xfrm>
            <a:custGeom>
              <a:avLst/>
              <a:gdLst>
                <a:gd name="connsiteX0" fmla="*/ 364030 w 1084401"/>
                <a:gd name="connsiteY0" fmla="*/ 0 h 1103951"/>
                <a:gd name="connsiteX1" fmla="*/ 400389 w 1084401"/>
                <a:gd name="connsiteY1" fmla="*/ 52267 h 1103951"/>
                <a:gd name="connsiteX2" fmla="*/ 400389 w 1084401"/>
                <a:gd name="connsiteY2" fmla="*/ 86354 h 1103951"/>
                <a:gd name="connsiteX3" fmla="*/ 411751 w 1084401"/>
                <a:gd name="connsiteY3" fmla="*/ 111351 h 1103951"/>
                <a:gd name="connsiteX4" fmla="*/ 411751 w 1084401"/>
                <a:gd name="connsiteY4" fmla="*/ 134076 h 1103951"/>
                <a:gd name="connsiteX5" fmla="*/ 402226 w 1084401"/>
                <a:gd name="connsiteY5" fmla="*/ 130901 h 1103951"/>
                <a:gd name="connsiteX6" fmla="*/ 402226 w 1084401"/>
                <a:gd name="connsiteY6" fmla="*/ 140426 h 1103951"/>
                <a:gd name="connsiteX7" fmla="*/ 392192 w 1084401"/>
                <a:gd name="connsiteY7" fmla="*/ 137081 h 1103951"/>
                <a:gd name="connsiteX8" fmla="*/ 395844 w 1084401"/>
                <a:gd name="connsiteY8" fmla="*/ 177252 h 1103951"/>
                <a:gd name="connsiteX9" fmla="*/ 434476 w 1084401"/>
                <a:gd name="connsiteY9" fmla="*/ 204522 h 1103951"/>
                <a:gd name="connsiteX10" fmla="*/ 486743 w 1084401"/>
                <a:gd name="connsiteY10" fmla="*/ 229519 h 1103951"/>
                <a:gd name="connsiteX11" fmla="*/ 459473 w 1084401"/>
                <a:gd name="connsiteY11" fmla="*/ 252244 h 1103951"/>
                <a:gd name="connsiteX12" fmla="*/ 450383 w 1084401"/>
                <a:gd name="connsiteY12" fmla="*/ 288603 h 1103951"/>
                <a:gd name="connsiteX13" fmla="*/ 482198 w 1084401"/>
                <a:gd name="connsiteY13" fmla="*/ 306783 h 1103951"/>
                <a:gd name="connsiteX14" fmla="*/ 518557 w 1084401"/>
                <a:gd name="connsiteY14" fmla="*/ 327235 h 1103951"/>
                <a:gd name="connsiteX15" fmla="*/ 568551 w 1084401"/>
                <a:gd name="connsiteY15" fmla="*/ 349960 h 1103951"/>
                <a:gd name="connsiteX16" fmla="*/ 616273 w 1084401"/>
                <a:gd name="connsiteY16" fmla="*/ 354505 h 1103951"/>
                <a:gd name="connsiteX17" fmla="*/ 636725 w 1084401"/>
                <a:gd name="connsiteY17" fmla="*/ 374957 h 1103951"/>
                <a:gd name="connsiteX18" fmla="*/ 663995 w 1084401"/>
                <a:gd name="connsiteY18" fmla="*/ 381774 h 1103951"/>
                <a:gd name="connsiteX19" fmla="*/ 713989 w 1084401"/>
                <a:gd name="connsiteY19" fmla="*/ 386319 h 1103951"/>
                <a:gd name="connsiteX20" fmla="*/ 732183 w 1084401"/>
                <a:gd name="connsiteY20" fmla="*/ 386319 h 1103951"/>
                <a:gd name="connsiteX21" fmla="*/ 736279 w 1084401"/>
                <a:gd name="connsiteY21" fmla="*/ 376762 h 1103951"/>
                <a:gd name="connsiteX22" fmla="*/ 729461 w 1084401"/>
                <a:gd name="connsiteY22" fmla="*/ 349492 h 1103951"/>
                <a:gd name="connsiteX23" fmla="*/ 736279 w 1084401"/>
                <a:gd name="connsiteY23" fmla="*/ 333585 h 1103951"/>
                <a:gd name="connsiteX24" fmla="*/ 745209 w 1084401"/>
                <a:gd name="connsiteY24" fmla="*/ 328624 h 1103951"/>
                <a:gd name="connsiteX25" fmla="*/ 745804 w 1084401"/>
                <a:gd name="connsiteY25" fmla="*/ 327235 h 1103951"/>
                <a:gd name="connsiteX26" fmla="*/ 766256 w 1084401"/>
                <a:gd name="connsiteY26" fmla="*/ 315873 h 1103951"/>
                <a:gd name="connsiteX27" fmla="*/ 773073 w 1084401"/>
                <a:gd name="connsiteY27" fmla="*/ 349960 h 1103951"/>
                <a:gd name="connsiteX28" fmla="*/ 773073 w 1084401"/>
                <a:gd name="connsiteY28" fmla="*/ 359050 h 1103951"/>
                <a:gd name="connsiteX29" fmla="*/ 804888 w 1084401"/>
                <a:gd name="connsiteY29" fmla="*/ 374957 h 1103951"/>
                <a:gd name="connsiteX30" fmla="*/ 825340 w 1084401"/>
                <a:gd name="connsiteY30" fmla="*/ 370412 h 1103951"/>
                <a:gd name="connsiteX31" fmla="*/ 857154 w 1084401"/>
                <a:gd name="connsiteY31" fmla="*/ 370412 h 1103951"/>
                <a:gd name="connsiteX32" fmla="*/ 881716 w 1084401"/>
                <a:gd name="connsiteY32" fmla="*/ 370412 h 1103951"/>
                <a:gd name="connsiteX33" fmla="*/ 881716 w 1084401"/>
                <a:gd name="connsiteY33" fmla="*/ 349492 h 1103951"/>
                <a:gd name="connsiteX34" fmla="*/ 863537 w 1084401"/>
                <a:gd name="connsiteY34" fmla="*/ 338130 h 1103951"/>
                <a:gd name="connsiteX35" fmla="*/ 879761 w 1084401"/>
                <a:gd name="connsiteY35" fmla="*/ 335967 h 1103951"/>
                <a:gd name="connsiteX36" fmla="*/ 873062 w 1084401"/>
                <a:gd name="connsiteY36" fmla="*/ 331780 h 1103951"/>
                <a:gd name="connsiteX37" fmla="*/ 903485 w 1084401"/>
                <a:gd name="connsiteY37" fmla="*/ 327724 h 1103951"/>
                <a:gd name="connsiteX38" fmla="*/ 929438 w 1084401"/>
                <a:gd name="connsiteY38" fmla="*/ 301771 h 1103951"/>
                <a:gd name="connsiteX39" fmla="*/ 938056 w 1084401"/>
                <a:gd name="connsiteY39" fmla="*/ 296328 h 1103951"/>
                <a:gd name="connsiteX40" fmla="*/ 938963 w 1084401"/>
                <a:gd name="connsiteY40" fmla="*/ 295421 h 1103951"/>
                <a:gd name="connsiteX41" fmla="*/ 982140 w 1084401"/>
                <a:gd name="connsiteY41" fmla="*/ 268151 h 1103951"/>
                <a:gd name="connsiteX42" fmla="*/ 1013955 w 1084401"/>
                <a:gd name="connsiteY42" fmla="*/ 279513 h 1103951"/>
                <a:gd name="connsiteX43" fmla="*/ 1041224 w 1084401"/>
                <a:gd name="connsiteY43" fmla="*/ 263606 h 1103951"/>
                <a:gd name="connsiteX44" fmla="*/ 1057131 w 1084401"/>
                <a:gd name="connsiteY44" fmla="*/ 288603 h 1103951"/>
                <a:gd name="connsiteX45" fmla="*/ 1045769 w 1084401"/>
                <a:gd name="connsiteY45" fmla="*/ 306783 h 1103951"/>
                <a:gd name="connsiteX46" fmla="*/ 1084401 w 1084401"/>
                <a:gd name="connsiteY46" fmla="*/ 311328 h 1103951"/>
                <a:gd name="connsiteX47" fmla="*/ 1084401 w 1084401"/>
                <a:gd name="connsiteY47" fmla="*/ 327235 h 1103951"/>
                <a:gd name="connsiteX48" fmla="*/ 1074876 w 1084401"/>
                <a:gd name="connsiteY48" fmla="*/ 331045 h 1103951"/>
                <a:gd name="connsiteX49" fmla="*/ 1074876 w 1084401"/>
                <a:gd name="connsiteY49" fmla="*/ 333585 h 1103951"/>
                <a:gd name="connsiteX50" fmla="*/ 1073436 w 1084401"/>
                <a:gd name="connsiteY50" fmla="*/ 334161 h 1103951"/>
                <a:gd name="connsiteX51" fmla="*/ 1077584 w 1084401"/>
                <a:gd name="connsiteY51" fmla="*/ 359050 h 1103951"/>
                <a:gd name="connsiteX52" fmla="*/ 1066471 w 1084401"/>
                <a:gd name="connsiteY52" fmla="*/ 355875 h 1103951"/>
                <a:gd name="connsiteX53" fmla="*/ 1068059 w 1084401"/>
                <a:gd name="connsiteY53" fmla="*/ 365400 h 1103951"/>
                <a:gd name="connsiteX54" fmla="*/ 1036898 w 1084401"/>
                <a:gd name="connsiteY54" fmla="*/ 356497 h 1103951"/>
                <a:gd name="connsiteX55" fmla="*/ 1002592 w 1084401"/>
                <a:gd name="connsiteY55" fmla="*/ 381774 h 1103951"/>
                <a:gd name="connsiteX56" fmla="*/ 1002592 w 1084401"/>
                <a:gd name="connsiteY56" fmla="*/ 402227 h 1103951"/>
                <a:gd name="connsiteX57" fmla="*/ 982140 w 1084401"/>
                <a:gd name="connsiteY57" fmla="*/ 440859 h 1103951"/>
                <a:gd name="connsiteX58" fmla="*/ 982140 w 1084401"/>
                <a:gd name="connsiteY58" fmla="*/ 456766 h 1103951"/>
                <a:gd name="connsiteX59" fmla="*/ 966233 w 1084401"/>
                <a:gd name="connsiteY59" fmla="*/ 488580 h 1103951"/>
                <a:gd name="connsiteX60" fmla="*/ 960280 w 1084401"/>
                <a:gd name="connsiteY60" fmla="*/ 487786 h 1103951"/>
                <a:gd name="connsiteX61" fmla="*/ 956708 w 1084401"/>
                <a:gd name="connsiteY61" fmla="*/ 494930 h 1103951"/>
                <a:gd name="connsiteX62" fmla="*/ 932146 w 1084401"/>
                <a:gd name="connsiteY62" fmla="*/ 491655 h 1103951"/>
                <a:gd name="connsiteX63" fmla="*/ 932146 w 1084401"/>
                <a:gd name="connsiteY63" fmla="*/ 520395 h 1103951"/>
                <a:gd name="connsiteX64" fmla="*/ 923056 w 1084401"/>
                <a:gd name="connsiteY64" fmla="*/ 536302 h 1103951"/>
                <a:gd name="connsiteX65" fmla="*/ 927601 w 1084401"/>
                <a:gd name="connsiteY65" fmla="*/ 552209 h 1103951"/>
                <a:gd name="connsiteX66" fmla="*/ 911694 w 1084401"/>
                <a:gd name="connsiteY66" fmla="*/ 563572 h 1103951"/>
                <a:gd name="connsiteX67" fmla="*/ 911575 w 1084401"/>
                <a:gd name="connsiteY67" fmla="*/ 563203 h 1103951"/>
                <a:gd name="connsiteX68" fmla="*/ 902169 w 1084401"/>
                <a:gd name="connsiteY68" fmla="*/ 569922 h 1103951"/>
                <a:gd name="connsiteX69" fmla="*/ 881716 w 1084401"/>
                <a:gd name="connsiteY69" fmla="*/ 506293 h 1103951"/>
                <a:gd name="connsiteX70" fmla="*/ 878292 w 1084401"/>
                <a:gd name="connsiteY70" fmla="*/ 506293 h 1103951"/>
                <a:gd name="connsiteX71" fmla="*/ 873062 w 1084401"/>
                <a:gd name="connsiteY71" fmla="*/ 527212 h 1103951"/>
                <a:gd name="connsiteX72" fmla="*/ 866850 w 1084401"/>
                <a:gd name="connsiteY72" fmla="*/ 520310 h 1103951"/>
                <a:gd name="connsiteX73" fmla="*/ 863537 w 1084401"/>
                <a:gd name="connsiteY73" fmla="*/ 533562 h 1103951"/>
                <a:gd name="connsiteX74" fmla="*/ 843085 w 1084401"/>
                <a:gd name="connsiteY74" fmla="*/ 510838 h 1103951"/>
                <a:gd name="connsiteX75" fmla="*/ 858992 w 1084401"/>
                <a:gd name="connsiteY75" fmla="*/ 490385 h 1103951"/>
                <a:gd name="connsiteX76" fmla="*/ 865871 w 1084401"/>
                <a:gd name="connsiteY76" fmla="*/ 487437 h 1103951"/>
                <a:gd name="connsiteX77" fmla="*/ 868517 w 1084401"/>
                <a:gd name="connsiteY77" fmla="*/ 484035 h 1103951"/>
                <a:gd name="connsiteX78" fmla="*/ 876342 w 1084401"/>
                <a:gd name="connsiteY78" fmla="*/ 480682 h 1103951"/>
                <a:gd name="connsiteX79" fmla="*/ 890806 w 1084401"/>
                <a:gd name="connsiteY79" fmla="*/ 451754 h 1103951"/>
                <a:gd name="connsiteX80" fmla="*/ 870354 w 1084401"/>
                <a:gd name="connsiteY80" fmla="*/ 447209 h 1103951"/>
                <a:gd name="connsiteX81" fmla="*/ 838540 w 1084401"/>
                <a:gd name="connsiteY81" fmla="*/ 447209 h 1103951"/>
                <a:gd name="connsiteX82" fmla="*/ 799908 w 1084401"/>
                <a:gd name="connsiteY82" fmla="*/ 440391 h 1103951"/>
                <a:gd name="connsiteX83" fmla="*/ 795363 w 1084401"/>
                <a:gd name="connsiteY83" fmla="*/ 408577 h 1103951"/>
                <a:gd name="connsiteX84" fmla="*/ 779456 w 1084401"/>
                <a:gd name="connsiteY84" fmla="*/ 408577 h 1103951"/>
                <a:gd name="connsiteX85" fmla="*/ 756529 w 1084401"/>
                <a:gd name="connsiteY85" fmla="*/ 395203 h 1103951"/>
                <a:gd name="connsiteX86" fmla="*/ 745804 w 1084401"/>
                <a:gd name="connsiteY86" fmla="*/ 413589 h 1103951"/>
                <a:gd name="connsiteX87" fmla="*/ 773073 w 1084401"/>
                <a:gd name="connsiteY87" fmla="*/ 434041 h 1103951"/>
                <a:gd name="connsiteX88" fmla="*/ 750349 w 1084401"/>
                <a:gd name="connsiteY88" fmla="*/ 449948 h 1103951"/>
                <a:gd name="connsiteX89" fmla="*/ 738986 w 1084401"/>
                <a:gd name="connsiteY89" fmla="*/ 461311 h 1103951"/>
                <a:gd name="connsiteX90" fmla="*/ 766256 w 1084401"/>
                <a:gd name="connsiteY90" fmla="*/ 477218 h 1103951"/>
                <a:gd name="connsiteX91" fmla="*/ 761711 w 1084401"/>
                <a:gd name="connsiteY91" fmla="*/ 499943 h 1103951"/>
                <a:gd name="connsiteX92" fmla="*/ 773073 w 1084401"/>
                <a:gd name="connsiteY92" fmla="*/ 531757 h 1103951"/>
                <a:gd name="connsiteX93" fmla="*/ 777618 w 1084401"/>
                <a:gd name="connsiteY93" fmla="*/ 559027 h 1103951"/>
                <a:gd name="connsiteX94" fmla="*/ 773073 w 1084401"/>
                <a:gd name="connsiteY94" fmla="*/ 574934 h 1103951"/>
                <a:gd name="connsiteX95" fmla="*/ 765362 w 1084401"/>
                <a:gd name="connsiteY95" fmla="*/ 574934 h 1103951"/>
                <a:gd name="connsiteX96" fmla="*/ 763548 w 1084401"/>
                <a:gd name="connsiteY96" fmla="*/ 581284 h 1103951"/>
                <a:gd name="connsiteX97" fmla="*/ 736279 w 1084401"/>
                <a:gd name="connsiteY97" fmla="*/ 581284 h 1103951"/>
                <a:gd name="connsiteX98" fmla="*/ 702627 w 1084401"/>
                <a:gd name="connsiteY98" fmla="*/ 590140 h 1103951"/>
                <a:gd name="connsiteX99" fmla="*/ 702627 w 1084401"/>
                <a:gd name="connsiteY99" fmla="*/ 611294 h 1103951"/>
                <a:gd name="connsiteX100" fmla="*/ 686720 w 1084401"/>
                <a:gd name="connsiteY100" fmla="*/ 634018 h 1103951"/>
                <a:gd name="connsiteX101" fmla="*/ 678905 w 1084401"/>
                <a:gd name="connsiteY101" fmla="*/ 637926 h 1103951"/>
                <a:gd name="connsiteX102" fmla="*/ 677195 w 1084401"/>
                <a:gd name="connsiteY102" fmla="*/ 640368 h 1103951"/>
                <a:gd name="connsiteX103" fmla="*/ 629557 w 1084401"/>
                <a:gd name="connsiteY103" fmla="*/ 664187 h 1103951"/>
                <a:gd name="connsiteX104" fmla="*/ 589004 w 1084401"/>
                <a:gd name="connsiteY104" fmla="*/ 709010 h 1103951"/>
                <a:gd name="connsiteX105" fmla="*/ 561734 w 1084401"/>
                <a:gd name="connsiteY105" fmla="*/ 731734 h 1103951"/>
                <a:gd name="connsiteX106" fmla="*/ 525375 w 1084401"/>
                <a:gd name="connsiteY106" fmla="*/ 756731 h 1103951"/>
                <a:gd name="connsiteX107" fmla="*/ 525375 w 1084401"/>
                <a:gd name="connsiteY107" fmla="*/ 774911 h 1103951"/>
                <a:gd name="connsiteX108" fmla="*/ 515850 w 1084401"/>
                <a:gd name="connsiteY108" fmla="*/ 780354 h 1103951"/>
                <a:gd name="connsiteX109" fmla="*/ 515850 w 1084401"/>
                <a:gd name="connsiteY109" fmla="*/ 781261 h 1103951"/>
                <a:gd name="connsiteX110" fmla="*/ 499942 w 1084401"/>
                <a:gd name="connsiteY110" fmla="*/ 790351 h 1103951"/>
                <a:gd name="connsiteX111" fmla="*/ 461310 w 1084401"/>
                <a:gd name="connsiteY111" fmla="*/ 806258 h 1103951"/>
                <a:gd name="connsiteX112" fmla="*/ 452282 w 1084401"/>
                <a:gd name="connsiteY112" fmla="*/ 806258 h 1103951"/>
                <a:gd name="connsiteX113" fmla="*/ 443566 w 1084401"/>
                <a:gd name="connsiteY113" fmla="*/ 827178 h 1103951"/>
                <a:gd name="connsiteX114" fmla="*/ 454928 w 1084401"/>
                <a:gd name="connsiteY114" fmla="*/ 874900 h 1103951"/>
                <a:gd name="connsiteX115" fmla="*/ 454928 w 1084401"/>
                <a:gd name="connsiteY115" fmla="*/ 908987 h 1103951"/>
                <a:gd name="connsiteX116" fmla="*/ 439021 w 1084401"/>
                <a:gd name="connsiteY116" fmla="*/ 945346 h 1103951"/>
                <a:gd name="connsiteX117" fmla="*/ 439021 w 1084401"/>
                <a:gd name="connsiteY117" fmla="*/ 1004430 h 1103951"/>
                <a:gd name="connsiteX118" fmla="*/ 429496 w 1084401"/>
                <a:gd name="connsiteY118" fmla="*/ 1007288 h 1103951"/>
                <a:gd name="connsiteX119" fmla="*/ 429496 w 1084401"/>
                <a:gd name="connsiteY119" fmla="*/ 1010780 h 1103951"/>
                <a:gd name="connsiteX120" fmla="*/ 413549 w 1084401"/>
                <a:gd name="connsiteY120" fmla="*/ 1015564 h 1103951"/>
                <a:gd name="connsiteX121" fmla="*/ 400389 w 1084401"/>
                <a:gd name="connsiteY121" fmla="*/ 1036245 h 1103951"/>
                <a:gd name="connsiteX122" fmla="*/ 411751 w 1084401"/>
                <a:gd name="connsiteY122" fmla="*/ 1047607 h 1103951"/>
                <a:gd name="connsiteX123" fmla="*/ 400054 w 1084401"/>
                <a:gd name="connsiteY123" fmla="*/ 1051785 h 1103951"/>
                <a:gd name="connsiteX124" fmla="*/ 402226 w 1084401"/>
                <a:gd name="connsiteY124" fmla="*/ 1053957 h 1103951"/>
                <a:gd name="connsiteX125" fmla="*/ 378494 w 1084401"/>
                <a:gd name="connsiteY125" fmla="*/ 1062433 h 1103951"/>
                <a:gd name="connsiteX126" fmla="*/ 368574 w 1084401"/>
                <a:gd name="connsiteY126" fmla="*/ 1086239 h 1103951"/>
                <a:gd name="connsiteX127" fmla="*/ 352667 w 1084401"/>
                <a:gd name="connsiteY127" fmla="*/ 1097601 h 1103951"/>
                <a:gd name="connsiteX128" fmla="*/ 352432 w 1084401"/>
                <a:gd name="connsiteY128" fmla="*/ 1097316 h 1103951"/>
                <a:gd name="connsiteX129" fmla="*/ 343142 w 1084401"/>
                <a:gd name="connsiteY129" fmla="*/ 1103951 h 1103951"/>
                <a:gd name="connsiteX130" fmla="*/ 311328 w 1084401"/>
                <a:gd name="connsiteY130" fmla="*/ 1065319 h 1103951"/>
                <a:gd name="connsiteX131" fmla="*/ 288603 w 1084401"/>
                <a:gd name="connsiteY131" fmla="*/ 1017598 h 1103951"/>
                <a:gd name="connsiteX132" fmla="*/ 279513 w 1084401"/>
                <a:gd name="connsiteY132" fmla="*/ 978966 h 1103951"/>
                <a:gd name="connsiteX133" fmla="*/ 263606 w 1084401"/>
                <a:gd name="connsiteY133" fmla="*/ 958513 h 1103951"/>
                <a:gd name="connsiteX134" fmla="*/ 245426 w 1084401"/>
                <a:gd name="connsiteY134" fmla="*/ 924426 h 1103951"/>
                <a:gd name="connsiteX135" fmla="*/ 236336 w 1084401"/>
                <a:gd name="connsiteY135" fmla="*/ 876705 h 1103951"/>
                <a:gd name="connsiteX136" fmla="*/ 229519 w 1084401"/>
                <a:gd name="connsiteY136" fmla="*/ 856252 h 1103951"/>
                <a:gd name="connsiteX137" fmla="*/ 197704 w 1084401"/>
                <a:gd name="connsiteY137" fmla="*/ 801713 h 1103951"/>
                <a:gd name="connsiteX138" fmla="*/ 181797 w 1084401"/>
                <a:gd name="connsiteY138" fmla="*/ 726722 h 1103951"/>
                <a:gd name="connsiteX139" fmla="*/ 170435 w 1084401"/>
                <a:gd name="connsiteY139" fmla="*/ 679000 h 1103951"/>
                <a:gd name="connsiteX140" fmla="*/ 170435 w 1084401"/>
                <a:gd name="connsiteY140" fmla="*/ 635823 h 1103951"/>
                <a:gd name="connsiteX141" fmla="*/ 165890 w 1084401"/>
                <a:gd name="connsiteY141" fmla="*/ 597191 h 1103951"/>
                <a:gd name="connsiteX142" fmla="*/ 111351 w 1084401"/>
                <a:gd name="connsiteY142" fmla="*/ 617644 h 1103951"/>
                <a:gd name="connsiteX143" fmla="*/ 86354 w 1084401"/>
                <a:gd name="connsiteY143" fmla="*/ 613099 h 1103951"/>
                <a:gd name="connsiteX144" fmla="*/ 36359 w 1084401"/>
                <a:gd name="connsiteY144" fmla="*/ 565377 h 1103951"/>
                <a:gd name="connsiteX145" fmla="*/ 52267 w 1084401"/>
                <a:gd name="connsiteY145" fmla="*/ 554014 h 1103951"/>
                <a:gd name="connsiteX146" fmla="*/ 43177 w 1084401"/>
                <a:gd name="connsiteY146" fmla="*/ 538107 h 1103951"/>
                <a:gd name="connsiteX147" fmla="*/ 0 w 1084401"/>
                <a:gd name="connsiteY147" fmla="*/ 499475 h 1103951"/>
                <a:gd name="connsiteX148" fmla="*/ 24997 w 1084401"/>
                <a:gd name="connsiteY148" fmla="*/ 479023 h 1103951"/>
                <a:gd name="connsiteX149" fmla="*/ 26761 w 1084401"/>
                <a:gd name="connsiteY149" fmla="*/ 479023 h 1103951"/>
                <a:gd name="connsiteX150" fmla="*/ 34522 w 1084401"/>
                <a:gd name="connsiteY150" fmla="*/ 472673 h 1103951"/>
                <a:gd name="connsiteX151" fmla="*/ 104938 w 1084401"/>
                <a:gd name="connsiteY151" fmla="*/ 472673 h 1103951"/>
                <a:gd name="connsiteX152" fmla="*/ 95444 w 1084401"/>
                <a:gd name="connsiteY152" fmla="*/ 440391 h 1103951"/>
                <a:gd name="connsiteX153" fmla="*/ 74991 w 1084401"/>
                <a:gd name="connsiteY153" fmla="*/ 419939 h 1103951"/>
                <a:gd name="connsiteX154" fmla="*/ 68174 w 1084401"/>
                <a:gd name="connsiteY154" fmla="*/ 392669 h 1103951"/>
                <a:gd name="connsiteX155" fmla="*/ 47722 w 1084401"/>
                <a:gd name="connsiteY155" fmla="*/ 372217 h 1103951"/>
                <a:gd name="connsiteX156" fmla="*/ 90899 w 1084401"/>
                <a:gd name="connsiteY156" fmla="*/ 329040 h 1103951"/>
                <a:gd name="connsiteX157" fmla="*/ 93772 w 1084401"/>
                <a:gd name="connsiteY157" fmla="*/ 329343 h 1103951"/>
                <a:gd name="connsiteX158" fmla="*/ 100424 w 1084401"/>
                <a:gd name="connsiteY158" fmla="*/ 322690 h 1103951"/>
                <a:gd name="connsiteX159" fmla="*/ 139763 w 1084401"/>
                <a:gd name="connsiteY159" fmla="*/ 326831 h 1103951"/>
                <a:gd name="connsiteX160" fmla="*/ 170435 w 1084401"/>
                <a:gd name="connsiteY160" fmla="*/ 290408 h 1103951"/>
                <a:gd name="connsiteX161" fmla="*/ 193160 w 1084401"/>
                <a:gd name="connsiteY161" fmla="*/ 247232 h 1103951"/>
                <a:gd name="connsiteX162" fmla="*/ 229519 w 1084401"/>
                <a:gd name="connsiteY162" fmla="*/ 204055 h 1103951"/>
                <a:gd name="connsiteX163" fmla="*/ 229519 w 1084401"/>
                <a:gd name="connsiteY163" fmla="*/ 172240 h 1103951"/>
                <a:gd name="connsiteX164" fmla="*/ 256789 w 1084401"/>
                <a:gd name="connsiteY164" fmla="*/ 151788 h 1103951"/>
                <a:gd name="connsiteX165" fmla="*/ 229519 w 1084401"/>
                <a:gd name="connsiteY165" fmla="*/ 124518 h 1103951"/>
                <a:gd name="connsiteX166" fmla="*/ 220429 w 1084401"/>
                <a:gd name="connsiteY166" fmla="*/ 97249 h 1103951"/>
                <a:gd name="connsiteX167" fmla="*/ 204522 w 1084401"/>
                <a:gd name="connsiteY167" fmla="*/ 58617 h 1103951"/>
                <a:gd name="connsiteX168" fmla="*/ 220429 w 1084401"/>
                <a:gd name="connsiteY168" fmla="*/ 38165 h 1103951"/>
                <a:gd name="connsiteX169" fmla="*/ 224419 w 1084401"/>
                <a:gd name="connsiteY169" fmla="*/ 38932 h 1103951"/>
                <a:gd name="connsiteX170" fmla="*/ 229954 w 1084401"/>
                <a:gd name="connsiteY170" fmla="*/ 31815 h 1103951"/>
                <a:gd name="connsiteX171" fmla="*/ 289038 w 1084401"/>
                <a:gd name="connsiteY171" fmla="*/ 43177 h 1103951"/>
                <a:gd name="connsiteX172" fmla="*/ 327610 w 1084401"/>
                <a:gd name="connsiteY172" fmla="*/ 37087 h 1103951"/>
                <a:gd name="connsiteX173" fmla="*/ 354505 w 1084401"/>
                <a:gd name="connsiteY173" fmla="*/ 6350 h 1103951"/>
                <a:gd name="connsiteX174" fmla="*/ 356263 w 1084401"/>
                <a:gd name="connsiteY174" fmla="*/ 8877 h 110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</a:cxnLst>
              <a:rect l="l" t="t" r="r" b="b"/>
              <a:pathLst>
                <a:path w="1084401" h="1103951">
                  <a:moveTo>
                    <a:pt x="364030" y="0"/>
                  </a:moveTo>
                  <a:lnTo>
                    <a:pt x="400389" y="52267"/>
                  </a:lnTo>
                  <a:lnTo>
                    <a:pt x="400389" y="86354"/>
                  </a:lnTo>
                  <a:lnTo>
                    <a:pt x="411751" y="111351"/>
                  </a:lnTo>
                  <a:lnTo>
                    <a:pt x="411751" y="134076"/>
                  </a:lnTo>
                  <a:lnTo>
                    <a:pt x="402226" y="130901"/>
                  </a:lnTo>
                  <a:lnTo>
                    <a:pt x="402226" y="140426"/>
                  </a:lnTo>
                  <a:lnTo>
                    <a:pt x="392192" y="137081"/>
                  </a:lnTo>
                  <a:lnTo>
                    <a:pt x="395844" y="177252"/>
                  </a:lnTo>
                  <a:lnTo>
                    <a:pt x="434476" y="204522"/>
                  </a:lnTo>
                  <a:lnTo>
                    <a:pt x="486743" y="229519"/>
                  </a:lnTo>
                  <a:lnTo>
                    <a:pt x="459473" y="252244"/>
                  </a:lnTo>
                  <a:lnTo>
                    <a:pt x="450383" y="288603"/>
                  </a:lnTo>
                  <a:lnTo>
                    <a:pt x="482198" y="306783"/>
                  </a:lnTo>
                  <a:lnTo>
                    <a:pt x="518557" y="327235"/>
                  </a:lnTo>
                  <a:lnTo>
                    <a:pt x="568551" y="349960"/>
                  </a:lnTo>
                  <a:lnTo>
                    <a:pt x="616273" y="354505"/>
                  </a:lnTo>
                  <a:lnTo>
                    <a:pt x="636725" y="374957"/>
                  </a:lnTo>
                  <a:lnTo>
                    <a:pt x="663995" y="381774"/>
                  </a:lnTo>
                  <a:lnTo>
                    <a:pt x="713989" y="386319"/>
                  </a:lnTo>
                  <a:lnTo>
                    <a:pt x="732183" y="386319"/>
                  </a:lnTo>
                  <a:lnTo>
                    <a:pt x="736279" y="376762"/>
                  </a:lnTo>
                  <a:lnTo>
                    <a:pt x="729461" y="349492"/>
                  </a:lnTo>
                  <a:lnTo>
                    <a:pt x="736279" y="333585"/>
                  </a:lnTo>
                  <a:lnTo>
                    <a:pt x="745209" y="328624"/>
                  </a:lnTo>
                  <a:lnTo>
                    <a:pt x="745804" y="327235"/>
                  </a:lnTo>
                  <a:lnTo>
                    <a:pt x="766256" y="315873"/>
                  </a:lnTo>
                  <a:lnTo>
                    <a:pt x="773073" y="349960"/>
                  </a:lnTo>
                  <a:lnTo>
                    <a:pt x="773073" y="359050"/>
                  </a:lnTo>
                  <a:lnTo>
                    <a:pt x="804888" y="374957"/>
                  </a:lnTo>
                  <a:lnTo>
                    <a:pt x="825340" y="370412"/>
                  </a:lnTo>
                  <a:lnTo>
                    <a:pt x="857154" y="370412"/>
                  </a:lnTo>
                  <a:lnTo>
                    <a:pt x="881716" y="370412"/>
                  </a:lnTo>
                  <a:lnTo>
                    <a:pt x="881716" y="349492"/>
                  </a:lnTo>
                  <a:lnTo>
                    <a:pt x="863537" y="338130"/>
                  </a:lnTo>
                  <a:lnTo>
                    <a:pt x="879761" y="335967"/>
                  </a:lnTo>
                  <a:lnTo>
                    <a:pt x="873062" y="331780"/>
                  </a:lnTo>
                  <a:lnTo>
                    <a:pt x="903485" y="327724"/>
                  </a:lnTo>
                  <a:lnTo>
                    <a:pt x="929438" y="301771"/>
                  </a:lnTo>
                  <a:lnTo>
                    <a:pt x="938056" y="296328"/>
                  </a:lnTo>
                  <a:lnTo>
                    <a:pt x="938963" y="295421"/>
                  </a:lnTo>
                  <a:lnTo>
                    <a:pt x="982140" y="268151"/>
                  </a:lnTo>
                  <a:lnTo>
                    <a:pt x="1013955" y="279513"/>
                  </a:lnTo>
                  <a:lnTo>
                    <a:pt x="1041224" y="263606"/>
                  </a:lnTo>
                  <a:lnTo>
                    <a:pt x="1057131" y="288603"/>
                  </a:lnTo>
                  <a:lnTo>
                    <a:pt x="1045769" y="306783"/>
                  </a:lnTo>
                  <a:lnTo>
                    <a:pt x="1084401" y="311328"/>
                  </a:lnTo>
                  <a:lnTo>
                    <a:pt x="1084401" y="327235"/>
                  </a:lnTo>
                  <a:lnTo>
                    <a:pt x="1074876" y="331045"/>
                  </a:lnTo>
                  <a:lnTo>
                    <a:pt x="1074876" y="333585"/>
                  </a:lnTo>
                  <a:lnTo>
                    <a:pt x="1073436" y="334161"/>
                  </a:lnTo>
                  <a:lnTo>
                    <a:pt x="1077584" y="359050"/>
                  </a:lnTo>
                  <a:lnTo>
                    <a:pt x="1066471" y="355875"/>
                  </a:lnTo>
                  <a:lnTo>
                    <a:pt x="1068059" y="365400"/>
                  </a:lnTo>
                  <a:lnTo>
                    <a:pt x="1036898" y="356497"/>
                  </a:lnTo>
                  <a:lnTo>
                    <a:pt x="1002592" y="381774"/>
                  </a:lnTo>
                  <a:lnTo>
                    <a:pt x="1002592" y="402227"/>
                  </a:lnTo>
                  <a:lnTo>
                    <a:pt x="982140" y="440859"/>
                  </a:lnTo>
                  <a:lnTo>
                    <a:pt x="982140" y="456766"/>
                  </a:lnTo>
                  <a:lnTo>
                    <a:pt x="966233" y="488580"/>
                  </a:lnTo>
                  <a:lnTo>
                    <a:pt x="960280" y="487786"/>
                  </a:lnTo>
                  <a:lnTo>
                    <a:pt x="956708" y="494930"/>
                  </a:lnTo>
                  <a:lnTo>
                    <a:pt x="932146" y="491655"/>
                  </a:lnTo>
                  <a:lnTo>
                    <a:pt x="932146" y="520395"/>
                  </a:lnTo>
                  <a:lnTo>
                    <a:pt x="923056" y="536302"/>
                  </a:lnTo>
                  <a:lnTo>
                    <a:pt x="927601" y="552209"/>
                  </a:lnTo>
                  <a:lnTo>
                    <a:pt x="911694" y="563572"/>
                  </a:lnTo>
                  <a:lnTo>
                    <a:pt x="911575" y="563203"/>
                  </a:lnTo>
                  <a:lnTo>
                    <a:pt x="902169" y="569922"/>
                  </a:lnTo>
                  <a:lnTo>
                    <a:pt x="881716" y="506293"/>
                  </a:lnTo>
                  <a:lnTo>
                    <a:pt x="878292" y="506293"/>
                  </a:lnTo>
                  <a:lnTo>
                    <a:pt x="873062" y="527212"/>
                  </a:lnTo>
                  <a:lnTo>
                    <a:pt x="866850" y="520310"/>
                  </a:lnTo>
                  <a:lnTo>
                    <a:pt x="863537" y="533562"/>
                  </a:lnTo>
                  <a:lnTo>
                    <a:pt x="843085" y="510838"/>
                  </a:lnTo>
                  <a:lnTo>
                    <a:pt x="858992" y="490385"/>
                  </a:lnTo>
                  <a:lnTo>
                    <a:pt x="865871" y="487437"/>
                  </a:lnTo>
                  <a:lnTo>
                    <a:pt x="868517" y="484035"/>
                  </a:lnTo>
                  <a:lnTo>
                    <a:pt x="876342" y="480682"/>
                  </a:lnTo>
                  <a:lnTo>
                    <a:pt x="890806" y="451754"/>
                  </a:lnTo>
                  <a:lnTo>
                    <a:pt x="870354" y="447209"/>
                  </a:lnTo>
                  <a:lnTo>
                    <a:pt x="838540" y="447209"/>
                  </a:lnTo>
                  <a:lnTo>
                    <a:pt x="799908" y="440391"/>
                  </a:lnTo>
                  <a:lnTo>
                    <a:pt x="795363" y="408577"/>
                  </a:lnTo>
                  <a:lnTo>
                    <a:pt x="779456" y="408577"/>
                  </a:lnTo>
                  <a:lnTo>
                    <a:pt x="756529" y="395203"/>
                  </a:lnTo>
                  <a:lnTo>
                    <a:pt x="745804" y="413589"/>
                  </a:lnTo>
                  <a:lnTo>
                    <a:pt x="773073" y="434041"/>
                  </a:lnTo>
                  <a:lnTo>
                    <a:pt x="750349" y="449948"/>
                  </a:lnTo>
                  <a:lnTo>
                    <a:pt x="738986" y="461311"/>
                  </a:lnTo>
                  <a:lnTo>
                    <a:pt x="766256" y="477218"/>
                  </a:lnTo>
                  <a:lnTo>
                    <a:pt x="761711" y="499943"/>
                  </a:lnTo>
                  <a:lnTo>
                    <a:pt x="773073" y="531757"/>
                  </a:lnTo>
                  <a:lnTo>
                    <a:pt x="777618" y="559027"/>
                  </a:lnTo>
                  <a:lnTo>
                    <a:pt x="773073" y="574934"/>
                  </a:lnTo>
                  <a:lnTo>
                    <a:pt x="765362" y="574934"/>
                  </a:lnTo>
                  <a:lnTo>
                    <a:pt x="763548" y="581284"/>
                  </a:lnTo>
                  <a:lnTo>
                    <a:pt x="736279" y="581284"/>
                  </a:lnTo>
                  <a:lnTo>
                    <a:pt x="702627" y="590140"/>
                  </a:lnTo>
                  <a:lnTo>
                    <a:pt x="702627" y="611294"/>
                  </a:lnTo>
                  <a:lnTo>
                    <a:pt x="686720" y="634018"/>
                  </a:lnTo>
                  <a:lnTo>
                    <a:pt x="678905" y="637926"/>
                  </a:lnTo>
                  <a:lnTo>
                    <a:pt x="677195" y="640368"/>
                  </a:lnTo>
                  <a:lnTo>
                    <a:pt x="629557" y="664187"/>
                  </a:lnTo>
                  <a:lnTo>
                    <a:pt x="589004" y="709010"/>
                  </a:lnTo>
                  <a:lnTo>
                    <a:pt x="561734" y="731734"/>
                  </a:lnTo>
                  <a:lnTo>
                    <a:pt x="525375" y="756731"/>
                  </a:lnTo>
                  <a:lnTo>
                    <a:pt x="525375" y="774911"/>
                  </a:lnTo>
                  <a:lnTo>
                    <a:pt x="515850" y="780354"/>
                  </a:lnTo>
                  <a:lnTo>
                    <a:pt x="515850" y="781261"/>
                  </a:lnTo>
                  <a:lnTo>
                    <a:pt x="499942" y="790351"/>
                  </a:lnTo>
                  <a:lnTo>
                    <a:pt x="461310" y="806258"/>
                  </a:lnTo>
                  <a:lnTo>
                    <a:pt x="452282" y="806258"/>
                  </a:lnTo>
                  <a:lnTo>
                    <a:pt x="443566" y="827178"/>
                  </a:lnTo>
                  <a:lnTo>
                    <a:pt x="454928" y="874900"/>
                  </a:lnTo>
                  <a:lnTo>
                    <a:pt x="454928" y="908987"/>
                  </a:lnTo>
                  <a:lnTo>
                    <a:pt x="439021" y="945346"/>
                  </a:lnTo>
                  <a:lnTo>
                    <a:pt x="439021" y="1004430"/>
                  </a:lnTo>
                  <a:lnTo>
                    <a:pt x="429496" y="1007288"/>
                  </a:lnTo>
                  <a:lnTo>
                    <a:pt x="429496" y="1010780"/>
                  </a:lnTo>
                  <a:lnTo>
                    <a:pt x="413549" y="1015564"/>
                  </a:lnTo>
                  <a:lnTo>
                    <a:pt x="400389" y="1036245"/>
                  </a:lnTo>
                  <a:lnTo>
                    <a:pt x="411751" y="1047607"/>
                  </a:lnTo>
                  <a:lnTo>
                    <a:pt x="400054" y="1051785"/>
                  </a:lnTo>
                  <a:lnTo>
                    <a:pt x="402226" y="1053957"/>
                  </a:lnTo>
                  <a:lnTo>
                    <a:pt x="378494" y="1062433"/>
                  </a:lnTo>
                  <a:lnTo>
                    <a:pt x="368574" y="1086239"/>
                  </a:lnTo>
                  <a:lnTo>
                    <a:pt x="352667" y="1097601"/>
                  </a:lnTo>
                  <a:lnTo>
                    <a:pt x="352432" y="1097316"/>
                  </a:lnTo>
                  <a:lnTo>
                    <a:pt x="343142" y="1103951"/>
                  </a:lnTo>
                  <a:lnTo>
                    <a:pt x="311328" y="1065319"/>
                  </a:lnTo>
                  <a:lnTo>
                    <a:pt x="288603" y="1017598"/>
                  </a:lnTo>
                  <a:lnTo>
                    <a:pt x="279513" y="978966"/>
                  </a:lnTo>
                  <a:lnTo>
                    <a:pt x="263606" y="958513"/>
                  </a:lnTo>
                  <a:lnTo>
                    <a:pt x="245426" y="924426"/>
                  </a:lnTo>
                  <a:lnTo>
                    <a:pt x="236336" y="876705"/>
                  </a:lnTo>
                  <a:lnTo>
                    <a:pt x="229519" y="856252"/>
                  </a:lnTo>
                  <a:lnTo>
                    <a:pt x="197704" y="801713"/>
                  </a:lnTo>
                  <a:lnTo>
                    <a:pt x="181797" y="726722"/>
                  </a:lnTo>
                  <a:lnTo>
                    <a:pt x="170435" y="679000"/>
                  </a:lnTo>
                  <a:lnTo>
                    <a:pt x="170435" y="635823"/>
                  </a:lnTo>
                  <a:lnTo>
                    <a:pt x="165890" y="597191"/>
                  </a:lnTo>
                  <a:lnTo>
                    <a:pt x="111351" y="617644"/>
                  </a:lnTo>
                  <a:lnTo>
                    <a:pt x="86354" y="613099"/>
                  </a:lnTo>
                  <a:lnTo>
                    <a:pt x="36359" y="565377"/>
                  </a:lnTo>
                  <a:lnTo>
                    <a:pt x="52267" y="554014"/>
                  </a:lnTo>
                  <a:lnTo>
                    <a:pt x="43177" y="538107"/>
                  </a:lnTo>
                  <a:lnTo>
                    <a:pt x="0" y="499475"/>
                  </a:lnTo>
                  <a:lnTo>
                    <a:pt x="24997" y="479023"/>
                  </a:lnTo>
                  <a:lnTo>
                    <a:pt x="26761" y="479023"/>
                  </a:lnTo>
                  <a:lnTo>
                    <a:pt x="34522" y="472673"/>
                  </a:lnTo>
                  <a:lnTo>
                    <a:pt x="104938" y="472673"/>
                  </a:lnTo>
                  <a:lnTo>
                    <a:pt x="95444" y="440391"/>
                  </a:lnTo>
                  <a:lnTo>
                    <a:pt x="74991" y="419939"/>
                  </a:lnTo>
                  <a:lnTo>
                    <a:pt x="68174" y="392669"/>
                  </a:lnTo>
                  <a:lnTo>
                    <a:pt x="47722" y="372217"/>
                  </a:lnTo>
                  <a:lnTo>
                    <a:pt x="90899" y="329040"/>
                  </a:lnTo>
                  <a:lnTo>
                    <a:pt x="93772" y="329343"/>
                  </a:lnTo>
                  <a:lnTo>
                    <a:pt x="100424" y="322690"/>
                  </a:lnTo>
                  <a:lnTo>
                    <a:pt x="139763" y="326831"/>
                  </a:lnTo>
                  <a:lnTo>
                    <a:pt x="170435" y="290408"/>
                  </a:lnTo>
                  <a:lnTo>
                    <a:pt x="193160" y="247232"/>
                  </a:lnTo>
                  <a:lnTo>
                    <a:pt x="229519" y="204055"/>
                  </a:lnTo>
                  <a:lnTo>
                    <a:pt x="229519" y="172240"/>
                  </a:lnTo>
                  <a:lnTo>
                    <a:pt x="256789" y="151788"/>
                  </a:lnTo>
                  <a:lnTo>
                    <a:pt x="229519" y="124518"/>
                  </a:lnTo>
                  <a:lnTo>
                    <a:pt x="220429" y="97249"/>
                  </a:lnTo>
                  <a:lnTo>
                    <a:pt x="204522" y="58617"/>
                  </a:lnTo>
                  <a:lnTo>
                    <a:pt x="220429" y="38165"/>
                  </a:lnTo>
                  <a:lnTo>
                    <a:pt x="224419" y="38932"/>
                  </a:lnTo>
                  <a:lnTo>
                    <a:pt x="229954" y="31815"/>
                  </a:lnTo>
                  <a:lnTo>
                    <a:pt x="289038" y="43177"/>
                  </a:lnTo>
                  <a:lnTo>
                    <a:pt x="327610" y="37087"/>
                  </a:lnTo>
                  <a:lnTo>
                    <a:pt x="354505" y="6350"/>
                  </a:lnTo>
                  <a:lnTo>
                    <a:pt x="356263" y="8877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0" name="Freeform 459">
              <a:extLst>
                <a:ext uri="{FF2B5EF4-FFF2-40B4-BE49-F238E27FC236}">
                  <a16:creationId xmlns:a16="http://schemas.microsoft.com/office/drawing/2014/main" id="{DF59BBD7-B3B1-802A-0C6C-1DB77D7438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8782" y="3058714"/>
              <a:ext cx="132830" cy="109613"/>
            </a:xfrm>
            <a:custGeom>
              <a:avLst/>
              <a:gdLst>
                <a:gd name="connsiteX0" fmla="*/ 168162 w 182014"/>
                <a:gd name="connsiteY0" fmla="*/ 0 h 150200"/>
                <a:gd name="connsiteX1" fmla="*/ 170781 w 182014"/>
                <a:gd name="connsiteY1" fmla="*/ 6548 h 150200"/>
                <a:gd name="connsiteX2" fmla="*/ 172924 w 182014"/>
                <a:gd name="connsiteY2" fmla="*/ 4762 h 150200"/>
                <a:gd name="connsiteX3" fmla="*/ 177469 w 182014"/>
                <a:gd name="connsiteY3" fmla="*/ 16125 h 150200"/>
                <a:gd name="connsiteX4" fmla="*/ 182014 w 182014"/>
                <a:gd name="connsiteY4" fmla="*/ 47939 h 150200"/>
                <a:gd name="connsiteX5" fmla="*/ 161562 w 182014"/>
                <a:gd name="connsiteY5" fmla="*/ 47939 h 150200"/>
                <a:gd name="connsiteX6" fmla="*/ 161562 w 182014"/>
                <a:gd name="connsiteY6" fmla="*/ 75209 h 150200"/>
                <a:gd name="connsiteX7" fmla="*/ 166107 w 182014"/>
                <a:gd name="connsiteY7" fmla="*/ 79754 h 150200"/>
                <a:gd name="connsiteX8" fmla="*/ 150200 w 182014"/>
                <a:gd name="connsiteY8" fmla="*/ 91116 h 150200"/>
                <a:gd name="connsiteX9" fmla="*/ 150200 w 182014"/>
                <a:gd name="connsiteY9" fmla="*/ 107023 h 150200"/>
                <a:gd name="connsiteX10" fmla="*/ 141110 w 182014"/>
                <a:gd name="connsiteY10" fmla="*/ 122931 h 150200"/>
                <a:gd name="connsiteX11" fmla="*/ 134293 w 182014"/>
                <a:gd name="connsiteY11" fmla="*/ 138838 h 150200"/>
                <a:gd name="connsiteX12" fmla="*/ 129748 w 182014"/>
                <a:gd name="connsiteY12" fmla="*/ 150200 h 150200"/>
                <a:gd name="connsiteX13" fmla="*/ 20669 w 182014"/>
                <a:gd name="connsiteY13" fmla="*/ 129748 h 150200"/>
                <a:gd name="connsiteX14" fmla="*/ 19138 w 182014"/>
                <a:gd name="connsiteY14" fmla="*/ 125592 h 150200"/>
                <a:gd name="connsiteX15" fmla="*/ 15907 w 182014"/>
                <a:gd name="connsiteY15" fmla="*/ 124986 h 150200"/>
                <a:gd name="connsiteX16" fmla="*/ 0 w 182014"/>
                <a:gd name="connsiteY16" fmla="*/ 81809 h 150200"/>
                <a:gd name="connsiteX17" fmla="*/ 0 w 182014"/>
                <a:gd name="connsiteY17" fmla="*/ 70447 h 150200"/>
                <a:gd name="connsiteX18" fmla="*/ 6818 w 182014"/>
                <a:gd name="connsiteY18" fmla="*/ 70447 h 150200"/>
                <a:gd name="connsiteX19" fmla="*/ 6818 w 182014"/>
                <a:gd name="connsiteY19" fmla="*/ 75209 h 150200"/>
                <a:gd name="connsiteX20" fmla="*/ 11580 w 182014"/>
                <a:gd name="connsiteY20" fmla="*/ 75209 h 150200"/>
                <a:gd name="connsiteX21" fmla="*/ 11580 w 182014"/>
                <a:gd name="connsiteY21" fmla="*/ 80789 h 150200"/>
                <a:gd name="connsiteX22" fmla="*/ 38632 w 182014"/>
                <a:gd name="connsiteY22" fmla="*/ 74992 h 150200"/>
                <a:gd name="connsiteX23" fmla="*/ 65902 w 182014"/>
                <a:gd name="connsiteY23" fmla="*/ 74992 h 150200"/>
                <a:gd name="connsiteX24" fmla="*/ 86354 w 182014"/>
                <a:gd name="connsiteY24" fmla="*/ 74992 h 150200"/>
                <a:gd name="connsiteX25" fmla="*/ 113623 w 182014"/>
                <a:gd name="connsiteY25" fmla="*/ 47722 h 150200"/>
                <a:gd name="connsiteX26" fmla="*/ 140893 w 182014"/>
                <a:gd name="connsiteY26" fmla="*/ 22725 h 15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2014" h="150200">
                  <a:moveTo>
                    <a:pt x="168162" y="0"/>
                  </a:moveTo>
                  <a:lnTo>
                    <a:pt x="170781" y="6548"/>
                  </a:lnTo>
                  <a:lnTo>
                    <a:pt x="172924" y="4762"/>
                  </a:lnTo>
                  <a:lnTo>
                    <a:pt x="177469" y="16125"/>
                  </a:lnTo>
                  <a:lnTo>
                    <a:pt x="182014" y="47939"/>
                  </a:lnTo>
                  <a:lnTo>
                    <a:pt x="161562" y="47939"/>
                  </a:lnTo>
                  <a:lnTo>
                    <a:pt x="161562" y="75209"/>
                  </a:lnTo>
                  <a:lnTo>
                    <a:pt x="166107" y="79754"/>
                  </a:lnTo>
                  <a:lnTo>
                    <a:pt x="150200" y="91116"/>
                  </a:lnTo>
                  <a:lnTo>
                    <a:pt x="150200" y="107023"/>
                  </a:lnTo>
                  <a:lnTo>
                    <a:pt x="141110" y="122931"/>
                  </a:lnTo>
                  <a:lnTo>
                    <a:pt x="134293" y="138838"/>
                  </a:lnTo>
                  <a:lnTo>
                    <a:pt x="129748" y="150200"/>
                  </a:lnTo>
                  <a:lnTo>
                    <a:pt x="20669" y="129748"/>
                  </a:lnTo>
                  <a:lnTo>
                    <a:pt x="19138" y="125592"/>
                  </a:lnTo>
                  <a:lnTo>
                    <a:pt x="15907" y="124986"/>
                  </a:lnTo>
                  <a:lnTo>
                    <a:pt x="0" y="81809"/>
                  </a:lnTo>
                  <a:lnTo>
                    <a:pt x="0" y="70447"/>
                  </a:lnTo>
                  <a:lnTo>
                    <a:pt x="6818" y="70447"/>
                  </a:lnTo>
                  <a:lnTo>
                    <a:pt x="6818" y="75209"/>
                  </a:lnTo>
                  <a:lnTo>
                    <a:pt x="11580" y="75209"/>
                  </a:lnTo>
                  <a:lnTo>
                    <a:pt x="11580" y="80789"/>
                  </a:lnTo>
                  <a:lnTo>
                    <a:pt x="38632" y="74992"/>
                  </a:lnTo>
                  <a:lnTo>
                    <a:pt x="65902" y="74992"/>
                  </a:lnTo>
                  <a:lnTo>
                    <a:pt x="86354" y="74992"/>
                  </a:lnTo>
                  <a:lnTo>
                    <a:pt x="113623" y="47722"/>
                  </a:lnTo>
                  <a:lnTo>
                    <a:pt x="140893" y="22725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1" name="Freeform 241">
              <a:extLst>
                <a:ext uri="{FF2B5EF4-FFF2-40B4-BE49-F238E27FC236}">
                  <a16:creationId xmlns:a16="http://schemas.microsoft.com/office/drawing/2014/main" id="{43219FA0-3677-B2C5-A1E9-14F63B07C5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20390" y="3047105"/>
              <a:ext cx="208958" cy="283586"/>
            </a:xfrm>
            <a:custGeom>
              <a:avLst/>
              <a:gdLst>
                <a:gd name="T0" fmla="*/ 109 w 126"/>
                <a:gd name="T1" fmla="*/ 95 h 171"/>
                <a:gd name="T2" fmla="*/ 109 w 126"/>
                <a:gd name="T3" fmla="*/ 95 h 171"/>
                <a:gd name="T4" fmla="*/ 105 w 126"/>
                <a:gd name="T5" fmla="*/ 107 h 171"/>
                <a:gd name="T6" fmla="*/ 97 w 126"/>
                <a:gd name="T7" fmla="*/ 104 h 171"/>
                <a:gd name="T8" fmla="*/ 93 w 126"/>
                <a:gd name="T9" fmla="*/ 109 h 171"/>
                <a:gd name="T10" fmla="*/ 90 w 126"/>
                <a:gd name="T11" fmla="*/ 118 h 171"/>
                <a:gd name="T12" fmla="*/ 93 w 126"/>
                <a:gd name="T13" fmla="*/ 128 h 171"/>
                <a:gd name="T14" fmla="*/ 90 w 126"/>
                <a:gd name="T15" fmla="*/ 130 h 171"/>
                <a:gd name="T16" fmla="*/ 83 w 126"/>
                <a:gd name="T17" fmla="*/ 130 h 171"/>
                <a:gd name="T18" fmla="*/ 74 w 126"/>
                <a:gd name="T19" fmla="*/ 137 h 171"/>
                <a:gd name="T20" fmla="*/ 71 w 126"/>
                <a:gd name="T21" fmla="*/ 147 h 171"/>
                <a:gd name="T22" fmla="*/ 69 w 126"/>
                <a:gd name="T23" fmla="*/ 149 h 171"/>
                <a:gd name="T24" fmla="*/ 60 w 126"/>
                <a:gd name="T25" fmla="*/ 149 h 171"/>
                <a:gd name="T26" fmla="*/ 53 w 126"/>
                <a:gd name="T27" fmla="*/ 154 h 171"/>
                <a:gd name="T28" fmla="*/ 53 w 126"/>
                <a:gd name="T29" fmla="*/ 161 h 171"/>
                <a:gd name="T30" fmla="*/ 45 w 126"/>
                <a:gd name="T31" fmla="*/ 166 h 171"/>
                <a:gd name="T32" fmla="*/ 36 w 126"/>
                <a:gd name="T33" fmla="*/ 163 h 171"/>
                <a:gd name="T34" fmla="*/ 24 w 126"/>
                <a:gd name="T35" fmla="*/ 168 h 171"/>
                <a:gd name="T36" fmla="*/ 17 w 126"/>
                <a:gd name="T37" fmla="*/ 171 h 171"/>
                <a:gd name="T38" fmla="*/ 12 w 126"/>
                <a:gd name="T39" fmla="*/ 159 h 171"/>
                <a:gd name="T40" fmla="*/ 0 w 126"/>
                <a:gd name="T41" fmla="*/ 130 h 171"/>
                <a:gd name="T42" fmla="*/ 48 w 126"/>
                <a:gd name="T43" fmla="*/ 114 h 171"/>
                <a:gd name="T44" fmla="*/ 60 w 126"/>
                <a:gd name="T45" fmla="*/ 78 h 171"/>
                <a:gd name="T46" fmla="*/ 50 w 126"/>
                <a:gd name="T47" fmla="*/ 66 h 171"/>
                <a:gd name="T48" fmla="*/ 53 w 126"/>
                <a:gd name="T49" fmla="*/ 59 h 171"/>
                <a:gd name="T50" fmla="*/ 57 w 126"/>
                <a:gd name="T51" fmla="*/ 52 h 171"/>
                <a:gd name="T52" fmla="*/ 57 w 126"/>
                <a:gd name="T53" fmla="*/ 45 h 171"/>
                <a:gd name="T54" fmla="*/ 62 w 126"/>
                <a:gd name="T55" fmla="*/ 40 h 171"/>
                <a:gd name="T56" fmla="*/ 60 w 126"/>
                <a:gd name="T57" fmla="*/ 38 h 171"/>
                <a:gd name="T58" fmla="*/ 62 w 126"/>
                <a:gd name="T59" fmla="*/ 28 h 171"/>
                <a:gd name="T60" fmla="*/ 69 w 126"/>
                <a:gd name="T61" fmla="*/ 28 h 171"/>
                <a:gd name="T62" fmla="*/ 79 w 126"/>
                <a:gd name="T63" fmla="*/ 40 h 171"/>
                <a:gd name="T64" fmla="*/ 86 w 126"/>
                <a:gd name="T65" fmla="*/ 45 h 171"/>
                <a:gd name="T66" fmla="*/ 97 w 126"/>
                <a:gd name="T67" fmla="*/ 47 h 171"/>
                <a:gd name="T68" fmla="*/ 107 w 126"/>
                <a:gd name="T69" fmla="*/ 52 h 171"/>
                <a:gd name="T70" fmla="*/ 114 w 126"/>
                <a:gd name="T71" fmla="*/ 62 h 171"/>
                <a:gd name="T72" fmla="*/ 119 w 126"/>
                <a:gd name="T73" fmla="*/ 66 h 171"/>
                <a:gd name="T74" fmla="*/ 126 w 126"/>
                <a:gd name="T75" fmla="*/ 69 h 171"/>
                <a:gd name="T76" fmla="*/ 126 w 126"/>
                <a:gd name="T77" fmla="*/ 73 h 171"/>
                <a:gd name="T78" fmla="*/ 119 w 126"/>
                <a:gd name="T79" fmla="*/ 83 h 171"/>
                <a:gd name="T80" fmla="*/ 116 w 126"/>
                <a:gd name="T81" fmla="*/ 88 h 171"/>
                <a:gd name="T82" fmla="*/ 109 w 126"/>
                <a:gd name="T83" fmla="*/ 95 h 171"/>
                <a:gd name="T84" fmla="*/ 69 w 126"/>
                <a:gd name="T85" fmla="*/ 10 h 171"/>
                <a:gd name="T86" fmla="*/ 69 w 126"/>
                <a:gd name="T87" fmla="*/ 10 h 171"/>
                <a:gd name="T88" fmla="*/ 67 w 126"/>
                <a:gd name="T89" fmla="*/ 12 h 171"/>
                <a:gd name="T90" fmla="*/ 64 w 126"/>
                <a:gd name="T91" fmla="*/ 7 h 171"/>
                <a:gd name="T92" fmla="*/ 69 w 126"/>
                <a:gd name="T93" fmla="*/ 0 h 171"/>
                <a:gd name="T94" fmla="*/ 71 w 126"/>
                <a:gd name="T95" fmla="*/ 2 h 171"/>
                <a:gd name="T96" fmla="*/ 69 w 126"/>
                <a:gd name="T97" fmla="*/ 1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6" h="171">
                  <a:moveTo>
                    <a:pt x="109" y="95"/>
                  </a:moveTo>
                  <a:lnTo>
                    <a:pt x="109" y="95"/>
                  </a:lnTo>
                  <a:lnTo>
                    <a:pt x="105" y="107"/>
                  </a:lnTo>
                  <a:lnTo>
                    <a:pt x="97" y="104"/>
                  </a:lnTo>
                  <a:lnTo>
                    <a:pt x="93" y="109"/>
                  </a:lnTo>
                  <a:lnTo>
                    <a:pt x="90" y="118"/>
                  </a:lnTo>
                  <a:lnTo>
                    <a:pt x="93" y="128"/>
                  </a:lnTo>
                  <a:lnTo>
                    <a:pt x="90" y="130"/>
                  </a:lnTo>
                  <a:lnTo>
                    <a:pt x="83" y="130"/>
                  </a:lnTo>
                  <a:lnTo>
                    <a:pt x="74" y="137"/>
                  </a:lnTo>
                  <a:lnTo>
                    <a:pt x="71" y="147"/>
                  </a:lnTo>
                  <a:lnTo>
                    <a:pt x="69" y="149"/>
                  </a:lnTo>
                  <a:lnTo>
                    <a:pt x="60" y="149"/>
                  </a:lnTo>
                  <a:lnTo>
                    <a:pt x="53" y="154"/>
                  </a:lnTo>
                  <a:lnTo>
                    <a:pt x="53" y="161"/>
                  </a:lnTo>
                  <a:lnTo>
                    <a:pt x="45" y="166"/>
                  </a:lnTo>
                  <a:lnTo>
                    <a:pt x="36" y="163"/>
                  </a:lnTo>
                  <a:lnTo>
                    <a:pt x="24" y="168"/>
                  </a:lnTo>
                  <a:lnTo>
                    <a:pt x="17" y="171"/>
                  </a:lnTo>
                  <a:lnTo>
                    <a:pt x="12" y="159"/>
                  </a:lnTo>
                  <a:lnTo>
                    <a:pt x="0" y="130"/>
                  </a:lnTo>
                  <a:lnTo>
                    <a:pt x="48" y="114"/>
                  </a:lnTo>
                  <a:lnTo>
                    <a:pt x="60" y="78"/>
                  </a:lnTo>
                  <a:lnTo>
                    <a:pt x="50" y="66"/>
                  </a:lnTo>
                  <a:lnTo>
                    <a:pt x="53" y="59"/>
                  </a:lnTo>
                  <a:lnTo>
                    <a:pt x="57" y="52"/>
                  </a:lnTo>
                  <a:lnTo>
                    <a:pt x="57" y="45"/>
                  </a:lnTo>
                  <a:lnTo>
                    <a:pt x="62" y="40"/>
                  </a:lnTo>
                  <a:lnTo>
                    <a:pt x="60" y="38"/>
                  </a:lnTo>
                  <a:lnTo>
                    <a:pt x="62" y="28"/>
                  </a:lnTo>
                  <a:lnTo>
                    <a:pt x="69" y="28"/>
                  </a:lnTo>
                  <a:lnTo>
                    <a:pt x="79" y="40"/>
                  </a:lnTo>
                  <a:lnTo>
                    <a:pt x="86" y="45"/>
                  </a:lnTo>
                  <a:lnTo>
                    <a:pt x="97" y="47"/>
                  </a:lnTo>
                  <a:lnTo>
                    <a:pt x="107" y="52"/>
                  </a:lnTo>
                  <a:lnTo>
                    <a:pt x="114" y="62"/>
                  </a:lnTo>
                  <a:lnTo>
                    <a:pt x="119" y="66"/>
                  </a:lnTo>
                  <a:lnTo>
                    <a:pt x="126" y="69"/>
                  </a:lnTo>
                  <a:lnTo>
                    <a:pt x="126" y="73"/>
                  </a:lnTo>
                  <a:lnTo>
                    <a:pt x="119" y="83"/>
                  </a:lnTo>
                  <a:lnTo>
                    <a:pt x="116" y="88"/>
                  </a:lnTo>
                  <a:lnTo>
                    <a:pt x="109" y="95"/>
                  </a:lnTo>
                  <a:moveTo>
                    <a:pt x="69" y="10"/>
                  </a:moveTo>
                  <a:lnTo>
                    <a:pt x="69" y="10"/>
                  </a:lnTo>
                  <a:lnTo>
                    <a:pt x="67" y="12"/>
                  </a:lnTo>
                  <a:lnTo>
                    <a:pt x="64" y="7"/>
                  </a:lnTo>
                  <a:lnTo>
                    <a:pt x="69" y="0"/>
                  </a:lnTo>
                  <a:lnTo>
                    <a:pt x="71" y="2"/>
                  </a:lnTo>
                  <a:lnTo>
                    <a:pt x="69" y="10"/>
                  </a:lnTo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5" name="Freeform 458">
              <a:extLst>
                <a:ext uri="{FF2B5EF4-FFF2-40B4-BE49-F238E27FC236}">
                  <a16:creationId xmlns:a16="http://schemas.microsoft.com/office/drawing/2014/main" id="{9D489154-FF2A-8743-3191-8578D244805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6656" y="3260958"/>
              <a:ext cx="287141" cy="179186"/>
            </a:xfrm>
            <a:custGeom>
              <a:avLst/>
              <a:gdLst>
                <a:gd name="connsiteX0" fmla="*/ 350285 w 393462"/>
                <a:gd name="connsiteY0" fmla="*/ 0 h 245535"/>
                <a:gd name="connsiteX1" fmla="*/ 382100 w 393462"/>
                <a:gd name="connsiteY1" fmla="*/ 65902 h 245535"/>
                <a:gd name="connsiteX2" fmla="*/ 393462 w 393462"/>
                <a:gd name="connsiteY2" fmla="*/ 93171 h 245535"/>
                <a:gd name="connsiteX3" fmla="*/ 366193 w 393462"/>
                <a:gd name="connsiteY3" fmla="*/ 102261 h 245535"/>
                <a:gd name="connsiteX4" fmla="*/ 354830 w 393462"/>
                <a:gd name="connsiteY4" fmla="*/ 118169 h 245535"/>
                <a:gd name="connsiteX5" fmla="*/ 354830 w 393462"/>
                <a:gd name="connsiteY5" fmla="*/ 129531 h 245535"/>
                <a:gd name="connsiteX6" fmla="*/ 323016 w 393462"/>
                <a:gd name="connsiteY6" fmla="*/ 145438 h 245535"/>
                <a:gd name="connsiteX7" fmla="*/ 317857 w 393462"/>
                <a:gd name="connsiteY7" fmla="*/ 146827 h 245535"/>
                <a:gd name="connsiteX8" fmla="*/ 315873 w 393462"/>
                <a:gd name="connsiteY8" fmla="*/ 147819 h 245535"/>
                <a:gd name="connsiteX9" fmla="*/ 263153 w 393462"/>
                <a:gd name="connsiteY9" fmla="*/ 162013 h 245535"/>
                <a:gd name="connsiteX10" fmla="*/ 232117 w 393462"/>
                <a:gd name="connsiteY10" fmla="*/ 188615 h 245535"/>
                <a:gd name="connsiteX11" fmla="*/ 225570 w 393462"/>
                <a:gd name="connsiteY11" fmla="*/ 190486 h 245535"/>
                <a:gd name="connsiteX12" fmla="*/ 224974 w 393462"/>
                <a:gd name="connsiteY12" fmla="*/ 190996 h 245535"/>
                <a:gd name="connsiteX13" fmla="*/ 209067 w 393462"/>
                <a:gd name="connsiteY13" fmla="*/ 195541 h 245535"/>
                <a:gd name="connsiteX14" fmla="*/ 199521 w 393462"/>
                <a:gd name="connsiteY14" fmla="*/ 191723 h 245535"/>
                <a:gd name="connsiteX15" fmla="*/ 177578 w 393462"/>
                <a:gd name="connsiteY15" fmla="*/ 204522 h 245535"/>
                <a:gd name="connsiteX16" fmla="*/ 170435 w 393462"/>
                <a:gd name="connsiteY16" fmla="*/ 206903 h 245535"/>
                <a:gd name="connsiteX17" fmla="*/ 170435 w 393462"/>
                <a:gd name="connsiteY17" fmla="*/ 206903 h 245535"/>
                <a:gd name="connsiteX18" fmla="*/ 149983 w 393462"/>
                <a:gd name="connsiteY18" fmla="*/ 213721 h 245535"/>
                <a:gd name="connsiteX19" fmla="*/ 122713 w 393462"/>
                <a:gd name="connsiteY19" fmla="*/ 218266 h 245535"/>
                <a:gd name="connsiteX20" fmla="*/ 116589 w 393462"/>
                <a:gd name="connsiteY20" fmla="*/ 218266 h 245535"/>
                <a:gd name="connsiteX21" fmla="*/ 109404 w 393462"/>
                <a:gd name="connsiteY21" fmla="*/ 227247 h 245535"/>
                <a:gd name="connsiteX22" fmla="*/ 98042 w 393462"/>
                <a:gd name="connsiteY22" fmla="*/ 231792 h 245535"/>
                <a:gd name="connsiteX23" fmla="*/ 93497 w 393462"/>
                <a:gd name="connsiteY23" fmla="*/ 236337 h 245535"/>
                <a:gd name="connsiteX24" fmla="*/ 88735 w 393462"/>
                <a:gd name="connsiteY24" fmla="*/ 236337 h 245535"/>
                <a:gd name="connsiteX25" fmla="*/ 86354 w 393462"/>
                <a:gd name="connsiteY25" fmla="*/ 238718 h 245535"/>
                <a:gd name="connsiteX26" fmla="*/ 72143 w 393462"/>
                <a:gd name="connsiteY26" fmla="*/ 238718 h 245535"/>
                <a:gd name="connsiteX27" fmla="*/ 66227 w 393462"/>
                <a:gd name="connsiteY27" fmla="*/ 243154 h 245535"/>
                <a:gd name="connsiteX28" fmla="*/ 62259 w 393462"/>
                <a:gd name="connsiteY28" fmla="*/ 243154 h 245535"/>
                <a:gd name="connsiteX29" fmla="*/ 59084 w 393462"/>
                <a:gd name="connsiteY29" fmla="*/ 245535 h 245535"/>
                <a:gd name="connsiteX30" fmla="*/ 31815 w 393462"/>
                <a:gd name="connsiteY30" fmla="*/ 245535 h 245535"/>
                <a:gd name="connsiteX31" fmla="*/ 20452 w 393462"/>
                <a:gd name="connsiteY31" fmla="*/ 222811 h 245535"/>
                <a:gd name="connsiteX32" fmla="*/ 20452 w 393462"/>
                <a:gd name="connsiteY32" fmla="*/ 202358 h 245535"/>
                <a:gd name="connsiteX33" fmla="*/ 15908 w 393462"/>
                <a:gd name="connsiteY33" fmla="*/ 190996 h 245535"/>
                <a:gd name="connsiteX34" fmla="*/ 9090 w 393462"/>
                <a:gd name="connsiteY34" fmla="*/ 159181 h 245535"/>
                <a:gd name="connsiteX35" fmla="*/ 0 w 393462"/>
                <a:gd name="connsiteY35" fmla="*/ 147819 h 245535"/>
                <a:gd name="connsiteX36" fmla="*/ 4545 w 393462"/>
                <a:gd name="connsiteY36" fmla="*/ 143274 h 245535"/>
                <a:gd name="connsiteX37" fmla="*/ 4545 w 393462"/>
                <a:gd name="connsiteY37" fmla="*/ 127367 h 245535"/>
                <a:gd name="connsiteX38" fmla="*/ 9090 w 393462"/>
                <a:gd name="connsiteY38" fmla="*/ 120550 h 245535"/>
                <a:gd name="connsiteX39" fmla="*/ 4545 w 393462"/>
                <a:gd name="connsiteY39" fmla="*/ 104642 h 245535"/>
                <a:gd name="connsiteX40" fmla="*/ 20452 w 393462"/>
                <a:gd name="connsiteY40" fmla="*/ 95552 h 245535"/>
                <a:gd name="connsiteX41" fmla="*/ 15908 w 393462"/>
                <a:gd name="connsiteY41" fmla="*/ 72828 h 245535"/>
                <a:gd name="connsiteX42" fmla="*/ 27270 w 393462"/>
                <a:gd name="connsiteY42" fmla="*/ 56920 h 245535"/>
                <a:gd name="connsiteX43" fmla="*/ 30874 w 393462"/>
                <a:gd name="connsiteY43" fmla="*/ 59494 h 245535"/>
                <a:gd name="connsiteX44" fmla="*/ 34413 w 393462"/>
                <a:gd name="connsiteY44" fmla="*/ 54539 h 245535"/>
                <a:gd name="connsiteX45" fmla="*/ 50320 w 393462"/>
                <a:gd name="connsiteY45" fmla="*/ 65902 h 245535"/>
                <a:gd name="connsiteX46" fmla="*/ 59410 w 393462"/>
                <a:gd name="connsiteY46" fmla="*/ 65902 h 245535"/>
                <a:gd name="connsiteX47" fmla="*/ 102587 w 393462"/>
                <a:gd name="connsiteY47" fmla="*/ 59084 h 245535"/>
                <a:gd name="connsiteX48" fmla="*/ 109404 w 393462"/>
                <a:gd name="connsiteY48" fmla="*/ 65902 h 245535"/>
                <a:gd name="connsiteX49" fmla="*/ 144856 w 393462"/>
                <a:gd name="connsiteY49" fmla="*/ 70333 h 245535"/>
                <a:gd name="connsiteX50" fmla="*/ 149983 w 393462"/>
                <a:gd name="connsiteY50" fmla="*/ 68283 h 245535"/>
                <a:gd name="connsiteX51" fmla="*/ 150380 w 393462"/>
                <a:gd name="connsiteY51" fmla="*/ 68600 h 245535"/>
                <a:gd name="connsiteX52" fmla="*/ 157126 w 393462"/>
                <a:gd name="connsiteY52" fmla="*/ 65902 h 245535"/>
                <a:gd name="connsiteX53" fmla="*/ 168488 w 393462"/>
                <a:gd name="connsiteY53" fmla="*/ 74992 h 245535"/>
                <a:gd name="connsiteX54" fmla="*/ 177553 w 393462"/>
                <a:gd name="connsiteY54" fmla="*/ 72402 h 245535"/>
                <a:gd name="connsiteX55" fmla="*/ 204522 w 393462"/>
                <a:gd name="connsiteY55" fmla="*/ 34196 h 245535"/>
                <a:gd name="connsiteX56" fmla="*/ 236337 w 393462"/>
                <a:gd name="connsiteY56" fmla="*/ 18289 h 245535"/>
                <a:gd name="connsiteX57" fmla="*/ 239728 w 393462"/>
                <a:gd name="connsiteY57" fmla="*/ 17784 h 245535"/>
                <a:gd name="connsiteX58" fmla="*/ 243480 w 393462"/>
                <a:gd name="connsiteY58" fmla="*/ 15908 h 245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393462" h="245535">
                  <a:moveTo>
                    <a:pt x="350285" y="0"/>
                  </a:moveTo>
                  <a:lnTo>
                    <a:pt x="382100" y="65902"/>
                  </a:lnTo>
                  <a:lnTo>
                    <a:pt x="393462" y="93171"/>
                  </a:lnTo>
                  <a:lnTo>
                    <a:pt x="366193" y="102261"/>
                  </a:lnTo>
                  <a:lnTo>
                    <a:pt x="354830" y="118169"/>
                  </a:lnTo>
                  <a:lnTo>
                    <a:pt x="354830" y="129531"/>
                  </a:lnTo>
                  <a:lnTo>
                    <a:pt x="323016" y="145438"/>
                  </a:lnTo>
                  <a:lnTo>
                    <a:pt x="317857" y="146827"/>
                  </a:lnTo>
                  <a:lnTo>
                    <a:pt x="315873" y="147819"/>
                  </a:lnTo>
                  <a:lnTo>
                    <a:pt x="263153" y="162013"/>
                  </a:lnTo>
                  <a:lnTo>
                    <a:pt x="232117" y="188615"/>
                  </a:lnTo>
                  <a:lnTo>
                    <a:pt x="225570" y="190486"/>
                  </a:lnTo>
                  <a:lnTo>
                    <a:pt x="224974" y="190996"/>
                  </a:lnTo>
                  <a:lnTo>
                    <a:pt x="209067" y="195541"/>
                  </a:lnTo>
                  <a:lnTo>
                    <a:pt x="199521" y="191723"/>
                  </a:lnTo>
                  <a:lnTo>
                    <a:pt x="177578" y="204522"/>
                  </a:lnTo>
                  <a:lnTo>
                    <a:pt x="170435" y="206903"/>
                  </a:lnTo>
                  <a:lnTo>
                    <a:pt x="170435" y="206903"/>
                  </a:lnTo>
                  <a:lnTo>
                    <a:pt x="149983" y="213721"/>
                  </a:lnTo>
                  <a:lnTo>
                    <a:pt x="122713" y="218266"/>
                  </a:lnTo>
                  <a:lnTo>
                    <a:pt x="116589" y="218266"/>
                  </a:lnTo>
                  <a:lnTo>
                    <a:pt x="109404" y="227247"/>
                  </a:lnTo>
                  <a:lnTo>
                    <a:pt x="98042" y="231792"/>
                  </a:lnTo>
                  <a:lnTo>
                    <a:pt x="93497" y="236337"/>
                  </a:lnTo>
                  <a:lnTo>
                    <a:pt x="88735" y="236337"/>
                  </a:lnTo>
                  <a:lnTo>
                    <a:pt x="86354" y="238718"/>
                  </a:lnTo>
                  <a:lnTo>
                    <a:pt x="72143" y="238718"/>
                  </a:lnTo>
                  <a:lnTo>
                    <a:pt x="66227" y="243154"/>
                  </a:lnTo>
                  <a:lnTo>
                    <a:pt x="62259" y="243154"/>
                  </a:lnTo>
                  <a:lnTo>
                    <a:pt x="59084" y="245535"/>
                  </a:lnTo>
                  <a:lnTo>
                    <a:pt x="31815" y="245535"/>
                  </a:lnTo>
                  <a:lnTo>
                    <a:pt x="20452" y="222811"/>
                  </a:lnTo>
                  <a:lnTo>
                    <a:pt x="20452" y="202358"/>
                  </a:lnTo>
                  <a:lnTo>
                    <a:pt x="15908" y="190996"/>
                  </a:lnTo>
                  <a:lnTo>
                    <a:pt x="9090" y="159181"/>
                  </a:lnTo>
                  <a:lnTo>
                    <a:pt x="0" y="147819"/>
                  </a:lnTo>
                  <a:lnTo>
                    <a:pt x="4545" y="143274"/>
                  </a:lnTo>
                  <a:lnTo>
                    <a:pt x="4545" y="127367"/>
                  </a:lnTo>
                  <a:lnTo>
                    <a:pt x="9090" y="120550"/>
                  </a:lnTo>
                  <a:lnTo>
                    <a:pt x="4545" y="104642"/>
                  </a:lnTo>
                  <a:lnTo>
                    <a:pt x="20452" y="95552"/>
                  </a:lnTo>
                  <a:lnTo>
                    <a:pt x="15908" y="72828"/>
                  </a:lnTo>
                  <a:lnTo>
                    <a:pt x="27270" y="56920"/>
                  </a:lnTo>
                  <a:lnTo>
                    <a:pt x="30874" y="59494"/>
                  </a:lnTo>
                  <a:lnTo>
                    <a:pt x="34413" y="54539"/>
                  </a:lnTo>
                  <a:lnTo>
                    <a:pt x="50320" y="65902"/>
                  </a:lnTo>
                  <a:lnTo>
                    <a:pt x="59410" y="65902"/>
                  </a:lnTo>
                  <a:lnTo>
                    <a:pt x="102587" y="59084"/>
                  </a:lnTo>
                  <a:lnTo>
                    <a:pt x="109404" y="65902"/>
                  </a:lnTo>
                  <a:lnTo>
                    <a:pt x="144856" y="70333"/>
                  </a:lnTo>
                  <a:lnTo>
                    <a:pt x="149983" y="68283"/>
                  </a:lnTo>
                  <a:lnTo>
                    <a:pt x="150380" y="68600"/>
                  </a:lnTo>
                  <a:lnTo>
                    <a:pt x="157126" y="65902"/>
                  </a:lnTo>
                  <a:lnTo>
                    <a:pt x="168488" y="74992"/>
                  </a:lnTo>
                  <a:lnTo>
                    <a:pt x="177553" y="72402"/>
                  </a:lnTo>
                  <a:lnTo>
                    <a:pt x="204522" y="34196"/>
                  </a:lnTo>
                  <a:lnTo>
                    <a:pt x="236337" y="18289"/>
                  </a:lnTo>
                  <a:lnTo>
                    <a:pt x="239728" y="17784"/>
                  </a:lnTo>
                  <a:lnTo>
                    <a:pt x="243480" y="15908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6" name="Freeform 457">
              <a:extLst>
                <a:ext uri="{FF2B5EF4-FFF2-40B4-BE49-F238E27FC236}">
                  <a16:creationId xmlns:a16="http://schemas.microsoft.com/office/drawing/2014/main" id="{D3AB25AC-9E83-2AA6-D654-21C0C8B9C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0905" y="2871155"/>
              <a:ext cx="570727" cy="469644"/>
            </a:xfrm>
            <a:custGeom>
              <a:avLst/>
              <a:gdLst>
                <a:gd name="connsiteX0" fmla="*/ 165890 w 782054"/>
                <a:gd name="connsiteY0" fmla="*/ 0 h 643542"/>
                <a:gd name="connsiteX1" fmla="*/ 209067 w 782054"/>
                <a:gd name="connsiteY1" fmla="*/ 11362 h 643542"/>
                <a:gd name="connsiteX2" fmla="*/ 263606 w 782054"/>
                <a:gd name="connsiteY2" fmla="*/ 38632 h 643542"/>
                <a:gd name="connsiteX3" fmla="*/ 370412 w 782054"/>
                <a:gd name="connsiteY3" fmla="*/ 122713 h 643542"/>
                <a:gd name="connsiteX4" fmla="*/ 436314 w 782054"/>
                <a:gd name="connsiteY4" fmla="*/ 129531 h 643542"/>
                <a:gd name="connsiteX5" fmla="*/ 468128 w 782054"/>
                <a:gd name="connsiteY5" fmla="*/ 129531 h 643542"/>
                <a:gd name="connsiteX6" fmla="*/ 473419 w 782054"/>
                <a:gd name="connsiteY6" fmla="*/ 139055 h 643542"/>
                <a:gd name="connsiteX7" fmla="*/ 475271 w 782054"/>
                <a:gd name="connsiteY7" fmla="*/ 139055 h 643542"/>
                <a:gd name="connsiteX8" fmla="*/ 481343 w 782054"/>
                <a:gd name="connsiteY8" fmla="*/ 149983 h 643542"/>
                <a:gd name="connsiteX9" fmla="*/ 504488 w 782054"/>
                <a:gd name="connsiteY9" fmla="*/ 149983 h 643542"/>
                <a:gd name="connsiteX10" fmla="*/ 509250 w 782054"/>
                <a:gd name="connsiteY10" fmla="*/ 159507 h 643542"/>
                <a:gd name="connsiteX11" fmla="*/ 511631 w 782054"/>
                <a:gd name="connsiteY11" fmla="*/ 159507 h 643542"/>
                <a:gd name="connsiteX12" fmla="*/ 523858 w 782054"/>
                <a:gd name="connsiteY12" fmla="*/ 183962 h 643542"/>
                <a:gd name="connsiteX13" fmla="*/ 538575 w 782054"/>
                <a:gd name="connsiteY13" fmla="*/ 193160 h 643542"/>
                <a:gd name="connsiteX14" fmla="*/ 540335 w 782054"/>
                <a:gd name="connsiteY14" fmla="*/ 199319 h 643542"/>
                <a:gd name="connsiteX15" fmla="*/ 545718 w 782054"/>
                <a:gd name="connsiteY15" fmla="*/ 202684 h 643542"/>
                <a:gd name="connsiteX16" fmla="*/ 548426 w 782054"/>
                <a:gd name="connsiteY16" fmla="*/ 212163 h 643542"/>
                <a:gd name="connsiteX17" fmla="*/ 570389 w 782054"/>
                <a:gd name="connsiteY17" fmla="*/ 224974 h 643542"/>
                <a:gd name="connsiteX18" fmla="*/ 570389 w 782054"/>
                <a:gd name="connsiteY18" fmla="*/ 230332 h 643542"/>
                <a:gd name="connsiteX19" fmla="*/ 577532 w 782054"/>
                <a:gd name="connsiteY19" fmla="*/ 234498 h 643542"/>
                <a:gd name="connsiteX20" fmla="*/ 577532 w 782054"/>
                <a:gd name="connsiteY20" fmla="*/ 250406 h 643542"/>
                <a:gd name="connsiteX21" fmla="*/ 577532 w 782054"/>
                <a:gd name="connsiteY21" fmla="*/ 268585 h 643542"/>
                <a:gd name="connsiteX22" fmla="*/ 577532 w 782054"/>
                <a:gd name="connsiteY22" fmla="*/ 277080 h 643542"/>
                <a:gd name="connsiteX23" fmla="*/ 579479 w 782054"/>
                <a:gd name="connsiteY23" fmla="*/ 279514 h 643542"/>
                <a:gd name="connsiteX24" fmla="*/ 580029 w 782054"/>
                <a:gd name="connsiteY24" fmla="*/ 280796 h 643542"/>
                <a:gd name="connsiteX25" fmla="*/ 586622 w 782054"/>
                <a:gd name="connsiteY25" fmla="*/ 289038 h 643542"/>
                <a:gd name="connsiteX26" fmla="*/ 591511 w 782054"/>
                <a:gd name="connsiteY26" fmla="*/ 300444 h 643542"/>
                <a:gd name="connsiteX27" fmla="*/ 606749 w 782054"/>
                <a:gd name="connsiteY27" fmla="*/ 311328 h 643542"/>
                <a:gd name="connsiteX28" fmla="*/ 613566 w 782054"/>
                <a:gd name="connsiteY28" fmla="*/ 306783 h 643542"/>
                <a:gd name="connsiteX29" fmla="*/ 619478 w 782054"/>
                <a:gd name="connsiteY29" fmla="*/ 317128 h 643542"/>
                <a:gd name="connsiteX30" fmla="*/ 620709 w 782054"/>
                <a:gd name="connsiteY30" fmla="*/ 316307 h 643542"/>
                <a:gd name="connsiteX31" fmla="*/ 629799 w 782054"/>
                <a:gd name="connsiteY31" fmla="*/ 332214 h 643542"/>
                <a:gd name="connsiteX32" fmla="*/ 629799 w 782054"/>
                <a:gd name="connsiteY32" fmla="*/ 343577 h 643542"/>
                <a:gd name="connsiteX33" fmla="*/ 642404 w 782054"/>
                <a:gd name="connsiteY33" fmla="*/ 377790 h 643542"/>
                <a:gd name="connsiteX34" fmla="*/ 747642 w 782054"/>
                <a:gd name="connsiteY34" fmla="*/ 393137 h 643542"/>
                <a:gd name="connsiteX35" fmla="*/ 752187 w 782054"/>
                <a:gd name="connsiteY35" fmla="*/ 386319 h 643542"/>
                <a:gd name="connsiteX36" fmla="*/ 774911 w 782054"/>
                <a:gd name="connsiteY36" fmla="*/ 413589 h 643542"/>
                <a:gd name="connsiteX37" fmla="*/ 774670 w 782054"/>
                <a:gd name="connsiteY37" fmla="*/ 414252 h 643542"/>
                <a:gd name="connsiteX38" fmla="*/ 782054 w 782054"/>
                <a:gd name="connsiteY38" fmla="*/ 423113 h 643542"/>
                <a:gd name="connsiteX39" fmla="*/ 754785 w 782054"/>
                <a:gd name="connsiteY39" fmla="*/ 498104 h 643542"/>
                <a:gd name="connsiteX40" fmla="*/ 645706 w 782054"/>
                <a:gd name="connsiteY40" fmla="*/ 541281 h 643542"/>
                <a:gd name="connsiteX41" fmla="*/ 538900 w 782054"/>
                <a:gd name="connsiteY41" fmla="*/ 557189 h 643542"/>
                <a:gd name="connsiteX42" fmla="*/ 502541 w 782054"/>
                <a:gd name="connsiteY42" fmla="*/ 573096 h 643542"/>
                <a:gd name="connsiteX43" fmla="*/ 479816 w 782054"/>
                <a:gd name="connsiteY43" fmla="*/ 611728 h 643542"/>
                <a:gd name="connsiteX44" fmla="*/ 459364 w 782054"/>
                <a:gd name="connsiteY44" fmla="*/ 616273 h 643542"/>
                <a:gd name="connsiteX45" fmla="*/ 452547 w 782054"/>
                <a:gd name="connsiteY45" fmla="*/ 607183 h 643542"/>
                <a:gd name="connsiteX46" fmla="*/ 436639 w 782054"/>
                <a:gd name="connsiteY46" fmla="*/ 607183 h 643542"/>
                <a:gd name="connsiteX47" fmla="*/ 400280 w 782054"/>
                <a:gd name="connsiteY47" fmla="*/ 607183 h 643542"/>
                <a:gd name="connsiteX48" fmla="*/ 393463 w 782054"/>
                <a:gd name="connsiteY48" fmla="*/ 600365 h 643542"/>
                <a:gd name="connsiteX49" fmla="*/ 350286 w 782054"/>
                <a:gd name="connsiteY49" fmla="*/ 600365 h 643542"/>
                <a:gd name="connsiteX50" fmla="*/ 341196 w 782054"/>
                <a:gd name="connsiteY50" fmla="*/ 607183 h 643542"/>
                <a:gd name="connsiteX51" fmla="*/ 325289 w 782054"/>
                <a:gd name="connsiteY51" fmla="*/ 595820 h 643542"/>
                <a:gd name="connsiteX52" fmla="*/ 313926 w 782054"/>
                <a:gd name="connsiteY52" fmla="*/ 611728 h 643542"/>
                <a:gd name="connsiteX53" fmla="*/ 318471 w 782054"/>
                <a:gd name="connsiteY53" fmla="*/ 627635 h 643542"/>
                <a:gd name="connsiteX54" fmla="*/ 302564 w 782054"/>
                <a:gd name="connsiteY54" fmla="*/ 643542 h 643542"/>
                <a:gd name="connsiteX55" fmla="*/ 302564 w 782054"/>
                <a:gd name="connsiteY55" fmla="*/ 627635 h 643542"/>
                <a:gd name="connsiteX56" fmla="*/ 302121 w 782054"/>
                <a:gd name="connsiteY56" fmla="*/ 627319 h 643542"/>
                <a:gd name="connsiteX57" fmla="*/ 295421 w 782054"/>
                <a:gd name="connsiteY57" fmla="*/ 634018 h 643542"/>
                <a:gd name="connsiteX58" fmla="*/ 295421 w 782054"/>
                <a:gd name="connsiteY58" fmla="*/ 622533 h 643542"/>
                <a:gd name="connsiteX59" fmla="*/ 286657 w 782054"/>
                <a:gd name="connsiteY59" fmla="*/ 616273 h 643542"/>
                <a:gd name="connsiteX60" fmla="*/ 286657 w 782054"/>
                <a:gd name="connsiteY60" fmla="*/ 611851 h 643542"/>
                <a:gd name="connsiteX61" fmla="*/ 279514 w 782054"/>
                <a:gd name="connsiteY61" fmla="*/ 606749 h 643542"/>
                <a:gd name="connsiteX62" fmla="*/ 279514 w 782054"/>
                <a:gd name="connsiteY62" fmla="*/ 594810 h 643542"/>
                <a:gd name="connsiteX63" fmla="*/ 266204 w 782054"/>
                <a:gd name="connsiteY63" fmla="*/ 584458 h 643542"/>
                <a:gd name="connsiteX64" fmla="*/ 262123 w 782054"/>
                <a:gd name="connsiteY64" fmla="*/ 577315 h 643542"/>
                <a:gd name="connsiteX65" fmla="*/ 259061 w 782054"/>
                <a:gd name="connsiteY65" fmla="*/ 574934 h 643542"/>
                <a:gd name="connsiteX66" fmla="*/ 240882 w 782054"/>
                <a:gd name="connsiteY66" fmla="*/ 543120 h 643542"/>
                <a:gd name="connsiteX67" fmla="*/ 232744 w 782054"/>
                <a:gd name="connsiteY67" fmla="*/ 514639 h 643542"/>
                <a:gd name="connsiteX68" fmla="*/ 211665 w 782054"/>
                <a:gd name="connsiteY68" fmla="*/ 493559 h 643542"/>
                <a:gd name="connsiteX69" fmla="*/ 195758 w 782054"/>
                <a:gd name="connsiteY69" fmla="*/ 489015 h 643542"/>
                <a:gd name="connsiteX70" fmla="*/ 190467 w 782054"/>
                <a:gd name="connsiteY70" fmla="*/ 480020 h 643542"/>
                <a:gd name="connsiteX71" fmla="*/ 188615 w 782054"/>
                <a:gd name="connsiteY71" fmla="*/ 479491 h 643542"/>
                <a:gd name="connsiteX72" fmla="*/ 165890 w 782054"/>
                <a:gd name="connsiteY72" fmla="*/ 440859 h 643542"/>
                <a:gd name="connsiteX73" fmla="*/ 161345 w 782054"/>
                <a:gd name="connsiteY73" fmla="*/ 413589 h 643542"/>
                <a:gd name="connsiteX74" fmla="*/ 161345 w 782054"/>
                <a:gd name="connsiteY74" fmla="*/ 393137 h 643542"/>
                <a:gd name="connsiteX75" fmla="*/ 141963 w 782054"/>
                <a:gd name="connsiteY75" fmla="*/ 350495 h 643542"/>
                <a:gd name="connsiteX76" fmla="*/ 129856 w 782054"/>
                <a:gd name="connsiteY76" fmla="*/ 343577 h 643542"/>
                <a:gd name="connsiteX77" fmla="*/ 109404 w 782054"/>
                <a:gd name="connsiteY77" fmla="*/ 332214 h 643542"/>
                <a:gd name="connsiteX78" fmla="*/ 105558 w 782054"/>
                <a:gd name="connsiteY78" fmla="*/ 324522 h 643542"/>
                <a:gd name="connsiteX79" fmla="*/ 102261 w 782054"/>
                <a:gd name="connsiteY79" fmla="*/ 322690 h 643542"/>
                <a:gd name="connsiteX80" fmla="*/ 90899 w 782054"/>
                <a:gd name="connsiteY80" fmla="*/ 299966 h 643542"/>
                <a:gd name="connsiteX81" fmla="*/ 90899 w 782054"/>
                <a:gd name="connsiteY81" fmla="*/ 290876 h 643542"/>
                <a:gd name="connsiteX82" fmla="*/ 83505 w 782054"/>
                <a:gd name="connsiteY82" fmla="*/ 276088 h 643542"/>
                <a:gd name="connsiteX83" fmla="*/ 77590 w 782054"/>
                <a:gd name="connsiteY83" fmla="*/ 273130 h 643542"/>
                <a:gd name="connsiteX84" fmla="*/ 73621 w 782054"/>
                <a:gd name="connsiteY84" fmla="*/ 265194 h 643542"/>
                <a:gd name="connsiteX85" fmla="*/ 70447 w 782054"/>
                <a:gd name="connsiteY85" fmla="*/ 263606 h 643542"/>
                <a:gd name="connsiteX86" fmla="*/ 54539 w 782054"/>
                <a:gd name="connsiteY86" fmla="*/ 231792 h 643542"/>
                <a:gd name="connsiteX87" fmla="*/ 38632 w 782054"/>
                <a:gd name="connsiteY87" fmla="*/ 199977 h 643542"/>
                <a:gd name="connsiteX88" fmla="*/ 22257 w 782054"/>
                <a:gd name="connsiteY88" fmla="*/ 175414 h 643542"/>
                <a:gd name="connsiteX89" fmla="*/ 7143 w 782054"/>
                <a:gd name="connsiteY89" fmla="*/ 175414 h 643542"/>
                <a:gd name="connsiteX90" fmla="*/ 9260 w 782054"/>
                <a:gd name="connsiteY90" fmla="*/ 165890 h 643542"/>
                <a:gd name="connsiteX91" fmla="*/ 0 w 782054"/>
                <a:gd name="connsiteY91" fmla="*/ 165890 h 643542"/>
                <a:gd name="connsiteX92" fmla="*/ 4545 w 782054"/>
                <a:gd name="connsiteY92" fmla="*/ 145438 h 643542"/>
                <a:gd name="connsiteX93" fmla="*/ 4545 w 782054"/>
                <a:gd name="connsiteY93" fmla="*/ 134076 h 643542"/>
                <a:gd name="connsiteX94" fmla="*/ 11363 w 782054"/>
                <a:gd name="connsiteY94" fmla="*/ 113623 h 643542"/>
                <a:gd name="connsiteX95" fmla="*/ 47722 w 782054"/>
                <a:gd name="connsiteY95" fmla="*/ 122713 h 643542"/>
                <a:gd name="connsiteX96" fmla="*/ 63629 w 782054"/>
                <a:gd name="connsiteY96" fmla="*/ 106806 h 643542"/>
                <a:gd name="connsiteX97" fmla="*/ 74992 w 782054"/>
                <a:gd name="connsiteY97" fmla="*/ 97716 h 643542"/>
                <a:gd name="connsiteX98" fmla="*/ 102261 w 782054"/>
                <a:gd name="connsiteY98" fmla="*/ 90899 h 643542"/>
                <a:gd name="connsiteX99" fmla="*/ 106806 w 782054"/>
                <a:gd name="connsiteY99" fmla="*/ 74992 h 643542"/>
                <a:gd name="connsiteX100" fmla="*/ 121324 w 782054"/>
                <a:gd name="connsiteY100" fmla="*/ 64621 h 643542"/>
                <a:gd name="connsiteX101" fmla="*/ 93497 w 782054"/>
                <a:gd name="connsiteY101" fmla="*/ 36794 h 643542"/>
                <a:gd name="connsiteX102" fmla="*/ 95324 w 782054"/>
                <a:gd name="connsiteY102" fmla="*/ 36240 h 643542"/>
                <a:gd name="connsiteX103" fmla="*/ 86354 w 782054"/>
                <a:gd name="connsiteY103" fmla="*/ 27270 h 643542"/>
                <a:gd name="connsiteX104" fmla="*/ 161345 w 782054"/>
                <a:gd name="connsiteY104" fmla="*/ 4545 h 643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782054" h="643542">
                  <a:moveTo>
                    <a:pt x="165890" y="0"/>
                  </a:moveTo>
                  <a:lnTo>
                    <a:pt x="209067" y="11362"/>
                  </a:lnTo>
                  <a:lnTo>
                    <a:pt x="263606" y="38632"/>
                  </a:lnTo>
                  <a:lnTo>
                    <a:pt x="370412" y="122713"/>
                  </a:lnTo>
                  <a:lnTo>
                    <a:pt x="436314" y="129531"/>
                  </a:lnTo>
                  <a:lnTo>
                    <a:pt x="468128" y="129531"/>
                  </a:lnTo>
                  <a:lnTo>
                    <a:pt x="473419" y="139055"/>
                  </a:lnTo>
                  <a:lnTo>
                    <a:pt x="475271" y="139055"/>
                  </a:lnTo>
                  <a:lnTo>
                    <a:pt x="481343" y="149983"/>
                  </a:lnTo>
                  <a:lnTo>
                    <a:pt x="504488" y="149983"/>
                  </a:lnTo>
                  <a:lnTo>
                    <a:pt x="509250" y="159507"/>
                  </a:lnTo>
                  <a:lnTo>
                    <a:pt x="511631" y="159507"/>
                  </a:lnTo>
                  <a:lnTo>
                    <a:pt x="523858" y="183962"/>
                  </a:lnTo>
                  <a:lnTo>
                    <a:pt x="538575" y="193160"/>
                  </a:lnTo>
                  <a:lnTo>
                    <a:pt x="540335" y="199319"/>
                  </a:lnTo>
                  <a:lnTo>
                    <a:pt x="545718" y="202684"/>
                  </a:lnTo>
                  <a:lnTo>
                    <a:pt x="548426" y="212163"/>
                  </a:lnTo>
                  <a:lnTo>
                    <a:pt x="570389" y="224974"/>
                  </a:lnTo>
                  <a:lnTo>
                    <a:pt x="570389" y="230332"/>
                  </a:lnTo>
                  <a:lnTo>
                    <a:pt x="577532" y="234498"/>
                  </a:lnTo>
                  <a:lnTo>
                    <a:pt x="577532" y="250406"/>
                  </a:lnTo>
                  <a:lnTo>
                    <a:pt x="577532" y="268585"/>
                  </a:lnTo>
                  <a:lnTo>
                    <a:pt x="577532" y="277080"/>
                  </a:lnTo>
                  <a:lnTo>
                    <a:pt x="579479" y="279514"/>
                  </a:lnTo>
                  <a:lnTo>
                    <a:pt x="580029" y="280796"/>
                  </a:lnTo>
                  <a:lnTo>
                    <a:pt x="586622" y="289038"/>
                  </a:lnTo>
                  <a:lnTo>
                    <a:pt x="591511" y="300444"/>
                  </a:lnTo>
                  <a:lnTo>
                    <a:pt x="606749" y="311328"/>
                  </a:lnTo>
                  <a:lnTo>
                    <a:pt x="613566" y="306783"/>
                  </a:lnTo>
                  <a:lnTo>
                    <a:pt x="619478" y="317128"/>
                  </a:lnTo>
                  <a:lnTo>
                    <a:pt x="620709" y="316307"/>
                  </a:lnTo>
                  <a:lnTo>
                    <a:pt x="629799" y="332214"/>
                  </a:lnTo>
                  <a:lnTo>
                    <a:pt x="629799" y="343577"/>
                  </a:lnTo>
                  <a:lnTo>
                    <a:pt x="642404" y="377790"/>
                  </a:lnTo>
                  <a:lnTo>
                    <a:pt x="747642" y="393137"/>
                  </a:lnTo>
                  <a:lnTo>
                    <a:pt x="752187" y="386319"/>
                  </a:lnTo>
                  <a:lnTo>
                    <a:pt x="774911" y="413589"/>
                  </a:lnTo>
                  <a:lnTo>
                    <a:pt x="774670" y="414252"/>
                  </a:lnTo>
                  <a:lnTo>
                    <a:pt x="782054" y="423113"/>
                  </a:lnTo>
                  <a:lnTo>
                    <a:pt x="754785" y="498104"/>
                  </a:lnTo>
                  <a:lnTo>
                    <a:pt x="645706" y="541281"/>
                  </a:lnTo>
                  <a:lnTo>
                    <a:pt x="538900" y="557189"/>
                  </a:lnTo>
                  <a:lnTo>
                    <a:pt x="502541" y="573096"/>
                  </a:lnTo>
                  <a:lnTo>
                    <a:pt x="479816" y="611728"/>
                  </a:lnTo>
                  <a:lnTo>
                    <a:pt x="459364" y="616273"/>
                  </a:lnTo>
                  <a:lnTo>
                    <a:pt x="452547" y="607183"/>
                  </a:lnTo>
                  <a:lnTo>
                    <a:pt x="436639" y="607183"/>
                  </a:lnTo>
                  <a:lnTo>
                    <a:pt x="400280" y="607183"/>
                  </a:lnTo>
                  <a:lnTo>
                    <a:pt x="393463" y="600365"/>
                  </a:lnTo>
                  <a:lnTo>
                    <a:pt x="350286" y="600365"/>
                  </a:lnTo>
                  <a:lnTo>
                    <a:pt x="341196" y="607183"/>
                  </a:lnTo>
                  <a:lnTo>
                    <a:pt x="325289" y="595820"/>
                  </a:lnTo>
                  <a:lnTo>
                    <a:pt x="313926" y="611728"/>
                  </a:lnTo>
                  <a:lnTo>
                    <a:pt x="318471" y="627635"/>
                  </a:lnTo>
                  <a:lnTo>
                    <a:pt x="302564" y="643542"/>
                  </a:lnTo>
                  <a:lnTo>
                    <a:pt x="302564" y="627635"/>
                  </a:lnTo>
                  <a:lnTo>
                    <a:pt x="302121" y="627319"/>
                  </a:lnTo>
                  <a:lnTo>
                    <a:pt x="295421" y="634018"/>
                  </a:lnTo>
                  <a:lnTo>
                    <a:pt x="295421" y="622533"/>
                  </a:lnTo>
                  <a:lnTo>
                    <a:pt x="286657" y="616273"/>
                  </a:lnTo>
                  <a:lnTo>
                    <a:pt x="286657" y="611851"/>
                  </a:lnTo>
                  <a:lnTo>
                    <a:pt x="279514" y="606749"/>
                  </a:lnTo>
                  <a:lnTo>
                    <a:pt x="279514" y="594810"/>
                  </a:lnTo>
                  <a:lnTo>
                    <a:pt x="266204" y="584458"/>
                  </a:lnTo>
                  <a:lnTo>
                    <a:pt x="262123" y="577315"/>
                  </a:lnTo>
                  <a:lnTo>
                    <a:pt x="259061" y="574934"/>
                  </a:lnTo>
                  <a:lnTo>
                    <a:pt x="240882" y="543120"/>
                  </a:lnTo>
                  <a:lnTo>
                    <a:pt x="232744" y="514639"/>
                  </a:lnTo>
                  <a:lnTo>
                    <a:pt x="211665" y="493559"/>
                  </a:lnTo>
                  <a:lnTo>
                    <a:pt x="195758" y="489015"/>
                  </a:lnTo>
                  <a:lnTo>
                    <a:pt x="190467" y="480020"/>
                  </a:lnTo>
                  <a:lnTo>
                    <a:pt x="188615" y="479491"/>
                  </a:lnTo>
                  <a:lnTo>
                    <a:pt x="165890" y="440859"/>
                  </a:lnTo>
                  <a:lnTo>
                    <a:pt x="161345" y="413589"/>
                  </a:lnTo>
                  <a:lnTo>
                    <a:pt x="161345" y="393137"/>
                  </a:lnTo>
                  <a:lnTo>
                    <a:pt x="141963" y="350495"/>
                  </a:lnTo>
                  <a:lnTo>
                    <a:pt x="129856" y="343577"/>
                  </a:lnTo>
                  <a:lnTo>
                    <a:pt x="109404" y="332214"/>
                  </a:lnTo>
                  <a:lnTo>
                    <a:pt x="105558" y="324522"/>
                  </a:lnTo>
                  <a:lnTo>
                    <a:pt x="102261" y="322690"/>
                  </a:lnTo>
                  <a:lnTo>
                    <a:pt x="90899" y="299966"/>
                  </a:lnTo>
                  <a:lnTo>
                    <a:pt x="90899" y="290876"/>
                  </a:lnTo>
                  <a:lnTo>
                    <a:pt x="83505" y="276088"/>
                  </a:lnTo>
                  <a:lnTo>
                    <a:pt x="77590" y="273130"/>
                  </a:lnTo>
                  <a:lnTo>
                    <a:pt x="73621" y="265194"/>
                  </a:lnTo>
                  <a:lnTo>
                    <a:pt x="70447" y="263606"/>
                  </a:lnTo>
                  <a:lnTo>
                    <a:pt x="54539" y="231792"/>
                  </a:lnTo>
                  <a:lnTo>
                    <a:pt x="38632" y="199977"/>
                  </a:lnTo>
                  <a:lnTo>
                    <a:pt x="22257" y="175414"/>
                  </a:lnTo>
                  <a:lnTo>
                    <a:pt x="7143" y="175414"/>
                  </a:lnTo>
                  <a:lnTo>
                    <a:pt x="9260" y="165890"/>
                  </a:lnTo>
                  <a:lnTo>
                    <a:pt x="0" y="165890"/>
                  </a:lnTo>
                  <a:lnTo>
                    <a:pt x="4545" y="145438"/>
                  </a:lnTo>
                  <a:lnTo>
                    <a:pt x="4545" y="134076"/>
                  </a:lnTo>
                  <a:lnTo>
                    <a:pt x="11363" y="113623"/>
                  </a:lnTo>
                  <a:lnTo>
                    <a:pt x="47722" y="122713"/>
                  </a:lnTo>
                  <a:lnTo>
                    <a:pt x="63629" y="106806"/>
                  </a:lnTo>
                  <a:lnTo>
                    <a:pt x="74992" y="97716"/>
                  </a:lnTo>
                  <a:lnTo>
                    <a:pt x="102261" y="90899"/>
                  </a:lnTo>
                  <a:lnTo>
                    <a:pt x="106806" y="74992"/>
                  </a:lnTo>
                  <a:lnTo>
                    <a:pt x="121324" y="64621"/>
                  </a:lnTo>
                  <a:lnTo>
                    <a:pt x="93497" y="36794"/>
                  </a:lnTo>
                  <a:lnTo>
                    <a:pt x="95324" y="36240"/>
                  </a:lnTo>
                  <a:lnTo>
                    <a:pt x="86354" y="27270"/>
                  </a:lnTo>
                  <a:lnTo>
                    <a:pt x="161345" y="4545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7" name="Freeform 456">
              <a:extLst>
                <a:ext uri="{FF2B5EF4-FFF2-40B4-BE49-F238E27FC236}">
                  <a16:creationId xmlns:a16="http://schemas.microsoft.com/office/drawing/2014/main" id="{0830850C-7DCC-207E-832B-7FF830A90A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3438" y="3435169"/>
              <a:ext cx="44856" cy="53148"/>
            </a:xfrm>
            <a:custGeom>
              <a:avLst/>
              <a:gdLst>
                <a:gd name="connsiteX0" fmla="*/ 47722 w 61465"/>
                <a:gd name="connsiteY0" fmla="*/ 0 h 72828"/>
                <a:gd name="connsiteX1" fmla="*/ 50103 w 61465"/>
                <a:gd name="connsiteY1" fmla="*/ 2381 h 72828"/>
                <a:gd name="connsiteX2" fmla="*/ 50103 w 61465"/>
                <a:gd name="connsiteY2" fmla="*/ 2381 h 72828"/>
                <a:gd name="connsiteX3" fmla="*/ 61465 w 61465"/>
                <a:gd name="connsiteY3" fmla="*/ 13744 h 72828"/>
                <a:gd name="connsiteX4" fmla="*/ 54648 w 61465"/>
                <a:gd name="connsiteY4" fmla="*/ 29651 h 72828"/>
                <a:gd name="connsiteX5" fmla="*/ 38741 w 61465"/>
                <a:gd name="connsiteY5" fmla="*/ 41013 h 72828"/>
                <a:gd name="connsiteX6" fmla="*/ 50103 w 61465"/>
                <a:gd name="connsiteY6" fmla="*/ 52376 h 72828"/>
                <a:gd name="connsiteX7" fmla="*/ 38741 w 61465"/>
                <a:gd name="connsiteY7" fmla="*/ 72828 h 72828"/>
                <a:gd name="connsiteX8" fmla="*/ 35320 w 61465"/>
                <a:gd name="connsiteY8" fmla="*/ 69407 h 72828"/>
                <a:gd name="connsiteX9" fmla="*/ 34196 w 61465"/>
                <a:gd name="connsiteY9" fmla="*/ 68283 h 72828"/>
                <a:gd name="connsiteX10" fmla="*/ 22833 w 61465"/>
                <a:gd name="connsiteY10" fmla="*/ 68283 h 72828"/>
                <a:gd name="connsiteX11" fmla="*/ 2381 w 61465"/>
                <a:gd name="connsiteY11" fmla="*/ 68283 h 72828"/>
                <a:gd name="connsiteX12" fmla="*/ 2381 w 61465"/>
                <a:gd name="connsiteY12" fmla="*/ 65902 h 72828"/>
                <a:gd name="connsiteX13" fmla="*/ 0 w 61465"/>
                <a:gd name="connsiteY13" fmla="*/ 65902 h 72828"/>
                <a:gd name="connsiteX14" fmla="*/ 0 w 61465"/>
                <a:gd name="connsiteY14" fmla="*/ 54540 h 72828"/>
                <a:gd name="connsiteX15" fmla="*/ 0 w 61465"/>
                <a:gd name="connsiteY15" fmla="*/ 43177 h 72828"/>
                <a:gd name="connsiteX16" fmla="*/ 9090 w 61465"/>
                <a:gd name="connsiteY16" fmla="*/ 22725 h 72828"/>
                <a:gd name="connsiteX17" fmla="*/ 20452 w 61465"/>
                <a:gd name="connsiteY17" fmla="*/ 6818 h 72828"/>
                <a:gd name="connsiteX18" fmla="*/ 36360 w 61465"/>
                <a:gd name="connsiteY18" fmla="*/ 11363 h 72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465" h="72828">
                  <a:moveTo>
                    <a:pt x="47722" y="0"/>
                  </a:moveTo>
                  <a:lnTo>
                    <a:pt x="50103" y="2381"/>
                  </a:lnTo>
                  <a:lnTo>
                    <a:pt x="50103" y="2381"/>
                  </a:lnTo>
                  <a:lnTo>
                    <a:pt x="61465" y="13744"/>
                  </a:lnTo>
                  <a:lnTo>
                    <a:pt x="54648" y="29651"/>
                  </a:lnTo>
                  <a:lnTo>
                    <a:pt x="38741" y="41013"/>
                  </a:lnTo>
                  <a:lnTo>
                    <a:pt x="50103" y="52376"/>
                  </a:lnTo>
                  <a:lnTo>
                    <a:pt x="38741" y="72828"/>
                  </a:lnTo>
                  <a:lnTo>
                    <a:pt x="35320" y="69407"/>
                  </a:lnTo>
                  <a:lnTo>
                    <a:pt x="34196" y="68283"/>
                  </a:lnTo>
                  <a:lnTo>
                    <a:pt x="22833" y="68283"/>
                  </a:lnTo>
                  <a:lnTo>
                    <a:pt x="2381" y="68283"/>
                  </a:lnTo>
                  <a:lnTo>
                    <a:pt x="2381" y="65902"/>
                  </a:lnTo>
                  <a:lnTo>
                    <a:pt x="0" y="65902"/>
                  </a:lnTo>
                  <a:lnTo>
                    <a:pt x="0" y="54540"/>
                  </a:lnTo>
                  <a:lnTo>
                    <a:pt x="0" y="43177"/>
                  </a:lnTo>
                  <a:lnTo>
                    <a:pt x="9090" y="22725"/>
                  </a:lnTo>
                  <a:lnTo>
                    <a:pt x="20452" y="6818"/>
                  </a:lnTo>
                  <a:lnTo>
                    <a:pt x="36360" y="11363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9" name="Freeform 455">
              <a:extLst>
                <a:ext uri="{FF2B5EF4-FFF2-40B4-BE49-F238E27FC236}">
                  <a16:creationId xmlns:a16="http://schemas.microsoft.com/office/drawing/2014/main" id="{B067E966-821C-FFDE-C38C-D6E8CFF80F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3181" y="3471654"/>
              <a:ext cx="179423" cy="98004"/>
            </a:xfrm>
            <a:custGeom>
              <a:avLst/>
              <a:gdLst>
                <a:gd name="connsiteX0" fmla="*/ 20452 w 245860"/>
                <a:gd name="connsiteY0" fmla="*/ 0 h 134293"/>
                <a:gd name="connsiteX1" fmla="*/ 31815 w 245860"/>
                <a:gd name="connsiteY1" fmla="*/ 4545 h 134293"/>
                <a:gd name="connsiteX2" fmla="*/ 32122 w 245860"/>
                <a:gd name="connsiteY2" fmla="*/ 5621 h 134293"/>
                <a:gd name="connsiteX3" fmla="*/ 41339 w 245860"/>
                <a:gd name="connsiteY3" fmla="*/ 9307 h 134293"/>
                <a:gd name="connsiteX4" fmla="*/ 45884 w 245860"/>
                <a:gd name="connsiteY4" fmla="*/ 25215 h 134293"/>
                <a:gd name="connsiteX5" fmla="*/ 61805 w 245860"/>
                <a:gd name="connsiteY5" fmla="*/ 36360 h 134293"/>
                <a:gd name="connsiteX6" fmla="*/ 74991 w 245860"/>
                <a:gd name="connsiteY6" fmla="*/ 36360 h 134293"/>
                <a:gd name="connsiteX7" fmla="*/ 106806 w 245860"/>
                <a:gd name="connsiteY7" fmla="*/ 27270 h 134293"/>
                <a:gd name="connsiteX8" fmla="*/ 149983 w 245860"/>
                <a:gd name="connsiteY8" fmla="*/ 20453 h 134293"/>
                <a:gd name="connsiteX9" fmla="*/ 181797 w 245860"/>
                <a:gd name="connsiteY9" fmla="*/ 9090 h 134293"/>
                <a:gd name="connsiteX10" fmla="*/ 197704 w 245860"/>
                <a:gd name="connsiteY10" fmla="*/ 9090 h 134293"/>
                <a:gd name="connsiteX11" fmla="*/ 213612 w 245860"/>
                <a:gd name="connsiteY11" fmla="*/ 0 h 134293"/>
                <a:gd name="connsiteX12" fmla="*/ 236336 w 245860"/>
                <a:gd name="connsiteY12" fmla="*/ 0 h 134293"/>
                <a:gd name="connsiteX13" fmla="*/ 236336 w 245860"/>
                <a:gd name="connsiteY13" fmla="*/ 4762 h 134293"/>
                <a:gd name="connsiteX14" fmla="*/ 245860 w 245860"/>
                <a:gd name="connsiteY14" fmla="*/ 4762 h 134293"/>
                <a:gd name="connsiteX15" fmla="*/ 245860 w 245860"/>
                <a:gd name="connsiteY15" fmla="*/ 20670 h 134293"/>
                <a:gd name="connsiteX16" fmla="*/ 245860 w 245860"/>
                <a:gd name="connsiteY16" fmla="*/ 57029 h 134293"/>
                <a:gd name="connsiteX17" fmla="*/ 245860 w 245860"/>
                <a:gd name="connsiteY17" fmla="*/ 79754 h 134293"/>
                <a:gd name="connsiteX18" fmla="*/ 223136 w 245860"/>
                <a:gd name="connsiteY18" fmla="*/ 100206 h 134293"/>
                <a:gd name="connsiteX19" fmla="*/ 202683 w 245860"/>
                <a:gd name="connsiteY19" fmla="*/ 134293 h 134293"/>
                <a:gd name="connsiteX20" fmla="*/ 170869 w 245860"/>
                <a:gd name="connsiteY20" fmla="*/ 134293 h 134293"/>
                <a:gd name="connsiteX21" fmla="*/ 52701 w 245860"/>
                <a:gd name="connsiteY21" fmla="*/ 91116 h 134293"/>
                <a:gd name="connsiteX22" fmla="*/ 51052 w 245860"/>
                <a:gd name="connsiteY22" fmla="*/ 89232 h 134293"/>
                <a:gd name="connsiteX23" fmla="*/ 43177 w 245860"/>
                <a:gd name="connsiteY23" fmla="*/ 86354 h 134293"/>
                <a:gd name="connsiteX24" fmla="*/ 27270 w 245860"/>
                <a:gd name="connsiteY24" fmla="*/ 68174 h 134293"/>
                <a:gd name="connsiteX25" fmla="*/ 15907 w 245860"/>
                <a:gd name="connsiteY25" fmla="*/ 52267 h 134293"/>
                <a:gd name="connsiteX26" fmla="*/ 0 w 245860"/>
                <a:gd name="connsiteY26" fmla="*/ 31815 h 134293"/>
                <a:gd name="connsiteX27" fmla="*/ 9090 w 245860"/>
                <a:gd name="connsiteY27" fmla="*/ 15908 h 134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45860" h="134293">
                  <a:moveTo>
                    <a:pt x="20452" y="0"/>
                  </a:moveTo>
                  <a:lnTo>
                    <a:pt x="31815" y="4545"/>
                  </a:lnTo>
                  <a:lnTo>
                    <a:pt x="32122" y="5621"/>
                  </a:lnTo>
                  <a:lnTo>
                    <a:pt x="41339" y="9307"/>
                  </a:lnTo>
                  <a:lnTo>
                    <a:pt x="45884" y="25215"/>
                  </a:lnTo>
                  <a:lnTo>
                    <a:pt x="61805" y="36360"/>
                  </a:lnTo>
                  <a:lnTo>
                    <a:pt x="74991" y="36360"/>
                  </a:lnTo>
                  <a:lnTo>
                    <a:pt x="106806" y="27270"/>
                  </a:lnTo>
                  <a:lnTo>
                    <a:pt x="149983" y="20453"/>
                  </a:lnTo>
                  <a:lnTo>
                    <a:pt x="181797" y="9090"/>
                  </a:lnTo>
                  <a:lnTo>
                    <a:pt x="197704" y="9090"/>
                  </a:lnTo>
                  <a:lnTo>
                    <a:pt x="213612" y="0"/>
                  </a:lnTo>
                  <a:lnTo>
                    <a:pt x="236336" y="0"/>
                  </a:lnTo>
                  <a:lnTo>
                    <a:pt x="236336" y="4762"/>
                  </a:lnTo>
                  <a:lnTo>
                    <a:pt x="245860" y="4762"/>
                  </a:lnTo>
                  <a:lnTo>
                    <a:pt x="245860" y="20670"/>
                  </a:lnTo>
                  <a:lnTo>
                    <a:pt x="245860" y="57029"/>
                  </a:lnTo>
                  <a:lnTo>
                    <a:pt x="245860" y="79754"/>
                  </a:lnTo>
                  <a:lnTo>
                    <a:pt x="223136" y="100206"/>
                  </a:lnTo>
                  <a:lnTo>
                    <a:pt x="202683" y="134293"/>
                  </a:lnTo>
                  <a:lnTo>
                    <a:pt x="170869" y="134293"/>
                  </a:lnTo>
                  <a:lnTo>
                    <a:pt x="52701" y="91116"/>
                  </a:lnTo>
                  <a:lnTo>
                    <a:pt x="51052" y="89232"/>
                  </a:lnTo>
                  <a:lnTo>
                    <a:pt x="43177" y="86354"/>
                  </a:lnTo>
                  <a:lnTo>
                    <a:pt x="27270" y="68174"/>
                  </a:lnTo>
                  <a:lnTo>
                    <a:pt x="15907" y="52267"/>
                  </a:lnTo>
                  <a:lnTo>
                    <a:pt x="0" y="31815"/>
                  </a:lnTo>
                  <a:lnTo>
                    <a:pt x="9090" y="15908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1" name="Freeform 454">
              <a:extLst>
                <a:ext uri="{FF2B5EF4-FFF2-40B4-BE49-F238E27FC236}">
                  <a16:creationId xmlns:a16="http://schemas.microsoft.com/office/drawing/2014/main" id="{0D70A0B5-8DD7-67DD-8807-F7BC946D9B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5762" y="3290889"/>
              <a:ext cx="182503" cy="157786"/>
            </a:xfrm>
            <a:custGeom>
              <a:avLst/>
              <a:gdLst>
                <a:gd name="connsiteX0" fmla="*/ 77373 w 250080"/>
                <a:gd name="connsiteY0" fmla="*/ 0 h 216210"/>
                <a:gd name="connsiteX1" fmla="*/ 100097 w 250080"/>
                <a:gd name="connsiteY1" fmla="*/ 47722 h 216210"/>
                <a:gd name="connsiteX2" fmla="*/ 109187 w 250080"/>
                <a:gd name="connsiteY2" fmla="*/ 79537 h 216210"/>
                <a:gd name="connsiteX3" fmla="*/ 131912 w 250080"/>
                <a:gd name="connsiteY3" fmla="*/ 102261 h 216210"/>
                <a:gd name="connsiteX4" fmla="*/ 179634 w 250080"/>
                <a:gd name="connsiteY4" fmla="*/ 134076 h 216210"/>
                <a:gd name="connsiteX5" fmla="*/ 202358 w 250080"/>
                <a:gd name="connsiteY5" fmla="*/ 154528 h 216210"/>
                <a:gd name="connsiteX6" fmla="*/ 222811 w 250080"/>
                <a:gd name="connsiteY6" fmla="*/ 177253 h 216210"/>
                <a:gd name="connsiteX7" fmla="*/ 234173 w 250080"/>
                <a:gd name="connsiteY7" fmla="*/ 193160 h 216210"/>
                <a:gd name="connsiteX8" fmla="*/ 250080 w 250080"/>
                <a:gd name="connsiteY8" fmla="*/ 197705 h 216210"/>
                <a:gd name="connsiteX9" fmla="*/ 243995 w 250080"/>
                <a:gd name="connsiteY9" fmla="*/ 203790 h 216210"/>
                <a:gd name="connsiteX10" fmla="*/ 247699 w 250080"/>
                <a:gd name="connsiteY10" fmla="*/ 204848 h 216210"/>
                <a:gd name="connsiteX11" fmla="*/ 236337 w 250080"/>
                <a:gd name="connsiteY11" fmla="*/ 216210 h 216210"/>
                <a:gd name="connsiteX12" fmla="*/ 220430 w 250080"/>
                <a:gd name="connsiteY12" fmla="*/ 216210 h 216210"/>
                <a:gd name="connsiteX13" fmla="*/ 209067 w 250080"/>
                <a:gd name="connsiteY13" fmla="*/ 204848 h 216210"/>
                <a:gd name="connsiteX14" fmla="*/ 193160 w 250080"/>
                <a:gd name="connsiteY14" fmla="*/ 179851 h 216210"/>
                <a:gd name="connsiteX15" fmla="*/ 177253 w 250080"/>
                <a:gd name="connsiteY15" fmla="*/ 168488 h 216210"/>
                <a:gd name="connsiteX16" fmla="*/ 165890 w 250080"/>
                <a:gd name="connsiteY16" fmla="*/ 157126 h 216210"/>
                <a:gd name="connsiteX17" fmla="*/ 140893 w 250080"/>
                <a:gd name="connsiteY17" fmla="*/ 141219 h 216210"/>
                <a:gd name="connsiteX18" fmla="*/ 113624 w 250080"/>
                <a:gd name="connsiteY18" fmla="*/ 141219 h 216210"/>
                <a:gd name="connsiteX19" fmla="*/ 102261 w 250080"/>
                <a:gd name="connsiteY19" fmla="*/ 129856 h 216210"/>
                <a:gd name="connsiteX20" fmla="*/ 79537 w 250080"/>
                <a:gd name="connsiteY20" fmla="*/ 141219 h 216210"/>
                <a:gd name="connsiteX21" fmla="*/ 59084 w 250080"/>
                <a:gd name="connsiteY21" fmla="*/ 125312 h 216210"/>
                <a:gd name="connsiteX22" fmla="*/ 47722 w 250080"/>
                <a:gd name="connsiteY22" fmla="*/ 152581 h 216210"/>
                <a:gd name="connsiteX23" fmla="*/ 4545 w 250080"/>
                <a:gd name="connsiteY23" fmla="*/ 145764 h 216210"/>
                <a:gd name="connsiteX24" fmla="*/ 0 w 250080"/>
                <a:gd name="connsiteY24" fmla="*/ 129856 h 216210"/>
                <a:gd name="connsiteX25" fmla="*/ 15908 w 250080"/>
                <a:gd name="connsiteY25" fmla="*/ 70772 h 216210"/>
                <a:gd name="connsiteX26" fmla="*/ 15908 w 250080"/>
                <a:gd name="connsiteY26" fmla="*/ 50320 h 216210"/>
                <a:gd name="connsiteX27" fmla="*/ 18289 w 250080"/>
                <a:gd name="connsiteY27" fmla="*/ 47939 h 216210"/>
                <a:gd name="connsiteX28" fmla="*/ 18289 w 250080"/>
                <a:gd name="connsiteY28" fmla="*/ 43177 h 216210"/>
                <a:gd name="connsiteX29" fmla="*/ 34196 w 250080"/>
                <a:gd name="connsiteY29" fmla="*/ 27270 h 216210"/>
                <a:gd name="connsiteX30" fmla="*/ 61465 w 250080"/>
                <a:gd name="connsiteY30" fmla="*/ 20452 h 216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50080" h="216210">
                  <a:moveTo>
                    <a:pt x="77373" y="0"/>
                  </a:moveTo>
                  <a:lnTo>
                    <a:pt x="100097" y="47722"/>
                  </a:lnTo>
                  <a:lnTo>
                    <a:pt x="109187" y="79537"/>
                  </a:lnTo>
                  <a:lnTo>
                    <a:pt x="131912" y="102261"/>
                  </a:lnTo>
                  <a:lnTo>
                    <a:pt x="179634" y="134076"/>
                  </a:lnTo>
                  <a:lnTo>
                    <a:pt x="202358" y="154528"/>
                  </a:lnTo>
                  <a:lnTo>
                    <a:pt x="222811" y="177253"/>
                  </a:lnTo>
                  <a:lnTo>
                    <a:pt x="234173" y="193160"/>
                  </a:lnTo>
                  <a:lnTo>
                    <a:pt x="250080" y="197705"/>
                  </a:lnTo>
                  <a:lnTo>
                    <a:pt x="243995" y="203790"/>
                  </a:lnTo>
                  <a:lnTo>
                    <a:pt x="247699" y="204848"/>
                  </a:lnTo>
                  <a:lnTo>
                    <a:pt x="236337" y="216210"/>
                  </a:lnTo>
                  <a:lnTo>
                    <a:pt x="220430" y="216210"/>
                  </a:lnTo>
                  <a:lnTo>
                    <a:pt x="209067" y="204848"/>
                  </a:lnTo>
                  <a:lnTo>
                    <a:pt x="193160" y="179851"/>
                  </a:lnTo>
                  <a:lnTo>
                    <a:pt x="177253" y="168488"/>
                  </a:lnTo>
                  <a:lnTo>
                    <a:pt x="165890" y="157126"/>
                  </a:lnTo>
                  <a:lnTo>
                    <a:pt x="140893" y="141219"/>
                  </a:lnTo>
                  <a:lnTo>
                    <a:pt x="113624" y="141219"/>
                  </a:lnTo>
                  <a:lnTo>
                    <a:pt x="102261" y="129856"/>
                  </a:lnTo>
                  <a:lnTo>
                    <a:pt x="79537" y="141219"/>
                  </a:lnTo>
                  <a:lnTo>
                    <a:pt x="59084" y="125312"/>
                  </a:lnTo>
                  <a:lnTo>
                    <a:pt x="47722" y="152581"/>
                  </a:lnTo>
                  <a:lnTo>
                    <a:pt x="4545" y="145764"/>
                  </a:lnTo>
                  <a:lnTo>
                    <a:pt x="0" y="129856"/>
                  </a:lnTo>
                  <a:lnTo>
                    <a:pt x="15908" y="70772"/>
                  </a:lnTo>
                  <a:lnTo>
                    <a:pt x="15908" y="50320"/>
                  </a:lnTo>
                  <a:lnTo>
                    <a:pt x="18289" y="47939"/>
                  </a:lnTo>
                  <a:lnTo>
                    <a:pt x="18289" y="43177"/>
                  </a:lnTo>
                  <a:lnTo>
                    <a:pt x="34196" y="27270"/>
                  </a:lnTo>
                  <a:lnTo>
                    <a:pt x="61465" y="20452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2" name="Freeform 453">
              <a:extLst>
                <a:ext uri="{FF2B5EF4-FFF2-40B4-BE49-F238E27FC236}">
                  <a16:creationId xmlns:a16="http://schemas.microsoft.com/office/drawing/2014/main" id="{80FB872D-953C-7CA7-485B-61AFB787CD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4472" y="3373809"/>
              <a:ext cx="403149" cy="320387"/>
            </a:xfrm>
            <a:custGeom>
              <a:avLst/>
              <a:gdLst>
                <a:gd name="connsiteX0" fmla="*/ 186559 w 552426"/>
                <a:gd name="connsiteY0" fmla="*/ 0 h 439020"/>
                <a:gd name="connsiteX1" fmla="*/ 207012 w 552426"/>
                <a:gd name="connsiteY1" fmla="*/ 20452 h 439020"/>
                <a:gd name="connsiteX2" fmla="*/ 229736 w 552426"/>
                <a:gd name="connsiteY2" fmla="*/ 9090 h 439020"/>
                <a:gd name="connsiteX3" fmla="*/ 241099 w 552426"/>
                <a:gd name="connsiteY3" fmla="*/ 15908 h 439020"/>
                <a:gd name="connsiteX4" fmla="*/ 268368 w 552426"/>
                <a:gd name="connsiteY4" fmla="*/ 20452 h 439020"/>
                <a:gd name="connsiteX5" fmla="*/ 300183 w 552426"/>
                <a:gd name="connsiteY5" fmla="*/ 31815 h 439020"/>
                <a:gd name="connsiteX6" fmla="*/ 309273 w 552426"/>
                <a:gd name="connsiteY6" fmla="*/ 47722 h 439020"/>
                <a:gd name="connsiteX7" fmla="*/ 320635 w 552426"/>
                <a:gd name="connsiteY7" fmla="*/ 59084 h 439020"/>
                <a:gd name="connsiteX8" fmla="*/ 336542 w 552426"/>
                <a:gd name="connsiteY8" fmla="*/ 79537 h 439020"/>
                <a:gd name="connsiteX9" fmla="*/ 347904 w 552426"/>
                <a:gd name="connsiteY9" fmla="*/ 90899 h 439020"/>
                <a:gd name="connsiteX10" fmla="*/ 341952 w 552426"/>
                <a:gd name="connsiteY10" fmla="*/ 99232 h 439020"/>
                <a:gd name="connsiteX11" fmla="*/ 343142 w 552426"/>
                <a:gd name="connsiteY11" fmla="*/ 100423 h 439020"/>
                <a:gd name="connsiteX12" fmla="*/ 333181 w 552426"/>
                <a:gd name="connsiteY12" fmla="*/ 114370 h 439020"/>
                <a:gd name="connsiteX13" fmla="*/ 327452 w 552426"/>
                <a:gd name="connsiteY13" fmla="*/ 127258 h 439020"/>
                <a:gd name="connsiteX14" fmla="*/ 327452 w 552426"/>
                <a:gd name="connsiteY14" fmla="*/ 138621 h 439020"/>
                <a:gd name="connsiteX15" fmla="*/ 327452 w 552426"/>
                <a:gd name="connsiteY15" fmla="*/ 149983 h 439020"/>
                <a:gd name="connsiteX16" fmla="*/ 347904 w 552426"/>
                <a:gd name="connsiteY16" fmla="*/ 149983 h 439020"/>
                <a:gd name="connsiteX17" fmla="*/ 359267 w 552426"/>
                <a:gd name="connsiteY17" fmla="*/ 143166 h 439020"/>
                <a:gd name="connsiteX18" fmla="*/ 368357 w 552426"/>
                <a:gd name="connsiteY18" fmla="*/ 149983 h 439020"/>
                <a:gd name="connsiteX19" fmla="*/ 363119 w 552426"/>
                <a:gd name="connsiteY19" fmla="*/ 159150 h 439020"/>
                <a:gd name="connsiteX20" fmla="*/ 363595 w 552426"/>
                <a:gd name="connsiteY20" fmla="*/ 159507 h 439020"/>
                <a:gd name="connsiteX21" fmla="*/ 359659 w 552426"/>
                <a:gd name="connsiteY21" fmla="*/ 166394 h 439020"/>
                <a:gd name="connsiteX22" fmla="*/ 375174 w 552426"/>
                <a:gd name="connsiteY22" fmla="*/ 186342 h 439020"/>
                <a:gd name="connsiteX23" fmla="*/ 386536 w 552426"/>
                <a:gd name="connsiteY23" fmla="*/ 202250 h 439020"/>
                <a:gd name="connsiteX24" fmla="*/ 402444 w 552426"/>
                <a:gd name="connsiteY24" fmla="*/ 220429 h 439020"/>
                <a:gd name="connsiteX25" fmla="*/ 520612 w 552426"/>
                <a:gd name="connsiteY25" fmla="*/ 263606 h 439020"/>
                <a:gd name="connsiteX26" fmla="*/ 552426 w 552426"/>
                <a:gd name="connsiteY26" fmla="*/ 263606 h 439020"/>
                <a:gd name="connsiteX27" fmla="*/ 542902 w 552426"/>
                <a:gd name="connsiteY27" fmla="*/ 273130 h 439020"/>
                <a:gd name="connsiteX28" fmla="*/ 547664 w 552426"/>
                <a:gd name="connsiteY28" fmla="*/ 273130 h 439020"/>
                <a:gd name="connsiteX29" fmla="*/ 440858 w 552426"/>
                <a:gd name="connsiteY29" fmla="*/ 379936 h 439020"/>
                <a:gd name="connsiteX30" fmla="*/ 390864 w 552426"/>
                <a:gd name="connsiteY30" fmla="*/ 379936 h 439020"/>
                <a:gd name="connsiteX31" fmla="*/ 359050 w 552426"/>
                <a:gd name="connsiteY31" fmla="*/ 407206 h 439020"/>
                <a:gd name="connsiteX32" fmla="*/ 338597 w 552426"/>
                <a:gd name="connsiteY32" fmla="*/ 407206 h 439020"/>
                <a:gd name="connsiteX33" fmla="*/ 327235 w 552426"/>
                <a:gd name="connsiteY33" fmla="*/ 416296 h 439020"/>
                <a:gd name="connsiteX34" fmla="*/ 304511 w 552426"/>
                <a:gd name="connsiteY34" fmla="*/ 416296 h 439020"/>
                <a:gd name="connsiteX35" fmla="*/ 288603 w 552426"/>
                <a:gd name="connsiteY35" fmla="*/ 407206 h 439020"/>
                <a:gd name="connsiteX36" fmla="*/ 252244 w 552426"/>
                <a:gd name="connsiteY36" fmla="*/ 423113 h 439020"/>
                <a:gd name="connsiteX37" fmla="*/ 240882 w 552426"/>
                <a:gd name="connsiteY37" fmla="*/ 439020 h 439020"/>
                <a:gd name="connsiteX38" fmla="*/ 220429 w 552426"/>
                <a:gd name="connsiteY38" fmla="*/ 434475 h 439020"/>
                <a:gd name="connsiteX39" fmla="*/ 209067 w 552426"/>
                <a:gd name="connsiteY39" fmla="*/ 427658 h 439020"/>
                <a:gd name="connsiteX40" fmla="*/ 202250 w 552426"/>
                <a:gd name="connsiteY40" fmla="*/ 434475 h 439020"/>
                <a:gd name="connsiteX41" fmla="*/ 193160 w 552426"/>
                <a:gd name="connsiteY41" fmla="*/ 434475 h 439020"/>
                <a:gd name="connsiteX42" fmla="*/ 143166 w 552426"/>
                <a:gd name="connsiteY42" fmla="*/ 400388 h 439020"/>
                <a:gd name="connsiteX43" fmla="*/ 118168 w 552426"/>
                <a:gd name="connsiteY43" fmla="*/ 400388 h 439020"/>
                <a:gd name="connsiteX44" fmla="*/ 106806 w 552426"/>
                <a:gd name="connsiteY44" fmla="*/ 391298 h 439020"/>
                <a:gd name="connsiteX45" fmla="*/ 106806 w 552426"/>
                <a:gd name="connsiteY45" fmla="*/ 368574 h 439020"/>
                <a:gd name="connsiteX46" fmla="*/ 84081 w 552426"/>
                <a:gd name="connsiteY46" fmla="*/ 364029 h 439020"/>
                <a:gd name="connsiteX47" fmla="*/ 63629 w 552426"/>
                <a:gd name="connsiteY47" fmla="*/ 320852 h 439020"/>
                <a:gd name="connsiteX48" fmla="*/ 47722 w 552426"/>
                <a:gd name="connsiteY48" fmla="*/ 314035 h 439020"/>
                <a:gd name="connsiteX49" fmla="*/ 43177 w 552426"/>
                <a:gd name="connsiteY49" fmla="*/ 298127 h 439020"/>
                <a:gd name="connsiteX50" fmla="*/ 20452 w 552426"/>
                <a:gd name="connsiteY50" fmla="*/ 282220 h 439020"/>
                <a:gd name="connsiteX51" fmla="*/ 0 w 552426"/>
                <a:gd name="connsiteY51" fmla="*/ 277675 h 439020"/>
                <a:gd name="connsiteX52" fmla="*/ 9090 w 552426"/>
                <a:gd name="connsiteY52" fmla="*/ 254951 h 439020"/>
                <a:gd name="connsiteX53" fmla="*/ 10043 w 552426"/>
                <a:gd name="connsiteY53" fmla="*/ 254951 h 439020"/>
                <a:gd name="connsiteX54" fmla="*/ 13852 w 552426"/>
                <a:gd name="connsiteY54" fmla="*/ 245427 h 439020"/>
                <a:gd name="connsiteX55" fmla="*/ 36360 w 552426"/>
                <a:gd name="connsiteY55" fmla="*/ 245427 h 439020"/>
                <a:gd name="connsiteX56" fmla="*/ 36360 w 552426"/>
                <a:gd name="connsiteY56" fmla="*/ 211774 h 439020"/>
                <a:gd name="connsiteX57" fmla="*/ 47722 w 552426"/>
                <a:gd name="connsiteY57" fmla="*/ 175414 h 439020"/>
                <a:gd name="connsiteX58" fmla="*/ 50021 w 552426"/>
                <a:gd name="connsiteY58" fmla="*/ 173772 h 439020"/>
                <a:gd name="connsiteX59" fmla="*/ 52484 w 552426"/>
                <a:gd name="connsiteY59" fmla="*/ 165890 h 439020"/>
                <a:gd name="connsiteX60" fmla="*/ 65827 w 552426"/>
                <a:gd name="connsiteY60" fmla="*/ 156359 h 439020"/>
                <a:gd name="connsiteX61" fmla="*/ 68174 w 552426"/>
                <a:gd name="connsiteY61" fmla="*/ 148145 h 439020"/>
                <a:gd name="connsiteX62" fmla="*/ 84081 w 552426"/>
                <a:gd name="connsiteY62" fmla="*/ 116330 h 439020"/>
                <a:gd name="connsiteX63" fmla="*/ 84081 w 552426"/>
                <a:gd name="connsiteY63" fmla="*/ 116330 h 439020"/>
                <a:gd name="connsiteX64" fmla="*/ 88843 w 552426"/>
                <a:gd name="connsiteY64" fmla="*/ 106806 h 439020"/>
                <a:gd name="connsiteX65" fmla="*/ 110388 w 552426"/>
                <a:gd name="connsiteY65" fmla="*/ 91725 h 439020"/>
                <a:gd name="connsiteX66" fmla="*/ 122713 w 552426"/>
                <a:gd name="connsiteY66" fmla="*/ 61791 h 439020"/>
                <a:gd name="connsiteX67" fmla="*/ 127258 w 552426"/>
                <a:gd name="connsiteY67" fmla="*/ 29976 h 439020"/>
                <a:gd name="connsiteX68" fmla="*/ 130536 w 552426"/>
                <a:gd name="connsiteY68" fmla="*/ 30839 h 439020"/>
                <a:gd name="connsiteX69" fmla="*/ 132020 w 552426"/>
                <a:gd name="connsiteY69" fmla="*/ 20452 h 439020"/>
                <a:gd name="connsiteX70" fmla="*/ 173953 w 552426"/>
                <a:gd name="connsiteY70" fmla="*/ 31487 h 439020"/>
                <a:gd name="connsiteX71" fmla="*/ 181797 w 552426"/>
                <a:gd name="connsiteY71" fmla="*/ 9524 h 439020"/>
                <a:gd name="connsiteX72" fmla="*/ 182800 w 552426"/>
                <a:gd name="connsiteY72" fmla="*/ 10527 h 439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552426" h="439020">
                  <a:moveTo>
                    <a:pt x="186559" y="0"/>
                  </a:moveTo>
                  <a:lnTo>
                    <a:pt x="207012" y="20452"/>
                  </a:lnTo>
                  <a:lnTo>
                    <a:pt x="229736" y="9090"/>
                  </a:lnTo>
                  <a:lnTo>
                    <a:pt x="241099" y="15908"/>
                  </a:lnTo>
                  <a:lnTo>
                    <a:pt x="268368" y="20452"/>
                  </a:lnTo>
                  <a:lnTo>
                    <a:pt x="300183" y="31815"/>
                  </a:lnTo>
                  <a:lnTo>
                    <a:pt x="309273" y="47722"/>
                  </a:lnTo>
                  <a:lnTo>
                    <a:pt x="320635" y="59084"/>
                  </a:lnTo>
                  <a:lnTo>
                    <a:pt x="336542" y="79537"/>
                  </a:lnTo>
                  <a:lnTo>
                    <a:pt x="347904" y="90899"/>
                  </a:lnTo>
                  <a:lnTo>
                    <a:pt x="341952" y="99232"/>
                  </a:lnTo>
                  <a:lnTo>
                    <a:pt x="343142" y="100423"/>
                  </a:lnTo>
                  <a:lnTo>
                    <a:pt x="333181" y="114370"/>
                  </a:lnTo>
                  <a:lnTo>
                    <a:pt x="327452" y="127258"/>
                  </a:lnTo>
                  <a:lnTo>
                    <a:pt x="327452" y="138621"/>
                  </a:lnTo>
                  <a:lnTo>
                    <a:pt x="327452" y="149983"/>
                  </a:lnTo>
                  <a:lnTo>
                    <a:pt x="347904" y="149983"/>
                  </a:lnTo>
                  <a:lnTo>
                    <a:pt x="359267" y="143166"/>
                  </a:lnTo>
                  <a:lnTo>
                    <a:pt x="368357" y="149983"/>
                  </a:lnTo>
                  <a:lnTo>
                    <a:pt x="363119" y="159150"/>
                  </a:lnTo>
                  <a:lnTo>
                    <a:pt x="363595" y="159507"/>
                  </a:lnTo>
                  <a:lnTo>
                    <a:pt x="359659" y="166394"/>
                  </a:lnTo>
                  <a:lnTo>
                    <a:pt x="375174" y="186342"/>
                  </a:lnTo>
                  <a:lnTo>
                    <a:pt x="386536" y="202250"/>
                  </a:lnTo>
                  <a:lnTo>
                    <a:pt x="402444" y="220429"/>
                  </a:lnTo>
                  <a:lnTo>
                    <a:pt x="520612" y="263606"/>
                  </a:lnTo>
                  <a:lnTo>
                    <a:pt x="552426" y="263606"/>
                  </a:lnTo>
                  <a:lnTo>
                    <a:pt x="542902" y="273130"/>
                  </a:lnTo>
                  <a:lnTo>
                    <a:pt x="547664" y="273130"/>
                  </a:lnTo>
                  <a:lnTo>
                    <a:pt x="440858" y="379936"/>
                  </a:lnTo>
                  <a:lnTo>
                    <a:pt x="390864" y="379936"/>
                  </a:lnTo>
                  <a:lnTo>
                    <a:pt x="359050" y="407206"/>
                  </a:lnTo>
                  <a:lnTo>
                    <a:pt x="338597" y="407206"/>
                  </a:lnTo>
                  <a:lnTo>
                    <a:pt x="327235" y="416296"/>
                  </a:lnTo>
                  <a:lnTo>
                    <a:pt x="304511" y="416296"/>
                  </a:lnTo>
                  <a:lnTo>
                    <a:pt x="288603" y="407206"/>
                  </a:lnTo>
                  <a:lnTo>
                    <a:pt x="252244" y="423113"/>
                  </a:lnTo>
                  <a:lnTo>
                    <a:pt x="240882" y="439020"/>
                  </a:lnTo>
                  <a:lnTo>
                    <a:pt x="220429" y="434475"/>
                  </a:lnTo>
                  <a:lnTo>
                    <a:pt x="209067" y="427658"/>
                  </a:lnTo>
                  <a:lnTo>
                    <a:pt x="202250" y="434475"/>
                  </a:lnTo>
                  <a:lnTo>
                    <a:pt x="193160" y="434475"/>
                  </a:lnTo>
                  <a:lnTo>
                    <a:pt x="143166" y="400388"/>
                  </a:lnTo>
                  <a:lnTo>
                    <a:pt x="118168" y="400388"/>
                  </a:lnTo>
                  <a:lnTo>
                    <a:pt x="106806" y="391298"/>
                  </a:lnTo>
                  <a:lnTo>
                    <a:pt x="106806" y="368574"/>
                  </a:lnTo>
                  <a:lnTo>
                    <a:pt x="84081" y="364029"/>
                  </a:lnTo>
                  <a:lnTo>
                    <a:pt x="63629" y="320852"/>
                  </a:lnTo>
                  <a:lnTo>
                    <a:pt x="47722" y="314035"/>
                  </a:lnTo>
                  <a:lnTo>
                    <a:pt x="43177" y="298127"/>
                  </a:lnTo>
                  <a:lnTo>
                    <a:pt x="20452" y="282220"/>
                  </a:lnTo>
                  <a:lnTo>
                    <a:pt x="0" y="277675"/>
                  </a:lnTo>
                  <a:lnTo>
                    <a:pt x="9090" y="254951"/>
                  </a:lnTo>
                  <a:lnTo>
                    <a:pt x="10043" y="254951"/>
                  </a:lnTo>
                  <a:lnTo>
                    <a:pt x="13852" y="245427"/>
                  </a:lnTo>
                  <a:lnTo>
                    <a:pt x="36360" y="245427"/>
                  </a:lnTo>
                  <a:lnTo>
                    <a:pt x="36360" y="211774"/>
                  </a:lnTo>
                  <a:lnTo>
                    <a:pt x="47722" y="175414"/>
                  </a:lnTo>
                  <a:lnTo>
                    <a:pt x="50021" y="173772"/>
                  </a:lnTo>
                  <a:lnTo>
                    <a:pt x="52484" y="165890"/>
                  </a:lnTo>
                  <a:lnTo>
                    <a:pt x="65827" y="156359"/>
                  </a:lnTo>
                  <a:lnTo>
                    <a:pt x="68174" y="148145"/>
                  </a:lnTo>
                  <a:lnTo>
                    <a:pt x="84081" y="116330"/>
                  </a:lnTo>
                  <a:lnTo>
                    <a:pt x="84081" y="116330"/>
                  </a:lnTo>
                  <a:lnTo>
                    <a:pt x="88843" y="106806"/>
                  </a:lnTo>
                  <a:lnTo>
                    <a:pt x="110388" y="91725"/>
                  </a:lnTo>
                  <a:lnTo>
                    <a:pt x="122713" y="61791"/>
                  </a:lnTo>
                  <a:lnTo>
                    <a:pt x="127258" y="29976"/>
                  </a:lnTo>
                  <a:lnTo>
                    <a:pt x="130536" y="30839"/>
                  </a:lnTo>
                  <a:lnTo>
                    <a:pt x="132020" y="20452"/>
                  </a:lnTo>
                  <a:lnTo>
                    <a:pt x="173953" y="31487"/>
                  </a:lnTo>
                  <a:lnTo>
                    <a:pt x="181797" y="9524"/>
                  </a:lnTo>
                  <a:lnTo>
                    <a:pt x="182800" y="10527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3" name="Freeform 452">
              <a:extLst>
                <a:ext uri="{FF2B5EF4-FFF2-40B4-BE49-F238E27FC236}">
                  <a16:creationId xmlns:a16="http://schemas.microsoft.com/office/drawing/2014/main" id="{C042062D-FB0C-7C67-C0C6-6BFA4AB5D2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9435" y="3176459"/>
              <a:ext cx="442792" cy="514261"/>
            </a:xfrm>
            <a:custGeom>
              <a:avLst/>
              <a:gdLst>
                <a:gd name="connsiteX0" fmla="*/ 113623 w 606748"/>
                <a:gd name="connsiteY0" fmla="*/ 0 h 704681"/>
                <a:gd name="connsiteX1" fmla="*/ 263606 w 606748"/>
                <a:gd name="connsiteY1" fmla="*/ 0 h 704681"/>
                <a:gd name="connsiteX2" fmla="*/ 409044 w 606748"/>
                <a:gd name="connsiteY2" fmla="*/ 0 h 704681"/>
                <a:gd name="connsiteX3" fmla="*/ 547664 w 606748"/>
                <a:gd name="connsiteY3" fmla="*/ 0 h 704681"/>
                <a:gd name="connsiteX4" fmla="*/ 563571 w 606748"/>
                <a:gd name="connsiteY4" fmla="*/ 38632 h 704681"/>
                <a:gd name="connsiteX5" fmla="*/ 561888 w 606748"/>
                <a:gd name="connsiteY5" fmla="*/ 39306 h 704681"/>
                <a:gd name="connsiteX6" fmla="*/ 563571 w 606748"/>
                <a:gd name="connsiteY6" fmla="*/ 43394 h 704681"/>
                <a:gd name="connsiteX7" fmla="*/ 552916 w 606748"/>
                <a:gd name="connsiteY7" fmla="*/ 47656 h 704681"/>
                <a:gd name="connsiteX8" fmla="*/ 559026 w 606748"/>
                <a:gd name="connsiteY8" fmla="*/ 86354 h 704681"/>
                <a:gd name="connsiteX9" fmla="*/ 574934 w 606748"/>
                <a:gd name="connsiteY9" fmla="*/ 134076 h 704681"/>
                <a:gd name="connsiteX10" fmla="*/ 590841 w 606748"/>
                <a:gd name="connsiteY10" fmla="*/ 140893 h 704681"/>
                <a:gd name="connsiteX11" fmla="*/ 606748 w 606748"/>
                <a:gd name="connsiteY11" fmla="*/ 156800 h 704681"/>
                <a:gd name="connsiteX12" fmla="*/ 604665 w 606748"/>
                <a:gd name="connsiteY12" fmla="*/ 159479 h 704681"/>
                <a:gd name="connsiteX13" fmla="*/ 606748 w 606748"/>
                <a:gd name="connsiteY13" fmla="*/ 161562 h 704681"/>
                <a:gd name="connsiteX14" fmla="*/ 590841 w 606748"/>
                <a:gd name="connsiteY14" fmla="*/ 182014 h 704681"/>
                <a:gd name="connsiteX15" fmla="*/ 563571 w 606748"/>
                <a:gd name="connsiteY15" fmla="*/ 188832 h 704681"/>
                <a:gd name="connsiteX16" fmla="*/ 547664 w 606748"/>
                <a:gd name="connsiteY16" fmla="*/ 197922 h 704681"/>
                <a:gd name="connsiteX17" fmla="*/ 547664 w 606748"/>
                <a:gd name="connsiteY17" fmla="*/ 220429 h 704681"/>
                <a:gd name="connsiteX18" fmla="*/ 547664 w 606748"/>
                <a:gd name="connsiteY18" fmla="*/ 225191 h 704681"/>
                <a:gd name="connsiteX19" fmla="*/ 532444 w 606748"/>
                <a:gd name="connsiteY19" fmla="*/ 277374 h 704681"/>
                <a:gd name="connsiteX20" fmla="*/ 536302 w 606748"/>
                <a:gd name="connsiteY20" fmla="*/ 290876 h 704681"/>
                <a:gd name="connsiteX21" fmla="*/ 535848 w 606748"/>
                <a:gd name="connsiteY21" fmla="*/ 294050 h 704681"/>
                <a:gd name="connsiteX22" fmla="*/ 536302 w 606748"/>
                <a:gd name="connsiteY22" fmla="*/ 295638 h 704681"/>
                <a:gd name="connsiteX23" fmla="*/ 531757 w 606748"/>
                <a:gd name="connsiteY23" fmla="*/ 327452 h 704681"/>
                <a:gd name="connsiteX24" fmla="*/ 515850 w 606748"/>
                <a:gd name="connsiteY24" fmla="*/ 366084 h 704681"/>
                <a:gd name="connsiteX25" fmla="*/ 493125 w 606748"/>
                <a:gd name="connsiteY25" fmla="*/ 381991 h 704681"/>
                <a:gd name="connsiteX26" fmla="*/ 477218 w 606748"/>
                <a:gd name="connsiteY26" fmla="*/ 413806 h 704681"/>
                <a:gd name="connsiteX27" fmla="*/ 472673 w 606748"/>
                <a:gd name="connsiteY27" fmla="*/ 429713 h 704681"/>
                <a:gd name="connsiteX28" fmla="*/ 456766 w 606748"/>
                <a:gd name="connsiteY28" fmla="*/ 441075 h 704681"/>
                <a:gd name="connsiteX29" fmla="*/ 445403 w 606748"/>
                <a:gd name="connsiteY29" fmla="*/ 477435 h 704681"/>
                <a:gd name="connsiteX30" fmla="*/ 445403 w 606748"/>
                <a:gd name="connsiteY30" fmla="*/ 506760 h 704681"/>
                <a:gd name="connsiteX31" fmla="*/ 445403 w 606748"/>
                <a:gd name="connsiteY31" fmla="*/ 511522 h 704681"/>
                <a:gd name="connsiteX32" fmla="*/ 440858 w 606748"/>
                <a:gd name="connsiteY32" fmla="*/ 520612 h 704681"/>
                <a:gd name="connsiteX33" fmla="*/ 418134 w 606748"/>
                <a:gd name="connsiteY33" fmla="*/ 520612 h 704681"/>
                <a:gd name="connsiteX34" fmla="*/ 410793 w 606748"/>
                <a:gd name="connsiteY34" fmla="*/ 538963 h 704681"/>
                <a:gd name="connsiteX35" fmla="*/ 429496 w 606748"/>
                <a:gd name="connsiteY35" fmla="*/ 543119 h 704681"/>
                <a:gd name="connsiteX36" fmla="*/ 445403 w 606748"/>
                <a:gd name="connsiteY36" fmla="*/ 559026 h 704681"/>
                <a:gd name="connsiteX37" fmla="*/ 456766 w 606748"/>
                <a:gd name="connsiteY37" fmla="*/ 574934 h 704681"/>
                <a:gd name="connsiteX38" fmla="*/ 472673 w 606748"/>
                <a:gd name="connsiteY38" fmla="*/ 581751 h 704681"/>
                <a:gd name="connsiteX39" fmla="*/ 493125 w 606748"/>
                <a:gd name="connsiteY39" fmla="*/ 624928 h 704681"/>
                <a:gd name="connsiteX40" fmla="*/ 491500 w 606748"/>
                <a:gd name="connsiteY40" fmla="*/ 626258 h 704681"/>
                <a:gd name="connsiteX41" fmla="*/ 493125 w 606748"/>
                <a:gd name="connsiteY41" fmla="*/ 629690 h 704681"/>
                <a:gd name="connsiteX42" fmla="*/ 468128 w 606748"/>
                <a:gd name="connsiteY42" fmla="*/ 650142 h 704681"/>
                <a:gd name="connsiteX43" fmla="*/ 445403 w 606748"/>
                <a:gd name="connsiteY43" fmla="*/ 672867 h 704681"/>
                <a:gd name="connsiteX44" fmla="*/ 424951 w 606748"/>
                <a:gd name="connsiteY44" fmla="*/ 693319 h 704681"/>
                <a:gd name="connsiteX45" fmla="*/ 397682 w 606748"/>
                <a:gd name="connsiteY45" fmla="*/ 693319 h 704681"/>
                <a:gd name="connsiteX46" fmla="*/ 365867 w 606748"/>
                <a:gd name="connsiteY46" fmla="*/ 700136 h 704681"/>
                <a:gd name="connsiteX47" fmla="*/ 343142 w 606748"/>
                <a:gd name="connsiteY47" fmla="*/ 693319 h 704681"/>
                <a:gd name="connsiteX48" fmla="*/ 334053 w 606748"/>
                <a:gd name="connsiteY48" fmla="*/ 704681 h 704681"/>
                <a:gd name="connsiteX49" fmla="*/ 295421 w 606748"/>
                <a:gd name="connsiteY49" fmla="*/ 677412 h 704681"/>
                <a:gd name="connsiteX50" fmla="*/ 290876 w 606748"/>
                <a:gd name="connsiteY50" fmla="*/ 661504 h 704681"/>
                <a:gd name="connsiteX51" fmla="*/ 268151 w 606748"/>
                <a:gd name="connsiteY51" fmla="*/ 666049 h 704681"/>
                <a:gd name="connsiteX52" fmla="*/ 252244 w 606748"/>
                <a:gd name="connsiteY52" fmla="*/ 666049 h 704681"/>
                <a:gd name="connsiteX53" fmla="*/ 240881 w 606748"/>
                <a:gd name="connsiteY53" fmla="*/ 672867 h 704681"/>
                <a:gd name="connsiteX54" fmla="*/ 224974 w 606748"/>
                <a:gd name="connsiteY54" fmla="*/ 666049 h 704681"/>
                <a:gd name="connsiteX55" fmla="*/ 204522 w 606748"/>
                <a:gd name="connsiteY55" fmla="*/ 638780 h 704681"/>
                <a:gd name="connsiteX56" fmla="*/ 197705 w 606748"/>
                <a:gd name="connsiteY56" fmla="*/ 629690 h 704681"/>
                <a:gd name="connsiteX57" fmla="*/ 165890 w 606748"/>
                <a:gd name="connsiteY57" fmla="*/ 613783 h 704681"/>
                <a:gd name="connsiteX58" fmla="*/ 161345 w 606748"/>
                <a:gd name="connsiteY58" fmla="*/ 591058 h 704681"/>
                <a:gd name="connsiteX59" fmla="*/ 145438 w 606748"/>
                <a:gd name="connsiteY59" fmla="*/ 575151 h 704681"/>
                <a:gd name="connsiteX60" fmla="*/ 118168 w 606748"/>
                <a:gd name="connsiteY60" fmla="*/ 554699 h 704681"/>
                <a:gd name="connsiteX61" fmla="*/ 118168 w 606748"/>
                <a:gd name="connsiteY61" fmla="*/ 549937 h 704681"/>
                <a:gd name="connsiteX62" fmla="*/ 118168 w 606748"/>
                <a:gd name="connsiteY62" fmla="*/ 543336 h 704681"/>
                <a:gd name="connsiteX63" fmla="*/ 95444 w 606748"/>
                <a:gd name="connsiteY63" fmla="*/ 527429 h 704681"/>
                <a:gd name="connsiteX64" fmla="*/ 70447 w 606748"/>
                <a:gd name="connsiteY64" fmla="*/ 511522 h 704681"/>
                <a:gd name="connsiteX65" fmla="*/ 59084 w 606748"/>
                <a:gd name="connsiteY65" fmla="*/ 500159 h 704681"/>
                <a:gd name="connsiteX66" fmla="*/ 54539 w 606748"/>
                <a:gd name="connsiteY66" fmla="*/ 488797 h 704681"/>
                <a:gd name="connsiteX67" fmla="*/ 55660 w 606748"/>
                <a:gd name="connsiteY67" fmla="*/ 486836 h 704681"/>
                <a:gd name="connsiteX68" fmla="*/ 54539 w 606748"/>
                <a:gd name="connsiteY68" fmla="*/ 484035 h 704681"/>
                <a:gd name="connsiteX69" fmla="*/ 63629 w 606748"/>
                <a:gd name="connsiteY69" fmla="*/ 468128 h 704681"/>
                <a:gd name="connsiteX70" fmla="*/ 63629 w 606748"/>
                <a:gd name="connsiteY70" fmla="*/ 461528 h 704681"/>
                <a:gd name="connsiteX71" fmla="*/ 36360 w 606748"/>
                <a:gd name="connsiteY71" fmla="*/ 436530 h 704681"/>
                <a:gd name="connsiteX72" fmla="*/ 36360 w 606748"/>
                <a:gd name="connsiteY72" fmla="*/ 431768 h 704681"/>
                <a:gd name="connsiteX73" fmla="*/ 36360 w 606748"/>
                <a:gd name="connsiteY73" fmla="*/ 418351 h 704681"/>
                <a:gd name="connsiteX74" fmla="*/ 36360 w 606748"/>
                <a:gd name="connsiteY74" fmla="*/ 413806 h 704681"/>
                <a:gd name="connsiteX75" fmla="*/ 20452 w 606748"/>
                <a:gd name="connsiteY75" fmla="*/ 397899 h 704681"/>
                <a:gd name="connsiteX76" fmla="*/ 20452 w 606748"/>
                <a:gd name="connsiteY76" fmla="*/ 393137 h 704681"/>
                <a:gd name="connsiteX77" fmla="*/ 20452 w 606748"/>
                <a:gd name="connsiteY77" fmla="*/ 377446 h 704681"/>
                <a:gd name="connsiteX78" fmla="*/ 15908 w 606748"/>
                <a:gd name="connsiteY78" fmla="*/ 366084 h 704681"/>
                <a:gd name="connsiteX79" fmla="*/ 0 w 606748"/>
                <a:gd name="connsiteY79" fmla="*/ 366084 h 704681"/>
                <a:gd name="connsiteX80" fmla="*/ 1905 w 606748"/>
                <a:gd name="connsiteY80" fmla="*/ 361322 h 704681"/>
                <a:gd name="connsiteX81" fmla="*/ 0 w 606748"/>
                <a:gd name="connsiteY81" fmla="*/ 361322 h 704681"/>
                <a:gd name="connsiteX82" fmla="*/ 4545 w 606748"/>
                <a:gd name="connsiteY82" fmla="*/ 349960 h 704681"/>
                <a:gd name="connsiteX83" fmla="*/ 14936 w 606748"/>
                <a:gd name="connsiteY83" fmla="*/ 335413 h 704681"/>
                <a:gd name="connsiteX84" fmla="*/ 11363 w 606748"/>
                <a:gd name="connsiteY84" fmla="*/ 322907 h 704681"/>
                <a:gd name="connsiteX85" fmla="*/ 12365 w 606748"/>
                <a:gd name="connsiteY85" fmla="*/ 321654 h 704681"/>
                <a:gd name="connsiteX86" fmla="*/ 11363 w 606748"/>
                <a:gd name="connsiteY86" fmla="*/ 318145 h 704681"/>
                <a:gd name="connsiteX87" fmla="*/ 19182 w 606748"/>
                <a:gd name="connsiteY87" fmla="*/ 308370 h 704681"/>
                <a:gd name="connsiteX88" fmla="*/ 15908 w 606748"/>
                <a:gd name="connsiteY88" fmla="*/ 300183 h 704681"/>
                <a:gd name="connsiteX89" fmla="*/ 16921 w 606748"/>
                <a:gd name="connsiteY89" fmla="*/ 297954 h 704681"/>
                <a:gd name="connsiteX90" fmla="*/ 15908 w 606748"/>
                <a:gd name="connsiteY90" fmla="*/ 295421 h 704681"/>
                <a:gd name="connsiteX91" fmla="*/ 27270 w 606748"/>
                <a:gd name="connsiteY91" fmla="*/ 270423 h 704681"/>
                <a:gd name="connsiteX92" fmla="*/ 43177 w 606748"/>
                <a:gd name="connsiteY92" fmla="*/ 243154 h 704681"/>
                <a:gd name="connsiteX93" fmla="*/ 74992 w 606748"/>
                <a:gd name="connsiteY93" fmla="*/ 247699 h 704681"/>
                <a:gd name="connsiteX94" fmla="*/ 74992 w 606748"/>
                <a:gd name="connsiteY94" fmla="*/ 102478 h 704681"/>
                <a:gd name="connsiteX95" fmla="*/ 74992 w 606748"/>
                <a:gd name="connsiteY95" fmla="*/ 97716 h 704681"/>
                <a:gd name="connsiteX96" fmla="*/ 74992 w 606748"/>
                <a:gd name="connsiteY96" fmla="*/ 79754 h 704681"/>
                <a:gd name="connsiteX97" fmla="*/ 74992 w 606748"/>
                <a:gd name="connsiteY97" fmla="*/ 74992 h 704681"/>
                <a:gd name="connsiteX98" fmla="*/ 113623 w 606748"/>
                <a:gd name="connsiteY98" fmla="*/ 74992 h 704681"/>
                <a:gd name="connsiteX99" fmla="*/ 113623 w 606748"/>
                <a:gd name="connsiteY99" fmla="*/ 4762 h 704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606748" h="704681">
                  <a:moveTo>
                    <a:pt x="113623" y="0"/>
                  </a:moveTo>
                  <a:lnTo>
                    <a:pt x="263606" y="0"/>
                  </a:lnTo>
                  <a:lnTo>
                    <a:pt x="409044" y="0"/>
                  </a:lnTo>
                  <a:lnTo>
                    <a:pt x="547664" y="0"/>
                  </a:lnTo>
                  <a:lnTo>
                    <a:pt x="563571" y="38632"/>
                  </a:lnTo>
                  <a:lnTo>
                    <a:pt x="561888" y="39306"/>
                  </a:lnTo>
                  <a:lnTo>
                    <a:pt x="563571" y="43394"/>
                  </a:lnTo>
                  <a:lnTo>
                    <a:pt x="552916" y="47656"/>
                  </a:lnTo>
                  <a:lnTo>
                    <a:pt x="559026" y="86354"/>
                  </a:lnTo>
                  <a:lnTo>
                    <a:pt x="574934" y="134076"/>
                  </a:lnTo>
                  <a:lnTo>
                    <a:pt x="590841" y="140893"/>
                  </a:lnTo>
                  <a:lnTo>
                    <a:pt x="606748" y="156800"/>
                  </a:lnTo>
                  <a:lnTo>
                    <a:pt x="604665" y="159479"/>
                  </a:lnTo>
                  <a:lnTo>
                    <a:pt x="606748" y="161562"/>
                  </a:lnTo>
                  <a:lnTo>
                    <a:pt x="590841" y="182014"/>
                  </a:lnTo>
                  <a:lnTo>
                    <a:pt x="563571" y="188832"/>
                  </a:lnTo>
                  <a:lnTo>
                    <a:pt x="547664" y="197922"/>
                  </a:lnTo>
                  <a:lnTo>
                    <a:pt x="547664" y="220429"/>
                  </a:lnTo>
                  <a:lnTo>
                    <a:pt x="547664" y="225191"/>
                  </a:lnTo>
                  <a:lnTo>
                    <a:pt x="532444" y="277374"/>
                  </a:lnTo>
                  <a:lnTo>
                    <a:pt x="536302" y="290876"/>
                  </a:lnTo>
                  <a:lnTo>
                    <a:pt x="535848" y="294050"/>
                  </a:lnTo>
                  <a:lnTo>
                    <a:pt x="536302" y="295638"/>
                  </a:lnTo>
                  <a:lnTo>
                    <a:pt x="531757" y="327452"/>
                  </a:lnTo>
                  <a:lnTo>
                    <a:pt x="515850" y="366084"/>
                  </a:lnTo>
                  <a:lnTo>
                    <a:pt x="493125" y="381991"/>
                  </a:lnTo>
                  <a:lnTo>
                    <a:pt x="477218" y="413806"/>
                  </a:lnTo>
                  <a:lnTo>
                    <a:pt x="472673" y="429713"/>
                  </a:lnTo>
                  <a:lnTo>
                    <a:pt x="456766" y="441075"/>
                  </a:lnTo>
                  <a:lnTo>
                    <a:pt x="445403" y="477435"/>
                  </a:lnTo>
                  <a:lnTo>
                    <a:pt x="445403" y="506760"/>
                  </a:lnTo>
                  <a:lnTo>
                    <a:pt x="445403" y="511522"/>
                  </a:lnTo>
                  <a:lnTo>
                    <a:pt x="440858" y="520612"/>
                  </a:lnTo>
                  <a:lnTo>
                    <a:pt x="418134" y="520612"/>
                  </a:lnTo>
                  <a:lnTo>
                    <a:pt x="410793" y="538963"/>
                  </a:lnTo>
                  <a:lnTo>
                    <a:pt x="429496" y="543119"/>
                  </a:lnTo>
                  <a:lnTo>
                    <a:pt x="445403" y="559026"/>
                  </a:lnTo>
                  <a:lnTo>
                    <a:pt x="456766" y="574934"/>
                  </a:lnTo>
                  <a:lnTo>
                    <a:pt x="472673" y="581751"/>
                  </a:lnTo>
                  <a:lnTo>
                    <a:pt x="493125" y="624928"/>
                  </a:lnTo>
                  <a:lnTo>
                    <a:pt x="491500" y="626258"/>
                  </a:lnTo>
                  <a:lnTo>
                    <a:pt x="493125" y="629690"/>
                  </a:lnTo>
                  <a:lnTo>
                    <a:pt x="468128" y="650142"/>
                  </a:lnTo>
                  <a:lnTo>
                    <a:pt x="445403" y="672867"/>
                  </a:lnTo>
                  <a:lnTo>
                    <a:pt x="424951" y="693319"/>
                  </a:lnTo>
                  <a:lnTo>
                    <a:pt x="397682" y="693319"/>
                  </a:lnTo>
                  <a:lnTo>
                    <a:pt x="365867" y="700136"/>
                  </a:lnTo>
                  <a:lnTo>
                    <a:pt x="343142" y="693319"/>
                  </a:lnTo>
                  <a:lnTo>
                    <a:pt x="334053" y="704681"/>
                  </a:lnTo>
                  <a:lnTo>
                    <a:pt x="295421" y="677412"/>
                  </a:lnTo>
                  <a:lnTo>
                    <a:pt x="290876" y="661504"/>
                  </a:lnTo>
                  <a:lnTo>
                    <a:pt x="268151" y="666049"/>
                  </a:lnTo>
                  <a:lnTo>
                    <a:pt x="252244" y="666049"/>
                  </a:lnTo>
                  <a:lnTo>
                    <a:pt x="240881" y="672867"/>
                  </a:lnTo>
                  <a:lnTo>
                    <a:pt x="224974" y="666049"/>
                  </a:lnTo>
                  <a:lnTo>
                    <a:pt x="204522" y="638780"/>
                  </a:lnTo>
                  <a:lnTo>
                    <a:pt x="197705" y="629690"/>
                  </a:lnTo>
                  <a:lnTo>
                    <a:pt x="165890" y="613783"/>
                  </a:lnTo>
                  <a:lnTo>
                    <a:pt x="161345" y="591058"/>
                  </a:lnTo>
                  <a:lnTo>
                    <a:pt x="145438" y="575151"/>
                  </a:lnTo>
                  <a:lnTo>
                    <a:pt x="118168" y="554699"/>
                  </a:lnTo>
                  <a:lnTo>
                    <a:pt x="118168" y="549937"/>
                  </a:lnTo>
                  <a:lnTo>
                    <a:pt x="118168" y="543336"/>
                  </a:lnTo>
                  <a:lnTo>
                    <a:pt x="95444" y="527429"/>
                  </a:lnTo>
                  <a:lnTo>
                    <a:pt x="70447" y="511522"/>
                  </a:lnTo>
                  <a:lnTo>
                    <a:pt x="59084" y="500159"/>
                  </a:lnTo>
                  <a:lnTo>
                    <a:pt x="54539" y="488797"/>
                  </a:lnTo>
                  <a:lnTo>
                    <a:pt x="55660" y="486836"/>
                  </a:lnTo>
                  <a:lnTo>
                    <a:pt x="54539" y="484035"/>
                  </a:lnTo>
                  <a:lnTo>
                    <a:pt x="63629" y="468128"/>
                  </a:lnTo>
                  <a:lnTo>
                    <a:pt x="63629" y="461528"/>
                  </a:lnTo>
                  <a:lnTo>
                    <a:pt x="36360" y="436530"/>
                  </a:lnTo>
                  <a:lnTo>
                    <a:pt x="36360" y="431768"/>
                  </a:lnTo>
                  <a:lnTo>
                    <a:pt x="36360" y="418351"/>
                  </a:lnTo>
                  <a:lnTo>
                    <a:pt x="36360" y="413806"/>
                  </a:lnTo>
                  <a:lnTo>
                    <a:pt x="20452" y="397899"/>
                  </a:lnTo>
                  <a:lnTo>
                    <a:pt x="20452" y="393137"/>
                  </a:lnTo>
                  <a:lnTo>
                    <a:pt x="20452" y="377446"/>
                  </a:lnTo>
                  <a:lnTo>
                    <a:pt x="15908" y="366084"/>
                  </a:lnTo>
                  <a:lnTo>
                    <a:pt x="0" y="366084"/>
                  </a:lnTo>
                  <a:lnTo>
                    <a:pt x="1905" y="361322"/>
                  </a:lnTo>
                  <a:lnTo>
                    <a:pt x="0" y="361322"/>
                  </a:lnTo>
                  <a:lnTo>
                    <a:pt x="4545" y="349960"/>
                  </a:lnTo>
                  <a:lnTo>
                    <a:pt x="14936" y="335413"/>
                  </a:lnTo>
                  <a:lnTo>
                    <a:pt x="11363" y="322907"/>
                  </a:lnTo>
                  <a:lnTo>
                    <a:pt x="12365" y="321654"/>
                  </a:lnTo>
                  <a:lnTo>
                    <a:pt x="11363" y="318145"/>
                  </a:lnTo>
                  <a:lnTo>
                    <a:pt x="19182" y="308370"/>
                  </a:lnTo>
                  <a:lnTo>
                    <a:pt x="15908" y="300183"/>
                  </a:lnTo>
                  <a:lnTo>
                    <a:pt x="16921" y="297954"/>
                  </a:lnTo>
                  <a:lnTo>
                    <a:pt x="15908" y="295421"/>
                  </a:lnTo>
                  <a:lnTo>
                    <a:pt x="27270" y="270423"/>
                  </a:lnTo>
                  <a:lnTo>
                    <a:pt x="43177" y="243154"/>
                  </a:lnTo>
                  <a:lnTo>
                    <a:pt x="74992" y="247699"/>
                  </a:lnTo>
                  <a:lnTo>
                    <a:pt x="74992" y="102478"/>
                  </a:lnTo>
                  <a:lnTo>
                    <a:pt x="74992" y="97716"/>
                  </a:lnTo>
                  <a:lnTo>
                    <a:pt x="74992" y="79754"/>
                  </a:lnTo>
                  <a:lnTo>
                    <a:pt x="74992" y="74992"/>
                  </a:lnTo>
                  <a:lnTo>
                    <a:pt x="113623" y="74992"/>
                  </a:lnTo>
                  <a:lnTo>
                    <a:pt x="113623" y="4762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4" name="Freeform 448">
              <a:extLst>
                <a:ext uri="{FF2B5EF4-FFF2-40B4-BE49-F238E27FC236}">
                  <a16:creationId xmlns:a16="http://schemas.microsoft.com/office/drawing/2014/main" id="{46EF9760-406C-88A8-1869-60C946DD842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6733" y="3660552"/>
              <a:ext cx="147677" cy="156048"/>
            </a:xfrm>
            <a:custGeom>
              <a:avLst/>
              <a:gdLst>
                <a:gd name="connsiteX0" fmla="*/ 163726 w 202358"/>
                <a:gd name="connsiteY0" fmla="*/ 0 h 213829"/>
                <a:gd name="connsiteX1" fmla="*/ 179634 w 202358"/>
                <a:gd name="connsiteY1" fmla="*/ 27270 h 213829"/>
                <a:gd name="connsiteX2" fmla="*/ 186451 w 202358"/>
                <a:gd name="connsiteY2" fmla="*/ 43177 h 213829"/>
                <a:gd name="connsiteX3" fmla="*/ 202358 w 202358"/>
                <a:gd name="connsiteY3" fmla="*/ 86354 h 213829"/>
                <a:gd name="connsiteX4" fmla="*/ 190996 w 202358"/>
                <a:gd name="connsiteY4" fmla="*/ 111351 h 213829"/>
                <a:gd name="connsiteX5" fmla="*/ 190446 w 202358"/>
                <a:gd name="connsiteY5" fmla="*/ 112084 h 213829"/>
                <a:gd name="connsiteX6" fmla="*/ 188615 w 202358"/>
                <a:gd name="connsiteY6" fmla="*/ 116113 h 213829"/>
                <a:gd name="connsiteX7" fmla="*/ 168163 w 202358"/>
                <a:gd name="connsiteY7" fmla="*/ 143383 h 213829"/>
                <a:gd name="connsiteX8" fmla="*/ 159181 w 202358"/>
                <a:gd name="connsiteY8" fmla="*/ 155957 h 213829"/>
                <a:gd name="connsiteX9" fmla="*/ 159181 w 202358"/>
                <a:gd name="connsiteY9" fmla="*/ 193160 h 213829"/>
                <a:gd name="connsiteX10" fmla="*/ 156800 w 202358"/>
                <a:gd name="connsiteY10" fmla="*/ 193160 h 213829"/>
                <a:gd name="connsiteX11" fmla="*/ 156800 w 202358"/>
                <a:gd name="connsiteY11" fmla="*/ 197922 h 213829"/>
                <a:gd name="connsiteX12" fmla="*/ 86354 w 202358"/>
                <a:gd name="connsiteY12" fmla="*/ 197922 h 213829"/>
                <a:gd name="connsiteX13" fmla="*/ 43177 w 202358"/>
                <a:gd name="connsiteY13" fmla="*/ 197922 h 213829"/>
                <a:gd name="connsiteX14" fmla="*/ 31815 w 202358"/>
                <a:gd name="connsiteY14" fmla="*/ 202467 h 213829"/>
                <a:gd name="connsiteX15" fmla="*/ 11363 w 202358"/>
                <a:gd name="connsiteY15" fmla="*/ 213829 h 213829"/>
                <a:gd name="connsiteX16" fmla="*/ 0 w 202358"/>
                <a:gd name="connsiteY16" fmla="*/ 209284 h 213829"/>
                <a:gd name="connsiteX17" fmla="*/ 0 w 202358"/>
                <a:gd name="connsiteY17" fmla="*/ 182015 h 213829"/>
                <a:gd name="connsiteX18" fmla="*/ 2381 w 202358"/>
                <a:gd name="connsiteY18" fmla="*/ 178681 h 213829"/>
                <a:gd name="connsiteX19" fmla="*/ 2381 w 202358"/>
                <a:gd name="connsiteY19" fmla="*/ 177253 h 213829"/>
                <a:gd name="connsiteX20" fmla="*/ 11363 w 202358"/>
                <a:gd name="connsiteY20" fmla="*/ 164679 h 213829"/>
                <a:gd name="connsiteX21" fmla="*/ 11363 w 202358"/>
                <a:gd name="connsiteY21" fmla="*/ 138838 h 213829"/>
                <a:gd name="connsiteX22" fmla="*/ 13744 w 202358"/>
                <a:gd name="connsiteY22" fmla="*/ 135504 h 213829"/>
                <a:gd name="connsiteX23" fmla="*/ 13744 w 202358"/>
                <a:gd name="connsiteY23" fmla="*/ 134076 h 213829"/>
                <a:gd name="connsiteX24" fmla="*/ 24023 w 202358"/>
                <a:gd name="connsiteY24" fmla="*/ 119684 h 213829"/>
                <a:gd name="connsiteX25" fmla="*/ 31815 w 202358"/>
                <a:gd name="connsiteY25" fmla="*/ 100206 h 213829"/>
                <a:gd name="connsiteX26" fmla="*/ 32344 w 202358"/>
                <a:gd name="connsiteY26" fmla="*/ 100073 h 213829"/>
                <a:gd name="connsiteX27" fmla="*/ 34196 w 202358"/>
                <a:gd name="connsiteY27" fmla="*/ 95444 h 213829"/>
                <a:gd name="connsiteX28" fmla="*/ 52375 w 202358"/>
                <a:gd name="connsiteY28" fmla="*/ 90899 h 213829"/>
                <a:gd name="connsiteX29" fmla="*/ 58811 w 202358"/>
                <a:gd name="connsiteY29" fmla="*/ 79637 h 213829"/>
                <a:gd name="connsiteX30" fmla="*/ 43177 w 202358"/>
                <a:gd name="connsiteY30" fmla="*/ 72936 h 213829"/>
                <a:gd name="connsiteX31" fmla="*/ 49994 w 202358"/>
                <a:gd name="connsiteY31" fmla="*/ 32032 h 213829"/>
                <a:gd name="connsiteX32" fmla="*/ 51999 w 202358"/>
                <a:gd name="connsiteY32" fmla="*/ 29526 h 213829"/>
                <a:gd name="connsiteX33" fmla="*/ 52375 w 202358"/>
                <a:gd name="connsiteY33" fmla="*/ 27270 h 213829"/>
                <a:gd name="connsiteX34" fmla="*/ 61465 w 202358"/>
                <a:gd name="connsiteY34" fmla="*/ 15908 h 213829"/>
                <a:gd name="connsiteX35" fmla="*/ 88735 w 202358"/>
                <a:gd name="connsiteY35" fmla="*/ 27270 h 213829"/>
                <a:gd name="connsiteX36" fmla="*/ 116005 w 202358"/>
                <a:gd name="connsiteY36" fmla="*/ 15908 h 213829"/>
                <a:gd name="connsiteX37" fmla="*/ 143274 w 202358"/>
                <a:gd name="connsiteY37" fmla="*/ 15908 h 21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02358" h="213829">
                  <a:moveTo>
                    <a:pt x="163726" y="0"/>
                  </a:moveTo>
                  <a:lnTo>
                    <a:pt x="179634" y="27270"/>
                  </a:lnTo>
                  <a:lnTo>
                    <a:pt x="186451" y="43177"/>
                  </a:lnTo>
                  <a:lnTo>
                    <a:pt x="202358" y="86354"/>
                  </a:lnTo>
                  <a:lnTo>
                    <a:pt x="190996" y="111351"/>
                  </a:lnTo>
                  <a:lnTo>
                    <a:pt x="190446" y="112084"/>
                  </a:lnTo>
                  <a:lnTo>
                    <a:pt x="188615" y="116113"/>
                  </a:lnTo>
                  <a:lnTo>
                    <a:pt x="168163" y="143383"/>
                  </a:lnTo>
                  <a:lnTo>
                    <a:pt x="159181" y="155957"/>
                  </a:lnTo>
                  <a:lnTo>
                    <a:pt x="159181" y="193160"/>
                  </a:lnTo>
                  <a:lnTo>
                    <a:pt x="156800" y="193160"/>
                  </a:lnTo>
                  <a:lnTo>
                    <a:pt x="156800" y="197922"/>
                  </a:lnTo>
                  <a:lnTo>
                    <a:pt x="86354" y="197922"/>
                  </a:lnTo>
                  <a:lnTo>
                    <a:pt x="43177" y="197922"/>
                  </a:lnTo>
                  <a:lnTo>
                    <a:pt x="31815" y="202467"/>
                  </a:lnTo>
                  <a:lnTo>
                    <a:pt x="11363" y="213829"/>
                  </a:lnTo>
                  <a:lnTo>
                    <a:pt x="0" y="209284"/>
                  </a:lnTo>
                  <a:lnTo>
                    <a:pt x="0" y="182015"/>
                  </a:lnTo>
                  <a:lnTo>
                    <a:pt x="2381" y="178681"/>
                  </a:lnTo>
                  <a:lnTo>
                    <a:pt x="2381" y="177253"/>
                  </a:lnTo>
                  <a:lnTo>
                    <a:pt x="11363" y="164679"/>
                  </a:lnTo>
                  <a:lnTo>
                    <a:pt x="11363" y="138838"/>
                  </a:lnTo>
                  <a:lnTo>
                    <a:pt x="13744" y="135504"/>
                  </a:lnTo>
                  <a:lnTo>
                    <a:pt x="13744" y="134076"/>
                  </a:lnTo>
                  <a:lnTo>
                    <a:pt x="24023" y="119684"/>
                  </a:lnTo>
                  <a:lnTo>
                    <a:pt x="31815" y="100206"/>
                  </a:lnTo>
                  <a:lnTo>
                    <a:pt x="32344" y="100073"/>
                  </a:lnTo>
                  <a:lnTo>
                    <a:pt x="34196" y="95444"/>
                  </a:lnTo>
                  <a:lnTo>
                    <a:pt x="52375" y="90899"/>
                  </a:lnTo>
                  <a:lnTo>
                    <a:pt x="58811" y="79637"/>
                  </a:lnTo>
                  <a:lnTo>
                    <a:pt x="43177" y="72936"/>
                  </a:lnTo>
                  <a:lnTo>
                    <a:pt x="49994" y="32032"/>
                  </a:lnTo>
                  <a:lnTo>
                    <a:pt x="51999" y="29526"/>
                  </a:lnTo>
                  <a:lnTo>
                    <a:pt x="52375" y="27270"/>
                  </a:lnTo>
                  <a:lnTo>
                    <a:pt x="61465" y="15908"/>
                  </a:lnTo>
                  <a:lnTo>
                    <a:pt x="88735" y="27270"/>
                  </a:lnTo>
                  <a:lnTo>
                    <a:pt x="116005" y="15908"/>
                  </a:lnTo>
                  <a:lnTo>
                    <a:pt x="143274" y="15908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5" name="Freeform 447">
              <a:extLst>
                <a:ext uri="{FF2B5EF4-FFF2-40B4-BE49-F238E27FC236}">
                  <a16:creationId xmlns:a16="http://schemas.microsoft.com/office/drawing/2014/main" id="{3F32BCB7-175E-9F47-389C-CA1EADA99A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7689" y="3623830"/>
              <a:ext cx="220804" cy="280745"/>
            </a:xfrm>
            <a:custGeom>
              <a:avLst/>
              <a:gdLst>
                <a:gd name="connsiteX0" fmla="*/ 59410 w 302563"/>
                <a:gd name="connsiteY0" fmla="*/ 0 h 384698"/>
                <a:gd name="connsiteX1" fmla="*/ 82134 w 302563"/>
                <a:gd name="connsiteY1" fmla="*/ 4545 h 384698"/>
                <a:gd name="connsiteX2" fmla="*/ 82134 w 302563"/>
                <a:gd name="connsiteY2" fmla="*/ 27270 h 384698"/>
                <a:gd name="connsiteX3" fmla="*/ 93497 w 302563"/>
                <a:gd name="connsiteY3" fmla="*/ 36360 h 384698"/>
                <a:gd name="connsiteX4" fmla="*/ 118494 w 302563"/>
                <a:gd name="connsiteY4" fmla="*/ 36360 h 384698"/>
                <a:gd name="connsiteX5" fmla="*/ 161671 w 302563"/>
                <a:gd name="connsiteY5" fmla="*/ 70447 h 384698"/>
                <a:gd name="connsiteX6" fmla="*/ 177578 w 302563"/>
                <a:gd name="connsiteY6" fmla="*/ 70447 h 384698"/>
                <a:gd name="connsiteX7" fmla="*/ 184395 w 302563"/>
                <a:gd name="connsiteY7" fmla="*/ 70447 h 384698"/>
                <a:gd name="connsiteX8" fmla="*/ 195758 w 302563"/>
                <a:gd name="connsiteY8" fmla="*/ 70447 h 384698"/>
                <a:gd name="connsiteX9" fmla="*/ 216210 w 302563"/>
                <a:gd name="connsiteY9" fmla="*/ 74992 h 384698"/>
                <a:gd name="connsiteX10" fmla="*/ 227572 w 302563"/>
                <a:gd name="connsiteY10" fmla="*/ 59084 h 384698"/>
                <a:gd name="connsiteX11" fmla="*/ 263931 w 302563"/>
                <a:gd name="connsiteY11" fmla="*/ 43177 h 384698"/>
                <a:gd name="connsiteX12" fmla="*/ 279839 w 302563"/>
                <a:gd name="connsiteY12" fmla="*/ 59084 h 384698"/>
                <a:gd name="connsiteX13" fmla="*/ 302563 w 302563"/>
                <a:gd name="connsiteY13" fmla="*/ 59084 h 384698"/>
                <a:gd name="connsiteX14" fmla="*/ 290063 w 302563"/>
                <a:gd name="connsiteY14" fmla="*/ 73370 h 384698"/>
                <a:gd name="connsiteX15" fmla="*/ 295420 w 302563"/>
                <a:gd name="connsiteY15" fmla="*/ 73370 h 384698"/>
                <a:gd name="connsiteX16" fmla="*/ 270749 w 302563"/>
                <a:gd name="connsiteY16" fmla="*/ 101566 h 384698"/>
                <a:gd name="connsiteX17" fmla="*/ 270749 w 302563"/>
                <a:gd name="connsiteY17" fmla="*/ 231792 h 384698"/>
                <a:gd name="connsiteX18" fmla="*/ 291201 w 302563"/>
                <a:gd name="connsiteY18" fmla="*/ 263606 h 384698"/>
                <a:gd name="connsiteX19" fmla="*/ 278502 w 302563"/>
                <a:gd name="connsiteY19" fmla="*/ 269250 h 384698"/>
                <a:gd name="connsiteX20" fmla="*/ 284058 w 302563"/>
                <a:gd name="connsiteY20" fmla="*/ 277892 h 384698"/>
                <a:gd name="connsiteX21" fmla="*/ 263606 w 302563"/>
                <a:gd name="connsiteY21" fmla="*/ 286982 h 384698"/>
                <a:gd name="connsiteX22" fmla="*/ 252243 w 302563"/>
                <a:gd name="connsiteY22" fmla="*/ 305162 h 384698"/>
                <a:gd name="connsiteX23" fmla="*/ 241336 w 302563"/>
                <a:gd name="connsiteY23" fmla="*/ 308278 h 384698"/>
                <a:gd name="connsiteX24" fmla="*/ 238934 w 302563"/>
                <a:gd name="connsiteY24" fmla="*/ 322690 h 384698"/>
                <a:gd name="connsiteX25" fmla="*/ 233220 w 302563"/>
                <a:gd name="connsiteY25" fmla="*/ 328405 h 384698"/>
                <a:gd name="connsiteX26" fmla="*/ 231791 w 302563"/>
                <a:gd name="connsiteY26" fmla="*/ 336976 h 384698"/>
                <a:gd name="connsiteX27" fmla="*/ 224894 w 302563"/>
                <a:gd name="connsiteY27" fmla="*/ 343874 h 384698"/>
                <a:gd name="connsiteX28" fmla="*/ 220755 w 302563"/>
                <a:gd name="connsiteY28" fmla="*/ 359050 h 384698"/>
                <a:gd name="connsiteX29" fmla="*/ 216722 w 302563"/>
                <a:gd name="connsiteY29" fmla="*/ 361930 h 384698"/>
                <a:gd name="connsiteX30" fmla="*/ 213612 w 302563"/>
                <a:gd name="connsiteY30" fmla="*/ 373336 h 384698"/>
                <a:gd name="connsiteX31" fmla="*/ 197704 w 302563"/>
                <a:gd name="connsiteY31" fmla="*/ 384698 h 384698"/>
                <a:gd name="connsiteX32" fmla="*/ 145438 w 302563"/>
                <a:gd name="connsiteY32" fmla="*/ 348339 h 384698"/>
                <a:gd name="connsiteX33" fmla="*/ 138620 w 302563"/>
                <a:gd name="connsiteY33" fmla="*/ 330159 h 384698"/>
                <a:gd name="connsiteX34" fmla="*/ 4545 w 302563"/>
                <a:gd name="connsiteY34" fmla="*/ 255168 h 384698"/>
                <a:gd name="connsiteX35" fmla="*/ 0 w 302563"/>
                <a:gd name="connsiteY35" fmla="*/ 250623 h 384698"/>
                <a:gd name="connsiteX36" fmla="*/ 0 w 302563"/>
                <a:gd name="connsiteY36" fmla="*/ 211991 h 384698"/>
                <a:gd name="connsiteX37" fmla="*/ 7143 w 302563"/>
                <a:gd name="connsiteY37" fmla="*/ 201991 h 384698"/>
                <a:gd name="connsiteX38" fmla="*/ 7143 w 302563"/>
                <a:gd name="connsiteY38" fmla="*/ 197705 h 384698"/>
                <a:gd name="connsiteX39" fmla="*/ 18506 w 302563"/>
                <a:gd name="connsiteY39" fmla="*/ 181798 h 384698"/>
                <a:gd name="connsiteX40" fmla="*/ 37310 w 302563"/>
                <a:gd name="connsiteY40" fmla="*/ 156725 h 384698"/>
                <a:gd name="connsiteX41" fmla="*/ 43177 w 302563"/>
                <a:gd name="connsiteY41" fmla="*/ 143817 h 384698"/>
                <a:gd name="connsiteX42" fmla="*/ 27270 w 302563"/>
                <a:gd name="connsiteY42" fmla="*/ 100640 h 384698"/>
                <a:gd name="connsiteX43" fmla="*/ 20452 w 302563"/>
                <a:gd name="connsiteY43" fmla="*/ 84733 h 384698"/>
                <a:gd name="connsiteX44" fmla="*/ 4545 w 302563"/>
                <a:gd name="connsiteY44" fmla="*/ 57463 h 384698"/>
                <a:gd name="connsiteX45" fmla="*/ 14320 w 302563"/>
                <a:gd name="connsiteY45" fmla="*/ 47689 h 384698"/>
                <a:gd name="connsiteX46" fmla="*/ 11688 w 302563"/>
                <a:gd name="connsiteY46" fmla="*/ 43177 h 384698"/>
                <a:gd name="connsiteX47" fmla="*/ 34413 w 302563"/>
                <a:gd name="connsiteY47" fmla="*/ 20452 h 384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02563" h="384698">
                  <a:moveTo>
                    <a:pt x="59410" y="0"/>
                  </a:moveTo>
                  <a:lnTo>
                    <a:pt x="82134" y="4545"/>
                  </a:lnTo>
                  <a:lnTo>
                    <a:pt x="82134" y="27270"/>
                  </a:lnTo>
                  <a:lnTo>
                    <a:pt x="93497" y="36360"/>
                  </a:lnTo>
                  <a:lnTo>
                    <a:pt x="118494" y="36360"/>
                  </a:lnTo>
                  <a:lnTo>
                    <a:pt x="161671" y="70447"/>
                  </a:lnTo>
                  <a:lnTo>
                    <a:pt x="177578" y="70447"/>
                  </a:lnTo>
                  <a:lnTo>
                    <a:pt x="184395" y="70447"/>
                  </a:lnTo>
                  <a:lnTo>
                    <a:pt x="195758" y="70447"/>
                  </a:lnTo>
                  <a:lnTo>
                    <a:pt x="216210" y="74992"/>
                  </a:lnTo>
                  <a:lnTo>
                    <a:pt x="227572" y="59084"/>
                  </a:lnTo>
                  <a:lnTo>
                    <a:pt x="263931" y="43177"/>
                  </a:lnTo>
                  <a:lnTo>
                    <a:pt x="279839" y="59084"/>
                  </a:lnTo>
                  <a:lnTo>
                    <a:pt x="302563" y="59084"/>
                  </a:lnTo>
                  <a:lnTo>
                    <a:pt x="290063" y="73370"/>
                  </a:lnTo>
                  <a:lnTo>
                    <a:pt x="295420" y="73370"/>
                  </a:lnTo>
                  <a:lnTo>
                    <a:pt x="270749" y="101566"/>
                  </a:lnTo>
                  <a:lnTo>
                    <a:pt x="270749" y="231792"/>
                  </a:lnTo>
                  <a:lnTo>
                    <a:pt x="291201" y="263606"/>
                  </a:lnTo>
                  <a:lnTo>
                    <a:pt x="278502" y="269250"/>
                  </a:lnTo>
                  <a:lnTo>
                    <a:pt x="284058" y="277892"/>
                  </a:lnTo>
                  <a:lnTo>
                    <a:pt x="263606" y="286982"/>
                  </a:lnTo>
                  <a:lnTo>
                    <a:pt x="252243" y="305162"/>
                  </a:lnTo>
                  <a:lnTo>
                    <a:pt x="241336" y="308278"/>
                  </a:lnTo>
                  <a:lnTo>
                    <a:pt x="238934" y="322690"/>
                  </a:lnTo>
                  <a:lnTo>
                    <a:pt x="233220" y="328405"/>
                  </a:lnTo>
                  <a:lnTo>
                    <a:pt x="231791" y="336976"/>
                  </a:lnTo>
                  <a:lnTo>
                    <a:pt x="224894" y="343874"/>
                  </a:lnTo>
                  <a:lnTo>
                    <a:pt x="220755" y="359050"/>
                  </a:lnTo>
                  <a:lnTo>
                    <a:pt x="216722" y="361930"/>
                  </a:lnTo>
                  <a:lnTo>
                    <a:pt x="213612" y="373336"/>
                  </a:lnTo>
                  <a:lnTo>
                    <a:pt x="197704" y="384698"/>
                  </a:lnTo>
                  <a:lnTo>
                    <a:pt x="145438" y="348339"/>
                  </a:lnTo>
                  <a:lnTo>
                    <a:pt x="138620" y="330159"/>
                  </a:lnTo>
                  <a:lnTo>
                    <a:pt x="4545" y="255168"/>
                  </a:lnTo>
                  <a:lnTo>
                    <a:pt x="0" y="250623"/>
                  </a:lnTo>
                  <a:lnTo>
                    <a:pt x="0" y="211991"/>
                  </a:lnTo>
                  <a:lnTo>
                    <a:pt x="7143" y="201991"/>
                  </a:lnTo>
                  <a:lnTo>
                    <a:pt x="7143" y="197705"/>
                  </a:lnTo>
                  <a:lnTo>
                    <a:pt x="18506" y="181798"/>
                  </a:lnTo>
                  <a:lnTo>
                    <a:pt x="37310" y="156725"/>
                  </a:lnTo>
                  <a:lnTo>
                    <a:pt x="43177" y="143817"/>
                  </a:lnTo>
                  <a:lnTo>
                    <a:pt x="27270" y="100640"/>
                  </a:lnTo>
                  <a:lnTo>
                    <a:pt x="20452" y="84733"/>
                  </a:lnTo>
                  <a:lnTo>
                    <a:pt x="4545" y="57463"/>
                  </a:lnTo>
                  <a:lnTo>
                    <a:pt x="14320" y="47689"/>
                  </a:lnTo>
                  <a:lnTo>
                    <a:pt x="11688" y="43177"/>
                  </a:lnTo>
                  <a:lnTo>
                    <a:pt x="34413" y="20452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6" name="Freeform 446">
              <a:extLst>
                <a:ext uri="{FF2B5EF4-FFF2-40B4-BE49-F238E27FC236}">
                  <a16:creationId xmlns:a16="http://schemas.microsoft.com/office/drawing/2014/main" id="{6B08261C-7870-80DF-4986-291C6110ED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1810" y="3806571"/>
              <a:ext cx="49910" cy="53307"/>
            </a:xfrm>
            <a:custGeom>
              <a:avLst/>
              <a:gdLst>
                <a:gd name="connsiteX0" fmla="*/ 57029 w 68391"/>
                <a:gd name="connsiteY0" fmla="*/ 0 h 73045"/>
                <a:gd name="connsiteX1" fmla="*/ 68391 w 68391"/>
                <a:gd name="connsiteY1" fmla="*/ 22725 h 73045"/>
                <a:gd name="connsiteX2" fmla="*/ 68391 w 68391"/>
                <a:gd name="connsiteY2" fmla="*/ 43177 h 73045"/>
                <a:gd name="connsiteX3" fmla="*/ 63629 w 68391"/>
                <a:gd name="connsiteY3" fmla="*/ 46034 h 73045"/>
                <a:gd name="connsiteX4" fmla="*/ 63629 w 68391"/>
                <a:gd name="connsiteY4" fmla="*/ 50320 h 73045"/>
                <a:gd name="connsiteX5" fmla="*/ 52267 w 68391"/>
                <a:gd name="connsiteY5" fmla="*/ 57138 h 73045"/>
                <a:gd name="connsiteX6" fmla="*/ 36360 w 68391"/>
                <a:gd name="connsiteY6" fmla="*/ 50320 h 73045"/>
                <a:gd name="connsiteX7" fmla="*/ 20452 w 68391"/>
                <a:gd name="connsiteY7" fmla="*/ 73045 h 73045"/>
                <a:gd name="connsiteX8" fmla="*/ 0 w 68391"/>
                <a:gd name="connsiteY8" fmla="*/ 73045 h 73045"/>
                <a:gd name="connsiteX9" fmla="*/ 4545 w 68391"/>
                <a:gd name="connsiteY9" fmla="*/ 50320 h 73045"/>
                <a:gd name="connsiteX10" fmla="*/ 8712 w 68391"/>
                <a:gd name="connsiteY10" fmla="*/ 46153 h 73045"/>
                <a:gd name="connsiteX11" fmla="*/ 9090 w 68391"/>
                <a:gd name="connsiteY11" fmla="*/ 44262 h 73045"/>
                <a:gd name="connsiteX12" fmla="*/ 9090 w 68391"/>
                <a:gd name="connsiteY12" fmla="*/ 23051 h 73045"/>
                <a:gd name="connsiteX13" fmla="*/ 13852 w 68391"/>
                <a:gd name="connsiteY13" fmla="*/ 19241 h 73045"/>
                <a:gd name="connsiteX14" fmla="*/ 13852 w 68391"/>
                <a:gd name="connsiteY14" fmla="*/ 15908 h 73045"/>
                <a:gd name="connsiteX15" fmla="*/ 25214 w 68391"/>
                <a:gd name="connsiteY15" fmla="*/ 6817 h 73045"/>
                <a:gd name="connsiteX16" fmla="*/ 36577 w 68391"/>
                <a:gd name="connsiteY16" fmla="*/ 11363 h 73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8391" h="73045">
                  <a:moveTo>
                    <a:pt x="57029" y="0"/>
                  </a:moveTo>
                  <a:lnTo>
                    <a:pt x="68391" y="22725"/>
                  </a:lnTo>
                  <a:lnTo>
                    <a:pt x="68391" y="43177"/>
                  </a:lnTo>
                  <a:lnTo>
                    <a:pt x="63629" y="46034"/>
                  </a:lnTo>
                  <a:lnTo>
                    <a:pt x="63629" y="50320"/>
                  </a:lnTo>
                  <a:lnTo>
                    <a:pt x="52267" y="57138"/>
                  </a:lnTo>
                  <a:lnTo>
                    <a:pt x="36360" y="50320"/>
                  </a:lnTo>
                  <a:lnTo>
                    <a:pt x="20452" y="73045"/>
                  </a:lnTo>
                  <a:lnTo>
                    <a:pt x="0" y="73045"/>
                  </a:lnTo>
                  <a:lnTo>
                    <a:pt x="4545" y="50320"/>
                  </a:lnTo>
                  <a:lnTo>
                    <a:pt x="8712" y="46153"/>
                  </a:lnTo>
                  <a:lnTo>
                    <a:pt x="9090" y="44262"/>
                  </a:lnTo>
                  <a:lnTo>
                    <a:pt x="9090" y="23051"/>
                  </a:lnTo>
                  <a:lnTo>
                    <a:pt x="13852" y="19241"/>
                  </a:lnTo>
                  <a:lnTo>
                    <a:pt x="13852" y="15908"/>
                  </a:lnTo>
                  <a:lnTo>
                    <a:pt x="25214" y="6817"/>
                  </a:lnTo>
                  <a:lnTo>
                    <a:pt x="36577" y="11363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7" name="Freeform 445">
              <a:extLst>
                <a:ext uri="{FF2B5EF4-FFF2-40B4-BE49-F238E27FC236}">
                  <a16:creationId xmlns:a16="http://schemas.microsoft.com/office/drawing/2014/main" id="{BD2DC0D5-DF68-BA75-7CA3-911EACB2EF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4968" y="3801516"/>
              <a:ext cx="302145" cy="293854"/>
            </a:xfrm>
            <a:custGeom>
              <a:avLst/>
              <a:gdLst>
                <a:gd name="connsiteX0" fmla="*/ 54539 w 414022"/>
                <a:gd name="connsiteY0" fmla="*/ 0 h 402661"/>
                <a:gd name="connsiteX1" fmla="*/ 97716 w 414022"/>
                <a:gd name="connsiteY1" fmla="*/ 0 h 402661"/>
                <a:gd name="connsiteX2" fmla="*/ 172707 w 414022"/>
                <a:gd name="connsiteY2" fmla="*/ 0 h 402661"/>
                <a:gd name="connsiteX3" fmla="*/ 172707 w 414022"/>
                <a:gd name="connsiteY3" fmla="*/ 4545 h 402661"/>
                <a:gd name="connsiteX4" fmla="*/ 181609 w 414022"/>
                <a:gd name="connsiteY4" fmla="*/ 9524 h 402661"/>
                <a:gd name="connsiteX5" fmla="*/ 182231 w 414022"/>
                <a:gd name="connsiteY5" fmla="*/ 9524 h 402661"/>
                <a:gd name="connsiteX6" fmla="*/ 182231 w 414022"/>
                <a:gd name="connsiteY6" fmla="*/ 9872 h 402661"/>
                <a:gd name="connsiteX7" fmla="*/ 306782 w 414022"/>
                <a:gd name="connsiteY7" fmla="*/ 79537 h 402661"/>
                <a:gd name="connsiteX8" fmla="*/ 308774 w 414022"/>
                <a:gd name="connsiteY8" fmla="*/ 84848 h 402661"/>
                <a:gd name="connsiteX9" fmla="*/ 316306 w 414022"/>
                <a:gd name="connsiteY9" fmla="*/ 89061 h 402661"/>
                <a:gd name="connsiteX10" fmla="*/ 321653 w 414022"/>
                <a:gd name="connsiteY10" fmla="*/ 103319 h 402661"/>
                <a:gd name="connsiteX11" fmla="*/ 365866 w 414022"/>
                <a:gd name="connsiteY11" fmla="*/ 134076 h 402661"/>
                <a:gd name="connsiteX12" fmla="*/ 365016 w 414022"/>
                <a:gd name="connsiteY12" fmla="*/ 136383 h 402661"/>
                <a:gd name="connsiteX13" fmla="*/ 375390 w 414022"/>
                <a:gd name="connsiteY13" fmla="*/ 143600 h 402661"/>
                <a:gd name="connsiteX14" fmla="*/ 359483 w 414022"/>
                <a:gd name="connsiteY14" fmla="*/ 186777 h 402661"/>
                <a:gd name="connsiteX15" fmla="*/ 359483 w 414022"/>
                <a:gd name="connsiteY15" fmla="*/ 205324 h 402661"/>
                <a:gd name="connsiteX16" fmla="*/ 372684 w 414022"/>
                <a:gd name="connsiteY16" fmla="*/ 215885 h 402661"/>
                <a:gd name="connsiteX17" fmla="*/ 377229 w 414022"/>
                <a:gd name="connsiteY17" fmla="*/ 220430 h 402661"/>
                <a:gd name="connsiteX18" fmla="*/ 376918 w 414022"/>
                <a:gd name="connsiteY18" fmla="*/ 221177 h 402661"/>
                <a:gd name="connsiteX19" fmla="*/ 382208 w 414022"/>
                <a:gd name="connsiteY19" fmla="*/ 225409 h 402661"/>
                <a:gd name="connsiteX20" fmla="*/ 386753 w 414022"/>
                <a:gd name="connsiteY20" fmla="*/ 229954 h 402661"/>
                <a:gd name="connsiteX21" fmla="*/ 375390 w 414022"/>
                <a:gd name="connsiteY21" fmla="*/ 257223 h 402661"/>
                <a:gd name="connsiteX22" fmla="*/ 375390 w 414022"/>
                <a:gd name="connsiteY22" fmla="*/ 268586 h 402661"/>
                <a:gd name="connsiteX23" fmla="*/ 375390 w 414022"/>
                <a:gd name="connsiteY23" fmla="*/ 284493 h 402661"/>
                <a:gd name="connsiteX24" fmla="*/ 386753 w 414022"/>
                <a:gd name="connsiteY24" fmla="*/ 304945 h 402661"/>
                <a:gd name="connsiteX25" fmla="*/ 401490 w 414022"/>
                <a:gd name="connsiteY25" fmla="*/ 340736 h 402661"/>
                <a:gd name="connsiteX26" fmla="*/ 404498 w 414022"/>
                <a:gd name="connsiteY26" fmla="*/ 343143 h 402661"/>
                <a:gd name="connsiteX27" fmla="*/ 403332 w 414022"/>
                <a:gd name="connsiteY27" fmla="*/ 344115 h 402661"/>
                <a:gd name="connsiteX28" fmla="*/ 414022 w 414022"/>
                <a:gd name="connsiteY28" fmla="*/ 352667 h 402661"/>
                <a:gd name="connsiteX29" fmla="*/ 386753 w 414022"/>
                <a:gd name="connsiteY29" fmla="*/ 375392 h 402661"/>
                <a:gd name="connsiteX30" fmla="*/ 348121 w 414022"/>
                <a:gd name="connsiteY30" fmla="*/ 386754 h 402661"/>
                <a:gd name="connsiteX31" fmla="*/ 323124 w 414022"/>
                <a:gd name="connsiteY31" fmla="*/ 386754 h 402661"/>
                <a:gd name="connsiteX32" fmla="*/ 311762 w 414022"/>
                <a:gd name="connsiteY32" fmla="*/ 395844 h 402661"/>
                <a:gd name="connsiteX33" fmla="*/ 284492 w 414022"/>
                <a:gd name="connsiteY33" fmla="*/ 395844 h 402661"/>
                <a:gd name="connsiteX34" fmla="*/ 273130 w 414022"/>
                <a:gd name="connsiteY34" fmla="*/ 402661 h 402661"/>
                <a:gd name="connsiteX35" fmla="*/ 229953 w 414022"/>
                <a:gd name="connsiteY35" fmla="*/ 395844 h 402661"/>
                <a:gd name="connsiteX36" fmla="*/ 204956 w 414022"/>
                <a:gd name="connsiteY36" fmla="*/ 395844 h 402661"/>
                <a:gd name="connsiteX37" fmla="*/ 202688 w 414022"/>
                <a:gd name="connsiteY37" fmla="*/ 386320 h 402661"/>
                <a:gd name="connsiteX38" fmla="*/ 195432 w 414022"/>
                <a:gd name="connsiteY38" fmla="*/ 386320 h 402661"/>
                <a:gd name="connsiteX39" fmla="*/ 184070 w 414022"/>
                <a:gd name="connsiteY39" fmla="*/ 338598 h 402661"/>
                <a:gd name="connsiteX40" fmla="*/ 173532 w 414022"/>
                <a:gd name="connsiteY40" fmla="*/ 319630 h 402661"/>
                <a:gd name="connsiteX41" fmla="*/ 139055 w 414022"/>
                <a:gd name="connsiteY41" fmla="*/ 309490 h 402661"/>
                <a:gd name="connsiteX42" fmla="*/ 118602 w 414022"/>
                <a:gd name="connsiteY42" fmla="*/ 300400 h 402661"/>
                <a:gd name="connsiteX43" fmla="*/ 91333 w 414022"/>
                <a:gd name="connsiteY43" fmla="*/ 293583 h 402661"/>
                <a:gd name="connsiteX44" fmla="*/ 79971 w 414022"/>
                <a:gd name="connsiteY44" fmla="*/ 289038 h 402661"/>
                <a:gd name="connsiteX45" fmla="*/ 64063 w 414022"/>
                <a:gd name="connsiteY45" fmla="*/ 277675 h 402661"/>
                <a:gd name="connsiteX46" fmla="*/ 62383 w 414022"/>
                <a:gd name="connsiteY46" fmla="*/ 273754 h 402661"/>
                <a:gd name="connsiteX47" fmla="*/ 54539 w 414022"/>
                <a:gd name="connsiteY47" fmla="*/ 268151 h 402661"/>
                <a:gd name="connsiteX48" fmla="*/ 35836 w 414022"/>
                <a:gd name="connsiteY48" fmla="*/ 224511 h 402661"/>
                <a:gd name="connsiteX49" fmla="*/ 20887 w 414022"/>
                <a:gd name="connsiteY49" fmla="*/ 214046 h 402661"/>
                <a:gd name="connsiteX50" fmla="*/ 20348 w 414022"/>
                <a:gd name="connsiteY50" fmla="*/ 210812 h 402661"/>
                <a:gd name="connsiteX51" fmla="*/ 11363 w 414022"/>
                <a:gd name="connsiteY51" fmla="*/ 204522 h 402661"/>
                <a:gd name="connsiteX52" fmla="*/ 6817 w 414022"/>
                <a:gd name="connsiteY52" fmla="*/ 177253 h 402661"/>
                <a:gd name="connsiteX53" fmla="*/ 11363 w 414022"/>
                <a:gd name="connsiteY53" fmla="*/ 161345 h 402661"/>
                <a:gd name="connsiteX54" fmla="*/ 0 w 414022"/>
                <a:gd name="connsiteY54" fmla="*/ 129531 h 402661"/>
                <a:gd name="connsiteX55" fmla="*/ 18180 w 414022"/>
                <a:gd name="connsiteY55" fmla="*/ 129531 h 402661"/>
                <a:gd name="connsiteX56" fmla="*/ 34087 w 414022"/>
                <a:gd name="connsiteY56" fmla="*/ 113624 h 402661"/>
                <a:gd name="connsiteX57" fmla="*/ 43177 w 414022"/>
                <a:gd name="connsiteY57" fmla="*/ 90899 h 402661"/>
                <a:gd name="connsiteX58" fmla="*/ 54539 w 414022"/>
                <a:gd name="connsiteY58" fmla="*/ 86354 h 402661"/>
                <a:gd name="connsiteX59" fmla="*/ 54539 w 414022"/>
                <a:gd name="connsiteY59" fmla="*/ 74992 h 402661"/>
                <a:gd name="connsiteX60" fmla="*/ 49994 w 414022"/>
                <a:gd name="connsiteY60" fmla="*/ 63629 h 402661"/>
                <a:gd name="connsiteX61" fmla="*/ 43177 w 414022"/>
                <a:gd name="connsiteY61" fmla="*/ 54539 h 402661"/>
                <a:gd name="connsiteX62" fmla="*/ 54539 w 414022"/>
                <a:gd name="connsiteY62" fmla="*/ 47722 h 402661"/>
                <a:gd name="connsiteX63" fmla="*/ 61357 w 414022"/>
                <a:gd name="connsiteY63" fmla="*/ 27270 h 402661"/>
                <a:gd name="connsiteX64" fmla="*/ 43177 w 414022"/>
                <a:gd name="connsiteY64" fmla="*/ 4545 h 402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414022" h="402661">
                  <a:moveTo>
                    <a:pt x="54539" y="0"/>
                  </a:moveTo>
                  <a:lnTo>
                    <a:pt x="97716" y="0"/>
                  </a:lnTo>
                  <a:lnTo>
                    <a:pt x="172707" y="0"/>
                  </a:lnTo>
                  <a:lnTo>
                    <a:pt x="172707" y="4545"/>
                  </a:lnTo>
                  <a:lnTo>
                    <a:pt x="181609" y="9524"/>
                  </a:lnTo>
                  <a:lnTo>
                    <a:pt x="182231" y="9524"/>
                  </a:lnTo>
                  <a:lnTo>
                    <a:pt x="182231" y="9872"/>
                  </a:lnTo>
                  <a:lnTo>
                    <a:pt x="306782" y="79537"/>
                  </a:lnTo>
                  <a:lnTo>
                    <a:pt x="308774" y="84848"/>
                  </a:lnTo>
                  <a:lnTo>
                    <a:pt x="316306" y="89061"/>
                  </a:lnTo>
                  <a:lnTo>
                    <a:pt x="321653" y="103319"/>
                  </a:lnTo>
                  <a:lnTo>
                    <a:pt x="365866" y="134076"/>
                  </a:lnTo>
                  <a:lnTo>
                    <a:pt x="365016" y="136383"/>
                  </a:lnTo>
                  <a:lnTo>
                    <a:pt x="375390" y="143600"/>
                  </a:lnTo>
                  <a:lnTo>
                    <a:pt x="359483" y="186777"/>
                  </a:lnTo>
                  <a:lnTo>
                    <a:pt x="359483" y="205324"/>
                  </a:lnTo>
                  <a:lnTo>
                    <a:pt x="372684" y="215885"/>
                  </a:lnTo>
                  <a:lnTo>
                    <a:pt x="377229" y="220430"/>
                  </a:lnTo>
                  <a:lnTo>
                    <a:pt x="376918" y="221177"/>
                  </a:lnTo>
                  <a:lnTo>
                    <a:pt x="382208" y="225409"/>
                  </a:lnTo>
                  <a:lnTo>
                    <a:pt x="386753" y="229954"/>
                  </a:lnTo>
                  <a:lnTo>
                    <a:pt x="375390" y="257223"/>
                  </a:lnTo>
                  <a:lnTo>
                    <a:pt x="375390" y="268586"/>
                  </a:lnTo>
                  <a:lnTo>
                    <a:pt x="375390" y="284493"/>
                  </a:lnTo>
                  <a:lnTo>
                    <a:pt x="386753" y="304945"/>
                  </a:lnTo>
                  <a:lnTo>
                    <a:pt x="401490" y="340736"/>
                  </a:lnTo>
                  <a:lnTo>
                    <a:pt x="404498" y="343143"/>
                  </a:lnTo>
                  <a:lnTo>
                    <a:pt x="403332" y="344115"/>
                  </a:lnTo>
                  <a:lnTo>
                    <a:pt x="414022" y="352667"/>
                  </a:lnTo>
                  <a:lnTo>
                    <a:pt x="386753" y="375392"/>
                  </a:lnTo>
                  <a:lnTo>
                    <a:pt x="348121" y="386754"/>
                  </a:lnTo>
                  <a:lnTo>
                    <a:pt x="323124" y="386754"/>
                  </a:lnTo>
                  <a:lnTo>
                    <a:pt x="311762" y="395844"/>
                  </a:lnTo>
                  <a:lnTo>
                    <a:pt x="284492" y="395844"/>
                  </a:lnTo>
                  <a:lnTo>
                    <a:pt x="273130" y="402661"/>
                  </a:lnTo>
                  <a:lnTo>
                    <a:pt x="229953" y="395844"/>
                  </a:lnTo>
                  <a:lnTo>
                    <a:pt x="204956" y="395844"/>
                  </a:lnTo>
                  <a:lnTo>
                    <a:pt x="202688" y="386320"/>
                  </a:lnTo>
                  <a:lnTo>
                    <a:pt x="195432" y="386320"/>
                  </a:lnTo>
                  <a:lnTo>
                    <a:pt x="184070" y="338598"/>
                  </a:lnTo>
                  <a:lnTo>
                    <a:pt x="173532" y="319630"/>
                  </a:lnTo>
                  <a:lnTo>
                    <a:pt x="139055" y="309490"/>
                  </a:lnTo>
                  <a:lnTo>
                    <a:pt x="118602" y="300400"/>
                  </a:lnTo>
                  <a:lnTo>
                    <a:pt x="91333" y="293583"/>
                  </a:lnTo>
                  <a:lnTo>
                    <a:pt x="79971" y="289038"/>
                  </a:lnTo>
                  <a:lnTo>
                    <a:pt x="64063" y="277675"/>
                  </a:lnTo>
                  <a:lnTo>
                    <a:pt x="62383" y="273754"/>
                  </a:lnTo>
                  <a:lnTo>
                    <a:pt x="54539" y="268151"/>
                  </a:lnTo>
                  <a:lnTo>
                    <a:pt x="35836" y="224511"/>
                  </a:lnTo>
                  <a:lnTo>
                    <a:pt x="20887" y="214046"/>
                  </a:lnTo>
                  <a:lnTo>
                    <a:pt x="20348" y="210812"/>
                  </a:lnTo>
                  <a:lnTo>
                    <a:pt x="11363" y="204522"/>
                  </a:lnTo>
                  <a:lnTo>
                    <a:pt x="6817" y="177253"/>
                  </a:lnTo>
                  <a:lnTo>
                    <a:pt x="11363" y="161345"/>
                  </a:lnTo>
                  <a:lnTo>
                    <a:pt x="0" y="129531"/>
                  </a:lnTo>
                  <a:lnTo>
                    <a:pt x="18180" y="129531"/>
                  </a:lnTo>
                  <a:lnTo>
                    <a:pt x="34087" y="113624"/>
                  </a:lnTo>
                  <a:lnTo>
                    <a:pt x="43177" y="90899"/>
                  </a:lnTo>
                  <a:lnTo>
                    <a:pt x="54539" y="86354"/>
                  </a:lnTo>
                  <a:lnTo>
                    <a:pt x="54539" y="74992"/>
                  </a:lnTo>
                  <a:lnTo>
                    <a:pt x="49994" y="63629"/>
                  </a:lnTo>
                  <a:lnTo>
                    <a:pt x="43177" y="54539"/>
                  </a:lnTo>
                  <a:lnTo>
                    <a:pt x="54539" y="47722"/>
                  </a:lnTo>
                  <a:lnTo>
                    <a:pt x="61357" y="27270"/>
                  </a:lnTo>
                  <a:lnTo>
                    <a:pt x="43177" y="4545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8" name="Freeform 444">
              <a:extLst>
                <a:ext uri="{FF2B5EF4-FFF2-40B4-BE49-F238E27FC236}">
                  <a16:creationId xmlns:a16="http://schemas.microsoft.com/office/drawing/2014/main" id="{212A7F62-2183-1C2B-705D-3C06857D05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9653" y="4018687"/>
              <a:ext cx="86395" cy="214171"/>
            </a:xfrm>
            <a:custGeom>
              <a:avLst/>
              <a:gdLst>
                <a:gd name="connsiteX0" fmla="*/ 9307 w 118385"/>
                <a:gd name="connsiteY0" fmla="*/ 0 h 293473"/>
                <a:gd name="connsiteX1" fmla="*/ 47939 w 118385"/>
                <a:gd name="connsiteY1" fmla="*/ 11363 h 293473"/>
                <a:gd name="connsiteX2" fmla="*/ 52484 w 118385"/>
                <a:gd name="connsiteY2" fmla="*/ 22725 h 293473"/>
                <a:gd name="connsiteX3" fmla="*/ 63846 w 118385"/>
                <a:gd name="connsiteY3" fmla="*/ 38632 h 293473"/>
                <a:gd name="connsiteX4" fmla="*/ 75209 w 118385"/>
                <a:gd name="connsiteY4" fmla="*/ 86354 h 293473"/>
                <a:gd name="connsiteX5" fmla="*/ 63846 w 118385"/>
                <a:gd name="connsiteY5" fmla="*/ 120441 h 293473"/>
                <a:gd name="connsiteX6" fmla="*/ 75209 w 118385"/>
                <a:gd name="connsiteY6" fmla="*/ 161345 h 293473"/>
                <a:gd name="connsiteX7" fmla="*/ 91116 w 118385"/>
                <a:gd name="connsiteY7" fmla="*/ 161345 h 293473"/>
                <a:gd name="connsiteX8" fmla="*/ 100206 w 118385"/>
                <a:gd name="connsiteY8" fmla="*/ 179525 h 293473"/>
                <a:gd name="connsiteX9" fmla="*/ 118385 w 118385"/>
                <a:gd name="connsiteY9" fmla="*/ 204522 h 293473"/>
                <a:gd name="connsiteX10" fmla="*/ 118385 w 118385"/>
                <a:gd name="connsiteY10" fmla="*/ 254516 h 293473"/>
                <a:gd name="connsiteX11" fmla="*/ 113623 w 118385"/>
                <a:gd name="connsiteY11" fmla="*/ 255706 h 293473"/>
                <a:gd name="connsiteX12" fmla="*/ 113623 w 118385"/>
                <a:gd name="connsiteY12" fmla="*/ 261659 h 293473"/>
                <a:gd name="connsiteX13" fmla="*/ 98041 w 118385"/>
                <a:gd name="connsiteY13" fmla="*/ 265554 h 293473"/>
                <a:gd name="connsiteX14" fmla="*/ 91116 w 118385"/>
                <a:gd name="connsiteY14" fmla="*/ 286330 h 293473"/>
                <a:gd name="connsiteX15" fmla="*/ 89330 w 118385"/>
                <a:gd name="connsiteY15" fmla="*/ 284545 h 293473"/>
                <a:gd name="connsiteX16" fmla="*/ 86354 w 118385"/>
                <a:gd name="connsiteY16" fmla="*/ 293473 h 293473"/>
                <a:gd name="connsiteX17" fmla="*/ 63629 w 118385"/>
                <a:gd name="connsiteY17" fmla="*/ 270749 h 293473"/>
                <a:gd name="connsiteX18" fmla="*/ 59084 w 118385"/>
                <a:gd name="connsiteY18" fmla="*/ 245752 h 293473"/>
                <a:gd name="connsiteX19" fmla="*/ 70447 w 118385"/>
                <a:gd name="connsiteY19" fmla="*/ 227572 h 293473"/>
                <a:gd name="connsiteX20" fmla="*/ 63629 w 118385"/>
                <a:gd name="connsiteY20" fmla="*/ 211665 h 293473"/>
                <a:gd name="connsiteX21" fmla="*/ 54539 w 118385"/>
                <a:gd name="connsiteY21" fmla="*/ 202575 h 293473"/>
                <a:gd name="connsiteX22" fmla="*/ 43177 w 118385"/>
                <a:gd name="connsiteY22" fmla="*/ 202575 h 293473"/>
                <a:gd name="connsiteX23" fmla="*/ 20452 w 118385"/>
                <a:gd name="connsiteY23" fmla="*/ 186668 h 293473"/>
                <a:gd name="connsiteX24" fmla="*/ 0 w 118385"/>
                <a:gd name="connsiteY24" fmla="*/ 175305 h 293473"/>
                <a:gd name="connsiteX25" fmla="*/ 15907 w 118385"/>
                <a:gd name="connsiteY25" fmla="*/ 143491 h 293473"/>
                <a:gd name="connsiteX26" fmla="*/ 20452 w 118385"/>
                <a:gd name="connsiteY26" fmla="*/ 132129 h 293473"/>
                <a:gd name="connsiteX27" fmla="*/ 15907 w 118385"/>
                <a:gd name="connsiteY27" fmla="*/ 100314 h 293473"/>
                <a:gd name="connsiteX28" fmla="*/ 20452 w 118385"/>
                <a:gd name="connsiteY28" fmla="*/ 66227 h 293473"/>
                <a:gd name="connsiteX29" fmla="*/ 24717 w 118385"/>
                <a:gd name="connsiteY29" fmla="*/ 62816 h 293473"/>
                <a:gd name="connsiteX30" fmla="*/ 25214 w 118385"/>
                <a:gd name="connsiteY30" fmla="*/ 59084 h 293473"/>
                <a:gd name="connsiteX31" fmla="*/ 30773 w 118385"/>
                <a:gd name="connsiteY31" fmla="*/ 54637 h 293473"/>
                <a:gd name="connsiteX32" fmla="*/ 20452 w 118385"/>
                <a:gd name="connsiteY32" fmla="*/ 29868 h 293473"/>
                <a:gd name="connsiteX33" fmla="*/ 4545 w 118385"/>
                <a:gd name="connsiteY33" fmla="*/ 7143 h 293473"/>
                <a:gd name="connsiteX34" fmla="*/ 16838 w 118385"/>
                <a:gd name="connsiteY34" fmla="*/ 10759 h 293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18385" h="293473">
                  <a:moveTo>
                    <a:pt x="9307" y="0"/>
                  </a:moveTo>
                  <a:lnTo>
                    <a:pt x="47939" y="11363"/>
                  </a:lnTo>
                  <a:lnTo>
                    <a:pt x="52484" y="22725"/>
                  </a:lnTo>
                  <a:lnTo>
                    <a:pt x="63846" y="38632"/>
                  </a:lnTo>
                  <a:lnTo>
                    <a:pt x="75209" y="86354"/>
                  </a:lnTo>
                  <a:lnTo>
                    <a:pt x="63846" y="120441"/>
                  </a:lnTo>
                  <a:lnTo>
                    <a:pt x="75209" y="161345"/>
                  </a:lnTo>
                  <a:lnTo>
                    <a:pt x="91116" y="161345"/>
                  </a:lnTo>
                  <a:lnTo>
                    <a:pt x="100206" y="179525"/>
                  </a:lnTo>
                  <a:lnTo>
                    <a:pt x="118385" y="204522"/>
                  </a:lnTo>
                  <a:lnTo>
                    <a:pt x="118385" y="254516"/>
                  </a:lnTo>
                  <a:lnTo>
                    <a:pt x="113623" y="255706"/>
                  </a:lnTo>
                  <a:lnTo>
                    <a:pt x="113623" y="261659"/>
                  </a:lnTo>
                  <a:lnTo>
                    <a:pt x="98041" y="265554"/>
                  </a:lnTo>
                  <a:lnTo>
                    <a:pt x="91116" y="286330"/>
                  </a:lnTo>
                  <a:lnTo>
                    <a:pt x="89330" y="284545"/>
                  </a:lnTo>
                  <a:lnTo>
                    <a:pt x="86354" y="293473"/>
                  </a:lnTo>
                  <a:lnTo>
                    <a:pt x="63629" y="270749"/>
                  </a:lnTo>
                  <a:lnTo>
                    <a:pt x="59084" y="245752"/>
                  </a:lnTo>
                  <a:lnTo>
                    <a:pt x="70447" y="227572"/>
                  </a:lnTo>
                  <a:lnTo>
                    <a:pt x="63629" y="211665"/>
                  </a:lnTo>
                  <a:lnTo>
                    <a:pt x="54539" y="202575"/>
                  </a:lnTo>
                  <a:lnTo>
                    <a:pt x="43177" y="202575"/>
                  </a:lnTo>
                  <a:lnTo>
                    <a:pt x="20452" y="186668"/>
                  </a:lnTo>
                  <a:lnTo>
                    <a:pt x="0" y="175305"/>
                  </a:lnTo>
                  <a:lnTo>
                    <a:pt x="15907" y="143491"/>
                  </a:lnTo>
                  <a:lnTo>
                    <a:pt x="20452" y="132129"/>
                  </a:lnTo>
                  <a:lnTo>
                    <a:pt x="15907" y="100314"/>
                  </a:lnTo>
                  <a:lnTo>
                    <a:pt x="20452" y="66227"/>
                  </a:lnTo>
                  <a:lnTo>
                    <a:pt x="24717" y="62816"/>
                  </a:lnTo>
                  <a:lnTo>
                    <a:pt x="25214" y="59084"/>
                  </a:lnTo>
                  <a:lnTo>
                    <a:pt x="30773" y="54637"/>
                  </a:lnTo>
                  <a:lnTo>
                    <a:pt x="20452" y="29868"/>
                  </a:lnTo>
                  <a:lnTo>
                    <a:pt x="4545" y="7143"/>
                  </a:lnTo>
                  <a:lnTo>
                    <a:pt x="16838" y="10759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9" name="Freeform 443">
              <a:extLst>
                <a:ext uri="{FF2B5EF4-FFF2-40B4-BE49-F238E27FC236}">
                  <a16:creationId xmlns:a16="http://schemas.microsoft.com/office/drawing/2014/main" id="{754E91D7-961B-AD7E-F720-91A8ADF250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8106" y="4053671"/>
              <a:ext cx="292195" cy="471302"/>
            </a:xfrm>
            <a:custGeom>
              <a:avLst/>
              <a:gdLst>
                <a:gd name="connsiteX0" fmla="*/ 379936 w 400388"/>
                <a:gd name="connsiteY0" fmla="*/ 0 h 645815"/>
                <a:gd name="connsiteX1" fmla="*/ 391298 w 400388"/>
                <a:gd name="connsiteY1" fmla="*/ 15907 h 645815"/>
                <a:gd name="connsiteX2" fmla="*/ 384481 w 400388"/>
                <a:gd name="connsiteY2" fmla="*/ 54539 h 645815"/>
                <a:gd name="connsiteX3" fmla="*/ 391298 w 400388"/>
                <a:gd name="connsiteY3" fmla="*/ 86354 h 645815"/>
                <a:gd name="connsiteX4" fmla="*/ 395843 w 400388"/>
                <a:gd name="connsiteY4" fmla="*/ 145438 h 645815"/>
                <a:gd name="connsiteX5" fmla="*/ 400388 w 400388"/>
                <a:gd name="connsiteY5" fmla="*/ 161345 h 645815"/>
                <a:gd name="connsiteX6" fmla="*/ 391298 w 400388"/>
                <a:gd name="connsiteY6" fmla="*/ 188615 h 645815"/>
                <a:gd name="connsiteX7" fmla="*/ 375391 w 400388"/>
                <a:gd name="connsiteY7" fmla="*/ 215884 h 645815"/>
                <a:gd name="connsiteX8" fmla="*/ 352666 w 400388"/>
                <a:gd name="connsiteY8" fmla="*/ 243154 h 645815"/>
                <a:gd name="connsiteX9" fmla="*/ 351616 w 400388"/>
                <a:gd name="connsiteY9" fmla="*/ 243463 h 645815"/>
                <a:gd name="connsiteX10" fmla="*/ 347904 w 400388"/>
                <a:gd name="connsiteY10" fmla="*/ 247917 h 645815"/>
                <a:gd name="connsiteX11" fmla="*/ 346853 w 400388"/>
                <a:gd name="connsiteY11" fmla="*/ 248226 h 645815"/>
                <a:gd name="connsiteX12" fmla="*/ 343142 w 400388"/>
                <a:gd name="connsiteY12" fmla="*/ 252679 h 645815"/>
                <a:gd name="connsiteX13" fmla="*/ 304511 w 400388"/>
                <a:gd name="connsiteY13" fmla="*/ 264041 h 645815"/>
                <a:gd name="connsiteX14" fmla="*/ 268151 w 400388"/>
                <a:gd name="connsiteY14" fmla="*/ 284493 h 645815"/>
                <a:gd name="connsiteX15" fmla="*/ 224974 w 400388"/>
                <a:gd name="connsiteY15" fmla="*/ 323125 h 645815"/>
                <a:gd name="connsiteX16" fmla="*/ 210868 w 400388"/>
                <a:gd name="connsiteY16" fmla="*/ 327156 h 645815"/>
                <a:gd name="connsiteX17" fmla="*/ 191321 w 400388"/>
                <a:gd name="connsiteY17" fmla="*/ 349960 h 645815"/>
                <a:gd name="connsiteX18" fmla="*/ 189923 w 400388"/>
                <a:gd name="connsiteY18" fmla="*/ 350799 h 645815"/>
                <a:gd name="connsiteX19" fmla="*/ 186559 w 400388"/>
                <a:gd name="connsiteY19" fmla="*/ 354723 h 645815"/>
                <a:gd name="connsiteX20" fmla="*/ 185159 w 400388"/>
                <a:gd name="connsiteY20" fmla="*/ 355563 h 645815"/>
                <a:gd name="connsiteX21" fmla="*/ 181797 w 400388"/>
                <a:gd name="connsiteY21" fmla="*/ 359485 h 645815"/>
                <a:gd name="connsiteX22" fmla="*/ 179182 w 400388"/>
                <a:gd name="connsiteY22" fmla="*/ 361054 h 645815"/>
                <a:gd name="connsiteX23" fmla="*/ 175414 w 400388"/>
                <a:gd name="connsiteY23" fmla="*/ 381774 h 645815"/>
                <a:gd name="connsiteX24" fmla="*/ 191321 w 400388"/>
                <a:gd name="connsiteY24" fmla="*/ 415861 h 645815"/>
                <a:gd name="connsiteX25" fmla="*/ 202684 w 400388"/>
                <a:gd name="connsiteY25" fmla="*/ 436313 h 645815"/>
                <a:gd name="connsiteX26" fmla="*/ 202684 w 400388"/>
                <a:gd name="connsiteY26" fmla="*/ 447676 h 645815"/>
                <a:gd name="connsiteX27" fmla="*/ 207229 w 400388"/>
                <a:gd name="connsiteY27" fmla="*/ 447676 h 645815"/>
                <a:gd name="connsiteX28" fmla="*/ 207229 w 400388"/>
                <a:gd name="connsiteY28" fmla="*/ 484035 h 645815"/>
                <a:gd name="connsiteX29" fmla="*/ 202684 w 400388"/>
                <a:gd name="connsiteY29" fmla="*/ 506760 h 645815"/>
                <a:gd name="connsiteX30" fmla="*/ 207229 w 400388"/>
                <a:gd name="connsiteY30" fmla="*/ 511305 h 645815"/>
                <a:gd name="connsiteX31" fmla="*/ 202684 w 400388"/>
                <a:gd name="connsiteY31" fmla="*/ 527212 h 645815"/>
                <a:gd name="connsiteX32" fmla="*/ 197923 w 400388"/>
                <a:gd name="connsiteY32" fmla="*/ 531974 h 645815"/>
                <a:gd name="connsiteX33" fmla="*/ 197922 w 400388"/>
                <a:gd name="connsiteY33" fmla="*/ 531975 h 645815"/>
                <a:gd name="connsiteX34" fmla="*/ 182015 w 400388"/>
                <a:gd name="connsiteY34" fmla="*/ 547882 h 645815"/>
                <a:gd name="connsiteX35" fmla="*/ 182014 w 400388"/>
                <a:gd name="connsiteY35" fmla="*/ 547882 h 645815"/>
                <a:gd name="connsiteX36" fmla="*/ 177253 w 400388"/>
                <a:gd name="connsiteY36" fmla="*/ 552644 h 645815"/>
                <a:gd name="connsiteX37" fmla="*/ 149983 w 400388"/>
                <a:gd name="connsiteY37" fmla="*/ 564007 h 645815"/>
                <a:gd name="connsiteX38" fmla="*/ 106806 w 400388"/>
                <a:gd name="connsiteY38" fmla="*/ 586731 h 645815"/>
                <a:gd name="connsiteX39" fmla="*/ 100423 w 400388"/>
                <a:gd name="connsiteY39" fmla="*/ 593114 h 645815"/>
                <a:gd name="connsiteX40" fmla="*/ 100423 w 400388"/>
                <a:gd name="connsiteY40" fmla="*/ 609021 h 645815"/>
                <a:gd name="connsiteX41" fmla="*/ 111785 w 400388"/>
                <a:gd name="connsiteY41" fmla="*/ 613566 h 645815"/>
                <a:gd name="connsiteX42" fmla="*/ 104968 w 400388"/>
                <a:gd name="connsiteY42" fmla="*/ 636290 h 645815"/>
                <a:gd name="connsiteX43" fmla="*/ 101868 w 400388"/>
                <a:gd name="connsiteY43" fmla="*/ 635515 h 645815"/>
                <a:gd name="connsiteX44" fmla="*/ 100206 w 400388"/>
                <a:gd name="connsiteY44" fmla="*/ 641053 h 645815"/>
                <a:gd name="connsiteX45" fmla="*/ 97105 w 400388"/>
                <a:gd name="connsiteY45" fmla="*/ 640278 h 645815"/>
                <a:gd name="connsiteX46" fmla="*/ 95444 w 400388"/>
                <a:gd name="connsiteY46" fmla="*/ 645815 h 645815"/>
                <a:gd name="connsiteX47" fmla="*/ 68174 w 400388"/>
                <a:gd name="connsiteY47" fmla="*/ 638998 h 645815"/>
                <a:gd name="connsiteX48" fmla="*/ 68174 w 400388"/>
                <a:gd name="connsiteY48" fmla="*/ 623091 h 645815"/>
                <a:gd name="connsiteX49" fmla="*/ 63629 w 400388"/>
                <a:gd name="connsiteY49" fmla="*/ 607183 h 645815"/>
                <a:gd name="connsiteX50" fmla="*/ 59084 w 400388"/>
                <a:gd name="connsiteY50" fmla="*/ 591276 h 645815"/>
                <a:gd name="connsiteX51" fmla="*/ 63629 w 400388"/>
                <a:gd name="connsiteY51" fmla="*/ 548099 h 645815"/>
                <a:gd name="connsiteX52" fmla="*/ 52267 w 400388"/>
                <a:gd name="connsiteY52" fmla="*/ 520830 h 645815"/>
                <a:gd name="connsiteX53" fmla="*/ 36360 w 400388"/>
                <a:gd name="connsiteY53" fmla="*/ 461746 h 645815"/>
                <a:gd name="connsiteX54" fmla="*/ 74992 w 400388"/>
                <a:gd name="connsiteY54" fmla="*/ 418569 h 645815"/>
                <a:gd name="connsiteX55" fmla="*/ 86354 w 400388"/>
                <a:gd name="connsiteY55" fmla="*/ 391299 h 645815"/>
                <a:gd name="connsiteX56" fmla="*/ 90899 w 400388"/>
                <a:gd name="connsiteY56" fmla="*/ 386754 h 645815"/>
                <a:gd name="connsiteX57" fmla="*/ 95444 w 400388"/>
                <a:gd name="connsiteY57" fmla="*/ 366302 h 645815"/>
                <a:gd name="connsiteX58" fmla="*/ 90899 w 400388"/>
                <a:gd name="connsiteY58" fmla="*/ 354940 h 645815"/>
                <a:gd name="connsiteX59" fmla="*/ 90899 w 400388"/>
                <a:gd name="connsiteY59" fmla="*/ 323125 h 645815"/>
                <a:gd name="connsiteX60" fmla="*/ 102261 w 400388"/>
                <a:gd name="connsiteY60" fmla="*/ 300401 h 645815"/>
                <a:gd name="connsiteX61" fmla="*/ 102261 w 400388"/>
                <a:gd name="connsiteY61" fmla="*/ 248134 h 645815"/>
                <a:gd name="connsiteX62" fmla="*/ 79537 w 400388"/>
                <a:gd name="connsiteY62" fmla="*/ 236772 h 645815"/>
                <a:gd name="connsiteX63" fmla="*/ 63629 w 400388"/>
                <a:gd name="connsiteY63" fmla="*/ 229954 h 645815"/>
                <a:gd name="connsiteX64" fmla="*/ 52267 w 400388"/>
                <a:gd name="connsiteY64" fmla="*/ 225409 h 645815"/>
                <a:gd name="connsiteX65" fmla="*/ 36360 w 400388"/>
                <a:gd name="connsiteY65" fmla="*/ 214047 h 645815"/>
                <a:gd name="connsiteX66" fmla="*/ 4545 w 400388"/>
                <a:gd name="connsiteY66" fmla="*/ 214047 h 645815"/>
                <a:gd name="connsiteX67" fmla="*/ 4545 w 400388"/>
                <a:gd name="connsiteY67" fmla="*/ 204957 h 645815"/>
                <a:gd name="connsiteX68" fmla="*/ 0 w 400388"/>
                <a:gd name="connsiteY68" fmla="*/ 177688 h 645815"/>
                <a:gd name="connsiteX69" fmla="*/ 5303 w 400388"/>
                <a:gd name="connsiteY69" fmla="*/ 176173 h 645815"/>
                <a:gd name="connsiteX70" fmla="*/ 4762 w 400388"/>
                <a:gd name="connsiteY70" fmla="*/ 172926 h 645815"/>
                <a:gd name="connsiteX71" fmla="*/ 4762 w 400388"/>
                <a:gd name="connsiteY71" fmla="*/ 172926 h 645815"/>
                <a:gd name="connsiteX72" fmla="*/ 4762 w 400388"/>
                <a:gd name="connsiteY72" fmla="*/ 172925 h 645815"/>
                <a:gd name="connsiteX73" fmla="*/ 10065 w 400388"/>
                <a:gd name="connsiteY73" fmla="*/ 171410 h 645815"/>
                <a:gd name="connsiteX74" fmla="*/ 9524 w 400388"/>
                <a:gd name="connsiteY74" fmla="*/ 168163 h 645815"/>
                <a:gd name="connsiteX75" fmla="*/ 120875 w 400388"/>
                <a:gd name="connsiteY75" fmla="*/ 136348 h 645815"/>
                <a:gd name="connsiteX76" fmla="*/ 143600 w 400388"/>
                <a:gd name="connsiteY76" fmla="*/ 152255 h 645815"/>
                <a:gd name="connsiteX77" fmla="*/ 154962 w 400388"/>
                <a:gd name="connsiteY77" fmla="*/ 152255 h 645815"/>
                <a:gd name="connsiteX78" fmla="*/ 170869 w 400388"/>
                <a:gd name="connsiteY78" fmla="*/ 156800 h 645815"/>
                <a:gd name="connsiteX79" fmla="*/ 170869 w 400388"/>
                <a:gd name="connsiteY79" fmla="*/ 172708 h 645815"/>
                <a:gd name="connsiteX80" fmla="*/ 159507 w 400388"/>
                <a:gd name="connsiteY80" fmla="*/ 195432 h 645815"/>
                <a:gd name="connsiteX81" fmla="*/ 164052 w 400388"/>
                <a:gd name="connsiteY81" fmla="*/ 215884 h 645815"/>
                <a:gd name="connsiteX82" fmla="*/ 182242 w 400388"/>
                <a:gd name="connsiteY82" fmla="*/ 237712 h 645815"/>
                <a:gd name="connsiteX83" fmla="*/ 186342 w 400388"/>
                <a:gd name="connsiteY83" fmla="*/ 225409 h 645815"/>
                <a:gd name="connsiteX84" fmla="*/ 189743 w 400388"/>
                <a:gd name="connsiteY84" fmla="*/ 224729 h 645815"/>
                <a:gd name="connsiteX85" fmla="*/ 191104 w 400388"/>
                <a:gd name="connsiteY85" fmla="*/ 220646 h 645815"/>
                <a:gd name="connsiteX86" fmla="*/ 194506 w 400388"/>
                <a:gd name="connsiteY86" fmla="*/ 219966 h 645815"/>
                <a:gd name="connsiteX87" fmla="*/ 195866 w 400388"/>
                <a:gd name="connsiteY87" fmla="*/ 215884 h 645815"/>
                <a:gd name="connsiteX88" fmla="*/ 208443 w 400388"/>
                <a:gd name="connsiteY88" fmla="*/ 213369 h 645815"/>
                <a:gd name="connsiteX89" fmla="*/ 204522 w 400388"/>
                <a:gd name="connsiteY89" fmla="*/ 166325 h 645815"/>
                <a:gd name="connsiteX90" fmla="*/ 186342 w 400388"/>
                <a:gd name="connsiteY90" fmla="*/ 139056 h 645815"/>
                <a:gd name="connsiteX91" fmla="*/ 177253 w 400388"/>
                <a:gd name="connsiteY91" fmla="*/ 127693 h 645815"/>
                <a:gd name="connsiteX92" fmla="*/ 161345 w 400388"/>
                <a:gd name="connsiteY92" fmla="*/ 127693 h 645815"/>
                <a:gd name="connsiteX93" fmla="*/ 149983 w 400388"/>
                <a:gd name="connsiteY93" fmla="*/ 79972 h 645815"/>
                <a:gd name="connsiteX94" fmla="*/ 161345 w 400388"/>
                <a:gd name="connsiteY94" fmla="*/ 52702 h 645815"/>
                <a:gd name="connsiteX95" fmla="*/ 164123 w 400388"/>
                <a:gd name="connsiteY95" fmla="*/ 52702 h 645815"/>
                <a:gd name="connsiteX96" fmla="*/ 166107 w 400388"/>
                <a:gd name="connsiteY96" fmla="*/ 47939 h 645815"/>
                <a:gd name="connsiteX97" fmla="*/ 168885 w 400388"/>
                <a:gd name="connsiteY97" fmla="*/ 47939 h 645815"/>
                <a:gd name="connsiteX98" fmla="*/ 170869 w 400388"/>
                <a:gd name="connsiteY98" fmla="*/ 43177 h 645815"/>
                <a:gd name="connsiteX99" fmla="*/ 195866 w 400388"/>
                <a:gd name="connsiteY99" fmla="*/ 43177 h 645815"/>
                <a:gd name="connsiteX100" fmla="*/ 239043 w 400388"/>
                <a:gd name="connsiteY100" fmla="*/ 49994 h 645815"/>
                <a:gd name="connsiteX101" fmla="*/ 250406 w 400388"/>
                <a:gd name="connsiteY101" fmla="*/ 43177 h 645815"/>
                <a:gd name="connsiteX102" fmla="*/ 277675 w 400388"/>
                <a:gd name="connsiteY102" fmla="*/ 43177 h 645815"/>
                <a:gd name="connsiteX103" fmla="*/ 293582 w 400388"/>
                <a:gd name="connsiteY103" fmla="*/ 34087 h 645815"/>
                <a:gd name="connsiteX104" fmla="*/ 314035 w 400388"/>
                <a:gd name="connsiteY104" fmla="*/ 34087 h 645815"/>
                <a:gd name="connsiteX105" fmla="*/ 352666 w 400388"/>
                <a:gd name="connsiteY105" fmla="*/ 22725 h 645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400388" h="645815">
                  <a:moveTo>
                    <a:pt x="379936" y="0"/>
                  </a:moveTo>
                  <a:lnTo>
                    <a:pt x="391298" y="15907"/>
                  </a:lnTo>
                  <a:lnTo>
                    <a:pt x="384481" y="54539"/>
                  </a:lnTo>
                  <a:lnTo>
                    <a:pt x="391298" y="86354"/>
                  </a:lnTo>
                  <a:lnTo>
                    <a:pt x="395843" y="145438"/>
                  </a:lnTo>
                  <a:lnTo>
                    <a:pt x="400388" y="161345"/>
                  </a:lnTo>
                  <a:lnTo>
                    <a:pt x="391298" y="188615"/>
                  </a:lnTo>
                  <a:lnTo>
                    <a:pt x="375391" y="215884"/>
                  </a:lnTo>
                  <a:lnTo>
                    <a:pt x="352666" y="243154"/>
                  </a:lnTo>
                  <a:lnTo>
                    <a:pt x="351616" y="243463"/>
                  </a:lnTo>
                  <a:lnTo>
                    <a:pt x="347904" y="247917"/>
                  </a:lnTo>
                  <a:lnTo>
                    <a:pt x="346853" y="248226"/>
                  </a:lnTo>
                  <a:lnTo>
                    <a:pt x="343142" y="252679"/>
                  </a:lnTo>
                  <a:lnTo>
                    <a:pt x="304511" y="264041"/>
                  </a:lnTo>
                  <a:lnTo>
                    <a:pt x="268151" y="284493"/>
                  </a:lnTo>
                  <a:lnTo>
                    <a:pt x="224974" y="323125"/>
                  </a:lnTo>
                  <a:lnTo>
                    <a:pt x="210868" y="327156"/>
                  </a:lnTo>
                  <a:lnTo>
                    <a:pt x="191321" y="349960"/>
                  </a:lnTo>
                  <a:lnTo>
                    <a:pt x="189923" y="350799"/>
                  </a:lnTo>
                  <a:lnTo>
                    <a:pt x="186559" y="354723"/>
                  </a:lnTo>
                  <a:lnTo>
                    <a:pt x="185159" y="355563"/>
                  </a:lnTo>
                  <a:lnTo>
                    <a:pt x="181797" y="359485"/>
                  </a:lnTo>
                  <a:lnTo>
                    <a:pt x="179182" y="361054"/>
                  </a:lnTo>
                  <a:lnTo>
                    <a:pt x="175414" y="381774"/>
                  </a:lnTo>
                  <a:lnTo>
                    <a:pt x="191321" y="415861"/>
                  </a:lnTo>
                  <a:lnTo>
                    <a:pt x="202684" y="436313"/>
                  </a:lnTo>
                  <a:lnTo>
                    <a:pt x="202684" y="447676"/>
                  </a:lnTo>
                  <a:lnTo>
                    <a:pt x="207229" y="447676"/>
                  </a:lnTo>
                  <a:lnTo>
                    <a:pt x="207229" y="484035"/>
                  </a:lnTo>
                  <a:lnTo>
                    <a:pt x="202684" y="506760"/>
                  </a:lnTo>
                  <a:lnTo>
                    <a:pt x="207229" y="511305"/>
                  </a:lnTo>
                  <a:lnTo>
                    <a:pt x="202684" y="527212"/>
                  </a:lnTo>
                  <a:lnTo>
                    <a:pt x="197923" y="531974"/>
                  </a:lnTo>
                  <a:lnTo>
                    <a:pt x="197922" y="531975"/>
                  </a:lnTo>
                  <a:lnTo>
                    <a:pt x="182015" y="547882"/>
                  </a:lnTo>
                  <a:lnTo>
                    <a:pt x="182014" y="547882"/>
                  </a:lnTo>
                  <a:lnTo>
                    <a:pt x="177253" y="552644"/>
                  </a:lnTo>
                  <a:lnTo>
                    <a:pt x="149983" y="564007"/>
                  </a:lnTo>
                  <a:lnTo>
                    <a:pt x="106806" y="586731"/>
                  </a:lnTo>
                  <a:lnTo>
                    <a:pt x="100423" y="593114"/>
                  </a:lnTo>
                  <a:lnTo>
                    <a:pt x="100423" y="609021"/>
                  </a:lnTo>
                  <a:lnTo>
                    <a:pt x="111785" y="613566"/>
                  </a:lnTo>
                  <a:lnTo>
                    <a:pt x="104968" y="636290"/>
                  </a:lnTo>
                  <a:lnTo>
                    <a:pt x="101868" y="635515"/>
                  </a:lnTo>
                  <a:lnTo>
                    <a:pt x="100206" y="641053"/>
                  </a:lnTo>
                  <a:lnTo>
                    <a:pt x="97105" y="640278"/>
                  </a:lnTo>
                  <a:lnTo>
                    <a:pt x="95444" y="645815"/>
                  </a:lnTo>
                  <a:lnTo>
                    <a:pt x="68174" y="638998"/>
                  </a:lnTo>
                  <a:lnTo>
                    <a:pt x="68174" y="623091"/>
                  </a:lnTo>
                  <a:lnTo>
                    <a:pt x="63629" y="607183"/>
                  </a:lnTo>
                  <a:lnTo>
                    <a:pt x="59084" y="591276"/>
                  </a:lnTo>
                  <a:lnTo>
                    <a:pt x="63629" y="548099"/>
                  </a:lnTo>
                  <a:lnTo>
                    <a:pt x="52267" y="520830"/>
                  </a:lnTo>
                  <a:lnTo>
                    <a:pt x="36360" y="461746"/>
                  </a:lnTo>
                  <a:lnTo>
                    <a:pt x="74992" y="418569"/>
                  </a:lnTo>
                  <a:lnTo>
                    <a:pt x="86354" y="391299"/>
                  </a:lnTo>
                  <a:lnTo>
                    <a:pt x="90899" y="386754"/>
                  </a:lnTo>
                  <a:lnTo>
                    <a:pt x="95444" y="366302"/>
                  </a:lnTo>
                  <a:lnTo>
                    <a:pt x="90899" y="354940"/>
                  </a:lnTo>
                  <a:lnTo>
                    <a:pt x="90899" y="323125"/>
                  </a:lnTo>
                  <a:lnTo>
                    <a:pt x="102261" y="300401"/>
                  </a:lnTo>
                  <a:lnTo>
                    <a:pt x="102261" y="248134"/>
                  </a:lnTo>
                  <a:lnTo>
                    <a:pt x="79537" y="236772"/>
                  </a:lnTo>
                  <a:lnTo>
                    <a:pt x="63629" y="229954"/>
                  </a:lnTo>
                  <a:lnTo>
                    <a:pt x="52267" y="225409"/>
                  </a:lnTo>
                  <a:lnTo>
                    <a:pt x="36360" y="214047"/>
                  </a:lnTo>
                  <a:lnTo>
                    <a:pt x="4545" y="214047"/>
                  </a:lnTo>
                  <a:lnTo>
                    <a:pt x="4545" y="204957"/>
                  </a:lnTo>
                  <a:lnTo>
                    <a:pt x="0" y="177688"/>
                  </a:lnTo>
                  <a:lnTo>
                    <a:pt x="5303" y="176173"/>
                  </a:lnTo>
                  <a:lnTo>
                    <a:pt x="4762" y="172926"/>
                  </a:lnTo>
                  <a:lnTo>
                    <a:pt x="4762" y="172926"/>
                  </a:lnTo>
                  <a:lnTo>
                    <a:pt x="4762" y="172925"/>
                  </a:lnTo>
                  <a:lnTo>
                    <a:pt x="10065" y="171410"/>
                  </a:lnTo>
                  <a:lnTo>
                    <a:pt x="9524" y="168163"/>
                  </a:lnTo>
                  <a:lnTo>
                    <a:pt x="120875" y="136348"/>
                  </a:lnTo>
                  <a:lnTo>
                    <a:pt x="143600" y="152255"/>
                  </a:lnTo>
                  <a:lnTo>
                    <a:pt x="154962" y="152255"/>
                  </a:lnTo>
                  <a:lnTo>
                    <a:pt x="170869" y="156800"/>
                  </a:lnTo>
                  <a:lnTo>
                    <a:pt x="170869" y="172708"/>
                  </a:lnTo>
                  <a:lnTo>
                    <a:pt x="159507" y="195432"/>
                  </a:lnTo>
                  <a:lnTo>
                    <a:pt x="164052" y="215884"/>
                  </a:lnTo>
                  <a:lnTo>
                    <a:pt x="182242" y="237712"/>
                  </a:lnTo>
                  <a:lnTo>
                    <a:pt x="186342" y="225409"/>
                  </a:lnTo>
                  <a:lnTo>
                    <a:pt x="189743" y="224729"/>
                  </a:lnTo>
                  <a:lnTo>
                    <a:pt x="191104" y="220646"/>
                  </a:lnTo>
                  <a:lnTo>
                    <a:pt x="194506" y="219966"/>
                  </a:lnTo>
                  <a:lnTo>
                    <a:pt x="195866" y="215884"/>
                  </a:lnTo>
                  <a:lnTo>
                    <a:pt x="208443" y="213369"/>
                  </a:lnTo>
                  <a:lnTo>
                    <a:pt x="204522" y="166325"/>
                  </a:lnTo>
                  <a:lnTo>
                    <a:pt x="186342" y="139056"/>
                  </a:lnTo>
                  <a:lnTo>
                    <a:pt x="177253" y="127693"/>
                  </a:lnTo>
                  <a:lnTo>
                    <a:pt x="161345" y="127693"/>
                  </a:lnTo>
                  <a:lnTo>
                    <a:pt x="149983" y="79972"/>
                  </a:lnTo>
                  <a:lnTo>
                    <a:pt x="161345" y="52702"/>
                  </a:lnTo>
                  <a:lnTo>
                    <a:pt x="164123" y="52702"/>
                  </a:lnTo>
                  <a:lnTo>
                    <a:pt x="166107" y="47939"/>
                  </a:lnTo>
                  <a:lnTo>
                    <a:pt x="168885" y="47939"/>
                  </a:lnTo>
                  <a:lnTo>
                    <a:pt x="170869" y="43177"/>
                  </a:lnTo>
                  <a:lnTo>
                    <a:pt x="195866" y="43177"/>
                  </a:lnTo>
                  <a:lnTo>
                    <a:pt x="239043" y="49994"/>
                  </a:lnTo>
                  <a:lnTo>
                    <a:pt x="250406" y="43177"/>
                  </a:lnTo>
                  <a:lnTo>
                    <a:pt x="277675" y="43177"/>
                  </a:lnTo>
                  <a:lnTo>
                    <a:pt x="293582" y="34087"/>
                  </a:lnTo>
                  <a:lnTo>
                    <a:pt x="314035" y="34087"/>
                  </a:lnTo>
                  <a:lnTo>
                    <a:pt x="352666" y="22725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0" name="Freeform 439">
              <a:extLst>
                <a:ext uri="{FF2B5EF4-FFF2-40B4-BE49-F238E27FC236}">
                  <a16:creationId xmlns:a16="http://schemas.microsoft.com/office/drawing/2014/main" id="{C9528809-1D27-1BB7-E3FD-5CF37818EA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0071" y="3839818"/>
              <a:ext cx="48173" cy="75141"/>
            </a:xfrm>
            <a:custGeom>
              <a:avLst/>
              <a:gdLst>
                <a:gd name="connsiteX0" fmla="*/ 38741 w 66010"/>
                <a:gd name="connsiteY0" fmla="*/ 0 h 102964"/>
                <a:gd name="connsiteX1" fmla="*/ 54648 w 66010"/>
                <a:gd name="connsiteY1" fmla="*/ 6818 h 102964"/>
                <a:gd name="connsiteX2" fmla="*/ 61465 w 66010"/>
                <a:gd name="connsiteY2" fmla="*/ 15908 h 102964"/>
                <a:gd name="connsiteX3" fmla="*/ 66010 w 66010"/>
                <a:gd name="connsiteY3" fmla="*/ 27270 h 102964"/>
                <a:gd name="connsiteX4" fmla="*/ 66010 w 66010"/>
                <a:gd name="connsiteY4" fmla="*/ 38632 h 102964"/>
                <a:gd name="connsiteX5" fmla="*/ 63629 w 66010"/>
                <a:gd name="connsiteY5" fmla="*/ 39585 h 102964"/>
                <a:gd name="connsiteX6" fmla="*/ 63629 w 66010"/>
                <a:gd name="connsiteY6" fmla="*/ 49878 h 102964"/>
                <a:gd name="connsiteX7" fmla="*/ 52267 w 66010"/>
                <a:gd name="connsiteY7" fmla="*/ 55466 h 102964"/>
                <a:gd name="connsiteX8" fmla="*/ 43177 w 66010"/>
                <a:gd name="connsiteY8" fmla="*/ 83406 h 102964"/>
                <a:gd name="connsiteX9" fmla="*/ 27270 w 66010"/>
                <a:gd name="connsiteY9" fmla="*/ 94582 h 102964"/>
                <a:gd name="connsiteX10" fmla="*/ 9090 w 66010"/>
                <a:gd name="connsiteY10" fmla="*/ 102964 h 102964"/>
                <a:gd name="connsiteX11" fmla="*/ 9090 w 66010"/>
                <a:gd name="connsiteY11" fmla="*/ 49878 h 102964"/>
                <a:gd name="connsiteX12" fmla="*/ 0 w 66010"/>
                <a:gd name="connsiteY12" fmla="*/ 30320 h 102964"/>
                <a:gd name="connsiteX13" fmla="*/ 6722 w 66010"/>
                <a:gd name="connsiteY13" fmla="*/ 30320 h 102964"/>
                <a:gd name="connsiteX14" fmla="*/ 2381 w 66010"/>
                <a:gd name="connsiteY14" fmla="*/ 22725 h 102964"/>
                <a:gd name="connsiteX15" fmla="*/ 22833 w 66010"/>
                <a:gd name="connsiteY15" fmla="*/ 22725 h 102964"/>
                <a:gd name="connsiteX16" fmla="*/ 33245 w 66010"/>
                <a:gd name="connsiteY16" fmla="*/ 7852 h 102964"/>
                <a:gd name="connsiteX17" fmla="*/ 36360 w 66010"/>
                <a:gd name="connsiteY17" fmla="*/ 2380 h 102964"/>
                <a:gd name="connsiteX18" fmla="*/ 36882 w 66010"/>
                <a:gd name="connsiteY18" fmla="*/ 2655 h 102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010" h="102964">
                  <a:moveTo>
                    <a:pt x="38741" y="0"/>
                  </a:moveTo>
                  <a:lnTo>
                    <a:pt x="54648" y="6818"/>
                  </a:lnTo>
                  <a:lnTo>
                    <a:pt x="61465" y="15908"/>
                  </a:lnTo>
                  <a:lnTo>
                    <a:pt x="66010" y="27270"/>
                  </a:lnTo>
                  <a:lnTo>
                    <a:pt x="66010" y="38632"/>
                  </a:lnTo>
                  <a:lnTo>
                    <a:pt x="63629" y="39585"/>
                  </a:lnTo>
                  <a:lnTo>
                    <a:pt x="63629" y="49878"/>
                  </a:lnTo>
                  <a:lnTo>
                    <a:pt x="52267" y="55466"/>
                  </a:lnTo>
                  <a:lnTo>
                    <a:pt x="43177" y="83406"/>
                  </a:lnTo>
                  <a:lnTo>
                    <a:pt x="27270" y="94582"/>
                  </a:lnTo>
                  <a:lnTo>
                    <a:pt x="9090" y="102964"/>
                  </a:lnTo>
                  <a:lnTo>
                    <a:pt x="9090" y="49878"/>
                  </a:lnTo>
                  <a:lnTo>
                    <a:pt x="0" y="30320"/>
                  </a:lnTo>
                  <a:lnTo>
                    <a:pt x="6722" y="30320"/>
                  </a:lnTo>
                  <a:lnTo>
                    <a:pt x="2381" y="22725"/>
                  </a:lnTo>
                  <a:lnTo>
                    <a:pt x="22833" y="22725"/>
                  </a:lnTo>
                  <a:lnTo>
                    <a:pt x="33245" y="7852"/>
                  </a:lnTo>
                  <a:lnTo>
                    <a:pt x="36360" y="2380"/>
                  </a:lnTo>
                  <a:lnTo>
                    <a:pt x="36882" y="2655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1" name="Freeform 438">
              <a:extLst>
                <a:ext uri="{FF2B5EF4-FFF2-40B4-BE49-F238E27FC236}">
                  <a16:creationId xmlns:a16="http://schemas.microsoft.com/office/drawing/2014/main" id="{AAA8D818-3121-160A-349C-74D2B04BB2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7698" y="3998944"/>
              <a:ext cx="316913" cy="268898"/>
            </a:xfrm>
            <a:custGeom>
              <a:avLst/>
              <a:gdLst>
                <a:gd name="connsiteX0" fmla="*/ 316090 w 434258"/>
                <a:gd name="connsiteY0" fmla="*/ 0 h 368465"/>
                <a:gd name="connsiteX1" fmla="*/ 331997 w 434258"/>
                <a:gd name="connsiteY1" fmla="*/ 0 h 368465"/>
                <a:gd name="connsiteX2" fmla="*/ 347905 w 434258"/>
                <a:gd name="connsiteY2" fmla="*/ 11363 h 368465"/>
                <a:gd name="connsiteX3" fmla="*/ 359267 w 434258"/>
                <a:gd name="connsiteY3" fmla="*/ 15908 h 368465"/>
                <a:gd name="connsiteX4" fmla="*/ 386536 w 434258"/>
                <a:gd name="connsiteY4" fmla="*/ 27270 h 368465"/>
                <a:gd name="connsiteX5" fmla="*/ 406989 w 434258"/>
                <a:gd name="connsiteY5" fmla="*/ 31815 h 368465"/>
                <a:gd name="connsiteX6" fmla="*/ 422896 w 434258"/>
                <a:gd name="connsiteY6" fmla="*/ 54539 h 368465"/>
                <a:gd name="connsiteX7" fmla="*/ 434258 w 434258"/>
                <a:gd name="connsiteY7" fmla="*/ 81809 h 368465"/>
                <a:gd name="connsiteX8" fmla="*/ 428454 w 434258"/>
                <a:gd name="connsiteY8" fmla="*/ 86452 h 368465"/>
                <a:gd name="connsiteX9" fmla="*/ 429496 w 434258"/>
                <a:gd name="connsiteY9" fmla="*/ 88952 h 368465"/>
                <a:gd name="connsiteX10" fmla="*/ 422398 w 434258"/>
                <a:gd name="connsiteY10" fmla="*/ 94630 h 368465"/>
                <a:gd name="connsiteX11" fmla="*/ 418351 w 434258"/>
                <a:gd name="connsiteY11" fmla="*/ 124986 h 368465"/>
                <a:gd name="connsiteX12" fmla="*/ 422896 w 434258"/>
                <a:gd name="connsiteY12" fmla="*/ 156800 h 368465"/>
                <a:gd name="connsiteX13" fmla="*/ 417989 w 434258"/>
                <a:gd name="connsiteY13" fmla="*/ 162933 h 368465"/>
                <a:gd name="connsiteX14" fmla="*/ 418134 w 434258"/>
                <a:gd name="connsiteY14" fmla="*/ 163943 h 368465"/>
                <a:gd name="connsiteX15" fmla="*/ 413038 w 434258"/>
                <a:gd name="connsiteY15" fmla="*/ 170313 h 368465"/>
                <a:gd name="connsiteX16" fmla="*/ 402444 w 434258"/>
                <a:gd name="connsiteY16" fmla="*/ 199977 h 368465"/>
                <a:gd name="connsiteX17" fmla="*/ 422896 w 434258"/>
                <a:gd name="connsiteY17" fmla="*/ 211340 h 368465"/>
                <a:gd name="connsiteX18" fmla="*/ 411260 w 434258"/>
                <a:gd name="connsiteY18" fmla="*/ 214664 h 368465"/>
                <a:gd name="connsiteX19" fmla="*/ 418134 w 434258"/>
                <a:gd name="connsiteY19" fmla="*/ 218483 h 368465"/>
                <a:gd name="connsiteX20" fmla="*/ 312465 w 434258"/>
                <a:gd name="connsiteY20" fmla="*/ 248674 h 368465"/>
                <a:gd name="connsiteX21" fmla="*/ 316090 w 434258"/>
                <a:gd name="connsiteY21" fmla="*/ 270424 h 368465"/>
                <a:gd name="connsiteX22" fmla="*/ 310276 w 434258"/>
                <a:gd name="connsiteY22" fmla="*/ 271254 h 368465"/>
                <a:gd name="connsiteX23" fmla="*/ 311328 w 434258"/>
                <a:gd name="connsiteY23" fmla="*/ 277567 h 368465"/>
                <a:gd name="connsiteX24" fmla="*/ 279514 w 434258"/>
                <a:gd name="connsiteY24" fmla="*/ 282112 h 368465"/>
                <a:gd name="connsiteX25" fmla="*/ 264797 w 434258"/>
                <a:gd name="connsiteY25" fmla="*/ 296828 h 368465"/>
                <a:gd name="connsiteX26" fmla="*/ 261551 w 434258"/>
                <a:gd name="connsiteY26" fmla="*/ 302238 h 368465"/>
                <a:gd name="connsiteX27" fmla="*/ 260976 w 434258"/>
                <a:gd name="connsiteY27" fmla="*/ 302402 h 368465"/>
                <a:gd name="connsiteX28" fmla="*/ 256789 w 434258"/>
                <a:gd name="connsiteY28" fmla="*/ 309381 h 368465"/>
                <a:gd name="connsiteX29" fmla="*/ 240882 w 434258"/>
                <a:gd name="connsiteY29" fmla="*/ 313926 h 368465"/>
                <a:gd name="connsiteX30" fmla="*/ 209067 w 434258"/>
                <a:gd name="connsiteY30" fmla="*/ 345741 h 368465"/>
                <a:gd name="connsiteX31" fmla="*/ 193160 w 434258"/>
                <a:gd name="connsiteY31" fmla="*/ 368465 h 368465"/>
                <a:gd name="connsiteX32" fmla="*/ 177253 w 434258"/>
                <a:gd name="connsiteY32" fmla="*/ 368465 h 368465"/>
                <a:gd name="connsiteX33" fmla="*/ 165890 w 434258"/>
                <a:gd name="connsiteY33" fmla="*/ 368465 h 368465"/>
                <a:gd name="connsiteX34" fmla="*/ 122713 w 434258"/>
                <a:gd name="connsiteY34" fmla="*/ 361648 h 368465"/>
                <a:gd name="connsiteX35" fmla="*/ 118168 w 434258"/>
                <a:gd name="connsiteY35" fmla="*/ 357103 h 368465"/>
                <a:gd name="connsiteX36" fmla="*/ 102261 w 434258"/>
                <a:gd name="connsiteY36" fmla="*/ 345741 h 368465"/>
                <a:gd name="connsiteX37" fmla="*/ 79537 w 434258"/>
                <a:gd name="connsiteY37" fmla="*/ 345741 h 368465"/>
                <a:gd name="connsiteX38" fmla="*/ 47722 w 434258"/>
                <a:gd name="connsiteY38" fmla="*/ 352558 h 368465"/>
                <a:gd name="connsiteX39" fmla="*/ 27270 w 434258"/>
                <a:gd name="connsiteY39" fmla="*/ 329833 h 368465"/>
                <a:gd name="connsiteX40" fmla="*/ 0 w 434258"/>
                <a:gd name="connsiteY40" fmla="*/ 298019 h 368465"/>
                <a:gd name="connsiteX41" fmla="*/ 4545 w 434258"/>
                <a:gd name="connsiteY41" fmla="*/ 179851 h 368465"/>
                <a:gd name="connsiteX42" fmla="*/ 9033 w 434258"/>
                <a:gd name="connsiteY42" fmla="*/ 179851 h 368465"/>
                <a:gd name="connsiteX43" fmla="*/ 9307 w 434258"/>
                <a:gd name="connsiteY43" fmla="*/ 172708 h 368465"/>
                <a:gd name="connsiteX44" fmla="*/ 79537 w 434258"/>
                <a:gd name="connsiteY44" fmla="*/ 172708 h 368465"/>
                <a:gd name="connsiteX45" fmla="*/ 79537 w 434258"/>
                <a:gd name="connsiteY45" fmla="*/ 168488 h 368465"/>
                <a:gd name="connsiteX46" fmla="*/ 86354 w 434258"/>
                <a:gd name="connsiteY46" fmla="*/ 152581 h 368465"/>
                <a:gd name="connsiteX47" fmla="*/ 74992 w 434258"/>
                <a:gd name="connsiteY47" fmla="*/ 132129 h 368465"/>
                <a:gd name="connsiteX48" fmla="*/ 79537 w 434258"/>
                <a:gd name="connsiteY48" fmla="*/ 116222 h 368465"/>
                <a:gd name="connsiteX49" fmla="*/ 74992 w 434258"/>
                <a:gd name="connsiteY49" fmla="*/ 104859 h 368465"/>
                <a:gd name="connsiteX50" fmla="*/ 82611 w 434258"/>
                <a:gd name="connsiteY50" fmla="*/ 104859 h 368465"/>
                <a:gd name="connsiteX51" fmla="*/ 79754 w 434258"/>
                <a:gd name="connsiteY51" fmla="*/ 97716 h 368465"/>
                <a:gd name="connsiteX52" fmla="*/ 95661 w 434258"/>
                <a:gd name="connsiteY52" fmla="*/ 97716 h 368465"/>
                <a:gd name="connsiteX53" fmla="*/ 95661 w 434258"/>
                <a:gd name="connsiteY53" fmla="*/ 113624 h 368465"/>
                <a:gd name="connsiteX54" fmla="*/ 111568 w 434258"/>
                <a:gd name="connsiteY54" fmla="*/ 109079 h 368465"/>
                <a:gd name="connsiteX55" fmla="*/ 138838 w 434258"/>
                <a:gd name="connsiteY55" fmla="*/ 113624 h 368465"/>
                <a:gd name="connsiteX56" fmla="*/ 150200 w 434258"/>
                <a:gd name="connsiteY56" fmla="*/ 129531 h 368465"/>
                <a:gd name="connsiteX57" fmla="*/ 177470 w 434258"/>
                <a:gd name="connsiteY57" fmla="*/ 134076 h 368465"/>
                <a:gd name="connsiteX58" fmla="*/ 202467 w 434258"/>
                <a:gd name="connsiteY58" fmla="*/ 124986 h 368465"/>
                <a:gd name="connsiteX59" fmla="*/ 209284 w 434258"/>
                <a:gd name="connsiteY59" fmla="*/ 140893 h 368465"/>
                <a:gd name="connsiteX60" fmla="*/ 236554 w 434258"/>
                <a:gd name="connsiteY60" fmla="*/ 145438 h 368465"/>
                <a:gd name="connsiteX61" fmla="*/ 252461 w 434258"/>
                <a:gd name="connsiteY61" fmla="*/ 161345 h 368465"/>
                <a:gd name="connsiteX62" fmla="*/ 268368 w 434258"/>
                <a:gd name="connsiteY62" fmla="*/ 184070 h 368465"/>
                <a:gd name="connsiteX63" fmla="*/ 289615 w 434258"/>
                <a:gd name="connsiteY63" fmla="*/ 184070 h 368465"/>
                <a:gd name="connsiteX64" fmla="*/ 284058 w 434258"/>
                <a:gd name="connsiteY64" fmla="*/ 152581 h 368465"/>
                <a:gd name="connsiteX65" fmla="*/ 272696 w 434258"/>
                <a:gd name="connsiteY65" fmla="*/ 159398 h 368465"/>
                <a:gd name="connsiteX66" fmla="*/ 252244 w 434258"/>
                <a:gd name="connsiteY66" fmla="*/ 141219 h 368465"/>
                <a:gd name="connsiteX67" fmla="*/ 240882 w 434258"/>
                <a:gd name="connsiteY67" fmla="*/ 136674 h 368465"/>
                <a:gd name="connsiteX68" fmla="*/ 247699 w 434258"/>
                <a:gd name="connsiteY68" fmla="*/ 98042 h 368465"/>
                <a:gd name="connsiteX69" fmla="*/ 252244 w 434258"/>
                <a:gd name="connsiteY69" fmla="*/ 57137 h 368465"/>
                <a:gd name="connsiteX70" fmla="*/ 240882 w 434258"/>
                <a:gd name="connsiteY70" fmla="*/ 38958 h 368465"/>
                <a:gd name="connsiteX71" fmla="*/ 252244 w 434258"/>
                <a:gd name="connsiteY71" fmla="*/ 18506 h 368465"/>
                <a:gd name="connsiteX72" fmla="*/ 253264 w 434258"/>
                <a:gd name="connsiteY72" fmla="*/ 18098 h 368465"/>
                <a:gd name="connsiteX73" fmla="*/ 257006 w 434258"/>
                <a:gd name="connsiteY73" fmla="*/ 11363 h 368465"/>
                <a:gd name="connsiteX74" fmla="*/ 268368 w 434258"/>
                <a:gd name="connsiteY74" fmla="*/ 6818 h 368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434258" h="368465">
                  <a:moveTo>
                    <a:pt x="316090" y="0"/>
                  </a:moveTo>
                  <a:lnTo>
                    <a:pt x="331997" y="0"/>
                  </a:lnTo>
                  <a:lnTo>
                    <a:pt x="347905" y="11363"/>
                  </a:lnTo>
                  <a:lnTo>
                    <a:pt x="359267" y="15908"/>
                  </a:lnTo>
                  <a:lnTo>
                    <a:pt x="386536" y="27270"/>
                  </a:lnTo>
                  <a:lnTo>
                    <a:pt x="406989" y="31815"/>
                  </a:lnTo>
                  <a:lnTo>
                    <a:pt x="422896" y="54539"/>
                  </a:lnTo>
                  <a:lnTo>
                    <a:pt x="434258" y="81809"/>
                  </a:lnTo>
                  <a:lnTo>
                    <a:pt x="428454" y="86452"/>
                  </a:lnTo>
                  <a:lnTo>
                    <a:pt x="429496" y="88952"/>
                  </a:lnTo>
                  <a:lnTo>
                    <a:pt x="422398" y="94630"/>
                  </a:lnTo>
                  <a:lnTo>
                    <a:pt x="418351" y="124986"/>
                  </a:lnTo>
                  <a:lnTo>
                    <a:pt x="422896" y="156800"/>
                  </a:lnTo>
                  <a:lnTo>
                    <a:pt x="417989" y="162933"/>
                  </a:lnTo>
                  <a:lnTo>
                    <a:pt x="418134" y="163943"/>
                  </a:lnTo>
                  <a:lnTo>
                    <a:pt x="413038" y="170313"/>
                  </a:lnTo>
                  <a:lnTo>
                    <a:pt x="402444" y="199977"/>
                  </a:lnTo>
                  <a:lnTo>
                    <a:pt x="422896" y="211340"/>
                  </a:lnTo>
                  <a:lnTo>
                    <a:pt x="411260" y="214664"/>
                  </a:lnTo>
                  <a:lnTo>
                    <a:pt x="418134" y="218483"/>
                  </a:lnTo>
                  <a:lnTo>
                    <a:pt x="312465" y="248674"/>
                  </a:lnTo>
                  <a:lnTo>
                    <a:pt x="316090" y="270424"/>
                  </a:lnTo>
                  <a:lnTo>
                    <a:pt x="310276" y="271254"/>
                  </a:lnTo>
                  <a:lnTo>
                    <a:pt x="311328" y="277567"/>
                  </a:lnTo>
                  <a:lnTo>
                    <a:pt x="279514" y="282112"/>
                  </a:lnTo>
                  <a:lnTo>
                    <a:pt x="264797" y="296828"/>
                  </a:lnTo>
                  <a:lnTo>
                    <a:pt x="261551" y="302238"/>
                  </a:lnTo>
                  <a:lnTo>
                    <a:pt x="260976" y="302402"/>
                  </a:lnTo>
                  <a:lnTo>
                    <a:pt x="256789" y="309381"/>
                  </a:lnTo>
                  <a:lnTo>
                    <a:pt x="240882" y="313926"/>
                  </a:lnTo>
                  <a:lnTo>
                    <a:pt x="209067" y="345741"/>
                  </a:lnTo>
                  <a:lnTo>
                    <a:pt x="193160" y="368465"/>
                  </a:lnTo>
                  <a:lnTo>
                    <a:pt x="177253" y="368465"/>
                  </a:lnTo>
                  <a:lnTo>
                    <a:pt x="165890" y="368465"/>
                  </a:lnTo>
                  <a:lnTo>
                    <a:pt x="122713" y="361648"/>
                  </a:lnTo>
                  <a:lnTo>
                    <a:pt x="118168" y="357103"/>
                  </a:lnTo>
                  <a:lnTo>
                    <a:pt x="102261" y="345741"/>
                  </a:lnTo>
                  <a:lnTo>
                    <a:pt x="79537" y="345741"/>
                  </a:lnTo>
                  <a:lnTo>
                    <a:pt x="47722" y="352558"/>
                  </a:lnTo>
                  <a:lnTo>
                    <a:pt x="27270" y="329833"/>
                  </a:lnTo>
                  <a:lnTo>
                    <a:pt x="0" y="298019"/>
                  </a:lnTo>
                  <a:lnTo>
                    <a:pt x="4545" y="179851"/>
                  </a:lnTo>
                  <a:lnTo>
                    <a:pt x="9033" y="179851"/>
                  </a:lnTo>
                  <a:lnTo>
                    <a:pt x="9307" y="172708"/>
                  </a:lnTo>
                  <a:lnTo>
                    <a:pt x="79537" y="172708"/>
                  </a:lnTo>
                  <a:lnTo>
                    <a:pt x="79537" y="168488"/>
                  </a:lnTo>
                  <a:lnTo>
                    <a:pt x="86354" y="152581"/>
                  </a:lnTo>
                  <a:lnTo>
                    <a:pt x="74992" y="132129"/>
                  </a:lnTo>
                  <a:lnTo>
                    <a:pt x="79537" y="116222"/>
                  </a:lnTo>
                  <a:lnTo>
                    <a:pt x="74992" y="104859"/>
                  </a:lnTo>
                  <a:lnTo>
                    <a:pt x="82611" y="104859"/>
                  </a:lnTo>
                  <a:lnTo>
                    <a:pt x="79754" y="97716"/>
                  </a:lnTo>
                  <a:lnTo>
                    <a:pt x="95661" y="97716"/>
                  </a:lnTo>
                  <a:lnTo>
                    <a:pt x="95661" y="113624"/>
                  </a:lnTo>
                  <a:lnTo>
                    <a:pt x="111568" y="109079"/>
                  </a:lnTo>
                  <a:lnTo>
                    <a:pt x="138838" y="113624"/>
                  </a:lnTo>
                  <a:lnTo>
                    <a:pt x="150200" y="129531"/>
                  </a:lnTo>
                  <a:lnTo>
                    <a:pt x="177470" y="134076"/>
                  </a:lnTo>
                  <a:lnTo>
                    <a:pt x="202467" y="124986"/>
                  </a:lnTo>
                  <a:lnTo>
                    <a:pt x="209284" y="140893"/>
                  </a:lnTo>
                  <a:lnTo>
                    <a:pt x="236554" y="145438"/>
                  </a:lnTo>
                  <a:lnTo>
                    <a:pt x="252461" y="161345"/>
                  </a:lnTo>
                  <a:lnTo>
                    <a:pt x="268368" y="184070"/>
                  </a:lnTo>
                  <a:lnTo>
                    <a:pt x="289615" y="184070"/>
                  </a:lnTo>
                  <a:lnTo>
                    <a:pt x="284058" y="152581"/>
                  </a:lnTo>
                  <a:lnTo>
                    <a:pt x="272696" y="159398"/>
                  </a:lnTo>
                  <a:lnTo>
                    <a:pt x="252244" y="141219"/>
                  </a:lnTo>
                  <a:lnTo>
                    <a:pt x="240882" y="136674"/>
                  </a:lnTo>
                  <a:lnTo>
                    <a:pt x="247699" y="98042"/>
                  </a:lnTo>
                  <a:lnTo>
                    <a:pt x="252244" y="57137"/>
                  </a:lnTo>
                  <a:lnTo>
                    <a:pt x="240882" y="38958"/>
                  </a:lnTo>
                  <a:lnTo>
                    <a:pt x="252244" y="18506"/>
                  </a:lnTo>
                  <a:lnTo>
                    <a:pt x="253264" y="18098"/>
                  </a:lnTo>
                  <a:lnTo>
                    <a:pt x="257006" y="11363"/>
                  </a:lnTo>
                  <a:lnTo>
                    <a:pt x="268368" y="6818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2" name="Freeform 437">
              <a:extLst>
                <a:ext uri="{FF2B5EF4-FFF2-40B4-BE49-F238E27FC236}">
                  <a16:creationId xmlns:a16="http://schemas.microsoft.com/office/drawing/2014/main" id="{92431CBC-5E38-7233-7B83-3C3D94B2AB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9493" y="4247386"/>
              <a:ext cx="274350" cy="284378"/>
            </a:xfrm>
            <a:custGeom>
              <a:avLst/>
              <a:gdLst>
                <a:gd name="connsiteX0" fmla="*/ 214591 w 375936"/>
                <a:gd name="connsiteY0" fmla="*/ 0 h 389677"/>
                <a:gd name="connsiteX1" fmla="*/ 219136 w 375936"/>
                <a:gd name="connsiteY1" fmla="*/ 4545 h 389677"/>
                <a:gd name="connsiteX2" fmla="*/ 235044 w 375936"/>
                <a:gd name="connsiteY2" fmla="*/ 31815 h 389677"/>
                <a:gd name="connsiteX3" fmla="*/ 241861 w 375936"/>
                <a:gd name="connsiteY3" fmla="*/ 43177 h 389677"/>
                <a:gd name="connsiteX4" fmla="*/ 250951 w 375936"/>
                <a:gd name="connsiteY4" fmla="*/ 65902 h 389677"/>
                <a:gd name="connsiteX5" fmla="*/ 294128 w 375936"/>
                <a:gd name="connsiteY5" fmla="*/ 106806 h 389677"/>
                <a:gd name="connsiteX6" fmla="*/ 310035 w 375936"/>
                <a:gd name="connsiteY6" fmla="*/ 113624 h 389677"/>
                <a:gd name="connsiteX7" fmla="*/ 310035 w 375936"/>
                <a:gd name="connsiteY7" fmla="*/ 124986 h 389677"/>
                <a:gd name="connsiteX8" fmla="*/ 321397 w 375936"/>
                <a:gd name="connsiteY8" fmla="*/ 149983 h 389677"/>
                <a:gd name="connsiteX9" fmla="*/ 353212 w 375936"/>
                <a:gd name="connsiteY9" fmla="*/ 156800 h 389677"/>
                <a:gd name="connsiteX10" fmla="*/ 375936 w 375936"/>
                <a:gd name="connsiteY10" fmla="*/ 172708 h 389677"/>
                <a:gd name="connsiteX11" fmla="*/ 368328 w 375936"/>
                <a:gd name="connsiteY11" fmla="*/ 177146 h 389677"/>
                <a:gd name="connsiteX12" fmla="*/ 368791 w 375936"/>
                <a:gd name="connsiteY12" fmla="*/ 177470 h 389677"/>
                <a:gd name="connsiteX13" fmla="*/ 365824 w 375936"/>
                <a:gd name="connsiteY13" fmla="*/ 179201 h 389677"/>
                <a:gd name="connsiteX14" fmla="*/ 373555 w 375936"/>
                <a:gd name="connsiteY14" fmla="*/ 184613 h 389677"/>
                <a:gd name="connsiteX15" fmla="*/ 365947 w 375936"/>
                <a:gd name="connsiteY15" fmla="*/ 189051 h 389677"/>
                <a:gd name="connsiteX16" fmla="*/ 366410 w 375936"/>
                <a:gd name="connsiteY16" fmla="*/ 189375 h 389677"/>
                <a:gd name="connsiteX17" fmla="*/ 354350 w 375936"/>
                <a:gd name="connsiteY17" fmla="*/ 196410 h 389677"/>
                <a:gd name="connsiteX18" fmla="*/ 354504 w 375936"/>
                <a:gd name="connsiteY18" fmla="*/ 196518 h 389677"/>
                <a:gd name="connsiteX19" fmla="*/ 316125 w 375936"/>
                <a:gd name="connsiteY19" fmla="*/ 218906 h 389677"/>
                <a:gd name="connsiteX20" fmla="*/ 287202 w 375936"/>
                <a:gd name="connsiteY20" fmla="*/ 243697 h 389677"/>
                <a:gd name="connsiteX21" fmla="*/ 275839 w 375936"/>
                <a:gd name="connsiteY21" fmla="*/ 270966 h 389677"/>
                <a:gd name="connsiteX22" fmla="*/ 266750 w 375936"/>
                <a:gd name="connsiteY22" fmla="*/ 286874 h 389677"/>
                <a:gd name="connsiteX23" fmla="*/ 261755 w 375936"/>
                <a:gd name="connsiteY23" fmla="*/ 287873 h 389677"/>
                <a:gd name="connsiteX24" fmla="*/ 259605 w 375936"/>
                <a:gd name="connsiteY24" fmla="*/ 291636 h 389677"/>
                <a:gd name="connsiteX25" fmla="*/ 255766 w 375936"/>
                <a:gd name="connsiteY25" fmla="*/ 292404 h 389677"/>
                <a:gd name="connsiteX26" fmla="*/ 254844 w 375936"/>
                <a:gd name="connsiteY26" fmla="*/ 294017 h 389677"/>
                <a:gd name="connsiteX27" fmla="*/ 249849 w 375936"/>
                <a:gd name="connsiteY27" fmla="*/ 295016 h 389677"/>
                <a:gd name="connsiteX28" fmla="*/ 247699 w 375936"/>
                <a:gd name="connsiteY28" fmla="*/ 298779 h 389677"/>
                <a:gd name="connsiteX29" fmla="*/ 241572 w 375936"/>
                <a:gd name="connsiteY29" fmla="*/ 300005 h 389677"/>
                <a:gd name="connsiteX30" fmla="*/ 239480 w 375936"/>
                <a:gd name="connsiteY30" fmla="*/ 307326 h 389677"/>
                <a:gd name="connsiteX31" fmla="*/ 232663 w 375936"/>
                <a:gd name="connsiteY31" fmla="*/ 318688 h 389677"/>
                <a:gd name="connsiteX32" fmla="*/ 226232 w 375936"/>
                <a:gd name="connsiteY32" fmla="*/ 322261 h 389677"/>
                <a:gd name="connsiteX33" fmla="*/ 225518 w 375936"/>
                <a:gd name="connsiteY33" fmla="*/ 323450 h 389677"/>
                <a:gd name="connsiteX34" fmla="*/ 214089 w 375936"/>
                <a:gd name="connsiteY34" fmla="*/ 329799 h 389677"/>
                <a:gd name="connsiteX35" fmla="*/ 213612 w 375936"/>
                <a:gd name="connsiteY35" fmla="*/ 330593 h 389677"/>
                <a:gd name="connsiteX36" fmla="*/ 193159 w 375936"/>
                <a:gd name="connsiteY36" fmla="*/ 341955 h 389677"/>
                <a:gd name="connsiteX37" fmla="*/ 161345 w 375936"/>
                <a:gd name="connsiteY37" fmla="*/ 341955 h 389677"/>
                <a:gd name="connsiteX38" fmla="*/ 145438 w 375936"/>
                <a:gd name="connsiteY38" fmla="*/ 330593 h 389677"/>
                <a:gd name="connsiteX39" fmla="*/ 129531 w 375936"/>
                <a:gd name="connsiteY39" fmla="*/ 326048 h 389677"/>
                <a:gd name="connsiteX40" fmla="*/ 128500 w 375936"/>
                <a:gd name="connsiteY40" fmla="*/ 326564 h 389677"/>
                <a:gd name="connsiteX41" fmla="*/ 121312 w 375936"/>
                <a:gd name="connsiteY41" fmla="*/ 339140 h 389677"/>
                <a:gd name="connsiteX42" fmla="*/ 105405 w 375936"/>
                <a:gd name="connsiteY42" fmla="*/ 350503 h 389677"/>
                <a:gd name="connsiteX43" fmla="*/ 82680 w 375936"/>
                <a:gd name="connsiteY43" fmla="*/ 373227 h 389677"/>
                <a:gd name="connsiteX44" fmla="*/ 79821 w 375936"/>
                <a:gd name="connsiteY44" fmla="*/ 373704 h 389677"/>
                <a:gd name="connsiteX45" fmla="*/ 75535 w 375936"/>
                <a:gd name="connsiteY45" fmla="*/ 377989 h 389677"/>
                <a:gd name="connsiteX46" fmla="*/ 72679 w 375936"/>
                <a:gd name="connsiteY46" fmla="*/ 378465 h 389677"/>
                <a:gd name="connsiteX47" fmla="*/ 70774 w 375936"/>
                <a:gd name="connsiteY47" fmla="*/ 380370 h 389677"/>
                <a:gd name="connsiteX48" fmla="*/ 67915 w 375936"/>
                <a:gd name="connsiteY48" fmla="*/ 380847 h 389677"/>
                <a:gd name="connsiteX49" fmla="*/ 63629 w 375936"/>
                <a:gd name="connsiteY49" fmla="*/ 385132 h 389677"/>
                <a:gd name="connsiteX50" fmla="*/ 36360 w 375936"/>
                <a:gd name="connsiteY50" fmla="*/ 389677 h 389677"/>
                <a:gd name="connsiteX51" fmla="*/ 31815 w 375936"/>
                <a:gd name="connsiteY51" fmla="*/ 373770 h 389677"/>
                <a:gd name="connsiteX52" fmla="*/ 36360 w 375936"/>
                <a:gd name="connsiteY52" fmla="*/ 346500 h 389677"/>
                <a:gd name="connsiteX53" fmla="*/ 9090 w 375936"/>
                <a:gd name="connsiteY53" fmla="*/ 310141 h 389677"/>
                <a:gd name="connsiteX54" fmla="*/ 0 w 375936"/>
                <a:gd name="connsiteY54" fmla="*/ 303324 h 389677"/>
                <a:gd name="connsiteX55" fmla="*/ 0 w 375936"/>
                <a:gd name="connsiteY55" fmla="*/ 185155 h 389677"/>
                <a:gd name="connsiteX56" fmla="*/ 2381 w 375936"/>
                <a:gd name="connsiteY56" fmla="*/ 185155 h 389677"/>
                <a:gd name="connsiteX57" fmla="*/ 2381 w 375936"/>
                <a:gd name="connsiteY57" fmla="*/ 173250 h 389677"/>
                <a:gd name="connsiteX58" fmla="*/ 9526 w 375936"/>
                <a:gd name="connsiteY58" fmla="*/ 173250 h 389677"/>
                <a:gd name="connsiteX59" fmla="*/ 9526 w 375936"/>
                <a:gd name="connsiteY59" fmla="*/ 168488 h 389677"/>
                <a:gd name="connsiteX60" fmla="*/ 14287 w 375936"/>
                <a:gd name="connsiteY60" fmla="*/ 168488 h 389677"/>
                <a:gd name="connsiteX61" fmla="*/ 14287 w 375936"/>
                <a:gd name="connsiteY61" fmla="*/ 166107 h 389677"/>
                <a:gd name="connsiteX62" fmla="*/ 21432 w 375936"/>
                <a:gd name="connsiteY62" fmla="*/ 166107 h 389677"/>
                <a:gd name="connsiteX63" fmla="*/ 21432 w 375936"/>
                <a:gd name="connsiteY63" fmla="*/ 161345 h 389677"/>
                <a:gd name="connsiteX64" fmla="*/ 37531 w 375936"/>
                <a:gd name="connsiteY64" fmla="*/ 161345 h 389677"/>
                <a:gd name="connsiteX65" fmla="*/ 43177 w 375936"/>
                <a:gd name="connsiteY65" fmla="*/ 46535 h 389677"/>
                <a:gd name="connsiteX66" fmla="*/ 44973 w 375936"/>
                <a:gd name="connsiteY66" fmla="*/ 46535 h 389677"/>
                <a:gd name="connsiteX67" fmla="*/ 45558 w 375936"/>
                <a:gd name="connsiteY67" fmla="*/ 34630 h 389677"/>
                <a:gd name="connsiteX68" fmla="*/ 52469 w 375936"/>
                <a:gd name="connsiteY68" fmla="*/ 34630 h 389677"/>
                <a:gd name="connsiteX69" fmla="*/ 52703 w 375936"/>
                <a:gd name="connsiteY69" fmla="*/ 29868 h 389677"/>
                <a:gd name="connsiteX70" fmla="*/ 57347 w 375936"/>
                <a:gd name="connsiteY70" fmla="*/ 29868 h 389677"/>
                <a:gd name="connsiteX71" fmla="*/ 57464 w 375936"/>
                <a:gd name="connsiteY71" fmla="*/ 27487 h 389677"/>
                <a:gd name="connsiteX72" fmla="*/ 64375 w 375936"/>
                <a:gd name="connsiteY72" fmla="*/ 27487 h 389677"/>
                <a:gd name="connsiteX73" fmla="*/ 64609 w 375936"/>
                <a:gd name="connsiteY73" fmla="*/ 22725 h 389677"/>
                <a:gd name="connsiteX74" fmla="*/ 89606 w 375936"/>
                <a:gd name="connsiteY74" fmla="*/ 22725 h 389677"/>
                <a:gd name="connsiteX75" fmla="*/ 144145 w 375936"/>
                <a:gd name="connsiteY75" fmla="*/ 11363 h 389677"/>
                <a:gd name="connsiteX76" fmla="*/ 160052 w 375936"/>
                <a:gd name="connsiteY76" fmla="*/ 22725 h 389677"/>
                <a:gd name="connsiteX77" fmla="*/ 182777 w 375936"/>
                <a:gd name="connsiteY77" fmla="*/ 11363 h 389677"/>
                <a:gd name="connsiteX78" fmla="*/ 191867 w 375936"/>
                <a:gd name="connsiteY78" fmla="*/ 11363 h 389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375936" h="389677">
                  <a:moveTo>
                    <a:pt x="214591" y="0"/>
                  </a:moveTo>
                  <a:lnTo>
                    <a:pt x="219136" y="4545"/>
                  </a:lnTo>
                  <a:lnTo>
                    <a:pt x="235044" y="31815"/>
                  </a:lnTo>
                  <a:lnTo>
                    <a:pt x="241861" y="43177"/>
                  </a:lnTo>
                  <a:lnTo>
                    <a:pt x="250951" y="65902"/>
                  </a:lnTo>
                  <a:lnTo>
                    <a:pt x="294128" y="106806"/>
                  </a:lnTo>
                  <a:lnTo>
                    <a:pt x="310035" y="113624"/>
                  </a:lnTo>
                  <a:lnTo>
                    <a:pt x="310035" y="124986"/>
                  </a:lnTo>
                  <a:lnTo>
                    <a:pt x="321397" y="149983"/>
                  </a:lnTo>
                  <a:lnTo>
                    <a:pt x="353212" y="156800"/>
                  </a:lnTo>
                  <a:lnTo>
                    <a:pt x="375936" y="172708"/>
                  </a:lnTo>
                  <a:lnTo>
                    <a:pt x="368328" y="177146"/>
                  </a:lnTo>
                  <a:lnTo>
                    <a:pt x="368791" y="177470"/>
                  </a:lnTo>
                  <a:lnTo>
                    <a:pt x="365824" y="179201"/>
                  </a:lnTo>
                  <a:lnTo>
                    <a:pt x="373555" y="184613"/>
                  </a:lnTo>
                  <a:lnTo>
                    <a:pt x="365947" y="189051"/>
                  </a:lnTo>
                  <a:lnTo>
                    <a:pt x="366410" y="189375"/>
                  </a:lnTo>
                  <a:lnTo>
                    <a:pt x="354350" y="196410"/>
                  </a:lnTo>
                  <a:lnTo>
                    <a:pt x="354504" y="196518"/>
                  </a:lnTo>
                  <a:lnTo>
                    <a:pt x="316125" y="218906"/>
                  </a:lnTo>
                  <a:lnTo>
                    <a:pt x="287202" y="243697"/>
                  </a:lnTo>
                  <a:lnTo>
                    <a:pt x="275839" y="270966"/>
                  </a:lnTo>
                  <a:lnTo>
                    <a:pt x="266750" y="286874"/>
                  </a:lnTo>
                  <a:lnTo>
                    <a:pt x="261755" y="287873"/>
                  </a:lnTo>
                  <a:lnTo>
                    <a:pt x="259605" y="291636"/>
                  </a:lnTo>
                  <a:lnTo>
                    <a:pt x="255766" y="292404"/>
                  </a:lnTo>
                  <a:lnTo>
                    <a:pt x="254844" y="294017"/>
                  </a:lnTo>
                  <a:lnTo>
                    <a:pt x="249849" y="295016"/>
                  </a:lnTo>
                  <a:lnTo>
                    <a:pt x="247699" y="298779"/>
                  </a:lnTo>
                  <a:lnTo>
                    <a:pt x="241572" y="300005"/>
                  </a:lnTo>
                  <a:lnTo>
                    <a:pt x="239480" y="307326"/>
                  </a:lnTo>
                  <a:lnTo>
                    <a:pt x="232663" y="318688"/>
                  </a:lnTo>
                  <a:lnTo>
                    <a:pt x="226232" y="322261"/>
                  </a:lnTo>
                  <a:lnTo>
                    <a:pt x="225518" y="323450"/>
                  </a:lnTo>
                  <a:lnTo>
                    <a:pt x="214089" y="329799"/>
                  </a:lnTo>
                  <a:lnTo>
                    <a:pt x="213612" y="330593"/>
                  </a:lnTo>
                  <a:lnTo>
                    <a:pt x="193159" y="341955"/>
                  </a:lnTo>
                  <a:lnTo>
                    <a:pt x="161345" y="341955"/>
                  </a:lnTo>
                  <a:lnTo>
                    <a:pt x="145438" y="330593"/>
                  </a:lnTo>
                  <a:lnTo>
                    <a:pt x="129531" y="326048"/>
                  </a:lnTo>
                  <a:lnTo>
                    <a:pt x="128500" y="326564"/>
                  </a:lnTo>
                  <a:lnTo>
                    <a:pt x="121312" y="339140"/>
                  </a:lnTo>
                  <a:lnTo>
                    <a:pt x="105405" y="350503"/>
                  </a:lnTo>
                  <a:lnTo>
                    <a:pt x="82680" y="373227"/>
                  </a:lnTo>
                  <a:lnTo>
                    <a:pt x="79821" y="373704"/>
                  </a:lnTo>
                  <a:lnTo>
                    <a:pt x="75535" y="377989"/>
                  </a:lnTo>
                  <a:lnTo>
                    <a:pt x="72679" y="378465"/>
                  </a:lnTo>
                  <a:lnTo>
                    <a:pt x="70774" y="380370"/>
                  </a:lnTo>
                  <a:lnTo>
                    <a:pt x="67915" y="380847"/>
                  </a:lnTo>
                  <a:lnTo>
                    <a:pt x="63629" y="385132"/>
                  </a:lnTo>
                  <a:lnTo>
                    <a:pt x="36360" y="389677"/>
                  </a:lnTo>
                  <a:lnTo>
                    <a:pt x="31815" y="373770"/>
                  </a:lnTo>
                  <a:lnTo>
                    <a:pt x="36360" y="346500"/>
                  </a:lnTo>
                  <a:lnTo>
                    <a:pt x="9090" y="310141"/>
                  </a:lnTo>
                  <a:lnTo>
                    <a:pt x="0" y="303324"/>
                  </a:lnTo>
                  <a:lnTo>
                    <a:pt x="0" y="185155"/>
                  </a:lnTo>
                  <a:lnTo>
                    <a:pt x="2381" y="185155"/>
                  </a:lnTo>
                  <a:lnTo>
                    <a:pt x="2381" y="173250"/>
                  </a:lnTo>
                  <a:lnTo>
                    <a:pt x="9526" y="173250"/>
                  </a:lnTo>
                  <a:lnTo>
                    <a:pt x="9526" y="168488"/>
                  </a:lnTo>
                  <a:lnTo>
                    <a:pt x="14287" y="168488"/>
                  </a:lnTo>
                  <a:lnTo>
                    <a:pt x="14287" y="166107"/>
                  </a:lnTo>
                  <a:lnTo>
                    <a:pt x="21432" y="166107"/>
                  </a:lnTo>
                  <a:lnTo>
                    <a:pt x="21432" y="161345"/>
                  </a:lnTo>
                  <a:lnTo>
                    <a:pt x="37531" y="161345"/>
                  </a:lnTo>
                  <a:lnTo>
                    <a:pt x="43177" y="46535"/>
                  </a:lnTo>
                  <a:lnTo>
                    <a:pt x="44973" y="46535"/>
                  </a:lnTo>
                  <a:lnTo>
                    <a:pt x="45558" y="34630"/>
                  </a:lnTo>
                  <a:lnTo>
                    <a:pt x="52469" y="34630"/>
                  </a:lnTo>
                  <a:lnTo>
                    <a:pt x="52703" y="29868"/>
                  </a:lnTo>
                  <a:lnTo>
                    <a:pt x="57347" y="29868"/>
                  </a:lnTo>
                  <a:lnTo>
                    <a:pt x="57464" y="27487"/>
                  </a:lnTo>
                  <a:lnTo>
                    <a:pt x="64375" y="27487"/>
                  </a:lnTo>
                  <a:lnTo>
                    <a:pt x="64609" y="22725"/>
                  </a:lnTo>
                  <a:lnTo>
                    <a:pt x="89606" y="22725"/>
                  </a:lnTo>
                  <a:lnTo>
                    <a:pt x="144145" y="11363"/>
                  </a:lnTo>
                  <a:lnTo>
                    <a:pt x="160052" y="22725"/>
                  </a:lnTo>
                  <a:lnTo>
                    <a:pt x="182777" y="11363"/>
                  </a:lnTo>
                  <a:lnTo>
                    <a:pt x="191867" y="11363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3" name="Freeform 435">
              <a:extLst>
                <a:ext uri="{FF2B5EF4-FFF2-40B4-BE49-F238E27FC236}">
                  <a16:creationId xmlns:a16="http://schemas.microsoft.com/office/drawing/2014/main" id="{173E2962-B1DD-B02E-0BC4-880C70C9A0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8989" y="4188763"/>
              <a:ext cx="208617" cy="208593"/>
            </a:xfrm>
            <a:custGeom>
              <a:avLst/>
              <a:gdLst>
                <a:gd name="connsiteX0" fmla="*/ 194965 w 285864"/>
                <a:gd name="connsiteY0" fmla="*/ 0 h 285831"/>
                <a:gd name="connsiteX1" fmla="*/ 194965 w 285864"/>
                <a:gd name="connsiteY1" fmla="*/ 15908 h 285831"/>
                <a:gd name="connsiteX2" fmla="*/ 226780 w 285864"/>
                <a:gd name="connsiteY2" fmla="*/ 15908 h 285831"/>
                <a:gd name="connsiteX3" fmla="*/ 242687 w 285864"/>
                <a:gd name="connsiteY3" fmla="*/ 20452 h 285831"/>
                <a:gd name="connsiteX4" fmla="*/ 249505 w 285864"/>
                <a:gd name="connsiteY4" fmla="*/ 31815 h 285831"/>
                <a:gd name="connsiteX5" fmla="*/ 269957 w 285864"/>
                <a:gd name="connsiteY5" fmla="*/ 31815 h 285831"/>
                <a:gd name="connsiteX6" fmla="*/ 285864 w 285864"/>
                <a:gd name="connsiteY6" fmla="*/ 43177 h 285831"/>
                <a:gd name="connsiteX7" fmla="*/ 285864 w 285864"/>
                <a:gd name="connsiteY7" fmla="*/ 95444 h 285831"/>
                <a:gd name="connsiteX8" fmla="*/ 281319 w 285864"/>
                <a:gd name="connsiteY8" fmla="*/ 122713 h 285831"/>
                <a:gd name="connsiteX9" fmla="*/ 281319 w 285864"/>
                <a:gd name="connsiteY9" fmla="*/ 149983 h 285831"/>
                <a:gd name="connsiteX10" fmla="*/ 285864 w 285864"/>
                <a:gd name="connsiteY10" fmla="*/ 161345 h 285831"/>
                <a:gd name="connsiteX11" fmla="*/ 281319 w 285864"/>
                <a:gd name="connsiteY11" fmla="*/ 181797 h 285831"/>
                <a:gd name="connsiteX12" fmla="*/ 279505 w 285864"/>
                <a:gd name="connsiteY12" fmla="*/ 183611 h 285831"/>
                <a:gd name="connsiteX13" fmla="*/ 274969 w 285864"/>
                <a:gd name="connsiteY13" fmla="*/ 204022 h 285831"/>
                <a:gd name="connsiteX14" fmla="*/ 270424 w 285864"/>
                <a:gd name="connsiteY14" fmla="*/ 208567 h 285831"/>
                <a:gd name="connsiteX15" fmla="*/ 259062 w 285864"/>
                <a:gd name="connsiteY15" fmla="*/ 235837 h 285831"/>
                <a:gd name="connsiteX16" fmla="*/ 220430 w 285864"/>
                <a:gd name="connsiteY16" fmla="*/ 285831 h 285831"/>
                <a:gd name="connsiteX17" fmla="*/ 199978 w 285864"/>
                <a:gd name="connsiteY17" fmla="*/ 279014 h 285831"/>
                <a:gd name="connsiteX18" fmla="*/ 188615 w 285864"/>
                <a:gd name="connsiteY18" fmla="*/ 285831 h 285831"/>
                <a:gd name="connsiteX19" fmla="*/ 172708 w 285864"/>
                <a:gd name="connsiteY19" fmla="*/ 274469 h 285831"/>
                <a:gd name="connsiteX20" fmla="*/ 156801 w 285864"/>
                <a:gd name="connsiteY20" fmla="*/ 274469 h 285831"/>
                <a:gd name="connsiteX21" fmla="*/ 134076 w 285864"/>
                <a:gd name="connsiteY21" fmla="*/ 258562 h 285831"/>
                <a:gd name="connsiteX22" fmla="*/ 102261 w 285864"/>
                <a:gd name="connsiteY22" fmla="*/ 251744 h 285831"/>
                <a:gd name="connsiteX23" fmla="*/ 90899 w 285864"/>
                <a:gd name="connsiteY23" fmla="*/ 226747 h 285831"/>
                <a:gd name="connsiteX24" fmla="*/ 90899 w 285864"/>
                <a:gd name="connsiteY24" fmla="*/ 215385 h 285831"/>
                <a:gd name="connsiteX25" fmla="*/ 74992 w 285864"/>
                <a:gd name="connsiteY25" fmla="*/ 208567 h 285831"/>
                <a:gd name="connsiteX26" fmla="*/ 31815 w 285864"/>
                <a:gd name="connsiteY26" fmla="*/ 167663 h 285831"/>
                <a:gd name="connsiteX27" fmla="*/ 27270 w 285864"/>
                <a:gd name="connsiteY27" fmla="*/ 144938 h 285831"/>
                <a:gd name="connsiteX28" fmla="*/ 15908 w 285864"/>
                <a:gd name="connsiteY28" fmla="*/ 140393 h 285831"/>
                <a:gd name="connsiteX29" fmla="*/ 0 w 285864"/>
                <a:gd name="connsiteY29" fmla="*/ 106306 h 285831"/>
                <a:gd name="connsiteX30" fmla="*/ 18052 w 285864"/>
                <a:gd name="connsiteY30" fmla="*/ 109157 h 285831"/>
                <a:gd name="connsiteX31" fmla="*/ 6350 w 285864"/>
                <a:gd name="connsiteY31" fmla="*/ 84081 h 285831"/>
                <a:gd name="connsiteX32" fmla="*/ 49527 w 285864"/>
                <a:gd name="connsiteY32" fmla="*/ 90899 h 285831"/>
                <a:gd name="connsiteX33" fmla="*/ 60890 w 285864"/>
                <a:gd name="connsiteY33" fmla="*/ 90899 h 285831"/>
                <a:gd name="connsiteX34" fmla="*/ 76797 w 285864"/>
                <a:gd name="connsiteY34" fmla="*/ 90899 h 285831"/>
                <a:gd name="connsiteX35" fmla="*/ 92704 w 285864"/>
                <a:gd name="connsiteY35" fmla="*/ 68174 h 285831"/>
                <a:gd name="connsiteX36" fmla="*/ 124519 w 285864"/>
                <a:gd name="connsiteY36" fmla="*/ 36360 h 285831"/>
                <a:gd name="connsiteX37" fmla="*/ 140426 w 285864"/>
                <a:gd name="connsiteY37" fmla="*/ 31815 h 285831"/>
                <a:gd name="connsiteX38" fmla="*/ 140426 w 285864"/>
                <a:gd name="connsiteY38" fmla="*/ 20452 h 285831"/>
                <a:gd name="connsiteX39" fmla="*/ 163151 w 285864"/>
                <a:gd name="connsiteY39" fmla="*/ 4545 h 28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85864" h="285831">
                  <a:moveTo>
                    <a:pt x="194965" y="0"/>
                  </a:moveTo>
                  <a:lnTo>
                    <a:pt x="194965" y="15908"/>
                  </a:lnTo>
                  <a:lnTo>
                    <a:pt x="226780" y="15908"/>
                  </a:lnTo>
                  <a:lnTo>
                    <a:pt x="242687" y="20452"/>
                  </a:lnTo>
                  <a:lnTo>
                    <a:pt x="249505" y="31815"/>
                  </a:lnTo>
                  <a:lnTo>
                    <a:pt x="269957" y="31815"/>
                  </a:lnTo>
                  <a:lnTo>
                    <a:pt x="285864" y="43177"/>
                  </a:lnTo>
                  <a:lnTo>
                    <a:pt x="285864" y="95444"/>
                  </a:lnTo>
                  <a:lnTo>
                    <a:pt x="281319" y="122713"/>
                  </a:lnTo>
                  <a:lnTo>
                    <a:pt x="281319" y="149983"/>
                  </a:lnTo>
                  <a:lnTo>
                    <a:pt x="285864" y="161345"/>
                  </a:lnTo>
                  <a:lnTo>
                    <a:pt x="281319" y="181797"/>
                  </a:lnTo>
                  <a:lnTo>
                    <a:pt x="279505" y="183611"/>
                  </a:lnTo>
                  <a:lnTo>
                    <a:pt x="274969" y="204022"/>
                  </a:lnTo>
                  <a:lnTo>
                    <a:pt x="270424" y="208567"/>
                  </a:lnTo>
                  <a:lnTo>
                    <a:pt x="259062" y="235837"/>
                  </a:lnTo>
                  <a:lnTo>
                    <a:pt x="220430" y="285831"/>
                  </a:lnTo>
                  <a:lnTo>
                    <a:pt x="199978" y="279014"/>
                  </a:lnTo>
                  <a:lnTo>
                    <a:pt x="188615" y="285831"/>
                  </a:lnTo>
                  <a:lnTo>
                    <a:pt x="172708" y="274469"/>
                  </a:lnTo>
                  <a:lnTo>
                    <a:pt x="156801" y="274469"/>
                  </a:lnTo>
                  <a:lnTo>
                    <a:pt x="134076" y="258562"/>
                  </a:lnTo>
                  <a:lnTo>
                    <a:pt x="102261" y="251744"/>
                  </a:lnTo>
                  <a:lnTo>
                    <a:pt x="90899" y="226747"/>
                  </a:lnTo>
                  <a:lnTo>
                    <a:pt x="90899" y="215385"/>
                  </a:lnTo>
                  <a:lnTo>
                    <a:pt x="74992" y="208567"/>
                  </a:lnTo>
                  <a:lnTo>
                    <a:pt x="31815" y="167663"/>
                  </a:lnTo>
                  <a:lnTo>
                    <a:pt x="27270" y="144938"/>
                  </a:lnTo>
                  <a:lnTo>
                    <a:pt x="15908" y="140393"/>
                  </a:lnTo>
                  <a:lnTo>
                    <a:pt x="0" y="106306"/>
                  </a:lnTo>
                  <a:lnTo>
                    <a:pt x="18052" y="109157"/>
                  </a:lnTo>
                  <a:lnTo>
                    <a:pt x="6350" y="84081"/>
                  </a:lnTo>
                  <a:lnTo>
                    <a:pt x="49527" y="90899"/>
                  </a:lnTo>
                  <a:lnTo>
                    <a:pt x="60890" y="90899"/>
                  </a:lnTo>
                  <a:lnTo>
                    <a:pt x="76797" y="90899"/>
                  </a:lnTo>
                  <a:lnTo>
                    <a:pt x="92704" y="68174"/>
                  </a:lnTo>
                  <a:lnTo>
                    <a:pt x="124519" y="36360"/>
                  </a:lnTo>
                  <a:lnTo>
                    <a:pt x="140426" y="31815"/>
                  </a:lnTo>
                  <a:lnTo>
                    <a:pt x="140426" y="20452"/>
                  </a:lnTo>
                  <a:lnTo>
                    <a:pt x="163151" y="4545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" name="Freeform 351">
              <a:extLst>
                <a:ext uri="{FF2B5EF4-FFF2-40B4-BE49-F238E27FC236}">
                  <a16:creationId xmlns:a16="http://schemas.microsoft.com/office/drawing/2014/main" id="{ED2C3B29-9C30-5D5D-A9B9-4CD93D4DC1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60180" y="4385589"/>
              <a:ext cx="442792" cy="388065"/>
            </a:xfrm>
            <a:custGeom>
              <a:avLst/>
              <a:gdLst>
                <a:gd name="T0" fmla="*/ 220 w 267"/>
                <a:gd name="T1" fmla="*/ 0 h 234"/>
                <a:gd name="T2" fmla="*/ 234 w 267"/>
                <a:gd name="T3" fmla="*/ 2 h 234"/>
                <a:gd name="T4" fmla="*/ 248 w 267"/>
                <a:gd name="T5" fmla="*/ 28 h 234"/>
                <a:gd name="T6" fmla="*/ 251 w 267"/>
                <a:gd name="T7" fmla="*/ 59 h 234"/>
                <a:gd name="T8" fmla="*/ 244 w 267"/>
                <a:gd name="T9" fmla="*/ 64 h 234"/>
                <a:gd name="T10" fmla="*/ 239 w 267"/>
                <a:gd name="T11" fmla="*/ 68 h 234"/>
                <a:gd name="T12" fmla="*/ 234 w 267"/>
                <a:gd name="T13" fmla="*/ 83 h 234"/>
                <a:gd name="T14" fmla="*/ 253 w 267"/>
                <a:gd name="T15" fmla="*/ 90 h 234"/>
                <a:gd name="T16" fmla="*/ 267 w 267"/>
                <a:gd name="T17" fmla="*/ 83 h 234"/>
                <a:gd name="T18" fmla="*/ 263 w 267"/>
                <a:gd name="T19" fmla="*/ 111 h 234"/>
                <a:gd name="T20" fmla="*/ 246 w 267"/>
                <a:gd name="T21" fmla="*/ 128 h 234"/>
                <a:gd name="T22" fmla="*/ 237 w 267"/>
                <a:gd name="T23" fmla="*/ 139 h 234"/>
                <a:gd name="T24" fmla="*/ 222 w 267"/>
                <a:gd name="T25" fmla="*/ 163 h 234"/>
                <a:gd name="T26" fmla="*/ 194 w 267"/>
                <a:gd name="T27" fmla="*/ 194 h 234"/>
                <a:gd name="T28" fmla="*/ 163 w 267"/>
                <a:gd name="T29" fmla="*/ 211 h 234"/>
                <a:gd name="T30" fmla="*/ 154 w 267"/>
                <a:gd name="T31" fmla="*/ 218 h 234"/>
                <a:gd name="T32" fmla="*/ 135 w 267"/>
                <a:gd name="T33" fmla="*/ 218 h 234"/>
                <a:gd name="T34" fmla="*/ 109 w 267"/>
                <a:gd name="T35" fmla="*/ 218 h 234"/>
                <a:gd name="T36" fmla="*/ 85 w 267"/>
                <a:gd name="T37" fmla="*/ 225 h 234"/>
                <a:gd name="T38" fmla="*/ 61 w 267"/>
                <a:gd name="T39" fmla="*/ 234 h 234"/>
                <a:gd name="T40" fmla="*/ 47 w 267"/>
                <a:gd name="T41" fmla="*/ 227 h 234"/>
                <a:gd name="T42" fmla="*/ 35 w 267"/>
                <a:gd name="T43" fmla="*/ 218 h 234"/>
                <a:gd name="T44" fmla="*/ 31 w 267"/>
                <a:gd name="T45" fmla="*/ 215 h 234"/>
                <a:gd name="T46" fmla="*/ 26 w 267"/>
                <a:gd name="T47" fmla="*/ 192 h 234"/>
                <a:gd name="T48" fmla="*/ 31 w 267"/>
                <a:gd name="T49" fmla="*/ 173 h 234"/>
                <a:gd name="T50" fmla="*/ 14 w 267"/>
                <a:gd name="T51" fmla="*/ 139 h 234"/>
                <a:gd name="T52" fmla="*/ 0 w 267"/>
                <a:gd name="T53" fmla="*/ 116 h 234"/>
                <a:gd name="T54" fmla="*/ 14 w 267"/>
                <a:gd name="T55" fmla="*/ 111 h 234"/>
                <a:gd name="T56" fmla="*/ 26 w 267"/>
                <a:gd name="T57" fmla="*/ 121 h 234"/>
                <a:gd name="T58" fmla="*/ 45 w 267"/>
                <a:gd name="T59" fmla="*/ 123 h 234"/>
                <a:gd name="T60" fmla="*/ 59 w 267"/>
                <a:gd name="T61" fmla="*/ 47 h 234"/>
                <a:gd name="T62" fmla="*/ 73 w 267"/>
                <a:gd name="T63" fmla="*/ 66 h 234"/>
                <a:gd name="T64" fmla="*/ 76 w 267"/>
                <a:gd name="T65" fmla="*/ 85 h 234"/>
                <a:gd name="T66" fmla="*/ 95 w 267"/>
                <a:gd name="T67" fmla="*/ 73 h 234"/>
                <a:gd name="T68" fmla="*/ 106 w 267"/>
                <a:gd name="T69" fmla="*/ 61 h 234"/>
                <a:gd name="T70" fmla="*/ 121 w 267"/>
                <a:gd name="T71" fmla="*/ 59 h 234"/>
                <a:gd name="T72" fmla="*/ 142 w 267"/>
                <a:gd name="T73" fmla="*/ 64 h 234"/>
                <a:gd name="T74" fmla="*/ 154 w 267"/>
                <a:gd name="T75" fmla="*/ 54 h 234"/>
                <a:gd name="T76" fmla="*/ 166 w 267"/>
                <a:gd name="T77" fmla="*/ 45 h 234"/>
                <a:gd name="T78" fmla="*/ 175 w 267"/>
                <a:gd name="T79" fmla="*/ 26 h 234"/>
                <a:gd name="T80" fmla="*/ 213 w 267"/>
                <a:gd name="T81" fmla="*/ 0 h 234"/>
                <a:gd name="T82" fmla="*/ 192 w 267"/>
                <a:gd name="T83" fmla="*/ 121 h 234"/>
                <a:gd name="T84" fmla="*/ 182 w 267"/>
                <a:gd name="T85" fmla="*/ 128 h 234"/>
                <a:gd name="T86" fmla="*/ 187 w 267"/>
                <a:gd name="T87" fmla="*/ 154 h 234"/>
                <a:gd name="T88" fmla="*/ 194 w 267"/>
                <a:gd name="T89" fmla="*/ 147 h 234"/>
                <a:gd name="T90" fmla="*/ 206 w 267"/>
                <a:gd name="T91" fmla="*/ 137 h 234"/>
                <a:gd name="T92" fmla="*/ 206 w 267"/>
                <a:gd name="T93" fmla="*/ 123 h 234"/>
                <a:gd name="T94" fmla="*/ 192 w 267"/>
                <a:gd name="T95" fmla="*/ 12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67" h="234">
                  <a:moveTo>
                    <a:pt x="220" y="0"/>
                  </a:moveTo>
                  <a:lnTo>
                    <a:pt x="220" y="0"/>
                  </a:lnTo>
                  <a:lnTo>
                    <a:pt x="227" y="2"/>
                  </a:lnTo>
                  <a:lnTo>
                    <a:pt x="234" y="2"/>
                  </a:lnTo>
                  <a:lnTo>
                    <a:pt x="241" y="2"/>
                  </a:lnTo>
                  <a:lnTo>
                    <a:pt x="248" y="28"/>
                  </a:lnTo>
                  <a:lnTo>
                    <a:pt x="253" y="40"/>
                  </a:lnTo>
                  <a:lnTo>
                    <a:pt x="251" y="59"/>
                  </a:lnTo>
                  <a:lnTo>
                    <a:pt x="253" y="66"/>
                  </a:lnTo>
                  <a:lnTo>
                    <a:pt x="244" y="64"/>
                  </a:lnTo>
                  <a:lnTo>
                    <a:pt x="239" y="64"/>
                  </a:lnTo>
                  <a:lnTo>
                    <a:pt x="239" y="68"/>
                  </a:lnTo>
                  <a:lnTo>
                    <a:pt x="234" y="76"/>
                  </a:lnTo>
                  <a:lnTo>
                    <a:pt x="234" y="83"/>
                  </a:lnTo>
                  <a:lnTo>
                    <a:pt x="244" y="92"/>
                  </a:lnTo>
                  <a:lnTo>
                    <a:pt x="253" y="90"/>
                  </a:lnTo>
                  <a:lnTo>
                    <a:pt x="255" y="83"/>
                  </a:lnTo>
                  <a:lnTo>
                    <a:pt x="267" y="83"/>
                  </a:lnTo>
                  <a:lnTo>
                    <a:pt x="265" y="95"/>
                  </a:lnTo>
                  <a:lnTo>
                    <a:pt x="263" y="111"/>
                  </a:lnTo>
                  <a:lnTo>
                    <a:pt x="258" y="118"/>
                  </a:lnTo>
                  <a:lnTo>
                    <a:pt x="246" y="128"/>
                  </a:lnTo>
                  <a:lnTo>
                    <a:pt x="244" y="132"/>
                  </a:lnTo>
                  <a:lnTo>
                    <a:pt x="237" y="139"/>
                  </a:lnTo>
                  <a:lnTo>
                    <a:pt x="232" y="149"/>
                  </a:lnTo>
                  <a:lnTo>
                    <a:pt x="222" y="163"/>
                  </a:lnTo>
                  <a:lnTo>
                    <a:pt x="206" y="182"/>
                  </a:lnTo>
                  <a:lnTo>
                    <a:pt x="194" y="194"/>
                  </a:lnTo>
                  <a:lnTo>
                    <a:pt x="182" y="203"/>
                  </a:lnTo>
                  <a:lnTo>
                    <a:pt x="163" y="211"/>
                  </a:lnTo>
                  <a:lnTo>
                    <a:pt x="156" y="211"/>
                  </a:lnTo>
                  <a:lnTo>
                    <a:pt x="154" y="218"/>
                  </a:lnTo>
                  <a:lnTo>
                    <a:pt x="144" y="215"/>
                  </a:lnTo>
                  <a:lnTo>
                    <a:pt x="135" y="218"/>
                  </a:lnTo>
                  <a:lnTo>
                    <a:pt x="118" y="215"/>
                  </a:lnTo>
                  <a:lnTo>
                    <a:pt x="109" y="218"/>
                  </a:lnTo>
                  <a:lnTo>
                    <a:pt x="102" y="215"/>
                  </a:lnTo>
                  <a:lnTo>
                    <a:pt x="85" y="225"/>
                  </a:lnTo>
                  <a:lnTo>
                    <a:pt x="71" y="225"/>
                  </a:lnTo>
                  <a:lnTo>
                    <a:pt x="61" y="234"/>
                  </a:lnTo>
                  <a:lnTo>
                    <a:pt x="54" y="234"/>
                  </a:lnTo>
                  <a:lnTo>
                    <a:pt x="47" y="227"/>
                  </a:lnTo>
                  <a:lnTo>
                    <a:pt x="43" y="227"/>
                  </a:lnTo>
                  <a:lnTo>
                    <a:pt x="35" y="218"/>
                  </a:lnTo>
                  <a:lnTo>
                    <a:pt x="33" y="222"/>
                  </a:lnTo>
                  <a:lnTo>
                    <a:pt x="31" y="215"/>
                  </a:lnTo>
                  <a:lnTo>
                    <a:pt x="31" y="203"/>
                  </a:lnTo>
                  <a:lnTo>
                    <a:pt x="26" y="192"/>
                  </a:lnTo>
                  <a:lnTo>
                    <a:pt x="31" y="187"/>
                  </a:lnTo>
                  <a:lnTo>
                    <a:pt x="31" y="173"/>
                  </a:lnTo>
                  <a:lnTo>
                    <a:pt x="21" y="156"/>
                  </a:lnTo>
                  <a:lnTo>
                    <a:pt x="14" y="139"/>
                  </a:lnTo>
                  <a:lnTo>
                    <a:pt x="12" y="139"/>
                  </a:lnTo>
                  <a:lnTo>
                    <a:pt x="0" y="116"/>
                  </a:lnTo>
                  <a:lnTo>
                    <a:pt x="9" y="106"/>
                  </a:lnTo>
                  <a:lnTo>
                    <a:pt x="14" y="111"/>
                  </a:lnTo>
                  <a:lnTo>
                    <a:pt x="19" y="121"/>
                  </a:lnTo>
                  <a:lnTo>
                    <a:pt x="26" y="121"/>
                  </a:lnTo>
                  <a:lnTo>
                    <a:pt x="35" y="125"/>
                  </a:lnTo>
                  <a:lnTo>
                    <a:pt x="45" y="123"/>
                  </a:lnTo>
                  <a:lnTo>
                    <a:pt x="59" y="113"/>
                  </a:lnTo>
                  <a:lnTo>
                    <a:pt x="59" y="47"/>
                  </a:lnTo>
                  <a:lnTo>
                    <a:pt x="61" y="50"/>
                  </a:lnTo>
                  <a:lnTo>
                    <a:pt x="73" y="66"/>
                  </a:lnTo>
                  <a:lnTo>
                    <a:pt x="71" y="78"/>
                  </a:lnTo>
                  <a:lnTo>
                    <a:pt x="76" y="85"/>
                  </a:lnTo>
                  <a:lnTo>
                    <a:pt x="85" y="83"/>
                  </a:lnTo>
                  <a:lnTo>
                    <a:pt x="95" y="73"/>
                  </a:lnTo>
                  <a:lnTo>
                    <a:pt x="102" y="68"/>
                  </a:lnTo>
                  <a:lnTo>
                    <a:pt x="106" y="61"/>
                  </a:lnTo>
                  <a:lnTo>
                    <a:pt x="114" y="57"/>
                  </a:lnTo>
                  <a:lnTo>
                    <a:pt x="121" y="59"/>
                  </a:lnTo>
                  <a:lnTo>
                    <a:pt x="130" y="64"/>
                  </a:lnTo>
                  <a:lnTo>
                    <a:pt x="142" y="64"/>
                  </a:lnTo>
                  <a:lnTo>
                    <a:pt x="151" y="59"/>
                  </a:lnTo>
                  <a:lnTo>
                    <a:pt x="154" y="54"/>
                  </a:lnTo>
                  <a:lnTo>
                    <a:pt x="156" y="45"/>
                  </a:lnTo>
                  <a:lnTo>
                    <a:pt x="166" y="45"/>
                  </a:lnTo>
                  <a:lnTo>
                    <a:pt x="170" y="38"/>
                  </a:lnTo>
                  <a:lnTo>
                    <a:pt x="175" y="26"/>
                  </a:lnTo>
                  <a:lnTo>
                    <a:pt x="189" y="14"/>
                  </a:lnTo>
                  <a:lnTo>
                    <a:pt x="213" y="0"/>
                  </a:lnTo>
                  <a:lnTo>
                    <a:pt x="220" y="0"/>
                  </a:lnTo>
                  <a:moveTo>
                    <a:pt x="192" y="121"/>
                  </a:moveTo>
                  <a:lnTo>
                    <a:pt x="192" y="121"/>
                  </a:lnTo>
                  <a:lnTo>
                    <a:pt x="182" y="128"/>
                  </a:lnTo>
                  <a:lnTo>
                    <a:pt x="173" y="139"/>
                  </a:lnTo>
                  <a:lnTo>
                    <a:pt x="187" y="154"/>
                  </a:lnTo>
                  <a:lnTo>
                    <a:pt x="192" y="151"/>
                  </a:lnTo>
                  <a:lnTo>
                    <a:pt x="194" y="147"/>
                  </a:lnTo>
                  <a:lnTo>
                    <a:pt x="203" y="144"/>
                  </a:lnTo>
                  <a:lnTo>
                    <a:pt x="206" y="137"/>
                  </a:lnTo>
                  <a:lnTo>
                    <a:pt x="210" y="128"/>
                  </a:lnTo>
                  <a:lnTo>
                    <a:pt x="206" y="123"/>
                  </a:lnTo>
                  <a:lnTo>
                    <a:pt x="199" y="116"/>
                  </a:lnTo>
                  <a:lnTo>
                    <a:pt x="192" y="121"/>
                  </a:lnTo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5" name="Freeform 429">
              <a:extLst>
                <a:ext uri="{FF2B5EF4-FFF2-40B4-BE49-F238E27FC236}">
                  <a16:creationId xmlns:a16="http://schemas.microsoft.com/office/drawing/2014/main" id="{F6AC5ADF-3FEF-7DED-36A7-F9F8AC6212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9116" y="4230961"/>
              <a:ext cx="356555" cy="360348"/>
            </a:xfrm>
            <a:custGeom>
              <a:avLst/>
              <a:gdLst>
                <a:gd name="connsiteX0" fmla="*/ 379218 w 488580"/>
                <a:gd name="connsiteY0" fmla="*/ 46740 h 493777"/>
                <a:gd name="connsiteX1" fmla="*/ 363595 w 488580"/>
                <a:gd name="connsiteY1" fmla="*/ 49995 h 493777"/>
                <a:gd name="connsiteX2" fmla="*/ 338598 w 488580"/>
                <a:gd name="connsiteY2" fmla="*/ 49995 h 493777"/>
                <a:gd name="connsiteX3" fmla="*/ 338513 w 488580"/>
                <a:gd name="connsiteY3" fmla="*/ 51719 h 493777"/>
                <a:gd name="connsiteX4" fmla="*/ 354505 w 488580"/>
                <a:gd name="connsiteY4" fmla="*/ 52918 h 493777"/>
                <a:gd name="connsiteX5" fmla="*/ 36360 w 488580"/>
                <a:gd name="connsiteY5" fmla="*/ 0 h 493777"/>
                <a:gd name="connsiteX6" fmla="*/ 59084 w 488580"/>
                <a:gd name="connsiteY6" fmla="*/ 6817 h 493777"/>
                <a:gd name="connsiteX7" fmla="*/ 79537 w 488580"/>
                <a:gd name="connsiteY7" fmla="*/ 22725 h 493777"/>
                <a:gd name="connsiteX8" fmla="*/ 90899 w 488580"/>
                <a:gd name="connsiteY8" fmla="*/ 15908 h 493777"/>
                <a:gd name="connsiteX9" fmla="*/ 236337 w 488580"/>
                <a:gd name="connsiteY9" fmla="*/ 15908 h 493777"/>
                <a:gd name="connsiteX10" fmla="*/ 263606 w 488580"/>
                <a:gd name="connsiteY10" fmla="*/ 31815 h 493777"/>
                <a:gd name="connsiteX11" fmla="*/ 354505 w 488580"/>
                <a:gd name="connsiteY11" fmla="*/ 38632 h 493777"/>
                <a:gd name="connsiteX12" fmla="*/ 418134 w 488580"/>
                <a:gd name="connsiteY12" fmla="*/ 22725 h 493777"/>
                <a:gd name="connsiteX13" fmla="*/ 449948 w 488580"/>
                <a:gd name="connsiteY13" fmla="*/ 15908 h 493777"/>
                <a:gd name="connsiteX14" fmla="*/ 472673 w 488580"/>
                <a:gd name="connsiteY14" fmla="*/ 15908 h 493777"/>
                <a:gd name="connsiteX15" fmla="*/ 488580 w 488580"/>
                <a:gd name="connsiteY15" fmla="*/ 27270 h 493777"/>
                <a:gd name="connsiteX16" fmla="*/ 478580 w 488580"/>
                <a:gd name="connsiteY16" fmla="*/ 34413 h 493777"/>
                <a:gd name="connsiteX17" fmla="*/ 488580 w 488580"/>
                <a:gd name="connsiteY17" fmla="*/ 41556 h 493777"/>
                <a:gd name="connsiteX18" fmla="*/ 472673 w 488580"/>
                <a:gd name="connsiteY18" fmla="*/ 52918 h 493777"/>
                <a:gd name="connsiteX19" fmla="*/ 461311 w 488580"/>
                <a:gd name="connsiteY19" fmla="*/ 52918 h 493777"/>
                <a:gd name="connsiteX20" fmla="*/ 434041 w 488580"/>
                <a:gd name="connsiteY20" fmla="*/ 68826 h 493777"/>
                <a:gd name="connsiteX21" fmla="*/ 418134 w 488580"/>
                <a:gd name="connsiteY21" fmla="*/ 52918 h 493777"/>
                <a:gd name="connsiteX22" fmla="*/ 363595 w 488580"/>
                <a:gd name="connsiteY22" fmla="*/ 64281 h 493777"/>
                <a:gd name="connsiteX23" fmla="*/ 338598 w 488580"/>
                <a:gd name="connsiteY23" fmla="*/ 64281 h 493777"/>
                <a:gd name="connsiteX24" fmla="*/ 331780 w 488580"/>
                <a:gd name="connsiteY24" fmla="*/ 202901 h 493777"/>
                <a:gd name="connsiteX25" fmla="*/ 299966 w 488580"/>
                <a:gd name="connsiteY25" fmla="*/ 202901 h 493777"/>
                <a:gd name="connsiteX26" fmla="*/ 299966 w 488580"/>
                <a:gd name="connsiteY26" fmla="*/ 306784 h 493777"/>
                <a:gd name="connsiteX27" fmla="*/ 299966 w 488580"/>
                <a:gd name="connsiteY27" fmla="*/ 321070 h 493777"/>
                <a:gd name="connsiteX28" fmla="*/ 299966 w 488580"/>
                <a:gd name="connsiteY28" fmla="*/ 456767 h 493777"/>
                <a:gd name="connsiteX29" fmla="*/ 299966 w 488580"/>
                <a:gd name="connsiteY29" fmla="*/ 471053 h 493777"/>
                <a:gd name="connsiteX30" fmla="*/ 263606 w 488580"/>
                <a:gd name="connsiteY30" fmla="*/ 493777 h 493777"/>
                <a:gd name="connsiteX31" fmla="*/ 245426 w 488580"/>
                <a:gd name="connsiteY31" fmla="*/ 493777 h 493777"/>
                <a:gd name="connsiteX32" fmla="*/ 224974 w 488580"/>
                <a:gd name="connsiteY32" fmla="*/ 489232 h 493777"/>
                <a:gd name="connsiteX33" fmla="*/ 204522 w 488580"/>
                <a:gd name="connsiteY33" fmla="*/ 489232 h 493777"/>
                <a:gd name="connsiteX34" fmla="*/ 197705 w 488580"/>
                <a:gd name="connsiteY34" fmla="*/ 466508 h 493777"/>
                <a:gd name="connsiteX35" fmla="*/ 186342 w 488580"/>
                <a:gd name="connsiteY35" fmla="*/ 455145 h 493777"/>
                <a:gd name="connsiteX36" fmla="*/ 165890 w 488580"/>
                <a:gd name="connsiteY36" fmla="*/ 477870 h 493777"/>
                <a:gd name="connsiteX37" fmla="*/ 138621 w 488580"/>
                <a:gd name="connsiteY37" fmla="*/ 446055 h 493777"/>
                <a:gd name="connsiteX38" fmla="*/ 122713 w 488580"/>
                <a:gd name="connsiteY38" fmla="*/ 411968 h 493777"/>
                <a:gd name="connsiteX39" fmla="*/ 118168 w 488580"/>
                <a:gd name="connsiteY39" fmla="*/ 375609 h 493777"/>
                <a:gd name="connsiteX40" fmla="*/ 106806 w 488580"/>
                <a:gd name="connsiteY40" fmla="*/ 348339 h 493777"/>
                <a:gd name="connsiteX41" fmla="*/ 95444 w 488580"/>
                <a:gd name="connsiteY41" fmla="*/ 284710 h 493777"/>
                <a:gd name="connsiteX42" fmla="*/ 95444 w 488580"/>
                <a:gd name="connsiteY42" fmla="*/ 270424 h 493777"/>
                <a:gd name="connsiteX43" fmla="*/ 95444 w 488580"/>
                <a:gd name="connsiteY43" fmla="*/ 234716 h 493777"/>
                <a:gd name="connsiteX44" fmla="*/ 90899 w 488580"/>
                <a:gd name="connsiteY44" fmla="*/ 214264 h 493777"/>
                <a:gd name="connsiteX45" fmla="*/ 74992 w 488580"/>
                <a:gd name="connsiteY45" fmla="*/ 198356 h 493777"/>
                <a:gd name="connsiteX46" fmla="*/ 59084 w 488580"/>
                <a:gd name="connsiteY46" fmla="*/ 166542 h 493777"/>
                <a:gd name="connsiteX47" fmla="*/ 36360 w 488580"/>
                <a:gd name="connsiteY47" fmla="*/ 123365 h 493777"/>
                <a:gd name="connsiteX48" fmla="*/ 31815 w 488580"/>
                <a:gd name="connsiteY48" fmla="*/ 96095 h 493777"/>
                <a:gd name="connsiteX49" fmla="*/ 0 w 488580"/>
                <a:gd name="connsiteY49" fmla="*/ 64281 h 493777"/>
                <a:gd name="connsiteX50" fmla="*/ 0 w 488580"/>
                <a:gd name="connsiteY50" fmla="*/ 49995 h 493777"/>
                <a:gd name="connsiteX51" fmla="*/ 0 w 488580"/>
                <a:gd name="connsiteY51" fmla="*/ 30194 h 493777"/>
                <a:gd name="connsiteX52" fmla="*/ 0 w 488580"/>
                <a:gd name="connsiteY52" fmla="*/ 15908 h 493777"/>
                <a:gd name="connsiteX53" fmla="*/ 15908 w 488580"/>
                <a:gd name="connsiteY53" fmla="*/ 6817 h 493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488580" h="493777">
                  <a:moveTo>
                    <a:pt x="379218" y="46740"/>
                  </a:moveTo>
                  <a:lnTo>
                    <a:pt x="363595" y="49995"/>
                  </a:lnTo>
                  <a:lnTo>
                    <a:pt x="338598" y="49995"/>
                  </a:lnTo>
                  <a:lnTo>
                    <a:pt x="338513" y="51719"/>
                  </a:lnTo>
                  <a:lnTo>
                    <a:pt x="354505" y="52918"/>
                  </a:lnTo>
                  <a:close/>
                  <a:moveTo>
                    <a:pt x="36360" y="0"/>
                  </a:moveTo>
                  <a:lnTo>
                    <a:pt x="59084" y="6817"/>
                  </a:lnTo>
                  <a:lnTo>
                    <a:pt x="79537" y="22725"/>
                  </a:lnTo>
                  <a:lnTo>
                    <a:pt x="90899" y="15908"/>
                  </a:lnTo>
                  <a:lnTo>
                    <a:pt x="236337" y="15908"/>
                  </a:lnTo>
                  <a:lnTo>
                    <a:pt x="263606" y="31815"/>
                  </a:lnTo>
                  <a:lnTo>
                    <a:pt x="354505" y="38632"/>
                  </a:lnTo>
                  <a:lnTo>
                    <a:pt x="418134" y="22725"/>
                  </a:lnTo>
                  <a:lnTo>
                    <a:pt x="449948" y="15908"/>
                  </a:lnTo>
                  <a:lnTo>
                    <a:pt x="472673" y="15908"/>
                  </a:lnTo>
                  <a:lnTo>
                    <a:pt x="488580" y="27270"/>
                  </a:lnTo>
                  <a:lnTo>
                    <a:pt x="478580" y="34413"/>
                  </a:lnTo>
                  <a:lnTo>
                    <a:pt x="488580" y="41556"/>
                  </a:lnTo>
                  <a:lnTo>
                    <a:pt x="472673" y="52918"/>
                  </a:lnTo>
                  <a:lnTo>
                    <a:pt x="461311" y="52918"/>
                  </a:lnTo>
                  <a:lnTo>
                    <a:pt x="434041" y="68826"/>
                  </a:lnTo>
                  <a:lnTo>
                    <a:pt x="418134" y="52918"/>
                  </a:lnTo>
                  <a:lnTo>
                    <a:pt x="363595" y="64281"/>
                  </a:lnTo>
                  <a:lnTo>
                    <a:pt x="338598" y="64281"/>
                  </a:lnTo>
                  <a:lnTo>
                    <a:pt x="331780" y="202901"/>
                  </a:lnTo>
                  <a:lnTo>
                    <a:pt x="299966" y="202901"/>
                  </a:lnTo>
                  <a:lnTo>
                    <a:pt x="299966" y="306784"/>
                  </a:lnTo>
                  <a:lnTo>
                    <a:pt x="299966" y="321070"/>
                  </a:lnTo>
                  <a:lnTo>
                    <a:pt x="299966" y="456767"/>
                  </a:lnTo>
                  <a:lnTo>
                    <a:pt x="299966" y="471053"/>
                  </a:lnTo>
                  <a:lnTo>
                    <a:pt x="263606" y="493777"/>
                  </a:lnTo>
                  <a:lnTo>
                    <a:pt x="245426" y="493777"/>
                  </a:lnTo>
                  <a:lnTo>
                    <a:pt x="224974" y="489232"/>
                  </a:lnTo>
                  <a:lnTo>
                    <a:pt x="204522" y="489232"/>
                  </a:lnTo>
                  <a:lnTo>
                    <a:pt x="197705" y="466508"/>
                  </a:lnTo>
                  <a:lnTo>
                    <a:pt x="186342" y="455145"/>
                  </a:lnTo>
                  <a:lnTo>
                    <a:pt x="165890" y="477870"/>
                  </a:lnTo>
                  <a:lnTo>
                    <a:pt x="138621" y="446055"/>
                  </a:lnTo>
                  <a:lnTo>
                    <a:pt x="122713" y="411968"/>
                  </a:lnTo>
                  <a:lnTo>
                    <a:pt x="118168" y="375609"/>
                  </a:lnTo>
                  <a:lnTo>
                    <a:pt x="106806" y="348339"/>
                  </a:lnTo>
                  <a:lnTo>
                    <a:pt x="95444" y="284710"/>
                  </a:lnTo>
                  <a:lnTo>
                    <a:pt x="95444" y="270424"/>
                  </a:lnTo>
                  <a:lnTo>
                    <a:pt x="95444" y="234716"/>
                  </a:lnTo>
                  <a:lnTo>
                    <a:pt x="90899" y="214264"/>
                  </a:lnTo>
                  <a:lnTo>
                    <a:pt x="74992" y="198356"/>
                  </a:lnTo>
                  <a:lnTo>
                    <a:pt x="59084" y="166542"/>
                  </a:lnTo>
                  <a:lnTo>
                    <a:pt x="36360" y="123365"/>
                  </a:lnTo>
                  <a:lnTo>
                    <a:pt x="31815" y="96095"/>
                  </a:lnTo>
                  <a:lnTo>
                    <a:pt x="0" y="64281"/>
                  </a:lnTo>
                  <a:lnTo>
                    <a:pt x="0" y="49995"/>
                  </a:lnTo>
                  <a:lnTo>
                    <a:pt x="0" y="30194"/>
                  </a:lnTo>
                  <a:lnTo>
                    <a:pt x="0" y="15908"/>
                  </a:lnTo>
                  <a:lnTo>
                    <a:pt x="15908" y="6817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6" name="Freeform 427">
              <a:extLst>
                <a:ext uri="{FF2B5EF4-FFF2-40B4-BE49-F238E27FC236}">
                  <a16:creationId xmlns:a16="http://schemas.microsoft.com/office/drawing/2014/main" id="{1589B37A-6DF2-41BA-5051-85A8882296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0726" y="3639152"/>
              <a:ext cx="516079" cy="501074"/>
            </a:xfrm>
            <a:custGeom>
              <a:avLst/>
              <a:gdLst>
                <a:gd name="connsiteX0" fmla="*/ 493125 w 707172"/>
                <a:gd name="connsiteY0" fmla="*/ 0 h 686611"/>
                <a:gd name="connsiteX1" fmla="*/ 520395 w 707172"/>
                <a:gd name="connsiteY1" fmla="*/ 6817 h 686611"/>
                <a:gd name="connsiteX2" fmla="*/ 543120 w 707172"/>
                <a:gd name="connsiteY2" fmla="*/ 6817 h 686611"/>
                <a:gd name="connsiteX3" fmla="*/ 559027 w 707172"/>
                <a:gd name="connsiteY3" fmla="*/ 0 h 686611"/>
                <a:gd name="connsiteX4" fmla="*/ 564385 w 707172"/>
                <a:gd name="connsiteY4" fmla="*/ 8930 h 686611"/>
                <a:gd name="connsiteX5" fmla="*/ 568552 w 707172"/>
                <a:gd name="connsiteY5" fmla="*/ 7144 h 686611"/>
                <a:gd name="connsiteX6" fmla="*/ 585802 w 707172"/>
                <a:gd name="connsiteY6" fmla="*/ 35894 h 686611"/>
                <a:gd name="connsiteX7" fmla="*/ 595386 w 707172"/>
                <a:gd name="connsiteY7" fmla="*/ 38632 h 686611"/>
                <a:gd name="connsiteX8" fmla="*/ 606749 w 707172"/>
                <a:gd name="connsiteY8" fmla="*/ 27270 h 686611"/>
                <a:gd name="connsiteX9" fmla="*/ 622656 w 707172"/>
                <a:gd name="connsiteY9" fmla="*/ 34087 h 686611"/>
                <a:gd name="connsiteX10" fmla="*/ 645381 w 707172"/>
                <a:gd name="connsiteY10" fmla="*/ 22725 h 686611"/>
                <a:gd name="connsiteX11" fmla="*/ 650672 w 707172"/>
                <a:gd name="connsiteY11" fmla="*/ 31985 h 686611"/>
                <a:gd name="connsiteX12" fmla="*/ 654906 w 707172"/>
                <a:gd name="connsiteY12" fmla="*/ 29869 h 686611"/>
                <a:gd name="connsiteX13" fmla="*/ 663995 w 707172"/>
                <a:gd name="connsiteY13" fmla="*/ 45776 h 686611"/>
                <a:gd name="connsiteX14" fmla="*/ 698082 w 707172"/>
                <a:gd name="connsiteY14" fmla="*/ 73046 h 686611"/>
                <a:gd name="connsiteX15" fmla="*/ 691797 w 707172"/>
                <a:gd name="connsiteY15" fmla="*/ 106571 h 686611"/>
                <a:gd name="connsiteX16" fmla="*/ 697647 w 707172"/>
                <a:gd name="connsiteY16" fmla="*/ 109079 h 686611"/>
                <a:gd name="connsiteX17" fmla="*/ 696242 w 707172"/>
                <a:gd name="connsiteY17" fmla="*/ 111538 h 686611"/>
                <a:gd name="connsiteX18" fmla="*/ 707172 w 707172"/>
                <a:gd name="connsiteY18" fmla="*/ 116223 h 686611"/>
                <a:gd name="connsiteX19" fmla="*/ 698082 w 707172"/>
                <a:gd name="connsiteY19" fmla="*/ 132130 h 686611"/>
                <a:gd name="connsiteX20" fmla="*/ 679903 w 707172"/>
                <a:gd name="connsiteY20" fmla="*/ 143492 h 686611"/>
                <a:gd name="connsiteX21" fmla="*/ 670813 w 707172"/>
                <a:gd name="connsiteY21" fmla="*/ 159399 h 686611"/>
                <a:gd name="connsiteX22" fmla="*/ 659450 w 707172"/>
                <a:gd name="connsiteY22" fmla="*/ 179852 h 686611"/>
                <a:gd name="connsiteX23" fmla="*/ 659450 w 707172"/>
                <a:gd name="connsiteY23" fmla="*/ 207121 h 686611"/>
                <a:gd name="connsiteX24" fmla="*/ 648088 w 707172"/>
                <a:gd name="connsiteY24" fmla="*/ 218483 h 686611"/>
                <a:gd name="connsiteX25" fmla="*/ 648088 w 707172"/>
                <a:gd name="connsiteY25" fmla="*/ 245753 h 686611"/>
                <a:gd name="connsiteX26" fmla="*/ 636726 w 707172"/>
                <a:gd name="connsiteY26" fmla="*/ 254843 h 686611"/>
                <a:gd name="connsiteX27" fmla="*/ 636726 w 707172"/>
                <a:gd name="connsiteY27" fmla="*/ 282112 h 686611"/>
                <a:gd name="connsiteX28" fmla="*/ 632181 w 707172"/>
                <a:gd name="connsiteY28" fmla="*/ 282112 h 686611"/>
                <a:gd name="connsiteX29" fmla="*/ 627636 w 707172"/>
                <a:gd name="connsiteY29" fmla="*/ 304837 h 686611"/>
                <a:gd name="connsiteX30" fmla="*/ 636726 w 707172"/>
                <a:gd name="connsiteY30" fmla="*/ 320744 h 686611"/>
                <a:gd name="connsiteX31" fmla="*/ 636726 w 707172"/>
                <a:gd name="connsiteY31" fmla="*/ 363921 h 686611"/>
                <a:gd name="connsiteX32" fmla="*/ 643543 w 707172"/>
                <a:gd name="connsiteY32" fmla="*/ 395736 h 686611"/>
                <a:gd name="connsiteX33" fmla="*/ 643543 w 707172"/>
                <a:gd name="connsiteY33" fmla="*/ 416188 h 686611"/>
                <a:gd name="connsiteX34" fmla="*/ 648088 w 707172"/>
                <a:gd name="connsiteY34" fmla="*/ 438913 h 686611"/>
                <a:gd name="connsiteX35" fmla="*/ 670813 w 707172"/>
                <a:gd name="connsiteY35" fmla="*/ 459365 h 686611"/>
                <a:gd name="connsiteX36" fmla="*/ 691265 w 707172"/>
                <a:gd name="connsiteY36" fmla="*/ 502542 h 686611"/>
                <a:gd name="connsiteX37" fmla="*/ 675358 w 707172"/>
                <a:gd name="connsiteY37" fmla="*/ 502542 h 686611"/>
                <a:gd name="connsiteX38" fmla="*/ 627636 w 707172"/>
                <a:gd name="connsiteY38" fmla="*/ 509359 h 686611"/>
                <a:gd name="connsiteX39" fmla="*/ 616274 w 707172"/>
                <a:gd name="connsiteY39" fmla="*/ 513904 h 686611"/>
                <a:gd name="connsiteX40" fmla="*/ 604911 w 707172"/>
                <a:gd name="connsiteY40" fmla="*/ 534356 h 686611"/>
                <a:gd name="connsiteX41" fmla="*/ 616274 w 707172"/>
                <a:gd name="connsiteY41" fmla="*/ 552536 h 686611"/>
                <a:gd name="connsiteX42" fmla="*/ 611729 w 707172"/>
                <a:gd name="connsiteY42" fmla="*/ 593440 h 686611"/>
                <a:gd name="connsiteX43" fmla="*/ 605461 w 707172"/>
                <a:gd name="connsiteY43" fmla="*/ 628958 h 686611"/>
                <a:gd name="connsiteX44" fmla="*/ 606749 w 707172"/>
                <a:gd name="connsiteY44" fmla="*/ 629473 h 686611"/>
                <a:gd name="connsiteX45" fmla="*/ 613568 w 707172"/>
                <a:gd name="connsiteY45" fmla="*/ 635535 h 686611"/>
                <a:gd name="connsiteX46" fmla="*/ 616274 w 707172"/>
                <a:gd name="connsiteY46" fmla="*/ 636617 h 686611"/>
                <a:gd name="connsiteX47" fmla="*/ 628089 w 707172"/>
                <a:gd name="connsiteY47" fmla="*/ 647120 h 686611"/>
                <a:gd name="connsiteX48" fmla="*/ 638563 w 707172"/>
                <a:gd name="connsiteY48" fmla="*/ 640835 h 686611"/>
                <a:gd name="connsiteX49" fmla="*/ 640615 w 707172"/>
                <a:gd name="connsiteY49" fmla="*/ 652463 h 686611"/>
                <a:gd name="connsiteX50" fmla="*/ 648088 w 707172"/>
                <a:gd name="connsiteY50" fmla="*/ 647979 h 686611"/>
                <a:gd name="connsiteX51" fmla="*/ 654906 w 707172"/>
                <a:gd name="connsiteY51" fmla="*/ 686611 h 686611"/>
                <a:gd name="connsiteX52" fmla="*/ 620819 w 707172"/>
                <a:gd name="connsiteY52" fmla="*/ 686611 h 686611"/>
                <a:gd name="connsiteX53" fmla="*/ 617961 w 707172"/>
                <a:gd name="connsiteY53" fmla="*/ 679467 h 686611"/>
                <a:gd name="connsiteX54" fmla="*/ 611294 w 707172"/>
                <a:gd name="connsiteY54" fmla="*/ 679467 h 686611"/>
                <a:gd name="connsiteX55" fmla="*/ 602204 w 707172"/>
                <a:gd name="connsiteY55" fmla="*/ 656743 h 686611"/>
                <a:gd name="connsiteX56" fmla="*/ 592964 w 707172"/>
                <a:gd name="connsiteY56" fmla="*/ 647503 h 686611"/>
                <a:gd name="connsiteX57" fmla="*/ 568552 w 707172"/>
                <a:gd name="connsiteY57" fmla="*/ 643434 h 686611"/>
                <a:gd name="connsiteX58" fmla="*/ 564046 w 707172"/>
                <a:gd name="connsiteY58" fmla="*/ 637127 h 686611"/>
                <a:gd name="connsiteX59" fmla="*/ 559027 w 707172"/>
                <a:gd name="connsiteY59" fmla="*/ 636290 h 686611"/>
                <a:gd name="connsiteX60" fmla="*/ 553833 w 707172"/>
                <a:gd name="connsiteY60" fmla="*/ 629019 h 686611"/>
                <a:gd name="connsiteX61" fmla="*/ 536737 w 707172"/>
                <a:gd name="connsiteY61" fmla="*/ 636617 h 686611"/>
                <a:gd name="connsiteX62" fmla="*/ 509468 w 707172"/>
                <a:gd name="connsiteY62" fmla="*/ 632072 h 686611"/>
                <a:gd name="connsiteX63" fmla="*/ 502800 w 707172"/>
                <a:gd name="connsiteY63" fmla="*/ 625404 h 686611"/>
                <a:gd name="connsiteX64" fmla="*/ 499943 w 707172"/>
                <a:gd name="connsiteY64" fmla="*/ 624928 h 686611"/>
                <a:gd name="connsiteX65" fmla="*/ 490584 w 707172"/>
                <a:gd name="connsiteY65" fmla="*/ 615569 h 686611"/>
                <a:gd name="connsiteX66" fmla="*/ 470836 w 707172"/>
                <a:gd name="connsiteY66" fmla="*/ 611620 h 686611"/>
                <a:gd name="connsiteX67" fmla="*/ 454929 w 707172"/>
                <a:gd name="connsiteY67" fmla="*/ 611620 h 686611"/>
                <a:gd name="connsiteX68" fmla="*/ 452071 w 707172"/>
                <a:gd name="connsiteY68" fmla="*/ 604476 h 686611"/>
                <a:gd name="connsiteX69" fmla="*/ 445404 w 707172"/>
                <a:gd name="connsiteY69" fmla="*/ 604476 h 686611"/>
                <a:gd name="connsiteX70" fmla="*/ 443716 w 707172"/>
                <a:gd name="connsiteY70" fmla="*/ 600258 h 686611"/>
                <a:gd name="connsiteX71" fmla="*/ 439021 w 707172"/>
                <a:gd name="connsiteY71" fmla="*/ 600258 h 686611"/>
                <a:gd name="connsiteX72" fmla="*/ 423114 w 707172"/>
                <a:gd name="connsiteY72" fmla="*/ 600258 h 686611"/>
                <a:gd name="connsiteX73" fmla="*/ 400389 w 707172"/>
                <a:gd name="connsiteY73" fmla="*/ 604802 h 686611"/>
                <a:gd name="connsiteX74" fmla="*/ 384482 w 707172"/>
                <a:gd name="connsiteY74" fmla="*/ 604802 h 686611"/>
                <a:gd name="connsiteX75" fmla="*/ 375392 w 707172"/>
                <a:gd name="connsiteY75" fmla="*/ 604802 h 686611"/>
                <a:gd name="connsiteX76" fmla="*/ 375392 w 707172"/>
                <a:gd name="connsiteY76" fmla="*/ 597658 h 686611"/>
                <a:gd name="connsiteX77" fmla="*/ 374957 w 707172"/>
                <a:gd name="connsiteY77" fmla="*/ 597658 h 686611"/>
                <a:gd name="connsiteX78" fmla="*/ 365867 w 707172"/>
                <a:gd name="connsiteY78" fmla="*/ 597658 h 686611"/>
                <a:gd name="connsiteX79" fmla="*/ 365867 w 707172"/>
                <a:gd name="connsiteY79" fmla="*/ 554482 h 686611"/>
                <a:gd name="connsiteX80" fmla="*/ 354505 w 707172"/>
                <a:gd name="connsiteY80" fmla="*/ 538574 h 686611"/>
                <a:gd name="connsiteX81" fmla="*/ 347688 w 707172"/>
                <a:gd name="connsiteY81" fmla="*/ 518122 h 686611"/>
                <a:gd name="connsiteX82" fmla="*/ 354505 w 707172"/>
                <a:gd name="connsiteY82" fmla="*/ 495398 h 686611"/>
                <a:gd name="connsiteX83" fmla="*/ 347688 w 707172"/>
                <a:gd name="connsiteY83" fmla="*/ 479490 h 686611"/>
                <a:gd name="connsiteX84" fmla="*/ 347688 w 707172"/>
                <a:gd name="connsiteY84" fmla="*/ 466182 h 686611"/>
                <a:gd name="connsiteX85" fmla="*/ 316308 w 707172"/>
                <a:gd name="connsiteY85" fmla="*/ 466182 h 686611"/>
                <a:gd name="connsiteX86" fmla="*/ 316308 w 707172"/>
                <a:gd name="connsiteY86" fmla="*/ 459038 h 686611"/>
                <a:gd name="connsiteX87" fmla="*/ 306783 w 707172"/>
                <a:gd name="connsiteY87" fmla="*/ 459038 h 686611"/>
                <a:gd name="connsiteX88" fmla="*/ 306783 w 707172"/>
                <a:gd name="connsiteY88" fmla="*/ 454820 h 686611"/>
                <a:gd name="connsiteX89" fmla="*/ 298128 w 707172"/>
                <a:gd name="connsiteY89" fmla="*/ 454820 h 686611"/>
                <a:gd name="connsiteX90" fmla="*/ 293583 w 707172"/>
                <a:gd name="connsiteY90" fmla="*/ 459365 h 686611"/>
                <a:gd name="connsiteX91" fmla="*/ 273131 w 707172"/>
                <a:gd name="connsiteY91" fmla="*/ 459365 h 686611"/>
                <a:gd name="connsiteX92" fmla="*/ 261769 w 707172"/>
                <a:gd name="connsiteY92" fmla="*/ 482089 h 686611"/>
                <a:gd name="connsiteX93" fmla="*/ 257224 w 707172"/>
                <a:gd name="connsiteY93" fmla="*/ 493452 h 686611"/>
                <a:gd name="connsiteX94" fmla="*/ 239044 w 707172"/>
                <a:gd name="connsiteY94" fmla="*/ 486634 h 686611"/>
                <a:gd name="connsiteX95" fmla="*/ 223137 w 707172"/>
                <a:gd name="connsiteY95" fmla="*/ 493452 h 686611"/>
                <a:gd name="connsiteX96" fmla="*/ 202685 w 707172"/>
                <a:gd name="connsiteY96" fmla="*/ 493452 h 686611"/>
                <a:gd name="connsiteX97" fmla="*/ 196434 w 707172"/>
                <a:gd name="connsiteY97" fmla="*/ 486308 h 686611"/>
                <a:gd name="connsiteX98" fmla="*/ 193160 w 707172"/>
                <a:gd name="connsiteY98" fmla="*/ 486308 h 686611"/>
                <a:gd name="connsiteX99" fmla="*/ 177253 w 707172"/>
                <a:gd name="connsiteY99" fmla="*/ 468128 h 686611"/>
                <a:gd name="connsiteX100" fmla="*/ 170435 w 707172"/>
                <a:gd name="connsiteY100" fmla="*/ 459038 h 686611"/>
                <a:gd name="connsiteX101" fmla="*/ 161345 w 707172"/>
                <a:gd name="connsiteY101" fmla="*/ 431769 h 686611"/>
                <a:gd name="connsiteX102" fmla="*/ 153426 w 707172"/>
                <a:gd name="connsiteY102" fmla="*/ 415929 h 686611"/>
                <a:gd name="connsiteX103" fmla="*/ 52702 w 707172"/>
                <a:gd name="connsiteY103" fmla="*/ 411643 h 686611"/>
                <a:gd name="connsiteX104" fmla="*/ 36795 w 707172"/>
                <a:gd name="connsiteY104" fmla="*/ 416188 h 686611"/>
                <a:gd name="connsiteX105" fmla="*/ 29977 w 707172"/>
                <a:gd name="connsiteY105" fmla="*/ 416188 h 686611"/>
                <a:gd name="connsiteX106" fmla="*/ 14070 w 707172"/>
                <a:gd name="connsiteY106" fmla="*/ 423005 h 686611"/>
                <a:gd name="connsiteX107" fmla="*/ 10237 w 707172"/>
                <a:gd name="connsiteY107" fmla="*/ 413422 h 686611"/>
                <a:gd name="connsiteX108" fmla="*/ 4545 w 707172"/>
                <a:gd name="connsiteY108" fmla="*/ 415861 h 686611"/>
                <a:gd name="connsiteX109" fmla="*/ 0 w 707172"/>
                <a:gd name="connsiteY109" fmla="*/ 404499 h 686611"/>
                <a:gd name="connsiteX110" fmla="*/ 4545 w 707172"/>
                <a:gd name="connsiteY110" fmla="*/ 399954 h 686611"/>
                <a:gd name="connsiteX111" fmla="*/ 9090 w 707172"/>
                <a:gd name="connsiteY111" fmla="*/ 384047 h 686611"/>
                <a:gd name="connsiteX112" fmla="*/ 15908 w 707172"/>
                <a:gd name="connsiteY112" fmla="*/ 372684 h 686611"/>
                <a:gd name="connsiteX113" fmla="*/ 27270 w 707172"/>
                <a:gd name="connsiteY113" fmla="*/ 365867 h 686611"/>
                <a:gd name="connsiteX114" fmla="*/ 36360 w 707172"/>
                <a:gd name="connsiteY114" fmla="*/ 372684 h 686611"/>
                <a:gd name="connsiteX115" fmla="*/ 47722 w 707172"/>
                <a:gd name="connsiteY115" fmla="*/ 356777 h 686611"/>
                <a:gd name="connsiteX116" fmla="*/ 68174 w 707172"/>
                <a:gd name="connsiteY116" fmla="*/ 356777 h 686611"/>
                <a:gd name="connsiteX117" fmla="*/ 73532 w 707172"/>
                <a:gd name="connsiteY117" fmla="*/ 363921 h 686611"/>
                <a:gd name="connsiteX118" fmla="*/ 77699 w 707172"/>
                <a:gd name="connsiteY118" fmla="*/ 363921 h 686611"/>
                <a:gd name="connsiteX119" fmla="*/ 82568 w 707172"/>
                <a:gd name="connsiteY119" fmla="*/ 370413 h 686611"/>
                <a:gd name="connsiteX120" fmla="*/ 86354 w 707172"/>
                <a:gd name="connsiteY120" fmla="*/ 372684 h 686611"/>
                <a:gd name="connsiteX121" fmla="*/ 106806 w 707172"/>
                <a:gd name="connsiteY121" fmla="*/ 349960 h 686611"/>
                <a:gd name="connsiteX122" fmla="*/ 129531 w 707172"/>
                <a:gd name="connsiteY122" fmla="*/ 334053 h 686611"/>
                <a:gd name="connsiteX123" fmla="*/ 138621 w 707172"/>
                <a:gd name="connsiteY123" fmla="*/ 324963 h 686611"/>
                <a:gd name="connsiteX124" fmla="*/ 138621 w 707172"/>
                <a:gd name="connsiteY124" fmla="*/ 290876 h 686611"/>
                <a:gd name="connsiteX125" fmla="*/ 149983 w 707172"/>
                <a:gd name="connsiteY125" fmla="*/ 254516 h 686611"/>
                <a:gd name="connsiteX126" fmla="*/ 170435 w 707172"/>
                <a:gd name="connsiteY126" fmla="*/ 238609 h 686611"/>
                <a:gd name="connsiteX127" fmla="*/ 193160 w 707172"/>
                <a:gd name="connsiteY127" fmla="*/ 222702 h 686611"/>
                <a:gd name="connsiteX128" fmla="*/ 197705 w 707172"/>
                <a:gd name="connsiteY128" fmla="*/ 204522 h 686611"/>
                <a:gd name="connsiteX129" fmla="*/ 197705 w 707172"/>
                <a:gd name="connsiteY129" fmla="*/ 195432 h 686611"/>
                <a:gd name="connsiteX130" fmla="*/ 209067 w 707172"/>
                <a:gd name="connsiteY130" fmla="*/ 184070 h 686611"/>
                <a:gd name="connsiteX131" fmla="*/ 204522 w 707172"/>
                <a:gd name="connsiteY131" fmla="*/ 161345 h 686611"/>
                <a:gd name="connsiteX132" fmla="*/ 209067 w 707172"/>
                <a:gd name="connsiteY132" fmla="*/ 129531 h 686611"/>
                <a:gd name="connsiteX133" fmla="*/ 213612 w 707172"/>
                <a:gd name="connsiteY133" fmla="*/ 102261 h 686611"/>
                <a:gd name="connsiteX134" fmla="*/ 224974 w 707172"/>
                <a:gd name="connsiteY134" fmla="*/ 86354 h 686611"/>
                <a:gd name="connsiteX135" fmla="*/ 229519 w 707172"/>
                <a:gd name="connsiteY135" fmla="*/ 65902 h 686611"/>
                <a:gd name="connsiteX136" fmla="*/ 229519 w 707172"/>
                <a:gd name="connsiteY136" fmla="*/ 38632 h 686611"/>
                <a:gd name="connsiteX137" fmla="*/ 247699 w 707172"/>
                <a:gd name="connsiteY137" fmla="*/ 18180 h 686611"/>
                <a:gd name="connsiteX138" fmla="*/ 268151 w 707172"/>
                <a:gd name="connsiteY138" fmla="*/ 6817 h 686611"/>
                <a:gd name="connsiteX139" fmla="*/ 295421 w 707172"/>
                <a:gd name="connsiteY139" fmla="*/ 22725 h 686611"/>
                <a:gd name="connsiteX140" fmla="*/ 322690 w 707172"/>
                <a:gd name="connsiteY140" fmla="*/ 34087 h 686611"/>
                <a:gd name="connsiteX141" fmla="*/ 347688 w 707172"/>
                <a:gd name="connsiteY141" fmla="*/ 38632 h 686611"/>
                <a:gd name="connsiteX142" fmla="*/ 374957 w 707172"/>
                <a:gd name="connsiteY142" fmla="*/ 43177 h 686611"/>
                <a:gd name="connsiteX143" fmla="*/ 386319 w 707172"/>
                <a:gd name="connsiteY143" fmla="*/ 22725 h 686611"/>
                <a:gd name="connsiteX144" fmla="*/ 390864 w 707172"/>
                <a:gd name="connsiteY144" fmla="*/ 18180 h 686611"/>
                <a:gd name="connsiteX145" fmla="*/ 409044 w 707172"/>
                <a:gd name="connsiteY145" fmla="*/ 22725 h 686611"/>
                <a:gd name="connsiteX146" fmla="*/ 445404 w 707172"/>
                <a:gd name="connsiteY146" fmla="*/ 6817 h 686611"/>
                <a:gd name="connsiteX147" fmla="*/ 461311 w 707172"/>
                <a:gd name="connsiteY147" fmla="*/ 11363 h 686611"/>
                <a:gd name="connsiteX148" fmla="*/ 472673 w 707172"/>
                <a:gd name="connsiteY148" fmla="*/ 11363 h 686611"/>
                <a:gd name="connsiteX149" fmla="*/ 477218 w 707172"/>
                <a:gd name="connsiteY149" fmla="*/ 6817 h 686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</a:cxnLst>
              <a:rect l="l" t="t" r="r" b="b"/>
              <a:pathLst>
                <a:path w="707172" h="686611">
                  <a:moveTo>
                    <a:pt x="493125" y="0"/>
                  </a:moveTo>
                  <a:lnTo>
                    <a:pt x="520395" y="6817"/>
                  </a:lnTo>
                  <a:lnTo>
                    <a:pt x="543120" y="6817"/>
                  </a:lnTo>
                  <a:lnTo>
                    <a:pt x="559027" y="0"/>
                  </a:lnTo>
                  <a:lnTo>
                    <a:pt x="564385" y="8930"/>
                  </a:lnTo>
                  <a:lnTo>
                    <a:pt x="568552" y="7144"/>
                  </a:lnTo>
                  <a:lnTo>
                    <a:pt x="585802" y="35894"/>
                  </a:lnTo>
                  <a:lnTo>
                    <a:pt x="595386" y="38632"/>
                  </a:lnTo>
                  <a:lnTo>
                    <a:pt x="606749" y="27270"/>
                  </a:lnTo>
                  <a:lnTo>
                    <a:pt x="622656" y="34087"/>
                  </a:lnTo>
                  <a:lnTo>
                    <a:pt x="645381" y="22725"/>
                  </a:lnTo>
                  <a:lnTo>
                    <a:pt x="650672" y="31985"/>
                  </a:lnTo>
                  <a:lnTo>
                    <a:pt x="654906" y="29869"/>
                  </a:lnTo>
                  <a:lnTo>
                    <a:pt x="663995" y="45776"/>
                  </a:lnTo>
                  <a:lnTo>
                    <a:pt x="698082" y="73046"/>
                  </a:lnTo>
                  <a:lnTo>
                    <a:pt x="691797" y="106571"/>
                  </a:lnTo>
                  <a:lnTo>
                    <a:pt x="697647" y="109079"/>
                  </a:lnTo>
                  <a:lnTo>
                    <a:pt x="696242" y="111538"/>
                  </a:lnTo>
                  <a:lnTo>
                    <a:pt x="707172" y="116223"/>
                  </a:lnTo>
                  <a:lnTo>
                    <a:pt x="698082" y="132130"/>
                  </a:lnTo>
                  <a:lnTo>
                    <a:pt x="679903" y="143492"/>
                  </a:lnTo>
                  <a:lnTo>
                    <a:pt x="670813" y="159399"/>
                  </a:lnTo>
                  <a:lnTo>
                    <a:pt x="659450" y="179852"/>
                  </a:lnTo>
                  <a:lnTo>
                    <a:pt x="659450" y="207121"/>
                  </a:lnTo>
                  <a:lnTo>
                    <a:pt x="648088" y="218483"/>
                  </a:lnTo>
                  <a:lnTo>
                    <a:pt x="648088" y="245753"/>
                  </a:lnTo>
                  <a:lnTo>
                    <a:pt x="636726" y="254843"/>
                  </a:lnTo>
                  <a:lnTo>
                    <a:pt x="636726" y="282112"/>
                  </a:lnTo>
                  <a:lnTo>
                    <a:pt x="632181" y="282112"/>
                  </a:lnTo>
                  <a:lnTo>
                    <a:pt x="627636" y="304837"/>
                  </a:lnTo>
                  <a:lnTo>
                    <a:pt x="636726" y="320744"/>
                  </a:lnTo>
                  <a:lnTo>
                    <a:pt x="636726" y="363921"/>
                  </a:lnTo>
                  <a:lnTo>
                    <a:pt x="643543" y="395736"/>
                  </a:lnTo>
                  <a:lnTo>
                    <a:pt x="643543" y="416188"/>
                  </a:lnTo>
                  <a:lnTo>
                    <a:pt x="648088" y="438913"/>
                  </a:lnTo>
                  <a:lnTo>
                    <a:pt x="670813" y="459365"/>
                  </a:lnTo>
                  <a:lnTo>
                    <a:pt x="691265" y="502542"/>
                  </a:lnTo>
                  <a:lnTo>
                    <a:pt x="675358" y="502542"/>
                  </a:lnTo>
                  <a:lnTo>
                    <a:pt x="627636" y="509359"/>
                  </a:lnTo>
                  <a:lnTo>
                    <a:pt x="616274" y="513904"/>
                  </a:lnTo>
                  <a:lnTo>
                    <a:pt x="604911" y="534356"/>
                  </a:lnTo>
                  <a:lnTo>
                    <a:pt x="616274" y="552536"/>
                  </a:lnTo>
                  <a:lnTo>
                    <a:pt x="611729" y="593440"/>
                  </a:lnTo>
                  <a:lnTo>
                    <a:pt x="605461" y="628958"/>
                  </a:lnTo>
                  <a:lnTo>
                    <a:pt x="606749" y="629473"/>
                  </a:lnTo>
                  <a:lnTo>
                    <a:pt x="613568" y="635535"/>
                  </a:lnTo>
                  <a:lnTo>
                    <a:pt x="616274" y="636617"/>
                  </a:lnTo>
                  <a:lnTo>
                    <a:pt x="628089" y="647120"/>
                  </a:lnTo>
                  <a:lnTo>
                    <a:pt x="638563" y="640835"/>
                  </a:lnTo>
                  <a:lnTo>
                    <a:pt x="640615" y="652463"/>
                  </a:lnTo>
                  <a:lnTo>
                    <a:pt x="648088" y="647979"/>
                  </a:lnTo>
                  <a:lnTo>
                    <a:pt x="654906" y="686611"/>
                  </a:lnTo>
                  <a:lnTo>
                    <a:pt x="620819" y="686611"/>
                  </a:lnTo>
                  <a:lnTo>
                    <a:pt x="617961" y="679467"/>
                  </a:lnTo>
                  <a:lnTo>
                    <a:pt x="611294" y="679467"/>
                  </a:lnTo>
                  <a:lnTo>
                    <a:pt x="602204" y="656743"/>
                  </a:lnTo>
                  <a:lnTo>
                    <a:pt x="592964" y="647503"/>
                  </a:lnTo>
                  <a:lnTo>
                    <a:pt x="568552" y="643434"/>
                  </a:lnTo>
                  <a:lnTo>
                    <a:pt x="564046" y="637127"/>
                  </a:lnTo>
                  <a:lnTo>
                    <a:pt x="559027" y="636290"/>
                  </a:lnTo>
                  <a:lnTo>
                    <a:pt x="553833" y="629019"/>
                  </a:lnTo>
                  <a:lnTo>
                    <a:pt x="536737" y="636617"/>
                  </a:lnTo>
                  <a:lnTo>
                    <a:pt x="509468" y="632072"/>
                  </a:lnTo>
                  <a:lnTo>
                    <a:pt x="502800" y="625404"/>
                  </a:lnTo>
                  <a:lnTo>
                    <a:pt x="499943" y="624928"/>
                  </a:lnTo>
                  <a:lnTo>
                    <a:pt x="490584" y="615569"/>
                  </a:lnTo>
                  <a:lnTo>
                    <a:pt x="470836" y="611620"/>
                  </a:lnTo>
                  <a:lnTo>
                    <a:pt x="454929" y="611620"/>
                  </a:lnTo>
                  <a:lnTo>
                    <a:pt x="452071" y="604476"/>
                  </a:lnTo>
                  <a:lnTo>
                    <a:pt x="445404" y="604476"/>
                  </a:lnTo>
                  <a:lnTo>
                    <a:pt x="443716" y="600258"/>
                  </a:lnTo>
                  <a:lnTo>
                    <a:pt x="439021" y="600258"/>
                  </a:lnTo>
                  <a:lnTo>
                    <a:pt x="423114" y="600258"/>
                  </a:lnTo>
                  <a:lnTo>
                    <a:pt x="400389" y="604802"/>
                  </a:lnTo>
                  <a:lnTo>
                    <a:pt x="384482" y="604802"/>
                  </a:lnTo>
                  <a:lnTo>
                    <a:pt x="375392" y="604802"/>
                  </a:lnTo>
                  <a:lnTo>
                    <a:pt x="375392" y="597658"/>
                  </a:lnTo>
                  <a:lnTo>
                    <a:pt x="374957" y="597658"/>
                  </a:lnTo>
                  <a:lnTo>
                    <a:pt x="365867" y="597658"/>
                  </a:lnTo>
                  <a:lnTo>
                    <a:pt x="365867" y="554482"/>
                  </a:lnTo>
                  <a:lnTo>
                    <a:pt x="354505" y="538574"/>
                  </a:lnTo>
                  <a:lnTo>
                    <a:pt x="347688" y="518122"/>
                  </a:lnTo>
                  <a:lnTo>
                    <a:pt x="354505" y="495398"/>
                  </a:lnTo>
                  <a:lnTo>
                    <a:pt x="347688" y="479490"/>
                  </a:lnTo>
                  <a:lnTo>
                    <a:pt x="347688" y="466182"/>
                  </a:lnTo>
                  <a:lnTo>
                    <a:pt x="316308" y="466182"/>
                  </a:lnTo>
                  <a:lnTo>
                    <a:pt x="316308" y="459038"/>
                  </a:lnTo>
                  <a:lnTo>
                    <a:pt x="306783" y="459038"/>
                  </a:lnTo>
                  <a:lnTo>
                    <a:pt x="306783" y="454820"/>
                  </a:lnTo>
                  <a:lnTo>
                    <a:pt x="298128" y="454820"/>
                  </a:lnTo>
                  <a:lnTo>
                    <a:pt x="293583" y="459365"/>
                  </a:lnTo>
                  <a:lnTo>
                    <a:pt x="273131" y="459365"/>
                  </a:lnTo>
                  <a:lnTo>
                    <a:pt x="261769" y="482089"/>
                  </a:lnTo>
                  <a:lnTo>
                    <a:pt x="257224" y="493452"/>
                  </a:lnTo>
                  <a:lnTo>
                    <a:pt x="239044" y="486634"/>
                  </a:lnTo>
                  <a:lnTo>
                    <a:pt x="223137" y="493452"/>
                  </a:lnTo>
                  <a:lnTo>
                    <a:pt x="202685" y="493452"/>
                  </a:lnTo>
                  <a:lnTo>
                    <a:pt x="196434" y="486308"/>
                  </a:lnTo>
                  <a:lnTo>
                    <a:pt x="193160" y="486308"/>
                  </a:lnTo>
                  <a:lnTo>
                    <a:pt x="177253" y="468128"/>
                  </a:lnTo>
                  <a:lnTo>
                    <a:pt x="170435" y="459038"/>
                  </a:lnTo>
                  <a:lnTo>
                    <a:pt x="161345" y="431769"/>
                  </a:lnTo>
                  <a:lnTo>
                    <a:pt x="153426" y="415929"/>
                  </a:lnTo>
                  <a:lnTo>
                    <a:pt x="52702" y="411643"/>
                  </a:lnTo>
                  <a:lnTo>
                    <a:pt x="36795" y="416188"/>
                  </a:lnTo>
                  <a:lnTo>
                    <a:pt x="29977" y="416188"/>
                  </a:lnTo>
                  <a:lnTo>
                    <a:pt x="14070" y="423005"/>
                  </a:lnTo>
                  <a:lnTo>
                    <a:pt x="10237" y="413422"/>
                  </a:lnTo>
                  <a:lnTo>
                    <a:pt x="4545" y="415861"/>
                  </a:lnTo>
                  <a:lnTo>
                    <a:pt x="0" y="404499"/>
                  </a:lnTo>
                  <a:lnTo>
                    <a:pt x="4545" y="399954"/>
                  </a:lnTo>
                  <a:lnTo>
                    <a:pt x="9090" y="384047"/>
                  </a:lnTo>
                  <a:lnTo>
                    <a:pt x="15908" y="372684"/>
                  </a:lnTo>
                  <a:lnTo>
                    <a:pt x="27270" y="365867"/>
                  </a:lnTo>
                  <a:lnTo>
                    <a:pt x="36360" y="372684"/>
                  </a:lnTo>
                  <a:lnTo>
                    <a:pt x="47722" y="356777"/>
                  </a:lnTo>
                  <a:lnTo>
                    <a:pt x="68174" y="356777"/>
                  </a:lnTo>
                  <a:lnTo>
                    <a:pt x="73532" y="363921"/>
                  </a:lnTo>
                  <a:lnTo>
                    <a:pt x="77699" y="363921"/>
                  </a:lnTo>
                  <a:lnTo>
                    <a:pt x="82568" y="370413"/>
                  </a:lnTo>
                  <a:lnTo>
                    <a:pt x="86354" y="372684"/>
                  </a:lnTo>
                  <a:lnTo>
                    <a:pt x="106806" y="349960"/>
                  </a:lnTo>
                  <a:lnTo>
                    <a:pt x="129531" y="334053"/>
                  </a:lnTo>
                  <a:lnTo>
                    <a:pt x="138621" y="324963"/>
                  </a:lnTo>
                  <a:lnTo>
                    <a:pt x="138621" y="290876"/>
                  </a:lnTo>
                  <a:lnTo>
                    <a:pt x="149983" y="254516"/>
                  </a:lnTo>
                  <a:lnTo>
                    <a:pt x="170435" y="238609"/>
                  </a:lnTo>
                  <a:lnTo>
                    <a:pt x="193160" y="222702"/>
                  </a:lnTo>
                  <a:lnTo>
                    <a:pt x="197705" y="204522"/>
                  </a:lnTo>
                  <a:lnTo>
                    <a:pt x="197705" y="195432"/>
                  </a:lnTo>
                  <a:lnTo>
                    <a:pt x="209067" y="184070"/>
                  </a:lnTo>
                  <a:lnTo>
                    <a:pt x="204522" y="161345"/>
                  </a:lnTo>
                  <a:lnTo>
                    <a:pt x="209067" y="129531"/>
                  </a:lnTo>
                  <a:lnTo>
                    <a:pt x="213612" y="102261"/>
                  </a:lnTo>
                  <a:lnTo>
                    <a:pt x="224974" y="86354"/>
                  </a:lnTo>
                  <a:lnTo>
                    <a:pt x="229519" y="65902"/>
                  </a:lnTo>
                  <a:lnTo>
                    <a:pt x="229519" y="38632"/>
                  </a:lnTo>
                  <a:lnTo>
                    <a:pt x="247699" y="18180"/>
                  </a:lnTo>
                  <a:lnTo>
                    <a:pt x="268151" y="6817"/>
                  </a:lnTo>
                  <a:lnTo>
                    <a:pt x="295421" y="22725"/>
                  </a:lnTo>
                  <a:lnTo>
                    <a:pt x="322690" y="34087"/>
                  </a:lnTo>
                  <a:lnTo>
                    <a:pt x="347688" y="38632"/>
                  </a:lnTo>
                  <a:lnTo>
                    <a:pt x="374957" y="43177"/>
                  </a:lnTo>
                  <a:lnTo>
                    <a:pt x="386319" y="22725"/>
                  </a:lnTo>
                  <a:lnTo>
                    <a:pt x="390864" y="18180"/>
                  </a:lnTo>
                  <a:lnTo>
                    <a:pt x="409044" y="22725"/>
                  </a:lnTo>
                  <a:lnTo>
                    <a:pt x="445404" y="6817"/>
                  </a:lnTo>
                  <a:lnTo>
                    <a:pt x="461311" y="11363"/>
                  </a:lnTo>
                  <a:lnTo>
                    <a:pt x="472673" y="11363"/>
                  </a:lnTo>
                  <a:lnTo>
                    <a:pt x="477218" y="6817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7" name="Freeform 8">
              <a:extLst>
                <a:ext uri="{FF2B5EF4-FFF2-40B4-BE49-F238E27FC236}">
                  <a16:creationId xmlns:a16="http://schemas.microsoft.com/office/drawing/2014/main" id="{66710072-A674-20B6-A12E-42A40533F2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34142" y="3894545"/>
              <a:ext cx="338313" cy="369823"/>
            </a:xfrm>
            <a:custGeom>
              <a:avLst/>
              <a:gdLst>
                <a:gd name="T0" fmla="*/ 76 w 204"/>
                <a:gd name="T1" fmla="*/ 24 h 223"/>
                <a:gd name="T2" fmla="*/ 85 w 204"/>
                <a:gd name="T3" fmla="*/ 45 h 223"/>
                <a:gd name="T4" fmla="*/ 95 w 204"/>
                <a:gd name="T5" fmla="*/ 60 h 223"/>
                <a:gd name="T6" fmla="*/ 111 w 204"/>
                <a:gd name="T7" fmla="*/ 55 h 223"/>
                <a:gd name="T8" fmla="*/ 123 w 204"/>
                <a:gd name="T9" fmla="*/ 55 h 223"/>
                <a:gd name="T10" fmla="*/ 137 w 204"/>
                <a:gd name="T11" fmla="*/ 45 h 223"/>
                <a:gd name="T12" fmla="*/ 147 w 204"/>
                <a:gd name="T13" fmla="*/ 41 h 223"/>
                <a:gd name="T14" fmla="*/ 163 w 204"/>
                <a:gd name="T15" fmla="*/ 48 h 223"/>
                <a:gd name="T16" fmla="*/ 168 w 204"/>
                <a:gd name="T17" fmla="*/ 64 h 223"/>
                <a:gd name="T18" fmla="*/ 166 w 204"/>
                <a:gd name="T19" fmla="*/ 83 h 223"/>
                <a:gd name="T20" fmla="*/ 171 w 204"/>
                <a:gd name="T21" fmla="*/ 109 h 223"/>
                <a:gd name="T22" fmla="*/ 182 w 204"/>
                <a:gd name="T23" fmla="*/ 107 h 223"/>
                <a:gd name="T24" fmla="*/ 199 w 204"/>
                <a:gd name="T25" fmla="*/ 107 h 223"/>
                <a:gd name="T26" fmla="*/ 199 w 204"/>
                <a:gd name="T27" fmla="*/ 119 h 223"/>
                <a:gd name="T28" fmla="*/ 201 w 204"/>
                <a:gd name="T29" fmla="*/ 133 h 223"/>
                <a:gd name="T30" fmla="*/ 168 w 204"/>
                <a:gd name="T31" fmla="*/ 140 h 223"/>
                <a:gd name="T32" fmla="*/ 178 w 204"/>
                <a:gd name="T33" fmla="*/ 206 h 223"/>
                <a:gd name="T34" fmla="*/ 159 w 204"/>
                <a:gd name="T35" fmla="*/ 223 h 223"/>
                <a:gd name="T36" fmla="*/ 107 w 204"/>
                <a:gd name="T37" fmla="*/ 211 h 223"/>
                <a:gd name="T38" fmla="*/ 38 w 204"/>
                <a:gd name="T39" fmla="*/ 213 h 223"/>
                <a:gd name="T40" fmla="*/ 19 w 204"/>
                <a:gd name="T41" fmla="*/ 206 h 223"/>
                <a:gd name="T42" fmla="*/ 3 w 204"/>
                <a:gd name="T43" fmla="*/ 211 h 223"/>
                <a:gd name="T44" fmla="*/ 3 w 204"/>
                <a:gd name="T45" fmla="*/ 187 h 223"/>
                <a:gd name="T46" fmla="*/ 10 w 204"/>
                <a:gd name="T47" fmla="*/ 164 h 223"/>
                <a:gd name="T48" fmla="*/ 19 w 204"/>
                <a:gd name="T49" fmla="*/ 142 h 223"/>
                <a:gd name="T50" fmla="*/ 33 w 204"/>
                <a:gd name="T51" fmla="*/ 123 h 223"/>
                <a:gd name="T52" fmla="*/ 33 w 204"/>
                <a:gd name="T53" fmla="*/ 102 h 223"/>
                <a:gd name="T54" fmla="*/ 24 w 204"/>
                <a:gd name="T55" fmla="*/ 88 h 223"/>
                <a:gd name="T56" fmla="*/ 22 w 204"/>
                <a:gd name="T57" fmla="*/ 74 h 223"/>
                <a:gd name="T58" fmla="*/ 22 w 204"/>
                <a:gd name="T59" fmla="*/ 52 h 223"/>
                <a:gd name="T60" fmla="*/ 10 w 204"/>
                <a:gd name="T61" fmla="*/ 31 h 223"/>
                <a:gd name="T62" fmla="*/ 19 w 204"/>
                <a:gd name="T63" fmla="*/ 26 h 223"/>
                <a:gd name="T64" fmla="*/ 29 w 204"/>
                <a:gd name="T65" fmla="*/ 24 h 223"/>
                <a:gd name="T66" fmla="*/ 12 w 204"/>
                <a:gd name="T67" fmla="*/ 22 h 223"/>
                <a:gd name="T68" fmla="*/ 10 w 204"/>
                <a:gd name="T69" fmla="*/ 22 h 223"/>
                <a:gd name="T70" fmla="*/ 12 w 204"/>
                <a:gd name="T71" fmla="*/ 5 h 223"/>
                <a:gd name="T72" fmla="*/ 24 w 204"/>
                <a:gd name="T73" fmla="*/ 7 h 223"/>
                <a:gd name="T74" fmla="*/ 14 w 204"/>
                <a:gd name="T75" fmla="*/ 15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4" h="223">
                  <a:moveTo>
                    <a:pt x="76" y="24"/>
                  </a:moveTo>
                  <a:lnTo>
                    <a:pt x="76" y="24"/>
                  </a:lnTo>
                  <a:lnTo>
                    <a:pt x="81" y="36"/>
                  </a:lnTo>
                  <a:lnTo>
                    <a:pt x="85" y="45"/>
                  </a:lnTo>
                  <a:lnTo>
                    <a:pt x="90" y="52"/>
                  </a:lnTo>
                  <a:lnTo>
                    <a:pt x="95" y="60"/>
                  </a:lnTo>
                  <a:lnTo>
                    <a:pt x="107" y="57"/>
                  </a:lnTo>
                  <a:lnTo>
                    <a:pt x="111" y="55"/>
                  </a:lnTo>
                  <a:lnTo>
                    <a:pt x="121" y="57"/>
                  </a:lnTo>
                  <a:lnTo>
                    <a:pt x="123" y="55"/>
                  </a:lnTo>
                  <a:lnTo>
                    <a:pt x="126" y="45"/>
                  </a:lnTo>
                  <a:lnTo>
                    <a:pt x="137" y="45"/>
                  </a:lnTo>
                  <a:lnTo>
                    <a:pt x="137" y="41"/>
                  </a:lnTo>
                  <a:lnTo>
                    <a:pt x="147" y="41"/>
                  </a:lnTo>
                  <a:lnTo>
                    <a:pt x="145" y="48"/>
                  </a:lnTo>
                  <a:lnTo>
                    <a:pt x="163" y="48"/>
                  </a:lnTo>
                  <a:lnTo>
                    <a:pt x="163" y="57"/>
                  </a:lnTo>
                  <a:lnTo>
                    <a:pt x="168" y="64"/>
                  </a:lnTo>
                  <a:lnTo>
                    <a:pt x="166" y="74"/>
                  </a:lnTo>
                  <a:lnTo>
                    <a:pt x="166" y="83"/>
                  </a:lnTo>
                  <a:lnTo>
                    <a:pt x="173" y="90"/>
                  </a:lnTo>
                  <a:lnTo>
                    <a:pt x="171" y="109"/>
                  </a:lnTo>
                  <a:lnTo>
                    <a:pt x="175" y="107"/>
                  </a:lnTo>
                  <a:lnTo>
                    <a:pt x="182" y="107"/>
                  </a:lnTo>
                  <a:lnTo>
                    <a:pt x="192" y="104"/>
                  </a:lnTo>
                  <a:lnTo>
                    <a:pt x="199" y="107"/>
                  </a:lnTo>
                  <a:lnTo>
                    <a:pt x="201" y="112"/>
                  </a:lnTo>
                  <a:lnTo>
                    <a:pt x="199" y="119"/>
                  </a:lnTo>
                  <a:lnTo>
                    <a:pt x="204" y="128"/>
                  </a:lnTo>
                  <a:lnTo>
                    <a:pt x="201" y="133"/>
                  </a:lnTo>
                  <a:lnTo>
                    <a:pt x="201" y="140"/>
                  </a:lnTo>
                  <a:lnTo>
                    <a:pt x="168" y="140"/>
                  </a:lnTo>
                  <a:lnTo>
                    <a:pt x="166" y="192"/>
                  </a:lnTo>
                  <a:lnTo>
                    <a:pt x="178" y="206"/>
                  </a:lnTo>
                  <a:lnTo>
                    <a:pt x="190" y="216"/>
                  </a:lnTo>
                  <a:lnTo>
                    <a:pt x="159" y="223"/>
                  </a:lnTo>
                  <a:lnTo>
                    <a:pt x="119" y="220"/>
                  </a:lnTo>
                  <a:lnTo>
                    <a:pt x="107" y="211"/>
                  </a:lnTo>
                  <a:lnTo>
                    <a:pt x="43" y="213"/>
                  </a:lnTo>
                  <a:lnTo>
                    <a:pt x="38" y="213"/>
                  </a:lnTo>
                  <a:lnTo>
                    <a:pt x="29" y="206"/>
                  </a:lnTo>
                  <a:lnTo>
                    <a:pt x="19" y="206"/>
                  </a:lnTo>
                  <a:lnTo>
                    <a:pt x="10" y="209"/>
                  </a:lnTo>
                  <a:lnTo>
                    <a:pt x="3" y="211"/>
                  </a:lnTo>
                  <a:lnTo>
                    <a:pt x="0" y="202"/>
                  </a:lnTo>
                  <a:lnTo>
                    <a:pt x="3" y="187"/>
                  </a:lnTo>
                  <a:lnTo>
                    <a:pt x="7" y="171"/>
                  </a:lnTo>
                  <a:lnTo>
                    <a:pt x="10" y="164"/>
                  </a:lnTo>
                  <a:lnTo>
                    <a:pt x="14" y="149"/>
                  </a:lnTo>
                  <a:lnTo>
                    <a:pt x="19" y="142"/>
                  </a:lnTo>
                  <a:lnTo>
                    <a:pt x="26" y="133"/>
                  </a:lnTo>
                  <a:lnTo>
                    <a:pt x="33" y="123"/>
                  </a:lnTo>
                  <a:lnTo>
                    <a:pt x="33" y="114"/>
                  </a:lnTo>
                  <a:lnTo>
                    <a:pt x="33" y="102"/>
                  </a:lnTo>
                  <a:lnTo>
                    <a:pt x="29" y="97"/>
                  </a:lnTo>
                  <a:lnTo>
                    <a:pt x="24" y="88"/>
                  </a:lnTo>
                  <a:lnTo>
                    <a:pt x="22" y="78"/>
                  </a:lnTo>
                  <a:lnTo>
                    <a:pt x="22" y="74"/>
                  </a:lnTo>
                  <a:lnTo>
                    <a:pt x="26" y="69"/>
                  </a:lnTo>
                  <a:lnTo>
                    <a:pt x="22" y="52"/>
                  </a:lnTo>
                  <a:lnTo>
                    <a:pt x="19" y="41"/>
                  </a:lnTo>
                  <a:lnTo>
                    <a:pt x="10" y="31"/>
                  </a:lnTo>
                  <a:lnTo>
                    <a:pt x="12" y="29"/>
                  </a:lnTo>
                  <a:lnTo>
                    <a:pt x="19" y="26"/>
                  </a:lnTo>
                  <a:lnTo>
                    <a:pt x="24" y="26"/>
                  </a:lnTo>
                  <a:lnTo>
                    <a:pt x="29" y="24"/>
                  </a:lnTo>
                  <a:lnTo>
                    <a:pt x="76" y="24"/>
                  </a:lnTo>
                  <a:close/>
                  <a:moveTo>
                    <a:pt x="12" y="22"/>
                  </a:moveTo>
                  <a:lnTo>
                    <a:pt x="12" y="22"/>
                  </a:lnTo>
                  <a:lnTo>
                    <a:pt x="10" y="22"/>
                  </a:lnTo>
                  <a:lnTo>
                    <a:pt x="5" y="10"/>
                  </a:lnTo>
                  <a:lnTo>
                    <a:pt x="12" y="5"/>
                  </a:lnTo>
                  <a:lnTo>
                    <a:pt x="17" y="0"/>
                  </a:lnTo>
                  <a:lnTo>
                    <a:pt x="24" y="7"/>
                  </a:lnTo>
                  <a:lnTo>
                    <a:pt x="17" y="10"/>
                  </a:lnTo>
                  <a:lnTo>
                    <a:pt x="14" y="15"/>
                  </a:lnTo>
                  <a:lnTo>
                    <a:pt x="12" y="22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8" name="Freeform 425">
              <a:extLst>
                <a:ext uri="{FF2B5EF4-FFF2-40B4-BE49-F238E27FC236}">
                  <a16:creationId xmlns:a16="http://schemas.microsoft.com/office/drawing/2014/main" id="{836109A7-0030-CB6E-D14F-472937CD47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9216" y="3678953"/>
              <a:ext cx="202483" cy="238967"/>
            </a:xfrm>
            <a:custGeom>
              <a:avLst/>
              <a:gdLst>
                <a:gd name="connsiteX0" fmla="*/ 224974 w 277458"/>
                <a:gd name="connsiteY0" fmla="*/ 0 h 327452"/>
                <a:gd name="connsiteX1" fmla="*/ 247699 w 277458"/>
                <a:gd name="connsiteY1" fmla="*/ 6818 h 327452"/>
                <a:gd name="connsiteX2" fmla="*/ 272696 w 277458"/>
                <a:gd name="connsiteY2" fmla="*/ 11363 h 327452"/>
                <a:gd name="connsiteX3" fmla="*/ 271864 w 277458"/>
                <a:gd name="connsiteY3" fmla="*/ 15108 h 327452"/>
                <a:gd name="connsiteX4" fmla="*/ 277458 w 277458"/>
                <a:gd name="connsiteY4" fmla="*/ 16125 h 327452"/>
                <a:gd name="connsiteX5" fmla="*/ 272913 w 277458"/>
                <a:gd name="connsiteY5" fmla="*/ 36577 h 327452"/>
                <a:gd name="connsiteX6" fmla="*/ 261551 w 277458"/>
                <a:gd name="connsiteY6" fmla="*/ 52484 h 327452"/>
                <a:gd name="connsiteX7" fmla="*/ 257006 w 277458"/>
                <a:gd name="connsiteY7" fmla="*/ 79754 h 327452"/>
                <a:gd name="connsiteX8" fmla="*/ 252461 w 277458"/>
                <a:gd name="connsiteY8" fmla="*/ 111568 h 327452"/>
                <a:gd name="connsiteX9" fmla="*/ 257006 w 277458"/>
                <a:gd name="connsiteY9" fmla="*/ 134293 h 327452"/>
                <a:gd name="connsiteX10" fmla="*/ 245644 w 277458"/>
                <a:gd name="connsiteY10" fmla="*/ 145655 h 327452"/>
                <a:gd name="connsiteX11" fmla="*/ 245644 w 277458"/>
                <a:gd name="connsiteY11" fmla="*/ 154745 h 327452"/>
                <a:gd name="connsiteX12" fmla="*/ 241099 w 277458"/>
                <a:gd name="connsiteY12" fmla="*/ 172925 h 327452"/>
                <a:gd name="connsiteX13" fmla="*/ 218374 w 277458"/>
                <a:gd name="connsiteY13" fmla="*/ 188832 h 327452"/>
                <a:gd name="connsiteX14" fmla="*/ 202467 w 277458"/>
                <a:gd name="connsiteY14" fmla="*/ 204739 h 327452"/>
                <a:gd name="connsiteX15" fmla="*/ 186560 w 277458"/>
                <a:gd name="connsiteY15" fmla="*/ 241099 h 327452"/>
                <a:gd name="connsiteX16" fmla="*/ 186560 w 277458"/>
                <a:gd name="connsiteY16" fmla="*/ 275186 h 327452"/>
                <a:gd name="connsiteX17" fmla="*/ 177470 w 277458"/>
                <a:gd name="connsiteY17" fmla="*/ 284275 h 327452"/>
                <a:gd name="connsiteX18" fmla="*/ 154745 w 277458"/>
                <a:gd name="connsiteY18" fmla="*/ 300183 h 327452"/>
                <a:gd name="connsiteX19" fmla="*/ 134293 w 277458"/>
                <a:gd name="connsiteY19" fmla="*/ 322907 h 327452"/>
                <a:gd name="connsiteX20" fmla="*/ 122931 w 277458"/>
                <a:gd name="connsiteY20" fmla="*/ 316090 h 327452"/>
                <a:gd name="connsiteX21" fmla="*/ 120333 w 277458"/>
                <a:gd name="connsiteY21" fmla="*/ 312626 h 327452"/>
                <a:gd name="connsiteX22" fmla="*/ 118169 w 277458"/>
                <a:gd name="connsiteY22" fmla="*/ 311328 h 327452"/>
                <a:gd name="connsiteX23" fmla="*/ 114923 w 277458"/>
                <a:gd name="connsiteY23" fmla="*/ 307000 h 327452"/>
                <a:gd name="connsiteX24" fmla="*/ 100206 w 277458"/>
                <a:gd name="connsiteY24" fmla="*/ 307000 h 327452"/>
                <a:gd name="connsiteX25" fmla="*/ 84299 w 277458"/>
                <a:gd name="connsiteY25" fmla="*/ 322907 h 327452"/>
                <a:gd name="connsiteX26" fmla="*/ 80489 w 277458"/>
                <a:gd name="connsiteY26" fmla="*/ 317193 h 327452"/>
                <a:gd name="connsiteX27" fmla="*/ 79537 w 277458"/>
                <a:gd name="connsiteY27" fmla="*/ 318145 h 327452"/>
                <a:gd name="connsiteX28" fmla="*/ 77190 w 277458"/>
                <a:gd name="connsiteY28" fmla="*/ 314625 h 327452"/>
                <a:gd name="connsiteX29" fmla="*/ 63846 w 277458"/>
                <a:gd name="connsiteY29" fmla="*/ 307000 h 327452"/>
                <a:gd name="connsiteX30" fmla="*/ 52484 w 277458"/>
                <a:gd name="connsiteY30" fmla="*/ 311545 h 327452"/>
                <a:gd name="connsiteX31" fmla="*/ 36577 w 277458"/>
                <a:gd name="connsiteY31" fmla="*/ 327452 h 327452"/>
                <a:gd name="connsiteX32" fmla="*/ 32132 w 277458"/>
                <a:gd name="connsiteY32" fmla="*/ 322373 h 327452"/>
                <a:gd name="connsiteX33" fmla="*/ 31815 w 277458"/>
                <a:gd name="connsiteY33" fmla="*/ 322690 h 327452"/>
                <a:gd name="connsiteX34" fmla="*/ 0 w 277458"/>
                <a:gd name="connsiteY34" fmla="*/ 286331 h 327452"/>
                <a:gd name="connsiteX35" fmla="*/ 31815 w 277458"/>
                <a:gd name="connsiteY35" fmla="*/ 263606 h 327452"/>
                <a:gd name="connsiteX36" fmla="*/ 15908 w 277458"/>
                <a:gd name="connsiteY36" fmla="*/ 236337 h 327452"/>
                <a:gd name="connsiteX37" fmla="*/ 31815 w 277458"/>
                <a:gd name="connsiteY37" fmla="*/ 231792 h 327452"/>
                <a:gd name="connsiteX38" fmla="*/ 52267 w 277458"/>
                <a:gd name="connsiteY38" fmla="*/ 227247 h 327452"/>
                <a:gd name="connsiteX39" fmla="*/ 52267 w 277458"/>
                <a:gd name="connsiteY39" fmla="*/ 209067 h 327452"/>
                <a:gd name="connsiteX40" fmla="*/ 74992 w 277458"/>
                <a:gd name="connsiteY40" fmla="*/ 227247 h 327452"/>
                <a:gd name="connsiteX41" fmla="*/ 106806 w 277458"/>
                <a:gd name="connsiteY41" fmla="*/ 227247 h 327452"/>
                <a:gd name="connsiteX42" fmla="*/ 118169 w 277458"/>
                <a:gd name="connsiteY42" fmla="*/ 209067 h 327452"/>
                <a:gd name="connsiteX43" fmla="*/ 122713 w 277458"/>
                <a:gd name="connsiteY43" fmla="*/ 188615 h 327452"/>
                <a:gd name="connsiteX44" fmla="*/ 118169 w 277458"/>
                <a:gd name="connsiteY44" fmla="*/ 156800 h 327452"/>
                <a:gd name="connsiteX45" fmla="*/ 102261 w 277458"/>
                <a:gd name="connsiteY45" fmla="*/ 134076 h 327452"/>
                <a:gd name="connsiteX46" fmla="*/ 117251 w 277458"/>
                <a:gd name="connsiteY46" fmla="*/ 93389 h 327452"/>
                <a:gd name="connsiteX47" fmla="*/ 111568 w 277458"/>
                <a:gd name="connsiteY47" fmla="*/ 91116 h 327452"/>
                <a:gd name="connsiteX48" fmla="*/ 84299 w 277458"/>
                <a:gd name="connsiteY48" fmla="*/ 95661 h 327452"/>
                <a:gd name="connsiteX49" fmla="*/ 83108 w 277458"/>
                <a:gd name="connsiteY49" fmla="*/ 90303 h 327452"/>
                <a:gd name="connsiteX50" fmla="*/ 79537 w 277458"/>
                <a:gd name="connsiteY50" fmla="*/ 90899 h 327452"/>
                <a:gd name="connsiteX51" fmla="*/ 74992 w 277458"/>
                <a:gd name="connsiteY51" fmla="*/ 70447 h 327452"/>
                <a:gd name="connsiteX52" fmla="*/ 74992 w 277458"/>
                <a:gd name="connsiteY52" fmla="*/ 54539 h 327452"/>
                <a:gd name="connsiteX53" fmla="*/ 122713 w 277458"/>
                <a:gd name="connsiteY53" fmla="*/ 54539 h 327452"/>
                <a:gd name="connsiteX54" fmla="*/ 149983 w 277458"/>
                <a:gd name="connsiteY54" fmla="*/ 65902 h 327452"/>
                <a:gd name="connsiteX55" fmla="*/ 177253 w 277458"/>
                <a:gd name="connsiteY55" fmla="*/ 74992 h 327452"/>
                <a:gd name="connsiteX56" fmla="*/ 181798 w 277458"/>
                <a:gd name="connsiteY56" fmla="*/ 54539 h 327452"/>
                <a:gd name="connsiteX57" fmla="*/ 204522 w 277458"/>
                <a:gd name="connsiteY57" fmla="*/ 22725 h 327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277458" h="327452">
                  <a:moveTo>
                    <a:pt x="224974" y="0"/>
                  </a:moveTo>
                  <a:lnTo>
                    <a:pt x="247699" y="6818"/>
                  </a:lnTo>
                  <a:lnTo>
                    <a:pt x="272696" y="11363"/>
                  </a:lnTo>
                  <a:lnTo>
                    <a:pt x="271864" y="15108"/>
                  </a:lnTo>
                  <a:lnTo>
                    <a:pt x="277458" y="16125"/>
                  </a:lnTo>
                  <a:lnTo>
                    <a:pt x="272913" y="36577"/>
                  </a:lnTo>
                  <a:lnTo>
                    <a:pt x="261551" y="52484"/>
                  </a:lnTo>
                  <a:lnTo>
                    <a:pt x="257006" y="79754"/>
                  </a:lnTo>
                  <a:lnTo>
                    <a:pt x="252461" y="111568"/>
                  </a:lnTo>
                  <a:lnTo>
                    <a:pt x="257006" y="134293"/>
                  </a:lnTo>
                  <a:lnTo>
                    <a:pt x="245644" y="145655"/>
                  </a:lnTo>
                  <a:lnTo>
                    <a:pt x="245644" y="154745"/>
                  </a:lnTo>
                  <a:lnTo>
                    <a:pt x="241099" y="172925"/>
                  </a:lnTo>
                  <a:lnTo>
                    <a:pt x="218374" y="188832"/>
                  </a:lnTo>
                  <a:lnTo>
                    <a:pt x="202467" y="204739"/>
                  </a:lnTo>
                  <a:lnTo>
                    <a:pt x="186560" y="241099"/>
                  </a:lnTo>
                  <a:lnTo>
                    <a:pt x="186560" y="275186"/>
                  </a:lnTo>
                  <a:lnTo>
                    <a:pt x="177470" y="284275"/>
                  </a:lnTo>
                  <a:lnTo>
                    <a:pt x="154745" y="300183"/>
                  </a:lnTo>
                  <a:lnTo>
                    <a:pt x="134293" y="322907"/>
                  </a:lnTo>
                  <a:lnTo>
                    <a:pt x="122931" y="316090"/>
                  </a:lnTo>
                  <a:lnTo>
                    <a:pt x="120333" y="312626"/>
                  </a:lnTo>
                  <a:lnTo>
                    <a:pt x="118169" y="311328"/>
                  </a:lnTo>
                  <a:lnTo>
                    <a:pt x="114923" y="307000"/>
                  </a:lnTo>
                  <a:lnTo>
                    <a:pt x="100206" y="307000"/>
                  </a:lnTo>
                  <a:lnTo>
                    <a:pt x="84299" y="322907"/>
                  </a:lnTo>
                  <a:lnTo>
                    <a:pt x="80489" y="317193"/>
                  </a:lnTo>
                  <a:lnTo>
                    <a:pt x="79537" y="318145"/>
                  </a:lnTo>
                  <a:lnTo>
                    <a:pt x="77190" y="314625"/>
                  </a:lnTo>
                  <a:lnTo>
                    <a:pt x="63846" y="307000"/>
                  </a:lnTo>
                  <a:lnTo>
                    <a:pt x="52484" y="311545"/>
                  </a:lnTo>
                  <a:lnTo>
                    <a:pt x="36577" y="327452"/>
                  </a:lnTo>
                  <a:lnTo>
                    <a:pt x="32132" y="322373"/>
                  </a:lnTo>
                  <a:lnTo>
                    <a:pt x="31815" y="322690"/>
                  </a:lnTo>
                  <a:lnTo>
                    <a:pt x="0" y="286331"/>
                  </a:lnTo>
                  <a:lnTo>
                    <a:pt x="31815" y="263606"/>
                  </a:lnTo>
                  <a:lnTo>
                    <a:pt x="15908" y="236337"/>
                  </a:lnTo>
                  <a:lnTo>
                    <a:pt x="31815" y="231792"/>
                  </a:lnTo>
                  <a:lnTo>
                    <a:pt x="52267" y="227247"/>
                  </a:lnTo>
                  <a:lnTo>
                    <a:pt x="52267" y="209067"/>
                  </a:lnTo>
                  <a:lnTo>
                    <a:pt x="74992" y="227247"/>
                  </a:lnTo>
                  <a:lnTo>
                    <a:pt x="106806" y="227247"/>
                  </a:lnTo>
                  <a:lnTo>
                    <a:pt x="118169" y="209067"/>
                  </a:lnTo>
                  <a:lnTo>
                    <a:pt x="122713" y="188615"/>
                  </a:lnTo>
                  <a:lnTo>
                    <a:pt x="118169" y="156800"/>
                  </a:lnTo>
                  <a:lnTo>
                    <a:pt x="102261" y="134076"/>
                  </a:lnTo>
                  <a:lnTo>
                    <a:pt x="117251" y="93389"/>
                  </a:lnTo>
                  <a:lnTo>
                    <a:pt x="111568" y="91116"/>
                  </a:lnTo>
                  <a:lnTo>
                    <a:pt x="84299" y="95661"/>
                  </a:lnTo>
                  <a:lnTo>
                    <a:pt x="83108" y="90303"/>
                  </a:lnTo>
                  <a:lnTo>
                    <a:pt x="79537" y="90899"/>
                  </a:lnTo>
                  <a:lnTo>
                    <a:pt x="74992" y="70447"/>
                  </a:lnTo>
                  <a:lnTo>
                    <a:pt x="74992" y="54539"/>
                  </a:lnTo>
                  <a:lnTo>
                    <a:pt x="122713" y="54539"/>
                  </a:lnTo>
                  <a:lnTo>
                    <a:pt x="149983" y="65902"/>
                  </a:lnTo>
                  <a:lnTo>
                    <a:pt x="177253" y="74992"/>
                  </a:lnTo>
                  <a:lnTo>
                    <a:pt x="181798" y="54539"/>
                  </a:lnTo>
                  <a:lnTo>
                    <a:pt x="204522" y="22725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9" name="Freeform 424">
              <a:extLst>
                <a:ext uri="{FF2B5EF4-FFF2-40B4-BE49-F238E27FC236}">
                  <a16:creationId xmlns:a16="http://schemas.microsoft.com/office/drawing/2014/main" id="{EFC6AB7F-E2D6-3088-882D-7AF79EE54E0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1124" y="3718755"/>
              <a:ext cx="56386" cy="38302"/>
            </a:xfrm>
            <a:custGeom>
              <a:avLst/>
              <a:gdLst>
                <a:gd name="connsiteX0" fmla="*/ 18180 w 77264"/>
                <a:gd name="connsiteY0" fmla="*/ 0 h 52484"/>
                <a:gd name="connsiteX1" fmla="*/ 77264 w 77264"/>
                <a:gd name="connsiteY1" fmla="*/ 0 h 52484"/>
                <a:gd name="connsiteX2" fmla="*/ 77264 w 77264"/>
                <a:gd name="connsiteY2" fmla="*/ 4762 h 52484"/>
                <a:gd name="connsiteX3" fmla="*/ 77264 w 77264"/>
                <a:gd name="connsiteY3" fmla="*/ 43177 h 52484"/>
                <a:gd name="connsiteX4" fmla="*/ 77264 w 77264"/>
                <a:gd name="connsiteY4" fmla="*/ 47939 h 52484"/>
                <a:gd name="connsiteX5" fmla="*/ 22725 w 77264"/>
                <a:gd name="connsiteY5" fmla="*/ 47939 h 52484"/>
                <a:gd name="connsiteX6" fmla="*/ 6818 w 77264"/>
                <a:gd name="connsiteY6" fmla="*/ 52484 h 52484"/>
                <a:gd name="connsiteX7" fmla="*/ 0 w 77264"/>
                <a:gd name="connsiteY7" fmla="*/ 41122 h 52484"/>
                <a:gd name="connsiteX8" fmla="*/ 1299 w 77264"/>
                <a:gd name="connsiteY8" fmla="*/ 38524 h 52484"/>
                <a:gd name="connsiteX9" fmla="*/ 0 w 77264"/>
                <a:gd name="connsiteY9" fmla="*/ 36360 h 52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264" h="52484">
                  <a:moveTo>
                    <a:pt x="18180" y="0"/>
                  </a:moveTo>
                  <a:lnTo>
                    <a:pt x="77264" y="0"/>
                  </a:lnTo>
                  <a:lnTo>
                    <a:pt x="77264" y="4762"/>
                  </a:lnTo>
                  <a:lnTo>
                    <a:pt x="77264" y="43177"/>
                  </a:lnTo>
                  <a:lnTo>
                    <a:pt x="77264" y="47939"/>
                  </a:lnTo>
                  <a:lnTo>
                    <a:pt x="22725" y="47939"/>
                  </a:lnTo>
                  <a:lnTo>
                    <a:pt x="6818" y="52484"/>
                  </a:lnTo>
                  <a:lnTo>
                    <a:pt x="0" y="41122"/>
                  </a:lnTo>
                  <a:lnTo>
                    <a:pt x="1299" y="38524"/>
                  </a:lnTo>
                  <a:lnTo>
                    <a:pt x="0" y="36360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0" name="Freeform 423">
              <a:extLst>
                <a:ext uri="{FF2B5EF4-FFF2-40B4-BE49-F238E27FC236}">
                  <a16:creationId xmlns:a16="http://schemas.microsoft.com/office/drawing/2014/main" id="{B3A39BED-1658-349F-7044-3BCA320B37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9514" y="3718754"/>
              <a:ext cx="149256" cy="169395"/>
            </a:xfrm>
            <a:custGeom>
              <a:avLst/>
              <a:gdLst>
                <a:gd name="connsiteX0" fmla="*/ 93171 w 204522"/>
                <a:gd name="connsiteY0" fmla="*/ 0 h 232118"/>
                <a:gd name="connsiteX1" fmla="*/ 109079 w 204522"/>
                <a:gd name="connsiteY1" fmla="*/ 0 h 232118"/>
                <a:gd name="connsiteX2" fmla="*/ 129531 w 204522"/>
                <a:gd name="connsiteY2" fmla="*/ 0 h 232118"/>
                <a:gd name="connsiteX3" fmla="*/ 152256 w 204522"/>
                <a:gd name="connsiteY3" fmla="*/ 0 h 232118"/>
                <a:gd name="connsiteX4" fmla="*/ 156800 w 204522"/>
                <a:gd name="connsiteY4" fmla="*/ 0 h 232118"/>
                <a:gd name="connsiteX5" fmla="*/ 156800 w 204522"/>
                <a:gd name="connsiteY5" fmla="*/ 7143 h 232118"/>
                <a:gd name="connsiteX6" fmla="*/ 156800 w 204522"/>
                <a:gd name="connsiteY6" fmla="*/ 15908 h 232118"/>
                <a:gd name="connsiteX7" fmla="*/ 161345 w 204522"/>
                <a:gd name="connsiteY7" fmla="*/ 31815 h 232118"/>
                <a:gd name="connsiteX8" fmla="*/ 188615 w 204522"/>
                <a:gd name="connsiteY8" fmla="*/ 31815 h 232118"/>
                <a:gd name="connsiteX9" fmla="*/ 199977 w 204522"/>
                <a:gd name="connsiteY9" fmla="*/ 36360 h 232118"/>
                <a:gd name="connsiteX10" fmla="*/ 197684 w 204522"/>
                <a:gd name="connsiteY10" fmla="*/ 42585 h 232118"/>
                <a:gd name="connsiteX11" fmla="*/ 199977 w 204522"/>
                <a:gd name="connsiteY11" fmla="*/ 43503 h 232118"/>
                <a:gd name="connsiteX12" fmla="*/ 185794 w 204522"/>
                <a:gd name="connsiteY12" fmla="*/ 82000 h 232118"/>
                <a:gd name="connsiteX13" fmla="*/ 199977 w 204522"/>
                <a:gd name="connsiteY13" fmla="*/ 102262 h 232118"/>
                <a:gd name="connsiteX14" fmla="*/ 204522 w 204522"/>
                <a:gd name="connsiteY14" fmla="*/ 129531 h 232118"/>
                <a:gd name="connsiteX15" fmla="*/ 203901 w 204522"/>
                <a:gd name="connsiteY15" fmla="*/ 132947 h 232118"/>
                <a:gd name="connsiteX16" fmla="*/ 204522 w 204522"/>
                <a:gd name="connsiteY16" fmla="*/ 136674 h 232118"/>
                <a:gd name="connsiteX17" fmla="*/ 199977 w 204522"/>
                <a:gd name="connsiteY17" fmla="*/ 161672 h 232118"/>
                <a:gd name="connsiteX18" fmla="*/ 188615 w 204522"/>
                <a:gd name="connsiteY18" fmla="*/ 179851 h 232118"/>
                <a:gd name="connsiteX19" fmla="*/ 156800 w 204522"/>
                <a:gd name="connsiteY19" fmla="*/ 179851 h 232118"/>
                <a:gd name="connsiteX20" fmla="*/ 134076 w 204522"/>
                <a:gd name="connsiteY20" fmla="*/ 161672 h 232118"/>
                <a:gd name="connsiteX21" fmla="*/ 134076 w 204522"/>
                <a:gd name="connsiteY21" fmla="*/ 172708 h 232118"/>
                <a:gd name="connsiteX22" fmla="*/ 134076 w 204522"/>
                <a:gd name="connsiteY22" fmla="*/ 179851 h 232118"/>
                <a:gd name="connsiteX23" fmla="*/ 113624 w 204522"/>
                <a:gd name="connsiteY23" fmla="*/ 179851 h 232118"/>
                <a:gd name="connsiteX24" fmla="*/ 100841 w 204522"/>
                <a:gd name="connsiteY24" fmla="*/ 187155 h 232118"/>
                <a:gd name="connsiteX25" fmla="*/ 113624 w 204522"/>
                <a:gd name="connsiteY25" fmla="*/ 209068 h 232118"/>
                <a:gd name="connsiteX26" fmla="*/ 110398 w 204522"/>
                <a:gd name="connsiteY26" fmla="*/ 210681 h 232118"/>
                <a:gd name="connsiteX27" fmla="*/ 113624 w 204522"/>
                <a:gd name="connsiteY27" fmla="*/ 216211 h 232118"/>
                <a:gd name="connsiteX28" fmla="*/ 81809 w 204522"/>
                <a:gd name="connsiteY28" fmla="*/ 232118 h 232118"/>
                <a:gd name="connsiteX29" fmla="*/ 49995 w 204522"/>
                <a:gd name="connsiteY29" fmla="*/ 200304 h 232118"/>
                <a:gd name="connsiteX30" fmla="*/ 22725 w 204522"/>
                <a:gd name="connsiteY30" fmla="*/ 168489 h 232118"/>
                <a:gd name="connsiteX31" fmla="*/ 0 w 204522"/>
                <a:gd name="connsiteY31" fmla="*/ 129857 h 232118"/>
                <a:gd name="connsiteX32" fmla="*/ 0 w 204522"/>
                <a:gd name="connsiteY32" fmla="*/ 122714 h 232118"/>
                <a:gd name="connsiteX33" fmla="*/ 0 w 204522"/>
                <a:gd name="connsiteY33" fmla="*/ 120767 h 232118"/>
                <a:gd name="connsiteX34" fmla="*/ 0 w 204522"/>
                <a:gd name="connsiteY34" fmla="*/ 113624 h 232118"/>
                <a:gd name="connsiteX35" fmla="*/ 11363 w 204522"/>
                <a:gd name="connsiteY35" fmla="*/ 95444 h 232118"/>
                <a:gd name="connsiteX36" fmla="*/ 15908 w 204522"/>
                <a:gd name="connsiteY36" fmla="*/ 74992 h 232118"/>
                <a:gd name="connsiteX37" fmla="*/ 27270 w 204522"/>
                <a:gd name="connsiteY37" fmla="*/ 47722 h 232118"/>
                <a:gd name="connsiteX38" fmla="*/ 38632 w 204522"/>
                <a:gd name="connsiteY38" fmla="*/ 43177 h 232118"/>
                <a:gd name="connsiteX39" fmla="*/ 93171 w 204522"/>
                <a:gd name="connsiteY39" fmla="*/ 43177 h 232118"/>
                <a:gd name="connsiteX40" fmla="*/ 93171 w 204522"/>
                <a:gd name="connsiteY40" fmla="*/ 7143 h 232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04522" h="232118">
                  <a:moveTo>
                    <a:pt x="93171" y="0"/>
                  </a:moveTo>
                  <a:lnTo>
                    <a:pt x="109079" y="0"/>
                  </a:lnTo>
                  <a:lnTo>
                    <a:pt x="129531" y="0"/>
                  </a:lnTo>
                  <a:lnTo>
                    <a:pt x="152256" y="0"/>
                  </a:lnTo>
                  <a:lnTo>
                    <a:pt x="156800" y="0"/>
                  </a:lnTo>
                  <a:lnTo>
                    <a:pt x="156800" y="7143"/>
                  </a:lnTo>
                  <a:lnTo>
                    <a:pt x="156800" y="15908"/>
                  </a:lnTo>
                  <a:lnTo>
                    <a:pt x="161345" y="31815"/>
                  </a:lnTo>
                  <a:lnTo>
                    <a:pt x="188615" y="31815"/>
                  </a:lnTo>
                  <a:lnTo>
                    <a:pt x="199977" y="36360"/>
                  </a:lnTo>
                  <a:lnTo>
                    <a:pt x="197684" y="42585"/>
                  </a:lnTo>
                  <a:lnTo>
                    <a:pt x="199977" y="43503"/>
                  </a:lnTo>
                  <a:lnTo>
                    <a:pt x="185794" y="82000"/>
                  </a:lnTo>
                  <a:lnTo>
                    <a:pt x="199977" y="102262"/>
                  </a:lnTo>
                  <a:lnTo>
                    <a:pt x="204522" y="129531"/>
                  </a:lnTo>
                  <a:lnTo>
                    <a:pt x="203901" y="132947"/>
                  </a:lnTo>
                  <a:lnTo>
                    <a:pt x="204522" y="136674"/>
                  </a:lnTo>
                  <a:lnTo>
                    <a:pt x="199977" y="161672"/>
                  </a:lnTo>
                  <a:lnTo>
                    <a:pt x="188615" y="179851"/>
                  </a:lnTo>
                  <a:lnTo>
                    <a:pt x="156800" y="179851"/>
                  </a:lnTo>
                  <a:lnTo>
                    <a:pt x="134076" y="161672"/>
                  </a:lnTo>
                  <a:lnTo>
                    <a:pt x="134076" y="172708"/>
                  </a:lnTo>
                  <a:lnTo>
                    <a:pt x="134076" y="179851"/>
                  </a:lnTo>
                  <a:lnTo>
                    <a:pt x="113624" y="179851"/>
                  </a:lnTo>
                  <a:lnTo>
                    <a:pt x="100841" y="187155"/>
                  </a:lnTo>
                  <a:lnTo>
                    <a:pt x="113624" y="209068"/>
                  </a:lnTo>
                  <a:lnTo>
                    <a:pt x="110398" y="210681"/>
                  </a:lnTo>
                  <a:lnTo>
                    <a:pt x="113624" y="216211"/>
                  </a:lnTo>
                  <a:lnTo>
                    <a:pt x="81809" y="232118"/>
                  </a:lnTo>
                  <a:lnTo>
                    <a:pt x="49995" y="200304"/>
                  </a:lnTo>
                  <a:lnTo>
                    <a:pt x="22725" y="168489"/>
                  </a:lnTo>
                  <a:lnTo>
                    <a:pt x="0" y="129857"/>
                  </a:lnTo>
                  <a:lnTo>
                    <a:pt x="0" y="122714"/>
                  </a:lnTo>
                  <a:lnTo>
                    <a:pt x="0" y="120767"/>
                  </a:lnTo>
                  <a:lnTo>
                    <a:pt x="0" y="113624"/>
                  </a:lnTo>
                  <a:lnTo>
                    <a:pt x="11363" y="95444"/>
                  </a:lnTo>
                  <a:lnTo>
                    <a:pt x="15908" y="74992"/>
                  </a:lnTo>
                  <a:lnTo>
                    <a:pt x="27270" y="47722"/>
                  </a:lnTo>
                  <a:lnTo>
                    <a:pt x="38632" y="43177"/>
                  </a:lnTo>
                  <a:lnTo>
                    <a:pt x="93171" y="43177"/>
                  </a:lnTo>
                  <a:lnTo>
                    <a:pt x="93171" y="7143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1" name="Freeform 422">
              <a:extLst>
                <a:ext uri="{FF2B5EF4-FFF2-40B4-BE49-F238E27FC236}">
                  <a16:creationId xmlns:a16="http://schemas.microsoft.com/office/drawing/2014/main" id="{CD66561D-1582-5400-4E65-F2791AFE1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8769" y="3478288"/>
              <a:ext cx="353397" cy="249156"/>
            </a:xfrm>
            <a:custGeom>
              <a:avLst/>
              <a:gdLst>
                <a:gd name="connsiteX0" fmla="*/ 311328 w 484252"/>
                <a:gd name="connsiteY0" fmla="*/ 0 h 341413"/>
                <a:gd name="connsiteX1" fmla="*/ 315843 w 484252"/>
                <a:gd name="connsiteY1" fmla="*/ 12042 h 341413"/>
                <a:gd name="connsiteX2" fmla="*/ 316090 w 484252"/>
                <a:gd name="connsiteY2" fmla="*/ 11905 h 341413"/>
                <a:gd name="connsiteX3" fmla="*/ 318695 w 484252"/>
                <a:gd name="connsiteY3" fmla="*/ 18852 h 341413"/>
                <a:gd name="connsiteX4" fmla="*/ 338597 w 484252"/>
                <a:gd name="connsiteY4" fmla="*/ 43177 h 341413"/>
                <a:gd name="connsiteX5" fmla="*/ 338597 w 484252"/>
                <a:gd name="connsiteY5" fmla="*/ 49262 h 341413"/>
                <a:gd name="connsiteX6" fmla="*/ 343359 w 484252"/>
                <a:gd name="connsiteY6" fmla="*/ 55082 h 341413"/>
                <a:gd name="connsiteX7" fmla="*/ 343359 w 484252"/>
                <a:gd name="connsiteY7" fmla="*/ 66445 h 341413"/>
                <a:gd name="connsiteX8" fmla="*/ 338815 w 484252"/>
                <a:gd name="connsiteY8" fmla="*/ 82352 h 341413"/>
                <a:gd name="connsiteX9" fmla="*/ 338815 w 484252"/>
                <a:gd name="connsiteY9" fmla="*/ 85211 h 341413"/>
                <a:gd name="connsiteX10" fmla="*/ 349960 w 484252"/>
                <a:gd name="connsiteY10" fmla="*/ 93171 h 341413"/>
                <a:gd name="connsiteX11" fmla="*/ 377229 w 484252"/>
                <a:gd name="connsiteY11" fmla="*/ 109079 h 341413"/>
                <a:gd name="connsiteX12" fmla="*/ 393137 w 484252"/>
                <a:gd name="connsiteY12" fmla="*/ 124986 h 341413"/>
                <a:gd name="connsiteX13" fmla="*/ 393137 w 484252"/>
                <a:gd name="connsiteY13" fmla="*/ 132129 h 341413"/>
                <a:gd name="connsiteX14" fmla="*/ 397899 w 484252"/>
                <a:gd name="connsiteY14" fmla="*/ 136891 h 341413"/>
                <a:gd name="connsiteX15" fmla="*/ 397899 w 484252"/>
                <a:gd name="connsiteY15" fmla="*/ 139920 h 341413"/>
                <a:gd name="connsiteX16" fmla="*/ 420406 w 484252"/>
                <a:gd name="connsiteY16" fmla="*/ 156801 h 341413"/>
                <a:gd name="connsiteX17" fmla="*/ 436313 w 484252"/>
                <a:gd name="connsiteY17" fmla="*/ 172708 h 341413"/>
                <a:gd name="connsiteX18" fmla="*/ 447676 w 484252"/>
                <a:gd name="connsiteY18" fmla="*/ 195433 h 341413"/>
                <a:gd name="connsiteX19" fmla="*/ 472673 w 484252"/>
                <a:gd name="connsiteY19" fmla="*/ 211340 h 341413"/>
                <a:gd name="connsiteX20" fmla="*/ 479490 w 484252"/>
                <a:gd name="connsiteY20" fmla="*/ 220430 h 341413"/>
                <a:gd name="connsiteX21" fmla="*/ 473011 w 484252"/>
                <a:gd name="connsiteY21" fmla="*/ 220430 h 341413"/>
                <a:gd name="connsiteX22" fmla="*/ 477435 w 484252"/>
                <a:gd name="connsiteY22" fmla="*/ 223245 h 341413"/>
                <a:gd name="connsiteX23" fmla="*/ 484252 w 484252"/>
                <a:gd name="connsiteY23" fmla="*/ 232335 h 341413"/>
                <a:gd name="connsiteX24" fmla="*/ 472890 w 484252"/>
                <a:gd name="connsiteY24" fmla="*/ 232335 h 341413"/>
                <a:gd name="connsiteX25" fmla="*/ 445620 w 484252"/>
                <a:gd name="connsiteY25" fmla="*/ 232335 h 341413"/>
                <a:gd name="connsiteX26" fmla="*/ 418351 w 484252"/>
                <a:gd name="connsiteY26" fmla="*/ 227790 h 341413"/>
                <a:gd name="connsiteX27" fmla="*/ 409261 w 484252"/>
                <a:gd name="connsiteY27" fmla="*/ 232335 h 341413"/>
                <a:gd name="connsiteX28" fmla="*/ 397899 w 484252"/>
                <a:gd name="connsiteY28" fmla="*/ 243697 h 341413"/>
                <a:gd name="connsiteX29" fmla="*/ 386536 w 484252"/>
                <a:gd name="connsiteY29" fmla="*/ 243697 h 341413"/>
                <a:gd name="connsiteX30" fmla="*/ 370629 w 484252"/>
                <a:gd name="connsiteY30" fmla="*/ 239152 h 341413"/>
                <a:gd name="connsiteX31" fmla="*/ 334270 w 484252"/>
                <a:gd name="connsiteY31" fmla="*/ 255059 h 341413"/>
                <a:gd name="connsiteX32" fmla="*/ 316090 w 484252"/>
                <a:gd name="connsiteY32" fmla="*/ 250514 h 341413"/>
                <a:gd name="connsiteX33" fmla="*/ 311545 w 484252"/>
                <a:gd name="connsiteY33" fmla="*/ 255059 h 341413"/>
                <a:gd name="connsiteX34" fmla="*/ 300183 w 484252"/>
                <a:gd name="connsiteY34" fmla="*/ 275512 h 341413"/>
                <a:gd name="connsiteX35" fmla="*/ 272913 w 484252"/>
                <a:gd name="connsiteY35" fmla="*/ 266422 h 341413"/>
                <a:gd name="connsiteX36" fmla="*/ 247916 w 484252"/>
                <a:gd name="connsiteY36" fmla="*/ 266422 h 341413"/>
                <a:gd name="connsiteX37" fmla="*/ 220646 w 484252"/>
                <a:gd name="connsiteY37" fmla="*/ 250514 h 341413"/>
                <a:gd name="connsiteX38" fmla="*/ 193377 w 484252"/>
                <a:gd name="connsiteY38" fmla="*/ 239152 h 341413"/>
                <a:gd name="connsiteX39" fmla="*/ 172925 w 484252"/>
                <a:gd name="connsiteY39" fmla="*/ 250514 h 341413"/>
                <a:gd name="connsiteX40" fmla="*/ 154745 w 484252"/>
                <a:gd name="connsiteY40" fmla="*/ 270967 h 341413"/>
                <a:gd name="connsiteX41" fmla="*/ 154745 w 484252"/>
                <a:gd name="connsiteY41" fmla="*/ 293691 h 341413"/>
                <a:gd name="connsiteX42" fmla="*/ 129748 w 484252"/>
                <a:gd name="connsiteY42" fmla="*/ 293691 h 341413"/>
                <a:gd name="connsiteX43" fmla="*/ 107023 w 484252"/>
                <a:gd name="connsiteY43" fmla="*/ 286874 h 341413"/>
                <a:gd name="connsiteX44" fmla="*/ 86571 w 484252"/>
                <a:gd name="connsiteY44" fmla="*/ 302781 h 341413"/>
                <a:gd name="connsiteX45" fmla="*/ 63846 w 484252"/>
                <a:gd name="connsiteY45" fmla="*/ 341413 h 341413"/>
                <a:gd name="connsiteX46" fmla="*/ 59301 w 484252"/>
                <a:gd name="connsiteY46" fmla="*/ 330051 h 341413"/>
                <a:gd name="connsiteX47" fmla="*/ 59301 w 484252"/>
                <a:gd name="connsiteY47" fmla="*/ 329139 h 341413"/>
                <a:gd name="connsiteX48" fmla="*/ 59084 w 484252"/>
                <a:gd name="connsiteY48" fmla="*/ 329508 h 341413"/>
                <a:gd name="connsiteX49" fmla="*/ 54539 w 484252"/>
                <a:gd name="connsiteY49" fmla="*/ 318146 h 341413"/>
                <a:gd name="connsiteX50" fmla="*/ 54539 w 484252"/>
                <a:gd name="connsiteY50" fmla="*/ 309382 h 341413"/>
                <a:gd name="connsiteX51" fmla="*/ 43394 w 484252"/>
                <a:gd name="connsiteY51" fmla="*/ 298236 h 341413"/>
                <a:gd name="connsiteX52" fmla="*/ 32032 w 484252"/>
                <a:gd name="connsiteY52" fmla="*/ 282329 h 341413"/>
                <a:gd name="connsiteX53" fmla="*/ 27487 w 484252"/>
                <a:gd name="connsiteY53" fmla="*/ 270967 h 341413"/>
                <a:gd name="connsiteX54" fmla="*/ 11580 w 484252"/>
                <a:gd name="connsiteY54" fmla="*/ 250514 h 341413"/>
                <a:gd name="connsiteX55" fmla="*/ 11580 w 484252"/>
                <a:gd name="connsiteY55" fmla="*/ 244732 h 341413"/>
                <a:gd name="connsiteX56" fmla="*/ 6818 w 484252"/>
                <a:gd name="connsiteY56" fmla="*/ 238609 h 341413"/>
                <a:gd name="connsiteX57" fmla="*/ 6818 w 484252"/>
                <a:gd name="connsiteY57" fmla="*/ 228041 h 341413"/>
                <a:gd name="connsiteX58" fmla="*/ 4762 w 484252"/>
                <a:gd name="connsiteY58" fmla="*/ 223245 h 341413"/>
                <a:gd name="connsiteX59" fmla="*/ 4888 w 484252"/>
                <a:gd name="connsiteY59" fmla="*/ 222743 h 341413"/>
                <a:gd name="connsiteX60" fmla="*/ 0 w 484252"/>
                <a:gd name="connsiteY60" fmla="*/ 211340 h 341413"/>
                <a:gd name="connsiteX61" fmla="*/ 6818 w 484252"/>
                <a:gd name="connsiteY61" fmla="*/ 184070 h 341413"/>
                <a:gd name="connsiteX62" fmla="*/ 15908 w 484252"/>
                <a:gd name="connsiteY62" fmla="*/ 179525 h 341413"/>
                <a:gd name="connsiteX63" fmla="*/ 31815 w 484252"/>
                <a:gd name="connsiteY63" fmla="*/ 140893 h 341413"/>
                <a:gd name="connsiteX64" fmla="*/ 65902 w 484252"/>
                <a:gd name="connsiteY64" fmla="*/ 136348 h 341413"/>
                <a:gd name="connsiteX65" fmla="*/ 70447 w 484252"/>
                <a:gd name="connsiteY65" fmla="*/ 129531 h 341413"/>
                <a:gd name="connsiteX66" fmla="*/ 74992 w 484252"/>
                <a:gd name="connsiteY66" fmla="*/ 129531 h 341413"/>
                <a:gd name="connsiteX67" fmla="*/ 86354 w 484252"/>
                <a:gd name="connsiteY67" fmla="*/ 136348 h 341413"/>
                <a:gd name="connsiteX68" fmla="*/ 134076 w 484252"/>
                <a:gd name="connsiteY68" fmla="*/ 124986 h 341413"/>
                <a:gd name="connsiteX69" fmla="*/ 145438 w 484252"/>
                <a:gd name="connsiteY69" fmla="*/ 109079 h 341413"/>
                <a:gd name="connsiteX70" fmla="*/ 167883 w 484252"/>
                <a:gd name="connsiteY70" fmla="*/ 97856 h 341413"/>
                <a:gd name="connsiteX71" fmla="*/ 166107 w 484252"/>
                <a:gd name="connsiteY71" fmla="*/ 93714 h 341413"/>
                <a:gd name="connsiteX72" fmla="*/ 166398 w 484252"/>
                <a:gd name="connsiteY72" fmla="*/ 93598 h 341413"/>
                <a:gd name="connsiteX73" fmla="*/ 161345 w 484252"/>
                <a:gd name="connsiteY73" fmla="*/ 81809 h 341413"/>
                <a:gd name="connsiteX74" fmla="*/ 172708 w 484252"/>
                <a:gd name="connsiteY74" fmla="*/ 77264 h 341413"/>
                <a:gd name="connsiteX75" fmla="*/ 209067 w 484252"/>
                <a:gd name="connsiteY75" fmla="*/ 81809 h 341413"/>
                <a:gd name="connsiteX76" fmla="*/ 243154 w 484252"/>
                <a:gd name="connsiteY76" fmla="*/ 65902 h 341413"/>
                <a:gd name="connsiteX77" fmla="*/ 268151 w 484252"/>
                <a:gd name="connsiteY77" fmla="*/ 22725 h 341413"/>
                <a:gd name="connsiteX78" fmla="*/ 290876 w 484252"/>
                <a:gd name="connsiteY78" fmla="*/ 11362 h 341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484252" h="341413">
                  <a:moveTo>
                    <a:pt x="311328" y="0"/>
                  </a:moveTo>
                  <a:lnTo>
                    <a:pt x="315843" y="12042"/>
                  </a:lnTo>
                  <a:lnTo>
                    <a:pt x="316090" y="11905"/>
                  </a:lnTo>
                  <a:lnTo>
                    <a:pt x="318695" y="18852"/>
                  </a:lnTo>
                  <a:lnTo>
                    <a:pt x="338597" y="43177"/>
                  </a:lnTo>
                  <a:lnTo>
                    <a:pt x="338597" y="49262"/>
                  </a:lnTo>
                  <a:lnTo>
                    <a:pt x="343359" y="55082"/>
                  </a:lnTo>
                  <a:lnTo>
                    <a:pt x="343359" y="66445"/>
                  </a:lnTo>
                  <a:lnTo>
                    <a:pt x="338815" y="82352"/>
                  </a:lnTo>
                  <a:lnTo>
                    <a:pt x="338815" y="85211"/>
                  </a:lnTo>
                  <a:lnTo>
                    <a:pt x="349960" y="93171"/>
                  </a:lnTo>
                  <a:lnTo>
                    <a:pt x="377229" y="109079"/>
                  </a:lnTo>
                  <a:lnTo>
                    <a:pt x="393137" y="124986"/>
                  </a:lnTo>
                  <a:lnTo>
                    <a:pt x="393137" y="132129"/>
                  </a:lnTo>
                  <a:lnTo>
                    <a:pt x="397899" y="136891"/>
                  </a:lnTo>
                  <a:lnTo>
                    <a:pt x="397899" y="139920"/>
                  </a:lnTo>
                  <a:lnTo>
                    <a:pt x="420406" y="156801"/>
                  </a:lnTo>
                  <a:lnTo>
                    <a:pt x="436313" y="172708"/>
                  </a:lnTo>
                  <a:lnTo>
                    <a:pt x="447676" y="195433"/>
                  </a:lnTo>
                  <a:lnTo>
                    <a:pt x="472673" y="211340"/>
                  </a:lnTo>
                  <a:lnTo>
                    <a:pt x="479490" y="220430"/>
                  </a:lnTo>
                  <a:lnTo>
                    <a:pt x="473011" y="220430"/>
                  </a:lnTo>
                  <a:lnTo>
                    <a:pt x="477435" y="223245"/>
                  </a:lnTo>
                  <a:lnTo>
                    <a:pt x="484252" y="232335"/>
                  </a:lnTo>
                  <a:lnTo>
                    <a:pt x="472890" y="232335"/>
                  </a:lnTo>
                  <a:lnTo>
                    <a:pt x="445620" y="232335"/>
                  </a:lnTo>
                  <a:lnTo>
                    <a:pt x="418351" y="227790"/>
                  </a:lnTo>
                  <a:lnTo>
                    <a:pt x="409261" y="232335"/>
                  </a:lnTo>
                  <a:lnTo>
                    <a:pt x="397899" y="243697"/>
                  </a:lnTo>
                  <a:lnTo>
                    <a:pt x="386536" y="243697"/>
                  </a:lnTo>
                  <a:lnTo>
                    <a:pt x="370629" y="239152"/>
                  </a:lnTo>
                  <a:lnTo>
                    <a:pt x="334270" y="255059"/>
                  </a:lnTo>
                  <a:lnTo>
                    <a:pt x="316090" y="250514"/>
                  </a:lnTo>
                  <a:lnTo>
                    <a:pt x="311545" y="255059"/>
                  </a:lnTo>
                  <a:lnTo>
                    <a:pt x="300183" y="275512"/>
                  </a:lnTo>
                  <a:lnTo>
                    <a:pt x="272913" y="266422"/>
                  </a:lnTo>
                  <a:lnTo>
                    <a:pt x="247916" y="266422"/>
                  </a:lnTo>
                  <a:lnTo>
                    <a:pt x="220646" y="250514"/>
                  </a:lnTo>
                  <a:lnTo>
                    <a:pt x="193377" y="239152"/>
                  </a:lnTo>
                  <a:lnTo>
                    <a:pt x="172925" y="250514"/>
                  </a:lnTo>
                  <a:lnTo>
                    <a:pt x="154745" y="270967"/>
                  </a:lnTo>
                  <a:lnTo>
                    <a:pt x="154745" y="293691"/>
                  </a:lnTo>
                  <a:lnTo>
                    <a:pt x="129748" y="293691"/>
                  </a:lnTo>
                  <a:lnTo>
                    <a:pt x="107023" y="286874"/>
                  </a:lnTo>
                  <a:lnTo>
                    <a:pt x="86571" y="302781"/>
                  </a:lnTo>
                  <a:lnTo>
                    <a:pt x="63846" y="341413"/>
                  </a:lnTo>
                  <a:lnTo>
                    <a:pt x="59301" y="330051"/>
                  </a:lnTo>
                  <a:lnTo>
                    <a:pt x="59301" y="329139"/>
                  </a:lnTo>
                  <a:lnTo>
                    <a:pt x="59084" y="329508"/>
                  </a:lnTo>
                  <a:lnTo>
                    <a:pt x="54539" y="318146"/>
                  </a:lnTo>
                  <a:lnTo>
                    <a:pt x="54539" y="309382"/>
                  </a:lnTo>
                  <a:lnTo>
                    <a:pt x="43394" y="298236"/>
                  </a:lnTo>
                  <a:lnTo>
                    <a:pt x="32032" y="282329"/>
                  </a:lnTo>
                  <a:lnTo>
                    <a:pt x="27487" y="270967"/>
                  </a:lnTo>
                  <a:lnTo>
                    <a:pt x="11580" y="250514"/>
                  </a:lnTo>
                  <a:lnTo>
                    <a:pt x="11580" y="244732"/>
                  </a:lnTo>
                  <a:lnTo>
                    <a:pt x="6818" y="238609"/>
                  </a:lnTo>
                  <a:lnTo>
                    <a:pt x="6818" y="228041"/>
                  </a:lnTo>
                  <a:lnTo>
                    <a:pt x="4762" y="223245"/>
                  </a:lnTo>
                  <a:lnTo>
                    <a:pt x="4888" y="222743"/>
                  </a:lnTo>
                  <a:lnTo>
                    <a:pt x="0" y="211340"/>
                  </a:lnTo>
                  <a:lnTo>
                    <a:pt x="6818" y="184070"/>
                  </a:lnTo>
                  <a:lnTo>
                    <a:pt x="15908" y="179525"/>
                  </a:lnTo>
                  <a:lnTo>
                    <a:pt x="31815" y="140893"/>
                  </a:lnTo>
                  <a:lnTo>
                    <a:pt x="65902" y="136348"/>
                  </a:lnTo>
                  <a:lnTo>
                    <a:pt x="70447" y="129531"/>
                  </a:lnTo>
                  <a:lnTo>
                    <a:pt x="74992" y="129531"/>
                  </a:lnTo>
                  <a:lnTo>
                    <a:pt x="86354" y="136348"/>
                  </a:lnTo>
                  <a:lnTo>
                    <a:pt x="134076" y="124986"/>
                  </a:lnTo>
                  <a:lnTo>
                    <a:pt x="145438" y="109079"/>
                  </a:lnTo>
                  <a:lnTo>
                    <a:pt x="167883" y="97856"/>
                  </a:lnTo>
                  <a:lnTo>
                    <a:pt x="166107" y="93714"/>
                  </a:lnTo>
                  <a:lnTo>
                    <a:pt x="166398" y="93598"/>
                  </a:lnTo>
                  <a:lnTo>
                    <a:pt x="161345" y="81809"/>
                  </a:lnTo>
                  <a:lnTo>
                    <a:pt x="172708" y="77264"/>
                  </a:lnTo>
                  <a:lnTo>
                    <a:pt x="209067" y="81809"/>
                  </a:lnTo>
                  <a:lnTo>
                    <a:pt x="243154" y="65902"/>
                  </a:lnTo>
                  <a:lnTo>
                    <a:pt x="268151" y="22725"/>
                  </a:lnTo>
                  <a:lnTo>
                    <a:pt x="290876" y="11362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2" name="Freeform 421">
              <a:extLst>
                <a:ext uri="{FF2B5EF4-FFF2-40B4-BE49-F238E27FC236}">
                  <a16:creationId xmlns:a16="http://schemas.microsoft.com/office/drawing/2014/main" id="{4FE08BF5-7842-BC97-8BE8-2815105E44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2880" y="3431853"/>
              <a:ext cx="202483" cy="305303"/>
            </a:xfrm>
            <a:custGeom>
              <a:avLst/>
              <a:gdLst>
                <a:gd name="connsiteX0" fmla="*/ 220430 w 277458"/>
                <a:gd name="connsiteY0" fmla="*/ 0 h 418350"/>
                <a:gd name="connsiteX1" fmla="*/ 223583 w 277458"/>
                <a:gd name="connsiteY1" fmla="*/ 5406 h 418350"/>
                <a:gd name="connsiteX2" fmla="*/ 225192 w 277458"/>
                <a:gd name="connsiteY2" fmla="*/ 4762 h 418350"/>
                <a:gd name="connsiteX3" fmla="*/ 241099 w 277458"/>
                <a:gd name="connsiteY3" fmla="*/ 32032 h 418350"/>
                <a:gd name="connsiteX4" fmla="*/ 241099 w 277458"/>
                <a:gd name="connsiteY4" fmla="*/ 52484 h 418350"/>
                <a:gd name="connsiteX5" fmla="*/ 241099 w 277458"/>
                <a:gd name="connsiteY5" fmla="*/ 79753 h 418350"/>
                <a:gd name="connsiteX6" fmla="*/ 257006 w 277458"/>
                <a:gd name="connsiteY6" fmla="*/ 111568 h 418350"/>
                <a:gd name="connsiteX7" fmla="*/ 241099 w 277458"/>
                <a:gd name="connsiteY7" fmla="*/ 111568 h 418350"/>
                <a:gd name="connsiteX8" fmla="*/ 229736 w 277458"/>
                <a:gd name="connsiteY8" fmla="*/ 118385 h 418350"/>
                <a:gd name="connsiteX9" fmla="*/ 207012 w 277458"/>
                <a:gd name="connsiteY9" fmla="*/ 111568 h 418350"/>
                <a:gd name="connsiteX10" fmla="*/ 202467 w 277458"/>
                <a:gd name="connsiteY10" fmla="*/ 127475 h 418350"/>
                <a:gd name="connsiteX11" fmla="*/ 220430 w 277458"/>
                <a:gd name="connsiteY11" fmla="*/ 145438 h 418350"/>
                <a:gd name="connsiteX12" fmla="*/ 236337 w 277458"/>
                <a:gd name="connsiteY12" fmla="*/ 149983 h 418350"/>
                <a:gd name="connsiteX13" fmla="*/ 237395 w 277458"/>
                <a:gd name="connsiteY13" fmla="*/ 153687 h 418350"/>
                <a:gd name="connsiteX14" fmla="*/ 241099 w 277458"/>
                <a:gd name="connsiteY14" fmla="*/ 154745 h 418350"/>
                <a:gd name="connsiteX15" fmla="*/ 245644 w 277458"/>
                <a:gd name="connsiteY15" fmla="*/ 170652 h 418350"/>
                <a:gd name="connsiteX16" fmla="*/ 257006 w 277458"/>
                <a:gd name="connsiteY16" fmla="*/ 197921 h 418350"/>
                <a:gd name="connsiteX17" fmla="*/ 250189 w 277458"/>
                <a:gd name="connsiteY17" fmla="*/ 209284 h 418350"/>
                <a:gd name="connsiteX18" fmla="*/ 234281 w 277458"/>
                <a:gd name="connsiteY18" fmla="*/ 247916 h 418350"/>
                <a:gd name="connsiteX19" fmla="*/ 225192 w 277458"/>
                <a:gd name="connsiteY19" fmla="*/ 252461 h 418350"/>
                <a:gd name="connsiteX20" fmla="*/ 218374 w 277458"/>
                <a:gd name="connsiteY20" fmla="*/ 279730 h 418350"/>
                <a:gd name="connsiteX21" fmla="*/ 225192 w 277458"/>
                <a:gd name="connsiteY21" fmla="*/ 295637 h 418350"/>
                <a:gd name="connsiteX22" fmla="*/ 225192 w 277458"/>
                <a:gd name="connsiteY22" fmla="*/ 307000 h 418350"/>
                <a:gd name="connsiteX23" fmla="*/ 241099 w 277458"/>
                <a:gd name="connsiteY23" fmla="*/ 327452 h 418350"/>
                <a:gd name="connsiteX24" fmla="*/ 245644 w 277458"/>
                <a:gd name="connsiteY24" fmla="*/ 338814 h 418350"/>
                <a:gd name="connsiteX25" fmla="*/ 255753 w 277458"/>
                <a:gd name="connsiteY25" fmla="*/ 357011 h 418350"/>
                <a:gd name="connsiteX26" fmla="*/ 268151 w 277458"/>
                <a:gd name="connsiteY26" fmla="*/ 365867 h 418350"/>
                <a:gd name="connsiteX27" fmla="*/ 268151 w 277458"/>
                <a:gd name="connsiteY27" fmla="*/ 367227 h 418350"/>
                <a:gd name="connsiteX28" fmla="*/ 272913 w 277458"/>
                <a:gd name="connsiteY28" fmla="*/ 370629 h 418350"/>
                <a:gd name="connsiteX29" fmla="*/ 272913 w 277458"/>
                <a:gd name="connsiteY29" fmla="*/ 386536 h 418350"/>
                <a:gd name="connsiteX30" fmla="*/ 277458 w 277458"/>
                <a:gd name="connsiteY30" fmla="*/ 397898 h 418350"/>
                <a:gd name="connsiteX31" fmla="*/ 272913 w 277458"/>
                <a:gd name="connsiteY31" fmla="*/ 418350 h 418350"/>
                <a:gd name="connsiteX32" fmla="*/ 245644 w 277458"/>
                <a:gd name="connsiteY32" fmla="*/ 409260 h 418350"/>
                <a:gd name="connsiteX33" fmla="*/ 218374 w 277458"/>
                <a:gd name="connsiteY33" fmla="*/ 397898 h 418350"/>
                <a:gd name="connsiteX34" fmla="*/ 170652 w 277458"/>
                <a:gd name="connsiteY34" fmla="*/ 397898 h 418350"/>
                <a:gd name="connsiteX35" fmla="*/ 166107 w 277458"/>
                <a:gd name="connsiteY35" fmla="*/ 397898 h 418350"/>
                <a:gd name="connsiteX36" fmla="*/ 143383 w 277458"/>
                <a:gd name="connsiteY36" fmla="*/ 397898 h 418350"/>
                <a:gd name="connsiteX37" fmla="*/ 122931 w 277458"/>
                <a:gd name="connsiteY37" fmla="*/ 397898 h 418350"/>
                <a:gd name="connsiteX38" fmla="*/ 107023 w 277458"/>
                <a:gd name="connsiteY38" fmla="*/ 397898 h 418350"/>
                <a:gd name="connsiteX39" fmla="*/ 47939 w 277458"/>
                <a:gd name="connsiteY39" fmla="*/ 397898 h 418350"/>
                <a:gd name="connsiteX40" fmla="*/ 48733 w 277458"/>
                <a:gd name="connsiteY40" fmla="*/ 393136 h 418350"/>
                <a:gd name="connsiteX41" fmla="*/ 43177 w 277458"/>
                <a:gd name="connsiteY41" fmla="*/ 393136 h 418350"/>
                <a:gd name="connsiteX42" fmla="*/ 47722 w 277458"/>
                <a:gd name="connsiteY42" fmla="*/ 365867 h 418350"/>
                <a:gd name="connsiteX43" fmla="*/ 34196 w 277458"/>
                <a:gd name="connsiteY43" fmla="*/ 342679 h 418350"/>
                <a:gd name="connsiteX44" fmla="*/ 20670 w 277458"/>
                <a:gd name="connsiteY44" fmla="*/ 338814 h 418350"/>
                <a:gd name="connsiteX45" fmla="*/ 17617 w 277458"/>
                <a:gd name="connsiteY45" fmla="*/ 334541 h 418350"/>
                <a:gd name="connsiteX46" fmla="*/ 15908 w 277458"/>
                <a:gd name="connsiteY46" fmla="*/ 334052 h 418350"/>
                <a:gd name="connsiteX47" fmla="*/ 4545 w 277458"/>
                <a:gd name="connsiteY47" fmla="*/ 318145 h 418350"/>
                <a:gd name="connsiteX48" fmla="*/ 0 w 277458"/>
                <a:gd name="connsiteY48" fmla="*/ 311327 h 418350"/>
                <a:gd name="connsiteX49" fmla="*/ 0 w 277458"/>
                <a:gd name="connsiteY49" fmla="*/ 302238 h 418350"/>
                <a:gd name="connsiteX50" fmla="*/ 9090 w 277458"/>
                <a:gd name="connsiteY50" fmla="*/ 274968 h 418350"/>
                <a:gd name="connsiteX51" fmla="*/ 24997 w 277458"/>
                <a:gd name="connsiteY51" fmla="*/ 243154 h 418350"/>
                <a:gd name="connsiteX52" fmla="*/ 36360 w 277458"/>
                <a:gd name="connsiteY52" fmla="*/ 243154 h 418350"/>
                <a:gd name="connsiteX53" fmla="*/ 59084 w 277458"/>
                <a:gd name="connsiteY53" fmla="*/ 215884 h 418350"/>
                <a:gd name="connsiteX54" fmla="*/ 68174 w 277458"/>
                <a:gd name="connsiteY54" fmla="*/ 215884 h 418350"/>
                <a:gd name="connsiteX55" fmla="*/ 90899 w 277458"/>
                <a:gd name="connsiteY55" fmla="*/ 231791 h 418350"/>
                <a:gd name="connsiteX56" fmla="*/ 118169 w 277458"/>
                <a:gd name="connsiteY56" fmla="*/ 220429 h 418350"/>
                <a:gd name="connsiteX57" fmla="*/ 122713 w 277458"/>
                <a:gd name="connsiteY57" fmla="*/ 204522 h 418350"/>
                <a:gd name="connsiteX58" fmla="*/ 127258 w 277458"/>
                <a:gd name="connsiteY58" fmla="*/ 188615 h 418350"/>
                <a:gd name="connsiteX59" fmla="*/ 134076 w 277458"/>
                <a:gd name="connsiteY59" fmla="*/ 165890 h 418350"/>
                <a:gd name="connsiteX60" fmla="*/ 154528 w 277458"/>
                <a:gd name="connsiteY60" fmla="*/ 156800 h 418350"/>
                <a:gd name="connsiteX61" fmla="*/ 161345 w 277458"/>
                <a:gd name="connsiteY61" fmla="*/ 129531 h 418350"/>
                <a:gd name="connsiteX62" fmla="*/ 170435 w 277458"/>
                <a:gd name="connsiteY62" fmla="*/ 118168 h 418350"/>
                <a:gd name="connsiteX63" fmla="*/ 177253 w 277458"/>
                <a:gd name="connsiteY63" fmla="*/ 102261 h 418350"/>
                <a:gd name="connsiteX64" fmla="*/ 181798 w 277458"/>
                <a:gd name="connsiteY64" fmla="*/ 74991 h 418350"/>
                <a:gd name="connsiteX65" fmla="*/ 213612 w 277458"/>
                <a:gd name="connsiteY65" fmla="*/ 47722 h 418350"/>
                <a:gd name="connsiteX66" fmla="*/ 213612 w 277458"/>
                <a:gd name="connsiteY66" fmla="*/ 38632 h 418350"/>
                <a:gd name="connsiteX67" fmla="*/ 219651 w 277458"/>
                <a:gd name="connsiteY67" fmla="*/ 28568 h 418350"/>
                <a:gd name="connsiteX68" fmla="*/ 207012 w 277458"/>
                <a:gd name="connsiteY68" fmla="*/ 20669 h 418350"/>
                <a:gd name="connsiteX69" fmla="*/ 207791 w 277458"/>
                <a:gd name="connsiteY69" fmla="*/ 19371 h 418350"/>
                <a:gd name="connsiteX70" fmla="*/ 202250 w 277458"/>
                <a:gd name="connsiteY70" fmla="*/ 15907 h 418350"/>
                <a:gd name="connsiteX71" fmla="*/ 209067 w 277458"/>
                <a:gd name="connsiteY71" fmla="*/ 4545 h 418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277458" h="418350">
                  <a:moveTo>
                    <a:pt x="220430" y="0"/>
                  </a:moveTo>
                  <a:lnTo>
                    <a:pt x="223583" y="5406"/>
                  </a:lnTo>
                  <a:lnTo>
                    <a:pt x="225192" y="4762"/>
                  </a:lnTo>
                  <a:lnTo>
                    <a:pt x="241099" y="32032"/>
                  </a:lnTo>
                  <a:lnTo>
                    <a:pt x="241099" y="52484"/>
                  </a:lnTo>
                  <a:lnTo>
                    <a:pt x="241099" y="79753"/>
                  </a:lnTo>
                  <a:lnTo>
                    <a:pt x="257006" y="111568"/>
                  </a:lnTo>
                  <a:lnTo>
                    <a:pt x="241099" y="111568"/>
                  </a:lnTo>
                  <a:lnTo>
                    <a:pt x="229736" y="118385"/>
                  </a:lnTo>
                  <a:lnTo>
                    <a:pt x="207012" y="111568"/>
                  </a:lnTo>
                  <a:lnTo>
                    <a:pt x="202467" y="127475"/>
                  </a:lnTo>
                  <a:lnTo>
                    <a:pt x="220430" y="145438"/>
                  </a:lnTo>
                  <a:lnTo>
                    <a:pt x="236337" y="149983"/>
                  </a:lnTo>
                  <a:lnTo>
                    <a:pt x="237395" y="153687"/>
                  </a:lnTo>
                  <a:lnTo>
                    <a:pt x="241099" y="154745"/>
                  </a:lnTo>
                  <a:lnTo>
                    <a:pt x="245644" y="170652"/>
                  </a:lnTo>
                  <a:lnTo>
                    <a:pt x="257006" y="197921"/>
                  </a:lnTo>
                  <a:lnTo>
                    <a:pt x="250189" y="209284"/>
                  </a:lnTo>
                  <a:lnTo>
                    <a:pt x="234281" y="247916"/>
                  </a:lnTo>
                  <a:lnTo>
                    <a:pt x="225192" y="252461"/>
                  </a:lnTo>
                  <a:lnTo>
                    <a:pt x="218374" y="279730"/>
                  </a:lnTo>
                  <a:lnTo>
                    <a:pt x="225192" y="295637"/>
                  </a:lnTo>
                  <a:lnTo>
                    <a:pt x="225192" y="307000"/>
                  </a:lnTo>
                  <a:lnTo>
                    <a:pt x="241099" y="327452"/>
                  </a:lnTo>
                  <a:lnTo>
                    <a:pt x="245644" y="338814"/>
                  </a:lnTo>
                  <a:lnTo>
                    <a:pt x="255753" y="357011"/>
                  </a:lnTo>
                  <a:lnTo>
                    <a:pt x="268151" y="365867"/>
                  </a:lnTo>
                  <a:lnTo>
                    <a:pt x="268151" y="367227"/>
                  </a:lnTo>
                  <a:lnTo>
                    <a:pt x="272913" y="370629"/>
                  </a:lnTo>
                  <a:lnTo>
                    <a:pt x="272913" y="386536"/>
                  </a:lnTo>
                  <a:lnTo>
                    <a:pt x="277458" y="397898"/>
                  </a:lnTo>
                  <a:lnTo>
                    <a:pt x="272913" y="418350"/>
                  </a:lnTo>
                  <a:lnTo>
                    <a:pt x="245644" y="409260"/>
                  </a:lnTo>
                  <a:lnTo>
                    <a:pt x="218374" y="397898"/>
                  </a:lnTo>
                  <a:lnTo>
                    <a:pt x="170652" y="397898"/>
                  </a:lnTo>
                  <a:lnTo>
                    <a:pt x="166107" y="397898"/>
                  </a:lnTo>
                  <a:lnTo>
                    <a:pt x="143383" y="397898"/>
                  </a:lnTo>
                  <a:lnTo>
                    <a:pt x="122931" y="397898"/>
                  </a:lnTo>
                  <a:lnTo>
                    <a:pt x="107023" y="397898"/>
                  </a:lnTo>
                  <a:lnTo>
                    <a:pt x="47939" y="397898"/>
                  </a:lnTo>
                  <a:lnTo>
                    <a:pt x="48733" y="393136"/>
                  </a:lnTo>
                  <a:lnTo>
                    <a:pt x="43177" y="393136"/>
                  </a:lnTo>
                  <a:lnTo>
                    <a:pt x="47722" y="365867"/>
                  </a:lnTo>
                  <a:lnTo>
                    <a:pt x="34196" y="342679"/>
                  </a:lnTo>
                  <a:lnTo>
                    <a:pt x="20670" y="338814"/>
                  </a:lnTo>
                  <a:lnTo>
                    <a:pt x="17617" y="334541"/>
                  </a:lnTo>
                  <a:lnTo>
                    <a:pt x="15908" y="334052"/>
                  </a:lnTo>
                  <a:lnTo>
                    <a:pt x="4545" y="318145"/>
                  </a:lnTo>
                  <a:lnTo>
                    <a:pt x="0" y="311327"/>
                  </a:lnTo>
                  <a:lnTo>
                    <a:pt x="0" y="302238"/>
                  </a:lnTo>
                  <a:lnTo>
                    <a:pt x="9090" y="274968"/>
                  </a:lnTo>
                  <a:lnTo>
                    <a:pt x="24997" y="243154"/>
                  </a:lnTo>
                  <a:lnTo>
                    <a:pt x="36360" y="243154"/>
                  </a:lnTo>
                  <a:lnTo>
                    <a:pt x="59084" y="215884"/>
                  </a:lnTo>
                  <a:lnTo>
                    <a:pt x="68174" y="215884"/>
                  </a:lnTo>
                  <a:lnTo>
                    <a:pt x="90899" y="231791"/>
                  </a:lnTo>
                  <a:lnTo>
                    <a:pt x="118169" y="220429"/>
                  </a:lnTo>
                  <a:lnTo>
                    <a:pt x="122713" y="204522"/>
                  </a:lnTo>
                  <a:lnTo>
                    <a:pt x="127258" y="188615"/>
                  </a:lnTo>
                  <a:lnTo>
                    <a:pt x="134076" y="165890"/>
                  </a:lnTo>
                  <a:lnTo>
                    <a:pt x="154528" y="156800"/>
                  </a:lnTo>
                  <a:lnTo>
                    <a:pt x="161345" y="129531"/>
                  </a:lnTo>
                  <a:lnTo>
                    <a:pt x="170435" y="118168"/>
                  </a:lnTo>
                  <a:lnTo>
                    <a:pt x="177253" y="102261"/>
                  </a:lnTo>
                  <a:lnTo>
                    <a:pt x="181798" y="74991"/>
                  </a:lnTo>
                  <a:lnTo>
                    <a:pt x="213612" y="47722"/>
                  </a:lnTo>
                  <a:lnTo>
                    <a:pt x="213612" y="38632"/>
                  </a:lnTo>
                  <a:lnTo>
                    <a:pt x="219651" y="28568"/>
                  </a:lnTo>
                  <a:lnTo>
                    <a:pt x="207012" y="20669"/>
                  </a:lnTo>
                  <a:lnTo>
                    <a:pt x="207791" y="19371"/>
                  </a:lnTo>
                  <a:lnTo>
                    <a:pt x="202250" y="15907"/>
                  </a:lnTo>
                  <a:lnTo>
                    <a:pt x="209067" y="4545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3" name="Freeform 420">
              <a:extLst>
                <a:ext uri="{FF2B5EF4-FFF2-40B4-BE49-F238E27FC236}">
                  <a16:creationId xmlns:a16="http://schemas.microsoft.com/office/drawing/2014/main" id="{45471B42-5857-546D-1D4D-299EF2D78AF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5332" y="3403660"/>
              <a:ext cx="323625" cy="267320"/>
            </a:xfrm>
            <a:custGeom>
              <a:avLst/>
              <a:gdLst>
                <a:gd name="connsiteX0" fmla="*/ 102261 w 443456"/>
                <a:gd name="connsiteY0" fmla="*/ 0 h 366302"/>
                <a:gd name="connsiteX1" fmla="*/ 138621 w 443456"/>
                <a:gd name="connsiteY1" fmla="*/ 18180 h 366302"/>
                <a:gd name="connsiteX2" fmla="*/ 149983 w 443456"/>
                <a:gd name="connsiteY2" fmla="*/ 27270 h 366302"/>
                <a:gd name="connsiteX3" fmla="*/ 165890 w 443456"/>
                <a:gd name="connsiteY3" fmla="*/ 27270 h 366302"/>
                <a:gd name="connsiteX4" fmla="*/ 188615 w 443456"/>
                <a:gd name="connsiteY4" fmla="*/ 22725 h 366302"/>
                <a:gd name="connsiteX5" fmla="*/ 231792 w 443456"/>
                <a:gd name="connsiteY5" fmla="*/ 38632 h 366302"/>
                <a:gd name="connsiteX6" fmla="*/ 252244 w 443456"/>
                <a:gd name="connsiteY6" fmla="*/ 38632 h 366302"/>
                <a:gd name="connsiteX7" fmla="*/ 274968 w 443456"/>
                <a:gd name="connsiteY7" fmla="*/ 22725 h 366302"/>
                <a:gd name="connsiteX8" fmla="*/ 295420 w 443456"/>
                <a:gd name="connsiteY8" fmla="*/ 27270 h 366302"/>
                <a:gd name="connsiteX9" fmla="*/ 299965 w 443456"/>
                <a:gd name="connsiteY9" fmla="*/ 18180 h 366302"/>
                <a:gd name="connsiteX10" fmla="*/ 322690 w 443456"/>
                <a:gd name="connsiteY10" fmla="*/ 22725 h 366302"/>
                <a:gd name="connsiteX11" fmla="*/ 354505 w 443456"/>
                <a:gd name="connsiteY11" fmla="*/ 34087 h 366302"/>
                <a:gd name="connsiteX12" fmla="*/ 381774 w 443456"/>
                <a:gd name="connsiteY12" fmla="*/ 11363 h 366302"/>
                <a:gd name="connsiteX13" fmla="*/ 393136 w 443456"/>
                <a:gd name="connsiteY13" fmla="*/ 11363 h 366302"/>
                <a:gd name="connsiteX14" fmla="*/ 397648 w 443456"/>
                <a:gd name="connsiteY14" fmla="*/ 20887 h 366302"/>
                <a:gd name="connsiteX15" fmla="*/ 400279 w 443456"/>
                <a:gd name="connsiteY15" fmla="*/ 20887 h 366302"/>
                <a:gd name="connsiteX16" fmla="*/ 416220 w 443456"/>
                <a:gd name="connsiteY16" fmla="*/ 54540 h 366302"/>
                <a:gd name="connsiteX17" fmla="*/ 418134 w 443456"/>
                <a:gd name="connsiteY17" fmla="*/ 54540 h 366302"/>
                <a:gd name="connsiteX18" fmla="*/ 436313 w 443456"/>
                <a:gd name="connsiteY18" fmla="*/ 65902 h 366302"/>
                <a:gd name="connsiteX19" fmla="*/ 434105 w 443456"/>
                <a:gd name="connsiteY19" fmla="*/ 69582 h 366302"/>
                <a:gd name="connsiteX20" fmla="*/ 443456 w 443456"/>
                <a:gd name="connsiteY20" fmla="*/ 75426 h 366302"/>
                <a:gd name="connsiteX21" fmla="*/ 436639 w 443456"/>
                <a:gd name="connsiteY21" fmla="*/ 86788 h 366302"/>
                <a:gd name="connsiteX22" fmla="*/ 436639 w 443456"/>
                <a:gd name="connsiteY22" fmla="*/ 95878 h 366302"/>
                <a:gd name="connsiteX23" fmla="*/ 404824 w 443456"/>
                <a:gd name="connsiteY23" fmla="*/ 123148 h 366302"/>
                <a:gd name="connsiteX24" fmla="*/ 400279 w 443456"/>
                <a:gd name="connsiteY24" fmla="*/ 150417 h 366302"/>
                <a:gd name="connsiteX25" fmla="*/ 393462 w 443456"/>
                <a:gd name="connsiteY25" fmla="*/ 166325 h 366302"/>
                <a:gd name="connsiteX26" fmla="*/ 384372 w 443456"/>
                <a:gd name="connsiteY26" fmla="*/ 177687 h 366302"/>
                <a:gd name="connsiteX27" fmla="*/ 377555 w 443456"/>
                <a:gd name="connsiteY27" fmla="*/ 204957 h 366302"/>
                <a:gd name="connsiteX28" fmla="*/ 357103 w 443456"/>
                <a:gd name="connsiteY28" fmla="*/ 214047 h 366302"/>
                <a:gd name="connsiteX29" fmla="*/ 350285 w 443456"/>
                <a:gd name="connsiteY29" fmla="*/ 236771 h 366302"/>
                <a:gd name="connsiteX30" fmla="*/ 345740 w 443456"/>
                <a:gd name="connsiteY30" fmla="*/ 252679 h 366302"/>
                <a:gd name="connsiteX31" fmla="*/ 341195 w 443456"/>
                <a:gd name="connsiteY31" fmla="*/ 268586 h 366302"/>
                <a:gd name="connsiteX32" fmla="*/ 313926 w 443456"/>
                <a:gd name="connsiteY32" fmla="*/ 279948 h 366302"/>
                <a:gd name="connsiteX33" fmla="*/ 291201 w 443456"/>
                <a:gd name="connsiteY33" fmla="*/ 264041 h 366302"/>
                <a:gd name="connsiteX34" fmla="*/ 282111 w 443456"/>
                <a:gd name="connsiteY34" fmla="*/ 264041 h 366302"/>
                <a:gd name="connsiteX35" fmla="*/ 259387 w 443456"/>
                <a:gd name="connsiteY35" fmla="*/ 284493 h 366302"/>
                <a:gd name="connsiteX36" fmla="*/ 248024 w 443456"/>
                <a:gd name="connsiteY36" fmla="*/ 284493 h 366302"/>
                <a:gd name="connsiteX37" fmla="*/ 232117 w 443456"/>
                <a:gd name="connsiteY37" fmla="*/ 323125 h 366302"/>
                <a:gd name="connsiteX38" fmla="*/ 223027 w 443456"/>
                <a:gd name="connsiteY38" fmla="*/ 350395 h 366302"/>
                <a:gd name="connsiteX39" fmla="*/ 179850 w 443456"/>
                <a:gd name="connsiteY39" fmla="*/ 359485 h 366302"/>
                <a:gd name="connsiteX40" fmla="*/ 168488 w 443456"/>
                <a:gd name="connsiteY40" fmla="*/ 359485 h 366302"/>
                <a:gd name="connsiteX41" fmla="*/ 152581 w 443456"/>
                <a:gd name="connsiteY41" fmla="*/ 366302 h 366302"/>
                <a:gd name="connsiteX42" fmla="*/ 125311 w 443456"/>
                <a:gd name="connsiteY42" fmla="*/ 366302 h 366302"/>
                <a:gd name="connsiteX43" fmla="*/ 104859 w 443456"/>
                <a:gd name="connsiteY43" fmla="*/ 343578 h 366302"/>
                <a:gd name="connsiteX44" fmla="*/ 103628 w 443456"/>
                <a:gd name="connsiteY44" fmla="*/ 340622 h 366302"/>
                <a:gd name="connsiteX45" fmla="*/ 97716 w 443456"/>
                <a:gd name="connsiteY45" fmla="*/ 334054 h 366302"/>
                <a:gd name="connsiteX46" fmla="*/ 88360 w 443456"/>
                <a:gd name="connsiteY46" fmla="*/ 311599 h 366302"/>
                <a:gd name="connsiteX47" fmla="*/ 66227 w 443456"/>
                <a:gd name="connsiteY47" fmla="*/ 291311 h 366302"/>
                <a:gd name="connsiteX48" fmla="*/ 38958 w 443456"/>
                <a:gd name="connsiteY48" fmla="*/ 291311 h 366302"/>
                <a:gd name="connsiteX49" fmla="*/ 7143 w 443456"/>
                <a:gd name="connsiteY49" fmla="*/ 291311 h 366302"/>
                <a:gd name="connsiteX50" fmla="*/ 7143 w 443456"/>
                <a:gd name="connsiteY50" fmla="*/ 281787 h 366302"/>
                <a:gd name="connsiteX51" fmla="*/ 0 w 443456"/>
                <a:gd name="connsiteY51" fmla="*/ 281787 h 366302"/>
                <a:gd name="connsiteX52" fmla="*/ 0 w 443456"/>
                <a:gd name="connsiteY52" fmla="*/ 227247 h 366302"/>
                <a:gd name="connsiteX53" fmla="*/ 0 w 443456"/>
                <a:gd name="connsiteY53" fmla="*/ 199978 h 366302"/>
                <a:gd name="connsiteX54" fmla="*/ 4545 w 443456"/>
                <a:gd name="connsiteY54" fmla="*/ 179525 h 366302"/>
                <a:gd name="connsiteX55" fmla="*/ 15907 w 443456"/>
                <a:gd name="connsiteY55" fmla="*/ 168163 h 366302"/>
                <a:gd name="connsiteX56" fmla="*/ 38632 w 443456"/>
                <a:gd name="connsiteY56" fmla="*/ 140893 h 366302"/>
                <a:gd name="connsiteX57" fmla="*/ 31815 w 443456"/>
                <a:gd name="connsiteY57" fmla="*/ 129531 h 366302"/>
                <a:gd name="connsiteX58" fmla="*/ 43177 w 443456"/>
                <a:gd name="connsiteY58" fmla="*/ 120441 h 366302"/>
                <a:gd name="connsiteX59" fmla="*/ 31815 w 443456"/>
                <a:gd name="connsiteY59" fmla="*/ 97717 h 366302"/>
                <a:gd name="connsiteX60" fmla="*/ 31815 w 443456"/>
                <a:gd name="connsiteY60" fmla="*/ 81809 h 366302"/>
                <a:gd name="connsiteX61" fmla="*/ 38632 w 443456"/>
                <a:gd name="connsiteY61" fmla="*/ 49995 h 366302"/>
                <a:gd name="connsiteX62" fmla="*/ 47722 w 443456"/>
                <a:gd name="connsiteY62" fmla="*/ 34087 h 366302"/>
                <a:gd name="connsiteX63" fmla="*/ 54539 w 443456"/>
                <a:gd name="connsiteY63" fmla="*/ 11363 h 366302"/>
                <a:gd name="connsiteX64" fmla="*/ 59084 w 443456"/>
                <a:gd name="connsiteY64" fmla="*/ 6817 h 366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443456" h="366302">
                  <a:moveTo>
                    <a:pt x="102261" y="0"/>
                  </a:moveTo>
                  <a:lnTo>
                    <a:pt x="138621" y="18180"/>
                  </a:lnTo>
                  <a:lnTo>
                    <a:pt x="149983" y="27270"/>
                  </a:lnTo>
                  <a:lnTo>
                    <a:pt x="165890" y="27270"/>
                  </a:lnTo>
                  <a:lnTo>
                    <a:pt x="188615" y="22725"/>
                  </a:lnTo>
                  <a:lnTo>
                    <a:pt x="231792" y="38632"/>
                  </a:lnTo>
                  <a:lnTo>
                    <a:pt x="252244" y="38632"/>
                  </a:lnTo>
                  <a:lnTo>
                    <a:pt x="274968" y="22725"/>
                  </a:lnTo>
                  <a:lnTo>
                    <a:pt x="295420" y="27270"/>
                  </a:lnTo>
                  <a:lnTo>
                    <a:pt x="299965" y="18180"/>
                  </a:lnTo>
                  <a:lnTo>
                    <a:pt x="322690" y="22725"/>
                  </a:lnTo>
                  <a:lnTo>
                    <a:pt x="354505" y="34087"/>
                  </a:lnTo>
                  <a:lnTo>
                    <a:pt x="381774" y="11363"/>
                  </a:lnTo>
                  <a:lnTo>
                    <a:pt x="393136" y="11363"/>
                  </a:lnTo>
                  <a:lnTo>
                    <a:pt x="397648" y="20887"/>
                  </a:lnTo>
                  <a:lnTo>
                    <a:pt x="400279" y="20887"/>
                  </a:lnTo>
                  <a:lnTo>
                    <a:pt x="416220" y="54540"/>
                  </a:lnTo>
                  <a:lnTo>
                    <a:pt x="418134" y="54540"/>
                  </a:lnTo>
                  <a:lnTo>
                    <a:pt x="436313" y="65902"/>
                  </a:lnTo>
                  <a:lnTo>
                    <a:pt x="434105" y="69582"/>
                  </a:lnTo>
                  <a:lnTo>
                    <a:pt x="443456" y="75426"/>
                  </a:lnTo>
                  <a:lnTo>
                    <a:pt x="436639" y="86788"/>
                  </a:lnTo>
                  <a:lnTo>
                    <a:pt x="436639" y="95878"/>
                  </a:lnTo>
                  <a:lnTo>
                    <a:pt x="404824" y="123148"/>
                  </a:lnTo>
                  <a:lnTo>
                    <a:pt x="400279" y="150417"/>
                  </a:lnTo>
                  <a:lnTo>
                    <a:pt x="393462" y="166325"/>
                  </a:lnTo>
                  <a:lnTo>
                    <a:pt x="384372" y="177687"/>
                  </a:lnTo>
                  <a:lnTo>
                    <a:pt x="377555" y="204957"/>
                  </a:lnTo>
                  <a:lnTo>
                    <a:pt x="357103" y="214047"/>
                  </a:lnTo>
                  <a:lnTo>
                    <a:pt x="350285" y="236771"/>
                  </a:lnTo>
                  <a:lnTo>
                    <a:pt x="345740" y="252679"/>
                  </a:lnTo>
                  <a:lnTo>
                    <a:pt x="341195" y="268586"/>
                  </a:lnTo>
                  <a:lnTo>
                    <a:pt x="313926" y="279948"/>
                  </a:lnTo>
                  <a:lnTo>
                    <a:pt x="291201" y="264041"/>
                  </a:lnTo>
                  <a:lnTo>
                    <a:pt x="282111" y="264041"/>
                  </a:lnTo>
                  <a:lnTo>
                    <a:pt x="259387" y="284493"/>
                  </a:lnTo>
                  <a:lnTo>
                    <a:pt x="248024" y="284493"/>
                  </a:lnTo>
                  <a:lnTo>
                    <a:pt x="232117" y="323125"/>
                  </a:lnTo>
                  <a:lnTo>
                    <a:pt x="223027" y="350395"/>
                  </a:lnTo>
                  <a:lnTo>
                    <a:pt x="179850" y="359485"/>
                  </a:lnTo>
                  <a:lnTo>
                    <a:pt x="168488" y="359485"/>
                  </a:lnTo>
                  <a:lnTo>
                    <a:pt x="152581" y="366302"/>
                  </a:lnTo>
                  <a:lnTo>
                    <a:pt x="125311" y="366302"/>
                  </a:lnTo>
                  <a:lnTo>
                    <a:pt x="104859" y="343578"/>
                  </a:lnTo>
                  <a:lnTo>
                    <a:pt x="103628" y="340622"/>
                  </a:lnTo>
                  <a:lnTo>
                    <a:pt x="97716" y="334054"/>
                  </a:lnTo>
                  <a:lnTo>
                    <a:pt x="88360" y="311599"/>
                  </a:lnTo>
                  <a:lnTo>
                    <a:pt x="66227" y="291311"/>
                  </a:lnTo>
                  <a:lnTo>
                    <a:pt x="38958" y="291311"/>
                  </a:lnTo>
                  <a:lnTo>
                    <a:pt x="7143" y="291311"/>
                  </a:lnTo>
                  <a:lnTo>
                    <a:pt x="7143" y="281787"/>
                  </a:lnTo>
                  <a:lnTo>
                    <a:pt x="0" y="281787"/>
                  </a:lnTo>
                  <a:lnTo>
                    <a:pt x="0" y="227247"/>
                  </a:lnTo>
                  <a:lnTo>
                    <a:pt x="0" y="199978"/>
                  </a:lnTo>
                  <a:lnTo>
                    <a:pt x="4545" y="179525"/>
                  </a:lnTo>
                  <a:lnTo>
                    <a:pt x="15907" y="168163"/>
                  </a:lnTo>
                  <a:lnTo>
                    <a:pt x="38632" y="140893"/>
                  </a:lnTo>
                  <a:lnTo>
                    <a:pt x="31815" y="129531"/>
                  </a:lnTo>
                  <a:lnTo>
                    <a:pt x="43177" y="120441"/>
                  </a:lnTo>
                  <a:lnTo>
                    <a:pt x="31815" y="97717"/>
                  </a:lnTo>
                  <a:lnTo>
                    <a:pt x="31815" y="81809"/>
                  </a:lnTo>
                  <a:lnTo>
                    <a:pt x="38632" y="49995"/>
                  </a:lnTo>
                  <a:lnTo>
                    <a:pt x="47722" y="34087"/>
                  </a:lnTo>
                  <a:lnTo>
                    <a:pt x="54539" y="11363"/>
                  </a:lnTo>
                  <a:lnTo>
                    <a:pt x="59084" y="6817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4" name="Freeform 419">
              <a:extLst>
                <a:ext uri="{FF2B5EF4-FFF2-40B4-BE49-F238E27FC236}">
                  <a16:creationId xmlns:a16="http://schemas.microsoft.com/office/drawing/2014/main" id="{1F728453-7AF7-9FFD-5485-DA3D0B64A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3922" y="3451753"/>
              <a:ext cx="86395" cy="164182"/>
            </a:xfrm>
            <a:custGeom>
              <a:avLst/>
              <a:gdLst>
                <a:gd name="connsiteX0" fmla="*/ 59084 w 118385"/>
                <a:gd name="connsiteY0" fmla="*/ 0 h 224975"/>
                <a:gd name="connsiteX1" fmla="*/ 63846 w 118385"/>
                <a:gd name="connsiteY1" fmla="*/ 0 h 224975"/>
                <a:gd name="connsiteX2" fmla="*/ 74991 w 118385"/>
                <a:gd name="connsiteY2" fmla="*/ 0 h 224975"/>
                <a:gd name="connsiteX3" fmla="*/ 79753 w 118385"/>
                <a:gd name="connsiteY3" fmla="*/ 0 h 224975"/>
                <a:gd name="connsiteX4" fmla="*/ 107023 w 118385"/>
                <a:gd name="connsiteY4" fmla="*/ 20453 h 224975"/>
                <a:gd name="connsiteX5" fmla="*/ 107023 w 118385"/>
                <a:gd name="connsiteY5" fmla="*/ 31815 h 224975"/>
                <a:gd name="connsiteX6" fmla="*/ 118385 w 118385"/>
                <a:gd name="connsiteY6" fmla="*/ 54540 h 224975"/>
                <a:gd name="connsiteX7" fmla="*/ 107023 w 118385"/>
                <a:gd name="connsiteY7" fmla="*/ 70447 h 224975"/>
                <a:gd name="connsiteX8" fmla="*/ 113840 w 118385"/>
                <a:gd name="connsiteY8" fmla="*/ 79537 h 224975"/>
                <a:gd name="connsiteX9" fmla="*/ 91116 w 118385"/>
                <a:gd name="connsiteY9" fmla="*/ 102262 h 224975"/>
                <a:gd name="connsiteX10" fmla="*/ 79753 w 118385"/>
                <a:gd name="connsiteY10" fmla="*/ 113624 h 224975"/>
                <a:gd name="connsiteX11" fmla="*/ 75209 w 118385"/>
                <a:gd name="connsiteY11" fmla="*/ 138621 h 224975"/>
                <a:gd name="connsiteX12" fmla="*/ 75209 w 118385"/>
                <a:gd name="connsiteY12" fmla="*/ 161346 h 224975"/>
                <a:gd name="connsiteX13" fmla="*/ 75209 w 118385"/>
                <a:gd name="connsiteY13" fmla="*/ 220430 h 224975"/>
                <a:gd name="connsiteX14" fmla="*/ 43394 w 118385"/>
                <a:gd name="connsiteY14" fmla="*/ 224975 h 224975"/>
                <a:gd name="connsiteX15" fmla="*/ 43230 w 118385"/>
                <a:gd name="connsiteY15" fmla="*/ 224318 h 224975"/>
                <a:gd name="connsiteX16" fmla="*/ 38632 w 118385"/>
                <a:gd name="connsiteY16" fmla="*/ 224975 h 224975"/>
                <a:gd name="connsiteX17" fmla="*/ 31815 w 118385"/>
                <a:gd name="connsiteY17" fmla="*/ 197706 h 224975"/>
                <a:gd name="connsiteX18" fmla="*/ 31815 w 118385"/>
                <a:gd name="connsiteY18" fmla="*/ 113624 h 224975"/>
                <a:gd name="connsiteX19" fmla="*/ 22725 w 118385"/>
                <a:gd name="connsiteY19" fmla="*/ 106807 h 224975"/>
                <a:gd name="connsiteX20" fmla="*/ 22725 w 118385"/>
                <a:gd name="connsiteY20" fmla="*/ 86354 h 224975"/>
                <a:gd name="connsiteX21" fmla="*/ 11363 w 118385"/>
                <a:gd name="connsiteY21" fmla="*/ 74992 h 224975"/>
                <a:gd name="connsiteX22" fmla="*/ 0 w 118385"/>
                <a:gd name="connsiteY22" fmla="*/ 63630 h 224975"/>
                <a:gd name="connsiteX23" fmla="*/ 6818 w 118385"/>
                <a:gd name="connsiteY23" fmla="*/ 43177 h 224975"/>
                <a:gd name="connsiteX24" fmla="*/ 11580 w 118385"/>
                <a:gd name="connsiteY24" fmla="*/ 43177 h 224975"/>
                <a:gd name="connsiteX25" fmla="*/ 15907 w 118385"/>
                <a:gd name="connsiteY25" fmla="*/ 43177 h 224975"/>
                <a:gd name="connsiteX26" fmla="*/ 22725 w 118385"/>
                <a:gd name="connsiteY26" fmla="*/ 27270 h 224975"/>
                <a:gd name="connsiteX27" fmla="*/ 43177 w 118385"/>
                <a:gd name="connsiteY27" fmla="*/ 20453 h 224975"/>
                <a:gd name="connsiteX28" fmla="*/ 49994 w 118385"/>
                <a:gd name="connsiteY28" fmla="*/ 11363 h 224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8385" h="224975">
                  <a:moveTo>
                    <a:pt x="59084" y="0"/>
                  </a:moveTo>
                  <a:lnTo>
                    <a:pt x="63846" y="0"/>
                  </a:lnTo>
                  <a:lnTo>
                    <a:pt x="74991" y="0"/>
                  </a:lnTo>
                  <a:lnTo>
                    <a:pt x="79753" y="0"/>
                  </a:lnTo>
                  <a:lnTo>
                    <a:pt x="107023" y="20453"/>
                  </a:lnTo>
                  <a:lnTo>
                    <a:pt x="107023" y="31815"/>
                  </a:lnTo>
                  <a:lnTo>
                    <a:pt x="118385" y="54540"/>
                  </a:lnTo>
                  <a:lnTo>
                    <a:pt x="107023" y="70447"/>
                  </a:lnTo>
                  <a:lnTo>
                    <a:pt x="113840" y="79537"/>
                  </a:lnTo>
                  <a:lnTo>
                    <a:pt x="91116" y="102262"/>
                  </a:lnTo>
                  <a:lnTo>
                    <a:pt x="79753" y="113624"/>
                  </a:lnTo>
                  <a:lnTo>
                    <a:pt x="75209" y="138621"/>
                  </a:lnTo>
                  <a:lnTo>
                    <a:pt x="75209" y="161346"/>
                  </a:lnTo>
                  <a:lnTo>
                    <a:pt x="75209" y="220430"/>
                  </a:lnTo>
                  <a:lnTo>
                    <a:pt x="43394" y="224975"/>
                  </a:lnTo>
                  <a:lnTo>
                    <a:pt x="43230" y="224318"/>
                  </a:lnTo>
                  <a:lnTo>
                    <a:pt x="38632" y="224975"/>
                  </a:lnTo>
                  <a:lnTo>
                    <a:pt x="31815" y="197706"/>
                  </a:lnTo>
                  <a:lnTo>
                    <a:pt x="31815" y="113624"/>
                  </a:lnTo>
                  <a:lnTo>
                    <a:pt x="22725" y="106807"/>
                  </a:lnTo>
                  <a:lnTo>
                    <a:pt x="22725" y="86354"/>
                  </a:lnTo>
                  <a:lnTo>
                    <a:pt x="11363" y="74992"/>
                  </a:lnTo>
                  <a:lnTo>
                    <a:pt x="0" y="63630"/>
                  </a:lnTo>
                  <a:lnTo>
                    <a:pt x="6818" y="43177"/>
                  </a:lnTo>
                  <a:lnTo>
                    <a:pt x="11580" y="43177"/>
                  </a:lnTo>
                  <a:lnTo>
                    <a:pt x="15907" y="43177"/>
                  </a:lnTo>
                  <a:lnTo>
                    <a:pt x="22725" y="27270"/>
                  </a:lnTo>
                  <a:lnTo>
                    <a:pt x="43177" y="20453"/>
                  </a:lnTo>
                  <a:lnTo>
                    <a:pt x="49994" y="11363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5" name="Freeform 418">
              <a:extLst>
                <a:ext uri="{FF2B5EF4-FFF2-40B4-BE49-F238E27FC236}">
                  <a16:creationId xmlns:a16="http://schemas.microsoft.com/office/drawing/2014/main" id="{D4FC6C2D-EAD9-39AC-2AF6-58900EB586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0704" y="3483262"/>
              <a:ext cx="56624" cy="137647"/>
            </a:xfrm>
            <a:custGeom>
              <a:avLst/>
              <a:gdLst>
                <a:gd name="connsiteX0" fmla="*/ 0 w 77590"/>
                <a:gd name="connsiteY0" fmla="*/ 0 h 188615"/>
                <a:gd name="connsiteX1" fmla="*/ 7143 w 77590"/>
                <a:gd name="connsiteY1" fmla="*/ 0 h 188615"/>
                <a:gd name="connsiteX2" fmla="*/ 38632 w 77590"/>
                <a:gd name="connsiteY2" fmla="*/ 0 h 188615"/>
                <a:gd name="connsiteX3" fmla="*/ 45775 w 77590"/>
                <a:gd name="connsiteY3" fmla="*/ 0 h 188615"/>
                <a:gd name="connsiteX4" fmla="*/ 38958 w 77590"/>
                <a:gd name="connsiteY4" fmla="*/ 20452 h 188615"/>
                <a:gd name="connsiteX5" fmla="*/ 50320 w 77590"/>
                <a:gd name="connsiteY5" fmla="*/ 31815 h 188615"/>
                <a:gd name="connsiteX6" fmla="*/ 61683 w 77590"/>
                <a:gd name="connsiteY6" fmla="*/ 43177 h 188615"/>
                <a:gd name="connsiteX7" fmla="*/ 61683 w 77590"/>
                <a:gd name="connsiteY7" fmla="*/ 63629 h 188615"/>
                <a:gd name="connsiteX8" fmla="*/ 70773 w 77590"/>
                <a:gd name="connsiteY8" fmla="*/ 70447 h 188615"/>
                <a:gd name="connsiteX9" fmla="*/ 66228 w 77590"/>
                <a:gd name="connsiteY9" fmla="*/ 154528 h 188615"/>
                <a:gd name="connsiteX10" fmla="*/ 77590 w 77590"/>
                <a:gd name="connsiteY10" fmla="*/ 177253 h 188615"/>
                <a:gd name="connsiteX11" fmla="*/ 50320 w 77590"/>
                <a:gd name="connsiteY11" fmla="*/ 188615 h 188615"/>
                <a:gd name="connsiteX12" fmla="*/ 48219 w 77590"/>
                <a:gd name="connsiteY12" fmla="*/ 186514 h 188615"/>
                <a:gd name="connsiteX13" fmla="*/ 43177 w 77590"/>
                <a:gd name="connsiteY13" fmla="*/ 188615 h 188615"/>
                <a:gd name="connsiteX14" fmla="*/ 31815 w 77590"/>
                <a:gd name="connsiteY14" fmla="*/ 177253 h 188615"/>
                <a:gd name="connsiteX15" fmla="*/ 22725 w 77590"/>
                <a:gd name="connsiteY15" fmla="*/ 149983 h 188615"/>
                <a:gd name="connsiteX16" fmla="*/ 22725 w 77590"/>
                <a:gd name="connsiteY16" fmla="*/ 134076 h 188615"/>
                <a:gd name="connsiteX17" fmla="*/ 27270 w 77590"/>
                <a:gd name="connsiteY17" fmla="*/ 95444 h 188615"/>
                <a:gd name="connsiteX18" fmla="*/ 15908 w 77590"/>
                <a:gd name="connsiteY18" fmla="*/ 86354 h 188615"/>
                <a:gd name="connsiteX19" fmla="*/ 15908 w 77590"/>
                <a:gd name="connsiteY19" fmla="*/ 59084 h 188615"/>
                <a:gd name="connsiteX20" fmla="*/ 15908 w 77590"/>
                <a:gd name="connsiteY20" fmla="*/ 31815 h 188615"/>
                <a:gd name="connsiteX21" fmla="*/ 0 w 77590"/>
                <a:gd name="connsiteY21" fmla="*/ 11363 h 188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7590" h="188615">
                  <a:moveTo>
                    <a:pt x="0" y="0"/>
                  </a:moveTo>
                  <a:lnTo>
                    <a:pt x="7143" y="0"/>
                  </a:lnTo>
                  <a:lnTo>
                    <a:pt x="38632" y="0"/>
                  </a:lnTo>
                  <a:lnTo>
                    <a:pt x="45775" y="0"/>
                  </a:lnTo>
                  <a:lnTo>
                    <a:pt x="38958" y="20452"/>
                  </a:lnTo>
                  <a:lnTo>
                    <a:pt x="50320" y="31815"/>
                  </a:lnTo>
                  <a:lnTo>
                    <a:pt x="61683" y="43177"/>
                  </a:lnTo>
                  <a:lnTo>
                    <a:pt x="61683" y="63629"/>
                  </a:lnTo>
                  <a:lnTo>
                    <a:pt x="70773" y="70447"/>
                  </a:lnTo>
                  <a:lnTo>
                    <a:pt x="66228" y="154528"/>
                  </a:lnTo>
                  <a:lnTo>
                    <a:pt x="77590" y="177253"/>
                  </a:lnTo>
                  <a:lnTo>
                    <a:pt x="50320" y="188615"/>
                  </a:lnTo>
                  <a:lnTo>
                    <a:pt x="48219" y="186514"/>
                  </a:lnTo>
                  <a:lnTo>
                    <a:pt x="43177" y="188615"/>
                  </a:lnTo>
                  <a:lnTo>
                    <a:pt x="31815" y="177253"/>
                  </a:lnTo>
                  <a:lnTo>
                    <a:pt x="22725" y="149983"/>
                  </a:lnTo>
                  <a:lnTo>
                    <a:pt x="22725" y="134076"/>
                  </a:lnTo>
                  <a:lnTo>
                    <a:pt x="27270" y="95444"/>
                  </a:lnTo>
                  <a:lnTo>
                    <a:pt x="15908" y="86354"/>
                  </a:lnTo>
                  <a:lnTo>
                    <a:pt x="15908" y="59084"/>
                  </a:lnTo>
                  <a:lnTo>
                    <a:pt x="15908" y="31815"/>
                  </a:lnTo>
                  <a:lnTo>
                    <a:pt x="0" y="11363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6" name="Freeform 417">
              <a:extLst>
                <a:ext uri="{FF2B5EF4-FFF2-40B4-BE49-F238E27FC236}">
                  <a16:creationId xmlns:a16="http://schemas.microsoft.com/office/drawing/2014/main" id="{FCB33CE5-8615-67E2-0B65-5F64AF0F585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4468" y="3483262"/>
              <a:ext cx="119484" cy="169156"/>
            </a:xfrm>
            <a:custGeom>
              <a:avLst/>
              <a:gdLst>
                <a:gd name="connsiteX0" fmla="*/ 74992 w 163727"/>
                <a:gd name="connsiteY0" fmla="*/ 0 h 231791"/>
                <a:gd name="connsiteX1" fmla="*/ 75468 w 163727"/>
                <a:gd name="connsiteY1" fmla="*/ 136 h 231791"/>
                <a:gd name="connsiteX2" fmla="*/ 77373 w 163727"/>
                <a:gd name="connsiteY2" fmla="*/ 0 h 231791"/>
                <a:gd name="connsiteX3" fmla="*/ 91891 w 163727"/>
                <a:gd name="connsiteY3" fmla="*/ 4148 h 231791"/>
                <a:gd name="connsiteX4" fmla="*/ 102262 w 163727"/>
                <a:gd name="connsiteY4" fmla="*/ 0 h 231791"/>
                <a:gd name="connsiteX5" fmla="*/ 104643 w 163727"/>
                <a:gd name="connsiteY5" fmla="*/ 0 h 231791"/>
                <a:gd name="connsiteX6" fmla="*/ 122714 w 163727"/>
                <a:gd name="connsiteY6" fmla="*/ 0 h 231791"/>
                <a:gd name="connsiteX7" fmla="*/ 125095 w 163727"/>
                <a:gd name="connsiteY7" fmla="*/ 0 h 231791"/>
                <a:gd name="connsiteX8" fmla="*/ 120550 w 163727"/>
                <a:gd name="connsiteY8" fmla="*/ 11363 h 231791"/>
                <a:gd name="connsiteX9" fmla="*/ 136457 w 163727"/>
                <a:gd name="connsiteY9" fmla="*/ 31815 h 231791"/>
                <a:gd name="connsiteX10" fmla="*/ 136457 w 163727"/>
                <a:gd name="connsiteY10" fmla="*/ 59084 h 231791"/>
                <a:gd name="connsiteX11" fmla="*/ 143275 w 163727"/>
                <a:gd name="connsiteY11" fmla="*/ 86354 h 231791"/>
                <a:gd name="connsiteX12" fmla="*/ 147820 w 163727"/>
                <a:gd name="connsiteY12" fmla="*/ 102261 h 231791"/>
                <a:gd name="connsiteX13" fmla="*/ 143275 w 163727"/>
                <a:gd name="connsiteY13" fmla="*/ 134075 h 231791"/>
                <a:gd name="connsiteX14" fmla="*/ 147820 w 163727"/>
                <a:gd name="connsiteY14" fmla="*/ 149983 h 231791"/>
                <a:gd name="connsiteX15" fmla="*/ 152365 w 163727"/>
                <a:gd name="connsiteY15" fmla="*/ 177252 h 231791"/>
                <a:gd name="connsiteX16" fmla="*/ 163727 w 163727"/>
                <a:gd name="connsiteY16" fmla="*/ 188614 h 231791"/>
                <a:gd name="connsiteX17" fmla="*/ 104643 w 163727"/>
                <a:gd name="connsiteY17" fmla="*/ 209067 h 231791"/>
                <a:gd name="connsiteX18" fmla="*/ 84190 w 163727"/>
                <a:gd name="connsiteY18" fmla="*/ 220429 h 231791"/>
                <a:gd name="connsiteX19" fmla="*/ 50103 w 163727"/>
                <a:gd name="connsiteY19" fmla="*/ 231791 h 231791"/>
                <a:gd name="connsiteX20" fmla="*/ 48954 w 163727"/>
                <a:gd name="connsiteY20" fmla="*/ 231381 h 231791"/>
                <a:gd name="connsiteX21" fmla="*/ 47722 w 163727"/>
                <a:gd name="connsiteY21" fmla="*/ 231791 h 231791"/>
                <a:gd name="connsiteX22" fmla="*/ 15908 w 163727"/>
                <a:gd name="connsiteY22" fmla="*/ 220429 h 231791"/>
                <a:gd name="connsiteX23" fmla="*/ 15908 w 163727"/>
                <a:gd name="connsiteY23" fmla="*/ 209067 h 231791"/>
                <a:gd name="connsiteX24" fmla="*/ 0 w 163727"/>
                <a:gd name="connsiteY24" fmla="*/ 177252 h 231791"/>
                <a:gd name="connsiteX25" fmla="*/ 11363 w 163727"/>
                <a:gd name="connsiteY25" fmla="*/ 134075 h 231791"/>
                <a:gd name="connsiteX26" fmla="*/ 27270 w 163727"/>
                <a:gd name="connsiteY26" fmla="*/ 106806 h 231791"/>
                <a:gd name="connsiteX27" fmla="*/ 15908 w 163727"/>
                <a:gd name="connsiteY27" fmla="*/ 52267 h 231791"/>
                <a:gd name="connsiteX28" fmla="*/ 11363 w 163727"/>
                <a:gd name="connsiteY28" fmla="*/ 27270 h 231791"/>
                <a:gd name="connsiteX29" fmla="*/ 11363 w 163727"/>
                <a:gd name="connsiteY29" fmla="*/ 4545 h 231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63727" h="231791">
                  <a:moveTo>
                    <a:pt x="74992" y="0"/>
                  </a:moveTo>
                  <a:lnTo>
                    <a:pt x="75468" y="136"/>
                  </a:lnTo>
                  <a:lnTo>
                    <a:pt x="77373" y="0"/>
                  </a:lnTo>
                  <a:lnTo>
                    <a:pt x="91891" y="4148"/>
                  </a:lnTo>
                  <a:lnTo>
                    <a:pt x="102262" y="0"/>
                  </a:lnTo>
                  <a:lnTo>
                    <a:pt x="104643" y="0"/>
                  </a:lnTo>
                  <a:lnTo>
                    <a:pt x="122714" y="0"/>
                  </a:lnTo>
                  <a:lnTo>
                    <a:pt x="125095" y="0"/>
                  </a:lnTo>
                  <a:lnTo>
                    <a:pt x="120550" y="11363"/>
                  </a:lnTo>
                  <a:lnTo>
                    <a:pt x="136457" y="31815"/>
                  </a:lnTo>
                  <a:lnTo>
                    <a:pt x="136457" y="59084"/>
                  </a:lnTo>
                  <a:lnTo>
                    <a:pt x="143275" y="86354"/>
                  </a:lnTo>
                  <a:lnTo>
                    <a:pt x="147820" y="102261"/>
                  </a:lnTo>
                  <a:lnTo>
                    <a:pt x="143275" y="134075"/>
                  </a:lnTo>
                  <a:lnTo>
                    <a:pt x="147820" y="149983"/>
                  </a:lnTo>
                  <a:lnTo>
                    <a:pt x="152365" y="177252"/>
                  </a:lnTo>
                  <a:lnTo>
                    <a:pt x="163727" y="188614"/>
                  </a:lnTo>
                  <a:lnTo>
                    <a:pt x="104643" y="209067"/>
                  </a:lnTo>
                  <a:lnTo>
                    <a:pt x="84190" y="220429"/>
                  </a:lnTo>
                  <a:lnTo>
                    <a:pt x="50103" y="231791"/>
                  </a:lnTo>
                  <a:lnTo>
                    <a:pt x="48954" y="231381"/>
                  </a:lnTo>
                  <a:lnTo>
                    <a:pt x="47722" y="231791"/>
                  </a:lnTo>
                  <a:lnTo>
                    <a:pt x="15908" y="220429"/>
                  </a:lnTo>
                  <a:lnTo>
                    <a:pt x="15908" y="209067"/>
                  </a:lnTo>
                  <a:lnTo>
                    <a:pt x="0" y="177252"/>
                  </a:lnTo>
                  <a:lnTo>
                    <a:pt x="11363" y="134075"/>
                  </a:lnTo>
                  <a:lnTo>
                    <a:pt x="27270" y="106806"/>
                  </a:lnTo>
                  <a:lnTo>
                    <a:pt x="15908" y="52267"/>
                  </a:lnTo>
                  <a:lnTo>
                    <a:pt x="11363" y="27270"/>
                  </a:lnTo>
                  <a:lnTo>
                    <a:pt x="11363" y="4545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7" name="Freeform 416">
              <a:extLst>
                <a:ext uri="{FF2B5EF4-FFF2-40B4-BE49-F238E27FC236}">
                  <a16:creationId xmlns:a16="http://schemas.microsoft.com/office/drawing/2014/main" id="{9C3518B2-73A5-56F1-8746-DDC8BB9336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6424" y="3368834"/>
              <a:ext cx="209196" cy="162998"/>
            </a:xfrm>
            <a:custGeom>
              <a:avLst/>
              <a:gdLst>
                <a:gd name="connsiteX0" fmla="*/ 181798 w 286657"/>
                <a:gd name="connsiteY0" fmla="*/ 0 h 223353"/>
                <a:gd name="connsiteX1" fmla="*/ 193160 w 286657"/>
                <a:gd name="connsiteY1" fmla="*/ 11362 h 223353"/>
                <a:gd name="connsiteX2" fmla="*/ 213613 w 286657"/>
                <a:gd name="connsiteY2" fmla="*/ 6817 h 223353"/>
                <a:gd name="connsiteX3" fmla="*/ 213613 w 286657"/>
                <a:gd name="connsiteY3" fmla="*/ 22691 h 223353"/>
                <a:gd name="connsiteX4" fmla="*/ 220756 w 286657"/>
                <a:gd name="connsiteY4" fmla="*/ 21104 h 223353"/>
                <a:gd name="connsiteX5" fmla="*/ 220756 w 286657"/>
                <a:gd name="connsiteY5" fmla="*/ 41556 h 223353"/>
                <a:gd name="connsiteX6" fmla="*/ 220756 w 286657"/>
                <a:gd name="connsiteY6" fmla="*/ 51749 h 223353"/>
                <a:gd name="connsiteX7" fmla="*/ 236337 w 286657"/>
                <a:gd name="connsiteY7" fmla="*/ 70447 h 223353"/>
                <a:gd name="connsiteX8" fmla="*/ 236337 w 286657"/>
                <a:gd name="connsiteY8" fmla="*/ 76161 h 223353"/>
                <a:gd name="connsiteX9" fmla="*/ 243480 w 286657"/>
                <a:gd name="connsiteY9" fmla="*/ 84733 h 223353"/>
                <a:gd name="connsiteX10" fmla="*/ 243480 w 286657"/>
                <a:gd name="connsiteY10" fmla="*/ 88234 h 223353"/>
                <a:gd name="connsiteX11" fmla="*/ 279514 w 286657"/>
                <a:gd name="connsiteY11" fmla="*/ 97716 h 223353"/>
                <a:gd name="connsiteX12" fmla="*/ 279514 w 286657"/>
                <a:gd name="connsiteY12" fmla="*/ 110123 h 223353"/>
                <a:gd name="connsiteX13" fmla="*/ 286657 w 286657"/>
                <a:gd name="connsiteY13" fmla="*/ 112002 h 223353"/>
                <a:gd name="connsiteX14" fmla="*/ 286657 w 286657"/>
                <a:gd name="connsiteY14" fmla="*/ 132455 h 223353"/>
                <a:gd name="connsiteX15" fmla="*/ 279840 w 286657"/>
                <a:gd name="connsiteY15" fmla="*/ 148362 h 223353"/>
                <a:gd name="connsiteX16" fmla="*/ 259388 w 286657"/>
                <a:gd name="connsiteY16" fmla="*/ 148362 h 223353"/>
                <a:gd name="connsiteX17" fmla="*/ 252570 w 286657"/>
                <a:gd name="connsiteY17" fmla="*/ 164269 h 223353"/>
                <a:gd name="connsiteX18" fmla="*/ 243480 w 286657"/>
                <a:gd name="connsiteY18" fmla="*/ 171086 h 223353"/>
                <a:gd name="connsiteX19" fmla="*/ 209393 w 286657"/>
                <a:gd name="connsiteY19" fmla="*/ 171086 h 223353"/>
                <a:gd name="connsiteX20" fmla="*/ 188941 w 286657"/>
                <a:gd name="connsiteY20" fmla="*/ 164269 h 223353"/>
                <a:gd name="connsiteX21" fmla="*/ 177579 w 286657"/>
                <a:gd name="connsiteY21" fmla="*/ 171086 h 223353"/>
                <a:gd name="connsiteX22" fmla="*/ 161671 w 286657"/>
                <a:gd name="connsiteY22" fmla="*/ 171086 h 223353"/>
                <a:gd name="connsiteX23" fmla="*/ 102587 w 286657"/>
                <a:gd name="connsiteY23" fmla="*/ 171086 h 223353"/>
                <a:gd name="connsiteX24" fmla="*/ 98042 w 286657"/>
                <a:gd name="connsiteY24" fmla="*/ 191539 h 223353"/>
                <a:gd name="connsiteX25" fmla="*/ 102587 w 286657"/>
                <a:gd name="connsiteY25" fmla="*/ 218808 h 223353"/>
                <a:gd name="connsiteX26" fmla="*/ 75317 w 286657"/>
                <a:gd name="connsiteY26" fmla="*/ 214263 h 223353"/>
                <a:gd name="connsiteX27" fmla="*/ 59410 w 286657"/>
                <a:gd name="connsiteY27" fmla="*/ 214263 h 223353"/>
                <a:gd name="connsiteX28" fmla="*/ 48048 w 286657"/>
                <a:gd name="connsiteY28" fmla="*/ 223353 h 223353"/>
                <a:gd name="connsiteX29" fmla="*/ 32140 w 286657"/>
                <a:gd name="connsiteY29" fmla="*/ 214263 h 223353"/>
                <a:gd name="connsiteX30" fmla="*/ 27595 w 286657"/>
                <a:gd name="connsiteY30" fmla="*/ 202901 h 223353"/>
                <a:gd name="connsiteX31" fmla="*/ 7143 w 286657"/>
                <a:gd name="connsiteY31" fmla="*/ 198356 h 223353"/>
                <a:gd name="connsiteX32" fmla="*/ 7143 w 286657"/>
                <a:gd name="connsiteY32" fmla="*/ 185658 h 223353"/>
                <a:gd name="connsiteX33" fmla="*/ 0 w 286657"/>
                <a:gd name="connsiteY33" fmla="*/ 184070 h 223353"/>
                <a:gd name="connsiteX34" fmla="*/ 0 w 286657"/>
                <a:gd name="connsiteY34" fmla="*/ 156800 h 223353"/>
                <a:gd name="connsiteX35" fmla="*/ 9090 w 286657"/>
                <a:gd name="connsiteY35" fmla="*/ 145438 h 223353"/>
                <a:gd name="connsiteX36" fmla="*/ 9090 w 286657"/>
                <a:gd name="connsiteY36" fmla="*/ 129531 h 223353"/>
                <a:gd name="connsiteX37" fmla="*/ 36360 w 286657"/>
                <a:gd name="connsiteY37" fmla="*/ 97716 h 223353"/>
                <a:gd name="connsiteX38" fmla="*/ 40905 w 286657"/>
                <a:gd name="connsiteY38" fmla="*/ 74992 h 223353"/>
                <a:gd name="connsiteX39" fmla="*/ 52267 w 286657"/>
                <a:gd name="connsiteY39" fmla="*/ 65902 h 223353"/>
                <a:gd name="connsiteX40" fmla="*/ 68174 w 286657"/>
                <a:gd name="connsiteY40" fmla="*/ 70447 h 223353"/>
                <a:gd name="connsiteX41" fmla="*/ 84082 w 286657"/>
                <a:gd name="connsiteY41" fmla="*/ 59084 h 223353"/>
                <a:gd name="connsiteX42" fmla="*/ 90899 w 286657"/>
                <a:gd name="connsiteY42" fmla="*/ 47722 h 223353"/>
                <a:gd name="connsiteX43" fmla="*/ 118169 w 286657"/>
                <a:gd name="connsiteY43" fmla="*/ 38632 h 223353"/>
                <a:gd name="connsiteX44" fmla="*/ 127259 w 286657"/>
                <a:gd name="connsiteY44" fmla="*/ 22725 h 223353"/>
                <a:gd name="connsiteX45" fmla="*/ 161346 w 286657"/>
                <a:gd name="connsiteY45" fmla="*/ 6817 h 223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286657" h="223353">
                  <a:moveTo>
                    <a:pt x="181798" y="0"/>
                  </a:moveTo>
                  <a:lnTo>
                    <a:pt x="193160" y="11362"/>
                  </a:lnTo>
                  <a:lnTo>
                    <a:pt x="213613" y="6817"/>
                  </a:lnTo>
                  <a:lnTo>
                    <a:pt x="213613" y="22691"/>
                  </a:lnTo>
                  <a:lnTo>
                    <a:pt x="220756" y="21104"/>
                  </a:lnTo>
                  <a:lnTo>
                    <a:pt x="220756" y="41556"/>
                  </a:lnTo>
                  <a:lnTo>
                    <a:pt x="220756" y="51749"/>
                  </a:lnTo>
                  <a:lnTo>
                    <a:pt x="236337" y="70447"/>
                  </a:lnTo>
                  <a:lnTo>
                    <a:pt x="236337" y="76161"/>
                  </a:lnTo>
                  <a:lnTo>
                    <a:pt x="243480" y="84733"/>
                  </a:lnTo>
                  <a:lnTo>
                    <a:pt x="243480" y="88234"/>
                  </a:lnTo>
                  <a:lnTo>
                    <a:pt x="279514" y="97716"/>
                  </a:lnTo>
                  <a:lnTo>
                    <a:pt x="279514" y="110123"/>
                  </a:lnTo>
                  <a:lnTo>
                    <a:pt x="286657" y="112002"/>
                  </a:lnTo>
                  <a:lnTo>
                    <a:pt x="286657" y="132455"/>
                  </a:lnTo>
                  <a:lnTo>
                    <a:pt x="279840" y="148362"/>
                  </a:lnTo>
                  <a:lnTo>
                    <a:pt x="259388" y="148362"/>
                  </a:lnTo>
                  <a:lnTo>
                    <a:pt x="252570" y="164269"/>
                  </a:lnTo>
                  <a:lnTo>
                    <a:pt x="243480" y="171086"/>
                  </a:lnTo>
                  <a:lnTo>
                    <a:pt x="209393" y="171086"/>
                  </a:lnTo>
                  <a:lnTo>
                    <a:pt x="188941" y="164269"/>
                  </a:lnTo>
                  <a:lnTo>
                    <a:pt x="177579" y="171086"/>
                  </a:lnTo>
                  <a:lnTo>
                    <a:pt x="161671" y="171086"/>
                  </a:lnTo>
                  <a:lnTo>
                    <a:pt x="102587" y="171086"/>
                  </a:lnTo>
                  <a:lnTo>
                    <a:pt x="98042" y="191539"/>
                  </a:lnTo>
                  <a:lnTo>
                    <a:pt x="102587" y="218808"/>
                  </a:lnTo>
                  <a:lnTo>
                    <a:pt x="75317" y="214263"/>
                  </a:lnTo>
                  <a:lnTo>
                    <a:pt x="59410" y="214263"/>
                  </a:lnTo>
                  <a:lnTo>
                    <a:pt x="48048" y="223353"/>
                  </a:lnTo>
                  <a:lnTo>
                    <a:pt x="32140" y="214263"/>
                  </a:lnTo>
                  <a:lnTo>
                    <a:pt x="27595" y="202901"/>
                  </a:lnTo>
                  <a:lnTo>
                    <a:pt x="7143" y="198356"/>
                  </a:lnTo>
                  <a:lnTo>
                    <a:pt x="7143" y="185658"/>
                  </a:lnTo>
                  <a:lnTo>
                    <a:pt x="0" y="184070"/>
                  </a:lnTo>
                  <a:lnTo>
                    <a:pt x="0" y="156800"/>
                  </a:lnTo>
                  <a:lnTo>
                    <a:pt x="9090" y="145438"/>
                  </a:lnTo>
                  <a:lnTo>
                    <a:pt x="9090" y="129531"/>
                  </a:lnTo>
                  <a:lnTo>
                    <a:pt x="36360" y="97716"/>
                  </a:lnTo>
                  <a:lnTo>
                    <a:pt x="40905" y="74992"/>
                  </a:lnTo>
                  <a:lnTo>
                    <a:pt x="52267" y="65902"/>
                  </a:lnTo>
                  <a:lnTo>
                    <a:pt x="68174" y="70447"/>
                  </a:lnTo>
                  <a:lnTo>
                    <a:pt x="84082" y="59084"/>
                  </a:lnTo>
                  <a:lnTo>
                    <a:pt x="90899" y="47722"/>
                  </a:lnTo>
                  <a:lnTo>
                    <a:pt x="118169" y="38632"/>
                  </a:lnTo>
                  <a:lnTo>
                    <a:pt x="127259" y="22725"/>
                  </a:lnTo>
                  <a:lnTo>
                    <a:pt x="161346" y="6817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8" name="Freeform 415">
              <a:extLst>
                <a:ext uri="{FF2B5EF4-FFF2-40B4-BE49-F238E27FC236}">
                  <a16:creationId xmlns:a16="http://schemas.microsoft.com/office/drawing/2014/main" id="{48B24A2F-5264-DEE4-294C-B0CF83CD90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8223" y="2486567"/>
              <a:ext cx="58362" cy="61362"/>
            </a:xfrm>
            <a:custGeom>
              <a:avLst/>
              <a:gdLst>
                <a:gd name="connsiteX0" fmla="*/ 27270 w 79972"/>
                <a:gd name="connsiteY0" fmla="*/ 0 h 84082"/>
                <a:gd name="connsiteX1" fmla="*/ 32562 w 79972"/>
                <a:gd name="connsiteY1" fmla="*/ 4234 h 84082"/>
                <a:gd name="connsiteX2" fmla="*/ 36795 w 79972"/>
                <a:gd name="connsiteY2" fmla="*/ 0 h 84082"/>
                <a:gd name="connsiteX3" fmla="*/ 48157 w 79972"/>
                <a:gd name="connsiteY3" fmla="*/ 9090 h 84082"/>
                <a:gd name="connsiteX4" fmla="*/ 52702 w 79972"/>
                <a:gd name="connsiteY4" fmla="*/ 15908 h 84082"/>
                <a:gd name="connsiteX5" fmla="*/ 64065 w 79972"/>
                <a:gd name="connsiteY5" fmla="*/ 20453 h 84082"/>
                <a:gd name="connsiteX6" fmla="*/ 79972 w 79972"/>
                <a:gd name="connsiteY6" fmla="*/ 31815 h 84082"/>
                <a:gd name="connsiteX7" fmla="*/ 75427 w 79972"/>
                <a:gd name="connsiteY7" fmla="*/ 36360 h 84082"/>
                <a:gd name="connsiteX8" fmla="*/ 68610 w 79972"/>
                <a:gd name="connsiteY8" fmla="*/ 47722 h 84082"/>
                <a:gd name="connsiteX9" fmla="*/ 59520 w 79972"/>
                <a:gd name="connsiteY9" fmla="*/ 52267 h 84082"/>
                <a:gd name="connsiteX10" fmla="*/ 59520 w 79972"/>
                <a:gd name="connsiteY10" fmla="*/ 46997 h 84082"/>
                <a:gd name="connsiteX11" fmla="*/ 59085 w 79972"/>
                <a:gd name="connsiteY11" fmla="*/ 47722 h 84082"/>
                <a:gd name="connsiteX12" fmla="*/ 52307 w 79972"/>
                <a:gd name="connsiteY12" fmla="*/ 51111 h 84082"/>
                <a:gd name="connsiteX13" fmla="*/ 36795 w 79972"/>
                <a:gd name="connsiteY13" fmla="*/ 68175 h 84082"/>
                <a:gd name="connsiteX14" fmla="*/ 43613 w 79972"/>
                <a:gd name="connsiteY14" fmla="*/ 84082 h 84082"/>
                <a:gd name="connsiteX15" fmla="*/ 32250 w 79972"/>
                <a:gd name="connsiteY15" fmla="*/ 79537 h 84082"/>
                <a:gd name="connsiteX16" fmla="*/ 31974 w 79972"/>
                <a:gd name="connsiteY16" fmla="*/ 79151 h 84082"/>
                <a:gd name="connsiteX17" fmla="*/ 34088 w 79972"/>
                <a:gd name="connsiteY17" fmla="*/ 84082 h 84082"/>
                <a:gd name="connsiteX18" fmla="*/ 22725 w 79972"/>
                <a:gd name="connsiteY18" fmla="*/ 79537 h 84082"/>
                <a:gd name="connsiteX19" fmla="*/ 11363 w 79972"/>
                <a:gd name="connsiteY19" fmla="*/ 63630 h 84082"/>
                <a:gd name="connsiteX20" fmla="*/ 0 w 79972"/>
                <a:gd name="connsiteY20" fmla="*/ 52267 h 84082"/>
                <a:gd name="connsiteX21" fmla="*/ 0 w 79972"/>
                <a:gd name="connsiteY21" fmla="*/ 43177 h 84082"/>
                <a:gd name="connsiteX22" fmla="*/ 6817 w 79972"/>
                <a:gd name="connsiteY22" fmla="*/ 15908 h 84082"/>
                <a:gd name="connsiteX23" fmla="*/ 22725 w 79972"/>
                <a:gd name="connsiteY23" fmla="*/ 4545 h 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9972" h="84082">
                  <a:moveTo>
                    <a:pt x="27270" y="0"/>
                  </a:moveTo>
                  <a:lnTo>
                    <a:pt x="32562" y="4234"/>
                  </a:lnTo>
                  <a:lnTo>
                    <a:pt x="36795" y="0"/>
                  </a:lnTo>
                  <a:lnTo>
                    <a:pt x="48157" y="9090"/>
                  </a:lnTo>
                  <a:lnTo>
                    <a:pt x="52702" y="15908"/>
                  </a:lnTo>
                  <a:lnTo>
                    <a:pt x="64065" y="20453"/>
                  </a:lnTo>
                  <a:lnTo>
                    <a:pt x="79972" y="31815"/>
                  </a:lnTo>
                  <a:lnTo>
                    <a:pt x="75427" y="36360"/>
                  </a:lnTo>
                  <a:lnTo>
                    <a:pt x="68610" y="47722"/>
                  </a:lnTo>
                  <a:lnTo>
                    <a:pt x="59520" y="52267"/>
                  </a:lnTo>
                  <a:lnTo>
                    <a:pt x="59520" y="46997"/>
                  </a:lnTo>
                  <a:lnTo>
                    <a:pt x="59085" y="47722"/>
                  </a:lnTo>
                  <a:lnTo>
                    <a:pt x="52307" y="51111"/>
                  </a:lnTo>
                  <a:lnTo>
                    <a:pt x="36795" y="68175"/>
                  </a:lnTo>
                  <a:lnTo>
                    <a:pt x="43613" y="84082"/>
                  </a:lnTo>
                  <a:lnTo>
                    <a:pt x="32250" y="79537"/>
                  </a:lnTo>
                  <a:lnTo>
                    <a:pt x="31974" y="79151"/>
                  </a:lnTo>
                  <a:lnTo>
                    <a:pt x="34088" y="84082"/>
                  </a:lnTo>
                  <a:lnTo>
                    <a:pt x="22725" y="79537"/>
                  </a:lnTo>
                  <a:lnTo>
                    <a:pt x="11363" y="63630"/>
                  </a:lnTo>
                  <a:lnTo>
                    <a:pt x="0" y="52267"/>
                  </a:lnTo>
                  <a:lnTo>
                    <a:pt x="0" y="43177"/>
                  </a:lnTo>
                  <a:lnTo>
                    <a:pt x="6817" y="15908"/>
                  </a:lnTo>
                  <a:lnTo>
                    <a:pt x="22725" y="4545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9" name="Freeform 413">
              <a:extLst>
                <a:ext uri="{FF2B5EF4-FFF2-40B4-BE49-F238E27FC236}">
                  <a16:creationId xmlns:a16="http://schemas.microsoft.com/office/drawing/2014/main" id="{9F3B8643-DE00-FB84-53C0-D0445B7232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4539" y="2387063"/>
              <a:ext cx="116406" cy="145939"/>
            </a:xfrm>
            <a:custGeom>
              <a:avLst/>
              <a:gdLst>
                <a:gd name="connsiteX0" fmla="*/ 24997 w 159508"/>
                <a:gd name="connsiteY0" fmla="*/ 0 h 199977"/>
                <a:gd name="connsiteX1" fmla="*/ 34522 w 159508"/>
                <a:gd name="connsiteY1" fmla="*/ 0 h 199977"/>
                <a:gd name="connsiteX2" fmla="*/ 47722 w 159508"/>
                <a:gd name="connsiteY2" fmla="*/ 0 h 199977"/>
                <a:gd name="connsiteX3" fmla="*/ 57247 w 159508"/>
                <a:gd name="connsiteY3" fmla="*/ 0 h 199977"/>
                <a:gd name="connsiteX4" fmla="*/ 77699 w 159508"/>
                <a:gd name="connsiteY4" fmla="*/ 22725 h 199977"/>
                <a:gd name="connsiteX5" fmla="*/ 77699 w 159508"/>
                <a:gd name="connsiteY5" fmla="*/ 38632 h 199977"/>
                <a:gd name="connsiteX6" fmla="*/ 104969 w 159508"/>
                <a:gd name="connsiteY6" fmla="*/ 54539 h 199977"/>
                <a:gd name="connsiteX7" fmla="*/ 104969 w 159508"/>
                <a:gd name="connsiteY7" fmla="*/ 70447 h 199977"/>
                <a:gd name="connsiteX8" fmla="*/ 122091 w 159508"/>
                <a:gd name="connsiteY8" fmla="*/ 82432 h 199977"/>
                <a:gd name="connsiteX9" fmla="*/ 127259 w 159508"/>
                <a:gd name="connsiteY9" fmla="*/ 77264 h 199977"/>
                <a:gd name="connsiteX10" fmla="*/ 134062 w 159508"/>
                <a:gd name="connsiteY10" fmla="*/ 79985 h 199977"/>
                <a:gd name="connsiteX11" fmla="*/ 136784 w 159508"/>
                <a:gd name="connsiteY11" fmla="*/ 77264 h 199977"/>
                <a:gd name="connsiteX12" fmla="*/ 148146 w 159508"/>
                <a:gd name="connsiteY12" fmla="*/ 81809 h 199977"/>
                <a:gd name="connsiteX13" fmla="*/ 136784 w 159508"/>
                <a:gd name="connsiteY13" fmla="*/ 93171 h 199977"/>
                <a:gd name="connsiteX14" fmla="*/ 148146 w 159508"/>
                <a:gd name="connsiteY14" fmla="*/ 102261 h 199977"/>
                <a:gd name="connsiteX15" fmla="*/ 136784 w 159508"/>
                <a:gd name="connsiteY15" fmla="*/ 113623 h 199977"/>
                <a:gd name="connsiteX16" fmla="*/ 136784 w 159508"/>
                <a:gd name="connsiteY16" fmla="*/ 129531 h 199977"/>
                <a:gd name="connsiteX17" fmla="*/ 159508 w 159508"/>
                <a:gd name="connsiteY17" fmla="*/ 152255 h 199977"/>
                <a:gd name="connsiteX18" fmla="*/ 143601 w 159508"/>
                <a:gd name="connsiteY18" fmla="*/ 168163 h 199977"/>
                <a:gd name="connsiteX19" fmla="*/ 136784 w 159508"/>
                <a:gd name="connsiteY19" fmla="*/ 184070 h 199977"/>
                <a:gd name="connsiteX20" fmla="*/ 143601 w 159508"/>
                <a:gd name="connsiteY20" fmla="*/ 188615 h 199977"/>
                <a:gd name="connsiteX21" fmla="*/ 136784 w 159508"/>
                <a:gd name="connsiteY21" fmla="*/ 199977 h 199977"/>
                <a:gd name="connsiteX22" fmla="*/ 127259 w 159508"/>
                <a:gd name="connsiteY22" fmla="*/ 199977 h 199977"/>
                <a:gd name="connsiteX23" fmla="*/ 120876 w 159508"/>
                <a:gd name="connsiteY23" fmla="*/ 199977 h 199977"/>
                <a:gd name="connsiteX24" fmla="*/ 111351 w 159508"/>
                <a:gd name="connsiteY24" fmla="*/ 199977 h 199977"/>
                <a:gd name="connsiteX25" fmla="*/ 104969 w 159508"/>
                <a:gd name="connsiteY25" fmla="*/ 199977 h 199977"/>
                <a:gd name="connsiteX26" fmla="*/ 95444 w 159508"/>
                <a:gd name="connsiteY26" fmla="*/ 199977 h 199977"/>
                <a:gd name="connsiteX27" fmla="*/ 99989 w 159508"/>
                <a:gd name="connsiteY27" fmla="*/ 188615 h 199977"/>
                <a:gd name="connsiteX28" fmla="*/ 106806 w 159508"/>
                <a:gd name="connsiteY28" fmla="*/ 179525 h 199977"/>
                <a:gd name="connsiteX29" fmla="*/ 99989 w 159508"/>
                <a:gd name="connsiteY29" fmla="*/ 179525 h 199977"/>
                <a:gd name="connsiteX30" fmla="*/ 90899 w 159508"/>
                <a:gd name="connsiteY30" fmla="*/ 172708 h 199977"/>
                <a:gd name="connsiteX31" fmla="*/ 84082 w 159508"/>
                <a:gd name="connsiteY31" fmla="*/ 168163 h 199977"/>
                <a:gd name="connsiteX32" fmla="*/ 79537 w 159508"/>
                <a:gd name="connsiteY32" fmla="*/ 161345 h 199977"/>
                <a:gd name="connsiteX33" fmla="*/ 74992 w 159508"/>
                <a:gd name="connsiteY33" fmla="*/ 156800 h 199977"/>
                <a:gd name="connsiteX34" fmla="*/ 72357 w 159508"/>
                <a:gd name="connsiteY34" fmla="*/ 155044 h 199977"/>
                <a:gd name="connsiteX35" fmla="*/ 68609 w 159508"/>
                <a:gd name="connsiteY35" fmla="*/ 168163 h 199977"/>
                <a:gd name="connsiteX36" fmla="*/ 57247 w 159508"/>
                <a:gd name="connsiteY36" fmla="*/ 172708 h 199977"/>
                <a:gd name="connsiteX37" fmla="*/ 61792 w 159508"/>
                <a:gd name="connsiteY37" fmla="*/ 168163 h 199977"/>
                <a:gd name="connsiteX38" fmla="*/ 59543 w 159508"/>
                <a:gd name="connsiteY38" fmla="*/ 166556 h 199977"/>
                <a:gd name="connsiteX39" fmla="*/ 59084 w 159508"/>
                <a:gd name="connsiteY39" fmla="*/ 168163 h 199977"/>
                <a:gd name="connsiteX40" fmla="*/ 47722 w 159508"/>
                <a:gd name="connsiteY40" fmla="*/ 172708 h 199977"/>
                <a:gd name="connsiteX41" fmla="*/ 52267 w 159508"/>
                <a:gd name="connsiteY41" fmla="*/ 168163 h 199977"/>
                <a:gd name="connsiteX42" fmla="*/ 36360 w 159508"/>
                <a:gd name="connsiteY42" fmla="*/ 156800 h 199977"/>
                <a:gd name="connsiteX43" fmla="*/ 24997 w 159508"/>
                <a:gd name="connsiteY43" fmla="*/ 152255 h 199977"/>
                <a:gd name="connsiteX44" fmla="*/ 20452 w 159508"/>
                <a:gd name="connsiteY44" fmla="*/ 145438 h 199977"/>
                <a:gd name="connsiteX45" fmla="*/ 9090 w 159508"/>
                <a:gd name="connsiteY45" fmla="*/ 136348 h 199977"/>
                <a:gd name="connsiteX46" fmla="*/ 18615 w 159508"/>
                <a:gd name="connsiteY46" fmla="*/ 136348 h 199977"/>
                <a:gd name="connsiteX47" fmla="*/ 20452 w 159508"/>
                <a:gd name="connsiteY47" fmla="*/ 136348 h 199977"/>
                <a:gd name="connsiteX48" fmla="*/ 24997 w 159508"/>
                <a:gd name="connsiteY48" fmla="*/ 109078 h 199977"/>
                <a:gd name="connsiteX49" fmla="*/ 9090 w 159508"/>
                <a:gd name="connsiteY49" fmla="*/ 93171 h 199977"/>
                <a:gd name="connsiteX50" fmla="*/ 15908 w 159508"/>
                <a:gd name="connsiteY50" fmla="*/ 70447 h 199977"/>
                <a:gd name="connsiteX51" fmla="*/ 14070 w 159508"/>
                <a:gd name="connsiteY51" fmla="*/ 70447 h 199977"/>
                <a:gd name="connsiteX52" fmla="*/ 4545 w 159508"/>
                <a:gd name="connsiteY52" fmla="*/ 70447 h 199977"/>
                <a:gd name="connsiteX53" fmla="*/ 15908 w 159508"/>
                <a:gd name="connsiteY53" fmla="*/ 49994 h 199977"/>
                <a:gd name="connsiteX54" fmla="*/ 4545 w 159508"/>
                <a:gd name="connsiteY54" fmla="*/ 34087 h 199977"/>
                <a:gd name="connsiteX55" fmla="*/ 0 w 159508"/>
                <a:gd name="connsiteY55" fmla="*/ 11362 h 199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59508" h="199977">
                  <a:moveTo>
                    <a:pt x="24997" y="0"/>
                  </a:moveTo>
                  <a:lnTo>
                    <a:pt x="34522" y="0"/>
                  </a:lnTo>
                  <a:lnTo>
                    <a:pt x="47722" y="0"/>
                  </a:lnTo>
                  <a:lnTo>
                    <a:pt x="57247" y="0"/>
                  </a:lnTo>
                  <a:lnTo>
                    <a:pt x="77699" y="22725"/>
                  </a:lnTo>
                  <a:lnTo>
                    <a:pt x="77699" y="38632"/>
                  </a:lnTo>
                  <a:lnTo>
                    <a:pt x="104969" y="54539"/>
                  </a:lnTo>
                  <a:lnTo>
                    <a:pt x="104969" y="70447"/>
                  </a:lnTo>
                  <a:lnTo>
                    <a:pt x="122091" y="82432"/>
                  </a:lnTo>
                  <a:lnTo>
                    <a:pt x="127259" y="77264"/>
                  </a:lnTo>
                  <a:lnTo>
                    <a:pt x="134062" y="79985"/>
                  </a:lnTo>
                  <a:lnTo>
                    <a:pt x="136784" y="77264"/>
                  </a:lnTo>
                  <a:lnTo>
                    <a:pt x="148146" y="81809"/>
                  </a:lnTo>
                  <a:lnTo>
                    <a:pt x="136784" y="93171"/>
                  </a:lnTo>
                  <a:lnTo>
                    <a:pt x="148146" y="102261"/>
                  </a:lnTo>
                  <a:lnTo>
                    <a:pt x="136784" y="113623"/>
                  </a:lnTo>
                  <a:lnTo>
                    <a:pt x="136784" y="129531"/>
                  </a:lnTo>
                  <a:lnTo>
                    <a:pt x="159508" y="152255"/>
                  </a:lnTo>
                  <a:lnTo>
                    <a:pt x="143601" y="168163"/>
                  </a:lnTo>
                  <a:lnTo>
                    <a:pt x="136784" y="184070"/>
                  </a:lnTo>
                  <a:lnTo>
                    <a:pt x="143601" y="188615"/>
                  </a:lnTo>
                  <a:lnTo>
                    <a:pt x="136784" y="199977"/>
                  </a:lnTo>
                  <a:lnTo>
                    <a:pt x="127259" y="199977"/>
                  </a:lnTo>
                  <a:lnTo>
                    <a:pt x="120876" y="199977"/>
                  </a:lnTo>
                  <a:lnTo>
                    <a:pt x="111351" y="199977"/>
                  </a:lnTo>
                  <a:lnTo>
                    <a:pt x="104969" y="199977"/>
                  </a:lnTo>
                  <a:lnTo>
                    <a:pt x="95444" y="199977"/>
                  </a:lnTo>
                  <a:lnTo>
                    <a:pt x="99989" y="188615"/>
                  </a:lnTo>
                  <a:lnTo>
                    <a:pt x="106806" y="179525"/>
                  </a:lnTo>
                  <a:lnTo>
                    <a:pt x="99989" y="179525"/>
                  </a:lnTo>
                  <a:lnTo>
                    <a:pt x="90899" y="172708"/>
                  </a:lnTo>
                  <a:lnTo>
                    <a:pt x="84082" y="168163"/>
                  </a:lnTo>
                  <a:lnTo>
                    <a:pt x="79537" y="161345"/>
                  </a:lnTo>
                  <a:lnTo>
                    <a:pt x="74992" y="156800"/>
                  </a:lnTo>
                  <a:lnTo>
                    <a:pt x="72357" y="155044"/>
                  </a:lnTo>
                  <a:lnTo>
                    <a:pt x="68609" y="168163"/>
                  </a:lnTo>
                  <a:lnTo>
                    <a:pt x="57247" y="172708"/>
                  </a:lnTo>
                  <a:lnTo>
                    <a:pt x="61792" y="168163"/>
                  </a:lnTo>
                  <a:lnTo>
                    <a:pt x="59543" y="166556"/>
                  </a:lnTo>
                  <a:lnTo>
                    <a:pt x="59084" y="168163"/>
                  </a:lnTo>
                  <a:lnTo>
                    <a:pt x="47722" y="172708"/>
                  </a:lnTo>
                  <a:lnTo>
                    <a:pt x="52267" y="168163"/>
                  </a:lnTo>
                  <a:lnTo>
                    <a:pt x="36360" y="156800"/>
                  </a:lnTo>
                  <a:lnTo>
                    <a:pt x="24997" y="152255"/>
                  </a:lnTo>
                  <a:lnTo>
                    <a:pt x="20452" y="145438"/>
                  </a:lnTo>
                  <a:lnTo>
                    <a:pt x="9090" y="136348"/>
                  </a:lnTo>
                  <a:lnTo>
                    <a:pt x="18615" y="136348"/>
                  </a:lnTo>
                  <a:lnTo>
                    <a:pt x="20452" y="136348"/>
                  </a:lnTo>
                  <a:lnTo>
                    <a:pt x="24997" y="109078"/>
                  </a:lnTo>
                  <a:lnTo>
                    <a:pt x="9090" y="93171"/>
                  </a:lnTo>
                  <a:lnTo>
                    <a:pt x="15908" y="70447"/>
                  </a:lnTo>
                  <a:lnTo>
                    <a:pt x="14070" y="70447"/>
                  </a:lnTo>
                  <a:lnTo>
                    <a:pt x="4545" y="70447"/>
                  </a:lnTo>
                  <a:lnTo>
                    <a:pt x="15908" y="49994"/>
                  </a:lnTo>
                  <a:lnTo>
                    <a:pt x="4545" y="34087"/>
                  </a:lnTo>
                  <a:lnTo>
                    <a:pt x="0" y="11362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0" name="Freeform 411">
              <a:extLst>
                <a:ext uri="{FF2B5EF4-FFF2-40B4-BE49-F238E27FC236}">
                  <a16:creationId xmlns:a16="http://schemas.microsoft.com/office/drawing/2014/main" id="{1DE47FF5-1522-B105-68D0-58AD1A2DCE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4261" y="1959198"/>
              <a:ext cx="260606" cy="220567"/>
            </a:xfrm>
            <a:custGeom>
              <a:avLst/>
              <a:gdLst>
                <a:gd name="connsiteX0" fmla="*/ 184079 w 357103"/>
                <a:gd name="connsiteY0" fmla="*/ 0 h 302238"/>
                <a:gd name="connsiteX1" fmla="*/ 188461 w 357103"/>
                <a:gd name="connsiteY1" fmla="*/ 1949 h 302238"/>
                <a:gd name="connsiteX2" fmla="*/ 191223 w 357103"/>
                <a:gd name="connsiteY2" fmla="*/ 0 h 302238"/>
                <a:gd name="connsiteX3" fmla="*/ 232133 w 357103"/>
                <a:gd name="connsiteY3" fmla="*/ 18195 h 302238"/>
                <a:gd name="connsiteX4" fmla="*/ 237816 w 357103"/>
                <a:gd name="connsiteY4" fmla="*/ 31502 h 302238"/>
                <a:gd name="connsiteX5" fmla="*/ 247701 w 357103"/>
                <a:gd name="connsiteY5" fmla="*/ 27262 h 302238"/>
                <a:gd name="connsiteX6" fmla="*/ 251939 w 357103"/>
                <a:gd name="connsiteY6" fmla="*/ 28508 h 302238"/>
                <a:gd name="connsiteX7" fmla="*/ 254845 w 357103"/>
                <a:gd name="connsiteY7" fmla="*/ 27262 h 302238"/>
                <a:gd name="connsiteX8" fmla="*/ 293481 w 357103"/>
                <a:gd name="connsiteY8" fmla="*/ 38626 h 302238"/>
                <a:gd name="connsiteX9" fmla="*/ 298030 w 357103"/>
                <a:gd name="connsiteY9" fmla="*/ 70452 h 302238"/>
                <a:gd name="connsiteX10" fmla="*/ 286656 w 357103"/>
                <a:gd name="connsiteY10" fmla="*/ 86350 h 302238"/>
                <a:gd name="connsiteX11" fmla="*/ 313918 w 357103"/>
                <a:gd name="connsiteY11" fmla="*/ 129539 h 302238"/>
                <a:gd name="connsiteX12" fmla="*/ 325292 w 357103"/>
                <a:gd name="connsiteY12" fmla="*/ 140903 h 302238"/>
                <a:gd name="connsiteX13" fmla="*/ 325292 w 357103"/>
                <a:gd name="connsiteY13" fmla="*/ 152268 h 302238"/>
                <a:gd name="connsiteX14" fmla="*/ 345730 w 357103"/>
                <a:gd name="connsiteY14" fmla="*/ 161335 h 302238"/>
                <a:gd name="connsiteX15" fmla="*/ 357103 w 357103"/>
                <a:gd name="connsiteY15" fmla="*/ 179530 h 302238"/>
                <a:gd name="connsiteX16" fmla="*/ 345730 w 357103"/>
                <a:gd name="connsiteY16" fmla="*/ 195427 h 302238"/>
                <a:gd name="connsiteX17" fmla="*/ 335336 w 357103"/>
                <a:gd name="connsiteY17" fmla="*/ 202923 h 302238"/>
                <a:gd name="connsiteX18" fmla="*/ 329159 w 357103"/>
                <a:gd name="connsiteY18" fmla="*/ 202225 h 302238"/>
                <a:gd name="connsiteX19" fmla="*/ 328192 w 357103"/>
                <a:gd name="connsiteY19" fmla="*/ 202923 h 302238"/>
                <a:gd name="connsiteX20" fmla="*/ 310162 w 357103"/>
                <a:gd name="connsiteY20" fmla="*/ 200887 h 302238"/>
                <a:gd name="connsiteX21" fmla="*/ 316403 w 357103"/>
                <a:gd name="connsiteY21" fmla="*/ 207940 h 302238"/>
                <a:gd name="connsiteX22" fmla="*/ 323437 w 357103"/>
                <a:gd name="connsiteY22" fmla="*/ 215889 h 302238"/>
                <a:gd name="connsiteX23" fmla="*/ 325292 w 357103"/>
                <a:gd name="connsiteY23" fmla="*/ 254515 h 302238"/>
                <a:gd name="connsiteX24" fmla="*/ 293481 w 357103"/>
                <a:gd name="connsiteY24" fmla="*/ 259048 h 302238"/>
                <a:gd name="connsiteX25" fmla="*/ 282107 w 357103"/>
                <a:gd name="connsiteY25" fmla="*/ 274976 h 302238"/>
                <a:gd name="connsiteX26" fmla="*/ 282107 w 357103"/>
                <a:gd name="connsiteY26" fmla="*/ 302238 h 302238"/>
                <a:gd name="connsiteX27" fmla="*/ 274963 w 357103"/>
                <a:gd name="connsiteY27" fmla="*/ 300200 h 302238"/>
                <a:gd name="connsiteX28" fmla="*/ 274963 w 357103"/>
                <a:gd name="connsiteY28" fmla="*/ 302238 h 302238"/>
                <a:gd name="connsiteX29" fmla="*/ 259075 w 357103"/>
                <a:gd name="connsiteY29" fmla="*/ 297705 h 302238"/>
                <a:gd name="connsiteX30" fmla="*/ 232133 w 357103"/>
                <a:gd name="connsiteY30" fmla="*/ 297705 h 302238"/>
                <a:gd name="connsiteX31" fmla="*/ 224989 w 357103"/>
                <a:gd name="connsiteY31" fmla="*/ 297705 h 302238"/>
                <a:gd name="connsiteX32" fmla="*/ 218488 w 357103"/>
                <a:gd name="connsiteY32" fmla="*/ 289585 h 302238"/>
                <a:gd name="connsiteX33" fmla="*/ 207111 w 357103"/>
                <a:gd name="connsiteY33" fmla="*/ 297705 h 302238"/>
                <a:gd name="connsiteX34" fmla="*/ 204139 w 357103"/>
                <a:gd name="connsiteY34" fmla="*/ 294727 h 302238"/>
                <a:gd name="connsiteX35" fmla="*/ 199967 w 357103"/>
                <a:gd name="connsiteY35" fmla="*/ 297705 h 302238"/>
                <a:gd name="connsiteX36" fmla="*/ 188628 w 357103"/>
                <a:gd name="connsiteY36" fmla="*/ 286340 h 302238"/>
                <a:gd name="connsiteX37" fmla="*/ 168475 w 357103"/>
                <a:gd name="connsiteY37" fmla="*/ 286340 h 302238"/>
                <a:gd name="connsiteX38" fmla="*/ 161331 w 357103"/>
                <a:gd name="connsiteY38" fmla="*/ 286340 h 302238"/>
                <a:gd name="connsiteX39" fmla="*/ 118181 w 357103"/>
                <a:gd name="connsiteY39" fmla="*/ 274976 h 302238"/>
                <a:gd name="connsiteX40" fmla="*/ 81821 w 357103"/>
                <a:gd name="connsiteY40" fmla="*/ 270412 h 302238"/>
                <a:gd name="connsiteX41" fmla="*/ 61668 w 357103"/>
                <a:gd name="connsiteY41" fmla="*/ 270412 h 302238"/>
                <a:gd name="connsiteX42" fmla="*/ 38956 w 357103"/>
                <a:gd name="connsiteY42" fmla="*/ 286340 h 302238"/>
                <a:gd name="connsiteX43" fmla="*/ 31812 w 357103"/>
                <a:gd name="connsiteY43" fmla="*/ 286340 h 302238"/>
                <a:gd name="connsiteX44" fmla="*/ 23067 w 357103"/>
                <a:gd name="connsiteY44" fmla="*/ 286340 h 302238"/>
                <a:gd name="connsiteX45" fmla="*/ 15923 w 357103"/>
                <a:gd name="connsiteY45" fmla="*/ 286340 h 302238"/>
                <a:gd name="connsiteX46" fmla="*/ 11374 w 357103"/>
                <a:gd name="connsiteY46" fmla="*/ 259048 h 302238"/>
                <a:gd name="connsiteX47" fmla="*/ 0 w 357103"/>
                <a:gd name="connsiteY47" fmla="*/ 231786 h 302238"/>
                <a:gd name="connsiteX48" fmla="*/ 27262 w 357103"/>
                <a:gd name="connsiteY48" fmla="*/ 220422 h 302238"/>
                <a:gd name="connsiteX49" fmla="*/ 27262 w 357103"/>
                <a:gd name="connsiteY49" fmla="*/ 195427 h 302238"/>
                <a:gd name="connsiteX50" fmla="*/ 15923 w 357103"/>
                <a:gd name="connsiteY50" fmla="*/ 172699 h 302238"/>
                <a:gd name="connsiteX51" fmla="*/ 11374 w 357103"/>
                <a:gd name="connsiteY51" fmla="*/ 145437 h 302238"/>
                <a:gd name="connsiteX52" fmla="*/ 18518 w 357103"/>
                <a:gd name="connsiteY52" fmla="*/ 145437 h 302238"/>
                <a:gd name="connsiteX53" fmla="*/ 47735 w 357103"/>
                <a:gd name="connsiteY53" fmla="*/ 145437 h 302238"/>
                <a:gd name="connsiteX54" fmla="*/ 86370 w 357103"/>
                <a:gd name="connsiteY54" fmla="*/ 124976 h 302238"/>
                <a:gd name="connsiteX55" fmla="*/ 97709 w 357103"/>
                <a:gd name="connsiteY55" fmla="*/ 86350 h 302238"/>
                <a:gd name="connsiteX56" fmla="*/ 129520 w 357103"/>
                <a:gd name="connsiteY56" fmla="*/ 65888 h 302238"/>
                <a:gd name="connsiteX57" fmla="*/ 124971 w 357103"/>
                <a:gd name="connsiteY57" fmla="*/ 38626 h 302238"/>
                <a:gd name="connsiteX58" fmla="*/ 145443 w 357103"/>
                <a:gd name="connsiteY58" fmla="*/ 27262 h 30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357103" h="302238">
                  <a:moveTo>
                    <a:pt x="184079" y="0"/>
                  </a:moveTo>
                  <a:lnTo>
                    <a:pt x="188461" y="1949"/>
                  </a:lnTo>
                  <a:lnTo>
                    <a:pt x="191223" y="0"/>
                  </a:lnTo>
                  <a:lnTo>
                    <a:pt x="232133" y="18195"/>
                  </a:lnTo>
                  <a:lnTo>
                    <a:pt x="237816" y="31502"/>
                  </a:lnTo>
                  <a:lnTo>
                    <a:pt x="247701" y="27262"/>
                  </a:lnTo>
                  <a:lnTo>
                    <a:pt x="251939" y="28508"/>
                  </a:lnTo>
                  <a:lnTo>
                    <a:pt x="254845" y="27262"/>
                  </a:lnTo>
                  <a:lnTo>
                    <a:pt x="293481" y="38626"/>
                  </a:lnTo>
                  <a:cubicBezTo>
                    <a:pt x="294986" y="49235"/>
                    <a:pt x="296525" y="59843"/>
                    <a:pt x="298030" y="70452"/>
                  </a:cubicBezTo>
                  <a:lnTo>
                    <a:pt x="286656" y="86350"/>
                  </a:lnTo>
                  <a:lnTo>
                    <a:pt x="313918" y="129539"/>
                  </a:lnTo>
                  <a:lnTo>
                    <a:pt x="325292" y="140903"/>
                  </a:lnTo>
                  <a:lnTo>
                    <a:pt x="325292" y="152268"/>
                  </a:lnTo>
                  <a:lnTo>
                    <a:pt x="345730" y="161335"/>
                  </a:lnTo>
                  <a:lnTo>
                    <a:pt x="357103" y="179530"/>
                  </a:lnTo>
                  <a:lnTo>
                    <a:pt x="345730" y="195427"/>
                  </a:lnTo>
                  <a:lnTo>
                    <a:pt x="335336" y="202923"/>
                  </a:lnTo>
                  <a:lnTo>
                    <a:pt x="329159" y="202225"/>
                  </a:lnTo>
                  <a:lnTo>
                    <a:pt x="328192" y="202923"/>
                  </a:lnTo>
                  <a:lnTo>
                    <a:pt x="310162" y="200887"/>
                  </a:lnTo>
                  <a:lnTo>
                    <a:pt x="316403" y="207940"/>
                  </a:lnTo>
                  <a:cubicBezTo>
                    <a:pt x="319544" y="210592"/>
                    <a:pt x="322685" y="213244"/>
                    <a:pt x="323437" y="215889"/>
                  </a:cubicBezTo>
                  <a:cubicBezTo>
                    <a:pt x="327217" y="228764"/>
                    <a:pt x="321512" y="241639"/>
                    <a:pt x="325292" y="254515"/>
                  </a:cubicBezTo>
                  <a:lnTo>
                    <a:pt x="293481" y="259048"/>
                  </a:lnTo>
                  <a:lnTo>
                    <a:pt x="282107" y="274976"/>
                  </a:lnTo>
                  <a:lnTo>
                    <a:pt x="282107" y="302238"/>
                  </a:lnTo>
                  <a:lnTo>
                    <a:pt x="274963" y="300200"/>
                  </a:lnTo>
                  <a:lnTo>
                    <a:pt x="274963" y="302238"/>
                  </a:lnTo>
                  <a:lnTo>
                    <a:pt x="259075" y="297705"/>
                  </a:lnTo>
                  <a:lnTo>
                    <a:pt x="232133" y="297705"/>
                  </a:lnTo>
                  <a:lnTo>
                    <a:pt x="224989" y="297705"/>
                  </a:lnTo>
                  <a:lnTo>
                    <a:pt x="218488" y="289585"/>
                  </a:lnTo>
                  <a:lnTo>
                    <a:pt x="207111" y="297705"/>
                  </a:lnTo>
                  <a:lnTo>
                    <a:pt x="204139" y="294727"/>
                  </a:lnTo>
                  <a:lnTo>
                    <a:pt x="199967" y="297705"/>
                  </a:lnTo>
                  <a:lnTo>
                    <a:pt x="188628" y="286340"/>
                  </a:lnTo>
                  <a:lnTo>
                    <a:pt x="168475" y="286340"/>
                  </a:lnTo>
                  <a:lnTo>
                    <a:pt x="161331" y="286340"/>
                  </a:lnTo>
                  <a:lnTo>
                    <a:pt x="118181" y="274976"/>
                  </a:lnTo>
                  <a:lnTo>
                    <a:pt x="81821" y="270412"/>
                  </a:lnTo>
                  <a:lnTo>
                    <a:pt x="61668" y="270412"/>
                  </a:lnTo>
                  <a:lnTo>
                    <a:pt x="38956" y="286340"/>
                  </a:lnTo>
                  <a:lnTo>
                    <a:pt x="31812" y="286340"/>
                  </a:lnTo>
                  <a:lnTo>
                    <a:pt x="23067" y="286340"/>
                  </a:lnTo>
                  <a:lnTo>
                    <a:pt x="15923" y="286340"/>
                  </a:lnTo>
                  <a:cubicBezTo>
                    <a:pt x="14419" y="277243"/>
                    <a:pt x="12879" y="268146"/>
                    <a:pt x="11374" y="259048"/>
                  </a:cubicBezTo>
                  <a:cubicBezTo>
                    <a:pt x="7594" y="249951"/>
                    <a:pt x="3779" y="240884"/>
                    <a:pt x="0" y="231786"/>
                  </a:cubicBezTo>
                  <a:lnTo>
                    <a:pt x="27262" y="220422"/>
                  </a:lnTo>
                  <a:lnTo>
                    <a:pt x="27262" y="195427"/>
                  </a:lnTo>
                  <a:lnTo>
                    <a:pt x="15923" y="172699"/>
                  </a:lnTo>
                  <a:cubicBezTo>
                    <a:pt x="14419" y="163602"/>
                    <a:pt x="12879" y="154534"/>
                    <a:pt x="11374" y="145437"/>
                  </a:cubicBezTo>
                  <a:lnTo>
                    <a:pt x="18518" y="145437"/>
                  </a:lnTo>
                  <a:lnTo>
                    <a:pt x="47735" y="145437"/>
                  </a:lnTo>
                  <a:lnTo>
                    <a:pt x="86370" y="124976"/>
                  </a:lnTo>
                  <a:lnTo>
                    <a:pt x="97709" y="86350"/>
                  </a:lnTo>
                  <a:lnTo>
                    <a:pt x="129520" y="65888"/>
                  </a:lnTo>
                  <a:cubicBezTo>
                    <a:pt x="128015" y="56791"/>
                    <a:pt x="126475" y="47724"/>
                    <a:pt x="124971" y="38626"/>
                  </a:cubicBezTo>
                  <a:lnTo>
                    <a:pt x="145443" y="27262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1" name="Freeform 408">
              <a:extLst>
                <a:ext uri="{FF2B5EF4-FFF2-40B4-BE49-F238E27FC236}">
                  <a16:creationId xmlns:a16="http://schemas.microsoft.com/office/drawing/2014/main" id="{3E926AF0-B55E-47BC-563F-1A0DF12247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8790" y="2295772"/>
              <a:ext cx="93028" cy="119484"/>
            </a:xfrm>
            <a:custGeom>
              <a:avLst/>
              <a:gdLst>
                <a:gd name="connsiteX0" fmla="*/ 36577 w 127475"/>
                <a:gd name="connsiteY0" fmla="*/ 0 h 163727"/>
                <a:gd name="connsiteX1" fmla="*/ 63846 w 127475"/>
                <a:gd name="connsiteY1" fmla="*/ 15907 h 163727"/>
                <a:gd name="connsiteX2" fmla="*/ 79754 w 127475"/>
                <a:gd name="connsiteY2" fmla="*/ 20452 h 163727"/>
                <a:gd name="connsiteX3" fmla="*/ 95661 w 127475"/>
                <a:gd name="connsiteY3" fmla="*/ 31815 h 163727"/>
                <a:gd name="connsiteX4" fmla="*/ 91116 w 127475"/>
                <a:gd name="connsiteY4" fmla="*/ 54540 h 163727"/>
                <a:gd name="connsiteX5" fmla="*/ 107023 w 127475"/>
                <a:gd name="connsiteY5" fmla="*/ 59085 h 163727"/>
                <a:gd name="connsiteX6" fmla="*/ 111568 w 127475"/>
                <a:gd name="connsiteY6" fmla="*/ 86354 h 163727"/>
                <a:gd name="connsiteX7" fmla="*/ 122930 w 127475"/>
                <a:gd name="connsiteY7" fmla="*/ 97717 h 163727"/>
                <a:gd name="connsiteX8" fmla="*/ 122930 w 127475"/>
                <a:gd name="connsiteY8" fmla="*/ 102262 h 163727"/>
                <a:gd name="connsiteX9" fmla="*/ 127475 w 127475"/>
                <a:gd name="connsiteY9" fmla="*/ 106807 h 163727"/>
                <a:gd name="connsiteX10" fmla="*/ 118385 w 127475"/>
                <a:gd name="connsiteY10" fmla="*/ 113624 h 163727"/>
                <a:gd name="connsiteX11" fmla="*/ 116798 w 127475"/>
                <a:gd name="connsiteY11" fmla="*/ 113624 h 163727"/>
                <a:gd name="connsiteX12" fmla="*/ 113623 w 127475"/>
                <a:gd name="connsiteY12" fmla="*/ 116005 h 163727"/>
                <a:gd name="connsiteX13" fmla="*/ 90899 w 127475"/>
                <a:gd name="connsiteY13" fmla="*/ 116005 h 163727"/>
                <a:gd name="connsiteX14" fmla="*/ 86354 w 127475"/>
                <a:gd name="connsiteY14" fmla="*/ 109188 h 163727"/>
                <a:gd name="connsiteX15" fmla="*/ 85727 w 127475"/>
                <a:gd name="connsiteY15" fmla="*/ 109188 h 163727"/>
                <a:gd name="connsiteX16" fmla="*/ 91116 w 127475"/>
                <a:gd name="connsiteY16" fmla="*/ 118169 h 163727"/>
                <a:gd name="connsiteX17" fmla="*/ 79754 w 127475"/>
                <a:gd name="connsiteY17" fmla="*/ 134076 h 163727"/>
                <a:gd name="connsiteX18" fmla="*/ 68391 w 127475"/>
                <a:gd name="connsiteY18" fmla="*/ 156801 h 163727"/>
                <a:gd name="connsiteX19" fmla="*/ 63846 w 127475"/>
                <a:gd name="connsiteY19" fmla="*/ 161346 h 163727"/>
                <a:gd name="connsiteX20" fmla="*/ 63146 w 127475"/>
                <a:gd name="connsiteY20" fmla="*/ 159665 h 163727"/>
                <a:gd name="connsiteX21" fmla="*/ 59084 w 127475"/>
                <a:gd name="connsiteY21" fmla="*/ 163727 h 163727"/>
                <a:gd name="connsiteX22" fmla="*/ 47722 w 127475"/>
                <a:gd name="connsiteY22" fmla="*/ 136457 h 163727"/>
                <a:gd name="connsiteX23" fmla="*/ 54539 w 127475"/>
                <a:gd name="connsiteY23" fmla="*/ 116005 h 163727"/>
                <a:gd name="connsiteX24" fmla="*/ 54539 w 127475"/>
                <a:gd name="connsiteY24" fmla="*/ 88735 h 163727"/>
                <a:gd name="connsiteX25" fmla="*/ 31815 w 127475"/>
                <a:gd name="connsiteY25" fmla="*/ 61466 h 163727"/>
                <a:gd name="connsiteX26" fmla="*/ 20452 w 127475"/>
                <a:gd name="connsiteY26" fmla="*/ 41013 h 163727"/>
                <a:gd name="connsiteX27" fmla="*/ 4545 w 127475"/>
                <a:gd name="connsiteY27" fmla="*/ 22833 h 163727"/>
                <a:gd name="connsiteX28" fmla="*/ 0 w 127475"/>
                <a:gd name="connsiteY28" fmla="*/ 18288 h 163727"/>
                <a:gd name="connsiteX29" fmla="*/ 4545 w 127475"/>
                <a:gd name="connsiteY29" fmla="*/ 6926 h 163727"/>
                <a:gd name="connsiteX30" fmla="*/ 8627 w 127475"/>
                <a:gd name="connsiteY30" fmla="*/ 6246 h 163727"/>
                <a:gd name="connsiteX31" fmla="*/ 9307 w 127475"/>
                <a:gd name="connsiteY31" fmla="*/ 4545 h 163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27475" h="163727">
                  <a:moveTo>
                    <a:pt x="36577" y="0"/>
                  </a:moveTo>
                  <a:lnTo>
                    <a:pt x="63846" y="15907"/>
                  </a:lnTo>
                  <a:lnTo>
                    <a:pt x="79754" y="20452"/>
                  </a:lnTo>
                  <a:lnTo>
                    <a:pt x="95661" y="31815"/>
                  </a:lnTo>
                  <a:lnTo>
                    <a:pt x="91116" y="54540"/>
                  </a:lnTo>
                  <a:lnTo>
                    <a:pt x="107023" y="59085"/>
                  </a:lnTo>
                  <a:lnTo>
                    <a:pt x="111568" y="86354"/>
                  </a:lnTo>
                  <a:lnTo>
                    <a:pt x="122930" y="97717"/>
                  </a:lnTo>
                  <a:lnTo>
                    <a:pt x="122930" y="102262"/>
                  </a:lnTo>
                  <a:lnTo>
                    <a:pt x="127475" y="106807"/>
                  </a:lnTo>
                  <a:lnTo>
                    <a:pt x="118385" y="113624"/>
                  </a:lnTo>
                  <a:lnTo>
                    <a:pt x="116798" y="113624"/>
                  </a:lnTo>
                  <a:lnTo>
                    <a:pt x="113623" y="116005"/>
                  </a:lnTo>
                  <a:lnTo>
                    <a:pt x="90899" y="116005"/>
                  </a:lnTo>
                  <a:lnTo>
                    <a:pt x="86354" y="109188"/>
                  </a:lnTo>
                  <a:lnTo>
                    <a:pt x="85727" y="109188"/>
                  </a:lnTo>
                  <a:lnTo>
                    <a:pt x="91116" y="118169"/>
                  </a:lnTo>
                  <a:lnTo>
                    <a:pt x="79754" y="134076"/>
                  </a:lnTo>
                  <a:lnTo>
                    <a:pt x="68391" y="156801"/>
                  </a:lnTo>
                  <a:lnTo>
                    <a:pt x="63846" y="161346"/>
                  </a:lnTo>
                  <a:lnTo>
                    <a:pt x="63146" y="159665"/>
                  </a:lnTo>
                  <a:lnTo>
                    <a:pt x="59084" y="163727"/>
                  </a:lnTo>
                  <a:lnTo>
                    <a:pt x="47722" y="136457"/>
                  </a:lnTo>
                  <a:lnTo>
                    <a:pt x="54539" y="116005"/>
                  </a:lnTo>
                  <a:lnTo>
                    <a:pt x="54539" y="88735"/>
                  </a:lnTo>
                  <a:lnTo>
                    <a:pt x="31815" y="61466"/>
                  </a:lnTo>
                  <a:lnTo>
                    <a:pt x="20452" y="41013"/>
                  </a:lnTo>
                  <a:lnTo>
                    <a:pt x="4545" y="22833"/>
                  </a:lnTo>
                  <a:lnTo>
                    <a:pt x="0" y="18288"/>
                  </a:lnTo>
                  <a:lnTo>
                    <a:pt x="4545" y="6926"/>
                  </a:lnTo>
                  <a:lnTo>
                    <a:pt x="8627" y="6246"/>
                  </a:lnTo>
                  <a:lnTo>
                    <a:pt x="9307" y="4545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2" name="Freeform 406">
              <a:extLst>
                <a:ext uri="{FF2B5EF4-FFF2-40B4-BE49-F238E27FC236}">
                  <a16:creationId xmlns:a16="http://schemas.microsoft.com/office/drawing/2014/main" id="{1E9CFFAD-26F8-EAB1-0700-94B7F5D759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4579" y="2305643"/>
              <a:ext cx="252157" cy="175949"/>
            </a:xfrm>
            <a:custGeom>
              <a:avLst/>
              <a:gdLst>
                <a:gd name="connsiteX0" fmla="*/ 220430 w 345525"/>
                <a:gd name="connsiteY0" fmla="*/ 0 h 241098"/>
                <a:gd name="connsiteX1" fmla="*/ 231792 w 345525"/>
                <a:gd name="connsiteY1" fmla="*/ 0 h 241098"/>
                <a:gd name="connsiteX2" fmla="*/ 240882 w 345525"/>
                <a:gd name="connsiteY2" fmla="*/ 4545 h 241098"/>
                <a:gd name="connsiteX3" fmla="*/ 256789 w 345525"/>
                <a:gd name="connsiteY3" fmla="*/ 22725 h 241098"/>
                <a:gd name="connsiteX4" fmla="*/ 268152 w 345525"/>
                <a:gd name="connsiteY4" fmla="*/ 43177 h 241098"/>
                <a:gd name="connsiteX5" fmla="*/ 290876 w 345525"/>
                <a:gd name="connsiteY5" fmla="*/ 74991 h 241098"/>
                <a:gd name="connsiteX6" fmla="*/ 290876 w 345525"/>
                <a:gd name="connsiteY6" fmla="*/ 76419 h 241098"/>
                <a:gd name="connsiteX7" fmla="*/ 293258 w 345525"/>
                <a:gd name="connsiteY7" fmla="*/ 79753 h 241098"/>
                <a:gd name="connsiteX8" fmla="*/ 293258 w 345525"/>
                <a:gd name="connsiteY8" fmla="*/ 102478 h 241098"/>
                <a:gd name="connsiteX9" fmla="*/ 286441 w 345525"/>
                <a:gd name="connsiteY9" fmla="*/ 122930 h 241098"/>
                <a:gd name="connsiteX10" fmla="*/ 292138 w 345525"/>
                <a:gd name="connsiteY10" fmla="*/ 145718 h 241098"/>
                <a:gd name="connsiteX11" fmla="*/ 311329 w 345525"/>
                <a:gd name="connsiteY11" fmla="*/ 149983 h 241098"/>
                <a:gd name="connsiteX12" fmla="*/ 327236 w 345525"/>
                <a:gd name="connsiteY12" fmla="*/ 145438 h 241098"/>
                <a:gd name="connsiteX13" fmla="*/ 343143 w 345525"/>
                <a:gd name="connsiteY13" fmla="*/ 156800 h 241098"/>
                <a:gd name="connsiteX14" fmla="*/ 343143 w 345525"/>
                <a:gd name="connsiteY14" fmla="*/ 159860 h 241098"/>
                <a:gd name="connsiteX15" fmla="*/ 345525 w 345525"/>
                <a:gd name="connsiteY15" fmla="*/ 161562 h 241098"/>
                <a:gd name="connsiteX16" fmla="*/ 345525 w 345525"/>
                <a:gd name="connsiteY16" fmla="*/ 170652 h 241098"/>
                <a:gd name="connsiteX17" fmla="*/ 329618 w 345525"/>
                <a:gd name="connsiteY17" fmla="*/ 182014 h 241098"/>
                <a:gd name="connsiteX18" fmla="*/ 318256 w 345525"/>
                <a:gd name="connsiteY18" fmla="*/ 177469 h 241098"/>
                <a:gd name="connsiteX19" fmla="*/ 309166 w 345525"/>
                <a:gd name="connsiteY19" fmla="*/ 241098 h 241098"/>
                <a:gd name="connsiteX20" fmla="*/ 286441 w 345525"/>
                <a:gd name="connsiteY20" fmla="*/ 236553 h 241098"/>
                <a:gd name="connsiteX21" fmla="*/ 259171 w 345525"/>
                <a:gd name="connsiteY21" fmla="*/ 213829 h 241098"/>
                <a:gd name="connsiteX22" fmla="*/ 215994 w 345525"/>
                <a:gd name="connsiteY22" fmla="*/ 232008 h 241098"/>
                <a:gd name="connsiteX23" fmla="*/ 195542 w 345525"/>
                <a:gd name="connsiteY23" fmla="*/ 241098 h 241098"/>
                <a:gd name="connsiteX24" fmla="*/ 141003 w 345525"/>
                <a:gd name="connsiteY24" fmla="*/ 241098 h 241098"/>
                <a:gd name="connsiteX25" fmla="*/ 116006 w 345525"/>
                <a:gd name="connsiteY25" fmla="*/ 232008 h 241098"/>
                <a:gd name="connsiteX26" fmla="*/ 104643 w 345525"/>
                <a:gd name="connsiteY26" fmla="*/ 236553 h 241098"/>
                <a:gd name="connsiteX27" fmla="*/ 102262 w 345525"/>
                <a:gd name="connsiteY27" fmla="*/ 231791 h 241098"/>
                <a:gd name="connsiteX28" fmla="*/ 102261 w 345525"/>
                <a:gd name="connsiteY28" fmla="*/ 231791 h 241098"/>
                <a:gd name="connsiteX29" fmla="*/ 93280 w 345525"/>
                <a:gd name="connsiteY29" fmla="*/ 213827 h 241098"/>
                <a:gd name="connsiteX30" fmla="*/ 81919 w 345525"/>
                <a:gd name="connsiteY30" fmla="*/ 204739 h 241098"/>
                <a:gd name="connsiteX31" fmla="*/ 83959 w 345525"/>
                <a:gd name="connsiteY31" fmla="*/ 203514 h 241098"/>
                <a:gd name="connsiteX32" fmla="*/ 79537 w 345525"/>
                <a:gd name="connsiteY32" fmla="*/ 199977 h 241098"/>
                <a:gd name="connsiteX33" fmla="*/ 87090 w 345525"/>
                <a:gd name="connsiteY33" fmla="*/ 195445 h 241098"/>
                <a:gd name="connsiteX34" fmla="*/ 81919 w 345525"/>
                <a:gd name="connsiteY34" fmla="*/ 193376 h 241098"/>
                <a:gd name="connsiteX35" fmla="*/ 72829 w 345525"/>
                <a:gd name="connsiteY35" fmla="*/ 204739 h 241098"/>
                <a:gd name="connsiteX36" fmla="*/ 50104 w 345525"/>
                <a:gd name="connsiteY36" fmla="*/ 188832 h 241098"/>
                <a:gd name="connsiteX37" fmla="*/ 50104 w 345525"/>
                <a:gd name="connsiteY37" fmla="*/ 185737 h 241098"/>
                <a:gd name="connsiteX38" fmla="*/ 47722 w 345525"/>
                <a:gd name="connsiteY38" fmla="*/ 184070 h 241098"/>
                <a:gd name="connsiteX39" fmla="*/ 47722 w 345525"/>
                <a:gd name="connsiteY39" fmla="*/ 164717 h 241098"/>
                <a:gd name="connsiteX40" fmla="*/ 22834 w 345525"/>
                <a:gd name="connsiteY40" fmla="*/ 150200 h 241098"/>
                <a:gd name="connsiteX41" fmla="*/ 22834 w 345525"/>
                <a:gd name="connsiteY41" fmla="*/ 146827 h 241098"/>
                <a:gd name="connsiteX42" fmla="*/ 20452 w 345525"/>
                <a:gd name="connsiteY42" fmla="*/ 145438 h 241098"/>
                <a:gd name="connsiteX43" fmla="*/ 20452 w 345525"/>
                <a:gd name="connsiteY43" fmla="*/ 132440 h 241098"/>
                <a:gd name="connsiteX44" fmla="*/ 2382 w 345525"/>
                <a:gd name="connsiteY44" fmla="*/ 118385 h 241098"/>
                <a:gd name="connsiteX45" fmla="*/ 4818 w 345525"/>
                <a:gd name="connsiteY45" fmla="*/ 117370 h 241098"/>
                <a:gd name="connsiteX46" fmla="*/ 0 w 345525"/>
                <a:gd name="connsiteY46" fmla="*/ 113623 h 241098"/>
                <a:gd name="connsiteX47" fmla="*/ 27270 w 345525"/>
                <a:gd name="connsiteY47" fmla="*/ 102261 h 241098"/>
                <a:gd name="connsiteX48" fmla="*/ 52267 w 345525"/>
                <a:gd name="connsiteY48" fmla="*/ 63629 h 241098"/>
                <a:gd name="connsiteX49" fmla="*/ 63629 w 345525"/>
                <a:gd name="connsiteY49" fmla="*/ 27270 h 241098"/>
                <a:gd name="connsiteX50" fmla="*/ 90899 w 345525"/>
                <a:gd name="connsiteY50" fmla="*/ 15907 h 241098"/>
                <a:gd name="connsiteX51" fmla="*/ 106806 w 345525"/>
                <a:gd name="connsiteY51" fmla="*/ 4545 h 241098"/>
                <a:gd name="connsiteX52" fmla="*/ 129531 w 345525"/>
                <a:gd name="connsiteY52" fmla="*/ 11362 h 241098"/>
                <a:gd name="connsiteX53" fmla="*/ 149983 w 345525"/>
                <a:gd name="connsiteY53" fmla="*/ 11362 h 241098"/>
                <a:gd name="connsiteX54" fmla="*/ 165891 w 345525"/>
                <a:gd name="connsiteY54" fmla="*/ 27270 h 241098"/>
                <a:gd name="connsiteX55" fmla="*/ 181798 w 345525"/>
                <a:gd name="connsiteY55" fmla="*/ 15907 h 241098"/>
                <a:gd name="connsiteX56" fmla="*/ 209068 w 345525"/>
                <a:gd name="connsiteY56" fmla="*/ 11362 h 241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345525" h="241098">
                  <a:moveTo>
                    <a:pt x="220430" y="0"/>
                  </a:moveTo>
                  <a:lnTo>
                    <a:pt x="231792" y="0"/>
                  </a:lnTo>
                  <a:lnTo>
                    <a:pt x="240882" y="4545"/>
                  </a:lnTo>
                  <a:lnTo>
                    <a:pt x="256789" y="22725"/>
                  </a:lnTo>
                  <a:lnTo>
                    <a:pt x="268152" y="43177"/>
                  </a:lnTo>
                  <a:lnTo>
                    <a:pt x="290876" y="74991"/>
                  </a:lnTo>
                  <a:lnTo>
                    <a:pt x="290876" y="76419"/>
                  </a:lnTo>
                  <a:lnTo>
                    <a:pt x="293258" y="79753"/>
                  </a:lnTo>
                  <a:lnTo>
                    <a:pt x="293258" y="102478"/>
                  </a:lnTo>
                  <a:lnTo>
                    <a:pt x="286441" y="122930"/>
                  </a:lnTo>
                  <a:lnTo>
                    <a:pt x="292138" y="145718"/>
                  </a:lnTo>
                  <a:lnTo>
                    <a:pt x="311329" y="149983"/>
                  </a:lnTo>
                  <a:lnTo>
                    <a:pt x="327236" y="145438"/>
                  </a:lnTo>
                  <a:lnTo>
                    <a:pt x="343143" y="156800"/>
                  </a:lnTo>
                  <a:lnTo>
                    <a:pt x="343143" y="159860"/>
                  </a:lnTo>
                  <a:lnTo>
                    <a:pt x="345525" y="161562"/>
                  </a:lnTo>
                  <a:lnTo>
                    <a:pt x="345525" y="170652"/>
                  </a:lnTo>
                  <a:lnTo>
                    <a:pt x="329618" y="182014"/>
                  </a:lnTo>
                  <a:lnTo>
                    <a:pt x="318256" y="177469"/>
                  </a:lnTo>
                  <a:lnTo>
                    <a:pt x="309166" y="241098"/>
                  </a:lnTo>
                  <a:lnTo>
                    <a:pt x="286441" y="236553"/>
                  </a:lnTo>
                  <a:lnTo>
                    <a:pt x="259171" y="213829"/>
                  </a:lnTo>
                  <a:lnTo>
                    <a:pt x="215994" y="232008"/>
                  </a:lnTo>
                  <a:lnTo>
                    <a:pt x="195542" y="241098"/>
                  </a:lnTo>
                  <a:lnTo>
                    <a:pt x="141003" y="241098"/>
                  </a:lnTo>
                  <a:lnTo>
                    <a:pt x="116006" y="232008"/>
                  </a:lnTo>
                  <a:lnTo>
                    <a:pt x="104643" y="236553"/>
                  </a:lnTo>
                  <a:lnTo>
                    <a:pt x="102262" y="231791"/>
                  </a:lnTo>
                  <a:lnTo>
                    <a:pt x="102261" y="231791"/>
                  </a:lnTo>
                  <a:lnTo>
                    <a:pt x="93280" y="213827"/>
                  </a:lnTo>
                  <a:lnTo>
                    <a:pt x="81919" y="204739"/>
                  </a:lnTo>
                  <a:lnTo>
                    <a:pt x="83959" y="203514"/>
                  </a:lnTo>
                  <a:lnTo>
                    <a:pt x="79537" y="199977"/>
                  </a:lnTo>
                  <a:lnTo>
                    <a:pt x="87090" y="195445"/>
                  </a:lnTo>
                  <a:lnTo>
                    <a:pt x="81919" y="193376"/>
                  </a:lnTo>
                  <a:lnTo>
                    <a:pt x="72829" y="204739"/>
                  </a:lnTo>
                  <a:lnTo>
                    <a:pt x="50104" y="188832"/>
                  </a:lnTo>
                  <a:lnTo>
                    <a:pt x="50104" y="185737"/>
                  </a:lnTo>
                  <a:lnTo>
                    <a:pt x="47722" y="184070"/>
                  </a:lnTo>
                  <a:lnTo>
                    <a:pt x="47722" y="164717"/>
                  </a:lnTo>
                  <a:lnTo>
                    <a:pt x="22834" y="150200"/>
                  </a:lnTo>
                  <a:lnTo>
                    <a:pt x="22834" y="146827"/>
                  </a:lnTo>
                  <a:lnTo>
                    <a:pt x="20452" y="145438"/>
                  </a:lnTo>
                  <a:lnTo>
                    <a:pt x="20452" y="132440"/>
                  </a:lnTo>
                  <a:lnTo>
                    <a:pt x="2382" y="118385"/>
                  </a:lnTo>
                  <a:lnTo>
                    <a:pt x="4818" y="117370"/>
                  </a:lnTo>
                  <a:lnTo>
                    <a:pt x="0" y="113623"/>
                  </a:lnTo>
                  <a:lnTo>
                    <a:pt x="27270" y="102261"/>
                  </a:lnTo>
                  <a:lnTo>
                    <a:pt x="52267" y="63629"/>
                  </a:lnTo>
                  <a:lnTo>
                    <a:pt x="63629" y="27270"/>
                  </a:lnTo>
                  <a:lnTo>
                    <a:pt x="90899" y="15907"/>
                  </a:lnTo>
                  <a:lnTo>
                    <a:pt x="106806" y="4545"/>
                  </a:lnTo>
                  <a:lnTo>
                    <a:pt x="129531" y="11362"/>
                  </a:lnTo>
                  <a:lnTo>
                    <a:pt x="149983" y="11362"/>
                  </a:lnTo>
                  <a:lnTo>
                    <a:pt x="165891" y="27270"/>
                  </a:lnTo>
                  <a:lnTo>
                    <a:pt x="181798" y="15907"/>
                  </a:lnTo>
                  <a:lnTo>
                    <a:pt x="209068" y="11362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3" name="Freeform 404">
              <a:extLst>
                <a:ext uri="{FF2B5EF4-FFF2-40B4-BE49-F238E27FC236}">
                  <a16:creationId xmlns:a16="http://schemas.microsoft.com/office/drawing/2014/main" id="{67772FDE-BBFF-2455-FC3D-C0BE94B56C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0478" y="2022214"/>
              <a:ext cx="272215" cy="255553"/>
            </a:xfrm>
            <a:custGeom>
              <a:avLst/>
              <a:gdLst>
                <a:gd name="connsiteX0" fmla="*/ 129531 w 373011"/>
                <a:gd name="connsiteY0" fmla="*/ 0 h 350178"/>
                <a:gd name="connsiteX1" fmla="*/ 133947 w 373011"/>
                <a:gd name="connsiteY1" fmla="*/ 1299 h 350178"/>
                <a:gd name="connsiteX2" fmla="*/ 136675 w 373011"/>
                <a:gd name="connsiteY2" fmla="*/ 0 h 350178"/>
                <a:gd name="connsiteX3" fmla="*/ 175307 w 373011"/>
                <a:gd name="connsiteY3" fmla="*/ 11362 h 350178"/>
                <a:gd name="connsiteX4" fmla="*/ 175307 w 373011"/>
                <a:gd name="connsiteY4" fmla="*/ 16125 h 350178"/>
                <a:gd name="connsiteX5" fmla="*/ 175307 w 373011"/>
                <a:gd name="connsiteY5" fmla="*/ 27270 h 350178"/>
                <a:gd name="connsiteX6" fmla="*/ 204522 w 373011"/>
                <a:gd name="connsiteY6" fmla="*/ 27270 h 350178"/>
                <a:gd name="connsiteX7" fmla="*/ 211666 w 373011"/>
                <a:gd name="connsiteY7" fmla="*/ 27270 h 350178"/>
                <a:gd name="connsiteX8" fmla="*/ 254843 w 373011"/>
                <a:gd name="connsiteY8" fmla="*/ 34087 h 350178"/>
                <a:gd name="connsiteX9" fmla="*/ 318145 w 373011"/>
                <a:gd name="connsiteY9" fmla="*/ 34087 h 350178"/>
                <a:gd name="connsiteX10" fmla="*/ 325289 w 373011"/>
                <a:gd name="connsiteY10" fmla="*/ 34087 h 350178"/>
                <a:gd name="connsiteX11" fmla="*/ 348014 w 373011"/>
                <a:gd name="connsiteY11" fmla="*/ 43177 h 350178"/>
                <a:gd name="connsiteX12" fmla="*/ 352559 w 373011"/>
                <a:gd name="connsiteY12" fmla="*/ 59084 h 350178"/>
                <a:gd name="connsiteX13" fmla="*/ 352559 w 373011"/>
                <a:gd name="connsiteY13" fmla="*/ 63847 h 350178"/>
                <a:gd name="connsiteX14" fmla="*/ 352559 w 373011"/>
                <a:gd name="connsiteY14" fmla="*/ 86354 h 350178"/>
                <a:gd name="connsiteX15" fmla="*/ 363921 w 373011"/>
                <a:gd name="connsiteY15" fmla="*/ 109079 h 350178"/>
                <a:gd name="connsiteX16" fmla="*/ 363921 w 373011"/>
                <a:gd name="connsiteY16" fmla="*/ 113842 h 350178"/>
                <a:gd name="connsiteX17" fmla="*/ 363921 w 373011"/>
                <a:gd name="connsiteY17" fmla="*/ 134076 h 350178"/>
                <a:gd name="connsiteX18" fmla="*/ 363921 w 373011"/>
                <a:gd name="connsiteY18" fmla="*/ 138839 h 350178"/>
                <a:gd name="connsiteX19" fmla="*/ 342840 w 373011"/>
                <a:gd name="connsiteY19" fmla="*/ 149380 h 350178"/>
                <a:gd name="connsiteX20" fmla="*/ 352559 w 373011"/>
                <a:gd name="connsiteY20" fmla="*/ 172708 h 350178"/>
                <a:gd name="connsiteX21" fmla="*/ 352559 w 373011"/>
                <a:gd name="connsiteY21" fmla="*/ 177471 h 350178"/>
                <a:gd name="connsiteX22" fmla="*/ 352559 w 373011"/>
                <a:gd name="connsiteY22" fmla="*/ 199977 h 350178"/>
                <a:gd name="connsiteX23" fmla="*/ 373011 w 373011"/>
                <a:gd name="connsiteY23" fmla="*/ 254516 h 350178"/>
                <a:gd name="connsiteX24" fmla="*/ 372239 w 373011"/>
                <a:gd name="connsiteY24" fmla="*/ 257219 h 350178"/>
                <a:gd name="connsiteX25" fmla="*/ 373011 w 373011"/>
                <a:gd name="connsiteY25" fmla="*/ 259279 h 350178"/>
                <a:gd name="connsiteX26" fmla="*/ 368466 w 373011"/>
                <a:gd name="connsiteY26" fmla="*/ 275187 h 350178"/>
                <a:gd name="connsiteX27" fmla="*/ 352559 w 373011"/>
                <a:gd name="connsiteY27" fmla="*/ 279732 h 350178"/>
                <a:gd name="connsiteX28" fmla="*/ 321478 w 373011"/>
                <a:gd name="connsiteY28" fmla="*/ 326354 h 350178"/>
                <a:gd name="connsiteX29" fmla="*/ 325289 w 373011"/>
                <a:gd name="connsiteY29" fmla="*/ 345415 h 350178"/>
                <a:gd name="connsiteX30" fmla="*/ 324337 w 373011"/>
                <a:gd name="connsiteY30" fmla="*/ 345415 h 350178"/>
                <a:gd name="connsiteX31" fmla="*/ 325289 w 373011"/>
                <a:gd name="connsiteY31" fmla="*/ 350178 h 350178"/>
                <a:gd name="connsiteX32" fmla="*/ 320745 w 373011"/>
                <a:gd name="connsiteY32" fmla="*/ 350178 h 350178"/>
                <a:gd name="connsiteX33" fmla="*/ 317799 w 373011"/>
                <a:gd name="connsiteY33" fmla="*/ 348445 h 350178"/>
                <a:gd name="connsiteX34" fmla="*/ 318145 w 373011"/>
                <a:gd name="connsiteY34" fmla="*/ 350178 h 350178"/>
                <a:gd name="connsiteX35" fmla="*/ 313601 w 373011"/>
                <a:gd name="connsiteY35" fmla="*/ 350178 h 350178"/>
                <a:gd name="connsiteX36" fmla="*/ 277099 w 373011"/>
                <a:gd name="connsiteY36" fmla="*/ 328707 h 350178"/>
                <a:gd name="connsiteX37" fmla="*/ 254843 w 373011"/>
                <a:gd name="connsiteY37" fmla="*/ 334271 h 350178"/>
                <a:gd name="connsiteX38" fmla="*/ 252211 w 373011"/>
                <a:gd name="connsiteY38" fmla="*/ 333143 h 350178"/>
                <a:gd name="connsiteX39" fmla="*/ 247699 w 373011"/>
                <a:gd name="connsiteY39" fmla="*/ 334271 h 350178"/>
                <a:gd name="connsiteX40" fmla="*/ 235825 w 373011"/>
                <a:gd name="connsiteY40" fmla="*/ 329182 h 350178"/>
                <a:gd name="connsiteX41" fmla="*/ 218484 w 373011"/>
                <a:gd name="connsiteY41" fmla="*/ 338816 h 350178"/>
                <a:gd name="connsiteX42" fmla="*/ 215932 w 373011"/>
                <a:gd name="connsiteY42" fmla="*/ 336264 h 350178"/>
                <a:gd name="connsiteX43" fmla="*/ 211340 w 373011"/>
                <a:gd name="connsiteY43" fmla="*/ 338816 h 350178"/>
                <a:gd name="connsiteX44" fmla="*/ 197020 w 373011"/>
                <a:gd name="connsiteY44" fmla="*/ 324496 h 350178"/>
                <a:gd name="connsiteX45" fmla="*/ 186669 w 373011"/>
                <a:gd name="connsiteY45" fmla="*/ 327453 h 350178"/>
                <a:gd name="connsiteX46" fmla="*/ 184526 w 373011"/>
                <a:gd name="connsiteY46" fmla="*/ 326025 h 350178"/>
                <a:gd name="connsiteX47" fmla="*/ 179525 w 373011"/>
                <a:gd name="connsiteY47" fmla="*/ 327453 h 350178"/>
                <a:gd name="connsiteX48" fmla="*/ 172708 w 373011"/>
                <a:gd name="connsiteY48" fmla="*/ 322909 h 350178"/>
                <a:gd name="connsiteX49" fmla="*/ 156800 w 373011"/>
                <a:gd name="connsiteY49" fmla="*/ 295639 h 350178"/>
                <a:gd name="connsiteX50" fmla="*/ 136675 w 373011"/>
                <a:gd name="connsiteY50" fmla="*/ 295639 h 350178"/>
                <a:gd name="connsiteX51" fmla="*/ 129531 w 373011"/>
                <a:gd name="connsiteY51" fmla="*/ 295639 h 350178"/>
                <a:gd name="connsiteX52" fmla="*/ 129531 w 373011"/>
                <a:gd name="connsiteY52" fmla="*/ 290876 h 350178"/>
                <a:gd name="connsiteX53" fmla="*/ 129531 w 373011"/>
                <a:gd name="connsiteY53" fmla="*/ 275187 h 350178"/>
                <a:gd name="connsiteX54" fmla="*/ 108929 w 373011"/>
                <a:gd name="connsiteY54" fmla="*/ 270036 h 350178"/>
                <a:gd name="connsiteX55" fmla="*/ 104860 w 373011"/>
                <a:gd name="connsiteY55" fmla="*/ 284277 h 350178"/>
                <a:gd name="connsiteX56" fmla="*/ 98521 w 373011"/>
                <a:gd name="connsiteY56" fmla="*/ 281459 h 350178"/>
                <a:gd name="connsiteX57" fmla="*/ 97716 w 373011"/>
                <a:gd name="connsiteY57" fmla="*/ 284277 h 350178"/>
                <a:gd name="connsiteX58" fmla="*/ 77264 w 373011"/>
                <a:gd name="connsiteY58" fmla="*/ 275187 h 350178"/>
                <a:gd name="connsiteX59" fmla="*/ 78472 w 373011"/>
                <a:gd name="connsiteY59" fmla="*/ 270961 h 350178"/>
                <a:gd name="connsiteX60" fmla="*/ 77264 w 373011"/>
                <a:gd name="connsiteY60" fmla="*/ 270424 h 350178"/>
                <a:gd name="connsiteX61" fmla="*/ 80527 w 373011"/>
                <a:gd name="connsiteY61" fmla="*/ 259004 h 350178"/>
                <a:gd name="connsiteX62" fmla="*/ 49994 w 373011"/>
                <a:gd name="connsiteY62" fmla="*/ 252462 h 350178"/>
                <a:gd name="connsiteX63" fmla="*/ 34087 w 373011"/>
                <a:gd name="connsiteY63" fmla="*/ 232010 h 350178"/>
                <a:gd name="connsiteX64" fmla="*/ 18180 w 373011"/>
                <a:gd name="connsiteY64" fmla="*/ 193378 h 350178"/>
                <a:gd name="connsiteX65" fmla="*/ 18984 w 373011"/>
                <a:gd name="connsiteY65" fmla="*/ 190566 h 350178"/>
                <a:gd name="connsiteX66" fmla="*/ 18180 w 373011"/>
                <a:gd name="connsiteY66" fmla="*/ 188615 h 350178"/>
                <a:gd name="connsiteX67" fmla="*/ 21969 w 373011"/>
                <a:gd name="connsiteY67" fmla="*/ 175354 h 350178"/>
                <a:gd name="connsiteX68" fmla="*/ 11363 w 373011"/>
                <a:gd name="connsiteY68" fmla="*/ 145656 h 350178"/>
                <a:gd name="connsiteX69" fmla="*/ 0 w 373011"/>
                <a:gd name="connsiteY69" fmla="*/ 122931 h 350178"/>
                <a:gd name="connsiteX70" fmla="*/ 1254 w 373011"/>
                <a:gd name="connsiteY70" fmla="*/ 120675 h 350178"/>
                <a:gd name="connsiteX71" fmla="*/ 0 w 373011"/>
                <a:gd name="connsiteY71" fmla="*/ 118168 h 350178"/>
                <a:gd name="connsiteX72" fmla="*/ 10229 w 373011"/>
                <a:gd name="connsiteY72" fmla="*/ 99757 h 350178"/>
                <a:gd name="connsiteX73" fmla="*/ 0 w 373011"/>
                <a:gd name="connsiteY73" fmla="*/ 75210 h 350178"/>
                <a:gd name="connsiteX74" fmla="*/ 1444 w 373011"/>
                <a:gd name="connsiteY74" fmla="*/ 73911 h 350178"/>
                <a:gd name="connsiteX75" fmla="*/ 0 w 373011"/>
                <a:gd name="connsiteY75" fmla="*/ 70447 h 350178"/>
                <a:gd name="connsiteX76" fmla="*/ 22725 w 373011"/>
                <a:gd name="connsiteY76" fmla="*/ 49994 h 350178"/>
                <a:gd name="connsiteX77" fmla="*/ 81809 w 373011"/>
                <a:gd name="connsiteY77" fmla="*/ 22725 h 35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373011" h="350178">
                  <a:moveTo>
                    <a:pt x="129531" y="0"/>
                  </a:moveTo>
                  <a:lnTo>
                    <a:pt x="133947" y="1299"/>
                  </a:lnTo>
                  <a:lnTo>
                    <a:pt x="136675" y="0"/>
                  </a:lnTo>
                  <a:lnTo>
                    <a:pt x="175307" y="11362"/>
                  </a:lnTo>
                  <a:lnTo>
                    <a:pt x="175307" y="16125"/>
                  </a:lnTo>
                  <a:lnTo>
                    <a:pt x="175307" y="27270"/>
                  </a:lnTo>
                  <a:lnTo>
                    <a:pt x="204522" y="27270"/>
                  </a:lnTo>
                  <a:lnTo>
                    <a:pt x="211666" y="27270"/>
                  </a:lnTo>
                  <a:lnTo>
                    <a:pt x="254843" y="34087"/>
                  </a:lnTo>
                  <a:lnTo>
                    <a:pt x="318145" y="34087"/>
                  </a:lnTo>
                  <a:lnTo>
                    <a:pt x="325289" y="34087"/>
                  </a:lnTo>
                  <a:lnTo>
                    <a:pt x="348014" y="43177"/>
                  </a:lnTo>
                  <a:lnTo>
                    <a:pt x="352559" y="59084"/>
                  </a:lnTo>
                  <a:lnTo>
                    <a:pt x="352559" y="63847"/>
                  </a:lnTo>
                  <a:lnTo>
                    <a:pt x="352559" y="86354"/>
                  </a:lnTo>
                  <a:lnTo>
                    <a:pt x="363921" y="109079"/>
                  </a:lnTo>
                  <a:lnTo>
                    <a:pt x="363921" y="113842"/>
                  </a:lnTo>
                  <a:lnTo>
                    <a:pt x="363921" y="134076"/>
                  </a:lnTo>
                  <a:lnTo>
                    <a:pt x="363921" y="138839"/>
                  </a:lnTo>
                  <a:lnTo>
                    <a:pt x="342840" y="149380"/>
                  </a:lnTo>
                  <a:lnTo>
                    <a:pt x="352559" y="172708"/>
                  </a:lnTo>
                  <a:lnTo>
                    <a:pt x="352559" y="177471"/>
                  </a:lnTo>
                  <a:lnTo>
                    <a:pt x="352559" y="199977"/>
                  </a:lnTo>
                  <a:lnTo>
                    <a:pt x="373011" y="254516"/>
                  </a:lnTo>
                  <a:lnTo>
                    <a:pt x="372239" y="257219"/>
                  </a:lnTo>
                  <a:lnTo>
                    <a:pt x="373011" y="259279"/>
                  </a:lnTo>
                  <a:lnTo>
                    <a:pt x="368466" y="275187"/>
                  </a:lnTo>
                  <a:lnTo>
                    <a:pt x="352559" y="279732"/>
                  </a:lnTo>
                  <a:lnTo>
                    <a:pt x="321478" y="326354"/>
                  </a:lnTo>
                  <a:lnTo>
                    <a:pt x="325289" y="345415"/>
                  </a:lnTo>
                  <a:lnTo>
                    <a:pt x="324337" y="345415"/>
                  </a:lnTo>
                  <a:lnTo>
                    <a:pt x="325289" y="350178"/>
                  </a:lnTo>
                  <a:lnTo>
                    <a:pt x="320745" y="350178"/>
                  </a:lnTo>
                  <a:lnTo>
                    <a:pt x="317799" y="348445"/>
                  </a:lnTo>
                  <a:lnTo>
                    <a:pt x="318145" y="350178"/>
                  </a:lnTo>
                  <a:lnTo>
                    <a:pt x="313601" y="350178"/>
                  </a:lnTo>
                  <a:lnTo>
                    <a:pt x="277099" y="328707"/>
                  </a:lnTo>
                  <a:lnTo>
                    <a:pt x="254843" y="334271"/>
                  </a:lnTo>
                  <a:lnTo>
                    <a:pt x="252211" y="333143"/>
                  </a:lnTo>
                  <a:lnTo>
                    <a:pt x="247699" y="334271"/>
                  </a:lnTo>
                  <a:lnTo>
                    <a:pt x="235825" y="329182"/>
                  </a:lnTo>
                  <a:lnTo>
                    <a:pt x="218484" y="338816"/>
                  </a:lnTo>
                  <a:lnTo>
                    <a:pt x="215932" y="336264"/>
                  </a:lnTo>
                  <a:lnTo>
                    <a:pt x="211340" y="338816"/>
                  </a:lnTo>
                  <a:lnTo>
                    <a:pt x="197020" y="324496"/>
                  </a:lnTo>
                  <a:lnTo>
                    <a:pt x="186669" y="327453"/>
                  </a:lnTo>
                  <a:lnTo>
                    <a:pt x="184526" y="326025"/>
                  </a:lnTo>
                  <a:lnTo>
                    <a:pt x="179525" y="327453"/>
                  </a:lnTo>
                  <a:lnTo>
                    <a:pt x="172708" y="322909"/>
                  </a:lnTo>
                  <a:lnTo>
                    <a:pt x="156800" y="295639"/>
                  </a:lnTo>
                  <a:lnTo>
                    <a:pt x="136675" y="295639"/>
                  </a:lnTo>
                  <a:lnTo>
                    <a:pt x="129531" y="295639"/>
                  </a:lnTo>
                  <a:lnTo>
                    <a:pt x="129531" y="290876"/>
                  </a:lnTo>
                  <a:lnTo>
                    <a:pt x="129531" y="275187"/>
                  </a:lnTo>
                  <a:lnTo>
                    <a:pt x="108929" y="270036"/>
                  </a:lnTo>
                  <a:lnTo>
                    <a:pt x="104860" y="284277"/>
                  </a:lnTo>
                  <a:lnTo>
                    <a:pt x="98521" y="281459"/>
                  </a:lnTo>
                  <a:lnTo>
                    <a:pt x="97716" y="284277"/>
                  </a:lnTo>
                  <a:lnTo>
                    <a:pt x="77264" y="275187"/>
                  </a:lnTo>
                  <a:lnTo>
                    <a:pt x="78472" y="270961"/>
                  </a:lnTo>
                  <a:lnTo>
                    <a:pt x="77264" y="270424"/>
                  </a:lnTo>
                  <a:lnTo>
                    <a:pt x="80527" y="259004"/>
                  </a:lnTo>
                  <a:lnTo>
                    <a:pt x="49994" y="252462"/>
                  </a:lnTo>
                  <a:lnTo>
                    <a:pt x="34087" y="232010"/>
                  </a:lnTo>
                  <a:lnTo>
                    <a:pt x="18180" y="193378"/>
                  </a:lnTo>
                  <a:lnTo>
                    <a:pt x="18984" y="190566"/>
                  </a:lnTo>
                  <a:lnTo>
                    <a:pt x="18180" y="188615"/>
                  </a:lnTo>
                  <a:lnTo>
                    <a:pt x="21969" y="175354"/>
                  </a:lnTo>
                  <a:lnTo>
                    <a:pt x="11363" y="145656"/>
                  </a:lnTo>
                  <a:lnTo>
                    <a:pt x="0" y="122931"/>
                  </a:lnTo>
                  <a:lnTo>
                    <a:pt x="1254" y="120675"/>
                  </a:lnTo>
                  <a:lnTo>
                    <a:pt x="0" y="118168"/>
                  </a:lnTo>
                  <a:lnTo>
                    <a:pt x="10229" y="99757"/>
                  </a:lnTo>
                  <a:lnTo>
                    <a:pt x="0" y="75210"/>
                  </a:lnTo>
                  <a:lnTo>
                    <a:pt x="1444" y="73911"/>
                  </a:lnTo>
                  <a:lnTo>
                    <a:pt x="0" y="70447"/>
                  </a:lnTo>
                  <a:lnTo>
                    <a:pt x="22725" y="49994"/>
                  </a:lnTo>
                  <a:lnTo>
                    <a:pt x="81809" y="22725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4" name="Freeform 402">
              <a:extLst>
                <a:ext uri="{FF2B5EF4-FFF2-40B4-BE49-F238E27FC236}">
                  <a16:creationId xmlns:a16="http://schemas.microsoft.com/office/drawing/2014/main" id="{0F17D3BB-52E7-A0B6-A08C-16E5F0B2F1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7904" y="2183081"/>
              <a:ext cx="346842" cy="346606"/>
            </a:xfrm>
            <a:custGeom>
              <a:avLst/>
              <a:gdLst>
                <a:gd name="connsiteX0" fmla="*/ 263606 w 475271"/>
                <a:gd name="connsiteY0" fmla="*/ 0 h 474946"/>
                <a:gd name="connsiteX1" fmla="*/ 264121 w 475271"/>
                <a:gd name="connsiteY1" fmla="*/ 3093 h 474946"/>
                <a:gd name="connsiteX2" fmla="*/ 270750 w 475271"/>
                <a:gd name="connsiteY2" fmla="*/ 0 h 474946"/>
                <a:gd name="connsiteX3" fmla="*/ 275295 w 475271"/>
                <a:gd name="connsiteY3" fmla="*/ 27270 h 474946"/>
                <a:gd name="connsiteX4" fmla="*/ 284058 w 475271"/>
                <a:gd name="connsiteY4" fmla="*/ 27270 h 474946"/>
                <a:gd name="connsiteX5" fmla="*/ 291202 w 475271"/>
                <a:gd name="connsiteY5" fmla="*/ 27270 h 474946"/>
                <a:gd name="connsiteX6" fmla="*/ 307109 w 475271"/>
                <a:gd name="connsiteY6" fmla="*/ 49994 h 474946"/>
                <a:gd name="connsiteX7" fmla="*/ 332681 w 475271"/>
                <a:gd name="connsiteY7" fmla="*/ 73435 h 474946"/>
                <a:gd name="connsiteX8" fmla="*/ 343142 w 475271"/>
                <a:gd name="connsiteY8" fmla="*/ 70447 h 474946"/>
                <a:gd name="connsiteX9" fmla="*/ 344928 w 475271"/>
                <a:gd name="connsiteY9" fmla="*/ 71978 h 474946"/>
                <a:gd name="connsiteX10" fmla="*/ 350286 w 475271"/>
                <a:gd name="connsiteY10" fmla="*/ 70447 h 474946"/>
                <a:gd name="connsiteX11" fmla="*/ 382100 w 475271"/>
                <a:gd name="connsiteY11" fmla="*/ 97716 h 474946"/>
                <a:gd name="connsiteX12" fmla="*/ 393463 w 475271"/>
                <a:gd name="connsiteY12" fmla="*/ 102261 h 474946"/>
                <a:gd name="connsiteX13" fmla="*/ 397681 w 475271"/>
                <a:gd name="connsiteY13" fmla="*/ 102261 h 474946"/>
                <a:gd name="connsiteX14" fmla="*/ 404825 w 475271"/>
                <a:gd name="connsiteY14" fmla="*/ 102261 h 474946"/>
                <a:gd name="connsiteX15" fmla="*/ 420732 w 475271"/>
                <a:gd name="connsiteY15" fmla="*/ 113624 h 474946"/>
                <a:gd name="connsiteX16" fmla="*/ 475271 w 475271"/>
                <a:gd name="connsiteY16" fmla="*/ 124986 h 474946"/>
                <a:gd name="connsiteX17" fmla="*/ 452547 w 475271"/>
                <a:gd name="connsiteY17" fmla="*/ 161345 h 474946"/>
                <a:gd name="connsiteX18" fmla="*/ 448002 w 475271"/>
                <a:gd name="connsiteY18" fmla="*/ 204522 h 474946"/>
                <a:gd name="connsiteX19" fmla="*/ 436639 w 475271"/>
                <a:gd name="connsiteY19" fmla="*/ 211340 h 474946"/>
                <a:gd name="connsiteX20" fmla="*/ 432472 w 475271"/>
                <a:gd name="connsiteY20" fmla="*/ 209554 h 474946"/>
                <a:gd name="connsiteX21" fmla="*/ 429495 w 475271"/>
                <a:gd name="connsiteY21" fmla="*/ 211340 h 474946"/>
                <a:gd name="connsiteX22" fmla="*/ 421729 w 475271"/>
                <a:gd name="connsiteY22" fmla="*/ 208011 h 474946"/>
                <a:gd name="connsiteX23" fmla="*/ 425277 w 475271"/>
                <a:gd name="connsiteY23" fmla="*/ 220430 h 474946"/>
                <a:gd name="connsiteX24" fmla="*/ 398008 w 475271"/>
                <a:gd name="connsiteY24" fmla="*/ 247699 h 474946"/>
                <a:gd name="connsiteX25" fmla="*/ 398008 w 475271"/>
                <a:gd name="connsiteY25" fmla="*/ 269866 h 474946"/>
                <a:gd name="connsiteX26" fmla="*/ 406771 w 475271"/>
                <a:gd name="connsiteY26" fmla="*/ 263607 h 474946"/>
                <a:gd name="connsiteX27" fmla="*/ 408409 w 475271"/>
                <a:gd name="connsiteY27" fmla="*/ 267539 h 474946"/>
                <a:gd name="connsiteX28" fmla="*/ 413915 w 475271"/>
                <a:gd name="connsiteY28" fmla="*/ 263607 h 474946"/>
                <a:gd name="connsiteX29" fmla="*/ 425277 w 475271"/>
                <a:gd name="connsiteY29" fmla="*/ 290876 h 474946"/>
                <a:gd name="connsiteX30" fmla="*/ 425277 w 475271"/>
                <a:gd name="connsiteY30" fmla="*/ 302239 h 474946"/>
                <a:gd name="connsiteX31" fmla="*/ 436639 w 475271"/>
                <a:gd name="connsiteY31" fmla="*/ 322691 h 474946"/>
                <a:gd name="connsiteX32" fmla="*/ 425277 w 475271"/>
                <a:gd name="connsiteY32" fmla="*/ 338598 h 474946"/>
                <a:gd name="connsiteX33" fmla="*/ 432094 w 475271"/>
                <a:gd name="connsiteY33" fmla="*/ 381775 h 474946"/>
                <a:gd name="connsiteX34" fmla="*/ 445403 w 475271"/>
                <a:gd name="connsiteY34" fmla="*/ 381775 h 474946"/>
                <a:gd name="connsiteX35" fmla="*/ 452547 w 475271"/>
                <a:gd name="connsiteY35" fmla="*/ 381775 h 474946"/>
                <a:gd name="connsiteX36" fmla="*/ 448002 w 475271"/>
                <a:gd name="connsiteY36" fmla="*/ 409045 h 474946"/>
                <a:gd name="connsiteX37" fmla="*/ 413915 w 475271"/>
                <a:gd name="connsiteY37" fmla="*/ 436314 h 474946"/>
                <a:gd name="connsiteX38" fmla="*/ 408002 w 475271"/>
                <a:gd name="connsiteY38" fmla="*/ 435329 h 474946"/>
                <a:gd name="connsiteX39" fmla="*/ 406771 w 475271"/>
                <a:gd name="connsiteY39" fmla="*/ 436314 h 474946"/>
                <a:gd name="connsiteX40" fmla="*/ 342566 w 475271"/>
                <a:gd name="connsiteY40" fmla="*/ 425613 h 474946"/>
                <a:gd name="connsiteX41" fmla="*/ 291202 w 475271"/>
                <a:gd name="connsiteY41" fmla="*/ 436314 h 474946"/>
                <a:gd name="connsiteX42" fmla="*/ 286657 w 475271"/>
                <a:gd name="connsiteY42" fmla="*/ 468129 h 474946"/>
                <a:gd name="connsiteX43" fmla="*/ 243480 w 475271"/>
                <a:gd name="connsiteY43" fmla="*/ 474946 h 474946"/>
                <a:gd name="connsiteX44" fmla="*/ 241832 w 475271"/>
                <a:gd name="connsiteY44" fmla="*/ 474078 h 474946"/>
                <a:gd name="connsiteX45" fmla="*/ 236336 w 475271"/>
                <a:gd name="connsiteY45" fmla="*/ 474946 h 474946"/>
                <a:gd name="connsiteX46" fmla="*/ 197840 w 475271"/>
                <a:gd name="connsiteY46" fmla="*/ 454685 h 474946"/>
                <a:gd name="connsiteX47" fmla="*/ 188941 w 475271"/>
                <a:gd name="connsiteY47" fmla="*/ 463584 h 474946"/>
                <a:gd name="connsiteX48" fmla="*/ 183540 w 475271"/>
                <a:gd name="connsiteY48" fmla="*/ 461841 h 474946"/>
                <a:gd name="connsiteX49" fmla="*/ 181797 w 475271"/>
                <a:gd name="connsiteY49" fmla="*/ 463584 h 474946"/>
                <a:gd name="connsiteX50" fmla="*/ 111351 w 475271"/>
                <a:gd name="connsiteY50" fmla="*/ 440859 h 474946"/>
                <a:gd name="connsiteX51" fmla="*/ 95444 w 475271"/>
                <a:gd name="connsiteY51" fmla="*/ 420407 h 474946"/>
                <a:gd name="connsiteX52" fmla="*/ 118168 w 475271"/>
                <a:gd name="connsiteY52" fmla="*/ 388592 h 474946"/>
                <a:gd name="connsiteX53" fmla="*/ 122713 w 475271"/>
                <a:gd name="connsiteY53" fmla="*/ 286331 h 474946"/>
                <a:gd name="connsiteX54" fmla="*/ 86354 w 475271"/>
                <a:gd name="connsiteY54" fmla="*/ 231792 h 474946"/>
                <a:gd name="connsiteX55" fmla="*/ 59084 w 475271"/>
                <a:gd name="connsiteY55" fmla="*/ 204522 h 474946"/>
                <a:gd name="connsiteX56" fmla="*/ 4545 w 475271"/>
                <a:gd name="connsiteY56" fmla="*/ 184070 h 474946"/>
                <a:gd name="connsiteX57" fmla="*/ 0 w 475271"/>
                <a:gd name="connsiteY57" fmla="*/ 140893 h 474946"/>
                <a:gd name="connsiteX58" fmla="*/ 47722 w 475271"/>
                <a:gd name="connsiteY58" fmla="*/ 136348 h 474946"/>
                <a:gd name="connsiteX59" fmla="*/ 50453 w 475271"/>
                <a:gd name="connsiteY59" fmla="*/ 136769 h 474946"/>
                <a:gd name="connsiteX60" fmla="*/ 54866 w 475271"/>
                <a:gd name="connsiteY60" fmla="*/ 136348 h 474946"/>
                <a:gd name="connsiteX61" fmla="*/ 106604 w 475271"/>
                <a:gd name="connsiteY61" fmla="*/ 144308 h 474946"/>
                <a:gd name="connsiteX62" fmla="*/ 95444 w 475271"/>
                <a:gd name="connsiteY62" fmla="*/ 81809 h 474946"/>
                <a:gd name="connsiteX63" fmla="*/ 103778 w 475271"/>
                <a:gd name="connsiteY63" fmla="*/ 88477 h 474946"/>
                <a:gd name="connsiteX64" fmla="*/ 102588 w 475271"/>
                <a:gd name="connsiteY64" fmla="*/ 81809 h 474946"/>
                <a:gd name="connsiteX65" fmla="*/ 134013 w 475271"/>
                <a:gd name="connsiteY65" fmla="*/ 106949 h 474946"/>
                <a:gd name="connsiteX66" fmla="*/ 220429 w 475271"/>
                <a:gd name="connsiteY66" fmla="*/ 65902 h 474946"/>
                <a:gd name="connsiteX67" fmla="*/ 229519 w 475271"/>
                <a:gd name="connsiteY67" fmla="*/ 15907 h 474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475271" h="474946">
                  <a:moveTo>
                    <a:pt x="263606" y="0"/>
                  </a:moveTo>
                  <a:lnTo>
                    <a:pt x="264121" y="3093"/>
                  </a:lnTo>
                  <a:lnTo>
                    <a:pt x="270750" y="0"/>
                  </a:lnTo>
                  <a:lnTo>
                    <a:pt x="275295" y="27270"/>
                  </a:lnTo>
                  <a:lnTo>
                    <a:pt x="284058" y="27270"/>
                  </a:lnTo>
                  <a:lnTo>
                    <a:pt x="291202" y="27270"/>
                  </a:lnTo>
                  <a:lnTo>
                    <a:pt x="307109" y="49994"/>
                  </a:lnTo>
                  <a:lnTo>
                    <a:pt x="332681" y="73435"/>
                  </a:lnTo>
                  <a:lnTo>
                    <a:pt x="343142" y="70447"/>
                  </a:lnTo>
                  <a:lnTo>
                    <a:pt x="344928" y="71978"/>
                  </a:lnTo>
                  <a:lnTo>
                    <a:pt x="350286" y="70447"/>
                  </a:lnTo>
                  <a:lnTo>
                    <a:pt x="382100" y="97716"/>
                  </a:lnTo>
                  <a:lnTo>
                    <a:pt x="393463" y="102261"/>
                  </a:lnTo>
                  <a:lnTo>
                    <a:pt x="397681" y="102261"/>
                  </a:lnTo>
                  <a:lnTo>
                    <a:pt x="404825" y="102261"/>
                  </a:lnTo>
                  <a:lnTo>
                    <a:pt x="420732" y="113624"/>
                  </a:lnTo>
                  <a:lnTo>
                    <a:pt x="475271" y="124986"/>
                  </a:lnTo>
                  <a:lnTo>
                    <a:pt x="452547" y="161345"/>
                  </a:lnTo>
                  <a:lnTo>
                    <a:pt x="448002" y="204522"/>
                  </a:lnTo>
                  <a:lnTo>
                    <a:pt x="436639" y="211340"/>
                  </a:lnTo>
                  <a:lnTo>
                    <a:pt x="432472" y="209554"/>
                  </a:lnTo>
                  <a:lnTo>
                    <a:pt x="429495" y="211340"/>
                  </a:lnTo>
                  <a:lnTo>
                    <a:pt x="421729" y="208011"/>
                  </a:lnTo>
                  <a:lnTo>
                    <a:pt x="425277" y="220430"/>
                  </a:lnTo>
                  <a:lnTo>
                    <a:pt x="398008" y="247699"/>
                  </a:lnTo>
                  <a:lnTo>
                    <a:pt x="398008" y="269866"/>
                  </a:lnTo>
                  <a:lnTo>
                    <a:pt x="406771" y="263607"/>
                  </a:lnTo>
                  <a:lnTo>
                    <a:pt x="408409" y="267539"/>
                  </a:lnTo>
                  <a:lnTo>
                    <a:pt x="413915" y="263607"/>
                  </a:lnTo>
                  <a:lnTo>
                    <a:pt x="425277" y="290876"/>
                  </a:lnTo>
                  <a:lnTo>
                    <a:pt x="425277" y="302239"/>
                  </a:lnTo>
                  <a:lnTo>
                    <a:pt x="436639" y="322691"/>
                  </a:lnTo>
                  <a:lnTo>
                    <a:pt x="425277" y="338598"/>
                  </a:lnTo>
                  <a:lnTo>
                    <a:pt x="432094" y="381775"/>
                  </a:lnTo>
                  <a:lnTo>
                    <a:pt x="445403" y="381775"/>
                  </a:lnTo>
                  <a:lnTo>
                    <a:pt x="452547" y="381775"/>
                  </a:lnTo>
                  <a:lnTo>
                    <a:pt x="448002" y="409045"/>
                  </a:lnTo>
                  <a:lnTo>
                    <a:pt x="413915" y="436314"/>
                  </a:lnTo>
                  <a:lnTo>
                    <a:pt x="408002" y="435329"/>
                  </a:lnTo>
                  <a:lnTo>
                    <a:pt x="406771" y="436314"/>
                  </a:lnTo>
                  <a:lnTo>
                    <a:pt x="342566" y="425613"/>
                  </a:lnTo>
                  <a:lnTo>
                    <a:pt x="291202" y="436314"/>
                  </a:lnTo>
                  <a:lnTo>
                    <a:pt x="286657" y="468129"/>
                  </a:lnTo>
                  <a:lnTo>
                    <a:pt x="243480" y="474946"/>
                  </a:lnTo>
                  <a:lnTo>
                    <a:pt x="241832" y="474078"/>
                  </a:lnTo>
                  <a:lnTo>
                    <a:pt x="236336" y="474946"/>
                  </a:lnTo>
                  <a:lnTo>
                    <a:pt x="197840" y="454685"/>
                  </a:lnTo>
                  <a:lnTo>
                    <a:pt x="188941" y="463584"/>
                  </a:lnTo>
                  <a:lnTo>
                    <a:pt x="183540" y="461841"/>
                  </a:lnTo>
                  <a:lnTo>
                    <a:pt x="181797" y="463584"/>
                  </a:lnTo>
                  <a:lnTo>
                    <a:pt x="111351" y="440859"/>
                  </a:lnTo>
                  <a:lnTo>
                    <a:pt x="95444" y="420407"/>
                  </a:lnTo>
                  <a:lnTo>
                    <a:pt x="118168" y="388592"/>
                  </a:lnTo>
                  <a:lnTo>
                    <a:pt x="122713" y="286331"/>
                  </a:lnTo>
                  <a:lnTo>
                    <a:pt x="86354" y="231792"/>
                  </a:lnTo>
                  <a:lnTo>
                    <a:pt x="59084" y="204522"/>
                  </a:lnTo>
                  <a:lnTo>
                    <a:pt x="4545" y="184070"/>
                  </a:lnTo>
                  <a:lnTo>
                    <a:pt x="0" y="140893"/>
                  </a:lnTo>
                  <a:lnTo>
                    <a:pt x="47722" y="136348"/>
                  </a:lnTo>
                  <a:lnTo>
                    <a:pt x="50453" y="136769"/>
                  </a:lnTo>
                  <a:lnTo>
                    <a:pt x="54866" y="136348"/>
                  </a:lnTo>
                  <a:lnTo>
                    <a:pt x="106604" y="144308"/>
                  </a:lnTo>
                  <a:lnTo>
                    <a:pt x="95444" y="81809"/>
                  </a:lnTo>
                  <a:lnTo>
                    <a:pt x="103778" y="88477"/>
                  </a:lnTo>
                  <a:lnTo>
                    <a:pt x="102588" y="81809"/>
                  </a:lnTo>
                  <a:lnTo>
                    <a:pt x="134013" y="106949"/>
                  </a:lnTo>
                  <a:lnTo>
                    <a:pt x="220429" y="65902"/>
                  </a:lnTo>
                  <a:lnTo>
                    <a:pt x="229519" y="15907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5" name="Freeform 400">
              <a:extLst>
                <a:ext uri="{FF2B5EF4-FFF2-40B4-BE49-F238E27FC236}">
                  <a16:creationId xmlns:a16="http://schemas.microsoft.com/office/drawing/2014/main" id="{0A02857C-2CC2-1B9B-4CD4-D7905A2CEE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0257" y="2085234"/>
              <a:ext cx="108146" cy="119248"/>
            </a:xfrm>
            <a:custGeom>
              <a:avLst/>
              <a:gdLst>
                <a:gd name="connsiteX0" fmla="*/ 102261 w 148190"/>
                <a:gd name="connsiteY0" fmla="*/ 0 h 163402"/>
                <a:gd name="connsiteX1" fmla="*/ 129531 w 148190"/>
                <a:gd name="connsiteY1" fmla="*/ 0 h 163402"/>
                <a:gd name="connsiteX2" fmla="*/ 132831 w 148190"/>
                <a:gd name="connsiteY2" fmla="*/ 6601 h 163402"/>
                <a:gd name="connsiteX3" fmla="*/ 136828 w 148190"/>
                <a:gd name="connsiteY3" fmla="*/ 6601 h 163402"/>
                <a:gd name="connsiteX4" fmla="*/ 148190 w 148190"/>
                <a:gd name="connsiteY4" fmla="*/ 29326 h 163402"/>
                <a:gd name="connsiteX5" fmla="*/ 136828 w 148190"/>
                <a:gd name="connsiteY5" fmla="*/ 81593 h 163402"/>
                <a:gd name="connsiteX6" fmla="*/ 125466 w 148190"/>
                <a:gd name="connsiteY6" fmla="*/ 104318 h 163402"/>
                <a:gd name="connsiteX7" fmla="*/ 105013 w 148190"/>
                <a:gd name="connsiteY7" fmla="*/ 104318 h 163402"/>
                <a:gd name="connsiteX8" fmla="*/ 109558 w 148190"/>
                <a:gd name="connsiteY8" fmla="*/ 163402 h 163402"/>
                <a:gd name="connsiteX9" fmla="*/ 93651 w 148190"/>
                <a:gd name="connsiteY9" fmla="*/ 152040 h 163402"/>
                <a:gd name="connsiteX10" fmla="*/ 88790 w 148190"/>
                <a:gd name="connsiteY10" fmla="*/ 147179 h 163402"/>
                <a:gd name="connsiteX11" fmla="*/ 86354 w 148190"/>
                <a:gd name="connsiteY11" fmla="*/ 145439 h 163402"/>
                <a:gd name="connsiteX12" fmla="*/ 65917 w 148190"/>
                <a:gd name="connsiteY12" fmla="*/ 125002 h 163402"/>
                <a:gd name="connsiteX13" fmla="*/ 34567 w 148190"/>
                <a:gd name="connsiteY13" fmla="*/ 140677 h 163402"/>
                <a:gd name="connsiteX14" fmla="*/ 7297 w 148190"/>
                <a:gd name="connsiteY14" fmla="*/ 136132 h 163402"/>
                <a:gd name="connsiteX15" fmla="*/ 13510 w 148190"/>
                <a:gd name="connsiteY15" fmla="*/ 131783 h 163402"/>
                <a:gd name="connsiteX16" fmla="*/ 0 w 148190"/>
                <a:gd name="connsiteY16" fmla="*/ 129531 h 163402"/>
                <a:gd name="connsiteX17" fmla="*/ 22725 w 148190"/>
                <a:gd name="connsiteY17" fmla="*/ 113624 h 163402"/>
                <a:gd name="connsiteX18" fmla="*/ 54539 w 148190"/>
                <a:gd name="connsiteY18" fmla="*/ 22725 h 163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8190" h="163402">
                  <a:moveTo>
                    <a:pt x="102261" y="0"/>
                  </a:moveTo>
                  <a:lnTo>
                    <a:pt x="129531" y="0"/>
                  </a:lnTo>
                  <a:lnTo>
                    <a:pt x="132831" y="6601"/>
                  </a:lnTo>
                  <a:lnTo>
                    <a:pt x="136828" y="6601"/>
                  </a:lnTo>
                  <a:lnTo>
                    <a:pt x="148190" y="29326"/>
                  </a:lnTo>
                  <a:lnTo>
                    <a:pt x="136828" y="81593"/>
                  </a:lnTo>
                  <a:lnTo>
                    <a:pt x="125466" y="104318"/>
                  </a:lnTo>
                  <a:lnTo>
                    <a:pt x="105013" y="104318"/>
                  </a:lnTo>
                  <a:lnTo>
                    <a:pt x="109558" y="163402"/>
                  </a:lnTo>
                  <a:lnTo>
                    <a:pt x="93651" y="152040"/>
                  </a:lnTo>
                  <a:lnTo>
                    <a:pt x="88790" y="147179"/>
                  </a:lnTo>
                  <a:lnTo>
                    <a:pt x="86354" y="145439"/>
                  </a:lnTo>
                  <a:lnTo>
                    <a:pt x="65917" y="125002"/>
                  </a:lnTo>
                  <a:lnTo>
                    <a:pt x="34567" y="140677"/>
                  </a:lnTo>
                  <a:lnTo>
                    <a:pt x="7297" y="136132"/>
                  </a:lnTo>
                  <a:lnTo>
                    <a:pt x="13510" y="131783"/>
                  </a:lnTo>
                  <a:lnTo>
                    <a:pt x="0" y="129531"/>
                  </a:lnTo>
                  <a:lnTo>
                    <a:pt x="22725" y="113624"/>
                  </a:lnTo>
                  <a:lnTo>
                    <a:pt x="54539" y="22725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6" name="Freeform 398">
              <a:extLst>
                <a:ext uri="{FF2B5EF4-FFF2-40B4-BE49-F238E27FC236}">
                  <a16:creationId xmlns:a16="http://schemas.microsoft.com/office/drawing/2014/main" id="{6B0B7312-4AD6-D249-21E8-C9BC4083CF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4886" y="2325702"/>
              <a:ext cx="117747" cy="84897"/>
            </a:xfrm>
            <a:custGeom>
              <a:avLst/>
              <a:gdLst>
                <a:gd name="connsiteX0" fmla="*/ 93172 w 161346"/>
                <a:gd name="connsiteY0" fmla="*/ 0 h 116332"/>
                <a:gd name="connsiteX1" fmla="*/ 129532 w 161346"/>
                <a:gd name="connsiteY1" fmla="*/ 15908 h 116332"/>
                <a:gd name="connsiteX2" fmla="*/ 129532 w 161346"/>
                <a:gd name="connsiteY2" fmla="*/ 20453 h 116332"/>
                <a:gd name="connsiteX3" fmla="*/ 128267 w 161346"/>
                <a:gd name="connsiteY3" fmla="*/ 24879 h 116332"/>
                <a:gd name="connsiteX4" fmla="*/ 129532 w 161346"/>
                <a:gd name="connsiteY4" fmla="*/ 25433 h 116332"/>
                <a:gd name="connsiteX5" fmla="*/ 129532 w 161346"/>
                <a:gd name="connsiteY5" fmla="*/ 29978 h 116332"/>
                <a:gd name="connsiteX6" fmla="*/ 127335 w 161346"/>
                <a:gd name="connsiteY6" fmla="*/ 37665 h 116332"/>
                <a:gd name="connsiteX7" fmla="*/ 145439 w 161346"/>
                <a:gd name="connsiteY7" fmla="*/ 47722 h 116332"/>
                <a:gd name="connsiteX8" fmla="*/ 161346 w 161346"/>
                <a:gd name="connsiteY8" fmla="*/ 47722 h 116332"/>
                <a:gd name="connsiteX9" fmla="*/ 159230 w 161346"/>
                <a:gd name="connsiteY9" fmla="*/ 57247 h 116332"/>
                <a:gd name="connsiteX10" fmla="*/ 161346 w 161346"/>
                <a:gd name="connsiteY10" fmla="*/ 57247 h 116332"/>
                <a:gd name="connsiteX11" fmla="*/ 156801 w 161346"/>
                <a:gd name="connsiteY11" fmla="*/ 77700 h 116332"/>
                <a:gd name="connsiteX12" fmla="*/ 145439 w 161346"/>
                <a:gd name="connsiteY12" fmla="*/ 89062 h 116332"/>
                <a:gd name="connsiteX13" fmla="*/ 113624 w 161346"/>
                <a:gd name="connsiteY13" fmla="*/ 77700 h 116332"/>
                <a:gd name="connsiteX14" fmla="*/ 109079 w 161346"/>
                <a:gd name="connsiteY14" fmla="*/ 104970 h 116332"/>
                <a:gd name="connsiteX15" fmla="*/ 93172 w 161346"/>
                <a:gd name="connsiteY15" fmla="*/ 104970 h 116332"/>
                <a:gd name="connsiteX16" fmla="*/ 81809 w 161346"/>
                <a:gd name="connsiteY16" fmla="*/ 93607 h 116332"/>
                <a:gd name="connsiteX17" fmla="*/ 65902 w 161346"/>
                <a:gd name="connsiteY17" fmla="*/ 111787 h 116332"/>
                <a:gd name="connsiteX18" fmla="*/ 43177 w 161346"/>
                <a:gd name="connsiteY18" fmla="*/ 116332 h 116332"/>
                <a:gd name="connsiteX19" fmla="*/ 27270 w 161346"/>
                <a:gd name="connsiteY19" fmla="*/ 104970 h 116332"/>
                <a:gd name="connsiteX20" fmla="*/ 15908 w 161346"/>
                <a:gd name="connsiteY20" fmla="*/ 77700 h 116332"/>
                <a:gd name="connsiteX21" fmla="*/ 0 w 161346"/>
                <a:gd name="connsiteY21" fmla="*/ 89062 h 116332"/>
                <a:gd name="connsiteX22" fmla="*/ 0 w 161346"/>
                <a:gd name="connsiteY22" fmla="*/ 79537 h 116332"/>
                <a:gd name="connsiteX23" fmla="*/ 0 w 161346"/>
                <a:gd name="connsiteY23" fmla="*/ 61792 h 116332"/>
                <a:gd name="connsiteX24" fmla="*/ 0 w 161346"/>
                <a:gd name="connsiteY24" fmla="*/ 52267 h 116332"/>
                <a:gd name="connsiteX25" fmla="*/ 27270 w 161346"/>
                <a:gd name="connsiteY25" fmla="*/ 24998 h 116332"/>
                <a:gd name="connsiteX26" fmla="*/ 27270 w 161346"/>
                <a:gd name="connsiteY26" fmla="*/ 18615 h 116332"/>
                <a:gd name="connsiteX27" fmla="*/ 27270 w 161346"/>
                <a:gd name="connsiteY27" fmla="*/ 9090 h 116332"/>
                <a:gd name="connsiteX28" fmla="*/ 43177 w 161346"/>
                <a:gd name="connsiteY28" fmla="*/ 15908 h 116332"/>
                <a:gd name="connsiteX29" fmla="*/ 54540 w 161346"/>
                <a:gd name="connsiteY29" fmla="*/ 9090 h 116332"/>
                <a:gd name="connsiteX30" fmla="*/ 81809 w 161346"/>
                <a:gd name="connsiteY30" fmla="*/ 9090 h 116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61346" h="116332">
                  <a:moveTo>
                    <a:pt x="93172" y="0"/>
                  </a:moveTo>
                  <a:lnTo>
                    <a:pt x="129532" y="15908"/>
                  </a:lnTo>
                  <a:lnTo>
                    <a:pt x="129532" y="20453"/>
                  </a:lnTo>
                  <a:lnTo>
                    <a:pt x="128267" y="24879"/>
                  </a:lnTo>
                  <a:lnTo>
                    <a:pt x="129532" y="25433"/>
                  </a:lnTo>
                  <a:lnTo>
                    <a:pt x="129532" y="29978"/>
                  </a:lnTo>
                  <a:lnTo>
                    <a:pt x="127335" y="37665"/>
                  </a:lnTo>
                  <a:lnTo>
                    <a:pt x="145439" y="47722"/>
                  </a:lnTo>
                  <a:lnTo>
                    <a:pt x="161346" y="47722"/>
                  </a:lnTo>
                  <a:lnTo>
                    <a:pt x="159230" y="57247"/>
                  </a:lnTo>
                  <a:lnTo>
                    <a:pt x="161346" y="57247"/>
                  </a:lnTo>
                  <a:lnTo>
                    <a:pt x="156801" y="77700"/>
                  </a:lnTo>
                  <a:lnTo>
                    <a:pt x="145439" y="89062"/>
                  </a:lnTo>
                  <a:lnTo>
                    <a:pt x="113624" y="77700"/>
                  </a:lnTo>
                  <a:lnTo>
                    <a:pt x="109079" y="104970"/>
                  </a:lnTo>
                  <a:lnTo>
                    <a:pt x="93172" y="104970"/>
                  </a:lnTo>
                  <a:lnTo>
                    <a:pt x="81809" y="93607"/>
                  </a:lnTo>
                  <a:lnTo>
                    <a:pt x="65902" y="111787"/>
                  </a:lnTo>
                  <a:lnTo>
                    <a:pt x="43177" y="116332"/>
                  </a:lnTo>
                  <a:lnTo>
                    <a:pt x="27270" y="104970"/>
                  </a:lnTo>
                  <a:lnTo>
                    <a:pt x="15908" y="77700"/>
                  </a:lnTo>
                  <a:lnTo>
                    <a:pt x="0" y="89062"/>
                  </a:lnTo>
                  <a:lnTo>
                    <a:pt x="0" y="79537"/>
                  </a:lnTo>
                  <a:lnTo>
                    <a:pt x="0" y="61792"/>
                  </a:lnTo>
                  <a:lnTo>
                    <a:pt x="0" y="52267"/>
                  </a:lnTo>
                  <a:lnTo>
                    <a:pt x="27270" y="24998"/>
                  </a:lnTo>
                  <a:lnTo>
                    <a:pt x="27270" y="18615"/>
                  </a:lnTo>
                  <a:lnTo>
                    <a:pt x="27270" y="9090"/>
                  </a:lnTo>
                  <a:lnTo>
                    <a:pt x="43177" y="15908"/>
                  </a:lnTo>
                  <a:lnTo>
                    <a:pt x="54540" y="9090"/>
                  </a:lnTo>
                  <a:lnTo>
                    <a:pt x="81809" y="9090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7" name="Freeform 395">
              <a:extLst>
                <a:ext uri="{FF2B5EF4-FFF2-40B4-BE49-F238E27FC236}">
                  <a16:creationId xmlns:a16="http://schemas.microsoft.com/office/drawing/2014/main" id="{1F87D539-34C9-E9CB-321E-3DC4965A44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9536" y="1949089"/>
              <a:ext cx="149256" cy="116247"/>
            </a:xfrm>
            <a:custGeom>
              <a:avLst/>
              <a:gdLst>
                <a:gd name="connsiteX0" fmla="*/ 43177 w 204522"/>
                <a:gd name="connsiteY0" fmla="*/ 0 h 159290"/>
                <a:gd name="connsiteX1" fmla="*/ 102261 w 204522"/>
                <a:gd name="connsiteY1" fmla="*/ 4545 h 159290"/>
                <a:gd name="connsiteX2" fmla="*/ 140893 w 204522"/>
                <a:gd name="connsiteY2" fmla="*/ 0 h 159290"/>
                <a:gd name="connsiteX3" fmla="*/ 145438 w 204522"/>
                <a:gd name="connsiteY3" fmla="*/ 15907 h 159290"/>
                <a:gd name="connsiteX4" fmla="*/ 161345 w 204522"/>
                <a:gd name="connsiteY4" fmla="*/ 15907 h 159290"/>
                <a:gd name="connsiteX5" fmla="*/ 199977 w 204522"/>
                <a:gd name="connsiteY5" fmla="*/ 47722 h 159290"/>
                <a:gd name="connsiteX6" fmla="*/ 204522 w 204522"/>
                <a:gd name="connsiteY6" fmla="*/ 74992 h 159290"/>
                <a:gd name="connsiteX7" fmla="*/ 203805 w 204522"/>
                <a:gd name="connsiteY7" fmla="*/ 75452 h 159290"/>
                <a:gd name="connsiteX8" fmla="*/ 204522 w 204522"/>
                <a:gd name="connsiteY8" fmla="*/ 79754 h 159290"/>
                <a:gd name="connsiteX9" fmla="*/ 172708 w 204522"/>
                <a:gd name="connsiteY9" fmla="*/ 100206 h 159290"/>
                <a:gd name="connsiteX10" fmla="*/ 161345 w 204522"/>
                <a:gd name="connsiteY10" fmla="*/ 138838 h 159290"/>
                <a:gd name="connsiteX11" fmla="*/ 122713 w 204522"/>
                <a:gd name="connsiteY11" fmla="*/ 159290 h 159290"/>
                <a:gd name="connsiteX12" fmla="*/ 86354 w 204522"/>
                <a:gd name="connsiteY12" fmla="*/ 159290 h 159290"/>
                <a:gd name="connsiteX13" fmla="*/ 81809 w 204522"/>
                <a:gd name="connsiteY13" fmla="*/ 143383 h 159290"/>
                <a:gd name="connsiteX14" fmla="*/ 59084 w 204522"/>
                <a:gd name="connsiteY14" fmla="*/ 134293 h 159290"/>
                <a:gd name="connsiteX15" fmla="*/ 59084 w 204522"/>
                <a:gd name="connsiteY15" fmla="*/ 129531 h 159290"/>
                <a:gd name="connsiteX16" fmla="*/ 59084 w 204522"/>
                <a:gd name="connsiteY16" fmla="*/ 116113 h 159290"/>
                <a:gd name="connsiteX17" fmla="*/ 59084 w 204522"/>
                <a:gd name="connsiteY17" fmla="*/ 111351 h 159290"/>
                <a:gd name="connsiteX18" fmla="*/ 59084 w 204522"/>
                <a:gd name="connsiteY18" fmla="*/ 100206 h 159290"/>
                <a:gd name="connsiteX19" fmla="*/ 43177 w 204522"/>
                <a:gd name="connsiteY19" fmla="*/ 91116 h 159290"/>
                <a:gd name="connsiteX20" fmla="*/ 4545 w 204522"/>
                <a:gd name="connsiteY20" fmla="*/ 79754 h 159290"/>
                <a:gd name="connsiteX21" fmla="*/ 0 w 204522"/>
                <a:gd name="connsiteY21" fmla="*/ 25214 h 159290"/>
                <a:gd name="connsiteX22" fmla="*/ 382 w 204522"/>
                <a:gd name="connsiteY22" fmla="*/ 25034 h 159290"/>
                <a:gd name="connsiteX23" fmla="*/ 0 w 204522"/>
                <a:gd name="connsiteY23" fmla="*/ 20452 h 159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04522" h="159290">
                  <a:moveTo>
                    <a:pt x="43177" y="0"/>
                  </a:moveTo>
                  <a:lnTo>
                    <a:pt x="102261" y="4545"/>
                  </a:lnTo>
                  <a:lnTo>
                    <a:pt x="140893" y="0"/>
                  </a:lnTo>
                  <a:lnTo>
                    <a:pt x="145438" y="15907"/>
                  </a:lnTo>
                  <a:lnTo>
                    <a:pt x="161345" y="15907"/>
                  </a:lnTo>
                  <a:lnTo>
                    <a:pt x="199977" y="47722"/>
                  </a:lnTo>
                  <a:lnTo>
                    <a:pt x="204522" y="74992"/>
                  </a:lnTo>
                  <a:lnTo>
                    <a:pt x="203805" y="75452"/>
                  </a:lnTo>
                  <a:lnTo>
                    <a:pt x="204522" y="79754"/>
                  </a:lnTo>
                  <a:lnTo>
                    <a:pt x="172708" y="100206"/>
                  </a:lnTo>
                  <a:lnTo>
                    <a:pt x="161345" y="138838"/>
                  </a:lnTo>
                  <a:lnTo>
                    <a:pt x="122713" y="159290"/>
                  </a:lnTo>
                  <a:lnTo>
                    <a:pt x="86354" y="159290"/>
                  </a:lnTo>
                  <a:lnTo>
                    <a:pt x="81809" y="143383"/>
                  </a:lnTo>
                  <a:lnTo>
                    <a:pt x="59084" y="134293"/>
                  </a:lnTo>
                  <a:lnTo>
                    <a:pt x="59084" y="129531"/>
                  </a:lnTo>
                  <a:lnTo>
                    <a:pt x="59084" y="116113"/>
                  </a:lnTo>
                  <a:lnTo>
                    <a:pt x="59084" y="111351"/>
                  </a:lnTo>
                  <a:lnTo>
                    <a:pt x="59084" y="100206"/>
                  </a:lnTo>
                  <a:lnTo>
                    <a:pt x="43177" y="91116"/>
                  </a:lnTo>
                  <a:lnTo>
                    <a:pt x="4545" y="79754"/>
                  </a:lnTo>
                  <a:lnTo>
                    <a:pt x="0" y="25214"/>
                  </a:lnTo>
                  <a:lnTo>
                    <a:pt x="382" y="25034"/>
                  </a:lnTo>
                  <a:lnTo>
                    <a:pt x="0" y="20452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8" name="Freeform 391">
              <a:extLst>
                <a:ext uri="{FF2B5EF4-FFF2-40B4-BE49-F238E27FC236}">
                  <a16:creationId xmlns:a16="http://schemas.microsoft.com/office/drawing/2014/main" id="{EE1D5CAF-1A7A-9EE6-6BED-B0F0CEA218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0188" y="2710450"/>
              <a:ext cx="555563" cy="557619"/>
            </a:xfrm>
            <a:custGeom>
              <a:avLst/>
              <a:gdLst>
                <a:gd name="connsiteX0" fmla="*/ 547664 w 761276"/>
                <a:gd name="connsiteY0" fmla="*/ 0 h 764093"/>
                <a:gd name="connsiteX1" fmla="*/ 590841 w 761276"/>
                <a:gd name="connsiteY1" fmla="*/ 0 h 764093"/>
                <a:gd name="connsiteX2" fmla="*/ 599931 w 761276"/>
                <a:gd name="connsiteY2" fmla="*/ 9090 h 764093"/>
                <a:gd name="connsiteX3" fmla="*/ 627201 w 761276"/>
                <a:gd name="connsiteY3" fmla="*/ 9090 h 764093"/>
                <a:gd name="connsiteX4" fmla="*/ 624819 w 761276"/>
                <a:gd name="connsiteY4" fmla="*/ 20997 h 764093"/>
                <a:gd name="connsiteX5" fmla="*/ 627201 w 761276"/>
                <a:gd name="connsiteY5" fmla="*/ 20997 h 764093"/>
                <a:gd name="connsiteX6" fmla="*/ 623477 w 761276"/>
                <a:gd name="connsiteY6" fmla="*/ 39616 h 764093"/>
                <a:gd name="connsiteX7" fmla="*/ 627201 w 761276"/>
                <a:gd name="connsiteY7" fmla="*/ 74991 h 764093"/>
                <a:gd name="connsiteX8" fmla="*/ 626319 w 761276"/>
                <a:gd name="connsiteY8" fmla="*/ 78519 h 764093"/>
                <a:gd name="connsiteX9" fmla="*/ 627201 w 761276"/>
                <a:gd name="connsiteY9" fmla="*/ 86898 h 764093"/>
                <a:gd name="connsiteX10" fmla="*/ 618111 w 761276"/>
                <a:gd name="connsiteY10" fmla="*/ 123258 h 764093"/>
                <a:gd name="connsiteX11" fmla="*/ 596838 w 761276"/>
                <a:gd name="connsiteY11" fmla="*/ 148785 h 764093"/>
                <a:gd name="connsiteX12" fmla="*/ 599931 w 761276"/>
                <a:gd name="connsiteY12" fmla="*/ 170435 h 764093"/>
                <a:gd name="connsiteX13" fmla="*/ 627201 w 761276"/>
                <a:gd name="connsiteY13" fmla="*/ 197705 h 764093"/>
                <a:gd name="connsiteX14" fmla="*/ 627201 w 761276"/>
                <a:gd name="connsiteY14" fmla="*/ 209067 h 764093"/>
                <a:gd name="connsiteX15" fmla="*/ 654470 w 761276"/>
                <a:gd name="connsiteY15" fmla="*/ 224974 h 764093"/>
                <a:gd name="connsiteX16" fmla="*/ 665833 w 761276"/>
                <a:gd name="connsiteY16" fmla="*/ 299966 h 764093"/>
                <a:gd name="connsiteX17" fmla="*/ 681740 w 761276"/>
                <a:gd name="connsiteY17" fmla="*/ 338597 h 764093"/>
                <a:gd name="connsiteX18" fmla="*/ 681740 w 761276"/>
                <a:gd name="connsiteY18" fmla="*/ 350504 h 764093"/>
                <a:gd name="connsiteX19" fmla="*/ 681740 w 761276"/>
                <a:gd name="connsiteY19" fmla="*/ 359050 h 764093"/>
                <a:gd name="connsiteX20" fmla="*/ 681740 w 761276"/>
                <a:gd name="connsiteY20" fmla="*/ 370957 h 764093"/>
                <a:gd name="connsiteX21" fmla="*/ 677195 w 761276"/>
                <a:gd name="connsiteY21" fmla="*/ 402771 h 764093"/>
                <a:gd name="connsiteX22" fmla="*/ 677195 w 761276"/>
                <a:gd name="connsiteY22" fmla="*/ 406771 h 764093"/>
                <a:gd name="connsiteX23" fmla="*/ 677195 w 761276"/>
                <a:gd name="connsiteY23" fmla="*/ 418678 h 764093"/>
                <a:gd name="connsiteX24" fmla="*/ 672001 w 761276"/>
                <a:gd name="connsiteY24" fmla="*/ 435991 h 764093"/>
                <a:gd name="connsiteX25" fmla="*/ 677195 w 761276"/>
                <a:gd name="connsiteY25" fmla="*/ 456766 h 764093"/>
                <a:gd name="connsiteX26" fmla="*/ 674753 w 761276"/>
                <a:gd name="connsiteY26" fmla="*/ 458903 h 764093"/>
                <a:gd name="connsiteX27" fmla="*/ 677195 w 761276"/>
                <a:gd name="connsiteY27" fmla="*/ 468673 h 764093"/>
                <a:gd name="connsiteX28" fmla="*/ 664249 w 761276"/>
                <a:gd name="connsiteY28" fmla="*/ 480001 h 764093"/>
                <a:gd name="connsiteX29" fmla="*/ 681740 w 761276"/>
                <a:gd name="connsiteY29" fmla="*/ 504488 h 764093"/>
                <a:gd name="connsiteX30" fmla="*/ 686285 w 761276"/>
                <a:gd name="connsiteY30" fmla="*/ 520395 h 764093"/>
                <a:gd name="connsiteX31" fmla="*/ 697647 w 761276"/>
                <a:gd name="connsiteY31" fmla="*/ 543119 h 764093"/>
                <a:gd name="connsiteX32" fmla="*/ 713554 w 761276"/>
                <a:gd name="connsiteY32" fmla="*/ 536302 h 764093"/>
                <a:gd name="connsiteX33" fmla="*/ 745369 w 761276"/>
                <a:gd name="connsiteY33" fmla="*/ 552209 h 764093"/>
                <a:gd name="connsiteX34" fmla="*/ 761276 w 761276"/>
                <a:gd name="connsiteY34" fmla="*/ 579479 h 764093"/>
                <a:gd name="connsiteX35" fmla="*/ 756107 w 761276"/>
                <a:gd name="connsiteY35" fmla="*/ 582525 h 764093"/>
                <a:gd name="connsiteX36" fmla="*/ 761276 w 761276"/>
                <a:gd name="connsiteY36" fmla="*/ 591386 h 764093"/>
                <a:gd name="connsiteX37" fmla="*/ 634018 w 761276"/>
                <a:gd name="connsiteY37" fmla="*/ 666377 h 764093"/>
                <a:gd name="connsiteX38" fmla="*/ 531757 w 761276"/>
                <a:gd name="connsiteY38" fmla="*/ 748186 h 764093"/>
                <a:gd name="connsiteX39" fmla="*/ 477218 w 761276"/>
                <a:gd name="connsiteY39" fmla="*/ 759548 h 764093"/>
                <a:gd name="connsiteX40" fmla="*/ 434041 w 761276"/>
                <a:gd name="connsiteY40" fmla="*/ 764093 h 764093"/>
                <a:gd name="connsiteX41" fmla="*/ 434041 w 761276"/>
                <a:gd name="connsiteY41" fmla="*/ 752186 h 764093"/>
                <a:gd name="connsiteX42" fmla="*/ 434041 w 761276"/>
                <a:gd name="connsiteY42" fmla="*/ 741369 h 764093"/>
                <a:gd name="connsiteX43" fmla="*/ 418134 w 761276"/>
                <a:gd name="connsiteY43" fmla="*/ 736824 h 764093"/>
                <a:gd name="connsiteX44" fmla="*/ 397682 w 761276"/>
                <a:gd name="connsiteY44" fmla="*/ 720916 h 764093"/>
                <a:gd name="connsiteX45" fmla="*/ 386319 w 761276"/>
                <a:gd name="connsiteY45" fmla="*/ 705009 h 764093"/>
                <a:gd name="connsiteX46" fmla="*/ 261334 w 761276"/>
                <a:gd name="connsiteY46" fmla="*/ 618655 h 764093"/>
                <a:gd name="connsiteX47" fmla="*/ 138621 w 761276"/>
                <a:gd name="connsiteY47" fmla="*/ 532302 h 764093"/>
                <a:gd name="connsiteX48" fmla="*/ 0 w 761276"/>
                <a:gd name="connsiteY48" fmla="*/ 430041 h 764093"/>
                <a:gd name="connsiteX49" fmla="*/ 0 w 761276"/>
                <a:gd name="connsiteY49" fmla="*/ 425496 h 764093"/>
                <a:gd name="connsiteX50" fmla="*/ 0 w 761276"/>
                <a:gd name="connsiteY50" fmla="*/ 418678 h 764093"/>
                <a:gd name="connsiteX51" fmla="*/ 0 w 761276"/>
                <a:gd name="connsiteY51" fmla="*/ 418134 h 764093"/>
                <a:gd name="connsiteX52" fmla="*/ 0 w 761276"/>
                <a:gd name="connsiteY52" fmla="*/ 413589 h 764093"/>
                <a:gd name="connsiteX53" fmla="*/ 0 w 761276"/>
                <a:gd name="connsiteY53" fmla="*/ 406771 h 764093"/>
                <a:gd name="connsiteX54" fmla="*/ 0 w 761276"/>
                <a:gd name="connsiteY54" fmla="*/ 370957 h 764093"/>
                <a:gd name="connsiteX55" fmla="*/ 0 w 761276"/>
                <a:gd name="connsiteY55" fmla="*/ 359050 h 764093"/>
                <a:gd name="connsiteX56" fmla="*/ 59084 w 761276"/>
                <a:gd name="connsiteY56" fmla="*/ 331780 h 764093"/>
                <a:gd name="connsiteX57" fmla="*/ 95444 w 761276"/>
                <a:gd name="connsiteY57" fmla="*/ 322690 h 764093"/>
                <a:gd name="connsiteX58" fmla="*/ 127258 w 761276"/>
                <a:gd name="connsiteY58" fmla="*/ 315873 h 764093"/>
                <a:gd name="connsiteX59" fmla="*/ 138621 w 761276"/>
                <a:gd name="connsiteY59" fmla="*/ 288603 h 764093"/>
                <a:gd name="connsiteX60" fmla="*/ 181797 w 761276"/>
                <a:gd name="connsiteY60" fmla="*/ 272696 h 764093"/>
                <a:gd name="connsiteX61" fmla="*/ 181797 w 761276"/>
                <a:gd name="connsiteY61" fmla="*/ 257333 h 764093"/>
                <a:gd name="connsiteX62" fmla="*/ 181797 w 761276"/>
                <a:gd name="connsiteY62" fmla="*/ 245426 h 764093"/>
                <a:gd name="connsiteX63" fmla="*/ 209067 w 761276"/>
                <a:gd name="connsiteY63" fmla="*/ 240881 h 764093"/>
                <a:gd name="connsiteX64" fmla="*/ 224974 w 761276"/>
                <a:gd name="connsiteY64" fmla="*/ 224974 h 764093"/>
                <a:gd name="connsiteX65" fmla="*/ 272696 w 761276"/>
                <a:gd name="connsiteY65" fmla="*/ 220429 h 764093"/>
                <a:gd name="connsiteX66" fmla="*/ 276324 w 761276"/>
                <a:gd name="connsiteY66" fmla="*/ 208336 h 764093"/>
                <a:gd name="connsiteX67" fmla="*/ 268151 w 761276"/>
                <a:gd name="connsiteY67" fmla="*/ 205067 h 764093"/>
                <a:gd name="connsiteX68" fmla="*/ 256789 w 761276"/>
                <a:gd name="connsiteY68" fmla="*/ 155072 h 764093"/>
                <a:gd name="connsiteX69" fmla="*/ 252244 w 761276"/>
                <a:gd name="connsiteY69" fmla="*/ 130075 h 764093"/>
                <a:gd name="connsiteX70" fmla="*/ 240882 w 761276"/>
                <a:gd name="connsiteY70" fmla="*/ 102806 h 764093"/>
                <a:gd name="connsiteX71" fmla="*/ 244537 w 761276"/>
                <a:gd name="connsiteY71" fmla="*/ 99672 h 764093"/>
                <a:gd name="connsiteX72" fmla="*/ 240882 w 761276"/>
                <a:gd name="connsiteY72" fmla="*/ 90899 h 764093"/>
                <a:gd name="connsiteX73" fmla="*/ 272696 w 761276"/>
                <a:gd name="connsiteY73" fmla="*/ 63629 h 764093"/>
                <a:gd name="connsiteX74" fmla="*/ 315873 w 761276"/>
                <a:gd name="connsiteY74" fmla="*/ 59084 h 764093"/>
                <a:gd name="connsiteX75" fmla="*/ 338598 w 761276"/>
                <a:gd name="connsiteY75" fmla="*/ 36360 h 764093"/>
                <a:gd name="connsiteX76" fmla="*/ 374957 w 761276"/>
                <a:gd name="connsiteY76" fmla="*/ 24997 h 764093"/>
                <a:gd name="connsiteX77" fmla="*/ 434041 w 761276"/>
                <a:gd name="connsiteY77" fmla="*/ 15907 h 764093"/>
                <a:gd name="connsiteX78" fmla="*/ 497670 w 761276"/>
                <a:gd name="connsiteY78" fmla="*/ 9090 h 764093"/>
                <a:gd name="connsiteX79" fmla="*/ 515850 w 761276"/>
                <a:gd name="connsiteY79" fmla="*/ 20452 h 764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761276" h="764093">
                  <a:moveTo>
                    <a:pt x="547664" y="0"/>
                  </a:moveTo>
                  <a:lnTo>
                    <a:pt x="590841" y="0"/>
                  </a:lnTo>
                  <a:lnTo>
                    <a:pt x="599931" y="9090"/>
                  </a:lnTo>
                  <a:lnTo>
                    <a:pt x="627201" y="9090"/>
                  </a:lnTo>
                  <a:lnTo>
                    <a:pt x="624819" y="20997"/>
                  </a:lnTo>
                  <a:lnTo>
                    <a:pt x="627201" y="20997"/>
                  </a:lnTo>
                  <a:lnTo>
                    <a:pt x="623477" y="39616"/>
                  </a:lnTo>
                  <a:lnTo>
                    <a:pt x="627201" y="74991"/>
                  </a:lnTo>
                  <a:lnTo>
                    <a:pt x="626319" y="78519"/>
                  </a:lnTo>
                  <a:lnTo>
                    <a:pt x="627201" y="86898"/>
                  </a:lnTo>
                  <a:lnTo>
                    <a:pt x="618111" y="123258"/>
                  </a:lnTo>
                  <a:lnTo>
                    <a:pt x="596838" y="148785"/>
                  </a:lnTo>
                  <a:lnTo>
                    <a:pt x="599931" y="170435"/>
                  </a:lnTo>
                  <a:lnTo>
                    <a:pt x="627201" y="197705"/>
                  </a:lnTo>
                  <a:lnTo>
                    <a:pt x="627201" y="209067"/>
                  </a:lnTo>
                  <a:lnTo>
                    <a:pt x="654470" y="224974"/>
                  </a:lnTo>
                  <a:lnTo>
                    <a:pt x="665833" y="299966"/>
                  </a:lnTo>
                  <a:lnTo>
                    <a:pt x="681740" y="338597"/>
                  </a:lnTo>
                  <a:lnTo>
                    <a:pt x="681740" y="350504"/>
                  </a:lnTo>
                  <a:lnTo>
                    <a:pt x="681740" y="359050"/>
                  </a:lnTo>
                  <a:lnTo>
                    <a:pt x="681740" y="370957"/>
                  </a:lnTo>
                  <a:lnTo>
                    <a:pt x="677195" y="402771"/>
                  </a:lnTo>
                  <a:lnTo>
                    <a:pt x="677195" y="406771"/>
                  </a:lnTo>
                  <a:lnTo>
                    <a:pt x="677195" y="418678"/>
                  </a:lnTo>
                  <a:lnTo>
                    <a:pt x="672001" y="435991"/>
                  </a:lnTo>
                  <a:lnTo>
                    <a:pt x="677195" y="456766"/>
                  </a:lnTo>
                  <a:lnTo>
                    <a:pt x="674753" y="458903"/>
                  </a:lnTo>
                  <a:lnTo>
                    <a:pt x="677195" y="468673"/>
                  </a:lnTo>
                  <a:lnTo>
                    <a:pt x="664249" y="480001"/>
                  </a:lnTo>
                  <a:lnTo>
                    <a:pt x="681740" y="504488"/>
                  </a:lnTo>
                  <a:lnTo>
                    <a:pt x="686285" y="520395"/>
                  </a:lnTo>
                  <a:lnTo>
                    <a:pt x="697647" y="543119"/>
                  </a:lnTo>
                  <a:lnTo>
                    <a:pt x="713554" y="536302"/>
                  </a:lnTo>
                  <a:lnTo>
                    <a:pt x="745369" y="552209"/>
                  </a:lnTo>
                  <a:lnTo>
                    <a:pt x="761276" y="579479"/>
                  </a:lnTo>
                  <a:lnTo>
                    <a:pt x="756107" y="582525"/>
                  </a:lnTo>
                  <a:lnTo>
                    <a:pt x="761276" y="591386"/>
                  </a:lnTo>
                  <a:lnTo>
                    <a:pt x="634018" y="666377"/>
                  </a:lnTo>
                  <a:lnTo>
                    <a:pt x="531757" y="748186"/>
                  </a:lnTo>
                  <a:lnTo>
                    <a:pt x="477218" y="759548"/>
                  </a:lnTo>
                  <a:lnTo>
                    <a:pt x="434041" y="764093"/>
                  </a:lnTo>
                  <a:lnTo>
                    <a:pt x="434041" y="752186"/>
                  </a:lnTo>
                  <a:lnTo>
                    <a:pt x="434041" y="741369"/>
                  </a:lnTo>
                  <a:lnTo>
                    <a:pt x="418134" y="736824"/>
                  </a:lnTo>
                  <a:lnTo>
                    <a:pt x="397682" y="720916"/>
                  </a:lnTo>
                  <a:lnTo>
                    <a:pt x="386319" y="705009"/>
                  </a:lnTo>
                  <a:lnTo>
                    <a:pt x="261334" y="618655"/>
                  </a:lnTo>
                  <a:lnTo>
                    <a:pt x="138621" y="532302"/>
                  </a:lnTo>
                  <a:lnTo>
                    <a:pt x="0" y="430041"/>
                  </a:lnTo>
                  <a:lnTo>
                    <a:pt x="0" y="425496"/>
                  </a:lnTo>
                  <a:lnTo>
                    <a:pt x="0" y="418678"/>
                  </a:lnTo>
                  <a:lnTo>
                    <a:pt x="0" y="418134"/>
                  </a:lnTo>
                  <a:lnTo>
                    <a:pt x="0" y="413589"/>
                  </a:lnTo>
                  <a:lnTo>
                    <a:pt x="0" y="406771"/>
                  </a:lnTo>
                  <a:lnTo>
                    <a:pt x="0" y="370957"/>
                  </a:lnTo>
                  <a:lnTo>
                    <a:pt x="0" y="359050"/>
                  </a:lnTo>
                  <a:lnTo>
                    <a:pt x="59084" y="331780"/>
                  </a:lnTo>
                  <a:lnTo>
                    <a:pt x="95444" y="322690"/>
                  </a:lnTo>
                  <a:lnTo>
                    <a:pt x="127258" y="315873"/>
                  </a:lnTo>
                  <a:lnTo>
                    <a:pt x="138621" y="288603"/>
                  </a:lnTo>
                  <a:lnTo>
                    <a:pt x="181797" y="272696"/>
                  </a:lnTo>
                  <a:lnTo>
                    <a:pt x="181797" y="257333"/>
                  </a:lnTo>
                  <a:lnTo>
                    <a:pt x="181797" y="245426"/>
                  </a:lnTo>
                  <a:lnTo>
                    <a:pt x="209067" y="240881"/>
                  </a:lnTo>
                  <a:lnTo>
                    <a:pt x="224974" y="224974"/>
                  </a:lnTo>
                  <a:lnTo>
                    <a:pt x="272696" y="220429"/>
                  </a:lnTo>
                  <a:lnTo>
                    <a:pt x="276324" y="208336"/>
                  </a:lnTo>
                  <a:lnTo>
                    <a:pt x="268151" y="205067"/>
                  </a:lnTo>
                  <a:lnTo>
                    <a:pt x="256789" y="155072"/>
                  </a:lnTo>
                  <a:lnTo>
                    <a:pt x="252244" y="130075"/>
                  </a:lnTo>
                  <a:lnTo>
                    <a:pt x="240882" y="102806"/>
                  </a:lnTo>
                  <a:lnTo>
                    <a:pt x="244537" y="99672"/>
                  </a:lnTo>
                  <a:lnTo>
                    <a:pt x="240882" y="90899"/>
                  </a:lnTo>
                  <a:lnTo>
                    <a:pt x="272696" y="63629"/>
                  </a:lnTo>
                  <a:lnTo>
                    <a:pt x="315873" y="59084"/>
                  </a:lnTo>
                  <a:lnTo>
                    <a:pt x="338598" y="36360"/>
                  </a:lnTo>
                  <a:lnTo>
                    <a:pt x="374957" y="24997"/>
                  </a:lnTo>
                  <a:lnTo>
                    <a:pt x="434041" y="15907"/>
                  </a:lnTo>
                  <a:lnTo>
                    <a:pt x="497670" y="9090"/>
                  </a:lnTo>
                  <a:lnTo>
                    <a:pt x="515850" y="20452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9" name="Freeform 389">
              <a:extLst>
                <a:ext uri="{FF2B5EF4-FFF2-40B4-BE49-F238E27FC236}">
                  <a16:creationId xmlns:a16="http://schemas.microsoft.com/office/drawing/2014/main" id="{73D7C3FF-EF7D-B6CB-496C-4720850F50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7467" y="3506480"/>
              <a:ext cx="86395" cy="89554"/>
            </a:xfrm>
            <a:custGeom>
              <a:avLst/>
              <a:gdLst>
                <a:gd name="connsiteX0" fmla="*/ 47722 w 118385"/>
                <a:gd name="connsiteY0" fmla="*/ 0 h 122713"/>
                <a:gd name="connsiteX1" fmla="*/ 52484 w 118385"/>
                <a:gd name="connsiteY1" fmla="*/ 0 h 122713"/>
                <a:gd name="connsiteX2" fmla="*/ 74991 w 118385"/>
                <a:gd name="connsiteY2" fmla="*/ 0 h 122713"/>
                <a:gd name="connsiteX3" fmla="*/ 79753 w 118385"/>
                <a:gd name="connsiteY3" fmla="*/ 0 h 122713"/>
                <a:gd name="connsiteX4" fmla="*/ 91116 w 118385"/>
                <a:gd name="connsiteY4" fmla="*/ 15907 h 122713"/>
                <a:gd name="connsiteX5" fmla="*/ 102478 w 118385"/>
                <a:gd name="connsiteY5" fmla="*/ 31815 h 122713"/>
                <a:gd name="connsiteX6" fmla="*/ 95661 w 118385"/>
                <a:gd name="connsiteY6" fmla="*/ 43177 h 122713"/>
                <a:gd name="connsiteX7" fmla="*/ 107023 w 118385"/>
                <a:gd name="connsiteY7" fmla="*/ 54539 h 122713"/>
                <a:gd name="connsiteX8" fmla="*/ 107023 w 118385"/>
                <a:gd name="connsiteY8" fmla="*/ 63629 h 122713"/>
                <a:gd name="connsiteX9" fmla="*/ 113623 w 118385"/>
                <a:gd name="connsiteY9" fmla="*/ 63629 h 122713"/>
                <a:gd name="connsiteX10" fmla="*/ 118385 w 118385"/>
                <a:gd name="connsiteY10" fmla="*/ 63629 h 122713"/>
                <a:gd name="connsiteX11" fmla="*/ 95661 w 118385"/>
                <a:gd name="connsiteY11" fmla="*/ 81809 h 122713"/>
                <a:gd name="connsiteX12" fmla="*/ 79753 w 118385"/>
                <a:gd name="connsiteY12" fmla="*/ 102261 h 122713"/>
                <a:gd name="connsiteX13" fmla="*/ 79753 w 118385"/>
                <a:gd name="connsiteY13" fmla="*/ 113623 h 122713"/>
                <a:gd name="connsiteX14" fmla="*/ 70664 w 118385"/>
                <a:gd name="connsiteY14" fmla="*/ 122713 h 122713"/>
                <a:gd name="connsiteX15" fmla="*/ 65902 w 118385"/>
                <a:gd name="connsiteY15" fmla="*/ 122713 h 122713"/>
                <a:gd name="connsiteX16" fmla="*/ 59301 w 118385"/>
                <a:gd name="connsiteY16" fmla="*/ 122713 h 122713"/>
                <a:gd name="connsiteX17" fmla="*/ 54539 w 118385"/>
                <a:gd name="connsiteY17" fmla="*/ 122713 h 122713"/>
                <a:gd name="connsiteX18" fmla="*/ 27270 w 118385"/>
                <a:gd name="connsiteY18" fmla="*/ 106806 h 122713"/>
                <a:gd name="connsiteX19" fmla="*/ 11363 w 118385"/>
                <a:gd name="connsiteY19" fmla="*/ 86354 h 122713"/>
                <a:gd name="connsiteX20" fmla="*/ 6818 w 118385"/>
                <a:gd name="connsiteY20" fmla="*/ 74992 h 122713"/>
                <a:gd name="connsiteX21" fmla="*/ 0 w 118385"/>
                <a:gd name="connsiteY21" fmla="*/ 43177 h 122713"/>
                <a:gd name="connsiteX22" fmla="*/ 15907 w 118385"/>
                <a:gd name="connsiteY22" fmla="*/ 31815 h 122713"/>
                <a:gd name="connsiteX23" fmla="*/ 22725 w 118385"/>
                <a:gd name="connsiteY23" fmla="*/ 20452 h 122713"/>
                <a:gd name="connsiteX24" fmla="*/ 27270 w 118385"/>
                <a:gd name="connsiteY24" fmla="*/ 11363 h 122713"/>
                <a:gd name="connsiteX25" fmla="*/ 32032 w 118385"/>
                <a:gd name="connsiteY25" fmla="*/ 11363 h 122713"/>
                <a:gd name="connsiteX26" fmla="*/ 38632 w 118385"/>
                <a:gd name="connsiteY26" fmla="*/ 11363 h 122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18385" h="122713">
                  <a:moveTo>
                    <a:pt x="47722" y="0"/>
                  </a:moveTo>
                  <a:lnTo>
                    <a:pt x="52484" y="0"/>
                  </a:lnTo>
                  <a:lnTo>
                    <a:pt x="74991" y="0"/>
                  </a:lnTo>
                  <a:lnTo>
                    <a:pt x="79753" y="0"/>
                  </a:lnTo>
                  <a:lnTo>
                    <a:pt x="91116" y="15907"/>
                  </a:lnTo>
                  <a:lnTo>
                    <a:pt x="102478" y="31815"/>
                  </a:lnTo>
                  <a:lnTo>
                    <a:pt x="95661" y="43177"/>
                  </a:lnTo>
                  <a:lnTo>
                    <a:pt x="107023" y="54539"/>
                  </a:lnTo>
                  <a:lnTo>
                    <a:pt x="107023" y="63629"/>
                  </a:lnTo>
                  <a:lnTo>
                    <a:pt x="113623" y="63629"/>
                  </a:lnTo>
                  <a:lnTo>
                    <a:pt x="118385" y="63629"/>
                  </a:lnTo>
                  <a:lnTo>
                    <a:pt x="95661" y="81809"/>
                  </a:lnTo>
                  <a:lnTo>
                    <a:pt x="79753" y="102261"/>
                  </a:lnTo>
                  <a:lnTo>
                    <a:pt x="79753" y="113623"/>
                  </a:lnTo>
                  <a:lnTo>
                    <a:pt x="70664" y="122713"/>
                  </a:lnTo>
                  <a:lnTo>
                    <a:pt x="65902" y="122713"/>
                  </a:lnTo>
                  <a:lnTo>
                    <a:pt x="59301" y="122713"/>
                  </a:lnTo>
                  <a:lnTo>
                    <a:pt x="54539" y="122713"/>
                  </a:lnTo>
                  <a:lnTo>
                    <a:pt x="27270" y="106806"/>
                  </a:lnTo>
                  <a:lnTo>
                    <a:pt x="11363" y="86354"/>
                  </a:lnTo>
                  <a:lnTo>
                    <a:pt x="6818" y="74992"/>
                  </a:lnTo>
                  <a:lnTo>
                    <a:pt x="0" y="43177"/>
                  </a:lnTo>
                  <a:lnTo>
                    <a:pt x="15907" y="31815"/>
                  </a:lnTo>
                  <a:lnTo>
                    <a:pt x="22725" y="20452"/>
                  </a:lnTo>
                  <a:lnTo>
                    <a:pt x="27270" y="11363"/>
                  </a:lnTo>
                  <a:lnTo>
                    <a:pt x="32032" y="11363"/>
                  </a:lnTo>
                  <a:lnTo>
                    <a:pt x="38632" y="11363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0" name="Freeform 388">
              <a:extLst>
                <a:ext uri="{FF2B5EF4-FFF2-40B4-BE49-F238E27FC236}">
                  <a16:creationId xmlns:a16="http://schemas.microsoft.com/office/drawing/2014/main" id="{C685DC64-B864-CC12-AB4A-E1B4FF2DAF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6057" y="3440144"/>
              <a:ext cx="200825" cy="147756"/>
            </a:xfrm>
            <a:custGeom>
              <a:avLst/>
              <a:gdLst>
                <a:gd name="connsiteX0" fmla="*/ 54540 w 275186"/>
                <a:gd name="connsiteY0" fmla="*/ 0 h 202467"/>
                <a:gd name="connsiteX1" fmla="*/ 70447 w 275186"/>
                <a:gd name="connsiteY1" fmla="*/ 0 h 202467"/>
                <a:gd name="connsiteX2" fmla="*/ 97716 w 275186"/>
                <a:gd name="connsiteY2" fmla="*/ 11363 h 202467"/>
                <a:gd name="connsiteX3" fmla="*/ 102261 w 275186"/>
                <a:gd name="connsiteY3" fmla="*/ 11363 h 202467"/>
                <a:gd name="connsiteX4" fmla="*/ 109079 w 275186"/>
                <a:gd name="connsiteY4" fmla="*/ 4545 h 202467"/>
                <a:gd name="connsiteX5" fmla="*/ 129531 w 275186"/>
                <a:gd name="connsiteY5" fmla="*/ 4545 h 202467"/>
                <a:gd name="connsiteX6" fmla="*/ 136348 w 275186"/>
                <a:gd name="connsiteY6" fmla="*/ 4545 h 202467"/>
                <a:gd name="connsiteX7" fmla="*/ 136348 w 275186"/>
                <a:gd name="connsiteY7" fmla="*/ 9307 h 202467"/>
                <a:gd name="connsiteX8" fmla="*/ 141110 w 275186"/>
                <a:gd name="connsiteY8" fmla="*/ 9307 h 202467"/>
                <a:gd name="connsiteX9" fmla="*/ 141110 w 275186"/>
                <a:gd name="connsiteY9" fmla="*/ 15908 h 202467"/>
                <a:gd name="connsiteX10" fmla="*/ 152256 w 275186"/>
                <a:gd name="connsiteY10" fmla="*/ 15908 h 202467"/>
                <a:gd name="connsiteX11" fmla="*/ 156801 w 275186"/>
                <a:gd name="connsiteY11" fmla="*/ 15908 h 202467"/>
                <a:gd name="connsiteX12" fmla="*/ 168163 w 275186"/>
                <a:gd name="connsiteY12" fmla="*/ 27270 h 202467"/>
                <a:gd name="connsiteX13" fmla="*/ 184070 w 275186"/>
                <a:gd name="connsiteY13" fmla="*/ 27270 h 202467"/>
                <a:gd name="connsiteX14" fmla="*/ 195433 w 275186"/>
                <a:gd name="connsiteY14" fmla="*/ 20452 h 202467"/>
                <a:gd name="connsiteX15" fmla="*/ 204523 w 275186"/>
                <a:gd name="connsiteY15" fmla="*/ 15908 h 202467"/>
                <a:gd name="connsiteX16" fmla="*/ 215885 w 275186"/>
                <a:gd name="connsiteY16" fmla="*/ 11363 h 202467"/>
                <a:gd name="connsiteX17" fmla="*/ 220430 w 275186"/>
                <a:gd name="connsiteY17" fmla="*/ 11363 h 202467"/>
                <a:gd name="connsiteX18" fmla="*/ 227247 w 275186"/>
                <a:gd name="connsiteY18" fmla="*/ 15908 h 202467"/>
                <a:gd name="connsiteX19" fmla="*/ 228113 w 275186"/>
                <a:gd name="connsiteY19" fmla="*/ 18072 h 202467"/>
                <a:gd name="connsiteX20" fmla="*/ 232009 w 275186"/>
                <a:gd name="connsiteY20" fmla="*/ 20670 h 202467"/>
                <a:gd name="connsiteX21" fmla="*/ 236554 w 275186"/>
                <a:gd name="connsiteY21" fmla="*/ 32032 h 202467"/>
                <a:gd name="connsiteX22" fmla="*/ 252462 w 275186"/>
                <a:gd name="connsiteY22" fmla="*/ 52484 h 202467"/>
                <a:gd name="connsiteX23" fmla="*/ 247917 w 275186"/>
                <a:gd name="connsiteY23" fmla="*/ 57029 h 202467"/>
                <a:gd name="connsiteX24" fmla="*/ 245277 w 275186"/>
                <a:gd name="connsiteY24" fmla="*/ 63629 h 202467"/>
                <a:gd name="connsiteX25" fmla="*/ 247700 w 275186"/>
                <a:gd name="connsiteY25" fmla="*/ 63629 h 202467"/>
                <a:gd name="connsiteX26" fmla="*/ 254517 w 275186"/>
                <a:gd name="connsiteY26" fmla="*/ 63629 h 202467"/>
                <a:gd name="connsiteX27" fmla="*/ 252476 w 275186"/>
                <a:gd name="connsiteY27" fmla="*/ 68391 h 202467"/>
                <a:gd name="connsiteX28" fmla="*/ 259279 w 275186"/>
                <a:gd name="connsiteY28" fmla="*/ 68391 h 202467"/>
                <a:gd name="connsiteX29" fmla="*/ 252908 w 275186"/>
                <a:gd name="connsiteY29" fmla="*/ 83257 h 202467"/>
                <a:gd name="connsiteX30" fmla="*/ 263607 w 275186"/>
                <a:gd name="connsiteY30" fmla="*/ 90899 h 202467"/>
                <a:gd name="connsiteX31" fmla="*/ 261702 w 275186"/>
                <a:gd name="connsiteY31" fmla="*/ 90899 h 202467"/>
                <a:gd name="connsiteX32" fmla="*/ 268369 w 275186"/>
                <a:gd name="connsiteY32" fmla="*/ 95661 h 202467"/>
                <a:gd name="connsiteX33" fmla="*/ 259279 w 275186"/>
                <a:gd name="connsiteY33" fmla="*/ 95661 h 202467"/>
                <a:gd name="connsiteX34" fmla="*/ 259279 w 275186"/>
                <a:gd name="connsiteY34" fmla="*/ 111568 h 202467"/>
                <a:gd name="connsiteX35" fmla="*/ 263824 w 275186"/>
                <a:gd name="connsiteY35" fmla="*/ 122931 h 202467"/>
                <a:gd name="connsiteX36" fmla="*/ 275186 w 275186"/>
                <a:gd name="connsiteY36" fmla="*/ 154745 h 202467"/>
                <a:gd name="connsiteX37" fmla="*/ 259279 w 275186"/>
                <a:gd name="connsiteY37" fmla="*/ 159290 h 202467"/>
                <a:gd name="connsiteX38" fmla="*/ 259279 w 275186"/>
                <a:gd name="connsiteY38" fmla="*/ 166108 h 202467"/>
                <a:gd name="connsiteX39" fmla="*/ 259279 w 275186"/>
                <a:gd name="connsiteY39" fmla="*/ 170653 h 202467"/>
                <a:gd name="connsiteX40" fmla="*/ 259279 w 275186"/>
                <a:gd name="connsiteY40" fmla="*/ 186560 h 202467"/>
                <a:gd name="connsiteX41" fmla="*/ 252462 w 275186"/>
                <a:gd name="connsiteY41" fmla="*/ 186560 h 202467"/>
                <a:gd name="connsiteX42" fmla="*/ 243372 w 275186"/>
                <a:gd name="connsiteY42" fmla="*/ 186560 h 202467"/>
                <a:gd name="connsiteX43" fmla="*/ 232009 w 275186"/>
                <a:gd name="connsiteY43" fmla="*/ 202467 h 202467"/>
                <a:gd name="connsiteX44" fmla="*/ 220647 w 275186"/>
                <a:gd name="connsiteY44" fmla="*/ 202467 h 202467"/>
                <a:gd name="connsiteX45" fmla="*/ 218266 w 275186"/>
                <a:gd name="connsiteY45" fmla="*/ 197705 h 202467"/>
                <a:gd name="connsiteX46" fmla="*/ 215885 w 275186"/>
                <a:gd name="connsiteY46" fmla="*/ 197705 h 202467"/>
                <a:gd name="connsiteX47" fmla="*/ 211340 w 275186"/>
                <a:gd name="connsiteY47" fmla="*/ 188615 h 202467"/>
                <a:gd name="connsiteX48" fmla="*/ 211340 w 275186"/>
                <a:gd name="connsiteY48" fmla="*/ 172708 h 202467"/>
                <a:gd name="connsiteX49" fmla="*/ 202756 w 275186"/>
                <a:gd name="connsiteY49" fmla="*/ 155539 h 202467"/>
                <a:gd name="connsiteX50" fmla="*/ 193377 w 275186"/>
                <a:gd name="connsiteY50" fmla="*/ 159290 h 202467"/>
                <a:gd name="connsiteX51" fmla="*/ 188832 w 275186"/>
                <a:gd name="connsiteY51" fmla="*/ 159290 h 202467"/>
                <a:gd name="connsiteX52" fmla="*/ 177470 w 275186"/>
                <a:gd name="connsiteY52" fmla="*/ 166108 h 202467"/>
                <a:gd name="connsiteX53" fmla="*/ 177470 w 275186"/>
                <a:gd name="connsiteY53" fmla="*/ 158488 h 202467"/>
                <a:gd name="connsiteX54" fmla="*/ 172708 w 275186"/>
                <a:gd name="connsiteY54" fmla="*/ 161346 h 202467"/>
                <a:gd name="connsiteX55" fmla="*/ 172708 w 275186"/>
                <a:gd name="connsiteY55" fmla="*/ 145438 h 202467"/>
                <a:gd name="connsiteX56" fmla="*/ 166108 w 275186"/>
                <a:gd name="connsiteY56" fmla="*/ 138838 h 202467"/>
                <a:gd name="connsiteX57" fmla="*/ 166108 w 275186"/>
                <a:gd name="connsiteY57" fmla="*/ 138838 h 202467"/>
                <a:gd name="connsiteX58" fmla="*/ 161346 w 275186"/>
                <a:gd name="connsiteY58" fmla="*/ 134076 h 202467"/>
                <a:gd name="connsiteX59" fmla="*/ 168163 w 275186"/>
                <a:gd name="connsiteY59" fmla="*/ 122714 h 202467"/>
                <a:gd name="connsiteX60" fmla="*/ 156801 w 275186"/>
                <a:gd name="connsiteY60" fmla="*/ 106807 h 202467"/>
                <a:gd name="connsiteX61" fmla="*/ 150200 w 275186"/>
                <a:gd name="connsiteY61" fmla="*/ 100206 h 202467"/>
                <a:gd name="connsiteX62" fmla="*/ 122931 w 275186"/>
                <a:gd name="connsiteY62" fmla="*/ 100206 h 202467"/>
                <a:gd name="connsiteX63" fmla="*/ 113841 w 275186"/>
                <a:gd name="connsiteY63" fmla="*/ 107023 h 202467"/>
                <a:gd name="connsiteX64" fmla="*/ 102478 w 275186"/>
                <a:gd name="connsiteY64" fmla="*/ 107023 h 202467"/>
                <a:gd name="connsiteX65" fmla="*/ 97934 w 275186"/>
                <a:gd name="connsiteY65" fmla="*/ 116113 h 202467"/>
                <a:gd name="connsiteX66" fmla="*/ 91116 w 275186"/>
                <a:gd name="connsiteY66" fmla="*/ 127476 h 202467"/>
                <a:gd name="connsiteX67" fmla="*/ 75209 w 275186"/>
                <a:gd name="connsiteY67" fmla="*/ 143383 h 202467"/>
                <a:gd name="connsiteX68" fmla="*/ 71042 w 275186"/>
                <a:gd name="connsiteY68" fmla="*/ 138026 h 202467"/>
                <a:gd name="connsiteX69" fmla="*/ 70447 w 275186"/>
                <a:gd name="connsiteY69" fmla="*/ 138621 h 202467"/>
                <a:gd name="connsiteX70" fmla="*/ 54540 w 275186"/>
                <a:gd name="connsiteY70" fmla="*/ 118169 h 202467"/>
                <a:gd name="connsiteX71" fmla="*/ 43394 w 275186"/>
                <a:gd name="connsiteY71" fmla="*/ 107023 h 202467"/>
                <a:gd name="connsiteX72" fmla="*/ 32032 w 275186"/>
                <a:gd name="connsiteY72" fmla="*/ 100206 h 202467"/>
                <a:gd name="connsiteX73" fmla="*/ 22942 w 275186"/>
                <a:gd name="connsiteY73" fmla="*/ 95661 h 202467"/>
                <a:gd name="connsiteX74" fmla="*/ 22942 w 275186"/>
                <a:gd name="connsiteY74" fmla="*/ 93280 h 202467"/>
                <a:gd name="connsiteX75" fmla="*/ 18180 w 275186"/>
                <a:gd name="connsiteY75" fmla="*/ 90899 h 202467"/>
                <a:gd name="connsiteX76" fmla="*/ 18180 w 275186"/>
                <a:gd name="connsiteY76" fmla="*/ 70447 h 202467"/>
                <a:gd name="connsiteX77" fmla="*/ 16125 w 275186"/>
                <a:gd name="connsiteY77" fmla="*/ 68391 h 202467"/>
                <a:gd name="connsiteX78" fmla="*/ 4762 w 275186"/>
                <a:gd name="connsiteY78" fmla="*/ 63847 h 202467"/>
                <a:gd name="connsiteX79" fmla="*/ 7003 w 275186"/>
                <a:gd name="connsiteY79" fmla="*/ 61886 h 202467"/>
                <a:gd name="connsiteX80" fmla="*/ 0 w 275186"/>
                <a:gd name="connsiteY80" fmla="*/ 59085 h 202467"/>
                <a:gd name="connsiteX81" fmla="*/ 18180 w 275186"/>
                <a:gd name="connsiteY81" fmla="*/ 43177 h 202467"/>
                <a:gd name="connsiteX82" fmla="*/ 27270 w 275186"/>
                <a:gd name="connsiteY82" fmla="*/ 43177 h 202467"/>
                <a:gd name="connsiteX83" fmla="*/ 38632 w 275186"/>
                <a:gd name="connsiteY83" fmla="*/ 31815 h 202467"/>
                <a:gd name="connsiteX84" fmla="*/ 43177 w 275186"/>
                <a:gd name="connsiteY84" fmla="*/ 31815 h 202467"/>
                <a:gd name="connsiteX85" fmla="*/ 49995 w 275186"/>
                <a:gd name="connsiteY85" fmla="*/ 27270 h 202467"/>
                <a:gd name="connsiteX86" fmla="*/ 49995 w 275186"/>
                <a:gd name="connsiteY86" fmla="*/ 15908 h 202467"/>
                <a:gd name="connsiteX87" fmla="*/ 49995 w 275186"/>
                <a:gd name="connsiteY87" fmla="*/ 11363 h 202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275186" h="202467">
                  <a:moveTo>
                    <a:pt x="54540" y="0"/>
                  </a:moveTo>
                  <a:lnTo>
                    <a:pt x="70447" y="0"/>
                  </a:lnTo>
                  <a:lnTo>
                    <a:pt x="97716" y="11363"/>
                  </a:lnTo>
                  <a:lnTo>
                    <a:pt x="102261" y="11363"/>
                  </a:lnTo>
                  <a:lnTo>
                    <a:pt x="109079" y="4545"/>
                  </a:lnTo>
                  <a:lnTo>
                    <a:pt x="129531" y="4545"/>
                  </a:lnTo>
                  <a:lnTo>
                    <a:pt x="136348" y="4545"/>
                  </a:lnTo>
                  <a:lnTo>
                    <a:pt x="136348" y="9307"/>
                  </a:lnTo>
                  <a:lnTo>
                    <a:pt x="141110" y="9307"/>
                  </a:lnTo>
                  <a:lnTo>
                    <a:pt x="141110" y="15908"/>
                  </a:lnTo>
                  <a:lnTo>
                    <a:pt x="152256" y="15908"/>
                  </a:lnTo>
                  <a:lnTo>
                    <a:pt x="156801" y="15908"/>
                  </a:lnTo>
                  <a:lnTo>
                    <a:pt x="168163" y="27270"/>
                  </a:lnTo>
                  <a:lnTo>
                    <a:pt x="184070" y="27270"/>
                  </a:lnTo>
                  <a:lnTo>
                    <a:pt x="195433" y="20452"/>
                  </a:lnTo>
                  <a:lnTo>
                    <a:pt x="204523" y="15908"/>
                  </a:lnTo>
                  <a:lnTo>
                    <a:pt x="215885" y="11363"/>
                  </a:lnTo>
                  <a:lnTo>
                    <a:pt x="220430" y="11363"/>
                  </a:lnTo>
                  <a:lnTo>
                    <a:pt x="227247" y="15908"/>
                  </a:lnTo>
                  <a:lnTo>
                    <a:pt x="228113" y="18072"/>
                  </a:lnTo>
                  <a:lnTo>
                    <a:pt x="232009" y="20670"/>
                  </a:lnTo>
                  <a:lnTo>
                    <a:pt x="236554" y="32032"/>
                  </a:lnTo>
                  <a:lnTo>
                    <a:pt x="252462" y="52484"/>
                  </a:lnTo>
                  <a:lnTo>
                    <a:pt x="247917" y="57029"/>
                  </a:lnTo>
                  <a:lnTo>
                    <a:pt x="245277" y="63629"/>
                  </a:lnTo>
                  <a:lnTo>
                    <a:pt x="247700" y="63629"/>
                  </a:lnTo>
                  <a:lnTo>
                    <a:pt x="254517" y="63629"/>
                  </a:lnTo>
                  <a:lnTo>
                    <a:pt x="252476" y="68391"/>
                  </a:lnTo>
                  <a:lnTo>
                    <a:pt x="259279" y="68391"/>
                  </a:lnTo>
                  <a:lnTo>
                    <a:pt x="252908" y="83257"/>
                  </a:lnTo>
                  <a:lnTo>
                    <a:pt x="263607" y="90899"/>
                  </a:lnTo>
                  <a:lnTo>
                    <a:pt x="261702" y="90899"/>
                  </a:lnTo>
                  <a:lnTo>
                    <a:pt x="268369" y="95661"/>
                  </a:lnTo>
                  <a:lnTo>
                    <a:pt x="259279" y="95661"/>
                  </a:lnTo>
                  <a:lnTo>
                    <a:pt x="259279" y="111568"/>
                  </a:lnTo>
                  <a:lnTo>
                    <a:pt x="263824" y="122931"/>
                  </a:lnTo>
                  <a:lnTo>
                    <a:pt x="275186" y="154745"/>
                  </a:lnTo>
                  <a:lnTo>
                    <a:pt x="259279" y="159290"/>
                  </a:lnTo>
                  <a:lnTo>
                    <a:pt x="259279" y="166108"/>
                  </a:lnTo>
                  <a:lnTo>
                    <a:pt x="259279" y="170653"/>
                  </a:lnTo>
                  <a:lnTo>
                    <a:pt x="259279" y="186560"/>
                  </a:lnTo>
                  <a:lnTo>
                    <a:pt x="252462" y="186560"/>
                  </a:lnTo>
                  <a:lnTo>
                    <a:pt x="243372" y="186560"/>
                  </a:lnTo>
                  <a:lnTo>
                    <a:pt x="232009" y="202467"/>
                  </a:lnTo>
                  <a:lnTo>
                    <a:pt x="220647" y="202467"/>
                  </a:lnTo>
                  <a:lnTo>
                    <a:pt x="218266" y="197705"/>
                  </a:lnTo>
                  <a:lnTo>
                    <a:pt x="215885" y="197705"/>
                  </a:lnTo>
                  <a:lnTo>
                    <a:pt x="211340" y="188615"/>
                  </a:lnTo>
                  <a:lnTo>
                    <a:pt x="211340" y="172708"/>
                  </a:lnTo>
                  <a:lnTo>
                    <a:pt x="202756" y="155539"/>
                  </a:lnTo>
                  <a:lnTo>
                    <a:pt x="193377" y="159290"/>
                  </a:lnTo>
                  <a:lnTo>
                    <a:pt x="188832" y="159290"/>
                  </a:lnTo>
                  <a:lnTo>
                    <a:pt x="177470" y="166108"/>
                  </a:lnTo>
                  <a:lnTo>
                    <a:pt x="177470" y="158488"/>
                  </a:lnTo>
                  <a:lnTo>
                    <a:pt x="172708" y="161346"/>
                  </a:lnTo>
                  <a:lnTo>
                    <a:pt x="172708" y="145438"/>
                  </a:lnTo>
                  <a:lnTo>
                    <a:pt x="166108" y="138838"/>
                  </a:lnTo>
                  <a:lnTo>
                    <a:pt x="166108" y="138838"/>
                  </a:lnTo>
                  <a:lnTo>
                    <a:pt x="161346" y="134076"/>
                  </a:lnTo>
                  <a:lnTo>
                    <a:pt x="168163" y="122714"/>
                  </a:lnTo>
                  <a:lnTo>
                    <a:pt x="156801" y="106807"/>
                  </a:lnTo>
                  <a:lnTo>
                    <a:pt x="150200" y="100206"/>
                  </a:lnTo>
                  <a:lnTo>
                    <a:pt x="122931" y="100206"/>
                  </a:lnTo>
                  <a:lnTo>
                    <a:pt x="113841" y="107023"/>
                  </a:lnTo>
                  <a:lnTo>
                    <a:pt x="102478" y="107023"/>
                  </a:lnTo>
                  <a:lnTo>
                    <a:pt x="97934" y="116113"/>
                  </a:lnTo>
                  <a:lnTo>
                    <a:pt x="91116" y="127476"/>
                  </a:lnTo>
                  <a:lnTo>
                    <a:pt x="75209" y="143383"/>
                  </a:lnTo>
                  <a:lnTo>
                    <a:pt x="71042" y="138026"/>
                  </a:lnTo>
                  <a:lnTo>
                    <a:pt x="70447" y="138621"/>
                  </a:lnTo>
                  <a:lnTo>
                    <a:pt x="54540" y="118169"/>
                  </a:lnTo>
                  <a:lnTo>
                    <a:pt x="43394" y="107023"/>
                  </a:lnTo>
                  <a:lnTo>
                    <a:pt x="32032" y="100206"/>
                  </a:lnTo>
                  <a:lnTo>
                    <a:pt x="22942" y="95661"/>
                  </a:lnTo>
                  <a:lnTo>
                    <a:pt x="22942" y="93280"/>
                  </a:lnTo>
                  <a:lnTo>
                    <a:pt x="18180" y="90899"/>
                  </a:lnTo>
                  <a:lnTo>
                    <a:pt x="18180" y="70447"/>
                  </a:lnTo>
                  <a:lnTo>
                    <a:pt x="16125" y="68391"/>
                  </a:lnTo>
                  <a:lnTo>
                    <a:pt x="4762" y="63847"/>
                  </a:lnTo>
                  <a:lnTo>
                    <a:pt x="7003" y="61886"/>
                  </a:lnTo>
                  <a:lnTo>
                    <a:pt x="0" y="59085"/>
                  </a:lnTo>
                  <a:lnTo>
                    <a:pt x="18180" y="43177"/>
                  </a:lnTo>
                  <a:lnTo>
                    <a:pt x="27270" y="43177"/>
                  </a:lnTo>
                  <a:lnTo>
                    <a:pt x="38632" y="31815"/>
                  </a:lnTo>
                  <a:lnTo>
                    <a:pt x="43177" y="31815"/>
                  </a:lnTo>
                  <a:lnTo>
                    <a:pt x="49995" y="27270"/>
                  </a:lnTo>
                  <a:lnTo>
                    <a:pt x="49995" y="15908"/>
                  </a:lnTo>
                  <a:lnTo>
                    <a:pt x="49995" y="11363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1" name="Freeform 385">
              <a:extLst>
                <a:ext uri="{FF2B5EF4-FFF2-40B4-BE49-F238E27FC236}">
                  <a16:creationId xmlns:a16="http://schemas.microsoft.com/office/drawing/2014/main" id="{DFB16249-8EF4-8996-81F2-E8445D894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6303" y="2756884"/>
              <a:ext cx="428105" cy="443110"/>
            </a:xfrm>
            <a:custGeom>
              <a:avLst/>
              <a:gdLst>
                <a:gd name="connsiteX0" fmla="*/ 406772 w 586622"/>
                <a:gd name="connsiteY0" fmla="*/ 0 h 607184"/>
                <a:gd name="connsiteX1" fmla="*/ 434041 w 586622"/>
                <a:gd name="connsiteY1" fmla="*/ 0 h 607184"/>
                <a:gd name="connsiteX2" fmla="*/ 456766 w 586622"/>
                <a:gd name="connsiteY2" fmla="*/ 15907 h 607184"/>
                <a:gd name="connsiteX3" fmla="*/ 493126 w 586622"/>
                <a:gd name="connsiteY3" fmla="*/ 15907 h 607184"/>
                <a:gd name="connsiteX4" fmla="*/ 531757 w 586622"/>
                <a:gd name="connsiteY4" fmla="*/ 27270 h 607184"/>
                <a:gd name="connsiteX5" fmla="*/ 547665 w 586622"/>
                <a:gd name="connsiteY5" fmla="*/ 27270 h 607184"/>
                <a:gd name="connsiteX6" fmla="*/ 551634 w 586622"/>
                <a:gd name="connsiteY6" fmla="*/ 36795 h 607184"/>
                <a:gd name="connsiteX7" fmla="*/ 554808 w 586622"/>
                <a:gd name="connsiteY7" fmla="*/ 36795 h 607184"/>
                <a:gd name="connsiteX8" fmla="*/ 566170 w 586622"/>
                <a:gd name="connsiteY8" fmla="*/ 64064 h 607184"/>
                <a:gd name="connsiteX9" fmla="*/ 570715 w 586622"/>
                <a:gd name="connsiteY9" fmla="*/ 89061 h 607184"/>
                <a:gd name="connsiteX10" fmla="*/ 582077 w 586622"/>
                <a:gd name="connsiteY10" fmla="*/ 139056 h 607184"/>
                <a:gd name="connsiteX11" fmla="*/ 586622 w 586622"/>
                <a:gd name="connsiteY11" fmla="*/ 143601 h 607184"/>
                <a:gd name="connsiteX12" fmla="*/ 582077 w 586622"/>
                <a:gd name="connsiteY12" fmla="*/ 166325 h 607184"/>
                <a:gd name="connsiteX13" fmla="*/ 532083 w 586622"/>
                <a:gd name="connsiteY13" fmla="*/ 170870 h 607184"/>
                <a:gd name="connsiteX14" fmla="*/ 516176 w 586622"/>
                <a:gd name="connsiteY14" fmla="*/ 186778 h 607184"/>
                <a:gd name="connsiteX15" fmla="*/ 495724 w 586622"/>
                <a:gd name="connsiteY15" fmla="*/ 191323 h 607184"/>
                <a:gd name="connsiteX16" fmla="*/ 495724 w 586622"/>
                <a:gd name="connsiteY16" fmla="*/ 218592 h 607184"/>
                <a:gd name="connsiteX17" fmla="*/ 452547 w 586622"/>
                <a:gd name="connsiteY17" fmla="*/ 234499 h 607184"/>
                <a:gd name="connsiteX18" fmla="*/ 441184 w 586622"/>
                <a:gd name="connsiteY18" fmla="*/ 261769 h 607184"/>
                <a:gd name="connsiteX19" fmla="*/ 409370 w 586622"/>
                <a:gd name="connsiteY19" fmla="*/ 273131 h 607184"/>
                <a:gd name="connsiteX20" fmla="*/ 373010 w 586622"/>
                <a:gd name="connsiteY20" fmla="*/ 277676 h 607184"/>
                <a:gd name="connsiteX21" fmla="*/ 313926 w 586622"/>
                <a:gd name="connsiteY21" fmla="*/ 304946 h 607184"/>
                <a:gd name="connsiteX22" fmla="*/ 313926 w 586622"/>
                <a:gd name="connsiteY22" fmla="*/ 359485 h 607184"/>
                <a:gd name="connsiteX23" fmla="*/ 307109 w 586622"/>
                <a:gd name="connsiteY23" fmla="*/ 359485 h 607184"/>
                <a:gd name="connsiteX24" fmla="*/ 307109 w 586622"/>
                <a:gd name="connsiteY24" fmla="*/ 379937 h 607184"/>
                <a:gd name="connsiteX25" fmla="*/ 286657 w 586622"/>
                <a:gd name="connsiteY25" fmla="*/ 379937 h 607184"/>
                <a:gd name="connsiteX26" fmla="*/ 275294 w 586622"/>
                <a:gd name="connsiteY26" fmla="*/ 391300 h 607184"/>
                <a:gd name="connsiteX27" fmla="*/ 259387 w 586622"/>
                <a:gd name="connsiteY27" fmla="*/ 391300 h 607184"/>
                <a:gd name="connsiteX28" fmla="*/ 243480 w 586622"/>
                <a:gd name="connsiteY28" fmla="*/ 386755 h 607184"/>
                <a:gd name="connsiteX29" fmla="*/ 211665 w 586622"/>
                <a:gd name="connsiteY29" fmla="*/ 391300 h 607184"/>
                <a:gd name="connsiteX30" fmla="*/ 200303 w 586622"/>
                <a:gd name="connsiteY30" fmla="*/ 423114 h 607184"/>
                <a:gd name="connsiteX31" fmla="*/ 188941 w 586622"/>
                <a:gd name="connsiteY31" fmla="*/ 423114 h 607184"/>
                <a:gd name="connsiteX32" fmla="*/ 173033 w 586622"/>
                <a:gd name="connsiteY32" fmla="*/ 470836 h 607184"/>
                <a:gd name="connsiteX33" fmla="*/ 118494 w 586622"/>
                <a:gd name="connsiteY33" fmla="*/ 520830 h 607184"/>
                <a:gd name="connsiteX34" fmla="*/ 109404 w 586622"/>
                <a:gd name="connsiteY34" fmla="*/ 573097 h 607184"/>
                <a:gd name="connsiteX35" fmla="*/ 93497 w 586622"/>
                <a:gd name="connsiteY35" fmla="*/ 591277 h 607184"/>
                <a:gd name="connsiteX36" fmla="*/ 86680 w 586622"/>
                <a:gd name="connsiteY36" fmla="*/ 607184 h 607184"/>
                <a:gd name="connsiteX37" fmla="*/ 7143 w 586622"/>
                <a:gd name="connsiteY37" fmla="*/ 607184 h 607184"/>
                <a:gd name="connsiteX38" fmla="*/ 7143 w 586622"/>
                <a:gd name="connsiteY38" fmla="*/ 597659 h 607184"/>
                <a:gd name="connsiteX39" fmla="*/ 0 w 586622"/>
                <a:gd name="connsiteY39" fmla="*/ 597659 h 607184"/>
                <a:gd name="connsiteX40" fmla="*/ 0 w 586622"/>
                <a:gd name="connsiteY40" fmla="*/ 581752 h 607184"/>
                <a:gd name="connsiteX41" fmla="*/ 15908 w 586622"/>
                <a:gd name="connsiteY41" fmla="*/ 570390 h 607184"/>
                <a:gd name="connsiteX42" fmla="*/ 27270 w 586622"/>
                <a:gd name="connsiteY42" fmla="*/ 547665 h 607184"/>
                <a:gd name="connsiteX43" fmla="*/ 27270 w 586622"/>
                <a:gd name="connsiteY43" fmla="*/ 538575 h 607184"/>
                <a:gd name="connsiteX44" fmla="*/ 36360 w 586622"/>
                <a:gd name="connsiteY44" fmla="*/ 511305 h 607184"/>
                <a:gd name="connsiteX45" fmla="*/ 59084 w 586622"/>
                <a:gd name="connsiteY45" fmla="*/ 484036 h 607184"/>
                <a:gd name="connsiteX46" fmla="*/ 68174 w 586622"/>
                <a:gd name="connsiteY46" fmla="*/ 472674 h 607184"/>
                <a:gd name="connsiteX47" fmla="*/ 79537 w 586622"/>
                <a:gd name="connsiteY47" fmla="*/ 452221 h 607184"/>
                <a:gd name="connsiteX48" fmla="*/ 79537 w 586622"/>
                <a:gd name="connsiteY48" fmla="*/ 429497 h 607184"/>
                <a:gd name="connsiteX49" fmla="*/ 95444 w 586622"/>
                <a:gd name="connsiteY49" fmla="*/ 402227 h 607184"/>
                <a:gd name="connsiteX50" fmla="*/ 118169 w 586622"/>
                <a:gd name="connsiteY50" fmla="*/ 393137 h 607184"/>
                <a:gd name="connsiteX51" fmla="*/ 138621 w 586622"/>
                <a:gd name="connsiteY51" fmla="*/ 349960 h 607184"/>
                <a:gd name="connsiteX52" fmla="*/ 161345 w 586622"/>
                <a:gd name="connsiteY52" fmla="*/ 334053 h 607184"/>
                <a:gd name="connsiteX53" fmla="*/ 193160 w 586622"/>
                <a:gd name="connsiteY53" fmla="*/ 327235 h 607184"/>
                <a:gd name="connsiteX54" fmla="*/ 224974 w 586622"/>
                <a:gd name="connsiteY54" fmla="*/ 299966 h 607184"/>
                <a:gd name="connsiteX55" fmla="*/ 240882 w 586622"/>
                <a:gd name="connsiteY55" fmla="*/ 290876 h 607184"/>
                <a:gd name="connsiteX56" fmla="*/ 272696 w 586622"/>
                <a:gd name="connsiteY56" fmla="*/ 252244 h 607184"/>
                <a:gd name="connsiteX57" fmla="*/ 263606 w 586622"/>
                <a:gd name="connsiteY57" fmla="*/ 199977 h 607184"/>
                <a:gd name="connsiteX58" fmla="*/ 279514 w 586622"/>
                <a:gd name="connsiteY58" fmla="*/ 161345 h 607184"/>
                <a:gd name="connsiteX59" fmla="*/ 284059 w 586622"/>
                <a:gd name="connsiteY59" fmla="*/ 138621 h 607184"/>
                <a:gd name="connsiteX60" fmla="*/ 306783 w 586622"/>
                <a:gd name="connsiteY60" fmla="*/ 113624 h 607184"/>
                <a:gd name="connsiteX61" fmla="*/ 343143 w 586622"/>
                <a:gd name="connsiteY61" fmla="*/ 90899 h 607184"/>
                <a:gd name="connsiteX62" fmla="*/ 370412 w 586622"/>
                <a:gd name="connsiteY62" fmla="*/ 70447 h 607184"/>
                <a:gd name="connsiteX63" fmla="*/ 397682 w 586622"/>
                <a:gd name="connsiteY63" fmla="*/ 27270 h 607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586622" h="607184">
                  <a:moveTo>
                    <a:pt x="406772" y="0"/>
                  </a:moveTo>
                  <a:lnTo>
                    <a:pt x="434041" y="0"/>
                  </a:lnTo>
                  <a:lnTo>
                    <a:pt x="456766" y="15907"/>
                  </a:lnTo>
                  <a:lnTo>
                    <a:pt x="493126" y="15907"/>
                  </a:lnTo>
                  <a:lnTo>
                    <a:pt x="531757" y="27270"/>
                  </a:lnTo>
                  <a:lnTo>
                    <a:pt x="547665" y="27270"/>
                  </a:lnTo>
                  <a:lnTo>
                    <a:pt x="551634" y="36795"/>
                  </a:lnTo>
                  <a:lnTo>
                    <a:pt x="554808" y="36795"/>
                  </a:lnTo>
                  <a:lnTo>
                    <a:pt x="566170" y="64064"/>
                  </a:lnTo>
                  <a:lnTo>
                    <a:pt x="570715" y="89061"/>
                  </a:lnTo>
                  <a:lnTo>
                    <a:pt x="582077" y="139056"/>
                  </a:lnTo>
                  <a:lnTo>
                    <a:pt x="586622" y="143601"/>
                  </a:lnTo>
                  <a:lnTo>
                    <a:pt x="582077" y="166325"/>
                  </a:lnTo>
                  <a:lnTo>
                    <a:pt x="532083" y="170870"/>
                  </a:lnTo>
                  <a:lnTo>
                    <a:pt x="516176" y="186778"/>
                  </a:lnTo>
                  <a:lnTo>
                    <a:pt x="495724" y="191323"/>
                  </a:lnTo>
                  <a:lnTo>
                    <a:pt x="495724" y="218592"/>
                  </a:lnTo>
                  <a:lnTo>
                    <a:pt x="452547" y="234499"/>
                  </a:lnTo>
                  <a:lnTo>
                    <a:pt x="441184" y="261769"/>
                  </a:lnTo>
                  <a:lnTo>
                    <a:pt x="409370" y="273131"/>
                  </a:lnTo>
                  <a:lnTo>
                    <a:pt x="373010" y="277676"/>
                  </a:lnTo>
                  <a:lnTo>
                    <a:pt x="313926" y="304946"/>
                  </a:lnTo>
                  <a:lnTo>
                    <a:pt x="313926" y="359485"/>
                  </a:lnTo>
                  <a:lnTo>
                    <a:pt x="307109" y="359485"/>
                  </a:lnTo>
                  <a:lnTo>
                    <a:pt x="307109" y="379937"/>
                  </a:lnTo>
                  <a:lnTo>
                    <a:pt x="286657" y="379937"/>
                  </a:lnTo>
                  <a:lnTo>
                    <a:pt x="275294" y="391300"/>
                  </a:lnTo>
                  <a:lnTo>
                    <a:pt x="259387" y="391300"/>
                  </a:lnTo>
                  <a:lnTo>
                    <a:pt x="243480" y="386755"/>
                  </a:lnTo>
                  <a:lnTo>
                    <a:pt x="211665" y="391300"/>
                  </a:lnTo>
                  <a:lnTo>
                    <a:pt x="200303" y="423114"/>
                  </a:lnTo>
                  <a:lnTo>
                    <a:pt x="188941" y="423114"/>
                  </a:lnTo>
                  <a:lnTo>
                    <a:pt x="173033" y="470836"/>
                  </a:lnTo>
                  <a:lnTo>
                    <a:pt x="118494" y="520830"/>
                  </a:lnTo>
                  <a:lnTo>
                    <a:pt x="109404" y="573097"/>
                  </a:lnTo>
                  <a:lnTo>
                    <a:pt x="93497" y="591277"/>
                  </a:lnTo>
                  <a:lnTo>
                    <a:pt x="86680" y="607184"/>
                  </a:lnTo>
                  <a:lnTo>
                    <a:pt x="7143" y="607184"/>
                  </a:lnTo>
                  <a:lnTo>
                    <a:pt x="7143" y="597659"/>
                  </a:lnTo>
                  <a:lnTo>
                    <a:pt x="0" y="597659"/>
                  </a:lnTo>
                  <a:lnTo>
                    <a:pt x="0" y="581752"/>
                  </a:lnTo>
                  <a:lnTo>
                    <a:pt x="15908" y="570390"/>
                  </a:lnTo>
                  <a:lnTo>
                    <a:pt x="27270" y="547665"/>
                  </a:lnTo>
                  <a:lnTo>
                    <a:pt x="27270" y="538575"/>
                  </a:lnTo>
                  <a:lnTo>
                    <a:pt x="36360" y="511305"/>
                  </a:lnTo>
                  <a:lnTo>
                    <a:pt x="59084" y="484036"/>
                  </a:lnTo>
                  <a:lnTo>
                    <a:pt x="68174" y="472674"/>
                  </a:lnTo>
                  <a:lnTo>
                    <a:pt x="79537" y="452221"/>
                  </a:lnTo>
                  <a:lnTo>
                    <a:pt x="79537" y="429497"/>
                  </a:lnTo>
                  <a:lnTo>
                    <a:pt x="95444" y="402227"/>
                  </a:lnTo>
                  <a:lnTo>
                    <a:pt x="118169" y="393137"/>
                  </a:lnTo>
                  <a:lnTo>
                    <a:pt x="138621" y="349960"/>
                  </a:lnTo>
                  <a:lnTo>
                    <a:pt x="161345" y="334053"/>
                  </a:lnTo>
                  <a:lnTo>
                    <a:pt x="193160" y="327235"/>
                  </a:lnTo>
                  <a:lnTo>
                    <a:pt x="224974" y="299966"/>
                  </a:lnTo>
                  <a:lnTo>
                    <a:pt x="240882" y="290876"/>
                  </a:lnTo>
                  <a:lnTo>
                    <a:pt x="272696" y="252244"/>
                  </a:lnTo>
                  <a:lnTo>
                    <a:pt x="263606" y="199977"/>
                  </a:lnTo>
                  <a:lnTo>
                    <a:pt x="279514" y="161345"/>
                  </a:lnTo>
                  <a:lnTo>
                    <a:pt x="284059" y="138621"/>
                  </a:lnTo>
                  <a:lnTo>
                    <a:pt x="306783" y="113624"/>
                  </a:lnTo>
                  <a:lnTo>
                    <a:pt x="343143" y="90899"/>
                  </a:lnTo>
                  <a:lnTo>
                    <a:pt x="370412" y="70447"/>
                  </a:lnTo>
                  <a:lnTo>
                    <a:pt x="397682" y="27270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2" name="Freeform 383">
              <a:extLst>
                <a:ext uri="{FF2B5EF4-FFF2-40B4-BE49-F238E27FC236}">
                  <a16:creationId xmlns:a16="http://schemas.microsoft.com/office/drawing/2014/main" id="{80974C15-2BA7-AAC0-ADCC-7761A28E06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8708" y="3090221"/>
              <a:ext cx="449743" cy="419734"/>
            </a:xfrm>
            <a:custGeom>
              <a:avLst/>
              <a:gdLst>
                <a:gd name="connsiteX0" fmla="*/ 218592 w 616273"/>
                <a:gd name="connsiteY0" fmla="*/ 0 h 575152"/>
                <a:gd name="connsiteX1" fmla="*/ 277676 w 616273"/>
                <a:gd name="connsiteY1" fmla="*/ 0 h 575152"/>
                <a:gd name="connsiteX2" fmla="*/ 400389 w 616273"/>
                <a:gd name="connsiteY2" fmla="*/ 86354 h 575152"/>
                <a:gd name="connsiteX3" fmla="*/ 525375 w 616273"/>
                <a:gd name="connsiteY3" fmla="*/ 172708 h 575152"/>
                <a:gd name="connsiteX4" fmla="*/ 536737 w 616273"/>
                <a:gd name="connsiteY4" fmla="*/ 188615 h 575152"/>
                <a:gd name="connsiteX5" fmla="*/ 557189 w 616273"/>
                <a:gd name="connsiteY5" fmla="*/ 204522 h 575152"/>
                <a:gd name="connsiteX6" fmla="*/ 573096 w 616273"/>
                <a:gd name="connsiteY6" fmla="*/ 209067 h 575152"/>
                <a:gd name="connsiteX7" fmla="*/ 573096 w 616273"/>
                <a:gd name="connsiteY7" fmla="*/ 213830 h 575152"/>
                <a:gd name="connsiteX8" fmla="*/ 573096 w 616273"/>
                <a:gd name="connsiteY8" fmla="*/ 231792 h 575152"/>
                <a:gd name="connsiteX9" fmla="*/ 616273 w 616273"/>
                <a:gd name="connsiteY9" fmla="*/ 231792 h 575152"/>
                <a:gd name="connsiteX10" fmla="*/ 616273 w 616273"/>
                <a:gd name="connsiteY10" fmla="*/ 236555 h 575152"/>
                <a:gd name="connsiteX11" fmla="*/ 616273 w 616273"/>
                <a:gd name="connsiteY11" fmla="*/ 318145 h 575152"/>
                <a:gd name="connsiteX12" fmla="*/ 616273 w 616273"/>
                <a:gd name="connsiteY12" fmla="*/ 322908 h 575152"/>
                <a:gd name="connsiteX13" fmla="*/ 595821 w 616273"/>
                <a:gd name="connsiteY13" fmla="*/ 350178 h 575152"/>
                <a:gd name="connsiteX14" fmla="*/ 589004 w 616273"/>
                <a:gd name="connsiteY14" fmla="*/ 370630 h 575152"/>
                <a:gd name="connsiteX15" fmla="*/ 557189 w 616273"/>
                <a:gd name="connsiteY15" fmla="*/ 375175 h 575152"/>
                <a:gd name="connsiteX16" fmla="*/ 509467 w 616273"/>
                <a:gd name="connsiteY16" fmla="*/ 381993 h 575152"/>
                <a:gd name="connsiteX17" fmla="*/ 493560 w 616273"/>
                <a:gd name="connsiteY17" fmla="*/ 393355 h 575152"/>
                <a:gd name="connsiteX18" fmla="*/ 484035 w 616273"/>
                <a:gd name="connsiteY18" fmla="*/ 393355 h 575152"/>
                <a:gd name="connsiteX19" fmla="*/ 470836 w 616273"/>
                <a:gd name="connsiteY19" fmla="*/ 393355 h 575152"/>
                <a:gd name="connsiteX20" fmla="*/ 450383 w 616273"/>
                <a:gd name="connsiteY20" fmla="*/ 397900 h 575152"/>
                <a:gd name="connsiteX21" fmla="*/ 448651 w 616273"/>
                <a:gd name="connsiteY21" fmla="*/ 396168 h 575152"/>
                <a:gd name="connsiteX22" fmla="*/ 440858 w 616273"/>
                <a:gd name="connsiteY22" fmla="*/ 397900 h 575152"/>
                <a:gd name="connsiteX23" fmla="*/ 431877 w 616273"/>
                <a:gd name="connsiteY23" fmla="*/ 388919 h 575152"/>
                <a:gd name="connsiteX24" fmla="*/ 418569 w 616273"/>
                <a:gd name="connsiteY24" fmla="*/ 393355 h 575152"/>
                <a:gd name="connsiteX25" fmla="*/ 384482 w 616273"/>
                <a:gd name="connsiteY25" fmla="*/ 409262 h 575152"/>
                <a:gd name="connsiteX26" fmla="*/ 375392 w 616273"/>
                <a:gd name="connsiteY26" fmla="*/ 425169 h 575152"/>
                <a:gd name="connsiteX27" fmla="*/ 348122 w 616273"/>
                <a:gd name="connsiteY27" fmla="*/ 434259 h 575152"/>
                <a:gd name="connsiteX28" fmla="*/ 341305 w 616273"/>
                <a:gd name="connsiteY28" fmla="*/ 445622 h 575152"/>
                <a:gd name="connsiteX29" fmla="*/ 325398 w 616273"/>
                <a:gd name="connsiteY29" fmla="*/ 456984 h 575152"/>
                <a:gd name="connsiteX30" fmla="*/ 318594 w 616273"/>
                <a:gd name="connsiteY30" fmla="*/ 455040 h 575152"/>
                <a:gd name="connsiteX31" fmla="*/ 315873 w 616273"/>
                <a:gd name="connsiteY31" fmla="*/ 456984 h 575152"/>
                <a:gd name="connsiteX32" fmla="*/ 306984 w 616273"/>
                <a:gd name="connsiteY32" fmla="*/ 454445 h 575152"/>
                <a:gd name="connsiteX33" fmla="*/ 298128 w 616273"/>
                <a:gd name="connsiteY33" fmla="*/ 461529 h 575152"/>
                <a:gd name="connsiteX34" fmla="*/ 293583 w 616273"/>
                <a:gd name="connsiteY34" fmla="*/ 484254 h 575152"/>
                <a:gd name="connsiteX35" fmla="*/ 266314 w 616273"/>
                <a:gd name="connsiteY35" fmla="*/ 516068 h 575152"/>
                <a:gd name="connsiteX36" fmla="*/ 266314 w 616273"/>
                <a:gd name="connsiteY36" fmla="*/ 522667 h 575152"/>
                <a:gd name="connsiteX37" fmla="*/ 266314 w 616273"/>
                <a:gd name="connsiteY37" fmla="*/ 527430 h 575152"/>
                <a:gd name="connsiteX38" fmla="*/ 257224 w 616273"/>
                <a:gd name="connsiteY38" fmla="*/ 543338 h 575152"/>
                <a:gd name="connsiteX39" fmla="*/ 257224 w 616273"/>
                <a:gd name="connsiteY39" fmla="*/ 559027 h 575152"/>
                <a:gd name="connsiteX40" fmla="*/ 257224 w 616273"/>
                <a:gd name="connsiteY40" fmla="*/ 563790 h 575152"/>
                <a:gd name="connsiteX41" fmla="*/ 239044 w 616273"/>
                <a:gd name="connsiteY41" fmla="*/ 570607 h 575152"/>
                <a:gd name="connsiteX42" fmla="*/ 234499 w 616273"/>
                <a:gd name="connsiteY42" fmla="*/ 575152 h 575152"/>
                <a:gd name="connsiteX43" fmla="*/ 232844 w 616273"/>
                <a:gd name="connsiteY43" fmla="*/ 569360 h 575152"/>
                <a:gd name="connsiteX44" fmla="*/ 229519 w 616273"/>
                <a:gd name="connsiteY44" fmla="*/ 570607 h 575152"/>
                <a:gd name="connsiteX45" fmla="*/ 224974 w 616273"/>
                <a:gd name="connsiteY45" fmla="*/ 575152 h 575152"/>
                <a:gd name="connsiteX46" fmla="*/ 221406 w 616273"/>
                <a:gd name="connsiteY46" fmla="*/ 562664 h 575152"/>
                <a:gd name="connsiteX47" fmla="*/ 218592 w 616273"/>
                <a:gd name="connsiteY47" fmla="*/ 563790 h 575152"/>
                <a:gd name="connsiteX48" fmla="*/ 214047 w 616273"/>
                <a:gd name="connsiteY48" fmla="*/ 563790 h 575152"/>
                <a:gd name="connsiteX49" fmla="*/ 202685 w 616273"/>
                <a:gd name="connsiteY49" fmla="*/ 575152 h 575152"/>
                <a:gd name="connsiteX50" fmla="*/ 193160 w 616273"/>
                <a:gd name="connsiteY50" fmla="*/ 575152 h 575152"/>
                <a:gd name="connsiteX51" fmla="*/ 175415 w 616273"/>
                <a:gd name="connsiteY51" fmla="*/ 575152 h 575152"/>
                <a:gd name="connsiteX52" fmla="*/ 165890 w 616273"/>
                <a:gd name="connsiteY52" fmla="*/ 575152 h 575152"/>
                <a:gd name="connsiteX53" fmla="*/ 161345 w 616273"/>
                <a:gd name="connsiteY53" fmla="*/ 570607 h 575152"/>
                <a:gd name="connsiteX54" fmla="*/ 154528 w 616273"/>
                <a:gd name="connsiteY54" fmla="*/ 570607 h 575152"/>
                <a:gd name="connsiteX55" fmla="*/ 138621 w 616273"/>
                <a:gd name="connsiteY55" fmla="*/ 563790 h 575152"/>
                <a:gd name="connsiteX56" fmla="*/ 140345 w 616273"/>
                <a:gd name="connsiteY56" fmla="*/ 559767 h 575152"/>
                <a:gd name="connsiteX57" fmla="*/ 138621 w 616273"/>
                <a:gd name="connsiteY57" fmla="*/ 559028 h 575152"/>
                <a:gd name="connsiteX58" fmla="*/ 143397 w 616273"/>
                <a:gd name="connsiteY58" fmla="*/ 547883 h 575152"/>
                <a:gd name="connsiteX59" fmla="*/ 139056 w 616273"/>
                <a:gd name="connsiteY59" fmla="*/ 547883 h 575152"/>
                <a:gd name="connsiteX60" fmla="*/ 138621 w 616273"/>
                <a:gd name="connsiteY60" fmla="*/ 547883 h 575152"/>
                <a:gd name="connsiteX61" fmla="*/ 129531 w 616273"/>
                <a:gd name="connsiteY61" fmla="*/ 547883 h 575152"/>
                <a:gd name="connsiteX62" fmla="*/ 131436 w 616273"/>
                <a:gd name="connsiteY62" fmla="*/ 543121 h 575152"/>
                <a:gd name="connsiteX63" fmla="*/ 129531 w 616273"/>
                <a:gd name="connsiteY63" fmla="*/ 543121 h 575152"/>
                <a:gd name="connsiteX64" fmla="*/ 134076 w 616273"/>
                <a:gd name="connsiteY64" fmla="*/ 531758 h 575152"/>
                <a:gd name="connsiteX65" fmla="*/ 137034 w 616273"/>
                <a:gd name="connsiteY65" fmla="*/ 525843 h 575152"/>
                <a:gd name="connsiteX66" fmla="*/ 122713 w 616273"/>
                <a:gd name="connsiteY66" fmla="*/ 511523 h 575152"/>
                <a:gd name="connsiteX67" fmla="*/ 118168 w 616273"/>
                <a:gd name="connsiteY67" fmla="*/ 500161 h 575152"/>
                <a:gd name="connsiteX68" fmla="*/ 113219 w 616273"/>
                <a:gd name="connsiteY68" fmla="*/ 496861 h 575152"/>
                <a:gd name="connsiteX69" fmla="*/ 104969 w 616273"/>
                <a:gd name="connsiteY69" fmla="*/ 500161 h 575152"/>
                <a:gd name="connsiteX70" fmla="*/ 95879 w 616273"/>
                <a:gd name="connsiteY70" fmla="*/ 504706 h 575152"/>
                <a:gd name="connsiteX71" fmla="*/ 84517 w 616273"/>
                <a:gd name="connsiteY71" fmla="*/ 511523 h 575152"/>
                <a:gd name="connsiteX72" fmla="*/ 74992 w 616273"/>
                <a:gd name="connsiteY72" fmla="*/ 511523 h 575152"/>
                <a:gd name="connsiteX73" fmla="*/ 68609 w 616273"/>
                <a:gd name="connsiteY73" fmla="*/ 511523 h 575152"/>
                <a:gd name="connsiteX74" fmla="*/ 59084 w 616273"/>
                <a:gd name="connsiteY74" fmla="*/ 511523 h 575152"/>
                <a:gd name="connsiteX75" fmla="*/ 47722 w 616273"/>
                <a:gd name="connsiteY75" fmla="*/ 500161 h 575152"/>
                <a:gd name="connsiteX76" fmla="*/ 43177 w 616273"/>
                <a:gd name="connsiteY76" fmla="*/ 500161 h 575152"/>
                <a:gd name="connsiteX77" fmla="*/ 41340 w 616273"/>
                <a:gd name="connsiteY77" fmla="*/ 500161 h 575152"/>
                <a:gd name="connsiteX78" fmla="*/ 36795 w 616273"/>
                <a:gd name="connsiteY78" fmla="*/ 500161 h 575152"/>
                <a:gd name="connsiteX79" fmla="*/ 31815 w 616273"/>
                <a:gd name="connsiteY79" fmla="*/ 500161 h 575152"/>
                <a:gd name="connsiteX80" fmla="*/ 27270 w 616273"/>
                <a:gd name="connsiteY80" fmla="*/ 500161 h 575152"/>
                <a:gd name="connsiteX81" fmla="*/ 27270 w 616273"/>
                <a:gd name="connsiteY81" fmla="*/ 495399 h 575152"/>
                <a:gd name="connsiteX82" fmla="*/ 27270 w 616273"/>
                <a:gd name="connsiteY82" fmla="*/ 495399 h 575152"/>
                <a:gd name="connsiteX83" fmla="*/ 27270 w 616273"/>
                <a:gd name="connsiteY83" fmla="*/ 484037 h 575152"/>
                <a:gd name="connsiteX84" fmla="*/ 27270 w 616273"/>
                <a:gd name="connsiteY84" fmla="*/ 477435 h 575152"/>
                <a:gd name="connsiteX85" fmla="*/ 20452 w 616273"/>
                <a:gd name="connsiteY85" fmla="*/ 461529 h 575152"/>
                <a:gd name="connsiteX86" fmla="*/ 9090 w 616273"/>
                <a:gd name="connsiteY86" fmla="*/ 452439 h 575152"/>
                <a:gd name="connsiteX87" fmla="*/ 4545 w 616273"/>
                <a:gd name="connsiteY87" fmla="*/ 429714 h 575152"/>
                <a:gd name="connsiteX88" fmla="*/ 0 w 616273"/>
                <a:gd name="connsiteY88" fmla="*/ 409262 h 575152"/>
                <a:gd name="connsiteX89" fmla="*/ 828 w 616273"/>
                <a:gd name="connsiteY89" fmla="*/ 408227 h 575152"/>
                <a:gd name="connsiteX90" fmla="*/ 0 w 616273"/>
                <a:gd name="connsiteY90" fmla="*/ 404500 h 575152"/>
                <a:gd name="connsiteX91" fmla="*/ 9090 w 616273"/>
                <a:gd name="connsiteY91" fmla="*/ 393138 h 575152"/>
                <a:gd name="connsiteX92" fmla="*/ 20452 w 616273"/>
                <a:gd name="connsiteY92" fmla="*/ 377231 h 575152"/>
                <a:gd name="connsiteX93" fmla="*/ 31815 w 616273"/>
                <a:gd name="connsiteY93" fmla="*/ 370413 h 575152"/>
                <a:gd name="connsiteX94" fmla="*/ 36760 w 616273"/>
                <a:gd name="connsiteY94" fmla="*/ 373161 h 575152"/>
                <a:gd name="connsiteX95" fmla="*/ 41340 w 616273"/>
                <a:gd name="connsiteY95" fmla="*/ 370412 h 575152"/>
                <a:gd name="connsiteX96" fmla="*/ 59595 w 616273"/>
                <a:gd name="connsiteY96" fmla="*/ 380554 h 575152"/>
                <a:gd name="connsiteX97" fmla="*/ 79537 w 616273"/>
                <a:gd name="connsiteY97" fmla="*/ 377231 h 575152"/>
                <a:gd name="connsiteX98" fmla="*/ 89059 w 616273"/>
                <a:gd name="connsiteY98" fmla="*/ 377231 h 575152"/>
                <a:gd name="connsiteX99" fmla="*/ 89062 w 616273"/>
                <a:gd name="connsiteY99" fmla="*/ 377230 h 575152"/>
                <a:gd name="connsiteX100" fmla="*/ 90899 w 616273"/>
                <a:gd name="connsiteY100" fmla="*/ 377230 h 575152"/>
                <a:gd name="connsiteX101" fmla="*/ 95444 w 616273"/>
                <a:gd name="connsiteY101" fmla="*/ 370413 h 575152"/>
                <a:gd name="connsiteX102" fmla="*/ 104969 w 616273"/>
                <a:gd name="connsiteY102" fmla="*/ 370413 h 575152"/>
                <a:gd name="connsiteX103" fmla="*/ 104969 w 616273"/>
                <a:gd name="connsiteY103" fmla="*/ 370412 h 575152"/>
                <a:gd name="connsiteX104" fmla="*/ 247699 w 616273"/>
                <a:gd name="connsiteY104" fmla="*/ 370412 h 575152"/>
                <a:gd name="connsiteX105" fmla="*/ 251564 w 616273"/>
                <a:gd name="connsiteY105" fmla="*/ 349157 h 575152"/>
                <a:gd name="connsiteX106" fmla="*/ 247699 w 616273"/>
                <a:gd name="connsiteY106" fmla="*/ 343361 h 575152"/>
                <a:gd name="connsiteX107" fmla="*/ 229519 w 616273"/>
                <a:gd name="connsiteY107" fmla="*/ 177471 h 575152"/>
                <a:gd name="connsiteX108" fmla="*/ 209067 w 616273"/>
                <a:gd name="connsiteY108" fmla="*/ 4763 h 575152"/>
                <a:gd name="connsiteX109" fmla="*/ 209631 w 616273"/>
                <a:gd name="connsiteY109" fmla="*/ 4763 h 575152"/>
                <a:gd name="connsiteX110" fmla="*/ 209067 w 616273"/>
                <a:gd name="connsiteY110" fmla="*/ 1 h 575152"/>
                <a:gd name="connsiteX111" fmla="*/ 218592 w 616273"/>
                <a:gd name="connsiteY111" fmla="*/ 1 h 57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616273" h="575152">
                  <a:moveTo>
                    <a:pt x="218592" y="0"/>
                  </a:moveTo>
                  <a:lnTo>
                    <a:pt x="277676" y="0"/>
                  </a:lnTo>
                  <a:lnTo>
                    <a:pt x="400389" y="86354"/>
                  </a:lnTo>
                  <a:lnTo>
                    <a:pt x="525375" y="172708"/>
                  </a:lnTo>
                  <a:lnTo>
                    <a:pt x="536737" y="188615"/>
                  </a:lnTo>
                  <a:lnTo>
                    <a:pt x="557189" y="204522"/>
                  </a:lnTo>
                  <a:lnTo>
                    <a:pt x="573096" y="209067"/>
                  </a:lnTo>
                  <a:lnTo>
                    <a:pt x="573096" y="213830"/>
                  </a:lnTo>
                  <a:lnTo>
                    <a:pt x="573096" y="231792"/>
                  </a:lnTo>
                  <a:lnTo>
                    <a:pt x="616273" y="231792"/>
                  </a:lnTo>
                  <a:lnTo>
                    <a:pt x="616273" y="236555"/>
                  </a:lnTo>
                  <a:lnTo>
                    <a:pt x="616273" y="318145"/>
                  </a:lnTo>
                  <a:lnTo>
                    <a:pt x="616273" y="322908"/>
                  </a:lnTo>
                  <a:lnTo>
                    <a:pt x="595821" y="350178"/>
                  </a:lnTo>
                  <a:lnTo>
                    <a:pt x="589004" y="370630"/>
                  </a:lnTo>
                  <a:lnTo>
                    <a:pt x="557189" y="375175"/>
                  </a:lnTo>
                  <a:lnTo>
                    <a:pt x="509467" y="381993"/>
                  </a:lnTo>
                  <a:lnTo>
                    <a:pt x="493560" y="393355"/>
                  </a:lnTo>
                  <a:lnTo>
                    <a:pt x="484035" y="393355"/>
                  </a:lnTo>
                  <a:lnTo>
                    <a:pt x="470836" y="393355"/>
                  </a:lnTo>
                  <a:lnTo>
                    <a:pt x="450383" y="397900"/>
                  </a:lnTo>
                  <a:lnTo>
                    <a:pt x="448651" y="396168"/>
                  </a:lnTo>
                  <a:lnTo>
                    <a:pt x="440858" y="397900"/>
                  </a:lnTo>
                  <a:lnTo>
                    <a:pt x="431877" y="388919"/>
                  </a:lnTo>
                  <a:lnTo>
                    <a:pt x="418569" y="393355"/>
                  </a:lnTo>
                  <a:lnTo>
                    <a:pt x="384482" y="409262"/>
                  </a:lnTo>
                  <a:lnTo>
                    <a:pt x="375392" y="425169"/>
                  </a:lnTo>
                  <a:lnTo>
                    <a:pt x="348122" y="434259"/>
                  </a:lnTo>
                  <a:lnTo>
                    <a:pt x="341305" y="445622"/>
                  </a:lnTo>
                  <a:lnTo>
                    <a:pt x="325398" y="456984"/>
                  </a:lnTo>
                  <a:lnTo>
                    <a:pt x="318594" y="455040"/>
                  </a:lnTo>
                  <a:lnTo>
                    <a:pt x="315873" y="456984"/>
                  </a:lnTo>
                  <a:lnTo>
                    <a:pt x="306984" y="454445"/>
                  </a:lnTo>
                  <a:lnTo>
                    <a:pt x="298128" y="461529"/>
                  </a:lnTo>
                  <a:lnTo>
                    <a:pt x="293583" y="484254"/>
                  </a:lnTo>
                  <a:lnTo>
                    <a:pt x="266314" y="516068"/>
                  </a:lnTo>
                  <a:lnTo>
                    <a:pt x="266314" y="522667"/>
                  </a:lnTo>
                  <a:lnTo>
                    <a:pt x="266314" y="527430"/>
                  </a:lnTo>
                  <a:lnTo>
                    <a:pt x="257224" y="543338"/>
                  </a:lnTo>
                  <a:lnTo>
                    <a:pt x="257224" y="559027"/>
                  </a:lnTo>
                  <a:lnTo>
                    <a:pt x="257224" y="563790"/>
                  </a:lnTo>
                  <a:lnTo>
                    <a:pt x="239044" y="570607"/>
                  </a:lnTo>
                  <a:lnTo>
                    <a:pt x="234499" y="575152"/>
                  </a:lnTo>
                  <a:lnTo>
                    <a:pt x="232844" y="569360"/>
                  </a:lnTo>
                  <a:lnTo>
                    <a:pt x="229519" y="570607"/>
                  </a:lnTo>
                  <a:lnTo>
                    <a:pt x="224974" y="575152"/>
                  </a:lnTo>
                  <a:lnTo>
                    <a:pt x="221406" y="562664"/>
                  </a:lnTo>
                  <a:lnTo>
                    <a:pt x="218592" y="563790"/>
                  </a:lnTo>
                  <a:lnTo>
                    <a:pt x="214047" y="563790"/>
                  </a:lnTo>
                  <a:lnTo>
                    <a:pt x="202685" y="575152"/>
                  </a:lnTo>
                  <a:lnTo>
                    <a:pt x="193160" y="575152"/>
                  </a:lnTo>
                  <a:lnTo>
                    <a:pt x="175415" y="575152"/>
                  </a:lnTo>
                  <a:lnTo>
                    <a:pt x="165890" y="575152"/>
                  </a:lnTo>
                  <a:lnTo>
                    <a:pt x="161345" y="570607"/>
                  </a:lnTo>
                  <a:lnTo>
                    <a:pt x="154528" y="570607"/>
                  </a:lnTo>
                  <a:lnTo>
                    <a:pt x="138621" y="563790"/>
                  </a:lnTo>
                  <a:lnTo>
                    <a:pt x="140345" y="559767"/>
                  </a:lnTo>
                  <a:lnTo>
                    <a:pt x="138621" y="559028"/>
                  </a:lnTo>
                  <a:lnTo>
                    <a:pt x="143397" y="547883"/>
                  </a:lnTo>
                  <a:lnTo>
                    <a:pt x="139056" y="547883"/>
                  </a:lnTo>
                  <a:lnTo>
                    <a:pt x="138621" y="547883"/>
                  </a:lnTo>
                  <a:lnTo>
                    <a:pt x="129531" y="547883"/>
                  </a:lnTo>
                  <a:lnTo>
                    <a:pt x="131436" y="543121"/>
                  </a:lnTo>
                  <a:lnTo>
                    <a:pt x="129531" y="543121"/>
                  </a:lnTo>
                  <a:lnTo>
                    <a:pt x="134076" y="531758"/>
                  </a:lnTo>
                  <a:lnTo>
                    <a:pt x="137034" y="525843"/>
                  </a:lnTo>
                  <a:lnTo>
                    <a:pt x="122713" y="511523"/>
                  </a:lnTo>
                  <a:lnTo>
                    <a:pt x="118168" y="500161"/>
                  </a:lnTo>
                  <a:lnTo>
                    <a:pt x="113219" y="496861"/>
                  </a:lnTo>
                  <a:lnTo>
                    <a:pt x="104969" y="500161"/>
                  </a:lnTo>
                  <a:lnTo>
                    <a:pt x="95879" y="504706"/>
                  </a:lnTo>
                  <a:lnTo>
                    <a:pt x="84517" y="511523"/>
                  </a:lnTo>
                  <a:lnTo>
                    <a:pt x="74992" y="511523"/>
                  </a:lnTo>
                  <a:lnTo>
                    <a:pt x="68609" y="511523"/>
                  </a:lnTo>
                  <a:lnTo>
                    <a:pt x="59084" y="511523"/>
                  </a:lnTo>
                  <a:lnTo>
                    <a:pt x="47722" y="500161"/>
                  </a:lnTo>
                  <a:lnTo>
                    <a:pt x="43177" y="500161"/>
                  </a:lnTo>
                  <a:lnTo>
                    <a:pt x="41340" y="500161"/>
                  </a:lnTo>
                  <a:lnTo>
                    <a:pt x="36795" y="500161"/>
                  </a:lnTo>
                  <a:lnTo>
                    <a:pt x="31815" y="500161"/>
                  </a:lnTo>
                  <a:lnTo>
                    <a:pt x="27270" y="500161"/>
                  </a:lnTo>
                  <a:lnTo>
                    <a:pt x="27270" y="495399"/>
                  </a:lnTo>
                  <a:lnTo>
                    <a:pt x="27270" y="495399"/>
                  </a:lnTo>
                  <a:lnTo>
                    <a:pt x="27270" y="484037"/>
                  </a:lnTo>
                  <a:lnTo>
                    <a:pt x="27270" y="477435"/>
                  </a:lnTo>
                  <a:lnTo>
                    <a:pt x="20452" y="461529"/>
                  </a:lnTo>
                  <a:lnTo>
                    <a:pt x="9090" y="452439"/>
                  </a:lnTo>
                  <a:lnTo>
                    <a:pt x="4545" y="429714"/>
                  </a:lnTo>
                  <a:lnTo>
                    <a:pt x="0" y="409262"/>
                  </a:lnTo>
                  <a:lnTo>
                    <a:pt x="828" y="408227"/>
                  </a:lnTo>
                  <a:lnTo>
                    <a:pt x="0" y="404500"/>
                  </a:lnTo>
                  <a:lnTo>
                    <a:pt x="9090" y="393138"/>
                  </a:lnTo>
                  <a:lnTo>
                    <a:pt x="20452" y="377231"/>
                  </a:lnTo>
                  <a:lnTo>
                    <a:pt x="31815" y="370413"/>
                  </a:lnTo>
                  <a:lnTo>
                    <a:pt x="36760" y="373161"/>
                  </a:lnTo>
                  <a:lnTo>
                    <a:pt x="41340" y="370412"/>
                  </a:lnTo>
                  <a:lnTo>
                    <a:pt x="59595" y="380554"/>
                  </a:lnTo>
                  <a:lnTo>
                    <a:pt x="79537" y="377231"/>
                  </a:lnTo>
                  <a:lnTo>
                    <a:pt x="89059" y="377231"/>
                  </a:lnTo>
                  <a:lnTo>
                    <a:pt x="89062" y="377230"/>
                  </a:lnTo>
                  <a:lnTo>
                    <a:pt x="90899" y="377230"/>
                  </a:lnTo>
                  <a:lnTo>
                    <a:pt x="95444" y="370413"/>
                  </a:lnTo>
                  <a:lnTo>
                    <a:pt x="104969" y="370413"/>
                  </a:lnTo>
                  <a:lnTo>
                    <a:pt x="104969" y="370412"/>
                  </a:lnTo>
                  <a:lnTo>
                    <a:pt x="247699" y="370412"/>
                  </a:lnTo>
                  <a:lnTo>
                    <a:pt x="251564" y="349157"/>
                  </a:lnTo>
                  <a:lnTo>
                    <a:pt x="247699" y="343361"/>
                  </a:lnTo>
                  <a:lnTo>
                    <a:pt x="229519" y="177471"/>
                  </a:lnTo>
                  <a:lnTo>
                    <a:pt x="209067" y="4763"/>
                  </a:lnTo>
                  <a:lnTo>
                    <a:pt x="209631" y="4763"/>
                  </a:lnTo>
                  <a:lnTo>
                    <a:pt x="209067" y="1"/>
                  </a:lnTo>
                  <a:lnTo>
                    <a:pt x="218592" y="1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3" name="Freeform 378">
              <a:extLst>
                <a:ext uri="{FF2B5EF4-FFF2-40B4-BE49-F238E27FC236}">
                  <a16:creationId xmlns:a16="http://schemas.microsoft.com/office/drawing/2014/main" id="{FFCD73FB-B147-1EC4-62C9-93303AFB34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2314" y="3129866"/>
              <a:ext cx="426525" cy="343764"/>
            </a:xfrm>
            <a:custGeom>
              <a:avLst/>
              <a:gdLst>
                <a:gd name="connsiteX0" fmla="*/ 429496 w 584459"/>
                <a:gd name="connsiteY0" fmla="*/ 0 h 471052"/>
                <a:gd name="connsiteX1" fmla="*/ 488581 w 584459"/>
                <a:gd name="connsiteY1" fmla="*/ 22725 h 471052"/>
                <a:gd name="connsiteX2" fmla="*/ 495332 w 584459"/>
                <a:gd name="connsiteY2" fmla="*/ 28801 h 471052"/>
                <a:gd name="connsiteX3" fmla="*/ 498106 w 584459"/>
                <a:gd name="connsiteY3" fmla="*/ 29868 h 471052"/>
                <a:gd name="connsiteX4" fmla="*/ 512157 w 584459"/>
                <a:gd name="connsiteY4" fmla="*/ 42514 h 471052"/>
                <a:gd name="connsiteX5" fmla="*/ 531757 w 584459"/>
                <a:gd name="connsiteY5" fmla="*/ 27270 h 471052"/>
                <a:gd name="connsiteX6" fmla="*/ 534192 w 584459"/>
                <a:gd name="connsiteY6" fmla="*/ 39928 h 471052"/>
                <a:gd name="connsiteX7" fmla="*/ 541282 w 584459"/>
                <a:gd name="connsiteY7" fmla="*/ 34413 h 471052"/>
                <a:gd name="connsiteX8" fmla="*/ 552645 w 584459"/>
                <a:gd name="connsiteY8" fmla="*/ 93497 h 471052"/>
                <a:gd name="connsiteX9" fmla="*/ 564007 w 584459"/>
                <a:gd name="connsiteY9" fmla="*/ 104859 h 471052"/>
                <a:gd name="connsiteX10" fmla="*/ 568430 w 584459"/>
                <a:gd name="connsiteY10" fmla="*/ 120340 h 471052"/>
                <a:gd name="connsiteX11" fmla="*/ 574934 w 584459"/>
                <a:gd name="connsiteY11" fmla="*/ 124986 h 471052"/>
                <a:gd name="connsiteX12" fmla="*/ 574796 w 584459"/>
                <a:gd name="connsiteY12" fmla="*/ 125227 h 471052"/>
                <a:gd name="connsiteX13" fmla="*/ 584459 w 584459"/>
                <a:gd name="connsiteY13" fmla="*/ 132129 h 471052"/>
                <a:gd name="connsiteX14" fmla="*/ 581561 w 584459"/>
                <a:gd name="connsiteY14" fmla="*/ 137201 h 471052"/>
                <a:gd name="connsiteX15" fmla="*/ 584459 w 584459"/>
                <a:gd name="connsiteY15" fmla="*/ 139272 h 471052"/>
                <a:gd name="connsiteX16" fmla="*/ 575369 w 584459"/>
                <a:gd name="connsiteY16" fmla="*/ 155179 h 471052"/>
                <a:gd name="connsiteX17" fmla="*/ 557190 w 584459"/>
                <a:gd name="connsiteY17" fmla="*/ 234716 h 471052"/>
                <a:gd name="connsiteX18" fmla="*/ 557190 w 584459"/>
                <a:gd name="connsiteY18" fmla="*/ 277567 h 471052"/>
                <a:gd name="connsiteX19" fmla="*/ 557190 w 584459"/>
                <a:gd name="connsiteY19" fmla="*/ 284710 h 471052"/>
                <a:gd name="connsiteX20" fmla="*/ 509468 w 584459"/>
                <a:gd name="connsiteY20" fmla="*/ 321069 h 471052"/>
                <a:gd name="connsiteX21" fmla="*/ 495575 w 584459"/>
                <a:gd name="connsiteY21" fmla="*/ 362748 h 471052"/>
                <a:gd name="connsiteX22" fmla="*/ 499943 w 584459"/>
                <a:gd name="connsiteY22" fmla="*/ 365868 h 471052"/>
                <a:gd name="connsiteX23" fmla="*/ 499943 w 584459"/>
                <a:gd name="connsiteY23" fmla="*/ 366207 h 471052"/>
                <a:gd name="connsiteX24" fmla="*/ 509468 w 584459"/>
                <a:gd name="connsiteY24" fmla="*/ 373011 h 471052"/>
                <a:gd name="connsiteX25" fmla="*/ 509468 w 584459"/>
                <a:gd name="connsiteY25" fmla="*/ 380154 h 471052"/>
                <a:gd name="connsiteX26" fmla="*/ 509468 w 584459"/>
                <a:gd name="connsiteY26" fmla="*/ 393137 h 471052"/>
                <a:gd name="connsiteX27" fmla="*/ 522668 w 584459"/>
                <a:gd name="connsiteY27" fmla="*/ 393137 h 471052"/>
                <a:gd name="connsiteX28" fmla="*/ 522668 w 584459"/>
                <a:gd name="connsiteY28" fmla="*/ 400280 h 471052"/>
                <a:gd name="connsiteX29" fmla="*/ 532193 w 584459"/>
                <a:gd name="connsiteY29" fmla="*/ 400280 h 471052"/>
                <a:gd name="connsiteX30" fmla="*/ 532193 w 584459"/>
                <a:gd name="connsiteY30" fmla="*/ 407423 h 471052"/>
                <a:gd name="connsiteX31" fmla="*/ 532193 w 584459"/>
                <a:gd name="connsiteY31" fmla="*/ 420732 h 471052"/>
                <a:gd name="connsiteX32" fmla="*/ 532193 w 584459"/>
                <a:gd name="connsiteY32" fmla="*/ 427875 h 471052"/>
                <a:gd name="connsiteX33" fmla="*/ 520830 w 584459"/>
                <a:gd name="connsiteY33" fmla="*/ 427875 h 471052"/>
                <a:gd name="connsiteX34" fmla="*/ 520830 w 584459"/>
                <a:gd name="connsiteY34" fmla="*/ 432095 h 471052"/>
                <a:gd name="connsiteX35" fmla="*/ 520830 w 584459"/>
                <a:gd name="connsiteY35" fmla="*/ 439238 h 471052"/>
                <a:gd name="connsiteX36" fmla="*/ 514013 w 584459"/>
                <a:gd name="connsiteY36" fmla="*/ 439238 h 471052"/>
                <a:gd name="connsiteX37" fmla="*/ 509877 w 584459"/>
                <a:gd name="connsiteY37" fmla="*/ 432095 h 471052"/>
                <a:gd name="connsiteX38" fmla="*/ 504488 w 584459"/>
                <a:gd name="connsiteY38" fmla="*/ 432095 h 471052"/>
                <a:gd name="connsiteX39" fmla="*/ 483626 w 584459"/>
                <a:gd name="connsiteY39" fmla="*/ 396061 h 471052"/>
                <a:gd name="connsiteX40" fmla="*/ 477653 w 584459"/>
                <a:gd name="connsiteY40" fmla="*/ 396061 h 471052"/>
                <a:gd name="connsiteX41" fmla="*/ 450384 w 584459"/>
                <a:gd name="connsiteY41" fmla="*/ 418785 h 471052"/>
                <a:gd name="connsiteX42" fmla="*/ 418569 w 584459"/>
                <a:gd name="connsiteY42" fmla="*/ 407423 h 471052"/>
                <a:gd name="connsiteX43" fmla="*/ 395845 w 584459"/>
                <a:gd name="connsiteY43" fmla="*/ 407423 h 471052"/>
                <a:gd name="connsiteX44" fmla="*/ 391300 w 584459"/>
                <a:gd name="connsiteY44" fmla="*/ 411968 h 471052"/>
                <a:gd name="connsiteX45" fmla="*/ 370847 w 584459"/>
                <a:gd name="connsiteY45" fmla="*/ 411968 h 471052"/>
                <a:gd name="connsiteX46" fmla="*/ 348123 w 584459"/>
                <a:gd name="connsiteY46" fmla="*/ 427875 h 471052"/>
                <a:gd name="connsiteX47" fmla="*/ 327671 w 584459"/>
                <a:gd name="connsiteY47" fmla="*/ 427875 h 471052"/>
                <a:gd name="connsiteX48" fmla="*/ 284494 w 584459"/>
                <a:gd name="connsiteY48" fmla="*/ 407423 h 471052"/>
                <a:gd name="connsiteX49" fmla="*/ 268586 w 584459"/>
                <a:gd name="connsiteY49" fmla="*/ 418785 h 471052"/>
                <a:gd name="connsiteX50" fmla="*/ 245862 w 584459"/>
                <a:gd name="connsiteY50" fmla="*/ 418785 h 471052"/>
                <a:gd name="connsiteX51" fmla="*/ 240760 w 584459"/>
                <a:gd name="connsiteY51" fmla="*/ 411642 h 471052"/>
                <a:gd name="connsiteX52" fmla="*/ 236337 w 584459"/>
                <a:gd name="connsiteY52" fmla="*/ 411642 h 471052"/>
                <a:gd name="connsiteX53" fmla="*/ 227619 w 584459"/>
                <a:gd name="connsiteY53" fmla="*/ 399438 h 471052"/>
                <a:gd name="connsiteX54" fmla="*/ 198140 w 584459"/>
                <a:gd name="connsiteY54" fmla="*/ 384698 h 471052"/>
                <a:gd name="connsiteX55" fmla="*/ 154963 w 584459"/>
                <a:gd name="connsiteY55" fmla="*/ 391516 h 471052"/>
                <a:gd name="connsiteX56" fmla="*/ 143601 w 584459"/>
                <a:gd name="connsiteY56" fmla="*/ 402878 h 471052"/>
                <a:gd name="connsiteX57" fmla="*/ 139056 w 584459"/>
                <a:gd name="connsiteY57" fmla="*/ 423330 h 471052"/>
                <a:gd name="connsiteX58" fmla="*/ 134511 w 584459"/>
                <a:gd name="connsiteY58" fmla="*/ 434693 h 471052"/>
                <a:gd name="connsiteX59" fmla="*/ 127693 w 584459"/>
                <a:gd name="connsiteY59" fmla="*/ 471052 h 471052"/>
                <a:gd name="connsiteX60" fmla="*/ 118168 w 584459"/>
                <a:gd name="connsiteY60" fmla="*/ 463909 h 471052"/>
                <a:gd name="connsiteX61" fmla="*/ 118168 w 584459"/>
                <a:gd name="connsiteY61" fmla="*/ 463909 h 471052"/>
                <a:gd name="connsiteX62" fmla="*/ 100423 w 584459"/>
                <a:gd name="connsiteY62" fmla="*/ 450600 h 471052"/>
                <a:gd name="connsiteX63" fmla="*/ 84517 w 584459"/>
                <a:gd name="connsiteY63" fmla="*/ 450600 h 471052"/>
                <a:gd name="connsiteX64" fmla="*/ 75427 w 584459"/>
                <a:gd name="connsiteY64" fmla="*/ 461962 h 471052"/>
                <a:gd name="connsiteX65" fmla="*/ 75427 w 584459"/>
                <a:gd name="connsiteY65" fmla="*/ 454819 h 471052"/>
                <a:gd name="connsiteX66" fmla="*/ 75427 w 584459"/>
                <a:gd name="connsiteY66" fmla="*/ 443457 h 471052"/>
                <a:gd name="connsiteX67" fmla="*/ 74992 w 584459"/>
                <a:gd name="connsiteY67" fmla="*/ 443457 h 471052"/>
                <a:gd name="connsiteX68" fmla="*/ 65902 w 584459"/>
                <a:gd name="connsiteY68" fmla="*/ 454819 h 471052"/>
                <a:gd name="connsiteX69" fmla="*/ 65902 w 584459"/>
                <a:gd name="connsiteY69" fmla="*/ 433189 h 471052"/>
                <a:gd name="connsiteX70" fmla="*/ 32250 w 584459"/>
                <a:gd name="connsiteY70" fmla="*/ 427875 h 471052"/>
                <a:gd name="connsiteX71" fmla="*/ 32250 w 584459"/>
                <a:gd name="connsiteY71" fmla="*/ 422236 h 471052"/>
                <a:gd name="connsiteX72" fmla="*/ 22725 w 584459"/>
                <a:gd name="connsiteY72" fmla="*/ 420732 h 471052"/>
                <a:gd name="connsiteX73" fmla="*/ 22725 w 584459"/>
                <a:gd name="connsiteY73" fmla="*/ 400280 h 471052"/>
                <a:gd name="connsiteX74" fmla="*/ 0 w 584459"/>
                <a:gd name="connsiteY74" fmla="*/ 377555 h 471052"/>
                <a:gd name="connsiteX75" fmla="*/ 0 w 584459"/>
                <a:gd name="connsiteY75" fmla="*/ 370412 h 471052"/>
                <a:gd name="connsiteX76" fmla="*/ 0 w 584459"/>
                <a:gd name="connsiteY76" fmla="*/ 357103 h 471052"/>
                <a:gd name="connsiteX77" fmla="*/ 0 w 584459"/>
                <a:gd name="connsiteY77" fmla="*/ 349960 h 471052"/>
                <a:gd name="connsiteX78" fmla="*/ 0 w 584459"/>
                <a:gd name="connsiteY78" fmla="*/ 341196 h 471052"/>
                <a:gd name="connsiteX79" fmla="*/ 0 w 584459"/>
                <a:gd name="connsiteY79" fmla="*/ 334053 h 471052"/>
                <a:gd name="connsiteX80" fmla="*/ 22725 w 584459"/>
                <a:gd name="connsiteY80" fmla="*/ 334053 h 471052"/>
                <a:gd name="connsiteX81" fmla="*/ 38632 w 584459"/>
                <a:gd name="connsiteY81" fmla="*/ 318146 h 471052"/>
                <a:gd name="connsiteX82" fmla="*/ 86354 w 584459"/>
                <a:gd name="connsiteY82" fmla="*/ 318146 h 471052"/>
                <a:gd name="connsiteX83" fmla="*/ 118168 w 584459"/>
                <a:gd name="connsiteY83" fmla="*/ 311328 h 471052"/>
                <a:gd name="connsiteX84" fmla="*/ 124986 w 584459"/>
                <a:gd name="connsiteY84" fmla="*/ 286331 h 471052"/>
                <a:gd name="connsiteX85" fmla="*/ 145438 w 584459"/>
                <a:gd name="connsiteY85" fmla="*/ 259062 h 471052"/>
                <a:gd name="connsiteX86" fmla="*/ 145438 w 584459"/>
                <a:gd name="connsiteY86" fmla="*/ 179851 h 471052"/>
                <a:gd name="connsiteX87" fmla="*/ 145438 w 584459"/>
                <a:gd name="connsiteY87" fmla="*/ 172708 h 471052"/>
                <a:gd name="connsiteX88" fmla="*/ 193160 w 584459"/>
                <a:gd name="connsiteY88" fmla="*/ 156801 h 471052"/>
                <a:gd name="connsiteX89" fmla="*/ 302238 w 584459"/>
                <a:gd name="connsiteY89" fmla="*/ 81809 h 471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584459" h="471052">
                  <a:moveTo>
                    <a:pt x="429496" y="0"/>
                  </a:moveTo>
                  <a:lnTo>
                    <a:pt x="488581" y="22725"/>
                  </a:lnTo>
                  <a:lnTo>
                    <a:pt x="495332" y="28801"/>
                  </a:lnTo>
                  <a:lnTo>
                    <a:pt x="498106" y="29868"/>
                  </a:lnTo>
                  <a:lnTo>
                    <a:pt x="512157" y="42514"/>
                  </a:lnTo>
                  <a:lnTo>
                    <a:pt x="531757" y="27270"/>
                  </a:lnTo>
                  <a:lnTo>
                    <a:pt x="534192" y="39928"/>
                  </a:lnTo>
                  <a:lnTo>
                    <a:pt x="541282" y="34413"/>
                  </a:lnTo>
                  <a:lnTo>
                    <a:pt x="552645" y="93497"/>
                  </a:lnTo>
                  <a:lnTo>
                    <a:pt x="564007" y="104859"/>
                  </a:lnTo>
                  <a:lnTo>
                    <a:pt x="568430" y="120340"/>
                  </a:lnTo>
                  <a:lnTo>
                    <a:pt x="574934" y="124986"/>
                  </a:lnTo>
                  <a:lnTo>
                    <a:pt x="574796" y="125227"/>
                  </a:lnTo>
                  <a:lnTo>
                    <a:pt x="584459" y="132129"/>
                  </a:lnTo>
                  <a:lnTo>
                    <a:pt x="581561" y="137201"/>
                  </a:lnTo>
                  <a:lnTo>
                    <a:pt x="584459" y="139272"/>
                  </a:lnTo>
                  <a:lnTo>
                    <a:pt x="575369" y="155179"/>
                  </a:lnTo>
                  <a:lnTo>
                    <a:pt x="557190" y="234716"/>
                  </a:lnTo>
                  <a:lnTo>
                    <a:pt x="557190" y="277567"/>
                  </a:lnTo>
                  <a:lnTo>
                    <a:pt x="557190" y="284710"/>
                  </a:lnTo>
                  <a:lnTo>
                    <a:pt x="509468" y="321069"/>
                  </a:lnTo>
                  <a:lnTo>
                    <a:pt x="495575" y="362748"/>
                  </a:lnTo>
                  <a:lnTo>
                    <a:pt x="499943" y="365868"/>
                  </a:lnTo>
                  <a:lnTo>
                    <a:pt x="499943" y="366207"/>
                  </a:lnTo>
                  <a:lnTo>
                    <a:pt x="509468" y="373011"/>
                  </a:lnTo>
                  <a:lnTo>
                    <a:pt x="509468" y="380154"/>
                  </a:lnTo>
                  <a:lnTo>
                    <a:pt x="509468" y="393137"/>
                  </a:lnTo>
                  <a:lnTo>
                    <a:pt x="522668" y="393137"/>
                  </a:lnTo>
                  <a:lnTo>
                    <a:pt x="522668" y="400280"/>
                  </a:lnTo>
                  <a:lnTo>
                    <a:pt x="532193" y="400280"/>
                  </a:lnTo>
                  <a:lnTo>
                    <a:pt x="532193" y="407423"/>
                  </a:lnTo>
                  <a:lnTo>
                    <a:pt x="532193" y="420732"/>
                  </a:lnTo>
                  <a:lnTo>
                    <a:pt x="532193" y="427875"/>
                  </a:lnTo>
                  <a:lnTo>
                    <a:pt x="520830" y="427875"/>
                  </a:lnTo>
                  <a:lnTo>
                    <a:pt x="520830" y="432095"/>
                  </a:lnTo>
                  <a:lnTo>
                    <a:pt x="520830" y="439238"/>
                  </a:lnTo>
                  <a:lnTo>
                    <a:pt x="514013" y="439238"/>
                  </a:lnTo>
                  <a:lnTo>
                    <a:pt x="509877" y="432095"/>
                  </a:lnTo>
                  <a:lnTo>
                    <a:pt x="504488" y="432095"/>
                  </a:lnTo>
                  <a:lnTo>
                    <a:pt x="483626" y="396061"/>
                  </a:lnTo>
                  <a:lnTo>
                    <a:pt x="477653" y="396061"/>
                  </a:lnTo>
                  <a:lnTo>
                    <a:pt x="450384" y="418785"/>
                  </a:lnTo>
                  <a:lnTo>
                    <a:pt x="418569" y="407423"/>
                  </a:lnTo>
                  <a:lnTo>
                    <a:pt x="395845" y="407423"/>
                  </a:lnTo>
                  <a:lnTo>
                    <a:pt x="391300" y="411968"/>
                  </a:lnTo>
                  <a:lnTo>
                    <a:pt x="370847" y="411968"/>
                  </a:lnTo>
                  <a:lnTo>
                    <a:pt x="348123" y="427875"/>
                  </a:lnTo>
                  <a:lnTo>
                    <a:pt x="327671" y="427875"/>
                  </a:lnTo>
                  <a:lnTo>
                    <a:pt x="284494" y="407423"/>
                  </a:lnTo>
                  <a:lnTo>
                    <a:pt x="268586" y="418785"/>
                  </a:lnTo>
                  <a:lnTo>
                    <a:pt x="245862" y="418785"/>
                  </a:lnTo>
                  <a:lnTo>
                    <a:pt x="240760" y="411642"/>
                  </a:lnTo>
                  <a:lnTo>
                    <a:pt x="236337" y="411642"/>
                  </a:lnTo>
                  <a:lnTo>
                    <a:pt x="227619" y="399438"/>
                  </a:lnTo>
                  <a:lnTo>
                    <a:pt x="198140" y="384698"/>
                  </a:lnTo>
                  <a:lnTo>
                    <a:pt x="154963" y="391516"/>
                  </a:lnTo>
                  <a:lnTo>
                    <a:pt x="143601" y="402878"/>
                  </a:lnTo>
                  <a:lnTo>
                    <a:pt x="139056" y="423330"/>
                  </a:lnTo>
                  <a:lnTo>
                    <a:pt x="134511" y="434693"/>
                  </a:lnTo>
                  <a:lnTo>
                    <a:pt x="127693" y="471052"/>
                  </a:lnTo>
                  <a:lnTo>
                    <a:pt x="118168" y="463909"/>
                  </a:lnTo>
                  <a:lnTo>
                    <a:pt x="118168" y="463909"/>
                  </a:lnTo>
                  <a:lnTo>
                    <a:pt x="100423" y="450600"/>
                  </a:lnTo>
                  <a:lnTo>
                    <a:pt x="84517" y="450600"/>
                  </a:lnTo>
                  <a:lnTo>
                    <a:pt x="75427" y="461962"/>
                  </a:lnTo>
                  <a:lnTo>
                    <a:pt x="75427" y="454819"/>
                  </a:lnTo>
                  <a:lnTo>
                    <a:pt x="75427" y="443457"/>
                  </a:lnTo>
                  <a:lnTo>
                    <a:pt x="74992" y="443457"/>
                  </a:lnTo>
                  <a:lnTo>
                    <a:pt x="65902" y="454819"/>
                  </a:lnTo>
                  <a:lnTo>
                    <a:pt x="65902" y="433189"/>
                  </a:lnTo>
                  <a:lnTo>
                    <a:pt x="32250" y="427875"/>
                  </a:lnTo>
                  <a:lnTo>
                    <a:pt x="32250" y="422236"/>
                  </a:lnTo>
                  <a:lnTo>
                    <a:pt x="22725" y="420732"/>
                  </a:lnTo>
                  <a:lnTo>
                    <a:pt x="22725" y="400280"/>
                  </a:lnTo>
                  <a:lnTo>
                    <a:pt x="0" y="377555"/>
                  </a:lnTo>
                  <a:lnTo>
                    <a:pt x="0" y="370412"/>
                  </a:lnTo>
                  <a:lnTo>
                    <a:pt x="0" y="357103"/>
                  </a:lnTo>
                  <a:lnTo>
                    <a:pt x="0" y="349960"/>
                  </a:lnTo>
                  <a:lnTo>
                    <a:pt x="0" y="341196"/>
                  </a:lnTo>
                  <a:lnTo>
                    <a:pt x="0" y="334053"/>
                  </a:lnTo>
                  <a:lnTo>
                    <a:pt x="22725" y="334053"/>
                  </a:lnTo>
                  <a:lnTo>
                    <a:pt x="38632" y="318146"/>
                  </a:lnTo>
                  <a:lnTo>
                    <a:pt x="86354" y="318146"/>
                  </a:lnTo>
                  <a:lnTo>
                    <a:pt x="118168" y="311328"/>
                  </a:lnTo>
                  <a:lnTo>
                    <a:pt x="124986" y="286331"/>
                  </a:lnTo>
                  <a:lnTo>
                    <a:pt x="145438" y="259062"/>
                  </a:lnTo>
                  <a:lnTo>
                    <a:pt x="145438" y="179851"/>
                  </a:lnTo>
                  <a:lnTo>
                    <a:pt x="145438" y="172708"/>
                  </a:lnTo>
                  <a:lnTo>
                    <a:pt x="193160" y="156801"/>
                  </a:lnTo>
                  <a:lnTo>
                    <a:pt x="302238" y="81809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5" name="Freeform 5">
              <a:extLst>
                <a:ext uri="{FF2B5EF4-FFF2-40B4-BE49-F238E27FC236}">
                  <a16:creationId xmlns:a16="http://schemas.microsoft.com/office/drawing/2014/main" id="{BCB1E1F7-10CD-397C-0609-272BAA5F3F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9733" y="2007291"/>
              <a:ext cx="86236" cy="39801"/>
            </a:xfrm>
            <a:custGeom>
              <a:avLst/>
              <a:gdLst>
                <a:gd name="T0" fmla="*/ 43 w 52"/>
                <a:gd name="T1" fmla="*/ 5 h 24"/>
                <a:gd name="T2" fmla="*/ 26 w 52"/>
                <a:gd name="T3" fmla="*/ 0 h 24"/>
                <a:gd name="T4" fmla="*/ 5 w 52"/>
                <a:gd name="T5" fmla="*/ 9 h 24"/>
                <a:gd name="T6" fmla="*/ 0 w 52"/>
                <a:gd name="T7" fmla="*/ 21 h 24"/>
                <a:gd name="T8" fmla="*/ 19 w 52"/>
                <a:gd name="T9" fmla="*/ 24 h 24"/>
                <a:gd name="T10" fmla="*/ 50 w 52"/>
                <a:gd name="T11" fmla="*/ 24 h 24"/>
                <a:gd name="T12" fmla="*/ 50 w 52"/>
                <a:gd name="T13" fmla="*/ 16 h 24"/>
                <a:gd name="T14" fmla="*/ 52 w 52"/>
                <a:gd name="T15" fmla="*/ 9 h 24"/>
                <a:gd name="T16" fmla="*/ 43 w 52"/>
                <a:gd name="T17" fmla="*/ 5 h 24"/>
                <a:gd name="T18" fmla="*/ 43 w 52"/>
                <a:gd name="T19" fmla="*/ 5 h 24"/>
                <a:gd name="T20" fmla="*/ 43 w 52"/>
                <a:gd name="T21" fmla="*/ 5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2" h="24">
                  <a:moveTo>
                    <a:pt x="43" y="5"/>
                  </a:moveTo>
                  <a:lnTo>
                    <a:pt x="26" y="0"/>
                  </a:lnTo>
                  <a:lnTo>
                    <a:pt x="5" y="9"/>
                  </a:lnTo>
                  <a:lnTo>
                    <a:pt x="0" y="21"/>
                  </a:lnTo>
                  <a:lnTo>
                    <a:pt x="19" y="24"/>
                  </a:lnTo>
                  <a:lnTo>
                    <a:pt x="50" y="24"/>
                  </a:lnTo>
                  <a:lnTo>
                    <a:pt x="50" y="16"/>
                  </a:lnTo>
                  <a:lnTo>
                    <a:pt x="52" y="9"/>
                  </a:lnTo>
                  <a:lnTo>
                    <a:pt x="43" y="5"/>
                  </a:lnTo>
                  <a:lnTo>
                    <a:pt x="43" y="5"/>
                  </a:lnTo>
                  <a:lnTo>
                    <a:pt x="43" y="5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6" name="Freeform 10">
              <a:extLst>
                <a:ext uri="{FF2B5EF4-FFF2-40B4-BE49-F238E27FC236}">
                  <a16:creationId xmlns:a16="http://schemas.microsoft.com/office/drawing/2014/main" id="{245BFFE1-0167-CAB1-EF1F-EBED15A9D8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3100" y="2518077"/>
              <a:ext cx="46435" cy="109454"/>
            </a:xfrm>
            <a:custGeom>
              <a:avLst/>
              <a:gdLst>
                <a:gd name="T0" fmla="*/ 7 w 28"/>
                <a:gd name="T1" fmla="*/ 0 h 66"/>
                <a:gd name="T2" fmla="*/ 7 w 28"/>
                <a:gd name="T3" fmla="*/ 0 h 66"/>
                <a:gd name="T4" fmla="*/ 7 w 28"/>
                <a:gd name="T5" fmla="*/ 4 h 66"/>
                <a:gd name="T6" fmla="*/ 11 w 28"/>
                <a:gd name="T7" fmla="*/ 2 h 66"/>
                <a:gd name="T8" fmla="*/ 14 w 28"/>
                <a:gd name="T9" fmla="*/ 9 h 66"/>
                <a:gd name="T10" fmla="*/ 19 w 28"/>
                <a:gd name="T11" fmla="*/ 9 h 66"/>
                <a:gd name="T12" fmla="*/ 21 w 28"/>
                <a:gd name="T13" fmla="*/ 18 h 66"/>
                <a:gd name="T14" fmla="*/ 19 w 28"/>
                <a:gd name="T15" fmla="*/ 26 h 66"/>
                <a:gd name="T16" fmla="*/ 21 w 28"/>
                <a:gd name="T17" fmla="*/ 35 h 66"/>
                <a:gd name="T18" fmla="*/ 28 w 28"/>
                <a:gd name="T19" fmla="*/ 40 h 66"/>
                <a:gd name="T20" fmla="*/ 28 w 28"/>
                <a:gd name="T21" fmla="*/ 45 h 66"/>
                <a:gd name="T22" fmla="*/ 21 w 28"/>
                <a:gd name="T23" fmla="*/ 49 h 66"/>
                <a:gd name="T24" fmla="*/ 21 w 28"/>
                <a:gd name="T25" fmla="*/ 56 h 66"/>
                <a:gd name="T26" fmla="*/ 11 w 28"/>
                <a:gd name="T27" fmla="*/ 66 h 66"/>
                <a:gd name="T28" fmla="*/ 9 w 28"/>
                <a:gd name="T29" fmla="*/ 63 h 66"/>
                <a:gd name="T30" fmla="*/ 9 w 28"/>
                <a:gd name="T31" fmla="*/ 59 h 66"/>
                <a:gd name="T32" fmla="*/ 0 w 28"/>
                <a:gd name="T33" fmla="*/ 52 h 66"/>
                <a:gd name="T34" fmla="*/ 0 w 28"/>
                <a:gd name="T35" fmla="*/ 42 h 66"/>
                <a:gd name="T36" fmla="*/ 0 w 28"/>
                <a:gd name="T37" fmla="*/ 28 h 66"/>
                <a:gd name="T38" fmla="*/ 2 w 28"/>
                <a:gd name="T39" fmla="*/ 21 h 66"/>
                <a:gd name="T40" fmla="*/ 0 w 28"/>
                <a:gd name="T41" fmla="*/ 16 h 66"/>
                <a:gd name="T42" fmla="*/ 0 w 28"/>
                <a:gd name="T43" fmla="*/ 11 h 66"/>
                <a:gd name="T44" fmla="*/ 7 w 28"/>
                <a:gd name="T4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8" h="66">
                  <a:moveTo>
                    <a:pt x="7" y="0"/>
                  </a:moveTo>
                  <a:lnTo>
                    <a:pt x="7" y="0"/>
                  </a:lnTo>
                  <a:lnTo>
                    <a:pt x="7" y="4"/>
                  </a:lnTo>
                  <a:lnTo>
                    <a:pt x="11" y="2"/>
                  </a:lnTo>
                  <a:lnTo>
                    <a:pt x="14" y="9"/>
                  </a:lnTo>
                  <a:lnTo>
                    <a:pt x="19" y="9"/>
                  </a:lnTo>
                  <a:lnTo>
                    <a:pt x="21" y="18"/>
                  </a:lnTo>
                  <a:lnTo>
                    <a:pt x="19" y="26"/>
                  </a:lnTo>
                  <a:lnTo>
                    <a:pt x="21" y="35"/>
                  </a:lnTo>
                  <a:lnTo>
                    <a:pt x="28" y="40"/>
                  </a:lnTo>
                  <a:lnTo>
                    <a:pt x="28" y="45"/>
                  </a:lnTo>
                  <a:lnTo>
                    <a:pt x="21" y="49"/>
                  </a:lnTo>
                  <a:lnTo>
                    <a:pt x="21" y="56"/>
                  </a:lnTo>
                  <a:lnTo>
                    <a:pt x="11" y="66"/>
                  </a:lnTo>
                  <a:lnTo>
                    <a:pt x="9" y="63"/>
                  </a:lnTo>
                  <a:lnTo>
                    <a:pt x="9" y="59"/>
                  </a:lnTo>
                  <a:lnTo>
                    <a:pt x="0" y="52"/>
                  </a:lnTo>
                  <a:lnTo>
                    <a:pt x="0" y="42"/>
                  </a:lnTo>
                  <a:lnTo>
                    <a:pt x="0" y="28"/>
                  </a:lnTo>
                  <a:lnTo>
                    <a:pt x="2" y="21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8" name="Freeform 18">
              <a:extLst>
                <a:ext uri="{FF2B5EF4-FFF2-40B4-BE49-F238E27FC236}">
                  <a16:creationId xmlns:a16="http://schemas.microsoft.com/office/drawing/2014/main" id="{A2097E22-813D-3744-68FE-A14F07FD4D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65518" y="4067018"/>
              <a:ext cx="1081274" cy="1004988"/>
            </a:xfrm>
            <a:custGeom>
              <a:avLst/>
              <a:gdLst>
                <a:gd name="T0" fmla="*/ 544 w 652"/>
                <a:gd name="T1" fmla="*/ 550 h 606"/>
                <a:gd name="T2" fmla="*/ 562 w 652"/>
                <a:gd name="T3" fmla="*/ 580 h 606"/>
                <a:gd name="T4" fmla="*/ 539 w 652"/>
                <a:gd name="T5" fmla="*/ 606 h 606"/>
                <a:gd name="T6" fmla="*/ 508 w 652"/>
                <a:gd name="T7" fmla="*/ 554 h 606"/>
                <a:gd name="T8" fmla="*/ 489 w 652"/>
                <a:gd name="T9" fmla="*/ 50 h 606"/>
                <a:gd name="T10" fmla="*/ 520 w 652"/>
                <a:gd name="T11" fmla="*/ 69 h 606"/>
                <a:gd name="T12" fmla="*/ 527 w 652"/>
                <a:gd name="T13" fmla="*/ 102 h 606"/>
                <a:gd name="T14" fmla="*/ 553 w 652"/>
                <a:gd name="T15" fmla="*/ 145 h 606"/>
                <a:gd name="T16" fmla="*/ 584 w 652"/>
                <a:gd name="T17" fmla="*/ 176 h 606"/>
                <a:gd name="T18" fmla="*/ 605 w 652"/>
                <a:gd name="T19" fmla="*/ 197 h 606"/>
                <a:gd name="T20" fmla="*/ 641 w 652"/>
                <a:gd name="T21" fmla="*/ 247 h 606"/>
                <a:gd name="T22" fmla="*/ 652 w 652"/>
                <a:gd name="T23" fmla="*/ 296 h 606"/>
                <a:gd name="T24" fmla="*/ 645 w 652"/>
                <a:gd name="T25" fmla="*/ 348 h 606"/>
                <a:gd name="T26" fmla="*/ 617 w 652"/>
                <a:gd name="T27" fmla="*/ 405 h 606"/>
                <a:gd name="T28" fmla="*/ 596 w 652"/>
                <a:gd name="T29" fmla="*/ 455 h 606"/>
                <a:gd name="T30" fmla="*/ 567 w 652"/>
                <a:gd name="T31" fmla="*/ 483 h 606"/>
                <a:gd name="T32" fmla="*/ 520 w 652"/>
                <a:gd name="T33" fmla="*/ 500 h 606"/>
                <a:gd name="T34" fmla="*/ 492 w 652"/>
                <a:gd name="T35" fmla="*/ 505 h 606"/>
                <a:gd name="T36" fmla="*/ 442 w 652"/>
                <a:gd name="T37" fmla="*/ 488 h 606"/>
                <a:gd name="T38" fmla="*/ 418 w 652"/>
                <a:gd name="T39" fmla="*/ 443 h 606"/>
                <a:gd name="T40" fmla="*/ 395 w 652"/>
                <a:gd name="T41" fmla="*/ 429 h 606"/>
                <a:gd name="T42" fmla="*/ 397 w 652"/>
                <a:gd name="T43" fmla="*/ 401 h 606"/>
                <a:gd name="T44" fmla="*/ 369 w 652"/>
                <a:gd name="T45" fmla="*/ 427 h 606"/>
                <a:gd name="T46" fmla="*/ 338 w 652"/>
                <a:gd name="T47" fmla="*/ 386 h 606"/>
                <a:gd name="T48" fmla="*/ 290 w 652"/>
                <a:gd name="T49" fmla="*/ 360 h 606"/>
                <a:gd name="T50" fmla="*/ 208 w 652"/>
                <a:gd name="T51" fmla="*/ 374 h 606"/>
                <a:gd name="T52" fmla="*/ 167 w 652"/>
                <a:gd name="T53" fmla="*/ 405 h 606"/>
                <a:gd name="T54" fmla="*/ 118 w 652"/>
                <a:gd name="T55" fmla="*/ 408 h 606"/>
                <a:gd name="T56" fmla="*/ 85 w 652"/>
                <a:gd name="T57" fmla="*/ 422 h 606"/>
                <a:gd name="T58" fmla="*/ 35 w 652"/>
                <a:gd name="T59" fmla="*/ 415 h 606"/>
                <a:gd name="T60" fmla="*/ 37 w 652"/>
                <a:gd name="T61" fmla="*/ 393 h 606"/>
                <a:gd name="T62" fmla="*/ 30 w 652"/>
                <a:gd name="T63" fmla="*/ 344 h 606"/>
                <a:gd name="T64" fmla="*/ 21 w 652"/>
                <a:gd name="T65" fmla="*/ 306 h 606"/>
                <a:gd name="T66" fmla="*/ 0 w 652"/>
                <a:gd name="T67" fmla="*/ 261 h 606"/>
                <a:gd name="T68" fmla="*/ 14 w 652"/>
                <a:gd name="T69" fmla="*/ 266 h 606"/>
                <a:gd name="T70" fmla="*/ 2 w 652"/>
                <a:gd name="T71" fmla="*/ 230 h 606"/>
                <a:gd name="T72" fmla="*/ 7 w 652"/>
                <a:gd name="T73" fmla="*/ 197 h 606"/>
                <a:gd name="T74" fmla="*/ 35 w 652"/>
                <a:gd name="T75" fmla="*/ 180 h 606"/>
                <a:gd name="T76" fmla="*/ 66 w 652"/>
                <a:gd name="T77" fmla="*/ 166 h 606"/>
                <a:gd name="T78" fmla="*/ 97 w 652"/>
                <a:gd name="T79" fmla="*/ 154 h 606"/>
                <a:gd name="T80" fmla="*/ 134 w 652"/>
                <a:gd name="T81" fmla="*/ 133 h 606"/>
                <a:gd name="T82" fmla="*/ 158 w 652"/>
                <a:gd name="T83" fmla="*/ 93 h 606"/>
                <a:gd name="T84" fmla="*/ 170 w 652"/>
                <a:gd name="T85" fmla="*/ 88 h 606"/>
                <a:gd name="T86" fmla="*/ 191 w 652"/>
                <a:gd name="T87" fmla="*/ 64 h 606"/>
                <a:gd name="T88" fmla="*/ 208 w 652"/>
                <a:gd name="T89" fmla="*/ 55 h 606"/>
                <a:gd name="T90" fmla="*/ 243 w 652"/>
                <a:gd name="T91" fmla="*/ 69 h 606"/>
                <a:gd name="T92" fmla="*/ 269 w 652"/>
                <a:gd name="T93" fmla="*/ 48 h 606"/>
                <a:gd name="T94" fmla="*/ 290 w 652"/>
                <a:gd name="T95" fmla="*/ 24 h 606"/>
                <a:gd name="T96" fmla="*/ 300 w 652"/>
                <a:gd name="T97" fmla="*/ 10 h 606"/>
                <a:gd name="T98" fmla="*/ 343 w 652"/>
                <a:gd name="T99" fmla="*/ 22 h 606"/>
                <a:gd name="T100" fmla="*/ 371 w 652"/>
                <a:gd name="T101" fmla="*/ 22 h 606"/>
                <a:gd name="T102" fmla="*/ 371 w 652"/>
                <a:gd name="T103" fmla="*/ 43 h 606"/>
                <a:gd name="T104" fmla="*/ 359 w 652"/>
                <a:gd name="T105" fmla="*/ 64 h 606"/>
                <a:gd name="T106" fmla="*/ 392 w 652"/>
                <a:gd name="T107" fmla="*/ 90 h 606"/>
                <a:gd name="T108" fmla="*/ 421 w 652"/>
                <a:gd name="T109" fmla="*/ 109 h 606"/>
                <a:gd name="T110" fmla="*/ 454 w 652"/>
                <a:gd name="T111" fmla="*/ 93 h 606"/>
                <a:gd name="T112" fmla="*/ 458 w 652"/>
                <a:gd name="T113" fmla="*/ 60 h 606"/>
                <a:gd name="T114" fmla="*/ 458 w 652"/>
                <a:gd name="T115" fmla="*/ 27 h 606"/>
                <a:gd name="T116" fmla="*/ 473 w 652"/>
                <a:gd name="T117" fmla="*/ 0 h 606"/>
                <a:gd name="T118" fmla="*/ 482 w 652"/>
                <a:gd name="T119" fmla="*/ 27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52" h="606">
                  <a:moveTo>
                    <a:pt x="520" y="545"/>
                  </a:moveTo>
                  <a:lnTo>
                    <a:pt x="520" y="545"/>
                  </a:lnTo>
                  <a:lnTo>
                    <a:pt x="536" y="552"/>
                  </a:lnTo>
                  <a:lnTo>
                    <a:pt x="544" y="550"/>
                  </a:lnTo>
                  <a:lnTo>
                    <a:pt x="558" y="547"/>
                  </a:lnTo>
                  <a:lnTo>
                    <a:pt x="565" y="547"/>
                  </a:lnTo>
                  <a:lnTo>
                    <a:pt x="567" y="573"/>
                  </a:lnTo>
                  <a:lnTo>
                    <a:pt x="562" y="580"/>
                  </a:lnTo>
                  <a:lnTo>
                    <a:pt x="560" y="597"/>
                  </a:lnTo>
                  <a:lnTo>
                    <a:pt x="555" y="592"/>
                  </a:lnTo>
                  <a:lnTo>
                    <a:pt x="544" y="606"/>
                  </a:lnTo>
                  <a:lnTo>
                    <a:pt x="539" y="606"/>
                  </a:lnTo>
                  <a:lnTo>
                    <a:pt x="529" y="606"/>
                  </a:lnTo>
                  <a:lnTo>
                    <a:pt x="520" y="587"/>
                  </a:lnTo>
                  <a:lnTo>
                    <a:pt x="518" y="573"/>
                  </a:lnTo>
                  <a:lnTo>
                    <a:pt x="508" y="554"/>
                  </a:lnTo>
                  <a:lnTo>
                    <a:pt x="508" y="545"/>
                  </a:lnTo>
                  <a:lnTo>
                    <a:pt x="520" y="545"/>
                  </a:lnTo>
                  <a:close/>
                  <a:moveTo>
                    <a:pt x="489" y="50"/>
                  </a:moveTo>
                  <a:lnTo>
                    <a:pt x="489" y="50"/>
                  </a:lnTo>
                  <a:lnTo>
                    <a:pt x="496" y="62"/>
                  </a:lnTo>
                  <a:lnTo>
                    <a:pt x="506" y="57"/>
                  </a:lnTo>
                  <a:lnTo>
                    <a:pt x="510" y="64"/>
                  </a:lnTo>
                  <a:lnTo>
                    <a:pt x="520" y="69"/>
                  </a:lnTo>
                  <a:lnTo>
                    <a:pt x="518" y="79"/>
                  </a:lnTo>
                  <a:lnTo>
                    <a:pt x="520" y="93"/>
                  </a:lnTo>
                  <a:lnTo>
                    <a:pt x="522" y="100"/>
                  </a:lnTo>
                  <a:lnTo>
                    <a:pt x="527" y="102"/>
                  </a:lnTo>
                  <a:lnTo>
                    <a:pt x="532" y="116"/>
                  </a:lnTo>
                  <a:lnTo>
                    <a:pt x="532" y="126"/>
                  </a:lnTo>
                  <a:lnTo>
                    <a:pt x="536" y="138"/>
                  </a:lnTo>
                  <a:lnTo>
                    <a:pt x="553" y="145"/>
                  </a:lnTo>
                  <a:lnTo>
                    <a:pt x="565" y="154"/>
                  </a:lnTo>
                  <a:lnTo>
                    <a:pt x="577" y="161"/>
                  </a:lnTo>
                  <a:lnTo>
                    <a:pt x="574" y="166"/>
                  </a:lnTo>
                  <a:lnTo>
                    <a:pt x="584" y="176"/>
                  </a:lnTo>
                  <a:lnTo>
                    <a:pt x="588" y="195"/>
                  </a:lnTo>
                  <a:lnTo>
                    <a:pt x="596" y="192"/>
                  </a:lnTo>
                  <a:lnTo>
                    <a:pt x="603" y="199"/>
                  </a:lnTo>
                  <a:lnTo>
                    <a:pt x="605" y="197"/>
                  </a:lnTo>
                  <a:lnTo>
                    <a:pt x="610" y="214"/>
                  </a:lnTo>
                  <a:lnTo>
                    <a:pt x="619" y="225"/>
                  </a:lnTo>
                  <a:lnTo>
                    <a:pt x="629" y="232"/>
                  </a:lnTo>
                  <a:lnTo>
                    <a:pt x="641" y="247"/>
                  </a:lnTo>
                  <a:lnTo>
                    <a:pt x="645" y="261"/>
                  </a:lnTo>
                  <a:lnTo>
                    <a:pt x="645" y="270"/>
                  </a:lnTo>
                  <a:lnTo>
                    <a:pt x="645" y="282"/>
                  </a:lnTo>
                  <a:lnTo>
                    <a:pt x="652" y="296"/>
                  </a:lnTo>
                  <a:lnTo>
                    <a:pt x="650" y="313"/>
                  </a:lnTo>
                  <a:lnTo>
                    <a:pt x="648" y="322"/>
                  </a:lnTo>
                  <a:lnTo>
                    <a:pt x="645" y="339"/>
                  </a:lnTo>
                  <a:lnTo>
                    <a:pt x="645" y="348"/>
                  </a:lnTo>
                  <a:lnTo>
                    <a:pt x="641" y="363"/>
                  </a:lnTo>
                  <a:lnTo>
                    <a:pt x="633" y="382"/>
                  </a:lnTo>
                  <a:lnTo>
                    <a:pt x="622" y="389"/>
                  </a:lnTo>
                  <a:lnTo>
                    <a:pt x="617" y="405"/>
                  </a:lnTo>
                  <a:lnTo>
                    <a:pt x="610" y="415"/>
                  </a:lnTo>
                  <a:lnTo>
                    <a:pt x="605" y="431"/>
                  </a:lnTo>
                  <a:lnTo>
                    <a:pt x="598" y="441"/>
                  </a:lnTo>
                  <a:lnTo>
                    <a:pt x="596" y="455"/>
                  </a:lnTo>
                  <a:lnTo>
                    <a:pt x="593" y="469"/>
                  </a:lnTo>
                  <a:lnTo>
                    <a:pt x="593" y="476"/>
                  </a:lnTo>
                  <a:lnTo>
                    <a:pt x="584" y="483"/>
                  </a:lnTo>
                  <a:lnTo>
                    <a:pt x="567" y="483"/>
                  </a:lnTo>
                  <a:lnTo>
                    <a:pt x="551" y="493"/>
                  </a:lnTo>
                  <a:lnTo>
                    <a:pt x="544" y="500"/>
                  </a:lnTo>
                  <a:lnTo>
                    <a:pt x="534" y="509"/>
                  </a:lnTo>
                  <a:lnTo>
                    <a:pt x="520" y="500"/>
                  </a:lnTo>
                  <a:lnTo>
                    <a:pt x="510" y="495"/>
                  </a:lnTo>
                  <a:lnTo>
                    <a:pt x="513" y="486"/>
                  </a:lnTo>
                  <a:lnTo>
                    <a:pt x="506" y="490"/>
                  </a:lnTo>
                  <a:lnTo>
                    <a:pt x="492" y="505"/>
                  </a:lnTo>
                  <a:lnTo>
                    <a:pt x="477" y="498"/>
                  </a:lnTo>
                  <a:lnTo>
                    <a:pt x="468" y="495"/>
                  </a:lnTo>
                  <a:lnTo>
                    <a:pt x="458" y="493"/>
                  </a:lnTo>
                  <a:lnTo>
                    <a:pt x="442" y="488"/>
                  </a:lnTo>
                  <a:lnTo>
                    <a:pt x="432" y="474"/>
                  </a:lnTo>
                  <a:lnTo>
                    <a:pt x="430" y="460"/>
                  </a:lnTo>
                  <a:lnTo>
                    <a:pt x="425" y="450"/>
                  </a:lnTo>
                  <a:lnTo>
                    <a:pt x="418" y="443"/>
                  </a:lnTo>
                  <a:lnTo>
                    <a:pt x="402" y="441"/>
                  </a:lnTo>
                  <a:lnTo>
                    <a:pt x="406" y="429"/>
                  </a:lnTo>
                  <a:lnTo>
                    <a:pt x="402" y="415"/>
                  </a:lnTo>
                  <a:lnTo>
                    <a:pt x="395" y="429"/>
                  </a:lnTo>
                  <a:lnTo>
                    <a:pt x="380" y="431"/>
                  </a:lnTo>
                  <a:lnTo>
                    <a:pt x="390" y="422"/>
                  </a:lnTo>
                  <a:lnTo>
                    <a:pt x="392" y="410"/>
                  </a:lnTo>
                  <a:lnTo>
                    <a:pt x="397" y="401"/>
                  </a:lnTo>
                  <a:lnTo>
                    <a:pt x="397" y="386"/>
                  </a:lnTo>
                  <a:lnTo>
                    <a:pt x="383" y="403"/>
                  </a:lnTo>
                  <a:lnTo>
                    <a:pt x="373" y="410"/>
                  </a:lnTo>
                  <a:lnTo>
                    <a:pt x="369" y="427"/>
                  </a:lnTo>
                  <a:lnTo>
                    <a:pt x="354" y="417"/>
                  </a:lnTo>
                  <a:lnTo>
                    <a:pt x="354" y="408"/>
                  </a:lnTo>
                  <a:lnTo>
                    <a:pt x="345" y="393"/>
                  </a:lnTo>
                  <a:lnTo>
                    <a:pt x="338" y="386"/>
                  </a:lnTo>
                  <a:lnTo>
                    <a:pt x="340" y="382"/>
                  </a:lnTo>
                  <a:lnTo>
                    <a:pt x="319" y="370"/>
                  </a:lnTo>
                  <a:lnTo>
                    <a:pt x="307" y="370"/>
                  </a:lnTo>
                  <a:lnTo>
                    <a:pt x="290" y="360"/>
                  </a:lnTo>
                  <a:lnTo>
                    <a:pt x="262" y="363"/>
                  </a:lnTo>
                  <a:lnTo>
                    <a:pt x="241" y="370"/>
                  </a:lnTo>
                  <a:lnTo>
                    <a:pt x="224" y="374"/>
                  </a:lnTo>
                  <a:lnTo>
                    <a:pt x="208" y="374"/>
                  </a:lnTo>
                  <a:lnTo>
                    <a:pt x="191" y="384"/>
                  </a:lnTo>
                  <a:lnTo>
                    <a:pt x="177" y="389"/>
                  </a:lnTo>
                  <a:lnTo>
                    <a:pt x="175" y="398"/>
                  </a:lnTo>
                  <a:lnTo>
                    <a:pt x="167" y="405"/>
                  </a:lnTo>
                  <a:lnTo>
                    <a:pt x="153" y="408"/>
                  </a:lnTo>
                  <a:lnTo>
                    <a:pt x="144" y="408"/>
                  </a:lnTo>
                  <a:lnTo>
                    <a:pt x="130" y="405"/>
                  </a:lnTo>
                  <a:lnTo>
                    <a:pt x="118" y="408"/>
                  </a:lnTo>
                  <a:lnTo>
                    <a:pt x="106" y="408"/>
                  </a:lnTo>
                  <a:lnTo>
                    <a:pt x="97" y="417"/>
                  </a:lnTo>
                  <a:lnTo>
                    <a:pt x="92" y="417"/>
                  </a:lnTo>
                  <a:lnTo>
                    <a:pt x="85" y="422"/>
                  </a:lnTo>
                  <a:lnTo>
                    <a:pt x="75" y="429"/>
                  </a:lnTo>
                  <a:lnTo>
                    <a:pt x="63" y="429"/>
                  </a:lnTo>
                  <a:lnTo>
                    <a:pt x="54" y="429"/>
                  </a:lnTo>
                  <a:lnTo>
                    <a:pt x="35" y="415"/>
                  </a:lnTo>
                  <a:lnTo>
                    <a:pt x="28" y="412"/>
                  </a:lnTo>
                  <a:lnTo>
                    <a:pt x="28" y="401"/>
                  </a:lnTo>
                  <a:lnTo>
                    <a:pt x="35" y="398"/>
                  </a:lnTo>
                  <a:lnTo>
                    <a:pt x="37" y="393"/>
                  </a:lnTo>
                  <a:lnTo>
                    <a:pt x="37" y="386"/>
                  </a:lnTo>
                  <a:lnTo>
                    <a:pt x="40" y="374"/>
                  </a:lnTo>
                  <a:lnTo>
                    <a:pt x="37" y="363"/>
                  </a:lnTo>
                  <a:lnTo>
                    <a:pt x="30" y="344"/>
                  </a:lnTo>
                  <a:lnTo>
                    <a:pt x="28" y="332"/>
                  </a:lnTo>
                  <a:lnTo>
                    <a:pt x="28" y="322"/>
                  </a:lnTo>
                  <a:lnTo>
                    <a:pt x="21" y="311"/>
                  </a:lnTo>
                  <a:lnTo>
                    <a:pt x="21" y="306"/>
                  </a:lnTo>
                  <a:lnTo>
                    <a:pt x="14" y="299"/>
                  </a:lnTo>
                  <a:lnTo>
                    <a:pt x="11" y="285"/>
                  </a:lnTo>
                  <a:lnTo>
                    <a:pt x="2" y="268"/>
                  </a:lnTo>
                  <a:lnTo>
                    <a:pt x="0" y="261"/>
                  </a:lnTo>
                  <a:lnTo>
                    <a:pt x="7" y="268"/>
                  </a:lnTo>
                  <a:lnTo>
                    <a:pt x="2" y="254"/>
                  </a:lnTo>
                  <a:lnTo>
                    <a:pt x="9" y="258"/>
                  </a:lnTo>
                  <a:lnTo>
                    <a:pt x="14" y="266"/>
                  </a:lnTo>
                  <a:lnTo>
                    <a:pt x="14" y="256"/>
                  </a:lnTo>
                  <a:lnTo>
                    <a:pt x="7" y="242"/>
                  </a:lnTo>
                  <a:lnTo>
                    <a:pt x="4" y="237"/>
                  </a:lnTo>
                  <a:lnTo>
                    <a:pt x="2" y="230"/>
                  </a:lnTo>
                  <a:lnTo>
                    <a:pt x="2" y="221"/>
                  </a:lnTo>
                  <a:lnTo>
                    <a:pt x="7" y="216"/>
                  </a:lnTo>
                  <a:lnTo>
                    <a:pt x="9" y="206"/>
                  </a:lnTo>
                  <a:lnTo>
                    <a:pt x="7" y="197"/>
                  </a:lnTo>
                  <a:lnTo>
                    <a:pt x="14" y="185"/>
                  </a:lnTo>
                  <a:lnTo>
                    <a:pt x="14" y="199"/>
                  </a:lnTo>
                  <a:lnTo>
                    <a:pt x="21" y="185"/>
                  </a:lnTo>
                  <a:lnTo>
                    <a:pt x="35" y="180"/>
                  </a:lnTo>
                  <a:lnTo>
                    <a:pt x="42" y="173"/>
                  </a:lnTo>
                  <a:lnTo>
                    <a:pt x="54" y="166"/>
                  </a:lnTo>
                  <a:lnTo>
                    <a:pt x="63" y="166"/>
                  </a:lnTo>
                  <a:lnTo>
                    <a:pt x="66" y="166"/>
                  </a:lnTo>
                  <a:lnTo>
                    <a:pt x="80" y="161"/>
                  </a:lnTo>
                  <a:lnTo>
                    <a:pt x="89" y="159"/>
                  </a:lnTo>
                  <a:lnTo>
                    <a:pt x="92" y="154"/>
                  </a:lnTo>
                  <a:lnTo>
                    <a:pt x="97" y="154"/>
                  </a:lnTo>
                  <a:lnTo>
                    <a:pt x="106" y="154"/>
                  </a:lnTo>
                  <a:lnTo>
                    <a:pt x="123" y="150"/>
                  </a:lnTo>
                  <a:lnTo>
                    <a:pt x="130" y="143"/>
                  </a:lnTo>
                  <a:lnTo>
                    <a:pt x="134" y="133"/>
                  </a:lnTo>
                  <a:lnTo>
                    <a:pt x="144" y="124"/>
                  </a:lnTo>
                  <a:lnTo>
                    <a:pt x="146" y="116"/>
                  </a:lnTo>
                  <a:lnTo>
                    <a:pt x="146" y="107"/>
                  </a:lnTo>
                  <a:lnTo>
                    <a:pt x="158" y="93"/>
                  </a:lnTo>
                  <a:lnTo>
                    <a:pt x="163" y="107"/>
                  </a:lnTo>
                  <a:lnTo>
                    <a:pt x="170" y="105"/>
                  </a:lnTo>
                  <a:lnTo>
                    <a:pt x="165" y="98"/>
                  </a:lnTo>
                  <a:lnTo>
                    <a:pt x="170" y="88"/>
                  </a:lnTo>
                  <a:lnTo>
                    <a:pt x="177" y="93"/>
                  </a:lnTo>
                  <a:lnTo>
                    <a:pt x="179" y="81"/>
                  </a:lnTo>
                  <a:lnTo>
                    <a:pt x="189" y="71"/>
                  </a:lnTo>
                  <a:lnTo>
                    <a:pt x="191" y="64"/>
                  </a:lnTo>
                  <a:lnTo>
                    <a:pt x="201" y="62"/>
                  </a:lnTo>
                  <a:lnTo>
                    <a:pt x="201" y="57"/>
                  </a:lnTo>
                  <a:lnTo>
                    <a:pt x="208" y="60"/>
                  </a:lnTo>
                  <a:lnTo>
                    <a:pt x="208" y="55"/>
                  </a:lnTo>
                  <a:lnTo>
                    <a:pt x="215" y="53"/>
                  </a:lnTo>
                  <a:lnTo>
                    <a:pt x="222" y="50"/>
                  </a:lnTo>
                  <a:lnTo>
                    <a:pt x="234" y="60"/>
                  </a:lnTo>
                  <a:lnTo>
                    <a:pt x="243" y="69"/>
                  </a:lnTo>
                  <a:lnTo>
                    <a:pt x="255" y="69"/>
                  </a:lnTo>
                  <a:lnTo>
                    <a:pt x="264" y="69"/>
                  </a:lnTo>
                  <a:lnTo>
                    <a:pt x="260" y="62"/>
                  </a:lnTo>
                  <a:lnTo>
                    <a:pt x="269" y="48"/>
                  </a:lnTo>
                  <a:lnTo>
                    <a:pt x="276" y="43"/>
                  </a:lnTo>
                  <a:lnTo>
                    <a:pt x="274" y="38"/>
                  </a:lnTo>
                  <a:lnTo>
                    <a:pt x="281" y="29"/>
                  </a:lnTo>
                  <a:lnTo>
                    <a:pt x="290" y="24"/>
                  </a:lnTo>
                  <a:lnTo>
                    <a:pt x="298" y="27"/>
                  </a:lnTo>
                  <a:lnTo>
                    <a:pt x="312" y="22"/>
                  </a:lnTo>
                  <a:lnTo>
                    <a:pt x="312" y="15"/>
                  </a:lnTo>
                  <a:lnTo>
                    <a:pt x="300" y="10"/>
                  </a:lnTo>
                  <a:lnTo>
                    <a:pt x="309" y="8"/>
                  </a:lnTo>
                  <a:lnTo>
                    <a:pt x="319" y="10"/>
                  </a:lnTo>
                  <a:lnTo>
                    <a:pt x="328" y="17"/>
                  </a:lnTo>
                  <a:lnTo>
                    <a:pt x="343" y="22"/>
                  </a:lnTo>
                  <a:lnTo>
                    <a:pt x="345" y="19"/>
                  </a:lnTo>
                  <a:lnTo>
                    <a:pt x="357" y="24"/>
                  </a:lnTo>
                  <a:lnTo>
                    <a:pt x="366" y="19"/>
                  </a:lnTo>
                  <a:lnTo>
                    <a:pt x="371" y="22"/>
                  </a:lnTo>
                  <a:lnTo>
                    <a:pt x="376" y="19"/>
                  </a:lnTo>
                  <a:lnTo>
                    <a:pt x="383" y="27"/>
                  </a:lnTo>
                  <a:lnTo>
                    <a:pt x="378" y="36"/>
                  </a:lnTo>
                  <a:lnTo>
                    <a:pt x="371" y="43"/>
                  </a:lnTo>
                  <a:lnTo>
                    <a:pt x="366" y="43"/>
                  </a:lnTo>
                  <a:lnTo>
                    <a:pt x="369" y="50"/>
                  </a:lnTo>
                  <a:lnTo>
                    <a:pt x="364" y="57"/>
                  </a:lnTo>
                  <a:lnTo>
                    <a:pt x="359" y="64"/>
                  </a:lnTo>
                  <a:lnTo>
                    <a:pt x="359" y="71"/>
                  </a:lnTo>
                  <a:lnTo>
                    <a:pt x="371" y="81"/>
                  </a:lnTo>
                  <a:lnTo>
                    <a:pt x="385" y="86"/>
                  </a:lnTo>
                  <a:lnTo>
                    <a:pt x="392" y="90"/>
                  </a:lnTo>
                  <a:lnTo>
                    <a:pt x="404" y="100"/>
                  </a:lnTo>
                  <a:lnTo>
                    <a:pt x="409" y="100"/>
                  </a:lnTo>
                  <a:lnTo>
                    <a:pt x="418" y="105"/>
                  </a:lnTo>
                  <a:lnTo>
                    <a:pt x="421" y="109"/>
                  </a:lnTo>
                  <a:lnTo>
                    <a:pt x="435" y="116"/>
                  </a:lnTo>
                  <a:lnTo>
                    <a:pt x="447" y="109"/>
                  </a:lnTo>
                  <a:lnTo>
                    <a:pt x="449" y="102"/>
                  </a:lnTo>
                  <a:lnTo>
                    <a:pt x="454" y="93"/>
                  </a:lnTo>
                  <a:lnTo>
                    <a:pt x="454" y="83"/>
                  </a:lnTo>
                  <a:lnTo>
                    <a:pt x="458" y="71"/>
                  </a:lnTo>
                  <a:lnTo>
                    <a:pt x="456" y="62"/>
                  </a:lnTo>
                  <a:lnTo>
                    <a:pt x="458" y="60"/>
                  </a:lnTo>
                  <a:lnTo>
                    <a:pt x="456" y="48"/>
                  </a:lnTo>
                  <a:lnTo>
                    <a:pt x="458" y="36"/>
                  </a:lnTo>
                  <a:lnTo>
                    <a:pt x="463" y="34"/>
                  </a:lnTo>
                  <a:lnTo>
                    <a:pt x="458" y="27"/>
                  </a:lnTo>
                  <a:lnTo>
                    <a:pt x="463" y="19"/>
                  </a:lnTo>
                  <a:lnTo>
                    <a:pt x="468" y="10"/>
                  </a:lnTo>
                  <a:lnTo>
                    <a:pt x="468" y="5"/>
                  </a:lnTo>
                  <a:lnTo>
                    <a:pt x="473" y="0"/>
                  </a:lnTo>
                  <a:lnTo>
                    <a:pt x="477" y="8"/>
                  </a:lnTo>
                  <a:lnTo>
                    <a:pt x="480" y="17"/>
                  </a:lnTo>
                  <a:lnTo>
                    <a:pt x="482" y="19"/>
                  </a:lnTo>
                  <a:lnTo>
                    <a:pt x="482" y="27"/>
                  </a:lnTo>
                  <a:lnTo>
                    <a:pt x="489" y="34"/>
                  </a:lnTo>
                  <a:lnTo>
                    <a:pt x="489" y="43"/>
                  </a:lnTo>
                  <a:lnTo>
                    <a:pt x="489" y="50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9" name="Freeform 20">
              <a:extLst>
                <a:ext uri="{FF2B5EF4-FFF2-40B4-BE49-F238E27FC236}">
                  <a16:creationId xmlns:a16="http://schemas.microsoft.com/office/drawing/2014/main" id="{A796C00A-F1F7-BBDC-BF3D-59485102DA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6098" y="2274293"/>
              <a:ext cx="203984" cy="101163"/>
            </a:xfrm>
            <a:custGeom>
              <a:avLst/>
              <a:gdLst>
                <a:gd name="T0" fmla="*/ 94 w 123"/>
                <a:gd name="T1" fmla="*/ 0 h 61"/>
                <a:gd name="T2" fmla="*/ 94 w 123"/>
                <a:gd name="T3" fmla="*/ 0 h 61"/>
                <a:gd name="T4" fmla="*/ 109 w 123"/>
                <a:gd name="T5" fmla="*/ 7 h 61"/>
                <a:gd name="T6" fmla="*/ 113 w 123"/>
                <a:gd name="T7" fmla="*/ 7 h 61"/>
                <a:gd name="T8" fmla="*/ 123 w 123"/>
                <a:gd name="T9" fmla="*/ 12 h 61"/>
                <a:gd name="T10" fmla="*/ 120 w 123"/>
                <a:gd name="T11" fmla="*/ 14 h 61"/>
                <a:gd name="T12" fmla="*/ 123 w 123"/>
                <a:gd name="T13" fmla="*/ 23 h 61"/>
                <a:gd name="T14" fmla="*/ 120 w 123"/>
                <a:gd name="T15" fmla="*/ 33 h 61"/>
                <a:gd name="T16" fmla="*/ 113 w 123"/>
                <a:gd name="T17" fmla="*/ 33 h 61"/>
                <a:gd name="T18" fmla="*/ 116 w 123"/>
                <a:gd name="T19" fmla="*/ 38 h 61"/>
                <a:gd name="T20" fmla="*/ 111 w 123"/>
                <a:gd name="T21" fmla="*/ 52 h 61"/>
                <a:gd name="T22" fmla="*/ 106 w 123"/>
                <a:gd name="T23" fmla="*/ 57 h 61"/>
                <a:gd name="T24" fmla="*/ 92 w 123"/>
                <a:gd name="T25" fmla="*/ 57 h 61"/>
                <a:gd name="T26" fmla="*/ 85 w 123"/>
                <a:gd name="T27" fmla="*/ 61 h 61"/>
                <a:gd name="T28" fmla="*/ 71 w 123"/>
                <a:gd name="T29" fmla="*/ 61 h 61"/>
                <a:gd name="T30" fmla="*/ 47 w 123"/>
                <a:gd name="T31" fmla="*/ 54 h 61"/>
                <a:gd name="T32" fmla="*/ 45 w 123"/>
                <a:gd name="T33" fmla="*/ 47 h 61"/>
                <a:gd name="T34" fmla="*/ 28 w 123"/>
                <a:gd name="T35" fmla="*/ 52 h 61"/>
                <a:gd name="T36" fmla="*/ 26 w 123"/>
                <a:gd name="T37" fmla="*/ 57 h 61"/>
                <a:gd name="T38" fmla="*/ 16 w 123"/>
                <a:gd name="T39" fmla="*/ 52 h 61"/>
                <a:gd name="T40" fmla="*/ 9 w 123"/>
                <a:gd name="T41" fmla="*/ 52 h 61"/>
                <a:gd name="T42" fmla="*/ 0 w 123"/>
                <a:gd name="T43" fmla="*/ 47 h 61"/>
                <a:gd name="T44" fmla="*/ 2 w 123"/>
                <a:gd name="T45" fmla="*/ 40 h 61"/>
                <a:gd name="T46" fmla="*/ 2 w 123"/>
                <a:gd name="T47" fmla="*/ 38 h 61"/>
                <a:gd name="T48" fmla="*/ 7 w 123"/>
                <a:gd name="T49" fmla="*/ 35 h 61"/>
                <a:gd name="T50" fmla="*/ 16 w 123"/>
                <a:gd name="T51" fmla="*/ 42 h 61"/>
                <a:gd name="T52" fmla="*/ 19 w 123"/>
                <a:gd name="T53" fmla="*/ 35 h 61"/>
                <a:gd name="T54" fmla="*/ 33 w 123"/>
                <a:gd name="T55" fmla="*/ 38 h 61"/>
                <a:gd name="T56" fmla="*/ 45 w 123"/>
                <a:gd name="T57" fmla="*/ 33 h 61"/>
                <a:gd name="T58" fmla="*/ 52 w 123"/>
                <a:gd name="T59" fmla="*/ 33 h 61"/>
                <a:gd name="T60" fmla="*/ 57 w 123"/>
                <a:gd name="T61" fmla="*/ 38 h 61"/>
                <a:gd name="T62" fmla="*/ 59 w 123"/>
                <a:gd name="T63" fmla="*/ 35 h 61"/>
                <a:gd name="T64" fmla="*/ 57 w 123"/>
                <a:gd name="T65" fmla="*/ 19 h 61"/>
                <a:gd name="T66" fmla="*/ 61 w 123"/>
                <a:gd name="T67" fmla="*/ 14 h 61"/>
                <a:gd name="T68" fmla="*/ 68 w 123"/>
                <a:gd name="T69" fmla="*/ 5 h 61"/>
                <a:gd name="T70" fmla="*/ 80 w 123"/>
                <a:gd name="T71" fmla="*/ 12 h 61"/>
                <a:gd name="T72" fmla="*/ 90 w 123"/>
                <a:gd name="T73" fmla="*/ 2 h 61"/>
                <a:gd name="T74" fmla="*/ 94 w 123"/>
                <a:gd name="T75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3" h="61">
                  <a:moveTo>
                    <a:pt x="94" y="0"/>
                  </a:moveTo>
                  <a:lnTo>
                    <a:pt x="94" y="0"/>
                  </a:lnTo>
                  <a:lnTo>
                    <a:pt x="109" y="7"/>
                  </a:lnTo>
                  <a:lnTo>
                    <a:pt x="113" y="7"/>
                  </a:lnTo>
                  <a:lnTo>
                    <a:pt x="123" y="12"/>
                  </a:lnTo>
                  <a:lnTo>
                    <a:pt x="120" y="14"/>
                  </a:lnTo>
                  <a:lnTo>
                    <a:pt x="123" y="23"/>
                  </a:lnTo>
                  <a:lnTo>
                    <a:pt x="120" y="33"/>
                  </a:lnTo>
                  <a:lnTo>
                    <a:pt x="113" y="33"/>
                  </a:lnTo>
                  <a:lnTo>
                    <a:pt x="116" y="38"/>
                  </a:lnTo>
                  <a:lnTo>
                    <a:pt x="111" y="52"/>
                  </a:lnTo>
                  <a:lnTo>
                    <a:pt x="106" y="57"/>
                  </a:lnTo>
                  <a:lnTo>
                    <a:pt x="92" y="57"/>
                  </a:lnTo>
                  <a:lnTo>
                    <a:pt x="85" y="61"/>
                  </a:lnTo>
                  <a:lnTo>
                    <a:pt x="71" y="61"/>
                  </a:lnTo>
                  <a:lnTo>
                    <a:pt x="47" y="54"/>
                  </a:lnTo>
                  <a:lnTo>
                    <a:pt x="45" y="47"/>
                  </a:lnTo>
                  <a:lnTo>
                    <a:pt x="28" y="52"/>
                  </a:lnTo>
                  <a:lnTo>
                    <a:pt x="26" y="57"/>
                  </a:lnTo>
                  <a:lnTo>
                    <a:pt x="16" y="52"/>
                  </a:lnTo>
                  <a:lnTo>
                    <a:pt x="9" y="52"/>
                  </a:lnTo>
                  <a:lnTo>
                    <a:pt x="0" y="47"/>
                  </a:lnTo>
                  <a:lnTo>
                    <a:pt x="2" y="40"/>
                  </a:lnTo>
                  <a:lnTo>
                    <a:pt x="2" y="38"/>
                  </a:lnTo>
                  <a:lnTo>
                    <a:pt x="7" y="35"/>
                  </a:lnTo>
                  <a:lnTo>
                    <a:pt x="16" y="42"/>
                  </a:lnTo>
                  <a:lnTo>
                    <a:pt x="19" y="35"/>
                  </a:lnTo>
                  <a:lnTo>
                    <a:pt x="33" y="38"/>
                  </a:lnTo>
                  <a:lnTo>
                    <a:pt x="45" y="33"/>
                  </a:lnTo>
                  <a:lnTo>
                    <a:pt x="52" y="33"/>
                  </a:lnTo>
                  <a:lnTo>
                    <a:pt x="57" y="38"/>
                  </a:lnTo>
                  <a:lnTo>
                    <a:pt x="59" y="35"/>
                  </a:lnTo>
                  <a:lnTo>
                    <a:pt x="57" y="19"/>
                  </a:lnTo>
                  <a:lnTo>
                    <a:pt x="61" y="14"/>
                  </a:lnTo>
                  <a:lnTo>
                    <a:pt x="68" y="5"/>
                  </a:lnTo>
                  <a:lnTo>
                    <a:pt x="80" y="12"/>
                  </a:lnTo>
                  <a:lnTo>
                    <a:pt x="90" y="2"/>
                  </a:lnTo>
                  <a:lnTo>
                    <a:pt x="94" y="0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0" name="Freeform 26">
              <a:extLst>
                <a:ext uri="{FF2B5EF4-FFF2-40B4-BE49-F238E27FC236}">
                  <a16:creationId xmlns:a16="http://schemas.microsoft.com/office/drawing/2014/main" id="{11D11DB2-9EB6-925E-D294-5E680FD7A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2016" y="2171472"/>
              <a:ext cx="92871" cy="82919"/>
            </a:xfrm>
            <a:custGeom>
              <a:avLst/>
              <a:gdLst>
                <a:gd name="T0" fmla="*/ 40 w 56"/>
                <a:gd name="T1" fmla="*/ 0 h 50"/>
                <a:gd name="T2" fmla="*/ 40 w 56"/>
                <a:gd name="T3" fmla="*/ 0 h 50"/>
                <a:gd name="T4" fmla="*/ 49 w 56"/>
                <a:gd name="T5" fmla="*/ 12 h 50"/>
                <a:gd name="T6" fmla="*/ 56 w 56"/>
                <a:gd name="T7" fmla="*/ 17 h 50"/>
                <a:gd name="T8" fmla="*/ 56 w 56"/>
                <a:gd name="T9" fmla="*/ 36 h 50"/>
                <a:gd name="T10" fmla="*/ 52 w 56"/>
                <a:gd name="T11" fmla="*/ 36 h 50"/>
                <a:gd name="T12" fmla="*/ 49 w 56"/>
                <a:gd name="T13" fmla="*/ 50 h 50"/>
                <a:gd name="T14" fmla="*/ 35 w 56"/>
                <a:gd name="T15" fmla="*/ 38 h 50"/>
                <a:gd name="T16" fmla="*/ 28 w 56"/>
                <a:gd name="T17" fmla="*/ 40 h 50"/>
                <a:gd name="T18" fmla="*/ 16 w 56"/>
                <a:gd name="T19" fmla="*/ 29 h 50"/>
                <a:gd name="T20" fmla="*/ 9 w 56"/>
                <a:gd name="T21" fmla="*/ 19 h 50"/>
                <a:gd name="T22" fmla="*/ 2 w 56"/>
                <a:gd name="T23" fmla="*/ 19 h 50"/>
                <a:gd name="T24" fmla="*/ 0 w 56"/>
                <a:gd name="T25" fmla="*/ 10 h 50"/>
                <a:gd name="T26" fmla="*/ 11 w 56"/>
                <a:gd name="T27" fmla="*/ 5 h 50"/>
                <a:gd name="T28" fmla="*/ 23 w 56"/>
                <a:gd name="T29" fmla="*/ 7 h 50"/>
                <a:gd name="T30" fmla="*/ 40 w 56"/>
                <a:gd name="T3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6" h="50">
                  <a:moveTo>
                    <a:pt x="40" y="0"/>
                  </a:moveTo>
                  <a:lnTo>
                    <a:pt x="40" y="0"/>
                  </a:lnTo>
                  <a:lnTo>
                    <a:pt x="49" y="12"/>
                  </a:lnTo>
                  <a:lnTo>
                    <a:pt x="56" y="17"/>
                  </a:lnTo>
                  <a:lnTo>
                    <a:pt x="56" y="36"/>
                  </a:lnTo>
                  <a:lnTo>
                    <a:pt x="52" y="36"/>
                  </a:lnTo>
                  <a:lnTo>
                    <a:pt x="49" y="50"/>
                  </a:lnTo>
                  <a:lnTo>
                    <a:pt x="35" y="38"/>
                  </a:lnTo>
                  <a:lnTo>
                    <a:pt x="28" y="40"/>
                  </a:lnTo>
                  <a:lnTo>
                    <a:pt x="16" y="29"/>
                  </a:lnTo>
                  <a:lnTo>
                    <a:pt x="9" y="19"/>
                  </a:lnTo>
                  <a:lnTo>
                    <a:pt x="2" y="19"/>
                  </a:lnTo>
                  <a:lnTo>
                    <a:pt x="0" y="10"/>
                  </a:lnTo>
                  <a:lnTo>
                    <a:pt x="11" y="5"/>
                  </a:lnTo>
                  <a:lnTo>
                    <a:pt x="23" y="7"/>
                  </a:lnTo>
                  <a:lnTo>
                    <a:pt x="40" y="0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1" name="Freeform 34">
              <a:extLst>
                <a:ext uri="{FF2B5EF4-FFF2-40B4-BE49-F238E27FC236}">
                  <a16:creationId xmlns:a16="http://schemas.microsoft.com/office/drawing/2014/main" id="{D925103F-9166-14EA-BFF1-A35AF1E6C6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4361" y="2461691"/>
              <a:ext cx="165840" cy="106138"/>
            </a:xfrm>
            <a:custGeom>
              <a:avLst/>
              <a:gdLst>
                <a:gd name="T0" fmla="*/ 5 w 100"/>
                <a:gd name="T1" fmla="*/ 0 h 64"/>
                <a:gd name="T2" fmla="*/ 5 w 100"/>
                <a:gd name="T3" fmla="*/ 0 h 64"/>
                <a:gd name="T4" fmla="*/ 10 w 100"/>
                <a:gd name="T5" fmla="*/ 10 h 64"/>
                <a:gd name="T6" fmla="*/ 15 w 100"/>
                <a:gd name="T7" fmla="*/ 8 h 64"/>
                <a:gd name="T8" fmla="*/ 26 w 100"/>
                <a:gd name="T9" fmla="*/ 10 h 64"/>
                <a:gd name="T10" fmla="*/ 50 w 100"/>
                <a:gd name="T11" fmla="*/ 12 h 64"/>
                <a:gd name="T12" fmla="*/ 59 w 100"/>
                <a:gd name="T13" fmla="*/ 8 h 64"/>
                <a:gd name="T14" fmla="*/ 78 w 100"/>
                <a:gd name="T15" fmla="*/ 0 h 64"/>
                <a:gd name="T16" fmla="*/ 90 w 100"/>
                <a:gd name="T17" fmla="*/ 10 h 64"/>
                <a:gd name="T18" fmla="*/ 100 w 100"/>
                <a:gd name="T19" fmla="*/ 12 h 64"/>
                <a:gd name="T20" fmla="*/ 90 w 100"/>
                <a:gd name="T21" fmla="*/ 22 h 64"/>
                <a:gd name="T22" fmla="*/ 85 w 100"/>
                <a:gd name="T23" fmla="*/ 36 h 64"/>
                <a:gd name="T24" fmla="*/ 90 w 100"/>
                <a:gd name="T25" fmla="*/ 48 h 64"/>
                <a:gd name="T26" fmla="*/ 76 w 100"/>
                <a:gd name="T27" fmla="*/ 45 h 64"/>
                <a:gd name="T28" fmla="*/ 59 w 100"/>
                <a:gd name="T29" fmla="*/ 52 h 64"/>
                <a:gd name="T30" fmla="*/ 59 w 100"/>
                <a:gd name="T31" fmla="*/ 62 h 64"/>
                <a:gd name="T32" fmla="*/ 45 w 100"/>
                <a:gd name="T33" fmla="*/ 64 h 64"/>
                <a:gd name="T34" fmla="*/ 33 w 100"/>
                <a:gd name="T35" fmla="*/ 57 h 64"/>
                <a:gd name="T36" fmla="*/ 22 w 100"/>
                <a:gd name="T37" fmla="*/ 62 h 64"/>
                <a:gd name="T38" fmla="*/ 10 w 100"/>
                <a:gd name="T39" fmla="*/ 62 h 64"/>
                <a:gd name="T40" fmla="*/ 7 w 100"/>
                <a:gd name="T41" fmla="*/ 48 h 64"/>
                <a:gd name="T42" fmla="*/ 0 w 100"/>
                <a:gd name="T43" fmla="*/ 43 h 64"/>
                <a:gd name="T44" fmla="*/ 3 w 100"/>
                <a:gd name="T45" fmla="*/ 38 h 64"/>
                <a:gd name="T46" fmla="*/ 0 w 100"/>
                <a:gd name="T47" fmla="*/ 36 h 64"/>
                <a:gd name="T48" fmla="*/ 3 w 100"/>
                <a:gd name="T49" fmla="*/ 29 h 64"/>
                <a:gd name="T50" fmla="*/ 10 w 100"/>
                <a:gd name="T51" fmla="*/ 22 h 64"/>
                <a:gd name="T52" fmla="*/ 0 w 100"/>
                <a:gd name="T53" fmla="*/ 12 h 64"/>
                <a:gd name="T54" fmla="*/ 0 w 100"/>
                <a:gd name="T55" fmla="*/ 5 h 64"/>
                <a:gd name="T56" fmla="*/ 5 w 100"/>
                <a:gd name="T57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0" h="64">
                  <a:moveTo>
                    <a:pt x="5" y="0"/>
                  </a:moveTo>
                  <a:lnTo>
                    <a:pt x="5" y="0"/>
                  </a:lnTo>
                  <a:lnTo>
                    <a:pt x="10" y="10"/>
                  </a:lnTo>
                  <a:lnTo>
                    <a:pt x="15" y="8"/>
                  </a:lnTo>
                  <a:lnTo>
                    <a:pt x="26" y="10"/>
                  </a:lnTo>
                  <a:lnTo>
                    <a:pt x="50" y="12"/>
                  </a:lnTo>
                  <a:lnTo>
                    <a:pt x="59" y="8"/>
                  </a:lnTo>
                  <a:lnTo>
                    <a:pt x="78" y="0"/>
                  </a:lnTo>
                  <a:lnTo>
                    <a:pt x="90" y="10"/>
                  </a:lnTo>
                  <a:lnTo>
                    <a:pt x="100" y="12"/>
                  </a:lnTo>
                  <a:lnTo>
                    <a:pt x="90" y="22"/>
                  </a:lnTo>
                  <a:lnTo>
                    <a:pt x="85" y="36"/>
                  </a:lnTo>
                  <a:lnTo>
                    <a:pt x="90" y="48"/>
                  </a:lnTo>
                  <a:lnTo>
                    <a:pt x="76" y="45"/>
                  </a:lnTo>
                  <a:lnTo>
                    <a:pt x="59" y="52"/>
                  </a:lnTo>
                  <a:lnTo>
                    <a:pt x="59" y="62"/>
                  </a:lnTo>
                  <a:lnTo>
                    <a:pt x="45" y="64"/>
                  </a:lnTo>
                  <a:lnTo>
                    <a:pt x="33" y="57"/>
                  </a:lnTo>
                  <a:lnTo>
                    <a:pt x="22" y="62"/>
                  </a:lnTo>
                  <a:lnTo>
                    <a:pt x="10" y="62"/>
                  </a:lnTo>
                  <a:lnTo>
                    <a:pt x="7" y="48"/>
                  </a:lnTo>
                  <a:lnTo>
                    <a:pt x="0" y="43"/>
                  </a:lnTo>
                  <a:lnTo>
                    <a:pt x="3" y="38"/>
                  </a:lnTo>
                  <a:lnTo>
                    <a:pt x="0" y="36"/>
                  </a:lnTo>
                  <a:lnTo>
                    <a:pt x="3" y="29"/>
                  </a:lnTo>
                  <a:lnTo>
                    <a:pt x="10" y="22"/>
                  </a:lnTo>
                  <a:lnTo>
                    <a:pt x="0" y="12"/>
                  </a:lnTo>
                  <a:lnTo>
                    <a:pt x="0" y="5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3" name="Freeform 38">
              <a:extLst>
                <a:ext uri="{FF2B5EF4-FFF2-40B4-BE49-F238E27FC236}">
                  <a16:creationId xmlns:a16="http://schemas.microsoft.com/office/drawing/2014/main" id="{E69610CF-50FF-870C-EE85-4BC588A8B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5254" y="2423549"/>
              <a:ext cx="104480" cy="94529"/>
            </a:xfrm>
            <a:custGeom>
              <a:avLst/>
              <a:gdLst>
                <a:gd name="T0" fmla="*/ 21 w 63"/>
                <a:gd name="T1" fmla="*/ 0 h 57"/>
                <a:gd name="T2" fmla="*/ 21 w 63"/>
                <a:gd name="T3" fmla="*/ 0 h 57"/>
                <a:gd name="T4" fmla="*/ 35 w 63"/>
                <a:gd name="T5" fmla="*/ 4 h 57"/>
                <a:gd name="T6" fmla="*/ 44 w 63"/>
                <a:gd name="T7" fmla="*/ 4 h 57"/>
                <a:gd name="T8" fmla="*/ 52 w 63"/>
                <a:gd name="T9" fmla="*/ 9 h 57"/>
                <a:gd name="T10" fmla="*/ 59 w 63"/>
                <a:gd name="T11" fmla="*/ 9 h 57"/>
                <a:gd name="T12" fmla="*/ 54 w 63"/>
                <a:gd name="T13" fmla="*/ 19 h 57"/>
                <a:gd name="T14" fmla="*/ 63 w 63"/>
                <a:gd name="T15" fmla="*/ 28 h 57"/>
                <a:gd name="T16" fmla="*/ 61 w 63"/>
                <a:gd name="T17" fmla="*/ 38 h 57"/>
                <a:gd name="T18" fmla="*/ 56 w 63"/>
                <a:gd name="T19" fmla="*/ 38 h 57"/>
                <a:gd name="T20" fmla="*/ 54 w 63"/>
                <a:gd name="T21" fmla="*/ 40 h 57"/>
                <a:gd name="T22" fmla="*/ 47 w 63"/>
                <a:gd name="T23" fmla="*/ 45 h 57"/>
                <a:gd name="T24" fmla="*/ 44 w 63"/>
                <a:gd name="T25" fmla="*/ 57 h 57"/>
                <a:gd name="T26" fmla="*/ 30 w 63"/>
                <a:gd name="T27" fmla="*/ 49 h 57"/>
                <a:gd name="T28" fmla="*/ 26 w 63"/>
                <a:gd name="T29" fmla="*/ 40 h 57"/>
                <a:gd name="T30" fmla="*/ 18 w 63"/>
                <a:gd name="T31" fmla="*/ 35 h 57"/>
                <a:gd name="T32" fmla="*/ 11 w 63"/>
                <a:gd name="T33" fmla="*/ 28 h 57"/>
                <a:gd name="T34" fmla="*/ 9 w 63"/>
                <a:gd name="T35" fmla="*/ 21 h 57"/>
                <a:gd name="T36" fmla="*/ 0 w 63"/>
                <a:gd name="T37" fmla="*/ 9 h 57"/>
                <a:gd name="T38" fmla="*/ 4 w 63"/>
                <a:gd name="T39" fmla="*/ 0 h 57"/>
                <a:gd name="T40" fmla="*/ 9 w 63"/>
                <a:gd name="T41" fmla="*/ 4 h 57"/>
                <a:gd name="T42" fmla="*/ 14 w 63"/>
                <a:gd name="T43" fmla="*/ 0 h 57"/>
                <a:gd name="T44" fmla="*/ 21 w 63"/>
                <a:gd name="T4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3" h="57">
                  <a:moveTo>
                    <a:pt x="21" y="0"/>
                  </a:moveTo>
                  <a:lnTo>
                    <a:pt x="21" y="0"/>
                  </a:lnTo>
                  <a:lnTo>
                    <a:pt x="35" y="4"/>
                  </a:lnTo>
                  <a:lnTo>
                    <a:pt x="44" y="4"/>
                  </a:lnTo>
                  <a:lnTo>
                    <a:pt x="52" y="9"/>
                  </a:lnTo>
                  <a:lnTo>
                    <a:pt x="59" y="9"/>
                  </a:lnTo>
                  <a:lnTo>
                    <a:pt x="54" y="19"/>
                  </a:lnTo>
                  <a:lnTo>
                    <a:pt x="63" y="28"/>
                  </a:lnTo>
                  <a:lnTo>
                    <a:pt x="61" y="38"/>
                  </a:lnTo>
                  <a:lnTo>
                    <a:pt x="56" y="38"/>
                  </a:lnTo>
                  <a:lnTo>
                    <a:pt x="54" y="40"/>
                  </a:lnTo>
                  <a:lnTo>
                    <a:pt x="47" y="45"/>
                  </a:lnTo>
                  <a:lnTo>
                    <a:pt x="44" y="57"/>
                  </a:lnTo>
                  <a:lnTo>
                    <a:pt x="30" y="49"/>
                  </a:lnTo>
                  <a:lnTo>
                    <a:pt x="26" y="40"/>
                  </a:lnTo>
                  <a:lnTo>
                    <a:pt x="18" y="35"/>
                  </a:lnTo>
                  <a:lnTo>
                    <a:pt x="11" y="28"/>
                  </a:lnTo>
                  <a:lnTo>
                    <a:pt x="9" y="21"/>
                  </a:lnTo>
                  <a:lnTo>
                    <a:pt x="0" y="9"/>
                  </a:lnTo>
                  <a:lnTo>
                    <a:pt x="4" y="0"/>
                  </a:lnTo>
                  <a:lnTo>
                    <a:pt x="9" y="4"/>
                  </a:lnTo>
                  <a:lnTo>
                    <a:pt x="14" y="0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9" name="Freeform 60">
              <a:extLst>
                <a:ext uri="{FF2B5EF4-FFF2-40B4-BE49-F238E27FC236}">
                  <a16:creationId xmlns:a16="http://schemas.microsoft.com/office/drawing/2014/main" id="{F2067271-DFD1-6079-897F-AD010C2013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3505" y="3498189"/>
              <a:ext cx="160866" cy="165840"/>
            </a:xfrm>
            <a:custGeom>
              <a:avLst/>
              <a:gdLst>
                <a:gd name="T0" fmla="*/ 38 w 97"/>
                <a:gd name="T1" fmla="*/ 0 h 100"/>
                <a:gd name="T2" fmla="*/ 38 w 97"/>
                <a:gd name="T3" fmla="*/ 0 h 100"/>
                <a:gd name="T4" fmla="*/ 40 w 97"/>
                <a:gd name="T5" fmla="*/ 7 h 100"/>
                <a:gd name="T6" fmla="*/ 42 w 97"/>
                <a:gd name="T7" fmla="*/ 5 h 100"/>
                <a:gd name="T8" fmla="*/ 50 w 97"/>
                <a:gd name="T9" fmla="*/ 3 h 100"/>
                <a:gd name="T10" fmla="*/ 59 w 97"/>
                <a:gd name="T11" fmla="*/ 5 h 100"/>
                <a:gd name="T12" fmla="*/ 61 w 97"/>
                <a:gd name="T13" fmla="*/ 10 h 100"/>
                <a:gd name="T14" fmla="*/ 68 w 97"/>
                <a:gd name="T15" fmla="*/ 14 h 100"/>
                <a:gd name="T16" fmla="*/ 76 w 97"/>
                <a:gd name="T17" fmla="*/ 10 h 100"/>
                <a:gd name="T18" fmla="*/ 80 w 97"/>
                <a:gd name="T19" fmla="*/ 10 h 100"/>
                <a:gd name="T20" fmla="*/ 92 w 97"/>
                <a:gd name="T21" fmla="*/ 14 h 100"/>
                <a:gd name="T22" fmla="*/ 97 w 97"/>
                <a:gd name="T23" fmla="*/ 38 h 100"/>
                <a:gd name="T24" fmla="*/ 90 w 97"/>
                <a:gd name="T25" fmla="*/ 50 h 100"/>
                <a:gd name="T26" fmla="*/ 85 w 97"/>
                <a:gd name="T27" fmla="*/ 69 h 100"/>
                <a:gd name="T28" fmla="*/ 92 w 97"/>
                <a:gd name="T29" fmla="*/ 83 h 100"/>
                <a:gd name="T30" fmla="*/ 92 w 97"/>
                <a:gd name="T31" fmla="*/ 88 h 100"/>
                <a:gd name="T32" fmla="*/ 85 w 97"/>
                <a:gd name="T33" fmla="*/ 88 h 100"/>
                <a:gd name="T34" fmla="*/ 73 w 97"/>
                <a:gd name="T35" fmla="*/ 85 h 100"/>
                <a:gd name="T36" fmla="*/ 64 w 97"/>
                <a:gd name="T37" fmla="*/ 85 h 100"/>
                <a:gd name="T38" fmla="*/ 42 w 97"/>
                <a:gd name="T39" fmla="*/ 88 h 100"/>
                <a:gd name="T40" fmla="*/ 33 w 97"/>
                <a:gd name="T41" fmla="*/ 95 h 100"/>
                <a:gd name="T42" fmla="*/ 16 w 97"/>
                <a:gd name="T43" fmla="*/ 100 h 100"/>
                <a:gd name="T44" fmla="*/ 14 w 97"/>
                <a:gd name="T45" fmla="*/ 97 h 100"/>
                <a:gd name="T46" fmla="*/ 14 w 97"/>
                <a:gd name="T47" fmla="*/ 85 h 100"/>
                <a:gd name="T48" fmla="*/ 16 w 97"/>
                <a:gd name="T49" fmla="*/ 83 h 100"/>
                <a:gd name="T50" fmla="*/ 16 w 97"/>
                <a:gd name="T51" fmla="*/ 78 h 100"/>
                <a:gd name="T52" fmla="*/ 7 w 97"/>
                <a:gd name="T53" fmla="*/ 71 h 100"/>
                <a:gd name="T54" fmla="*/ 2 w 97"/>
                <a:gd name="T55" fmla="*/ 69 h 100"/>
                <a:gd name="T56" fmla="*/ 0 w 97"/>
                <a:gd name="T57" fmla="*/ 64 h 100"/>
                <a:gd name="T58" fmla="*/ 2 w 97"/>
                <a:gd name="T59" fmla="*/ 57 h 100"/>
                <a:gd name="T60" fmla="*/ 0 w 97"/>
                <a:gd name="T61" fmla="*/ 50 h 100"/>
                <a:gd name="T62" fmla="*/ 2 w 97"/>
                <a:gd name="T63" fmla="*/ 45 h 100"/>
                <a:gd name="T64" fmla="*/ 5 w 97"/>
                <a:gd name="T65" fmla="*/ 45 h 100"/>
                <a:gd name="T66" fmla="*/ 5 w 97"/>
                <a:gd name="T67" fmla="*/ 38 h 100"/>
                <a:gd name="T68" fmla="*/ 5 w 97"/>
                <a:gd name="T69" fmla="*/ 36 h 100"/>
                <a:gd name="T70" fmla="*/ 5 w 97"/>
                <a:gd name="T71" fmla="*/ 33 h 100"/>
                <a:gd name="T72" fmla="*/ 12 w 97"/>
                <a:gd name="T73" fmla="*/ 31 h 100"/>
                <a:gd name="T74" fmla="*/ 7 w 97"/>
                <a:gd name="T75" fmla="*/ 19 h 100"/>
                <a:gd name="T76" fmla="*/ 2 w 97"/>
                <a:gd name="T77" fmla="*/ 12 h 100"/>
                <a:gd name="T78" fmla="*/ 5 w 97"/>
                <a:gd name="T79" fmla="*/ 5 h 100"/>
                <a:gd name="T80" fmla="*/ 7 w 97"/>
                <a:gd name="T81" fmla="*/ 5 h 100"/>
                <a:gd name="T82" fmla="*/ 9 w 97"/>
                <a:gd name="T83" fmla="*/ 3 h 100"/>
                <a:gd name="T84" fmla="*/ 14 w 97"/>
                <a:gd name="T85" fmla="*/ 5 h 100"/>
                <a:gd name="T86" fmla="*/ 26 w 97"/>
                <a:gd name="T87" fmla="*/ 5 h 100"/>
                <a:gd name="T88" fmla="*/ 31 w 97"/>
                <a:gd name="T89" fmla="*/ 0 h 100"/>
                <a:gd name="T90" fmla="*/ 33 w 97"/>
                <a:gd name="T91" fmla="*/ 3 h 100"/>
                <a:gd name="T92" fmla="*/ 38 w 97"/>
                <a:gd name="T93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7" h="100">
                  <a:moveTo>
                    <a:pt x="38" y="0"/>
                  </a:moveTo>
                  <a:lnTo>
                    <a:pt x="38" y="0"/>
                  </a:lnTo>
                  <a:lnTo>
                    <a:pt x="40" y="7"/>
                  </a:lnTo>
                  <a:lnTo>
                    <a:pt x="42" y="5"/>
                  </a:lnTo>
                  <a:lnTo>
                    <a:pt x="50" y="3"/>
                  </a:lnTo>
                  <a:lnTo>
                    <a:pt x="59" y="5"/>
                  </a:lnTo>
                  <a:lnTo>
                    <a:pt x="61" y="10"/>
                  </a:lnTo>
                  <a:lnTo>
                    <a:pt x="68" y="14"/>
                  </a:lnTo>
                  <a:lnTo>
                    <a:pt x="76" y="10"/>
                  </a:lnTo>
                  <a:lnTo>
                    <a:pt x="80" y="10"/>
                  </a:lnTo>
                  <a:lnTo>
                    <a:pt x="92" y="14"/>
                  </a:lnTo>
                  <a:lnTo>
                    <a:pt x="97" y="38"/>
                  </a:lnTo>
                  <a:lnTo>
                    <a:pt x="90" y="50"/>
                  </a:lnTo>
                  <a:lnTo>
                    <a:pt x="85" y="69"/>
                  </a:lnTo>
                  <a:lnTo>
                    <a:pt x="92" y="83"/>
                  </a:lnTo>
                  <a:lnTo>
                    <a:pt x="92" y="88"/>
                  </a:lnTo>
                  <a:lnTo>
                    <a:pt x="85" y="88"/>
                  </a:lnTo>
                  <a:lnTo>
                    <a:pt x="73" y="85"/>
                  </a:lnTo>
                  <a:lnTo>
                    <a:pt x="64" y="85"/>
                  </a:lnTo>
                  <a:lnTo>
                    <a:pt x="42" y="88"/>
                  </a:lnTo>
                  <a:lnTo>
                    <a:pt x="33" y="95"/>
                  </a:lnTo>
                  <a:lnTo>
                    <a:pt x="16" y="100"/>
                  </a:lnTo>
                  <a:lnTo>
                    <a:pt x="14" y="97"/>
                  </a:lnTo>
                  <a:lnTo>
                    <a:pt x="14" y="85"/>
                  </a:lnTo>
                  <a:lnTo>
                    <a:pt x="16" y="83"/>
                  </a:lnTo>
                  <a:lnTo>
                    <a:pt x="16" y="78"/>
                  </a:lnTo>
                  <a:lnTo>
                    <a:pt x="7" y="71"/>
                  </a:lnTo>
                  <a:lnTo>
                    <a:pt x="2" y="69"/>
                  </a:lnTo>
                  <a:lnTo>
                    <a:pt x="0" y="64"/>
                  </a:lnTo>
                  <a:lnTo>
                    <a:pt x="2" y="57"/>
                  </a:lnTo>
                  <a:lnTo>
                    <a:pt x="0" y="50"/>
                  </a:lnTo>
                  <a:lnTo>
                    <a:pt x="2" y="45"/>
                  </a:lnTo>
                  <a:lnTo>
                    <a:pt x="5" y="45"/>
                  </a:lnTo>
                  <a:lnTo>
                    <a:pt x="5" y="38"/>
                  </a:lnTo>
                  <a:lnTo>
                    <a:pt x="5" y="36"/>
                  </a:lnTo>
                  <a:lnTo>
                    <a:pt x="5" y="33"/>
                  </a:lnTo>
                  <a:lnTo>
                    <a:pt x="12" y="31"/>
                  </a:lnTo>
                  <a:lnTo>
                    <a:pt x="7" y="19"/>
                  </a:lnTo>
                  <a:lnTo>
                    <a:pt x="2" y="12"/>
                  </a:lnTo>
                  <a:lnTo>
                    <a:pt x="5" y="5"/>
                  </a:lnTo>
                  <a:lnTo>
                    <a:pt x="7" y="5"/>
                  </a:lnTo>
                  <a:lnTo>
                    <a:pt x="9" y="3"/>
                  </a:lnTo>
                  <a:lnTo>
                    <a:pt x="14" y="5"/>
                  </a:lnTo>
                  <a:lnTo>
                    <a:pt x="26" y="5"/>
                  </a:lnTo>
                  <a:lnTo>
                    <a:pt x="31" y="0"/>
                  </a:lnTo>
                  <a:lnTo>
                    <a:pt x="33" y="3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3" name="Freeform 74">
              <a:extLst>
                <a:ext uri="{FF2B5EF4-FFF2-40B4-BE49-F238E27FC236}">
                  <a16:creationId xmlns:a16="http://schemas.microsoft.com/office/drawing/2014/main" id="{39F74E13-F73B-38FD-2D15-EF7902E260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2971" y="2760203"/>
              <a:ext cx="48094" cy="19902"/>
            </a:xfrm>
            <a:custGeom>
              <a:avLst/>
              <a:gdLst>
                <a:gd name="T0" fmla="*/ 29 w 29"/>
                <a:gd name="T1" fmla="*/ 0 h 12"/>
                <a:gd name="T2" fmla="*/ 29 w 29"/>
                <a:gd name="T3" fmla="*/ 0 h 12"/>
                <a:gd name="T4" fmla="*/ 19 w 29"/>
                <a:gd name="T5" fmla="*/ 7 h 12"/>
                <a:gd name="T6" fmla="*/ 19 w 29"/>
                <a:gd name="T7" fmla="*/ 12 h 12"/>
                <a:gd name="T8" fmla="*/ 17 w 29"/>
                <a:gd name="T9" fmla="*/ 12 h 12"/>
                <a:gd name="T10" fmla="*/ 14 w 29"/>
                <a:gd name="T11" fmla="*/ 12 h 12"/>
                <a:gd name="T12" fmla="*/ 12 w 29"/>
                <a:gd name="T13" fmla="*/ 12 h 12"/>
                <a:gd name="T14" fmla="*/ 12 w 29"/>
                <a:gd name="T15" fmla="*/ 12 h 12"/>
                <a:gd name="T16" fmla="*/ 12 w 29"/>
                <a:gd name="T17" fmla="*/ 10 h 12"/>
                <a:gd name="T18" fmla="*/ 10 w 29"/>
                <a:gd name="T19" fmla="*/ 10 h 12"/>
                <a:gd name="T20" fmla="*/ 7 w 29"/>
                <a:gd name="T21" fmla="*/ 10 h 12"/>
                <a:gd name="T22" fmla="*/ 3 w 29"/>
                <a:gd name="T23" fmla="*/ 12 h 12"/>
                <a:gd name="T24" fmla="*/ 0 w 29"/>
                <a:gd name="T25" fmla="*/ 10 h 12"/>
                <a:gd name="T26" fmla="*/ 0 w 29"/>
                <a:gd name="T27" fmla="*/ 10 h 12"/>
                <a:gd name="T28" fmla="*/ 3 w 29"/>
                <a:gd name="T29" fmla="*/ 5 h 12"/>
                <a:gd name="T30" fmla="*/ 14 w 29"/>
                <a:gd name="T31" fmla="*/ 5 h 12"/>
                <a:gd name="T32" fmla="*/ 29 w 29"/>
                <a:gd name="T3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12">
                  <a:moveTo>
                    <a:pt x="29" y="0"/>
                  </a:moveTo>
                  <a:lnTo>
                    <a:pt x="29" y="0"/>
                  </a:lnTo>
                  <a:lnTo>
                    <a:pt x="19" y="7"/>
                  </a:lnTo>
                  <a:lnTo>
                    <a:pt x="19" y="12"/>
                  </a:lnTo>
                  <a:lnTo>
                    <a:pt x="17" y="12"/>
                  </a:lnTo>
                  <a:lnTo>
                    <a:pt x="14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0"/>
                  </a:lnTo>
                  <a:lnTo>
                    <a:pt x="10" y="10"/>
                  </a:lnTo>
                  <a:lnTo>
                    <a:pt x="7" y="10"/>
                  </a:lnTo>
                  <a:lnTo>
                    <a:pt x="3" y="12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3" y="5"/>
                  </a:lnTo>
                  <a:lnTo>
                    <a:pt x="14" y="5"/>
                  </a:lnTo>
                  <a:lnTo>
                    <a:pt x="29" y="0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4" name="Freeform 77">
              <a:extLst>
                <a:ext uri="{FF2B5EF4-FFF2-40B4-BE49-F238E27FC236}">
                  <a16:creationId xmlns:a16="http://schemas.microsoft.com/office/drawing/2014/main" id="{C74812BD-9C29-0882-955A-E757A76CB6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8046" y="2776786"/>
              <a:ext cx="46435" cy="19902"/>
            </a:xfrm>
            <a:custGeom>
              <a:avLst/>
              <a:gdLst>
                <a:gd name="T0" fmla="*/ 21 w 28"/>
                <a:gd name="T1" fmla="*/ 0 h 12"/>
                <a:gd name="T2" fmla="*/ 21 w 28"/>
                <a:gd name="T3" fmla="*/ 0 h 12"/>
                <a:gd name="T4" fmla="*/ 21 w 28"/>
                <a:gd name="T5" fmla="*/ 2 h 12"/>
                <a:gd name="T6" fmla="*/ 21 w 28"/>
                <a:gd name="T7" fmla="*/ 2 h 12"/>
                <a:gd name="T8" fmla="*/ 23 w 28"/>
                <a:gd name="T9" fmla="*/ 2 h 12"/>
                <a:gd name="T10" fmla="*/ 26 w 28"/>
                <a:gd name="T11" fmla="*/ 0 h 12"/>
                <a:gd name="T12" fmla="*/ 28 w 28"/>
                <a:gd name="T13" fmla="*/ 2 h 12"/>
                <a:gd name="T14" fmla="*/ 28 w 28"/>
                <a:gd name="T15" fmla="*/ 2 h 12"/>
                <a:gd name="T16" fmla="*/ 14 w 28"/>
                <a:gd name="T17" fmla="*/ 12 h 12"/>
                <a:gd name="T18" fmla="*/ 5 w 28"/>
                <a:gd name="T19" fmla="*/ 9 h 12"/>
                <a:gd name="T20" fmla="*/ 0 w 28"/>
                <a:gd name="T21" fmla="*/ 0 h 12"/>
                <a:gd name="T22" fmla="*/ 9 w 28"/>
                <a:gd name="T23" fmla="*/ 0 h 12"/>
                <a:gd name="T24" fmla="*/ 12 w 28"/>
                <a:gd name="T25" fmla="*/ 0 h 12"/>
                <a:gd name="T26" fmla="*/ 16 w 28"/>
                <a:gd name="T27" fmla="*/ 0 h 12"/>
                <a:gd name="T28" fmla="*/ 19 w 28"/>
                <a:gd name="T29" fmla="*/ 0 h 12"/>
                <a:gd name="T30" fmla="*/ 21 w 28"/>
                <a:gd name="T3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12">
                  <a:moveTo>
                    <a:pt x="21" y="0"/>
                  </a:moveTo>
                  <a:lnTo>
                    <a:pt x="21" y="0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3" y="2"/>
                  </a:lnTo>
                  <a:lnTo>
                    <a:pt x="26" y="0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14" y="12"/>
                  </a:lnTo>
                  <a:lnTo>
                    <a:pt x="5" y="9"/>
                  </a:lnTo>
                  <a:lnTo>
                    <a:pt x="0" y="0"/>
                  </a:lnTo>
                  <a:lnTo>
                    <a:pt x="9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9" y="0"/>
                  </a:lnTo>
                  <a:lnTo>
                    <a:pt x="21" y="0"/>
                  </a:lnTo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5" name="Freeform 78">
              <a:extLst>
                <a:ext uri="{FF2B5EF4-FFF2-40B4-BE49-F238E27FC236}">
                  <a16:creationId xmlns:a16="http://schemas.microsoft.com/office/drawing/2014/main" id="{AAFE500A-FE5A-D666-6E80-2217F75990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0726" y="2188056"/>
              <a:ext cx="180765" cy="106138"/>
            </a:xfrm>
            <a:custGeom>
              <a:avLst/>
              <a:gdLst>
                <a:gd name="T0" fmla="*/ 33 w 109"/>
                <a:gd name="T1" fmla="*/ 0 h 64"/>
                <a:gd name="T2" fmla="*/ 33 w 109"/>
                <a:gd name="T3" fmla="*/ 0 h 64"/>
                <a:gd name="T4" fmla="*/ 38 w 109"/>
                <a:gd name="T5" fmla="*/ 4 h 64"/>
                <a:gd name="T6" fmla="*/ 45 w 109"/>
                <a:gd name="T7" fmla="*/ 0 h 64"/>
                <a:gd name="T8" fmla="*/ 54 w 109"/>
                <a:gd name="T9" fmla="*/ 9 h 64"/>
                <a:gd name="T10" fmla="*/ 66 w 109"/>
                <a:gd name="T11" fmla="*/ 12 h 64"/>
                <a:gd name="T12" fmla="*/ 64 w 109"/>
                <a:gd name="T13" fmla="*/ 19 h 64"/>
                <a:gd name="T14" fmla="*/ 73 w 109"/>
                <a:gd name="T15" fmla="*/ 23 h 64"/>
                <a:gd name="T16" fmla="*/ 75 w 109"/>
                <a:gd name="T17" fmla="*/ 16 h 64"/>
                <a:gd name="T18" fmla="*/ 87 w 109"/>
                <a:gd name="T19" fmla="*/ 19 h 64"/>
                <a:gd name="T20" fmla="*/ 87 w 109"/>
                <a:gd name="T21" fmla="*/ 28 h 64"/>
                <a:gd name="T22" fmla="*/ 99 w 109"/>
                <a:gd name="T23" fmla="*/ 28 h 64"/>
                <a:gd name="T24" fmla="*/ 109 w 109"/>
                <a:gd name="T25" fmla="*/ 40 h 64"/>
                <a:gd name="T26" fmla="*/ 104 w 109"/>
                <a:gd name="T27" fmla="*/ 42 h 64"/>
                <a:gd name="T28" fmla="*/ 99 w 109"/>
                <a:gd name="T29" fmla="*/ 47 h 64"/>
                <a:gd name="T30" fmla="*/ 97 w 109"/>
                <a:gd name="T31" fmla="*/ 47 h 64"/>
                <a:gd name="T32" fmla="*/ 94 w 109"/>
                <a:gd name="T33" fmla="*/ 52 h 64"/>
                <a:gd name="T34" fmla="*/ 92 w 109"/>
                <a:gd name="T35" fmla="*/ 54 h 64"/>
                <a:gd name="T36" fmla="*/ 92 w 109"/>
                <a:gd name="T37" fmla="*/ 57 h 64"/>
                <a:gd name="T38" fmla="*/ 87 w 109"/>
                <a:gd name="T39" fmla="*/ 59 h 64"/>
                <a:gd name="T40" fmla="*/ 80 w 109"/>
                <a:gd name="T41" fmla="*/ 59 h 64"/>
                <a:gd name="T42" fmla="*/ 78 w 109"/>
                <a:gd name="T43" fmla="*/ 64 h 64"/>
                <a:gd name="T44" fmla="*/ 68 w 109"/>
                <a:gd name="T45" fmla="*/ 59 h 64"/>
                <a:gd name="T46" fmla="*/ 61 w 109"/>
                <a:gd name="T47" fmla="*/ 59 h 64"/>
                <a:gd name="T48" fmla="*/ 49 w 109"/>
                <a:gd name="T49" fmla="*/ 52 h 64"/>
                <a:gd name="T50" fmla="*/ 45 w 109"/>
                <a:gd name="T51" fmla="*/ 54 h 64"/>
                <a:gd name="T52" fmla="*/ 35 w 109"/>
                <a:gd name="T53" fmla="*/ 64 h 64"/>
                <a:gd name="T54" fmla="*/ 23 w 109"/>
                <a:gd name="T55" fmla="*/ 57 h 64"/>
                <a:gd name="T56" fmla="*/ 14 w 109"/>
                <a:gd name="T57" fmla="*/ 47 h 64"/>
                <a:gd name="T58" fmla="*/ 4 w 109"/>
                <a:gd name="T59" fmla="*/ 40 h 64"/>
                <a:gd name="T60" fmla="*/ 2 w 109"/>
                <a:gd name="T61" fmla="*/ 30 h 64"/>
                <a:gd name="T62" fmla="*/ 0 w 109"/>
                <a:gd name="T63" fmla="*/ 21 h 64"/>
                <a:gd name="T64" fmla="*/ 12 w 109"/>
                <a:gd name="T65" fmla="*/ 16 h 64"/>
                <a:gd name="T66" fmla="*/ 19 w 109"/>
                <a:gd name="T67" fmla="*/ 12 h 64"/>
                <a:gd name="T68" fmla="*/ 28 w 109"/>
                <a:gd name="T69" fmla="*/ 4 h 64"/>
                <a:gd name="T70" fmla="*/ 33 w 109"/>
                <a:gd name="T71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9" h="64">
                  <a:moveTo>
                    <a:pt x="33" y="0"/>
                  </a:moveTo>
                  <a:lnTo>
                    <a:pt x="33" y="0"/>
                  </a:lnTo>
                  <a:lnTo>
                    <a:pt x="38" y="4"/>
                  </a:lnTo>
                  <a:lnTo>
                    <a:pt x="45" y="0"/>
                  </a:lnTo>
                  <a:lnTo>
                    <a:pt x="54" y="9"/>
                  </a:lnTo>
                  <a:lnTo>
                    <a:pt x="66" y="12"/>
                  </a:lnTo>
                  <a:lnTo>
                    <a:pt x="64" y="19"/>
                  </a:lnTo>
                  <a:lnTo>
                    <a:pt x="73" y="23"/>
                  </a:lnTo>
                  <a:lnTo>
                    <a:pt x="75" y="16"/>
                  </a:lnTo>
                  <a:lnTo>
                    <a:pt x="87" y="19"/>
                  </a:lnTo>
                  <a:lnTo>
                    <a:pt x="87" y="28"/>
                  </a:lnTo>
                  <a:lnTo>
                    <a:pt x="99" y="28"/>
                  </a:lnTo>
                  <a:lnTo>
                    <a:pt x="109" y="40"/>
                  </a:lnTo>
                  <a:lnTo>
                    <a:pt x="104" y="42"/>
                  </a:lnTo>
                  <a:lnTo>
                    <a:pt x="99" y="47"/>
                  </a:lnTo>
                  <a:lnTo>
                    <a:pt x="97" y="47"/>
                  </a:lnTo>
                  <a:lnTo>
                    <a:pt x="94" y="52"/>
                  </a:lnTo>
                  <a:lnTo>
                    <a:pt x="92" y="54"/>
                  </a:lnTo>
                  <a:lnTo>
                    <a:pt x="92" y="57"/>
                  </a:lnTo>
                  <a:lnTo>
                    <a:pt x="87" y="59"/>
                  </a:lnTo>
                  <a:lnTo>
                    <a:pt x="80" y="59"/>
                  </a:lnTo>
                  <a:lnTo>
                    <a:pt x="78" y="64"/>
                  </a:lnTo>
                  <a:lnTo>
                    <a:pt x="68" y="59"/>
                  </a:lnTo>
                  <a:lnTo>
                    <a:pt x="61" y="59"/>
                  </a:lnTo>
                  <a:lnTo>
                    <a:pt x="49" y="52"/>
                  </a:lnTo>
                  <a:lnTo>
                    <a:pt x="45" y="54"/>
                  </a:lnTo>
                  <a:lnTo>
                    <a:pt x="35" y="64"/>
                  </a:lnTo>
                  <a:lnTo>
                    <a:pt x="23" y="57"/>
                  </a:lnTo>
                  <a:lnTo>
                    <a:pt x="14" y="47"/>
                  </a:lnTo>
                  <a:lnTo>
                    <a:pt x="4" y="40"/>
                  </a:lnTo>
                  <a:lnTo>
                    <a:pt x="2" y="30"/>
                  </a:lnTo>
                  <a:lnTo>
                    <a:pt x="0" y="21"/>
                  </a:lnTo>
                  <a:lnTo>
                    <a:pt x="12" y="16"/>
                  </a:lnTo>
                  <a:lnTo>
                    <a:pt x="19" y="12"/>
                  </a:lnTo>
                  <a:lnTo>
                    <a:pt x="28" y="4"/>
                  </a:lnTo>
                  <a:lnTo>
                    <a:pt x="33" y="0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6" name="Freeform 80">
              <a:extLst>
                <a:ext uri="{FF2B5EF4-FFF2-40B4-BE49-F238E27FC236}">
                  <a16:creationId xmlns:a16="http://schemas.microsoft.com/office/drawing/2014/main" id="{ABA0D153-9841-5C0A-3B93-33397A2047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1570" y="2018899"/>
              <a:ext cx="243785" cy="325045"/>
            </a:xfrm>
            <a:custGeom>
              <a:avLst/>
              <a:gdLst>
                <a:gd name="T0" fmla="*/ 66 w 147"/>
                <a:gd name="T1" fmla="*/ 0 h 196"/>
                <a:gd name="T2" fmla="*/ 66 w 147"/>
                <a:gd name="T3" fmla="*/ 0 h 196"/>
                <a:gd name="T4" fmla="*/ 66 w 147"/>
                <a:gd name="T5" fmla="*/ 9 h 196"/>
                <a:gd name="T6" fmla="*/ 80 w 147"/>
                <a:gd name="T7" fmla="*/ 17 h 196"/>
                <a:gd name="T8" fmla="*/ 80 w 147"/>
                <a:gd name="T9" fmla="*/ 26 h 196"/>
                <a:gd name="T10" fmla="*/ 97 w 147"/>
                <a:gd name="T11" fmla="*/ 21 h 196"/>
                <a:gd name="T12" fmla="*/ 106 w 147"/>
                <a:gd name="T13" fmla="*/ 14 h 196"/>
                <a:gd name="T14" fmla="*/ 125 w 147"/>
                <a:gd name="T15" fmla="*/ 24 h 196"/>
                <a:gd name="T16" fmla="*/ 132 w 147"/>
                <a:gd name="T17" fmla="*/ 33 h 196"/>
                <a:gd name="T18" fmla="*/ 137 w 147"/>
                <a:gd name="T19" fmla="*/ 47 h 196"/>
                <a:gd name="T20" fmla="*/ 132 w 147"/>
                <a:gd name="T21" fmla="*/ 54 h 196"/>
                <a:gd name="T22" fmla="*/ 137 w 147"/>
                <a:gd name="T23" fmla="*/ 64 h 196"/>
                <a:gd name="T24" fmla="*/ 142 w 147"/>
                <a:gd name="T25" fmla="*/ 78 h 196"/>
                <a:gd name="T26" fmla="*/ 140 w 147"/>
                <a:gd name="T27" fmla="*/ 88 h 196"/>
                <a:gd name="T28" fmla="*/ 147 w 147"/>
                <a:gd name="T29" fmla="*/ 102 h 196"/>
                <a:gd name="T30" fmla="*/ 140 w 147"/>
                <a:gd name="T31" fmla="*/ 106 h 196"/>
                <a:gd name="T32" fmla="*/ 135 w 147"/>
                <a:gd name="T33" fmla="*/ 102 h 196"/>
                <a:gd name="T34" fmla="*/ 130 w 147"/>
                <a:gd name="T35" fmla="*/ 106 h 196"/>
                <a:gd name="T36" fmla="*/ 121 w 147"/>
                <a:gd name="T37" fmla="*/ 114 h 196"/>
                <a:gd name="T38" fmla="*/ 114 w 147"/>
                <a:gd name="T39" fmla="*/ 118 h 196"/>
                <a:gd name="T40" fmla="*/ 102 w 147"/>
                <a:gd name="T41" fmla="*/ 123 h 196"/>
                <a:gd name="T42" fmla="*/ 104 w 147"/>
                <a:gd name="T43" fmla="*/ 132 h 196"/>
                <a:gd name="T44" fmla="*/ 106 w 147"/>
                <a:gd name="T45" fmla="*/ 142 h 196"/>
                <a:gd name="T46" fmla="*/ 116 w 147"/>
                <a:gd name="T47" fmla="*/ 149 h 196"/>
                <a:gd name="T48" fmla="*/ 125 w 147"/>
                <a:gd name="T49" fmla="*/ 159 h 196"/>
                <a:gd name="T50" fmla="*/ 118 w 147"/>
                <a:gd name="T51" fmla="*/ 170 h 196"/>
                <a:gd name="T52" fmla="*/ 114 w 147"/>
                <a:gd name="T53" fmla="*/ 173 h 196"/>
                <a:gd name="T54" fmla="*/ 116 w 147"/>
                <a:gd name="T55" fmla="*/ 189 h 196"/>
                <a:gd name="T56" fmla="*/ 114 w 147"/>
                <a:gd name="T57" fmla="*/ 192 h 196"/>
                <a:gd name="T58" fmla="*/ 109 w 147"/>
                <a:gd name="T59" fmla="*/ 187 h 196"/>
                <a:gd name="T60" fmla="*/ 102 w 147"/>
                <a:gd name="T61" fmla="*/ 187 h 196"/>
                <a:gd name="T62" fmla="*/ 90 w 147"/>
                <a:gd name="T63" fmla="*/ 192 h 196"/>
                <a:gd name="T64" fmla="*/ 76 w 147"/>
                <a:gd name="T65" fmla="*/ 189 h 196"/>
                <a:gd name="T66" fmla="*/ 73 w 147"/>
                <a:gd name="T67" fmla="*/ 196 h 196"/>
                <a:gd name="T68" fmla="*/ 64 w 147"/>
                <a:gd name="T69" fmla="*/ 189 h 196"/>
                <a:gd name="T70" fmla="*/ 59 w 147"/>
                <a:gd name="T71" fmla="*/ 192 h 196"/>
                <a:gd name="T72" fmla="*/ 43 w 147"/>
                <a:gd name="T73" fmla="*/ 185 h 196"/>
                <a:gd name="T74" fmla="*/ 38 w 147"/>
                <a:gd name="T75" fmla="*/ 189 h 196"/>
                <a:gd name="T76" fmla="*/ 24 w 147"/>
                <a:gd name="T77" fmla="*/ 189 h 196"/>
                <a:gd name="T78" fmla="*/ 26 w 147"/>
                <a:gd name="T79" fmla="*/ 173 h 196"/>
                <a:gd name="T80" fmla="*/ 36 w 147"/>
                <a:gd name="T81" fmla="*/ 154 h 196"/>
                <a:gd name="T82" fmla="*/ 12 w 147"/>
                <a:gd name="T83" fmla="*/ 151 h 196"/>
                <a:gd name="T84" fmla="*/ 5 w 147"/>
                <a:gd name="T85" fmla="*/ 144 h 196"/>
                <a:gd name="T86" fmla="*/ 5 w 147"/>
                <a:gd name="T87" fmla="*/ 132 h 196"/>
                <a:gd name="T88" fmla="*/ 2 w 147"/>
                <a:gd name="T89" fmla="*/ 128 h 196"/>
                <a:gd name="T90" fmla="*/ 2 w 147"/>
                <a:gd name="T91" fmla="*/ 111 h 196"/>
                <a:gd name="T92" fmla="*/ 0 w 147"/>
                <a:gd name="T93" fmla="*/ 83 h 196"/>
                <a:gd name="T94" fmla="*/ 12 w 147"/>
                <a:gd name="T95" fmla="*/ 83 h 196"/>
                <a:gd name="T96" fmla="*/ 14 w 147"/>
                <a:gd name="T97" fmla="*/ 73 h 196"/>
                <a:gd name="T98" fmla="*/ 19 w 147"/>
                <a:gd name="T99" fmla="*/ 50 h 196"/>
                <a:gd name="T100" fmla="*/ 17 w 147"/>
                <a:gd name="T101" fmla="*/ 40 h 196"/>
                <a:gd name="T102" fmla="*/ 19 w 147"/>
                <a:gd name="T103" fmla="*/ 33 h 196"/>
                <a:gd name="T104" fmla="*/ 33 w 147"/>
                <a:gd name="T105" fmla="*/ 33 h 196"/>
                <a:gd name="T106" fmla="*/ 36 w 147"/>
                <a:gd name="T107" fmla="*/ 40 h 196"/>
                <a:gd name="T108" fmla="*/ 47 w 147"/>
                <a:gd name="T109" fmla="*/ 26 h 196"/>
                <a:gd name="T110" fmla="*/ 43 w 147"/>
                <a:gd name="T111" fmla="*/ 14 h 196"/>
                <a:gd name="T112" fmla="*/ 43 w 147"/>
                <a:gd name="T113" fmla="*/ 0 h 196"/>
                <a:gd name="T114" fmla="*/ 54 w 147"/>
                <a:gd name="T115" fmla="*/ 2 h 196"/>
                <a:gd name="T116" fmla="*/ 66 w 147"/>
                <a:gd name="T117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47" h="196">
                  <a:moveTo>
                    <a:pt x="66" y="0"/>
                  </a:moveTo>
                  <a:lnTo>
                    <a:pt x="66" y="0"/>
                  </a:lnTo>
                  <a:lnTo>
                    <a:pt x="66" y="9"/>
                  </a:lnTo>
                  <a:lnTo>
                    <a:pt x="80" y="17"/>
                  </a:lnTo>
                  <a:lnTo>
                    <a:pt x="80" y="26"/>
                  </a:lnTo>
                  <a:lnTo>
                    <a:pt x="97" y="21"/>
                  </a:lnTo>
                  <a:lnTo>
                    <a:pt x="106" y="14"/>
                  </a:lnTo>
                  <a:lnTo>
                    <a:pt x="125" y="24"/>
                  </a:lnTo>
                  <a:lnTo>
                    <a:pt x="132" y="33"/>
                  </a:lnTo>
                  <a:lnTo>
                    <a:pt x="137" y="47"/>
                  </a:lnTo>
                  <a:lnTo>
                    <a:pt x="132" y="54"/>
                  </a:lnTo>
                  <a:lnTo>
                    <a:pt x="137" y="64"/>
                  </a:lnTo>
                  <a:lnTo>
                    <a:pt x="142" y="78"/>
                  </a:lnTo>
                  <a:lnTo>
                    <a:pt x="140" y="88"/>
                  </a:lnTo>
                  <a:lnTo>
                    <a:pt x="147" y="102"/>
                  </a:lnTo>
                  <a:lnTo>
                    <a:pt x="140" y="106"/>
                  </a:lnTo>
                  <a:lnTo>
                    <a:pt x="135" y="102"/>
                  </a:lnTo>
                  <a:lnTo>
                    <a:pt x="130" y="106"/>
                  </a:lnTo>
                  <a:lnTo>
                    <a:pt x="121" y="114"/>
                  </a:lnTo>
                  <a:lnTo>
                    <a:pt x="114" y="118"/>
                  </a:lnTo>
                  <a:lnTo>
                    <a:pt x="102" y="123"/>
                  </a:lnTo>
                  <a:lnTo>
                    <a:pt x="104" y="132"/>
                  </a:lnTo>
                  <a:lnTo>
                    <a:pt x="106" y="142"/>
                  </a:lnTo>
                  <a:lnTo>
                    <a:pt x="116" y="149"/>
                  </a:lnTo>
                  <a:lnTo>
                    <a:pt x="125" y="159"/>
                  </a:lnTo>
                  <a:lnTo>
                    <a:pt x="118" y="170"/>
                  </a:lnTo>
                  <a:lnTo>
                    <a:pt x="114" y="173"/>
                  </a:lnTo>
                  <a:lnTo>
                    <a:pt x="116" y="189"/>
                  </a:lnTo>
                  <a:lnTo>
                    <a:pt x="114" y="192"/>
                  </a:lnTo>
                  <a:lnTo>
                    <a:pt x="109" y="187"/>
                  </a:lnTo>
                  <a:lnTo>
                    <a:pt x="102" y="187"/>
                  </a:lnTo>
                  <a:lnTo>
                    <a:pt x="90" y="192"/>
                  </a:lnTo>
                  <a:lnTo>
                    <a:pt x="76" y="189"/>
                  </a:lnTo>
                  <a:lnTo>
                    <a:pt x="73" y="196"/>
                  </a:lnTo>
                  <a:lnTo>
                    <a:pt x="64" y="189"/>
                  </a:lnTo>
                  <a:lnTo>
                    <a:pt x="59" y="192"/>
                  </a:lnTo>
                  <a:lnTo>
                    <a:pt x="43" y="185"/>
                  </a:lnTo>
                  <a:lnTo>
                    <a:pt x="38" y="189"/>
                  </a:lnTo>
                  <a:lnTo>
                    <a:pt x="24" y="189"/>
                  </a:lnTo>
                  <a:lnTo>
                    <a:pt x="26" y="173"/>
                  </a:lnTo>
                  <a:lnTo>
                    <a:pt x="36" y="154"/>
                  </a:lnTo>
                  <a:lnTo>
                    <a:pt x="12" y="151"/>
                  </a:lnTo>
                  <a:lnTo>
                    <a:pt x="5" y="144"/>
                  </a:lnTo>
                  <a:lnTo>
                    <a:pt x="5" y="132"/>
                  </a:lnTo>
                  <a:lnTo>
                    <a:pt x="2" y="128"/>
                  </a:lnTo>
                  <a:lnTo>
                    <a:pt x="2" y="111"/>
                  </a:lnTo>
                  <a:lnTo>
                    <a:pt x="0" y="83"/>
                  </a:lnTo>
                  <a:lnTo>
                    <a:pt x="12" y="83"/>
                  </a:lnTo>
                  <a:lnTo>
                    <a:pt x="14" y="73"/>
                  </a:lnTo>
                  <a:lnTo>
                    <a:pt x="19" y="50"/>
                  </a:lnTo>
                  <a:lnTo>
                    <a:pt x="17" y="40"/>
                  </a:lnTo>
                  <a:lnTo>
                    <a:pt x="19" y="33"/>
                  </a:lnTo>
                  <a:lnTo>
                    <a:pt x="33" y="33"/>
                  </a:lnTo>
                  <a:lnTo>
                    <a:pt x="36" y="40"/>
                  </a:lnTo>
                  <a:lnTo>
                    <a:pt x="47" y="26"/>
                  </a:lnTo>
                  <a:lnTo>
                    <a:pt x="43" y="14"/>
                  </a:lnTo>
                  <a:lnTo>
                    <a:pt x="43" y="0"/>
                  </a:lnTo>
                  <a:lnTo>
                    <a:pt x="54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7" name="Freeform 84">
              <a:extLst>
                <a:ext uri="{FF2B5EF4-FFF2-40B4-BE49-F238E27FC236}">
                  <a16:creationId xmlns:a16="http://schemas.microsoft.com/office/drawing/2014/main" id="{E9B671FA-E2AF-D3E6-25CF-4DF4BDE961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41272" y="1884569"/>
              <a:ext cx="121063" cy="142622"/>
            </a:xfrm>
            <a:custGeom>
              <a:avLst/>
              <a:gdLst>
                <a:gd name="T0" fmla="*/ 73 w 73"/>
                <a:gd name="T1" fmla="*/ 62 h 86"/>
                <a:gd name="T2" fmla="*/ 73 w 73"/>
                <a:gd name="T3" fmla="*/ 62 h 86"/>
                <a:gd name="T4" fmla="*/ 63 w 73"/>
                <a:gd name="T5" fmla="*/ 86 h 86"/>
                <a:gd name="T6" fmla="*/ 47 w 73"/>
                <a:gd name="T7" fmla="*/ 69 h 86"/>
                <a:gd name="T8" fmla="*/ 44 w 73"/>
                <a:gd name="T9" fmla="*/ 57 h 86"/>
                <a:gd name="T10" fmla="*/ 68 w 73"/>
                <a:gd name="T11" fmla="*/ 48 h 86"/>
                <a:gd name="T12" fmla="*/ 73 w 73"/>
                <a:gd name="T13" fmla="*/ 62 h 86"/>
                <a:gd name="T14" fmla="*/ 44 w 73"/>
                <a:gd name="T15" fmla="*/ 36 h 86"/>
                <a:gd name="T16" fmla="*/ 44 w 73"/>
                <a:gd name="T17" fmla="*/ 36 h 86"/>
                <a:gd name="T18" fmla="*/ 42 w 73"/>
                <a:gd name="T19" fmla="*/ 48 h 86"/>
                <a:gd name="T20" fmla="*/ 37 w 73"/>
                <a:gd name="T21" fmla="*/ 45 h 86"/>
                <a:gd name="T22" fmla="*/ 26 w 73"/>
                <a:gd name="T23" fmla="*/ 67 h 86"/>
                <a:gd name="T24" fmla="*/ 30 w 73"/>
                <a:gd name="T25" fmla="*/ 79 h 86"/>
                <a:gd name="T26" fmla="*/ 18 w 73"/>
                <a:gd name="T27" fmla="*/ 83 h 86"/>
                <a:gd name="T28" fmla="*/ 7 w 73"/>
                <a:gd name="T29" fmla="*/ 79 h 86"/>
                <a:gd name="T30" fmla="*/ 0 w 73"/>
                <a:gd name="T31" fmla="*/ 64 h 86"/>
                <a:gd name="T32" fmla="*/ 0 w 73"/>
                <a:gd name="T33" fmla="*/ 34 h 86"/>
                <a:gd name="T34" fmla="*/ 2 w 73"/>
                <a:gd name="T35" fmla="*/ 26 h 86"/>
                <a:gd name="T36" fmla="*/ 7 w 73"/>
                <a:gd name="T37" fmla="*/ 17 h 86"/>
                <a:gd name="T38" fmla="*/ 21 w 73"/>
                <a:gd name="T39" fmla="*/ 17 h 86"/>
                <a:gd name="T40" fmla="*/ 26 w 73"/>
                <a:gd name="T41" fmla="*/ 8 h 86"/>
                <a:gd name="T42" fmla="*/ 40 w 73"/>
                <a:gd name="T43" fmla="*/ 0 h 86"/>
                <a:gd name="T44" fmla="*/ 40 w 73"/>
                <a:gd name="T45" fmla="*/ 15 h 86"/>
                <a:gd name="T46" fmla="*/ 35 w 73"/>
                <a:gd name="T47" fmla="*/ 24 h 86"/>
                <a:gd name="T48" fmla="*/ 37 w 73"/>
                <a:gd name="T49" fmla="*/ 31 h 86"/>
                <a:gd name="T50" fmla="*/ 44 w 73"/>
                <a:gd name="T51" fmla="*/ 3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3" h="86">
                  <a:moveTo>
                    <a:pt x="73" y="62"/>
                  </a:moveTo>
                  <a:lnTo>
                    <a:pt x="73" y="62"/>
                  </a:lnTo>
                  <a:lnTo>
                    <a:pt x="63" y="86"/>
                  </a:lnTo>
                  <a:lnTo>
                    <a:pt x="47" y="69"/>
                  </a:lnTo>
                  <a:lnTo>
                    <a:pt x="44" y="57"/>
                  </a:lnTo>
                  <a:lnTo>
                    <a:pt x="68" y="48"/>
                  </a:lnTo>
                  <a:lnTo>
                    <a:pt x="73" y="62"/>
                  </a:lnTo>
                  <a:close/>
                  <a:moveTo>
                    <a:pt x="44" y="36"/>
                  </a:moveTo>
                  <a:lnTo>
                    <a:pt x="44" y="36"/>
                  </a:lnTo>
                  <a:lnTo>
                    <a:pt x="42" y="48"/>
                  </a:lnTo>
                  <a:lnTo>
                    <a:pt x="37" y="45"/>
                  </a:lnTo>
                  <a:lnTo>
                    <a:pt x="26" y="67"/>
                  </a:lnTo>
                  <a:lnTo>
                    <a:pt x="30" y="79"/>
                  </a:lnTo>
                  <a:lnTo>
                    <a:pt x="18" y="83"/>
                  </a:lnTo>
                  <a:lnTo>
                    <a:pt x="7" y="79"/>
                  </a:lnTo>
                  <a:lnTo>
                    <a:pt x="0" y="64"/>
                  </a:lnTo>
                  <a:lnTo>
                    <a:pt x="0" y="34"/>
                  </a:lnTo>
                  <a:lnTo>
                    <a:pt x="2" y="26"/>
                  </a:lnTo>
                  <a:lnTo>
                    <a:pt x="7" y="17"/>
                  </a:lnTo>
                  <a:lnTo>
                    <a:pt x="21" y="17"/>
                  </a:lnTo>
                  <a:lnTo>
                    <a:pt x="26" y="8"/>
                  </a:lnTo>
                  <a:lnTo>
                    <a:pt x="40" y="0"/>
                  </a:lnTo>
                  <a:lnTo>
                    <a:pt x="40" y="15"/>
                  </a:lnTo>
                  <a:lnTo>
                    <a:pt x="35" y="24"/>
                  </a:lnTo>
                  <a:lnTo>
                    <a:pt x="37" y="31"/>
                  </a:lnTo>
                  <a:lnTo>
                    <a:pt x="44" y="36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0" name="Freeform 92">
              <a:extLst>
                <a:ext uri="{FF2B5EF4-FFF2-40B4-BE49-F238E27FC236}">
                  <a16:creationId xmlns:a16="http://schemas.microsoft.com/office/drawing/2014/main" id="{E16C0C83-2E8B-253B-F0A7-6996508016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7379" y="2889557"/>
              <a:ext cx="325045" cy="286903"/>
            </a:xfrm>
            <a:custGeom>
              <a:avLst/>
              <a:gdLst>
                <a:gd name="T0" fmla="*/ 59 w 196"/>
                <a:gd name="T1" fmla="*/ 10 h 173"/>
                <a:gd name="T2" fmla="*/ 59 w 196"/>
                <a:gd name="T3" fmla="*/ 10 h 173"/>
                <a:gd name="T4" fmla="*/ 66 w 196"/>
                <a:gd name="T5" fmla="*/ 15 h 173"/>
                <a:gd name="T6" fmla="*/ 81 w 196"/>
                <a:gd name="T7" fmla="*/ 10 h 173"/>
                <a:gd name="T8" fmla="*/ 88 w 196"/>
                <a:gd name="T9" fmla="*/ 3 h 173"/>
                <a:gd name="T10" fmla="*/ 100 w 196"/>
                <a:gd name="T11" fmla="*/ 0 h 173"/>
                <a:gd name="T12" fmla="*/ 111 w 196"/>
                <a:gd name="T13" fmla="*/ 5 h 173"/>
                <a:gd name="T14" fmla="*/ 116 w 196"/>
                <a:gd name="T15" fmla="*/ 12 h 173"/>
                <a:gd name="T16" fmla="*/ 121 w 196"/>
                <a:gd name="T17" fmla="*/ 8 h 173"/>
                <a:gd name="T18" fmla="*/ 133 w 196"/>
                <a:gd name="T19" fmla="*/ 10 h 173"/>
                <a:gd name="T20" fmla="*/ 147 w 196"/>
                <a:gd name="T21" fmla="*/ 12 h 173"/>
                <a:gd name="T22" fmla="*/ 154 w 196"/>
                <a:gd name="T23" fmla="*/ 8 h 173"/>
                <a:gd name="T24" fmla="*/ 166 w 196"/>
                <a:gd name="T25" fmla="*/ 41 h 173"/>
                <a:gd name="T26" fmla="*/ 161 w 196"/>
                <a:gd name="T27" fmla="*/ 48 h 173"/>
                <a:gd name="T28" fmla="*/ 156 w 196"/>
                <a:gd name="T29" fmla="*/ 62 h 173"/>
                <a:gd name="T30" fmla="*/ 152 w 196"/>
                <a:gd name="T31" fmla="*/ 69 h 173"/>
                <a:gd name="T32" fmla="*/ 147 w 196"/>
                <a:gd name="T33" fmla="*/ 74 h 173"/>
                <a:gd name="T34" fmla="*/ 142 w 196"/>
                <a:gd name="T35" fmla="*/ 67 h 173"/>
                <a:gd name="T36" fmla="*/ 135 w 196"/>
                <a:gd name="T37" fmla="*/ 60 h 173"/>
                <a:gd name="T38" fmla="*/ 123 w 196"/>
                <a:gd name="T39" fmla="*/ 34 h 173"/>
                <a:gd name="T40" fmla="*/ 123 w 196"/>
                <a:gd name="T41" fmla="*/ 36 h 173"/>
                <a:gd name="T42" fmla="*/ 130 w 196"/>
                <a:gd name="T43" fmla="*/ 55 h 173"/>
                <a:gd name="T44" fmla="*/ 140 w 196"/>
                <a:gd name="T45" fmla="*/ 71 h 173"/>
                <a:gd name="T46" fmla="*/ 152 w 196"/>
                <a:gd name="T47" fmla="*/ 100 h 173"/>
                <a:gd name="T48" fmla="*/ 156 w 196"/>
                <a:gd name="T49" fmla="*/ 109 h 173"/>
                <a:gd name="T50" fmla="*/ 163 w 196"/>
                <a:gd name="T51" fmla="*/ 121 h 173"/>
                <a:gd name="T52" fmla="*/ 178 w 196"/>
                <a:gd name="T53" fmla="*/ 140 h 173"/>
                <a:gd name="T54" fmla="*/ 173 w 196"/>
                <a:gd name="T55" fmla="*/ 142 h 173"/>
                <a:gd name="T56" fmla="*/ 175 w 196"/>
                <a:gd name="T57" fmla="*/ 154 h 173"/>
                <a:gd name="T58" fmla="*/ 194 w 196"/>
                <a:gd name="T59" fmla="*/ 171 h 173"/>
                <a:gd name="T60" fmla="*/ 196 w 196"/>
                <a:gd name="T61" fmla="*/ 173 h 173"/>
                <a:gd name="T62" fmla="*/ 133 w 196"/>
                <a:gd name="T63" fmla="*/ 173 h 173"/>
                <a:gd name="T64" fmla="*/ 69 w 196"/>
                <a:gd name="T65" fmla="*/ 173 h 173"/>
                <a:gd name="T66" fmla="*/ 3 w 196"/>
                <a:gd name="T67" fmla="*/ 173 h 173"/>
                <a:gd name="T68" fmla="*/ 3 w 196"/>
                <a:gd name="T69" fmla="*/ 109 h 173"/>
                <a:gd name="T70" fmla="*/ 3 w 196"/>
                <a:gd name="T71" fmla="*/ 45 h 173"/>
                <a:gd name="T72" fmla="*/ 0 w 196"/>
                <a:gd name="T73" fmla="*/ 29 h 173"/>
                <a:gd name="T74" fmla="*/ 3 w 196"/>
                <a:gd name="T75" fmla="*/ 19 h 173"/>
                <a:gd name="T76" fmla="*/ 0 w 196"/>
                <a:gd name="T77" fmla="*/ 10 h 173"/>
                <a:gd name="T78" fmla="*/ 5 w 196"/>
                <a:gd name="T79" fmla="*/ 0 h 173"/>
                <a:gd name="T80" fmla="*/ 29 w 196"/>
                <a:gd name="T81" fmla="*/ 0 h 173"/>
                <a:gd name="T82" fmla="*/ 43 w 196"/>
                <a:gd name="T83" fmla="*/ 5 h 173"/>
                <a:gd name="T84" fmla="*/ 59 w 196"/>
                <a:gd name="T85" fmla="*/ 1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6" h="173">
                  <a:moveTo>
                    <a:pt x="59" y="10"/>
                  </a:moveTo>
                  <a:lnTo>
                    <a:pt x="59" y="10"/>
                  </a:lnTo>
                  <a:lnTo>
                    <a:pt x="66" y="15"/>
                  </a:lnTo>
                  <a:lnTo>
                    <a:pt x="81" y="10"/>
                  </a:lnTo>
                  <a:lnTo>
                    <a:pt x="88" y="3"/>
                  </a:lnTo>
                  <a:lnTo>
                    <a:pt x="100" y="0"/>
                  </a:lnTo>
                  <a:lnTo>
                    <a:pt x="111" y="5"/>
                  </a:lnTo>
                  <a:lnTo>
                    <a:pt x="116" y="12"/>
                  </a:lnTo>
                  <a:lnTo>
                    <a:pt x="121" y="8"/>
                  </a:lnTo>
                  <a:lnTo>
                    <a:pt x="133" y="10"/>
                  </a:lnTo>
                  <a:lnTo>
                    <a:pt x="147" y="12"/>
                  </a:lnTo>
                  <a:lnTo>
                    <a:pt x="154" y="8"/>
                  </a:lnTo>
                  <a:lnTo>
                    <a:pt x="166" y="41"/>
                  </a:lnTo>
                  <a:lnTo>
                    <a:pt x="161" y="48"/>
                  </a:lnTo>
                  <a:lnTo>
                    <a:pt x="156" y="62"/>
                  </a:lnTo>
                  <a:lnTo>
                    <a:pt x="152" y="69"/>
                  </a:lnTo>
                  <a:lnTo>
                    <a:pt x="147" y="74"/>
                  </a:lnTo>
                  <a:lnTo>
                    <a:pt x="142" y="67"/>
                  </a:lnTo>
                  <a:lnTo>
                    <a:pt x="135" y="60"/>
                  </a:lnTo>
                  <a:lnTo>
                    <a:pt x="123" y="34"/>
                  </a:lnTo>
                  <a:lnTo>
                    <a:pt x="123" y="36"/>
                  </a:lnTo>
                  <a:lnTo>
                    <a:pt x="130" y="55"/>
                  </a:lnTo>
                  <a:lnTo>
                    <a:pt x="140" y="71"/>
                  </a:lnTo>
                  <a:lnTo>
                    <a:pt x="152" y="100"/>
                  </a:lnTo>
                  <a:lnTo>
                    <a:pt x="156" y="109"/>
                  </a:lnTo>
                  <a:lnTo>
                    <a:pt x="163" y="121"/>
                  </a:lnTo>
                  <a:lnTo>
                    <a:pt x="178" y="140"/>
                  </a:lnTo>
                  <a:lnTo>
                    <a:pt x="173" y="142"/>
                  </a:lnTo>
                  <a:lnTo>
                    <a:pt x="175" y="154"/>
                  </a:lnTo>
                  <a:lnTo>
                    <a:pt x="194" y="171"/>
                  </a:lnTo>
                  <a:lnTo>
                    <a:pt x="196" y="173"/>
                  </a:lnTo>
                  <a:lnTo>
                    <a:pt x="133" y="173"/>
                  </a:lnTo>
                  <a:lnTo>
                    <a:pt x="69" y="173"/>
                  </a:lnTo>
                  <a:lnTo>
                    <a:pt x="3" y="173"/>
                  </a:lnTo>
                  <a:lnTo>
                    <a:pt x="3" y="109"/>
                  </a:lnTo>
                  <a:lnTo>
                    <a:pt x="3" y="45"/>
                  </a:lnTo>
                  <a:lnTo>
                    <a:pt x="0" y="29"/>
                  </a:lnTo>
                  <a:lnTo>
                    <a:pt x="3" y="19"/>
                  </a:lnTo>
                  <a:lnTo>
                    <a:pt x="0" y="10"/>
                  </a:lnTo>
                  <a:lnTo>
                    <a:pt x="5" y="0"/>
                  </a:lnTo>
                  <a:lnTo>
                    <a:pt x="29" y="0"/>
                  </a:lnTo>
                  <a:lnTo>
                    <a:pt x="43" y="5"/>
                  </a:lnTo>
                  <a:lnTo>
                    <a:pt x="59" y="10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1" name="Freeform 96">
              <a:extLst>
                <a:ext uri="{FF2B5EF4-FFF2-40B4-BE49-F238E27FC236}">
                  <a16:creationId xmlns:a16="http://schemas.microsoft.com/office/drawing/2014/main" id="{D3941F04-1CE1-9E2A-65A6-189DB855225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0288" y="2478274"/>
              <a:ext cx="333338" cy="270319"/>
            </a:xfrm>
            <a:custGeom>
              <a:avLst/>
              <a:gdLst>
                <a:gd name="T0" fmla="*/ 23 w 201"/>
                <a:gd name="T1" fmla="*/ 0 h 163"/>
                <a:gd name="T2" fmla="*/ 23 w 201"/>
                <a:gd name="T3" fmla="*/ 0 h 163"/>
                <a:gd name="T4" fmla="*/ 42 w 201"/>
                <a:gd name="T5" fmla="*/ 5 h 163"/>
                <a:gd name="T6" fmla="*/ 64 w 201"/>
                <a:gd name="T7" fmla="*/ 2 h 163"/>
                <a:gd name="T8" fmla="*/ 82 w 201"/>
                <a:gd name="T9" fmla="*/ 7 h 163"/>
                <a:gd name="T10" fmla="*/ 94 w 201"/>
                <a:gd name="T11" fmla="*/ 7 h 163"/>
                <a:gd name="T12" fmla="*/ 120 w 201"/>
                <a:gd name="T13" fmla="*/ 7 h 163"/>
                <a:gd name="T14" fmla="*/ 127 w 201"/>
                <a:gd name="T15" fmla="*/ 16 h 163"/>
                <a:gd name="T16" fmla="*/ 158 w 201"/>
                <a:gd name="T17" fmla="*/ 26 h 163"/>
                <a:gd name="T18" fmla="*/ 163 w 201"/>
                <a:gd name="T19" fmla="*/ 21 h 163"/>
                <a:gd name="T20" fmla="*/ 182 w 201"/>
                <a:gd name="T21" fmla="*/ 31 h 163"/>
                <a:gd name="T22" fmla="*/ 201 w 201"/>
                <a:gd name="T23" fmla="*/ 28 h 163"/>
                <a:gd name="T24" fmla="*/ 201 w 201"/>
                <a:gd name="T25" fmla="*/ 40 h 163"/>
                <a:gd name="T26" fmla="*/ 187 w 201"/>
                <a:gd name="T27" fmla="*/ 54 h 163"/>
                <a:gd name="T28" fmla="*/ 165 w 201"/>
                <a:gd name="T29" fmla="*/ 59 h 163"/>
                <a:gd name="T30" fmla="*/ 163 w 201"/>
                <a:gd name="T31" fmla="*/ 66 h 163"/>
                <a:gd name="T32" fmla="*/ 153 w 201"/>
                <a:gd name="T33" fmla="*/ 78 h 163"/>
                <a:gd name="T34" fmla="*/ 149 w 201"/>
                <a:gd name="T35" fmla="*/ 95 h 163"/>
                <a:gd name="T36" fmla="*/ 153 w 201"/>
                <a:gd name="T37" fmla="*/ 109 h 163"/>
                <a:gd name="T38" fmla="*/ 144 w 201"/>
                <a:gd name="T39" fmla="*/ 116 h 163"/>
                <a:gd name="T40" fmla="*/ 142 w 201"/>
                <a:gd name="T41" fmla="*/ 130 h 163"/>
                <a:gd name="T42" fmla="*/ 130 w 201"/>
                <a:gd name="T43" fmla="*/ 135 h 163"/>
                <a:gd name="T44" fmla="*/ 118 w 201"/>
                <a:gd name="T45" fmla="*/ 149 h 163"/>
                <a:gd name="T46" fmla="*/ 97 w 201"/>
                <a:gd name="T47" fmla="*/ 149 h 163"/>
                <a:gd name="T48" fmla="*/ 82 w 201"/>
                <a:gd name="T49" fmla="*/ 149 h 163"/>
                <a:gd name="T50" fmla="*/ 71 w 201"/>
                <a:gd name="T51" fmla="*/ 156 h 163"/>
                <a:gd name="T52" fmla="*/ 66 w 201"/>
                <a:gd name="T53" fmla="*/ 163 h 163"/>
                <a:gd name="T54" fmla="*/ 56 w 201"/>
                <a:gd name="T55" fmla="*/ 161 h 163"/>
                <a:gd name="T56" fmla="*/ 52 w 201"/>
                <a:gd name="T57" fmla="*/ 156 h 163"/>
                <a:gd name="T58" fmla="*/ 47 w 201"/>
                <a:gd name="T59" fmla="*/ 144 h 163"/>
                <a:gd name="T60" fmla="*/ 33 w 201"/>
                <a:gd name="T61" fmla="*/ 142 h 163"/>
                <a:gd name="T62" fmla="*/ 30 w 201"/>
                <a:gd name="T63" fmla="*/ 135 h 163"/>
                <a:gd name="T64" fmla="*/ 35 w 201"/>
                <a:gd name="T65" fmla="*/ 128 h 163"/>
                <a:gd name="T66" fmla="*/ 38 w 201"/>
                <a:gd name="T67" fmla="*/ 121 h 163"/>
                <a:gd name="T68" fmla="*/ 33 w 201"/>
                <a:gd name="T69" fmla="*/ 116 h 163"/>
                <a:gd name="T70" fmla="*/ 38 w 201"/>
                <a:gd name="T71" fmla="*/ 102 h 163"/>
                <a:gd name="T72" fmla="*/ 30 w 201"/>
                <a:gd name="T73" fmla="*/ 90 h 163"/>
                <a:gd name="T74" fmla="*/ 38 w 201"/>
                <a:gd name="T75" fmla="*/ 87 h 163"/>
                <a:gd name="T76" fmla="*/ 38 w 201"/>
                <a:gd name="T77" fmla="*/ 78 h 163"/>
                <a:gd name="T78" fmla="*/ 40 w 201"/>
                <a:gd name="T79" fmla="*/ 73 h 163"/>
                <a:gd name="T80" fmla="*/ 40 w 201"/>
                <a:gd name="T81" fmla="*/ 57 h 163"/>
                <a:gd name="T82" fmla="*/ 49 w 201"/>
                <a:gd name="T83" fmla="*/ 52 h 163"/>
                <a:gd name="T84" fmla="*/ 45 w 201"/>
                <a:gd name="T85" fmla="*/ 40 h 163"/>
                <a:gd name="T86" fmla="*/ 35 w 201"/>
                <a:gd name="T87" fmla="*/ 40 h 163"/>
                <a:gd name="T88" fmla="*/ 33 w 201"/>
                <a:gd name="T89" fmla="*/ 42 h 163"/>
                <a:gd name="T90" fmla="*/ 23 w 201"/>
                <a:gd name="T91" fmla="*/ 42 h 163"/>
                <a:gd name="T92" fmla="*/ 19 w 201"/>
                <a:gd name="T93" fmla="*/ 33 h 163"/>
                <a:gd name="T94" fmla="*/ 12 w 201"/>
                <a:gd name="T95" fmla="*/ 35 h 163"/>
                <a:gd name="T96" fmla="*/ 7 w 201"/>
                <a:gd name="T97" fmla="*/ 40 h 163"/>
                <a:gd name="T98" fmla="*/ 7 w 201"/>
                <a:gd name="T99" fmla="*/ 26 h 163"/>
                <a:gd name="T100" fmla="*/ 0 w 201"/>
                <a:gd name="T101" fmla="*/ 16 h 163"/>
                <a:gd name="T102" fmla="*/ 23 w 201"/>
                <a:gd name="T103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1" h="163">
                  <a:moveTo>
                    <a:pt x="23" y="0"/>
                  </a:moveTo>
                  <a:lnTo>
                    <a:pt x="23" y="0"/>
                  </a:lnTo>
                  <a:lnTo>
                    <a:pt x="42" y="5"/>
                  </a:lnTo>
                  <a:lnTo>
                    <a:pt x="64" y="2"/>
                  </a:lnTo>
                  <a:lnTo>
                    <a:pt x="82" y="7"/>
                  </a:lnTo>
                  <a:lnTo>
                    <a:pt x="94" y="7"/>
                  </a:lnTo>
                  <a:lnTo>
                    <a:pt x="120" y="7"/>
                  </a:lnTo>
                  <a:lnTo>
                    <a:pt x="127" y="16"/>
                  </a:lnTo>
                  <a:lnTo>
                    <a:pt x="158" y="26"/>
                  </a:lnTo>
                  <a:lnTo>
                    <a:pt x="163" y="21"/>
                  </a:lnTo>
                  <a:lnTo>
                    <a:pt x="182" y="31"/>
                  </a:lnTo>
                  <a:lnTo>
                    <a:pt x="201" y="28"/>
                  </a:lnTo>
                  <a:lnTo>
                    <a:pt x="201" y="40"/>
                  </a:lnTo>
                  <a:lnTo>
                    <a:pt x="187" y="54"/>
                  </a:lnTo>
                  <a:lnTo>
                    <a:pt x="165" y="59"/>
                  </a:lnTo>
                  <a:lnTo>
                    <a:pt x="163" y="66"/>
                  </a:lnTo>
                  <a:lnTo>
                    <a:pt x="153" y="78"/>
                  </a:lnTo>
                  <a:lnTo>
                    <a:pt x="149" y="95"/>
                  </a:lnTo>
                  <a:lnTo>
                    <a:pt x="153" y="109"/>
                  </a:lnTo>
                  <a:lnTo>
                    <a:pt x="144" y="116"/>
                  </a:lnTo>
                  <a:lnTo>
                    <a:pt x="142" y="130"/>
                  </a:lnTo>
                  <a:lnTo>
                    <a:pt x="130" y="135"/>
                  </a:lnTo>
                  <a:lnTo>
                    <a:pt x="118" y="149"/>
                  </a:lnTo>
                  <a:lnTo>
                    <a:pt x="97" y="149"/>
                  </a:lnTo>
                  <a:lnTo>
                    <a:pt x="82" y="149"/>
                  </a:lnTo>
                  <a:lnTo>
                    <a:pt x="71" y="156"/>
                  </a:lnTo>
                  <a:lnTo>
                    <a:pt x="66" y="163"/>
                  </a:lnTo>
                  <a:lnTo>
                    <a:pt x="56" y="161"/>
                  </a:lnTo>
                  <a:lnTo>
                    <a:pt x="52" y="156"/>
                  </a:lnTo>
                  <a:lnTo>
                    <a:pt x="47" y="144"/>
                  </a:lnTo>
                  <a:lnTo>
                    <a:pt x="33" y="142"/>
                  </a:lnTo>
                  <a:lnTo>
                    <a:pt x="30" y="135"/>
                  </a:lnTo>
                  <a:lnTo>
                    <a:pt x="35" y="128"/>
                  </a:lnTo>
                  <a:lnTo>
                    <a:pt x="38" y="121"/>
                  </a:lnTo>
                  <a:lnTo>
                    <a:pt x="33" y="116"/>
                  </a:lnTo>
                  <a:lnTo>
                    <a:pt x="38" y="102"/>
                  </a:lnTo>
                  <a:lnTo>
                    <a:pt x="30" y="90"/>
                  </a:lnTo>
                  <a:lnTo>
                    <a:pt x="38" y="87"/>
                  </a:lnTo>
                  <a:lnTo>
                    <a:pt x="38" y="78"/>
                  </a:lnTo>
                  <a:lnTo>
                    <a:pt x="40" y="73"/>
                  </a:lnTo>
                  <a:lnTo>
                    <a:pt x="40" y="57"/>
                  </a:lnTo>
                  <a:lnTo>
                    <a:pt x="49" y="52"/>
                  </a:lnTo>
                  <a:lnTo>
                    <a:pt x="45" y="40"/>
                  </a:lnTo>
                  <a:lnTo>
                    <a:pt x="35" y="40"/>
                  </a:lnTo>
                  <a:lnTo>
                    <a:pt x="33" y="42"/>
                  </a:lnTo>
                  <a:lnTo>
                    <a:pt x="23" y="42"/>
                  </a:lnTo>
                  <a:lnTo>
                    <a:pt x="19" y="33"/>
                  </a:lnTo>
                  <a:lnTo>
                    <a:pt x="12" y="35"/>
                  </a:lnTo>
                  <a:lnTo>
                    <a:pt x="7" y="40"/>
                  </a:lnTo>
                  <a:lnTo>
                    <a:pt x="7" y="26"/>
                  </a:lnTo>
                  <a:lnTo>
                    <a:pt x="0" y="16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2" name="Freeform 98">
              <a:extLst>
                <a:ext uri="{FF2B5EF4-FFF2-40B4-BE49-F238E27FC236}">
                  <a16:creationId xmlns:a16="http://schemas.microsoft.com/office/drawing/2014/main" id="{50116607-118A-AB29-0E73-4951D93E65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9237" y="1786725"/>
              <a:ext cx="129355" cy="111113"/>
            </a:xfrm>
            <a:custGeom>
              <a:avLst/>
              <a:gdLst>
                <a:gd name="T0" fmla="*/ 42 w 78"/>
                <a:gd name="T1" fmla="*/ 0 h 67"/>
                <a:gd name="T2" fmla="*/ 42 w 78"/>
                <a:gd name="T3" fmla="*/ 0 h 67"/>
                <a:gd name="T4" fmla="*/ 59 w 78"/>
                <a:gd name="T5" fmla="*/ 5 h 67"/>
                <a:gd name="T6" fmla="*/ 75 w 78"/>
                <a:gd name="T7" fmla="*/ 5 h 67"/>
                <a:gd name="T8" fmla="*/ 78 w 78"/>
                <a:gd name="T9" fmla="*/ 10 h 67"/>
                <a:gd name="T10" fmla="*/ 66 w 78"/>
                <a:gd name="T11" fmla="*/ 29 h 67"/>
                <a:gd name="T12" fmla="*/ 70 w 78"/>
                <a:gd name="T13" fmla="*/ 57 h 67"/>
                <a:gd name="T14" fmla="*/ 63 w 78"/>
                <a:gd name="T15" fmla="*/ 67 h 67"/>
                <a:gd name="T16" fmla="*/ 52 w 78"/>
                <a:gd name="T17" fmla="*/ 67 h 67"/>
                <a:gd name="T18" fmla="*/ 37 w 78"/>
                <a:gd name="T19" fmla="*/ 55 h 67"/>
                <a:gd name="T20" fmla="*/ 30 w 78"/>
                <a:gd name="T21" fmla="*/ 52 h 67"/>
                <a:gd name="T22" fmla="*/ 16 w 78"/>
                <a:gd name="T23" fmla="*/ 57 h 67"/>
                <a:gd name="T24" fmla="*/ 18 w 78"/>
                <a:gd name="T25" fmla="*/ 38 h 67"/>
                <a:gd name="T26" fmla="*/ 11 w 78"/>
                <a:gd name="T27" fmla="*/ 43 h 67"/>
                <a:gd name="T28" fmla="*/ 2 w 78"/>
                <a:gd name="T29" fmla="*/ 31 h 67"/>
                <a:gd name="T30" fmla="*/ 0 w 78"/>
                <a:gd name="T31" fmla="*/ 14 h 67"/>
                <a:gd name="T32" fmla="*/ 21 w 78"/>
                <a:gd name="T33" fmla="*/ 5 h 67"/>
                <a:gd name="T34" fmla="*/ 42 w 78"/>
                <a:gd name="T3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8" h="67">
                  <a:moveTo>
                    <a:pt x="42" y="0"/>
                  </a:moveTo>
                  <a:lnTo>
                    <a:pt x="42" y="0"/>
                  </a:lnTo>
                  <a:lnTo>
                    <a:pt x="59" y="5"/>
                  </a:lnTo>
                  <a:lnTo>
                    <a:pt x="75" y="5"/>
                  </a:lnTo>
                  <a:lnTo>
                    <a:pt x="78" y="10"/>
                  </a:lnTo>
                  <a:lnTo>
                    <a:pt x="66" y="29"/>
                  </a:lnTo>
                  <a:lnTo>
                    <a:pt x="70" y="57"/>
                  </a:lnTo>
                  <a:lnTo>
                    <a:pt x="63" y="67"/>
                  </a:lnTo>
                  <a:lnTo>
                    <a:pt x="52" y="67"/>
                  </a:lnTo>
                  <a:lnTo>
                    <a:pt x="37" y="55"/>
                  </a:lnTo>
                  <a:lnTo>
                    <a:pt x="30" y="52"/>
                  </a:lnTo>
                  <a:lnTo>
                    <a:pt x="16" y="57"/>
                  </a:lnTo>
                  <a:lnTo>
                    <a:pt x="18" y="38"/>
                  </a:lnTo>
                  <a:lnTo>
                    <a:pt x="11" y="43"/>
                  </a:lnTo>
                  <a:lnTo>
                    <a:pt x="2" y="31"/>
                  </a:lnTo>
                  <a:lnTo>
                    <a:pt x="0" y="14"/>
                  </a:lnTo>
                  <a:lnTo>
                    <a:pt x="21" y="5"/>
                  </a:lnTo>
                  <a:lnTo>
                    <a:pt x="42" y="0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3" name="Freeform 102">
              <a:extLst>
                <a:ext uri="{FF2B5EF4-FFF2-40B4-BE49-F238E27FC236}">
                  <a16:creationId xmlns:a16="http://schemas.microsoft.com/office/drawing/2014/main" id="{287ACB34-7192-999C-D44F-053E35D8260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7926" y="1116732"/>
              <a:ext cx="290220" cy="658384"/>
            </a:xfrm>
            <a:custGeom>
              <a:avLst/>
              <a:gdLst>
                <a:gd name="T0" fmla="*/ 128 w 175"/>
                <a:gd name="T1" fmla="*/ 49 h 397"/>
                <a:gd name="T2" fmla="*/ 128 w 175"/>
                <a:gd name="T3" fmla="*/ 49 h 397"/>
                <a:gd name="T4" fmla="*/ 125 w 175"/>
                <a:gd name="T5" fmla="*/ 82 h 397"/>
                <a:gd name="T6" fmla="*/ 151 w 175"/>
                <a:gd name="T7" fmla="*/ 111 h 397"/>
                <a:gd name="T8" fmla="*/ 137 w 175"/>
                <a:gd name="T9" fmla="*/ 142 h 397"/>
                <a:gd name="T10" fmla="*/ 154 w 175"/>
                <a:gd name="T11" fmla="*/ 187 h 397"/>
                <a:gd name="T12" fmla="*/ 144 w 175"/>
                <a:gd name="T13" fmla="*/ 220 h 397"/>
                <a:gd name="T14" fmla="*/ 158 w 175"/>
                <a:gd name="T15" fmla="*/ 248 h 397"/>
                <a:gd name="T16" fmla="*/ 151 w 175"/>
                <a:gd name="T17" fmla="*/ 272 h 397"/>
                <a:gd name="T18" fmla="*/ 175 w 175"/>
                <a:gd name="T19" fmla="*/ 295 h 397"/>
                <a:gd name="T20" fmla="*/ 170 w 175"/>
                <a:gd name="T21" fmla="*/ 314 h 397"/>
                <a:gd name="T22" fmla="*/ 154 w 175"/>
                <a:gd name="T23" fmla="*/ 333 h 397"/>
                <a:gd name="T24" fmla="*/ 118 w 175"/>
                <a:gd name="T25" fmla="*/ 376 h 397"/>
                <a:gd name="T26" fmla="*/ 90 w 175"/>
                <a:gd name="T27" fmla="*/ 378 h 397"/>
                <a:gd name="T28" fmla="*/ 61 w 175"/>
                <a:gd name="T29" fmla="*/ 390 h 397"/>
                <a:gd name="T30" fmla="*/ 35 w 175"/>
                <a:gd name="T31" fmla="*/ 397 h 397"/>
                <a:gd name="T32" fmla="*/ 26 w 175"/>
                <a:gd name="T33" fmla="*/ 378 h 397"/>
                <a:gd name="T34" fmla="*/ 9 w 175"/>
                <a:gd name="T35" fmla="*/ 369 h 397"/>
                <a:gd name="T36" fmla="*/ 14 w 175"/>
                <a:gd name="T37" fmla="*/ 336 h 397"/>
                <a:gd name="T38" fmla="*/ 5 w 175"/>
                <a:gd name="T39" fmla="*/ 305 h 397"/>
                <a:gd name="T40" fmla="*/ 14 w 175"/>
                <a:gd name="T41" fmla="*/ 284 h 397"/>
                <a:gd name="T42" fmla="*/ 28 w 175"/>
                <a:gd name="T43" fmla="*/ 262 h 397"/>
                <a:gd name="T44" fmla="*/ 66 w 175"/>
                <a:gd name="T45" fmla="*/ 222 h 397"/>
                <a:gd name="T46" fmla="*/ 76 w 175"/>
                <a:gd name="T47" fmla="*/ 213 h 397"/>
                <a:gd name="T48" fmla="*/ 76 w 175"/>
                <a:gd name="T49" fmla="*/ 198 h 397"/>
                <a:gd name="T50" fmla="*/ 52 w 175"/>
                <a:gd name="T51" fmla="*/ 179 h 397"/>
                <a:gd name="T52" fmla="*/ 47 w 175"/>
                <a:gd name="T53" fmla="*/ 163 h 397"/>
                <a:gd name="T54" fmla="*/ 47 w 175"/>
                <a:gd name="T55" fmla="*/ 99 h 397"/>
                <a:gd name="T56" fmla="*/ 21 w 175"/>
                <a:gd name="T57" fmla="*/ 71 h 397"/>
                <a:gd name="T58" fmla="*/ 0 w 175"/>
                <a:gd name="T59" fmla="*/ 49 h 397"/>
                <a:gd name="T60" fmla="*/ 9 w 175"/>
                <a:gd name="T61" fmla="*/ 37 h 397"/>
                <a:gd name="T62" fmla="*/ 26 w 175"/>
                <a:gd name="T63" fmla="*/ 61 h 397"/>
                <a:gd name="T64" fmla="*/ 47 w 175"/>
                <a:gd name="T65" fmla="*/ 59 h 397"/>
                <a:gd name="T66" fmla="*/ 66 w 175"/>
                <a:gd name="T67" fmla="*/ 68 h 397"/>
                <a:gd name="T68" fmla="*/ 80 w 175"/>
                <a:gd name="T69" fmla="*/ 49 h 397"/>
                <a:gd name="T70" fmla="*/ 90 w 175"/>
                <a:gd name="T71" fmla="*/ 16 h 397"/>
                <a:gd name="T72" fmla="*/ 113 w 175"/>
                <a:gd name="T73" fmla="*/ 0 h 397"/>
                <a:gd name="T74" fmla="*/ 135 w 175"/>
                <a:gd name="T75" fmla="*/ 18 h 397"/>
                <a:gd name="T76" fmla="*/ 128 w 175"/>
                <a:gd name="T77" fmla="*/ 49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75" h="397">
                  <a:moveTo>
                    <a:pt x="128" y="49"/>
                  </a:moveTo>
                  <a:lnTo>
                    <a:pt x="128" y="49"/>
                  </a:lnTo>
                  <a:lnTo>
                    <a:pt x="125" y="82"/>
                  </a:lnTo>
                  <a:lnTo>
                    <a:pt x="151" y="111"/>
                  </a:lnTo>
                  <a:lnTo>
                    <a:pt x="137" y="142"/>
                  </a:lnTo>
                  <a:lnTo>
                    <a:pt x="154" y="187"/>
                  </a:lnTo>
                  <a:lnTo>
                    <a:pt x="144" y="220"/>
                  </a:lnTo>
                  <a:lnTo>
                    <a:pt x="158" y="248"/>
                  </a:lnTo>
                  <a:lnTo>
                    <a:pt x="151" y="272"/>
                  </a:lnTo>
                  <a:lnTo>
                    <a:pt x="175" y="295"/>
                  </a:lnTo>
                  <a:lnTo>
                    <a:pt x="170" y="314"/>
                  </a:lnTo>
                  <a:lnTo>
                    <a:pt x="154" y="333"/>
                  </a:lnTo>
                  <a:lnTo>
                    <a:pt x="118" y="376"/>
                  </a:lnTo>
                  <a:lnTo>
                    <a:pt x="90" y="378"/>
                  </a:lnTo>
                  <a:lnTo>
                    <a:pt x="61" y="390"/>
                  </a:lnTo>
                  <a:lnTo>
                    <a:pt x="35" y="397"/>
                  </a:lnTo>
                  <a:lnTo>
                    <a:pt x="26" y="378"/>
                  </a:lnTo>
                  <a:lnTo>
                    <a:pt x="9" y="369"/>
                  </a:lnTo>
                  <a:lnTo>
                    <a:pt x="14" y="336"/>
                  </a:lnTo>
                  <a:lnTo>
                    <a:pt x="5" y="305"/>
                  </a:lnTo>
                  <a:lnTo>
                    <a:pt x="14" y="284"/>
                  </a:lnTo>
                  <a:lnTo>
                    <a:pt x="28" y="262"/>
                  </a:lnTo>
                  <a:lnTo>
                    <a:pt x="66" y="222"/>
                  </a:lnTo>
                  <a:lnTo>
                    <a:pt x="76" y="213"/>
                  </a:lnTo>
                  <a:lnTo>
                    <a:pt x="76" y="198"/>
                  </a:lnTo>
                  <a:lnTo>
                    <a:pt x="52" y="179"/>
                  </a:lnTo>
                  <a:lnTo>
                    <a:pt x="47" y="163"/>
                  </a:lnTo>
                  <a:lnTo>
                    <a:pt x="47" y="99"/>
                  </a:lnTo>
                  <a:lnTo>
                    <a:pt x="21" y="71"/>
                  </a:lnTo>
                  <a:lnTo>
                    <a:pt x="0" y="49"/>
                  </a:lnTo>
                  <a:lnTo>
                    <a:pt x="9" y="37"/>
                  </a:lnTo>
                  <a:lnTo>
                    <a:pt x="26" y="61"/>
                  </a:lnTo>
                  <a:lnTo>
                    <a:pt x="47" y="59"/>
                  </a:lnTo>
                  <a:lnTo>
                    <a:pt x="66" y="68"/>
                  </a:lnTo>
                  <a:lnTo>
                    <a:pt x="80" y="49"/>
                  </a:lnTo>
                  <a:lnTo>
                    <a:pt x="90" y="16"/>
                  </a:lnTo>
                  <a:lnTo>
                    <a:pt x="113" y="0"/>
                  </a:lnTo>
                  <a:lnTo>
                    <a:pt x="135" y="18"/>
                  </a:lnTo>
                  <a:lnTo>
                    <a:pt x="128" y="49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6" name="Freeform 111">
              <a:extLst>
                <a:ext uri="{FF2B5EF4-FFF2-40B4-BE49-F238E27FC236}">
                  <a16:creationId xmlns:a16="http://schemas.microsoft.com/office/drawing/2014/main" id="{215AC5EC-FBAD-81C6-A8A8-A847EB12E7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2880" y="2504809"/>
              <a:ext cx="26534" cy="59703"/>
            </a:xfrm>
            <a:custGeom>
              <a:avLst/>
              <a:gdLst>
                <a:gd name="T0" fmla="*/ 16 w 16"/>
                <a:gd name="T1" fmla="*/ 19 h 36"/>
                <a:gd name="T2" fmla="*/ 16 w 16"/>
                <a:gd name="T3" fmla="*/ 19 h 36"/>
                <a:gd name="T4" fmla="*/ 9 w 16"/>
                <a:gd name="T5" fmla="*/ 36 h 36"/>
                <a:gd name="T6" fmla="*/ 2 w 16"/>
                <a:gd name="T7" fmla="*/ 31 h 36"/>
                <a:gd name="T8" fmla="*/ 0 w 16"/>
                <a:gd name="T9" fmla="*/ 17 h 36"/>
                <a:gd name="T10" fmla="*/ 2 w 16"/>
                <a:gd name="T11" fmla="*/ 10 h 36"/>
                <a:gd name="T12" fmla="*/ 14 w 16"/>
                <a:gd name="T13" fmla="*/ 0 h 36"/>
                <a:gd name="T14" fmla="*/ 16 w 16"/>
                <a:gd name="T15" fmla="*/ 19 h 36"/>
                <a:gd name="T16" fmla="*/ 16 w 16"/>
                <a:gd name="T17" fmla="*/ 19 h 36"/>
                <a:gd name="T18" fmla="*/ 16 w 16"/>
                <a:gd name="T19" fmla="*/ 1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36">
                  <a:moveTo>
                    <a:pt x="16" y="19"/>
                  </a:moveTo>
                  <a:lnTo>
                    <a:pt x="16" y="19"/>
                  </a:lnTo>
                  <a:lnTo>
                    <a:pt x="9" y="36"/>
                  </a:lnTo>
                  <a:lnTo>
                    <a:pt x="2" y="31"/>
                  </a:lnTo>
                  <a:lnTo>
                    <a:pt x="0" y="17"/>
                  </a:lnTo>
                  <a:lnTo>
                    <a:pt x="2" y="10"/>
                  </a:lnTo>
                  <a:lnTo>
                    <a:pt x="14" y="0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6" y="19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7" name="Freeform 115">
              <a:extLst>
                <a:ext uri="{FF2B5EF4-FFF2-40B4-BE49-F238E27FC236}">
                  <a16:creationId xmlns:a16="http://schemas.microsoft.com/office/drawing/2014/main" id="{5539B227-332E-E98D-A0AB-818FD40CF7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20040" y="1838134"/>
              <a:ext cx="247102" cy="399674"/>
            </a:xfrm>
            <a:custGeom>
              <a:avLst/>
              <a:gdLst>
                <a:gd name="T0" fmla="*/ 31 w 149"/>
                <a:gd name="T1" fmla="*/ 121 h 241"/>
                <a:gd name="T2" fmla="*/ 31 w 149"/>
                <a:gd name="T3" fmla="*/ 121 h 241"/>
                <a:gd name="T4" fmla="*/ 22 w 149"/>
                <a:gd name="T5" fmla="*/ 137 h 241"/>
                <a:gd name="T6" fmla="*/ 10 w 149"/>
                <a:gd name="T7" fmla="*/ 133 h 241"/>
                <a:gd name="T8" fmla="*/ 0 w 149"/>
                <a:gd name="T9" fmla="*/ 133 h 241"/>
                <a:gd name="T10" fmla="*/ 3 w 149"/>
                <a:gd name="T11" fmla="*/ 118 h 241"/>
                <a:gd name="T12" fmla="*/ 0 w 149"/>
                <a:gd name="T13" fmla="*/ 104 h 241"/>
                <a:gd name="T14" fmla="*/ 12 w 149"/>
                <a:gd name="T15" fmla="*/ 102 h 241"/>
                <a:gd name="T16" fmla="*/ 31 w 149"/>
                <a:gd name="T17" fmla="*/ 121 h 241"/>
                <a:gd name="T18" fmla="*/ 74 w 149"/>
                <a:gd name="T19" fmla="*/ 0 h 241"/>
                <a:gd name="T20" fmla="*/ 74 w 149"/>
                <a:gd name="T21" fmla="*/ 0 h 241"/>
                <a:gd name="T22" fmla="*/ 57 w 149"/>
                <a:gd name="T23" fmla="*/ 33 h 241"/>
                <a:gd name="T24" fmla="*/ 74 w 149"/>
                <a:gd name="T25" fmla="*/ 28 h 241"/>
                <a:gd name="T26" fmla="*/ 90 w 149"/>
                <a:gd name="T27" fmla="*/ 28 h 241"/>
                <a:gd name="T28" fmla="*/ 86 w 149"/>
                <a:gd name="T29" fmla="*/ 54 h 241"/>
                <a:gd name="T30" fmla="*/ 71 w 149"/>
                <a:gd name="T31" fmla="*/ 81 h 241"/>
                <a:gd name="T32" fmla="*/ 88 w 149"/>
                <a:gd name="T33" fmla="*/ 81 h 241"/>
                <a:gd name="T34" fmla="*/ 105 w 149"/>
                <a:gd name="T35" fmla="*/ 118 h 241"/>
                <a:gd name="T36" fmla="*/ 116 w 149"/>
                <a:gd name="T37" fmla="*/ 121 h 241"/>
                <a:gd name="T38" fmla="*/ 126 w 149"/>
                <a:gd name="T39" fmla="*/ 154 h 241"/>
                <a:gd name="T40" fmla="*/ 131 w 149"/>
                <a:gd name="T41" fmla="*/ 163 h 241"/>
                <a:gd name="T42" fmla="*/ 149 w 149"/>
                <a:gd name="T43" fmla="*/ 168 h 241"/>
                <a:gd name="T44" fmla="*/ 147 w 149"/>
                <a:gd name="T45" fmla="*/ 185 h 241"/>
                <a:gd name="T46" fmla="*/ 140 w 149"/>
                <a:gd name="T47" fmla="*/ 194 h 241"/>
                <a:gd name="T48" fmla="*/ 145 w 149"/>
                <a:gd name="T49" fmla="*/ 206 h 241"/>
                <a:gd name="T50" fmla="*/ 131 w 149"/>
                <a:gd name="T51" fmla="*/ 220 h 241"/>
                <a:gd name="T52" fmla="*/ 109 w 149"/>
                <a:gd name="T53" fmla="*/ 220 h 241"/>
                <a:gd name="T54" fmla="*/ 83 w 149"/>
                <a:gd name="T55" fmla="*/ 227 h 241"/>
                <a:gd name="T56" fmla="*/ 74 w 149"/>
                <a:gd name="T57" fmla="*/ 223 h 241"/>
                <a:gd name="T58" fmla="*/ 64 w 149"/>
                <a:gd name="T59" fmla="*/ 234 h 241"/>
                <a:gd name="T60" fmla="*/ 48 w 149"/>
                <a:gd name="T61" fmla="*/ 230 h 241"/>
                <a:gd name="T62" fmla="*/ 38 w 149"/>
                <a:gd name="T63" fmla="*/ 241 h 241"/>
                <a:gd name="T64" fmla="*/ 29 w 149"/>
                <a:gd name="T65" fmla="*/ 237 h 241"/>
                <a:gd name="T66" fmla="*/ 52 w 149"/>
                <a:gd name="T67" fmla="*/ 208 h 241"/>
                <a:gd name="T68" fmla="*/ 67 w 149"/>
                <a:gd name="T69" fmla="*/ 204 h 241"/>
                <a:gd name="T70" fmla="*/ 43 w 149"/>
                <a:gd name="T71" fmla="*/ 199 h 241"/>
                <a:gd name="T72" fmla="*/ 36 w 149"/>
                <a:gd name="T73" fmla="*/ 189 h 241"/>
                <a:gd name="T74" fmla="*/ 55 w 149"/>
                <a:gd name="T75" fmla="*/ 180 h 241"/>
                <a:gd name="T76" fmla="*/ 45 w 149"/>
                <a:gd name="T77" fmla="*/ 166 h 241"/>
                <a:gd name="T78" fmla="*/ 48 w 149"/>
                <a:gd name="T79" fmla="*/ 149 h 241"/>
                <a:gd name="T80" fmla="*/ 71 w 149"/>
                <a:gd name="T81" fmla="*/ 152 h 241"/>
                <a:gd name="T82" fmla="*/ 76 w 149"/>
                <a:gd name="T83" fmla="*/ 135 h 241"/>
                <a:gd name="T84" fmla="*/ 64 w 149"/>
                <a:gd name="T85" fmla="*/ 118 h 241"/>
                <a:gd name="T86" fmla="*/ 43 w 149"/>
                <a:gd name="T87" fmla="*/ 114 h 241"/>
                <a:gd name="T88" fmla="*/ 41 w 149"/>
                <a:gd name="T89" fmla="*/ 107 h 241"/>
                <a:gd name="T90" fmla="*/ 45 w 149"/>
                <a:gd name="T91" fmla="*/ 92 h 241"/>
                <a:gd name="T92" fmla="*/ 41 w 149"/>
                <a:gd name="T93" fmla="*/ 85 h 241"/>
                <a:gd name="T94" fmla="*/ 31 w 149"/>
                <a:gd name="T95" fmla="*/ 99 h 241"/>
                <a:gd name="T96" fmla="*/ 31 w 149"/>
                <a:gd name="T97" fmla="*/ 71 h 241"/>
                <a:gd name="T98" fmla="*/ 22 w 149"/>
                <a:gd name="T99" fmla="*/ 57 h 241"/>
                <a:gd name="T100" fmla="*/ 29 w 149"/>
                <a:gd name="T101" fmla="*/ 26 h 241"/>
                <a:gd name="T102" fmla="*/ 41 w 149"/>
                <a:gd name="T103" fmla="*/ 0 h 241"/>
                <a:gd name="T104" fmla="*/ 55 w 149"/>
                <a:gd name="T105" fmla="*/ 2 h 241"/>
                <a:gd name="T106" fmla="*/ 74 w 149"/>
                <a:gd name="T107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49" h="241">
                  <a:moveTo>
                    <a:pt x="31" y="121"/>
                  </a:moveTo>
                  <a:lnTo>
                    <a:pt x="31" y="121"/>
                  </a:lnTo>
                  <a:lnTo>
                    <a:pt x="22" y="137"/>
                  </a:lnTo>
                  <a:lnTo>
                    <a:pt x="10" y="133"/>
                  </a:lnTo>
                  <a:lnTo>
                    <a:pt x="0" y="133"/>
                  </a:lnTo>
                  <a:lnTo>
                    <a:pt x="3" y="118"/>
                  </a:lnTo>
                  <a:lnTo>
                    <a:pt x="0" y="104"/>
                  </a:lnTo>
                  <a:lnTo>
                    <a:pt x="12" y="102"/>
                  </a:lnTo>
                  <a:lnTo>
                    <a:pt x="31" y="121"/>
                  </a:lnTo>
                  <a:close/>
                  <a:moveTo>
                    <a:pt x="74" y="0"/>
                  </a:moveTo>
                  <a:lnTo>
                    <a:pt x="74" y="0"/>
                  </a:lnTo>
                  <a:lnTo>
                    <a:pt x="57" y="33"/>
                  </a:lnTo>
                  <a:lnTo>
                    <a:pt x="74" y="28"/>
                  </a:lnTo>
                  <a:lnTo>
                    <a:pt x="90" y="28"/>
                  </a:lnTo>
                  <a:lnTo>
                    <a:pt x="86" y="54"/>
                  </a:lnTo>
                  <a:lnTo>
                    <a:pt x="71" y="81"/>
                  </a:lnTo>
                  <a:lnTo>
                    <a:pt x="88" y="81"/>
                  </a:lnTo>
                  <a:lnTo>
                    <a:pt x="105" y="118"/>
                  </a:lnTo>
                  <a:lnTo>
                    <a:pt x="116" y="121"/>
                  </a:lnTo>
                  <a:lnTo>
                    <a:pt x="126" y="154"/>
                  </a:lnTo>
                  <a:lnTo>
                    <a:pt x="131" y="163"/>
                  </a:lnTo>
                  <a:lnTo>
                    <a:pt x="149" y="168"/>
                  </a:lnTo>
                  <a:lnTo>
                    <a:pt x="147" y="185"/>
                  </a:lnTo>
                  <a:lnTo>
                    <a:pt x="140" y="194"/>
                  </a:lnTo>
                  <a:lnTo>
                    <a:pt x="145" y="206"/>
                  </a:lnTo>
                  <a:lnTo>
                    <a:pt x="131" y="220"/>
                  </a:lnTo>
                  <a:lnTo>
                    <a:pt x="109" y="220"/>
                  </a:lnTo>
                  <a:lnTo>
                    <a:pt x="83" y="227"/>
                  </a:lnTo>
                  <a:lnTo>
                    <a:pt x="74" y="223"/>
                  </a:lnTo>
                  <a:lnTo>
                    <a:pt x="64" y="234"/>
                  </a:lnTo>
                  <a:lnTo>
                    <a:pt x="48" y="230"/>
                  </a:lnTo>
                  <a:lnTo>
                    <a:pt x="38" y="241"/>
                  </a:lnTo>
                  <a:lnTo>
                    <a:pt x="29" y="237"/>
                  </a:lnTo>
                  <a:lnTo>
                    <a:pt x="52" y="208"/>
                  </a:lnTo>
                  <a:lnTo>
                    <a:pt x="67" y="204"/>
                  </a:lnTo>
                  <a:lnTo>
                    <a:pt x="43" y="199"/>
                  </a:lnTo>
                  <a:lnTo>
                    <a:pt x="36" y="189"/>
                  </a:lnTo>
                  <a:lnTo>
                    <a:pt x="55" y="180"/>
                  </a:lnTo>
                  <a:lnTo>
                    <a:pt x="45" y="166"/>
                  </a:lnTo>
                  <a:lnTo>
                    <a:pt x="48" y="149"/>
                  </a:lnTo>
                  <a:lnTo>
                    <a:pt x="71" y="152"/>
                  </a:lnTo>
                  <a:lnTo>
                    <a:pt x="76" y="135"/>
                  </a:lnTo>
                  <a:lnTo>
                    <a:pt x="64" y="118"/>
                  </a:lnTo>
                  <a:lnTo>
                    <a:pt x="43" y="114"/>
                  </a:lnTo>
                  <a:lnTo>
                    <a:pt x="41" y="107"/>
                  </a:lnTo>
                  <a:lnTo>
                    <a:pt x="45" y="92"/>
                  </a:lnTo>
                  <a:lnTo>
                    <a:pt x="41" y="85"/>
                  </a:lnTo>
                  <a:lnTo>
                    <a:pt x="31" y="99"/>
                  </a:lnTo>
                  <a:lnTo>
                    <a:pt x="31" y="71"/>
                  </a:lnTo>
                  <a:lnTo>
                    <a:pt x="22" y="57"/>
                  </a:lnTo>
                  <a:lnTo>
                    <a:pt x="29" y="26"/>
                  </a:lnTo>
                  <a:lnTo>
                    <a:pt x="41" y="0"/>
                  </a:lnTo>
                  <a:lnTo>
                    <a:pt x="55" y="2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8" name="Freeform 386">
              <a:extLst>
                <a:ext uri="{FF2B5EF4-FFF2-40B4-BE49-F238E27FC236}">
                  <a16:creationId xmlns:a16="http://schemas.microsoft.com/office/drawing/2014/main" id="{66A3670A-6E04-0890-3895-077ABD015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9622" y="3403660"/>
              <a:ext cx="82919" cy="25114"/>
            </a:xfrm>
            <a:custGeom>
              <a:avLst/>
              <a:gdLst>
                <a:gd name="connsiteX0" fmla="*/ 54539 w 113623"/>
                <a:gd name="connsiteY0" fmla="*/ 0 h 34413"/>
                <a:gd name="connsiteX1" fmla="*/ 63629 w 113623"/>
                <a:gd name="connsiteY1" fmla="*/ 0 h 34413"/>
                <a:gd name="connsiteX2" fmla="*/ 81809 w 113623"/>
                <a:gd name="connsiteY2" fmla="*/ 11363 h 34413"/>
                <a:gd name="connsiteX3" fmla="*/ 90899 w 113623"/>
                <a:gd name="connsiteY3" fmla="*/ 11363 h 34413"/>
                <a:gd name="connsiteX4" fmla="*/ 102261 w 113623"/>
                <a:gd name="connsiteY4" fmla="*/ 0 h 34413"/>
                <a:gd name="connsiteX5" fmla="*/ 113623 w 113623"/>
                <a:gd name="connsiteY5" fmla="*/ 18180 h 34413"/>
                <a:gd name="connsiteX6" fmla="*/ 109835 w 113623"/>
                <a:gd name="connsiteY6" fmla="*/ 19263 h 34413"/>
                <a:gd name="connsiteX7" fmla="*/ 113623 w 113623"/>
                <a:gd name="connsiteY7" fmla="*/ 25323 h 34413"/>
                <a:gd name="connsiteX8" fmla="*/ 97716 w 113623"/>
                <a:gd name="connsiteY8" fmla="*/ 29868 h 34413"/>
                <a:gd name="connsiteX9" fmla="*/ 81809 w 113623"/>
                <a:gd name="connsiteY9" fmla="*/ 29868 h 34413"/>
                <a:gd name="connsiteX10" fmla="*/ 63629 w 113623"/>
                <a:gd name="connsiteY10" fmla="*/ 25323 h 34413"/>
                <a:gd name="connsiteX11" fmla="*/ 47722 w 113623"/>
                <a:gd name="connsiteY11" fmla="*/ 29868 h 34413"/>
                <a:gd name="connsiteX12" fmla="*/ 43177 w 113623"/>
                <a:gd name="connsiteY12" fmla="*/ 29868 h 34413"/>
                <a:gd name="connsiteX13" fmla="*/ 31815 w 113623"/>
                <a:gd name="connsiteY13" fmla="*/ 34413 h 34413"/>
                <a:gd name="connsiteX14" fmla="*/ 0 w 113623"/>
                <a:gd name="connsiteY14" fmla="*/ 34413 h 34413"/>
                <a:gd name="connsiteX15" fmla="*/ 2041 w 113623"/>
                <a:gd name="connsiteY15" fmla="*/ 27270 h 34413"/>
                <a:gd name="connsiteX16" fmla="*/ 0 w 113623"/>
                <a:gd name="connsiteY16" fmla="*/ 27270 h 34413"/>
                <a:gd name="connsiteX17" fmla="*/ 4545 w 113623"/>
                <a:gd name="connsiteY17" fmla="*/ 11363 h 34413"/>
                <a:gd name="connsiteX18" fmla="*/ 43177 w 113623"/>
                <a:gd name="connsiteY18" fmla="*/ 11363 h 34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3623" h="34413">
                  <a:moveTo>
                    <a:pt x="54539" y="0"/>
                  </a:moveTo>
                  <a:lnTo>
                    <a:pt x="63629" y="0"/>
                  </a:lnTo>
                  <a:lnTo>
                    <a:pt x="81809" y="11363"/>
                  </a:lnTo>
                  <a:lnTo>
                    <a:pt x="90899" y="11363"/>
                  </a:lnTo>
                  <a:lnTo>
                    <a:pt x="102261" y="0"/>
                  </a:lnTo>
                  <a:lnTo>
                    <a:pt x="113623" y="18180"/>
                  </a:lnTo>
                  <a:lnTo>
                    <a:pt x="109835" y="19263"/>
                  </a:lnTo>
                  <a:lnTo>
                    <a:pt x="113623" y="25323"/>
                  </a:lnTo>
                  <a:lnTo>
                    <a:pt x="97716" y="29868"/>
                  </a:lnTo>
                  <a:lnTo>
                    <a:pt x="81809" y="29868"/>
                  </a:lnTo>
                  <a:lnTo>
                    <a:pt x="63629" y="25323"/>
                  </a:lnTo>
                  <a:lnTo>
                    <a:pt x="47722" y="29868"/>
                  </a:lnTo>
                  <a:lnTo>
                    <a:pt x="43177" y="29868"/>
                  </a:lnTo>
                  <a:lnTo>
                    <a:pt x="31815" y="34413"/>
                  </a:lnTo>
                  <a:lnTo>
                    <a:pt x="0" y="34413"/>
                  </a:lnTo>
                  <a:lnTo>
                    <a:pt x="2041" y="27270"/>
                  </a:lnTo>
                  <a:lnTo>
                    <a:pt x="0" y="27270"/>
                  </a:lnTo>
                  <a:lnTo>
                    <a:pt x="4545" y="11363"/>
                  </a:lnTo>
                  <a:lnTo>
                    <a:pt x="43177" y="11363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9" name="Freeform 125">
              <a:extLst>
                <a:ext uri="{FF2B5EF4-FFF2-40B4-BE49-F238E27FC236}">
                  <a16:creationId xmlns:a16="http://schemas.microsoft.com/office/drawing/2014/main" id="{3E3C4BFA-B128-E99B-E7DA-A7499DA19B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2939" y="3440144"/>
              <a:ext cx="82919" cy="43118"/>
            </a:xfrm>
            <a:custGeom>
              <a:avLst/>
              <a:gdLst>
                <a:gd name="T0" fmla="*/ 50 w 50"/>
                <a:gd name="T1" fmla="*/ 0 h 26"/>
                <a:gd name="T2" fmla="*/ 50 w 50"/>
                <a:gd name="T3" fmla="*/ 0 h 26"/>
                <a:gd name="T4" fmla="*/ 48 w 50"/>
                <a:gd name="T5" fmla="*/ 7 h 26"/>
                <a:gd name="T6" fmla="*/ 48 w 50"/>
                <a:gd name="T7" fmla="*/ 7 h 26"/>
                <a:gd name="T8" fmla="*/ 48 w 50"/>
                <a:gd name="T9" fmla="*/ 12 h 26"/>
                <a:gd name="T10" fmla="*/ 45 w 50"/>
                <a:gd name="T11" fmla="*/ 14 h 26"/>
                <a:gd name="T12" fmla="*/ 43 w 50"/>
                <a:gd name="T13" fmla="*/ 14 h 26"/>
                <a:gd name="T14" fmla="*/ 38 w 50"/>
                <a:gd name="T15" fmla="*/ 19 h 26"/>
                <a:gd name="T16" fmla="*/ 34 w 50"/>
                <a:gd name="T17" fmla="*/ 19 h 26"/>
                <a:gd name="T18" fmla="*/ 26 w 50"/>
                <a:gd name="T19" fmla="*/ 26 h 26"/>
                <a:gd name="T20" fmla="*/ 17 w 50"/>
                <a:gd name="T21" fmla="*/ 19 h 26"/>
                <a:gd name="T22" fmla="*/ 12 w 50"/>
                <a:gd name="T23" fmla="*/ 19 h 26"/>
                <a:gd name="T24" fmla="*/ 8 w 50"/>
                <a:gd name="T25" fmla="*/ 12 h 26"/>
                <a:gd name="T26" fmla="*/ 8 w 50"/>
                <a:gd name="T27" fmla="*/ 9 h 26"/>
                <a:gd name="T28" fmla="*/ 3 w 50"/>
                <a:gd name="T29" fmla="*/ 7 h 26"/>
                <a:gd name="T30" fmla="*/ 0 w 50"/>
                <a:gd name="T31" fmla="*/ 5 h 26"/>
                <a:gd name="T32" fmla="*/ 10 w 50"/>
                <a:gd name="T33" fmla="*/ 0 h 26"/>
                <a:gd name="T34" fmla="*/ 15 w 50"/>
                <a:gd name="T35" fmla="*/ 2 h 26"/>
                <a:gd name="T36" fmla="*/ 19 w 50"/>
                <a:gd name="T37" fmla="*/ 0 h 26"/>
                <a:gd name="T38" fmla="*/ 50 w 50"/>
                <a:gd name="T3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" h="26">
                  <a:moveTo>
                    <a:pt x="50" y="0"/>
                  </a:moveTo>
                  <a:lnTo>
                    <a:pt x="50" y="0"/>
                  </a:lnTo>
                  <a:lnTo>
                    <a:pt x="48" y="7"/>
                  </a:lnTo>
                  <a:lnTo>
                    <a:pt x="48" y="7"/>
                  </a:lnTo>
                  <a:lnTo>
                    <a:pt x="48" y="12"/>
                  </a:lnTo>
                  <a:lnTo>
                    <a:pt x="45" y="14"/>
                  </a:lnTo>
                  <a:lnTo>
                    <a:pt x="43" y="14"/>
                  </a:lnTo>
                  <a:lnTo>
                    <a:pt x="38" y="19"/>
                  </a:lnTo>
                  <a:lnTo>
                    <a:pt x="34" y="19"/>
                  </a:lnTo>
                  <a:lnTo>
                    <a:pt x="26" y="26"/>
                  </a:lnTo>
                  <a:lnTo>
                    <a:pt x="17" y="19"/>
                  </a:lnTo>
                  <a:lnTo>
                    <a:pt x="12" y="19"/>
                  </a:lnTo>
                  <a:lnTo>
                    <a:pt x="8" y="12"/>
                  </a:lnTo>
                  <a:lnTo>
                    <a:pt x="8" y="9"/>
                  </a:lnTo>
                  <a:lnTo>
                    <a:pt x="3" y="7"/>
                  </a:lnTo>
                  <a:lnTo>
                    <a:pt x="0" y="5"/>
                  </a:lnTo>
                  <a:lnTo>
                    <a:pt x="10" y="0"/>
                  </a:lnTo>
                  <a:lnTo>
                    <a:pt x="15" y="2"/>
                  </a:lnTo>
                  <a:lnTo>
                    <a:pt x="19" y="0"/>
                  </a:lnTo>
                  <a:lnTo>
                    <a:pt x="50" y="0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0" name="Freeform 129">
              <a:extLst>
                <a:ext uri="{FF2B5EF4-FFF2-40B4-BE49-F238E27FC236}">
                  <a16:creationId xmlns:a16="http://schemas.microsoft.com/office/drawing/2014/main" id="{86A032FD-40F8-5ED8-8DCB-D27D353E2D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61342" y="2544453"/>
              <a:ext cx="177449" cy="235493"/>
            </a:xfrm>
            <a:custGeom>
              <a:avLst/>
              <a:gdLst>
                <a:gd name="T0" fmla="*/ 60 w 107"/>
                <a:gd name="T1" fmla="*/ 126 h 142"/>
                <a:gd name="T2" fmla="*/ 60 w 107"/>
                <a:gd name="T3" fmla="*/ 126 h 142"/>
                <a:gd name="T4" fmla="*/ 67 w 107"/>
                <a:gd name="T5" fmla="*/ 133 h 142"/>
                <a:gd name="T6" fmla="*/ 81 w 107"/>
                <a:gd name="T7" fmla="*/ 133 h 142"/>
                <a:gd name="T8" fmla="*/ 93 w 107"/>
                <a:gd name="T9" fmla="*/ 133 h 142"/>
                <a:gd name="T10" fmla="*/ 93 w 107"/>
                <a:gd name="T11" fmla="*/ 138 h 142"/>
                <a:gd name="T12" fmla="*/ 100 w 107"/>
                <a:gd name="T13" fmla="*/ 135 h 142"/>
                <a:gd name="T14" fmla="*/ 97 w 107"/>
                <a:gd name="T15" fmla="*/ 140 h 142"/>
                <a:gd name="T16" fmla="*/ 76 w 107"/>
                <a:gd name="T17" fmla="*/ 142 h 142"/>
                <a:gd name="T18" fmla="*/ 76 w 107"/>
                <a:gd name="T19" fmla="*/ 138 h 142"/>
                <a:gd name="T20" fmla="*/ 55 w 107"/>
                <a:gd name="T21" fmla="*/ 135 h 142"/>
                <a:gd name="T22" fmla="*/ 60 w 107"/>
                <a:gd name="T23" fmla="*/ 126 h 142"/>
                <a:gd name="T24" fmla="*/ 107 w 107"/>
                <a:gd name="T25" fmla="*/ 5 h 142"/>
                <a:gd name="T26" fmla="*/ 107 w 107"/>
                <a:gd name="T27" fmla="*/ 5 h 142"/>
                <a:gd name="T28" fmla="*/ 100 w 107"/>
                <a:gd name="T29" fmla="*/ 19 h 142"/>
                <a:gd name="T30" fmla="*/ 97 w 107"/>
                <a:gd name="T31" fmla="*/ 22 h 142"/>
                <a:gd name="T32" fmla="*/ 86 w 107"/>
                <a:gd name="T33" fmla="*/ 22 h 142"/>
                <a:gd name="T34" fmla="*/ 79 w 107"/>
                <a:gd name="T35" fmla="*/ 19 h 142"/>
                <a:gd name="T36" fmla="*/ 60 w 107"/>
                <a:gd name="T37" fmla="*/ 24 h 142"/>
                <a:gd name="T38" fmla="*/ 69 w 107"/>
                <a:gd name="T39" fmla="*/ 38 h 142"/>
                <a:gd name="T40" fmla="*/ 62 w 107"/>
                <a:gd name="T41" fmla="*/ 41 h 142"/>
                <a:gd name="T42" fmla="*/ 53 w 107"/>
                <a:gd name="T43" fmla="*/ 41 h 142"/>
                <a:gd name="T44" fmla="*/ 45 w 107"/>
                <a:gd name="T45" fmla="*/ 29 h 142"/>
                <a:gd name="T46" fmla="*/ 41 w 107"/>
                <a:gd name="T47" fmla="*/ 34 h 142"/>
                <a:gd name="T48" fmla="*/ 45 w 107"/>
                <a:gd name="T49" fmla="*/ 45 h 142"/>
                <a:gd name="T50" fmla="*/ 53 w 107"/>
                <a:gd name="T51" fmla="*/ 57 h 142"/>
                <a:gd name="T52" fmla="*/ 48 w 107"/>
                <a:gd name="T53" fmla="*/ 60 h 142"/>
                <a:gd name="T54" fmla="*/ 57 w 107"/>
                <a:gd name="T55" fmla="*/ 71 h 142"/>
                <a:gd name="T56" fmla="*/ 64 w 107"/>
                <a:gd name="T57" fmla="*/ 76 h 142"/>
                <a:gd name="T58" fmla="*/ 64 w 107"/>
                <a:gd name="T59" fmla="*/ 88 h 142"/>
                <a:gd name="T60" fmla="*/ 50 w 107"/>
                <a:gd name="T61" fmla="*/ 83 h 142"/>
                <a:gd name="T62" fmla="*/ 55 w 107"/>
                <a:gd name="T63" fmla="*/ 93 h 142"/>
                <a:gd name="T64" fmla="*/ 43 w 107"/>
                <a:gd name="T65" fmla="*/ 95 h 142"/>
                <a:gd name="T66" fmla="*/ 50 w 107"/>
                <a:gd name="T67" fmla="*/ 112 h 142"/>
                <a:gd name="T68" fmla="*/ 38 w 107"/>
                <a:gd name="T69" fmla="*/ 114 h 142"/>
                <a:gd name="T70" fmla="*/ 26 w 107"/>
                <a:gd name="T71" fmla="*/ 105 h 142"/>
                <a:gd name="T72" fmla="*/ 19 w 107"/>
                <a:gd name="T73" fmla="*/ 88 h 142"/>
                <a:gd name="T74" fmla="*/ 17 w 107"/>
                <a:gd name="T75" fmla="*/ 74 h 142"/>
                <a:gd name="T76" fmla="*/ 12 w 107"/>
                <a:gd name="T77" fmla="*/ 64 h 142"/>
                <a:gd name="T78" fmla="*/ 3 w 107"/>
                <a:gd name="T79" fmla="*/ 53 h 142"/>
                <a:gd name="T80" fmla="*/ 0 w 107"/>
                <a:gd name="T81" fmla="*/ 48 h 142"/>
                <a:gd name="T82" fmla="*/ 10 w 107"/>
                <a:gd name="T83" fmla="*/ 38 h 142"/>
                <a:gd name="T84" fmla="*/ 10 w 107"/>
                <a:gd name="T85" fmla="*/ 31 h 142"/>
                <a:gd name="T86" fmla="*/ 15 w 107"/>
                <a:gd name="T87" fmla="*/ 27 h 142"/>
                <a:gd name="T88" fmla="*/ 15 w 107"/>
                <a:gd name="T89" fmla="*/ 22 h 142"/>
                <a:gd name="T90" fmla="*/ 26 w 107"/>
                <a:gd name="T91" fmla="*/ 19 h 142"/>
                <a:gd name="T92" fmla="*/ 34 w 107"/>
                <a:gd name="T93" fmla="*/ 15 h 142"/>
                <a:gd name="T94" fmla="*/ 41 w 107"/>
                <a:gd name="T95" fmla="*/ 15 h 142"/>
                <a:gd name="T96" fmla="*/ 43 w 107"/>
                <a:gd name="T97" fmla="*/ 12 h 142"/>
                <a:gd name="T98" fmla="*/ 48 w 107"/>
                <a:gd name="T99" fmla="*/ 12 h 142"/>
                <a:gd name="T100" fmla="*/ 60 w 107"/>
                <a:gd name="T101" fmla="*/ 12 h 142"/>
                <a:gd name="T102" fmla="*/ 71 w 107"/>
                <a:gd name="T103" fmla="*/ 5 h 142"/>
                <a:gd name="T104" fmla="*/ 83 w 107"/>
                <a:gd name="T105" fmla="*/ 15 h 142"/>
                <a:gd name="T106" fmla="*/ 97 w 107"/>
                <a:gd name="T107" fmla="*/ 12 h 142"/>
                <a:gd name="T108" fmla="*/ 97 w 107"/>
                <a:gd name="T109" fmla="*/ 0 h 142"/>
                <a:gd name="T110" fmla="*/ 107 w 107"/>
                <a:gd name="T111" fmla="*/ 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7" h="142">
                  <a:moveTo>
                    <a:pt x="60" y="126"/>
                  </a:moveTo>
                  <a:lnTo>
                    <a:pt x="60" y="126"/>
                  </a:lnTo>
                  <a:lnTo>
                    <a:pt x="67" y="133"/>
                  </a:lnTo>
                  <a:lnTo>
                    <a:pt x="81" y="133"/>
                  </a:lnTo>
                  <a:lnTo>
                    <a:pt x="93" y="133"/>
                  </a:lnTo>
                  <a:lnTo>
                    <a:pt x="93" y="138"/>
                  </a:lnTo>
                  <a:lnTo>
                    <a:pt x="100" y="135"/>
                  </a:lnTo>
                  <a:lnTo>
                    <a:pt x="97" y="140"/>
                  </a:lnTo>
                  <a:lnTo>
                    <a:pt x="76" y="142"/>
                  </a:lnTo>
                  <a:lnTo>
                    <a:pt x="76" y="138"/>
                  </a:lnTo>
                  <a:lnTo>
                    <a:pt x="55" y="135"/>
                  </a:lnTo>
                  <a:lnTo>
                    <a:pt x="60" y="126"/>
                  </a:lnTo>
                  <a:close/>
                  <a:moveTo>
                    <a:pt x="107" y="5"/>
                  </a:moveTo>
                  <a:lnTo>
                    <a:pt x="107" y="5"/>
                  </a:lnTo>
                  <a:lnTo>
                    <a:pt x="100" y="19"/>
                  </a:lnTo>
                  <a:lnTo>
                    <a:pt x="97" y="22"/>
                  </a:lnTo>
                  <a:lnTo>
                    <a:pt x="86" y="22"/>
                  </a:lnTo>
                  <a:lnTo>
                    <a:pt x="79" y="19"/>
                  </a:lnTo>
                  <a:lnTo>
                    <a:pt x="60" y="24"/>
                  </a:lnTo>
                  <a:lnTo>
                    <a:pt x="69" y="38"/>
                  </a:lnTo>
                  <a:lnTo>
                    <a:pt x="62" y="41"/>
                  </a:lnTo>
                  <a:lnTo>
                    <a:pt x="53" y="41"/>
                  </a:lnTo>
                  <a:lnTo>
                    <a:pt x="45" y="29"/>
                  </a:lnTo>
                  <a:lnTo>
                    <a:pt x="41" y="34"/>
                  </a:lnTo>
                  <a:lnTo>
                    <a:pt x="45" y="45"/>
                  </a:lnTo>
                  <a:lnTo>
                    <a:pt x="53" y="57"/>
                  </a:lnTo>
                  <a:lnTo>
                    <a:pt x="48" y="60"/>
                  </a:lnTo>
                  <a:lnTo>
                    <a:pt x="57" y="71"/>
                  </a:lnTo>
                  <a:lnTo>
                    <a:pt x="64" y="76"/>
                  </a:lnTo>
                  <a:lnTo>
                    <a:pt x="64" y="88"/>
                  </a:lnTo>
                  <a:lnTo>
                    <a:pt x="50" y="83"/>
                  </a:lnTo>
                  <a:lnTo>
                    <a:pt x="55" y="93"/>
                  </a:lnTo>
                  <a:lnTo>
                    <a:pt x="43" y="95"/>
                  </a:lnTo>
                  <a:lnTo>
                    <a:pt x="50" y="112"/>
                  </a:lnTo>
                  <a:lnTo>
                    <a:pt x="38" y="114"/>
                  </a:lnTo>
                  <a:lnTo>
                    <a:pt x="26" y="105"/>
                  </a:lnTo>
                  <a:lnTo>
                    <a:pt x="19" y="88"/>
                  </a:lnTo>
                  <a:lnTo>
                    <a:pt x="17" y="74"/>
                  </a:lnTo>
                  <a:lnTo>
                    <a:pt x="12" y="64"/>
                  </a:lnTo>
                  <a:lnTo>
                    <a:pt x="3" y="53"/>
                  </a:lnTo>
                  <a:lnTo>
                    <a:pt x="0" y="48"/>
                  </a:lnTo>
                  <a:lnTo>
                    <a:pt x="10" y="38"/>
                  </a:lnTo>
                  <a:lnTo>
                    <a:pt x="10" y="31"/>
                  </a:lnTo>
                  <a:lnTo>
                    <a:pt x="15" y="27"/>
                  </a:lnTo>
                  <a:lnTo>
                    <a:pt x="15" y="22"/>
                  </a:lnTo>
                  <a:lnTo>
                    <a:pt x="26" y="19"/>
                  </a:lnTo>
                  <a:lnTo>
                    <a:pt x="34" y="15"/>
                  </a:lnTo>
                  <a:lnTo>
                    <a:pt x="41" y="15"/>
                  </a:lnTo>
                  <a:lnTo>
                    <a:pt x="43" y="12"/>
                  </a:lnTo>
                  <a:lnTo>
                    <a:pt x="48" y="12"/>
                  </a:lnTo>
                  <a:lnTo>
                    <a:pt x="60" y="12"/>
                  </a:lnTo>
                  <a:lnTo>
                    <a:pt x="71" y="5"/>
                  </a:lnTo>
                  <a:lnTo>
                    <a:pt x="83" y="15"/>
                  </a:lnTo>
                  <a:lnTo>
                    <a:pt x="97" y="12"/>
                  </a:lnTo>
                  <a:lnTo>
                    <a:pt x="97" y="0"/>
                  </a:lnTo>
                  <a:lnTo>
                    <a:pt x="107" y="5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5" name="Freeform 138">
              <a:extLst>
                <a:ext uri="{FF2B5EF4-FFF2-40B4-BE49-F238E27FC236}">
                  <a16:creationId xmlns:a16="http://schemas.microsoft.com/office/drawing/2014/main" id="{2F559271-CB87-C0B0-DD9B-AC67BD2817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8869" y="2375455"/>
              <a:ext cx="154231" cy="149256"/>
            </a:xfrm>
            <a:custGeom>
              <a:avLst/>
              <a:gdLst>
                <a:gd name="T0" fmla="*/ 64 w 93"/>
                <a:gd name="T1" fmla="*/ 12 h 90"/>
                <a:gd name="T2" fmla="*/ 64 w 93"/>
                <a:gd name="T3" fmla="*/ 12 h 90"/>
                <a:gd name="T4" fmla="*/ 78 w 93"/>
                <a:gd name="T5" fmla="*/ 17 h 90"/>
                <a:gd name="T6" fmla="*/ 83 w 93"/>
                <a:gd name="T7" fmla="*/ 15 h 90"/>
                <a:gd name="T8" fmla="*/ 88 w 93"/>
                <a:gd name="T9" fmla="*/ 24 h 90"/>
                <a:gd name="T10" fmla="*/ 93 w 93"/>
                <a:gd name="T11" fmla="*/ 29 h 90"/>
                <a:gd name="T12" fmla="*/ 86 w 93"/>
                <a:gd name="T13" fmla="*/ 38 h 90"/>
                <a:gd name="T14" fmla="*/ 81 w 93"/>
                <a:gd name="T15" fmla="*/ 33 h 90"/>
                <a:gd name="T16" fmla="*/ 69 w 93"/>
                <a:gd name="T17" fmla="*/ 33 h 90"/>
                <a:gd name="T18" fmla="*/ 55 w 93"/>
                <a:gd name="T19" fmla="*/ 29 h 90"/>
                <a:gd name="T20" fmla="*/ 48 w 93"/>
                <a:gd name="T21" fmla="*/ 29 h 90"/>
                <a:gd name="T22" fmla="*/ 43 w 93"/>
                <a:gd name="T23" fmla="*/ 33 h 90"/>
                <a:gd name="T24" fmla="*/ 38 w 93"/>
                <a:gd name="T25" fmla="*/ 29 h 90"/>
                <a:gd name="T26" fmla="*/ 34 w 93"/>
                <a:gd name="T27" fmla="*/ 38 h 90"/>
                <a:gd name="T28" fmla="*/ 43 w 93"/>
                <a:gd name="T29" fmla="*/ 50 h 90"/>
                <a:gd name="T30" fmla="*/ 45 w 93"/>
                <a:gd name="T31" fmla="*/ 57 h 90"/>
                <a:gd name="T32" fmla="*/ 52 w 93"/>
                <a:gd name="T33" fmla="*/ 64 h 90"/>
                <a:gd name="T34" fmla="*/ 60 w 93"/>
                <a:gd name="T35" fmla="*/ 69 h 90"/>
                <a:gd name="T36" fmla="*/ 64 w 93"/>
                <a:gd name="T37" fmla="*/ 78 h 90"/>
                <a:gd name="T38" fmla="*/ 81 w 93"/>
                <a:gd name="T39" fmla="*/ 86 h 90"/>
                <a:gd name="T40" fmla="*/ 78 w 93"/>
                <a:gd name="T41" fmla="*/ 90 h 90"/>
                <a:gd name="T42" fmla="*/ 62 w 93"/>
                <a:gd name="T43" fmla="*/ 83 h 90"/>
                <a:gd name="T44" fmla="*/ 52 w 93"/>
                <a:gd name="T45" fmla="*/ 74 h 90"/>
                <a:gd name="T46" fmla="*/ 38 w 93"/>
                <a:gd name="T47" fmla="*/ 69 h 90"/>
                <a:gd name="T48" fmla="*/ 24 w 93"/>
                <a:gd name="T49" fmla="*/ 52 h 90"/>
                <a:gd name="T50" fmla="*/ 29 w 93"/>
                <a:gd name="T51" fmla="*/ 50 h 90"/>
                <a:gd name="T52" fmla="*/ 19 w 93"/>
                <a:gd name="T53" fmla="*/ 41 h 90"/>
                <a:gd name="T54" fmla="*/ 19 w 93"/>
                <a:gd name="T55" fmla="*/ 33 h 90"/>
                <a:gd name="T56" fmla="*/ 10 w 93"/>
                <a:gd name="T57" fmla="*/ 29 h 90"/>
                <a:gd name="T58" fmla="*/ 5 w 93"/>
                <a:gd name="T59" fmla="*/ 41 h 90"/>
                <a:gd name="T60" fmla="*/ 0 w 93"/>
                <a:gd name="T61" fmla="*/ 31 h 90"/>
                <a:gd name="T62" fmla="*/ 0 w 93"/>
                <a:gd name="T63" fmla="*/ 24 h 90"/>
                <a:gd name="T64" fmla="*/ 0 w 93"/>
                <a:gd name="T65" fmla="*/ 24 h 90"/>
                <a:gd name="T66" fmla="*/ 12 w 93"/>
                <a:gd name="T67" fmla="*/ 24 h 90"/>
                <a:gd name="T68" fmla="*/ 15 w 93"/>
                <a:gd name="T69" fmla="*/ 19 h 90"/>
                <a:gd name="T70" fmla="*/ 19 w 93"/>
                <a:gd name="T71" fmla="*/ 24 h 90"/>
                <a:gd name="T72" fmla="*/ 26 w 93"/>
                <a:gd name="T73" fmla="*/ 24 h 90"/>
                <a:gd name="T74" fmla="*/ 26 w 93"/>
                <a:gd name="T75" fmla="*/ 17 h 90"/>
                <a:gd name="T76" fmla="*/ 34 w 93"/>
                <a:gd name="T77" fmla="*/ 15 h 90"/>
                <a:gd name="T78" fmla="*/ 34 w 93"/>
                <a:gd name="T79" fmla="*/ 7 h 90"/>
                <a:gd name="T80" fmla="*/ 48 w 93"/>
                <a:gd name="T81" fmla="*/ 0 h 90"/>
                <a:gd name="T82" fmla="*/ 52 w 93"/>
                <a:gd name="T83" fmla="*/ 3 h 90"/>
                <a:gd name="T84" fmla="*/ 64 w 93"/>
                <a:gd name="T85" fmla="*/ 1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3" h="90">
                  <a:moveTo>
                    <a:pt x="64" y="12"/>
                  </a:moveTo>
                  <a:lnTo>
                    <a:pt x="64" y="12"/>
                  </a:lnTo>
                  <a:lnTo>
                    <a:pt x="78" y="17"/>
                  </a:lnTo>
                  <a:lnTo>
                    <a:pt x="83" y="15"/>
                  </a:lnTo>
                  <a:lnTo>
                    <a:pt x="88" y="24"/>
                  </a:lnTo>
                  <a:lnTo>
                    <a:pt x="93" y="29"/>
                  </a:lnTo>
                  <a:lnTo>
                    <a:pt x="86" y="38"/>
                  </a:lnTo>
                  <a:lnTo>
                    <a:pt x="81" y="33"/>
                  </a:lnTo>
                  <a:lnTo>
                    <a:pt x="69" y="33"/>
                  </a:lnTo>
                  <a:lnTo>
                    <a:pt x="55" y="29"/>
                  </a:lnTo>
                  <a:lnTo>
                    <a:pt x="48" y="29"/>
                  </a:lnTo>
                  <a:lnTo>
                    <a:pt x="43" y="33"/>
                  </a:lnTo>
                  <a:lnTo>
                    <a:pt x="38" y="29"/>
                  </a:lnTo>
                  <a:lnTo>
                    <a:pt x="34" y="38"/>
                  </a:lnTo>
                  <a:lnTo>
                    <a:pt x="43" y="50"/>
                  </a:lnTo>
                  <a:lnTo>
                    <a:pt x="45" y="57"/>
                  </a:lnTo>
                  <a:lnTo>
                    <a:pt x="52" y="64"/>
                  </a:lnTo>
                  <a:lnTo>
                    <a:pt x="60" y="69"/>
                  </a:lnTo>
                  <a:lnTo>
                    <a:pt x="64" y="78"/>
                  </a:lnTo>
                  <a:lnTo>
                    <a:pt x="81" y="86"/>
                  </a:lnTo>
                  <a:lnTo>
                    <a:pt x="78" y="90"/>
                  </a:lnTo>
                  <a:lnTo>
                    <a:pt x="62" y="83"/>
                  </a:lnTo>
                  <a:lnTo>
                    <a:pt x="52" y="74"/>
                  </a:lnTo>
                  <a:lnTo>
                    <a:pt x="38" y="69"/>
                  </a:lnTo>
                  <a:lnTo>
                    <a:pt x="24" y="52"/>
                  </a:lnTo>
                  <a:lnTo>
                    <a:pt x="29" y="50"/>
                  </a:lnTo>
                  <a:lnTo>
                    <a:pt x="19" y="41"/>
                  </a:lnTo>
                  <a:lnTo>
                    <a:pt x="19" y="33"/>
                  </a:lnTo>
                  <a:lnTo>
                    <a:pt x="10" y="29"/>
                  </a:lnTo>
                  <a:lnTo>
                    <a:pt x="5" y="41"/>
                  </a:lnTo>
                  <a:lnTo>
                    <a:pt x="0" y="31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12" y="24"/>
                  </a:lnTo>
                  <a:lnTo>
                    <a:pt x="15" y="19"/>
                  </a:lnTo>
                  <a:lnTo>
                    <a:pt x="19" y="24"/>
                  </a:lnTo>
                  <a:lnTo>
                    <a:pt x="26" y="24"/>
                  </a:lnTo>
                  <a:lnTo>
                    <a:pt x="26" y="17"/>
                  </a:lnTo>
                  <a:lnTo>
                    <a:pt x="34" y="15"/>
                  </a:lnTo>
                  <a:lnTo>
                    <a:pt x="34" y="7"/>
                  </a:lnTo>
                  <a:lnTo>
                    <a:pt x="48" y="0"/>
                  </a:lnTo>
                  <a:lnTo>
                    <a:pt x="52" y="3"/>
                  </a:lnTo>
                  <a:lnTo>
                    <a:pt x="64" y="12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7" name="Freeform 142">
              <a:extLst>
                <a:ext uri="{FF2B5EF4-FFF2-40B4-BE49-F238E27FC236}">
                  <a16:creationId xmlns:a16="http://schemas.microsoft.com/office/drawing/2014/main" id="{69F8613F-CCC5-41C1-36C2-443EBD811D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6863" y="2289217"/>
              <a:ext cx="175790" cy="114430"/>
            </a:xfrm>
            <a:custGeom>
              <a:avLst/>
              <a:gdLst>
                <a:gd name="T0" fmla="*/ 75 w 106"/>
                <a:gd name="T1" fmla="*/ 0 h 69"/>
                <a:gd name="T2" fmla="*/ 75 w 106"/>
                <a:gd name="T3" fmla="*/ 0 h 69"/>
                <a:gd name="T4" fmla="*/ 92 w 106"/>
                <a:gd name="T5" fmla="*/ 7 h 69"/>
                <a:gd name="T6" fmla="*/ 94 w 106"/>
                <a:gd name="T7" fmla="*/ 5 h 69"/>
                <a:gd name="T8" fmla="*/ 104 w 106"/>
                <a:gd name="T9" fmla="*/ 12 h 69"/>
                <a:gd name="T10" fmla="*/ 106 w 106"/>
                <a:gd name="T11" fmla="*/ 19 h 69"/>
                <a:gd name="T12" fmla="*/ 94 w 106"/>
                <a:gd name="T13" fmla="*/ 24 h 69"/>
                <a:gd name="T14" fmla="*/ 89 w 106"/>
                <a:gd name="T15" fmla="*/ 40 h 69"/>
                <a:gd name="T16" fmla="*/ 78 w 106"/>
                <a:gd name="T17" fmla="*/ 57 h 69"/>
                <a:gd name="T18" fmla="*/ 66 w 106"/>
                <a:gd name="T19" fmla="*/ 62 h 69"/>
                <a:gd name="T20" fmla="*/ 56 w 106"/>
                <a:gd name="T21" fmla="*/ 59 h 69"/>
                <a:gd name="T22" fmla="*/ 45 w 106"/>
                <a:gd name="T23" fmla="*/ 67 h 69"/>
                <a:gd name="T24" fmla="*/ 37 w 106"/>
                <a:gd name="T25" fmla="*/ 69 h 69"/>
                <a:gd name="T26" fmla="*/ 23 w 106"/>
                <a:gd name="T27" fmla="*/ 64 h 69"/>
                <a:gd name="T28" fmla="*/ 11 w 106"/>
                <a:gd name="T29" fmla="*/ 55 h 69"/>
                <a:gd name="T30" fmla="*/ 7 w 106"/>
                <a:gd name="T31" fmla="*/ 52 h 69"/>
                <a:gd name="T32" fmla="*/ 2 w 106"/>
                <a:gd name="T33" fmla="*/ 43 h 69"/>
                <a:gd name="T34" fmla="*/ 0 w 106"/>
                <a:gd name="T35" fmla="*/ 43 h 69"/>
                <a:gd name="T36" fmla="*/ 7 w 106"/>
                <a:gd name="T37" fmla="*/ 29 h 69"/>
                <a:gd name="T38" fmla="*/ 2 w 106"/>
                <a:gd name="T39" fmla="*/ 24 h 69"/>
                <a:gd name="T40" fmla="*/ 11 w 106"/>
                <a:gd name="T41" fmla="*/ 24 h 69"/>
                <a:gd name="T42" fmla="*/ 14 w 106"/>
                <a:gd name="T43" fmla="*/ 14 h 69"/>
                <a:gd name="T44" fmla="*/ 21 w 106"/>
                <a:gd name="T45" fmla="*/ 19 h 69"/>
                <a:gd name="T46" fmla="*/ 28 w 106"/>
                <a:gd name="T47" fmla="*/ 22 h 69"/>
                <a:gd name="T48" fmla="*/ 42 w 106"/>
                <a:gd name="T49" fmla="*/ 19 h 69"/>
                <a:gd name="T50" fmla="*/ 42 w 106"/>
                <a:gd name="T51" fmla="*/ 14 h 69"/>
                <a:gd name="T52" fmla="*/ 49 w 106"/>
                <a:gd name="T53" fmla="*/ 14 h 69"/>
                <a:gd name="T54" fmla="*/ 56 w 106"/>
                <a:gd name="T55" fmla="*/ 10 h 69"/>
                <a:gd name="T56" fmla="*/ 59 w 106"/>
                <a:gd name="T57" fmla="*/ 12 h 69"/>
                <a:gd name="T58" fmla="*/ 66 w 106"/>
                <a:gd name="T59" fmla="*/ 7 h 69"/>
                <a:gd name="T60" fmla="*/ 68 w 106"/>
                <a:gd name="T61" fmla="*/ 3 h 69"/>
                <a:gd name="T62" fmla="*/ 75 w 106"/>
                <a:gd name="T6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" h="69">
                  <a:moveTo>
                    <a:pt x="75" y="0"/>
                  </a:moveTo>
                  <a:lnTo>
                    <a:pt x="75" y="0"/>
                  </a:lnTo>
                  <a:lnTo>
                    <a:pt x="92" y="7"/>
                  </a:lnTo>
                  <a:lnTo>
                    <a:pt x="94" y="5"/>
                  </a:lnTo>
                  <a:lnTo>
                    <a:pt x="104" y="12"/>
                  </a:lnTo>
                  <a:lnTo>
                    <a:pt x="106" y="19"/>
                  </a:lnTo>
                  <a:lnTo>
                    <a:pt x="94" y="24"/>
                  </a:lnTo>
                  <a:lnTo>
                    <a:pt x="89" y="40"/>
                  </a:lnTo>
                  <a:lnTo>
                    <a:pt x="78" y="57"/>
                  </a:lnTo>
                  <a:lnTo>
                    <a:pt x="66" y="62"/>
                  </a:lnTo>
                  <a:lnTo>
                    <a:pt x="56" y="59"/>
                  </a:lnTo>
                  <a:lnTo>
                    <a:pt x="45" y="67"/>
                  </a:lnTo>
                  <a:lnTo>
                    <a:pt x="37" y="69"/>
                  </a:lnTo>
                  <a:lnTo>
                    <a:pt x="23" y="64"/>
                  </a:lnTo>
                  <a:lnTo>
                    <a:pt x="11" y="55"/>
                  </a:lnTo>
                  <a:lnTo>
                    <a:pt x="7" y="52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7" y="29"/>
                  </a:lnTo>
                  <a:lnTo>
                    <a:pt x="2" y="24"/>
                  </a:lnTo>
                  <a:lnTo>
                    <a:pt x="11" y="24"/>
                  </a:lnTo>
                  <a:lnTo>
                    <a:pt x="14" y="14"/>
                  </a:lnTo>
                  <a:lnTo>
                    <a:pt x="21" y="19"/>
                  </a:lnTo>
                  <a:lnTo>
                    <a:pt x="28" y="22"/>
                  </a:lnTo>
                  <a:lnTo>
                    <a:pt x="42" y="19"/>
                  </a:lnTo>
                  <a:lnTo>
                    <a:pt x="42" y="14"/>
                  </a:lnTo>
                  <a:lnTo>
                    <a:pt x="49" y="14"/>
                  </a:lnTo>
                  <a:lnTo>
                    <a:pt x="56" y="10"/>
                  </a:lnTo>
                  <a:lnTo>
                    <a:pt x="59" y="12"/>
                  </a:lnTo>
                  <a:lnTo>
                    <a:pt x="66" y="7"/>
                  </a:lnTo>
                  <a:lnTo>
                    <a:pt x="68" y="3"/>
                  </a:lnTo>
                  <a:lnTo>
                    <a:pt x="75" y="0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8" name="Freeform 144">
              <a:extLst>
                <a:ext uri="{FF2B5EF4-FFF2-40B4-BE49-F238E27FC236}">
                  <a16:creationId xmlns:a16="http://schemas.microsoft.com/office/drawing/2014/main" id="{83737A17-8711-B7EC-560C-57AC347E84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82925" y="3632519"/>
              <a:ext cx="1227212" cy="422891"/>
            </a:xfrm>
            <a:custGeom>
              <a:avLst/>
              <a:gdLst>
                <a:gd name="T0" fmla="*/ 397 w 740"/>
                <a:gd name="T1" fmla="*/ 239 h 255"/>
                <a:gd name="T2" fmla="*/ 470 w 740"/>
                <a:gd name="T3" fmla="*/ 251 h 255"/>
                <a:gd name="T4" fmla="*/ 480 w 740"/>
                <a:gd name="T5" fmla="*/ 232 h 255"/>
                <a:gd name="T6" fmla="*/ 366 w 740"/>
                <a:gd name="T7" fmla="*/ 218 h 255"/>
                <a:gd name="T8" fmla="*/ 354 w 740"/>
                <a:gd name="T9" fmla="*/ 234 h 255"/>
                <a:gd name="T10" fmla="*/ 447 w 740"/>
                <a:gd name="T11" fmla="*/ 218 h 255"/>
                <a:gd name="T12" fmla="*/ 397 w 740"/>
                <a:gd name="T13" fmla="*/ 225 h 255"/>
                <a:gd name="T14" fmla="*/ 215 w 740"/>
                <a:gd name="T15" fmla="*/ 199 h 255"/>
                <a:gd name="T16" fmla="*/ 286 w 740"/>
                <a:gd name="T17" fmla="*/ 210 h 255"/>
                <a:gd name="T18" fmla="*/ 279 w 740"/>
                <a:gd name="T19" fmla="*/ 225 h 255"/>
                <a:gd name="T20" fmla="*/ 210 w 740"/>
                <a:gd name="T21" fmla="*/ 213 h 255"/>
                <a:gd name="T22" fmla="*/ 194 w 740"/>
                <a:gd name="T23" fmla="*/ 184 h 255"/>
                <a:gd name="T24" fmla="*/ 638 w 740"/>
                <a:gd name="T25" fmla="*/ 187 h 255"/>
                <a:gd name="T26" fmla="*/ 638 w 740"/>
                <a:gd name="T27" fmla="*/ 182 h 255"/>
                <a:gd name="T28" fmla="*/ 499 w 740"/>
                <a:gd name="T29" fmla="*/ 147 h 255"/>
                <a:gd name="T30" fmla="*/ 570 w 740"/>
                <a:gd name="T31" fmla="*/ 139 h 255"/>
                <a:gd name="T32" fmla="*/ 527 w 740"/>
                <a:gd name="T33" fmla="*/ 142 h 255"/>
                <a:gd name="T34" fmla="*/ 629 w 740"/>
                <a:gd name="T35" fmla="*/ 106 h 255"/>
                <a:gd name="T36" fmla="*/ 695 w 740"/>
                <a:gd name="T37" fmla="*/ 116 h 255"/>
                <a:gd name="T38" fmla="*/ 740 w 740"/>
                <a:gd name="T39" fmla="*/ 234 h 255"/>
                <a:gd name="T40" fmla="*/ 690 w 740"/>
                <a:gd name="T41" fmla="*/ 210 h 255"/>
                <a:gd name="T42" fmla="*/ 645 w 740"/>
                <a:gd name="T43" fmla="*/ 161 h 255"/>
                <a:gd name="T44" fmla="*/ 605 w 740"/>
                <a:gd name="T45" fmla="*/ 142 h 255"/>
                <a:gd name="T46" fmla="*/ 598 w 740"/>
                <a:gd name="T47" fmla="*/ 123 h 255"/>
                <a:gd name="T48" fmla="*/ 600 w 740"/>
                <a:gd name="T49" fmla="*/ 94 h 255"/>
                <a:gd name="T50" fmla="*/ 470 w 740"/>
                <a:gd name="T51" fmla="*/ 80 h 255"/>
                <a:gd name="T52" fmla="*/ 399 w 740"/>
                <a:gd name="T53" fmla="*/ 97 h 255"/>
                <a:gd name="T54" fmla="*/ 444 w 740"/>
                <a:gd name="T55" fmla="*/ 104 h 255"/>
                <a:gd name="T56" fmla="*/ 449 w 740"/>
                <a:gd name="T57" fmla="*/ 163 h 255"/>
                <a:gd name="T58" fmla="*/ 428 w 740"/>
                <a:gd name="T59" fmla="*/ 165 h 255"/>
                <a:gd name="T60" fmla="*/ 404 w 740"/>
                <a:gd name="T61" fmla="*/ 135 h 255"/>
                <a:gd name="T62" fmla="*/ 395 w 740"/>
                <a:gd name="T63" fmla="*/ 161 h 255"/>
                <a:gd name="T64" fmla="*/ 388 w 740"/>
                <a:gd name="T65" fmla="*/ 109 h 255"/>
                <a:gd name="T66" fmla="*/ 447 w 740"/>
                <a:gd name="T67" fmla="*/ 75 h 255"/>
                <a:gd name="T68" fmla="*/ 539 w 740"/>
                <a:gd name="T69" fmla="*/ 71 h 255"/>
                <a:gd name="T70" fmla="*/ 529 w 740"/>
                <a:gd name="T71" fmla="*/ 102 h 255"/>
                <a:gd name="T72" fmla="*/ 529 w 740"/>
                <a:gd name="T73" fmla="*/ 61 h 255"/>
                <a:gd name="T74" fmla="*/ 383 w 740"/>
                <a:gd name="T75" fmla="*/ 73 h 255"/>
                <a:gd name="T76" fmla="*/ 343 w 740"/>
                <a:gd name="T77" fmla="*/ 128 h 255"/>
                <a:gd name="T78" fmla="*/ 298 w 740"/>
                <a:gd name="T79" fmla="*/ 144 h 255"/>
                <a:gd name="T80" fmla="*/ 241 w 740"/>
                <a:gd name="T81" fmla="*/ 135 h 255"/>
                <a:gd name="T82" fmla="*/ 222 w 740"/>
                <a:gd name="T83" fmla="*/ 66 h 255"/>
                <a:gd name="T84" fmla="*/ 267 w 740"/>
                <a:gd name="T85" fmla="*/ 73 h 255"/>
                <a:gd name="T86" fmla="*/ 321 w 740"/>
                <a:gd name="T87" fmla="*/ 42 h 255"/>
                <a:gd name="T88" fmla="*/ 357 w 740"/>
                <a:gd name="T89" fmla="*/ 35 h 255"/>
                <a:gd name="T90" fmla="*/ 151 w 740"/>
                <a:gd name="T91" fmla="*/ 184 h 255"/>
                <a:gd name="T92" fmla="*/ 89 w 740"/>
                <a:gd name="T93" fmla="*/ 120 h 255"/>
                <a:gd name="T94" fmla="*/ 37 w 740"/>
                <a:gd name="T95" fmla="*/ 49 h 255"/>
                <a:gd name="T96" fmla="*/ 9 w 740"/>
                <a:gd name="T97" fmla="*/ 0 h 255"/>
                <a:gd name="T98" fmla="*/ 87 w 740"/>
                <a:gd name="T99" fmla="*/ 54 h 255"/>
                <a:gd name="T100" fmla="*/ 132 w 740"/>
                <a:gd name="T101" fmla="*/ 99 h 255"/>
                <a:gd name="T102" fmla="*/ 168 w 740"/>
                <a:gd name="T103" fmla="*/ 1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740" h="255">
                  <a:moveTo>
                    <a:pt x="411" y="253"/>
                  </a:moveTo>
                  <a:lnTo>
                    <a:pt x="411" y="253"/>
                  </a:lnTo>
                  <a:lnTo>
                    <a:pt x="404" y="253"/>
                  </a:lnTo>
                  <a:lnTo>
                    <a:pt x="383" y="244"/>
                  </a:lnTo>
                  <a:lnTo>
                    <a:pt x="397" y="239"/>
                  </a:lnTo>
                  <a:lnTo>
                    <a:pt x="406" y="244"/>
                  </a:lnTo>
                  <a:lnTo>
                    <a:pt x="411" y="248"/>
                  </a:lnTo>
                  <a:lnTo>
                    <a:pt x="411" y="253"/>
                  </a:lnTo>
                  <a:close/>
                  <a:moveTo>
                    <a:pt x="470" y="251"/>
                  </a:moveTo>
                  <a:lnTo>
                    <a:pt x="470" y="251"/>
                  </a:lnTo>
                  <a:lnTo>
                    <a:pt x="456" y="255"/>
                  </a:lnTo>
                  <a:lnTo>
                    <a:pt x="456" y="253"/>
                  </a:lnTo>
                  <a:lnTo>
                    <a:pt x="456" y="248"/>
                  </a:lnTo>
                  <a:lnTo>
                    <a:pt x="463" y="239"/>
                  </a:lnTo>
                  <a:lnTo>
                    <a:pt x="480" y="232"/>
                  </a:lnTo>
                  <a:lnTo>
                    <a:pt x="482" y="234"/>
                  </a:lnTo>
                  <a:lnTo>
                    <a:pt x="482" y="239"/>
                  </a:lnTo>
                  <a:lnTo>
                    <a:pt x="470" y="251"/>
                  </a:lnTo>
                  <a:close/>
                  <a:moveTo>
                    <a:pt x="366" y="218"/>
                  </a:moveTo>
                  <a:lnTo>
                    <a:pt x="366" y="218"/>
                  </a:lnTo>
                  <a:lnTo>
                    <a:pt x="371" y="222"/>
                  </a:lnTo>
                  <a:lnTo>
                    <a:pt x="380" y="222"/>
                  </a:lnTo>
                  <a:lnTo>
                    <a:pt x="385" y="229"/>
                  </a:lnTo>
                  <a:lnTo>
                    <a:pt x="366" y="232"/>
                  </a:lnTo>
                  <a:lnTo>
                    <a:pt x="354" y="234"/>
                  </a:lnTo>
                  <a:lnTo>
                    <a:pt x="347" y="234"/>
                  </a:lnTo>
                  <a:lnTo>
                    <a:pt x="352" y="225"/>
                  </a:lnTo>
                  <a:lnTo>
                    <a:pt x="361" y="225"/>
                  </a:lnTo>
                  <a:lnTo>
                    <a:pt x="366" y="218"/>
                  </a:lnTo>
                  <a:close/>
                  <a:moveTo>
                    <a:pt x="447" y="218"/>
                  </a:moveTo>
                  <a:lnTo>
                    <a:pt x="447" y="218"/>
                  </a:lnTo>
                  <a:lnTo>
                    <a:pt x="444" y="229"/>
                  </a:lnTo>
                  <a:lnTo>
                    <a:pt x="418" y="232"/>
                  </a:lnTo>
                  <a:lnTo>
                    <a:pt x="397" y="229"/>
                  </a:lnTo>
                  <a:lnTo>
                    <a:pt x="397" y="225"/>
                  </a:lnTo>
                  <a:lnTo>
                    <a:pt x="411" y="222"/>
                  </a:lnTo>
                  <a:lnTo>
                    <a:pt x="421" y="227"/>
                  </a:lnTo>
                  <a:lnTo>
                    <a:pt x="432" y="225"/>
                  </a:lnTo>
                  <a:lnTo>
                    <a:pt x="447" y="218"/>
                  </a:lnTo>
                  <a:close/>
                  <a:moveTo>
                    <a:pt x="215" y="199"/>
                  </a:moveTo>
                  <a:lnTo>
                    <a:pt x="215" y="199"/>
                  </a:lnTo>
                  <a:lnTo>
                    <a:pt x="246" y="199"/>
                  </a:lnTo>
                  <a:lnTo>
                    <a:pt x="250" y="191"/>
                  </a:lnTo>
                  <a:lnTo>
                    <a:pt x="279" y="201"/>
                  </a:lnTo>
                  <a:lnTo>
                    <a:pt x="286" y="210"/>
                  </a:lnTo>
                  <a:lnTo>
                    <a:pt x="309" y="213"/>
                  </a:lnTo>
                  <a:lnTo>
                    <a:pt x="331" y="222"/>
                  </a:lnTo>
                  <a:lnTo>
                    <a:pt x="312" y="229"/>
                  </a:lnTo>
                  <a:lnTo>
                    <a:pt x="293" y="222"/>
                  </a:lnTo>
                  <a:lnTo>
                    <a:pt x="279" y="225"/>
                  </a:lnTo>
                  <a:lnTo>
                    <a:pt x="262" y="222"/>
                  </a:lnTo>
                  <a:lnTo>
                    <a:pt x="248" y="220"/>
                  </a:lnTo>
                  <a:lnTo>
                    <a:pt x="227" y="213"/>
                  </a:lnTo>
                  <a:lnTo>
                    <a:pt x="217" y="210"/>
                  </a:lnTo>
                  <a:lnTo>
                    <a:pt x="210" y="213"/>
                  </a:lnTo>
                  <a:lnTo>
                    <a:pt x="179" y="208"/>
                  </a:lnTo>
                  <a:lnTo>
                    <a:pt x="177" y="201"/>
                  </a:lnTo>
                  <a:lnTo>
                    <a:pt x="163" y="199"/>
                  </a:lnTo>
                  <a:lnTo>
                    <a:pt x="172" y="184"/>
                  </a:lnTo>
                  <a:lnTo>
                    <a:pt x="194" y="184"/>
                  </a:lnTo>
                  <a:lnTo>
                    <a:pt x="205" y="189"/>
                  </a:lnTo>
                  <a:lnTo>
                    <a:pt x="212" y="191"/>
                  </a:lnTo>
                  <a:lnTo>
                    <a:pt x="215" y="199"/>
                  </a:lnTo>
                  <a:close/>
                  <a:moveTo>
                    <a:pt x="638" y="187"/>
                  </a:moveTo>
                  <a:lnTo>
                    <a:pt x="638" y="187"/>
                  </a:lnTo>
                  <a:lnTo>
                    <a:pt x="629" y="199"/>
                  </a:lnTo>
                  <a:lnTo>
                    <a:pt x="629" y="187"/>
                  </a:lnTo>
                  <a:lnTo>
                    <a:pt x="631" y="182"/>
                  </a:lnTo>
                  <a:lnTo>
                    <a:pt x="634" y="175"/>
                  </a:lnTo>
                  <a:lnTo>
                    <a:pt x="638" y="182"/>
                  </a:lnTo>
                  <a:lnTo>
                    <a:pt x="638" y="187"/>
                  </a:lnTo>
                  <a:close/>
                  <a:moveTo>
                    <a:pt x="518" y="144"/>
                  </a:moveTo>
                  <a:lnTo>
                    <a:pt x="518" y="144"/>
                  </a:lnTo>
                  <a:lnTo>
                    <a:pt x="511" y="149"/>
                  </a:lnTo>
                  <a:lnTo>
                    <a:pt x="499" y="147"/>
                  </a:lnTo>
                  <a:lnTo>
                    <a:pt x="496" y="139"/>
                  </a:lnTo>
                  <a:lnTo>
                    <a:pt x="513" y="139"/>
                  </a:lnTo>
                  <a:lnTo>
                    <a:pt x="518" y="144"/>
                  </a:lnTo>
                  <a:close/>
                  <a:moveTo>
                    <a:pt x="570" y="139"/>
                  </a:moveTo>
                  <a:lnTo>
                    <a:pt x="570" y="139"/>
                  </a:lnTo>
                  <a:lnTo>
                    <a:pt x="574" y="151"/>
                  </a:lnTo>
                  <a:lnTo>
                    <a:pt x="560" y="144"/>
                  </a:lnTo>
                  <a:lnTo>
                    <a:pt x="548" y="142"/>
                  </a:lnTo>
                  <a:lnTo>
                    <a:pt x="539" y="144"/>
                  </a:lnTo>
                  <a:lnTo>
                    <a:pt x="527" y="142"/>
                  </a:lnTo>
                  <a:lnTo>
                    <a:pt x="529" y="135"/>
                  </a:lnTo>
                  <a:lnTo>
                    <a:pt x="551" y="132"/>
                  </a:lnTo>
                  <a:lnTo>
                    <a:pt x="570" y="139"/>
                  </a:lnTo>
                  <a:close/>
                  <a:moveTo>
                    <a:pt x="629" y="106"/>
                  </a:moveTo>
                  <a:lnTo>
                    <a:pt x="629" y="106"/>
                  </a:lnTo>
                  <a:lnTo>
                    <a:pt x="634" y="132"/>
                  </a:lnTo>
                  <a:lnTo>
                    <a:pt x="650" y="142"/>
                  </a:lnTo>
                  <a:lnTo>
                    <a:pt x="662" y="125"/>
                  </a:lnTo>
                  <a:lnTo>
                    <a:pt x="681" y="116"/>
                  </a:lnTo>
                  <a:lnTo>
                    <a:pt x="695" y="116"/>
                  </a:lnTo>
                  <a:lnTo>
                    <a:pt x="712" y="120"/>
                  </a:lnTo>
                  <a:lnTo>
                    <a:pt x="721" y="128"/>
                  </a:lnTo>
                  <a:lnTo>
                    <a:pt x="740" y="130"/>
                  </a:lnTo>
                  <a:lnTo>
                    <a:pt x="740" y="182"/>
                  </a:lnTo>
                  <a:lnTo>
                    <a:pt x="740" y="234"/>
                  </a:lnTo>
                  <a:lnTo>
                    <a:pt x="726" y="222"/>
                  </a:lnTo>
                  <a:lnTo>
                    <a:pt x="709" y="218"/>
                  </a:lnTo>
                  <a:lnTo>
                    <a:pt x="704" y="225"/>
                  </a:lnTo>
                  <a:lnTo>
                    <a:pt x="686" y="225"/>
                  </a:lnTo>
                  <a:lnTo>
                    <a:pt x="690" y="210"/>
                  </a:lnTo>
                  <a:lnTo>
                    <a:pt x="702" y="206"/>
                  </a:lnTo>
                  <a:lnTo>
                    <a:pt x="697" y="189"/>
                  </a:lnTo>
                  <a:lnTo>
                    <a:pt x="690" y="175"/>
                  </a:lnTo>
                  <a:lnTo>
                    <a:pt x="660" y="161"/>
                  </a:lnTo>
                  <a:lnTo>
                    <a:pt x="645" y="161"/>
                  </a:lnTo>
                  <a:lnTo>
                    <a:pt x="619" y="144"/>
                  </a:lnTo>
                  <a:lnTo>
                    <a:pt x="615" y="154"/>
                  </a:lnTo>
                  <a:lnTo>
                    <a:pt x="610" y="154"/>
                  </a:lnTo>
                  <a:lnTo>
                    <a:pt x="605" y="149"/>
                  </a:lnTo>
                  <a:lnTo>
                    <a:pt x="605" y="142"/>
                  </a:lnTo>
                  <a:lnTo>
                    <a:pt x="593" y="135"/>
                  </a:lnTo>
                  <a:lnTo>
                    <a:pt x="610" y="128"/>
                  </a:lnTo>
                  <a:lnTo>
                    <a:pt x="622" y="128"/>
                  </a:lnTo>
                  <a:lnTo>
                    <a:pt x="622" y="123"/>
                  </a:lnTo>
                  <a:lnTo>
                    <a:pt x="598" y="123"/>
                  </a:lnTo>
                  <a:lnTo>
                    <a:pt x="591" y="113"/>
                  </a:lnTo>
                  <a:lnTo>
                    <a:pt x="577" y="111"/>
                  </a:lnTo>
                  <a:lnTo>
                    <a:pt x="570" y="104"/>
                  </a:lnTo>
                  <a:lnTo>
                    <a:pt x="591" y="99"/>
                  </a:lnTo>
                  <a:lnTo>
                    <a:pt x="600" y="94"/>
                  </a:lnTo>
                  <a:lnTo>
                    <a:pt x="626" y="102"/>
                  </a:lnTo>
                  <a:lnTo>
                    <a:pt x="629" y="106"/>
                  </a:lnTo>
                  <a:close/>
                  <a:moveTo>
                    <a:pt x="484" y="66"/>
                  </a:moveTo>
                  <a:lnTo>
                    <a:pt x="484" y="66"/>
                  </a:lnTo>
                  <a:lnTo>
                    <a:pt x="470" y="80"/>
                  </a:lnTo>
                  <a:lnTo>
                    <a:pt x="458" y="85"/>
                  </a:lnTo>
                  <a:lnTo>
                    <a:pt x="442" y="80"/>
                  </a:lnTo>
                  <a:lnTo>
                    <a:pt x="416" y="83"/>
                  </a:lnTo>
                  <a:lnTo>
                    <a:pt x="402" y="85"/>
                  </a:lnTo>
                  <a:lnTo>
                    <a:pt x="399" y="97"/>
                  </a:lnTo>
                  <a:lnTo>
                    <a:pt x="414" y="111"/>
                  </a:lnTo>
                  <a:lnTo>
                    <a:pt x="423" y="104"/>
                  </a:lnTo>
                  <a:lnTo>
                    <a:pt x="454" y="99"/>
                  </a:lnTo>
                  <a:lnTo>
                    <a:pt x="451" y="106"/>
                  </a:lnTo>
                  <a:lnTo>
                    <a:pt x="444" y="104"/>
                  </a:lnTo>
                  <a:lnTo>
                    <a:pt x="437" y="113"/>
                  </a:lnTo>
                  <a:lnTo>
                    <a:pt x="423" y="118"/>
                  </a:lnTo>
                  <a:lnTo>
                    <a:pt x="440" y="139"/>
                  </a:lnTo>
                  <a:lnTo>
                    <a:pt x="435" y="144"/>
                  </a:lnTo>
                  <a:lnTo>
                    <a:pt x="449" y="163"/>
                  </a:lnTo>
                  <a:lnTo>
                    <a:pt x="449" y="175"/>
                  </a:lnTo>
                  <a:lnTo>
                    <a:pt x="442" y="180"/>
                  </a:lnTo>
                  <a:lnTo>
                    <a:pt x="435" y="173"/>
                  </a:lnTo>
                  <a:lnTo>
                    <a:pt x="442" y="161"/>
                  </a:lnTo>
                  <a:lnTo>
                    <a:pt x="428" y="165"/>
                  </a:lnTo>
                  <a:lnTo>
                    <a:pt x="423" y="163"/>
                  </a:lnTo>
                  <a:lnTo>
                    <a:pt x="425" y="156"/>
                  </a:lnTo>
                  <a:lnTo>
                    <a:pt x="414" y="147"/>
                  </a:lnTo>
                  <a:lnTo>
                    <a:pt x="416" y="130"/>
                  </a:lnTo>
                  <a:lnTo>
                    <a:pt x="404" y="135"/>
                  </a:lnTo>
                  <a:lnTo>
                    <a:pt x="406" y="154"/>
                  </a:lnTo>
                  <a:lnTo>
                    <a:pt x="406" y="177"/>
                  </a:lnTo>
                  <a:lnTo>
                    <a:pt x="397" y="180"/>
                  </a:lnTo>
                  <a:lnTo>
                    <a:pt x="388" y="175"/>
                  </a:lnTo>
                  <a:lnTo>
                    <a:pt x="395" y="161"/>
                  </a:lnTo>
                  <a:lnTo>
                    <a:pt x="390" y="144"/>
                  </a:lnTo>
                  <a:lnTo>
                    <a:pt x="385" y="144"/>
                  </a:lnTo>
                  <a:lnTo>
                    <a:pt x="380" y="132"/>
                  </a:lnTo>
                  <a:lnTo>
                    <a:pt x="388" y="123"/>
                  </a:lnTo>
                  <a:lnTo>
                    <a:pt x="388" y="109"/>
                  </a:lnTo>
                  <a:lnTo>
                    <a:pt x="397" y="85"/>
                  </a:lnTo>
                  <a:lnTo>
                    <a:pt x="399" y="80"/>
                  </a:lnTo>
                  <a:lnTo>
                    <a:pt x="414" y="66"/>
                  </a:lnTo>
                  <a:lnTo>
                    <a:pt x="425" y="73"/>
                  </a:lnTo>
                  <a:lnTo>
                    <a:pt x="447" y="75"/>
                  </a:lnTo>
                  <a:lnTo>
                    <a:pt x="466" y="73"/>
                  </a:lnTo>
                  <a:lnTo>
                    <a:pt x="482" y="61"/>
                  </a:lnTo>
                  <a:lnTo>
                    <a:pt x="484" y="66"/>
                  </a:lnTo>
                  <a:close/>
                  <a:moveTo>
                    <a:pt x="539" y="71"/>
                  </a:moveTo>
                  <a:lnTo>
                    <a:pt x="539" y="71"/>
                  </a:lnTo>
                  <a:lnTo>
                    <a:pt x="539" y="85"/>
                  </a:lnTo>
                  <a:lnTo>
                    <a:pt x="529" y="83"/>
                  </a:lnTo>
                  <a:lnTo>
                    <a:pt x="527" y="92"/>
                  </a:lnTo>
                  <a:lnTo>
                    <a:pt x="534" y="102"/>
                  </a:lnTo>
                  <a:lnTo>
                    <a:pt x="529" y="102"/>
                  </a:lnTo>
                  <a:lnTo>
                    <a:pt x="525" y="92"/>
                  </a:lnTo>
                  <a:lnTo>
                    <a:pt x="520" y="73"/>
                  </a:lnTo>
                  <a:lnTo>
                    <a:pt x="522" y="59"/>
                  </a:lnTo>
                  <a:lnTo>
                    <a:pt x="527" y="54"/>
                  </a:lnTo>
                  <a:lnTo>
                    <a:pt x="529" y="61"/>
                  </a:lnTo>
                  <a:lnTo>
                    <a:pt x="539" y="64"/>
                  </a:lnTo>
                  <a:lnTo>
                    <a:pt x="539" y="71"/>
                  </a:lnTo>
                  <a:close/>
                  <a:moveTo>
                    <a:pt x="364" y="59"/>
                  </a:moveTo>
                  <a:lnTo>
                    <a:pt x="364" y="59"/>
                  </a:lnTo>
                  <a:lnTo>
                    <a:pt x="383" y="73"/>
                  </a:lnTo>
                  <a:lnTo>
                    <a:pt x="364" y="75"/>
                  </a:lnTo>
                  <a:lnTo>
                    <a:pt x="359" y="87"/>
                  </a:lnTo>
                  <a:lnTo>
                    <a:pt x="359" y="102"/>
                  </a:lnTo>
                  <a:lnTo>
                    <a:pt x="343" y="111"/>
                  </a:lnTo>
                  <a:lnTo>
                    <a:pt x="343" y="128"/>
                  </a:lnTo>
                  <a:lnTo>
                    <a:pt x="335" y="154"/>
                  </a:lnTo>
                  <a:lnTo>
                    <a:pt x="333" y="147"/>
                  </a:lnTo>
                  <a:lnTo>
                    <a:pt x="317" y="154"/>
                  </a:lnTo>
                  <a:lnTo>
                    <a:pt x="309" y="144"/>
                  </a:lnTo>
                  <a:lnTo>
                    <a:pt x="298" y="144"/>
                  </a:lnTo>
                  <a:lnTo>
                    <a:pt x="291" y="139"/>
                  </a:lnTo>
                  <a:lnTo>
                    <a:pt x="272" y="144"/>
                  </a:lnTo>
                  <a:lnTo>
                    <a:pt x="265" y="137"/>
                  </a:lnTo>
                  <a:lnTo>
                    <a:pt x="253" y="137"/>
                  </a:lnTo>
                  <a:lnTo>
                    <a:pt x="241" y="135"/>
                  </a:lnTo>
                  <a:lnTo>
                    <a:pt x="239" y="113"/>
                  </a:lnTo>
                  <a:lnTo>
                    <a:pt x="229" y="109"/>
                  </a:lnTo>
                  <a:lnTo>
                    <a:pt x="222" y="94"/>
                  </a:lnTo>
                  <a:lnTo>
                    <a:pt x="220" y="80"/>
                  </a:lnTo>
                  <a:lnTo>
                    <a:pt x="222" y="66"/>
                  </a:lnTo>
                  <a:lnTo>
                    <a:pt x="231" y="57"/>
                  </a:lnTo>
                  <a:lnTo>
                    <a:pt x="234" y="66"/>
                  </a:lnTo>
                  <a:lnTo>
                    <a:pt x="246" y="75"/>
                  </a:lnTo>
                  <a:lnTo>
                    <a:pt x="255" y="73"/>
                  </a:lnTo>
                  <a:lnTo>
                    <a:pt x="267" y="73"/>
                  </a:lnTo>
                  <a:lnTo>
                    <a:pt x="276" y="66"/>
                  </a:lnTo>
                  <a:lnTo>
                    <a:pt x="283" y="64"/>
                  </a:lnTo>
                  <a:lnTo>
                    <a:pt x="300" y="68"/>
                  </a:lnTo>
                  <a:lnTo>
                    <a:pt x="312" y="66"/>
                  </a:lnTo>
                  <a:lnTo>
                    <a:pt x="321" y="42"/>
                  </a:lnTo>
                  <a:lnTo>
                    <a:pt x="326" y="38"/>
                  </a:lnTo>
                  <a:lnTo>
                    <a:pt x="333" y="19"/>
                  </a:lnTo>
                  <a:lnTo>
                    <a:pt x="352" y="19"/>
                  </a:lnTo>
                  <a:lnTo>
                    <a:pt x="364" y="21"/>
                  </a:lnTo>
                  <a:lnTo>
                    <a:pt x="357" y="35"/>
                  </a:lnTo>
                  <a:lnTo>
                    <a:pt x="369" y="52"/>
                  </a:lnTo>
                  <a:lnTo>
                    <a:pt x="364" y="59"/>
                  </a:lnTo>
                  <a:close/>
                  <a:moveTo>
                    <a:pt x="170" y="182"/>
                  </a:moveTo>
                  <a:lnTo>
                    <a:pt x="170" y="182"/>
                  </a:lnTo>
                  <a:lnTo>
                    <a:pt x="151" y="184"/>
                  </a:lnTo>
                  <a:lnTo>
                    <a:pt x="139" y="168"/>
                  </a:lnTo>
                  <a:lnTo>
                    <a:pt x="118" y="156"/>
                  </a:lnTo>
                  <a:lnTo>
                    <a:pt x="111" y="147"/>
                  </a:lnTo>
                  <a:lnTo>
                    <a:pt x="99" y="132"/>
                  </a:lnTo>
                  <a:lnTo>
                    <a:pt x="89" y="120"/>
                  </a:lnTo>
                  <a:lnTo>
                    <a:pt x="78" y="99"/>
                  </a:lnTo>
                  <a:lnTo>
                    <a:pt x="63" y="85"/>
                  </a:lnTo>
                  <a:lnTo>
                    <a:pt x="59" y="71"/>
                  </a:lnTo>
                  <a:lnTo>
                    <a:pt x="52" y="59"/>
                  </a:lnTo>
                  <a:lnTo>
                    <a:pt x="37" y="49"/>
                  </a:lnTo>
                  <a:lnTo>
                    <a:pt x="30" y="35"/>
                  </a:lnTo>
                  <a:lnTo>
                    <a:pt x="16" y="26"/>
                  </a:lnTo>
                  <a:lnTo>
                    <a:pt x="0" y="9"/>
                  </a:lnTo>
                  <a:lnTo>
                    <a:pt x="0" y="0"/>
                  </a:lnTo>
                  <a:lnTo>
                    <a:pt x="9" y="0"/>
                  </a:lnTo>
                  <a:lnTo>
                    <a:pt x="35" y="4"/>
                  </a:lnTo>
                  <a:lnTo>
                    <a:pt x="49" y="19"/>
                  </a:lnTo>
                  <a:lnTo>
                    <a:pt x="61" y="31"/>
                  </a:lnTo>
                  <a:lnTo>
                    <a:pt x="71" y="38"/>
                  </a:lnTo>
                  <a:lnTo>
                    <a:pt x="87" y="54"/>
                  </a:lnTo>
                  <a:lnTo>
                    <a:pt x="101" y="54"/>
                  </a:lnTo>
                  <a:lnTo>
                    <a:pt x="116" y="66"/>
                  </a:lnTo>
                  <a:lnTo>
                    <a:pt x="125" y="80"/>
                  </a:lnTo>
                  <a:lnTo>
                    <a:pt x="137" y="87"/>
                  </a:lnTo>
                  <a:lnTo>
                    <a:pt x="132" y="99"/>
                  </a:lnTo>
                  <a:lnTo>
                    <a:pt x="142" y="106"/>
                  </a:lnTo>
                  <a:lnTo>
                    <a:pt x="146" y="106"/>
                  </a:lnTo>
                  <a:lnTo>
                    <a:pt x="149" y="118"/>
                  </a:lnTo>
                  <a:lnTo>
                    <a:pt x="156" y="125"/>
                  </a:lnTo>
                  <a:lnTo>
                    <a:pt x="168" y="128"/>
                  </a:lnTo>
                  <a:lnTo>
                    <a:pt x="175" y="137"/>
                  </a:lnTo>
                  <a:lnTo>
                    <a:pt x="170" y="158"/>
                  </a:lnTo>
                  <a:lnTo>
                    <a:pt x="170" y="182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9" name="Freeform 148">
              <a:extLst>
                <a:ext uri="{FF2B5EF4-FFF2-40B4-BE49-F238E27FC236}">
                  <a16:creationId xmlns:a16="http://schemas.microsoft.com/office/drawing/2014/main" id="{561919F7-1D6B-C478-670A-B5C3CB9AC1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3704" y="2010607"/>
              <a:ext cx="106138" cy="154231"/>
            </a:xfrm>
            <a:custGeom>
              <a:avLst/>
              <a:gdLst>
                <a:gd name="T0" fmla="*/ 43 w 64"/>
                <a:gd name="T1" fmla="*/ 14 h 93"/>
                <a:gd name="T2" fmla="*/ 43 w 64"/>
                <a:gd name="T3" fmla="*/ 14 h 93"/>
                <a:gd name="T4" fmla="*/ 40 w 64"/>
                <a:gd name="T5" fmla="*/ 29 h 93"/>
                <a:gd name="T6" fmla="*/ 50 w 64"/>
                <a:gd name="T7" fmla="*/ 29 h 93"/>
                <a:gd name="T8" fmla="*/ 62 w 64"/>
                <a:gd name="T9" fmla="*/ 36 h 93"/>
                <a:gd name="T10" fmla="*/ 64 w 64"/>
                <a:gd name="T11" fmla="*/ 55 h 93"/>
                <a:gd name="T12" fmla="*/ 52 w 64"/>
                <a:gd name="T13" fmla="*/ 78 h 93"/>
                <a:gd name="T14" fmla="*/ 24 w 64"/>
                <a:gd name="T15" fmla="*/ 93 h 93"/>
                <a:gd name="T16" fmla="*/ 0 w 64"/>
                <a:gd name="T17" fmla="*/ 90 h 93"/>
                <a:gd name="T18" fmla="*/ 14 w 64"/>
                <a:gd name="T19" fmla="*/ 62 h 93"/>
                <a:gd name="T20" fmla="*/ 5 w 64"/>
                <a:gd name="T21" fmla="*/ 36 h 93"/>
                <a:gd name="T22" fmla="*/ 29 w 64"/>
                <a:gd name="T23" fmla="*/ 12 h 93"/>
                <a:gd name="T24" fmla="*/ 40 w 64"/>
                <a:gd name="T25" fmla="*/ 0 h 93"/>
                <a:gd name="T26" fmla="*/ 43 w 64"/>
                <a:gd name="T27" fmla="*/ 1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4" h="93">
                  <a:moveTo>
                    <a:pt x="43" y="14"/>
                  </a:moveTo>
                  <a:lnTo>
                    <a:pt x="43" y="14"/>
                  </a:lnTo>
                  <a:lnTo>
                    <a:pt x="40" y="29"/>
                  </a:lnTo>
                  <a:lnTo>
                    <a:pt x="50" y="29"/>
                  </a:lnTo>
                  <a:lnTo>
                    <a:pt x="62" y="36"/>
                  </a:lnTo>
                  <a:lnTo>
                    <a:pt x="64" y="55"/>
                  </a:lnTo>
                  <a:lnTo>
                    <a:pt x="52" y="78"/>
                  </a:lnTo>
                  <a:lnTo>
                    <a:pt x="24" y="93"/>
                  </a:lnTo>
                  <a:lnTo>
                    <a:pt x="0" y="90"/>
                  </a:lnTo>
                  <a:lnTo>
                    <a:pt x="14" y="62"/>
                  </a:lnTo>
                  <a:lnTo>
                    <a:pt x="5" y="36"/>
                  </a:lnTo>
                  <a:lnTo>
                    <a:pt x="29" y="12"/>
                  </a:lnTo>
                  <a:lnTo>
                    <a:pt x="40" y="0"/>
                  </a:lnTo>
                  <a:lnTo>
                    <a:pt x="43" y="14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1" name="Freeform 156">
              <a:extLst>
                <a:ext uri="{FF2B5EF4-FFF2-40B4-BE49-F238E27FC236}">
                  <a16:creationId xmlns:a16="http://schemas.microsoft.com/office/drawing/2014/main" id="{74049D4D-6F71-1D57-0FAD-B1A23745E0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2773" y="2839805"/>
              <a:ext cx="43118" cy="112771"/>
            </a:xfrm>
            <a:custGeom>
              <a:avLst/>
              <a:gdLst>
                <a:gd name="T0" fmla="*/ 26 w 26"/>
                <a:gd name="T1" fmla="*/ 0 h 68"/>
                <a:gd name="T2" fmla="*/ 26 w 26"/>
                <a:gd name="T3" fmla="*/ 0 h 68"/>
                <a:gd name="T4" fmla="*/ 26 w 26"/>
                <a:gd name="T5" fmla="*/ 7 h 68"/>
                <a:gd name="T6" fmla="*/ 24 w 26"/>
                <a:gd name="T7" fmla="*/ 9 h 68"/>
                <a:gd name="T8" fmla="*/ 24 w 26"/>
                <a:gd name="T9" fmla="*/ 9 h 68"/>
                <a:gd name="T10" fmla="*/ 21 w 26"/>
                <a:gd name="T11" fmla="*/ 16 h 68"/>
                <a:gd name="T12" fmla="*/ 14 w 26"/>
                <a:gd name="T13" fmla="*/ 14 h 68"/>
                <a:gd name="T14" fmla="*/ 12 w 26"/>
                <a:gd name="T15" fmla="*/ 26 h 68"/>
                <a:gd name="T16" fmla="*/ 16 w 26"/>
                <a:gd name="T17" fmla="*/ 28 h 68"/>
                <a:gd name="T18" fmla="*/ 12 w 26"/>
                <a:gd name="T19" fmla="*/ 30 h 68"/>
                <a:gd name="T20" fmla="*/ 12 w 26"/>
                <a:gd name="T21" fmla="*/ 35 h 68"/>
                <a:gd name="T22" fmla="*/ 19 w 26"/>
                <a:gd name="T23" fmla="*/ 33 h 68"/>
                <a:gd name="T24" fmla="*/ 19 w 26"/>
                <a:gd name="T25" fmla="*/ 40 h 68"/>
                <a:gd name="T26" fmla="*/ 12 w 26"/>
                <a:gd name="T27" fmla="*/ 68 h 68"/>
                <a:gd name="T28" fmla="*/ 0 w 26"/>
                <a:gd name="T29" fmla="*/ 38 h 68"/>
                <a:gd name="T30" fmla="*/ 5 w 26"/>
                <a:gd name="T31" fmla="*/ 30 h 68"/>
                <a:gd name="T32" fmla="*/ 5 w 26"/>
                <a:gd name="T33" fmla="*/ 30 h 68"/>
                <a:gd name="T34" fmla="*/ 9 w 26"/>
                <a:gd name="T35" fmla="*/ 21 h 68"/>
                <a:gd name="T36" fmla="*/ 12 w 26"/>
                <a:gd name="T37" fmla="*/ 7 h 68"/>
                <a:gd name="T38" fmla="*/ 14 w 26"/>
                <a:gd name="T39" fmla="*/ 2 h 68"/>
                <a:gd name="T40" fmla="*/ 14 w 26"/>
                <a:gd name="T41" fmla="*/ 2 h 68"/>
                <a:gd name="T42" fmla="*/ 19 w 26"/>
                <a:gd name="T43" fmla="*/ 2 h 68"/>
                <a:gd name="T44" fmla="*/ 21 w 26"/>
                <a:gd name="T45" fmla="*/ 0 h 68"/>
                <a:gd name="T46" fmla="*/ 26 w 26"/>
                <a:gd name="T4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" h="68">
                  <a:moveTo>
                    <a:pt x="26" y="0"/>
                  </a:moveTo>
                  <a:lnTo>
                    <a:pt x="26" y="0"/>
                  </a:lnTo>
                  <a:lnTo>
                    <a:pt x="26" y="7"/>
                  </a:lnTo>
                  <a:lnTo>
                    <a:pt x="24" y="9"/>
                  </a:lnTo>
                  <a:lnTo>
                    <a:pt x="24" y="9"/>
                  </a:lnTo>
                  <a:lnTo>
                    <a:pt x="21" y="16"/>
                  </a:lnTo>
                  <a:lnTo>
                    <a:pt x="14" y="14"/>
                  </a:lnTo>
                  <a:lnTo>
                    <a:pt x="12" y="26"/>
                  </a:lnTo>
                  <a:lnTo>
                    <a:pt x="16" y="28"/>
                  </a:lnTo>
                  <a:lnTo>
                    <a:pt x="12" y="30"/>
                  </a:lnTo>
                  <a:lnTo>
                    <a:pt x="12" y="35"/>
                  </a:lnTo>
                  <a:lnTo>
                    <a:pt x="19" y="33"/>
                  </a:lnTo>
                  <a:lnTo>
                    <a:pt x="19" y="40"/>
                  </a:lnTo>
                  <a:lnTo>
                    <a:pt x="12" y="68"/>
                  </a:lnTo>
                  <a:lnTo>
                    <a:pt x="0" y="38"/>
                  </a:lnTo>
                  <a:lnTo>
                    <a:pt x="5" y="30"/>
                  </a:lnTo>
                  <a:lnTo>
                    <a:pt x="5" y="30"/>
                  </a:lnTo>
                  <a:lnTo>
                    <a:pt x="9" y="21"/>
                  </a:lnTo>
                  <a:lnTo>
                    <a:pt x="12" y="7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9" y="2"/>
                  </a:lnTo>
                  <a:lnTo>
                    <a:pt x="21" y="0"/>
                  </a:lnTo>
                  <a:lnTo>
                    <a:pt x="26" y="0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2" name="Freeform 158">
              <a:extLst>
                <a:ext uri="{FF2B5EF4-FFF2-40B4-BE49-F238E27FC236}">
                  <a16:creationId xmlns:a16="http://schemas.microsoft.com/office/drawing/2014/main" id="{96374CDF-F4AE-4ACC-EE55-6E59364FD3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4787" y="2352237"/>
              <a:ext cx="313437" cy="376457"/>
            </a:xfrm>
            <a:custGeom>
              <a:avLst/>
              <a:gdLst>
                <a:gd name="T0" fmla="*/ 142 w 189"/>
                <a:gd name="T1" fmla="*/ 194 h 227"/>
                <a:gd name="T2" fmla="*/ 137 w 189"/>
                <a:gd name="T3" fmla="*/ 218 h 227"/>
                <a:gd name="T4" fmla="*/ 121 w 189"/>
                <a:gd name="T5" fmla="*/ 220 h 227"/>
                <a:gd name="T6" fmla="*/ 92 w 189"/>
                <a:gd name="T7" fmla="*/ 206 h 227"/>
                <a:gd name="T8" fmla="*/ 114 w 189"/>
                <a:gd name="T9" fmla="*/ 199 h 227"/>
                <a:gd name="T10" fmla="*/ 142 w 189"/>
                <a:gd name="T11" fmla="*/ 194 h 227"/>
                <a:gd name="T12" fmla="*/ 40 w 189"/>
                <a:gd name="T13" fmla="*/ 133 h 227"/>
                <a:gd name="T14" fmla="*/ 48 w 189"/>
                <a:gd name="T15" fmla="*/ 175 h 227"/>
                <a:gd name="T16" fmla="*/ 33 w 189"/>
                <a:gd name="T17" fmla="*/ 180 h 227"/>
                <a:gd name="T18" fmla="*/ 26 w 189"/>
                <a:gd name="T19" fmla="*/ 149 h 227"/>
                <a:gd name="T20" fmla="*/ 31 w 189"/>
                <a:gd name="T21" fmla="*/ 137 h 227"/>
                <a:gd name="T22" fmla="*/ 90 w 189"/>
                <a:gd name="T23" fmla="*/ 7 h 227"/>
                <a:gd name="T24" fmla="*/ 114 w 189"/>
                <a:gd name="T25" fmla="*/ 14 h 227"/>
                <a:gd name="T26" fmla="*/ 116 w 189"/>
                <a:gd name="T27" fmla="*/ 36 h 227"/>
                <a:gd name="T28" fmla="*/ 90 w 189"/>
                <a:gd name="T29" fmla="*/ 40 h 227"/>
                <a:gd name="T30" fmla="*/ 88 w 189"/>
                <a:gd name="T31" fmla="*/ 57 h 227"/>
                <a:gd name="T32" fmla="*/ 109 w 189"/>
                <a:gd name="T33" fmla="*/ 81 h 227"/>
                <a:gd name="T34" fmla="*/ 135 w 189"/>
                <a:gd name="T35" fmla="*/ 116 h 227"/>
                <a:gd name="T36" fmla="*/ 152 w 189"/>
                <a:gd name="T37" fmla="*/ 121 h 227"/>
                <a:gd name="T38" fmla="*/ 161 w 189"/>
                <a:gd name="T39" fmla="*/ 133 h 227"/>
                <a:gd name="T40" fmla="*/ 187 w 189"/>
                <a:gd name="T41" fmla="*/ 149 h 227"/>
                <a:gd name="T42" fmla="*/ 187 w 189"/>
                <a:gd name="T43" fmla="*/ 161 h 227"/>
                <a:gd name="T44" fmla="*/ 163 w 189"/>
                <a:gd name="T45" fmla="*/ 147 h 227"/>
                <a:gd name="T46" fmla="*/ 168 w 189"/>
                <a:gd name="T47" fmla="*/ 171 h 227"/>
                <a:gd name="T48" fmla="*/ 159 w 189"/>
                <a:gd name="T49" fmla="*/ 182 h 227"/>
                <a:gd name="T50" fmla="*/ 145 w 189"/>
                <a:gd name="T51" fmla="*/ 201 h 227"/>
                <a:gd name="T52" fmla="*/ 147 w 189"/>
                <a:gd name="T53" fmla="*/ 182 h 227"/>
                <a:gd name="T54" fmla="*/ 145 w 189"/>
                <a:gd name="T55" fmla="*/ 166 h 227"/>
                <a:gd name="T56" fmla="*/ 133 w 189"/>
                <a:gd name="T57" fmla="*/ 154 h 227"/>
                <a:gd name="T58" fmla="*/ 116 w 189"/>
                <a:gd name="T59" fmla="*/ 140 h 227"/>
                <a:gd name="T60" fmla="*/ 100 w 189"/>
                <a:gd name="T61" fmla="*/ 130 h 227"/>
                <a:gd name="T62" fmla="*/ 71 w 189"/>
                <a:gd name="T63" fmla="*/ 107 h 227"/>
                <a:gd name="T64" fmla="*/ 55 w 189"/>
                <a:gd name="T65" fmla="*/ 74 h 227"/>
                <a:gd name="T66" fmla="*/ 36 w 189"/>
                <a:gd name="T67" fmla="*/ 62 h 227"/>
                <a:gd name="T68" fmla="*/ 19 w 189"/>
                <a:gd name="T69" fmla="*/ 76 h 227"/>
                <a:gd name="T70" fmla="*/ 12 w 189"/>
                <a:gd name="T71" fmla="*/ 69 h 227"/>
                <a:gd name="T72" fmla="*/ 0 w 189"/>
                <a:gd name="T73" fmla="*/ 47 h 227"/>
                <a:gd name="T74" fmla="*/ 0 w 189"/>
                <a:gd name="T75" fmla="*/ 33 h 227"/>
                <a:gd name="T76" fmla="*/ 7 w 189"/>
                <a:gd name="T77" fmla="*/ 31 h 227"/>
                <a:gd name="T78" fmla="*/ 24 w 189"/>
                <a:gd name="T79" fmla="*/ 21 h 227"/>
                <a:gd name="T80" fmla="*/ 36 w 189"/>
                <a:gd name="T81" fmla="*/ 26 h 227"/>
                <a:gd name="T82" fmla="*/ 52 w 189"/>
                <a:gd name="T83" fmla="*/ 19 h 227"/>
                <a:gd name="T84" fmla="*/ 59 w 189"/>
                <a:gd name="T85" fmla="*/ 5 h 227"/>
                <a:gd name="T86" fmla="*/ 71 w 189"/>
                <a:gd name="T87" fmla="*/ 5 h 227"/>
                <a:gd name="T88" fmla="*/ 90 w 189"/>
                <a:gd name="T89" fmla="*/ 7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89" h="227">
                  <a:moveTo>
                    <a:pt x="142" y="194"/>
                  </a:moveTo>
                  <a:lnTo>
                    <a:pt x="142" y="194"/>
                  </a:lnTo>
                  <a:lnTo>
                    <a:pt x="135" y="211"/>
                  </a:lnTo>
                  <a:lnTo>
                    <a:pt x="137" y="218"/>
                  </a:lnTo>
                  <a:lnTo>
                    <a:pt x="135" y="227"/>
                  </a:lnTo>
                  <a:lnTo>
                    <a:pt x="121" y="220"/>
                  </a:lnTo>
                  <a:lnTo>
                    <a:pt x="114" y="218"/>
                  </a:lnTo>
                  <a:lnTo>
                    <a:pt x="92" y="206"/>
                  </a:lnTo>
                  <a:lnTo>
                    <a:pt x="92" y="197"/>
                  </a:lnTo>
                  <a:lnTo>
                    <a:pt x="114" y="199"/>
                  </a:lnTo>
                  <a:lnTo>
                    <a:pt x="130" y="197"/>
                  </a:lnTo>
                  <a:lnTo>
                    <a:pt x="142" y="194"/>
                  </a:lnTo>
                  <a:close/>
                  <a:moveTo>
                    <a:pt x="40" y="133"/>
                  </a:moveTo>
                  <a:lnTo>
                    <a:pt x="40" y="133"/>
                  </a:lnTo>
                  <a:lnTo>
                    <a:pt x="50" y="147"/>
                  </a:lnTo>
                  <a:lnTo>
                    <a:pt x="48" y="175"/>
                  </a:lnTo>
                  <a:lnTo>
                    <a:pt x="40" y="173"/>
                  </a:lnTo>
                  <a:lnTo>
                    <a:pt x="33" y="180"/>
                  </a:lnTo>
                  <a:lnTo>
                    <a:pt x="26" y="175"/>
                  </a:lnTo>
                  <a:lnTo>
                    <a:pt x="26" y="149"/>
                  </a:lnTo>
                  <a:lnTo>
                    <a:pt x="22" y="137"/>
                  </a:lnTo>
                  <a:lnTo>
                    <a:pt x="31" y="137"/>
                  </a:lnTo>
                  <a:lnTo>
                    <a:pt x="40" y="133"/>
                  </a:lnTo>
                  <a:close/>
                  <a:moveTo>
                    <a:pt x="90" y="7"/>
                  </a:moveTo>
                  <a:lnTo>
                    <a:pt x="90" y="7"/>
                  </a:lnTo>
                  <a:lnTo>
                    <a:pt x="114" y="14"/>
                  </a:lnTo>
                  <a:lnTo>
                    <a:pt x="111" y="26"/>
                  </a:lnTo>
                  <a:lnTo>
                    <a:pt x="116" y="36"/>
                  </a:lnTo>
                  <a:lnTo>
                    <a:pt x="102" y="31"/>
                  </a:lnTo>
                  <a:lnTo>
                    <a:pt x="90" y="40"/>
                  </a:lnTo>
                  <a:lnTo>
                    <a:pt x="90" y="52"/>
                  </a:lnTo>
                  <a:lnTo>
                    <a:pt x="88" y="57"/>
                  </a:lnTo>
                  <a:lnTo>
                    <a:pt x="95" y="69"/>
                  </a:lnTo>
                  <a:lnTo>
                    <a:pt x="109" y="81"/>
                  </a:lnTo>
                  <a:lnTo>
                    <a:pt x="116" y="100"/>
                  </a:lnTo>
                  <a:lnTo>
                    <a:pt x="135" y="116"/>
                  </a:lnTo>
                  <a:lnTo>
                    <a:pt x="147" y="116"/>
                  </a:lnTo>
                  <a:lnTo>
                    <a:pt x="152" y="121"/>
                  </a:lnTo>
                  <a:lnTo>
                    <a:pt x="147" y="126"/>
                  </a:lnTo>
                  <a:lnTo>
                    <a:pt x="161" y="133"/>
                  </a:lnTo>
                  <a:lnTo>
                    <a:pt x="173" y="140"/>
                  </a:lnTo>
                  <a:lnTo>
                    <a:pt x="187" y="149"/>
                  </a:lnTo>
                  <a:lnTo>
                    <a:pt x="189" y="154"/>
                  </a:lnTo>
                  <a:lnTo>
                    <a:pt x="187" y="161"/>
                  </a:lnTo>
                  <a:lnTo>
                    <a:pt x="178" y="152"/>
                  </a:lnTo>
                  <a:lnTo>
                    <a:pt x="163" y="147"/>
                  </a:lnTo>
                  <a:lnTo>
                    <a:pt x="156" y="161"/>
                  </a:lnTo>
                  <a:lnTo>
                    <a:pt x="168" y="171"/>
                  </a:lnTo>
                  <a:lnTo>
                    <a:pt x="166" y="180"/>
                  </a:lnTo>
                  <a:lnTo>
                    <a:pt x="159" y="182"/>
                  </a:lnTo>
                  <a:lnTo>
                    <a:pt x="152" y="199"/>
                  </a:lnTo>
                  <a:lnTo>
                    <a:pt x="145" y="201"/>
                  </a:lnTo>
                  <a:lnTo>
                    <a:pt x="145" y="194"/>
                  </a:lnTo>
                  <a:lnTo>
                    <a:pt x="147" y="182"/>
                  </a:lnTo>
                  <a:lnTo>
                    <a:pt x="152" y="178"/>
                  </a:lnTo>
                  <a:lnTo>
                    <a:pt x="145" y="166"/>
                  </a:lnTo>
                  <a:lnTo>
                    <a:pt x="140" y="156"/>
                  </a:lnTo>
                  <a:lnTo>
                    <a:pt x="133" y="154"/>
                  </a:lnTo>
                  <a:lnTo>
                    <a:pt x="128" y="145"/>
                  </a:lnTo>
                  <a:lnTo>
                    <a:pt x="116" y="140"/>
                  </a:lnTo>
                  <a:lnTo>
                    <a:pt x="111" y="133"/>
                  </a:lnTo>
                  <a:lnTo>
                    <a:pt x="100" y="130"/>
                  </a:lnTo>
                  <a:lnTo>
                    <a:pt x="88" y="121"/>
                  </a:lnTo>
                  <a:lnTo>
                    <a:pt x="71" y="107"/>
                  </a:lnTo>
                  <a:lnTo>
                    <a:pt x="62" y="95"/>
                  </a:lnTo>
                  <a:lnTo>
                    <a:pt x="55" y="74"/>
                  </a:lnTo>
                  <a:lnTo>
                    <a:pt x="48" y="71"/>
                  </a:lnTo>
                  <a:lnTo>
                    <a:pt x="36" y="62"/>
                  </a:lnTo>
                  <a:lnTo>
                    <a:pt x="26" y="66"/>
                  </a:lnTo>
                  <a:lnTo>
                    <a:pt x="19" y="76"/>
                  </a:lnTo>
                  <a:lnTo>
                    <a:pt x="10" y="78"/>
                  </a:lnTo>
                  <a:lnTo>
                    <a:pt x="12" y="69"/>
                  </a:lnTo>
                  <a:lnTo>
                    <a:pt x="5" y="66"/>
                  </a:lnTo>
                  <a:lnTo>
                    <a:pt x="0" y="47"/>
                  </a:lnTo>
                  <a:lnTo>
                    <a:pt x="5" y="40"/>
                  </a:lnTo>
                  <a:lnTo>
                    <a:pt x="0" y="33"/>
                  </a:lnTo>
                  <a:lnTo>
                    <a:pt x="0" y="26"/>
                  </a:lnTo>
                  <a:lnTo>
                    <a:pt x="7" y="31"/>
                  </a:lnTo>
                  <a:lnTo>
                    <a:pt x="17" y="31"/>
                  </a:lnTo>
                  <a:lnTo>
                    <a:pt x="24" y="21"/>
                  </a:lnTo>
                  <a:lnTo>
                    <a:pt x="29" y="26"/>
                  </a:lnTo>
                  <a:lnTo>
                    <a:pt x="36" y="26"/>
                  </a:lnTo>
                  <a:lnTo>
                    <a:pt x="40" y="14"/>
                  </a:lnTo>
                  <a:lnTo>
                    <a:pt x="52" y="19"/>
                  </a:lnTo>
                  <a:lnTo>
                    <a:pt x="57" y="14"/>
                  </a:lnTo>
                  <a:lnTo>
                    <a:pt x="59" y="5"/>
                  </a:lnTo>
                  <a:lnTo>
                    <a:pt x="69" y="10"/>
                  </a:lnTo>
                  <a:lnTo>
                    <a:pt x="71" y="5"/>
                  </a:lnTo>
                  <a:lnTo>
                    <a:pt x="88" y="0"/>
                  </a:lnTo>
                  <a:lnTo>
                    <a:pt x="90" y="7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4" name="Freeform 164">
              <a:extLst>
                <a:ext uri="{FF2B5EF4-FFF2-40B4-BE49-F238E27FC236}">
                  <a16:creationId xmlns:a16="http://schemas.microsoft.com/office/drawing/2014/main" id="{969148F3-2E59-BE00-833E-5D3E130E456B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5063" y="2042117"/>
              <a:ext cx="82919" cy="353239"/>
            </a:xfrm>
            <a:custGeom>
              <a:avLst/>
              <a:gdLst>
                <a:gd name="T0" fmla="*/ 50 w 50"/>
                <a:gd name="T1" fmla="*/ 142 h 213"/>
                <a:gd name="T2" fmla="*/ 34 w 50"/>
                <a:gd name="T3" fmla="*/ 97 h 213"/>
                <a:gd name="T4" fmla="*/ 26 w 50"/>
                <a:gd name="T5" fmla="*/ 71 h 213"/>
                <a:gd name="T6" fmla="*/ 26 w 50"/>
                <a:gd name="T7" fmla="*/ 45 h 213"/>
                <a:gd name="T8" fmla="*/ 22 w 50"/>
                <a:gd name="T9" fmla="*/ 19 h 213"/>
                <a:gd name="T10" fmla="*/ 17 w 50"/>
                <a:gd name="T11" fmla="*/ 0 h 213"/>
                <a:gd name="T12" fmla="*/ 10 w 50"/>
                <a:gd name="T13" fmla="*/ 5 h 213"/>
                <a:gd name="T14" fmla="*/ 17 w 50"/>
                <a:gd name="T15" fmla="*/ 19 h 213"/>
                <a:gd name="T16" fmla="*/ 0 w 50"/>
                <a:gd name="T17" fmla="*/ 31 h 213"/>
                <a:gd name="T18" fmla="*/ 0 w 50"/>
                <a:gd name="T19" fmla="*/ 66 h 213"/>
                <a:gd name="T20" fmla="*/ 10 w 50"/>
                <a:gd name="T21" fmla="*/ 92 h 213"/>
                <a:gd name="T22" fmla="*/ 10 w 50"/>
                <a:gd name="T23" fmla="*/ 126 h 213"/>
                <a:gd name="T24" fmla="*/ 5 w 50"/>
                <a:gd name="T25" fmla="*/ 145 h 213"/>
                <a:gd name="T26" fmla="*/ 8 w 50"/>
                <a:gd name="T27" fmla="*/ 171 h 213"/>
                <a:gd name="T28" fmla="*/ 5 w 50"/>
                <a:gd name="T29" fmla="*/ 194 h 213"/>
                <a:gd name="T30" fmla="*/ 8 w 50"/>
                <a:gd name="T31" fmla="*/ 213 h 213"/>
                <a:gd name="T32" fmla="*/ 19 w 50"/>
                <a:gd name="T33" fmla="*/ 194 h 213"/>
                <a:gd name="T34" fmla="*/ 31 w 50"/>
                <a:gd name="T35" fmla="*/ 208 h 213"/>
                <a:gd name="T36" fmla="*/ 31 w 50"/>
                <a:gd name="T37" fmla="*/ 194 h 213"/>
                <a:gd name="T38" fmla="*/ 15 w 50"/>
                <a:gd name="T39" fmla="*/ 168 h 213"/>
                <a:gd name="T40" fmla="*/ 24 w 50"/>
                <a:gd name="T41" fmla="*/ 133 h 213"/>
                <a:gd name="T42" fmla="*/ 50 w 50"/>
                <a:gd name="T43" fmla="*/ 142 h 213"/>
                <a:gd name="T44" fmla="*/ 50 w 50"/>
                <a:gd name="T45" fmla="*/ 142 h 213"/>
                <a:gd name="T46" fmla="*/ 50 w 50"/>
                <a:gd name="T47" fmla="*/ 142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0" h="213">
                  <a:moveTo>
                    <a:pt x="50" y="142"/>
                  </a:moveTo>
                  <a:lnTo>
                    <a:pt x="34" y="97"/>
                  </a:lnTo>
                  <a:lnTo>
                    <a:pt x="26" y="71"/>
                  </a:lnTo>
                  <a:lnTo>
                    <a:pt x="26" y="45"/>
                  </a:lnTo>
                  <a:lnTo>
                    <a:pt x="22" y="19"/>
                  </a:lnTo>
                  <a:lnTo>
                    <a:pt x="17" y="0"/>
                  </a:lnTo>
                  <a:lnTo>
                    <a:pt x="10" y="5"/>
                  </a:lnTo>
                  <a:lnTo>
                    <a:pt x="17" y="19"/>
                  </a:lnTo>
                  <a:lnTo>
                    <a:pt x="0" y="31"/>
                  </a:lnTo>
                  <a:lnTo>
                    <a:pt x="0" y="66"/>
                  </a:lnTo>
                  <a:lnTo>
                    <a:pt x="10" y="92"/>
                  </a:lnTo>
                  <a:lnTo>
                    <a:pt x="10" y="126"/>
                  </a:lnTo>
                  <a:lnTo>
                    <a:pt x="5" y="145"/>
                  </a:lnTo>
                  <a:lnTo>
                    <a:pt x="8" y="171"/>
                  </a:lnTo>
                  <a:lnTo>
                    <a:pt x="5" y="194"/>
                  </a:lnTo>
                  <a:lnTo>
                    <a:pt x="8" y="213"/>
                  </a:lnTo>
                  <a:lnTo>
                    <a:pt x="19" y="194"/>
                  </a:lnTo>
                  <a:lnTo>
                    <a:pt x="31" y="208"/>
                  </a:lnTo>
                  <a:lnTo>
                    <a:pt x="31" y="194"/>
                  </a:lnTo>
                  <a:lnTo>
                    <a:pt x="15" y="168"/>
                  </a:lnTo>
                  <a:lnTo>
                    <a:pt x="24" y="133"/>
                  </a:lnTo>
                  <a:lnTo>
                    <a:pt x="50" y="142"/>
                  </a:lnTo>
                  <a:lnTo>
                    <a:pt x="50" y="142"/>
                  </a:lnTo>
                  <a:lnTo>
                    <a:pt x="50" y="142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5" name="Freeform 165">
              <a:extLst>
                <a:ext uri="{FF2B5EF4-FFF2-40B4-BE49-F238E27FC236}">
                  <a16:creationId xmlns:a16="http://schemas.microsoft.com/office/drawing/2014/main" id="{1EB7810F-3911-CE3A-464D-99F049C3BC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96701" y="2411940"/>
              <a:ext cx="434499" cy="494202"/>
            </a:xfrm>
            <a:custGeom>
              <a:avLst/>
              <a:gdLst>
                <a:gd name="T0" fmla="*/ 85 w 262"/>
                <a:gd name="T1" fmla="*/ 239 h 298"/>
                <a:gd name="T2" fmla="*/ 78 w 262"/>
                <a:gd name="T3" fmla="*/ 258 h 298"/>
                <a:gd name="T4" fmla="*/ 64 w 262"/>
                <a:gd name="T5" fmla="*/ 255 h 298"/>
                <a:gd name="T6" fmla="*/ 49 w 262"/>
                <a:gd name="T7" fmla="*/ 262 h 298"/>
                <a:gd name="T8" fmla="*/ 56 w 262"/>
                <a:gd name="T9" fmla="*/ 241 h 298"/>
                <a:gd name="T10" fmla="*/ 73 w 262"/>
                <a:gd name="T11" fmla="*/ 234 h 298"/>
                <a:gd name="T12" fmla="*/ 85 w 262"/>
                <a:gd name="T13" fmla="*/ 239 h 298"/>
                <a:gd name="T14" fmla="*/ 189 w 262"/>
                <a:gd name="T15" fmla="*/ 180 h 298"/>
                <a:gd name="T16" fmla="*/ 182 w 262"/>
                <a:gd name="T17" fmla="*/ 196 h 298"/>
                <a:gd name="T18" fmla="*/ 175 w 262"/>
                <a:gd name="T19" fmla="*/ 220 h 298"/>
                <a:gd name="T20" fmla="*/ 127 w 262"/>
                <a:gd name="T21" fmla="*/ 232 h 298"/>
                <a:gd name="T22" fmla="*/ 94 w 262"/>
                <a:gd name="T23" fmla="*/ 243 h 298"/>
                <a:gd name="T24" fmla="*/ 64 w 262"/>
                <a:gd name="T25" fmla="*/ 234 h 298"/>
                <a:gd name="T26" fmla="*/ 26 w 262"/>
                <a:gd name="T27" fmla="*/ 243 h 298"/>
                <a:gd name="T28" fmla="*/ 30 w 262"/>
                <a:gd name="T29" fmla="*/ 291 h 298"/>
                <a:gd name="T30" fmla="*/ 14 w 262"/>
                <a:gd name="T31" fmla="*/ 291 h 298"/>
                <a:gd name="T32" fmla="*/ 7 w 262"/>
                <a:gd name="T33" fmla="*/ 269 h 298"/>
                <a:gd name="T34" fmla="*/ 16 w 262"/>
                <a:gd name="T35" fmla="*/ 251 h 298"/>
                <a:gd name="T36" fmla="*/ 40 w 262"/>
                <a:gd name="T37" fmla="*/ 227 h 298"/>
                <a:gd name="T38" fmla="*/ 85 w 262"/>
                <a:gd name="T39" fmla="*/ 208 h 298"/>
                <a:gd name="T40" fmla="*/ 118 w 262"/>
                <a:gd name="T41" fmla="*/ 177 h 298"/>
                <a:gd name="T42" fmla="*/ 153 w 262"/>
                <a:gd name="T43" fmla="*/ 165 h 298"/>
                <a:gd name="T44" fmla="*/ 172 w 262"/>
                <a:gd name="T45" fmla="*/ 132 h 298"/>
                <a:gd name="T46" fmla="*/ 177 w 262"/>
                <a:gd name="T47" fmla="*/ 97 h 298"/>
                <a:gd name="T48" fmla="*/ 203 w 262"/>
                <a:gd name="T49" fmla="*/ 123 h 298"/>
                <a:gd name="T50" fmla="*/ 189 w 262"/>
                <a:gd name="T51" fmla="*/ 158 h 298"/>
                <a:gd name="T52" fmla="*/ 189 w 262"/>
                <a:gd name="T53" fmla="*/ 180 h 298"/>
                <a:gd name="T54" fmla="*/ 236 w 262"/>
                <a:gd name="T55" fmla="*/ 30 h 298"/>
                <a:gd name="T56" fmla="*/ 248 w 262"/>
                <a:gd name="T57" fmla="*/ 35 h 298"/>
                <a:gd name="T58" fmla="*/ 262 w 262"/>
                <a:gd name="T59" fmla="*/ 52 h 298"/>
                <a:gd name="T60" fmla="*/ 224 w 262"/>
                <a:gd name="T61" fmla="*/ 78 h 298"/>
                <a:gd name="T62" fmla="*/ 189 w 262"/>
                <a:gd name="T63" fmla="*/ 87 h 298"/>
                <a:gd name="T64" fmla="*/ 170 w 262"/>
                <a:gd name="T65" fmla="*/ 66 h 298"/>
                <a:gd name="T66" fmla="*/ 196 w 262"/>
                <a:gd name="T67" fmla="*/ 49 h 298"/>
                <a:gd name="T68" fmla="*/ 203 w 262"/>
                <a:gd name="T69" fmla="*/ 0 h 298"/>
                <a:gd name="T70" fmla="*/ 236 w 262"/>
                <a:gd name="T71" fmla="*/ 30 h 298"/>
                <a:gd name="T72" fmla="*/ 236 w 262"/>
                <a:gd name="T73" fmla="*/ 3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62" h="298">
                  <a:moveTo>
                    <a:pt x="85" y="239"/>
                  </a:moveTo>
                  <a:lnTo>
                    <a:pt x="85" y="239"/>
                  </a:lnTo>
                  <a:lnTo>
                    <a:pt x="87" y="246"/>
                  </a:lnTo>
                  <a:lnTo>
                    <a:pt x="78" y="258"/>
                  </a:lnTo>
                  <a:lnTo>
                    <a:pt x="71" y="251"/>
                  </a:lnTo>
                  <a:lnTo>
                    <a:pt x="64" y="255"/>
                  </a:lnTo>
                  <a:lnTo>
                    <a:pt x="59" y="267"/>
                  </a:lnTo>
                  <a:lnTo>
                    <a:pt x="49" y="262"/>
                  </a:lnTo>
                  <a:lnTo>
                    <a:pt x="49" y="253"/>
                  </a:lnTo>
                  <a:lnTo>
                    <a:pt x="56" y="241"/>
                  </a:lnTo>
                  <a:lnTo>
                    <a:pt x="66" y="243"/>
                  </a:lnTo>
                  <a:lnTo>
                    <a:pt x="73" y="234"/>
                  </a:lnTo>
                  <a:lnTo>
                    <a:pt x="85" y="239"/>
                  </a:lnTo>
                  <a:lnTo>
                    <a:pt x="85" y="239"/>
                  </a:lnTo>
                  <a:lnTo>
                    <a:pt x="85" y="239"/>
                  </a:lnTo>
                  <a:close/>
                  <a:moveTo>
                    <a:pt x="189" y="180"/>
                  </a:moveTo>
                  <a:lnTo>
                    <a:pt x="189" y="180"/>
                  </a:lnTo>
                  <a:lnTo>
                    <a:pt x="182" y="196"/>
                  </a:lnTo>
                  <a:lnTo>
                    <a:pt x="184" y="206"/>
                  </a:lnTo>
                  <a:lnTo>
                    <a:pt x="175" y="220"/>
                  </a:lnTo>
                  <a:lnTo>
                    <a:pt x="156" y="229"/>
                  </a:lnTo>
                  <a:lnTo>
                    <a:pt x="127" y="232"/>
                  </a:lnTo>
                  <a:lnTo>
                    <a:pt x="104" y="253"/>
                  </a:lnTo>
                  <a:lnTo>
                    <a:pt x="94" y="243"/>
                  </a:lnTo>
                  <a:lnTo>
                    <a:pt x="92" y="232"/>
                  </a:lnTo>
                  <a:lnTo>
                    <a:pt x="64" y="234"/>
                  </a:lnTo>
                  <a:lnTo>
                    <a:pt x="45" y="243"/>
                  </a:lnTo>
                  <a:lnTo>
                    <a:pt x="26" y="243"/>
                  </a:lnTo>
                  <a:lnTo>
                    <a:pt x="42" y="260"/>
                  </a:lnTo>
                  <a:lnTo>
                    <a:pt x="30" y="291"/>
                  </a:lnTo>
                  <a:lnTo>
                    <a:pt x="21" y="298"/>
                  </a:lnTo>
                  <a:lnTo>
                    <a:pt x="14" y="291"/>
                  </a:lnTo>
                  <a:lnTo>
                    <a:pt x="16" y="274"/>
                  </a:lnTo>
                  <a:lnTo>
                    <a:pt x="7" y="269"/>
                  </a:lnTo>
                  <a:lnTo>
                    <a:pt x="0" y="255"/>
                  </a:lnTo>
                  <a:lnTo>
                    <a:pt x="16" y="251"/>
                  </a:lnTo>
                  <a:lnTo>
                    <a:pt x="26" y="239"/>
                  </a:lnTo>
                  <a:lnTo>
                    <a:pt x="40" y="227"/>
                  </a:lnTo>
                  <a:lnTo>
                    <a:pt x="52" y="215"/>
                  </a:lnTo>
                  <a:lnTo>
                    <a:pt x="85" y="208"/>
                  </a:lnTo>
                  <a:lnTo>
                    <a:pt x="101" y="213"/>
                  </a:lnTo>
                  <a:lnTo>
                    <a:pt x="118" y="177"/>
                  </a:lnTo>
                  <a:lnTo>
                    <a:pt x="130" y="187"/>
                  </a:lnTo>
                  <a:lnTo>
                    <a:pt x="153" y="165"/>
                  </a:lnTo>
                  <a:lnTo>
                    <a:pt x="163" y="158"/>
                  </a:lnTo>
                  <a:lnTo>
                    <a:pt x="172" y="132"/>
                  </a:lnTo>
                  <a:lnTo>
                    <a:pt x="170" y="111"/>
                  </a:lnTo>
                  <a:lnTo>
                    <a:pt x="177" y="97"/>
                  </a:lnTo>
                  <a:lnTo>
                    <a:pt x="196" y="92"/>
                  </a:lnTo>
                  <a:lnTo>
                    <a:pt x="203" y="123"/>
                  </a:lnTo>
                  <a:lnTo>
                    <a:pt x="203" y="139"/>
                  </a:lnTo>
                  <a:lnTo>
                    <a:pt x="189" y="158"/>
                  </a:lnTo>
                  <a:lnTo>
                    <a:pt x="189" y="180"/>
                  </a:lnTo>
                  <a:lnTo>
                    <a:pt x="189" y="180"/>
                  </a:lnTo>
                  <a:lnTo>
                    <a:pt x="189" y="180"/>
                  </a:lnTo>
                  <a:close/>
                  <a:moveTo>
                    <a:pt x="236" y="30"/>
                  </a:moveTo>
                  <a:lnTo>
                    <a:pt x="236" y="30"/>
                  </a:lnTo>
                  <a:lnTo>
                    <a:pt x="248" y="35"/>
                  </a:lnTo>
                  <a:lnTo>
                    <a:pt x="258" y="26"/>
                  </a:lnTo>
                  <a:lnTo>
                    <a:pt x="262" y="52"/>
                  </a:lnTo>
                  <a:lnTo>
                    <a:pt x="239" y="56"/>
                  </a:lnTo>
                  <a:lnTo>
                    <a:pt x="224" y="78"/>
                  </a:lnTo>
                  <a:lnTo>
                    <a:pt x="198" y="64"/>
                  </a:lnTo>
                  <a:lnTo>
                    <a:pt x="189" y="87"/>
                  </a:lnTo>
                  <a:lnTo>
                    <a:pt x="172" y="87"/>
                  </a:lnTo>
                  <a:lnTo>
                    <a:pt x="170" y="66"/>
                  </a:lnTo>
                  <a:lnTo>
                    <a:pt x="177" y="49"/>
                  </a:lnTo>
                  <a:lnTo>
                    <a:pt x="196" y="49"/>
                  </a:lnTo>
                  <a:lnTo>
                    <a:pt x="198" y="16"/>
                  </a:lnTo>
                  <a:lnTo>
                    <a:pt x="203" y="0"/>
                  </a:lnTo>
                  <a:lnTo>
                    <a:pt x="224" y="23"/>
                  </a:lnTo>
                  <a:lnTo>
                    <a:pt x="236" y="30"/>
                  </a:lnTo>
                  <a:lnTo>
                    <a:pt x="236" y="30"/>
                  </a:lnTo>
                  <a:lnTo>
                    <a:pt x="236" y="30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" name="Freeform 172">
              <a:extLst>
                <a:ext uri="{FF2B5EF4-FFF2-40B4-BE49-F238E27FC236}">
                  <a16:creationId xmlns:a16="http://schemas.microsoft.com/office/drawing/2014/main" id="{8B095785-52F8-32D2-C8CD-F02F49A06AB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0324" y="3385418"/>
              <a:ext cx="140964" cy="112771"/>
            </a:xfrm>
            <a:custGeom>
              <a:avLst/>
              <a:gdLst>
                <a:gd name="T0" fmla="*/ 83 w 85"/>
                <a:gd name="T1" fmla="*/ 7 h 68"/>
                <a:gd name="T2" fmla="*/ 83 w 85"/>
                <a:gd name="T3" fmla="*/ 7 h 68"/>
                <a:gd name="T4" fmla="*/ 85 w 85"/>
                <a:gd name="T5" fmla="*/ 16 h 68"/>
                <a:gd name="T6" fmla="*/ 83 w 85"/>
                <a:gd name="T7" fmla="*/ 38 h 68"/>
                <a:gd name="T8" fmla="*/ 57 w 85"/>
                <a:gd name="T9" fmla="*/ 49 h 68"/>
                <a:gd name="T10" fmla="*/ 64 w 85"/>
                <a:gd name="T11" fmla="*/ 59 h 68"/>
                <a:gd name="T12" fmla="*/ 47 w 85"/>
                <a:gd name="T13" fmla="*/ 61 h 68"/>
                <a:gd name="T14" fmla="*/ 33 w 85"/>
                <a:gd name="T15" fmla="*/ 68 h 68"/>
                <a:gd name="T16" fmla="*/ 19 w 85"/>
                <a:gd name="T17" fmla="*/ 66 h 68"/>
                <a:gd name="T18" fmla="*/ 14 w 85"/>
                <a:gd name="T19" fmla="*/ 56 h 68"/>
                <a:gd name="T20" fmla="*/ 5 w 85"/>
                <a:gd name="T21" fmla="*/ 40 h 68"/>
                <a:gd name="T22" fmla="*/ 0 w 85"/>
                <a:gd name="T23" fmla="*/ 19 h 68"/>
                <a:gd name="T24" fmla="*/ 12 w 85"/>
                <a:gd name="T25" fmla="*/ 4 h 68"/>
                <a:gd name="T26" fmla="*/ 33 w 85"/>
                <a:gd name="T27" fmla="*/ 2 h 68"/>
                <a:gd name="T28" fmla="*/ 47 w 85"/>
                <a:gd name="T29" fmla="*/ 4 h 68"/>
                <a:gd name="T30" fmla="*/ 62 w 85"/>
                <a:gd name="T31" fmla="*/ 11 h 68"/>
                <a:gd name="T32" fmla="*/ 69 w 85"/>
                <a:gd name="T33" fmla="*/ 0 h 68"/>
                <a:gd name="T34" fmla="*/ 83 w 85"/>
                <a:gd name="T35" fmla="*/ 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5" h="68">
                  <a:moveTo>
                    <a:pt x="83" y="7"/>
                  </a:moveTo>
                  <a:lnTo>
                    <a:pt x="83" y="7"/>
                  </a:lnTo>
                  <a:lnTo>
                    <a:pt x="85" y="16"/>
                  </a:lnTo>
                  <a:lnTo>
                    <a:pt x="83" y="38"/>
                  </a:lnTo>
                  <a:lnTo>
                    <a:pt x="57" y="49"/>
                  </a:lnTo>
                  <a:lnTo>
                    <a:pt x="64" y="59"/>
                  </a:lnTo>
                  <a:lnTo>
                    <a:pt x="47" y="61"/>
                  </a:lnTo>
                  <a:lnTo>
                    <a:pt x="33" y="68"/>
                  </a:lnTo>
                  <a:lnTo>
                    <a:pt x="19" y="66"/>
                  </a:lnTo>
                  <a:lnTo>
                    <a:pt x="14" y="56"/>
                  </a:lnTo>
                  <a:lnTo>
                    <a:pt x="5" y="40"/>
                  </a:lnTo>
                  <a:lnTo>
                    <a:pt x="0" y="19"/>
                  </a:lnTo>
                  <a:lnTo>
                    <a:pt x="12" y="4"/>
                  </a:lnTo>
                  <a:lnTo>
                    <a:pt x="33" y="2"/>
                  </a:lnTo>
                  <a:lnTo>
                    <a:pt x="47" y="4"/>
                  </a:lnTo>
                  <a:lnTo>
                    <a:pt x="62" y="11"/>
                  </a:lnTo>
                  <a:lnTo>
                    <a:pt x="69" y="0"/>
                  </a:lnTo>
                  <a:lnTo>
                    <a:pt x="83" y="7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7" name="Freeform 174">
              <a:extLst>
                <a:ext uri="{FF2B5EF4-FFF2-40B4-BE49-F238E27FC236}">
                  <a16:creationId xmlns:a16="http://schemas.microsoft.com/office/drawing/2014/main" id="{9DA5AE65-9925-B76A-EE91-E9304FE047B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8726" y="2651933"/>
              <a:ext cx="89554" cy="137647"/>
            </a:xfrm>
            <a:custGeom>
              <a:avLst/>
              <a:gdLst>
                <a:gd name="T0" fmla="*/ 35 w 54"/>
                <a:gd name="T1" fmla="*/ 0 h 83"/>
                <a:gd name="T2" fmla="*/ 35 w 54"/>
                <a:gd name="T3" fmla="*/ 0 h 83"/>
                <a:gd name="T4" fmla="*/ 49 w 54"/>
                <a:gd name="T5" fmla="*/ 24 h 83"/>
                <a:gd name="T6" fmla="*/ 54 w 54"/>
                <a:gd name="T7" fmla="*/ 38 h 83"/>
                <a:gd name="T8" fmla="*/ 54 w 54"/>
                <a:gd name="T9" fmla="*/ 59 h 83"/>
                <a:gd name="T10" fmla="*/ 47 w 54"/>
                <a:gd name="T11" fmla="*/ 71 h 83"/>
                <a:gd name="T12" fmla="*/ 33 w 54"/>
                <a:gd name="T13" fmla="*/ 73 h 83"/>
                <a:gd name="T14" fmla="*/ 19 w 54"/>
                <a:gd name="T15" fmla="*/ 83 h 83"/>
                <a:gd name="T16" fmla="*/ 4 w 54"/>
                <a:gd name="T17" fmla="*/ 83 h 83"/>
                <a:gd name="T18" fmla="*/ 2 w 54"/>
                <a:gd name="T19" fmla="*/ 73 h 83"/>
                <a:gd name="T20" fmla="*/ 7 w 54"/>
                <a:gd name="T21" fmla="*/ 59 h 83"/>
                <a:gd name="T22" fmla="*/ 0 w 54"/>
                <a:gd name="T23" fmla="*/ 38 h 83"/>
                <a:gd name="T24" fmla="*/ 9 w 54"/>
                <a:gd name="T25" fmla="*/ 36 h 83"/>
                <a:gd name="T26" fmla="*/ 0 w 54"/>
                <a:gd name="T27" fmla="*/ 17 h 83"/>
                <a:gd name="T28" fmla="*/ 0 w 54"/>
                <a:gd name="T29" fmla="*/ 17 h 83"/>
                <a:gd name="T30" fmla="*/ 9 w 54"/>
                <a:gd name="T31" fmla="*/ 17 h 83"/>
                <a:gd name="T32" fmla="*/ 14 w 54"/>
                <a:gd name="T33" fmla="*/ 7 h 83"/>
                <a:gd name="T34" fmla="*/ 26 w 54"/>
                <a:gd name="T35" fmla="*/ 7 h 83"/>
                <a:gd name="T36" fmla="*/ 33 w 54"/>
                <a:gd name="T37" fmla="*/ 5 h 83"/>
                <a:gd name="T38" fmla="*/ 35 w 54"/>
                <a:gd name="T3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83">
                  <a:moveTo>
                    <a:pt x="35" y="0"/>
                  </a:moveTo>
                  <a:lnTo>
                    <a:pt x="35" y="0"/>
                  </a:lnTo>
                  <a:lnTo>
                    <a:pt x="49" y="24"/>
                  </a:lnTo>
                  <a:lnTo>
                    <a:pt x="54" y="38"/>
                  </a:lnTo>
                  <a:lnTo>
                    <a:pt x="54" y="59"/>
                  </a:lnTo>
                  <a:lnTo>
                    <a:pt x="47" y="71"/>
                  </a:lnTo>
                  <a:lnTo>
                    <a:pt x="33" y="73"/>
                  </a:lnTo>
                  <a:lnTo>
                    <a:pt x="19" y="83"/>
                  </a:lnTo>
                  <a:lnTo>
                    <a:pt x="4" y="83"/>
                  </a:lnTo>
                  <a:lnTo>
                    <a:pt x="2" y="73"/>
                  </a:lnTo>
                  <a:lnTo>
                    <a:pt x="7" y="59"/>
                  </a:lnTo>
                  <a:lnTo>
                    <a:pt x="0" y="38"/>
                  </a:lnTo>
                  <a:lnTo>
                    <a:pt x="9" y="36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9" y="17"/>
                  </a:lnTo>
                  <a:lnTo>
                    <a:pt x="14" y="7"/>
                  </a:lnTo>
                  <a:lnTo>
                    <a:pt x="26" y="7"/>
                  </a:lnTo>
                  <a:lnTo>
                    <a:pt x="33" y="5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8" name="Freeform 176">
              <a:extLst>
                <a:ext uri="{FF2B5EF4-FFF2-40B4-BE49-F238E27FC236}">
                  <a16:creationId xmlns:a16="http://schemas.microsoft.com/office/drawing/2014/main" id="{A83F0EBA-2EF4-3289-C5C1-65B5954CED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1342" y="2498176"/>
              <a:ext cx="43118" cy="49752"/>
            </a:xfrm>
            <a:custGeom>
              <a:avLst/>
              <a:gdLst>
                <a:gd name="T0" fmla="*/ 22 w 26"/>
                <a:gd name="T1" fmla="*/ 9 h 30"/>
                <a:gd name="T2" fmla="*/ 22 w 26"/>
                <a:gd name="T3" fmla="*/ 9 h 30"/>
                <a:gd name="T4" fmla="*/ 24 w 26"/>
                <a:gd name="T5" fmla="*/ 12 h 30"/>
                <a:gd name="T6" fmla="*/ 26 w 26"/>
                <a:gd name="T7" fmla="*/ 12 h 30"/>
                <a:gd name="T8" fmla="*/ 26 w 26"/>
                <a:gd name="T9" fmla="*/ 16 h 30"/>
                <a:gd name="T10" fmla="*/ 24 w 26"/>
                <a:gd name="T11" fmla="*/ 21 h 30"/>
                <a:gd name="T12" fmla="*/ 24 w 26"/>
                <a:gd name="T13" fmla="*/ 21 h 30"/>
                <a:gd name="T14" fmla="*/ 22 w 26"/>
                <a:gd name="T15" fmla="*/ 21 h 30"/>
                <a:gd name="T16" fmla="*/ 12 w 26"/>
                <a:gd name="T17" fmla="*/ 26 h 30"/>
                <a:gd name="T18" fmla="*/ 10 w 26"/>
                <a:gd name="T19" fmla="*/ 30 h 30"/>
                <a:gd name="T20" fmla="*/ 8 w 26"/>
                <a:gd name="T21" fmla="*/ 30 h 30"/>
                <a:gd name="T22" fmla="*/ 8 w 26"/>
                <a:gd name="T23" fmla="*/ 21 h 30"/>
                <a:gd name="T24" fmla="*/ 3 w 26"/>
                <a:gd name="T25" fmla="*/ 21 h 30"/>
                <a:gd name="T26" fmla="*/ 0 w 26"/>
                <a:gd name="T27" fmla="*/ 14 h 30"/>
                <a:gd name="T28" fmla="*/ 3 w 26"/>
                <a:gd name="T29" fmla="*/ 9 h 30"/>
                <a:gd name="T30" fmla="*/ 8 w 26"/>
                <a:gd name="T31" fmla="*/ 7 h 30"/>
                <a:gd name="T32" fmla="*/ 10 w 26"/>
                <a:gd name="T33" fmla="*/ 0 h 30"/>
                <a:gd name="T34" fmla="*/ 12 w 26"/>
                <a:gd name="T35" fmla="*/ 0 h 30"/>
                <a:gd name="T36" fmla="*/ 15 w 26"/>
                <a:gd name="T37" fmla="*/ 2 h 30"/>
                <a:gd name="T38" fmla="*/ 17 w 26"/>
                <a:gd name="T39" fmla="*/ 4 h 30"/>
                <a:gd name="T40" fmla="*/ 19 w 26"/>
                <a:gd name="T41" fmla="*/ 7 h 30"/>
                <a:gd name="T42" fmla="*/ 22 w 26"/>
                <a:gd name="T43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6" h="30">
                  <a:moveTo>
                    <a:pt x="22" y="9"/>
                  </a:moveTo>
                  <a:lnTo>
                    <a:pt x="22" y="9"/>
                  </a:lnTo>
                  <a:lnTo>
                    <a:pt x="24" y="12"/>
                  </a:lnTo>
                  <a:lnTo>
                    <a:pt x="26" y="12"/>
                  </a:lnTo>
                  <a:lnTo>
                    <a:pt x="26" y="16"/>
                  </a:lnTo>
                  <a:lnTo>
                    <a:pt x="24" y="21"/>
                  </a:lnTo>
                  <a:lnTo>
                    <a:pt x="24" y="21"/>
                  </a:lnTo>
                  <a:lnTo>
                    <a:pt x="22" y="21"/>
                  </a:lnTo>
                  <a:lnTo>
                    <a:pt x="12" y="26"/>
                  </a:lnTo>
                  <a:lnTo>
                    <a:pt x="10" y="30"/>
                  </a:lnTo>
                  <a:lnTo>
                    <a:pt x="8" y="30"/>
                  </a:lnTo>
                  <a:lnTo>
                    <a:pt x="8" y="21"/>
                  </a:lnTo>
                  <a:lnTo>
                    <a:pt x="3" y="21"/>
                  </a:lnTo>
                  <a:lnTo>
                    <a:pt x="0" y="14"/>
                  </a:lnTo>
                  <a:lnTo>
                    <a:pt x="3" y="9"/>
                  </a:lnTo>
                  <a:lnTo>
                    <a:pt x="8" y="7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5" y="2"/>
                  </a:lnTo>
                  <a:lnTo>
                    <a:pt x="17" y="4"/>
                  </a:lnTo>
                  <a:lnTo>
                    <a:pt x="19" y="7"/>
                  </a:lnTo>
                  <a:lnTo>
                    <a:pt x="22" y="9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9" name="Freeform 178">
              <a:extLst>
                <a:ext uri="{FF2B5EF4-FFF2-40B4-BE49-F238E27FC236}">
                  <a16:creationId xmlns:a16="http://schemas.microsoft.com/office/drawing/2014/main" id="{2D12C40C-AB66-53C1-812D-9FED0250BE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2793" y="2937652"/>
              <a:ext cx="49752" cy="46435"/>
            </a:xfrm>
            <a:custGeom>
              <a:avLst/>
              <a:gdLst>
                <a:gd name="T0" fmla="*/ 30 w 30"/>
                <a:gd name="T1" fmla="*/ 28 h 28"/>
                <a:gd name="T2" fmla="*/ 30 w 30"/>
                <a:gd name="T3" fmla="*/ 28 h 28"/>
                <a:gd name="T4" fmla="*/ 19 w 30"/>
                <a:gd name="T5" fmla="*/ 28 h 28"/>
                <a:gd name="T6" fmla="*/ 14 w 30"/>
                <a:gd name="T7" fmla="*/ 21 h 28"/>
                <a:gd name="T8" fmla="*/ 0 w 30"/>
                <a:gd name="T9" fmla="*/ 19 h 28"/>
                <a:gd name="T10" fmla="*/ 11 w 30"/>
                <a:gd name="T11" fmla="*/ 0 h 28"/>
                <a:gd name="T12" fmla="*/ 23 w 30"/>
                <a:gd name="T13" fmla="*/ 2 h 28"/>
                <a:gd name="T14" fmla="*/ 26 w 30"/>
                <a:gd name="T15" fmla="*/ 9 h 28"/>
                <a:gd name="T16" fmla="*/ 26 w 30"/>
                <a:gd name="T17" fmla="*/ 14 h 28"/>
                <a:gd name="T18" fmla="*/ 30 w 30"/>
                <a:gd name="T1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28">
                  <a:moveTo>
                    <a:pt x="30" y="28"/>
                  </a:moveTo>
                  <a:lnTo>
                    <a:pt x="30" y="28"/>
                  </a:lnTo>
                  <a:lnTo>
                    <a:pt x="19" y="28"/>
                  </a:lnTo>
                  <a:lnTo>
                    <a:pt x="14" y="21"/>
                  </a:lnTo>
                  <a:lnTo>
                    <a:pt x="0" y="19"/>
                  </a:lnTo>
                  <a:lnTo>
                    <a:pt x="11" y="0"/>
                  </a:lnTo>
                  <a:lnTo>
                    <a:pt x="23" y="2"/>
                  </a:lnTo>
                  <a:lnTo>
                    <a:pt x="26" y="9"/>
                  </a:lnTo>
                  <a:lnTo>
                    <a:pt x="26" y="14"/>
                  </a:lnTo>
                  <a:lnTo>
                    <a:pt x="30" y="28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0" name="Freeform 184">
              <a:extLst>
                <a:ext uri="{FF2B5EF4-FFF2-40B4-BE49-F238E27FC236}">
                  <a16:creationId xmlns:a16="http://schemas.microsoft.com/office/drawing/2014/main" id="{821F7700-99DF-D87E-0BAD-151A8A5954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5561" y="3549598"/>
              <a:ext cx="104480" cy="114430"/>
            </a:xfrm>
            <a:custGeom>
              <a:avLst/>
              <a:gdLst>
                <a:gd name="T0" fmla="*/ 37 w 63"/>
                <a:gd name="T1" fmla="*/ 19 h 69"/>
                <a:gd name="T2" fmla="*/ 37 w 63"/>
                <a:gd name="T3" fmla="*/ 19 h 69"/>
                <a:gd name="T4" fmla="*/ 42 w 63"/>
                <a:gd name="T5" fmla="*/ 19 h 69"/>
                <a:gd name="T6" fmla="*/ 45 w 63"/>
                <a:gd name="T7" fmla="*/ 14 h 69"/>
                <a:gd name="T8" fmla="*/ 49 w 63"/>
                <a:gd name="T9" fmla="*/ 14 h 69"/>
                <a:gd name="T10" fmla="*/ 47 w 63"/>
                <a:gd name="T11" fmla="*/ 19 h 69"/>
                <a:gd name="T12" fmla="*/ 49 w 63"/>
                <a:gd name="T13" fmla="*/ 26 h 69"/>
                <a:gd name="T14" fmla="*/ 47 w 63"/>
                <a:gd name="T15" fmla="*/ 33 h 69"/>
                <a:gd name="T16" fmla="*/ 52 w 63"/>
                <a:gd name="T17" fmla="*/ 38 h 69"/>
                <a:gd name="T18" fmla="*/ 56 w 63"/>
                <a:gd name="T19" fmla="*/ 38 h 69"/>
                <a:gd name="T20" fmla="*/ 63 w 63"/>
                <a:gd name="T21" fmla="*/ 45 h 69"/>
                <a:gd name="T22" fmla="*/ 63 w 63"/>
                <a:gd name="T23" fmla="*/ 52 h 69"/>
                <a:gd name="T24" fmla="*/ 61 w 63"/>
                <a:gd name="T25" fmla="*/ 54 h 69"/>
                <a:gd name="T26" fmla="*/ 61 w 63"/>
                <a:gd name="T27" fmla="*/ 66 h 69"/>
                <a:gd name="T28" fmla="*/ 56 w 63"/>
                <a:gd name="T29" fmla="*/ 69 h 69"/>
                <a:gd name="T30" fmla="*/ 40 w 63"/>
                <a:gd name="T31" fmla="*/ 62 h 69"/>
                <a:gd name="T32" fmla="*/ 26 w 63"/>
                <a:gd name="T33" fmla="*/ 47 h 69"/>
                <a:gd name="T34" fmla="*/ 11 w 63"/>
                <a:gd name="T35" fmla="*/ 38 h 69"/>
                <a:gd name="T36" fmla="*/ 0 w 63"/>
                <a:gd name="T37" fmla="*/ 28 h 69"/>
                <a:gd name="T38" fmla="*/ 4 w 63"/>
                <a:gd name="T39" fmla="*/ 24 h 69"/>
                <a:gd name="T40" fmla="*/ 4 w 63"/>
                <a:gd name="T41" fmla="*/ 19 h 69"/>
                <a:gd name="T42" fmla="*/ 11 w 63"/>
                <a:gd name="T43" fmla="*/ 10 h 69"/>
                <a:gd name="T44" fmla="*/ 21 w 63"/>
                <a:gd name="T45" fmla="*/ 2 h 69"/>
                <a:gd name="T46" fmla="*/ 23 w 63"/>
                <a:gd name="T47" fmla="*/ 2 h 69"/>
                <a:gd name="T48" fmla="*/ 28 w 63"/>
                <a:gd name="T49" fmla="*/ 0 h 69"/>
                <a:gd name="T50" fmla="*/ 35 w 63"/>
                <a:gd name="T51" fmla="*/ 10 h 69"/>
                <a:gd name="T52" fmla="*/ 33 w 63"/>
                <a:gd name="T53" fmla="*/ 17 h 69"/>
                <a:gd name="T54" fmla="*/ 37 w 63"/>
                <a:gd name="T55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3" h="69">
                  <a:moveTo>
                    <a:pt x="37" y="19"/>
                  </a:moveTo>
                  <a:lnTo>
                    <a:pt x="37" y="19"/>
                  </a:lnTo>
                  <a:lnTo>
                    <a:pt x="42" y="19"/>
                  </a:lnTo>
                  <a:lnTo>
                    <a:pt x="45" y="14"/>
                  </a:lnTo>
                  <a:lnTo>
                    <a:pt x="49" y="14"/>
                  </a:lnTo>
                  <a:lnTo>
                    <a:pt x="47" y="19"/>
                  </a:lnTo>
                  <a:lnTo>
                    <a:pt x="49" y="26"/>
                  </a:lnTo>
                  <a:lnTo>
                    <a:pt x="47" y="33"/>
                  </a:lnTo>
                  <a:lnTo>
                    <a:pt x="52" y="38"/>
                  </a:lnTo>
                  <a:lnTo>
                    <a:pt x="56" y="38"/>
                  </a:lnTo>
                  <a:lnTo>
                    <a:pt x="63" y="45"/>
                  </a:lnTo>
                  <a:lnTo>
                    <a:pt x="63" y="52"/>
                  </a:lnTo>
                  <a:lnTo>
                    <a:pt x="61" y="54"/>
                  </a:lnTo>
                  <a:lnTo>
                    <a:pt x="61" y="66"/>
                  </a:lnTo>
                  <a:lnTo>
                    <a:pt x="56" y="69"/>
                  </a:lnTo>
                  <a:lnTo>
                    <a:pt x="40" y="62"/>
                  </a:lnTo>
                  <a:lnTo>
                    <a:pt x="26" y="47"/>
                  </a:lnTo>
                  <a:lnTo>
                    <a:pt x="11" y="38"/>
                  </a:lnTo>
                  <a:lnTo>
                    <a:pt x="0" y="28"/>
                  </a:lnTo>
                  <a:lnTo>
                    <a:pt x="4" y="24"/>
                  </a:lnTo>
                  <a:lnTo>
                    <a:pt x="4" y="19"/>
                  </a:lnTo>
                  <a:lnTo>
                    <a:pt x="11" y="10"/>
                  </a:lnTo>
                  <a:lnTo>
                    <a:pt x="21" y="2"/>
                  </a:lnTo>
                  <a:lnTo>
                    <a:pt x="23" y="2"/>
                  </a:lnTo>
                  <a:lnTo>
                    <a:pt x="28" y="0"/>
                  </a:lnTo>
                  <a:lnTo>
                    <a:pt x="35" y="10"/>
                  </a:lnTo>
                  <a:lnTo>
                    <a:pt x="33" y="17"/>
                  </a:lnTo>
                  <a:lnTo>
                    <a:pt x="37" y="19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1" name="Freeform 186">
              <a:extLst>
                <a:ext uri="{FF2B5EF4-FFF2-40B4-BE49-F238E27FC236}">
                  <a16:creationId xmlns:a16="http://schemas.microsoft.com/office/drawing/2014/main" id="{448286E4-22F1-F97F-329C-720CE2DB1E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1124" y="2843122"/>
              <a:ext cx="424549" cy="404649"/>
            </a:xfrm>
            <a:custGeom>
              <a:avLst/>
              <a:gdLst>
                <a:gd name="T0" fmla="*/ 36 w 256"/>
                <a:gd name="T1" fmla="*/ 0 h 244"/>
                <a:gd name="T2" fmla="*/ 36 w 256"/>
                <a:gd name="T3" fmla="*/ 0 h 244"/>
                <a:gd name="T4" fmla="*/ 55 w 256"/>
                <a:gd name="T5" fmla="*/ 5 h 244"/>
                <a:gd name="T6" fmla="*/ 62 w 256"/>
                <a:gd name="T7" fmla="*/ 2 h 244"/>
                <a:gd name="T8" fmla="*/ 74 w 256"/>
                <a:gd name="T9" fmla="*/ 7 h 244"/>
                <a:gd name="T10" fmla="*/ 97 w 256"/>
                <a:gd name="T11" fmla="*/ 17 h 244"/>
                <a:gd name="T12" fmla="*/ 105 w 256"/>
                <a:gd name="T13" fmla="*/ 33 h 244"/>
                <a:gd name="T14" fmla="*/ 119 w 256"/>
                <a:gd name="T15" fmla="*/ 36 h 244"/>
                <a:gd name="T16" fmla="*/ 142 w 256"/>
                <a:gd name="T17" fmla="*/ 43 h 244"/>
                <a:gd name="T18" fmla="*/ 159 w 256"/>
                <a:gd name="T19" fmla="*/ 52 h 244"/>
                <a:gd name="T20" fmla="*/ 166 w 256"/>
                <a:gd name="T21" fmla="*/ 47 h 244"/>
                <a:gd name="T22" fmla="*/ 173 w 256"/>
                <a:gd name="T23" fmla="*/ 40 h 244"/>
                <a:gd name="T24" fmla="*/ 171 w 256"/>
                <a:gd name="T25" fmla="*/ 26 h 244"/>
                <a:gd name="T26" fmla="*/ 175 w 256"/>
                <a:gd name="T27" fmla="*/ 17 h 244"/>
                <a:gd name="T28" fmla="*/ 187 w 256"/>
                <a:gd name="T29" fmla="*/ 7 h 244"/>
                <a:gd name="T30" fmla="*/ 199 w 256"/>
                <a:gd name="T31" fmla="*/ 5 h 244"/>
                <a:gd name="T32" fmla="*/ 220 w 256"/>
                <a:gd name="T33" fmla="*/ 7 h 244"/>
                <a:gd name="T34" fmla="*/ 225 w 256"/>
                <a:gd name="T35" fmla="*/ 17 h 244"/>
                <a:gd name="T36" fmla="*/ 232 w 256"/>
                <a:gd name="T37" fmla="*/ 17 h 244"/>
                <a:gd name="T38" fmla="*/ 237 w 256"/>
                <a:gd name="T39" fmla="*/ 21 h 244"/>
                <a:gd name="T40" fmla="*/ 254 w 256"/>
                <a:gd name="T41" fmla="*/ 21 h 244"/>
                <a:gd name="T42" fmla="*/ 256 w 256"/>
                <a:gd name="T43" fmla="*/ 28 h 244"/>
                <a:gd name="T44" fmla="*/ 251 w 256"/>
                <a:gd name="T45" fmla="*/ 38 h 244"/>
                <a:gd name="T46" fmla="*/ 254 w 256"/>
                <a:gd name="T47" fmla="*/ 45 h 244"/>
                <a:gd name="T48" fmla="*/ 251 w 256"/>
                <a:gd name="T49" fmla="*/ 57 h 244"/>
                <a:gd name="T50" fmla="*/ 254 w 256"/>
                <a:gd name="T51" fmla="*/ 71 h 244"/>
                <a:gd name="T52" fmla="*/ 254 w 256"/>
                <a:gd name="T53" fmla="*/ 137 h 244"/>
                <a:gd name="T54" fmla="*/ 254 w 256"/>
                <a:gd name="T55" fmla="*/ 201 h 244"/>
                <a:gd name="T56" fmla="*/ 254 w 256"/>
                <a:gd name="T57" fmla="*/ 234 h 244"/>
                <a:gd name="T58" fmla="*/ 237 w 256"/>
                <a:gd name="T59" fmla="*/ 234 h 244"/>
                <a:gd name="T60" fmla="*/ 237 w 256"/>
                <a:gd name="T61" fmla="*/ 244 h 244"/>
                <a:gd name="T62" fmla="*/ 171 w 256"/>
                <a:gd name="T63" fmla="*/ 211 h 244"/>
                <a:gd name="T64" fmla="*/ 107 w 256"/>
                <a:gd name="T65" fmla="*/ 178 h 244"/>
                <a:gd name="T66" fmla="*/ 90 w 256"/>
                <a:gd name="T67" fmla="*/ 187 h 244"/>
                <a:gd name="T68" fmla="*/ 78 w 256"/>
                <a:gd name="T69" fmla="*/ 192 h 244"/>
                <a:gd name="T70" fmla="*/ 69 w 256"/>
                <a:gd name="T71" fmla="*/ 185 h 244"/>
                <a:gd name="T72" fmla="*/ 43 w 256"/>
                <a:gd name="T73" fmla="*/ 175 h 244"/>
                <a:gd name="T74" fmla="*/ 36 w 256"/>
                <a:gd name="T75" fmla="*/ 166 h 244"/>
                <a:gd name="T76" fmla="*/ 24 w 256"/>
                <a:gd name="T77" fmla="*/ 156 h 244"/>
                <a:gd name="T78" fmla="*/ 17 w 256"/>
                <a:gd name="T79" fmla="*/ 159 h 244"/>
                <a:gd name="T80" fmla="*/ 10 w 256"/>
                <a:gd name="T81" fmla="*/ 149 h 244"/>
                <a:gd name="T82" fmla="*/ 10 w 256"/>
                <a:gd name="T83" fmla="*/ 142 h 244"/>
                <a:gd name="T84" fmla="*/ 0 w 256"/>
                <a:gd name="T85" fmla="*/ 128 h 244"/>
                <a:gd name="T86" fmla="*/ 8 w 256"/>
                <a:gd name="T87" fmla="*/ 123 h 244"/>
                <a:gd name="T88" fmla="*/ 5 w 256"/>
                <a:gd name="T89" fmla="*/ 109 h 244"/>
                <a:gd name="T90" fmla="*/ 8 w 256"/>
                <a:gd name="T91" fmla="*/ 99 h 244"/>
                <a:gd name="T92" fmla="*/ 8 w 256"/>
                <a:gd name="T93" fmla="*/ 92 h 244"/>
                <a:gd name="T94" fmla="*/ 10 w 256"/>
                <a:gd name="T95" fmla="*/ 78 h 244"/>
                <a:gd name="T96" fmla="*/ 10 w 256"/>
                <a:gd name="T97" fmla="*/ 69 h 244"/>
                <a:gd name="T98" fmla="*/ 3 w 256"/>
                <a:gd name="T99" fmla="*/ 52 h 244"/>
                <a:gd name="T100" fmla="*/ 10 w 256"/>
                <a:gd name="T101" fmla="*/ 47 h 244"/>
                <a:gd name="T102" fmla="*/ 12 w 256"/>
                <a:gd name="T103" fmla="*/ 40 h 244"/>
                <a:gd name="T104" fmla="*/ 10 w 256"/>
                <a:gd name="T105" fmla="*/ 33 h 244"/>
                <a:gd name="T106" fmla="*/ 22 w 256"/>
                <a:gd name="T107" fmla="*/ 24 h 244"/>
                <a:gd name="T108" fmla="*/ 26 w 256"/>
                <a:gd name="T109" fmla="*/ 19 h 244"/>
                <a:gd name="T110" fmla="*/ 36 w 256"/>
                <a:gd name="T111" fmla="*/ 14 h 244"/>
                <a:gd name="T112" fmla="*/ 36 w 256"/>
                <a:gd name="T113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56" h="244">
                  <a:moveTo>
                    <a:pt x="36" y="0"/>
                  </a:moveTo>
                  <a:lnTo>
                    <a:pt x="36" y="0"/>
                  </a:lnTo>
                  <a:lnTo>
                    <a:pt x="55" y="5"/>
                  </a:lnTo>
                  <a:lnTo>
                    <a:pt x="62" y="2"/>
                  </a:lnTo>
                  <a:lnTo>
                    <a:pt x="74" y="7"/>
                  </a:lnTo>
                  <a:lnTo>
                    <a:pt x="97" y="17"/>
                  </a:lnTo>
                  <a:lnTo>
                    <a:pt x="105" y="33"/>
                  </a:lnTo>
                  <a:lnTo>
                    <a:pt x="119" y="36"/>
                  </a:lnTo>
                  <a:lnTo>
                    <a:pt x="142" y="43"/>
                  </a:lnTo>
                  <a:lnTo>
                    <a:pt x="159" y="52"/>
                  </a:lnTo>
                  <a:lnTo>
                    <a:pt x="166" y="47"/>
                  </a:lnTo>
                  <a:lnTo>
                    <a:pt x="173" y="40"/>
                  </a:lnTo>
                  <a:lnTo>
                    <a:pt x="171" y="26"/>
                  </a:lnTo>
                  <a:lnTo>
                    <a:pt x="175" y="17"/>
                  </a:lnTo>
                  <a:lnTo>
                    <a:pt x="187" y="7"/>
                  </a:lnTo>
                  <a:lnTo>
                    <a:pt x="199" y="5"/>
                  </a:lnTo>
                  <a:lnTo>
                    <a:pt x="220" y="7"/>
                  </a:lnTo>
                  <a:lnTo>
                    <a:pt x="225" y="17"/>
                  </a:lnTo>
                  <a:lnTo>
                    <a:pt x="232" y="17"/>
                  </a:lnTo>
                  <a:lnTo>
                    <a:pt x="237" y="21"/>
                  </a:lnTo>
                  <a:lnTo>
                    <a:pt x="254" y="21"/>
                  </a:lnTo>
                  <a:lnTo>
                    <a:pt x="256" y="28"/>
                  </a:lnTo>
                  <a:lnTo>
                    <a:pt x="251" y="38"/>
                  </a:lnTo>
                  <a:lnTo>
                    <a:pt x="254" y="45"/>
                  </a:lnTo>
                  <a:lnTo>
                    <a:pt x="251" y="57"/>
                  </a:lnTo>
                  <a:lnTo>
                    <a:pt x="254" y="71"/>
                  </a:lnTo>
                  <a:lnTo>
                    <a:pt x="254" y="137"/>
                  </a:lnTo>
                  <a:lnTo>
                    <a:pt x="254" y="201"/>
                  </a:lnTo>
                  <a:lnTo>
                    <a:pt x="254" y="234"/>
                  </a:lnTo>
                  <a:lnTo>
                    <a:pt x="237" y="234"/>
                  </a:lnTo>
                  <a:lnTo>
                    <a:pt x="237" y="244"/>
                  </a:lnTo>
                  <a:lnTo>
                    <a:pt x="171" y="211"/>
                  </a:lnTo>
                  <a:lnTo>
                    <a:pt x="107" y="178"/>
                  </a:lnTo>
                  <a:lnTo>
                    <a:pt x="90" y="187"/>
                  </a:lnTo>
                  <a:lnTo>
                    <a:pt x="78" y="192"/>
                  </a:lnTo>
                  <a:lnTo>
                    <a:pt x="69" y="185"/>
                  </a:lnTo>
                  <a:lnTo>
                    <a:pt x="43" y="175"/>
                  </a:lnTo>
                  <a:lnTo>
                    <a:pt x="36" y="166"/>
                  </a:lnTo>
                  <a:lnTo>
                    <a:pt x="24" y="156"/>
                  </a:lnTo>
                  <a:lnTo>
                    <a:pt x="17" y="159"/>
                  </a:lnTo>
                  <a:lnTo>
                    <a:pt x="10" y="149"/>
                  </a:lnTo>
                  <a:lnTo>
                    <a:pt x="10" y="142"/>
                  </a:lnTo>
                  <a:lnTo>
                    <a:pt x="0" y="128"/>
                  </a:lnTo>
                  <a:lnTo>
                    <a:pt x="8" y="123"/>
                  </a:lnTo>
                  <a:lnTo>
                    <a:pt x="5" y="109"/>
                  </a:lnTo>
                  <a:lnTo>
                    <a:pt x="8" y="99"/>
                  </a:lnTo>
                  <a:lnTo>
                    <a:pt x="8" y="92"/>
                  </a:lnTo>
                  <a:lnTo>
                    <a:pt x="10" y="78"/>
                  </a:lnTo>
                  <a:lnTo>
                    <a:pt x="10" y="69"/>
                  </a:lnTo>
                  <a:lnTo>
                    <a:pt x="3" y="52"/>
                  </a:lnTo>
                  <a:lnTo>
                    <a:pt x="10" y="47"/>
                  </a:lnTo>
                  <a:lnTo>
                    <a:pt x="12" y="40"/>
                  </a:lnTo>
                  <a:lnTo>
                    <a:pt x="10" y="33"/>
                  </a:lnTo>
                  <a:lnTo>
                    <a:pt x="22" y="24"/>
                  </a:lnTo>
                  <a:lnTo>
                    <a:pt x="26" y="19"/>
                  </a:lnTo>
                  <a:lnTo>
                    <a:pt x="36" y="14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2" name="Freeform 188">
              <a:extLst>
                <a:ext uri="{FF2B5EF4-FFF2-40B4-BE49-F238E27FC236}">
                  <a16:creationId xmlns:a16="http://schemas.microsoft.com/office/drawing/2014/main" id="{4D3367DA-FC6E-2EE7-9E17-A1B3BE35B1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3351" y="3514773"/>
              <a:ext cx="54728" cy="106138"/>
            </a:xfrm>
            <a:custGeom>
              <a:avLst/>
              <a:gdLst>
                <a:gd name="T0" fmla="*/ 23 w 33"/>
                <a:gd name="T1" fmla="*/ 59 h 64"/>
                <a:gd name="T2" fmla="*/ 23 w 33"/>
                <a:gd name="T3" fmla="*/ 59 h 64"/>
                <a:gd name="T4" fmla="*/ 9 w 33"/>
                <a:gd name="T5" fmla="*/ 64 h 64"/>
                <a:gd name="T6" fmla="*/ 2 w 33"/>
                <a:gd name="T7" fmla="*/ 49 h 64"/>
                <a:gd name="T8" fmla="*/ 0 w 33"/>
                <a:gd name="T9" fmla="*/ 26 h 64"/>
                <a:gd name="T10" fmla="*/ 7 w 33"/>
                <a:gd name="T11" fmla="*/ 0 h 64"/>
                <a:gd name="T12" fmla="*/ 18 w 33"/>
                <a:gd name="T13" fmla="*/ 9 h 64"/>
                <a:gd name="T14" fmla="*/ 26 w 33"/>
                <a:gd name="T15" fmla="*/ 21 h 64"/>
                <a:gd name="T16" fmla="*/ 33 w 33"/>
                <a:gd name="T17" fmla="*/ 38 h 64"/>
                <a:gd name="T18" fmla="*/ 30 w 33"/>
                <a:gd name="T19" fmla="*/ 54 h 64"/>
                <a:gd name="T20" fmla="*/ 23 w 33"/>
                <a:gd name="T21" fmla="*/ 5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" h="64">
                  <a:moveTo>
                    <a:pt x="23" y="59"/>
                  </a:moveTo>
                  <a:lnTo>
                    <a:pt x="23" y="59"/>
                  </a:lnTo>
                  <a:lnTo>
                    <a:pt x="9" y="64"/>
                  </a:lnTo>
                  <a:lnTo>
                    <a:pt x="2" y="49"/>
                  </a:lnTo>
                  <a:lnTo>
                    <a:pt x="0" y="26"/>
                  </a:lnTo>
                  <a:lnTo>
                    <a:pt x="7" y="0"/>
                  </a:lnTo>
                  <a:lnTo>
                    <a:pt x="18" y="9"/>
                  </a:lnTo>
                  <a:lnTo>
                    <a:pt x="26" y="21"/>
                  </a:lnTo>
                  <a:lnTo>
                    <a:pt x="33" y="38"/>
                  </a:lnTo>
                  <a:lnTo>
                    <a:pt x="30" y="54"/>
                  </a:lnTo>
                  <a:lnTo>
                    <a:pt x="23" y="59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3" name="Freeform 193">
              <a:extLst>
                <a:ext uri="{FF2B5EF4-FFF2-40B4-BE49-F238E27FC236}">
                  <a16:creationId xmlns:a16="http://schemas.microsoft.com/office/drawing/2014/main" id="{08917696-A570-86E1-AE42-6AAF77E584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3278" y="2231174"/>
              <a:ext cx="16584" cy="26534"/>
            </a:xfrm>
            <a:custGeom>
              <a:avLst/>
              <a:gdLst>
                <a:gd name="T0" fmla="*/ 10 w 10"/>
                <a:gd name="T1" fmla="*/ 16 h 16"/>
                <a:gd name="T2" fmla="*/ 10 w 10"/>
                <a:gd name="T3" fmla="*/ 16 h 16"/>
                <a:gd name="T4" fmla="*/ 5 w 10"/>
                <a:gd name="T5" fmla="*/ 16 h 16"/>
                <a:gd name="T6" fmla="*/ 0 w 10"/>
                <a:gd name="T7" fmla="*/ 14 h 16"/>
                <a:gd name="T8" fmla="*/ 3 w 10"/>
                <a:gd name="T9" fmla="*/ 0 h 16"/>
                <a:gd name="T10" fmla="*/ 7 w 10"/>
                <a:gd name="T11" fmla="*/ 0 h 16"/>
                <a:gd name="T12" fmla="*/ 10 w 10"/>
                <a:gd name="T13" fmla="*/ 4 h 16"/>
                <a:gd name="T14" fmla="*/ 10 w 10"/>
                <a:gd name="T15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6">
                  <a:moveTo>
                    <a:pt x="10" y="16"/>
                  </a:moveTo>
                  <a:lnTo>
                    <a:pt x="10" y="16"/>
                  </a:lnTo>
                  <a:lnTo>
                    <a:pt x="5" y="16"/>
                  </a:lnTo>
                  <a:lnTo>
                    <a:pt x="0" y="14"/>
                  </a:lnTo>
                  <a:lnTo>
                    <a:pt x="3" y="0"/>
                  </a:lnTo>
                  <a:lnTo>
                    <a:pt x="7" y="0"/>
                  </a:lnTo>
                  <a:lnTo>
                    <a:pt x="10" y="4"/>
                  </a:lnTo>
                  <a:lnTo>
                    <a:pt x="10" y="16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4" name="Freeform 195">
              <a:extLst>
                <a:ext uri="{FF2B5EF4-FFF2-40B4-BE49-F238E27FC236}">
                  <a16:creationId xmlns:a16="http://schemas.microsoft.com/office/drawing/2014/main" id="{3C5E02C6-8248-0B80-9BC7-10A22BF9FA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9536" y="1872961"/>
              <a:ext cx="192374" cy="114430"/>
            </a:xfrm>
            <a:custGeom>
              <a:avLst/>
              <a:gdLst>
                <a:gd name="T0" fmla="*/ 109 w 116"/>
                <a:gd name="T1" fmla="*/ 22 h 69"/>
                <a:gd name="T2" fmla="*/ 109 w 116"/>
                <a:gd name="T3" fmla="*/ 22 h 69"/>
                <a:gd name="T4" fmla="*/ 109 w 116"/>
                <a:gd name="T5" fmla="*/ 36 h 69"/>
                <a:gd name="T6" fmla="*/ 116 w 116"/>
                <a:gd name="T7" fmla="*/ 52 h 69"/>
                <a:gd name="T8" fmla="*/ 97 w 116"/>
                <a:gd name="T9" fmla="*/ 64 h 69"/>
                <a:gd name="T10" fmla="*/ 88 w 116"/>
                <a:gd name="T11" fmla="*/ 69 h 69"/>
                <a:gd name="T12" fmla="*/ 71 w 116"/>
                <a:gd name="T13" fmla="*/ 55 h 69"/>
                <a:gd name="T14" fmla="*/ 64 w 116"/>
                <a:gd name="T15" fmla="*/ 52 h 69"/>
                <a:gd name="T16" fmla="*/ 62 w 116"/>
                <a:gd name="T17" fmla="*/ 48 h 69"/>
                <a:gd name="T18" fmla="*/ 45 w 116"/>
                <a:gd name="T19" fmla="*/ 50 h 69"/>
                <a:gd name="T20" fmla="*/ 19 w 116"/>
                <a:gd name="T21" fmla="*/ 48 h 69"/>
                <a:gd name="T22" fmla="*/ 0 w 116"/>
                <a:gd name="T23" fmla="*/ 57 h 69"/>
                <a:gd name="T24" fmla="*/ 0 w 116"/>
                <a:gd name="T25" fmla="*/ 36 h 69"/>
                <a:gd name="T26" fmla="*/ 7 w 116"/>
                <a:gd name="T27" fmla="*/ 17 h 69"/>
                <a:gd name="T28" fmla="*/ 24 w 116"/>
                <a:gd name="T29" fmla="*/ 5 h 69"/>
                <a:gd name="T30" fmla="*/ 36 w 116"/>
                <a:gd name="T31" fmla="*/ 29 h 69"/>
                <a:gd name="T32" fmla="*/ 50 w 116"/>
                <a:gd name="T33" fmla="*/ 26 h 69"/>
                <a:gd name="T34" fmla="*/ 52 w 116"/>
                <a:gd name="T35" fmla="*/ 5 h 69"/>
                <a:gd name="T36" fmla="*/ 66 w 116"/>
                <a:gd name="T37" fmla="*/ 0 h 69"/>
                <a:gd name="T38" fmla="*/ 73 w 116"/>
                <a:gd name="T39" fmla="*/ 3 h 69"/>
                <a:gd name="T40" fmla="*/ 88 w 116"/>
                <a:gd name="T41" fmla="*/ 15 h 69"/>
                <a:gd name="T42" fmla="*/ 99 w 116"/>
                <a:gd name="T43" fmla="*/ 15 h 69"/>
                <a:gd name="T44" fmla="*/ 109 w 116"/>
                <a:gd name="T45" fmla="*/ 2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6" h="69">
                  <a:moveTo>
                    <a:pt x="109" y="22"/>
                  </a:moveTo>
                  <a:lnTo>
                    <a:pt x="109" y="22"/>
                  </a:lnTo>
                  <a:lnTo>
                    <a:pt x="109" y="36"/>
                  </a:lnTo>
                  <a:lnTo>
                    <a:pt x="116" y="52"/>
                  </a:lnTo>
                  <a:lnTo>
                    <a:pt x="97" y="64"/>
                  </a:lnTo>
                  <a:lnTo>
                    <a:pt x="88" y="69"/>
                  </a:lnTo>
                  <a:lnTo>
                    <a:pt x="71" y="55"/>
                  </a:lnTo>
                  <a:lnTo>
                    <a:pt x="64" y="52"/>
                  </a:lnTo>
                  <a:lnTo>
                    <a:pt x="62" y="48"/>
                  </a:lnTo>
                  <a:lnTo>
                    <a:pt x="45" y="50"/>
                  </a:lnTo>
                  <a:lnTo>
                    <a:pt x="19" y="48"/>
                  </a:lnTo>
                  <a:lnTo>
                    <a:pt x="0" y="57"/>
                  </a:lnTo>
                  <a:lnTo>
                    <a:pt x="0" y="36"/>
                  </a:lnTo>
                  <a:lnTo>
                    <a:pt x="7" y="17"/>
                  </a:lnTo>
                  <a:lnTo>
                    <a:pt x="24" y="5"/>
                  </a:lnTo>
                  <a:lnTo>
                    <a:pt x="36" y="29"/>
                  </a:lnTo>
                  <a:lnTo>
                    <a:pt x="50" y="26"/>
                  </a:lnTo>
                  <a:lnTo>
                    <a:pt x="52" y="5"/>
                  </a:lnTo>
                  <a:lnTo>
                    <a:pt x="66" y="0"/>
                  </a:lnTo>
                  <a:lnTo>
                    <a:pt x="73" y="3"/>
                  </a:lnTo>
                  <a:lnTo>
                    <a:pt x="88" y="15"/>
                  </a:lnTo>
                  <a:lnTo>
                    <a:pt x="99" y="15"/>
                  </a:lnTo>
                  <a:lnTo>
                    <a:pt x="109" y="22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5" name="Freeform 200">
              <a:extLst>
                <a:ext uri="{FF2B5EF4-FFF2-40B4-BE49-F238E27FC236}">
                  <a16:creationId xmlns:a16="http://schemas.microsoft.com/office/drawing/2014/main" id="{6F4DAD81-C5D9-4045-4ACB-006AB3D32F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9874" y="4100880"/>
              <a:ext cx="195691" cy="379773"/>
            </a:xfrm>
            <a:custGeom>
              <a:avLst/>
              <a:gdLst>
                <a:gd name="T0" fmla="*/ 111 w 118"/>
                <a:gd name="T1" fmla="*/ 23 h 229"/>
                <a:gd name="T2" fmla="*/ 111 w 118"/>
                <a:gd name="T3" fmla="*/ 23 h 229"/>
                <a:gd name="T4" fmla="*/ 114 w 118"/>
                <a:gd name="T5" fmla="*/ 45 h 229"/>
                <a:gd name="T6" fmla="*/ 118 w 118"/>
                <a:gd name="T7" fmla="*/ 52 h 229"/>
                <a:gd name="T8" fmla="*/ 116 w 118"/>
                <a:gd name="T9" fmla="*/ 59 h 229"/>
                <a:gd name="T10" fmla="*/ 114 w 118"/>
                <a:gd name="T11" fmla="*/ 66 h 229"/>
                <a:gd name="T12" fmla="*/ 109 w 118"/>
                <a:gd name="T13" fmla="*/ 54 h 229"/>
                <a:gd name="T14" fmla="*/ 104 w 118"/>
                <a:gd name="T15" fmla="*/ 59 h 229"/>
                <a:gd name="T16" fmla="*/ 109 w 118"/>
                <a:gd name="T17" fmla="*/ 73 h 229"/>
                <a:gd name="T18" fmla="*/ 107 w 118"/>
                <a:gd name="T19" fmla="*/ 80 h 229"/>
                <a:gd name="T20" fmla="*/ 102 w 118"/>
                <a:gd name="T21" fmla="*/ 83 h 229"/>
                <a:gd name="T22" fmla="*/ 102 w 118"/>
                <a:gd name="T23" fmla="*/ 97 h 229"/>
                <a:gd name="T24" fmla="*/ 95 w 118"/>
                <a:gd name="T25" fmla="*/ 118 h 229"/>
                <a:gd name="T26" fmla="*/ 88 w 118"/>
                <a:gd name="T27" fmla="*/ 142 h 229"/>
                <a:gd name="T28" fmla="*/ 78 w 118"/>
                <a:gd name="T29" fmla="*/ 173 h 229"/>
                <a:gd name="T30" fmla="*/ 71 w 118"/>
                <a:gd name="T31" fmla="*/ 199 h 229"/>
                <a:gd name="T32" fmla="*/ 64 w 118"/>
                <a:gd name="T33" fmla="*/ 218 h 229"/>
                <a:gd name="T34" fmla="*/ 50 w 118"/>
                <a:gd name="T35" fmla="*/ 222 h 229"/>
                <a:gd name="T36" fmla="*/ 36 w 118"/>
                <a:gd name="T37" fmla="*/ 229 h 229"/>
                <a:gd name="T38" fmla="*/ 26 w 118"/>
                <a:gd name="T39" fmla="*/ 225 h 229"/>
                <a:gd name="T40" fmla="*/ 14 w 118"/>
                <a:gd name="T41" fmla="*/ 220 h 229"/>
                <a:gd name="T42" fmla="*/ 10 w 118"/>
                <a:gd name="T43" fmla="*/ 208 h 229"/>
                <a:gd name="T44" fmla="*/ 10 w 118"/>
                <a:gd name="T45" fmla="*/ 194 h 229"/>
                <a:gd name="T46" fmla="*/ 3 w 118"/>
                <a:gd name="T47" fmla="*/ 180 h 229"/>
                <a:gd name="T48" fmla="*/ 0 w 118"/>
                <a:gd name="T49" fmla="*/ 168 h 229"/>
                <a:gd name="T50" fmla="*/ 5 w 118"/>
                <a:gd name="T51" fmla="*/ 156 h 229"/>
                <a:gd name="T52" fmla="*/ 12 w 118"/>
                <a:gd name="T53" fmla="*/ 151 h 229"/>
                <a:gd name="T54" fmla="*/ 12 w 118"/>
                <a:gd name="T55" fmla="*/ 147 h 229"/>
                <a:gd name="T56" fmla="*/ 19 w 118"/>
                <a:gd name="T57" fmla="*/ 132 h 229"/>
                <a:gd name="T58" fmla="*/ 21 w 118"/>
                <a:gd name="T59" fmla="*/ 123 h 229"/>
                <a:gd name="T60" fmla="*/ 17 w 118"/>
                <a:gd name="T61" fmla="*/ 113 h 229"/>
                <a:gd name="T62" fmla="*/ 14 w 118"/>
                <a:gd name="T63" fmla="*/ 104 h 229"/>
                <a:gd name="T64" fmla="*/ 12 w 118"/>
                <a:gd name="T65" fmla="*/ 87 h 229"/>
                <a:gd name="T66" fmla="*/ 19 w 118"/>
                <a:gd name="T67" fmla="*/ 80 h 229"/>
                <a:gd name="T68" fmla="*/ 21 w 118"/>
                <a:gd name="T69" fmla="*/ 68 h 229"/>
                <a:gd name="T70" fmla="*/ 29 w 118"/>
                <a:gd name="T71" fmla="*/ 68 h 229"/>
                <a:gd name="T72" fmla="*/ 38 w 118"/>
                <a:gd name="T73" fmla="*/ 64 h 229"/>
                <a:gd name="T74" fmla="*/ 43 w 118"/>
                <a:gd name="T75" fmla="*/ 61 h 229"/>
                <a:gd name="T76" fmla="*/ 50 w 118"/>
                <a:gd name="T77" fmla="*/ 61 h 229"/>
                <a:gd name="T78" fmla="*/ 62 w 118"/>
                <a:gd name="T79" fmla="*/ 52 h 229"/>
                <a:gd name="T80" fmla="*/ 74 w 118"/>
                <a:gd name="T81" fmla="*/ 42 h 229"/>
                <a:gd name="T82" fmla="*/ 78 w 118"/>
                <a:gd name="T83" fmla="*/ 33 h 229"/>
                <a:gd name="T84" fmla="*/ 76 w 118"/>
                <a:gd name="T85" fmla="*/ 26 h 229"/>
                <a:gd name="T86" fmla="*/ 83 w 118"/>
                <a:gd name="T87" fmla="*/ 28 h 229"/>
                <a:gd name="T88" fmla="*/ 92 w 118"/>
                <a:gd name="T89" fmla="*/ 16 h 229"/>
                <a:gd name="T90" fmla="*/ 92 w 118"/>
                <a:gd name="T91" fmla="*/ 7 h 229"/>
                <a:gd name="T92" fmla="*/ 97 w 118"/>
                <a:gd name="T93" fmla="*/ 0 h 229"/>
                <a:gd name="T94" fmla="*/ 104 w 118"/>
                <a:gd name="T95" fmla="*/ 7 h 229"/>
                <a:gd name="T96" fmla="*/ 107 w 118"/>
                <a:gd name="T97" fmla="*/ 14 h 229"/>
                <a:gd name="T98" fmla="*/ 111 w 118"/>
                <a:gd name="T99" fmla="*/ 23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18" h="229">
                  <a:moveTo>
                    <a:pt x="111" y="23"/>
                  </a:moveTo>
                  <a:lnTo>
                    <a:pt x="111" y="23"/>
                  </a:lnTo>
                  <a:lnTo>
                    <a:pt x="114" y="45"/>
                  </a:lnTo>
                  <a:lnTo>
                    <a:pt x="118" y="52"/>
                  </a:lnTo>
                  <a:lnTo>
                    <a:pt x="116" y="59"/>
                  </a:lnTo>
                  <a:lnTo>
                    <a:pt x="114" y="66"/>
                  </a:lnTo>
                  <a:lnTo>
                    <a:pt x="109" y="54"/>
                  </a:lnTo>
                  <a:lnTo>
                    <a:pt x="104" y="59"/>
                  </a:lnTo>
                  <a:lnTo>
                    <a:pt x="109" y="73"/>
                  </a:lnTo>
                  <a:lnTo>
                    <a:pt x="107" y="80"/>
                  </a:lnTo>
                  <a:lnTo>
                    <a:pt x="102" y="83"/>
                  </a:lnTo>
                  <a:lnTo>
                    <a:pt x="102" y="97"/>
                  </a:lnTo>
                  <a:lnTo>
                    <a:pt x="95" y="118"/>
                  </a:lnTo>
                  <a:lnTo>
                    <a:pt x="88" y="142"/>
                  </a:lnTo>
                  <a:lnTo>
                    <a:pt x="78" y="173"/>
                  </a:lnTo>
                  <a:lnTo>
                    <a:pt x="71" y="199"/>
                  </a:lnTo>
                  <a:lnTo>
                    <a:pt x="64" y="218"/>
                  </a:lnTo>
                  <a:lnTo>
                    <a:pt x="50" y="222"/>
                  </a:lnTo>
                  <a:lnTo>
                    <a:pt x="36" y="229"/>
                  </a:lnTo>
                  <a:lnTo>
                    <a:pt x="26" y="225"/>
                  </a:lnTo>
                  <a:lnTo>
                    <a:pt x="14" y="220"/>
                  </a:lnTo>
                  <a:lnTo>
                    <a:pt x="10" y="208"/>
                  </a:lnTo>
                  <a:lnTo>
                    <a:pt x="10" y="194"/>
                  </a:lnTo>
                  <a:lnTo>
                    <a:pt x="3" y="180"/>
                  </a:lnTo>
                  <a:lnTo>
                    <a:pt x="0" y="168"/>
                  </a:lnTo>
                  <a:lnTo>
                    <a:pt x="5" y="156"/>
                  </a:lnTo>
                  <a:lnTo>
                    <a:pt x="12" y="151"/>
                  </a:lnTo>
                  <a:lnTo>
                    <a:pt x="12" y="147"/>
                  </a:lnTo>
                  <a:lnTo>
                    <a:pt x="19" y="132"/>
                  </a:lnTo>
                  <a:lnTo>
                    <a:pt x="21" y="123"/>
                  </a:lnTo>
                  <a:lnTo>
                    <a:pt x="17" y="113"/>
                  </a:lnTo>
                  <a:lnTo>
                    <a:pt x="14" y="104"/>
                  </a:lnTo>
                  <a:lnTo>
                    <a:pt x="12" y="87"/>
                  </a:lnTo>
                  <a:lnTo>
                    <a:pt x="19" y="80"/>
                  </a:lnTo>
                  <a:lnTo>
                    <a:pt x="21" y="68"/>
                  </a:lnTo>
                  <a:lnTo>
                    <a:pt x="29" y="68"/>
                  </a:lnTo>
                  <a:lnTo>
                    <a:pt x="38" y="64"/>
                  </a:lnTo>
                  <a:lnTo>
                    <a:pt x="43" y="61"/>
                  </a:lnTo>
                  <a:lnTo>
                    <a:pt x="50" y="61"/>
                  </a:lnTo>
                  <a:lnTo>
                    <a:pt x="62" y="52"/>
                  </a:lnTo>
                  <a:lnTo>
                    <a:pt x="74" y="42"/>
                  </a:lnTo>
                  <a:lnTo>
                    <a:pt x="78" y="33"/>
                  </a:lnTo>
                  <a:lnTo>
                    <a:pt x="76" y="26"/>
                  </a:lnTo>
                  <a:lnTo>
                    <a:pt x="83" y="28"/>
                  </a:lnTo>
                  <a:lnTo>
                    <a:pt x="92" y="16"/>
                  </a:lnTo>
                  <a:lnTo>
                    <a:pt x="92" y="7"/>
                  </a:lnTo>
                  <a:lnTo>
                    <a:pt x="97" y="0"/>
                  </a:lnTo>
                  <a:lnTo>
                    <a:pt x="104" y="7"/>
                  </a:lnTo>
                  <a:lnTo>
                    <a:pt x="107" y="14"/>
                  </a:lnTo>
                  <a:lnTo>
                    <a:pt x="111" y="23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" name="Freeform 203">
              <a:extLst>
                <a:ext uri="{FF2B5EF4-FFF2-40B4-BE49-F238E27FC236}">
                  <a16:creationId xmlns:a16="http://schemas.microsoft.com/office/drawing/2014/main" id="{A70CB672-7E4C-515D-F176-1B3FC52EA8C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4609" y="2533002"/>
              <a:ext cx="66336" cy="51410"/>
            </a:xfrm>
            <a:custGeom>
              <a:avLst/>
              <a:gdLst>
                <a:gd name="T0" fmla="*/ 37 w 40"/>
                <a:gd name="T1" fmla="*/ 7 h 31"/>
                <a:gd name="T2" fmla="*/ 37 w 40"/>
                <a:gd name="T3" fmla="*/ 7 h 31"/>
                <a:gd name="T4" fmla="*/ 40 w 40"/>
                <a:gd name="T5" fmla="*/ 21 h 31"/>
                <a:gd name="T6" fmla="*/ 35 w 40"/>
                <a:gd name="T7" fmla="*/ 21 h 31"/>
                <a:gd name="T8" fmla="*/ 33 w 40"/>
                <a:gd name="T9" fmla="*/ 24 h 31"/>
                <a:gd name="T10" fmla="*/ 26 w 40"/>
                <a:gd name="T11" fmla="*/ 24 h 31"/>
                <a:gd name="T12" fmla="*/ 18 w 40"/>
                <a:gd name="T13" fmla="*/ 28 h 31"/>
                <a:gd name="T14" fmla="*/ 9 w 40"/>
                <a:gd name="T15" fmla="*/ 31 h 31"/>
                <a:gd name="T16" fmla="*/ 2 w 40"/>
                <a:gd name="T17" fmla="*/ 26 h 31"/>
                <a:gd name="T18" fmla="*/ 0 w 40"/>
                <a:gd name="T19" fmla="*/ 17 h 31"/>
                <a:gd name="T20" fmla="*/ 2 w 40"/>
                <a:gd name="T21" fmla="*/ 9 h 31"/>
                <a:gd name="T22" fmla="*/ 2 w 40"/>
                <a:gd name="T23" fmla="*/ 9 h 31"/>
                <a:gd name="T24" fmla="*/ 4 w 40"/>
                <a:gd name="T25" fmla="*/ 5 h 31"/>
                <a:gd name="T26" fmla="*/ 14 w 40"/>
                <a:gd name="T27" fmla="*/ 2 h 31"/>
                <a:gd name="T28" fmla="*/ 16 w 40"/>
                <a:gd name="T29" fmla="*/ 0 h 31"/>
                <a:gd name="T30" fmla="*/ 23 w 40"/>
                <a:gd name="T31" fmla="*/ 0 h 31"/>
                <a:gd name="T32" fmla="*/ 30 w 40"/>
                <a:gd name="T33" fmla="*/ 0 h 31"/>
                <a:gd name="T34" fmla="*/ 37 w 40"/>
                <a:gd name="T35" fmla="*/ 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31">
                  <a:moveTo>
                    <a:pt x="37" y="7"/>
                  </a:moveTo>
                  <a:lnTo>
                    <a:pt x="37" y="7"/>
                  </a:lnTo>
                  <a:lnTo>
                    <a:pt x="40" y="21"/>
                  </a:lnTo>
                  <a:lnTo>
                    <a:pt x="35" y="21"/>
                  </a:lnTo>
                  <a:lnTo>
                    <a:pt x="33" y="24"/>
                  </a:lnTo>
                  <a:lnTo>
                    <a:pt x="26" y="24"/>
                  </a:lnTo>
                  <a:lnTo>
                    <a:pt x="18" y="28"/>
                  </a:lnTo>
                  <a:lnTo>
                    <a:pt x="9" y="31"/>
                  </a:lnTo>
                  <a:lnTo>
                    <a:pt x="2" y="26"/>
                  </a:lnTo>
                  <a:lnTo>
                    <a:pt x="0" y="17"/>
                  </a:lnTo>
                  <a:lnTo>
                    <a:pt x="2" y="9"/>
                  </a:lnTo>
                  <a:lnTo>
                    <a:pt x="2" y="9"/>
                  </a:lnTo>
                  <a:lnTo>
                    <a:pt x="4" y="5"/>
                  </a:lnTo>
                  <a:lnTo>
                    <a:pt x="14" y="2"/>
                  </a:lnTo>
                  <a:lnTo>
                    <a:pt x="16" y="0"/>
                  </a:lnTo>
                  <a:lnTo>
                    <a:pt x="23" y="0"/>
                  </a:lnTo>
                  <a:lnTo>
                    <a:pt x="30" y="0"/>
                  </a:lnTo>
                  <a:lnTo>
                    <a:pt x="37" y="7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Freeform 208">
              <a:extLst>
                <a:ext uri="{FF2B5EF4-FFF2-40B4-BE49-F238E27FC236}">
                  <a16:creationId xmlns:a16="http://schemas.microsoft.com/office/drawing/2014/main" id="{D6A3C8FE-DF44-ED6F-3543-DCFB4AB7936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0005" y="2989061"/>
              <a:ext cx="238809" cy="520737"/>
            </a:xfrm>
            <a:custGeom>
              <a:avLst/>
              <a:gdLst>
                <a:gd name="T0" fmla="*/ 104 w 144"/>
                <a:gd name="T1" fmla="*/ 16 h 314"/>
                <a:gd name="T2" fmla="*/ 104 w 144"/>
                <a:gd name="T3" fmla="*/ 45 h 314"/>
                <a:gd name="T4" fmla="*/ 87 w 144"/>
                <a:gd name="T5" fmla="*/ 80 h 314"/>
                <a:gd name="T6" fmla="*/ 109 w 144"/>
                <a:gd name="T7" fmla="*/ 94 h 314"/>
                <a:gd name="T8" fmla="*/ 113 w 144"/>
                <a:gd name="T9" fmla="*/ 111 h 314"/>
                <a:gd name="T10" fmla="*/ 132 w 144"/>
                <a:gd name="T11" fmla="*/ 120 h 314"/>
                <a:gd name="T12" fmla="*/ 144 w 144"/>
                <a:gd name="T13" fmla="*/ 123 h 314"/>
                <a:gd name="T14" fmla="*/ 128 w 144"/>
                <a:gd name="T15" fmla="*/ 142 h 314"/>
                <a:gd name="T16" fmla="*/ 109 w 144"/>
                <a:gd name="T17" fmla="*/ 151 h 314"/>
                <a:gd name="T18" fmla="*/ 90 w 144"/>
                <a:gd name="T19" fmla="*/ 170 h 314"/>
                <a:gd name="T20" fmla="*/ 92 w 144"/>
                <a:gd name="T21" fmla="*/ 189 h 314"/>
                <a:gd name="T22" fmla="*/ 109 w 144"/>
                <a:gd name="T23" fmla="*/ 213 h 314"/>
                <a:gd name="T24" fmla="*/ 97 w 144"/>
                <a:gd name="T25" fmla="*/ 229 h 314"/>
                <a:gd name="T26" fmla="*/ 111 w 144"/>
                <a:gd name="T27" fmla="*/ 250 h 314"/>
                <a:gd name="T28" fmla="*/ 113 w 144"/>
                <a:gd name="T29" fmla="*/ 267 h 314"/>
                <a:gd name="T30" fmla="*/ 111 w 144"/>
                <a:gd name="T31" fmla="*/ 298 h 314"/>
                <a:gd name="T32" fmla="*/ 99 w 144"/>
                <a:gd name="T33" fmla="*/ 303 h 314"/>
                <a:gd name="T34" fmla="*/ 99 w 144"/>
                <a:gd name="T35" fmla="*/ 281 h 314"/>
                <a:gd name="T36" fmla="*/ 95 w 144"/>
                <a:gd name="T37" fmla="*/ 255 h 314"/>
                <a:gd name="T38" fmla="*/ 87 w 144"/>
                <a:gd name="T39" fmla="*/ 213 h 314"/>
                <a:gd name="T40" fmla="*/ 69 w 144"/>
                <a:gd name="T41" fmla="*/ 208 h 314"/>
                <a:gd name="T42" fmla="*/ 43 w 144"/>
                <a:gd name="T43" fmla="*/ 220 h 314"/>
                <a:gd name="T44" fmla="*/ 38 w 144"/>
                <a:gd name="T45" fmla="*/ 194 h 314"/>
                <a:gd name="T46" fmla="*/ 21 w 144"/>
                <a:gd name="T47" fmla="*/ 158 h 314"/>
                <a:gd name="T48" fmla="*/ 12 w 144"/>
                <a:gd name="T49" fmla="*/ 151 h 314"/>
                <a:gd name="T50" fmla="*/ 0 w 144"/>
                <a:gd name="T51" fmla="*/ 123 h 314"/>
                <a:gd name="T52" fmla="*/ 7 w 144"/>
                <a:gd name="T53" fmla="*/ 113 h 314"/>
                <a:gd name="T54" fmla="*/ 12 w 144"/>
                <a:gd name="T55" fmla="*/ 101 h 314"/>
                <a:gd name="T56" fmla="*/ 16 w 144"/>
                <a:gd name="T57" fmla="*/ 78 h 314"/>
                <a:gd name="T58" fmla="*/ 38 w 144"/>
                <a:gd name="T59" fmla="*/ 66 h 314"/>
                <a:gd name="T60" fmla="*/ 47 w 144"/>
                <a:gd name="T61" fmla="*/ 42 h 314"/>
                <a:gd name="T62" fmla="*/ 66 w 144"/>
                <a:gd name="T63" fmla="*/ 19 h 314"/>
                <a:gd name="T64" fmla="*/ 78 w 144"/>
                <a:gd name="T65" fmla="*/ 11 h 314"/>
                <a:gd name="T66" fmla="*/ 83 w 144"/>
                <a:gd name="T67" fmla="*/ 2 h 314"/>
                <a:gd name="T68" fmla="*/ 97 w 144"/>
                <a:gd name="T69" fmla="*/ 11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4" h="314">
                  <a:moveTo>
                    <a:pt x="104" y="16"/>
                  </a:moveTo>
                  <a:lnTo>
                    <a:pt x="104" y="16"/>
                  </a:lnTo>
                  <a:lnTo>
                    <a:pt x="104" y="30"/>
                  </a:lnTo>
                  <a:lnTo>
                    <a:pt x="104" y="45"/>
                  </a:lnTo>
                  <a:lnTo>
                    <a:pt x="90" y="59"/>
                  </a:lnTo>
                  <a:lnTo>
                    <a:pt x="87" y="80"/>
                  </a:lnTo>
                  <a:lnTo>
                    <a:pt x="104" y="78"/>
                  </a:lnTo>
                  <a:lnTo>
                    <a:pt x="109" y="94"/>
                  </a:lnTo>
                  <a:lnTo>
                    <a:pt x="118" y="97"/>
                  </a:lnTo>
                  <a:lnTo>
                    <a:pt x="113" y="111"/>
                  </a:lnTo>
                  <a:lnTo>
                    <a:pt x="125" y="118"/>
                  </a:lnTo>
                  <a:lnTo>
                    <a:pt x="132" y="120"/>
                  </a:lnTo>
                  <a:lnTo>
                    <a:pt x="144" y="116"/>
                  </a:lnTo>
                  <a:lnTo>
                    <a:pt x="144" y="123"/>
                  </a:lnTo>
                  <a:lnTo>
                    <a:pt x="130" y="134"/>
                  </a:lnTo>
                  <a:lnTo>
                    <a:pt x="128" y="142"/>
                  </a:lnTo>
                  <a:lnTo>
                    <a:pt x="118" y="144"/>
                  </a:lnTo>
                  <a:lnTo>
                    <a:pt x="109" y="151"/>
                  </a:lnTo>
                  <a:lnTo>
                    <a:pt x="97" y="153"/>
                  </a:lnTo>
                  <a:lnTo>
                    <a:pt x="90" y="170"/>
                  </a:lnTo>
                  <a:lnTo>
                    <a:pt x="83" y="175"/>
                  </a:lnTo>
                  <a:lnTo>
                    <a:pt x="92" y="189"/>
                  </a:lnTo>
                  <a:lnTo>
                    <a:pt x="102" y="201"/>
                  </a:lnTo>
                  <a:lnTo>
                    <a:pt x="109" y="213"/>
                  </a:lnTo>
                  <a:lnTo>
                    <a:pt x="102" y="227"/>
                  </a:lnTo>
                  <a:lnTo>
                    <a:pt x="97" y="229"/>
                  </a:lnTo>
                  <a:lnTo>
                    <a:pt x="99" y="239"/>
                  </a:lnTo>
                  <a:lnTo>
                    <a:pt x="111" y="250"/>
                  </a:lnTo>
                  <a:lnTo>
                    <a:pt x="113" y="260"/>
                  </a:lnTo>
                  <a:lnTo>
                    <a:pt x="113" y="267"/>
                  </a:lnTo>
                  <a:lnTo>
                    <a:pt x="118" y="284"/>
                  </a:lnTo>
                  <a:lnTo>
                    <a:pt x="111" y="298"/>
                  </a:lnTo>
                  <a:lnTo>
                    <a:pt x="102" y="314"/>
                  </a:lnTo>
                  <a:lnTo>
                    <a:pt x="99" y="303"/>
                  </a:lnTo>
                  <a:lnTo>
                    <a:pt x="106" y="291"/>
                  </a:lnTo>
                  <a:lnTo>
                    <a:pt x="99" y="281"/>
                  </a:lnTo>
                  <a:lnTo>
                    <a:pt x="102" y="262"/>
                  </a:lnTo>
                  <a:lnTo>
                    <a:pt x="95" y="255"/>
                  </a:lnTo>
                  <a:lnTo>
                    <a:pt x="90" y="234"/>
                  </a:lnTo>
                  <a:lnTo>
                    <a:pt x="87" y="213"/>
                  </a:lnTo>
                  <a:lnTo>
                    <a:pt x="80" y="201"/>
                  </a:lnTo>
                  <a:lnTo>
                    <a:pt x="69" y="208"/>
                  </a:lnTo>
                  <a:lnTo>
                    <a:pt x="50" y="220"/>
                  </a:lnTo>
                  <a:lnTo>
                    <a:pt x="43" y="220"/>
                  </a:lnTo>
                  <a:lnTo>
                    <a:pt x="33" y="215"/>
                  </a:lnTo>
                  <a:lnTo>
                    <a:pt x="38" y="194"/>
                  </a:lnTo>
                  <a:lnTo>
                    <a:pt x="33" y="177"/>
                  </a:lnTo>
                  <a:lnTo>
                    <a:pt x="21" y="158"/>
                  </a:lnTo>
                  <a:lnTo>
                    <a:pt x="24" y="153"/>
                  </a:lnTo>
                  <a:lnTo>
                    <a:pt x="12" y="151"/>
                  </a:lnTo>
                  <a:lnTo>
                    <a:pt x="2" y="137"/>
                  </a:lnTo>
                  <a:lnTo>
                    <a:pt x="0" y="123"/>
                  </a:lnTo>
                  <a:lnTo>
                    <a:pt x="7" y="125"/>
                  </a:lnTo>
                  <a:lnTo>
                    <a:pt x="7" y="113"/>
                  </a:lnTo>
                  <a:lnTo>
                    <a:pt x="14" y="108"/>
                  </a:lnTo>
                  <a:lnTo>
                    <a:pt x="12" y="101"/>
                  </a:lnTo>
                  <a:lnTo>
                    <a:pt x="16" y="94"/>
                  </a:lnTo>
                  <a:lnTo>
                    <a:pt x="16" y="78"/>
                  </a:lnTo>
                  <a:lnTo>
                    <a:pt x="31" y="80"/>
                  </a:lnTo>
                  <a:lnTo>
                    <a:pt x="38" y="66"/>
                  </a:lnTo>
                  <a:lnTo>
                    <a:pt x="38" y="59"/>
                  </a:lnTo>
                  <a:lnTo>
                    <a:pt x="47" y="42"/>
                  </a:lnTo>
                  <a:lnTo>
                    <a:pt x="47" y="33"/>
                  </a:lnTo>
                  <a:lnTo>
                    <a:pt x="66" y="19"/>
                  </a:lnTo>
                  <a:lnTo>
                    <a:pt x="80" y="23"/>
                  </a:lnTo>
                  <a:lnTo>
                    <a:pt x="78" y="11"/>
                  </a:lnTo>
                  <a:lnTo>
                    <a:pt x="83" y="9"/>
                  </a:lnTo>
                  <a:lnTo>
                    <a:pt x="83" y="2"/>
                  </a:lnTo>
                  <a:lnTo>
                    <a:pt x="92" y="0"/>
                  </a:lnTo>
                  <a:lnTo>
                    <a:pt x="97" y="11"/>
                  </a:lnTo>
                  <a:lnTo>
                    <a:pt x="104" y="16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9" name="Freeform 216">
              <a:extLst>
                <a:ext uri="{FF2B5EF4-FFF2-40B4-BE49-F238E27FC236}">
                  <a16:creationId xmlns:a16="http://schemas.microsoft.com/office/drawing/2014/main" id="{9FAF1660-266A-7480-AEF0-FDDD18D8BA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1329" y="3020570"/>
              <a:ext cx="330021" cy="364847"/>
            </a:xfrm>
            <a:custGeom>
              <a:avLst/>
              <a:gdLst>
                <a:gd name="T0" fmla="*/ 138 w 199"/>
                <a:gd name="T1" fmla="*/ 0 h 220"/>
                <a:gd name="T2" fmla="*/ 138 w 199"/>
                <a:gd name="T3" fmla="*/ 0 h 220"/>
                <a:gd name="T4" fmla="*/ 199 w 199"/>
                <a:gd name="T5" fmla="*/ 42 h 220"/>
                <a:gd name="T6" fmla="*/ 173 w 199"/>
                <a:gd name="T7" fmla="*/ 42 h 220"/>
                <a:gd name="T8" fmla="*/ 180 w 199"/>
                <a:gd name="T9" fmla="*/ 118 h 220"/>
                <a:gd name="T10" fmla="*/ 190 w 199"/>
                <a:gd name="T11" fmla="*/ 191 h 220"/>
                <a:gd name="T12" fmla="*/ 192 w 199"/>
                <a:gd name="T13" fmla="*/ 194 h 220"/>
                <a:gd name="T14" fmla="*/ 190 w 199"/>
                <a:gd name="T15" fmla="*/ 205 h 220"/>
                <a:gd name="T16" fmla="*/ 123 w 199"/>
                <a:gd name="T17" fmla="*/ 205 h 220"/>
                <a:gd name="T18" fmla="*/ 121 w 199"/>
                <a:gd name="T19" fmla="*/ 208 h 220"/>
                <a:gd name="T20" fmla="*/ 114 w 199"/>
                <a:gd name="T21" fmla="*/ 208 h 220"/>
                <a:gd name="T22" fmla="*/ 104 w 199"/>
                <a:gd name="T23" fmla="*/ 210 h 220"/>
                <a:gd name="T24" fmla="*/ 95 w 199"/>
                <a:gd name="T25" fmla="*/ 205 h 220"/>
                <a:gd name="T26" fmla="*/ 88 w 199"/>
                <a:gd name="T27" fmla="*/ 208 h 220"/>
                <a:gd name="T28" fmla="*/ 85 w 199"/>
                <a:gd name="T29" fmla="*/ 217 h 220"/>
                <a:gd name="T30" fmla="*/ 81 w 199"/>
                <a:gd name="T31" fmla="*/ 220 h 220"/>
                <a:gd name="T32" fmla="*/ 69 w 199"/>
                <a:gd name="T33" fmla="*/ 208 h 220"/>
                <a:gd name="T34" fmla="*/ 59 w 199"/>
                <a:gd name="T35" fmla="*/ 196 h 220"/>
                <a:gd name="T36" fmla="*/ 50 w 199"/>
                <a:gd name="T37" fmla="*/ 191 h 220"/>
                <a:gd name="T38" fmla="*/ 43 w 199"/>
                <a:gd name="T39" fmla="*/ 187 h 220"/>
                <a:gd name="T40" fmla="*/ 31 w 199"/>
                <a:gd name="T41" fmla="*/ 187 h 220"/>
                <a:gd name="T42" fmla="*/ 24 w 199"/>
                <a:gd name="T43" fmla="*/ 191 h 220"/>
                <a:gd name="T44" fmla="*/ 17 w 199"/>
                <a:gd name="T45" fmla="*/ 189 h 220"/>
                <a:gd name="T46" fmla="*/ 12 w 199"/>
                <a:gd name="T47" fmla="*/ 194 h 220"/>
                <a:gd name="T48" fmla="*/ 10 w 199"/>
                <a:gd name="T49" fmla="*/ 187 h 220"/>
                <a:gd name="T50" fmla="*/ 15 w 199"/>
                <a:gd name="T51" fmla="*/ 177 h 220"/>
                <a:gd name="T52" fmla="*/ 17 w 199"/>
                <a:gd name="T53" fmla="*/ 160 h 220"/>
                <a:gd name="T54" fmla="*/ 15 w 199"/>
                <a:gd name="T55" fmla="*/ 144 h 220"/>
                <a:gd name="T56" fmla="*/ 12 w 199"/>
                <a:gd name="T57" fmla="*/ 137 h 220"/>
                <a:gd name="T58" fmla="*/ 15 w 199"/>
                <a:gd name="T59" fmla="*/ 127 h 220"/>
                <a:gd name="T60" fmla="*/ 10 w 199"/>
                <a:gd name="T61" fmla="*/ 120 h 220"/>
                <a:gd name="T62" fmla="*/ 0 w 199"/>
                <a:gd name="T63" fmla="*/ 113 h 220"/>
                <a:gd name="T64" fmla="*/ 5 w 199"/>
                <a:gd name="T65" fmla="*/ 106 h 220"/>
                <a:gd name="T66" fmla="*/ 69 w 199"/>
                <a:gd name="T67" fmla="*/ 106 h 220"/>
                <a:gd name="T68" fmla="*/ 64 w 199"/>
                <a:gd name="T69" fmla="*/ 80 h 220"/>
                <a:gd name="T70" fmla="*/ 69 w 199"/>
                <a:gd name="T71" fmla="*/ 73 h 220"/>
                <a:gd name="T72" fmla="*/ 83 w 199"/>
                <a:gd name="T73" fmla="*/ 71 h 220"/>
                <a:gd name="T74" fmla="*/ 83 w 199"/>
                <a:gd name="T75" fmla="*/ 26 h 220"/>
                <a:gd name="T76" fmla="*/ 138 w 199"/>
                <a:gd name="T77" fmla="*/ 26 h 220"/>
                <a:gd name="T78" fmla="*/ 138 w 199"/>
                <a:gd name="T79" fmla="*/ 0 h 220"/>
                <a:gd name="T80" fmla="*/ 138 w 199"/>
                <a:gd name="T81" fmla="*/ 0 h 220"/>
                <a:gd name="T82" fmla="*/ 138 w 199"/>
                <a:gd name="T83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9" h="220">
                  <a:moveTo>
                    <a:pt x="138" y="0"/>
                  </a:moveTo>
                  <a:lnTo>
                    <a:pt x="138" y="0"/>
                  </a:lnTo>
                  <a:lnTo>
                    <a:pt x="199" y="42"/>
                  </a:lnTo>
                  <a:lnTo>
                    <a:pt x="173" y="42"/>
                  </a:lnTo>
                  <a:lnTo>
                    <a:pt x="180" y="118"/>
                  </a:lnTo>
                  <a:lnTo>
                    <a:pt x="190" y="191"/>
                  </a:lnTo>
                  <a:lnTo>
                    <a:pt x="192" y="194"/>
                  </a:lnTo>
                  <a:lnTo>
                    <a:pt x="190" y="205"/>
                  </a:lnTo>
                  <a:lnTo>
                    <a:pt x="123" y="205"/>
                  </a:lnTo>
                  <a:lnTo>
                    <a:pt x="121" y="208"/>
                  </a:lnTo>
                  <a:lnTo>
                    <a:pt x="114" y="208"/>
                  </a:lnTo>
                  <a:lnTo>
                    <a:pt x="104" y="210"/>
                  </a:lnTo>
                  <a:lnTo>
                    <a:pt x="95" y="205"/>
                  </a:lnTo>
                  <a:lnTo>
                    <a:pt x="88" y="208"/>
                  </a:lnTo>
                  <a:lnTo>
                    <a:pt x="85" y="217"/>
                  </a:lnTo>
                  <a:lnTo>
                    <a:pt x="81" y="220"/>
                  </a:lnTo>
                  <a:lnTo>
                    <a:pt x="69" y="208"/>
                  </a:lnTo>
                  <a:lnTo>
                    <a:pt x="59" y="196"/>
                  </a:lnTo>
                  <a:lnTo>
                    <a:pt x="50" y="191"/>
                  </a:lnTo>
                  <a:lnTo>
                    <a:pt x="43" y="187"/>
                  </a:lnTo>
                  <a:lnTo>
                    <a:pt x="31" y="187"/>
                  </a:lnTo>
                  <a:lnTo>
                    <a:pt x="24" y="191"/>
                  </a:lnTo>
                  <a:lnTo>
                    <a:pt x="17" y="189"/>
                  </a:lnTo>
                  <a:lnTo>
                    <a:pt x="12" y="194"/>
                  </a:lnTo>
                  <a:lnTo>
                    <a:pt x="10" y="187"/>
                  </a:lnTo>
                  <a:lnTo>
                    <a:pt x="15" y="177"/>
                  </a:lnTo>
                  <a:lnTo>
                    <a:pt x="17" y="160"/>
                  </a:lnTo>
                  <a:lnTo>
                    <a:pt x="15" y="144"/>
                  </a:lnTo>
                  <a:lnTo>
                    <a:pt x="12" y="137"/>
                  </a:lnTo>
                  <a:lnTo>
                    <a:pt x="15" y="127"/>
                  </a:lnTo>
                  <a:lnTo>
                    <a:pt x="10" y="120"/>
                  </a:lnTo>
                  <a:lnTo>
                    <a:pt x="0" y="113"/>
                  </a:lnTo>
                  <a:lnTo>
                    <a:pt x="5" y="106"/>
                  </a:lnTo>
                  <a:lnTo>
                    <a:pt x="69" y="106"/>
                  </a:lnTo>
                  <a:lnTo>
                    <a:pt x="64" y="80"/>
                  </a:lnTo>
                  <a:lnTo>
                    <a:pt x="69" y="73"/>
                  </a:lnTo>
                  <a:lnTo>
                    <a:pt x="83" y="71"/>
                  </a:lnTo>
                  <a:lnTo>
                    <a:pt x="83" y="26"/>
                  </a:lnTo>
                  <a:lnTo>
                    <a:pt x="138" y="26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8" y="0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0" name="Freeform 219">
              <a:extLst>
                <a:ext uri="{FF2B5EF4-FFF2-40B4-BE49-F238E27FC236}">
                  <a16:creationId xmlns:a16="http://schemas.microsoft.com/office/drawing/2014/main" id="{579B2AFD-A7FD-ACBD-3E75-FE24F5D3CA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2280" y="3592716"/>
              <a:ext cx="514103" cy="164182"/>
            </a:xfrm>
            <a:custGeom>
              <a:avLst/>
              <a:gdLst>
                <a:gd name="T0" fmla="*/ 14 w 310"/>
                <a:gd name="T1" fmla="*/ 12 h 99"/>
                <a:gd name="T2" fmla="*/ 28 w 310"/>
                <a:gd name="T3" fmla="*/ 19 h 99"/>
                <a:gd name="T4" fmla="*/ 35 w 310"/>
                <a:gd name="T5" fmla="*/ 14 h 99"/>
                <a:gd name="T6" fmla="*/ 52 w 310"/>
                <a:gd name="T7" fmla="*/ 33 h 99"/>
                <a:gd name="T8" fmla="*/ 52 w 310"/>
                <a:gd name="T9" fmla="*/ 52 h 99"/>
                <a:gd name="T10" fmla="*/ 54 w 310"/>
                <a:gd name="T11" fmla="*/ 66 h 99"/>
                <a:gd name="T12" fmla="*/ 66 w 310"/>
                <a:gd name="T13" fmla="*/ 85 h 99"/>
                <a:gd name="T14" fmla="*/ 54 w 310"/>
                <a:gd name="T15" fmla="*/ 92 h 99"/>
                <a:gd name="T16" fmla="*/ 19 w 310"/>
                <a:gd name="T17" fmla="*/ 69 h 99"/>
                <a:gd name="T18" fmla="*/ 9 w 310"/>
                <a:gd name="T19" fmla="*/ 50 h 99"/>
                <a:gd name="T20" fmla="*/ 0 w 310"/>
                <a:gd name="T21" fmla="*/ 26 h 99"/>
                <a:gd name="T22" fmla="*/ 0 w 310"/>
                <a:gd name="T23" fmla="*/ 7 h 99"/>
                <a:gd name="T24" fmla="*/ 14 w 310"/>
                <a:gd name="T25" fmla="*/ 12 h 99"/>
                <a:gd name="T26" fmla="*/ 300 w 310"/>
                <a:gd name="T27" fmla="*/ 40 h 99"/>
                <a:gd name="T28" fmla="*/ 274 w 310"/>
                <a:gd name="T29" fmla="*/ 43 h 99"/>
                <a:gd name="T30" fmla="*/ 248 w 310"/>
                <a:gd name="T31" fmla="*/ 62 h 99"/>
                <a:gd name="T32" fmla="*/ 234 w 310"/>
                <a:gd name="T33" fmla="*/ 90 h 99"/>
                <a:gd name="T34" fmla="*/ 205 w 310"/>
                <a:gd name="T35" fmla="*/ 88 h 99"/>
                <a:gd name="T36" fmla="*/ 189 w 310"/>
                <a:gd name="T37" fmla="*/ 97 h 99"/>
                <a:gd name="T38" fmla="*/ 168 w 310"/>
                <a:gd name="T39" fmla="*/ 99 h 99"/>
                <a:gd name="T40" fmla="*/ 153 w 310"/>
                <a:gd name="T41" fmla="*/ 81 h 99"/>
                <a:gd name="T42" fmla="*/ 177 w 310"/>
                <a:gd name="T43" fmla="*/ 83 h 99"/>
                <a:gd name="T44" fmla="*/ 189 w 310"/>
                <a:gd name="T45" fmla="*/ 66 h 99"/>
                <a:gd name="T46" fmla="*/ 220 w 310"/>
                <a:gd name="T47" fmla="*/ 50 h 99"/>
                <a:gd name="T48" fmla="*/ 234 w 310"/>
                <a:gd name="T49" fmla="*/ 47 h 99"/>
                <a:gd name="T50" fmla="*/ 246 w 310"/>
                <a:gd name="T51" fmla="*/ 43 h 99"/>
                <a:gd name="T52" fmla="*/ 248 w 310"/>
                <a:gd name="T53" fmla="*/ 24 h 99"/>
                <a:gd name="T54" fmla="*/ 269 w 310"/>
                <a:gd name="T55" fmla="*/ 0 h 99"/>
                <a:gd name="T56" fmla="*/ 283 w 310"/>
                <a:gd name="T57" fmla="*/ 10 h 99"/>
                <a:gd name="T58" fmla="*/ 295 w 310"/>
                <a:gd name="T59" fmla="*/ 19 h 99"/>
                <a:gd name="T60" fmla="*/ 307 w 310"/>
                <a:gd name="T61" fmla="*/ 31 h 99"/>
                <a:gd name="T62" fmla="*/ 300 w 310"/>
                <a:gd name="T63" fmla="*/ 4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10" h="99">
                  <a:moveTo>
                    <a:pt x="14" y="12"/>
                  </a:moveTo>
                  <a:lnTo>
                    <a:pt x="14" y="12"/>
                  </a:lnTo>
                  <a:lnTo>
                    <a:pt x="16" y="21"/>
                  </a:lnTo>
                  <a:lnTo>
                    <a:pt x="28" y="19"/>
                  </a:lnTo>
                  <a:lnTo>
                    <a:pt x="30" y="12"/>
                  </a:lnTo>
                  <a:lnTo>
                    <a:pt x="35" y="14"/>
                  </a:lnTo>
                  <a:lnTo>
                    <a:pt x="45" y="24"/>
                  </a:lnTo>
                  <a:lnTo>
                    <a:pt x="52" y="33"/>
                  </a:lnTo>
                  <a:lnTo>
                    <a:pt x="54" y="45"/>
                  </a:lnTo>
                  <a:lnTo>
                    <a:pt x="52" y="52"/>
                  </a:lnTo>
                  <a:lnTo>
                    <a:pt x="52" y="57"/>
                  </a:lnTo>
                  <a:lnTo>
                    <a:pt x="54" y="66"/>
                  </a:lnTo>
                  <a:lnTo>
                    <a:pt x="59" y="71"/>
                  </a:lnTo>
                  <a:lnTo>
                    <a:pt x="66" y="85"/>
                  </a:lnTo>
                  <a:lnTo>
                    <a:pt x="66" y="92"/>
                  </a:lnTo>
                  <a:lnTo>
                    <a:pt x="54" y="92"/>
                  </a:lnTo>
                  <a:lnTo>
                    <a:pt x="40" y="81"/>
                  </a:lnTo>
                  <a:lnTo>
                    <a:pt x="19" y="69"/>
                  </a:lnTo>
                  <a:lnTo>
                    <a:pt x="19" y="59"/>
                  </a:lnTo>
                  <a:lnTo>
                    <a:pt x="9" y="50"/>
                  </a:lnTo>
                  <a:lnTo>
                    <a:pt x="7" y="36"/>
                  </a:lnTo>
                  <a:lnTo>
                    <a:pt x="0" y="26"/>
                  </a:lnTo>
                  <a:lnTo>
                    <a:pt x="2" y="14"/>
                  </a:lnTo>
                  <a:lnTo>
                    <a:pt x="0" y="7"/>
                  </a:lnTo>
                  <a:lnTo>
                    <a:pt x="2" y="5"/>
                  </a:lnTo>
                  <a:lnTo>
                    <a:pt x="14" y="12"/>
                  </a:lnTo>
                  <a:close/>
                  <a:moveTo>
                    <a:pt x="300" y="40"/>
                  </a:moveTo>
                  <a:lnTo>
                    <a:pt x="300" y="40"/>
                  </a:lnTo>
                  <a:lnTo>
                    <a:pt x="288" y="45"/>
                  </a:lnTo>
                  <a:lnTo>
                    <a:pt x="274" y="43"/>
                  </a:lnTo>
                  <a:lnTo>
                    <a:pt x="255" y="43"/>
                  </a:lnTo>
                  <a:lnTo>
                    <a:pt x="248" y="62"/>
                  </a:lnTo>
                  <a:lnTo>
                    <a:pt x="243" y="66"/>
                  </a:lnTo>
                  <a:lnTo>
                    <a:pt x="234" y="90"/>
                  </a:lnTo>
                  <a:lnTo>
                    <a:pt x="222" y="92"/>
                  </a:lnTo>
                  <a:lnTo>
                    <a:pt x="205" y="88"/>
                  </a:lnTo>
                  <a:lnTo>
                    <a:pt x="198" y="90"/>
                  </a:lnTo>
                  <a:lnTo>
                    <a:pt x="189" y="97"/>
                  </a:lnTo>
                  <a:lnTo>
                    <a:pt x="177" y="97"/>
                  </a:lnTo>
                  <a:lnTo>
                    <a:pt x="168" y="99"/>
                  </a:lnTo>
                  <a:lnTo>
                    <a:pt x="156" y="90"/>
                  </a:lnTo>
                  <a:lnTo>
                    <a:pt x="153" y="81"/>
                  </a:lnTo>
                  <a:lnTo>
                    <a:pt x="165" y="85"/>
                  </a:lnTo>
                  <a:lnTo>
                    <a:pt x="177" y="83"/>
                  </a:lnTo>
                  <a:lnTo>
                    <a:pt x="182" y="69"/>
                  </a:lnTo>
                  <a:lnTo>
                    <a:pt x="189" y="66"/>
                  </a:lnTo>
                  <a:lnTo>
                    <a:pt x="208" y="62"/>
                  </a:lnTo>
                  <a:lnTo>
                    <a:pt x="220" y="50"/>
                  </a:lnTo>
                  <a:lnTo>
                    <a:pt x="229" y="38"/>
                  </a:lnTo>
                  <a:lnTo>
                    <a:pt x="234" y="47"/>
                  </a:lnTo>
                  <a:lnTo>
                    <a:pt x="239" y="43"/>
                  </a:lnTo>
                  <a:lnTo>
                    <a:pt x="246" y="43"/>
                  </a:lnTo>
                  <a:lnTo>
                    <a:pt x="246" y="33"/>
                  </a:lnTo>
                  <a:lnTo>
                    <a:pt x="248" y="24"/>
                  </a:lnTo>
                  <a:lnTo>
                    <a:pt x="260" y="14"/>
                  </a:lnTo>
                  <a:lnTo>
                    <a:pt x="269" y="0"/>
                  </a:lnTo>
                  <a:lnTo>
                    <a:pt x="274" y="0"/>
                  </a:lnTo>
                  <a:lnTo>
                    <a:pt x="283" y="10"/>
                  </a:lnTo>
                  <a:lnTo>
                    <a:pt x="283" y="14"/>
                  </a:lnTo>
                  <a:lnTo>
                    <a:pt x="295" y="19"/>
                  </a:lnTo>
                  <a:lnTo>
                    <a:pt x="310" y="24"/>
                  </a:lnTo>
                  <a:lnTo>
                    <a:pt x="307" y="31"/>
                  </a:lnTo>
                  <a:lnTo>
                    <a:pt x="295" y="33"/>
                  </a:lnTo>
                  <a:lnTo>
                    <a:pt x="300" y="40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1" name="Freeform 224">
              <a:extLst>
                <a:ext uri="{FF2B5EF4-FFF2-40B4-BE49-F238E27FC236}">
                  <a16:creationId xmlns:a16="http://schemas.microsoft.com/office/drawing/2014/main" id="{7B7539D7-BD31-73D5-E818-411FDEFA0D4C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0377" y="4327385"/>
              <a:ext cx="77945" cy="66336"/>
            </a:xfrm>
            <a:custGeom>
              <a:avLst/>
              <a:gdLst>
                <a:gd name="T0" fmla="*/ 47 w 47"/>
                <a:gd name="T1" fmla="*/ 35 h 40"/>
                <a:gd name="T2" fmla="*/ 47 w 47"/>
                <a:gd name="T3" fmla="*/ 35 h 40"/>
                <a:gd name="T4" fmla="*/ 42 w 47"/>
                <a:gd name="T5" fmla="*/ 40 h 40"/>
                <a:gd name="T6" fmla="*/ 33 w 47"/>
                <a:gd name="T7" fmla="*/ 35 h 40"/>
                <a:gd name="T8" fmla="*/ 21 w 47"/>
                <a:gd name="T9" fmla="*/ 26 h 40"/>
                <a:gd name="T10" fmla="*/ 11 w 47"/>
                <a:gd name="T11" fmla="*/ 16 h 40"/>
                <a:gd name="T12" fmla="*/ 2 w 47"/>
                <a:gd name="T13" fmla="*/ 4 h 40"/>
                <a:gd name="T14" fmla="*/ 0 w 47"/>
                <a:gd name="T15" fmla="*/ 0 h 40"/>
                <a:gd name="T16" fmla="*/ 4 w 47"/>
                <a:gd name="T17" fmla="*/ 0 h 40"/>
                <a:gd name="T18" fmla="*/ 14 w 47"/>
                <a:gd name="T19" fmla="*/ 4 h 40"/>
                <a:gd name="T20" fmla="*/ 21 w 47"/>
                <a:gd name="T21" fmla="*/ 12 h 40"/>
                <a:gd name="T22" fmla="*/ 26 w 47"/>
                <a:gd name="T23" fmla="*/ 16 h 40"/>
                <a:gd name="T24" fmla="*/ 40 w 47"/>
                <a:gd name="T25" fmla="*/ 26 h 40"/>
                <a:gd name="T26" fmla="*/ 47 w 47"/>
                <a:gd name="T27" fmla="*/ 3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" h="40">
                  <a:moveTo>
                    <a:pt x="47" y="35"/>
                  </a:moveTo>
                  <a:lnTo>
                    <a:pt x="47" y="35"/>
                  </a:lnTo>
                  <a:lnTo>
                    <a:pt x="42" y="40"/>
                  </a:lnTo>
                  <a:lnTo>
                    <a:pt x="33" y="35"/>
                  </a:lnTo>
                  <a:lnTo>
                    <a:pt x="21" y="26"/>
                  </a:lnTo>
                  <a:lnTo>
                    <a:pt x="11" y="16"/>
                  </a:lnTo>
                  <a:lnTo>
                    <a:pt x="2" y="4"/>
                  </a:lnTo>
                  <a:lnTo>
                    <a:pt x="0" y="0"/>
                  </a:lnTo>
                  <a:lnTo>
                    <a:pt x="4" y="0"/>
                  </a:lnTo>
                  <a:lnTo>
                    <a:pt x="14" y="4"/>
                  </a:lnTo>
                  <a:lnTo>
                    <a:pt x="21" y="12"/>
                  </a:lnTo>
                  <a:lnTo>
                    <a:pt x="26" y="16"/>
                  </a:lnTo>
                  <a:lnTo>
                    <a:pt x="40" y="26"/>
                  </a:lnTo>
                  <a:lnTo>
                    <a:pt x="47" y="35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3" name="Freeform 234">
              <a:extLst>
                <a:ext uri="{FF2B5EF4-FFF2-40B4-BE49-F238E27FC236}">
                  <a16:creationId xmlns:a16="http://schemas.microsoft.com/office/drawing/2014/main" id="{8F1C3263-09A0-2C87-4B5B-F1E50FB78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8352" y="1041273"/>
              <a:ext cx="706476" cy="832515"/>
            </a:xfrm>
            <a:custGeom>
              <a:avLst/>
              <a:gdLst>
                <a:gd name="T0" fmla="*/ 374 w 426"/>
                <a:gd name="T1" fmla="*/ 0 h 502"/>
                <a:gd name="T2" fmla="*/ 374 w 426"/>
                <a:gd name="T3" fmla="*/ 0 h 502"/>
                <a:gd name="T4" fmla="*/ 426 w 426"/>
                <a:gd name="T5" fmla="*/ 35 h 502"/>
                <a:gd name="T6" fmla="*/ 404 w 426"/>
                <a:gd name="T7" fmla="*/ 47 h 502"/>
                <a:gd name="T8" fmla="*/ 421 w 426"/>
                <a:gd name="T9" fmla="*/ 78 h 502"/>
                <a:gd name="T10" fmla="*/ 395 w 426"/>
                <a:gd name="T11" fmla="*/ 97 h 502"/>
                <a:gd name="T12" fmla="*/ 381 w 426"/>
                <a:gd name="T13" fmla="*/ 99 h 502"/>
                <a:gd name="T14" fmla="*/ 388 w 426"/>
                <a:gd name="T15" fmla="*/ 68 h 502"/>
                <a:gd name="T16" fmla="*/ 366 w 426"/>
                <a:gd name="T17" fmla="*/ 50 h 502"/>
                <a:gd name="T18" fmla="*/ 343 w 426"/>
                <a:gd name="T19" fmla="*/ 64 h 502"/>
                <a:gd name="T20" fmla="*/ 333 w 426"/>
                <a:gd name="T21" fmla="*/ 99 h 502"/>
                <a:gd name="T22" fmla="*/ 319 w 426"/>
                <a:gd name="T23" fmla="*/ 118 h 502"/>
                <a:gd name="T24" fmla="*/ 303 w 426"/>
                <a:gd name="T25" fmla="*/ 106 h 502"/>
                <a:gd name="T26" fmla="*/ 279 w 426"/>
                <a:gd name="T27" fmla="*/ 109 h 502"/>
                <a:gd name="T28" fmla="*/ 262 w 426"/>
                <a:gd name="T29" fmla="*/ 85 h 502"/>
                <a:gd name="T30" fmla="*/ 253 w 426"/>
                <a:gd name="T31" fmla="*/ 99 h 502"/>
                <a:gd name="T32" fmla="*/ 243 w 426"/>
                <a:gd name="T33" fmla="*/ 99 h 502"/>
                <a:gd name="T34" fmla="*/ 241 w 426"/>
                <a:gd name="T35" fmla="*/ 128 h 502"/>
                <a:gd name="T36" fmla="*/ 210 w 426"/>
                <a:gd name="T37" fmla="*/ 121 h 502"/>
                <a:gd name="T38" fmla="*/ 206 w 426"/>
                <a:gd name="T39" fmla="*/ 147 h 502"/>
                <a:gd name="T40" fmla="*/ 189 w 426"/>
                <a:gd name="T41" fmla="*/ 144 h 502"/>
                <a:gd name="T42" fmla="*/ 180 w 426"/>
                <a:gd name="T43" fmla="*/ 175 h 502"/>
                <a:gd name="T44" fmla="*/ 163 w 426"/>
                <a:gd name="T45" fmla="*/ 222 h 502"/>
                <a:gd name="T46" fmla="*/ 137 w 426"/>
                <a:gd name="T47" fmla="*/ 274 h 502"/>
                <a:gd name="T48" fmla="*/ 144 w 426"/>
                <a:gd name="T49" fmla="*/ 289 h 502"/>
                <a:gd name="T50" fmla="*/ 137 w 426"/>
                <a:gd name="T51" fmla="*/ 303 h 502"/>
                <a:gd name="T52" fmla="*/ 123 w 426"/>
                <a:gd name="T53" fmla="*/ 303 h 502"/>
                <a:gd name="T54" fmla="*/ 111 w 426"/>
                <a:gd name="T55" fmla="*/ 336 h 502"/>
                <a:gd name="T56" fmla="*/ 113 w 426"/>
                <a:gd name="T57" fmla="*/ 383 h 502"/>
                <a:gd name="T58" fmla="*/ 123 w 426"/>
                <a:gd name="T59" fmla="*/ 400 h 502"/>
                <a:gd name="T60" fmla="*/ 118 w 426"/>
                <a:gd name="T61" fmla="*/ 438 h 502"/>
                <a:gd name="T62" fmla="*/ 104 w 426"/>
                <a:gd name="T63" fmla="*/ 461 h 502"/>
                <a:gd name="T64" fmla="*/ 97 w 426"/>
                <a:gd name="T65" fmla="*/ 478 h 502"/>
                <a:gd name="T66" fmla="*/ 85 w 426"/>
                <a:gd name="T67" fmla="*/ 459 h 502"/>
                <a:gd name="T68" fmla="*/ 54 w 426"/>
                <a:gd name="T69" fmla="*/ 495 h 502"/>
                <a:gd name="T70" fmla="*/ 33 w 426"/>
                <a:gd name="T71" fmla="*/ 502 h 502"/>
                <a:gd name="T72" fmla="*/ 9 w 426"/>
                <a:gd name="T73" fmla="*/ 487 h 502"/>
                <a:gd name="T74" fmla="*/ 5 w 426"/>
                <a:gd name="T75" fmla="*/ 452 h 502"/>
                <a:gd name="T76" fmla="*/ 0 w 426"/>
                <a:gd name="T77" fmla="*/ 379 h 502"/>
                <a:gd name="T78" fmla="*/ 14 w 426"/>
                <a:gd name="T79" fmla="*/ 355 h 502"/>
                <a:gd name="T80" fmla="*/ 57 w 426"/>
                <a:gd name="T81" fmla="*/ 324 h 502"/>
                <a:gd name="T82" fmla="*/ 90 w 426"/>
                <a:gd name="T83" fmla="*/ 286 h 502"/>
                <a:gd name="T84" fmla="*/ 118 w 426"/>
                <a:gd name="T85" fmla="*/ 234 h 502"/>
                <a:gd name="T86" fmla="*/ 158 w 426"/>
                <a:gd name="T87" fmla="*/ 154 h 502"/>
                <a:gd name="T88" fmla="*/ 184 w 426"/>
                <a:gd name="T89" fmla="*/ 121 h 502"/>
                <a:gd name="T90" fmla="*/ 229 w 426"/>
                <a:gd name="T91" fmla="*/ 66 h 502"/>
                <a:gd name="T92" fmla="*/ 265 w 426"/>
                <a:gd name="T93" fmla="*/ 45 h 502"/>
                <a:gd name="T94" fmla="*/ 291 w 426"/>
                <a:gd name="T95" fmla="*/ 47 h 502"/>
                <a:gd name="T96" fmla="*/ 314 w 426"/>
                <a:gd name="T97" fmla="*/ 7 h 502"/>
                <a:gd name="T98" fmla="*/ 345 w 426"/>
                <a:gd name="T99" fmla="*/ 9 h 502"/>
                <a:gd name="T100" fmla="*/ 374 w 426"/>
                <a:gd name="T101" fmla="*/ 0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26" h="502">
                  <a:moveTo>
                    <a:pt x="374" y="0"/>
                  </a:moveTo>
                  <a:lnTo>
                    <a:pt x="374" y="0"/>
                  </a:lnTo>
                  <a:lnTo>
                    <a:pt x="426" y="35"/>
                  </a:lnTo>
                  <a:lnTo>
                    <a:pt x="404" y="47"/>
                  </a:lnTo>
                  <a:lnTo>
                    <a:pt x="421" y="78"/>
                  </a:lnTo>
                  <a:lnTo>
                    <a:pt x="395" y="97"/>
                  </a:lnTo>
                  <a:lnTo>
                    <a:pt x="381" y="99"/>
                  </a:lnTo>
                  <a:lnTo>
                    <a:pt x="388" y="68"/>
                  </a:lnTo>
                  <a:lnTo>
                    <a:pt x="366" y="50"/>
                  </a:lnTo>
                  <a:lnTo>
                    <a:pt x="343" y="64"/>
                  </a:lnTo>
                  <a:lnTo>
                    <a:pt x="333" y="99"/>
                  </a:lnTo>
                  <a:lnTo>
                    <a:pt x="319" y="118"/>
                  </a:lnTo>
                  <a:lnTo>
                    <a:pt x="303" y="106"/>
                  </a:lnTo>
                  <a:lnTo>
                    <a:pt x="279" y="109"/>
                  </a:lnTo>
                  <a:lnTo>
                    <a:pt x="262" y="85"/>
                  </a:lnTo>
                  <a:lnTo>
                    <a:pt x="253" y="99"/>
                  </a:lnTo>
                  <a:lnTo>
                    <a:pt x="243" y="99"/>
                  </a:lnTo>
                  <a:lnTo>
                    <a:pt x="241" y="128"/>
                  </a:lnTo>
                  <a:lnTo>
                    <a:pt x="210" y="121"/>
                  </a:lnTo>
                  <a:lnTo>
                    <a:pt x="206" y="147"/>
                  </a:lnTo>
                  <a:lnTo>
                    <a:pt x="189" y="144"/>
                  </a:lnTo>
                  <a:lnTo>
                    <a:pt x="180" y="175"/>
                  </a:lnTo>
                  <a:lnTo>
                    <a:pt x="163" y="222"/>
                  </a:lnTo>
                  <a:lnTo>
                    <a:pt x="137" y="274"/>
                  </a:lnTo>
                  <a:lnTo>
                    <a:pt x="144" y="289"/>
                  </a:lnTo>
                  <a:lnTo>
                    <a:pt x="137" y="303"/>
                  </a:lnTo>
                  <a:lnTo>
                    <a:pt x="123" y="303"/>
                  </a:lnTo>
                  <a:lnTo>
                    <a:pt x="111" y="336"/>
                  </a:lnTo>
                  <a:lnTo>
                    <a:pt x="113" y="383"/>
                  </a:lnTo>
                  <a:lnTo>
                    <a:pt x="123" y="400"/>
                  </a:lnTo>
                  <a:lnTo>
                    <a:pt x="118" y="438"/>
                  </a:lnTo>
                  <a:lnTo>
                    <a:pt x="104" y="461"/>
                  </a:lnTo>
                  <a:lnTo>
                    <a:pt x="97" y="478"/>
                  </a:lnTo>
                  <a:lnTo>
                    <a:pt x="85" y="459"/>
                  </a:lnTo>
                  <a:lnTo>
                    <a:pt x="54" y="495"/>
                  </a:lnTo>
                  <a:lnTo>
                    <a:pt x="33" y="502"/>
                  </a:lnTo>
                  <a:lnTo>
                    <a:pt x="9" y="487"/>
                  </a:lnTo>
                  <a:lnTo>
                    <a:pt x="5" y="452"/>
                  </a:lnTo>
                  <a:lnTo>
                    <a:pt x="0" y="379"/>
                  </a:lnTo>
                  <a:lnTo>
                    <a:pt x="14" y="355"/>
                  </a:lnTo>
                  <a:lnTo>
                    <a:pt x="57" y="324"/>
                  </a:lnTo>
                  <a:lnTo>
                    <a:pt x="90" y="286"/>
                  </a:lnTo>
                  <a:lnTo>
                    <a:pt x="118" y="234"/>
                  </a:lnTo>
                  <a:lnTo>
                    <a:pt x="158" y="154"/>
                  </a:lnTo>
                  <a:lnTo>
                    <a:pt x="184" y="121"/>
                  </a:lnTo>
                  <a:lnTo>
                    <a:pt x="229" y="66"/>
                  </a:lnTo>
                  <a:lnTo>
                    <a:pt x="265" y="45"/>
                  </a:lnTo>
                  <a:lnTo>
                    <a:pt x="291" y="47"/>
                  </a:lnTo>
                  <a:lnTo>
                    <a:pt x="314" y="7"/>
                  </a:lnTo>
                  <a:lnTo>
                    <a:pt x="345" y="9"/>
                  </a:lnTo>
                  <a:lnTo>
                    <a:pt x="374" y="0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" name="Freeform 238">
              <a:extLst>
                <a:ext uri="{FF2B5EF4-FFF2-40B4-BE49-F238E27FC236}">
                  <a16:creationId xmlns:a16="http://schemas.microsoft.com/office/drawing/2014/main" id="{1445D3F4-7D34-3EA2-3033-B6972A324A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93396" y="4758569"/>
              <a:ext cx="320071" cy="427866"/>
            </a:xfrm>
            <a:custGeom>
              <a:avLst/>
              <a:gdLst>
                <a:gd name="T0" fmla="*/ 106 w 193"/>
                <a:gd name="T1" fmla="*/ 133 h 258"/>
                <a:gd name="T2" fmla="*/ 120 w 193"/>
                <a:gd name="T3" fmla="*/ 133 h 258"/>
                <a:gd name="T4" fmla="*/ 125 w 193"/>
                <a:gd name="T5" fmla="*/ 149 h 258"/>
                <a:gd name="T6" fmla="*/ 108 w 193"/>
                <a:gd name="T7" fmla="*/ 175 h 258"/>
                <a:gd name="T8" fmla="*/ 106 w 193"/>
                <a:gd name="T9" fmla="*/ 194 h 258"/>
                <a:gd name="T10" fmla="*/ 80 w 193"/>
                <a:gd name="T11" fmla="*/ 204 h 258"/>
                <a:gd name="T12" fmla="*/ 66 w 193"/>
                <a:gd name="T13" fmla="*/ 242 h 258"/>
                <a:gd name="T14" fmla="*/ 44 w 193"/>
                <a:gd name="T15" fmla="*/ 258 h 258"/>
                <a:gd name="T16" fmla="*/ 21 w 193"/>
                <a:gd name="T17" fmla="*/ 251 h 258"/>
                <a:gd name="T18" fmla="*/ 0 w 193"/>
                <a:gd name="T19" fmla="*/ 239 h 258"/>
                <a:gd name="T20" fmla="*/ 28 w 193"/>
                <a:gd name="T21" fmla="*/ 201 h 258"/>
                <a:gd name="T22" fmla="*/ 52 w 193"/>
                <a:gd name="T23" fmla="*/ 189 h 258"/>
                <a:gd name="T24" fmla="*/ 75 w 193"/>
                <a:gd name="T25" fmla="*/ 166 h 258"/>
                <a:gd name="T26" fmla="*/ 89 w 193"/>
                <a:gd name="T27" fmla="*/ 144 h 258"/>
                <a:gd name="T28" fmla="*/ 101 w 193"/>
                <a:gd name="T29" fmla="*/ 123 h 258"/>
                <a:gd name="T30" fmla="*/ 132 w 193"/>
                <a:gd name="T31" fmla="*/ 33 h 258"/>
                <a:gd name="T32" fmla="*/ 144 w 193"/>
                <a:gd name="T33" fmla="*/ 55 h 258"/>
                <a:gd name="T34" fmla="*/ 151 w 193"/>
                <a:gd name="T35" fmla="*/ 45 h 258"/>
                <a:gd name="T36" fmla="*/ 167 w 193"/>
                <a:gd name="T37" fmla="*/ 69 h 258"/>
                <a:gd name="T38" fmla="*/ 186 w 193"/>
                <a:gd name="T39" fmla="*/ 62 h 258"/>
                <a:gd name="T40" fmla="*/ 191 w 193"/>
                <a:gd name="T41" fmla="*/ 83 h 258"/>
                <a:gd name="T42" fmla="*/ 172 w 193"/>
                <a:gd name="T43" fmla="*/ 95 h 258"/>
                <a:gd name="T44" fmla="*/ 170 w 193"/>
                <a:gd name="T45" fmla="*/ 109 h 258"/>
                <a:gd name="T46" fmla="*/ 163 w 193"/>
                <a:gd name="T47" fmla="*/ 126 h 258"/>
                <a:gd name="T48" fmla="*/ 141 w 193"/>
                <a:gd name="T49" fmla="*/ 147 h 258"/>
                <a:gd name="T50" fmla="*/ 132 w 193"/>
                <a:gd name="T51" fmla="*/ 140 h 258"/>
                <a:gd name="T52" fmla="*/ 137 w 193"/>
                <a:gd name="T53" fmla="*/ 109 h 258"/>
                <a:gd name="T54" fmla="*/ 120 w 193"/>
                <a:gd name="T55" fmla="*/ 95 h 258"/>
                <a:gd name="T56" fmla="*/ 134 w 193"/>
                <a:gd name="T57" fmla="*/ 71 h 258"/>
                <a:gd name="T58" fmla="*/ 125 w 193"/>
                <a:gd name="T59" fmla="*/ 45 h 258"/>
                <a:gd name="T60" fmla="*/ 120 w 193"/>
                <a:gd name="T61" fmla="*/ 33 h 258"/>
                <a:gd name="T62" fmla="*/ 99 w 193"/>
                <a:gd name="T63" fmla="*/ 0 h 258"/>
                <a:gd name="T64" fmla="*/ 113 w 193"/>
                <a:gd name="T65" fmla="*/ 12 h 258"/>
                <a:gd name="T66" fmla="*/ 132 w 193"/>
                <a:gd name="T67" fmla="*/ 33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93" h="258">
                  <a:moveTo>
                    <a:pt x="106" y="133"/>
                  </a:moveTo>
                  <a:lnTo>
                    <a:pt x="106" y="133"/>
                  </a:lnTo>
                  <a:lnTo>
                    <a:pt x="108" y="140"/>
                  </a:lnTo>
                  <a:lnTo>
                    <a:pt x="120" y="133"/>
                  </a:lnTo>
                  <a:lnTo>
                    <a:pt x="125" y="140"/>
                  </a:lnTo>
                  <a:lnTo>
                    <a:pt x="125" y="149"/>
                  </a:lnTo>
                  <a:lnTo>
                    <a:pt x="120" y="159"/>
                  </a:lnTo>
                  <a:lnTo>
                    <a:pt x="108" y="175"/>
                  </a:lnTo>
                  <a:lnTo>
                    <a:pt x="101" y="185"/>
                  </a:lnTo>
                  <a:lnTo>
                    <a:pt x="106" y="194"/>
                  </a:lnTo>
                  <a:lnTo>
                    <a:pt x="94" y="194"/>
                  </a:lnTo>
                  <a:lnTo>
                    <a:pt x="80" y="204"/>
                  </a:lnTo>
                  <a:lnTo>
                    <a:pt x="75" y="218"/>
                  </a:lnTo>
                  <a:lnTo>
                    <a:pt x="66" y="242"/>
                  </a:lnTo>
                  <a:lnTo>
                    <a:pt x="54" y="253"/>
                  </a:lnTo>
                  <a:lnTo>
                    <a:pt x="44" y="258"/>
                  </a:lnTo>
                  <a:lnTo>
                    <a:pt x="30" y="258"/>
                  </a:lnTo>
                  <a:lnTo>
                    <a:pt x="21" y="251"/>
                  </a:lnTo>
                  <a:lnTo>
                    <a:pt x="2" y="249"/>
                  </a:lnTo>
                  <a:lnTo>
                    <a:pt x="0" y="239"/>
                  </a:lnTo>
                  <a:lnTo>
                    <a:pt x="9" y="223"/>
                  </a:lnTo>
                  <a:lnTo>
                    <a:pt x="28" y="201"/>
                  </a:lnTo>
                  <a:lnTo>
                    <a:pt x="40" y="197"/>
                  </a:lnTo>
                  <a:lnTo>
                    <a:pt x="52" y="189"/>
                  </a:lnTo>
                  <a:lnTo>
                    <a:pt x="66" y="175"/>
                  </a:lnTo>
                  <a:lnTo>
                    <a:pt x="75" y="166"/>
                  </a:lnTo>
                  <a:lnTo>
                    <a:pt x="82" y="149"/>
                  </a:lnTo>
                  <a:lnTo>
                    <a:pt x="89" y="144"/>
                  </a:lnTo>
                  <a:lnTo>
                    <a:pt x="92" y="133"/>
                  </a:lnTo>
                  <a:lnTo>
                    <a:pt x="101" y="123"/>
                  </a:lnTo>
                  <a:lnTo>
                    <a:pt x="106" y="133"/>
                  </a:lnTo>
                  <a:close/>
                  <a:moveTo>
                    <a:pt x="132" y="33"/>
                  </a:moveTo>
                  <a:lnTo>
                    <a:pt x="132" y="33"/>
                  </a:lnTo>
                  <a:lnTo>
                    <a:pt x="144" y="55"/>
                  </a:lnTo>
                  <a:lnTo>
                    <a:pt x="144" y="40"/>
                  </a:lnTo>
                  <a:lnTo>
                    <a:pt x="151" y="45"/>
                  </a:lnTo>
                  <a:lnTo>
                    <a:pt x="153" y="62"/>
                  </a:lnTo>
                  <a:lnTo>
                    <a:pt x="167" y="69"/>
                  </a:lnTo>
                  <a:lnTo>
                    <a:pt x="177" y="71"/>
                  </a:lnTo>
                  <a:lnTo>
                    <a:pt x="186" y="62"/>
                  </a:lnTo>
                  <a:lnTo>
                    <a:pt x="193" y="64"/>
                  </a:lnTo>
                  <a:lnTo>
                    <a:pt x="191" y="83"/>
                  </a:lnTo>
                  <a:lnTo>
                    <a:pt x="186" y="95"/>
                  </a:lnTo>
                  <a:lnTo>
                    <a:pt x="172" y="95"/>
                  </a:lnTo>
                  <a:lnTo>
                    <a:pt x="170" y="99"/>
                  </a:lnTo>
                  <a:lnTo>
                    <a:pt x="170" y="109"/>
                  </a:lnTo>
                  <a:lnTo>
                    <a:pt x="167" y="114"/>
                  </a:lnTo>
                  <a:lnTo>
                    <a:pt x="163" y="126"/>
                  </a:lnTo>
                  <a:lnTo>
                    <a:pt x="153" y="140"/>
                  </a:lnTo>
                  <a:lnTo>
                    <a:pt x="141" y="147"/>
                  </a:lnTo>
                  <a:lnTo>
                    <a:pt x="139" y="142"/>
                  </a:lnTo>
                  <a:lnTo>
                    <a:pt x="132" y="140"/>
                  </a:lnTo>
                  <a:lnTo>
                    <a:pt x="141" y="121"/>
                  </a:lnTo>
                  <a:lnTo>
                    <a:pt x="137" y="109"/>
                  </a:lnTo>
                  <a:lnTo>
                    <a:pt x="118" y="102"/>
                  </a:lnTo>
                  <a:lnTo>
                    <a:pt x="120" y="95"/>
                  </a:lnTo>
                  <a:lnTo>
                    <a:pt x="130" y="88"/>
                  </a:lnTo>
                  <a:lnTo>
                    <a:pt x="134" y="71"/>
                  </a:lnTo>
                  <a:lnTo>
                    <a:pt x="132" y="57"/>
                  </a:lnTo>
                  <a:lnTo>
                    <a:pt x="125" y="45"/>
                  </a:lnTo>
                  <a:lnTo>
                    <a:pt x="127" y="40"/>
                  </a:lnTo>
                  <a:lnTo>
                    <a:pt x="120" y="33"/>
                  </a:lnTo>
                  <a:lnTo>
                    <a:pt x="106" y="14"/>
                  </a:lnTo>
                  <a:lnTo>
                    <a:pt x="99" y="0"/>
                  </a:lnTo>
                  <a:lnTo>
                    <a:pt x="106" y="0"/>
                  </a:lnTo>
                  <a:lnTo>
                    <a:pt x="113" y="12"/>
                  </a:lnTo>
                  <a:lnTo>
                    <a:pt x="127" y="17"/>
                  </a:lnTo>
                  <a:lnTo>
                    <a:pt x="132" y="33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5" name="Freeform 242">
              <a:extLst>
                <a:ext uri="{FF2B5EF4-FFF2-40B4-BE49-F238E27FC236}">
                  <a16:creationId xmlns:a16="http://schemas.microsoft.com/office/drawing/2014/main" id="{DE47A857-7343-0EB8-3EC5-96EEED8B8A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882" y="2710450"/>
              <a:ext cx="456059" cy="414599"/>
            </a:xfrm>
            <a:custGeom>
              <a:avLst/>
              <a:gdLst>
                <a:gd name="T0" fmla="*/ 275 w 275"/>
                <a:gd name="T1" fmla="*/ 33 h 250"/>
                <a:gd name="T2" fmla="*/ 242 w 275"/>
                <a:gd name="T3" fmla="*/ 52 h 250"/>
                <a:gd name="T4" fmla="*/ 209 w 275"/>
                <a:gd name="T5" fmla="*/ 56 h 250"/>
                <a:gd name="T6" fmla="*/ 220 w 275"/>
                <a:gd name="T7" fmla="*/ 85 h 250"/>
                <a:gd name="T8" fmla="*/ 220 w 275"/>
                <a:gd name="T9" fmla="*/ 106 h 250"/>
                <a:gd name="T10" fmla="*/ 204 w 275"/>
                <a:gd name="T11" fmla="*/ 139 h 250"/>
                <a:gd name="T12" fmla="*/ 178 w 275"/>
                <a:gd name="T13" fmla="*/ 177 h 250"/>
                <a:gd name="T14" fmla="*/ 140 w 275"/>
                <a:gd name="T15" fmla="*/ 194 h 250"/>
                <a:gd name="T16" fmla="*/ 154 w 275"/>
                <a:gd name="T17" fmla="*/ 215 h 250"/>
                <a:gd name="T18" fmla="*/ 166 w 275"/>
                <a:gd name="T19" fmla="*/ 241 h 250"/>
                <a:gd name="T20" fmla="*/ 119 w 275"/>
                <a:gd name="T21" fmla="*/ 250 h 250"/>
                <a:gd name="T22" fmla="*/ 102 w 275"/>
                <a:gd name="T23" fmla="*/ 234 h 250"/>
                <a:gd name="T24" fmla="*/ 60 w 275"/>
                <a:gd name="T25" fmla="*/ 224 h 250"/>
                <a:gd name="T26" fmla="*/ 10 w 275"/>
                <a:gd name="T27" fmla="*/ 227 h 250"/>
                <a:gd name="T28" fmla="*/ 41 w 275"/>
                <a:gd name="T29" fmla="*/ 198 h 250"/>
                <a:gd name="T30" fmla="*/ 31 w 275"/>
                <a:gd name="T31" fmla="*/ 187 h 250"/>
                <a:gd name="T32" fmla="*/ 15 w 275"/>
                <a:gd name="T33" fmla="*/ 163 h 250"/>
                <a:gd name="T34" fmla="*/ 0 w 275"/>
                <a:gd name="T35" fmla="*/ 142 h 250"/>
                <a:gd name="T36" fmla="*/ 45 w 275"/>
                <a:gd name="T37" fmla="*/ 149 h 250"/>
                <a:gd name="T38" fmla="*/ 57 w 275"/>
                <a:gd name="T39" fmla="*/ 146 h 250"/>
                <a:gd name="T40" fmla="*/ 90 w 275"/>
                <a:gd name="T41" fmla="*/ 142 h 250"/>
                <a:gd name="T42" fmla="*/ 100 w 275"/>
                <a:gd name="T43" fmla="*/ 113 h 250"/>
                <a:gd name="T44" fmla="*/ 114 w 275"/>
                <a:gd name="T45" fmla="*/ 108 h 250"/>
                <a:gd name="T46" fmla="*/ 130 w 275"/>
                <a:gd name="T47" fmla="*/ 108 h 250"/>
                <a:gd name="T48" fmla="*/ 135 w 275"/>
                <a:gd name="T49" fmla="*/ 92 h 250"/>
                <a:gd name="T50" fmla="*/ 154 w 275"/>
                <a:gd name="T51" fmla="*/ 75 h 250"/>
                <a:gd name="T52" fmla="*/ 164 w 275"/>
                <a:gd name="T53" fmla="*/ 63 h 250"/>
                <a:gd name="T54" fmla="*/ 166 w 275"/>
                <a:gd name="T55" fmla="*/ 47 h 250"/>
                <a:gd name="T56" fmla="*/ 173 w 275"/>
                <a:gd name="T57" fmla="*/ 30 h 250"/>
                <a:gd name="T58" fmla="*/ 178 w 275"/>
                <a:gd name="T59" fmla="*/ 14 h 250"/>
                <a:gd name="T60" fmla="*/ 213 w 275"/>
                <a:gd name="T61" fmla="*/ 7 h 250"/>
                <a:gd name="T62" fmla="*/ 232 w 275"/>
                <a:gd name="T63" fmla="*/ 0 h 250"/>
                <a:gd name="T64" fmla="*/ 249 w 275"/>
                <a:gd name="T65" fmla="*/ 2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5" h="250">
                  <a:moveTo>
                    <a:pt x="275" y="33"/>
                  </a:moveTo>
                  <a:lnTo>
                    <a:pt x="275" y="33"/>
                  </a:lnTo>
                  <a:lnTo>
                    <a:pt x="261" y="49"/>
                  </a:lnTo>
                  <a:lnTo>
                    <a:pt x="242" y="52"/>
                  </a:lnTo>
                  <a:lnTo>
                    <a:pt x="216" y="47"/>
                  </a:lnTo>
                  <a:lnTo>
                    <a:pt x="209" y="56"/>
                  </a:lnTo>
                  <a:lnTo>
                    <a:pt x="216" y="73"/>
                  </a:lnTo>
                  <a:lnTo>
                    <a:pt x="220" y="85"/>
                  </a:lnTo>
                  <a:lnTo>
                    <a:pt x="235" y="97"/>
                  </a:lnTo>
                  <a:lnTo>
                    <a:pt x="220" y="106"/>
                  </a:lnTo>
                  <a:lnTo>
                    <a:pt x="220" y="120"/>
                  </a:lnTo>
                  <a:lnTo>
                    <a:pt x="204" y="139"/>
                  </a:lnTo>
                  <a:lnTo>
                    <a:pt x="194" y="158"/>
                  </a:lnTo>
                  <a:lnTo>
                    <a:pt x="178" y="177"/>
                  </a:lnTo>
                  <a:lnTo>
                    <a:pt x="159" y="175"/>
                  </a:lnTo>
                  <a:lnTo>
                    <a:pt x="140" y="194"/>
                  </a:lnTo>
                  <a:lnTo>
                    <a:pt x="152" y="203"/>
                  </a:lnTo>
                  <a:lnTo>
                    <a:pt x="154" y="215"/>
                  </a:lnTo>
                  <a:lnTo>
                    <a:pt x="161" y="224"/>
                  </a:lnTo>
                  <a:lnTo>
                    <a:pt x="166" y="241"/>
                  </a:lnTo>
                  <a:lnTo>
                    <a:pt x="130" y="241"/>
                  </a:lnTo>
                  <a:lnTo>
                    <a:pt x="119" y="250"/>
                  </a:lnTo>
                  <a:lnTo>
                    <a:pt x="107" y="248"/>
                  </a:lnTo>
                  <a:lnTo>
                    <a:pt x="102" y="234"/>
                  </a:lnTo>
                  <a:lnTo>
                    <a:pt x="90" y="222"/>
                  </a:lnTo>
                  <a:lnTo>
                    <a:pt x="60" y="224"/>
                  </a:lnTo>
                  <a:lnTo>
                    <a:pt x="34" y="224"/>
                  </a:lnTo>
                  <a:lnTo>
                    <a:pt x="10" y="227"/>
                  </a:lnTo>
                  <a:lnTo>
                    <a:pt x="17" y="205"/>
                  </a:lnTo>
                  <a:lnTo>
                    <a:pt x="41" y="198"/>
                  </a:lnTo>
                  <a:lnTo>
                    <a:pt x="38" y="189"/>
                  </a:lnTo>
                  <a:lnTo>
                    <a:pt x="31" y="187"/>
                  </a:lnTo>
                  <a:lnTo>
                    <a:pt x="31" y="170"/>
                  </a:lnTo>
                  <a:lnTo>
                    <a:pt x="15" y="163"/>
                  </a:lnTo>
                  <a:lnTo>
                    <a:pt x="7" y="151"/>
                  </a:lnTo>
                  <a:lnTo>
                    <a:pt x="0" y="142"/>
                  </a:lnTo>
                  <a:lnTo>
                    <a:pt x="29" y="151"/>
                  </a:lnTo>
                  <a:lnTo>
                    <a:pt x="45" y="149"/>
                  </a:lnTo>
                  <a:lnTo>
                    <a:pt x="55" y="151"/>
                  </a:lnTo>
                  <a:lnTo>
                    <a:pt x="57" y="146"/>
                  </a:lnTo>
                  <a:lnTo>
                    <a:pt x="69" y="149"/>
                  </a:lnTo>
                  <a:lnTo>
                    <a:pt x="90" y="142"/>
                  </a:lnTo>
                  <a:lnTo>
                    <a:pt x="90" y="125"/>
                  </a:lnTo>
                  <a:lnTo>
                    <a:pt x="100" y="113"/>
                  </a:lnTo>
                  <a:lnTo>
                    <a:pt x="112" y="113"/>
                  </a:lnTo>
                  <a:lnTo>
                    <a:pt x="114" y="108"/>
                  </a:lnTo>
                  <a:lnTo>
                    <a:pt x="126" y="106"/>
                  </a:lnTo>
                  <a:lnTo>
                    <a:pt x="130" y="108"/>
                  </a:lnTo>
                  <a:lnTo>
                    <a:pt x="138" y="101"/>
                  </a:lnTo>
                  <a:lnTo>
                    <a:pt x="135" y="92"/>
                  </a:lnTo>
                  <a:lnTo>
                    <a:pt x="145" y="78"/>
                  </a:lnTo>
                  <a:lnTo>
                    <a:pt x="154" y="75"/>
                  </a:lnTo>
                  <a:lnTo>
                    <a:pt x="147" y="61"/>
                  </a:lnTo>
                  <a:lnTo>
                    <a:pt x="164" y="63"/>
                  </a:lnTo>
                  <a:lnTo>
                    <a:pt x="166" y="56"/>
                  </a:lnTo>
                  <a:lnTo>
                    <a:pt x="166" y="47"/>
                  </a:lnTo>
                  <a:lnTo>
                    <a:pt x="175" y="40"/>
                  </a:lnTo>
                  <a:lnTo>
                    <a:pt x="173" y="30"/>
                  </a:lnTo>
                  <a:lnTo>
                    <a:pt x="168" y="21"/>
                  </a:lnTo>
                  <a:lnTo>
                    <a:pt x="178" y="14"/>
                  </a:lnTo>
                  <a:lnTo>
                    <a:pt x="197" y="9"/>
                  </a:lnTo>
                  <a:lnTo>
                    <a:pt x="213" y="7"/>
                  </a:lnTo>
                  <a:lnTo>
                    <a:pt x="223" y="2"/>
                  </a:lnTo>
                  <a:lnTo>
                    <a:pt x="232" y="0"/>
                  </a:lnTo>
                  <a:lnTo>
                    <a:pt x="244" y="9"/>
                  </a:lnTo>
                  <a:lnTo>
                    <a:pt x="249" y="26"/>
                  </a:lnTo>
                  <a:lnTo>
                    <a:pt x="275" y="33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Freeform 248">
              <a:extLst>
                <a:ext uri="{FF2B5EF4-FFF2-40B4-BE49-F238E27FC236}">
                  <a16:creationId xmlns:a16="http://schemas.microsoft.com/office/drawing/2014/main" id="{D06D3139-562A-72C1-D117-B42CD6EB1A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69997" y="3274305"/>
              <a:ext cx="252076" cy="358213"/>
            </a:xfrm>
            <a:custGeom>
              <a:avLst/>
              <a:gdLst>
                <a:gd name="T0" fmla="*/ 147 w 152"/>
                <a:gd name="T1" fmla="*/ 168 h 216"/>
                <a:gd name="T2" fmla="*/ 152 w 152"/>
                <a:gd name="T3" fmla="*/ 190 h 216"/>
                <a:gd name="T4" fmla="*/ 140 w 152"/>
                <a:gd name="T5" fmla="*/ 187 h 216"/>
                <a:gd name="T6" fmla="*/ 138 w 152"/>
                <a:gd name="T7" fmla="*/ 206 h 216"/>
                <a:gd name="T8" fmla="*/ 114 w 152"/>
                <a:gd name="T9" fmla="*/ 204 h 216"/>
                <a:gd name="T10" fmla="*/ 114 w 152"/>
                <a:gd name="T11" fmla="*/ 185 h 216"/>
                <a:gd name="T12" fmla="*/ 97 w 152"/>
                <a:gd name="T13" fmla="*/ 185 h 216"/>
                <a:gd name="T14" fmla="*/ 78 w 152"/>
                <a:gd name="T15" fmla="*/ 194 h 216"/>
                <a:gd name="T16" fmla="*/ 83 w 152"/>
                <a:gd name="T17" fmla="*/ 176 h 216"/>
                <a:gd name="T18" fmla="*/ 102 w 152"/>
                <a:gd name="T19" fmla="*/ 164 h 216"/>
                <a:gd name="T20" fmla="*/ 119 w 152"/>
                <a:gd name="T21" fmla="*/ 166 h 216"/>
                <a:gd name="T22" fmla="*/ 133 w 152"/>
                <a:gd name="T23" fmla="*/ 159 h 216"/>
                <a:gd name="T24" fmla="*/ 145 w 152"/>
                <a:gd name="T25" fmla="*/ 154 h 216"/>
                <a:gd name="T26" fmla="*/ 147 w 152"/>
                <a:gd name="T27" fmla="*/ 168 h 216"/>
                <a:gd name="T28" fmla="*/ 109 w 152"/>
                <a:gd name="T29" fmla="*/ 138 h 216"/>
                <a:gd name="T30" fmla="*/ 97 w 152"/>
                <a:gd name="T31" fmla="*/ 154 h 216"/>
                <a:gd name="T32" fmla="*/ 83 w 152"/>
                <a:gd name="T33" fmla="*/ 147 h 216"/>
                <a:gd name="T34" fmla="*/ 90 w 152"/>
                <a:gd name="T35" fmla="*/ 138 h 216"/>
                <a:gd name="T36" fmla="*/ 102 w 152"/>
                <a:gd name="T37" fmla="*/ 128 h 216"/>
                <a:gd name="T38" fmla="*/ 112 w 152"/>
                <a:gd name="T39" fmla="*/ 123 h 216"/>
                <a:gd name="T40" fmla="*/ 22 w 152"/>
                <a:gd name="T41" fmla="*/ 154 h 216"/>
                <a:gd name="T42" fmla="*/ 0 w 152"/>
                <a:gd name="T43" fmla="*/ 171 h 216"/>
                <a:gd name="T44" fmla="*/ 19 w 152"/>
                <a:gd name="T45" fmla="*/ 147 h 216"/>
                <a:gd name="T46" fmla="*/ 36 w 152"/>
                <a:gd name="T47" fmla="*/ 121 h 216"/>
                <a:gd name="T48" fmla="*/ 29 w 152"/>
                <a:gd name="T49" fmla="*/ 142 h 216"/>
                <a:gd name="T50" fmla="*/ 76 w 152"/>
                <a:gd name="T51" fmla="*/ 112 h 216"/>
                <a:gd name="T52" fmla="*/ 86 w 152"/>
                <a:gd name="T53" fmla="*/ 116 h 216"/>
                <a:gd name="T54" fmla="*/ 95 w 152"/>
                <a:gd name="T55" fmla="*/ 123 h 216"/>
                <a:gd name="T56" fmla="*/ 78 w 152"/>
                <a:gd name="T57" fmla="*/ 135 h 216"/>
                <a:gd name="T58" fmla="*/ 78 w 152"/>
                <a:gd name="T59" fmla="*/ 119 h 216"/>
                <a:gd name="T60" fmla="*/ 133 w 152"/>
                <a:gd name="T61" fmla="*/ 107 h 216"/>
                <a:gd name="T62" fmla="*/ 138 w 152"/>
                <a:gd name="T63" fmla="*/ 126 h 216"/>
                <a:gd name="T64" fmla="*/ 126 w 152"/>
                <a:gd name="T65" fmla="*/ 128 h 216"/>
                <a:gd name="T66" fmla="*/ 123 w 152"/>
                <a:gd name="T67" fmla="*/ 140 h 216"/>
                <a:gd name="T68" fmla="*/ 116 w 152"/>
                <a:gd name="T69" fmla="*/ 128 h 216"/>
                <a:gd name="T70" fmla="*/ 123 w 152"/>
                <a:gd name="T71" fmla="*/ 119 h 216"/>
                <a:gd name="T72" fmla="*/ 114 w 152"/>
                <a:gd name="T73" fmla="*/ 100 h 216"/>
                <a:gd name="T74" fmla="*/ 133 w 152"/>
                <a:gd name="T75" fmla="*/ 107 h 216"/>
                <a:gd name="T76" fmla="*/ 69 w 152"/>
                <a:gd name="T77" fmla="*/ 93 h 216"/>
                <a:gd name="T78" fmla="*/ 60 w 152"/>
                <a:gd name="T79" fmla="*/ 97 h 216"/>
                <a:gd name="T80" fmla="*/ 64 w 152"/>
                <a:gd name="T81" fmla="*/ 86 h 216"/>
                <a:gd name="T82" fmla="*/ 67 w 152"/>
                <a:gd name="T83" fmla="*/ 0 h 216"/>
                <a:gd name="T84" fmla="*/ 76 w 152"/>
                <a:gd name="T85" fmla="*/ 5 h 216"/>
                <a:gd name="T86" fmla="*/ 83 w 152"/>
                <a:gd name="T87" fmla="*/ 5 h 216"/>
                <a:gd name="T88" fmla="*/ 86 w 152"/>
                <a:gd name="T89" fmla="*/ 24 h 216"/>
                <a:gd name="T90" fmla="*/ 71 w 152"/>
                <a:gd name="T91" fmla="*/ 45 h 216"/>
                <a:gd name="T92" fmla="*/ 74 w 152"/>
                <a:gd name="T93" fmla="*/ 71 h 216"/>
                <a:gd name="T94" fmla="*/ 88 w 152"/>
                <a:gd name="T95" fmla="*/ 71 h 216"/>
                <a:gd name="T96" fmla="*/ 107 w 152"/>
                <a:gd name="T97" fmla="*/ 90 h 216"/>
                <a:gd name="T98" fmla="*/ 112 w 152"/>
                <a:gd name="T99" fmla="*/ 102 h 216"/>
                <a:gd name="T100" fmla="*/ 93 w 152"/>
                <a:gd name="T101" fmla="*/ 86 h 216"/>
                <a:gd name="T102" fmla="*/ 78 w 152"/>
                <a:gd name="T103" fmla="*/ 81 h 216"/>
                <a:gd name="T104" fmla="*/ 55 w 152"/>
                <a:gd name="T105" fmla="*/ 78 h 216"/>
                <a:gd name="T106" fmla="*/ 62 w 152"/>
                <a:gd name="T107" fmla="*/ 67 h 216"/>
                <a:gd name="T108" fmla="*/ 55 w 152"/>
                <a:gd name="T109" fmla="*/ 69 h 216"/>
                <a:gd name="T110" fmla="*/ 43 w 152"/>
                <a:gd name="T111" fmla="*/ 52 h 216"/>
                <a:gd name="T112" fmla="*/ 50 w 152"/>
                <a:gd name="T113" fmla="*/ 43 h 216"/>
                <a:gd name="T114" fmla="*/ 57 w 152"/>
                <a:gd name="T11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2" h="216">
                  <a:moveTo>
                    <a:pt x="147" y="168"/>
                  </a:moveTo>
                  <a:lnTo>
                    <a:pt x="147" y="168"/>
                  </a:lnTo>
                  <a:lnTo>
                    <a:pt x="149" y="180"/>
                  </a:lnTo>
                  <a:lnTo>
                    <a:pt x="152" y="190"/>
                  </a:lnTo>
                  <a:lnTo>
                    <a:pt x="145" y="204"/>
                  </a:lnTo>
                  <a:lnTo>
                    <a:pt x="140" y="187"/>
                  </a:lnTo>
                  <a:lnTo>
                    <a:pt x="130" y="194"/>
                  </a:lnTo>
                  <a:lnTo>
                    <a:pt x="138" y="206"/>
                  </a:lnTo>
                  <a:lnTo>
                    <a:pt x="133" y="216"/>
                  </a:lnTo>
                  <a:lnTo>
                    <a:pt x="114" y="204"/>
                  </a:lnTo>
                  <a:lnTo>
                    <a:pt x="109" y="194"/>
                  </a:lnTo>
                  <a:lnTo>
                    <a:pt x="114" y="185"/>
                  </a:lnTo>
                  <a:lnTo>
                    <a:pt x="104" y="178"/>
                  </a:lnTo>
                  <a:lnTo>
                    <a:pt x="97" y="185"/>
                  </a:lnTo>
                  <a:lnTo>
                    <a:pt x="90" y="185"/>
                  </a:lnTo>
                  <a:lnTo>
                    <a:pt x="78" y="194"/>
                  </a:lnTo>
                  <a:lnTo>
                    <a:pt x="76" y="190"/>
                  </a:lnTo>
                  <a:lnTo>
                    <a:pt x="83" y="176"/>
                  </a:lnTo>
                  <a:lnTo>
                    <a:pt x="93" y="171"/>
                  </a:lnTo>
                  <a:lnTo>
                    <a:pt x="102" y="164"/>
                  </a:lnTo>
                  <a:lnTo>
                    <a:pt x="107" y="171"/>
                  </a:lnTo>
                  <a:lnTo>
                    <a:pt x="119" y="166"/>
                  </a:lnTo>
                  <a:lnTo>
                    <a:pt x="123" y="159"/>
                  </a:lnTo>
                  <a:lnTo>
                    <a:pt x="133" y="159"/>
                  </a:lnTo>
                  <a:lnTo>
                    <a:pt x="133" y="147"/>
                  </a:lnTo>
                  <a:lnTo>
                    <a:pt x="145" y="154"/>
                  </a:lnTo>
                  <a:lnTo>
                    <a:pt x="147" y="161"/>
                  </a:lnTo>
                  <a:lnTo>
                    <a:pt x="147" y="168"/>
                  </a:lnTo>
                  <a:close/>
                  <a:moveTo>
                    <a:pt x="109" y="138"/>
                  </a:moveTo>
                  <a:lnTo>
                    <a:pt x="109" y="138"/>
                  </a:lnTo>
                  <a:lnTo>
                    <a:pt x="104" y="142"/>
                  </a:lnTo>
                  <a:lnTo>
                    <a:pt x="97" y="154"/>
                  </a:lnTo>
                  <a:lnTo>
                    <a:pt x="93" y="159"/>
                  </a:lnTo>
                  <a:lnTo>
                    <a:pt x="83" y="147"/>
                  </a:lnTo>
                  <a:lnTo>
                    <a:pt x="86" y="142"/>
                  </a:lnTo>
                  <a:lnTo>
                    <a:pt x="90" y="138"/>
                  </a:lnTo>
                  <a:lnTo>
                    <a:pt x="93" y="128"/>
                  </a:lnTo>
                  <a:lnTo>
                    <a:pt x="102" y="128"/>
                  </a:lnTo>
                  <a:lnTo>
                    <a:pt x="100" y="138"/>
                  </a:lnTo>
                  <a:lnTo>
                    <a:pt x="112" y="123"/>
                  </a:lnTo>
                  <a:lnTo>
                    <a:pt x="109" y="138"/>
                  </a:lnTo>
                  <a:close/>
                  <a:moveTo>
                    <a:pt x="22" y="154"/>
                  </a:moveTo>
                  <a:lnTo>
                    <a:pt x="22" y="154"/>
                  </a:lnTo>
                  <a:lnTo>
                    <a:pt x="0" y="171"/>
                  </a:lnTo>
                  <a:lnTo>
                    <a:pt x="7" y="157"/>
                  </a:lnTo>
                  <a:lnTo>
                    <a:pt x="19" y="147"/>
                  </a:lnTo>
                  <a:lnTo>
                    <a:pt x="29" y="138"/>
                  </a:lnTo>
                  <a:lnTo>
                    <a:pt x="36" y="121"/>
                  </a:lnTo>
                  <a:lnTo>
                    <a:pt x="41" y="133"/>
                  </a:lnTo>
                  <a:lnTo>
                    <a:pt x="29" y="142"/>
                  </a:lnTo>
                  <a:lnTo>
                    <a:pt x="22" y="154"/>
                  </a:lnTo>
                  <a:close/>
                  <a:moveTo>
                    <a:pt x="76" y="112"/>
                  </a:moveTo>
                  <a:lnTo>
                    <a:pt x="76" y="112"/>
                  </a:lnTo>
                  <a:lnTo>
                    <a:pt x="86" y="116"/>
                  </a:lnTo>
                  <a:lnTo>
                    <a:pt x="95" y="116"/>
                  </a:lnTo>
                  <a:lnTo>
                    <a:pt x="95" y="123"/>
                  </a:lnTo>
                  <a:lnTo>
                    <a:pt x="88" y="131"/>
                  </a:lnTo>
                  <a:lnTo>
                    <a:pt x="78" y="135"/>
                  </a:lnTo>
                  <a:lnTo>
                    <a:pt x="78" y="128"/>
                  </a:lnTo>
                  <a:lnTo>
                    <a:pt x="78" y="119"/>
                  </a:lnTo>
                  <a:lnTo>
                    <a:pt x="76" y="112"/>
                  </a:lnTo>
                  <a:close/>
                  <a:moveTo>
                    <a:pt x="133" y="107"/>
                  </a:moveTo>
                  <a:lnTo>
                    <a:pt x="133" y="107"/>
                  </a:lnTo>
                  <a:lnTo>
                    <a:pt x="138" y="126"/>
                  </a:lnTo>
                  <a:lnTo>
                    <a:pt x="126" y="121"/>
                  </a:lnTo>
                  <a:lnTo>
                    <a:pt x="126" y="128"/>
                  </a:lnTo>
                  <a:lnTo>
                    <a:pt x="130" y="138"/>
                  </a:lnTo>
                  <a:lnTo>
                    <a:pt x="123" y="140"/>
                  </a:lnTo>
                  <a:lnTo>
                    <a:pt x="121" y="128"/>
                  </a:lnTo>
                  <a:lnTo>
                    <a:pt x="116" y="128"/>
                  </a:lnTo>
                  <a:lnTo>
                    <a:pt x="114" y="119"/>
                  </a:lnTo>
                  <a:lnTo>
                    <a:pt x="123" y="119"/>
                  </a:lnTo>
                  <a:lnTo>
                    <a:pt x="123" y="114"/>
                  </a:lnTo>
                  <a:lnTo>
                    <a:pt x="114" y="100"/>
                  </a:lnTo>
                  <a:lnTo>
                    <a:pt x="128" y="102"/>
                  </a:lnTo>
                  <a:lnTo>
                    <a:pt x="133" y="107"/>
                  </a:lnTo>
                  <a:close/>
                  <a:moveTo>
                    <a:pt x="69" y="93"/>
                  </a:moveTo>
                  <a:lnTo>
                    <a:pt x="69" y="93"/>
                  </a:lnTo>
                  <a:lnTo>
                    <a:pt x="64" y="107"/>
                  </a:lnTo>
                  <a:lnTo>
                    <a:pt x="60" y="97"/>
                  </a:lnTo>
                  <a:lnTo>
                    <a:pt x="50" y="86"/>
                  </a:lnTo>
                  <a:lnTo>
                    <a:pt x="64" y="86"/>
                  </a:lnTo>
                  <a:lnTo>
                    <a:pt x="69" y="93"/>
                  </a:lnTo>
                  <a:close/>
                  <a:moveTo>
                    <a:pt x="67" y="0"/>
                  </a:moveTo>
                  <a:lnTo>
                    <a:pt x="67" y="0"/>
                  </a:lnTo>
                  <a:lnTo>
                    <a:pt x="76" y="5"/>
                  </a:lnTo>
                  <a:lnTo>
                    <a:pt x="81" y="0"/>
                  </a:lnTo>
                  <a:lnTo>
                    <a:pt x="83" y="5"/>
                  </a:lnTo>
                  <a:lnTo>
                    <a:pt x="81" y="12"/>
                  </a:lnTo>
                  <a:lnTo>
                    <a:pt x="86" y="24"/>
                  </a:lnTo>
                  <a:lnTo>
                    <a:pt x="81" y="38"/>
                  </a:lnTo>
                  <a:lnTo>
                    <a:pt x="71" y="45"/>
                  </a:lnTo>
                  <a:lnTo>
                    <a:pt x="69" y="60"/>
                  </a:lnTo>
                  <a:lnTo>
                    <a:pt x="74" y="71"/>
                  </a:lnTo>
                  <a:lnTo>
                    <a:pt x="81" y="74"/>
                  </a:lnTo>
                  <a:lnTo>
                    <a:pt x="88" y="71"/>
                  </a:lnTo>
                  <a:lnTo>
                    <a:pt x="109" y="81"/>
                  </a:lnTo>
                  <a:lnTo>
                    <a:pt x="107" y="90"/>
                  </a:lnTo>
                  <a:lnTo>
                    <a:pt x="112" y="93"/>
                  </a:lnTo>
                  <a:lnTo>
                    <a:pt x="112" y="102"/>
                  </a:lnTo>
                  <a:lnTo>
                    <a:pt x="97" y="93"/>
                  </a:lnTo>
                  <a:lnTo>
                    <a:pt x="93" y="86"/>
                  </a:lnTo>
                  <a:lnTo>
                    <a:pt x="88" y="90"/>
                  </a:lnTo>
                  <a:lnTo>
                    <a:pt x="78" y="81"/>
                  </a:lnTo>
                  <a:lnTo>
                    <a:pt x="62" y="83"/>
                  </a:lnTo>
                  <a:lnTo>
                    <a:pt x="55" y="78"/>
                  </a:lnTo>
                  <a:lnTo>
                    <a:pt x="57" y="71"/>
                  </a:lnTo>
                  <a:lnTo>
                    <a:pt x="62" y="67"/>
                  </a:lnTo>
                  <a:lnTo>
                    <a:pt x="57" y="64"/>
                  </a:lnTo>
                  <a:lnTo>
                    <a:pt x="55" y="69"/>
                  </a:lnTo>
                  <a:lnTo>
                    <a:pt x="48" y="62"/>
                  </a:lnTo>
                  <a:lnTo>
                    <a:pt x="43" y="52"/>
                  </a:lnTo>
                  <a:lnTo>
                    <a:pt x="43" y="38"/>
                  </a:lnTo>
                  <a:lnTo>
                    <a:pt x="50" y="43"/>
                  </a:lnTo>
                  <a:lnTo>
                    <a:pt x="52" y="17"/>
                  </a:lnTo>
                  <a:lnTo>
                    <a:pt x="57" y="0"/>
                  </a:lnTo>
                  <a:lnTo>
                    <a:pt x="67" y="0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9" name="Freeform 250">
              <a:extLst>
                <a:ext uri="{FF2B5EF4-FFF2-40B4-BE49-F238E27FC236}">
                  <a16:creationId xmlns:a16="http://schemas.microsoft.com/office/drawing/2014/main" id="{22383AA8-0D25-663A-66C9-DBC8657354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10137" y="3844794"/>
              <a:ext cx="404649" cy="222225"/>
            </a:xfrm>
            <a:custGeom>
              <a:avLst/>
              <a:gdLst>
                <a:gd name="T0" fmla="*/ 241 w 244"/>
                <a:gd name="T1" fmla="*/ 71 h 134"/>
                <a:gd name="T2" fmla="*/ 229 w 244"/>
                <a:gd name="T3" fmla="*/ 66 h 134"/>
                <a:gd name="T4" fmla="*/ 218 w 244"/>
                <a:gd name="T5" fmla="*/ 42 h 134"/>
                <a:gd name="T6" fmla="*/ 222 w 244"/>
                <a:gd name="T7" fmla="*/ 47 h 134"/>
                <a:gd name="T8" fmla="*/ 234 w 244"/>
                <a:gd name="T9" fmla="*/ 59 h 134"/>
                <a:gd name="T10" fmla="*/ 241 w 244"/>
                <a:gd name="T11" fmla="*/ 71 h 134"/>
                <a:gd name="T12" fmla="*/ 177 w 244"/>
                <a:gd name="T13" fmla="*/ 49 h 134"/>
                <a:gd name="T14" fmla="*/ 168 w 244"/>
                <a:gd name="T15" fmla="*/ 54 h 134"/>
                <a:gd name="T16" fmla="*/ 149 w 244"/>
                <a:gd name="T17" fmla="*/ 61 h 134"/>
                <a:gd name="T18" fmla="*/ 128 w 244"/>
                <a:gd name="T19" fmla="*/ 56 h 134"/>
                <a:gd name="T20" fmla="*/ 118 w 244"/>
                <a:gd name="T21" fmla="*/ 47 h 134"/>
                <a:gd name="T22" fmla="*/ 142 w 244"/>
                <a:gd name="T23" fmla="*/ 49 h 134"/>
                <a:gd name="T24" fmla="*/ 147 w 244"/>
                <a:gd name="T25" fmla="*/ 40 h 134"/>
                <a:gd name="T26" fmla="*/ 158 w 244"/>
                <a:gd name="T27" fmla="*/ 47 h 134"/>
                <a:gd name="T28" fmla="*/ 173 w 244"/>
                <a:gd name="T29" fmla="*/ 37 h 134"/>
                <a:gd name="T30" fmla="*/ 180 w 244"/>
                <a:gd name="T31" fmla="*/ 26 h 134"/>
                <a:gd name="T32" fmla="*/ 182 w 244"/>
                <a:gd name="T33" fmla="*/ 37 h 134"/>
                <a:gd name="T34" fmla="*/ 99 w 244"/>
                <a:gd name="T35" fmla="*/ 80 h 134"/>
                <a:gd name="T36" fmla="*/ 113 w 244"/>
                <a:gd name="T37" fmla="*/ 90 h 134"/>
                <a:gd name="T38" fmla="*/ 135 w 244"/>
                <a:gd name="T39" fmla="*/ 106 h 134"/>
                <a:gd name="T40" fmla="*/ 147 w 244"/>
                <a:gd name="T41" fmla="*/ 118 h 134"/>
                <a:gd name="T42" fmla="*/ 158 w 244"/>
                <a:gd name="T43" fmla="*/ 127 h 134"/>
                <a:gd name="T44" fmla="*/ 147 w 244"/>
                <a:gd name="T45" fmla="*/ 134 h 134"/>
                <a:gd name="T46" fmla="*/ 128 w 244"/>
                <a:gd name="T47" fmla="*/ 127 h 134"/>
                <a:gd name="T48" fmla="*/ 99 w 244"/>
                <a:gd name="T49" fmla="*/ 113 h 134"/>
                <a:gd name="T50" fmla="*/ 80 w 244"/>
                <a:gd name="T51" fmla="*/ 90 h 134"/>
                <a:gd name="T52" fmla="*/ 47 w 244"/>
                <a:gd name="T53" fmla="*/ 87 h 134"/>
                <a:gd name="T54" fmla="*/ 38 w 244"/>
                <a:gd name="T55" fmla="*/ 106 h 134"/>
                <a:gd name="T56" fmla="*/ 17 w 244"/>
                <a:gd name="T57" fmla="*/ 108 h 134"/>
                <a:gd name="T58" fmla="*/ 0 w 244"/>
                <a:gd name="T59" fmla="*/ 54 h 134"/>
                <a:gd name="T60" fmla="*/ 28 w 244"/>
                <a:gd name="T61" fmla="*/ 11 h 134"/>
                <a:gd name="T62" fmla="*/ 69 w 244"/>
                <a:gd name="T63" fmla="*/ 30 h 134"/>
                <a:gd name="T64" fmla="*/ 80 w 244"/>
                <a:gd name="T65" fmla="*/ 49 h 134"/>
                <a:gd name="T66" fmla="*/ 111 w 244"/>
                <a:gd name="T67" fmla="*/ 66 h 134"/>
                <a:gd name="T68" fmla="*/ 99 w 244"/>
                <a:gd name="T69" fmla="*/ 80 h 134"/>
                <a:gd name="T70" fmla="*/ 196 w 244"/>
                <a:gd name="T71" fmla="*/ 33 h 134"/>
                <a:gd name="T72" fmla="*/ 187 w 244"/>
                <a:gd name="T73" fmla="*/ 28 h 134"/>
                <a:gd name="T74" fmla="*/ 177 w 244"/>
                <a:gd name="T75" fmla="*/ 16 h 134"/>
                <a:gd name="T76" fmla="*/ 156 w 244"/>
                <a:gd name="T77" fmla="*/ 4 h 134"/>
                <a:gd name="T78" fmla="*/ 168 w 244"/>
                <a:gd name="T79" fmla="*/ 4 h 134"/>
                <a:gd name="T80" fmla="*/ 182 w 244"/>
                <a:gd name="T81" fmla="*/ 11 h 134"/>
                <a:gd name="T82" fmla="*/ 194 w 244"/>
                <a:gd name="T83" fmla="*/ 23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44" h="134">
                  <a:moveTo>
                    <a:pt x="241" y="71"/>
                  </a:moveTo>
                  <a:lnTo>
                    <a:pt x="241" y="71"/>
                  </a:lnTo>
                  <a:lnTo>
                    <a:pt x="236" y="73"/>
                  </a:lnTo>
                  <a:lnTo>
                    <a:pt x="229" y="66"/>
                  </a:lnTo>
                  <a:lnTo>
                    <a:pt x="222" y="54"/>
                  </a:lnTo>
                  <a:lnTo>
                    <a:pt x="218" y="42"/>
                  </a:lnTo>
                  <a:lnTo>
                    <a:pt x="220" y="40"/>
                  </a:lnTo>
                  <a:lnTo>
                    <a:pt x="222" y="47"/>
                  </a:lnTo>
                  <a:lnTo>
                    <a:pt x="227" y="49"/>
                  </a:lnTo>
                  <a:lnTo>
                    <a:pt x="234" y="59"/>
                  </a:lnTo>
                  <a:lnTo>
                    <a:pt x="244" y="66"/>
                  </a:lnTo>
                  <a:lnTo>
                    <a:pt x="241" y="71"/>
                  </a:lnTo>
                  <a:close/>
                  <a:moveTo>
                    <a:pt x="177" y="49"/>
                  </a:moveTo>
                  <a:lnTo>
                    <a:pt x="177" y="49"/>
                  </a:lnTo>
                  <a:lnTo>
                    <a:pt x="168" y="49"/>
                  </a:lnTo>
                  <a:lnTo>
                    <a:pt x="168" y="54"/>
                  </a:lnTo>
                  <a:lnTo>
                    <a:pt x="158" y="59"/>
                  </a:lnTo>
                  <a:lnTo>
                    <a:pt x="149" y="61"/>
                  </a:lnTo>
                  <a:lnTo>
                    <a:pt x="139" y="61"/>
                  </a:lnTo>
                  <a:lnTo>
                    <a:pt x="128" y="56"/>
                  </a:lnTo>
                  <a:lnTo>
                    <a:pt x="118" y="54"/>
                  </a:lnTo>
                  <a:lnTo>
                    <a:pt x="118" y="47"/>
                  </a:lnTo>
                  <a:lnTo>
                    <a:pt x="135" y="49"/>
                  </a:lnTo>
                  <a:lnTo>
                    <a:pt x="142" y="49"/>
                  </a:lnTo>
                  <a:lnTo>
                    <a:pt x="144" y="40"/>
                  </a:lnTo>
                  <a:lnTo>
                    <a:pt x="147" y="40"/>
                  </a:lnTo>
                  <a:lnTo>
                    <a:pt x="149" y="49"/>
                  </a:lnTo>
                  <a:lnTo>
                    <a:pt x="158" y="47"/>
                  </a:lnTo>
                  <a:lnTo>
                    <a:pt x="163" y="42"/>
                  </a:lnTo>
                  <a:lnTo>
                    <a:pt x="173" y="37"/>
                  </a:lnTo>
                  <a:lnTo>
                    <a:pt x="170" y="28"/>
                  </a:lnTo>
                  <a:lnTo>
                    <a:pt x="180" y="26"/>
                  </a:lnTo>
                  <a:lnTo>
                    <a:pt x="182" y="28"/>
                  </a:lnTo>
                  <a:lnTo>
                    <a:pt x="182" y="37"/>
                  </a:lnTo>
                  <a:lnTo>
                    <a:pt x="177" y="49"/>
                  </a:lnTo>
                  <a:close/>
                  <a:moveTo>
                    <a:pt x="99" y="80"/>
                  </a:moveTo>
                  <a:lnTo>
                    <a:pt x="99" y="80"/>
                  </a:lnTo>
                  <a:lnTo>
                    <a:pt x="113" y="90"/>
                  </a:lnTo>
                  <a:lnTo>
                    <a:pt x="125" y="106"/>
                  </a:lnTo>
                  <a:lnTo>
                    <a:pt x="135" y="106"/>
                  </a:lnTo>
                  <a:lnTo>
                    <a:pt x="135" y="113"/>
                  </a:lnTo>
                  <a:lnTo>
                    <a:pt x="147" y="118"/>
                  </a:lnTo>
                  <a:lnTo>
                    <a:pt x="139" y="120"/>
                  </a:lnTo>
                  <a:lnTo>
                    <a:pt x="158" y="127"/>
                  </a:lnTo>
                  <a:lnTo>
                    <a:pt x="156" y="132"/>
                  </a:lnTo>
                  <a:lnTo>
                    <a:pt x="147" y="134"/>
                  </a:lnTo>
                  <a:lnTo>
                    <a:pt x="142" y="130"/>
                  </a:lnTo>
                  <a:lnTo>
                    <a:pt x="128" y="127"/>
                  </a:lnTo>
                  <a:lnTo>
                    <a:pt x="111" y="125"/>
                  </a:lnTo>
                  <a:lnTo>
                    <a:pt x="99" y="113"/>
                  </a:lnTo>
                  <a:lnTo>
                    <a:pt x="90" y="106"/>
                  </a:lnTo>
                  <a:lnTo>
                    <a:pt x="80" y="90"/>
                  </a:lnTo>
                  <a:lnTo>
                    <a:pt x="59" y="82"/>
                  </a:lnTo>
                  <a:lnTo>
                    <a:pt x="47" y="87"/>
                  </a:lnTo>
                  <a:lnTo>
                    <a:pt x="35" y="94"/>
                  </a:lnTo>
                  <a:lnTo>
                    <a:pt x="38" y="106"/>
                  </a:lnTo>
                  <a:lnTo>
                    <a:pt x="26" y="111"/>
                  </a:lnTo>
                  <a:lnTo>
                    <a:pt x="17" y="108"/>
                  </a:lnTo>
                  <a:lnTo>
                    <a:pt x="0" y="106"/>
                  </a:lnTo>
                  <a:lnTo>
                    <a:pt x="0" y="54"/>
                  </a:lnTo>
                  <a:lnTo>
                    <a:pt x="0" y="2"/>
                  </a:lnTo>
                  <a:lnTo>
                    <a:pt x="28" y="11"/>
                  </a:lnTo>
                  <a:lnTo>
                    <a:pt x="57" y="23"/>
                  </a:lnTo>
                  <a:lnTo>
                    <a:pt x="69" y="30"/>
                  </a:lnTo>
                  <a:lnTo>
                    <a:pt x="78" y="37"/>
                  </a:lnTo>
                  <a:lnTo>
                    <a:pt x="80" y="49"/>
                  </a:lnTo>
                  <a:lnTo>
                    <a:pt x="106" y="59"/>
                  </a:lnTo>
                  <a:lnTo>
                    <a:pt x="111" y="66"/>
                  </a:lnTo>
                  <a:lnTo>
                    <a:pt x="97" y="68"/>
                  </a:lnTo>
                  <a:lnTo>
                    <a:pt x="99" y="80"/>
                  </a:lnTo>
                  <a:close/>
                  <a:moveTo>
                    <a:pt x="196" y="33"/>
                  </a:moveTo>
                  <a:lnTo>
                    <a:pt x="196" y="33"/>
                  </a:lnTo>
                  <a:lnTo>
                    <a:pt x="192" y="37"/>
                  </a:lnTo>
                  <a:lnTo>
                    <a:pt x="187" y="28"/>
                  </a:lnTo>
                  <a:lnTo>
                    <a:pt x="184" y="21"/>
                  </a:lnTo>
                  <a:lnTo>
                    <a:pt x="177" y="16"/>
                  </a:lnTo>
                  <a:lnTo>
                    <a:pt x="168" y="9"/>
                  </a:lnTo>
                  <a:lnTo>
                    <a:pt x="156" y="4"/>
                  </a:lnTo>
                  <a:lnTo>
                    <a:pt x="161" y="0"/>
                  </a:lnTo>
                  <a:lnTo>
                    <a:pt x="168" y="4"/>
                  </a:lnTo>
                  <a:lnTo>
                    <a:pt x="175" y="7"/>
                  </a:lnTo>
                  <a:lnTo>
                    <a:pt x="182" y="11"/>
                  </a:lnTo>
                  <a:lnTo>
                    <a:pt x="187" y="19"/>
                  </a:lnTo>
                  <a:lnTo>
                    <a:pt x="194" y="23"/>
                  </a:lnTo>
                  <a:lnTo>
                    <a:pt x="196" y="33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1" name="Freeform 256">
              <a:extLst>
                <a:ext uri="{FF2B5EF4-FFF2-40B4-BE49-F238E27FC236}">
                  <a16:creationId xmlns:a16="http://schemas.microsoft.com/office/drawing/2014/main" id="{27940EC8-4C46-F0A5-2CD8-D69A33E13D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9054" y="2504571"/>
              <a:ext cx="175790" cy="184082"/>
            </a:xfrm>
            <a:custGeom>
              <a:avLst/>
              <a:gdLst>
                <a:gd name="T0" fmla="*/ 104 w 106"/>
                <a:gd name="T1" fmla="*/ 12 h 111"/>
                <a:gd name="T2" fmla="*/ 104 w 106"/>
                <a:gd name="T3" fmla="*/ 12 h 111"/>
                <a:gd name="T4" fmla="*/ 106 w 106"/>
                <a:gd name="T5" fmla="*/ 16 h 111"/>
                <a:gd name="T6" fmla="*/ 99 w 106"/>
                <a:gd name="T7" fmla="*/ 14 h 111"/>
                <a:gd name="T8" fmla="*/ 92 w 106"/>
                <a:gd name="T9" fmla="*/ 21 h 111"/>
                <a:gd name="T10" fmla="*/ 87 w 106"/>
                <a:gd name="T11" fmla="*/ 28 h 111"/>
                <a:gd name="T12" fmla="*/ 87 w 106"/>
                <a:gd name="T13" fmla="*/ 45 h 111"/>
                <a:gd name="T14" fmla="*/ 80 w 106"/>
                <a:gd name="T15" fmla="*/ 50 h 111"/>
                <a:gd name="T16" fmla="*/ 76 w 106"/>
                <a:gd name="T17" fmla="*/ 52 h 111"/>
                <a:gd name="T18" fmla="*/ 71 w 106"/>
                <a:gd name="T19" fmla="*/ 59 h 111"/>
                <a:gd name="T20" fmla="*/ 59 w 106"/>
                <a:gd name="T21" fmla="*/ 61 h 111"/>
                <a:gd name="T22" fmla="*/ 52 w 106"/>
                <a:gd name="T23" fmla="*/ 66 h 111"/>
                <a:gd name="T24" fmla="*/ 52 w 106"/>
                <a:gd name="T25" fmla="*/ 78 h 111"/>
                <a:gd name="T26" fmla="*/ 50 w 106"/>
                <a:gd name="T27" fmla="*/ 78 h 111"/>
                <a:gd name="T28" fmla="*/ 57 w 106"/>
                <a:gd name="T29" fmla="*/ 83 h 111"/>
                <a:gd name="T30" fmla="*/ 66 w 106"/>
                <a:gd name="T31" fmla="*/ 92 h 111"/>
                <a:gd name="T32" fmla="*/ 64 w 106"/>
                <a:gd name="T33" fmla="*/ 97 h 111"/>
                <a:gd name="T34" fmla="*/ 57 w 106"/>
                <a:gd name="T35" fmla="*/ 97 h 111"/>
                <a:gd name="T36" fmla="*/ 47 w 106"/>
                <a:gd name="T37" fmla="*/ 97 h 111"/>
                <a:gd name="T38" fmla="*/ 40 w 106"/>
                <a:gd name="T39" fmla="*/ 109 h 111"/>
                <a:gd name="T40" fmla="*/ 31 w 106"/>
                <a:gd name="T41" fmla="*/ 106 h 111"/>
                <a:gd name="T42" fmla="*/ 31 w 106"/>
                <a:gd name="T43" fmla="*/ 109 h 111"/>
                <a:gd name="T44" fmla="*/ 24 w 106"/>
                <a:gd name="T45" fmla="*/ 104 h 111"/>
                <a:gd name="T46" fmla="*/ 21 w 106"/>
                <a:gd name="T47" fmla="*/ 109 h 111"/>
                <a:gd name="T48" fmla="*/ 16 w 106"/>
                <a:gd name="T49" fmla="*/ 111 h 111"/>
                <a:gd name="T50" fmla="*/ 16 w 106"/>
                <a:gd name="T51" fmla="*/ 106 h 111"/>
                <a:gd name="T52" fmla="*/ 12 w 106"/>
                <a:gd name="T53" fmla="*/ 104 h 111"/>
                <a:gd name="T54" fmla="*/ 7 w 106"/>
                <a:gd name="T55" fmla="*/ 102 h 111"/>
                <a:gd name="T56" fmla="*/ 12 w 106"/>
                <a:gd name="T57" fmla="*/ 92 h 111"/>
                <a:gd name="T58" fmla="*/ 16 w 106"/>
                <a:gd name="T59" fmla="*/ 90 h 111"/>
                <a:gd name="T60" fmla="*/ 14 w 106"/>
                <a:gd name="T61" fmla="*/ 85 h 111"/>
                <a:gd name="T62" fmla="*/ 19 w 106"/>
                <a:gd name="T63" fmla="*/ 76 h 111"/>
                <a:gd name="T64" fmla="*/ 16 w 106"/>
                <a:gd name="T65" fmla="*/ 71 h 111"/>
                <a:gd name="T66" fmla="*/ 7 w 106"/>
                <a:gd name="T67" fmla="*/ 68 h 111"/>
                <a:gd name="T68" fmla="*/ 0 w 106"/>
                <a:gd name="T69" fmla="*/ 64 h 111"/>
                <a:gd name="T70" fmla="*/ 14 w 106"/>
                <a:gd name="T71" fmla="*/ 52 h 111"/>
                <a:gd name="T72" fmla="*/ 31 w 106"/>
                <a:gd name="T73" fmla="*/ 40 h 111"/>
                <a:gd name="T74" fmla="*/ 43 w 106"/>
                <a:gd name="T75" fmla="*/ 23 h 111"/>
                <a:gd name="T76" fmla="*/ 50 w 106"/>
                <a:gd name="T77" fmla="*/ 31 h 111"/>
                <a:gd name="T78" fmla="*/ 64 w 106"/>
                <a:gd name="T79" fmla="*/ 31 h 111"/>
                <a:gd name="T80" fmla="*/ 61 w 106"/>
                <a:gd name="T81" fmla="*/ 21 h 111"/>
                <a:gd name="T82" fmla="*/ 87 w 106"/>
                <a:gd name="T83" fmla="*/ 12 h 111"/>
                <a:gd name="T84" fmla="*/ 92 w 106"/>
                <a:gd name="T85" fmla="*/ 0 h 111"/>
                <a:gd name="T86" fmla="*/ 104 w 106"/>
                <a:gd name="T87" fmla="*/ 1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06" h="111">
                  <a:moveTo>
                    <a:pt x="104" y="12"/>
                  </a:moveTo>
                  <a:lnTo>
                    <a:pt x="104" y="12"/>
                  </a:lnTo>
                  <a:lnTo>
                    <a:pt x="106" y="16"/>
                  </a:lnTo>
                  <a:lnTo>
                    <a:pt x="99" y="14"/>
                  </a:lnTo>
                  <a:lnTo>
                    <a:pt x="92" y="21"/>
                  </a:lnTo>
                  <a:lnTo>
                    <a:pt x="87" y="28"/>
                  </a:lnTo>
                  <a:lnTo>
                    <a:pt x="87" y="45"/>
                  </a:lnTo>
                  <a:lnTo>
                    <a:pt x="80" y="50"/>
                  </a:lnTo>
                  <a:lnTo>
                    <a:pt x="76" y="52"/>
                  </a:lnTo>
                  <a:lnTo>
                    <a:pt x="71" y="59"/>
                  </a:lnTo>
                  <a:lnTo>
                    <a:pt x="59" y="61"/>
                  </a:lnTo>
                  <a:lnTo>
                    <a:pt x="52" y="66"/>
                  </a:lnTo>
                  <a:lnTo>
                    <a:pt x="52" y="78"/>
                  </a:lnTo>
                  <a:lnTo>
                    <a:pt x="50" y="78"/>
                  </a:lnTo>
                  <a:lnTo>
                    <a:pt x="57" y="83"/>
                  </a:lnTo>
                  <a:lnTo>
                    <a:pt x="66" y="92"/>
                  </a:lnTo>
                  <a:lnTo>
                    <a:pt x="64" y="97"/>
                  </a:lnTo>
                  <a:lnTo>
                    <a:pt x="57" y="97"/>
                  </a:lnTo>
                  <a:lnTo>
                    <a:pt x="47" y="97"/>
                  </a:lnTo>
                  <a:lnTo>
                    <a:pt x="40" y="109"/>
                  </a:lnTo>
                  <a:lnTo>
                    <a:pt x="31" y="106"/>
                  </a:lnTo>
                  <a:lnTo>
                    <a:pt x="31" y="109"/>
                  </a:lnTo>
                  <a:lnTo>
                    <a:pt x="24" y="104"/>
                  </a:lnTo>
                  <a:lnTo>
                    <a:pt x="21" y="109"/>
                  </a:lnTo>
                  <a:lnTo>
                    <a:pt x="16" y="111"/>
                  </a:lnTo>
                  <a:lnTo>
                    <a:pt x="16" y="106"/>
                  </a:lnTo>
                  <a:lnTo>
                    <a:pt x="12" y="104"/>
                  </a:lnTo>
                  <a:lnTo>
                    <a:pt x="7" y="102"/>
                  </a:lnTo>
                  <a:lnTo>
                    <a:pt x="12" y="92"/>
                  </a:lnTo>
                  <a:lnTo>
                    <a:pt x="16" y="90"/>
                  </a:lnTo>
                  <a:lnTo>
                    <a:pt x="14" y="85"/>
                  </a:lnTo>
                  <a:lnTo>
                    <a:pt x="19" y="76"/>
                  </a:lnTo>
                  <a:lnTo>
                    <a:pt x="16" y="71"/>
                  </a:lnTo>
                  <a:lnTo>
                    <a:pt x="7" y="68"/>
                  </a:lnTo>
                  <a:lnTo>
                    <a:pt x="0" y="64"/>
                  </a:lnTo>
                  <a:lnTo>
                    <a:pt x="14" y="52"/>
                  </a:lnTo>
                  <a:lnTo>
                    <a:pt x="31" y="40"/>
                  </a:lnTo>
                  <a:lnTo>
                    <a:pt x="43" y="23"/>
                  </a:lnTo>
                  <a:lnTo>
                    <a:pt x="50" y="31"/>
                  </a:lnTo>
                  <a:lnTo>
                    <a:pt x="64" y="31"/>
                  </a:lnTo>
                  <a:lnTo>
                    <a:pt x="61" y="21"/>
                  </a:lnTo>
                  <a:lnTo>
                    <a:pt x="87" y="12"/>
                  </a:lnTo>
                  <a:lnTo>
                    <a:pt x="92" y="0"/>
                  </a:lnTo>
                  <a:lnTo>
                    <a:pt x="104" y="12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2" name="Freeform 258">
              <a:extLst>
                <a:ext uri="{FF2B5EF4-FFF2-40B4-BE49-F238E27FC236}">
                  <a16:creationId xmlns:a16="http://schemas.microsoft.com/office/drawing/2014/main" id="{EF51DB71-C12A-CD92-5EF8-CCE3C82A2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5312" y="2533002"/>
              <a:ext cx="86236" cy="189057"/>
            </a:xfrm>
            <a:custGeom>
              <a:avLst/>
              <a:gdLst>
                <a:gd name="T0" fmla="*/ 22 w 52"/>
                <a:gd name="T1" fmla="*/ 0 h 114"/>
                <a:gd name="T2" fmla="*/ 22 w 52"/>
                <a:gd name="T3" fmla="*/ 0 h 114"/>
                <a:gd name="T4" fmla="*/ 26 w 52"/>
                <a:gd name="T5" fmla="*/ 9 h 114"/>
                <a:gd name="T6" fmla="*/ 36 w 52"/>
                <a:gd name="T7" fmla="*/ 9 h 114"/>
                <a:gd name="T8" fmla="*/ 38 w 52"/>
                <a:gd name="T9" fmla="*/ 7 h 114"/>
                <a:gd name="T10" fmla="*/ 48 w 52"/>
                <a:gd name="T11" fmla="*/ 7 h 114"/>
                <a:gd name="T12" fmla="*/ 52 w 52"/>
                <a:gd name="T13" fmla="*/ 19 h 114"/>
                <a:gd name="T14" fmla="*/ 43 w 52"/>
                <a:gd name="T15" fmla="*/ 24 h 114"/>
                <a:gd name="T16" fmla="*/ 43 w 52"/>
                <a:gd name="T17" fmla="*/ 43 h 114"/>
                <a:gd name="T18" fmla="*/ 41 w 52"/>
                <a:gd name="T19" fmla="*/ 45 h 114"/>
                <a:gd name="T20" fmla="*/ 41 w 52"/>
                <a:gd name="T21" fmla="*/ 54 h 114"/>
                <a:gd name="T22" fmla="*/ 33 w 52"/>
                <a:gd name="T23" fmla="*/ 57 h 114"/>
                <a:gd name="T24" fmla="*/ 41 w 52"/>
                <a:gd name="T25" fmla="*/ 69 h 114"/>
                <a:gd name="T26" fmla="*/ 36 w 52"/>
                <a:gd name="T27" fmla="*/ 83 h 114"/>
                <a:gd name="T28" fmla="*/ 41 w 52"/>
                <a:gd name="T29" fmla="*/ 88 h 114"/>
                <a:gd name="T30" fmla="*/ 38 w 52"/>
                <a:gd name="T31" fmla="*/ 95 h 114"/>
                <a:gd name="T32" fmla="*/ 33 w 52"/>
                <a:gd name="T33" fmla="*/ 102 h 114"/>
                <a:gd name="T34" fmla="*/ 33 w 52"/>
                <a:gd name="T35" fmla="*/ 109 h 114"/>
                <a:gd name="T36" fmla="*/ 29 w 52"/>
                <a:gd name="T37" fmla="*/ 114 h 114"/>
                <a:gd name="T38" fmla="*/ 19 w 52"/>
                <a:gd name="T39" fmla="*/ 111 h 114"/>
                <a:gd name="T40" fmla="*/ 10 w 52"/>
                <a:gd name="T41" fmla="*/ 111 h 114"/>
                <a:gd name="T42" fmla="*/ 15 w 52"/>
                <a:gd name="T43" fmla="*/ 97 h 114"/>
                <a:gd name="T44" fmla="*/ 12 w 52"/>
                <a:gd name="T45" fmla="*/ 85 h 114"/>
                <a:gd name="T46" fmla="*/ 5 w 52"/>
                <a:gd name="T47" fmla="*/ 83 h 114"/>
                <a:gd name="T48" fmla="*/ 0 w 52"/>
                <a:gd name="T49" fmla="*/ 76 h 114"/>
                <a:gd name="T50" fmla="*/ 3 w 52"/>
                <a:gd name="T51" fmla="*/ 62 h 114"/>
                <a:gd name="T52" fmla="*/ 10 w 52"/>
                <a:gd name="T53" fmla="*/ 54 h 114"/>
                <a:gd name="T54" fmla="*/ 10 w 52"/>
                <a:gd name="T55" fmla="*/ 45 h 114"/>
                <a:gd name="T56" fmla="*/ 12 w 52"/>
                <a:gd name="T57" fmla="*/ 33 h 114"/>
                <a:gd name="T58" fmla="*/ 12 w 52"/>
                <a:gd name="T59" fmla="*/ 24 h 114"/>
                <a:gd name="T60" fmla="*/ 10 w 52"/>
                <a:gd name="T61" fmla="*/ 17 h 114"/>
                <a:gd name="T62" fmla="*/ 10 w 52"/>
                <a:gd name="T63" fmla="*/ 7 h 114"/>
                <a:gd name="T64" fmla="*/ 15 w 52"/>
                <a:gd name="T65" fmla="*/ 2 h 114"/>
                <a:gd name="T66" fmla="*/ 22 w 52"/>
                <a:gd name="T6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2" h="114">
                  <a:moveTo>
                    <a:pt x="22" y="0"/>
                  </a:moveTo>
                  <a:lnTo>
                    <a:pt x="22" y="0"/>
                  </a:lnTo>
                  <a:lnTo>
                    <a:pt x="26" y="9"/>
                  </a:lnTo>
                  <a:lnTo>
                    <a:pt x="36" y="9"/>
                  </a:lnTo>
                  <a:lnTo>
                    <a:pt x="38" y="7"/>
                  </a:lnTo>
                  <a:lnTo>
                    <a:pt x="48" y="7"/>
                  </a:lnTo>
                  <a:lnTo>
                    <a:pt x="52" y="19"/>
                  </a:lnTo>
                  <a:lnTo>
                    <a:pt x="43" y="24"/>
                  </a:lnTo>
                  <a:lnTo>
                    <a:pt x="43" y="43"/>
                  </a:lnTo>
                  <a:lnTo>
                    <a:pt x="41" y="45"/>
                  </a:lnTo>
                  <a:lnTo>
                    <a:pt x="41" y="54"/>
                  </a:lnTo>
                  <a:lnTo>
                    <a:pt x="33" y="57"/>
                  </a:lnTo>
                  <a:lnTo>
                    <a:pt x="41" y="69"/>
                  </a:lnTo>
                  <a:lnTo>
                    <a:pt x="36" y="83"/>
                  </a:lnTo>
                  <a:lnTo>
                    <a:pt x="41" y="88"/>
                  </a:lnTo>
                  <a:lnTo>
                    <a:pt x="38" y="95"/>
                  </a:lnTo>
                  <a:lnTo>
                    <a:pt x="33" y="102"/>
                  </a:lnTo>
                  <a:lnTo>
                    <a:pt x="33" y="109"/>
                  </a:lnTo>
                  <a:lnTo>
                    <a:pt x="29" y="114"/>
                  </a:lnTo>
                  <a:lnTo>
                    <a:pt x="19" y="111"/>
                  </a:lnTo>
                  <a:lnTo>
                    <a:pt x="10" y="111"/>
                  </a:lnTo>
                  <a:lnTo>
                    <a:pt x="15" y="97"/>
                  </a:lnTo>
                  <a:lnTo>
                    <a:pt x="12" y="85"/>
                  </a:lnTo>
                  <a:lnTo>
                    <a:pt x="5" y="83"/>
                  </a:lnTo>
                  <a:lnTo>
                    <a:pt x="0" y="76"/>
                  </a:lnTo>
                  <a:lnTo>
                    <a:pt x="3" y="62"/>
                  </a:lnTo>
                  <a:lnTo>
                    <a:pt x="10" y="54"/>
                  </a:lnTo>
                  <a:lnTo>
                    <a:pt x="10" y="45"/>
                  </a:lnTo>
                  <a:lnTo>
                    <a:pt x="12" y="33"/>
                  </a:lnTo>
                  <a:lnTo>
                    <a:pt x="12" y="24"/>
                  </a:lnTo>
                  <a:lnTo>
                    <a:pt x="10" y="17"/>
                  </a:lnTo>
                  <a:lnTo>
                    <a:pt x="10" y="7"/>
                  </a:lnTo>
                  <a:lnTo>
                    <a:pt x="15" y="2"/>
                  </a:lnTo>
                  <a:lnTo>
                    <a:pt x="22" y="0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3" name="Freeform 264">
              <a:extLst>
                <a:ext uri="{FF2B5EF4-FFF2-40B4-BE49-F238E27FC236}">
                  <a16:creationId xmlns:a16="http://schemas.microsoft.com/office/drawing/2014/main" id="{C9A30542-247D-CA5D-EDD9-BAA072D88E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5564" y="3058714"/>
              <a:ext cx="23218" cy="43118"/>
            </a:xfrm>
            <a:custGeom>
              <a:avLst/>
              <a:gdLst>
                <a:gd name="T0" fmla="*/ 10 w 14"/>
                <a:gd name="T1" fmla="*/ 24 h 26"/>
                <a:gd name="T2" fmla="*/ 10 w 14"/>
                <a:gd name="T3" fmla="*/ 24 h 26"/>
                <a:gd name="T4" fmla="*/ 5 w 14"/>
                <a:gd name="T5" fmla="*/ 26 h 26"/>
                <a:gd name="T6" fmla="*/ 0 w 14"/>
                <a:gd name="T7" fmla="*/ 21 h 26"/>
                <a:gd name="T8" fmla="*/ 0 w 14"/>
                <a:gd name="T9" fmla="*/ 10 h 26"/>
                <a:gd name="T10" fmla="*/ 3 w 14"/>
                <a:gd name="T11" fmla="*/ 0 h 26"/>
                <a:gd name="T12" fmla="*/ 7 w 14"/>
                <a:gd name="T13" fmla="*/ 0 h 26"/>
                <a:gd name="T14" fmla="*/ 14 w 14"/>
                <a:gd name="T15" fmla="*/ 5 h 26"/>
                <a:gd name="T16" fmla="*/ 14 w 14"/>
                <a:gd name="T17" fmla="*/ 14 h 26"/>
                <a:gd name="T18" fmla="*/ 10 w 14"/>
                <a:gd name="T19" fmla="*/ 2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26">
                  <a:moveTo>
                    <a:pt x="10" y="24"/>
                  </a:moveTo>
                  <a:lnTo>
                    <a:pt x="10" y="24"/>
                  </a:lnTo>
                  <a:lnTo>
                    <a:pt x="5" y="26"/>
                  </a:lnTo>
                  <a:lnTo>
                    <a:pt x="0" y="21"/>
                  </a:lnTo>
                  <a:lnTo>
                    <a:pt x="0" y="10"/>
                  </a:lnTo>
                  <a:lnTo>
                    <a:pt x="3" y="0"/>
                  </a:lnTo>
                  <a:lnTo>
                    <a:pt x="7" y="0"/>
                  </a:lnTo>
                  <a:lnTo>
                    <a:pt x="14" y="5"/>
                  </a:lnTo>
                  <a:lnTo>
                    <a:pt x="14" y="14"/>
                  </a:lnTo>
                  <a:lnTo>
                    <a:pt x="10" y="24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4" name="Freeform 270">
              <a:extLst>
                <a:ext uri="{FF2B5EF4-FFF2-40B4-BE49-F238E27FC236}">
                  <a16:creationId xmlns:a16="http://schemas.microsoft.com/office/drawing/2014/main" id="{F6984068-7B4A-3D54-ACD1-E6FA2E4C76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1329" y="3012279"/>
              <a:ext cx="232176" cy="195691"/>
            </a:xfrm>
            <a:custGeom>
              <a:avLst/>
              <a:gdLst>
                <a:gd name="T0" fmla="*/ 138 w 140"/>
                <a:gd name="T1" fmla="*/ 5 h 118"/>
                <a:gd name="T2" fmla="*/ 138 w 140"/>
                <a:gd name="T3" fmla="*/ 5 h 118"/>
                <a:gd name="T4" fmla="*/ 138 w 140"/>
                <a:gd name="T5" fmla="*/ 31 h 118"/>
                <a:gd name="T6" fmla="*/ 83 w 140"/>
                <a:gd name="T7" fmla="*/ 31 h 118"/>
                <a:gd name="T8" fmla="*/ 85 w 140"/>
                <a:gd name="T9" fmla="*/ 76 h 118"/>
                <a:gd name="T10" fmla="*/ 71 w 140"/>
                <a:gd name="T11" fmla="*/ 78 h 118"/>
                <a:gd name="T12" fmla="*/ 67 w 140"/>
                <a:gd name="T13" fmla="*/ 85 h 118"/>
                <a:gd name="T14" fmla="*/ 69 w 140"/>
                <a:gd name="T15" fmla="*/ 111 h 118"/>
                <a:gd name="T16" fmla="*/ 5 w 140"/>
                <a:gd name="T17" fmla="*/ 111 h 118"/>
                <a:gd name="T18" fmla="*/ 0 w 140"/>
                <a:gd name="T19" fmla="*/ 118 h 118"/>
                <a:gd name="T20" fmla="*/ 3 w 140"/>
                <a:gd name="T21" fmla="*/ 109 h 118"/>
                <a:gd name="T22" fmla="*/ 3 w 140"/>
                <a:gd name="T23" fmla="*/ 109 h 118"/>
                <a:gd name="T24" fmla="*/ 38 w 140"/>
                <a:gd name="T25" fmla="*/ 109 h 118"/>
                <a:gd name="T26" fmla="*/ 41 w 140"/>
                <a:gd name="T27" fmla="*/ 104 h 118"/>
                <a:gd name="T28" fmla="*/ 48 w 140"/>
                <a:gd name="T29" fmla="*/ 94 h 118"/>
                <a:gd name="T30" fmla="*/ 52 w 140"/>
                <a:gd name="T31" fmla="*/ 71 h 118"/>
                <a:gd name="T32" fmla="*/ 76 w 140"/>
                <a:gd name="T33" fmla="*/ 52 h 118"/>
                <a:gd name="T34" fmla="*/ 83 w 140"/>
                <a:gd name="T35" fmla="*/ 28 h 118"/>
                <a:gd name="T36" fmla="*/ 88 w 140"/>
                <a:gd name="T37" fmla="*/ 28 h 118"/>
                <a:gd name="T38" fmla="*/ 95 w 140"/>
                <a:gd name="T39" fmla="*/ 14 h 118"/>
                <a:gd name="T40" fmla="*/ 107 w 140"/>
                <a:gd name="T41" fmla="*/ 12 h 118"/>
                <a:gd name="T42" fmla="*/ 114 w 140"/>
                <a:gd name="T43" fmla="*/ 14 h 118"/>
                <a:gd name="T44" fmla="*/ 121 w 140"/>
                <a:gd name="T45" fmla="*/ 14 h 118"/>
                <a:gd name="T46" fmla="*/ 126 w 140"/>
                <a:gd name="T47" fmla="*/ 9 h 118"/>
                <a:gd name="T48" fmla="*/ 138 w 140"/>
                <a:gd name="T49" fmla="*/ 9 h 118"/>
                <a:gd name="T50" fmla="*/ 135 w 140"/>
                <a:gd name="T51" fmla="*/ 0 h 118"/>
                <a:gd name="T52" fmla="*/ 140 w 140"/>
                <a:gd name="T53" fmla="*/ 0 h 118"/>
                <a:gd name="T54" fmla="*/ 140 w 140"/>
                <a:gd name="T55" fmla="*/ 0 h 118"/>
                <a:gd name="T56" fmla="*/ 138 w 140"/>
                <a:gd name="T57" fmla="*/ 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40" h="118">
                  <a:moveTo>
                    <a:pt x="138" y="5"/>
                  </a:moveTo>
                  <a:lnTo>
                    <a:pt x="138" y="5"/>
                  </a:lnTo>
                  <a:lnTo>
                    <a:pt x="138" y="31"/>
                  </a:lnTo>
                  <a:lnTo>
                    <a:pt x="83" y="31"/>
                  </a:lnTo>
                  <a:lnTo>
                    <a:pt x="85" y="76"/>
                  </a:lnTo>
                  <a:lnTo>
                    <a:pt x="71" y="78"/>
                  </a:lnTo>
                  <a:lnTo>
                    <a:pt x="67" y="85"/>
                  </a:lnTo>
                  <a:lnTo>
                    <a:pt x="69" y="111"/>
                  </a:lnTo>
                  <a:lnTo>
                    <a:pt x="5" y="111"/>
                  </a:lnTo>
                  <a:lnTo>
                    <a:pt x="0" y="118"/>
                  </a:lnTo>
                  <a:lnTo>
                    <a:pt x="3" y="109"/>
                  </a:lnTo>
                  <a:lnTo>
                    <a:pt x="3" y="109"/>
                  </a:lnTo>
                  <a:lnTo>
                    <a:pt x="38" y="109"/>
                  </a:lnTo>
                  <a:lnTo>
                    <a:pt x="41" y="104"/>
                  </a:lnTo>
                  <a:lnTo>
                    <a:pt x="48" y="94"/>
                  </a:lnTo>
                  <a:lnTo>
                    <a:pt x="52" y="71"/>
                  </a:lnTo>
                  <a:lnTo>
                    <a:pt x="76" y="52"/>
                  </a:lnTo>
                  <a:lnTo>
                    <a:pt x="83" y="28"/>
                  </a:lnTo>
                  <a:lnTo>
                    <a:pt x="88" y="28"/>
                  </a:lnTo>
                  <a:lnTo>
                    <a:pt x="95" y="14"/>
                  </a:lnTo>
                  <a:lnTo>
                    <a:pt x="107" y="12"/>
                  </a:lnTo>
                  <a:lnTo>
                    <a:pt x="114" y="14"/>
                  </a:lnTo>
                  <a:lnTo>
                    <a:pt x="121" y="14"/>
                  </a:lnTo>
                  <a:lnTo>
                    <a:pt x="126" y="9"/>
                  </a:lnTo>
                  <a:lnTo>
                    <a:pt x="138" y="9"/>
                  </a:lnTo>
                  <a:lnTo>
                    <a:pt x="135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38" y="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5" name="Freeform 271">
              <a:extLst>
                <a:ext uri="{FF2B5EF4-FFF2-40B4-BE49-F238E27FC236}">
                  <a16:creationId xmlns:a16="http://schemas.microsoft.com/office/drawing/2014/main" id="{10E0C81E-9ABD-1940-A36B-513EEC40376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1329" y="3012279"/>
              <a:ext cx="232176" cy="195691"/>
            </a:xfrm>
            <a:custGeom>
              <a:avLst/>
              <a:gdLst>
                <a:gd name="T0" fmla="*/ 138 w 140"/>
                <a:gd name="T1" fmla="*/ 5 h 118"/>
                <a:gd name="T2" fmla="*/ 138 w 140"/>
                <a:gd name="T3" fmla="*/ 5 h 118"/>
                <a:gd name="T4" fmla="*/ 138 w 140"/>
                <a:gd name="T5" fmla="*/ 31 h 118"/>
                <a:gd name="T6" fmla="*/ 83 w 140"/>
                <a:gd name="T7" fmla="*/ 31 h 118"/>
                <a:gd name="T8" fmla="*/ 85 w 140"/>
                <a:gd name="T9" fmla="*/ 76 h 118"/>
                <a:gd name="T10" fmla="*/ 71 w 140"/>
                <a:gd name="T11" fmla="*/ 78 h 118"/>
                <a:gd name="T12" fmla="*/ 67 w 140"/>
                <a:gd name="T13" fmla="*/ 85 h 118"/>
                <a:gd name="T14" fmla="*/ 69 w 140"/>
                <a:gd name="T15" fmla="*/ 111 h 118"/>
                <a:gd name="T16" fmla="*/ 5 w 140"/>
                <a:gd name="T17" fmla="*/ 111 h 118"/>
                <a:gd name="T18" fmla="*/ 0 w 140"/>
                <a:gd name="T19" fmla="*/ 118 h 118"/>
                <a:gd name="T20" fmla="*/ 3 w 140"/>
                <a:gd name="T21" fmla="*/ 109 h 118"/>
                <a:gd name="T22" fmla="*/ 3 w 140"/>
                <a:gd name="T23" fmla="*/ 109 h 118"/>
                <a:gd name="T24" fmla="*/ 38 w 140"/>
                <a:gd name="T25" fmla="*/ 109 h 118"/>
                <a:gd name="T26" fmla="*/ 41 w 140"/>
                <a:gd name="T27" fmla="*/ 104 h 118"/>
                <a:gd name="T28" fmla="*/ 48 w 140"/>
                <a:gd name="T29" fmla="*/ 94 h 118"/>
                <a:gd name="T30" fmla="*/ 52 w 140"/>
                <a:gd name="T31" fmla="*/ 71 h 118"/>
                <a:gd name="T32" fmla="*/ 76 w 140"/>
                <a:gd name="T33" fmla="*/ 52 h 118"/>
                <a:gd name="T34" fmla="*/ 83 w 140"/>
                <a:gd name="T35" fmla="*/ 28 h 118"/>
                <a:gd name="T36" fmla="*/ 88 w 140"/>
                <a:gd name="T37" fmla="*/ 28 h 118"/>
                <a:gd name="T38" fmla="*/ 95 w 140"/>
                <a:gd name="T39" fmla="*/ 14 h 118"/>
                <a:gd name="T40" fmla="*/ 107 w 140"/>
                <a:gd name="T41" fmla="*/ 12 h 118"/>
                <a:gd name="T42" fmla="*/ 114 w 140"/>
                <a:gd name="T43" fmla="*/ 14 h 118"/>
                <a:gd name="T44" fmla="*/ 121 w 140"/>
                <a:gd name="T45" fmla="*/ 14 h 118"/>
                <a:gd name="T46" fmla="*/ 126 w 140"/>
                <a:gd name="T47" fmla="*/ 9 h 118"/>
                <a:gd name="T48" fmla="*/ 138 w 140"/>
                <a:gd name="T49" fmla="*/ 9 h 118"/>
                <a:gd name="T50" fmla="*/ 135 w 140"/>
                <a:gd name="T51" fmla="*/ 0 h 118"/>
                <a:gd name="T52" fmla="*/ 140 w 140"/>
                <a:gd name="T53" fmla="*/ 0 h 118"/>
                <a:gd name="T54" fmla="*/ 140 w 140"/>
                <a:gd name="T55" fmla="*/ 0 h 118"/>
                <a:gd name="T56" fmla="*/ 138 w 140"/>
                <a:gd name="T57" fmla="*/ 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40" h="118">
                  <a:moveTo>
                    <a:pt x="138" y="5"/>
                  </a:moveTo>
                  <a:lnTo>
                    <a:pt x="138" y="5"/>
                  </a:lnTo>
                  <a:lnTo>
                    <a:pt x="138" y="31"/>
                  </a:lnTo>
                  <a:lnTo>
                    <a:pt x="83" y="31"/>
                  </a:lnTo>
                  <a:lnTo>
                    <a:pt x="85" y="76"/>
                  </a:lnTo>
                  <a:lnTo>
                    <a:pt x="71" y="78"/>
                  </a:lnTo>
                  <a:lnTo>
                    <a:pt x="67" y="85"/>
                  </a:lnTo>
                  <a:lnTo>
                    <a:pt x="69" y="111"/>
                  </a:lnTo>
                  <a:lnTo>
                    <a:pt x="5" y="111"/>
                  </a:lnTo>
                  <a:lnTo>
                    <a:pt x="0" y="118"/>
                  </a:lnTo>
                  <a:lnTo>
                    <a:pt x="3" y="109"/>
                  </a:lnTo>
                  <a:lnTo>
                    <a:pt x="3" y="109"/>
                  </a:lnTo>
                  <a:lnTo>
                    <a:pt x="38" y="109"/>
                  </a:lnTo>
                  <a:lnTo>
                    <a:pt x="41" y="104"/>
                  </a:lnTo>
                  <a:lnTo>
                    <a:pt x="48" y="94"/>
                  </a:lnTo>
                  <a:lnTo>
                    <a:pt x="52" y="71"/>
                  </a:lnTo>
                  <a:lnTo>
                    <a:pt x="76" y="52"/>
                  </a:lnTo>
                  <a:lnTo>
                    <a:pt x="83" y="28"/>
                  </a:lnTo>
                  <a:lnTo>
                    <a:pt x="88" y="28"/>
                  </a:lnTo>
                  <a:lnTo>
                    <a:pt x="95" y="14"/>
                  </a:lnTo>
                  <a:lnTo>
                    <a:pt x="107" y="12"/>
                  </a:lnTo>
                  <a:lnTo>
                    <a:pt x="114" y="14"/>
                  </a:lnTo>
                  <a:lnTo>
                    <a:pt x="121" y="14"/>
                  </a:lnTo>
                  <a:lnTo>
                    <a:pt x="126" y="9"/>
                  </a:lnTo>
                  <a:lnTo>
                    <a:pt x="138" y="9"/>
                  </a:lnTo>
                  <a:lnTo>
                    <a:pt x="135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38" y="5"/>
                  </a:lnTo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6" name="Freeform 276">
              <a:extLst>
                <a:ext uri="{FF2B5EF4-FFF2-40B4-BE49-F238E27FC236}">
                  <a16:creationId xmlns:a16="http://schemas.microsoft.com/office/drawing/2014/main" id="{551E1B3D-4382-CDF2-EE71-8897838950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9720" y="3330691"/>
              <a:ext cx="165840" cy="117747"/>
            </a:xfrm>
            <a:custGeom>
              <a:avLst/>
              <a:gdLst>
                <a:gd name="T0" fmla="*/ 50 w 100"/>
                <a:gd name="T1" fmla="*/ 0 h 71"/>
                <a:gd name="T2" fmla="*/ 50 w 100"/>
                <a:gd name="T3" fmla="*/ 0 h 71"/>
                <a:gd name="T4" fmla="*/ 57 w 100"/>
                <a:gd name="T5" fmla="*/ 4 h 71"/>
                <a:gd name="T6" fmla="*/ 69 w 100"/>
                <a:gd name="T7" fmla="*/ 9 h 71"/>
                <a:gd name="T8" fmla="*/ 76 w 100"/>
                <a:gd name="T9" fmla="*/ 21 h 71"/>
                <a:gd name="T10" fmla="*/ 88 w 100"/>
                <a:gd name="T11" fmla="*/ 33 h 71"/>
                <a:gd name="T12" fmla="*/ 90 w 100"/>
                <a:gd name="T13" fmla="*/ 42 h 71"/>
                <a:gd name="T14" fmla="*/ 92 w 100"/>
                <a:gd name="T15" fmla="*/ 52 h 71"/>
                <a:gd name="T16" fmla="*/ 97 w 100"/>
                <a:gd name="T17" fmla="*/ 59 h 71"/>
                <a:gd name="T18" fmla="*/ 100 w 100"/>
                <a:gd name="T19" fmla="*/ 63 h 71"/>
                <a:gd name="T20" fmla="*/ 100 w 100"/>
                <a:gd name="T21" fmla="*/ 68 h 71"/>
                <a:gd name="T22" fmla="*/ 97 w 100"/>
                <a:gd name="T23" fmla="*/ 71 h 71"/>
                <a:gd name="T24" fmla="*/ 88 w 100"/>
                <a:gd name="T25" fmla="*/ 68 h 71"/>
                <a:gd name="T26" fmla="*/ 85 w 100"/>
                <a:gd name="T27" fmla="*/ 71 h 71"/>
                <a:gd name="T28" fmla="*/ 83 w 100"/>
                <a:gd name="T29" fmla="*/ 71 h 71"/>
                <a:gd name="T30" fmla="*/ 71 w 100"/>
                <a:gd name="T31" fmla="*/ 66 h 71"/>
                <a:gd name="T32" fmla="*/ 64 w 100"/>
                <a:gd name="T33" fmla="*/ 66 h 71"/>
                <a:gd name="T34" fmla="*/ 33 w 100"/>
                <a:gd name="T35" fmla="*/ 66 h 71"/>
                <a:gd name="T36" fmla="*/ 29 w 100"/>
                <a:gd name="T37" fmla="*/ 68 h 71"/>
                <a:gd name="T38" fmla="*/ 24 w 100"/>
                <a:gd name="T39" fmla="*/ 66 h 71"/>
                <a:gd name="T40" fmla="*/ 14 w 100"/>
                <a:gd name="T41" fmla="*/ 71 h 71"/>
                <a:gd name="T42" fmla="*/ 12 w 100"/>
                <a:gd name="T43" fmla="*/ 56 h 71"/>
                <a:gd name="T44" fmla="*/ 26 w 100"/>
                <a:gd name="T45" fmla="*/ 59 h 71"/>
                <a:gd name="T46" fmla="*/ 31 w 100"/>
                <a:gd name="T47" fmla="*/ 56 h 71"/>
                <a:gd name="T48" fmla="*/ 33 w 100"/>
                <a:gd name="T49" fmla="*/ 56 h 71"/>
                <a:gd name="T50" fmla="*/ 40 w 100"/>
                <a:gd name="T51" fmla="*/ 52 h 71"/>
                <a:gd name="T52" fmla="*/ 48 w 100"/>
                <a:gd name="T53" fmla="*/ 54 h 71"/>
                <a:gd name="T54" fmla="*/ 55 w 100"/>
                <a:gd name="T55" fmla="*/ 56 h 71"/>
                <a:gd name="T56" fmla="*/ 62 w 100"/>
                <a:gd name="T57" fmla="*/ 52 h 71"/>
                <a:gd name="T58" fmla="*/ 57 w 100"/>
                <a:gd name="T59" fmla="*/ 47 h 71"/>
                <a:gd name="T60" fmla="*/ 52 w 100"/>
                <a:gd name="T61" fmla="*/ 49 h 71"/>
                <a:gd name="T62" fmla="*/ 48 w 100"/>
                <a:gd name="T63" fmla="*/ 49 h 71"/>
                <a:gd name="T64" fmla="*/ 40 w 100"/>
                <a:gd name="T65" fmla="*/ 44 h 71"/>
                <a:gd name="T66" fmla="*/ 36 w 100"/>
                <a:gd name="T67" fmla="*/ 44 h 71"/>
                <a:gd name="T68" fmla="*/ 31 w 100"/>
                <a:gd name="T69" fmla="*/ 49 h 71"/>
                <a:gd name="T70" fmla="*/ 14 w 100"/>
                <a:gd name="T71" fmla="*/ 49 h 71"/>
                <a:gd name="T72" fmla="*/ 7 w 100"/>
                <a:gd name="T73" fmla="*/ 37 h 71"/>
                <a:gd name="T74" fmla="*/ 0 w 100"/>
                <a:gd name="T75" fmla="*/ 30 h 71"/>
                <a:gd name="T76" fmla="*/ 7 w 100"/>
                <a:gd name="T77" fmla="*/ 28 h 71"/>
                <a:gd name="T78" fmla="*/ 14 w 100"/>
                <a:gd name="T79" fmla="*/ 16 h 71"/>
                <a:gd name="T80" fmla="*/ 19 w 100"/>
                <a:gd name="T81" fmla="*/ 7 h 71"/>
                <a:gd name="T82" fmla="*/ 24 w 100"/>
                <a:gd name="T83" fmla="*/ 2 h 71"/>
                <a:gd name="T84" fmla="*/ 31 w 100"/>
                <a:gd name="T85" fmla="*/ 2 h 71"/>
                <a:gd name="T86" fmla="*/ 40 w 100"/>
                <a:gd name="T87" fmla="*/ 0 h 71"/>
                <a:gd name="T88" fmla="*/ 50 w 100"/>
                <a:gd name="T8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0" h="71">
                  <a:moveTo>
                    <a:pt x="50" y="0"/>
                  </a:moveTo>
                  <a:lnTo>
                    <a:pt x="50" y="0"/>
                  </a:lnTo>
                  <a:lnTo>
                    <a:pt x="57" y="4"/>
                  </a:lnTo>
                  <a:lnTo>
                    <a:pt x="69" y="9"/>
                  </a:lnTo>
                  <a:lnTo>
                    <a:pt x="76" y="21"/>
                  </a:lnTo>
                  <a:lnTo>
                    <a:pt x="88" y="33"/>
                  </a:lnTo>
                  <a:lnTo>
                    <a:pt x="90" y="42"/>
                  </a:lnTo>
                  <a:lnTo>
                    <a:pt x="92" y="52"/>
                  </a:lnTo>
                  <a:lnTo>
                    <a:pt x="97" y="59"/>
                  </a:lnTo>
                  <a:lnTo>
                    <a:pt x="100" y="63"/>
                  </a:lnTo>
                  <a:lnTo>
                    <a:pt x="100" y="68"/>
                  </a:lnTo>
                  <a:lnTo>
                    <a:pt x="97" y="71"/>
                  </a:lnTo>
                  <a:lnTo>
                    <a:pt x="88" y="68"/>
                  </a:lnTo>
                  <a:lnTo>
                    <a:pt x="85" y="71"/>
                  </a:lnTo>
                  <a:lnTo>
                    <a:pt x="83" y="71"/>
                  </a:lnTo>
                  <a:lnTo>
                    <a:pt x="71" y="66"/>
                  </a:lnTo>
                  <a:lnTo>
                    <a:pt x="64" y="66"/>
                  </a:lnTo>
                  <a:lnTo>
                    <a:pt x="33" y="66"/>
                  </a:lnTo>
                  <a:lnTo>
                    <a:pt x="29" y="68"/>
                  </a:lnTo>
                  <a:lnTo>
                    <a:pt x="24" y="66"/>
                  </a:lnTo>
                  <a:lnTo>
                    <a:pt x="14" y="71"/>
                  </a:lnTo>
                  <a:lnTo>
                    <a:pt x="12" y="56"/>
                  </a:lnTo>
                  <a:lnTo>
                    <a:pt x="26" y="59"/>
                  </a:lnTo>
                  <a:lnTo>
                    <a:pt x="31" y="56"/>
                  </a:lnTo>
                  <a:lnTo>
                    <a:pt x="33" y="56"/>
                  </a:lnTo>
                  <a:lnTo>
                    <a:pt x="40" y="52"/>
                  </a:lnTo>
                  <a:lnTo>
                    <a:pt x="48" y="54"/>
                  </a:lnTo>
                  <a:lnTo>
                    <a:pt x="55" y="56"/>
                  </a:lnTo>
                  <a:lnTo>
                    <a:pt x="62" y="52"/>
                  </a:lnTo>
                  <a:lnTo>
                    <a:pt x="57" y="47"/>
                  </a:lnTo>
                  <a:lnTo>
                    <a:pt x="52" y="49"/>
                  </a:lnTo>
                  <a:lnTo>
                    <a:pt x="48" y="49"/>
                  </a:lnTo>
                  <a:lnTo>
                    <a:pt x="40" y="44"/>
                  </a:lnTo>
                  <a:lnTo>
                    <a:pt x="36" y="44"/>
                  </a:lnTo>
                  <a:lnTo>
                    <a:pt x="31" y="49"/>
                  </a:lnTo>
                  <a:lnTo>
                    <a:pt x="14" y="49"/>
                  </a:lnTo>
                  <a:lnTo>
                    <a:pt x="7" y="37"/>
                  </a:lnTo>
                  <a:lnTo>
                    <a:pt x="0" y="30"/>
                  </a:lnTo>
                  <a:lnTo>
                    <a:pt x="7" y="28"/>
                  </a:lnTo>
                  <a:lnTo>
                    <a:pt x="14" y="16"/>
                  </a:lnTo>
                  <a:lnTo>
                    <a:pt x="19" y="7"/>
                  </a:lnTo>
                  <a:lnTo>
                    <a:pt x="24" y="2"/>
                  </a:lnTo>
                  <a:lnTo>
                    <a:pt x="31" y="2"/>
                  </a:lnTo>
                  <a:lnTo>
                    <a:pt x="40" y="0"/>
                  </a:lnTo>
                  <a:lnTo>
                    <a:pt x="50" y="0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07" name="Group 465">
              <a:extLst>
                <a:ext uri="{FF2B5EF4-FFF2-40B4-BE49-F238E27FC236}">
                  <a16:creationId xmlns:a16="http://schemas.microsoft.com/office/drawing/2014/main" id="{2E444CF3-76E5-35D7-A88A-6BB621174405}"/>
                </a:ext>
              </a:extLst>
            </p:cNvPr>
            <p:cNvGrpSpPr/>
            <p:nvPr/>
          </p:nvGrpSpPr>
          <p:grpSpPr>
            <a:xfrm>
              <a:off x="5145027" y="378746"/>
              <a:ext cx="4383535" cy="2194057"/>
              <a:chOff x="6852085" y="567238"/>
              <a:chExt cx="6006665" cy="3006470"/>
            </a:xfrm>
            <a:grpFill/>
          </p:grpSpPr>
          <p:sp>
            <p:nvSpPr>
              <p:cNvPr id="328" name="Freeform 464">
                <a:extLst>
                  <a:ext uri="{FF2B5EF4-FFF2-40B4-BE49-F238E27FC236}">
                    <a16:creationId xmlns:a16="http://schemas.microsoft.com/office/drawing/2014/main" id="{BBF6440A-69A6-A4FA-B86C-63D362CFCF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52085" y="567238"/>
                <a:ext cx="6006665" cy="3006470"/>
              </a:xfrm>
              <a:custGeom>
                <a:avLst/>
                <a:gdLst>
                  <a:gd name="connsiteX0" fmla="*/ 1791129 w 6006665"/>
                  <a:gd name="connsiteY0" fmla="*/ 817622 h 3006470"/>
                  <a:gd name="connsiteX1" fmla="*/ 1782156 w 6006665"/>
                  <a:gd name="connsiteY1" fmla="*/ 881716 h 3006470"/>
                  <a:gd name="connsiteX2" fmla="*/ 1809554 w 6006665"/>
                  <a:gd name="connsiteY2" fmla="*/ 895415 h 3006470"/>
                  <a:gd name="connsiteX3" fmla="*/ 2838307 w 6006665"/>
                  <a:gd name="connsiteY3" fmla="*/ 0 h 3006470"/>
                  <a:gd name="connsiteX4" fmla="*/ 2844246 w 6006665"/>
                  <a:gd name="connsiteY4" fmla="*/ 4711 h 3006470"/>
                  <a:gd name="connsiteX5" fmla="*/ 2850213 w 6006665"/>
                  <a:gd name="connsiteY5" fmla="*/ 0 h 3006470"/>
                  <a:gd name="connsiteX6" fmla="*/ 2916115 w 6006665"/>
                  <a:gd name="connsiteY6" fmla="*/ 52267 h 3006470"/>
                  <a:gd name="connsiteX7" fmla="*/ 2861576 w 6006665"/>
                  <a:gd name="connsiteY7" fmla="*/ 90899 h 3006470"/>
                  <a:gd name="connsiteX8" fmla="*/ 2947929 w 6006665"/>
                  <a:gd name="connsiteY8" fmla="*/ 118168 h 3006470"/>
                  <a:gd name="connsiteX9" fmla="*/ 2957621 w 6006665"/>
                  <a:gd name="connsiteY9" fmla="*/ 186006 h 3006470"/>
                  <a:gd name="connsiteX10" fmla="*/ 2979199 w 6006665"/>
                  <a:gd name="connsiteY10" fmla="*/ 161345 h 3006470"/>
                  <a:gd name="connsiteX11" fmla="*/ 2991106 w 6006665"/>
                  <a:gd name="connsiteY11" fmla="*/ 161345 h 3006470"/>
                  <a:gd name="connsiteX12" fmla="*/ 3086005 w 6006665"/>
                  <a:gd name="connsiteY12" fmla="*/ 161345 h 3006470"/>
                  <a:gd name="connsiteX13" fmla="*/ 3097912 w 6006665"/>
                  <a:gd name="connsiteY13" fmla="*/ 161345 h 3006470"/>
                  <a:gd name="connsiteX14" fmla="*/ 3179721 w 6006665"/>
                  <a:gd name="connsiteY14" fmla="*/ 236336 h 3006470"/>
                  <a:gd name="connsiteX15" fmla="*/ 3211535 w 6006665"/>
                  <a:gd name="connsiteY15" fmla="*/ 295420 h 3006470"/>
                  <a:gd name="connsiteX16" fmla="*/ 3200173 w 6006665"/>
                  <a:gd name="connsiteY16" fmla="*/ 370412 h 3006470"/>
                  <a:gd name="connsiteX17" fmla="*/ 3161541 w 6006665"/>
                  <a:gd name="connsiteY17" fmla="*/ 413589 h 3006470"/>
                  <a:gd name="connsiteX18" fmla="*/ 3066097 w 6006665"/>
                  <a:gd name="connsiteY18" fmla="*/ 488580 h 3006470"/>
                  <a:gd name="connsiteX19" fmla="*/ 3034283 w 6006665"/>
                  <a:gd name="connsiteY19" fmla="*/ 531757 h 3006470"/>
                  <a:gd name="connsiteX20" fmla="*/ 3082005 w 6006665"/>
                  <a:gd name="connsiteY20" fmla="*/ 547664 h 3006470"/>
                  <a:gd name="connsiteX21" fmla="*/ 3129459 w 6006665"/>
                  <a:gd name="connsiteY21" fmla="*/ 575345 h 3006470"/>
                  <a:gd name="connsiteX22" fmla="*/ 3156451 w 6006665"/>
                  <a:gd name="connsiteY22" fmla="*/ 552209 h 3006470"/>
                  <a:gd name="connsiteX23" fmla="*/ 3158460 w 6006665"/>
                  <a:gd name="connsiteY23" fmla="*/ 560693 h 3006470"/>
                  <a:gd name="connsiteX24" fmla="*/ 3168359 w 6006665"/>
                  <a:gd name="connsiteY24" fmla="*/ 552209 h 3006470"/>
                  <a:gd name="connsiteX25" fmla="*/ 3184984 w 6006665"/>
                  <a:gd name="connsiteY25" fmla="*/ 622402 h 3006470"/>
                  <a:gd name="connsiteX26" fmla="*/ 3192811 w 6006665"/>
                  <a:gd name="connsiteY26" fmla="*/ 606748 h 3006470"/>
                  <a:gd name="connsiteX27" fmla="*/ 3251895 w 6006665"/>
                  <a:gd name="connsiteY27" fmla="*/ 586296 h 3006470"/>
                  <a:gd name="connsiteX28" fmla="*/ 3259833 w 6006665"/>
                  <a:gd name="connsiteY28" fmla="*/ 587670 h 3006470"/>
                  <a:gd name="connsiteX29" fmla="*/ 3263802 w 6006665"/>
                  <a:gd name="connsiteY29" fmla="*/ 586296 h 3006470"/>
                  <a:gd name="connsiteX30" fmla="*/ 3381970 w 6006665"/>
                  <a:gd name="connsiteY30" fmla="*/ 606748 h 3006470"/>
                  <a:gd name="connsiteX31" fmla="*/ 3388787 w 6006665"/>
                  <a:gd name="connsiteY31" fmla="*/ 665832 h 3006470"/>
                  <a:gd name="connsiteX32" fmla="*/ 3531529 w 6006665"/>
                  <a:gd name="connsiteY32" fmla="*/ 686823 h 3006470"/>
                  <a:gd name="connsiteX33" fmla="*/ 3538225 w 6006665"/>
                  <a:gd name="connsiteY33" fmla="*/ 590841 h 3006470"/>
                  <a:gd name="connsiteX34" fmla="*/ 3549910 w 6006665"/>
                  <a:gd name="connsiteY34" fmla="*/ 594028 h 3006470"/>
                  <a:gd name="connsiteX35" fmla="*/ 3550132 w 6006665"/>
                  <a:gd name="connsiteY35" fmla="*/ 590841 h 3006470"/>
                  <a:gd name="connsiteX36" fmla="*/ 3625123 w 6006665"/>
                  <a:gd name="connsiteY36" fmla="*/ 611293 h 3006470"/>
                  <a:gd name="connsiteX37" fmla="*/ 3672301 w 6006665"/>
                  <a:gd name="connsiteY37" fmla="*/ 611293 h 3006470"/>
                  <a:gd name="connsiteX38" fmla="*/ 3684207 w 6006665"/>
                  <a:gd name="connsiteY38" fmla="*/ 611293 h 3006470"/>
                  <a:gd name="connsiteX39" fmla="*/ 3743291 w 6006665"/>
                  <a:gd name="connsiteY39" fmla="*/ 677194 h 3006470"/>
                  <a:gd name="connsiteX40" fmla="*/ 3759199 w 6006665"/>
                  <a:gd name="connsiteY40" fmla="*/ 756731 h 3006470"/>
                  <a:gd name="connsiteX41" fmla="*/ 3738747 w 6006665"/>
                  <a:gd name="connsiteY41" fmla="*/ 806725 h 3006470"/>
                  <a:gd name="connsiteX42" fmla="*/ 3786469 w 6006665"/>
                  <a:gd name="connsiteY42" fmla="*/ 897623 h 3006470"/>
                  <a:gd name="connsiteX43" fmla="*/ 3835603 w 6006665"/>
                  <a:gd name="connsiteY43" fmla="*/ 933529 h 3006470"/>
                  <a:gd name="connsiteX44" fmla="*/ 3865460 w 6006665"/>
                  <a:gd name="connsiteY44" fmla="*/ 822632 h 3006470"/>
                  <a:gd name="connsiteX45" fmla="*/ 3875077 w 6006665"/>
                  <a:gd name="connsiteY45" fmla="*/ 831139 h 3006470"/>
                  <a:gd name="connsiteX46" fmla="*/ 3877367 w 6006665"/>
                  <a:gd name="connsiteY46" fmla="*/ 822632 h 3006470"/>
                  <a:gd name="connsiteX47" fmla="*/ 3932151 w 6006665"/>
                  <a:gd name="connsiteY47" fmla="*/ 871095 h 3006470"/>
                  <a:gd name="connsiteX48" fmla="*/ 3988173 w 6006665"/>
                  <a:gd name="connsiteY48" fmla="*/ 843084 h 3006470"/>
                  <a:gd name="connsiteX49" fmla="*/ 3993852 w 6006665"/>
                  <a:gd name="connsiteY49" fmla="*/ 846199 h 3006470"/>
                  <a:gd name="connsiteX50" fmla="*/ 4000080 w 6006665"/>
                  <a:gd name="connsiteY50" fmla="*/ 843084 h 3006470"/>
                  <a:gd name="connsiteX51" fmla="*/ 4062426 w 6006665"/>
                  <a:gd name="connsiteY51" fmla="*/ 877274 h 3006470"/>
                  <a:gd name="connsiteX52" fmla="*/ 4085889 w 6006665"/>
                  <a:gd name="connsiteY52" fmla="*/ 849902 h 3006470"/>
                  <a:gd name="connsiteX53" fmla="*/ 4095563 w 6006665"/>
                  <a:gd name="connsiteY53" fmla="*/ 852506 h 3006470"/>
                  <a:gd name="connsiteX54" fmla="*/ 4097796 w 6006665"/>
                  <a:gd name="connsiteY54" fmla="*/ 849902 h 3006470"/>
                  <a:gd name="connsiteX55" fmla="*/ 4144150 w 6006665"/>
                  <a:gd name="connsiteY55" fmla="*/ 862382 h 3006470"/>
                  <a:gd name="connsiteX56" fmla="*/ 4117703 w 6006665"/>
                  <a:gd name="connsiteY56" fmla="*/ 752186 h 3006470"/>
                  <a:gd name="connsiteX57" fmla="*/ 4165425 w 6006665"/>
                  <a:gd name="connsiteY57" fmla="*/ 697647 h 3006470"/>
                  <a:gd name="connsiteX58" fmla="*/ 4175231 w 6006665"/>
                  <a:gd name="connsiteY58" fmla="*/ 700048 h 3006470"/>
                  <a:gd name="connsiteX59" fmla="*/ 4177332 w 6006665"/>
                  <a:gd name="connsiteY59" fmla="*/ 697647 h 3006470"/>
                  <a:gd name="connsiteX60" fmla="*/ 4511384 w 6006665"/>
                  <a:gd name="connsiteY60" fmla="*/ 779455 h 3006470"/>
                  <a:gd name="connsiteX61" fmla="*/ 4543199 w 6006665"/>
                  <a:gd name="connsiteY61" fmla="*/ 849902 h 3006470"/>
                  <a:gd name="connsiteX62" fmla="*/ 4639242 w 6006665"/>
                  <a:gd name="connsiteY62" fmla="*/ 932544 h 3006470"/>
                  <a:gd name="connsiteX63" fmla="*/ 4774445 w 6006665"/>
                  <a:gd name="connsiteY63" fmla="*/ 913531 h 3006470"/>
                  <a:gd name="connsiteX64" fmla="*/ 4778496 w 6006665"/>
                  <a:gd name="connsiteY64" fmla="*/ 914635 h 3006470"/>
                  <a:gd name="connsiteX65" fmla="*/ 4786352 w 6006665"/>
                  <a:gd name="connsiteY65" fmla="*/ 913531 h 3006470"/>
                  <a:gd name="connsiteX66" fmla="*/ 4861343 w 6006665"/>
                  <a:gd name="connsiteY66" fmla="*/ 933983 h 3006470"/>
                  <a:gd name="connsiteX67" fmla="*/ 4893158 w 6006665"/>
                  <a:gd name="connsiteY67" fmla="*/ 977160 h 3006470"/>
                  <a:gd name="connsiteX68" fmla="*/ 4888613 w 6006665"/>
                  <a:gd name="connsiteY68" fmla="*/ 1058968 h 3006470"/>
                  <a:gd name="connsiteX69" fmla="*/ 4927677 w 6006665"/>
                  <a:gd name="connsiteY69" fmla="*/ 1083640 h 3006470"/>
                  <a:gd name="connsiteX70" fmla="*/ 4967605 w 6006665"/>
                  <a:gd name="connsiteY70" fmla="*/ 1070331 h 3006470"/>
                  <a:gd name="connsiteX71" fmla="*/ 5038051 w 6006665"/>
                  <a:gd name="connsiteY71" fmla="*/ 1063513 h 3006470"/>
                  <a:gd name="connsiteX72" fmla="*/ 5040730 w 6006665"/>
                  <a:gd name="connsiteY72" fmla="*/ 1064406 h 3006470"/>
                  <a:gd name="connsiteX73" fmla="*/ 5049958 w 6006665"/>
                  <a:gd name="connsiteY73" fmla="*/ 1063513 h 3006470"/>
                  <a:gd name="connsiteX74" fmla="*/ 5114249 w 6006665"/>
                  <a:gd name="connsiteY74" fmla="*/ 1084944 h 3006470"/>
                  <a:gd name="connsiteX75" fmla="*/ 5176671 w 6006665"/>
                  <a:gd name="connsiteY75" fmla="*/ 1074876 h 3006470"/>
                  <a:gd name="connsiteX76" fmla="*/ 5177801 w 6006665"/>
                  <a:gd name="connsiteY76" fmla="*/ 1076614 h 3006470"/>
                  <a:gd name="connsiteX77" fmla="*/ 5188578 w 6006665"/>
                  <a:gd name="connsiteY77" fmla="*/ 1074876 h 3006470"/>
                  <a:gd name="connsiteX78" fmla="*/ 5243719 w 6006665"/>
                  <a:gd name="connsiteY78" fmla="*/ 1159707 h 3006470"/>
                  <a:gd name="connsiteX79" fmla="*/ 5283477 w 6006665"/>
                  <a:gd name="connsiteY79" fmla="*/ 1129415 h 3006470"/>
                  <a:gd name="connsiteX80" fmla="*/ 5258480 w 6006665"/>
                  <a:gd name="connsiteY80" fmla="*/ 1063513 h 3006470"/>
                  <a:gd name="connsiteX81" fmla="*/ 5267570 w 6006665"/>
                  <a:gd name="connsiteY81" fmla="*/ 1015792 h 3006470"/>
                  <a:gd name="connsiteX82" fmla="*/ 5278896 w 6006665"/>
                  <a:gd name="connsiteY82" fmla="*/ 1018841 h 3006470"/>
                  <a:gd name="connsiteX83" fmla="*/ 5279477 w 6006665"/>
                  <a:gd name="connsiteY83" fmla="*/ 1015792 h 3006470"/>
                  <a:gd name="connsiteX84" fmla="*/ 5395510 w 6006665"/>
                  <a:gd name="connsiteY84" fmla="*/ 1047031 h 3006470"/>
                  <a:gd name="connsiteX85" fmla="*/ 5463001 w 6006665"/>
                  <a:gd name="connsiteY85" fmla="*/ 1043061 h 3006470"/>
                  <a:gd name="connsiteX86" fmla="*/ 5464386 w 6006665"/>
                  <a:gd name="connsiteY86" fmla="*/ 1043680 h 3006470"/>
                  <a:gd name="connsiteX87" fmla="*/ 5474909 w 6006665"/>
                  <a:gd name="connsiteY87" fmla="*/ 1043061 h 3006470"/>
                  <a:gd name="connsiteX88" fmla="*/ 5581715 w 6006665"/>
                  <a:gd name="connsiteY88" fmla="*/ 1090783 h 3006470"/>
                  <a:gd name="connsiteX89" fmla="*/ 5633981 w 6006665"/>
                  <a:gd name="connsiteY89" fmla="*/ 1133960 h 3006470"/>
                  <a:gd name="connsiteX90" fmla="*/ 5720335 w 6006665"/>
                  <a:gd name="connsiteY90" fmla="*/ 1213496 h 3006470"/>
                  <a:gd name="connsiteX91" fmla="*/ 5822595 w 6006665"/>
                  <a:gd name="connsiteY91" fmla="*/ 1311212 h 3006470"/>
                  <a:gd name="connsiteX92" fmla="*/ 5818051 w 6006665"/>
                  <a:gd name="connsiteY92" fmla="*/ 1365751 h 3006470"/>
                  <a:gd name="connsiteX93" fmla="*/ 5825679 w 6006665"/>
                  <a:gd name="connsiteY93" fmla="*/ 1373379 h 3006470"/>
                  <a:gd name="connsiteX94" fmla="*/ 5822051 w 6006665"/>
                  <a:gd name="connsiteY94" fmla="*/ 1322574 h 3006470"/>
                  <a:gd name="connsiteX95" fmla="*/ 5834092 w 6006665"/>
                  <a:gd name="connsiteY95" fmla="*/ 1324447 h 3006470"/>
                  <a:gd name="connsiteX96" fmla="*/ 5833958 w 6006665"/>
                  <a:gd name="connsiteY96" fmla="*/ 1322574 h 3006470"/>
                  <a:gd name="connsiteX97" fmla="*/ 5936219 w 6006665"/>
                  <a:gd name="connsiteY97" fmla="*/ 1338481 h 3006470"/>
                  <a:gd name="connsiteX98" fmla="*/ 6006665 w 6006665"/>
                  <a:gd name="connsiteY98" fmla="*/ 1418018 h 3006470"/>
                  <a:gd name="connsiteX99" fmla="*/ 5968033 w 6006665"/>
                  <a:gd name="connsiteY99" fmla="*/ 1456650 h 3006470"/>
                  <a:gd name="connsiteX100" fmla="*/ 5908949 w 6006665"/>
                  <a:gd name="connsiteY100" fmla="*/ 1468012 h 3006470"/>
                  <a:gd name="connsiteX101" fmla="*/ 5908949 w 6006665"/>
                  <a:gd name="connsiteY101" fmla="*/ 1554366 h 3006470"/>
                  <a:gd name="connsiteX102" fmla="*/ 5893042 w 6006665"/>
                  <a:gd name="connsiteY102" fmla="*/ 1570273 h 3006470"/>
                  <a:gd name="connsiteX103" fmla="*/ 5881135 w 6006665"/>
                  <a:gd name="connsiteY103" fmla="*/ 1570273 h 3006470"/>
                  <a:gd name="connsiteX104" fmla="*/ 5861227 w 6006665"/>
                  <a:gd name="connsiteY104" fmla="*/ 1570273 h 3006470"/>
                  <a:gd name="connsiteX105" fmla="*/ 5849321 w 6006665"/>
                  <a:gd name="connsiteY105" fmla="*/ 1570273 h 3006470"/>
                  <a:gd name="connsiteX106" fmla="*/ 5817506 w 6006665"/>
                  <a:gd name="connsiteY106" fmla="*/ 1536186 h 3006470"/>
                  <a:gd name="connsiteX107" fmla="*/ 5767511 w 6006665"/>
                  <a:gd name="connsiteY107" fmla="*/ 1511189 h 3006470"/>
                  <a:gd name="connsiteX108" fmla="*/ 5762967 w 6006665"/>
                  <a:gd name="connsiteY108" fmla="*/ 1477102 h 3006470"/>
                  <a:gd name="connsiteX109" fmla="*/ 5729132 w 6006665"/>
                  <a:gd name="connsiteY109" fmla="*/ 1463170 h 3006470"/>
                  <a:gd name="connsiteX110" fmla="*/ 5695337 w 6006665"/>
                  <a:gd name="connsiteY110" fmla="*/ 1472557 h 3006470"/>
                  <a:gd name="connsiteX111" fmla="*/ 5693366 w 6006665"/>
                  <a:gd name="connsiteY111" fmla="*/ 1469797 h 3006470"/>
                  <a:gd name="connsiteX112" fmla="*/ 5683431 w 6006665"/>
                  <a:gd name="connsiteY112" fmla="*/ 1472557 h 3006470"/>
                  <a:gd name="connsiteX113" fmla="*/ 5660706 w 6006665"/>
                  <a:gd name="connsiteY113" fmla="*/ 1440742 h 3006470"/>
                  <a:gd name="connsiteX114" fmla="*/ 5669644 w 6006665"/>
                  <a:gd name="connsiteY114" fmla="*/ 1415717 h 3006470"/>
                  <a:gd name="connsiteX115" fmla="*/ 5640799 w 6006665"/>
                  <a:gd name="connsiteY115" fmla="*/ 1429380 h 3006470"/>
                  <a:gd name="connsiteX116" fmla="*/ 5656705 w 6006665"/>
                  <a:gd name="connsiteY116" fmla="*/ 1472557 h 3006470"/>
                  <a:gd name="connsiteX117" fmla="*/ 5633981 w 6006665"/>
                  <a:gd name="connsiteY117" fmla="*/ 1511189 h 3006470"/>
                  <a:gd name="connsiteX118" fmla="*/ 5586259 w 6006665"/>
                  <a:gd name="connsiteY118" fmla="*/ 1547548 h 3006470"/>
                  <a:gd name="connsiteX119" fmla="*/ 5575676 w 6006665"/>
                  <a:gd name="connsiteY119" fmla="*/ 1546540 h 3006470"/>
                  <a:gd name="connsiteX120" fmla="*/ 5574353 w 6006665"/>
                  <a:gd name="connsiteY120" fmla="*/ 1547548 h 3006470"/>
                  <a:gd name="connsiteX121" fmla="*/ 5539436 w 6006665"/>
                  <a:gd name="connsiteY121" fmla="*/ 1544223 h 3006470"/>
                  <a:gd name="connsiteX122" fmla="*/ 5570352 w 6006665"/>
                  <a:gd name="connsiteY122" fmla="*/ 1586180 h 3006470"/>
                  <a:gd name="connsiteX123" fmla="*/ 5593077 w 6006665"/>
                  <a:gd name="connsiteY123" fmla="*/ 1649809 h 3006470"/>
                  <a:gd name="connsiteX124" fmla="*/ 5608984 w 6006665"/>
                  <a:gd name="connsiteY124" fmla="*/ 1677079 h 3006470"/>
                  <a:gd name="connsiteX125" fmla="*/ 5613529 w 6006665"/>
                  <a:gd name="connsiteY125" fmla="*/ 1708893 h 3006470"/>
                  <a:gd name="connsiteX126" fmla="*/ 5608984 w 6006665"/>
                  <a:gd name="connsiteY126" fmla="*/ 1731618 h 3006470"/>
                  <a:gd name="connsiteX127" fmla="*/ 5597799 w 6006665"/>
                  <a:gd name="connsiteY127" fmla="*/ 1728009 h 3006470"/>
                  <a:gd name="connsiteX128" fmla="*/ 5597077 w 6006665"/>
                  <a:gd name="connsiteY128" fmla="*/ 1731618 h 3006470"/>
                  <a:gd name="connsiteX129" fmla="*/ 5534271 w 6006665"/>
                  <a:gd name="connsiteY129" fmla="*/ 1711358 h 3006470"/>
                  <a:gd name="connsiteX130" fmla="*/ 5436277 w 6006665"/>
                  <a:gd name="connsiteY130" fmla="*/ 1767977 h 3006470"/>
                  <a:gd name="connsiteX131" fmla="*/ 5397645 w 6006665"/>
                  <a:gd name="connsiteY131" fmla="*/ 1779340 h 3006470"/>
                  <a:gd name="connsiteX132" fmla="*/ 5345378 w 6006665"/>
                  <a:gd name="connsiteY132" fmla="*/ 1833879 h 3006470"/>
                  <a:gd name="connsiteX133" fmla="*/ 5290839 w 6006665"/>
                  <a:gd name="connsiteY133" fmla="*/ 1881600 h 3006470"/>
                  <a:gd name="connsiteX134" fmla="*/ 5274932 w 6006665"/>
                  <a:gd name="connsiteY134" fmla="*/ 1913415 h 3006470"/>
                  <a:gd name="connsiteX135" fmla="*/ 5267238 w 6006665"/>
                  <a:gd name="connsiteY135" fmla="*/ 1904988 h 3006470"/>
                  <a:gd name="connsiteX136" fmla="*/ 5263025 w 6006665"/>
                  <a:gd name="connsiteY136" fmla="*/ 1913415 h 3006470"/>
                  <a:gd name="connsiteX137" fmla="*/ 5219538 w 6006665"/>
                  <a:gd name="connsiteY137" fmla="*/ 1865787 h 3006470"/>
                  <a:gd name="connsiteX138" fmla="*/ 5129494 w 6006665"/>
                  <a:gd name="connsiteY138" fmla="*/ 1920232 h 3006470"/>
                  <a:gd name="connsiteX139" fmla="*/ 5126389 w 6006665"/>
                  <a:gd name="connsiteY139" fmla="*/ 1914910 h 3006470"/>
                  <a:gd name="connsiteX140" fmla="*/ 5117587 w 6006665"/>
                  <a:gd name="connsiteY140" fmla="*/ 1920232 h 3006470"/>
                  <a:gd name="connsiteX141" fmla="*/ 5105544 w 6006665"/>
                  <a:gd name="connsiteY141" fmla="*/ 1899586 h 3006470"/>
                  <a:gd name="connsiteX142" fmla="*/ 5074955 w 6006665"/>
                  <a:gd name="connsiteY142" fmla="*/ 1924777 h 3006470"/>
                  <a:gd name="connsiteX143" fmla="*/ 5065718 w 6006665"/>
                  <a:gd name="connsiteY143" fmla="*/ 1922578 h 3006470"/>
                  <a:gd name="connsiteX144" fmla="*/ 5063048 w 6006665"/>
                  <a:gd name="connsiteY144" fmla="*/ 1924777 h 3006470"/>
                  <a:gd name="connsiteX145" fmla="*/ 5026594 w 6006665"/>
                  <a:gd name="connsiteY145" fmla="*/ 1916098 h 3006470"/>
                  <a:gd name="connsiteX146" fmla="*/ 5015871 w 6006665"/>
                  <a:gd name="connsiteY146" fmla="*/ 1961137 h 3006470"/>
                  <a:gd name="connsiteX147" fmla="*/ 4974967 w 6006665"/>
                  <a:gd name="connsiteY147" fmla="*/ 2027038 h 3006470"/>
                  <a:gd name="connsiteX148" fmla="*/ 4974967 w 6006665"/>
                  <a:gd name="connsiteY148" fmla="*/ 2058853 h 3006470"/>
                  <a:gd name="connsiteX149" fmla="*/ 5015871 w 6006665"/>
                  <a:gd name="connsiteY149" fmla="*/ 2074760 h 3006470"/>
                  <a:gd name="connsiteX150" fmla="*/ 5011326 w 6006665"/>
                  <a:gd name="connsiteY150" fmla="*/ 2172476 h 3006470"/>
                  <a:gd name="connsiteX151" fmla="*/ 4999419 w 6006665"/>
                  <a:gd name="connsiteY151" fmla="*/ 2172476 h 3006470"/>
                  <a:gd name="connsiteX152" fmla="*/ 4974967 w 6006665"/>
                  <a:gd name="connsiteY152" fmla="*/ 2172476 h 3006470"/>
                  <a:gd name="connsiteX153" fmla="*/ 4963605 w 6006665"/>
                  <a:gd name="connsiteY153" fmla="*/ 2224742 h 3006470"/>
                  <a:gd name="connsiteX154" fmla="*/ 4974967 w 6006665"/>
                  <a:gd name="connsiteY154" fmla="*/ 2252012 h 3006470"/>
                  <a:gd name="connsiteX155" fmla="*/ 4909065 w 6006665"/>
                  <a:gd name="connsiteY155" fmla="*/ 2286099 h 3006470"/>
                  <a:gd name="connsiteX156" fmla="*/ 4897703 w 6006665"/>
                  <a:gd name="connsiteY156" fmla="*/ 2354273 h 3006470"/>
                  <a:gd name="connsiteX157" fmla="*/ 4845437 w 6006665"/>
                  <a:gd name="connsiteY157" fmla="*/ 2370180 h 3006470"/>
                  <a:gd name="connsiteX158" fmla="*/ 4834074 w 6006665"/>
                  <a:gd name="connsiteY158" fmla="*/ 2429264 h 3006470"/>
                  <a:gd name="connsiteX159" fmla="*/ 4779535 w 6006665"/>
                  <a:gd name="connsiteY159" fmla="*/ 2488348 h 3006470"/>
                  <a:gd name="connsiteX160" fmla="*/ 4777225 w 6006665"/>
                  <a:gd name="connsiteY160" fmla="*/ 2477952 h 3006470"/>
                  <a:gd name="connsiteX161" fmla="*/ 4767628 w 6006665"/>
                  <a:gd name="connsiteY161" fmla="*/ 2488348 h 3006470"/>
                  <a:gd name="connsiteX162" fmla="*/ 4758538 w 6006665"/>
                  <a:gd name="connsiteY162" fmla="*/ 2447444 h 3006470"/>
                  <a:gd name="connsiteX163" fmla="*/ 4742631 w 6006665"/>
                  <a:gd name="connsiteY163" fmla="*/ 2361090 h 3006470"/>
                  <a:gd name="connsiteX164" fmla="*/ 4715361 w 6006665"/>
                  <a:gd name="connsiteY164" fmla="*/ 2220198 h 3006470"/>
                  <a:gd name="connsiteX165" fmla="*/ 4735813 w 6006665"/>
                  <a:gd name="connsiteY165" fmla="*/ 2129299 h 3006470"/>
                  <a:gd name="connsiteX166" fmla="*/ 4767628 w 6006665"/>
                  <a:gd name="connsiteY166" fmla="*/ 2086122 h 3006470"/>
                  <a:gd name="connsiteX167" fmla="*/ 4767628 w 6006665"/>
                  <a:gd name="connsiteY167" fmla="*/ 2058853 h 3006470"/>
                  <a:gd name="connsiteX168" fmla="*/ 4826712 w 6006665"/>
                  <a:gd name="connsiteY168" fmla="*/ 2042945 h 3006470"/>
                  <a:gd name="connsiteX169" fmla="*/ 4892613 w 6006665"/>
                  <a:gd name="connsiteY169" fmla="*/ 1952047 h 3006470"/>
                  <a:gd name="connsiteX170" fmla="*/ 4956243 w 6006665"/>
                  <a:gd name="connsiteY170" fmla="*/ 1877056 h 3006470"/>
                  <a:gd name="connsiteX171" fmla="*/ 5022143 w 6006665"/>
                  <a:gd name="connsiteY171" fmla="*/ 1817971 h 3006470"/>
                  <a:gd name="connsiteX172" fmla="*/ 5046694 w 6006665"/>
                  <a:gd name="connsiteY172" fmla="*/ 1710844 h 3006470"/>
                  <a:gd name="connsiteX173" fmla="*/ 5015871 w 6006665"/>
                  <a:gd name="connsiteY173" fmla="*/ 1715711 h 3006470"/>
                  <a:gd name="connsiteX174" fmla="*/ 4995419 w 6006665"/>
                  <a:gd name="connsiteY174" fmla="*/ 1779340 h 3006470"/>
                  <a:gd name="connsiteX175" fmla="*/ 4904521 w 6006665"/>
                  <a:gd name="connsiteY175" fmla="*/ 1865693 h 3006470"/>
                  <a:gd name="connsiteX176" fmla="*/ 4901708 w 6006665"/>
                  <a:gd name="connsiteY176" fmla="*/ 1857053 h 3006470"/>
                  <a:gd name="connsiteX177" fmla="*/ 4892613 w 6006665"/>
                  <a:gd name="connsiteY177" fmla="*/ 1865693 h 3006470"/>
                  <a:gd name="connsiteX178" fmla="*/ 4861835 w 6006665"/>
                  <a:gd name="connsiteY178" fmla="*/ 1771159 h 3006470"/>
                  <a:gd name="connsiteX179" fmla="*/ 4779535 w 6006665"/>
                  <a:gd name="connsiteY179" fmla="*/ 1795247 h 3006470"/>
                  <a:gd name="connsiteX180" fmla="*/ 4684091 w 6006665"/>
                  <a:gd name="connsiteY180" fmla="*/ 1920232 h 3006470"/>
                  <a:gd name="connsiteX181" fmla="*/ 4715906 w 6006665"/>
                  <a:gd name="connsiteY181" fmla="*/ 1967954 h 3006470"/>
                  <a:gd name="connsiteX182" fmla="*/ 4636369 w 6006665"/>
                  <a:gd name="connsiteY182" fmla="*/ 1983861 h 3006470"/>
                  <a:gd name="connsiteX183" fmla="*/ 4577285 w 6006665"/>
                  <a:gd name="connsiteY183" fmla="*/ 1988406 h 3006470"/>
                  <a:gd name="connsiteX184" fmla="*/ 4577373 w 6006665"/>
                  <a:gd name="connsiteY184" fmla="*/ 1987484 h 3006470"/>
                  <a:gd name="connsiteX185" fmla="*/ 4565379 w 6006665"/>
                  <a:gd name="connsiteY185" fmla="*/ 1988406 h 3006470"/>
                  <a:gd name="connsiteX186" fmla="*/ 4569923 w 6006665"/>
                  <a:gd name="connsiteY186" fmla="*/ 1940685 h 3006470"/>
                  <a:gd name="connsiteX187" fmla="*/ 4520081 w 6006665"/>
                  <a:gd name="connsiteY187" fmla="*/ 1931099 h 3006470"/>
                  <a:gd name="connsiteX188" fmla="*/ 4475025 w 6006665"/>
                  <a:gd name="connsiteY188" fmla="*/ 1961137 h 3006470"/>
                  <a:gd name="connsiteX189" fmla="*/ 4464394 w 6006665"/>
                  <a:gd name="connsiteY189" fmla="*/ 1960286 h 3006470"/>
                  <a:gd name="connsiteX190" fmla="*/ 4463118 w 6006665"/>
                  <a:gd name="connsiteY190" fmla="*/ 1961137 h 3006470"/>
                  <a:gd name="connsiteX191" fmla="*/ 4357637 w 6006665"/>
                  <a:gd name="connsiteY191" fmla="*/ 1952698 h 3006470"/>
                  <a:gd name="connsiteX192" fmla="*/ 4243233 w 6006665"/>
                  <a:gd name="connsiteY192" fmla="*/ 1972499 h 3006470"/>
                  <a:gd name="connsiteX193" fmla="*/ 4125065 w 6006665"/>
                  <a:gd name="connsiteY193" fmla="*/ 2106574 h 3006470"/>
                  <a:gd name="connsiteX194" fmla="*/ 3984173 w 6006665"/>
                  <a:gd name="connsiteY194" fmla="*/ 2263374 h 3006470"/>
                  <a:gd name="connsiteX195" fmla="*/ 4038712 w 6006665"/>
                  <a:gd name="connsiteY195" fmla="*/ 2267919 h 3006470"/>
                  <a:gd name="connsiteX196" fmla="*/ 4059164 w 6006665"/>
                  <a:gd name="connsiteY196" fmla="*/ 2311096 h 3006470"/>
                  <a:gd name="connsiteX197" fmla="*/ 4087782 w 6006665"/>
                  <a:gd name="connsiteY197" fmla="*/ 2319513 h 3006470"/>
                  <a:gd name="connsiteX198" fmla="*/ 4106341 w 6006665"/>
                  <a:gd name="connsiteY198" fmla="*/ 2290644 h 3006470"/>
                  <a:gd name="connsiteX199" fmla="*/ 4117411 w 6006665"/>
                  <a:gd name="connsiteY199" fmla="*/ 2291946 h 3006470"/>
                  <a:gd name="connsiteX200" fmla="*/ 4118248 w 6006665"/>
                  <a:gd name="connsiteY200" fmla="*/ 2290644 h 3006470"/>
                  <a:gd name="connsiteX201" fmla="*/ 4156880 w 6006665"/>
                  <a:gd name="connsiteY201" fmla="*/ 2295189 h 3006470"/>
                  <a:gd name="connsiteX202" fmla="*/ 4211419 w 6006665"/>
                  <a:gd name="connsiteY202" fmla="*/ 2365635 h 3006470"/>
                  <a:gd name="connsiteX203" fmla="*/ 4215964 w 6006665"/>
                  <a:gd name="connsiteY203" fmla="*/ 2413357 h 3006470"/>
                  <a:gd name="connsiteX204" fmla="*/ 4184149 w 6006665"/>
                  <a:gd name="connsiteY204" fmla="*/ 2472441 h 3006470"/>
                  <a:gd name="connsiteX205" fmla="*/ 4177332 w 6006665"/>
                  <a:gd name="connsiteY205" fmla="*/ 2542887 h 3006470"/>
                  <a:gd name="connsiteX206" fmla="*/ 4161425 w 6006665"/>
                  <a:gd name="connsiteY206" fmla="*/ 2629241 h 3006470"/>
                  <a:gd name="connsiteX207" fmla="*/ 4109158 w 6006665"/>
                  <a:gd name="connsiteY207" fmla="*/ 2708777 h 3006470"/>
                  <a:gd name="connsiteX208" fmla="*/ 4097796 w 6006665"/>
                  <a:gd name="connsiteY208" fmla="*/ 2747409 h 3006470"/>
                  <a:gd name="connsiteX209" fmla="*/ 4043257 w 6006665"/>
                  <a:gd name="connsiteY209" fmla="*/ 2806493 h 3006470"/>
                  <a:gd name="connsiteX210" fmla="*/ 3995535 w 6006665"/>
                  <a:gd name="connsiteY210" fmla="*/ 2865577 h 3006470"/>
                  <a:gd name="connsiteX211" fmla="*/ 3975083 w 6006665"/>
                  <a:gd name="connsiteY211" fmla="*/ 2897392 h 3006470"/>
                  <a:gd name="connsiteX212" fmla="*/ 3925089 w 6006665"/>
                  <a:gd name="connsiteY212" fmla="*/ 2924661 h 3006470"/>
                  <a:gd name="connsiteX213" fmla="*/ 3913182 w 6006665"/>
                  <a:gd name="connsiteY213" fmla="*/ 2924661 h 3006470"/>
                  <a:gd name="connsiteX214" fmla="*/ 3904637 w 6006665"/>
                  <a:gd name="connsiteY214" fmla="*/ 2924661 h 3006470"/>
                  <a:gd name="connsiteX215" fmla="*/ 3892729 w 6006665"/>
                  <a:gd name="connsiteY215" fmla="*/ 2924661 h 3006470"/>
                  <a:gd name="connsiteX216" fmla="*/ 3871063 w 6006665"/>
                  <a:gd name="connsiteY216" fmla="*/ 2908412 h 3006470"/>
                  <a:gd name="connsiteX217" fmla="*/ 3829645 w 6006665"/>
                  <a:gd name="connsiteY217" fmla="*/ 2936024 h 3006470"/>
                  <a:gd name="connsiteX218" fmla="*/ 3822828 w 6006665"/>
                  <a:gd name="connsiteY218" fmla="*/ 2956476 h 3006470"/>
                  <a:gd name="connsiteX219" fmla="*/ 3818283 w 6006665"/>
                  <a:gd name="connsiteY219" fmla="*/ 2947386 h 3006470"/>
                  <a:gd name="connsiteX220" fmla="*/ 3818283 w 6006665"/>
                  <a:gd name="connsiteY220" fmla="*/ 2935660 h 3006470"/>
                  <a:gd name="connsiteX221" fmla="*/ 3817738 w 6006665"/>
                  <a:gd name="connsiteY221" fmla="*/ 2936024 h 3006470"/>
                  <a:gd name="connsiteX222" fmla="*/ 3810921 w 6006665"/>
                  <a:gd name="connsiteY222" fmla="*/ 2956476 h 3006470"/>
                  <a:gd name="connsiteX223" fmla="*/ 3806376 w 6006665"/>
                  <a:gd name="connsiteY223" fmla="*/ 2947386 h 3006470"/>
                  <a:gd name="connsiteX224" fmla="*/ 3806376 w 6006665"/>
                  <a:gd name="connsiteY224" fmla="*/ 2920116 h 3006470"/>
                  <a:gd name="connsiteX225" fmla="*/ 3818283 w 6006665"/>
                  <a:gd name="connsiteY225" fmla="*/ 2920116 h 3006470"/>
                  <a:gd name="connsiteX226" fmla="*/ 3826828 w 6006665"/>
                  <a:gd name="connsiteY226" fmla="*/ 2920116 h 3006470"/>
                  <a:gd name="connsiteX227" fmla="*/ 3833645 w 6006665"/>
                  <a:gd name="connsiteY227" fmla="*/ 2861032 h 3006470"/>
                  <a:gd name="connsiteX228" fmla="*/ 3822283 w 6006665"/>
                  <a:gd name="connsiteY228" fmla="*/ 2817856 h 3006470"/>
                  <a:gd name="connsiteX229" fmla="*/ 3849553 w 6006665"/>
                  <a:gd name="connsiteY229" fmla="*/ 2795131 h 3006470"/>
                  <a:gd name="connsiteX230" fmla="*/ 3858814 w 6006665"/>
                  <a:gd name="connsiteY230" fmla="*/ 2797336 h 3006470"/>
                  <a:gd name="connsiteX231" fmla="*/ 3861460 w 6006665"/>
                  <a:gd name="connsiteY231" fmla="*/ 2795131 h 3006470"/>
                  <a:gd name="connsiteX232" fmla="*/ 3898487 w 6006665"/>
                  <a:gd name="connsiteY232" fmla="*/ 2803947 h 3006470"/>
                  <a:gd name="connsiteX233" fmla="*/ 3919999 w 6006665"/>
                  <a:gd name="connsiteY233" fmla="*/ 2758772 h 3006470"/>
                  <a:gd name="connsiteX234" fmla="*/ 3935906 w 6006665"/>
                  <a:gd name="connsiteY234" fmla="*/ 2699687 h 3006470"/>
                  <a:gd name="connsiteX235" fmla="*/ 3947269 w 6006665"/>
                  <a:gd name="connsiteY235" fmla="*/ 2676963 h 3006470"/>
                  <a:gd name="connsiteX236" fmla="*/ 3966292 w 6006665"/>
                  <a:gd name="connsiteY236" fmla="*/ 2632575 h 3006470"/>
                  <a:gd name="connsiteX237" fmla="*/ 3915999 w 6006665"/>
                  <a:gd name="connsiteY237" fmla="*/ 2645148 h 3006470"/>
                  <a:gd name="connsiteX238" fmla="*/ 3888729 w 6006665"/>
                  <a:gd name="connsiteY238" fmla="*/ 2667873 h 3006470"/>
                  <a:gd name="connsiteX239" fmla="*/ 3876822 w 6006665"/>
                  <a:gd name="connsiteY239" fmla="*/ 2667873 h 3006470"/>
                  <a:gd name="connsiteX240" fmla="*/ 3829645 w 6006665"/>
                  <a:gd name="connsiteY240" fmla="*/ 2667873 h 3006470"/>
                  <a:gd name="connsiteX241" fmla="*/ 3817738 w 6006665"/>
                  <a:gd name="connsiteY241" fmla="*/ 2667873 h 3006470"/>
                  <a:gd name="connsiteX242" fmla="*/ 3801831 w 6006665"/>
                  <a:gd name="connsiteY242" fmla="*/ 2613334 h 3006470"/>
                  <a:gd name="connsiteX243" fmla="*/ 3758654 w 6006665"/>
                  <a:gd name="connsiteY243" fmla="*/ 2574702 h 3006470"/>
                  <a:gd name="connsiteX244" fmla="*/ 3692753 w 6006665"/>
                  <a:gd name="connsiteY244" fmla="*/ 2558795 h 3006470"/>
                  <a:gd name="connsiteX245" fmla="*/ 3683663 w 6006665"/>
                  <a:gd name="connsiteY245" fmla="*/ 2499711 h 3006470"/>
                  <a:gd name="connsiteX246" fmla="*/ 3672301 w 6006665"/>
                  <a:gd name="connsiteY246" fmla="*/ 2467896 h 3006470"/>
                  <a:gd name="connsiteX247" fmla="*/ 3656393 w 6006665"/>
                  <a:gd name="connsiteY247" fmla="*/ 2440627 h 3006470"/>
                  <a:gd name="connsiteX248" fmla="*/ 3633669 w 6006665"/>
                  <a:gd name="connsiteY248" fmla="*/ 2381542 h 3006470"/>
                  <a:gd name="connsiteX249" fmla="*/ 3601854 w 6006665"/>
                  <a:gd name="connsiteY249" fmla="*/ 2361090 h 3006470"/>
                  <a:gd name="connsiteX250" fmla="*/ 3545995 w 6006665"/>
                  <a:gd name="connsiteY250" fmla="*/ 2339606 h 3006470"/>
                  <a:gd name="connsiteX251" fmla="*/ 3506955 w 6006665"/>
                  <a:gd name="connsiteY251" fmla="*/ 2345183 h 3006470"/>
                  <a:gd name="connsiteX252" fmla="*/ 3463779 w 6006665"/>
                  <a:gd name="connsiteY252" fmla="*/ 2354273 h 3006470"/>
                  <a:gd name="connsiteX253" fmla="*/ 3431964 w 6006665"/>
                  <a:gd name="connsiteY253" fmla="*/ 2381542 h 3006470"/>
                  <a:gd name="connsiteX254" fmla="*/ 3452416 w 6006665"/>
                  <a:gd name="connsiteY254" fmla="*/ 2397450 h 3006470"/>
                  <a:gd name="connsiteX255" fmla="*/ 3452416 w 6006665"/>
                  <a:gd name="connsiteY255" fmla="*/ 2429264 h 3006470"/>
                  <a:gd name="connsiteX256" fmla="*/ 3431964 w 6006665"/>
                  <a:gd name="connsiteY256" fmla="*/ 2451989 h 3006470"/>
                  <a:gd name="connsiteX257" fmla="*/ 3400150 w 6006665"/>
                  <a:gd name="connsiteY257" fmla="*/ 2511073 h 3006470"/>
                  <a:gd name="connsiteX258" fmla="*/ 3400150 w 6006665"/>
                  <a:gd name="connsiteY258" fmla="*/ 2538343 h 3006470"/>
                  <a:gd name="connsiteX259" fmla="*/ 3350155 w 6006665"/>
                  <a:gd name="connsiteY259" fmla="*/ 2570157 h 3006470"/>
                  <a:gd name="connsiteX260" fmla="*/ 3342342 w 6006665"/>
                  <a:gd name="connsiteY260" fmla="*/ 2567553 h 3006470"/>
                  <a:gd name="connsiteX261" fmla="*/ 3338249 w 6006665"/>
                  <a:gd name="connsiteY261" fmla="*/ 2570157 h 3006470"/>
                  <a:gd name="connsiteX262" fmla="*/ 3290527 w 6006665"/>
                  <a:gd name="connsiteY262" fmla="*/ 2554250 h 3006470"/>
                  <a:gd name="connsiteX263" fmla="*/ 3259257 w 6006665"/>
                  <a:gd name="connsiteY263" fmla="*/ 2554250 h 3006470"/>
                  <a:gd name="connsiteX264" fmla="*/ 3247350 w 6006665"/>
                  <a:gd name="connsiteY264" fmla="*/ 2554250 h 3006470"/>
                  <a:gd name="connsiteX265" fmla="*/ 3231443 w 6006665"/>
                  <a:gd name="connsiteY265" fmla="*/ 2538343 h 3006470"/>
                  <a:gd name="connsiteX266" fmla="*/ 3213271 w 6006665"/>
                  <a:gd name="connsiteY266" fmla="*/ 2533799 h 3006470"/>
                  <a:gd name="connsiteX267" fmla="*/ 3168359 w 6006665"/>
                  <a:gd name="connsiteY267" fmla="*/ 2570157 h 3006470"/>
                  <a:gd name="connsiteX268" fmla="*/ 3120637 w 6006665"/>
                  <a:gd name="connsiteY268" fmla="*/ 2581519 h 3006470"/>
                  <a:gd name="connsiteX269" fmla="*/ 3082005 w 6006665"/>
                  <a:gd name="connsiteY269" fmla="*/ 2597427 h 3006470"/>
                  <a:gd name="connsiteX270" fmla="*/ 3074460 w 6006665"/>
                  <a:gd name="connsiteY270" fmla="*/ 2595630 h 3006470"/>
                  <a:gd name="connsiteX271" fmla="*/ 3070098 w 6006665"/>
                  <a:gd name="connsiteY271" fmla="*/ 2597427 h 3006470"/>
                  <a:gd name="connsiteX272" fmla="*/ 3022376 w 6006665"/>
                  <a:gd name="connsiteY272" fmla="*/ 2586064 h 3006470"/>
                  <a:gd name="connsiteX273" fmla="*/ 3000196 w 6006665"/>
                  <a:gd name="connsiteY273" fmla="*/ 2586064 h 3006470"/>
                  <a:gd name="connsiteX274" fmla="*/ 2988289 w 6006665"/>
                  <a:gd name="connsiteY274" fmla="*/ 2586064 h 3006470"/>
                  <a:gd name="connsiteX275" fmla="*/ 2967837 w 6006665"/>
                  <a:gd name="connsiteY275" fmla="*/ 2554250 h 3006470"/>
                  <a:gd name="connsiteX276" fmla="*/ 2929205 w 6006665"/>
                  <a:gd name="connsiteY276" fmla="*/ 2526980 h 3006470"/>
                  <a:gd name="connsiteX277" fmla="*/ 2902153 w 6006665"/>
                  <a:gd name="connsiteY277" fmla="*/ 2523116 h 3006470"/>
                  <a:gd name="connsiteX278" fmla="*/ 2861576 w 6006665"/>
                  <a:gd name="connsiteY278" fmla="*/ 2526980 h 3006470"/>
                  <a:gd name="connsiteX279" fmla="*/ 2822944 w 6006665"/>
                  <a:gd name="connsiteY279" fmla="*/ 2538343 h 3006470"/>
                  <a:gd name="connsiteX280" fmla="*/ 2818139 w 6006665"/>
                  <a:gd name="connsiteY280" fmla="*/ 2536254 h 3006470"/>
                  <a:gd name="connsiteX281" fmla="*/ 2811037 w 6006665"/>
                  <a:gd name="connsiteY281" fmla="*/ 2538343 h 3006470"/>
                  <a:gd name="connsiteX282" fmla="*/ 2758770 w 6006665"/>
                  <a:gd name="connsiteY282" fmla="*/ 2515618 h 3006470"/>
                  <a:gd name="connsiteX283" fmla="*/ 2751953 w 6006665"/>
                  <a:gd name="connsiteY283" fmla="*/ 2472441 h 3006470"/>
                  <a:gd name="connsiteX284" fmla="*/ 2708776 w 6006665"/>
                  <a:gd name="connsiteY284" fmla="*/ 2456534 h 3006470"/>
                  <a:gd name="connsiteX285" fmla="*/ 2676962 w 6006665"/>
                  <a:gd name="connsiteY285" fmla="*/ 2451989 h 3006470"/>
                  <a:gd name="connsiteX286" fmla="*/ 2642534 w 6006665"/>
                  <a:gd name="connsiteY286" fmla="*/ 2430245 h 3006470"/>
                  <a:gd name="connsiteX287" fmla="*/ 2609333 w 6006665"/>
                  <a:gd name="connsiteY287" fmla="*/ 2488348 h 3006470"/>
                  <a:gd name="connsiteX288" fmla="*/ 2625240 w 6006665"/>
                  <a:gd name="connsiteY288" fmla="*/ 2522435 h 3006470"/>
                  <a:gd name="connsiteX289" fmla="*/ 2586608 w 6006665"/>
                  <a:gd name="connsiteY289" fmla="*/ 2558795 h 3006470"/>
                  <a:gd name="connsiteX290" fmla="*/ 2577105 w 6006665"/>
                  <a:gd name="connsiteY290" fmla="*/ 2556532 h 3006470"/>
                  <a:gd name="connsiteX291" fmla="*/ 2574701 w 6006665"/>
                  <a:gd name="connsiteY291" fmla="*/ 2558795 h 3006470"/>
                  <a:gd name="connsiteX292" fmla="*/ 2526979 w 6006665"/>
                  <a:gd name="connsiteY292" fmla="*/ 2547432 h 3006470"/>
                  <a:gd name="connsiteX293" fmla="*/ 2490620 w 6006665"/>
                  <a:gd name="connsiteY293" fmla="*/ 2542887 h 3006470"/>
                  <a:gd name="connsiteX294" fmla="*/ 2463350 w 6006665"/>
                  <a:gd name="connsiteY294" fmla="*/ 2515618 h 3006470"/>
                  <a:gd name="connsiteX295" fmla="*/ 2436625 w 6006665"/>
                  <a:gd name="connsiteY295" fmla="*/ 2515618 h 3006470"/>
                  <a:gd name="connsiteX296" fmla="*/ 2424718 w 6006665"/>
                  <a:gd name="connsiteY296" fmla="*/ 2515618 h 3006470"/>
                  <a:gd name="connsiteX297" fmla="*/ 2398858 w 6006665"/>
                  <a:gd name="connsiteY297" fmla="*/ 2502687 h 3006470"/>
                  <a:gd name="connsiteX298" fmla="*/ 2350272 w 6006665"/>
                  <a:gd name="connsiteY298" fmla="*/ 2526980 h 3006470"/>
                  <a:gd name="connsiteX299" fmla="*/ 2282098 w 6006665"/>
                  <a:gd name="connsiteY299" fmla="*/ 2574702 h 3006470"/>
                  <a:gd name="connsiteX300" fmla="*/ 2238921 w 6006665"/>
                  <a:gd name="connsiteY300" fmla="*/ 2586064 h 3006470"/>
                  <a:gd name="connsiteX301" fmla="*/ 2227559 w 6006665"/>
                  <a:gd name="connsiteY301" fmla="*/ 2590609 h 3006470"/>
                  <a:gd name="connsiteX302" fmla="*/ 2225178 w 6006665"/>
                  <a:gd name="connsiteY302" fmla="*/ 2586799 h 3006470"/>
                  <a:gd name="connsiteX303" fmla="*/ 2215652 w 6006665"/>
                  <a:gd name="connsiteY303" fmla="*/ 2590609 h 3006470"/>
                  <a:gd name="connsiteX304" fmla="*/ 2193596 w 6006665"/>
                  <a:gd name="connsiteY304" fmla="*/ 2555320 h 3006470"/>
                  <a:gd name="connsiteX305" fmla="*/ 2157112 w 6006665"/>
                  <a:gd name="connsiteY305" fmla="*/ 2558795 h 3006470"/>
                  <a:gd name="connsiteX306" fmla="*/ 2156291 w 6006665"/>
                  <a:gd name="connsiteY306" fmla="*/ 2557739 h 3006470"/>
                  <a:gd name="connsiteX307" fmla="*/ 2145205 w 6006665"/>
                  <a:gd name="connsiteY307" fmla="*/ 2558795 h 3006470"/>
                  <a:gd name="connsiteX308" fmla="*/ 2129298 w 6006665"/>
                  <a:gd name="connsiteY308" fmla="*/ 2538343 h 3006470"/>
                  <a:gd name="connsiteX309" fmla="*/ 2102029 w 6006665"/>
                  <a:gd name="connsiteY309" fmla="*/ 2526980 h 3006470"/>
                  <a:gd name="connsiteX310" fmla="*/ 2086121 w 6006665"/>
                  <a:gd name="connsiteY310" fmla="*/ 2495166 h 3006470"/>
                  <a:gd name="connsiteX311" fmla="*/ 2070005 w 6006665"/>
                  <a:gd name="connsiteY311" fmla="*/ 2486212 h 3006470"/>
                  <a:gd name="connsiteX312" fmla="*/ 2027582 w 6006665"/>
                  <a:gd name="connsiteY312" fmla="*/ 2499711 h 3006470"/>
                  <a:gd name="connsiteX313" fmla="*/ 2023845 w 6006665"/>
                  <a:gd name="connsiteY313" fmla="*/ 2497111 h 3006470"/>
                  <a:gd name="connsiteX314" fmla="*/ 2015675 w 6006665"/>
                  <a:gd name="connsiteY314" fmla="*/ 2499711 h 3006470"/>
                  <a:gd name="connsiteX315" fmla="*/ 1971363 w 6006665"/>
                  <a:gd name="connsiteY315" fmla="*/ 2468885 h 3006470"/>
                  <a:gd name="connsiteX316" fmla="*/ 1952591 w 6006665"/>
                  <a:gd name="connsiteY316" fmla="*/ 2495166 h 3006470"/>
                  <a:gd name="connsiteX317" fmla="*/ 1947518 w 6006665"/>
                  <a:gd name="connsiteY317" fmla="*/ 2485599 h 3006470"/>
                  <a:gd name="connsiteX318" fmla="*/ 1940684 w 6006665"/>
                  <a:gd name="connsiteY318" fmla="*/ 2495166 h 3006470"/>
                  <a:gd name="connsiteX319" fmla="*/ 1861147 w 6006665"/>
                  <a:gd name="connsiteY319" fmla="*/ 2345183 h 3006470"/>
                  <a:gd name="connsiteX320" fmla="*/ 1811153 w 6006665"/>
                  <a:gd name="connsiteY320" fmla="*/ 2295189 h 3006470"/>
                  <a:gd name="connsiteX321" fmla="*/ 1813950 w 6006665"/>
                  <a:gd name="connsiteY321" fmla="*/ 2292043 h 3006470"/>
                  <a:gd name="connsiteX322" fmla="*/ 1748069 w 6006665"/>
                  <a:gd name="connsiteY322" fmla="*/ 2333821 h 3006470"/>
                  <a:gd name="connsiteX323" fmla="*/ 1711709 w 6006665"/>
                  <a:gd name="connsiteY323" fmla="*/ 2338366 h 3006470"/>
                  <a:gd name="connsiteX324" fmla="*/ 1711926 w 6006665"/>
                  <a:gd name="connsiteY324" fmla="*/ 2336850 h 3006470"/>
                  <a:gd name="connsiteX325" fmla="*/ 1699803 w 6006665"/>
                  <a:gd name="connsiteY325" fmla="*/ 2338366 h 3006470"/>
                  <a:gd name="connsiteX326" fmla="*/ 1704347 w 6006665"/>
                  <a:gd name="connsiteY326" fmla="*/ 2306551 h 3006470"/>
                  <a:gd name="connsiteX327" fmla="*/ 1662460 w 6006665"/>
                  <a:gd name="connsiteY327" fmla="*/ 2288600 h 3006470"/>
                  <a:gd name="connsiteX328" fmla="*/ 1629901 w 6006665"/>
                  <a:gd name="connsiteY328" fmla="*/ 2302006 h 3006470"/>
                  <a:gd name="connsiteX329" fmla="*/ 1629300 w 6006665"/>
                  <a:gd name="connsiteY329" fmla="*/ 2297351 h 3006470"/>
                  <a:gd name="connsiteX330" fmla="*/ 1617994 w 6006665"/>
                  <a:gd name="connsiteY330" fmla="*/ 2302006 h 3006470"/>
                  <a:gd name="connsiteX331" fmla="*/ 1608904 w 6006665"/>
                  <a:gd name="connsiteY331" fmla="*/ 2231560 h 3006470"/>
                  <a:gd name="connsiteX332" fmla="*/ 1552684 w 6006665"/>
                  <a:gd name="connsiteY332" fmla="*/ 2221867 h 3006470"/>
                  <a:gd name="connsiteX333" fmla="*/ 1518550 w 6006665"/>
                  <a:gd name="connsiteY333" fmla="*/ 2247467 h 3006470"/>
                  <a:gd name="connsiteX334" fmla="*/ 1425379 w 6006665"/>
                  <a:gd name="connsiteY334" fmla="*/ 2267919 h 3006470"/>
                  <a:gd name="connsiteX335" fmla="*/ 1409472 w 6006665"/>
                  <a:gd name="connsiteY335" fmla="*/ 2286099 h 3006470"/>
                  <a:gd name="connsiteX336" fmla="*/ 1270852 w 6006665"/>
                  <a:gd name="connsiteY336" fmla="*/ 2306551 h 3006470"/>
                  <a:gd name="connsiteX337" fmla="*/ 1254945 w 6006665"/>
                  <a:gd name="connsiteY337" fmla="*/ 2327003 h 3006470"/>
                  <a:gd name="connsiteX338" fmla="*/ 1282214 w 6006665"/>
                  <a:gd name="connsiteY338" fmla="*/ 2370180 h 3006470"/>
                  <a:gd name="connsiteX339" fmla="*/ 1243582 w 6006665"/>
                  <a:gd name="connsiteY339" fmla="*/ 2386087 h 3006470"/>
                  <a:gd name="connsiteX340" fmla="*/ 1254945 w 6006665"/>
                  <a:gd name="connsiteY340" fmla="*/ 2404267 h 3006470"/>
                  <a:gd name="connsiteX341" fmla="*/ 1216313 w 6006665"/>
                  <a:gd name="connsiteY341" fmla="*/ 2429264 h 3006470"/>
                  <a:gd name="connsiteX342" fmla="*/ 1275397 w 6006665"/>
                  <a:gd name="connsiteY342" fmla="*/ 2472441 h 3006470"/>
                  <a:gd name="connsiteX343" fmla="*/ 1270852 w 6006665"/>
                  <a:gd name="connsiteY343" fmla="*/ 2499711 h 3006470"/>
                  <a:gd name="connsiteX344" fmla="*/ 1259108 w 6006665"/>
                  <a:gd name="connsiteY344" fmla="*/ 2498732 h 3006470"/>
                  <a:gd name="connsiteX345" fmla="*/ 1258945 w 6006665"/>
                  <a:gd name="connsiteY345" fmla="*/ 2499711 h 3006470"/>
                  <a:gd name="connsiteX346" fmla="*/ 1215644 w 6006665"/>
                  <a:gd name="connsiteY346" fmla="*/ 2496102 h 3006470"/>
                  <a:gd name="connsiteX347" fmla="*/ 1204950 w 6006665"/>
                  <a:gd name="connsiteY347" fmla="*/ 2511073 h 3006470"/>
                  <a:gd name="connsiteX348" fmla="*/ 1196495 w 6006665"/>
                  <a:gd name="connsiteY348" fmla="*/ 2506241 h 3006470"/>
                  <a:gd name="connsiteX349" fmla="*/ 1193043 w 6006665"/>
                  <a:gd name="connsiteY349" fmla="*/ 2511073 h 3006470"/>
                  <a:gd name="connsiteX350" fmla="*/ 1145322 w 6006665"/>
                  <a:gd name="connsiteY350" fmla="*/ 2483803 h 3006470"/>
                  <a:gd name="connsiteX351" fmla="*/ 1098145 w 6006665"/>
                  <a:gd name="connsiteY351" fmla="*/ 2483803 h 3006470"/>
                  <a:gd name="connsiteX352" fmla="*/ 1061785 w 6006665"/>
                  <a:gd name="connsiteY352" fmla="*/ 2511073 h 3006470"/>
                  <a:gd name="connsiteX353" fmla="*/ 1055322 w 6006665"/>
                  <a:gd name="connsiteY353" fmla="*/ 2506990 h 3006470"/>
                  <a:gd name="connsiteX354" fmla="*/ 1049878 w 6006665"/>
                  <a:gd name="connsiteY354" fmla="*/ 2511073 h 3006470"/>
                  <a:gd name="connsiteX355" fmla="*/ 1006701 w 6006665"/>
                  <a:gd name="connsiteY355" fmla="*/ 2483803 h 3006470"/>
                  <a:gd name="connsiteX356" fmla="*/ 924893 w 6006665"/>
                  <a:gd name="connsiteY356" fmla="*/ 2447444 h 3006470"/>
                  <a:gd name="connsiteX357" fmla="*/ 877716 w 6006665"/>
                  <a:gd name="connsiteY357" fmla="*/ 2447444 h 3006470"/>
                  <a:gd name="connsiteX358" fmla="*/ 802724 w 6006665"/>
                  <a:gd name="connsiteY358" fmla="*/ 2511073 h 3006470"/>
                  <a:gd name="connsiteX359" fmla="*/ 798179 w 6006665"/>
                  <a:gd name="connsiteY359" fmla="*/ 2554250 h 3006470"/>
                  <a:gd name="connsiteX360" fmla="*/ 787406 w 6006665"/>
                  <a:gd name="connsiteY360" fmla="*/ 2543477 h 3006470"/>
                  <a:gd name="connsiteX361" fmla="*/ 786272 w 6006665"/>
                  <a:gd name="connsiteY361" fmla="*/ 2554250 h 3006470"/>
                  <a:gd name="connsiteX362" fmla="*/ 756063 w 6006665"/>
                  <a:gd name="connsiteY362" fmla="*/ 2524040 h 3006470"/>
                  <a:gd name="connsiteX363" fmla="*/ 732278 w 6006665"/>
                  <a:gd name="connsiteY363" fmla="*/ 2581519 h 3006470"/>
                  <a:gd name="connsiteX364" fmla="*/ 743640 w 6006665"/>
                  <a:gd name="connsiteY364" fmla="*/ 2590609 h 3006470"/>
                  <a:gd name="connsiteX365" fmla="*/ 723188 w 6006665"/>
                  <a:gd name="connsiteY365" fmla="*/ 2633786 h 3006470"/>
                  <a:gd name="connsiteX366" fmla="*/ 747026 w 6006665"/>
                  <a:gd name="connsiteY366" fmla="*/ 2670627 h 3006470"/>
                  <a:gd name="connsiteX367" fmla="*/ 763548 w 6006665"/>
                  <a:gd name="connsiteY367" fmla="*/ 2667873 h 3006470"/>
                  <a:gd name="connsiteX368" fmla="*/ 764871 w 6006665"/>
                  <a:gd name="connsiteY368" fmla="*/ 2669637 h 3006470"/>
                  <a:gd name="connsiteX369" fmla="*/ 775455 w 6006665"/>
                  <a:gd name="connsiteY369" fmla="*/ 2667873 h 3006470"/>
                  <a:gd name="connsiteX370" fmla="*/ 802724 w 6006665"/>
                  <a:gd name="connsiteY370" fmla="*/ 2704232 h 3006470"/>
                  <a:gd name="connsiteX371" fmla="*/ 798179 w 6006665"/>
                  <a:gd name="connsiteY371" fmla="*/ 2731502 h 3006470"/>
                  <a:gd name="connsiteX372" fmla="*/ 818632 w 6006665"/>
                  <a:gd name="connsiteY372" fmla="*/ 2742864 h 3006470"/>
                  <a:gd name="connsiteX373" fmla="*/ 802724 w 6006665"/>
                  <a:gd name="connsiteY373" fmla="*/ 2774679 h 3006470"/>
                  <a:gd name="connsiteX374" fmla="*/ 766365 w 6006665"/>
                  <a:gd name="connsiteY374" fmla="*/ 2779224 h 3006470"/>
                  <a:gd name="connsiteX375" fmla="*/ 727733 w 6006665"/>
                  <a:gd name="connsiteY375" fmla="*/ 2838308 h 3006470"/>
                  <a:gd name="connsiteX376" fmla="*/ 759548 w 6006665"/>
                  <a:gd name="connsiteY376" fmla="*/ 2881485 h 3006470"/>
                  <a:gd name="connsiteX377" fmla="*/ 759548 w 6006665"/>
                  <a:gd name="connsiteY377" fmla="*/ 2920116 h 3006470"/>
                  <a:gd name="connsiteX378" fmla="*/ 798179 w 6006665"/>
                  <a:gd name="connsiteY378" fmla="*/ 2979201 h 3006470"/>
                  <a:gd name="connsiteX379" fmla="*/ 775455 w 6006665"/>
                  <a:gd name="connsiteY379" fmla="*/ 2995108 h 3006470"/>
                  <a:gd name="connsiteX380" fmla="*/ 770910 w 6006665"/>
                  <a:gd name="connsiteY380" fmla="*/ 3006470 h 3006470"/>
                  <a:gd name="connsiteX381" fmla="*/ 759003 w 6006665"/>
                  <a:gd name="connsiteY381" fmla="*/ 3006470 h 3006470"/>
                  <a:gd name="connsiteX382" fmla="*/ 755003 w 6006665"/>
                  <a:gd name="connsiteY382" fmla="*/ 3006470 h 3006470"/>
                  <a:gd name="connsiteX383" fmla="*/ 743096 w 6006665"/>
                  <a:gd name="connsiteY383" fmla="*/ 3006470 h 3006470"/>
                  <a:gd name="connsiteX384" fmla="*/ 715826 w 6006665"/>
                  <a:gd name="connsiteY384" fmla="*/ 2972383 h 3006470"/>
                  <a:gd name="connsiteX385" fmla="*/ 704464 w 6006665"/>
                  <a:gd name="connsiteY385" fmla="*/ 2972383 h 3006470"/>
                  <a:gd name="connsiteX386" fmla="*/ 684012 w 6006665"/>
                  <a:gd name="connsiteY386" fmla="*/ 2963293 h 3006470"/>
                  <a:gd name="connsiteX387" fmla="*/ 672649 w 6006665"/>
                  <a:gd name="connsiteY387" fmla="*/ 2940569 h 3006470"/>
                  <a:gd name="connsiteX388" fmla="*/ 645222 w 6006665"/>
                  <a:gd name="connsiteY388" fmla="*/ 2932732 h 3006470"/>
                  <a:gd name="connsiteX389" fmla="*/ 625472 w 6006665"/>
                  <a:gd name="connsiteY389" fmla="*/ 2936024 h 3006470"/>
                  <a:gd name="connsiteX390" fmla="*/ 623771 w 6006665"/>
                  <a:gd name="connsiteY390" fmla="*/ 2934323 h 3006470"/>
                  <a:gd name="connsiteX391" fmla="*/ 613565 w 6006665"/>
                  <a:gd name="connsiteY391" fmla="*/ 2936024 h 3006470"/>
                  <a:gd name="connsiteX392" fmla="*/ 609020 w 6006665"/>
                  <a:gd name="connsiteY392" fmla="*/ 2931479 h 3006470"/>
                  <a:gd name="connsiteX393" fmla="*/ 559026 w 6006665"/>
                  <a:gd name="connsiteY393" fmla="*/ 2904209 h 3006470"/>
                  <a:gd name="connsiteX394" fmla="*/ 506760 w 6006665"/>
                  <a:gd name="connsiteY394" fmla="*/ 2897392 h 3006470"/>
                  <a:gd name="connsiteX395" fmla="*/ 483280 w 6006665"/>
                  <a:gd name="connsiteY395" fmla="*/ 2890683 h 3006470"/>
                  <a:gd name="connsiteX396" fmla="*/ 480035 w 6006665"/>
                  <a:gd name="connsiteY396" fmla="*/ 2892847 h 3006470"/>
                  <a:gd name="connsiteX397" fmla="*/ 475042 w 6006665"/>
                  <a:gd name="connsiteY397" fmla="*/ 2888329 h 3006470"/>
                  <a:gd name="connsiteX398" fmla="*/ 474945 w 6006665"/>
                  <a:gd name="connsiteY398" fmla="*/ 2888302 h 3006470"/>
                  <a:gd name="connsiteX399" fmla="*/ 468128 w 6006665"/>
                  <a:gd name="connsiteY399" fmla="*/ 2892847 h 3006470"/>
                  <a:gd name="connsiteX400" fmla="*/ 420406 w 6006665"/>
                  <a:gd name="connsiteY400" fmla="*/ 2849670 h 3006470"/>
                  <a:gd name="connsiteX401" fmla="*/ 381774 w 6006665"/>
                  <a:gd name="connsiteY401" fmla="*/ 2833763 h 3006470"/>
                  <a:gd name="connsiteX402" fmla="*/ 349960 w 6006665"/>
                  <a:gd name="connsiteY402" fmla="*/ 2801948 h 3006470"/>
                  <a:gd name="connsiteX403" fmla="*/ 377229 w 6006665"/>
                  <a:gd name="connsiteY403" fmla="*/ 2795131 h 3006470"/>
                  <a:gd name="connsiteX404" fmla="*/ 404499 w 6006665"/>
                  <a:gd name="connsiteY404" fmla="*/ 2747409 h 3006470"/>
                  <a:gd name="connsiteX405" fmla="*/ 388591 w 6006665"/>
                  <a:gd name="connsiteY405" fmla="*/ 2731502 h 3006470"/>
                  <a:gd name="connsiteX406" fmla="*/ 440858 w 6006665"/>
                  <a:gd name="connsiteY406" fmla="*/ 2704232 h 3006470"/>
                  <a:gd name="connsiteX407" fmla="*/ 440858 w 6006665"/>
                  <a:gd name="connsiteY407" fmla="*/ 2701176 h 3006470"/>
                  <a:gd name="connsiteX408" fmla="*/ 416406 w 6006665"/>
                  <a:gd name="connsiteY408" fmla="*/ 2704232 h 3006470"/>
                  <a:gd name="connsiteX409" fmla="*/ 416406 w 6006665"/>
                  <a:gd name="connsiteY409" fmla="*/ 2702744 h 3006470"/>
                  <a:gd name="connsiteX410" fmla="*/ 404499 w 6006665"/>
                  <a:gd name="connsiteY410" fmla="*/ 2704232 h 3006470"/>
                  <a:gd name="connsiteX411" fmla="*/ 404499 w 6006665"/>
                  <a:gd name="connsiteY411" fmla="*/ 2683780 h 3006470"/>
                  <a:gd name="connsiteX412" fmla="*/ 424951 w 6006665"/>
                  <a:gd name="connsiteY412" fmla="*/ 2667873 h 3006470"/>
                  <a:gd name="connsiteX413" fmla="*/ 463583 w 6006665"/>
                  <a:gd name="connsiteY413" fmla="*/ 2661056 h 3006470"/>
                  <a:gd name="connsiteX414" fmla="*/ 468128 w 6006665"/>
                  <a:gd name="connsiteY414" fmla="*/ 2645148 h 3006470"/>
                  <a:gd name="connsiteX415" fmla="*/ 456765 w 6006665"/>
                  <a:gd name="connsiteY415" fmla="*/ 2613334 h 3006470"/>
                  <a:gd name="connsiteX416" fmla="*/ 474945 w 6006665"/>
                  <a:gd name="connsiteY416" fmla="*/ 2586064 h 3006470"/>
                  <a:gd name="connsiteX417" fmla="*/ 474945 w 6006665"/>
                  <a:gd name="connsiteY417" fmla="*/ 2565612 h 3006470"/>
                  <a:gd name="connsiteX418" fmla="*/ 420406 w 6006665"/>
                  <a:gd name="connsiteY418" fmla="*/ 2547432 h 3006470"/>
                  <a:gd name="connsiteX419" fmla="*/ 409588 w 6006665"/>
                  <a:gd name="connsiteY419" fmla="*/ 2547432 h 3006470"/>
                  <a:gd name="connsiteX420" fmla="*/ 397681 w 6006665"/>
                  <a:gd name="connsiteY420" fmla="*/ 2547432 h 3006470"/>
                  <a:gd name="connsiteX421" fmla="*/ 379485 w 6006665"/>
                  <a:gd name="connsiteY421" fmla="*/ 2525193 h 3006470"/>
                  <a:gd name="connsiteX422" fmla="*/ 357322 w 6006665"/>
                  <a:gd name="connsiteY422" fmla="*/ 2531525 h 3006470"/>
                  <a:gd name="connsiteX423" fmla="*/ 352842 w 6006665"/>
                  <a:gd name="connsiteY423" fmla="*/ 2529403 h 3006470"/>
                  <a:gd name="connsiteX424" fmla="*/ 345415 w 6006665"/>
                  <a:gd name="connsiteY424" fmla="*/ 2531525 h 3006470"/>
                  <a:gd name="connsiteX425" fmla="*/ 302238 w 6006665"/>
                  <a:gd name="connsiteY425" fmla="*/ 2511073 h 3006470"/>
                  <a:gd name="connsiteX426" fmla="*/ 302238 w 6006665"/>
                  <a:gd name="connsiteY426" fmla="*/ 2499711 h 3006470"/>
                  <a:gd name="connsiteX427" fmla="*/ 286331 w 6006665"/>
                  <a:gd name="connsiteY427" fmla="*/ 2472441 h 3006470"/>
                  <a:gd name="connsiteX428" fmla="*/ 270968 w 6006665"/>
                  <a:gd name="connsiteY428" fmla="*/ 2472441 h 3006470"/>
                  <a:gd name="connsiteX429" fmla="*/ 259061 w 6006665"/>
                  <a:gd name="connsiteY429" fmla="*/ 2472441 h 3006470"/>
                  <a:gd name="connsiteX430" fmla="*/ 254516 w 6006665"/>
                  <a:gd name="connsiteY430" fmla="*/ 2456534 h 3006470"/>
                  <a:gd name="connsiteX431" fmla="*/ 263606 w 6006665"/>
                  <a:gd name="connsiteY431" fmla="*/ 2440627 h 3006470"/>
                  <a:gd name="connsiteX432" fmla="*/ 243991 w 6006665"/>
                  <a:gd name="connsiteY432" fmla="*/ 2410114 h 3006470"/>
                  <a:gd name="connsiteX433" fmla="*/ 216429 w 6006665"/>
                  <a:gd name="connsiteY433" fmla="*/ 2413357 h 3006470"/>
                  <a:gd name="connsiteX434" fmla="*/ 212956 w 6006665"/>
                  <a:gd name="connsiteY434" fmla="*/ 2412365 h 3006470"/>
                  <a:gd name="connsiteX435" fmla="*/ 204522 w 6006665"/>
                  <a:gd name="connsiteY435" fmla="*/ 2413357 h 3006470"/>
                  <a:gd name="connsiteX436" fmla="*/ 199623 w 6006665"/>
                  <a:gd name="connsiteY436" fmla="*/ 2411957 h 3006470"/>
                  <a:gd name="connsiteX437" fmla="*/ 195977 w 6006665"/>
                  <a:gd name="connsiteY437" fmla="*/ 2424719 h 3006470"/>
                  <a:gd name="connsiteX438" fmla="*/ 184968 w 6006665"/>
                  <a:gd name="connsiteY438" fmla="*/ 2421574 h 3006470"/>
                  <a:gd name="connsiteX439" fmla="*/ 184070 w 6006665"/>
                  <a:gd name="connsiteY439" fmla="*/ 2424719 h 3006470"/>
                  <a:gd name="connsiteX440" fmla="*/ 168163 w 6006665"/>
                  <a:gd name="connsiteY440" fmla="*/ 2420174 h 3006470"/>
                  <a:gd name="connsiteX441" fmla="*/ 156800 w 6006665"/>
                  <a:gd name="connsiteY441" fmla="*/ 2381542 h 3006470"/>
                  <a:gd name="connsiteX442" fmla="*/ 152255 w 6006665"/>
                  <a:gd name="connsiteY442" fmla="*/ 2365635 h 3006470"/>
                  <a:gd name="connsiteX443" fmla="*/ 156800 w 6006665"/>
                  <a:gd name="connsiteY443" fmla="*/ 2361090 h 3006470"/>
                  <a:gd name="connsiteX444" fmla="*/ 168707 w 6006665"/>
                  <a:gd name="connsiteY444" fmla="*/ 2361090 h 3006470"/>
                  <a:gd name="connsiteX445" fmla="*/ 188615 w 6006665"/>
                  <a:gd name="connsiteY445" fmla="*/ 2361090 h 3006470"/>
                  <a:gd name="connsiteX446" fmla="*/ 199977 w 6006665"/>
                  <a:gd name="connsiteY446" fmla="*/ 2349728 h 3006470"/>
                  <a:gd name="connsiteX447" fmla="*/ 188615 w 6006665"/>
                  <a:gd name="connsiteY447" fmla="*/ 2327003 h 3006470"/>
                  <a:gd name="connsiteX448" fmla="*/ 168163 w 6006665"/>
                  <a:gd name="connsiteY448" fmla="*/ 2317914 h 3006470"/>
                  <a:gd name="connsiteX449" fmla="*/ 168163 w 6006665"/>
                  <a:gd name="connsiteY449" fmla="*/ 2311096 h 3006470"/>
                  <a:gd name="connsiteX450" fmla="*/ 152255 w 6006665"/>
                  <a:gd name="connsiteY450" fmla="*/ 2295189 h 3006470"/>
                  <a:gd name="connsiteX451" fmla="*/ 129531 w 6006665"/>
                  <a:gd name="connsiteY451" fmla="*/ 2258829 h 3006470"/>
                  <a:gd name="connsiteX452" fmla="*/ 140893 w 6006665"/>
                  <a:gd name="connsiteY452" fmla="*/ 2236105 h 3006470"/>
                  <a:gd name="connsiteX453" fmla="*/ 136348 w 6006665"/>
                  <a:gd name="connsiteY453" fmla="*/ 2208835 h 3006470"/>
                  <a:gd name="connsiteX454" fmla="*/ 103789 w 6006665"/>
                  <a:gd name="connsiteY454" fmla="*/ 2195428 h 3006470"/>
                  <a:gd name="connsiteX455" fmla="*/ 93716 w 6006665"/>
                  <a:gd name="connsiteY455" fmla="*/ 2199745 h 3006470"/>
                  <a:gd name="connsiteX456" fmla="*/ 91868 w 6006665"/>
                  <a:gd name="connsiteY456" fmla="*/ 2195434 h 3006470"/>
                  <a:gd name="connsiteX457" fmla="*/ 81809 w 6006665"/>
                  <a:gd name="connsiteY457" fmla="*/ 2199745 h 3006470"/>
                  <a:gd name="connsiteX458" fmla="*/ 74992 w 6006665"/>
                  <a:gd name="connsiteY458" fmla="*/ 2183838 h 3006470"/>
                  <a:gd name="connsiteX459" fmla="*/ 34087 w 6006665"/>
                  <a:gd name="connsiteY459" fmla="*/ 2172476 h 3006470"/>
                  <a:gd name="connsiteX460" fmla="*/ 22725 w 6006665"/>
                  <a:gd name="connsiteY460" fmla="*/ 2129299 h 3006470"/>
                  <a:gd name="connsiteX461" fmla="*/ 22725 w 6006665"/>
                  <a:gd name="connsiteY461" fmla="*/ 2097484 h 3006470"/>
                  <a:gd name="connsiteX462" fmla="*/ 0 w 6006665"/>
                  <a:gd name="connsiteY462" fmla="*/ 2081577 h 3006470"/>
                  <a:gd name="connsiteX463" fmla="*/ 15907 w 6006665"/>
                  <a:gd name="connsiteY463" fmla="*/ 2058853 h 3006470"/>
                  <a:gd name="connsiteX464" fmla="*/ 6818 w 6006665"/>
                  <a:gd name="connsiteY464" fmla="*/ 1995224 h 3006470"/>
                  <a:gd name="connsiteX465" fmla="*/ 34087 w 6006665"/>
                  <a:gd name="connsiteY465" fmla="*/ 1952047 h 3006470"/>
                  <a:gd name="connsiteX466" fmla="*/ 27270 w 6006665"/>
                  <a:gd name="connsiteY466" fmla="*/ 1940685 h 3006470"/>
                  <a:gd name="connsiteX467" fmla="*/ 70447 w 6006665"/>
                  <a:gd name="connsiteY467" fmla="*/ 1902053 h 3006470"/>
                  <a:gd name="connsiteX468" fmla="*/ 27270 w 6006665"/>
                  <a:gd name="connsiteY468" fmla="*/ 1865693 h 3006470"/>
                  <a:gd name="connsiteX469" fmla="*/ 109078 w 6006665"/>
                  <a:gd name="connsiteY469" fmla="*/ 1767977 h 3006470"/>
                  <a:gd name="connsiteX470" fmla="*/ 145438 w 6006665"/>
                  <a:gd name="connsiteY470" fmla="*/ 1724800 h 3006470"/>
                  <a:gd name="connsiteX471" fmla="*/ 156800 w 6006665"/>
                  <a:gd name="connsiteY471" fmla="*/ 1681624 h 3006470"/>
                  <a:gd name="connsiteX472" fmla="*/ 102261 w 6006665"/>
                  <a:gd name="connsiteY472" fmla="*/ 1629357 h 3006470"/>
                  <a:gd name="connsiteX473" fmla="*/ 118168 w 6006665"/>
                  <a:gd name="connsiteY473" fmla="*/ 1574818 h 3006470"/>
                  <a:gd name="connsiteX474" fmla="*/ 86354 w 6006665"/>
                  <a:gd name="connsiteY474" fmla="*/ 1511189 h 3006470"/>
                  <a:gd name="connsiteX475" fmla="*/ 109078 w 6006665"/>
                  <a:gd name="connsiteY475" fmla="*/ 1436197 h 3006470"/>
                  <a:gd name="connsiteX476" fmla="*/ 70447 w 6006665"/>
                  <a:gd name="connsiteY476" fmla="*/ 1333936 h 3006470"/>
                  <a:gd name="connsiteX477" fmla="*/ 102261 w 6006665"/>
                  <a:gd name="connsiteY477" fmla="*/ 1263490 h 3006470"/>
                  <a:gd name="connsiteX478" fmla="*/ 43177 w 6006665"/>
                  <a:gd name="connsiteY478" fmla="*/ 1197589 h 3006470"/>
                  <a:gd name="connsiteX479" fmla="*/ 49994 w 6006665"/>
                  <a:gd name="connsiteY479" fmla="*/ 1122597 h 3006470"/>
                  <a:gd name="connsiteX480" fmla="*/ 81809 w 6006665"/>
                  <a:gd name="connsiteY480" fmla="*/ 1118052 h 3006470"/>
                  <a:gd name="connsiteX481" fmla="*/ 145438 w 6006665"/>
                  <a:gd name="connsiteY481" fmla="*/ 1074876 h 3006470"/>
                  <a:gd name="connsiteX482" fmla="*/ 184070 w 6006665"/>
                  <a:gd name="connsiteY482" fmla="*/ 1036244 h 3006470"/>
                  <a:gd name="connsiteX483" fmla="*/ 189699 w 6006665"/>
                  <a:gd name="connsiteY483" fmla="*/ 1042522 h 3006470"/>
                  <a:gd name="connsiteX484" fmla="*/ 195977 w 6006665"/>
                  <a:gd name="connsiteY484" fmla="*/ 1036244 h 3006470"/>
                  <a:gd name="connsiteX485" fmla="*/ 255061 w 6006665"/>
                  <a:gd name="connsiteY485" fmla="*/ 1102145 h 3006470"/>
                  <a:gd name="connsiteX486" fmla="*/ 350504 w 6006665"/>
                  <a:gd name="connsiteY486" fmla="*/ 1122597 h 3006470"/>
                  <a:gd name="connsiteX487" fmla="*/ 491397 w 6006665"/>
                  <a:gd name="connsiteY487" fmla="*/ 1236221 h 3006470"/>
                  <a:gd name="connsiteX488" fmla="*/ 523211 w 6006665"/>
                  <a:gd name="connsiteY488" fmla="*/ 1283942 h 3006470"/>
                  <a:gd name="connsiteX489" fmla="*/ 523211 w 6006665"/>
                  <a:gd name="connsiteY489" fmla="*/ 1343026 h 3006470"/>
                  <a:gd name="connsiteX490" fmla="*/ 486852 w 6006665"/>
                  <a:gd name="connsiteY490" fmla="*/ 1397565 h 3006470"/>
                  <a:gd name="connsiteX491" fmla="*/ 420951 w 6006665"/>
                  <a:gd name="connsiteY491" fmla="*/ 1418018 h 3006470"/>
                  <a:gd name="connsiteX492" fmla="*/ 415909 w 6006665"/>
                  <a:gd name="connsiteY492" fmla="*/ 1415887 h 3006470"/>
                  <a:gd name="connsiteX493" fmla="*/ 409044 w 6006665"/>
                  <a:gd name="connsiteY493" fmla="*/ 1418018 h 3006470"/>
                  <a:gd name="connsiteX494" fmla="*/ 252950 w 6006665"/>
                  <a:gd name="connsiteY494" fmla="*/ 1352062 h 3006470"/>
                  <a:gd name="connsiteX495" fmla="*/ 232336 w 6006665"/>
                  <a:gd name="connsiteY495" fmla="*/ 1358934 h 3006470"/>
                  <a:gd name="connsiteX496" fmla="*/ 291420 w 6006665"/>
                  <a:gd name="connsiteY496" fmla="*/ 1429380 h 3006470"/>
                  <a:gd name="connsiteX497" fmla="*/ 291420 w 6006665"/>
                  <a:gd name="connsiteY497" fmla="*/ 1468012 h 3006470"/>
                  <a:gd name="connsiteX498" fmla="*/ 298238 w 6006665"/>
                  <a:gd name="connsiteY498" fmla="*/ 1554366 h 3006470"/>
                  <a:gd name="connsiteX499" fmla="*/ 345959 w 6006665"/>
                  <a:gd name="connsiteY499" fmla="*/ 1586180 h 3006470"/>
                  <a:gd name="connsiteX500" fmla="*/ 362087 w 6006665"/>
                  <a:gd name="connsiteY500" fmla="*/ 1595588 h 3006470"/>
                  <a:gd name="connsiteX501" fmla="*/ 365867 w 6006665"/>
                  <a:gd name="connsiteY501" fmla="*/ 1563455 h 3006470"/>
                  <a:gd name="connsiteX502" fmla="*/ 345415 w 6006665"/>
                  <a:gd name="connsiteY502" fmla="*/ 1527096 h 3006470"/>
                  <a:gd name="connsiteX503" fmla="*/ 365867 w 6006665"/>
                  <a:gd name="connsiteY503" fmla="*/ 1495281 h 3006470"/>
                  <a:gd name="connsiteX504" fmla="*/ 374560 w 6006665"/>
                  <a:gd name="connsiteY504" fmla="*/ 1500280 h 3006470"/>
                  <a:gd name="connsiteX505" fmla="*/ 377774 w 6006665"/>
                  <a:gd name="connsiteY505" fmla="*/ 1495281 h 3006470"/>
                  <a:gd name="connsiteX506" fmla="*/ 461933 w 6006665"/>
                  <a:gd name="connsiteY506" fmla="*/ 1543673 h 3006470"/>
                  <a:gd name="connsiteX507" fmla="*/ 484035 w 6006665"/>
                  <a:gd name="connsiteY507" fmla="*/ 1527096 h 3006470"/>
                  <a:gd name="connsiteX508" fmla="*/ 463583 w 6006665"/>
                  <a:gd name="connsiteY508" fmla="*/ 1461194 h 3006470"/>
                  <a:gd name="connsiteX509" fmla="*/ 549936 w 6006665"/>
                  <a:gd name="connsiteY509" fmla="*/ 1374841 h 3006470"/>
                  <a:gd name="connsiteX510" fmla="*/ 559742 w 6006665"/>
                  <a:gd name="connsiteY510" fmla="*/ 1376942 h 3006470"/>
                  <a:gd name="connsiteX511" fmla="*/ 561843 w 6006665"/>
                  <a:gd name="connsiteY511" fmla="*/ 1374841 h 3006470"/>
                  <a:gd name="connsiteX512" fmla="*/ 593658 w 6006665"/>
                  <a:gd name="connsiteY512" fmla="*/ 1381658 h 3006470"/>
                  <a:gd name="connsiteX513" fmla="*/ 620945 w 6006665"/>
                  <a:gd name="connsiteY513" fmla="*/ 1405535 h 3006470"/>
                  <a:gd name="connsiteX514" fmla="*/ 640835 w 6006665"/>
                  <a:gd name="connsiteY514" fmla="*/ 1349844 h 3006470"/>
                  <a:gd name="connsiteX515" fmla="*/ 609020 w 6006665"/>
                  <a:gd name="connsiteY515" fmla="*/ 1295305 h 3006470"/>
                  <a:gd name="connsiteX516" fmla="*/ 624928 w 6006665"/>
                  <a:gd name="connsiteY516" fmla="*/ 1236221 h 3006470"/>
                  <a:gd name="connsiteX517" fmla="*/ 597658 w 6006665"/>
                  <a:gd name="connsiteY517" fmla="*/ 1177136 h 3006470"/>
                  <a:gd name="connsiteX518" fmla="*/ 611562 w 6006665"/>
                  <a:gd name="connsiteY518" fmla="*/ 1181462 h 3006470"/>
                  <a:gd name="connsiteX519" fmla="*/ 609565 w 6006665"/>
                  <a:gd name="connsiteY519" fmla="*/ 1177136 h 3006470"/>
                  <a:gd name="connsiteX520" fmla="*/ 711826 w 6006665"/>
                  <a:gd name="connsiteY520" fmla="*/ 1208951 h 3006470"/>
                  <a:gd name="connsiteX521" fmla="*/ 732278 w 6006665"/>
                  <a:gd name="connsiteY521" fmla="*/ 1263490 h 3006470"/>
                  <a:gd name="connsiteX522" fmla="*/ 684556 w 6006665"/>
                  <a:gd name="connsiteY522" fmla="*/ 1274852 h 3006470"/>
                  <a:gd name="connsiteX523" fmla="*/ 684556 w 6006665"/>
                  <a:gd name="connsiteY523" fmla="*/ 1327119 h 3006470"/>
                  <a:gd name="connsiteX524" fmla="*/ 713309 w 6006665"/>
                  <a:gd name="connsiteY524" fmla="*/ 1355872 h 3006470"/>
                  <a:gd name="connsiteX525" fmla="*/ 763548 w 6006665"/>
                  <a:gd name="connsiteY525" fmla="*/ 1338481 h 3006470"/>
                  <a:gd name="connsiteX526" fmla="*/ 770365 w 6006665"/>
                  <a:gd name="connsiteY526" fmla="*/ 1279397 h 3006470"/>
                  <a:gd name="connsiteX527" fmla="*/ 845357 w 6006665"/>
                  <a:gd name="connsiteY527" fmla="*/ 1231676 h 3006470"/>
                  <a:gd name="connsiteX528" fmla="*/ 972614 w 6006665"/>
                  <a:gd name="connsiteY528" fmla="*/ 1145322 h 3006470"/>
                  <a:gd name="connsiteX529" fmla="*/ 982566 w 6006665"/>
                  <a:gd name="connsiteY529" fmla="*/ 1146649 h 3006470"/>
                  <a:gd name="connsiteX530" fmla="*/ 984521 w 6006665"/>
                  <a:gd name="connsiteY530" fmla="*/ 1145322 h 3006470"/>
                  <a:gd name="connsiteX531" fmla="*/ 1018608 w 6006665"/>
                  <a:gd name="connsiteY531" fmla="*/ 1149867 h 3006470"/>
                  <a:gd name="connsiteX532" fmla="*/ 979977 w 6006665"/>
                  <a:gd name="connsiteY532" fmla="*/ 1213496 h 3006470"/>
                  <a:gd name="connsiteX533" fmla="*/ 1012666 w 6006665"/>
                  <a:gd name="connsiteY533" fmla="*/ 1218657 h 3006470"/>
                  <a:gd name="connsiteX534" fmla="*/ 1038516 w 6006665"/>
                  <a:gd name="connsiteY534" fmla="*/ 1188499 h 3006470"/>
                  <a:gd name="connsiteX535" fmla="*/ 1050423 w 6006665"/>
                  <a:gd name="connsiteY535" fmla="*/ 1188499 h 3006470"/>
                  <a:gd name="connsiteX536" fmla="*/ 1108962 w 6006665"/>
                  <a:gd name="connsiteY536" fmla="*/ 1188499 h 3006470"/>
                  <a:gd name="connsiteX537" fmla="*/ 1161229 w 6006665"/>
                  <a:gd name="connsiteY537" fmla="*/ 1145322 h 3006470"/>
                  <a:gd name="connsiteX538" fmla="*/ 1165711 w 6006665"/>
                  <a:gd name="connsiteY538" fmla="*/ 1151456 h 3006470"/>
                  <a:gd name="connsiteX539" fmla="*/ 1173136 w 6006665"/>
                  <a:gd name="connsiteY539" fmla="*/ 1145322 h 3006470"/>
                  <a:gd name="connsiteX540" fmla="*/ 1210035 w 6006665"/>
                  <a:gd name="connsiteY540" fmla="*/ 1195815 h 3006470"/>
                  <a:gd name="connsiteX541" fmla="*/ 1247583 w 6006665"/>
                  <a:gd name="connsiteY541" fmla="*/ 1138505 h 3006470"/>
                  <a:gd name="connsiteX542" fmla="*/ 1211223 w 6006665"/>
                  <a:gd name="connsiteY542" fmla="*/ 1079421 h 3006470"/>
                  <a:gd name="connsiteX543" fmla="*/ 1227130 w 6006665"/>
                  <a:gd name="connsiteY543" fmla="*/ 1043061 h 3006470"/>
                  <a:gd name="connsiteX544" fmla="*/ 1237665 w 6006665"/>
                  <a:gd name="connsiteY544" fmla="*/ 1046199 h 3006470"/>
                  <a:gd name="connsiteX545" fmla="*/ 1239037 w 6006665"/>
                  <a:gd name="connsiteY545" fmla="*/ 1043061 h 3006470"/>
                  <a:gd name="connsiteX546" fmla="*/ 1345843 w 6006665"/>
                  <a:gd name="connsiteY546" fmla="*/ 1074876 h 3006470"/>
                  <a:gd name="connsiteX547" fmla="*/ 1400382 w 6006665"/>
                  <a:gd name="connsiteY547" fmla="*/ 1106690 h 3006470"/>
                  <a:gd name="connsiteX548" fmla="*/ 1519756 w 6006665"/>
                  <a:gd name="connsiteY548" fmla="*/ 1213274 h 3006470"/>
                  <a:gd name="connsiteX549" fmla="*/ 1543003 w 6006665"/>
                  <a:gd name="connsiteY549" fmla="*/ 1172592 h 3006470"/>
                  <a:gd name="connsiteX550" fmla="*/ 1506643 w 6006665"/>
                  <a:gd name="connsiteY550" fmla="*/ 1118052 h 3006470"/>
                  <a:gd name="connsiteX551" fmla="*/ 1506643 w 6006665"/>
                  <a:gd name="connsiteY551" fmla="*/ 1095328 h 3006470"/>
                  <a:gd name="connsiteX552" fmla="*/ 1463467 w 6006665"/>
                  <a:gd name="connsiteY552" fmla="*/ 1086238 h 3006470"/>
                  <a:gd name="connsiteX553" fmla="*/ 1472556 w 6006665"/>
                  <a:gd name="connsiteY553" fmla="*/ 1036244 h 3006470"/>
                  <a:gd name="connsiteX554" fmla="*/ 1452104 w 6006665"/>
                  <a:gd name="connsiteY554" fmla="*/ 949890 h 3006470"/>
                  <a:gd name="connsiteX555" fmla="*/ 1452104 w 6006665"/>
                  <a:gd name="connsiteY555" fmla="*/ 913531 h 3006470"/>
                  <a:gd name="connsiteX556" fmla="*/ 1522551 w 6006665"/>
                  <a:gd name="connsiteY556" fmla="*/ 811270 h 3006470"/>
                  <a:gd name="connsiteX557" fmla="*/ 1543003 w 6006665"/>
                  <a:gd name="connsiteY557" fmla="*/ 697647 h 3006470"/>
                  <a:gd name="connsiteX558" fmla="*/ 1570272 w 6006665"/>
                  <a:gd name="connsiteY558" fmla="*/ 677194 h 3006470"/>
                  <a:gd name="connsiteX559" fmla="*/ 1578688 w 6006665"/>
                  <a:gd name="connsiteY559" fmla="*/ 679813 h 3006470"/>
                  <a:gd name="connsiteX560" fmla="*/ 1582179 w 6006665"/>
                  <a:gd name="connsiteY560" fmla="*/ 677194 h 3006470"/>
                  <a:gd name="connsiteX561" fmla="*/ 1684440 w 6006665"/>
                  <a:gd name="connsiteY561" fmla="*/ 709009 h 3006470"/>
                  <a:gd name="connsiteX562" fmla="*/ 1688985 w 6006665"/>
                  <a:gd name="connsiteY562" fmla="*/ 779455 h 3006470"/>
                  <a:gd name="connsiteX563" fmla="*/ 1652625 w 6006665"/>
                  <a:gd name="connsiteY563" fmla="*/ 870354 h 3006470"/>
                  <a:gd name="connsiteX564" fmla="*/ 1679895 w 6006665"/>
                  <a:gd name="connsiteY564" fmla="*/ 908986 h 3006470"/>
                  <a:gd name="connsiteX565" fmla="*/ 1688985 w 6006665"/>
                  <a:gd name="connsiteY565" fmla="*/ 983977 h 3006470"/>
                  <a:gd name="connsiteX566" fmla="*/ 1679895 w 6006665"/>
                  <a:gd name="connsiteY566" fmla="*/ 1129415 h 3006470"/>
                  <a:gd name="connsiteX567" fmla="*/ 1723072 w 6006665"/>
                  <a:gd name="connsiteY567" fmla="*/ 1193044 h 3006470"/>
                  <a:gd name="connsiteX568" fmla="*/ 1704892 w 6006665"/>
                  <a:gd name="connsiteY568" fmla="*/ 1256673 h 3006470"/>
                  <a:gd name="connsiteX569" fmla="*/ 1636718 w 6006665"/>
                  <a:gd name="connsiteY569" fmla="*/ 1393021 h 3006470"/>
                  <a:gd name="connsiteX570" fmla="*/ 1662494 w 6006665"/>
                  <a:gd name="connsiteY570" fmla="*/ 1399465 h 3006470"/>
                  <a:gd name="connsiteX571" fmla="*/ 1677078 w 6006665"/>
                  <a:gd name="connsiteY571" fmla="*/ 1370296 h 3006470"/>
                  <a:gd name="connsiteX572" fmla="*/ 1720255 w 6006665"/>
                  <a:gd name="connsiteY572" fmla="*/ 1349844 h 3006470"/>
                  <a:gd name="connsiteX573" fmla="*/ 1731617 w 6006665"/>
                  <a:gd name="connsiteY573" fmla="*/ 1299850 h 3006470"/>
                  <a:gd name="connsiteX574" fmla="*/ 1758887 w 6006665"/>
                  <a:gd name="connsiteY574" fmla="*/ 1256673 h 3006470"/>
                  <a:gd name="connsiteX575" fmla="*/ 1736162 w 6006665"/>
                  <a:gd name="connsiteY575" fmla="*/ 1197589 h 3006470"/>
                  <a:gd name="connsiteX576" fmla="*/ 1758887 w 6006665"/>
                  <a:gd name="connsiteY576" fmla="*/ 1133960 h 3006470"/>
                  <a:gd name="connsiteX577" fmla="*/ 1715710 w 6006665"/>
                  <a:gd name="connsiteY577" fmla="*/ 1122597 h 3006470"/>
                  <a:gd name="connsiteX578" fmla="*/ 1704347 w 6006665"/>
                  <a:gd name="connsiteY578" fmla="*/ 1070331 h 3006470"/>
                  <a:gd name="connsiteX579" fmla="*/ 1736162 w 6006665"/>
                  <a:gd name="connsiteY579" fmla="*/ 961252 h 3006470"/>
                  <a:gd name="connsiteX580" fmla="*/ 1688440 w 6006665"/>
                  <a:gd name="connsiteY580" fmla="*/ 865809 h 3006470"/>
                  <a:gd name="connsiteX581" fmla="*/ 1752069 w 6006665"/>
                  <a:gd name="connsiteY581" fmla="*/ 788545 h 3006470"/>
                  <a:gd name="connsiteX582" fmla="*/ 1747524 w 6006665"/>
                  <a:gd name="connsiteY582" fmla="*/ 704464 h 3006470"/>
                  <a:gd name="connsiteX583" fmla="*/ 1763431 w 6006665"/>
                  <a:gd name="connsiteY583" fmla="*/ 697647 h 3006470"/>
                  <a:gd name="connsiteX584" fmla="*/ 1764877 w 6006665"/>
                  <a:gd name="connsiteY584" fmla="*/ 702130 h 3006470"/>
                  <a:gd name="connsiteX585" fmla="*/ 1775339 w 6006665"/>
                  <a:gd name="connsiteY585" fmla="*/ 697647 h 3006470"/>
                  <a:gd name="connsiteX586" fmla="*/ 1798063 w 6006665"/>
                  <a:gd name="connsiteY586" fmla="*/ 768093 h 3006470"/>
                  <a:gd name="connsiteX587" fmla="*/ 1791454 w 6006665"/>
                  <a:gd name="connsiteY587" fmla="*/ 815304 h 3006470"/>
                  <a:gd name="connsiteX588" fmla="*/ 1854330 w 6006665"/>
                  <a:gd name="connsiteY588" fmla="*/ 772638 h 3006470"/>
                  <a:gd name="connsiteX589" fmla="*/ 1931594 w 6006665"/>
                  <a:gd name="connsiteY589" fmla="*/ 763548 h 3006470"/>
                  <a:gd name="connsiteX590" fmla="*/ 1932772 w 6006665"/>
                  <a:gd name="connsiteY590" fmla="*/ 764810 h 3006470"/>
                  <a:gd name="connsiteX591" fmla="*/ 1943501 w 6006665"/>
                  <a:gd name="connsiteY591" fmla="*/ 763548 h 3006470"/>
                  <a:gd name="connsiteX592" fmla="*/ 1988608 w 6006665"/>
                  <a:gd name="connsiteY592" fmla="*/ 811877 h 3006470"/>
                  <a:gd name="connsiteX593" fmla="*/ 1963408 w 6006665"/>
                  <a:gd name="connsiteY593" fmla="*/ 736278 h 3006470"/>
                  <a:gd name="connsiteX594" fmla="*/ 1963408 w 6006665"/>
                  <a:gd name="connsiteY594" fmla="*/ 595386 h 3006470"/>
                  <a:gd name="connsiteX595" fmla="*/ 2027037 w 6006665"/>
                  <a:gd name="connsiteY595" fmla="*/ 574934 h 3006470"/>
                  <a:gd name="connsiteX596" fmla="*/ 2037269 w 6006665"/>
                  <a:gd name="connsiteY596" fmla="*/ 575472 h 3006470"/>
                  <a:gd name="connsiteX597" fmla="*/ 2038944 w 6006665"/>
                  <a:gd name="connsiteY597" fmla="*/ 574934 h 3006470"/>
                  <a:gd name="connsiteX598" fmla="*/ 2115414 w 6006665"/>
                  <a:gd name="connsiteY598" fmla="*/ 578958 h 3006470"/>
                  <a:gd name="connsiteX599" fmla="*/ 2192927 w 6006665"/>
                  <a:gd name="connsiteY599" fmla="*/ 559026 h 3006470"/>
                  <a:gd name="connsiteX600" fmla="*/ 2167930 w 6006665"/>
                  <a:gd name="connsiteY600" fmla="*/ 493125 h 3006470"/>
                  <a:gd name="connsiteX601" fmla="*/ 2204289 w 6006665"/>
                  <a:gd name="connsiteY601" fmla="*/ 402226 h 3006470"/>
                  <a:gd name="connsiteX602" fmla="*/ 2247466 w 6006665"/>
                  <a:gd name="connsiteY602" fmla="*/ 397681 h 3006470"/>
                  <a:gd name="connsiteX603" fmla="*/ 2317913 w 6006665"/>
                  <a:gd name="connsiteY603" fmla="*/ 322690 h 3006470"/>
                  <a:gd name="connsiteX604" fmla="*/ 2420173 w 6006665"/>
                  <a:gd name="connsiteY604" fmla="*/ 304510 h 3006470"/>
                  <a:gd name="connsiteX605" fmla="*/ 2429263 w 6006665"/>
                  <a:gd name="connsiteY605" fmla="*/ 263606 h 3006470"/>
                  <a:gd name="connsiteX606" fmla="*/ 2526979 w 6006665"/>
                  <a:gd name="connsiteY606" fmla="*/ 252244 h 3006470"/>
                  <a:gd name="connsiteX607" fmla="*/ 2528058 w 6006665"/>
                  <a:gd name="connsiteY607" fmla="*/ 253503 h 3006470"/>
                  <a:gd name="connsiteX608" fmla="*/ 2538886 w 6006665"/>
                  <a:gd name="connsiteY608" fmla="*/ 252244 h 3006470"/>
                  <a:gd name="connsiteX609" fmla="*/ 2560820 w 6006665"/>
                  <a:gd name="connsiteY609" fmla="*/ 277833 h 3006470"/>
                  <a:gd name="connsiteX610" fmla="*/ 2640602 w 6006665"/>
                  <a:gd name="connsiteY610" fmla="*/ 202249 h 3006470"/>
                  <a:gd name="connsiteX611" fmla="*/ 2652509 w 6006665"/>
                  <a:gd name="connsiteY611" fmla="*/ 202249 h 3006470"/>
                  <a:gd name="connsiteX612" fmla="*/ 2704231 w 6006665"/>
                  <a:gd name="connsiteY612" fmla="*/ 202249 h 3006470"/>
                  <a:gd name="connsiteX613" fmla="*/ 2715593 w 6006665"/>
                  <a:gd name="connsiteY613" fmla="*/ 134075 h 3006470"/>
                  <a:gd name="connsiteX614" fmla="*/ 2751953 w 6006665"/>
                  <a:gd name="connsiteY614" fmla="*/ 68174 h 3006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</a:cxnLst>
                <a:rect l="l" t="t" r="r" b="b"/>
                <a:pathLst>
                  <a:path w="6006665" h="3006470">
                    <a:moveTo>
                      <a:pt x="1791129" y="817622"/>
                    </a:moveTo>
                    <a:lnTo>
                      <a:pt x="1782156" y="881716"/>
                    </a:lnTo>
                    <a:lnTo>
                      <a:pt x="1809554" y="895415"/>
                    </a:lnTo>
                    <a:close/>
                    <a:moveTo>
                      <a:pt x="2838307" y="0"/>
                    </a:moveTo>
                    <a:lnTo>
                      <a:pt x="2844246" y="4711"/>
                    </a:lnTo>
                    <a:lnTo>
                      <a:pt x="2850213" y="0"/>
                    </a:lnTo>
                    <a:lnTo>
                      <a:pt x="2916115" y="52267"/>
                    </a:lnTo>
                    <a:lnTo>
                      <a:pt x="2861576" y="90899"/>
                    </a:lnTo>
                    <a:lnTo>
                      <a:pt x="2947929" y="118168"/>
                    </a:lnTo>
                    <a:lnTo>
                      <a:pt x="2957621" y="186006"/>
                    </a:lnTo>
                    <a:lnTo>
                      <a:pt x="2979199" y="161345"/>
                    </a:lnTo>
                    <a:lnTo>
                      <a:pt x="2991106" y="161345"/>
                    </a:lnTo>
                    <a:lnTo>
                      <a:pt x="3086005" y="161345"/>
                    </a:lnTo>
                    <a:lnTo>
                      <a:pt x="3097912" y="161345"/>
                    </a:lnTo>
                    <a:lnTo>
                      <a:pt x="3179721" y="236336"/>
                    </a:lnTo>
                    <a:lnTo>
                      <a:pt x="3211535" y="295420"/>
                    </a:lnTo>
                    <a:lnTo>
                      <a:pt x="3200173" y="370412"/>
                    </a:lnTo>
                    <a:lnTo>
                      <a:pt x="3161541" y="413589"/>
                    </a:lnTo>
                    <a:lnTo>
                      <a:pt x="3066097" y="488580"/>
                    </a:lnTo>
                    <a:lnTo>
                      <a:pt x="3034283" y="531757"/>
                    </a:lnTo>
                    <a:lnTo>
                      <a:pt x="3082005" y="547664"/>
                    </a:lnTo>
                    <a:lnTo>
                      <a:pt x="3129459" y="575345"/>
                    </a:lnTo>
                    <a:lnTo>
                      <a:pt x="3156451" y="552209"/>
                    </a:lnTo>
                    <a:lnTo>
                      <a:pt x="3158460" y="560693"/>
                    </a:lnTo>
                    <a:lnTo>
                      <a:pt x="3168359" y="552209"/>
                    </a:lnTo>
                    <a:lnTo>
                      <a:pt x="3184984" y="622402"/>
                    </a:lnTo>
                    <a:lnTo>
                      <a:pt x="3192811" y="606748"/>
                    </a:lnTo>
                    <a:lnTo>
                      <a:pt x="3251895" y="586296"/>
                    </a:lnTo>
                    <a:lnTo>
                      <a:pt x="3259833" y="587670"/>
                    </a:lnTo>
                    <a:lnTo>
                      <a:pt x="3263802" y="586296"/>
                    </a:lnTo>
                    <a:lnTo>
                      <a:pt x="3381970" y="606748"/>
                    </a:lnTo>
                    <a:lnTo>
                      <a:pt x="3388787" y="665832"/>
                    </a:lnTo>
                    <a:lnTo>
                      <a:pt x="3531529" y="686823"/>
                    </a:lnTo>
                    <a:lnTo>
                      <a:pt x="3538225" y="590841"/>
                    </a:lnTo>
                    <a:lnTo>
                      <a:pt x="3549910" y="594028"/>
                    </a:lnTo>
                    <a:lnTo>
                      <a:pt x="3550132" y="590841"/>
                    </a:lnTo>
                    <a:lnTo>
                      <a:pt x="3625123" y="611293"/>
                    </a:lnTo>
                    <a:lnTo>
                      <a:pt x="3672301" y="611293"/>
                    </a:lnTo>
                    <a:lnTo>
                      <a:pt x="3684207" y="611293"/>
                    </a:lnTo>
                    <a:lnTo>
                      <a:pt x="3743291" y="677194"/>
                    </a:lnTo>
                    <a:lnTo>
                      <a:pt x="3759199" y="756731"/>
                    </a:lnTo>
                    <a:lnTo>
                      <a:pt x="3738747" y="806725"/>
                    </a:lnTo>
                    <a:lnTo>
                      <a:pt x="3786469" y="897623"/>
                    </a:lnTo>
                    <a:lnTo>
                      <a:pt x="3835603" y="933529"/>
                    </a:lnTo>
                    <a:lnTo>
                      <a:pt x="3865460" y="822632"/>
                    </a:lnTo>
                    <a:lnTo>
                      <a:pt x="3875077" y="831139"/>
                    </a:lnTo>
                    <a:lnTo>
                      <a:pt x="3877367" y="822632"/>
                    </a:lnTo>
                    <a:lnTo>
                      <a:pt x="3932151" y="871095"/>
                    </a:lnTo>
                    <a:lnTo>
                      <a:pt x="3988173" y="843084"/>
                    </a:lnTo>
                    <a:lnTo>
                      <a:pt x="3993852" y="846199"/>
                    </a:lnTo>
                    <a:lnTo>
                      <a:pt x="4000080" y="843084"/>
                    </a:lnTo>
                    <a:lnTo>
                      <a:pt x="4062426" y="877274"/>
                    </a:lnTo>
                    <a:lnTo>
                      <a:pt x="4085889" y="849902"/>
                    </a:lnTo>
                    <a:lnTo>
                      <a:pt x="4095563" y="852506"/>
                    </a:lnTo>
                    <a:lnTo>
                      <a:pt x="4097796" y="849902"/>
                    </a:lnTo>
                    <a:lnTo>
                      <a:pt x="4144150" y="862382"/>
                    </a:lnTo>
                    <a:lnTo>
                      <a:pt x="4117703" y="752186"/>
                    </a:lnTo>
                    <a:lnTo>
                      <a:pt x="4165425" y="697647"/>
                    </a:lnTo>
                    <a:lnTo>
                      <a:pt x="4175231" y="700048"/>
                    </a:lnTo>
                    <a:lnTo>
                      <a:pt x="4177332" y="697647"/>
                    </a:lnTo>
                    <a:lnTo>
                      <a:pt x="4511384" y="779455"/>
                    </a:lnTo>
                    <a:lnTo>
                      <a:pt x="4543199" y="849902"/>
                    </a:lnTo>
                    <a:lnTo>
                      <a:pt x="4639242" y="932544"/>
                    </a:lnTo>
                    <a:lnTo>
                      <a:pt x="4774445" y="913531"/>
                    </a:lnTo>
                    <a:lnTo>
                      <a:pt x="4778496" y="914635"/>
                    </a:lnTo>
                    <a:lnTo>
                      <a:pt x="4786352" y="913531"/>
                    </a:lnTo>
                    <a:lnTo>
                      <a:pt x="4861343" y="933983"/>
                    </a:lnTo>
                    <a:lnTo>
                      <a:pt x="4893158" y="977160"/>
                    </a:lnTo>
                    <a:lnTo>
                      <a:pt x="4888613" y="1058968"/>
                    </a:lnTo>
                    <a:lnTo>
                      <a:pt x="4927677" y="1083640"/>
                    </a:lnTo>
                    <a:lnTo>
                      <a:pt x="4967605" y="1070331"/>
                    </a:lnTo>
                    <a:lnTo>
                      <a:pt x="5038051" y="1063513"/>
                    </a:lnTo>
                    <a:lnTo>
                      <a:pt x="5040730" y="1064406"/>
                    </a:lnTo>
                    <a:lnTo>
                      <a:pt x="5049958" y="1063513"/>
                    </a:lnTo>
                    <a:lnTo>
                      <a:pt x="5114249" y="1084944"/>
                    </a:lnTo>
                    <a:lnTo>
                      <a:pt x="5176671" y="1074876"/>
                    </a:lnTo>
                    <a:lnTo>
                      <a:pt x="5177801" y="1076614"/>
                    </a:lnTo>
                    <a:lnTo>
                      <a:pt x="5188578" y="1074876"/>
                    </a:lnTo>
                    <a:lnTo>
                      <a:pt x="5243719" y="1159707"/>
                    </a:lnTo>
                    <a:lnTo>
                      <a:pt x="5283477" y="1129415"/>
                    </a:lnTo>
                    <a:lnTo>
                      <a:pt x="5258480" y="1063513"/>
                    </a:lnTo>
                    <a:lnTo>
                      <a:pt x="5267570" y="1015792"/>
                    </a:lnTo>
                    <a:lnTo>
                      <a:pt x="5278896" y="1018841"/>
                    </a:lnTo>
                    <a:lnTo>
                      <a:pt x="5279477" y="1015792"/>
                    </a:lnTo>
                    <a:lnTo>
                      <a:pt x="5395510" y="1047031"/>
                    </a:lnTo>
                    <a:lnTo>
                      <a:pt x="5463001" y="1043061"/>
                    </a:lnTo>
                    <a:lnTo>
                      <a:pt x="5464386" y="1043680"/>
                    </a:lnTo>
                    <a:lnTo>
                      <a:pt x="5474909" y="1043061"/>
                    </a:lnTo>
                    <a:lnTo>
                      <a:pt x="5581715" y="1090783"/>
                    </a:lnTo>
                    <a:lnTo>
                      <a:pt x="5633981" y="1133960"/>
                    </a:lnTo>
                    <a:lnTo>
                      <a:pt x="5720335" y="1213496"/>
                    </a:lnTo>
                    <a:lnTo>
                      <a:pt x="5822595" y="1311212"/>
                    </a:lnTo>
                    <a:lnTo>
                      <a:pt x="5818051" y="1365751"/>
                    </a:lnTo>
                    <a:lnTo>
                      <a:pt x="5825679" y="1373379"/>
                    </a:lnTo>
                    <a:lnTo>
                      <a:pt x="5822051" y="1322574"/>
                    </a:lnTo>
                    <a:lnTo>
                      <a:pt x="5834092" y="1324447"/>
                    </a:lnTo>
                    <a:lnTo>
                      <a:pt x="5833958" y="1322574"/>
                    </a:lnTo>
                    <a:lnTo>
                      <a:pt x="5936219" y="1338481"/>
                    </a:lnTo>
                    <a:lnTo>
                      <a:pt x="6006665" y="1418018"/>
                    </a:lnTo>
                    <a:lnTo>
                      <a:pt x="5968033" y="1456650"/>
                    </a:lnTo>
                    <a:lnTo>
                      <a:pt x="5908949" y="1468012"/>
                    </a:lnTo>
                    <a:lnTo>
                      <a:pt x="5908949" y="1554366"/>
                    </a:lnTo>
                    <a:lnTo>
                      <a:pt x="5893042" y="1570273"/>
                    </a:lnTo>
                    <a:lnTo>
                      <a:pt x="5881135" y="1570273"/>
                    </a:lnTo>
                    <a:lnTo>
                      <a:pt x="5861227" y="1570273"/>
                    </a:lnTo>
                    <a:lnTo>
                      <a:pt x="5849321" y="1570273"/>
                    </a:lnTo>
                    <a:lnTo>
                      <a:pt x="5817506" y="1536186"/>
                    </a:lnTo>
                    <a:lnTo>
                      <a:pt x="5767511" y="1511189"/>
                    </a:lnTo>
                    <a:lnTo>
                      <a:pt x="5762967" y="1477102"/>
                    </a:lnTo>
                    <a:lnTo>
                      <a:pt x="5729132" y="1463170"/>
                    </a:lnTo>
                    <a:lnTo>
                      <a:pt x="5695337" y="1472557"/>
                    </a:lnTo>
                    <a:lnTo>
                      <a:pt x="5693366" y="1469797"/>
                    </a:lnTo>
                    <a:lnTo>
                      <a:pt x="5683431" y="1472557"/>
                    </a:lnTo>
                    <a:lnTo>
                      <a:pt x="5660706" y="1440742"/>
                    </a:lnTo>
                    <a:lnTo>
                      <a:pt x="5669644" y="1415717"/>
                    </a:lnTo>
                    <a:lnTo>
                      <a:pt x="5640799" y="1429380"/>
                    </a:lnTo>
                    <a:lnTo>
                      <a:pt x="5656705" y="1472557"/>
                    </a:lnTo>
                    <a:lnTo>
                      <a:pt x="5633981" y="1511189"/>
                    </a:lnTo>
                    <a:lnTo>
                      <a:pt x="5586259" y="1547548"/>
                    </a:lnTo>
                    <a:lnTo>
                      <a:pt x="5575676" y="1546540"/>
                    </a:lnTo>
                    <a:lnTo>
                      <a:pt x="5574353" y="1547548"/>
                    </a:lnTo>
                    <a:lnTo>
                      <a:pt x="5539436" y="1544223"/>
                    </a:lnTo>
                    <a:lnTo>
                      <a:pt x="5570352" y="1586180"/>
                    </a:lnTo>
                    <a:lnTo>
                      <a:pt x="5593077" y="1649809"/>
                    </a:lnTo>
                    <a:lnTo>
                      <a:pt x="5608984" y="1677079"/>
                    </a:lnTo>
                    <a:lnTo>
                      <a:pt x="5613529" y="1708893"/>
                    </a:lnTo>
                    <a:lnTo>
                      <a:pt x="5608984" y="1731618"/>
                    </a:lnTo>
                    <a:lnTo>
                      <a:pt x="5597799" y="1728009"/>
                    </a:lnTo>
                    <a:lnTo>
                      <a:pt x="5597077" y="1731618"/>
                    </a:lnTo>
                    <a:lnTo>
                      <a:pt x="5534271" y="1711358"/>
                    </a:lnTo>
                    <a:lnTo>
                      <a:pt x="5436277" y="1767977"/>
                    </a:lnTo>
                    <a:lnTo>
                      <a:pt x="5397645" y="1779340"/>
                    </a:lnTo>
                    <a:lnTo>
                      <a:pt x="5345378" y="1833879"/>
                    </a:lnTo>
                    <a:lnTo>
                      <a:pt x="5290839" y="1881600"/>
                    </a:lnTo>
                    <a:lnTo>
                      <a:pt x="5274932" y="1913415"/>
                    </a:lnTo>
                    <a:lnTo>
                      <a:pt x="5267238" y="1904988"/>
                    </a:lnTo>
                    <a:lnTo>
                      <a:pt x="5263025" y="1913415"/>
                    </a:lnTo>
                    <a:lnTo>
                      <a:pt x="5219538" y="1865787"/>
                    </a:lnTo>
                    <a:lnTo>
                      <a:pt x="5129494" y="1920232"/>
                    </a:lnTo>
                    <a:lnTo>
                      <a:pt x="5126389" y="1914910"/>
                    </a:lnTo>
                    <a:lnTo>
                      <a:pt x="5117587" y="1920232"/>
                    </a:lnTo>
                    <a:lnTo>
                      <a:pt x="5105544" y="1899586"/>
                    </a:lnTo>
                    <a:lnTo>
                      <a:pt x="5074955" y="1924777"/>
                    </a:lnTo>
                    <a:lnTo>
                      <a:pt x="5065718" y="1922578"/>
                    </a:lnTo>
                    <a:lnTo>
                      <a:pt x="5063048" y="1924777"/>
                    </a:lnTo>
                    <a:lnTo>
                      <a:pt x="5026594" y="1916098"/>
                    </a:lnTo>
                    <a:lnTo>
                      <a:pt x="5015871" y="1961137"/>
                    </a:lnTo>
                    <a:lnTo>
                      <a:pt x="4974967" y="2027038"/>
                    </a:lnTo>
                    <a:lnTo>
                      <a:pt x="4974967" y="2058853"/>
                    </a:lnTo>
                    <a:lnTo>
                      <a:pt x="5015871" y="2074760"/>
                    </a:lnTo>
                    <a:lnTo>
                      <a:pt x="5011326" y="2172476"/>
                    </a:lnTo>
                    <a:lnTo>
                      <a:pt x="4999419" y="2172476"/>
                    </a:lnTo>
                    <a:lnTo>
                      <a:pt x="4974967" y="2172476"/>
                    </a:lnTo>
                    <a:lnTo>
                      <a:pt x="4963605" y="2224742"/>
                    </a:lnTo>
                    <a:lnTo>
                      <a:pt x="4974967" y="2252012"/>
                    </a:lnTo>
                    <a:lnTo>
                      <a:pt x="4909065" y="2286099"/>
                    </a:lnTo>
                    <a:lnTo>
                      <a:pt x="4897703" y="2354273"/>
                    </a:lnTo>
                    <a:lnTo>
                      <a:pt x="4845437" y="2370180"/>
                    </a:lnTo>
                    <a:lnTo>
                      <a:pt x="4834074" y="2429264"/>
                    </a:lnTo>
                    <a:lnTo>
                      <a:pt x="4779535" y="2488348"/>
                    </a:lnTo>
                    <a:lnTo>
                      <a:pt x="4777225" y="2477952"/>
                    </a:lnTo>
                    <a:lnTo>
                      <a:pt x="4767628" y="2488348"/>
                    </a:lnTo>
                    <a:lnTo>
                      <a:pt x="4758538" y="2447444"/>
                    </a:lnTo>
                    <a:lnTo>
                      <a:pt x="4742631" y="2361090"/>
                    </a:lnTo>
                    <a:lnTo>
                      <a:pt x="4715361" y="2220198"/>
                    </a:lnTo>
                    <a:lnTo>
                      <a:pt x="4735813" y="2129299"/>
                    </a:lnTo>
                    <a:lnTo>
                      <a:pt x="4767628" y="2086122"/>
                    </a:lnTo>
                    <a:lnTo>
                      <a:pt x="4767628" y="2058853"/>
                    </a:lnTo>
                    <a:lnTo>
                      <a:pt x="4826712" y="2042945"/>
                    </a:lnTo>
                    <a:lnTo>
                      <a:pt x="4892613" y="1952047"/>
                    </a:lnTo>
                    <a:lnTo>
                      <a:pt x="4956243" y="1877056"/>
                    </a:lnTo>
                    <a:lnTo>
                      <a:pt x="5022143" y="1817971"/>
                    </a:lnTo>
                    <a:lnTo>
                      <a:pt x="5046694" y="1710844"/>
                    </a:lnTo>
                    <a:lnTo>
                      <a:pt x="5015871" y="1715711"/>
                    </a:lnTo>
                    <a:lnTo>
                      <a:pt x="4995419" y="1779340"/>
                    </a:lnTo>
                    <a:lnTo>
                      <a:pt x="4904521" y="1865693"/>
                    </a:lnTo>
                    <a:lnTo>
                      <a:pt x="4901708" y="1857053"/>
                    </a:lnTo>
                    <a:lnTo>
                      <a:pt x="4892613" y="1865693"/>
                    </a:lnTo>
                    <a:lnTo>
                      <a:pt x="4861835" y="1771159"/>
                    </a:lnTo>
                    <a:lnTo>
                      <a:pt x="4779535" y="1795247"/>
                    </a:lnTo>
                    <a:lnTo>
                      <a:pt x="4684091" y="1920232"/>
                    </a:lnTo>
                    <a:lnTo>
                      <a:pt x="4715906" y="1967954"/>
                    </a:lnTo>
                    <a:lnTo>
                      <a:pt x="4636369" y="1983861"/>
                    </a:lnTo>
                    <a:lnTo>
                      <a:pt x="4577285" y="1988406"/>
                    </a:lnTo>
                    <a:lnTo>
                      <a:pt x="4577373" y="1987484"/>
                    </a:lnTo>
                    <a:lnTo>
                      <a:pt x="4565379" y="1988406"/>
                    </a:lnTo>
                    <a:lnTo>
                      <a:pt x="4569923" y="1940685"/>
                    </a:lnTo>
                    <a:lnTo>
                      <a:pt x="4520081" y="1931099"/>
                    </a:lnTo>
                    <a:lnTo>
                      <a:pt x="4475025" y="1961137"/>
                    </a:lnTo>
                    <a:lnTo>
                      <a:pt x="4464394" y="1960286"/>
                    </a:lnTo>
                    <a:lnTo>
                      <a:pt x="4463118" y="1961137"/>
                    </a:lnTo>
                    <a:lnTo>
                      <a:pt x="4357637" y="1952698"/>
                    </a:lnTo>
                    <a:lnTo>
                      <a:pt x="4243233" y="1972499"/>
                    </a:lnTo>
                    <a:lnTo>
                      <a:pt x="4125065" y="2106574"/>
                    </a:lnTo>
                    <a:lnTo>
                      <a:pt x="3984173" y="2263374"/>
                    </a:lnTo>
                    <a:lnTo>
                      <a:pt x="4038712" y="2267919"/>
                    </a:lnTo>
                    <a:lnTo>
                      <a:pt x="4059164" y="2311096"/>
                    </a:lnTo>
                    <a:lnTo>
                      <a:pt x="4087782" y="2319513"/>
                    </a:lnTo>
                    <a:lnTo>
                      <a:pt x="4106341" y="2290644"/>
                    </a:lnTo>
                    <a:lnTo>
                      <a:pt x="4117411" y="2291946"/>
                    </a:lnTo>
                    <a:lnTo>
                      <a:pt x="4118248" y="2290644"/>
                    </a:lnTo>
                    <a:lnTo>
                      <a:pt x="4156880" y="2295189"/>
                    </a:lnTo>
                    <a:lnTo>
                      <a:pt x="4211419" y="2365635"/>
                    </a:lnTo>
                    <a:lnTo>
                      <a:pt x="4215964" y="2413357"/>
                    </a:lnTo>
                    <a:lnTo>
                      <a:pt x="4184149" y="2472441"/>
                    </a:lnTo>
                    <a:lnTo>
                      <a:pt x="4177332" y="2542887"/>
                    </a:lnTo>
                    <a:lnTo>
                      <a:pt x="4161425" y="2629241"/>
                    </a:lnTo>
                    <a:lnTo>
                      <a:pt x="4109158" y="2708777"/>
                    </a:lnTo>
                    <a:lnTo>
                      <a:pt x="4097796" y="2747409"/>
                    </a:lnTo>
                    <a:lnTo>
                      <a:pt x="4043257" y="2806493"/>
                    </a:lnTo>
                    <a:lnTo>
                      <a:pt x="3995535" y="2865577"/>
                    </a:lnTo>
                    <a:lnTo>
                      <a:pt x="3975083" y="2897392"/>
                    </a:lnTo>
                    <a:lnTo>
                      <a:pt x="3925089" y="2924661"/>
                    </a:lnTo>
                    <a:lnTo>
                      <a:pt x="3913182" y="2924661"/>
                    </a:lnTo>
                    <a:lnTo>
                      <a:pt x="3904637" y="2924661"/>
                    </a:lnTo>
                    <a:lnTo>
                      <a:pt x="3892729" y="2924661"/>
                    </a:lnTo>
                    <a:lnTo>
                      <a:pt x="3871063" y="2908412"/>
                    </a:lnTo>
                    <a:lnTo>
                      <a:pt x="3829645" y="2936024"/>
                    </a:lnTo>
                    <a:lnTo>
                      <a:pt x="3822828" y="2956476"/>
                    </a:lnTo>
                    <a:lnTo>
                      <a:pt x="3818283" y="2947386"/>
                    </a:lnTo>
                    <a:lnTo>
                      <a:pt x="3818283" y="2935660"/>
                    </a:lnTo>
                    <a:lnTo>
                      <a:pt x="3817738" y="2936024"/>
                    </a:lnTo>
                    <a:lnTo>
                      <a:pt x="3810921" y="2956476"/>
                    </a:lnTo>
                    <a:lnTo>
                      <a:pt x="3806376" y="2947386"/>
                    </a:lnTo>
                    <a:lnTo>
                      <a:pt x="3806376" y="2920116"/>
                    </a:lnTo>
                    <a:lnTo>
                      <a:pt x="3818283" y="2920116"/>
                    </a:lnTo>
                    <a:lnTo>
                      <a:pt x="3826828" y="2920116"/>
                    </a:lnTo>
                    <a:lnTo>
                      <a:pt x="3833645" y="2861032"/>
                    </a:lnTo>
                    <a:lnTo>
                      <a:pt x="3822283" y="2817856"/>
                    </a:lnTo>
                    <a:lnTo>
                      <a:pt x="3849553" y="2795131"/>
                    </a:lnTo>
                    <a:lnTo>
                      <a:pt x="3858814" y="2797336"/>
                    </a:lnTo>
                    <a:lnTo>
                      <a:pt x="3861460" y="2795131"/>
                    </a:lnTo>
                    <a:lnTo>
                      <a:pt x="3898487" y="2803947"/>
                    </a:lnTo>
                    <a:lnTo>
                      <a:pt x="3919999" y="2758772"/>
                    </a:lnTo>
                    <a:lnTo>
                      <a:pt x="3935906" y="2699687"/>
                    </a:lnTo>
                    <a:lnTo>
                      <a:pt x="3947269" y="2676963"/>
                    </a:lnTo>
                    <a:lnTo>
                      <a:pt x="3966292" y="2632575"/>
                    </a:lnTo>
                    <a:lnTo>
                      <a:pt x="3915999" y="2645148"/>
                    </a:lnTo>
                    <a:lnTo>
                      <a:pt x="3888729" y="2667873"/>
                    </a:lnTo>
                    <a:lnTo>
                      <a:pt x="3876822" y="2667873"/>
                    </a:lnTo>
                    <a:lnTo>
                      <a:pt x="3829645" y="2667873"/>
                    </a:lnTo>
                    <a:lnTo>
                      <a:pt x="3817738" y="2667873"/>
                    </a:lnTo>
                    <a:lnTo>
                      <a:pt x="3801831" y="2613334"/>
                    </a:lnTo>
                    <a:lnTo>
                      <a:pt x="3758654" y="2574702"/>
                    </a:lnTo>
                    <a:lnTo>
                      <a:pt x="3692753" y="2558795"/>
                    </a:lnTo>
                    <a:lnTo>
                      <a:pt x="3683663" y="2499711"/>
                    </a:lnTo>
                    <a:lnTo>
                      <a:pt x="3672301" y="2467896"/>
                    </a:lnTo>
                    <a:lnTo>
                      <a:pt x="3656393" y="2440627"/>
                    </a:lnTo>
                    <a:lnTo>
                      <a:pt x="3633669" y="2381542"/>
                    </a:lnTo>
                    <a:lnTo>
                      <a:pt x="3601854" y="2361090"/>
                    </a:lnTo>
                    <a:lnTo>
                      <a:pt x="3545995" y="2339606"/>
                    </a:lnTo>
                    <a:lnTo>
                      <a:pt x="3506955" y="2345183"/>
                    </a:lnTo>
                    <a:lnTo>
                      <a:pt x="3463779" y="2354273"/>
                    </a:lnTo>
                    <a:lnTo>
                      <a:pt x="3431964" y="2381542"/>
                    </a:lnTo>
                    <a:lnTo>
                      <a:pt x="3452416" y="2397450"/>
                    </a:lnTo>
                    <a:lnTo>
                      <a:pt x="3452416" y="2429264"/>
                    </a:lnTo>
                    <a:lnTo>
                      <a:pt x="3431964" y="2451989"/>
                    </a:lnTo>
                    <a:lnTo>
                      <a:pt x="3400150" y="2511073"/>
                    </a:lnTo>
                    <a:lnTo>
                      <a:pt x="3400150" y="2538343"/>
                    </a:lnTo>
                    <a:lnTo>
                      <a:pt x="3350155" y="2570157"/>
                    </a:lnTo>
                    <a:lnTo>
                      <a:pt x="3342342" y="2567553"/>
                    </a:lnTo>
                    <a:lnTo>
                      <a:pt x="3338249" y="2570157"/>
                    </a:lnTo>
                    <a:lnTo>
                      <a:pt x="3290527" y="2554250"/>
                    </a:lnTo>
                    <a:lnTo>
                      <a:pt x="3259257" y="2554250"/>
                    </a:lnTo>
                    <a:lnTo>
                      <a:pt x="3247350" y="2554250"/>
                    </a:lnTo>
                    <a:lnTo>
                      <a:pt x="3231443" y="2538343"/>
                    </a:lnTo>
                    <a:lnTo>
                      <a:pt x="3213271" y="2533799"/>
                    </a:lnTo>
                    <a:lnTo>
                      <a:pt x="3168359" y="2570157"/>
                    </a:lnTo>
                    <a:lnTo>
                      <a:pt x="3120637" y="2581519"/>
                    </a:lnTo>
                    <a:lnTo>
                      <a:pt x="3082005" y="2597427"/>
                    </a:lnTo>
                    <a:lnTo>
                      <a:pt x="3074460" y="2595630"/>
                    </a:lnTo>
                    <a:lnTo>
                      <a:pt x="3070098" y="2597427"/>
                    </a:lnTo>
                    <a:lnTo>
                      <a:pt x="3022376" y="2586064"/>
                    </a:lnTo>
                    <a:lnTo>
                      <a:pt x="3000196" y="2586064"/>
                    </a:lnTo>
                    <a:lnTo>
                      <a:pt x="2988289" y="2586064"/>
                    </a:lnTo>
                    <a:lnTo>
                      <a:pt x="2967837" y="2554250"/>
                    </a:lnTo>
                    <a:lnTo>
                      <a:pt x="2929205" y="2526980"/>
                    </a:lnTo>
                    <a:lnTo>
                      <a:pt x="2902153" y="2523116"/>
                    </a:lnTo>
                    <a:lnTo>
                      <a:pt x="2861576" y="2526980"/>
                    </a:lnTo>
                    <a:lnTo>
                      <a:pt x="2822944" y="2538343"/>
                    </a:lnTo>
                    <a:lnTo>
                      <a:pt x="2818139" y="2536254"/>
                    </a:lnTo>
                    <a:lnTo>
                      <a:pt x="2811037" y="2538343"/>
                    </a:lnTo>
                    <a:lnTo>
                      <a:pt x="2758770" y="2515618"/>
                    </a:lnTo>
                    <a:lnTo>
                      <a:pt x="2751953" y="2472441"/>
                    </a:lnTo>
                    <a:lnTo>
                      <a:pt x="2708776" y="2456534"/>
                    </a:lnTo>
                    <a:lnTo>
                      <a:pt x="2676962" y="2451989"/>
                    </a:lnTo>
                    <a:lnTo>
                      <a:pt x="2642534" y="2430245"/>
                    </a:lnTo>
                    <a:lnTo>
                      <a:pt x="2609333" y="2488348"/>
                    </a:lnTo>
                    <a:lnTo>
                      <a:pt x="2625240" y="2522435"/>
                    </a:lnTo>
                    <a:lnTo>
                      <a:pt x="2586608" y="2558795"/>
                    </a:lnTo>
                    <a:lnTo>
                      <a:pt x="2577105" y="2556532"/>
                    </a:lnTo>
                    <a:lnTo>
                      <a:pt x="2574701" y="2558795"/>
                    </a:lnTo>
                    <a:lnTo>
                      <a:pt x="2526979" y="2547432"/>
                    </a:lnTo>
                    <a:lnTo>
                      <a:pt x="2490620" y="2542887"/>
                    </a:lnTo>
                    <a:lnTo>
                      <a:pt x="2463350" y="2515618"/>
                    </a:lnTo>
                    <a:lnTo>
                      <a:pt x="2436625" y="2515618"/>
                    </a:lnTo>
                    <a:lnTo>
                      <a:pt x="2424718" y="2515618"/>
                    </a:lnTo>
                    <a:lnTo>
                      <a:pt x="2398858" y="2502687"/>
                    </a:lnTo>
                    <a:lnTo>
                      <a:pt x="2350272" y="2526980"/>
                    </a:lnTo>
                    <a:lnTo>
                      <a:pt x="2282098" y="2574702"/>
                    </a:lnTo>
                    <a:lnTo>
                      <a:pt x="2238921" y="2586064"/>
                    </a:lnTo>
                    <a:lnTo>
                      <a:pt x="2227559" y="2590609"/>
                    </a:lnTo>
                    <a:lnTo>
                      <a:pt x="2225178" y="2586799"/>
                    </a:lnTo>
                    <a:lnTo>
                      <a:pt x="2215652" y="2590609"/>
                    </a:lnTo>
                    <a:lnTo>
                      <a:pt x="2193596" y="2555320"/>
                    </a:lnTo>
                    <a:lnTo>
                      <a:pt x="2157112" y="2558795"/>
                    </a:lnTo>
                    <a:lnTo>
                      <a:pt x="2156291" y="2557739"/>
                    </a:lnTo>
                    <a:lnTo>
                      <a:pt x="2145205" y="2558795"/>
                    </a:lnTo>
                    <a:lnTo>
                      <a:pt x="2129298" y="2538343"/>
                    </a:lnTo>
                    <a:lnTo>
                      <a:pt x="2102029" y="2526980"/>
                    </a:lnTo>
                    <a:lnTo>
                      <a:pt x="2086121" y="2495166"/>
                    </a:lnTo>
                    <a:lnTo>
                      <a:pt x="2070005" y="2486212"/>
                    </a:lnTo>
                    <a:lnTo>
                      <a:pt x="2027582" y="2499711"/>
                    </a:lnTo>
                    <a:lnTo>
                      <a:pt x="2023845" y="2497111"/>
                    </a:lnTo>
                    <a:lnTo>
                      <a:pt x="2015675" y="2499711"/>
                    </a:lnTo>
                    <a:lnTo>
                      <a:pt x="1971363" y="2468885"/>
                    </a:lnTo>
                    <a:lnTo>
                      <a:pt x="1952591" y="2495166"/>
                    </a:lnTo>
                    <a:lnTo>
                      <a:pt x="1947518" y="2485599"/>
                    </a:lnTo>
                    <a:lnTo>
                      <a:pt x="1940684" y="2495166"/>
                    </a:lnTo>
                    <a:lnTo>
                      <a:pt x="1861147" y="2345183"/>
                    </a:lnTo>
                    <a:lnTo>
                      <a:pt x="1811153" y="2295189"/>
                    </a:lnTo>
                    <a:lnTo>
                      <a:pt x="1813950" y="2292043"/>
                    </a:lnTo>
                    <a:lnTo>
                      <a:pt x="1748069" y="2333821"/>
                    </a:lnTo>
                    <a:lnTo>
                      <a:pt x="1711709" y="2338366"/>
                    </a:lnTo>
                    <a:lnTo>
                      <a:pt x="1711926" y="2336850"/>
                    </a:lnTo>
                    <a:lnTo>
                      <a:pt x="1699803" y="2338366"/>
                    </a:lnTo>
                    <a:lnTo>
                      <a:pt x="1704347" y="2306551"/>
                    </a:lnTo>
                    <a:lnTo>
                      <a:pt x="1662460" y="2288600"/>
                    </a:lnTo>
                    <a:lnTo>
                      <a:pt x="1629901" y="2302006"/>
                    </a:lnTo>
                    <a:lnTo>
                      <a:pt x="1629300" y="2297351"/>
                    </a:lnTo>
                    <a:lnTo>
                      <a:pt x="1617994" y="2302006"/>
                    </a:lnTo>
                    <a:lnTo>
                      <a:pt x="1608904" y="2231560"/>
                    </a:lnTo>
                    <a:lnTo>
                      <a:pt x="1552684" y="2221867"/>
                    </a:lnTo>
                    <a:lnTo>
                      <a:pt x="1518550" y="2247467"/>
                    </a:lnTo>
                    <a:lnTo>
                      <a:pt x="1425379" y="2267919"/>
                    </a:lnTo>
                    <a:lnTo>
                      <a:pt x="1409472" y="2286099"/>
                    </a:lnTo>
                    <a:lnTo>
                      <a:pt x="1270852" y="2306551"/>
                    </a:lnTo>
                    <a:lnTo>
                      <a:pt x="1254945" y="2327003"/>
                    </a:lnTo>
                    <a:lnTo>
                      <a:pt x="1282214" y="2370180"/>
                    </a:lnTo>
                    <a:lnTo>
                      <a:pt x="1243582" y="2386087"/>
                    </a:lnTo>
                    <a:lnTo>
                      <a:pt x="1254945" y="2404267"/>
                    </a:lnTo>
                    <a:lnTo>
                      <a:pt x="1216313" y="2429264"/>
                    </a:lnTo>
                    <a:lnTo>
                      <a:pt x="1275397" y="2472441"/>
                    </a:lnTo>
                    <a:lnTo>
                      <a:pt x="1270852" y="2499711"/>
                    </a:lnTo>
                    <a:lnTo>
                      <a:pt x="1259108" y="2498732"/>
                    </a:lnTo>
                    <a:lnTo>
                      <a:pt x="1258945" y="2499711"/>
                    </a:lnTo>
                    <a:lnTo>
                      <a:pt x="1215644" y="2496102"/>
                    </a:lnTo>
                    <a:lnTo>
                      <a:pt x="1204950" y="2511073"/>
                    </a:lnTo>
                    <a:lnTo>
                      <a:pt x="1196495" y="2506241"/>
                    </a:lnTo>
                    <a:lnTo>
                      <a:pt x="1193043" y="2511073"/>
                    </a:lnTo>
                    <a:lnTo>
                      <a:pt x="1145322" y="2483803"/>
                    </a:lnTo>
                    <a:lnTo>
                      <a:pt x="1098145" y="2483803"/>
                    </a:lnTo>
                    <a:lnTo>
                      <a:pt x="1061785" y="2511073"/>
                    </a:lnTo>
                    <a:lnTo>
                      <a:pt x="1055322" y="2506990"/>
                    </a:lnTo>
                    <a:lnTo>
                      <a:pt x="1049878" y="2511073"/>
                    </a:lnTo>
                    <a:lnTo>
                      <a:pt x="1006701" y="2483803"/>
                    </a:lnTo>
                    <a:lnTo>
                      <a:pt x="924893" y="2447444"/>
                    </a:lnTo>
                    <a:lnTo>
                      <a:pt x="877716" y="2447444"/>
                    </a:lnTo>
                    <a:lnTo>
                      <a:pt x="802724" y="2511073"/>
                    </a:lnTo>
                    <a:lnTo>
                      <a:pt x="798179" y="2554250"/>
                    </a:lnTo>
                    <a:lnTo>
                      <a:pt x="787406" y="2543477"/>
                    </a:lnTo>
                    <a:lnTo>
                      <a:pt x="786272" y="2554250"/>
                    </a:lnTo>
                    <a:lnTo>
                      <a:pt x="756063" y="2524040"/>
                    </a:lnTo>
                    <a:lnTo>
                      <a:pt x="732278" y="2581519"/>
                    </a:lnTo>
                    <a:lnTo>
                      <a:pt x="743640" y="2590609"/>
                    </a:lnTo>
                    <a:lnTo>
                      <a:pt x="723188" y="2633786"/>
                    </a:lnTo>
                    <a:lnTo>
                      <a:pt x="747026" y="2670627"/>
                    </a:lnTo>
                    <a:lnTo>
                      <a:pt x="763548" y="2667873"/>
                    </a:lnTo>
                    <a:lnTo>
                      <a:pt x="764871" y="2669637"/>
                    </a:lnTo>
                    <a:lnTo>
                      <a:pt x="775455" y="2667873"/>
                    </a:lnTo>
                    <a:lnTo>
                      <a:pt x="802724" y="2704232"/>
                    </a:lnTo>
                    <a:lnTo>
                      <a:pt x="798179" y="2731502"/>
                    </a:lnTo>
                    <a:lnTo>
                      <a:pt x="818632" y="2742864"/>
                    </a:lnTo>
                    <a:lnTo>
                      <a:pt x="802724" y="2774679"/>
                    </a:lnTo>
                    <a:lnTo>
                      <a:pt x="766365" y="2779224"/>
                    </a:lnTo>
                    <a:lnTo>
                      <a:pt x="727733" y="2838308"/>
                    </a:lnTo>
                    <a:lnTo>
                      <a:pt x="759548" y="2881485"/>
                    </a:lnTo>
                    <a:lnTo>
                      <a:pt x="759548" y="2920116"/>
                    </a:lnTo>
                    <a:lnTo>
                      <a:pt x="798179" y="2979201"/>
                    </a:lnTo>
                    <a:lnTo>
                      <a:pt x="775455" y="2995108"/>
                    </a:lnTo>
                    <a:lnTo>
                      <a:pt x="770910" y="3006470"/>
                    </a:lnTo>
                    <a:lnTo>
                      <a:pt x="759003" y="3006470"/>
                    </a:lnTo>
                    <a:lnTo>
                      <a:pt x="755003" y="3006470"/>
                    </a:lnTo>
                    <a:lnTo>
                      <a:pt x="743096" y="3006470"/>
                    </a:lnTo>
                    <a:lnTo>
                      <a:pt x="715826" y="2972383"/>
                    </a:lnTo>
                    <a:lnTo>
                      <a:pt x="704464" y="2972383"/>
                    </a:lnTo>
                    <a:lnTo>
                      <a:pt x="684012" y="2963293"/>
                    </a:lnTo>
                    <a:lnTo>
                      <a:pt x="672649" y="2940569"/>
                    </a:lnTo>
                    <a:lnTo>
                      <a:pt x="645222" y="2932732"/>
                    </a:lnTo>
                    <a:lnTo>
                      <a:pt x="625472" y="2936024"/>
                    </a:lnTo>
                    <a:lnTo>
                      <a:pt x="623771" y="2934323"/>
                    </a:lnTo>
                    <a:lnTo>
                      <a:pt x="613565" y="2936024"/>
                    </a:lnTo>
                    <a:lnTo>
                      <a:pt x="609020" y="2931479"/>
                    </a:lnTo>
                    <a:lnTo>
                      <a:pt x="559026" y="2904209"/>
                    </a:lnTo>
                    <a:lnTo>
                      <a:pt x="506760" y="2897392"/>
                    </a:lnTo>
                    <a:lnTo>
                      <a:pt x="483280" y="2890683"/>
                    </a:lnTo>
                    <a:lnTo>
                      <a:pt x="480035" y="2892847"/>
                    </a:lnTo>
                    <a:lnTo>
                      <a:pt x="475042" y="2888329"/>
                    </a:lnTo>
                    <a:lnTo>
                      <a:pt x="474945" y="2888302"/>
                    </a:lnTo>
                    <a:lnTo>
                      <a:pt x="468128" y="2892847"/>
                    </a:lnTo>
                    <a:lnTo>
                      <a:pt x="420406" y="2849670"/>
                    </a:lnTo>
                    <a:lnTo>
                      <a:pt x="381774" y="2833763"/>
                    </a:lnTo>
                    <a:lnTo>
                      <a:pt x="349960" y="2801948"/>
                    </a:lnTo>
                    <a:lnTo>
                      <a:pt x="377229" y="2795131"/>
                    </a:lnTo>
                    <a:lnTo>
                      <a:pt x="404499" y="2747409"/>
                    </a:lnTo>
                    <a:lnTo>
                      <a:pt x="388591" y="2731502"/>
                    </a:lnTo>
                    <a:lnTo>
                      <a:pt x="440858" y="2704232"/>
                    </a:lnTo>
                    <a:lnTo>
                      <a:pt x="440858" y="2701176"/>
                    </a:lnTo>
                    <a:lnTo>
                      <a:pt x="416406" y="2704232"/>
                    </a:lnTo>
                    <a:lnTo>
                      <a:pt x="416406" y="2702744"/>
                    </a:lnTo>
                    <a:lnTo>
                      <a:pt x="404499" y="2704232"/>
                    </a:lnTo>
                    <a:lnTo>
                      <a:pt x="404499" y="2683780"/>
                    </a:lnTo>
                    <a:lnTo>
                      <a:pt x="424951" y="2667873"/>
                    </a:lnTo>
                    <a:lnTo>
                      <a:pt x="463583" y="2661056"/>
                    </a:lnTo>
                    <a:lnTo>
                      <a:pt x="468128" y="2645148"/>
                    </a:lnTo>
                    <a:lnTo>
                      <a:pt x="456765" y="2613334"/>
                    </a:lnTo>
                    <a:lnTo>
                      <a:pt x="474945" y="2586064"/>
                    </a:lnTo>
                    <a:lnTo>
                      <a:pt x="474945" y="2565612"/>
                    </a:lnTo>
                    <a:lnTo>
                      <a:pt x="420406" y="2547432"/>
                    </a:lnTo>
                    <a:lnTo>
                      <a:pt x="409588" y="2547432"/>
                    </a:lnTo>
                    <a:lnTo>
                      <a:pt x="397681" y="2547432"/>
                    </a:lnTo>
                    <a:lnTo>
                      <a:pt x="379485" y="2525193"/>
                    </a:lnTo>
                    <a:lnTo>
                      <a:pt x="357322" y="2531525"/>
                    </a:lnTo>
                    <a:lnTo>
                      <a:pt x="352842" y="2529403"/>
                    </a:lnTo>
                    <a:lnTo>
                      <a:pt x="345415" y="2531525"/>
                    </a:lnTo>
                    <a:lnTo>
                      <a:pt x="302238" y="2511073"/>
                    </a:lnTo>
                    <a:lnTo>
                      <a:pt x="302238" y="2499711"/>
                    </a:lnTo>
                    <a:lnTo>
                      <a:pt x="286331" y="2472441"/>
                    </a:lnTo>
                    <a:lnTo>
                      <a:pt x="270968" y="2472441"/>
                    </a:lnTo>
                    <a:lnTo>
                      <a:pt x="259061" y="2472441"/>
                    </a:lnTo>
                    <a:lnTo>
                      <a:pt x="254516" y="2456534"/>
                    </a:lnTo>
                    <a:lnTo>
                      <a:pt x="263606" y="2440627"/>
                    </a:lnTo>
                    <a:lnTo>
                      <a:pt x="243991" y="2410114"/>
                    </a:lnTo>
                    <a:lnTo>
                      <a:pt x="216429" y="2413357"/>
                    </a:lnTo>
                    <a:lnTo>
                      <a:pt x="212956" y="2412365"/>
                    </a:lnTo>
                    <a:lnTo>
                      <a:pt x="204522" y="2413357"/>
                    </a:lnTo>
                    <a:lnTo>
                      <a:pt x="199623" y="2411957"/>
                    </a:lnTo>
                    <a:lnTo>
                      <a:pt x="195977" y="2424719"/>
                    </a:lnTo>
                    <a:lnTo>
                      <a:pt x="184968" y="2421574"/>
                    </a:lnTo>
                    <a:lnTo>
                      <a:pt x="184070" y="2424719"/>
                    </a:lnTo>
                    <a:lnTo>
                      <a:pt x="168163" y="2420174"/>
                    </a:lnTo>
                    <a:lnTo>
                      <a:pt x="156800" y="2381542"/>
                    </a:lnTo>
                    <a:lnTo>
                      <a:pt x="152255" y="2365635"/>
                    </a:lnTo>
                    <a:lnTo>
                      <a:pt x="156800" y="2361090"/>
                    </a:lnTo>
                    <a:lnTo>
                      <a:pt x="168707" y="2361090"/>
                    </a:lnTo>
                    <a:lnTo>
                      <a:pt x="188615" y="2361090"/>
                    </a:lnTo>
                    <a:lnTo>
                      <a:pt x="199977" y="2349728"/>
                    </a:lnTo>
                    <a:lnTo>
                      <a:pt x="188615" y="2327003"/>
                    </a:lnTo>
                    <a:lnTo>
                      <a:pt x="168163" y="2317914"/>
                    </a:lnTo>
                    <a:lnTo>
                      <a:pt x="168163" y="2311096"/>
                    </a:lnTo>
                    <a:lnTo>
                      <a:pt x="152255" y="2295189"/>
                    </a:lnTo>
                    <a:lnTo>
                      <a:pt x="129531" y="2258829"/>
                    </a:lnTo>
                    <a:lnTo>
                      <a:pt x="140893" y="2236105"/>
                    </a:lnTo>
                    <a:lnTo>
                      <a:pt x="136348" y="2208835"/>
                    </a:lnTo>
                    <a:lnTo>
                      <a:pt x="103789" y="2195428"/>
                    </a:lnTo>
                    <a:lnTo>
                      <a:pt x="93716" y="2199745"/>
                    </a:lnTo>
                    <a:lnTo>
                      <a:pt x="91868" y="2195434"/>
                    </a:lnTo>
                    <a:lnTo>
                      <a:pt x="81809" y="2199745"/>
                    </a:lnTo>
                    <a:lnTo>
                      <a:pt x="74992" y="2183838"/>
                    </a:lnTo>
                    <a:lnTo>
                      <a:pt x="34087" y="2172476"/>
                    </a:lnTo>
                    <a:lnTo>
                      <a:pt x="22725" y="2129299"/>
                    </a:lnTo>
                    <a:lnTo>
                      <a:pt x="22725" y="2097484"/>
                    </a:lnTo>
                    <a:lnTo>
                      <a:pt x="0" y="2081577"/>
                    </a:lnTo>
                    <a:lnTo>
                      <a:pt x="15907" y="2058853"/>
                    </a:lnTo>
                    <a:lnTo>
                      <a:pt x="6818" y="1995224"/>
                    </a:lnTo>
                    <a:lnTo>
                      <a:pt x="34087" y="1952047"/>
                    </a:lnTo>
                    <a:lnTo>
                      <a:pt x="27270" y="1940685"/>
                    </a:lnTo>
                    <a:lnTo>
                      <a:pt x="70447" y="1902053"/>
                    </a:lnTo>
                    <a:lnTo>
                      <a:pt x="27270" y="1865693"/>
                    </a:lnTo>
                    <a:lnTo>
                      <a:pt x="109078" y="1767977"/>
                    </a:lnTo>
                    <a:lnTo>
                      <a:pt x="145438" y="1724800"/>
                    </a:lnTo>
                    <a:lnTo>
                      <a:pt x="156800" y="1681624"/>
                    </a:lnTo>
                    <a:lnTo>
                      <a:pt x="102261" y="1629357"/>
                    </a:lnTo>
                    <a:lnTo>
                      <a:pt x="118168" y="1574818"/>
                    </a:lnTo>
                    <a:lnTo>
                      <a:pt x="86354" y="1511189"/>
                    </a:lnTo>
                    <a:lnTo>
                      <a:pt x="109078" y="1436197"/>
                    </a:lnTo>
                    <a:lnTo>
                      <a:pt x="70447" y="1333936"/>
                    </a:lnTo>
                    <a:lnTo>
                      <a:pt x="102261" y="1263490"/>
                    </a:lnTo>
                    <a:lnTo>
                      <a:pt x="43177" y="1197589"/>
                    </a:lnTo>
                    <a:lnTo>
                      <a:pt x="49994" y="1122597"/>
                    </a:lnTo>
                    <a:lnTo>
                      <a:pt x="81809" y="1118052"/>
                    </a:lnTo>
                    <a:lnTo>
                      <a:pt x="145438" y="1074876"/>
                    </a:lnTo>
                    <a:lnTo>
                      <a:pt x="184070" y="1036244"/>
                    </a:lnTo>
                    <a:lnTo>
                      <a:pt x="189699" y="1042522"/>
                    </a:lnTo>
                    <a:lnTo>
                      <a:pt x="195977" y="1036244"/>
                    </a:lnTo>
                    <a:lnTo>
                      <a:pt x="255061" y="1102145"/>
                    </a:lnTo>
                    <a:lnTo>
                      <a:pt x="350504" y="1122597"/>
                    </a:lnTo>
                    <a:lnTo>
                      <a:pt x="491397" y="1236221"/>
                    </a:lnTo>
                    <a:lnTo>
                      <a:pt x="523211" y="1283942"/>
                    </a:lnTo>
                    <a:lnTo>
                      <a:pt x="523211" y="1343026"/>
                    </a:lnTo>
                    <a:lnTo>
                      <a:pt x="486852" y="1397565"/>
                    </a:lnTo>
                    <a:lnTo>
                      <a:pt x="420951" y="1418018"/>
                    </a:lnTo>
                    <a:lnTo>
                      <a:pt x="415909" y="1415887"/>
                    </a:lnTo>
                    <a:lnTo>
                      <a:pt x="409044" y="1418018"/>
                    </a:lnTo>
                    <a:lnTo>
                      <a:pt x="252950" y="1352062"/>
                    </a:lnTo>
                    <a:lnTo>
                      <a:pt x="232336" y="1358934"/>
                    </a:lnTo>
                    <a:lnTo>
                      <a:pt x="291420" y="1429380"/>
                    </a:lnTo>
                    <a:lnTo>
                      <a:pt x="291420" y="1468012"/>
                    </a:lnTo>
                    <a:lnTo>
                      <a:pt x="298238" y="1554366"/>
                    </a:lnTo>
                    <a:lnTo>
                      <a:pt x="345959" y="1586180"/>
                    </a:lnTo>
                    <a:lnTo>
                      <a:pt x="362087" y="1595588"/>
                    </a:lnTo>
                    <a:lnTo>
                      <a:pt x="365867" y="1563455"/>
                    </a:lnTo>
                    <a:lnTo>
                      <a:pt x="345415" y="1527096"/>
                    </a:lnTo>
                    <a:lnTo>
                      <a:pt x="365867" y="1495281"/>
                    </a:lnTo>
                    <a:lnTo>
                      <a:pt x="374560" y="1500280"/>
                    </a:lnTo>
                    <a:lnTo>
                      <a:pt x="377774" y="1495281"/>
                    </a:lnTo>
                    <a:lnTo>
                      <a:pt x="461933" y="1543673"/>
                    </a:lnTo>
                    <a:lnTo>
                      <a:pt x="484035" y="1527096"/>
                    </a:lnTo>
                    <a:lnTo>
                      <a:pt x="463583" y="1461194"/>
                    </a:lnTo>
                    <a:lnTo>
                      <a:pt x="549936" y="1374841"/>
                    </a:lnTo>
                    <a:lnTo>
                      <a:pt x="559742" y="1376942"/>
                    </a:lnTo>
                    <a:lnTo>
                      <a:pt x="561843" y="1374841"/>
                    </a:lnTo>
                    <a:lnTo>
                      <a:pt x="593658" y="1381658"/>
                    </a:lnTo>
                    <a:lnTo>
                      <a:pt x="620945" y="1405535"/>
                    </a:lnTo>
                    <a:lnTo>
                      <a:pt x="640835" y="1349844"/>
                    </a:lnTo>
                    <a:lnTo>
                      <a:pt x="609020" y="1295305"/>
                    </a:lnTo>
                    <a:lnTo>
                      <a:pt x="624928" y="1236221"/>
                    </a:lnTo>
                    <a:lnTo>
                      <a:pt x="597658" y="1177136"/>
                    </a:lnTo>
                    <a:lnTo>
                      <a:pt x="611562" y="1181462"/>
                    </a:lnTo>
                    <a:lnTo>
                      <a:pt x="609565" y="1177136"/>
                    </a:lnTo>
                    <a:lnTo>
                      <a:pt x="711826" y="1208951"/>
                    </a:lnTo>
                    <a:lnTo>
                      <a:pt x="732278" y="1263490"/>
                    </a:lnTo>
                    <a:lnTo>
                      <a:pt x="684556" y="1274852"/>
                    </a:lnTo>
                    <a:lnTo>
                      <a:pt x="684556" y="1327119"/>
                    </a:lnTo>
                    <a:lnTo>
                      <a:pt x="713309" y="1355872"/>
                    </a:lnTo>
                    <a:lnTo>
                      <a:pt x="763548" y="1338481"/>
                    </a:lnTo>
                    <a:lnTo>
                      <a:pt x="770365" y="1279397"/>
                    </a:lnTo>
                    <a:lnTo>
                      <a:pt x="845357" y="1231676"/>
                    </a:lnTo>
                    <a:lnTo>
                      <a:pt x="972614" y="1145322"/>
                    </a:lnTo>
                    <a:lnTo>
                      <a:pt x="982566" y="1146649"/>
                    </a:lnTo>
                    <a:lnTo>
                      <a:pt x="984521" y="1145322"/>
                    </a:lnTo>
                    <a:lnTo>
                      <a:pt x="1018608" y="1149867"/>
                    </a:lnTo>
                    <a:lnTo>
                      <a:pt x="979977" y="1213496"/>
                    </a:lnTo>
                    <a:lnTo>
                      <a:pt x="1012666" y="1218657"/>
                    </a:lnTo>
                    <a:lnTo>
                      <a:pt x="1038516" y="1188499"/>
                    </a:lnTo>
                    <a:lnTo>
                      <a:pt x="1050423" y="1188499"/>
                    </a:lnTo>
                    <a:lnTo>
                      <a:pt x="1108962" y="1188499"/>
                    </a:lnTo>
                    <a:lnTo>
                      <a:pt x="1161229" y="1145322"/>
                    </a:lnTo>
                    <a:lnTo>
                      <a:pt x="1165711" y="1151456"/>
                    </a:lnTo>
                    <a:lnTo>
                      <a:pt x="1173136" y="1145322"/>
                    </a:lnTo>
                    <a:lnTo>
                      <a:pt x="1210035" y="1195815"/>
                    </a:lnTo>
                    <a:lnTo>
                      <a:pt x="1247583" y="1138505"/>
                    </a:lnTo>
                    <a:lnTo>
                      <a:pt x="1211223" y="1079421"/>
                    </a:lnTo>
                    <a:lnTo>
                      <a:pt x="1227130" y="1043061"/>
                    </a:lnTo>
                    <a:lnTo>
                      <a:pt x="1237665" y="1046199"/>
                    </a:lnTo>
                    <a:lnTo>
                      <a:pt x="1239037" y="1043061"/>
                    </a:lnTo>
                    <a:lnTo>
                      <a:pt x="1345843" y="1074876"/>
                    </a:lnTo>
                    <a:lnTo>
                      <a:pt x="1400382" y="1106690"/>
                    </a:lnTo>
                    <a:lnTo>
                      <a:pt x="1519756" y="1213274"/>
                    </a:lnTo>
                    <a:lnTo>
                      <a:pt x="1543003" y="1172592"/>
                    </a:lnTo>
                    <a:lnTo>
                      <a:pt x="1506643" y="1118052"/>
                    </a:lnTo>
                    <a:lnTo>
                      <a:pt x="1506643" y="1095328"/>
                    </a:lnTo>
                    <a:lnTo>
                      <a:pt x="1463467" y="1086238"/>
                    </a:lnTo>
                    <a:lnTo>
                      <a:pt x="1472556" y="1036244"/>
                    </a:lnTo>
                    <a:lnTo>
                      <a:pt x="1452104" y="949890"/>
                    </a:lnTo>
                    <a:lnTo>
                      <a:pt x="1452104" y="913531"/>
                    </a:lnTo>
                    <a:lnTo>
                      <a:pt x="1522551" y="811270"/>
                    </a:lnTo>
                    <a:lnTo>
                      <a:pt x="1543003" y="697647"/>
                    </a:lnTo>
                    <a:lnTo>
                      <a:pt x="1570272" y="677194"/>
                    </a:lnTo>
                    <a:lnTo>
                      <a:pt x="1578688" y="679813"/>
                    </a:lnTo>
                    <a:lnTo>
                      <a:pt x="1582179" y="677194"/>
                    </a:lnTo>
                    <a:lnTo>
                      <a:pt x="1684440" y="709009"/>
                    </a:lnTo>
                    <a:lnTo>
                      <a:pt x="1688985" y="779455"/>
                    </a:lnTo>
                    <a:lnTo>
                      <a:pt x="1652625" y="870354"/>
                    </a:lnTo>
                    <a:lnTo>
                      <a:pt x="1679895" y="908986"/>
                    </a:lnTo>
                    <a:lnTo>
                      <a:pt x="1688985" y="983977"/>
                    </a:lnTo>
                    <a:lnTo>
                      <a:pt x="1679895" y="1129415"/>
                    </a:lnTo>
                    <a:lnTo>
                      <a:pt x="1723072" y="1193044"/>
                    </a:lnTo>
                    <a:lnTo>
                      <a:pt x="1704892" y="1256673"/>
                    </a:lnTo>
                    <a:lnTo>
                      <a:pt x="1636718" y="1393021"/>
                    </a:lnTo>
                    <a:lnTo>
                      <a:pt x="1662494" y="1399465"/>
                    </a:lnTo>
                    <a:lnTo>
                      <a:pt x="1677078" y="1370296"/>
                    </a:lnTo>
                    <a:lnTo>
                      <a:pt x="1720255" y="1349844"/>
                    </a:lnTo>
                    <a:lnTo>
                      <a:pt x="1731617" y="1299850"/>
                    </a:lnTo>
                    <a:lnTo>
                      <a:pt x="1758887" y="1256673"/>
                    </a:lnTo>
                    <a:lnTo>
                      <a:pt x="1736162" y="1197589"/>
                    </a:lnTo>
                    <a:lnTo>
                      <a:pt x="1758887" y="1133960"/>
                    </a:lnTo>
                    <a:lnTo>
                      <a:pt x="1715710" y="1122597"/>
                    </a:lnTo>
                    <a:lnTo>
                      <a:pt x="1704347" y="1070331"/>
                    </a:lnTo>
                    <a:lnTo>
                      <a:pt x="1736162" y="961252"/>
                    </a:lnTo>
                    <a:lnTo>
                      <a:pt x="1688440" y="865809"/>
                    </a:lnTo>
                    <a:lnTo>
                      <a:pt x="1752069" y="788545"/>
                    </a:lnTo>
                    <a:lnTo>
                      <a:pt x="1747524" y="704464"/>
                    </a:lnTo>
                    <a:lnTo>
                      <a:pt x="1763431" y="697647"/>
                    </a:lnTo>
                    <a:lnTo>
                      <a:pt x="1764877" y="702130"/>
                    </a:lnTo>
                    <a:lnTo>
                      <a:pt x="1775339" y="697647"/>
                    </a:lnTo>
                    <a:lnTo>
                      <a:pt x="1798063" y="768093"/>
                    </a:lnTo>
                    <a:lnTo>
                      <a:pt x="1791454" y="815304"/>
                    </a:lnTo>
                    <a:lnTo>
                      <a:pt x="1854330" y="772638"/>
                    </a:lnTo>
                    <a:lnTo>
                      <a:pt x="1931594" y="763548"/>
                    </a:lnTo>
                    <a:lnTo>
                      <a:pt x="1932772" y="764810"/>
                    </a:lnTo>
                    <a:lnTo>
                      <a:pt x="1943501" y="763548"/>
                    </a:lnTo>
                    <a:lnTo>
                      <a:pt x="1988608" y="811877"/>
                    </a:lnTo>
                    <a:lnTo>
                      <a:pt x="1963408" y="736278"/>
                    </a:lnTo>
                    <a:lnTo>
                      <a:pt x="1963408" y="595386"/>
                    </a:lnTo>
                    <a:lnTo>
                      <a:pt x="2027037" y="574934"/>
                    </a:lnTo>
                    <a:lnTo>
                      <a:pt x="2037269" y="575472"/>
                    </a:lnTo>
                    <a:lnTo>
                      <a:pt x="2038944" y="574934"/>
                    </a:lnTo>
                    <a:lnTo>
                      <a:pt x="2115414" y="578958"/>
                    </a:lnTo>
                    <a:lnTo>
                      <a:pt x="2192927" y="559026"/>
                    </a:lnTo>
                    <a:lnTo>
                      <a:pt x="2167930" y="493125"/>
                    </a:lnTo>
                    <a:lnTo>
                      <a:pt x="2204289" y="402226"/>
                    </a:lnTo>
                    <a:lnTo>
                      <a:pt x="2247466" y="397681"/>
                    </a:lnTo>
                    <a:lnTo>
                      <a:pt x="2317913" y="322690"/>
                    </a:lnTo>
                    <a:lnTo>
                      <a:pt x="2420173" y="304510"/>
                    </a:lnTo>
                    <a:lnTo>
                      <a:pt x="2429263" y="263606"/>
                    </a:lnTo>
                    <a:lnTo>
                      <a:pt x="2526979" y="252244"/>
                    </a:lnTo>
                    <a:lnTo>
                      <a:pt x="2528058" y="253503"/>
                    </a:lnTo>
                    <a:lnTo>
                      <a:pt x="2538886" y="252244"/>
                    </a:lnTo>
                    <a:lnTo>
                      <a:pt x="2560820" y="277833"/>
                    </a:lnTo>
                    <a:lnTo>
                      <a:pt x="2640602" y="202249"/>
                    </a:lnTo>
                    <a:lnTo>
                      <a:pt x="2652509" y="202249"/>
                    </a:lnTo>
                    <a:lnTo>
                      <a:pt x="2704231" y="202249"/>
                    </a:lnTo>
                    <a:lnTo>
                      <a:pt x="2715593" y="134075"/>
                    </a:lnTo>
                    <a:lnTo>
                      <a:pt x="2751953" y="68174"/>
                    </a:lnTo>
                    <a:close/>
                  </a:path>
                </a:pathLst>
              </a:custGeom>
              <a:grpFill/>
              <a:ln w="3175" cap="rnd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9" name="Freeform 278">
                <a:extLst>
                  <a:ext uri="{FF2B5EF4-FFF2-40B4-BE49-F238E27FC236}">
                    <a16:creationId xmlns:a16="http://schemas.microsoft.com/office/drawing/2014/main" id="{A17D1829-F690-6A8C-B2B4-B62D3976F8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02160" y="812664"/>
                <a:ext cx="299965" cy="227246"/>
              </a:xfrm>
              <a:custGeom>
                <a:avLst/>
                <a:gdLst>
                  <a:gd name="T0" fmla="*/ 59 w 132"/>
                  <a:gd name="T1" fmla="*/ 83 h 100"/>
                  <a:gd name="T2" fmla="*/ 120 w 132"/>
                  <a:gd name="T3" fmla="*/ 86 h 100"/>
                  <a:gd name="T4" fmla="*/ 132 w 132"/>
                  <a:gd name="T5" fmla="*/ 38 h 100"/>
                  <a:gd name="T6" fmla="*/ 73 w 132"/>
                  <a:gd name="T7" fmla="*/ 5 h 100"/>
                  <a:gd name="T8" fmla="*/ 30 w 132"/>
                  <a:gd name="T9" fmla="*/ 0 h 100"/>
                  <a:gd name="T10" fmla="*/ 9 w 132"/>
                  <a:gd name="T11" fmla="*/ 15 h 100"/>
                  <a:gd name="T12" fmla="*/ 0 w 132"/>
                  <a:gd name="T13" fmla="*/ 57 h 100"/>
                  <a:gd name="T14" fmla="*/ 33 w 132"/>
                  <a:gd name="T15" fmla="*/ 100 h 100"/>
                  <a:gd name="T16" fmla="*/ 59 w 132"/>
                  <a:gd name="T17" fmla="*/ 83 h 100"/>
                  <a:gd name="T18" fmla="*/ 59 w 132"/>
                  <a:gd name="T19" fmla="*/ 83 h 100"/>
                  <a:gd name="T20" fmla="*/ 59 w 132"/>
                  <a:gd name="T21" fmla="*/ 83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2" h="100">
                    <a:moveTo>
                      <a:pt x="59" y="83"/>
                    </a:moveTo>
                    <a:lnTo>
                      <a:pt x="120" y="86"/>
                    </a:lnTo>
                    <a:lnTo>
                      <a:pt x="132" y="38"/>
                    </a:lnTo>
                    <a:lnTo>
                      <a:pt x="73" y="5"/>
                    </a:lnTo>
                    <a:lnTo>
                      <a:pt x="30" y="0"/>
                    </a:lnTo>
                    <a:lnTo>
                      <a:pt x="9" y="15"/>
                    </a:lnTo>
                    <a:lnTo>
                      <a:pt x="0" y="57"/>
                    </a:lnTo>
                    <a:lnTo>
                      <a:pt x="33" y="100"/>
                    </a:lnTo>
                    <a:lnTo>
                      <a:pt x="59" y="83"/>
                    </a:lnTo>
                    <a:lnTo>
                      <a:pt x="59" y="83"/>
                    </a:lnTo>
                    <a:lnTo>
                      <a:pt x="59" y="83"/>
                    </a:lnTo>
                    <a:close/>
                  </a:path>
                </a:pathLst>
              </a:custGeom>
              <a:grpFill/>
              <a:ln w="3175" cap="rnd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0" name="Freeform 279">
                <a:extLst>
                  <a:ext uri="{FF2B5EF4-FFF2-40B4-BE49-F238E27FC236}">
                    <a16:creationId xmlns:a16="http://schemas.microsoft.com/office/drawing/2014/main" id="{C4E66194-E9BB-A95F-D59C-0F0D0A9013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08965" y="1142170"/>
                <a:ext cx="140893" cy="79537"/>
              </a:xfrm>
              <a:custGeom>
                <a:avLst/>
                <a:gdLst>
                  <a:gd name="T0" fmla="*/ 17 w 62"/>
                  <a:gd name="T1" fmla="*/ 5 h 35"/>
                  <a:gd name="T2" fmla="*/ 0 w 62"/>
                  <a:gd name="T3" fmla="*/ 26 h 35"/>
                  <a:gd name="T4" fmla="*/ 2 w 62"/>
                  <a:gd name="T5" fmla="*/ 31 h 35"/>
                  <a:gd name="T6" fmla="*/ 36 w 62"/>
                  <a:gd name="T7" fmla="*/ 35 h 35"/>
                  <a:gd name="T8" fmla="*/ 62 w 62"/>
                  <a:gd name="T9" fmla="*/ 35 h 35"/>
                  <a:gd name="T10" fmla="*/ 59 w 62"/>
                  <a:gd name="T11" fmla="*/ 21 h 35"/>
                  <a:gd name="T12" fmla="*/ 36 w 62"/>
                  <a:gd name="T13" fmla="*/ 0 h 35"/>
                  <a:gd name="T14" fmla="*/ 17 w 62"/>
                  <a:gd name="T15" fmla="*/ 5 h 35"/>
                  <a:gd name="T16" fmla="*/ 17 w 62"/>
                  <a:gd name="T17" fmla="*/ 5 h 35"/>
                  <a:gd name="T18" fmla="*/ 17 w 62"/>
                  <a:gd name="T19" fmla="*/ 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2" h="35">
                    <a:moveTo>
                      <a:pt x="17" y="5"/>
                    </a:moveTo>
                    <a:lnTo>
                      <a:pt x="0" y="26"/>
                    </a:lnTo>
                    <a:lnTo>
                      <a:pt x="2" y="31"/>
                    </a:lnTo>
                    <a:lnTo>
                      <a:pt x="36" y="35"/>
                    </a:lnTo>
                    <a:lnTo>
                      <a:pt x="62" y="35"/>
                    </a:lnTo>
                    <a:lnTo>
                      <a:pt x="59" y="21"/>
                    </a:lnTo>
                    <a:lnTo>
                      <a:pt x="36" y="0"/>
                    </a:lnTo>
                    <a:lnTo>
                      <a:pt x="17" y="5"/>
                    </a:lnTo>
                    <a:lnTo>
                      <a:pt x="17" y="5"/>
                    </a:lnTo>
                    <a:lnTo>
                      <a:pt x="17" y="5"/>
                    </a:lnTo>
                    <a:close/>
                  </a:path>
                </a:pathLst>
              </a:custGeom>
              <a:grpFill/>
              <a:ln w="3175" cap="rnd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2" name="Freeform 281">
                <a:extLst>
                  <a:ext uri="{FF2B5EF4-FFF2-40B4-BE49-F238E27FC236}">
                    <a16:creationId xmlns:a16="http://schemas.microsoft.com/office/drawing/2014/main" id="{CAED4AAF-3E3F-20B0-ECB2-E0F79053A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33940" y="910379"/>
                <a:ext cx="172707" cy="118168"/>
              </a:xfrm>
              <a:custGeom>
                <a:avLst/>
                <a:gdLst>
                  <a:gd name="T0" fmla="*/ 57 w 76"/>
                  <a:gd name="T1" fmla="*/ 52 h 52"/>
                  <a:gd name="T2" fmla="*/ 76 w 76"/>
                  <a:gd name="T3" fmla="*/ 26 h 52"/>
                  <a:gd name="T4" fmla="*/ 36 w 76"/>
                  <a:gd name="T5" fmla="*/ 9 h 52"/>
                  <a:gd name="T6" fmla="*/ 5 w 76"/>
                  <a:gd name="T7" fmla="*/ 0 h 52"/>
                  <a:gd name="T8" fmla="*/ 0 w 76"/>
                  <a:gd name="T9" fmla="*/ 21 h 52"/>
                  <a:gd name="T10" fmla="*/ 31 w 76"/>
                  <a:gd name="T11" fmla="*/ 45 h 52"/>
                  <a:gd name="T12" fmla="*/ 57 w 76"/>
                  <a:gd name="T13" fmla="*/ 52 h 52"/>
                  <a:gd name="T14" fmla="*/ 57 w 76"/>
                  <a:gd name="T15" fmla="*/ 52 h 52"/>
                  <a:gd name="T16" fmla="*/ 57 w 76"/>
                  <a:gd name="T17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6" h="52">
                    <a:moveTo>
                      <a:pt x="57" y="52"/>
                    </a:moveTo>
                    <a:lnTo>
                      <a:pt x="76" y="26"/>
                    </a:lnTo>
                    <a:lnTo>
                      <a:pt x="36" y="9"/>
                    </a:lnTo>
                    <a:lnTo>
                      <a:pt x="5" y="0"/>
                    </a:lnTo>
                    <a:lnTo>
                      <a:pt x="0" y="21"/>
                    </a:lnTo>
                    <a:lnTo>
                      <a:pt x="31" y="45"/>
                    </a:lnTo>
                    <a:lnTo>
                      <a:pt x="57" y="52"/>
                    </a:lnTo>
                    <a:lnTo>
                      <a:pt x="57" y="52"/>
                    </a:lnTo>
                    <a:lnTo>
                      <a:pt x="57" y="52"/>
                    </a:lnTo>
                    <a:close/>
                  </a:path>
                </a:pathLst>
              </a:custGeom>
              <a:grpFill/>
              <a:ln w="3175" cap="rnd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5" name="Freeform 285">
                <a:extLst>
                  <a:ext uri="{FF2B5EF4-FFF2-40B4-BE49-F238E27FC236}">
                    <a16:creationId xmlns:a16="http://schemas.microsoft.com/office/drawing/2014/main" id="{D9026BD8-A987-75CB-14F3-2C6CA982AB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57071" y="689951"/>
                <a:ext cx="638563" cy="838540"/>
              </a:xfrm>
              <a:custGeom>
                <a:avLst/>
                <a:gdLst>
                  <a:gd name="T0" fmla="*/ 17 w 281"/>
                  <a:gd name="T1" fmla="*/ 289 h 369"/>
                  <a:gd name="T2" fmla="*/ 0 w 281"/>
                  <a:gd name="T3" fmla="*/ 298 h 369"/>
                  <a:gd name="T4" fmla="*/ 2 w 281"/>
                  <a:gd name="T5" fmla="*/ 327 h 369"/>
                  <a:gd name="T6" fmla="*/ 31 w 281"/>
                  <a:gd name="T7" fmla="*/ 338 h 369"/>
                  <a:gd name="T8" fmla="*/ 35 w 281"/>
                  <a:gd name="T9" fmla="*/ 362 h 369"/>
                  <a:gd name="T10" fmla="*/ 88 w 281"/>
                  <a:gd name="T11" fmla="*/ 369 h 369"/>
                  <a:gd name="T12" fmla="*/ 97 w 281"/>
                  <a:gd name="T13" fmla="*/ 364 h 369"/>
                  <a:gd name="T14" fmla="*/ 66 w 281"/>
                  <a:gd name="T15" fmla="*/ 322 h 369"/>
                  <a:gd name="T16" fmla="*/ 64 w 281"/>
                  <a:gd name="T17" fmla="*/ 279 h 369"/>
                  <a:gd name="T18" fmla="*/ 90 w 281"/>
                  <a:gd name="T19" fmla="*/ 227 h 369"/>
                  <a:gd name="T20" fmla="*/ 114 w 281"/>
                  <a:gd name="T21" fmla="*/ 170 h 369"/>
                  <a:gd name="T22" fmla="*/ 163 w 281"/>
                  <a:gd name="T23" fmla="*/ 114 h 369"/>
                  <a:gd name="T24" fmla="*/ 213 w 281"/>
                  <a:gd name="T25" fmla="*/ 83 h 369"/>
                  <a:gd name="T26" fmla="*/ 270 w 281"/>
                  <a:gd name="T27" fmla="*/ 50 h 369"/>
                  <a:gd name="T28" fmla="*/ 281 w 281"/>
                  <a:gd name="T29" fmla="*/ 28 h 369"/>
                  <a:gd name="T30" fmla="*/ 270 w 281"/>
                  <a:gd name="T31" fmla="*/ 0 h 369"/>
                  <a:gd name="T32" fmla="*/ 239 w 281"/>
                  <a:gd name="T33" fmla="*/ 9 h 369"/>
                  <a:gd name="T34" fmla="*/ 211 w 281"/>
                  <a:gd name="T35" fmla="*/ 35 h 369"/>
                  <a:gd name="T36" fmla="*/ 158 w 281"/>
                  <a:gd name="T37" fmla="*/ 47 h 369"/>
                  <a:gd name="T38" fmla="*/ 104 w 281"/>
                  <a:gd name="T39" fmla="*/ 90 h 369"/>
                  <a:gd name="T40" fmla="*/ 66 w 281"/>
                  <a:gd name="T41" fmla="*/ 125 h 369"/>
                  <a:gd name="T42" fmla="*/ 71 w 281"/>
                  <a:gd name="T43" fmla="*/ 151 h 369"/>
                  <a:gd name="T44" fmla="*/ 33 w 281"/>
                  <a:gd name="T45" fmla="*/ 204 h 369"/>
                  <a:gd name="T46" fmla="*/ 47 w 281"/>
                  <a:gd name="T47" fmla="*/ 211 h 369"/>
                  <a:gd name="T48" fmla="*/ 17 w 281"/>
                  <a:gd name="T49" fmla="*/ 258 h 369"/>
                  <a:gd name="T50" fmla="*/ 17 w 281"/>
                  <a:gd name="T51" fmla="*/ 289 h 369"/>
                  <a:gd name="T52" fmla="*/ 17 w 281"/>
                  <a:gd name="T53" fmla="*/ 289 h 369"/>
                  <a:gd name="T54" fmla="*/ 17 w 281"/>
                  <a:gd name="T55" fmla="*/ 289 h 3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81" h="369">
                    <a:moveTo>
                      <a:pt x="17" y="289"/>
                    </a:moveTo>
                    <a:lnTo>
                      <a:pt x="0" y="298"/>
                    </a:lnTo>
                    <a:lnTo>
                      <a:pt x="2" y="327"/>
                    </a:lnTo>
                    <a:lnTo>
                      <a:pt x="31" y="338"/>
                    </a:lnTo>
                    <a:lnTo>
                      <a:pt x="35" y="362"/>
                    </a:lnTo>
                    <a:lnTo>
                      <a:pt x="88" y="369"/>
                    </a:lnTo>
                    <a:lnTo>
                      <a:pt x="97" y="364"/>
                    </a:lnTo>
                    <a:lnTo>
                      <a:pt x="66" y="322"/>
                    </a:lnTo>
                    <a:lnTo>
                      <a:pt x="64" y="279"/>
                    </a:lnTo>
                    <a:lnTo>
                      <a:pt x="90" y="227"/>
                    </a:lnTo>
                    <a:lnTo>
                      <a:pt x="114" y="170"/>
                    </a:lnTo>
                    <a:lnTo>
                      <a:pt x="163" y="114"/>
                    </a:lnTo>
                    <a:lnTo>
                      <a:pt x="213" y="83"/>
                    </a:lnTo>
                    <a:lnTo>
                      <a:pt x="270" y="50"/>
                    </a:lnTo>
                    <a:lnTo>
                      <a:pt x="281" y="28"/>
                    </a:lnTo>
                    <a:lnTo>
                      <a:pt x="270" y="0"/>
                    </a:lnTo>
                    <a:lnTo>
                      <a:pt x="239" y="9"/>
                    </a:lnTo>
                    <a:lnTo>
                      <a:pt x="211" y="35"/>
                    </a:lnTo>
                    <a:lnTo>
                      <a:pt x="158" y="47"/>
                    </a:lnTo>
                    <a:lnTo>
                      <a:pt x="104" y="90"/>
                    </a:lnTo>
                    <a:lnTo>
                      <a:pt x="66" y="125"/>
                    </a:lnTo>
                    <a:lnTo>
                      <a:pt x="71" y="151"/>
                    </a:lnTo>
                    <a:lnTo>
                      <a:pt x="33" y="204"/>
                    </a:lnTo>
                    <a:lnTo>
                      <a:pt x="47" y="211"/>
                    </a:lnTo>
                    <a:lnTo>
                      <a:pt x="17" y="258"/>
                    </a:lnTo>
                    <a:lnTo>
                      <a:pt x="17" y="289"/>
                    </a:lnTo>
                    <a:lnTo>
                      <a:pt x="17" y="289"/>
                    </a:lnTo>
                    <a:lnTo>
                      <a:pt x="17" y="289"/>
                    </a:lnTo>
                    <a:close/>
                  </a:path>
                </a:pathLst>
              </a:custGeom>
              <a:grpFill/>
              <a:ln w="3175" cap="rnd"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08" name="Freeform 289">
              <a:extLst>
                <a:ext uri="{FF2B5EF4-FFF2-40B4-BE49-F238E27FC236}">
                  <a16:creationId xmlns:a16="http://schemas.microsoft.com/office/drawing/2014/main" id="{1BC37804-5E74-1E24-959B-694FFAD665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6394" y="3954247"/>
              <a:ext cx="155889" cy="112771"/>
            </a:xfrm>
            <a:custGeom>
              <a:avLst/>
              <a:gdLst>
                <a:gd name="T0" fmla="*/ 90 w 94"/>
                <a:gd name="T1" fmla="*/ 64 h 68"/>
                <a:gd name="T2" fmla="*/ 90 w 94"/>
                <a:gd name="T3" fmla="*/ 64 h 68"/>
                <a:gd name="T4" fmla="*/ 94 w 94"/>
                <a:gd name="T5" fmla="*/ 68 h 68"/>
                <a:gd name="T6" fmla="*/ 82 w 94"/>
                <a:gd name="T7" fmla="*/ 68 h 68"/>
                <a:gd name="T8" fmla="*/ 78 w 94"/>
                <a:gd name="T9" fmla="*/ 59 h 68"/>
                <a:gd name="T10" fmla="*/ 87 w 94"/>
                <a:gd name="T11" fmla="*/ 64 h 68"/>
                <a:gd name="T12" fmla="*/ 90 w 94"/>
                <a:gd name="T13" fmla="*/ 64 h 68"/>
                <a:gd name="T14" fmla="*/ 71 w 94"/>
                <a:gd name="T15" fmla="*/ 54 h 68"/>
                <a:gd name="T16" fmla="*/ 71 w 94"/>
                <a:gd name="T17" fmla="*/ 54 h 68"/>
                <a:gd name="T18" fmla="*/ 64 w 94"/>
                <a:gd name="T19" fmla="*/ 54 h 68"/>
                <a:gd name="T20" fmla="*/ 54 w 94"/>
                <a:gd name="T21" fmla="*/ 52 h 68"/>
                <a:gd name="T22" fmla="*/ 49 w 94"/>
                <a:gd name="T23" fmla="*/ 50 h 68"/>
                <a:gd name="T24" fmla="*/ 52 w 94"/>
                <a:gd name="T25" fmla="*/ 42 h 68"/>
                <a:gd name="T26" fmla="*/ 61 w 94"/>
                <a:gd name="T27" fmla="*/ 47 h 68"/>
                <a:gd name="T28" fmla="*/ 68 w 94"/>
                <a:gd name="T29" fmla="*/ 50 h 68"/>
                <a:gd name="T30" fmla="*/ 71 w 94"/>
                <a:gd name="T31" fmla="*/ 54 h 68"/>
                <a:gd name="T32" fmla="*/ 82 w 94"/>
                <a:gd name="T33" fmla="*/ 50 h 68"/>
                <a:gd name="T34" fmla="*/ 82 w 94"/>
                <a:gd name="T35" fmla="*/ 50 h 68"/>
                <a:gd name="T36" fmla="*/ 80 w 94"/>
                <a:gd name="T37" fmla="*/ 52 h 68"/>
                <a:gd name="T38" fmla="*/ 68 w 94"/>
                <a:gd name="T39" fmla="*/ 38 h 68"/>
                <a:gd name="T40" fmla="*/ 66 w 94"/>
                <a:gd name="T41" fmla="*/ 28 h 68"/>
                <a:gd name="T42" fmla="*/ 71 w 94"/>
                <a:gd name="T43" fmla="*/ 28 h 68"/>
                <a:gd name="T44" fmla="*/ 78 w 94"/>
                <a:gd name="T45" fmla="*/ 40 h 68"/>
                <a:gd name="T46" fmla="*/ 82 w 94"/>
                <a:gd name="T47" fmla="*/ 50 h 68"/>
                <a:gd name="T48" fmla="*/ 54 w 94"/>
                <a:gd name="T49" fmla="*/ 28 h 68"/>
                <a:gd name="T50" fmla="*/ 54 w 94"/>
                <a:gd name="T51" fmla="*/ 28 h 68"/>
                <a:gd name="T52" fmla="*/ 54 w 94"/>
                <a:gd name="T53" fmla="*/ 33 h 68"/>
                <a:gd name="T54" fmla="*/ 42 w 94"/>
                <a:gd name="T55" fmla="*/ 26 h 68"/>
                <a:gd name="T56" fmla="*/ 33 w 94"/>
                <a:gd name="T57" fmla="*/ 19 h 68"/>
                <a:gd name="T58" fmla="*/ 28 w 94"/>
                <a:gd name="T59" fmla="*/ 14 h 68"/>
                <a:gd name="T60" fmla="*/ 30 w 94"/>
                <a:gd name="T61" fmla="*/ 12 h 68"/>
                <a:gd name="T62" fmla="*/ 38 w 94"/>
                <a:gd name="T63" fmla="*/ 16 h 68"/>
                <a:gd name="T64" fmla="*/ 49 w 94"/>
                <a:gd name="T65" fmla="*/ 24 h 68"/>
                <a:gd name="T66" fmla="*/ 54 w 94"/>
                <a:gd name="T67" fmla="*/ 28 h 68"/>
                <a:gd name="T68" fmla="*/ 16 w 94"/>
                <a:gd name="T69" fmla="*/ 12 h 68"/>
                <a:gd name="T70" fmla="*/ 16 w 94"/>
                <a:gd name="T71" fmla="*/ 12 h 68"/>
                <a:gd name="T72" fmla="*/ 14 w 94"/>
                <a:gd name="T73" fmla="*/ 14 h 68"/>
                <a:gd name="T74" fmla="*/ 7 w 94"/>
                <a:gd name="T75" fmla="*/ 9 h 68"/>
                <a:gd name="T76" fmla="*/ 0 w 94"/>
                <a:gd name="T77" fmla="*/ 2 h 68"/>
                <a:gd name="T78" fmla="*/ 0 w 94"/>
                <a:gd name="T79" fmla="*/ 0 h 68"/>
                <a:gd name="T80" fmla="*/ 9 w 94"/>
                <a:gd name="T81" fmla="*/ 7 h 68"/>
                <a:gd name="T82" fmla="*/ 16 w 94"/>
                <a:gd name="T83" fmla="*/ 1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4" h="68">
                  <a:moveTo>
                    <a:pt x="90" y="64"/>
                  </a:moveTo>
                  <a:lnTo>
                    <a:pt x="90" y="64"/>
                  </a:lnTo>
                  <a:lnTo>
                    <a:pt x="94" y="68"/>
                  </a:lnTo>
                  <a:lnTo>
                    <a:pt x="82" y="68"/>
                  </a:lnTo>
                  <a:lnTo>
                    <a:pt x="78" y="59"/>
                  </a:lnTo>
                  <a:lnTo>
                    <a:pt x="87" y="64"/>
                  </a:lnTo>
                  <a:lnTo>
                    <a:pt x="90" y="64"/>
                  </a:lnTo>
                  <a:close/>
                  <a:moveTo>
                    <a:pt x="71" y="54"/>
                  </a:moveTo>
                  <a:lnTo>
                    <a:pt x="71" y="54"/>
                  </a:lnTo>
                  <a:lnTo>
                    <a:pt x="64" y="54"/>
                  </a:lnTo>
                  <a:lnTo>
                    <a:pt x="54" y="52"/>
                  </a:lnTo>
                  <a:lnTo>
                    <a:pt x="49" y="50"/>
                  </a:lnTo>
                  <a:lnTo>
                    <a:pt x="52" y="42"/>
                  </a:lnTo>
                  <a:lnTo>
                    <a:pt x="61" y="47"/>
                  </a:lnTo>
                  <a:lnTo>
                    <a:pt x="68" y="50"/>
                  </a:lnTo>
                  <a:lnTo>
                    <a:pt x="71" y="54"/>
                  </a:lnTo>
                  <a:close/>
                  <a:moveTo>
                    <a:pt x="82" y="50"/>
                  </a:moveTo>
                  <a:lnTo>
                    <a:pt x="82" y="50"/>
                  </a:lnTo>
                  <a:lnTo>
                    <a:pt x="80" y="52"/>
                  </a:lnTo>
                  <a:lnTo>
                    <a:pt x="68" y="38"/>
                  </a:lnTo>
                  <a:lnTo>
                    <a:pt x="66" y="28"/>
                  </a:lnTo>
                  <a:lnTo>
                    <a:pt x="71" y="28"/>
                  </a:lnTo>
                  <a:lnTo>
                    <a:pt x="78" y="40"/>
                  </a:lnTo>
                  <a:lnTo>
                    <a:pt x="82" y="50"/>
                  </a:lnTo>
                  <a:close/>
                  <a:moveTo>
                    <a:pt x="54" y="28"/>
                  </a:moveTo>
                  <a:lnTo>
                    <a:pt x="54" y="28"/>
                  </a:lnTo>
                  <a:lnTo>
                    <a:pt x="54" y="33"/>
                  </a:lnTo>
                  <a:lnTo>
                    <a:pt x="42" y="26"/>
                  </a:lnTo>
                  <a:lnTo>
                    <a:pt x="33" y="19"/>
                  </a:lnTo>
                  <a:lnTo>
                    <a:pt x="28" y="14"/>
                  </a:lnTo>
                  <a:lnTo>
                    <a:pt x="30" y="12"/>
                  </a:lnTo>
                  <a:lnTo>
                    <a:pt x="38" y="16"/>
                  </a:lnTo>
                  <a:lnTo>
                    <a:pt x="49" y="24"/>
                  </a:lnTo>
                  <a:lnTo>
                    <a:pt x="54" y="28"/>
                  </a:lnTo>
                  <a:close/>
                  <a:moveTo>
                    <a:pt x="16" y="12"/>
                  </a:moveTo>
                  <a:lnTo>
                    <a:pt x="16" y="12"/>
                  </a:lnTo>
                  <a:lnTo>
                    <a:pt x="14" y="14"/>
                  </a:lnTo>
                  <a:lnTo>
                    <a:pt x="7" y="9"/>
                  </a:lnTo>
                  <a:lnTo>
                    <a:pt x="0" y="2"/>
                  </a:lnTo>
                  <a:lnTo>
                    <a:pt x="0" y="0"/>
                  </a:lnTo>
                  <a:lnTo>
                    <a:pt x="9" y="7"/>
                  </a:lnTo>
                  <a:lnTo>
                    <a:pt x="16" y="12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0" name="Freeform 298">
              <a:extLst>
                <a:ext uri="{FF2B5EF4-FFF2-40B4-BE49-F238E27FC236}">
                  <a16:creationId xmlns:a16="http://schemas.microsoft.com/office/drawing/2014/main" id="{09C69239-B8E1-314D-657F-08391F5B70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6586" y="3455069"/>
              <a:ext cx="273636" cy="369823"/>
            </a:xfrm>
            <a:custGeom>
              <a:avLst/>
              <a:gdLst>
                <a:gd name="T0" fmla="*/ 12 w 165"/>
                <a:gd name="T1" fmla="*/ 218 h 223"/>
                <a:gd name="T2" fmla="*/ 12 w 165"/>
                <a:gd name="T3" fmla="*/ 218 h 223"/>
                <a:gd name="T4" fmla="*/ 9 w 165"/>
                <a:gd name="T5" fmla="*/ 223 h 223"/>
                <a:gd name="T6" fmla="*/ 0 w 165"/>
                <a:gd name="T7" fmla="*/ 209 h 223"/>
                <a:gd name="T8" fmla="*/ 0 w 165"/>
                <a:gd name="T9" fmla="*/ 149 h 223"/>
                <a:gd name="T10" fmla="*/ 14 w 165"/>
                <a:gd name="T11" fmla="*/ 133 h 223"/>
                <a:gd name="T12" fmla="*/ 19 w 165"/>
                <a:gd name="T13" fmla="*/ 126 h 223"/>
                <a:gd name="T14" fmla="*/ 28 w 165"/>
                <a:gd name="T15" fmla="*/ 126 h 223"/>
                <a:gd name="T16" fmla="*/ 42 w 165"/>
                <a:gd name="T17" fmla="*/ 116 h 223"/>
                <a:gd name="T18" fmla="*/ 64 w 165"/>
                <a:gd name="T19" fmla="*/ 114 h 223"/>
                <a:gd name="T20" fmla="*/ 111 w 165"/>
                <a:gd name="T21" fmla="*/ 67 h 223"/>
                <a:gd name="T22" fmla="*/ 120 w 165"/>
                <a:gd name="T23" fmla="*/ 52 h 223"/>
                <a:gd name="T24" fmla="*/ 130 w 165"/>
                <a:gd name="T25" fmla="*/ 43 h 223"/>
                <a:gd name="T26" fmla="*/ 130 w 165"/>
                <a:gd name="T27" fmla="*/ 33 h 223"/>
                <a:gd name="T28" fmla="*/ 130 w 165"/>
                <a:gd name="T29" fmla="*/ 17 h 223"/>
                <a:gd name="T30" fmla="*/ 130 w 165"/>
                <a:gd name="T31" fmla="*/ 10 h 223"/>
                <a:gd name="T32" fmla="*/ 130 w 165"/>
                <a:gd name="T33" fmla="*/ 10 h 223"/>
                <a:gd name="T34" fmla="*/ 135 w 165"/>
                <a:gd name="T35" fmla="*/ 10 h 223"/>
                <a:gd name="T36" fmla="*/ 142 w 165"/>
                <a:gd name="T37" fmla="*/ 7 h 223"/>
                <a:gd name="T38" fmla="*/ 149 w 165"/>
                <a:gd name="T39" fmla="*/ 5 h 223"/>
                <a:gd name="T40" fmla="*/ 158 w 165"/>
                <a:gd name="T41" fmla="*/ 0 h 223"/>
                <a:gd name="T42" fmla="*/ 165 w 165"/>
                <a:gd name="T43" fmla="*/ 0 h 223"/>
                <a:gd name="T44" fmla="*/ 165 w 165"/>
                <a:gd name="T45" fmla="*/ 5 h 223"/>
                <a:gd name="T46" fmla="*/ 163 w 165"/>
                <a:gd name="T47" fmla="*/ 14 h 223"/>
                <a:gd name="T48" fmla="*/ 163 w 165"/>
                <a:gd name="T49" fmla="*/ 24 h 223"/>
                <a:gd name="T50" fmla="*/ 161 w 165"/>
                <a:gd name="T51" fmla="*/ 29 h 223"/>
                <a:gd name="T52" fmla="*/ 156 w 165"/>
                <a:gd name="T53" fmla="*/ 45 h 223"/>
                <a:gd name="T54" fmla="*/ 146 w 165"/>
                <a:gd name="T55" fmla="*/ 64 h 223"/>
                <a:gd name="T56" fmla="*/ 137 w 165"/>
                <a:gd name="T57" fmla="*/ 85 h 223"/>
                <a:gd name="T58" fmla="*/ 123 w 165"/>
                <a:gd name="T59" fmla="*/ 109 h 223"/>
                <a:gd name="T60" fmla="*/ 109 w 165"/>
                <a:gd name="T61" fmla="*/ 128 h 223"/>
                <a:gd name="T62" fmla="*/ 90 w 165"/>
                <a:gd name="T63" fmla="*/ 149 h 223"/>
                <a:gd name="T64" fmla="*/ 73 w 165"/>
                <a:gd name="T65" fmla="*/ 164 h 223"/>
                <a:gd name="T66" fmla="*/ 49 w 165"/>
                <a:gd name="T67" fmla="*/ 178 h 223"/>
                <a:gd name="T68" fmla="*/ 35 w 165"/>
                <a:gd name="T69" fmla="*/ 192 h 223"/>
                <a:gd name="T70" fmla="*/ 16 w 165"/>
                <a:gd name="T71" fmla="*/ 211 h 223"/>
                <a:gd name="T72" fmla="*/ 12 w 165"/>
                <a:gd name="T73" fmla="*/ 218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5" h="223">
                  <a:moveTo>
                    <a:pt x="12" y="218"/>
                  </a:moveTo>
                  <a:lnTo>
                    <a:pt x="12" y="218"/>
                  </a:lnTo>
                  <a:lnTo>
                    <a:pt x="9" y="223"/>
                  </a:lnTo>
                  <a:lnTo>
                    <a:pt x="0" y="209"/>
                  </a:lnTo>
                  <a:lnTo>
                    <a:pt x="0" y="149"/>
                  </a:lnTo>
                  <a:lnTo>
                    <a:pt x="14" y="133"/>
                  </a:lnTo>
                  <a:lnTo>
                    <a:pt x="19" y="126"/>
                  </a:lnTo>
                  <a:lnTo>
                    <a:pt x="28" y="126"/>
                  </a:lnTo>
                  <a:lnTo>
                    <a:pt x="42" y="116"/>
                  </a:lnTo>
                  <a:lnTo>
                    <a:pt x="64" y="114"/>
                  </a:lnTo>
                  <a:lnTo>
                    <a:pt x="111" y="67"/>
                  </a:lnTo>
                  <a:lnTo>
                    <a:pt x="120" y="52"/>
                  </a:lnTo>
                  <a:lnTo>
                    <a:pt x="130" y="43"/>
                  </a:lnTo>
                  <a:lnTo>
                    <a:pt x="130" y="33"/>
                  </a:lnTo>
                  <a:lnTo>
                    <a:pt x="130" y="17"/>
                  </a:lnTo>
                  <a:lnTo>
                    <a:pt x="130" y="10"/>
                  </a:lnTo>
                  <a:lnTo>
                    <a:pt x="130" y="10"/>
                  </a:lnTo>
                  <a:lnTo>
                    <a:pt x="135" y="10"/>
                  </a:lnTo>
                  <a:lnTo>
                    <a:pt x="142" y="7"/>
                  </a:lnTo>
                  <a:lnTo>
                    <a:pt x="149" y="5"/>
                  </a:lnTo>
                  <a:lnTo>
                    <a:pt x="158" y="0"/>
                  </a:lnTo>
                  <a:lnTo>
                    <a:pt x="165" y="0"/>
                  </a:lnTo>
                  <a:lnTo>
                    <a:pt x="165" y="5"/>
                  </a:lnTo>
                  <a:lnTo>
                    <a:pt x="163" y="14"/>
                  </a:lnTo>
                  <a:lnTo>
                    <a:pt x="163" y="24"/>
                  </a:lnTo>
                  <a:lnTo>
                    <a:pt x="161" y="29"/>
                  </a:lnTo>
                  <a:lnTo>
                    <a:pt x="156" y="45"/>
                  </a:lnTo>
                  <a:lnTo>
                    <a:pt x="146" y="64"/>
                  </a:lnTo>
                  <a:lnTo>
                    <a:pt x="137" y="85"/>
                  </a:lnTo>
                  <a:lnTo>
                    <a:pt x="123" y="109"/>
                  </a:lnTo>
                  <a:lnTo>
                    <a:pt x="109" y="128"/>
                  </a:lnTo>
                  <a:lnTo>
                    <a:pt x="90" y="149"/>
                  </a:lnTo>
                  <a:lnTo>
                    <a:pt x="73" y="164"/>
                  </a:lnTo>
                  <a:lnTo>
                    <a:pt x="49" y="178"/>
                  </a:lnTo>
                  <a:lnTo>
                    <a:pt x="35" y="192"/>
                  </a:lnTo>
                  <a:lnTo>
                    <a:pt x="16" y="211"/>
                  </a:lnTo>
                  <a:lnTo>
                    <a:pt x="12" y="218"/>
                  </a:lnTo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" name="Freeform 303">
              <a:extLst>
                <a:ext uri="{FF2B5EF4-FFF2-40B4-BE49-F238E27FC236}">
                  <a16:creationId xmlns:a16="http://schemas.microsoft.com/office/drawing/2014/main" id="{77147F96-4AEC-94CA-C1E3-3C7E791A7F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5105" y="2254391"/>
              <a:ext cx="154231" cy="71312"/>
            </a:xfrm>
            <a:custGeom>
              <a:avLst/>
              <a:gdLst>
                <a:gd name="T0" fmla="*/ 41 w 93"/>
                <a:gd name="T1" fmla="*/ 0 h 43"/>
                <a:gd name="T2" fmla="*/ 41 w 93"/>
                <a:gd name="T3" fmla="*/ 0 h 43"/>
                <a:gd name="T4" fmla="*/ 48 w 93"/>
                <a:gd name="T5" fmla="*/ 9 h 43"/>
                <a:gd name="T6" fmla="*/ 57 w 93"/>
                <a:gd name="T7" fmla="*/ 2 h 43"/>
                <a:gd name="T8" fmla="*/ 64 w 93"/>
                <a:gd name="T9" fmla="*/ 5 h 43"/>
                <a:gd name="T10" fmla="*/ 76 w 93"/>
                <a:gd name="T11" fmla="*/ 2 h 43"/>
                <a:gd name="T12" fmla="*/ 93 w 93"/>
                <a:gd name="T13" fmla="*/ 12 h 43"/>
                <a:gd name="T14" fmla="*/ 88 w 93"/>
                <a:gd name="T15" fmla="*/ 17 h 43"/>
                <a:gd name="T16" fmla="*/ 86 w 93"/>
                <a:gd name="T17" fmla="*/ 28 h 43"/>
                <a:gd name="T18" fmla="*/ 81 w 93"/>
                <a:gd name="T19" fmla="*/ 31 h 43"/>
                <a:gd name="T20" fmla="*/ 64 w 93"/>
                <a:gd name="T21" fmla="*/ 24 h 43"/>
                <a:gd name="T22" fmla="*/ 60 w 93"/>
                <a:gd name="T23" fmla="*/ 24 h 43"/>
                <a:gd name="T24" fmla="*/ 55 w 93"/>
                <a:gd name="T25" fmla="*/ 31 h 43"/>
                <a:gd name="T26" fmla="*/ 48 w 93"/>
                <a:gd name="T27" fmla="*/ 33 h 43"/>
                <a:gd name="T28" fmla="*/ 45 w 93"/>
                <a:gd name="T29" fmla="*/ 31 h 43"/>
                <a:gd name="T30" fmla="*/ 38 w 93"/>
                <a:gd name="T31" fmla="*/ 35 h 43"/>
                <a:gd name="T32" fmla="*/ 31 w 93"/>
                <a:gd name="T33" fmla="*/ 35 h 43"/>
                <a:gd name="T34" fmla="*/ 29 w 93"/>
                <a:gd name="T35" fmla="*/ 40 h 43"/>
                <a:gd name="T36" fmla="*/ 17 w 93"/>
                <a:gd name="T37" fmla="*/ 43 h 43"/>
                <a:gd name="T38" fmla="*/ 10 w 93"/>
                <a:gd name="T39" fmla="*/ 40 h 43"/>
                <a:gd name="T40" fmla="*/ 0 w 93"/>
                <a:gd name="T41" fmla="*/ 35 h 43"/>
                <a:gd name="T42" fmla="*/ 0 w 93"/>
                <a:gd name="T43" fmla="*/ 26 h 43"/>
                <a:gd name="T44" fmla="*/ 0 w 93"/>
                <a:gd name="T45" fmla="*/ 24 h 43"/>
                <a:gd name="T46" fmla="*/ 3 w 93"/>
                <a:gd name="T47" fmla="*/ 19 h 43"/>
                <a:gd name="T48" fmla="*/ 10 w 93"/>
                <a:gd name="T49" fmla="*/ 19 h 43"/>
                <a:gd name="T50" fmla="*/ 17 w 93"/>
                <a:gd name="T51" fmla="*/ 17 h 43"/>
                <a:gd name="T52" fmla="*/ 17 w 93"/>
                <a:gd name="T53" fmla="*/ 14 h 43"/>
                <a:gd name="T54" fmla="*/ 19 w 93"/>
                <a:gd name="T55" fmla="*/ 12 h 43"/>
                <a:gd name="T56" fmla="*/ 22 w 93"/>
                <a:gd name="T57" fmla="*/ 7 h 43"/>
                <a:gd name="T58" fmla="*/ 24 w 93"/>
                <a:gd name="T59" fmla="*/ 7 h 43"/>
                <a:gd name="T60" fmla="*/ 26 w 93"/>
                <a:gd name="T61" fmla="*/ 2 h 43"/>
                <a:gd name="T62" fmla="*/ 31 w 93"/>
                <a:gd name="T63" fmla="*/ 0 h 43"/>
                <a:gd name="T64" fmla="*/ 34 w 93"/>
                <a:gd name="T65" fmla="*/ 2 h 43"/>
                <a:gd name="T66" fmla="*/ 41 w 93"/>
                <a:gd name="T6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3" h="43">
                  <a:moveTo>
                    <a:pt x="41" y="0"/>
                  </a:moveTo>
                  <a:lnTo>
                    <a:pt x="41" y="0"/>
                  </a:lnTo>
                  <a:lnTo>
                    <a:pt x="48" y="9"/>
                  </a:lnTo>
                  <a:lnTo>
                    <a:pt x="57" y="2"/>
                  </a:lnTo>
                  <a:lnTo>
                    <a:pt x="64" y="5"/>
                  </a:lnTo>
                  <a:lnTo>
                    <a:pt x="76" y="2"/>
                  </a:lnTo>
                  <a:lnTo>
                    <a:pt x="93" y="12"/>
                  </a:lnTo>
                  <a:lnTo>
                    <a:pt x="88" y="17"/>
                  </a:lnTo>
                  <a:lnTo>
                    <a:pt x="86" y="28"/>
                  </a:lnTo>
                  <a:lnTo>
                    <a:pt x="81" y="31"/>
                  </a:lnTo>
                  <a:lnTo>
                    <a:pt x="64" y="24"/>
                  </a:lnTo>
                  <a:lnTo>
                    <a:pt x="60" y="24"/>
                  </a:lnTo>
                  <a:lnTo>
                    <a:pt x="55" y="31"/>
                  </a:lnTo>
                  <a:lnTo>
                    <a:pt x="48" y="33"/>
                  </a:lnTo>
                  <a:lnTo>
                    <a:pt x="45" y="31"/>
                  </a:lnTo>
                  <a:lnTo>
                    <a:pt x="38" y="35"/>
                  </a:lnTo>
                  <a:lnTo>
                    <a:pt x="31" y="35"/>
                  </a:lnTo>
                  <a:lnTo>
                    <a:pt x="29" y="40"/>
                  </a:lnTo>
                  <a:lnTo>
                    <a:pt x="17" y="43"/>
                  </a:lnTo>
                  <a:lnTo>
                    <a:pt x="10" y="40"/>
                  </a:lnTo>
                  <a:lnTo>
                    <a:pt x="0" y="35"/>
                  </a:lnTo>
                  <a:lnTo>
                    <a:pt x="0" y="26"/>
                  </a:lnTo>
                  <a:lnTo>
                    <a:pt x="0" y="24"/>
                  </a:lnTo>
                  <a:lnTo>
                    <a:pt x="3" y="19"/>
                  </a:lnTo>
                  <a:lnTo>
                    <a:pt x="10" y="19"/>
                  </a:lnTo>
                  <a:lnTo>
                    <a:pt x="17" y="17"/>
                  </a:lnTo>
                  <a:lnTo>
                    <a:pt x="17" y="14"/>
                  </a:lnTo>
                  <a:lnTo>
                    <a:pt x="19" y="12"/>
                  </a:lnTo>
                  <a:lnTo>
                    <a:pt x="22" y="7"/>
                  </a:lnTo>
                  <a:lnTo>
                    <a:pt x="24" y="7"/>
                  </a:lnTo>
                  <a:lnTo>
                    <a:pt x="26" y="2"/>
                  </a:lnTo>
                  <a:lnTo>
                    <a:pt x="31" y="0"/>
                  </a:lnTo>
                  <a:lnTo>
                    <a:pt x="34" y="2"/>
                  </a:lnTo>
                  <a:lnTo>
                    <a:pt x="41" y="0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" name="Freeform 305">
              <a:extLst>
                <a:ext uri="{FF2B5EF4-FFF2-40B4-BE49-F238E27FC236}">
                  <a16:creationId xmlns:a16="http://schemas.microsoft.com/office/drawing/2014/main" id="{74981FF8-5E6D-C67B-4726-EB158CF8EB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8869" y="2360528"/>
              <a:ext cx="79603" cy="54728"/>
            </a:xfrm>
            <a:custGeom>
              <a:avLst/>
              <a:gdLst>
                <a:gd name="T0" fmla="*/ 48 w 48"/>
                <a:gd name="T1" fmla="*/ 9 h 33"/>
                <a:gd name="T2" fmla="*/ 48 w 48"/>
                <a:gd name="T3" fmla="*/ 9 h 33"/>
                <a:gd name="T4" fmla="*/ 34 w 48"/>
                <a:gd name="T5" fmla="*/ 14 h 33"/>
                <a:gd name="T6" fmla="*/ 34 w 48"/>
                <a:gd name="T7" fmla="*/ 24 h 33"/>
                <a:gd name="T8" fmla="*/ 26 w 48"/>
                <a:gd name="T9" fmla="*/ 26 h 33"/>
                <a:gd name="T10" fmla="*/ 26 w 48"/>
                <a:gd name="T11" fmla="*/ 33 h 33"/>
                <a:gd name="T12" fmla="*/ 22 w 48"/>
                <a:gd name="T13" fmla="*/ 33 h 33"/>
                <a:gd name="T14" fmla="*/ 15 w 48"/>
                <a:gd name="T15" fmla="*/ 28 h 33"/>
                <a:gd name="T16" fmla="*/ 12 w 48"/>
                <a:gd name="T17" fmla="*/ 33 h 33"/>
                <a:gd name="T18" fmla="*/ 0 w 48"/>
                <a:gd name="T19" fmla="*/ 33 h 33"/>
                <a:gd name="T20" fmla="*/ 5 w 48"/>
                <a:gd name="T21" fmla="*/ 31 h 33"/>
                <a:gd name="T22" fmla="*/ 0 w 48"/>
                <a:gd name="T23" fmla="*/ 21 h 33"/>
                <a:gd name="T24" fmla="*/ 3 w 48"/>
                <a:gd name="T25" fmla="*/ 9 h 33"/>
                <a:gd name="T26" fmla="*/ 17 w 48"/>
                <a:gd name="T27" fmla="*/ 9 h 33"/>
                <a:gd name="T28" fmla="*/ 24 w 48"/>
                <a:gd name="T29" fmla="*/ 5 h 33"/>
                <a:gd name="T30" fmla="*/ 38 w 48"/>
                <a:gd name="T31" fmla="*/ 5 h 33"/>
                <a:gd name="T32" fmla="*/ 41 w 48"/>
                <a:gd name="T33" fmla="*/ 0 h 33"/>
                <a:gd name="T34" fmla="*/ 43 w 48"/>
                <a:gd name="T35" fmla="*/ 0 h 33"/>
                <a:gd name="T36" fmla="*/ 48 w 48"/>
                <a:gd name="T37" fmla="*/ 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8" h="33">
                  <a:moveTo>
                    <a:pt x="48" y="9"/>
                  </a:moveTo>
                  <a:lnTo>
                    <a:pt x="48" y="9"/>
                  </a:lnTo>
                  <a:lnTo>
                    <a:pt x="34" y="14"/>
                  </a:lnTo>
                  <a:lnTo>
                    <a:pt x="34" y="24"/>
                  </a:lnTo>
                  <a:lnTo>
                    <a:pt x="26" y="26"/>
                  </a:lnTo>
                  <a:lnTo>
                    <a:pt x="26" y="33"/>
                  </a:lnTo>
                  <a:lnTo>
                    <a:pt x="22" y="33"/>
                  </a:lnTo>
                  <a:lnTo>
                    <a:pt x="15" y="28"/>
                  </a:lnTo>
                  <a:lnTo>
                    <a:pt x="12" y="33"/>
                  </a:lnTo>
                  <a:lnTo>
                    <a:pt x="0" y="33"/>
                  </a:lnTo>
                  <a:lnTo>
                    <a:pt x="5" y="31"/>
                  </a:lnTo>
                  <a:lnTo>
                    <a:pt x="0" y="21"/>
                  </a:lnTo>
                  <a:lnTo>
                    <a:pt x="3" y="9"/>
                  </a:lnTo>
                  <a:lnTo>
                    <a:pt x="17" y="9"/>
                  </a:lnTo>
                  <a:lnTo>
                    <a:pt x="24" y="5"/>
                  </a:lnTo>
                  <a:lnTo>
                    <a:pt x="38" y="5"/>
                  </a:lnTo>
                  <a:lnTo>
                    <a:pt x="41" y="0"/>
                  </a:lnTo>
                  <a:lnTo>
                    <a:pt x="43" y="0"/>
                  </a:lnTo>
                  <a:lnTo>
                    <a:pt x="48" y="9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4" name="Freeform 307">
              <a:extLst>
                <a:ext uri="{FF2B5EF4-FFF2-40B4-BE49-F238E27FC236}">
                  <a16:creationId xmlns:a16="http://schemas.microsoft.com/office/drawing/2014/main" id="{178C5B3E-220E-8E9C-16FD-B4CB298AA6E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9216" y="1194677"/>
              <a:ext cx="344946" cy="804323"/>
            </a:xfrm>
            <a:custGeom>
              <a:avLst/>
              <a:gdLst>
                <a:gd name="T0" fmla="*/ 177 w 208"/>
                <a:gd name="T1" fmla="*/ 21 h 485"/>
                <a:gd name="T2" fmla="*/ 177 w 208"/>
                <a:gd name="T3" fmla="*/ 21 h 485"/>
                <a:gd name="T4" fmla="*/ 203 w 208"/>
                <a:gd name="T5" fmla="*/ 52 h 485"/>
                <a:gd name="T6" fmla="*/ 203 w 208"/>
                <a:gd name="T7" fmla="*/ 116 h 485"/>
                <a:gd name="T8" fmla="*/ 208 w 208"/>
                <a:gd name="T9" fmla="*/ 130 h 485"/>
                <a:gd name="T10" fmla="*/ 182 w 208"/>
                <a:gd name="T11" fmla="*/ 142 h 485"/>
                <a:gd name="T12" fmla="*/ 165 w 208"/>
                <a:gd name="T13" fmla="*/ 170 h 485"/>
                <a:gd name="T14" fmla="*/ 168 w 208"/>
                <a:gd name="T15" fmla="*/ 192 h 485"/>
                <a:gd name="T16" fmla="*/ 142 w 208"/>
                <a:gd name="T17" fmla="*/ 222 h 485"/>
                <a:gd name="T18" fmla="*/ 111 w 208"/>
                <a:gd name="T19" fmla="*/ 253 h 485"/>
                <a:gd name="T20" fmla="*/ 99 w 208"/>
                <a:gd name="T21" fmla="*/ 300 h 485"/>
                <a:gd name="T22" fmla="*/ 111 w 208"/>
                <a:gd name="T23" fmla="*/ 324 h 485"/>
                <a:gd name="T24" fmla="*/ 125 w 208"/>
                <a:gd name="T25" fmla="*/ 343 h 485"/>
                <a:gd name="T26" fmla="*/ 111 w 208"/>
                <a:gd name="T27" fmla="*/ 379 h 485"/>
                <a:gd name="T28" fmla="*/ 94 w 208"/>
                <a:gd name="T29" fmla="*/ 386 h 485"/>
                <a:gd name="T30" fmla="*/ 87 w 208"/>
                <a:gd name="T31" fmla="*/ 435 h 485"/>
                <a:gd name="T32" fmla="*/ 78 w 208"/>
                <a:gd name="T33" fmla="*/ 464 h 485"/>
                <a:gd name="T34" fmla="*/ 59 w 208"/>
                <a:gd name="T35" fmla="*/ 461 h 485"/>
                <a:gd name="T36" fmla="*/ 49 w 208"/>
                <a:gd name="T37" fmla="*/ 483 h 485"/>
                <a:gd name="T38" fmla="*/ 31 w 208"/>
                <a:gd name="T39" fmla="*/ 485 h 485"/>
                <a:gd name="T40" fmla="*/ 26 w 208"/>
                <a:gd name="T41" fmla="*/ 457 h 485"/>
                <a:gd name="T42" fmla="*/ 12 w 208"/>
                <a:gd name="T43" fmla="*/ 424 h 485"/>
                <a:gd name="T44" fmla="*/ 0 w 208"/>
                <a:gd name="T45" fmla="*/ 381 h 485"/>
                <a:gd name="T46" fmla="*/ 7 w 208"/>
                <a:gd name="T47" fmla="*/ 362 h 485"/>
                <a:gd name="T48" fmla="*/ 19 w 208"/>
                <a:gd name="T49" fmla="*/ 341 h 485"/>
                <a:gd name="T50" fmla="*/ 26 w 208"/>
                <a:gd name="T51" fmla="*/ 303 h 485"/>
                <a:gd name="T52" fmla="*/ 14 w 208"/>
                <a:gd name="T53" fmla="*/ 286 h 485"/>
                <a:gd name="T54" fmla="*/ 14 w 208"/>
                <a:gd name="T55" fmla="*/ 239 h 485"/>
                <a:gd name="T56" fmla="*/ 26 w 208"/>
                <a:gd name="T57" fmla="*/ 206 h 485"/>
                <a:gd name="T58" fmla="*/ 40 w 208"/>
                <a:gd name="T59" fmla="*/ 206 h 485"/>
                <a:gd name="T60" fmla="*/ 45 w 208"/>
                <a:gd name="T61" fmla="*/ 192 h 485"/>
                <a:gd name="T62" fmla="*/ 40 w 208"/>
                <a:gd name="T63" fmla="*/ 177 h 485"/>
                <a:gd name="T64" fmla="*/ 66 w 208"/>
                <a:gd name="T65" fmla="*/ 125 h 485"/>
                <a:gd name="T66" fmla="*/ 83 w 208"/>
                <a:gd name="T67" fmla="*/ 78 h 485"/>
                <a:gd name="T68" fmla="*/ 92 w 208"/>
                <a:gd name="T69" fmla="*/ 47 h 485"/>
                <a:gd name="T70" fmla="*/ 109 w 208"/>
                <a:gd name="T71" fmla="*/ 50 h 485"/>
                <a:gd name="T72" fmla="*/ 113 w 208"/>
                <a:gd name="T73" fmla="*/ 24 h 485"/>
                <a:gd name="T74" fmla="*/ 144 w 208"/>
                <a:gd name="T75" fmla="*/ 31 h 485"/>
                <a:gd name="T76" fmla="*/ 146 w 208"/>
                <a:gd name="T77" fmla="*/ 2 h 485"/>
                <a:gd name="T78" fmla="*/ 156 w 208"/>
                <a:gd name="T79" fmla="*/ 0 h 485"/>
                <a:gd name="T80" fmla="*/ 177 w 208"/>
                <a:gd name="T81" fmla="*/ 21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08" h="485">
                  <a:moveTo>
                    <a:pt x="177" y="21"/>
                  </a:moveTo>
                  <a:lnTo>
                    <a:pt x="177" y="21"/>
                  </a:lnTo>
                  <a:lnTo>
                    <a:pt x="203" y="52"/>
                  </a:lnTo>
                  <a:lnTo>
                    <a:pt x="203" y="116"/>
                  </a:lnTo>
                  <a:lnTo>
                    <a:pt x="208" y="130"/>
                  </a:lnTo>
                  <a:lnTo>
                    <a:pt x="182" y="142"/>
                  </a:lnTo>
                  <a:lnTo>
                    <a:pt x="165" y="170"/>
                  </a:lnTo>
                  <a:lnTo>
                    <a:pt x="168" y="192"/>
                  </a:lnTo>
                  <a:lnTo>
                    <a:pt x="142" y="222"/>
                  </a:lnTo>
                  <a:lnTo>
                    <a:pt x="111" y="253"/>
                  </a:lnTo>
                  <a:lnTo>
                    <a:pt x="99" y="300"/>
                  </a:lnTo>
                  <a:lnTo>
                    <a:pt x="111" y="324"/>
                  </a:lnTo>
                  <a:lnTo>
                    <a:pt x="125" y="343"/>
                  </a:lnTo>
                  <a:lnTo>
                    <a:pt x="111" y="379"/>
                  </a:lnTo>
                  <a:lnTo>
                    <a:pt x="94" y="386"/>
                  </a:lnTo>
                  <a:lnTo>
                    <a:pt x="87" y="435"/>
                  </a:lnTo>
                  <a:lnTo>
                    <a:pt x="78" y="464"/>
                  </a:lnTo>
                  <a:lnTo>
                    <a:pt x="59" y="461"/>
                  </a:lnTo>
                  <a:lnTo>
                    <a:pt x="49" y="483"/>
                  </a:lnTo>
                  <a:lnTo>
                    <a:pt x="31" y="485"/>
                  </a:lnTo>
                  <a:lnTo>
                    <a:pt x="26" y="457"/>
                  </a:lnTo>
                  <a:lnTo>
                    <a:pt x="12" y="424"/>
                  </a:lnTo>
                  <a:lnTo>
                    <a:pt x="0" y="381"/>
                  </a:lnTo>
                  <a:lnTo>
                    <a:pt x="7" y="362"/>
                  </a:lnTo>
                  <a:lnTo>
                    <a:pt x="19" y="341"/>
                  </a:lnTo>
                  <a:lnTo>
                    <a:pt x="26" y="303"/>
                  </a:lnTo>
                  <a:lnTo>
                    <a:pt x="14" y="286"/>
                  </a:lnTo>
                  <a:lnTo>
                    <a:pt x="14" y="239"/>
                  </a:lnTo>
                  <a:lnTo>
                    <a:pt x="26" y="206"/>
                  </a:lnTo>
                  <a:lnTo>
                    <a:pt x="40" y="206"/>
                  </a:lnTo>
                  <a:lnTo>
                    <a:pt x="45" y="192"/>
                  </a:lnTo>
                  <a:lnTo>
                    <a:pt x="40" y="177"/>
                  </a:lnTo>
                  <a:lnTo>
                    <a:pt x="66" y="125"/>
                  </a:lnTo>
                  <a:lnTo>
                    <a:pt x="83" y="78"/>
                  </a:lnTo>
                  <a:lnTo>
                    <a:pt x="92" y="47"/>
                  </a:lnTo>
                  <a:lnTo>
                    <a:pt x="109" y="50"/>
                  </a:lnTo>
                  <a:lnTo>
                    <a:pt x="113" y="24"/>
                  </a:lnTo>
                  <a:lnTo>
                    <a:pt x="144" y="31"/>
                  </a:lnTo>
                  <a:lnTo>
                    <a:pt x="146" y="2"/>
                  </a:lnTo>
                  <a:lnTo>
                    <a:pt x="156" y="0"/>
                  </a:lnTo>
                  <a:lnTo>
                    <a:pt x="177" y="21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5" name="Freeform 441">
              <a:extLst>
                <a:ext uri="{FF2B5EF4-FFF2-40B4-BE49-F238E27FC236}">
                  <a16:creationId xmlns:a16="http://schemas.microsoft.com/office/drawing/2014/main" id="{D07F73F0-B844-B0F0-084F-ECA0AAE0893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4927" y="4488250"/>
              <a:ext cx="39881" cy="51648"/>
            </a:xfrm>
            <a:custGeom>
              <a:avLst/>
              <a:gdLst>
                <a:gd name="connsiteX0" fmla="*/ 15908 w 54648"/>
                <a:gd name="connsiteY0" fmla="*/ 0 h 70772"/>
                <a:gd name="connsiteX1" fmla="*/ 27270 w 54648"/>
                <a:gd name="connsiteY1" fmla="*/ 0 h 70772"/>
                <a:gd name="connsiteX2" fmla="*/ 47722 w 54648"/>
                <a:gd name="connsiteY2" fmla="*/ 4545 h 70772"/>
                <a:gd name="connsiteX3" fmla="*/ 49107 w 54648"/>
                <a:gd name="connsiteY3" fmla="*/ 11467 h 70772"/>
                <a:gd name="connsiteX4" fmla="*/ 50103 w 54648"/>
                <a:gd name="connsiteY4" fmla="*/ 11688 h 70772"/>
                <a:gd name="connsiteX5" fmla="*/ 54648 w 54648"/>
                <a:gd name="connsiteY5" fmla="*/ 34413 h 70772"/>
                <a:gd name="connsiteX6" fmla="*/ 54648 w 54648"/>
                <a:gd name="connsiteY6" fmla="*/ 50320 h 70772"/>
                <a:gd name="connsiteX7" fmla="*/ 50103 w 54648"/>
                <a:gd name="connsiteY7" fmla="*/ 66227 h 70772"/>
                <a:gd name="connsiteX8" fmla="*/ 29651 w 54648"/>
                <a:gd name="connsiteY8" fmla="*/ 70772 h 70772"/>
                <a:gd name="connsiteX9" fmla="*/ 2381 w 54648"/>
                <a:gd name="connsiteY9" fmla="*/ 50320 h 70772"/>
                <a:gd name="connsiteX10" fmla="*/ 2381 w 54648"/>
                <a:gd name="connsiteY10" fmla="*/ 44963 h 70772"/>
                <a:gd name="connsiteX11" fmla="*/ 0 w 54648"/>
                <a:gd name="connsiteY11" fmla="*/ 43177 h 70772"/>
                <a:gd name="connsiteX12" fmla="*/ 0 w 54648"/>
                <a:gd name="connsiteY12" fmla="*/ 31815 h 70772"/>
                <a:gd name="connsiteX13" fmla="*/ 11363 w 54648"/>
                <a:gd name="connsiteY13" fmla="*/ 15907 h 70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648" h="70772">
                  <a:moveTo>
                    <a:pt x="15908" y="0"/>
                  </a:moveTo>
                  <a:lnTo>
                    <a:pt x="27270" y="0"/>
                  </a:lnTo>
                  <a:lnTo>
                    <a:pt x="47722" y="4545"/>
                  </a:lnTo>
                  <a:lnTo>
                    <a:pt x="49107" y="11467"/>
                  </a:lnTo>
                  <a:lnTo>
                    <a:pt x="50103" y="11688"/>
                  </a:lnTo>
                  <a:lnTo>
                    <a:pt x="54648" y="34413"/>
                  </a:lnTo>
                  <a:lnTo>
                    <a:pt x="54648" y="50320"/>
                  </a:lnTo>
                  <a:lnTo>
                    <a:pt x="50103" y="66227"/>
                  </a:lnTo>
                  <a:lnTo>
                    <a:pt x="29651" y="70772"/>
                  </a:lnTo>
                  <a:lnTo>
                    <a:pt x="2381" y="50320"/>
                  </a:lnTo>
                  <a:lnTo>
                    <a:pt x="2381" y="44963"/>
                  </a:lnTo>
                  <a:lnTo>
                    <a:pt x="0" y="43177"/>
                  </a:lnTo>
                  <a:lnTo>
                    <a:pt x="0" y="31815"/>
                  </a:lnTo>
                  <a:lnTo>
                    <a:pt x="11363" y="15907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6" name="Freeform 313">
              <a:extLst>
                <a:ext uri="{FF2B5EF4-FFF2-40B4-BE49-F238E27FC236}">
                  <a16:creationId xmlns:a16="http://schemas.microsoft.com/office/drawing/2014/main" id="{7D5284E9-ED0F-6814-4B71-8B18FEE61A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5552" y="3138316"/>
              <a:ext cx="278611" cy="442793"/>
            </a:xfrm>
            <a:custGeom>
              <a:avLst/>
              <a:gdLst>
                <a:gd name="T0" fmla="*/ 168 w 168"/>
                <a:gd name="T1" fmla="*/ 66 h 267"/>
                <a:gd name="T2" fmla="*/ 168 w 168"/>
                <a:gd name="T3" fmla="*/ 66 h 267"/>
                <a:gd name="T4" fmla="*/ 168 w 168"/>
                <a:gd name="T5" fmla="*/ 132 h 267"/>
                <a:gd name="T6" fmla="*/ 154 w 168"/>
                <a:gd name="T7" fmla="*/ 130 h 267"/>
                <a:gd name="T8" fmla="*/ 147 w 168"/>
                <a:gd name="T9" fmla="*/ 144 h 267"/>
                <a:gd name="T10" fmla="*/ 142 w 168"/>
                <a:gd name="T11" fmla="*/ 153 h 267"/>
                <a:gd name="T12" fmla="*/ 144 w 168"/>
                <a:gd name="T13" fmla="*/ 158 h 267"/>
                <a:gd name="T14" fmla="*/ 140 w 168"/>
                <a:gd name="T15" fmla="*/ 163 h 267"/>
                <a:gd name="T16" fmla="*/ 142 w 168"/>
                <a:gd name="T17" fmla="*/ 170 h 267"/>
                <a:gd name="T18" fmla="*/ 137 w 168"/>
                <a:gd name="T19" fmla="*/ 177 h 267"/>
                <a:gd name="T20" fmla="*/ 135 w 168"/>
                <a:gd name="T21" fmla="*/ 182 h 267"/>
                <a:gd name="T22" fmla="*/ 142 w 168"/>
                <a:gd name="T23" fmla="*/ 182 h 267"/>
                <a:gd name="T24" fmla="*/ 144 w 168"/>
                <a:gd name="T25" fmla="*/ 189 h 267"/>
                <a:gd name="T26" fmla="*/ 144 w 168"/>
                <a:gd name="T27" fmla="*/ 196 h 267"/>
                <a:gd name="T28" fmla="*/ 151 w 168"/>
                <a:gd name="T29" fmla="*/ 203 h 267"/>
                <a:gd name="T30" fmla="*/ 151 w 168"/>
                <a:gd name="T31" fmla="*/ 205 h 267"/>
                <a:gd name="T32" fmla="*/ 140 w 168"/>
                <a:gd name="T33" fmla="*/ 210 h 267"/>
                <a:gd name="T34" fmla="*/ 132 w 168"/>
                <a:gd name="T35" fmla="*/ 215 h 267"/>
                <a:gd name="T36" fmla="*/ 121 w 168"/>
                <a:gd name="T37" fmla="*/ 234 h 267"/>
                <a:gd name="T38" fmla="*/ 106 w 168"/>
                <a:gd name="T39" fmla="*/ 241 h 267"/>
                <a:gd name="T40" fmla="*/ 90 w 168"/>
                <a:gd name="T41" fmla="*/ 239 h 267"/>
                <a:gd name="T42" fmla="*/ 85 w 168"/>
                <a:gd name="T43" fmla="*/ 241 h 267"/>
                <a:gd name="T44" fmla="*/ 88 w 168"/>
                <a:gd name="T45" fmla="*/ 248 h 267"/>
                <a:gd name="T46" fmla="*/ 78 w 168"/>
                <a:gd name="T47" fmla="*/ 253 h 267"/>
                <a:gd name="T48" fmla="*/ 73 w 168"/>
                <a:gd name="T49" fmla="*/ 260 h 267"/>
                <a:gd name="T50" fmla="*/ 52 w 168"/>
                <a:gd name="T51" fmla="*/ 265 h 267"/>
                <a:gd name="T52" fmla="*/ 47 w 168"/>
                <a:gd name="T53" fmla="*/ 262 h 267"/>
                <a:gd name="T54" fmla="*/ 45 w 168"/>
                <a:gd name="T55" fmla="*/ 262 h 267"/>
                <a:gd name="T56" fmla="*/ 43 w 168"/>
                <a:gd name="T57" fmla="*/ 265 h 267"/>
                <a:gd name="T58" fmla="*/ 28 w 168"/>
                <a:gd name="T59" fmla="*/ 267 h 267"/>
                <a:gd name="T60" fmla="*/ 31 w 168"/>
                <a:gd name="T61" fmla="*/ 262 h 267"/>
                <a:gd name="T62" fmla="*/ 26 w 168"/>
                <a:gd name="T63" fmla="*/ 250 h 267"/>
                <a:gd name="T64" fmla="*/ 24 w 168"/>
                <a:gd name="T65" fmla="*/ 243 h 267"/>
                <a:gd name="T66" fmla="*/ 17 w 168"/>
                <a:gd name="T67" fmla="*/ 241 h 267"/>
                <a:gd name="T68" fmla="*/ 7 w 168"/>
                <a:gd name="T69" fmla="*/ 231 h 267"/>
                <a:gd name="T70" fmla="*/ 9 w 168"/>
                <a:gd name="T71" fmla="*/ 224 h 267"/>
                <a:gd name="T72" fmla="*/ 19 w 168"/>
                <a:gd name="T73" fmla="*/ 227 h 267"/>
                <a:gd name="T74" fmla="*/ 21 w 168"/>
                <a:gd name="T75" fmla="*/ 224 h 267"/>
                <a:gd name="T76" fmla="*/ 31 w 168"/>
                <a:gd name="T77" fmla="*/ 224 h 267"/>
                <a:gd name="T78" fmla="*/ 21 w 168"/>
                <a:gd name="T79" fmla="*/ 210 h 267"/>
                <a:gd name="T80" fmla="*/ 24 w 168"/>
                <a:gd name="T81" fmla="*/ 198 h 267"/>
                <a:gd name="T82" fmla="*/ 21 w 168"/>
                <a:gd name="T83" fmla="*/ 189 h 267"/>
                <a:gd name="T84" fmla="*/ 17 w 168"/>
                <a:gd name="T85" fmla="*/ 177 h 267"/>
                <a:gd name="T86" fmla="*/ 17 w 168"/>
                <a:gd name="T87" fmla="*/ 170 h 267"/>
                <a:gd name="T88" fmla="*/ 7 w 168"/>
                <a:gd name="T89" fmla="*/ 170 h 267"/>
                <a:gd name="T90" fmla="*/ 7 w 168"/>
                <a:gd name="T91" fmla="*/ 158 h 267"/>
                <a:gd name="T92" fmla="*/ 0 w 168"/>
                <a:gd name="T93" fmla="*/ 153 h 267"/>
                <a:gd name="T94" fmla="*/ 7 w 168"/>
                <a:gd name="T95" fmla="*/ 130 h 267"/>
                <a:gd name="T96" fmla="*/ 28 w 168"/>
                <a:gd name="T97" fmla="*/ 116 h 267"/>
                <a:gd name="T98" fmla="*/ 28 w 168"/>
                <a:gd name="T99" fmla="*/ 94 h 267"/>
                <a:gd name="T100" fmla="*/ 36 w 168"/>
                <a:gd name="T101" fmla="*/ 59 h 267"/>
                <a:gd name="T102" fmla="*/ 38 w 168"/>
                <a:gd name="T103" fmla="*/ 52 h 267"/>
                <a:gd name="T104" fmla="*/ 31 w 168"/>
                <a:gd name="T105" fmla="*/ 44 h 267"/>
                <a:gd name="T106" fmla="*/ 31 w 168"/>
                <a:gd name="T107" fmla="*/ 40 h 267"/>
                <a:gd name="T108" fmla="*/ 26 w 168"/>
                <a:gd name="T109" fmla="*/ 35 h 267"/>
                <a:gd name="T110" fmla="*/ 21 w 168"/>
                <a:gd name="T111" fmla="*/ 9 h 267"/>
                <a:gd name="T112" fmla="*/ 38 w 168"/>
                <a:gd name="T113" fmla="*/ 0 h 267"/>
                <a:gd name="T114" fmla="*/ 102 w 168"/>
                <a:gd name="T115" fmla="*/ 33 h 267"/>
                <a:gd name="T116" fmla="*/ 168 w 168"/>
                <a:gd name="T117" fmla="*/ 66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8" h="267">
                  <a:moveTo>
                    <a:pt x="168" y="66"/>
                  </a:moveTo>
                  <a:lnTo>
                    <a:pt x="168" y="66"/>
                  </a:lnTo>
                  <a:lnTo>
                    <a:pt x="168" y="132"/>
                  </a:lnTo>
                  <a:lnTo>
                    <a:pt x="154" y="130"/>
                  </a:lnTo>
                  <a:lnTo>
                    <a:pt x="147" y="144"/>
                  </a:lnTo>
                  <a:lnTo>
                    <a:pt x="142" y="153"/>
                  </a:lnTo>
                  <a:lnTo>
                    <a:pt x="144" y="158"/>
                  </a:lnTo>
                  <a:lnTo>
                    <a:pt x="140" y="163"/>
                  </a:lnTo>
                  <a:lnTo>
                    <a:pt x="142" y="170"/>
                  </a:lnTo>
                  <a:lnTo>
                    <a:pt x="137" y="177"/>
                  </a:lnTo>
                  <a:lnTo>
                    <a:pt x="135" y="182"/>
                  </a:lnTo>
                  <a:lnTo>
                    <a:pt x="142" y="182"/>
                  </a:lnTo>
                  <a:lnTo>
                    <a:pt x="144" y="189"/>
                  </a:lnTo>
                  <a:lnTo>
                    <a:pt x="144" y="196"/>
                  </a:lnTo>
                  <a:lnTo>
                    <a:pt x="151" y="203"/>
                  </a:lnTo>
                  <a:lnTo>
                    <a:pt x="151" y="205"/>
                  </a:lnTo>
                  <a:lnTo>
                    <a:pt x="140" y="210"/>
                  </a:lnTo>
                  <a:lnTo>
                    <a:pt x="132" y="215"/>
                  </a:lnTo>
                  <a:lnTo>
                    <a:pt x="121" y="234"/>
                  </a:lnTo>
                  <a:lnTo>
                    <a:pt x="106" y="241"/>
                  </a:lnTo>
                  <a:lnTo>
                    <a:pt x="90" y="239"/>
                  </a:lnTo>
                  <a:lnTo>
                    <a:pt x="85" y="241"/>
                  </a:lnTo>
                  <a:lnTo>
                    <a:pt x="88" y="248"/>
                  </a:lnTo>
                  <a:lnTo>
                    <a:pt x="78" y="253"/>
                  </a:lnTo>
                  <a:lnTo>
                    <a:pt x="73" y="260"/>
                  </a:lnTo>
                  <a:lnTo>
                    <a:pt x="52" y="265"/>
                  </a:lnTo>
                  <a:lnTo>
                    <a:pt x="47" y="262"/>
                  </a:lnTo>
                  <a:lnTo>
                    <a:pt x="45" y="262"/>
                  </a:lnTo>
                  <a:lnTo>
                    <a:pt x="43" y="265"/>
                  </a:lnTo>
                  <a:lnTo>
                    <a:pt x="28" y="267"/>
                  </a:lnTo>
                  <a:lnTo>
                    <a:pt x="31" y="262"/>
                  </a:lnTo>
                  <a:lnTo>
                    <a:pt x="26" y="250"/>
                  </a:lnTo>
                  <a:lnTo>
                    <a:pt x="24" y="243"/>
                  </a:lnTo>
                  <a:lnTo>
                    <a:pt x="17" y="241"/>
                  </a:lnTo>
                  <a:lnTo>
                    <a:pt x="7" y="231"/>
                  </a:lnTo>
                  <a:lnTo>
                    <a:pt x="9" y="224"/>
                  </a:lnTo>
                  <a:lnTo>
                    <a:pt x="19" y="227"/>
                  </a:lnTo>
                  <a:lnTo>
                    <a:pt x="21" y="224"/>
                  </a:lnTo>
                  <a:lnTo>
                    <a:pt x="31" y="224"/>
                  </a:lnTo>
                  <a:lnTo>
                    <a:pt x="21" y="210"/>
                  </a:lnTo>
                  <a:lnTo>
                    <a:pt x="24" y="198"/>
                  </a:lnTo>
                  <a:lnTo>
                    <a:pt x="21" y="189"/>
                  </a:lnTo>
                  <a:lnTo>
                    <a:pt x="17" y="177"/>
                  </a:lnTo>
                  <a:lnTo>
                    <a:pt x="17" y="170"/>
                  </a:lnTo>
                  <a:lnTo>
                    <a:pt x="7" y="170"/>
                  </a:lnTo>
                  <a:lnTo>
                    <a:pt x="7" y="158"/>
                  </a:lnTo>
                  <a:lnTo>
                    <a:pt x="0" y="153"/>
                  </a:lnTo>
                  <a:lnTo>
                    <a:pt x="7" y="130"/>
                  </a:lnTo>
                  <a:lnTo>
                    <a:pt x="28" y="116"/>
                  </a:lnTo>
                  <a:lnTo>
                    <a:pt x="28" y="94"/>
                  </a:lnTo>
                  <a:lnTo>
                    <a:pt x="36" y="59"/>
                  </a:lnTo>
                  <a:lnTo>
                    <a:pt x="38" y="52"/>
                  </a:lnTo>
                  <a:lnTo>
                    <a:pt x="31" y="44"/>
                  </a:lnTo>
                  <a:lnTo>
                    <a:pt x="31" y="40"/>
                  </a:lnTo>
                  <a:lnTo>
                    <a:pt x="26" y="35"/>
                  </a:lnTo>
                  <a:lnTo>
                    <a:pt x="21" y="9"/>
                  </a:lnTo>
                  <a:lnTo>
                    <a:pt x="38" y="0"/>
                  </a:lnTo>
                  <a:lnTo>
                    <a:pt x="102" y="33"/>
                  </a:lnTo>
                  <a:lnTo>
                    <a:pt x="168" y="66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7" name="Freeform 323">
              <a:extLst>
                <a:ext uri="{FF2B5EF4-FFF2-40B4-BE49-F238E27FC236}">
                  <a16:creationId xmlns:a16="http://schemas.microsoft.com/office/drawing/2014/main" id="{0C2FC532-5A1A-D1BA-0B14-E692CB861BB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8955" y="4000682"/>
              <a:ext cx="63020" cy="28194"/>
            </a:xfrm>
            <a:custGeom>
              <a:avLst/>
              <a:gdLst>
                <a:gd name="T0" fmla="*/ 14 w 38"/>
                <a:gd name="T1" fmla="*/ 12 h 17"/>
                <a:gd name="T2" fmla="*/ 14 w 38"/>
                <a:gd name="T3" fmla="*/ 12 h 17"/>
                <a:gd name="T4" fmla="*/ 2 w 38"/>
                <a:gd name="T5" fmla="*/ 17 h 17"/>
                <a:gd name="T6" fmla="*/ 2 w 38"/>
                <a:gd name="T7" fmla="*/ 12 h 17"/>
                <a:gd name="T8" fmla="*/ 0 w 38"/>
                <a:gd name="T9" fmla="*/ 10 h 17"/>
                <a:gd name="T10" fmla="*/ 2 w 38"/>
                <a:gd name="T11" fmla="*/ 5 h 17"/>
                <a:gd name="T12" fmla="*/ 16 w 38"/>
                <a:gd name="T13" fmla="*/ 3 h 17"/>
                <a:gd name="T14" fmla="*/ 26 w 38"/>
                <a:gd name="T15" fmla="*/ 0 h 17"/>
                <a:gd name="T16" fmla="*/ 33 w 38"/>
                <a:gd name="T17" fmla="*/ 0 h 17"/>
                <a:gd name="T18" fmla="*/ 38 w 38"/>
                <a:gd name="T19" fmla="*/ 0 h 17"/>
                <a:gd name="T20" fmla="*/ 33 w 38"/>
                <a:gd name="T21" fmla="*/ 5 h 17"/>
                <a:gd name="T22" fmla="*/ 14 w 38"/>
                <a:gd name="T23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17">
                  <a:moveTo>
                    <a:pt x="14" y="12"/>
                  </a:moveTo>
                  <a:lnTo>
                    <a:pt x="14" y="12"/>
                  </a:lnTo>
                  <a:lnTo>
                    <a:pt x="2" y="17"/>
                  </a:lnTo>
                  <a:lnTo>
                    <a:pt x="2" y="12"/>
                  </a:lnTo>
                  <a:lnTo>
                    <a:pt x="0" y="10"/>
                  </a:lnTo>
                  <a:lnTo>
                    <a:pt x="2" y="5"/>
                  </a:lnTo>
                  <a:lnTo>
                    <a:pt x="16" y="3"/>
                  </a:lnTo>
                  <a:lnTo>
                    <a:pt x="26" y="0"/>
                  </a:lnTo>
                  <a:lnTo>
                    <a:pt x="33" y="0"/>
                  </a:lnTo>
                  <a:lnTo>
                    <a:pt x="38" y="0"/>
                  </a:lnTo>
                  <a:lnTo>
                    <a:pt x="33" y="5"/>
                  </a:lnTo>
                  <a:lnTo>
                    <a:pt x="14" y="12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8" name="Freeform 325">
              <a:extLst>
                <a:ext uri="{FF2B5EF4-FFF2-40B4-BE49-F238E27FC236}">
                  <a16:creationId xmlns:a16="http://schemas.microsoft.com/office/drawing/2014/main" id="{3D63EECC-EA8F-12C8-FD69-B671769F8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4688" y="2702158"/>
              <a:ext cx="106138" cy="227201"/>
            </a:xfrm>
            <a:custGeom>
              <a:avLst/>
              <a:gdLst>
                <a:gd name="T0" fmla="*/ 43 w 64"/>
                <a:gd name="T1" fmla="*/ 2 h 137"/>
                <a:gd name="T2" fmla="*/ 43 w 64"/>
                <a:gd name="T3" fmla="*/ 2 h 137"/>
                <a:gd name="T4" fmla="*/ 43 w 64"/>
                <a:gd name="T5" fmla="*/ 14 h 137"/>
                <a:gd name="T6" fmla="*/ 57 w 64"/>
                <a:gd name="T7" fmla="*/ 7 h 137"/>
                <a:gd name="T8" fmla="*/ 57 w 64"/>
                <a:gd name="T9" fmla="*/ 9 h 137"/>
                <a:gd name="T10" fmla="*/ 50 w 64"/>
                <a:gd name="T11" fmla="*/ 21 h 137"/>
                <a:gd name="T12" fmla="*/ 50 w 64"/>
                <a:gd name="T13" fmla="*/ 28 h 137"/>
                <a:gd name="T14" fmla="*/ 54 w 64"/>
                <a:gd name="T15" fmla="*/ 33 h 137"/>
                <a:gd name="T16" fmla="*/ 52 w 64"/>
                <a:gd name="T17" fmla="*/ 52 h 137"/>
                <a:gd name="T18" fmla="*/ 43 w 64"/>
                <a:gd name="T19" fmla="*/ 61 h 137"/>
                <a:gd name="T20" fmla="*/ 45 w 64"/>
                <a:gd name="T21" fmla="*/ 71 h 137"/>
                <a:gd name="T22" fmla="*/ 54 w 64"/>
                <a:gd name="T23" fmla="*/ 71 h 137"/>
                <a:gd name="T24" fmla="*/ 57 w 64"/>
                <a:gd name="T25" fmla="*/ 80 h 137"/>
                <a:gd name="T26" fmla="*/ 64 w 64"/>
                <a:gd name="T27" fmla="*/ 85 h 137"/>
                <a:gd name="T28" fmla="*/ 62 w 64"/>
                <a:gd name="T29" fmla="*/ 99 h 137"/>
                <a:gd name="T30" fmla="*/ 54 w 64"/>
                <a:gd name="T31" fmla="*/ 104 h 137"/>
                <a:gd name="T32" fmla="*/ 50 w 64"/>
                <a:gd name="T33" fmla="*/ 109 h 137"/>
                <a:gd name="T34" fmla="*/ 38 w 64"/>
                <a:gd name="T35" fmla="*/ 118 h 137"/>
                <a:gd name="T36" fmla="*/ 40 w 64"/>
                <a:gd name="T37" fmla="*/ 125 h 137"/>
                <a:gd name="T38" fmla="*/ 38 w 64"/>
                <a:gd name="T39" fmla="*/ 132 h 137"/>
                <a:gd name="T40" fmla="*/ 31 w 64"/>
                <a:gd name="T41" fmla="*/ 137 h 137"/>
                <a:gd name="T42" fmla="*/ 24 w 64"/>
                <a:gd name="T43" fmla="*/ 104 h 137"/>
                <a:gd name="T44" fmla="*/ 14 w 64"/>
                <a:gd name="T45" fmla="*/ 97 h 137"/>
                <a:gd name="T46" fmla="*/ 14 w 64"/>
                <a:gd name="T47" fmla="*/ 92 h 137"/>
                <a:gd name="T48" fmla="*/ 2 w 64"/>
                <a:gd name="T49" fmla="*/ 80 h 137"/>
                <a:gd name="T50" fmla="*/ 0 w 64"/>
                <a:gd name="T51" fmla="*/ 66 h 137"/>
                <a:gd name="T52" fmla="*/ 10 w 64"/>
                <a:gd name="T53" fmla="*/ 54 h 137"/>
                <a:gd name="T54" fmla="*/ 14 w 64"/>
                <a:gd name="T55" fmla="*/ 38 h 137"/>
                <a:gd name="T56" fmla="*/ 10 w 64"/>
                <a:gd name="T57" fmla="*/ 19 h 137"/>
                <a:gd name="T58" fmla="*/ 14 w 64"/>
                <a:gd name="T59" fmla="*/ 9 h 137"/>
                <a:gd name="T60" fmla="*/ 33 w 64"/>
                <a:gd name="T61" fmla="*/ 0 h 137"/>
                <a:gd name="T62" fmla="*/ 43 w 64"/>
                <a:gd name="T63" fmla="*/ 2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4" h="137">
                  <a:moveTo>
                    <a:pt x="43" y="2"/>
                  </a:moveTo>
                  <a:lnTo>
                    <a:pt x="43" y="2"/>
                  </a:lnTo>
                  <a:lnTo>
                    <a:pt x="43" y="14"/>
                  </a:lnTo>
                  <a:lnTo>
                    <a:pt x="57" y="7"/>
                  </a:lnTo>
                  <a:lnTo>
                    <a:pt x="57" y="9"/>
                  </a:lnTo>
                  <a:lnTo>
                    <a:pt x="50" y="21"/>
                  </a:lnTo>
                  <a:lnTo>
                    <a:pt x="50" y="28"/>
                  </a:lnTo>
                  <a:lnTo>
                    <a:pt x="54" y="33"/>
                  </a:lnTo>
                  <a:lnTo>
                    <a:pt x="52" y="52"/>
                  </a:lnTo>
                  <a:lnTo>
                    <a:pt x="43" y="61"/>
                  </a:lnTo>
                  <a:lnTo>
                    <a:pt x="45" y="71"/>
                  </a:lnTo>
                  <a:lnTo>
                    <a:pt x="54" y="71"/>
                  </a:lnTo>
                  <a:lnTo>
                    <a:pt x="57" y="80"/>
                  </a:lnTo>
                  <a:lnTo>
                    <a:pt x="64" y="85"/>
                  </a:lnTo>
                  <a:lnTo>
                    <a:pt x="62" y="99"/>
                  </a:lnTo>
                  <a:lnTo>
                    <a:pt x="54" y="104"/>
                  </a:lnTo>
                  <a:lnTo>
                    <a:pt x="50" y="109"/>
                  </a:lnTo>
                  <a:lnTo>
                    <a:pt x="38" y="118"/>
                  </a:lnTo>
                  <a:lnTo>
                    <a:pt x="40" y="125"/>
                  </a:lnTo>
                  <a:lnTo>
                    <a:pt x="38" y="132"/>
                  </a:lnTo>
                  <a:lnTo>
                    <a:pt x="31" y="137"/>
                  </a:lnTo>
                  <a:lnTo>
                    <a:pt x="24" y="104"/>
                  </a:lnTo>
                  <a:lnTo>
                    <a:pt x="14" y="97"/>
                  </a:lnTo>
                  <a:lnTo>
                    <a:pt x="14" y="92"/>
                  </a:lnTo>
                  <a:lnTo>
                    <a:pt x="2" y="80"/>
                  </a:lnTo>
                  <a:lnTo>
                    <a:pt x="0" y="66"/>
                  </a:lnTo>
                  <a:lnTo>
                    <a:pt x="10" y="54"/>
                  </a:lnTo>
                  <a:lnTo>
                    <a:pt x="14" y="38"/>
                  </a:lnTo>
                  <a:lnTo>
                    <a:pt x="10" y="19"/>
                  </a:lnTo>
                  <a:lnTo>
                    <a:pt x="14" y="9"/>
                  </a:lnTo>
                  <a:lnTo>
                    <a:pt x="33" y="0"/>
                  </a:lnTo>
                  <a:lnTo>
                    <a:pt x="43" y="2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9" name="Freeform 327">
              <a:extLst>
                <a:ext uri="{FF2B5EF4-FFF2-40B4-BE49-F238E27FC236}">
                  <a16:creationId xmlns:a16="http://schemas.microsoft.com/office/drawing/2014/main" id="{F1EDB82F-FB25-0ABC-592C-434E91CD25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22206" y="2536318"/>
              <a:ext cx="502494" cy="217250"/>
            </a:xfrm>
            <a:custGeom>
              <a:avLst/>
              <a:gdLst>
                <a:gd name="T0" fmla="*/ 175 w 303"/>
                <a:gd name="T1" fmla="*/ 19 h 131"/>
                <a:gd name="T2" fmla="*/ 218 w 303"/>
                <a:gd name="T3" fmla="*/ 24 h 131"/>
                <a:gd name="T4" fmla="*/ 251 w 303"/>
                <a:gd name="T5" fmla="*/ 15 h 131"/>
                <a:gd name="T6" fmla="*/ 284 w 303"/>
                <a:gd name="T7" fmla="*/ 24 h 131"/>
                <a:gd name="T8" fmla="*/ 284 w 303"/>
                <a:gd name="T9" fmla="*/ 41 h 131"/>
                <a:gd name="T10" fmla="*/ 303 w 303"/>
                <a:gd name="T11" fmla="*/ 52 h 131"/>
                <a:gd name="T12" fmla="*/ 296 w 303"/>
                <a:gd name="T13" fmla="*/ 83 h 131"/>
                <a:gd name="T14" fmla="*/ 301 w 303"/>
                <a:gd name="T15" fmla="*/ 105 h 131"/>
                <a:gd name="T16" fmla="*/ 289 w 303"/>
                <a:gd name="T17" fmla="*/ 102 h 131"/>
                <a:gd name="T18" fmla="*/ 263 w 303"/>
                <a:gd name="T19" fmla="*/ 105 h 131"/>
                <a:gd name="T20" fmla="*/ 237 w 303"/>
                <a:gd name="T21" fmla="*/ 107 h 131"/>
                <a:gd name="T22" fmla="*/ 204 w 303"/>
                <a:gd name="T23" fmla="*/ 114 h 131"/>
                <a:gd name="T24" fmla="*/ 178 w 303"/>
                <a:gd name="T25" fmla="*/ 116 h 131"/>
                <a:gd name="T26" fmla="*/ 171 w 303"/>
                <a:gd name="T27" fmla="*/ 123 h 131"/>
                <a:gd name="T28" fmla="*/ 164 w 303"/>
                <a:gd name="T29" fmla="*/ 131 h 131"/>
                <a:gd name="T30" fmla="*/ 164 w 303"/>
                <a:gd name="T31" fmla="*/ 114 h 131"/>
                <a:gd name="T32" fmla="*/ 140 w 303"/>
                <a:gd name="T33" fmla="*/ 112 h 131"/>
                <a:gd name="T34" fmla="*/ 105 w 303"/>
                <a:gd name="T35" fmla="*/ 126 h 131"/>
                <a:gd name="T36" fmla="*/ 74 w 303"/>
                <a:gd name="T37" fmla="*/ 114 h 131"/>
                <a:gd name="T38" fmla="*/ 60 w 303"/>
                <a:gd name="T39" fmla="*/ 126 h 131"/>
                <a:gd name="T40" fmla="*/ 26 w 303"/>
                <a:gd name="T41" fmla="*/ 114 h 131"/>
                <a:gd name="T42" fmla="*/ 5 w 303"/>
                <a:gd name="T43" fmla="*/ 83 h 131"/>
                <a:gd name="T44" fmla="*/ 0 w 303"/>
                <a:gd name="T45" fmla="*/ 57 h 131"/>
                <a:gd name="T46" fmla="*/ 45 w 303"/>
                <a:gd name="T47" fmla="*/ 36 h 131"/>
                <a:gd name="T48" fmla="*/ 83 w 303"/>
                <a:gd name="T49" fmla="*/ 24 h 131"/>
                <a:gd name="T50" fmla="*/ 121 w 303"/>
                <a:gd name="T51" fmla="*/ 5 h 131"/>
                <a:gd name="T52" fmla="*/ 175 w 303"/>
                <a:gd name="T53" fmla="*/ 19 h 131"/>
                <a:gd name="T54" fmla="*/ 17 w 303"/>
                <a:gd name="T55" fmla="*/ 31 h 131"/>
                <a:gd name="T56" fmla="*/ 0 w 303"/>
                <a:gd name="T57" fmla="*/ 34 h 131"/>
                <a:gd name="T58" fmla="*/ 3 w 303"/>
                <a:gd name="T59" fmla="*/ 26 h 131"/>
                <a:gd name="T60" fmla="*/ 0 w 303"/>
                <a:gd name="T61" fmla="*/ 7 h 131"/>
                <a:gd name="T62" fmla="*/ 31 w 303"/>
                <a:gd name="T63" fmla="*/ 5 h 131"/>
                <a:gd name="T64" fmla="*/ 48 w 303"/>
                <a:gd name="T65" fmla="*/ 19 h 131"/>
                <a:gd name="T66" fmla="*/ 24 w 303"/>
                <a:gd name="T67" fmla="*/ 24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03" h="131">
                  <a:moveTo>
                    <a:pt x="175" y="19"/>
                  </a:moveTo>
                  <a:lnTo>
                    <a:pt x="175" y="19"/>
                  </a:lnTo>
                  <a:lnTo>
                    <a:pt x="199" y="26"/>
                  </a:lnTo>
                  <a:lnTo>
                    <a:pt x="218" y="24"/>
                  </a:lnTo>
                  <a:lnTo>
                    <a:pt x="232" y="24"/>
                  </a:lnTo>
                  <a:lnTo>
                    <a:pt x="251" y="15"/>
                  </a:lnTo>
                  <a:lnTo>
                    <a:pt x="268" y="12"/>
                  </a:lnTo>
                  <a:lnTo>
                    <a:pt x="284" y="24"/>
                  </a:lnTo>
                  <a:lnTo>
                    <a:pt x="287" y="31"/>
                  </a:lnTo>
                  <a:lnTo>
                    <a:pt x="284" y="41"/>
                  </a:lnTo>
                  <a:lnTo>
                    <a:pt x="296" y="45"/>
                  </a:lnTo>
                  <a:lnTo>
                    <a:pt x="303" y="52"/>
                  </a:lnTo>
                  <a:lnTo>
                    <a:pt x="291" y="60"/>
                  </a:lnTo>
                  <a:lnTo>
                    <a:pt x="296" y="83"/>
                  </a:lnTo>
                  <a:lnTo>
                    <a:pt x="294" y="88"/>
                  </a:lnTo>
                  <a:lnTo>
                    <a:pt x="301" y="105"/>
                  </a:lnTo>
                  <a:lnTo>
                    <a:pt x="296" y="107"/>
                  </a:lnTo>
                  <a:lnTo>
                    <a:pt x="289" y="102"/>
                  </a:lnTo>
                  <a:lnTo>
                    <a:pt x="270" y="100"/>
                  </a:lnTo>
                  <a:lnTo>
                    <a:pt x="263" y="105"/>
                  </a:lnTo>
                  <a:lnTo>
                    <a:pt x="244" y="107"/>
                  </a:lnTo>
                  <a:lnTo>
                    <a:pt x="237" y="107"/>
                  </a:lnTo>
                  <a:lnTo>
                    <a:pt x="218" y="114"/>
                  </a:lnTo>
                  <a:lnTo>
                    <a:pt x="204" y="114"/>
                  </a:lnTo>
                  <a:lnTo>
                    <a:pt x="197" y="109"/>
                  </a:lnTo>
                  <a:lnTo>
                    <a:pt x="178" y="116"/>
                  </a:lnTo>
                  <a:lnTo>
                    <a:pt x="173" y="112"/>
                  </a:lnTo>
                  <a:lnTo>
                    <a:pt x="171" y="123"/>
                  </a:lnTo>
                  <a:lnTo>
                    <a:pt x="168" y="126"/>
                  </a:lnTo>
                  <a:lnTo>
                    <a:pt x="164" y="131"/>
                  </a:lnTo>
                  <a:lnTo>
                    <a:pt x="157" y="123"/>
                  </a:lnTo>
                  <a:lnTo>
                    <a:pt x="164" y="114"/>
                  </a:lnTo>
                  <a:lnTo>
                    <a:pt x="154" y="116"/>
                  </a:lnTo>
                  <a:lnTo>
                    <a:pt x="140" y="112"/>
                  </a:lnTo>
                  <a:lnTo>
                    <a:pt x="128" y="123"/>
                  </a:lnTo>
                  <a:lnTo>
                    <a:pt x="105" y="126"/>
                  </a:lnTo>
                  <a:lnTo>
                    <a:pt x="90" y="114"/>
                  </a:lnTo>
                  <a:lnTo>
                    <a:pt x="74" y="114"/>
                  </a:lnTo>
                  <a:lnTo>
                    <a:pt x="69" y="123"/>
                  </a:lnTo>
                  <a:lnTo>
                    <a:pt x="60" y="126"/>
                  </a:lnTo>
                  <a:lnTo>
                    <a:pt x="43" y="114"/>
                  </a:lnTo>
                  <a:lnTo>
                    <a:pt x="26" y="114"/>
                  </a:lnTo>
                  <a:lnTo>
                    <a:pt x="15" y="95"/>
                  </a:lnTo>
                  <a:lnTo>
                    <a:pt x="5" y="83"/>
                  </a:lnTo>
                  <a:lnTo>
                    <a:pt x="12" y="67"/>
                  </a:lnTo>
                  <a:lnTo>
                    <a:pt x="0" y="57"/>
                  </a:lnTo>
                  <a:lnTo>
                    <a:pt x="19" y="38"/>
                  </a:lnTo>
                  <a:lnTo>
                    <a:pt x="45" y="36"/>
                  </a:lnTo>
                  <a:lnTo>
                    <a:pt x="50" y="22"/>
                  </a:lnTo>
                  <a:lnTo>
                    <a:pt x="83" y="24"/>
                  </a:lnTo>
                  <a:lnTo>
                    <a:pt x="102" y="10"/>
                  </a:lnTo>
                  <a:lnTo>
                    <a:pt x="121" y="5"/>
                  </a:lnTo>
                  <a:lnTo>
                    <a:pt x="147" y="3"/>
                  </a:lnTo>
                  <a:lnTo>
                    <a:pt x="175" y="19"/>
                  </a:lnTo>
                  <a:close/>
                  <a:moveTo>
                    <a:pt x="17" y="31"/>
                  </a:moveTo>
                  <a:lnTo>
                    <a:pt x="17" y="31"/>
                  </a:lnTo>
                  <a:lnTo>
                    <a:pt x="5" y="43"/>
                  </a:lnTo>
                  <a:lnTo>
                    <a:pt x="0" y="34"/>
                  </a:lnTo>
                  <a:lnTo>
                    <a:pt x="0" y="29"/>
                  </a:lnTo>
                  <a:lnTo>
                    <a:pt x="3" y="26"/>
                  </a:lnTo>
                  <a:lnTo>
                    <a:pt x="10" y="12"/>
                  </a:lnTo>
                  <a:lnTo>
                    <a:pt x="0" y="7"/>
                  </a:lnTo>
                  <a:lnTo>
                    <a:pt x="17" y="0"/>
                  </a:lnTo>
                  <a:lnTo>
                    <a:pt x="31" y="5"/>
                  </a:lnTo>
                  <a:lnTo>
                    <a:pt x="34" y="12"/>
                  </a:lnTo>
                  <a:lnTo>
                    <a:pt x="48" y="19"/>
                  </a:lnTo>
                  <a:lnTo>
                    <a:pt x="45" y="24"/>
                  </a:lnTo>
                  <a:lnTo>
                    <a:pt x="24" y="24"/>
                  </a:lnTo>
                  <a:lnTo>
                    <a:pt x="17" y="31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0" name="Freeform 329">
              <a:extLst>
                <a:ext uri="{FF2B5EF4-FFF2-40B4-BE49-F238E27FC236}">
                  <a16:creationId xmlns:a16="http://schemas.microsoft.com/office/drawing/2014/main" id="{E66B8EF0-EB7E-812F-8C55-9409E9069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9600" y="3078614"/>
              <a:ext cx="46435" cy="97846"/>
            </a:xfrm>
            <a:custGeom>
              <a:avLst/>
              <a:gdLst>
                <a:gd name="T0" fmla="*/ 16 w 28"/>
                <a:gd name="T1" fmla="*/ 45 h 59"/>
                <a:gd name="T2" fmla="*/ 16 w 28"/>
                <a:gd name="T3" fmla="*/ 45 h 59"/>
                <a:gd name="T4" fmla="*/ 9 w 28"/>
                <a:gd name="T5" fmla="*/ 59 h 59"/>
                <a:gd name="T6" fmla="*/ 0 w 28"/>
                <a:gd name="T7" fmla="*/ 45 h 59"/>
                <a:gd name="T8" fmla="*/ 0 w 28"/>
                <a:gd name="T9" fmla="*/ 31 h 59"/>
                <a:gd name="T10" fmla="*/ 9 w 28"/>
                <a:gd name="T11" fmla="*/ 14 h 59"/>
                <a:gd name="T12" fmla="*/ 21 w 28"/>
                <a:gd name="T13" fmla="*/ 0 h 59"/>
                <a:gd name="T14" fmla="*/ 28 w 28"/>
                <a:gd name="T15" fmla="*/ 7 h 59"/>
                <a:gd name="T16" fmla="*/ 26 w 28"/>
                <a:gd name="T17" fmla="*/ 17 h 59"/>
                <a:gd name="T18" fmla="*/ 16 w 28"/>
                <a:gd name="T19" fmla="*/ 45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59">
                  <a:moveTo>
                    <a:pt x="16" y="45"/>
                  </a:moveTo>
                  <a:lnTo>
                    <a:pt x="16" y="45"/>
                  </a:lnTo>
                  <a:lnTo>
                    <a:pt x="9" y="59"/>
                  </a:lnTo>
                  <a:lnTo>
                    <a:pt x="0" y="45"/>
                  </a:lnTo>
                  <a:lnTo>
                    <a:pt x="0" y="31"/>
                  </a:lnTo>
                  <a:lnTo>
                    <a:pt x="9" y="14"/>
                  </a:lnTo>
                  <a:lnTo>
                    <a:pt x="21" y="0"/>
                  </a:lnTo>
                  <a:lnTo>
                    <a:pt x="28" y="7"/>
                  </a:lnTo>
                  <a:lnTo>
                    <a:pt x="26" y="17"/>
                  </a:lnTo>
                  <a:lnTo>
                    <a:pt x="16" y="45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1" name="Freeform 335">
              <a:extLst>
                <a:ext uri="{FF2B5EF4-FFF2-40B4-BE49-F238E27FC236}">
                  <a16:creationId xmlns:a16="http://schemas.microsoft.com/office/drawing/2014/main" id="{7C13B6E0-B26F-38F0-7CA0-E11F0E28D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7727" y="2136646"/>
              <a:ext cx="482594" cy="321729"/>
            </a:xfrm>
            <a:custGeom>
              <a:avLst/>
              <a:gdLst>
                <a:gd name="T0" fmla="*/ 189 w 291"/>
                <a:gd name="T1" fmla="*/ 0 h 194"/>
                <a:gd name="T2" fmla="*/ 194 w 291"/>
                <a:gd name="T3" fmla="*/ 19 h 194"/>
                <a:gd name="T4" fmla="*/ 208 w 291"/>
                <a:gd name="T5" fmla="*/ 28 h 194"/>
                <a:gd name="T6" fmla="*/ 215 w 291"/>
                <a:gd name="T7" fmla="*/ 45 h 194"/>
                <a:gd name="T8" fmla="*/ 248 w 291"/>
                <a:gd name="T9" fmla="*/ 50 h 194"/>
                <a:gd name="T10" fmla="*/ 267 w 291"/>
                <a:gd name="T11" fmla="*/ 61 h 194"/>
                <a:gd name="T12" fmla="*/ 291 w 291"/>
                <a:gd name="T13" fmla="*/ 76 h 194"/>
                <a:gd name="T14" fmla="*/ 288 w 291"/>
                <a:gd name="T15" fmla="*/ 102 h 194"/>
                <a:gd name="T16" fmla="*/ 269 w 291"/>
                <a:gd name="T17" fmla="*/ 111 h 194"/>
                <a:gd name="T18" fmla="*/ 262 w 291"/>
                <a:gd name="T19" fmla="*/ 130 h 194"/>
                <a:gd name="T20" fmla="*/ 236 w 291"/>
                <a:gd name="T21" fmla="*/ 140 h 194"/>
                <a:gd name="T22" fmla="*/ 208 w 291"/>
                <a:gd name="T23" fmla="*/ 149 h 194"/>
                <a:gd name="T24" fmla="*/ 217 w 291"/>
                <a:gd name="T25" fmla="*/ 170 h 194"/>
                <a:gd name="T26" fmla="*/ 231 w 291"/>
                <a:gd name="T27" fmla="*/ 175 h 194"/>
                <a:gd name="T28" fmla="*/ 191 w 291"/>
                <a:gd name="T29" fmla="*/ 194 h 194"/>
                <a:gd name="T30" fmla="*/ 184 w 291"/>
                <a:gd name="T31" fmla="*/ 177 h 194"/>
                <a:gd name="T32" fmla="*/ 170 w 291"/>
                <a:gd name="T33" fmla="*/ 166 h 194"/>
                <a:gd name="T34" fmla="*/ 182 w 291"/>
                <a:gd name="T35" fmla="*/ 154 h 194"/>
                <a:gd name="T36" fmla="*/ 156 w 291"/>
                <a:gd name="T37" fmla="*/ 140 h 194"/>
                <a:gd name="T38" fmla="*/ 132 w 291"/>
                <a:gd name="T39" fmla="*/ 154 h 194"/>
                <a:gd name="T40" fmla="*/ 113 w 291"/>
                <a:gd name="T41" fmla="*/ 168 h 194"/>
                <a:gd name="T42" fmla="*/ 99 w 291"/>
                <a:gd name="T43" fmla="*/ 168 h 194"/>
                <a:gd name="T44" fmla="*/ 106 w 291"/>
                <a:gd name="T45" fmla="*/ 156 h 194"/>
                <a:gd name="T46" fmla="*/ 108 w 291"/>
                <a:gd name="T47" fmla="*/ 144 h 194"/>
                <a:gd name="T48" fmla="*/ 113 w 291"/>
                <a:gd name="T49" fmla="*/ 147 h 194"/>
                <a:gd name="T50" fmla="*/ 127 w 291"/>
                <a:gd name="T51" fmla="*/ 144 h 194"/>
                <a:gd name="T52" fmla="*/ 127 w 291"/>
                <a:gd name="T53" fmla="*/ 140 h 194"/>
                <a:gd name="T54" fmla="*/ 118 w 291"/>
                <a:gd name="T55" fmla="*/ 123 h 194"/>
                <a:gd name="T56" fmla="*/ 113 w 291"/>
                <a:gd name="T57" fmla="*/ 111 h 194"/>
                <a:gd name="T58" fmla="*/ 99 w 291"/>
                <a:gd name="T59" fmla="*/ 104 h 194"/>
                <a:gd name="T60" fmla="*/ 75 w 291"/>
                <a:gd name="T61" fmla="*/ 99 h 194"/>
                <a:gd name="T62" fmla="*/ 66 w 291"/>
                <a:gd name="T63" fmla="*/ 104 h 194"/>
                <a:gd name="T64" fmla="*/ 49 w 291"/>
                <a:gd name="T65" fmla="*/ 111 h 194"/>
                <a:gd name="T66" fmla="*/ 37 w 291"/>
                <a:gd name="T67" fmla="*/ 109 h 194"/>
                <a:gd name="T68" fmla="*/ 16 w 291"/>
                <a:gd name="T69" fmla="*/ 106 h 194"/>
                <a:gd name="T70" fmla="*/ 9 w 291"/>
                <a:gd name="T71" fmla="*/ 104 h 194"/>
                <a:gd name="T72" fmla="*/ 2 w 291"/>
                <a:gd name="T73" fmla="*/ 88 h 194"/>
                <a:gd name="T74" fmla="*/ 11 w 291"/>
                <a:gd name="T75" fmla="*/ 83 h 194"/>
                <a:gd name="T76" fmla="*/ 21 w 291"/>
                <a:gd name="T77" fmla="*/ 52 h 194"/>
                <a:gd name="T78" fmla="*/ 30 w 291"/>
                <a:gd name="T79" fmla="*/ 43 h 194"/>
                <a:gd name="T80" fmla="*/ 30 w 291"/>
                <a:gd name="T81" fmla="*/ 19 h 194"/>
                <a:gd name="T82" fmla="*/ 52 w 291"/>
                <a:gd name="T83" fmla="*/ 9 h 194"/>
                <a:gd name="T84" fmla="*/ 87 w 291"/>
                <a:gd name="T85" fmla="*/ 19 h 194"/>
                <a:gd name="T86" fmla="*/ 104 w 291"/>
                <a:gd name="T87" fmla="*/ 24 h 194"/>
                <a:gd name="T88" fmla="*/ 115 w 291"/>
                <a:gd name="T89" fmla="*/ 24 h 194"/>
                <a:gd name="T90" fmla="*/ 137 w 291"/>
                <a:gd name="T91" fmla="*/ 26 h 194"/>
                <a:gd name="T92" fmla="*/ 142 w 291"/>
                <a:gd name="T93" fmla="*/ 7 h 194"/>
                <a:gd name="T94" fmla="*/ 163 w 291"/>
                <a:gd name="T95" fmla="*/ 7 h 194"/>
                <a:gd name="T96" fmla="*/ 172 w 291"/>
                <a:gd name="T97" fmla="*/ 0 h 194"/>
                <a:gd name="connsiteX0" fmla="*/ 6495 w 10000"/>
                <a:gd name="connsiteY0" fmla="*/ 0 h 10000"/>
                <a:gd name="connsiteX1" fmla="*/ 6495 w 10000"/>
                <a:gd name="connsiteY1" fmla="*/ 0 h 10000"/>
                <a:gd name="connsiteX2" fmla="*/ 6804 w 10000"/>
                <a:gd name="connsiteY2" fmla="*/ 722 h 10000"/>
                <a:gd name="connsiteX3" fmla="*/ 6667 w 10000"/>
                <a:gd name="connsiteY3" fmla="*/ 979 h 10000"/>
                <a:gd name="connsiteX4" fmla="*/ 6735 w 10000"/>
                <a:gd name="connsiteY4" fmla="*/ 1340 h 10000"/>
                <a:gd name="connsiteX5" fmla="*/ 7148 w 10000"/>
                <a:gd name="connsiteY5" fmla="*/ 1443 h 10000"/>
                <a:gd name="connsiteX6" fmla="*/ 7388 w 10000"/>
                <a:gd name="connsiteY6" fmla="*/ 2062 h 10000"/>
                <a:gd name="connsiteX7" fmla="*/ 7388 w 10000"/>
                <a:gd name="connsiteY7" fmla="*/ 2320 h 10000"/>
                <a:gd name="connsiteX8" fmla="*/ 8041 w 10000"/>
                <a:gd name="connsiteY8" fmla="*/ 2784 h 10000"/>
                <a:gd name="connsiteX9" fmla="*/ 8522 w 10000"/>
                <a:gd name="connsiteY9" fmla="*/ 2577 h 10000"/>
                <a:gd name="connsiteX10" fmla="*/ 8832 w 10000"/>
                <a:gd name="connsiteY10" fmla="*/ 3144 h 10000"/>
                <a:gd name="connsiteX11" fmla="*/ 9175 w 10000"/>
                <a:gd name="connsiteY11" fmla="*/ 3144 h 10000"/>
                <a:gd name="connsiteX12" fmla="*/ 10000 w 10000"/>
                <a:gd name="connsiteY12" fmla="*/ 3557 h 10000"/>
                <a:gd name="connsiteX13" fmla="*/ 10000 w 10000"/>
                <a:gd name="connsiteY13" fmla="*/ 3918 h 10000"/>
                <a:gd name="connsiteX14" fmla="*/ 9725 w 10000"/>
                <a:gd name="connsiteY14" fmla="*/ 4536 h 10000"/>
                <a:gd name="connsiteX15" fmla="*/ 9897 w 10000"/>
                <a:gd name="connsiteY15" fmla="*/ 5258 h 10000"/>
                <a:gd name="connsiteX16" fmla="*/ 9828 w 10000"/>
                <a:gd name="connsiteY16" fmla="*/ 5722 h 10000"/>
                <a:gd name="connsiteX17" fmla="*/ 9244 w 10000"/>
                <a:gd name="connsiteY17" fmla="*/ 5722 h 10000"/>
                <a:gd name="connsiteX18" fmla="*/ 9111 w 10000"/>
                <a:gd name="connsiteY18" fmla="*/ 6406 h 10000"/>
                <a:gd name="connsiteX19" fmla="*/ 9003 w 10000"/>
                <a:gd name="connsiteY19" fmla="*/ 6701 h 10000"/>
                <a:gd name="connsiteX20" fmla="*/ 8522 w 10000"/>
                <a:gd name="connsiteY20" fmla="*/ 6804 h 10000"/>
                <a:gd name="connsiteX21" fmla="*/ 8110 w 10000"/>
                <a:gd name="connsiteY21" fmla="*/ 7216 h 10000"/>
                <a:gd name="connsiteX22" fmla="*/ 7629 w 10000"/>
                <a:gd name="connsiteY22" fmla="*/ 7216 h 10000"/>
                <a:gd name="connsiteX23" fmla="*/ 7148 w 10000"/>
                <a:gd name="connsiteY23" fmla="*/ 7680 h 10000"/>
                <a:gd name="connsiteX24" fmla="*/ 7148 w 10000"/>
                <a:gd name="connsiteY24" fmla="*/ 8402 h 10000"/>
                <a:gd name="connsiteX25" fmla="*/ 7457 w 10000"/>
                <a:gd name="connsiteY25" fmla="*/ 8763 h 10000"/>
                <a:gd name="connsiteX26" fmla="*/ 8041 w 10000"/>
                <a:gd name="connsiteY26" fmla="*/ 8660 h 10000"/>
                <a:gd name="connsiteX27" fmla="*/ 7938 w 10000"/>
                <a:gd name="connsiteY27" fmla="*/ 9021 h 10000"/>
                <a:gd name="connsiteX28" fmla="*/ 7285 w 10000"/>
                <a:gd name="connsiteY28" fmla="*/ 9278 h 10000"/>
                <a:gd name="connsiteX29" fmla="*/ 6564 w 10000"/>
                <a:gd name="connsiteY29" fmla="*/ 10000 h 10000"/>
                <a:gd name="connsiteX30" fmla="*/ 6254 w 10000"/>
                <a:gd name="connsiteY30" fmla="*/ 9639 h 10000"/>
                <a:gd name="connsiteX31" fmla="*/ 6323 w 10000"/>
                <a:gd name="connsiteY31" fmla="*/ 9124 h 10000"/>
                <a:gd name="connsiteX32" fmla="*/ 5773 w 10000"/>
                <a:gd name="connsiteY32" fmla="*/ 8763 h 10000"/>
                <a:gd name="connsiteX33" fmla="*/ 5842 w 10000"/>
                <a:gd name="connsiteY33" fmla="*/ 8557 h 10000"/>
                <a:gd name="connsiteX34" fmla="*/ 6323 w 10000"/>
                <a:gd name="connsiteY34" fmla="*/ 8196 h 10000"/>
                <a:gd name="connsiteX35" fmla="*/ 6254 w 10000"/>
                <a:gd name="connsiteY35" fmla="*/ 7938 h 10000"/>
                <a:gd name="connsiteX36" fmla="*/ 5361 w 10000"/>
                <a:gd name="connsiteY36" fmla="*/ 7577 h 10000"/>
                <a:gd name="connsiteX37" fmla="*/ 5361 w 10000"/>
                <a:gd name="connsiteY37" fmla="*/ 7216 h 10000"/>
                <a:gd name="connsiteX38" fmla="*/ 4777 w 10000"/>
                <a:gd name="connsiteY38" fmla="*/ 7320 h 10000"/>
                <a:gd name="connsiteX39" fmla="*/ 4536 w 10000"/>
                <a:gd name="connsiteY39" fmla="*/ 7938 h 10000"/>
                <a:gd name="connsiteX40" fmla="*/ 4124 w 10000"/>
                <a:gd name="connsiteY40" fmla="*/ 8918 h 10000"/>
                <a:gd name="connsiteX41" fmla="*/ 3883 w 10000"/>
                <a:gd name="connsiteY41" fmla="*/ 8660 h 10000"/>
                <a:gd name="connsiteX42" fmla="*/ 3643 w 10000"/>
                <a:gd name="connsiteY42" fmla="*/ 8763 h 10000"/>
                <a:gd name="connsiteX43" fmla="*/ 3402 w 10000"/>
                <a:gd name="connsiteY43" fmla="*/ 8660 h 10000"/>
                <a:gd name="connsiteX44" fmla="*/ 3471 w 10000"/>
                <a:gd name="connsiteY44" fmla="*/ 8557 h 10000"/>
                <a:gd name="connsiteX45" fmla="*/ 3643 w 10000"/>
                <a:gd name="connsiteY45" fmla="*/ 8041 h 10000"/>
                <a:gd name="connsiteX46" fmla="*/ 3814 w 10000"/>
                <a:gd name="connsiteY46" fmla="*/ 7680 h 10000"/>
                <a:gd name="connsiteX47" fmla="*/ 3711 w 10000"/>
                <a:gd name="connsiteY47" fmla="*/ 7423 h 10000"/>
                <a:gd name="connsiteX48" fmla="*/ 3883 w 10000"/>
                <a:gd name="connsiteY48" fmla="*/ 7423 h 10000"/>
                <a:gd name="connsiteX49" fmla="*/ 3883 w 10000"/>
                <a:gd name="connsiteY49" fmla="*/ 7577 h 10000"/>
                <a:gd name="connsiteX50" fmla="*/ 4227 w 10000"/>
                <a:gd name="connsiteY50" fmla="*/ 7577 h 10000"/>
                <a:gd name="connsiteX51" fmla="*/ 4364 w 10000"/>
                <a:gd name="connsiteY51" fmla="*/ 7423 h 10000"/>
                <a:gd name="connsiteX52" fmla="*/ 4296 w 10000"/>
                <a:gd name="connsiteY52" fmla="*/ 7320 h 10000"/>
                <a:gd name="connsiteX53" fmla="*/ 4364 w 10000"/>
                <a:gd name="connsiteY53" fmla="*/ 7216 h 10000"/>
                <a:gd name="connsiteX54" fmla="*/ 4124 w 10000"/>
                <a:gd name="connsiteY54" fmla="*/ 6804 h 10000"/>
                <a:gd name="connsiteX55" fmla="*/ 4055 w 10000"/>
                <a:gd name="connsiteY55" fmla="*/ 6340 h 10000"/>
                <a:gd name="connsiteX56" fmla="*/ 3883 w 10000"/>
                <a:gd name="connsiteY56" fmla="*/ 6237 h 10000"/>
                <a:gd name="connsiteX57" fmla="*/ 3883 w 10000"/>
                <a:gd name="connsiteY57" fmla="*/ 5722 h 10000"/>
                <a:gd name="connsiteX58" fmla="*/ 3643 w 10000"/>
                <a:gd name="connsiteY58" fmla="*/ 5464 h 10000"/>
                <a:gd name="connsiteX59" fmla="*/ 3402 w 10000"/>
                <a:gd name="connsiteY59" fmla="*/ 5361 h 10000"/>
                <a:gd name="connsiteX60" fmla="*/ 2990 w 10000"/>
                <a:gd name="connsiteY60" fmla="*/ 5000 h 10000"/>
                <a:gd name="connsiteX61" fmla="*/ 2577 w 10000"/>
                <a:gd name="connsiteY61" fmla="*/ 5103 h 10000"/>
                <a:gd name="connsiteX62" fmla="*/ 2509 w 10000"/>
                <a:gd name="connsiteY62" fmla="*/ 5361 h 10000"/>
                <a:gd name="connsiteX63" fmla="*/ 2268 w 10000"/>
                <a:gd name="connsiteY63" fmla="*/ 5361 h 10000"/>
                <a:gd name="connsiteX64" fmla="*/ 2096 w 10000"/>
                <a:gd name="connsiteY64" fmla="*/ 5619 h 10000"/>
                <a:gd name="connsiteX65" fmla="*/ 1684 w 10000"/>
                <a:gd name="connsiteY65" fmla="*/ 5722 h 10000"/>
                <a:gd name="connsiteX66" fmla="*/ 1546 w 10000"/>
                <a:gd name="connsiteY66" fmla="*/ 5876 h 10000"/>
                <a:gd name="connsiteX67" fmla="*/ 1271 w 10000"/>
                <a:gd name="connsiteY67" fmla="*/ 5619 h 10000"/>
                <a:gd name="connsiteX68" fmla="*/ 893 w 10000"/>
                <a:gd name="connsiteY68" fmla="*/ 5619 h 10000"/>
                <a:gd name="connsiteX69" fmla="*/ 550 w 10000"/>
                <a:gd name="connsiteY69" fmla="*/ 5464 h 10000"/>
                <a:gd name="connsiteX70" fmla="*/ 309 w 10000"/>
                <a:gd name="connsiteY70" fmla="*/ 5722 h 10000"/>
                <a:gd name="connsiteX71" fmla="*/ 309 w 10000"/>
                <a:gd name="connsiteY71" fmla="*/ 5361 h 10000"/>
                <a:gd name="connsiteX72" fmla="*/ 0 w 10000"/>
                <a:gd name="connsiteY72" fmla="*/ 5000 h 10000"/>
                <a:gd name="connsiteX73" fmla="*/ 69 w 10000"/>
                <a:gd name="connsiteY73" fmla="*/ 4536 h 10000"/>
                <a:gd name="connsiteX74" fmla="*/ 241 w 10000"/>
                <a:gd name="connsiteY74" fmla="*/ 4278 h 10000"/>
                <a:gd name="connsiteX75" fmla="*/ 378 w 10000"/>
                <a:gd name="connsiteY75" fmla="*/ 4278 h 10000"/>
                <a:gd name="connsiteX76" fmla="*/ 241 w 10000"/>
                <a:gd name="connsiteY76" fmla="*/ 3660 h 10000"/>
                <a:gd name="connsiteX77" fmla="*/ 722 w 10000"/>
                <a:gd name="connsiteY77" fmla="*/ 2680 h 10000"/>
                <a:gd name="connsiteX78" fmla="*/ 962 w 10000"/>
                <a:gd name="connsiteY78" fmla="*/ 2423 h 10000"/>
                <a:gd name="connsiteX79" fmla="*/ 1031 w 10000"/>
                <a:gd name="connsiteY79" fmla="*/ 2216 h 10000"/>
                <a:gd name="connsiteX80" fmla="*/ 790 w 10000"/>
                <a:gd name="connsiteY80" fmla="*/ 979 h 10000"/>
                <a:gd name="connsiteX81" fmla="*/ 1031 w 10000"/>
                <a:gd name="connsiteY81" fmla="*/ 979 h 10000"/>
                <a:gd name="connsiteX82" fmla="*/ 1375 w 10000"/>
                <a:gd name="connsiteY82" fmla="*/ 619 h 10000"/>
                <a:gd name="connsiteX83" fmla="*/ 1787 w 10000"/>
                <a:gd name="connsiteY83" fmla="*/ 464 h 10000"/>
                <a:gd name="connsiteX84" fmla="*/ 2337 w 10000"/>
                <a:gd name="connsiteY84" fmla="*/ 619 h 10000"/>
                <a:gd name="connsiteX85" fmla="*/ 2990 w 10000"/>
                <a:gd name="connsiteY85" fmla="*/ 979 h 10000"/>
                <a:gd name="connsiteX86" fmla="*/ 3402 w 10000"/>
                <a:gd name="connsiteY86" fmla="*/ 979 h 10000"/>
                <a:gd name="connsiteX87" fmla="*/ 3574 w 10000"/>
                <a:gd name="connsiteY87" fmla="*/ 1237 h 10000"/>
                <a:gd name="connsiteX88" fmla="*/ 3814 w 10000"/>
                <a:gd name="connsiteY88" fmla="*/ 979 h 10000"/>
                <a:gd name="connsiteX89" fmla="*/ 3952 w 10000"/>
                <a:gd name="connsiteY89" fmla="*/ 1237 h 10000"/>
                <a:gd name="connsiteX90" fmla="*/ 4467 w 10000"/>
                <a:gd name="connsiteY90" fmla="*/ 1237 h 10000"/>
                <a:gd name="connsiteX91" fmla="*/ 4708 w 10000"/>
                <a:gd name="connsiteY91" fmla="*/ 1340 h 10000"/>
                <a:gd name="connsiteX92" fmla="*/ 4708 w 10000"/>
                <a:gd name="connsiteY92" fmla="*/ 619 h 10000"/>
                <a:gd name="connsiteX93" fmla="*/ 4880 w 10000"/>
                <a:gd name="connsiteY93" fmla="*/ 361 h 10000"/>
                <a:gd name="connsiteX94" fmla="*/ 5361 w 10000"/>
                <a:gd name="connsiteY94" fmla="*/ 258 h 10000"/>
                <a:gd name="connsiteX95" fmla="*/ 5601 w 10000"/>
                <a:gd name="connsiteY95" fmla="*/ 361 h 10000"/>
                <a:gd name="connsiteX96" fmla="*/ 5670 w 10000"/>
                <a:gd name="connsiteY96" fmla="*/ 0 h 10000"/>
                <a:gd name="connsiteX97" fmla="*/ 5911 w 10000"/>
                <a:gd name="connsiteY97" fmla="*/ 0 h 10000"/>
                <a:gd name="connsiteX98" fmla="*/ 6495 w 10000"/>
                <a:gd name="connsiteY98" fmla="*/ 0 h 10000"/>
                <a:gd name="connsiteX0" fmla="*/ 6495 w 10000"/>
                <a:gd name="connsiteY0" fmla="*/ 0 h 10000"/>
                <a:gd name="connsiteX1" fmla="*/ 6495 w 10000"/>
                <a:gd name="connsiteY1" fmla="*/ 0 h 10000"/>
                <a:gd name="connsiteX2" fmla="*/ 6804 w 10000"/>
                <a:gd name="connsiteY2" fmla="*/ 722 h 10000"/>
                <a:gd name="connsiteX3" fmla="*/ 6667 w 10000"/>
                <a:gd name="connsiteY3" fmla="*/ 979 h 10000"/>
                <a:gd name="connsiteX4" fmla="*/ 6735 w 10000"/>
                <a:gd name="connsiteY4" fmla="*/ 1340 h 10000"/>
                <a:gd name="connsiteX5" fmla="*/ 7148 w 10000"/>
                <a:gd name="connsiteY5" fmla="*/ 1443 h 10000"/>
                <a:gd name="connsiteX6" fmla="*/ 7388 w 10000"/>
                <a:gd name="connsiteY6" fmla="*/ 2062 h 10000"/>
                <a:gd name="connsiteX7" fmla="*/ 7388 w 10000"/>
                <a:gd name="connsiteY7" fmla="*/ 2320 h 10000"/>
                <a:gd name="connsiteX8" fmla="*/ 8041 w 10000"/>
                <a:gd name="connsiteY8" fmla="*/ 2784 h 10000"/>
                <a:gd name="connsiteX9" fmla="*/ 8522 w 10000"/>
                <a:gd name="connsiteY9" fmla="*/ 2577 h 10000"/>
                <a:gd name="connsiteX10" fmla="*/ 8832 w 10000"/>
                <a:gd name="connsiteY10" fmla="*/ 3144 h 10000"/>
                <a:gd name="connsiteX11" fmla="*/ 9175 w 10000"/>
                <a:gd name="connsiteY11" fmla="*/ 3144 h 10000"/>
                <a:gd name="connsiteX12" fmla="*/ 10000 w 10000"/>
                <a:gd name="connsiteY12" fmla="*/ 3557 h 10000"/>
                <a:gd name="connsiteX13" fmla="*/ 10000 w 10000"/>
                <a:gd name="connsiteY13" fmla="*/ 3918 h 10000"/>
                <a:gd name="connsiteX14" fmla="*/ 9725 w 10000"/>
                <a:gd name="connsiteY14" fmla="*/ 4536 h 10000"/>
                <a:gd name="connsiteX15" fmla="*/ 9897 w 10000"/>
                <a:gd name="connsiteY15" fmla="*/ 5258 h 10000"/>
                <a:gd name="connsiteX16" fmla="*/ 9828 w 10000"/>
                <a:gd name="connsiteY16" fmla="*/ 5722 h 10000"/>
                <a:gd name="connsiteX17" fmla="*/ 9424 w 10000"/>
                <a:gd name="connsiteY17" fmla="*/ 5830 h 10000"/>
                <a:gd name="connsiteX18" fmla="*/ 9111 w 10000"/>
                <a:gd name="connsiteY18" fmla="*/ 6406 h 10000"/>
                <a:gd name="connsiteX19" fmla="*/ 9003 w 10000"/>
                <a:gd name="connsiteY19" fmla="*/ 6701 h 10000"/>
                <a:gd name="connsiteX20" fmla="*/ 8522 w 10000"/>
                <a:gd name="connsiteY20" fmla="*/ 6804 h 10000"/>
                <a:gd name="connsiteX21" fmla="*/ 8110 w 10000"/>
                <a:gd name="connsiteY21" fmla="*/ 7216 h 10000"/>
                <a:gd name="connsiteX22" fmla="*/ 7629 w 10000"/>
                <a:gd name="connsiteY22" fmla="*/ 7216 h 10000"/>
                <a:gd name="connsiteX23" fmla="*/ 7148 w 10000"/>
                <a:gd name="connsiteY23" fmla="*/ 7680 h 10000"/>
                <a:gd name="connsiteX24" fmla="*/ 7148 w 10000"/>
                <a:gd name="connsiteY24" fmla="*/ 8402 h 10000"/>
                <a:gd name="connsiteX25" fmla="*/ 7457 w 10000"/>
                <a:gd name="connsiteY25" fmla="*/ 8763 h 10000"/>
                <a:gd name="connsiteX26" fmla="*/ 8041 w 10000"/>
                <a:gd name="connsiteY26" fmla="*/ 8660 h 10000"/>
                <a:gd name="connsiteX27" fmla="*/ 7938 w 10000"/>
                <a:gd name="connsiteY27" fmla="*/ 9021 h 10000"/>
                <a:gd name="connsiteX28" fmla="*/ 7285 w 10000"/>
                <a:gd name="connsiteY28" fmla="*/ 9278 h 10000"/>
                <a:gd name="connsiteX29" fmla="*/ 6564 w 10000"/>
                <a:gd name="connsiteY29" fmla="*/ 10000 h 10000"/>
                <a:gd name="connsiteX30" fmla="*/ 6254 w 10000"/>
                <a:gd name="connsiteY30" fmla="*/ 9639 h 10000"/>
                <a:gd name="connsiteX31" fmla="*/ 6323 w 10000"/>
                <a:gd name="connsiteY31" fmla="*/ 9124 h 10000"/>
                <a:gd name="connsiteX32" fmla="*/ 5773 w 10000"/>
                <a:gd name="connsiteY32" fmla="*/ 8763 h 10000"/>
                <a:gd name="connsiteX33" fmla="*/ 5842 w 10000"/>
                <a:gd name="connsiteY33" fmla="*/ 8557 h 10000"/>
                <a:gd name="connsiteX34" fmla="*/ 6323 w 10000"/>
                <a:gd name="connsiteY34" fmla="*/ 8196 h 10000"/>
                <a:gd name="connsiteX35" fmla="*/ 6254 w 10000"/>
                <a:gd name="connsiteY35" fmla="*/ 7938 h 10000"/>
                <a:gd name="connsiteX36" fmla="*/ 5361 w 10000"/>
                <a:gd name="connsiteY36" fmla="*/ 7577 h 10000"/>
                <a:gd name="connsiteX37" fmla="*/ 5361 w 10000"/>
                <a:gd name="connsiteY37" fmla="*/ 7216 h 10000"/>
                <a:gd name="connsiteX38" fmla="*/ 4777 w 10000"/>
                <a:gd name="connsiteY38" fmla="*/ 7320 h 10000"/>
                <a:gd name="connsiteX39" fmla="*/ 4536 w 10000"/>
                <a:gd name="connsiteY39" fmla="*/ 7938 h 10000"/>
                <a:gd name="connsiteX40" fmla="*/ 4124 w 10000"/>
                <a:gd name="connsiteY40" fmla="*/ 8918 h 10000"/>
                <a:gd name="connsiteX41" fmla="*/ 3883 w 10000"/>
                <a:gd name="connsiteY41" fmla="*/ 8660 h 10000"/>
                <a:gd name="connsiteX42" fmla="*/ 3643 w 10000"/>
                <a:gd name="connsiteY42" fmla="*/ 8763 h 10000"/>
                <a:gd name="connsiteX43" fmla="*/ 3402 w 10000"/>
                <a:gd name="connsiteY43" fmla="*/ 8660 h 10000"/>
                <a:gd name="connsiteX44" fmla="*/ 3471 w 10000"/>
                <a:gd name="connsiteY44" fmla="*/ 8557 h 10000"/>
                <a:gd name="connsiteX45" fmla="*/ 3643 w 10000"/>
                <a:gd name="connsiteY45" fmla="*/ 8041 h 10000"/>
                <a:gd name="connsiteX46" fmla="*/ 3814 w 10000"/>
                <a:gd name="connsiteY46" fmla="*/ 7680 h 10000"/>
                <a:gd name="connsiteX47" fmla="*/ 3711 w 10000"/>
                <a:gd name="connsiteY47" fmla="*/ 7423 h 10000"/>
                <a:gd name="connsiteX48" fmla="*/ 3883 w 10000"/>
                <a:gd name="connsiteY48" fmla="*/ 7423 h 10000"/>
                <a:gd name="connsiteX49" fmla="*/ 3883 w 10000"/>
                <a:gd name="connsiteY49" fmla="*/ 7577 h 10000"/>
                <a:gd name="connsiteX50" fmla="*/ 4227 w 10000"/>
                <a:gd name="connsiteY50" fmla="*/ 7577 h 10000"/>
                <a:gd name="connsiteX51" fmla="*/ 4364 w 10000"/>
                <a:gd name="connsiteY51" fmla="*/ 7423 h 10000"/>
                <a:gd name="connsiteX52" fmla="*/ 4296 w 10000"/>
                <a:gd name="connsiteY52" fmla="*/ 7320 h 10000"/>
                <a:gd name="connsiteX53" fmla="*/ 4364 w 10000"/>
                <a:gd name="connsiteY53" fmla="*/ 7216 h 10000"/>
                <a:gd name="connsiteX54" fmla="*/ 4124 w 10000"/>
                <a:gd name="connsiteY54" fmla="*/ 6804 h 10000"/>
                <a:gd name="connsiteX55" fmla="*/ 4055 w 10000"/>
                <a:gd name="connsiteY55" fmla="*/ 6340 h 10000"/>
                <a:gd name="connsiteX56" fmla="*/ 3883 w 10000"/>
                <a:gd name="connsiteY56" fmla="*/ 6237 h 10000"/>
                <a:gd name="connsiteX57" fmla="*/ 3883 w 10000"/>
                <a:gd name="connsiteY57" fmla="*/ 5722 h 10000"/>
                <a:gd name="connsiteX58" fmla="*/ 3643 w 10000"/>
                <a:gd name="connsiteY58" fmla="*/ 5464 h 10000"/>
                <a:gd name="connsiteX59" fmla="*/ 3402 w 10000"/>
                <a:gd name="connsiteY59" fmla="*/ 5361 h 10000"/>
                <a:gd name="connsiteX60" fmla="*/ 2990 w 10000"/>
                <a:gd name="connsiteY60" fmla="*/ 5000 h 10000"/>
                <a:gd name="connsiteX61" fmla="*/ 2577 w 10000"/>
                <a:gd name="connsiteY61" fmla="*/ 5103 h 10000"/>
                <a:gd name="connsiteX62" fmla="*/ 2509 w 10000"/>
                <a:gd name="connsiteY62" fmla="*/ 5361 h 10000"/>
                <a:gd name="connsiteX63" fmla="*/ 2268 w 10000"/>
                <a:gd name="connsiteY63" fmla="*/ 5361 h 10000"/>
                <a:gd name="connsiteX64" fmla="*/ 2096 w 10000"/>
                <a:gd name="connsiteY64" fmla="*/ 5619 h 10000"/>
                <a:gd name="connsiteX65" fmla="*/ 1684 w 10000"/>
                <a:gd name="connsiteY65" fmla="*/ 5722 h 10000"/>
                <a:gd name="connsiteX66" fmla="*/ 1546 w 10000"/>
                <a:gd name="connsiteY66" fmla="*/ 5876 h 10000"/>
                <a:gd name="connsiteX67" fmla="*/ 1271 w 10000"/>
                <a:gd name="connsiteY67" fmla="*/ 5619 h 10000"/>
                <a:gd name="connsiteX68" fmla="*/ 893 w 10000"/>
                <a:gd name="connsiteY68" fmla="*/ 5619 h 10000"/>
                <a:gd name="connsiteX69" fmla="*/ 550 w 10000"/>
                <a:gd name="connsiteY69" fmla="*/ 5464 h 10000"/>
                <a:gd name="connsiteX70" fmla="*/ 309 w 10000"/>
                <a:gd name="connsiteY70" fmla="*/ 5722 h 10000"/>
                <a:gd name="connsiteX71" fmla="*/ 309 w 10000"/>
                <a:gd name="connsiteY71" fmla="*/ 5361 h 10000"/>
                <a:gd name="connsiteX72" fmla="*/ 0 w 10000"/>
                <a:gd name="connsiteY72" fmla="*/ 5000 h 10000"/>
                <a:gd name="connsiteX73" fmla="*/ 69 w 10000"/>
                <a:gd name="connsiteY73" fmla="*/ 4536 h 10000"/>
                <a:gd name="connsiteX74" fmla="*/ 241 w 10000"/>
                <a:gd name="connsiteY74" fmla="*/ 4278 h 10000"/>
                <a:gd name="connsiteX75" fmla="*/ 378 w 10000"/>
                <a:gd name="connsiteY75" fmla="*/ 4278 h 10000"/>
                <a:gd name="connsiteX76" fmla="*/ 241 w 10000"/>
                <a:gd name="connsiteY76" fmla="*/ 3660 h 10000"/>
                <a:gd name="connsiteX77" fmla="*/ 722 w 10000"/>
                <a:gd name="connsiteY77" fmla="*/ 2680 h 10000"/>
                <a:gd name="connsiteX78" fmla="*/ 962 w 10000"/>
                <a:gd name="connsiteY78" fmla="*/ 2423 h 10000"/>
                <a:gd name="connsiteX79" fmla="*/ 1031 w 10000"/>
                <a:gd name="connsiteY79" fmla="*/ 2216 h 10000"/>
                <a:gd name="connsiteX80" fmla="*/ 790 w 10000"/>
                <a:gd name="connsiteY80" fmla="*/ 979 h 10000"/>
                <a:gd name="connsiteX81" fmla="*/ 1031 w 10000"/>
                <a:gd name="connsiteY81" fmla="*/ 979 h 10000"/>
                <a:gd name="connsiteX82" fmla="*/ 1375 w 10000"/>
                <a:gd name="connsiteY82" fmla="*/ 619 h 10000"/>
                <a:gd name="connsiteX83" fmla="*/ 1787 w 10000"/>
                <a:gd name="connsiteY83" fmla="*/ 464 h 10000"/>
                <a:gd name="connsiteX84" fmla="*/ 2337 w 10000"/>
                <a:gd name="connsiteY84" fmla="*/ 619 h 10000"/>
                <a:gd name="connsiteX85" fmla="*/ 2990 w 10000"/>
                <a:gd name="connsiteY85" fmla="*/ 979 h 10000"/>
                <a:gd name="connsiteX86" fmla="*/ 3402 w 10000"/>
                <a:gd name="connsiteY86" fmla="*/ 979 h 10000"/>
                <a:gd name="connsiteX87" fmla="*/ 3574 w 10000"/>
                <a:gd name="connsiteY87" fmla="*/ 1237 h 10000"/>
                <a:gd name="connsiteX88" fmla="*/ 3814 w 10000"/>
                <a:gd name="connsiteY88" fmla="*/ 979 h 10000"/>
                <a:gd name="connsiteX89" fmla="*/ 3952 w 10000"/>
                <a:gd name="connsiteY89" fmla="*/ 1237 h 10000"/>
                <a:gd name="connsiteX90" fmla="*/ 4467 w 10000"/>
                <a:gd name="connsiteY90" fmla="*/ 1237 h 10000"/>
                <a:gd name="connsiteX91" fmla="*/ 4708 w 10000"/>
                <a:gd name="connsiteY91" fmla="*/ 1340 h 10000"/>
                <a:gd name="connsiteX92" fmla="*/ 4708 w 10000"/>
                <a:gd name="connsiteY92" fmla="*/ 619 h 10000"/>
                <a:gd name="connsiteX93" fmla="*/ 4880 w 10000"/>
                <a:gd name="connsiteY93" fmla="*/ 361 h 10000"/>
                <a:gd name="connsiteX94" fmla="*/ 5361 w 10000"/>
                <a:gd name="connsiteY94" fmla="*/ 258 h 10000"/>
                <a:gd name="connsiteX95" fmla="*/ 5601 w 10000"/>
                <a:gd name="connsiteY95" fmla="*/ 361 h 10000"/>
                <a:gd name="connsiteX96" fmla="*/ 5670 w 10000"/>
                <a:gd name="connsiteY96" fmla="*/ 0 h 10000"/>
                <a:gd name="connsiteX97" fmla="*/ 5911 w 10000"/>
                <a:gd name="connsiteY97" fmla="*/ 0 h 10000"/>
                <a:gd name="connsiteX98" fmla="*/ 6495 w 10000"/>
                <a:gd name="connsiteY98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10000" h="10000">
                  <a:moveTo>
                    <a:pt x="6495" y="0"/>
                  </a:moveTo>
                  <a:lnTo>
                    <a:pt x="6495" y="0"/>
                  </a:lnTo>
                  <a:lnTo>
                    <a:pt x="6804" y="722"/>
                  </a:lnTo>
                  <a:lnTo>
                    <a:pt x="6667" y="979"/>
                  </a:lnTo>
                  <a:cubicBezTo>
                    <a:pt x="6690" y="1099"/>
                    <a:pt x="6712" y="1220"/>
                    <a:pt x="6735" y="1340"/>
                  </a:cubicBezTo>
                  <a:lnTo>
                    <a:pt x="7148" y="1443"/>
                  </a:lnTo>
                  <a:lnTo>
                    <a:pt x="7388" y="2062"/>
                  </a:lnTo>
                  <a:lnTo>
                    <a:pt x="7388" y="2320"/>
                  </a:lnTo>
                  <a:lnTo>
                    <a:pt x="8041" y="2784"/>
                  </a:lnTo>
                  <a:lnTo>
                    <a:pt x="8522" y="2577"/>
                  </a:lnTo>
                  <a:lnTo>
                    <a:pt x="8832" y="3144"/>
                  </a:lnTo>
                  <a:lnTo>
                    <a:pt x="9175" y="3144"/>
                  </a:lnTo>
                  <a:lnTo>
                    <a:pt x="10000" y="3557"/>
                  </a:lnTo>
                  <a:lnTo>
                    <a:pt x="10000" y="3918"/>
                  </a:lnTo>
                  <a:lnTo>
                    <a:pt x="9725" y="4536"/>
                  </a:lnTo>
                  <a:cubicBezTo>
                    <a:pt x="9782" y="4777"/>
                    <a:pt x="9840" y="5017"/>
                    <a:pt x="9897" y="5258"/>
                  </a:cubicBezTo>
                  <a:cubicBezTo>
                    <a:pt x="9874" y="5413"/>
                    <a:pt x="9851" y="5567"/>
                    <a:pt x="9828" y="5722"/>
                  </a:cubicBezTo>
                  <a:lnTo>
                    <a:pt x="9424" y="5830"/>
                  </a:lnTo>
                  <a:cubicBezTo>
                    <a:pt x="9380" y="6058"/>
                    <a:pt x="9155" y="6178"/>
                    <a:pt x="9111" y="6406"/>
                  </a:cubicBezTo>
                  <a:lnTo>
                    <a:pt x="9003" y="6701"/>
                  </a:lnTo>
                  <a:lnTo>
                    <a:pt x="8522" y="6804"/>
                  </a:lnTo>
                  <a:lnTo>
                    <a:pt x="8110" y="7216"/>
                  </a:lnTo>
                  <a:lnTo>
                    <a:pt x="7629" y="7216"/>
                  </a:lnTo>
                  <a:lnTo>
                    <a:pt x="7148" y="7680"/>
                  </a:lnTo>
                  <a:lnTo>
                    <a:pt x="7148" y="8402"/>
                  </a:lnTo>
                  <a:lnTo>
                    <a:pt x="7457" y="8763"/>
                  </a:lnTo>
                  <a:lnTo>
                    <a:pt x="8041" y="8660"/>
                  </a:lnTo>
                  <a:cubicBezTo>
                    <a:pt x="8007" y="8780"/>
                    <a:pt x="7972" y="8901"/>
                    <a:pt x="7938" y="9021"/>
                  </a:cubicBezTo>
                  <a:lnTo>
                    <a:pt x="7285" y="9278"/>
                  </a:lnTo>
                  <a:lnTo>
                    <a:pt x="6564" y="10000"/>
                  </a:lnTo>
                  <a:lnTo>
                    <a:pt x="6254" y="9639"/>
                  </a:lnTo>
                  <a:cubicBezTo>
                    <a:pt x="6277" y="9467"/>
                    <a:pt x="6300" y="9296"/>
                    <a:pt x="6323" y="9124"/>
                  </a:cubicBezTo>
                  <a:lnTo>
                    <a:pt x="5773" y="8763"/>
                  </a:lnTo>
                  <a:cubicBezTo>
                    <a:pt x="5796" y="8694"/>
                    <a:pt x="5819" y="8626"/>
                    <a:pt x="5842" y="8557"/>
                  </a:cubicBezTo>
                  <a:lnTo>
                    <a:pt x="6323" y="8196"/>
                  </a:lnTo>
                  <a:lnTo>
                    <a:pt x="6254" y="7938"/>
                  </a:lnTo>
                  <a:lnTo>
                    <a:pt x="5361" y="7577"/>
                  </a:lnTo>
                  <a:lnTo>
                    <a:pt x="5361" y="7216"/>
                  </a:lnTo>
                  <a:lnTo>
                    <a:pt x="4777" y="7320"/>
                  </a:lnTo>
                  <a:cubicBezTo>
                    <a:pt x="4697" y="7526"/>
                    <a:pt x="4616" y="7732"/>
                    <a:pt x="4536" y="7938"/>
                  </a:cubicBezTo>
                  <a:lnTo>
                    <a:pt x="4124" y="8918"/>
                  </a:lnTo>
                  <a:lnTo>
                    <a:pt x="3883" y="8660"/>
                  </a:lnTo>
                  <a:lnTo>
                    <a:pt x="3643" y="8763"/>
                  </a:lnTo>
                  <a:lnTo>
                    <a:pt x="3402" y="8660"/>
                  </a:lnTo>
                  <a:cubicBezTo>
                    <a:pt x="3425" y="8626"/>
                    <a:pt x="3448" y="8591"/>
                    <a:pt x="3471" y="8557"/>
                  </a:cubicBezTo>
                  <a:cubicBezTo>
                    <a:pt x="3528" y="8385"/>
                    <a:pt x="3586" y="8213"/>
                    <a:pt x="3643" y="8041"/>
                  </a:cubicBezTo>
                  <a:lnTo>
                    <a:pt x="3814" y="7680"/>
                  </a:lnTo>
                  <a:cubicBezTo>
                    <a:pt x="3780" y="7594"/>
                    <a:pt x="3745" y="7509"/>
                    <a:pt x="3711" y="7423"/>
                  </a:cubicBezTo>
                  <a:lnTo>
                    <a:pt x="3883" y="7423"/>
                  </a:lnTo>
                  <a:lnTo>
                    <a:pt x="3883" y="7577"/>
                  </a:lnTo>
                  <a:lnTo>
                    <a:pt x="4227" y="7577"/>
                  </a:lnTo>
                  <a:cubicBezTo>
                    <a:pt x="4273" y="7526"/>
                    <a:pt x="4318" y="7474"/>
                    <a:pt x="4364" y="7423"/>
                  </a:cubicBezTo>
                  <a:cubicBezTo>
                    <a:pt x="4341" y="7389"/>
                    <a:pt x="4319" y="7354"/>
                    <a:pt x="4296" y="7320"/>
                  </a:cubicBezTo>
                  <a:lnTo>
                    <a:pt x="4364" y="7216"/>
                  </a:lnTo>
                  <a:lnTo>
                    <a:pt x="4124" y="6804"/>
                  </a:lnTo>
                  <a:cubicBezTo>
                    <a:pt x="4101" y="6649"/>
                    <a:pt x="4078" y="6495"/>
                    <a:pt x="4055" y="6340"/>
                  </a:cubicBezTo>
                  <a:lnTo>
                    <a:pt x="3883" y="6237"/>
                  </a:lnTo>
                  <a:lnTo>
                    <a:pt x="3883" y="5722"/>
                  </a:lnTo>
                  <a:lnTo>
                    <a:pt x="3643" y="5464"/>
                  </a:lnTo>
                  <a:lnTo>
                    <a:pt x="3402" y="5361"/>
                  </a:lnTo>
                  <a:lnTo>
                    <a:pt x="2990" y="5000"/>
                  </a:lnTo>
                  <a:lnTo>
                    <a:pt x="2577" y="5103"/>
                  </a:lnTo>
                  <a:cubicBezTo>
                    <a:pt x="2554" y="5189"/>
                    <a:pt x="2532" y="5275"/>
                    <a:pt x="2509" y="5361"/>
                  </a:cubicBezTo>
                  <a:lnTo>
                    <a:pt x="2268" y="5361"/>
                  </a:lnTo>
                  <a:lnTo>
                    <a:pt x="2096" y="5619"/>
                  </a:lnTo>
                  <a:lnTo>
                    <a:pt x="1684" y="5722"/>
                  </a:lnTo>
                  <a:lnTo>
                    <a:pt x="1546" y="5876"/>
                  </a:lnTo>
                  <a:lnTo>
                    <a:pt x="1271" y="5619"/>
                  </a:lnTo>
                  <a:lnTo>
                    <a:pt x="893" y="5619"/>
                  </a:lnTo>
                  <a:lnTo>
                    <a:pt x="550" y="5464"/>
                  </a:lnTo>
                  <a:lnTo>
                    <a:pt x="309" y="5722"/>
                  </a:lnTo>
                  <a:lnTo>
                    <a:pt x="309" y="5361"/>
                  </a:lnTo>
                  <a:lnTo>
                    <a:pt x="0" y="5000"/>
                  </a:lnTo>
                  <a:cubicBezTo>
                    <a:pt x="23" y="4845"/>
                    <a:pt x="46" y="4691"/>
                    <a:pt x="69" y="4536"/>
                  </a:cubicBezTo>
                  <a:lnTo>
                    <a:pt x="241" y="4278"/>
                  </a:lnTo>
                  <a:lnTo>
                    <a:pt x="378" y="4278"/>
                  </a:lnTo>
                  <a:cubicBezTo>
                    <a:pt x="332" y="4072"/>
                    <a:pt x="287" y="3866"/>
                    <a:pt x="241" y="3660"/>
                  </a:cubicBezTo>
                  <a:lnTo>
                    <a:pt x="722" y="2680"/>
                  </a:lnTo>
                  <a:lnTo>
                    <a:pt x="962" y="2423"/>
                  </a:lnTo>
                  <a:lnTo>
                    <a:pt x="1031" y="2216"/>
                  </a:lnTo>
                  <a:cubicBezTo>
                    <a:pt x="951" y="1804"/>
                    <a:pt x="870" y="1391"/>
                    <a:pt x="790" y="979"/>
                  </a:cubicBezTo>
                  <a:lnTo>
                    <a:pt x="1031" y="979"/>
                  </a:lnTo>
                  <a:lnTo>
                    <a:pt x="1375" y="619"/>
                  </a:lnTo>
                  <a:lnTo>
                    <a:pt x="1787" y="464"/>
                  </a:lnTo>
                  <a:lnTo>
                    <a:pt x="2337" y="619"/>
                  </a:lnTo>
                  <a:lnTo>
                    <a:pt x="2990" y="979"/>
                  </a:lnTo>
                  <a:lnTo>
                    <a:pt x="3402" y="979"/>
                  </a:lnTo>
                  <a:lnTo>
                    <a:pt x="3574" y="1237"/>
                  </a:lnTo>
                  <a:lnTo>
                    <a:pt x="3814" y="979"/>
                  </a:lnTo>
                  <a:lnTo>
                    <a:pt x="3952" y="1237"/>
                  </a:lnTo>
                  <a:lnTo>
                    <a:pt x="4467" y="1237"/>
                  </a:lnTo>
                  <a:lnTo>
                    <a:pt x="4708" y="1340"/>
                  </a:lnTo>
                  <a:lnTo>
                    <a:pt x="4708" y="619"/>
                  </a:lnTo>
                  <a:lnTo>
                    <a:pt x="4880" y="361"/>
                  </a:lnTo>
                  <a:lnTo>
                    <a:pt x="5361" y="258"/>
                  </a:lnTo>
                  <a:lnTo>
                    <a:pt x="5601" y="361"/>
                  </a:lnTo>
                  <a:cubicBezTo>
                    <a:pt x="5624" y="241"/>
                    <a:pt x="5647" y="120"/>
                    <a:pt x="5670" y="0"/>
                  </a:cubicBezTo>
                  <a:lnTo>
                    <a:pt x="5911" y="0"/>
                  </a:lnTo>
                  <a:lnTo>
                    <a:pt x="6495" y="0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5" name="Freeform 346">
              <a:extLst>
                <a:ext uri="{FF2B5EF4-FFF2-40B4-BE49-F238E27FC236}">
                  <a16:creationId xmlns:a16="http://schemas.microsoft.com/office/drawing/2014/main" id="{D013DE5A-0AE8-6485-E30C-CC86EA93F0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96713" y="4173155"/>
              <a:ext cx="34827" cy="56386"/>
            </a:xfrm>
            <a:custGeom>
              <a:avLst/>
              <a:gdLst>
                <a:gd name="T0" fmla="*/ 21 w 21"/>
                <a:gd name="T1" fmla="*/ 31 h 34"/>
                <a:gd name="T2" fmla="*/ 21 w 21"/>
                <a:gd name="T3" fmla="*/ 31 h 34"/>
                <a:gd name="T4" fmla="*/ 14 w 21"/>
                <a:gd name="T5" fmla="*/ 34 h 34"/>
                <a:gd name="T6" fmla="*/ 9 w 21"/>
                <a:gd name="T7" fmla="*/ 26 h 34"/>
                <a:gd name="T8" fmla="*/ 9 w 21"/>
                <a:gd name="T9" fmla="*/ 22 h 34"/>
                <a:gd name="T10" fmla="*/ 21 w 21"/>
                <a:gd name="T11" fmla="*/ 31 h 34"/>
                <a:gd name="T12" fmla="*/ 9 w 21"/>
                <a:gd name="T13" fmla="*/ 5 h 34"/>
                <a:gd name="T14" fmla="*/ 9 w 21"/>
                <a:gd name="T15" fmla="*/ 5 h 34"/>
                <a:gd name="T16" fmla="*/ 12 w 21"/>
                <a:gd name="T17" fmla="*/ 19 h 34"/>
                <a:gd name="T18" fmla="*/ 7 w 21"/>
                <a:gd name="T19" fmla="*/ 17 h 34"/>
                <a:gd name="T20" fmla="*/ 2 w 21"/>
                <a:gd name="T21" fmla="*/ 17 h 34"/>
                <a:gd name="T22" fmla="*/ 0 w 21"/>
                <a:gd name="T23" fmla="*/ 12 h 34"/>
                <a:gd name="T24" fmla="*/ 0 w 21"/>
                <a:gd name="T25" fmla="*/ 0 h 34"/>
                <a:gd name="T26" fmla="*/ 9 w 21"/>
                <a:gd name="T27" fmla="*/ 5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34">
                  <a:moveTo>
                    <a:pt x="21" y="31"/>
                  </a:moveTo>
                  <a:lnTo>
                    <a:pt x="21" y="31"/>
                  </a:lnTo>
                  <a:lnTo>
                    <a:pt x="14" y="34"/>
                  </a:lnTo>
                  <a:lnTo>
                    <a:pt x="9" y="26"/>
                  </a:lnTo>
                  <a:lnTo>
                    <a:pt x="9" y="22"/>
                  </a:lnTo>
                  <a:lnTo>
                    <a:pt x="21" y="31"/>
                  </a:lnTo>
                  <a:close/>
                  <a:moveTo>
                    <a:pt x="9" y="5"/>
                  </a:moveTo>
                  <a:lnTo>
                    <a:pt x="9" y="5"/>
                  </a:lnTo>
                  <a:lnTo>
                    <a:pt x="12" y="19"/>
                  </a:lnTo>
                  <a:lnTo>
                    <a:pt x="7" y="17"/>
                  </a:lnTo>
                  <a:lnTo>
                    <a:pt x="2" y="17"/>
                  </a:lnTo>
                  <a:lnTo>
                    <a:pt x="0" y="12"/>
                  </a:lnTo>
                  <a:lnTo>
                    <a:pt x="0" y="0"/>
                  </a:lnTo>
                  <a:lnTo>
                    <a:pt x="9" y="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6" name="Freeform 347">
              <a:extLst>
                <a:ext uri="{FF2B5EF4-FFF2-40B4-BE49-F238E27FC236}">
                  <a16:creationId xmlns:a16="http://schemas.microsoft.com/office/drawing/2014/main" id="{BC7BF7C4-B6A0-3ED2-751C-8636F7A72E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96713" y="4173155"/>
              <a:ext cx="34827" cy="56386"/>
            </a:xfrm>
            <a:custGeom>
              <a:avLst/>
              <a:gdLst>
                <a:gd name="T0" fmla="*/ 21 w 21"/>
                <a:gd name="T1" fmla="*/ 31 h 34"/>
                <a:gd name="T2" fmla="*/ 21 w 21"/>
                <a:gd name="T3" fmla="*/ 31 h 34"/>
                <a:gd name="T4" fmla="*/ 14 w 21"/>
                <a:gd name="T5" fmla="*/ 34 h 34"/>
                <a:gd name="T6" fmla="*/ 9 w 21"/>
                <a:gd name="T7" fmla="*/ 26 h 34"/>
                <a:gd name="T8" fmla="*/ 9 w 21"/>
                <a:gd name="T9" fmla="*/ 22 h 34"/>
                <a:gd name="T10" fmla="*/ 21 w 21"/>
                <a:gd name="T11" fmla="*/ 31 h 34"/>
                <a:gd name="T12" fmla="*/ 9 w 21"/>
                <a:gd name="T13" fmla="*/ 5 h 34"/>
                <a:gd name="T14" fmla="*/ 9 w 21"/>
                <a:gd name="T15" fmla="*/ 5 h 34"/>
                <a:gd name="T16" fmla="*/ 12 w 21"/>
                <a:gd name="T17" fmla="*/ 19 h 34"/>
                <a:gd name="T18" fmla="*/ 7 w 21"/>
                <a:gd name="T19" fmla="*/ 17 h 34"/>
                <a:gd name="T20" fmla="*/ 2 w 21"/>
                <a:gd name="T21" fmla="*/ 17 h 34"/>
                <a:gd name="T22" fmla="*/ 0 w 21"/>
                <a:gd name="T23" fmla="*/ 12 h 34"/>
                <a:gd name="T24" fmla="*/ 0 w 21"/>
                <a:gd name="T25" fmla="*/ 0 h 34"/>
                <a:gd name="T26" fmla="*/ 9 w 21"/>
                <a:gd name="T27" fmla="*/ 5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34">
                  <a:moveTo>
                    <a:pt x="21" y="31"/>
                  </a:moveTo>
                  <a:lnTo>
                    <a:pt x="21" y="31"/>
                  </a:lnTo>
                  <a:lnTo>
                    <a:pt x="14" y="34"/>
                  </a:lnTo>
                  <a:lnTo>
                    <a:pt x="9" y="26"/>
                  </a:lnTo>
                  <a:lnTo>
                    <a:pt x="9" y="22"/>
                  </a:lnTo>
                  <a:lnTo>
                    <a:pt x="21" y="31"/>
                  </a:lnTo>
                  <a:moveTo>
                    <a:pt x="9" y="5"/>
                  </a:moveTo>
                  <a:lnTo>
                    <a:pt x="9" y="5"/>
                  </a:lnTo>
                  <a:lnTo>
                    <a:pt x="12" y="19"/>
                  </a:lnTo>
                  <a:lnTo>
                    <a:pt x="7" y="17"/>
                  </a:lnTo>
                  <a:lnTo>
                    <a:pt x="2" y="17"/>
                  </a:lnTo>
                  <a:lnTo>
                    <a:pt x="0" y="12"/>
                  </a:lnTo>
                  <a:lnTo>
                    <a:pt x="0" y="0"/>
                  </a:lnTo>
                  <a:lnTo>
                    <a:pt x="9" y="5"/>
                  </a:lnTo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7" name="Freeform 434">
              <a:extLst>
                <a:ext uri="{FF2B5EF4-FFF2-40B4-BE49-F238E27FC236}">
                  <a16:creationId xmlns:a16="http://schemas.microsoft.com/office/drawing/2014/main" id="{83734DFD-66BD-6A44-BDAB-F90B965BA71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5746" y="4577804"/>
              <a:ext cx="66172" cy="66653"/>
            </a:xfrm>
            <a:custGeom>
              <a:avLst/>
              <a:gdLst>
                <a:gd name="connsiteX0" fmla="*/ 60915 w 90674"/>
                <a:gd name="connsiteY0" fmla="*/ 0 h 91333"/>
                <a:gd name="connsiteX1" fmla="*/ 76822 w 90674"/>
                <a:gd name="connsiteY1" fmla="*/ 11363 h 91333"/>
                <a:gd name="connsiteX2" fmla="*/ 85912 w 90674"/>
                <a:gd name="connsiteY2" fmla="*/ 22725 h 91333"/>
                <a:gd name="connsiteX3" fmla="*/ 84892 w 90674"/>
                <a:gd name="connsiteY3" fmla="*/ 25021 h 91333"/>
                <a:gd name="connsiteX4" fmla="*/ 90674 w 90674"/>
                <a:gd name="connsiteY4" fmla="*/ 32249 h 91333"/>
                <a:gd name="connsiteX5" fmla="*/ 81584 w 90674"/>
                <a:gd name="connsiteY5" fmla="*/ 52701 h 91333"/>
                <a:gd name="connsiteX6" fmla="*/ 74767 w 90674"/>
                <a:gd name="connsiteY6" fmla="*/ 68609 h 91333"/>
                <a:gd name="connsiteX7" fmla="*/ 54314 w 90674"/>
                <a:gd name="connsiteY7" fmla="*/ 75426 h 91333"/>
                <a:gd name="connsiteX8" fmla="*/ 49769 w 90674"/>
                <a:gd name="connsiteY8" fmla="*/ 84516 h 91333"/>
                <a:gd name="connsiteX9" fmla="*/ 38407 w 90674"/>
                <a:gd name="connsiteY9" fmla="*/ 91333 h 91333"/>
                <a:gd name="connsiteX10" fmla="*/ 36041 w 90674"/>
                <a:gd name="connsiteY10" fmla="*/ 88798 h 91333"/>
                <a:gd name="connsiteX11" fmla="*/ 31815 w 90674"/>
                <a:gd name="connsiteY11" fmla="*/ 91333 h 91333"/>
                <a:gd name="connsiteX12" fmla="*/ 0 w 90674"/>
                <a:gd name="connsiteY12" fmla="*/ 57246 h 91333"/>
                <a:gd name="connsiteX13" fmla="*/ 5007 w 90674"/>
                <a:gd name="connsiteY13" fmla="*/ 51126 h 91333"/>
                <a:gd name="connsiteX14" fmla="*/ 1830 w 90674"/>
                <a:gd name="connsiteY14" fmla="*/ 47722 h 91333"/>
                <a:gd name="connsiteX15" fmla="*/ 22283 w 90674"/>
                <a:gd name="connsiteY15" fmla="*/ 22725 h 91333"/>
                <a:gd name="connsiteX16" fmla="*/ 45007 w 90674"/>
                <a:gd name="connsiteY16" fmla="*/ 6817 h 91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0674" h="91333">
                  <a:moveTo>
                    <a:pt x="60915" y="0"/>
                  </a:moveTo>
                  <a:lnTo>
                    <a:pt x="76822" y="11363"/>
                  </a:lnTo>
                  <a:lnTo>
                    <a:pt x="85912" y="22725"/>
                  </a:lnTo>
                  <a:lnTo>
                    <a:pt x="84892" y="25021"/>
                  </a:lnTo>
                  <a:lnTo>
                    <a:pt x="90674" y="32249"/>
                  </a:lnTo>
                  <a:lnTo>
                    <a:pt x="81584" y="52701"/>
                  </a:lnTo>
                  <a:lnTo>
                    <a:pt x="74767" y="68609"/>
                  </a:lnTo>
                  <a:lnTo>
                    <a:pt x="54314" y="75426"/>
                  </a:lnTo>
                  <a:lnTo>
                    <a:pt x="49769" y="84516"/>
                  </a:lnTo>
                  <a:lnTo>
                    <a:pt x="38407" y="91333"/>
                  </a:lnTo>
                  <a:lnTo>
                    <a:pt x="36041" y="88798"/>
                  </a:lnTo>
                  <a:lnTo>
                    <a:pt x="31815" y="91333"/>
                  </a:lnTo>
                  <a:lnTo>
                    <a:pt x="0" y="57246"/>
                  </a:lnTo>
                  <a:lnTo>
                    <a:pt x="5007" y="51126"/>
                  </a:lnTo>
                  <a:lnTo>
                    <a:pt x="1830" y="47722"/>
                  </a:lnTo>
                  <a:lnTo>
                    <a:pt x="22283" y="22725"/>
                  </a:lnTo>
                  <a:lnTo>
                    <a:pt x="45007" y="6817"/>
                  </a:lnTo>
                  <a:close/>
                </a:path>
              </a:pathLst>
            </a:custGeom>
            <a:grpFill/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4559001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ri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Figura a mano libera 154">
            <a:extLst>
              <a:ext uri="{FF2B5EF4-FFF2-40B4-BE49-F238E27FC236}">
                <a16:creationId xmlns:a16="http://schemas.microsoft.com/office/drawing/2014/main" id="{472276A2-63FD-7B82-B86A-C92609DD809B}"/>
              </a:ext>
            </a:extLst>
          </p:cNvPr>
          <p:cNvSpPr/>
          <p:nvPr userDrawn="1"/>
        </p:nvSpPr>
        <p:spPr>
          <a:xfrm>
            <a:off x="5047083" y="-24959"/>
            <a:ext cx="7149179" cy="6891171"/>
          </a:xfrm>
          <a:custGeom>
            <a:avLst/>
            <a:gdLst>
              <a:gd name="connsiteX0" fmla="*/ 1623120 w 5361884"/>
              <a:gd name="connsiteY0" fmla="*/ 0 h 5168378"/>
              <a:gd name="connsiteX1" fmla="*/ 1623120 w 5361884"/>
              <a:gd name="connsiteY1" fmla="*/ 5857 h 5168378"/>
              <a:gd name="connsiteX2" fmla="*/ 4970722 w 5361884"/>
              <a:gd name="connsiteY2" fmla="*/ 5857 h 5168378"/>
              <a:gd name="connsiteX3" fmla="*/ 5129458 w 5361884"/>
              <a:gd name="connsiteY3" fmla="*/ 106405 h 5168378"/>
              <a:gd name="connsiteX4" fmla="*/ 5361884 w 5361884"/>
              <a:gd name="connsiteY4" fmla="*/ 282782 h 5168378"/>
              <a:gd name="connsiteX5" fmla="*/ 5361884 w 5361884"/>
              <a:gd name="connsiteY5" fmla="*/ 5168378 h 5168378"/>
              <a:gd name="connsiteX6" fmla="*/ 903339 w 5361884"/>
              <a:gd name="connsiteY6" fmla="*/ 5168378 h 5168378"/>
              <a:gd name="connsiteX7" fmla="*/ 751274 w 5361884"/>
              <a:gd name="connsiteY7" fmla="*/ 4998590 h 5168378"/>
              <a:gd name="connsiteX8" fmla="*/ 0 w 5361884"/>
              <a:gd name="connsiteY8" fmla="*/ 2874884 h 5168378"/>
              <a:gd name="connsiteX9" fmla="*/ 1450526 w 5361884"/>
              <a:gd name="connsiteY9" fmla="*/ 106405 h 5168378"/>
              <a:gd name="connsiteX10" fmla="*/ 1623120 w 5361884"/>
              <a:gd name="connsiteY10" fmla="*/ 0 h 5168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361884" h="5168378">
                <a:moveTo>
                  <a:pt x="1623120" y="0"/>
                </a:moveTo>
                <a:lnTo>
                  <a:pt x="1623120" y="5857"/>
                </a:lnTo>
                <a:lnTo>
                  <a:pt x="4970722" y="5857"/>
                </a:lnTo>
                <a:lnTo>
                  <a:pt x="5129458" y="106405"/>
                </a:lnTo>
                <a:lnTo>
                  <a:pt x="5361884" y="282782"/>
                </a:lnTo>
                <a:lnTo>
                  <a:pt x="5361884" y="5168378"/>
                </a:lnTo>
                <a:lnTo>
                  <a:pt x="903339" y="5168378"/>
                </a:lnTo>
                <a:lnTo>
                  <a:pt x="751274" y="4998590"/>
                </a:lnTo>
                <a:cubicBezTo>
                  <a:pt x="281937" y="4421470"/>
                  <a:pt x="0" y="3681589"/>
                  <a:pt x="0" y="2874884"/>
                </a:cubicBezTo>
                <a:cubicBezTo>
                  <a:pt x="0" y="1722448"/>
                  <a:pt x="575383" y="706388"/>
                  <a:pt x="1450526" y="106405"/>
                </a:cubicBezTo>
                <a:lnTo>
                  <a:pt x="1623120" y="0"/>
                </a:lnTo>
                <a:close/>
              </a:path>
            </a:pathLst>
          </a:custGeom>
          <a:solidFill>
            <a:schemeClr val="bg1">
              <a:lumMod val="20000"/>
              <a:lumOff val="80000"/>
            </a:schemeClr>
          </a:solidFill>
          <a:ln w="41275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ED1BFC2-591B-DA24-4104-9CA44FA00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500436D-B8C8-6BF5-1EA6-0381B1BA48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r>
              <a:rPr lang="it-IT"/>
              <a:t>GI GROUP: TITOLO PRESENTAZIONE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4C2BB97-9990-851B-CA9E-F6E9AE3467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fld id="{420537EE-3E54-8342-BDB7-72763452CD31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153" name="Segnaposto testo 152">
            <a:extLst>
              <a:ext uri="{FF2B5EF4-FFF2-40B4-BE49-F238E27FC236}">
                <a16:creationId xmlns:a16="http://schemas.microsoft.com/office/drawing/2014/main" id="{AD4A3DF3-5954-43FD-7CE5-FF8E0A726A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7986" y="1591733"/>
            <a:ext cx="3892641" cy="3388784"/>
          </a:xfrm>
        </p:spPr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cs typeface="Arial" panose="020B0604020202020204" pitchFamily="34" charset="0"/>
              </a:defRPr>
            </a:lvl3pPr>
            <a:lvl4pPr>
              <a:defRPr b="0" i="0">
                <a:cs typeface="Arial" panose="020B0604020202020204" pitchFamily="34" charset="0"/>
              </a:defRPr>
            </a:lvl4pPr>
            <a:lvl5pPr>
              <a:defRPr b="1" i="0">
                <a:cs typeface="Arial" panose="020B0604020202020204" pitchFamily="34" charset="0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5" name="Segnaposto testo 6">
            <a:extLst>
              <a:ext uri="{FF2B5EF4-FFF2-40B4-BE49-F238E27FC236}">
                <a16:creationId xmlns:a16="http://schemas.microsoft.com/office/drawing/2014/main" id="{A909EF91-26B0-97F9-02C2-7F1FD22E7F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5733" y="333748"/>
            <a:ext cx="5257799" cy="246219"/>
          </a:xfrm>
        </p:spPr>
        <p:txBody>
          <a:bodyPr anchor="ctr">
            <a:noAutofit/>
          </a:bodyPr>
          <a:lstStyle>
            <a:lvl1pPr>
              <a:defRPr sz="1400" b="1" i="0">
                <a:solidFill>
                  <a:schemeClr val="accent2"/>
                </a:solidFill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FARE CLIC PER MODIFICARE</a:t>
            </a:r>
          </a:p>
        </p:txBody>
      </p:sp>
      <p:grpSp>
        <p:nvGrpSpPr>
          <p:cNvPr id="31" name="Gruppo 30">
            <a:extLst>
              <a:ext uri="{FF2B5EF4-FFF2-40B4-BE49-F238E27FC236}">
                <a16:creationId xmlns:a16="http://schemas.microsoft.com/office/drawing/2014/main" id="{08443AB0-EADB-764D-20BC-F4ABB62F4D6F}"/>
              </a:ext>
            </a:extLst>
          </p:cNvPr>
          <p:cNvGrpSpPr/>
          <p:nvPr userDrawn="1"/>
        </p:nvGrpSpPr>
        <p:grpSpPr>
          <a:xfrm>
            <a:off x="6073115" y="-164042"/>
            <a:ext cx="6217660" cy="6809412"/>
            <a:chOff x="4937753" y="-128066"/>
            <a:chExt cx="4280328" cy="4687699"/>
          </a:xfrm>
        </p:grpSpPr>
        <p:sp>
          <p:nvSpPr>
            <p:cNvPr id="21" name="Figura a mano libera 20">
              <a:extLst>
                <a:ext uri="{FF2B5EF4-FFF2-40B4-BE49-F238E27FC236}">
                  <a16:creationId xmlns:a16="http://schemas.microsoft.com/office/drawing/2014/main" id="{7D8A46A2-34C5-8224-43DF-E10870D48648}"/>
                </a:ext>
              </a:extLst>
            </p:cNvPr>
            <p:cNvSpPr>
              <a:spLocks/>
            </p:cNvSpPr>
            <p:nvPr/>
          </p:nvSpPr>
          <p:spPr bwMode="auto">
            <a:xfrm>
              <a:off x="9175071" y="786947"/>
              <a:ext cx="6452" cy="19468"/>
            </a:xfrm>
            <a:custGeom>
              <a:avLst/>
              <a:gdLst>
                <a:gd name="connsiteX0" fmla="*/ 6452 w 6452"/>
                <a:gd name="connsiteY0" fmla="*/ 0 h 19468"/>
                <a:gd name="connsiteX1" fmla="*/ 6452 w 6452"/>
                <a:gd name="connsiteY1" fmla="*/ 19468 h 19468"/>
                <a:gd name="connsiteX2" fmla="*/ 0 w 6452"/>
                <a:gd name="connsiteY2" fmla="*/ 1955 h 19468"/>
                <a:gd name="connsiteX3" fmla="*/ 6452 w 6452"/>
                <a:gd name="connsiteY3" fmla="*/ 0 h 19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52" h="19468">
                  <a:moveTo>
                    <a:pt x="6452" y="0"/>
                  </a:moveTo>
                  <a:lnTo>
                    <a:pt x="6452" y="19468"/>
                  </a:lnTo>
                  <a:lnTo>
                    <a:pt x="0" y="1955"/>
                  </a:lnTo>
                  <a:lnTo>
                    <a:pt x="6452" y="0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Figura a mano libera 19">
              <a:extLst>
                <a:ext uri="{FF2B5EF4-FFF2-40B4-BE49-F238E27FC236}">
                  <a16:creationId xmlns:a16="http://schemas.microsoft.com/office/drawing/2014/main" id="{DFE6FF40-A32F-FE0E-AF0F-0302D18EA132}"/>
                </a:ext>
              </a:extLst>
            </p:cNvPr>
            <p:cNvSpPr>
              <a:spLocks/>
            </p:cNvSpPr>
            <p:nvPr/>
          </p:nvSpPr>
          <p:spPr bwMode="auto">
            <a:xfrm>
              <a:off x="9181523" y="806415"/>
              <a:ext cx="31068" cy="135252"/>
            </a:xfrm>
            <a:custGeom>
              <a:avLst/>
              <a:gdLst>
                <a:gd name="connsiteX0" fmla="*/ 0 w 31068"/>
                <a:gd name="connsiteY0" fmla="*/ 0 h 135252"/>
                <a:gd name="connsiteX1" fmla="*/ 31068 w 31068"/>
                <a:gd name="connsiteY1" fmla="*/ 84330 h 135252"/>
                <a:gd name="connsiteX2" fmla="*/ 1587 w 31068"/>
                <a:gd name="connsiteY2" fmla="*/ 103091 h 135252"/>
                <a:gd name="connsiteX3" fmla="*/ 6948 w 31068"/>
                <a:gd name="connsiteY3" fmla="*/ 135252 h 135252"/>
                <a:gd name="connsiteX4" fmla="*/ 0 w 31068"/>
                <a:gd name="connsiteY4" fmla="*/ 132936 h 135252"/>
                <a:gd name="connsiteX5" fmla="*/ 0 w 31068"/>
                <a:gd name="connsiteY5" fmla="*/ 0 h 13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068" h="135252">
                  <a:moveTo>
                    <a:pt x="0" y="0"/>
                  </a:moveTo>
                  <a:lnTo>
                    <a:pt x="31068" y="84330"/>
                  </a:lnTo>
                  <a:lnTo>
                    <a:pt x="1587" y="103091"/>
                  </a:lnTo>
                  <a:lnTo>
                    <a:pt x="6948" y="135252"/>
                  </a:lnTo>
                  <a:lnTo>
                    <a:pt x="0" y="1329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Figura a mano libera 17">
              <a:extLst>
                <a:ext uri="{FF2B5EF4-FFF2-40B4-BE49-F238E27FC236}">
                  <a16:creationId xmlns:a16="http://schemas.microsoft.com/office/drawing/2014/main" id="{9C6FB333-907F-25FF-571D-A859EA7FAB7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1112" y="67451"/>
              <a:ext cx="1470411" cy="976058"/>
            </a:xfrm>
            <a:custGeom>
              <a:avLst/>
              <a:gdLst>
                <a:gd name="connsiteX0" fmla="*/ 980906 w 1470411"/>
                <a:gd name="connsiteY0" fmla="*/ 0 h 976058"/>
                <a:gd name="connsiteX1" fmla="*/ 1058628 w 1470411"/>
                <a:gd name="connsiteY1" fmla="*/ 18760 h 976058"/>
                <a:gd name="connsiteX2" fmla="*/ 1059788 w 1470411"/>
                <a:gd name="connsiteY2" fmla="*/ 26884 h 976058"/>
                <a:gd name="connsiteX3" fmla="*/ 1072668 w 1470411"/>
                <a:gd name="connsiteY3" fmla="*/ 29993 h 976058"/>
                <a:gd name="connsiteX4" fmla="*/ 1081093 w 1470411"/>
                <a:gd name="connsiteY4" fmla="*/ 88967 h 976058"/>
                <a:gd name="connsiteX5" fmla="*/ 1114909 w 1470411"/>
                <a:gd name="connsiteY5" fmla="*/ 75042 h 976058"/>
                <a:gd name="connsiteX6" fmla="*/ 1171191 w 1470411"/>
                <a:gd name="connsiteY6" fmla="*/ 107203 h 976058"/>
                <a:gd name="connsiteX7" fmla="*/ 1170703 w 1470411"/>
                <a:gd name="connsiteY7" fmla="*/ 110133 h 976058"/>
                <a:gd name="connsiteX8" fmla="*/ 1185232 w 1470411"/>
                <a:gd name="connsiteY8" fmla="*/ 118436 h 976058"/>
                <a:gd name="connsiteX9" fmla="*/ 1181743 w 1470411"/>
                <a:gd name="connsiteY9" fmla="*/ 139364 h 976058"/>
                <a:gd name="connsiteX10" fmla="*/ 1208712 w 1470411"/>
                <a:gd name="connsiteY10" fmla="*/ 139364 h 976058"/>
                <a:gd name="connsiteX11" fmla="*/ 1318594 w 1470411"/>
                <a:gd name="connsiteY11" fmla="*/ 69682 h 976058"/>
                <a:gd name="connsiteX12" fmla="*/ 1297155 w 1470411"/>
                <a:gd name="connsiteY12" fmla="*/ 93802 h 976058"/>
                <a:gd name="connsiteX13" fmla="*/ 1303036 w 1470411"/>
                <a:gd name="connsiteY13" fmla="*/ 99684 h 976058"/>
                <a:gd name="connsiteX14" fmla="*/ 1332635 w 1470411"/>
                <a:gd name="connsiteY14" fmla="*/ 80914 h 976058"/>
                <a:gd name="connsiteX15" fmla="*/ 1311194 w 1470411"/>
                <a:gd name="connsiteY15" fmla="*/ 105035 h 976058"/>
                <a:gd name="connsiteX16" fmla="*/ 1370156 w 1470411"/>
                <a:gd name="connsiteY16" fmla="*/ 163997 h 976058"/>
                <a:gd name="connsiteX17" fmla="*/ 1454558 w 1470411"/>
                <a:gd name="connsiteY17" fmla="*/ 323154 h 976058"/>
                <a:gd name="connsiteX18" fmla="*/ 1470411 w 1470411"/>
                <a:gd name="connsiteY18" fmla="*/ 300958 h 976058"/>
                <a:gd name="connsiteX19" fmla="*/ 1470411 w 1470411"/>
                <a:gd name="connsiteY19" fmla="*/ 719496 h 976058"/>
                <a:gd name="connsiteX20" fmla="*/ 1463959 w 1470411"/>
                <a:gd name="connsiteY20" fmla="*/ 721451 h 976058"/>
                <a:gd name="connsiteX21" fmla="*/ 1470411 w 1470411"/>
                <a:gd name="connsiteY21" fmla="*/ 738964 h 976058"/>
                <a:gd name="connsiteX22" fmla="*/ 1470411 w 1470411"/>
                <a:gd name="connsiteY22" fmla="*/ 871900 h 976058"/>
                <a:gd name="connsiteX23" fmla="*/ 1453238 w 1470411"/>
                <a:gd name="connsiteY23" fmla="*/ 866175 h 976058"/>
                <a:gd name="connsiteX24" fmla="*/ 1441141 w 1470411"/>
                <a:gd name="connsiteY24" fmla="*/ 855591 h 976058"/>
                <a:gd name="connsiteX25" fmla="*/ 1439198 w 1470411"/>
                <a:gd name="connsiteY25" fmla="*/ 854943 h 976058"/>
                <a:gd name="connsiteX26" fmla="*/ 1430478 w 1470411"/>
                <a:gd name="connsiteY26" fmla="*/ 847313 h 976058"/>
                <a:gd name="connsiteX27" fmla="*/ 1362116 w 1470411"/>
                <a:gd name="connsiteY27" fmla="*/ 842055 h 976058"/>
                <a:gd name="connsiteX28" fmla="*/ 1292434 w 1470411"/>
                <a:gd name="connsiteY28" fmla="*/ 834015 h 976058"/>
                <a:gd name="connsiteX29" fmla="*/ 1273674 w 1470411"/>
                <a:gd name="connsiteY29" fmla="*/ 842055 h 976058"/>
                <a:gd name="connsiteX30" fmla="*/ 1217392 w 1470411"/>
                <a:gd name="connsiteY30" fmla="*/ 815254 h 976058"/>
                <a:gd name="connsiteX31" fmla="*/ 1193271 w 1470411"/>
                <a:gd name="connsiteY31" fmla="*/ 828655 h 976058"/>
                <a:gd name="connsiteX32" fmla="*/ 1185232 w 1470411"/>
                <a:gd name="connsiteY32" fmla="*/ 866175 h 976058"/>
                <a:gd name="connsiteX33" fmla="*/ 1110190 w 1470411"/>
                <a:gd name="connsiteY33" fmla="*/ 847415 h 976058"/>
                <a:gd name="connsiteX34" fmla="*/ 1083388 w 1470411"/>
                <a:gd name="connsiteY34" fmla="*/ 855455 h 976058"/>
                <a:gd name="connsiteX35" fmla="*/ 1072668 w 1470411"/>
                <a:gd name="connsiteY35" fmla="*/ 879575 h 976058"/>
                <a:gd name="connsiteX36" fmla="*/ 1045868 w 1470411"/>
                <a:gd name="connsiteY36" fmla="*/ 892976 h 976058"/>
                <a:gd name="connsiteX37" fmla="*/ 994946 w 1470411"/>
                <a:gd name="connsiteY37" fmla="*/ 930497 h 976058"/>
                <a:gd name="connsiteX38" fmla="*/ 970826 w 1470411"/>
                <a:gd name="connsiteY38" fmla="*/ 976058 h 976058"/>
                <a:gd name="connsiteX39" fmla="*/ 957425 w 1470411"/>
                <a:gd name="connsiteY39" fmla="*/ 976058 h 976058"/>
                <a:gd name="connsiteX40" fmla="*/ 952745 w 1470411"/>
                <a:gd name="connsiteY40" fmla="*/ 964826 h 976058"/>
                <a:gd name="connsiteX41" fmla="*/ 943384 w 1470411"/>
                <a:gd name="connsiteY41" fmla="*/ 964826 h 976058"/>
                <a:gd name="connsiteX42" fmla="*/ 934664 w 1470411"/>
                <a:gd name="connsiteY42" fmla="*/ 943898 h 976058"/>
                <a:gd name="connsiteX43" fmla="*/ 887743 w 1470411"/>
                <a:gd name="connsiteY43" fmla="*/ 943898 h 976058"/>
                <a:gd name="connsiteX44" fmla="*/ 886561 w 1470411"/>
                <a:gd name="connsiteY44" fmla="*/ 932666 h 976058"/>
                <a:gd name="connsiteX45" fmla="*/ 873703 w 1470411"/>
                <a:gd name="connsiteY45" fmla="*/ 932666 h 976058"/>
                <a:gd name="connsiteX46" fmla="*/ 869525 w 1470411"/>
                <a:gd name="connsiteY46" fmla="*/ 892976 h 976058"/>
                <a:gd name="connsiteX47" fmla="*/ 863623 w 1470411"/>
                <a:gd name="connsiteY47" fmla="*/ 892976 h 976058"/>
                <a:gd name="connsiteX48" fmla="*/ 863623 w 1470411"/>
                <a:gd name="connsiteY48" fmla="*/ 881744 h 976058"/>
                <a:gd name="connsiteX49" fmla="*/ 849582 w 1470411"/>
                <a:gd name="connsiteY49" fmla="*/ 881744 h 976058"/>
                <a:gd name="connsiteX50" fmla="*/ 849582 w 1470411"/>
                <a:gd name="connsiteY50" fmla="*/ 822783 h 976058"/>
                <a:gd name="connsiteX51" fmla="*/ 812052 w 1470411"/>
                <a:gd name="connsiteY51" fmla="*/ 791178 h 976058"/>
                <a:gd name="connsiteX52" fmla="*/ 734980 w 1470411"/>
                <a:gd name="connsiteY52" fmla="*/ 796493 h 976058"/>
                <a:gd name="connsiteX53" fmla="*/ 684058 w 1470411"/>
                <a:gd name="connsiteY53" fmla="*/ 809893 h 976058"/>
                <a:gd name="connsiteX54" fmla="*/ 675593 w 1470411"/>
                <a:gd name="connsiteY54" fmla="*/ 797195 h 976058"/>
                <a:gd name="connsiteX55" fmla="*/ 670018 w 1470411"/>
                <a:gd name="connsiteY55" fmla="*/ 798661 h 976058"/>
                <a:gd name="connsiteX56" fmla="*/ 634029 w 1470411"/>
                <a:gd name="connsiteY56" fmla="*/ 744678 h 976058"/>
                <a:gd name="connsiteX57" fmla="*/ 609016 w 1470411"/>
                <a:gd name="connsiteY57" fmla="*/ 726812 h 976058"/>
                <a:gd name="connsiteX58" fmla="*/ 539335 w 1470411"/>
                <a:gd name="connsiteY58" fmla="*/ 689291 h 976058"/>
                <a:gd name="connsiteX59" fmla="*/ 533974 w 1470411"/>
                <a:gd name="connsiteY59" fmla="*/ 683931 h 976058"/>
                <a:gd name="connsiteX60" fmla="*/ 424091 w 1470411"/>
                <a:gd name="connsiteY60" fmla="*/ 713412 h 976058"/>
                <a:gd name="connsiteX61" fmla="*/ 424091 w 1470411"/>
                <a:gd name="connsiteY61" fmla="*/ 935857 h 976058"/>
                <a:gd name="connsiteX62" fmla="*/ 399971 w 1470411"/>
                <a:gd name="connsiteY62" fmla="*/ 935857 h 976058"/>
                <a:gd name="connsiteX63" fmla="*/ 392951 w 1470411"/>
                <a:gd name="connsiteY63" fmla="*/ 924625 h 976058"/>
                <a:gd name="connsiteX64" fmla="*/ 385931 w 1470411"/>
                <a:gd name="connsiteY64" fmla="*/ 924625 h 976058"/>
                <a:gd name="connsiteX65" fmla="*/ 363365 w 1470411"/>
                <a:gd name="connsiteY65" fmla="*/ 888518 h 976058"/>
                <a:gd name="connsiteX66" fmla="*/ 343689 w 1470411"/>
                <a:gd name="connsiteY66" fmla="*/ 879575 h 976058"/>
                <a:gd name="connsiteX67" fmla="*/ 292768 w 1470411"/>
                <a:gd name="connsiteY67" fmla="*/ 884935 h 976058"/>
                <a:gd name="connsiteX68" fmla="*/ 274007 w 1470411"/>
                <a:gd name="connsiteY68" fmla="*/ 903697 h 976058"/>
                <a:gd name="connsiteX69" fmla="*/ 274007 w 1470411"/>
                <a:gd name="connsiteY69" fmla="*/ 892976 h 976058"/>
                <a:gd name="connsiteX70" fmla="*/ 277646 w 1470411"/>
                <a:gd name="connsiteY70" fmla="*/ 874785 h 976058"/>
                <a:gd name="connsiteX71" fmla="*/ 259967 w 1470411"/>
                <a:gd name="connsiteY71" fmla="*/ 892464 h 976058"/>
                <a:gd name="connsiteX72" fmla="*/ 259967 w 1470411"/>
                <a:gd name="connsiteY72" fmla="*/ 881744 h 976058"/>
                <a:gd name="connsiteX73" fmla="*/ 265327 w 1470411"/>
                <a:gd name="connsiteY73" fmla="*/ 854943 h 976058"/>
                <a:gd name="connsiteX74" fmla="*/ 261902 w 1470411"/>
                <a:gd name="connsiteY74" fmla="*/ 842955 h 976058"/>
                <a:gd name="connsiteX75" fmla="*/ 223086 w 1470411"/>
                <a:gd name="connsiteY75" fmla="*/ 828655 h 976058"/>
                <a:gd name="connsiteX76" fmla="*/ 220784 w 1470411"/>
                <a:gd name="connsiteY76" fmla="*/ 821746 h 976058"/>
                <a:gd name="connsiteX77" fmla="*/ 209046 w 1470411"/>
                <a:gd name="connsiteY77" fmla="*/ 817422 h 976058"/>
                <a:gd name="connsiteX78" fmla="*/ 191971 w 1470411"/>
                <a:gd name="connsiteY78" fmla="*/ 766195 h 976058"/>
                <a:gd name="connsiteX79" fmla="*/ 177526 w 1470411"/>
                <a:gd name="connsiteY79" fmla="*/ 758973 h 976058"/>
                <a:gd name="connsiteX80" fmla="*/ 177526 w 1470411"/>
                <a:gd name="connsiteY80" fmla="*/ 754760 h 976058"/>
                <a:gd name="connsiteX81" fmla="*/ 163485 w 1470411"/>
                <a:gd name="connsiteY81" fmla="*/ 747741 h 976058"/>
                <a:gd name="connsiteX82" fmla="*/ 163485 w 1470411"/>
                <a:gd name="connsiteY82" fmla="*/ 728979 h 976058"/>
                <a:gd name="connsiteX83" fmla="*/ 209046 w 1470411"/>
                <a:gd name="connsiteY83" fmla="*/ 734339 h 976058"/>
                <a:gd name="connsiteX84" fmla="*/ 209046 w 1470411"/>
                <a:gd name="connsiteY84" fmla="*/ 691459 h 976058"/>
                <a:gd name="connsiteX85" fmla="*/ 246567 w 1470411"/>
                <a:gd name="connsiteY85" fmla="*/ 683418 h 976058"/>
                <a:gd name="connsiteX86" fmla="*/ 284088 w 1470411"/>
                <a:gd name="connsiteY86" fmla="*/ 691459 h 976058"/>
                <a:gd name="connsiteX87" fmla="*/ 289448 w 1470411"/>
                <a:gd name="connsiteY87" fmla="*/ 627137 h 976058"/>
                <a:gd name="connsiteX88" fmla="*/ 285693 w 1470411"/>
                <a:gd name="connsiteY88" fmla="*/ 600848 h 976058"/>
                <a:gd name="connsiteX89" fmla="*/ 252568 w 1470411"/>
                <a:gd name="connsiteY89" fmla="*/ 600848 h 976058"/>
                <a:gd name="connsiteX90" fmla="*/ 215046 w 1470411"/>
                <a:gd name="connsiteY90" fmla="*/ 587448 h 976058"/>
                <a:gd name="connsiteX91" fmla="*/ 164125 w 1470411"/>
                <a:gd name="connsiteY91" fmla="*/ 619608 h 976058"/>
                <a:gd name="connsiteX92" fmla="*/ 126604 w 1470411"/>
                <a:gd name="connsiteY92" fmla="*/ 633009 h 976058"/>
                <a:gd name="connsiteX93" fmla="*/ 102484 w 1470411"/>
                <a:gd name="connsiteY93" fmla="*/ 619608 h 976058"/>
                <a:gd name="connsiteX94" fmla="*/ 103007 w 1470411"/>
                <a:gd name="connsiteY94" fmla="*/ 616468 h 976058"/>
                <a:gd name="connsiteX95" fmla="*/ 88443 w 1470411"/>
                <a:gd name="connsiteY95" fmla="*/ 608376 h 976058"/>
                <a:gd name="connsiteX96" fmla="*/ 93802 w 1470411"/>
                <a:gd name="connsiteY96" fmla="*/ 576216 h 976058"/>
                <a:gd name="connsiteX97" fmla="*/ 76000 w 1470411"/>
                <a:gd name="connsiteY97" fmla="*/ 544566 h 976058"/>
                <a:gd name="connsiteX98" fmla="*/ 43521 w 1470411"/>
                <a:gd name="connsiteY98" fmla="*/ 544566 h 976058"/>
                <a:gd name="connsiteX99" fmla="*/ 35285 w 1470411"/>
                <a:gd name="connsiteY99" fmla="*/ 533334 h 976058"/>
                <a:gd name="connsiteX100" fmla="*/ 29481 w 1470411"/>
                <a:gd name="connsiteY100" fmla="*/ 533334 h 976058"/>
                <a:gd name="connsiteX101" fmla="*/ 0 w 1470411"/>
                <a:gd name="connsiteY101" fmla="*/ 493133 h 976058"/>
                <a:gd name="connsiteX102" fmla="*/ 24121 w 1470411"/>
                <a:gd name="connsiteY102" fmla="*/ 442212 h 976058"/>
                <a:gd name="connsiteX103" fmla="*/ 10721 w 1470411"/>
                <a:gd name="connsiteY103" fmla="*/ 431492 h 976058"/>
                <a:gd name="connsiteX104" fmla="*/ 42882 w 1470411"/>
                <a:gd name="connsiteY104" fmla="*/ 353769 h 976058"/>
                <a:gd name="connsiteX105" fmla="*/ 56820 w 1470411"/>
                <a:gd name="connsiteY105" fmla="*/ 365248 h 976058"/>
                <a:gd name="connsiteX106" fmla="*/ 56922 w 1470411"/>
                <a:gd name="connsiteY106" fmla="*/ 365001 h 976058"/>
                <a:gd name="connsiteX107" fmla="*/ 88481 w 1470411"/>
                <a:gd name="connsiteY107" fmla="*/ 390991 h 976058"/>
                <a:gd name="connsiteX108" fmla="*/ 93802 w 1470411"/>
                <a:gd name="connsiteY108" fmla="*/ 348409 h 976058"/>
                <a:gd name="connsiteX109" fmla="*/ 182246 w 1470411"/>
                <a:gd name="connsiteY109" fmla="*/ 273367 h 976058"/>
                <a:gd name="connsiteX110" fmla="*/ 251927 w 1470411"/>
                <a:gd name="connsiteY110" fmla="*/ 265327 h 976058"/>
                <a:gd name="connsiteX111" fmla="*/ 348410 w 1470411"/>
                <a:gd name="connsiteY111" fmla="*/ 316249 h 976058"/>
                <a:gd name="connsiteX112" fmla="*/ 399331 w 1470411"/>
                <a:gd name="connsiteY112" fmla="*/ 348409 h 976058"/>
                <a:gd name="connsiteX113" fmla="*/ 442212 w 1470411"/>
                <a:gd name="connsiteY113" fmla="*/ 316249 h 976058"/>
                <a:gd name="connsiteX114" fmla="*/ 511894 w 1470411"/>
                <a:gd name="connsiteY114" fmla="*/ 310889 h 976058"/>
                <a:gd name="connsiteX115" fmla="*/ 568176 w 1470411"/>
                <a:gd name="connsiteY115" fmla="*/ 348409 h 976058"/>
                <a:gd name="connsiteX116" fmla="*/ 581576 w 1470411"/>
                <a:gd name="connsiteY116" fmla="*/ 329649 h 976058"/>
                <a:gd name="connsiteX117" fmla="*/ 645897 w 1470411"/>
                <a:gd name="connsiteY117" fmla="*/ 335009 h 976058"/>
                <a:gd name="connsiteX118" fmla="*/ 650989 w 1470411"/>
                <a:gd name="connsiteY118" fmla="*/ 299365 h 976058"/>
                <a:gd name="connsiteX119" fmla="*/ 595616 w 1470411"/>
                <a:gd name="connsiteY119" fmla="*/ 263159 h 976058"/>
                <a:gd name="connsiteX120" fmla="*/ 597193 w 1470411"/>
                <a:gd name="connsiteY120" fmla="*/ 262138 h 976058"/>
                <a:gd name="connsiteX121" fmla="*/ 581576 w 1470411"/>
                <a:gd name="connsiteY121" fmla="*/ 251927 h 976058"/>
                <a:gd name="connsiteX122" fmla="*/ 627137 w 1470411"/>
                <a:gd name="connsiteY122" fmla="*/ 222447 h 976058"/>
                <a:gd name="connsiteX123" fmla="*/ 613736 w 1470411"/>
                <a:gd name="connsiteY123" fmla="*/ 195645 h 976058"/>
                <a:gd name="connsiteX124" fmla="*/ 659297 w 1470411"/>
                <a:gd name="connsiteY124" fmla="*/ 176885 h 976058"/>
                <a:gd name="connsiteX125" fmla="*/ 627137 w 1470411"/>
                <a:gd name="connsiteY125" fmla="*/ 131324 h 976058"/>
                <a:gd name="connsiteX126" fmla="*/ 645897 w 1470411"/>
                <a:gd name="connsiteY126" fmla="*/ 107203 h 976058"/>
                <a:gd name="connsiteX127" fmla="*/ 809381 w 1470411"/>
                <a:gd name="connsiteY127" fmla="*/ 83083 h 976058"/>
                <a:gd name="connsiteX128" fmla="*/ 828143 w 1470411"/>
                <a:gd name="connsiteY128" fmla="*/ 61642 h 976058"/>
                <a:gd name="connsiteX129" fmla="*/ 938025 w 1470411"/>
                <a:gd name="connsiteY129" fmla="*/ 32161 h 976058"/>
                <a:gd name="connsiteX130" fmla="*/ 980906 w 1470411"/>
                <a:gd name="connsiteY130" fmla="*/ 0 h 976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1470411" h="976058">
                  <a:moveTo>
                    <a:pt x="980906" y="0"/>
                  </a:moveTo>
                  <a:lnTo>
                    <a:pt x="1058628" y="18760"/>
                  </a:lnTo>
                  <a:lnTo>
                    <a:pt x="1059788" y="26884"/>
                  </a:lnTo>
                  <a:lnTo>
                    <a:pt x="1072668" y="29993"/>
                  </a:lnTo>
                  <a:lnTo>
                    <a:pt x="1081093" y="88967"/>
                  </a:lnTo>
                  <a:lnTo>
                    <a:pt x="1114909" y="75042"/>
                  </a:lnTo>
                  <a:lnTo>
                    <a:pt x="1171191" y="107203"/>
                  </a:lnTo>
                  <a:lnTo>
                    <a:pt x="1170703" y="110133"/>
                  </a:lnTo>
                  <a:lnTo>
                    <a:pt x="1185232" y="118436"/>
                  </a:lnTo>
                  <a:lnTo>
                    <a:pt x="1181743" y="139364"/>
                  </a:lnTo>
                  <a:lnTo>
                    <a:pt x="1208712" y="139364"/>
                  </a:lnTo>
                  <a:lnTo>
                    <a:pt x="1318594" y="69682"/>
                  </a:lnTo>
                  <a:lnTo>
                    <a:pt x="1297155" y="93802"/>
                  </a:lnTo>
                  <a:lnTo>
                    <a:pt x="1303036" y="99684"/>
                  </a:lnTo>
                  <a:lnTo>
                    <a:pt x="1332635" y="80914"/>
                  </a:lnTo>
                  <a:lnTo>
                    <a:pt x="1311194" y="105035"/>
                  </a:lnTo>
                  <a:lnTo>
                    <a:pt x="1370156" y="163997"/>
                  </a:lnTo>
                  <a:lnTo>
                    <a:pt x="1454558" y="323154"/>
                  </a:lnTo>
                  <a:lnTo>
                    <a:pt x="1470411" y="300958"/>
                  </a:lnTo>
                  <a:lnTo>
                    <a:pt x="1470411" y="719496"/>
                  </a:lnTo>
                  <a:lnTo>
                    <a:pt x="1463959" y="721451"/>
                  </a:lnTo>
                  <a:lnTo>
                    <a:pt x="1470411" y="738964"/>
                  </a:lnTo>
                  <a:lnTo>
                    <a:pt x="1470411" y="871900"/>
                  </a:lnTo>
                  <a:lnTo>
                    <a:pt x="1453238" y="866175"/>
                  </a:lnTo>
                  <a:lnTo>
                    <a:pt x="1441141" y="855591"/>
                  </a:lnTo>
                  <a:lnTo>
                    <a:pt x="1439198" y="854943"/>
                  </a:lnTo>
                  <a:lnTo>
                    <a:pt x="1430478" y="847313"/>
                  </a:lnTo>
                  <a:lnTo>
                    <a:pt x="1362116" y="842055"/>
                  </a:lnTo>
                  <a:lnTo>
                    <a:pt x="1292434" y="834015"/>
                  </a:lnTo>
                  <a:lnTo>
                    <a:pt x="1273674" y="842055"/>
                  </a:lnTo>
                  <a:lnTo>
                    <a:pt x="1217392" y="815254"/>
                  </a:lnTo>
                  <a:lnTo>
                    <a:pt x="1193271" y="828655"/>
                  </a:lnTo>
                  <a:lnTo>
                    <a:pt x="1185232" y="866175"/>
                  </a:lnTo>
                  <a:lnTo>
                    <a:pt x="1110190" y="847415"/>
                  </a:lnTo>
                  <a:lnTo>
                    <a:pt x="1083388" y="855455"/>
                  </a:lnTo>
                  <a:lnTo>
                    <a:pt x="1072668" y="879575"/>
                  </a:lnTo>
                  <a:lnTo>
                    <a:pt x="1045868" y="892976"/>
                  </a:lnTo>
                  <a:lnTo>
                    <a:pt x="994946" y="930497"/>
                  </a:lnTo>
                  <a:lnTo>
                    <a:pt x="970826" y="976058"/>
                  </a:lnTo>
                  <a:lnTo>
                    <a:pt x="957425" y="976058"/>
                  </a:lnTo>
                  <a:lnTo>
                    <a:pt x="952745" y="964826"/>
                  </a:lnTo>
                  <a:lnTo>
                    <a:pt x="943384" y="964826"/>
                  </a:lnTo>
                  <a:lnTo>
                    <a:pt x="934664" y="943898"/>
                  </a:lnTo>
                  <a:lnTo>
                    <a:pt x="887743" y="943898"/>
                  </a:lnTo>
                  <a:lnTo>
                    <a:pt x="886561" y="932666"/>
                  </a:lnTo>
                  <a:lnTo>
                    <a:pt x="873703" y="932666"/>
                  </a:lnTo>
                  <a:lnTo>
                    <a:pt x="869525" y="892976"/>
                  </a:lnTo>
                  <a:lnTo>
                    <a:pt x="863623" y="892976"/>
                  </a:lnTo>
                  <a:lnTo>
                    <a:pt x="863623" y="881744"/>
                  </a:lnTo>
                  <a:lnTo>
                    <a:pt x="849582" y="881744"/>
                  </a:lnTo>
                  <a:lnTo>
                    <a:pt x="849582" y="822783"/>
                  </a:lnTo>
                  <a:lnTo>
                    <a:pt x="812052" y="791178"/>
                  </a:lnTo>
                  <a:lnTo>
                    <a:pt x="734980" y="796493"/>
                  </a:lnTo>
                  <a:lnTo>
                    <a:pt x="684058" y="809893"/>
                  </a:lnTo>
                  <a:lnTo>
                    <a:pt x="675593" y="797195"/>
                  </a:lnTo>
                  <a:lnTo>
                    <a:pt x="670018" y="798661"/>
                  </a:lnTo>
                  <a:lnTo>
                    <a:pt x="634029" y="744678"/>
                  </a:lnTo>
                  <a:lnTo>
                    <a:pt x="609016" y="726812"/>
                  </a:lnTo>
                  <a:lnTo>
                    <a:pt x="539335" y="689291"/>
                  </a:lnTo>
                  <a:lnTo>
                    <a:pt x="533974" y="683931"/>
                  </a:lnTo>
                  <a:lnTo>
                    <a:pt x="424091" y="713412"/>
                  </a:lnTo>
                  <a:lnTo>
                    <a:pt x="424091" y="935857"/>
                  </a:lnTo>
                  <a:lnTo>
                    <a:pt x="399971" y="935857"/>
                  </a:lnTo>
                  <a:lnTo>
                    <a:pt x="392951" y="924625"/>
                  </a:lnTo>
                  <a:lnTo>
                    <a:pt x="385931" y="924625"/>
                  </a:lnTo>
                  <a:lnTo>
                    <a:pt x="363365" y="888518"/>
                  </a:lnTo>
                  <a:lnTo>
                    <a:pt x="343689" y="879575"/>
                  </a:lnTo>
                  <a:lnTo>
                    <a:pt x="292768" y="884935"/>
                  </a:lnTo>
                  <a:lnTo>
                    <a:pt x="274007" y="903697"/>
                  </a:lnTo>
                  <a:lnTo>
                    <a:pt x="274007" y="892976"/>
                  </a:lnTo>
                  <a:lnTo>
                    <a:pt x="277646" y="874785"/>
                  </a:lnTo>
                  <a:lnTo>
                    <a:pt x="259967" y="892464"/>
                  </a:lnTo>
                  <a:lnTo>
                    <a:pt x="259967" y="881744"/>
                  </a:lnTo>
                  <a:lnTo>
                    <a:pt x="265327" y="854943"/>
                  </a:lnTo>
                  <a:lnTo>
                    <a:pt x="261902" y="842955"/>
                  </a:lnTo>
                  <a:lnTo>
                    <a:pt x="223086" y="828655"/>
                  </a:lnTo>
                  <a:lnTo>
                    <a:pt x="220784" y="821746"/>
                  </a:lnTo>
                  <a:lnTo>
                    <a:pt x="209046" y="817422"/>
                  </a:lnTo>
                  <a:lnTo>
                    <a:pt x="191971" y="766195"/>
                  </a:lnTo>
                  <a:lnTo>
                    <a:pt x="177526" y="758973"/>
                  </a:lnTo>
                  <a:lnTo>
                    <a:pt x="177526" y="754760"/>
                  </a:lnTo>
                  <a:lnTo>
                    <a:pt x="163485" y="747741"/>
                  </a:lnTo>
                  <a:lnTo>
                    <a:pt x="163485" y="728979"/>
                  </a:lnTo>
                  <a:lnTo>
                    <a:pt x="209046" y="734339"/>
                  </a:lnTo>
                  <a:lnTo>
                    <a:pt x="209046" y="691459"/>
                  </a:lnTo>
                  <a:lnTo>
                    <a:pt x="246567" y="683418"/>
                  </a:lnTo>
                  <a:lnTo>
                    <a:pt x="284088" y="691459"/>
                  </a:lnTo>
                  <a:lnTo>
                    <a:pt x="289448" y="627137"/>
                  </a:lnTo>
                  <a:lnTo>
                    <a:pt x="285693" y="600848"/>
                  </a:lnTo>
                  <a:lnTo>
                    <a:pt x="252568" y="600848"/>
                  </a:lnTo>
                  <a:lnTo>
                    <a:pt x="215046" y="587448"/>
                  </a:lnTo>
                  <a:lnTo>
                    <a:pt x="164125" y="619608"/>
                  </a:lnTo>
                  <a:lnTo>
                    <a:pt x="126604" y="633009"/>
                  </a:lnTo>
                  <a:lnTo>
                    <a:pt x="102484" y="619608"/>
                  </a:lnTo>
                  <a:lnTo>
                    <a:pt x="103007" y="616468"/>
                  </a:lnTo>
                  <a:lnTo>
                    <a:pt x="88443" y="608376"/>
                  </a:lnTo>
                  <a:lnTo>
                    <a:pt x="93802" y="576216"/>
                  </a:lnTo>
                  <a:lnTo>
                    <a:pt x="76000" y="544566"/>
                  </a:lnTo>
                  <a:lnTo>
                    <a:pt x="43521" y="544566"/>
                  </a:lnTo>
                  <a:lnTo>
                    <a:pt x="35285" y="533334"/>
                  </a:lnTo>
                  <a:lnTo>
                    <a:pt x="29481" y="533334"/>
                  </a:lnTo>
                  <a:lnTo>
                    <a:pt x="0" y="493133"/>
                  </a:lnTo>
                  <a:lnTo>
                    <a:pt x="24121" y="442212"/>
                  </a:lnTo>
                  <a:lnTo>
                    <a:pt x="10721" y="431492"/>
                  </a:lnTo>
                  <a:lnTo>
                    <a:pt x="42882" y="353769"/>
                  </a:lnTo>
                  <a:lnTo>
                    <a:pt x="56820" y="365248"/>
                  </a:lnTo>
                  <a:lnTo>
                    <a:pt x="56922" y="365001"/>
                  </a:lnTo>
                  <a:lnTo>
                    <a:pt x="88481" y="390991"/>
                  </a:lnTo>
                  <a:lnTo>
                    <a:pt x="93802" y="348409"/>
                  </a:lnTo>
                  <a:lnTo>
                    <a:pt x="182246" y="273367"/>
                  </a:lnTo>
                  <a:lnTo>
                    <a:pt x="251927" y="265327"/>
                  </a:lnTo>
                  <a:lnTo>
                    <a:pt x="348410" y="316249"/>
                  </a:lnTo>
                  <a:lnTo>
                    <a:pt x="399331" y="348409"/>
                  </a:lnTo>
                  <a:lnTo>
                    <a:pt x="442212" y="316249"/>
                  </a:lnTo>
                  <a:lnTo>
                    <a:pt x="511894" y="310889"/>
                  </a:lnTo>
                  <a:lnTo>
                    <a:pt x="568176" y="348409"/>
                  </a:lnTo>
                  <a:lnTo>
                    <a:pt x="581576" y="329649"/>
                  </a:lnTo>
                  <a:lnTo>
                    <a:pt x="645897" y="335009"/>
                  </a:lnTo>
                  <a:lnTo>
                    <a:pt x="650989" y="299365"/>
                  </a:lnTo>
                  <a:lnTo>
                    <a:pt x="595616" y="263159"/>
                  </a:lnTo>
                  <a:lnTo>
                    <a:pt x="597193" y="262138"/>
                  </a:lnTo>
                  <a:lnTo>
                    <a:pt x="581576" y="251927"/>
                  </a:lnTo>
                  <a:lnTo>
                    <a:pt x="627137" y="222447"/>
                  </a:lnTo>
                  <a:lnTo>
                    <a:pt x="613736" y="195645"/>
                  </a:lnTo>
                  <a:lnTo>
                    <a:pt x="659297" y="176885"/>
                  </a:lnTo>
                  <a:lnTo>
                    <a:pt x="627137" y="131324"/>
                  </a:lnTo>
                  <a:lnTo>
                    <a:pt x="645897" y="107203"/>
                  </a:lnTo>
                  <a:lnTo>
                    <a:pt x="809381" y="83083"/>
                  </a:lnTo>
                  <a:lnTo>
                    <a:pt x="828143" y="61642"/>
                  </a:lnTo>
                  <a:lnTo>
                    <a:pt x="938025" y="32161"/>
                  </a:lnTo>
                  <a:lnTo>
                    <a:pt x="980906" y="0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" name="Freeform 59">
              <a:extLst>
                <a:ext uri="{FF2B5EF4-FFF2-40B4-BE49-F238E27FC236}">
                  <a16:creationId xmlns:a16="http://schemas.microsoft.com/office/drawing/2014/main" id="{4B97239A-4867-5859-652E-52B684C69D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901576" y="214980"/>
              <a:ext cx="316505" cy="1940368"/>
            </a:xfrm>
            <a:custGeom>
              <a:avLst/>
              <a:gdLst>
                <a:gd name="T0" fmla="*/ 565 w 993"/>
                <a:gd name="T1" fmla="*/ 720 h 724"/>
                <a:gd name="T2" fmla="*/ 600 w 993"/>
                <a:gd name="T3" fmla="*/ 691 h 724"/>
                <a:gd name="T4" fmla="*/ 872 w 993"/>
                <a:gd name="T5" fmla="*/ 97 h 724"/>
                <a:gd name="T6" fmla="*/ 927 w 993"/>
                <a:gd name="T7" fmla="*/ 145 h 724"/>
                <a:gd name="T8" fmla="*/ 984 w 993"/>
                <a:gd name="T9" fmla="*/ 149 h 724"/>
                <a:gd name="T10" fmla="*/ 941 w 993"/>
                <a:gd name="T11" fmla="*/ 201 h 724"/>
                <a:gd name="T12" fmla="*/ 922 w 993"/>
                <a:gd name="T13" fmla="*/ 256 h 724"/>
                <a:gd name="T14" fmla="*/ 879 w 993"/>
                <a:gd name="T15" fmla="*/ 275 h 724"/>
                <a:gd name="T16" fmla="*/ 849 w 993"/>
                <a:gd name="T17" fmla="*/ 294 h 724"/>
                <a:gd name="T18" fmla="*/ 785 w 993"/>
                <a:gd name="T19" fmla="*/ 334 h 724"/>
                <a:gd name="T20" fmla="*/ 785 w 993"/>
                <a:gd name="T21" fmla="*/ 310 h 724"/>
                <a:gd name="T22" fmla="*/ 733 w 993"/>
                <a:gd name="T23" fmla="*/ 334 h 724"/>
                <a:gd name="T24" fmla="*/ 730 w 993"/>
                <a:gd name="T25" fmla="*/ 362 h 724"/>
                <a:gd name="T26" fmla="*/ 778 w 993"/>
                <a:gd name="T27" fmla="*/ 369 h 724"/>
                <a:gd name="T28" fmla="*/ 759 w 993"/>
                <a:gd name="T29" fmla="*/ 398 h 724"/>
                <a:gd name="T30" fmla="*/ 759 w 993"/>
                <a:gd name="T31" fmla="*/ 452 h 724"/>
                <a:gd name="T32" fmla="*/ 768 w 993"/>
                <a:gd name="T33" fmla="*/ 502 h 724"/>
                <a:gd name="T34" fmla="*/ 775 w 993"/>
                <a:gd name="T35" fmla="*/ 549 h 724"/>
                <a:gd name="T36" fmla="*/ 728 w 993"/>
                <a:gd name="T37" fmla="*/ 613 h 724"/>
                <a:gd name="T38" fmla="*/ 655 w 993"/>
                <a:gd name="T39" fmla="*/ 656 h 724"/>
                <a:gd name="T40" fmla="*/ 600 w 993"/>
                <a:gd name="T41" fmla="*/ 670 h 724"/>
                <a:gd name="T42" fmla="*/ 586 w 993"/>
                <a:gd name="T43" fmla="*/ 670 h 724"/>
                <a:gd name="T44" fmla="*/ 532 w 993"/>
                <a:gd name="T45" fmla="*/ 656 h 724"/>
                <a:gd name="T46" fmla="*/ 499 w 993"/>
                <a:gd name="T47" fmla="*/ 644 h 724"/>
                <a:gd name="T48" fmla="*/ 451 w 993"/>
                <a:gd name="T49" fmla="*/ 653 h 724"/>
                <a:gd name="T50" fmla="*/ 444 w 993"/>
                <a:gd name="T51" fmla="*/ 661 h 724"/>
                <a:gd name="T52" fmla="*/ 418 w 993"/>
                <a:gd name="T53" fmla="*/ 642 h 724"/>
                <a:gd name="T54" fmla="*/ 390 w 993"/>
                <a:gd name="T55" fmla="*/ 604 h 724"/>
                <a:gd name="T56" fmla="*/ 397 w 993"/>
                <a:gd name="T57" fmla="*/ 556 h 724"/>
                <a:gd name="T58" fmla="*/ 371 w 993"/>
                <a:gd name="T59" fmla="*/ 537 h 724"/>
                <a:gd name="T60" fmla="*/ 319 w 993"/>
                <a:gd name="T61" fmla="*/ 540 h 724"/>
                <a:gd name="T62" fmla="*/ 276 w 993"/>
                <a:gd name="T63" fmla="*/ 549 h 724"/>
                <a:gd name="T64" fmla="*/ 243 w 993"/>
                <a:gd name="T65" fmla="*/ 549 h 724"/>
                <a:gd name="T66" fmla="*/ 184 w 993"/>
                <a:gd name="T67" fmla="*/ 540 h 724"/>
                <a:gd name="T68" fmla="*/ 139 w 993"/>
                <a:gd name="T69" fmla="*/ 514 h 724"/>
                <a:gd name="T70" fmla="*/ 82 w 993"/>
                <a:gd name="T71" fmla="*/ 488 h 724"/>
                <a:gd name="T72" fmla="*/ 82 w 993"/>
                <a:gd name="T73" fmla="*/ 448 h 724"/>
                <a:gd name="T74" fmla="*/ 35 w 993"/>
                <a:gd name="T75" fmla="*/ 386 h 724"/>
                <a:gd name="T76" fmla="*/ 18 w 993"/>
                <a:gd name="T77" fmla="*/ 353 h 724"/>
                <a:gd name="T78" fmla="*/ 4 w 993"/>
                <a:gd name="T79" fmla="*/ 324 h 724"/>
                <a:gd name="T80" fmla="*/ 44 w 993"/>
                <a:gd name="T81" fmla="*/ 310 h 724"/>
                <a:gd name="T82" fmla="*/ 104 w 993"/>
                <a:gd name="T83" fmla="*/ 272 h 724"/>
                <a:gd name="T84" fmla="*/ 101 w 993"/>
                <a:gd name="T85" fmla="*/ 211 h 724"/>
                <a:gd name="T86" fmla="*/ 184 w 993"/>
                <a:gd name="T87" fmla="*/ 163 h 724"/>
                <a:gd name="T88" fmla="*/ 222 w 993"/>
                <a:gd name="T89" fmla="*/ 109 h 724"/>
                <a:gd name="T90" fmla="*/ 267 w 993"/>
                <a:gd name="T91" fmla="*/ 147 h 724"/>
                <a:gd name="T92" fmla="*/ 298 w 993"/>
                <a:gd name="T93" fmla="*/ 206 h 724"/>
                <a:gd name="T94" fmla="*/ 357 w 993"/>
                <a:gd name="T95" fmla="*/ 246 h 724"/>
                <a:gd name="T96" fmla="*/ 439 w 993"/>
                <a:gd name="T97" fmla="*/ 261 h 724"/>
                <a:gd name="T98" fmla="*/ 506 w 993"/>
                <a:gd name="T99" fmla="*/ 284 h 724"/>
                <a:gd name="T100" fmla="*/ 593 w 993"/>
                <a:gd name="T101" fmla="*/ 256 h 724"/>
                <a:gd name="T102" fmla="*/ 610 w 993"/>
                <a:gd name="T103" fmla="*/ 223 h 724"/>
                <a:gd name="T104" fmla="*/ 659 w 993"/>
                <a:gd name="T105" fmla="*/ 201 h 724"/>
                <a:gd name="T106" fmla="*/ 730 w 993"/>
                <a:gd name="T107" fmla="*/ 166 h 724"/>
                <a:gd name="T108" fmla="*/ 719 w 993"/>
                <a:gd name="T109" fmla="*/ 137 h 724"/>
                <a:gd name="T110" fmla="*/ 676 w 993"/>
                <a:gd name="T111" fmla="*/ 135 h 724"/>
                <a:gd name="T112" fmla="*/ 738 w 993"/>
                <a:gd name="T113" fmla="*/ 85 h 724"/>
                <a:gd name="T114" fmla="*/ 761 w 993"/>
                <a:gd name="T115" fmla="*/ 26 h 724"/>
                <a:gd name="T116" fmla="*/ 806 w 993"/>
                <a:gd name="T117" fmla="*/ 0 h 724"/>
                <a:gd name="T118" fmla="*/ 863 w 993"/>
                <a:gd name="T119" fmla="*/ 55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93" h="724">
                  <a:moveTo>
                    <a:pt x="593" y="715"/>
                  </a:moveTo>
                  <a:lnTo>
                    <a:pt x="593" y="715"/>
                  </a:lnTo>
                  <a:lnTo>
                    <a:pt x="579" y="724"/>
                  </a:lnTo>
                  <a:lnTo>
                    <a:pt x="565" y="720"/>
                  </a:lnTo>
                  <a:lnTo>
                    <a:pt x="565" y="703"/>
                  </a:lnTo>
                  <a:lnTo>
                    <a:pt x="574" y="696"/>
                  </a:lnTo>
                  <a:lnTo>
                    <a:pt x="591" y="691"/>
                  </a:lnTo>
                  <a:lnTo>
                    <a:pt x="600" y="691"/>
                  </a:lnTo>
                  <a:lnTo>
                    <a:pt x="603" y="698"/>
                  </a:lnTo>
                  <a:lnTo>
                    <a:pt x="596" y="706"/>
                  </a:lnTo>
                  <a:lnTo>
                    <a:pt x="593" y="715"/>
                  </a:lnTo>
                  <a:moveTo>
                    <a:pt x="872" y="97"/>
                  </a:moveTo>
                  <a:lnTo>
                    <a:pt x="872" y="97"/>
                  </a:lnTo>
                  <a:lnTo>
                    <a:pt x="901" y="104"/>
                  </a:lnTo>
                  <a:lnTo>
                    <a:pt x="920" y="121"/>
                  </a:lnTo>
                  <a:lnTo>
                    <a:pt x="927" y="145"/>
                  </a:lnTo>
                  <a:lnTo>
                    <a:pt x="950" y="145"/>
                  </a:lnTo>
                  <a:lnTo>
                    <a:pt x="965" y="135"/>
                  </a:lnTo>
                  <a:lnTo>
                    <a:pt x="993" y="128"/>
                  </a:lnTo>
                  <a:lnTo>
                    <a:pt x="984" y="149"/>
                  </a:lnTo>
                  <a:lnTo>
                    <a:pt x="976" y="159"/>
                  </a:lnTo>
                  <a:lnTo>
                    <a:pt x="972" y="185"/>
                  </a:lnTo>
                  <a:lnTo>
                    <a:pt x="960" y="206"/>
                  </a:lnTo>
                  <a:lnTo>
                    <a:pt x="941" y="201"/>
                  </a:lnTo>
                  <a:lnTo>
                    <a:pt x="927" y="211"/>
                  </a:lnTo>
                  <a:lnTo>
                    <a:pt x="931" y="230"/>
                  </a:lnTo>
                  <a:lnTo>
                    <a:pt x="929" y="256"/>
                  </a:lnTo>
                  <a:lnTo>
                    <a:pt x="922" y="256"/>
                  </a:lnTo>
                  <a:lnTo>
                    <a:pt x="922" y="268"/>
                  </a:lnTo>
                  <a:lnTo>
                    <a:pt x="910" y="253"/>
                  </a:lnTo>
                  <a:lnTo>
                    <a:pt x="905" y="268"/>
                  </a:lnTo>
                  <a:lnTo>
                    <a:pt x="879" y="275"/>
                  </a:lnTo>
                  <a:lnTo>
                    <a:pt x="882" y="287"/>
                  </a:lnTo>
                  <a:lnTo>
                    <a:pt x="868" y="287"/>
                  </a:lnTo>
                  <a:lnTo>
                    <a:pt x="861" y="279"/>
                  </a:lnTo>
                  <a:lnTo>
                    <a:pt x="849" y="294"/>
                  </a:lnTo>
                  <a:lnTo>
                    <a:pt x="832" y="308"/>
                  </a:lnTo>
                  <a:lnTo>
                    <a:pt x="818" y="320"/>
                  </a:lnTo>
                  <a:lnTo>
                    <a:pt x="797" y="327"/>
                  </a:lnTo>
                  <a:lnTo>
                    <a:pt x="785" y="334"/>
                  </a:lnTo>
                  <a:lnTo>
                    <a:pt x="766" y="341"/>
                  </a:lnTo>
                  <a:lnTo>
                    <a:pt x="775" y="332"/>
                  </a:lnTo>
                  <a:lnTo>
                    <a:pt x="771" y="324"/>
                  </a:lnTo>
                  <a:lnTo>
                    <a:pt x="785" y="310"/>
                  </a:lnTo>
                  <a:lnTo>
                    <a:pt x="775" y="298"/>
                  </a:lnTo>
                  <a:lnTo>
                    <a:pt x="761" y="306"/>
                  </a:lnTo>
                  <a:lnTo>
                    <a:pt x="742" y="320"/>
                  </a:lnTo>
                  <a:lnTo>
                    <a:pt x="733" y="334"/>
                  </a:lnTo>
                  <a:lnTo>
                    <a:pt x="719" y="334"/>
                  </a:lnTo>
                  <a:lnTo>
                    <a:pt x="709" y="346"/>
                  </a:lnTo>
                  <a:lnTo>
                    <a:pt x="719" y="358"/>
                  </a:lnTo>
                  <a:lnTo>
                    <a:pt x="730" y="362"/>
                  </a:lnTo>
                  <a:lnTo>
                    <a:pt x="733" y="372"/>
                  </a:lnTo>
                  <a:lnTo>
                    <a:pt x="745" y="377"/>
                  </a:lnTo>
                  <a:lnTo>
                    <a:pt x="761" y="362"/>
                  </a:lnTo>
                  <a:lnTo>
                    <a:pt x="778" y="369"/>
                  </a:lnTo>
                  <a:lnTo>
                    <a:pt x="787" y="372"/>
                  </a:lnTo>
                  <a:lnTo>
                    <a:pt x="790" y="381"/>
                  </a:lnTo>
                  <a:lnTo>
                    <a:pt x="766" y="386"/>
                  </a:lnTo>
                  <a:lnTo>
                    <a:pt x="759" y="398"/>
                  </a:lnTo>
                  <a:lnTo>
                    <a:pt x="745" y="407"/>
                  </a:lnTo>
                  <a:lnTo>
                    <a:pt x="735" y="421"/>
                  </a:lnTo>
                  <a:lnTo>
                    <a:pt x="752" y="433"/>
                  </a:lnTo>
                  <a:lnTo>
                    <a:pt x="759" y="452"/>
                  </a:lnTo>
                  <a:lnTo>
                    <a:pt x="768" y="469"/>
                  </a:lnTo>
                  <a:lnTo>
                    <a:pt x="780" y="483"/>
                  </a:lnTo>
                  <a:lnTo>
                    <a:pt x="780" y="497"/>
                  </a:lnTo>
                  <a:lnTo>
                    <a:pt x="768" y="502"/>
                  </a:lnTo>
                  <a:lnTo>
                    <a:pt x="773" y="511"/>
                  </a:lnTo>
                  <a:lnTo>
                    <a:pt x="782" y="519"/>
                  </a:lnTo>
                  <a:lnTo>
                    <a:pt x="780" y="533"/>
                  </a:lnTo>
                  <a:lnTo>
                    <a:pt x="775" y="549"/>
                  </a:lnTo>
                  <a:lnTo>
                    <a:pt x="766" y="549"/>
                  </a:lnTo>
                  <a:lnTo>
                    <a:pt x="756" y="571"/>
                  </a:lnTo>
                  <a:lnTo>
                    <a:pt x="742" y="592"/>
                  </a:lnTo>
                  <a:lnTo>
                    <a:pt x="728" y="613"/>
                  </a:lnTo>
                  <a:lnTo>
                    <a:pt x="704" y="630"/>
                  </a:lnTo>
                  <a:lnTo>
                    <a:pt x="683" y="644"/>
                  </a:lnTo>
                  <a:lnTo>
                    <a:pt x="664" y="646"/>
                  </a:lnTo>
                  <a:lnTo>
                    <a:pt x="655" y="656"/>
                  </a:lnTo>
                  <a:lnTo>
                    <a:pt x="650" y="649"/>
                  </a:lnTo>
                  <a:lnTo>
                    <a:pt x="641" y="658"/>
                  </a:lnTo>
                  <a:lnTo>
                    <a:pt x="617" y="665"/>
                  </a:lnTo>
                  <a:lnTo>
                    <a:pt x="600" y="670"/>
                  </a:lnTo>
                  <a:lnTo>
                    <a:pt x="596" y="687"/>
                  </a:lnTo>
                  <a:lnTo>
                    <a:pt x="586" y="689"/>
                  </a:lnTo>
                  <a:lnTo>
                    <a:pt x="581" y="677"/>
                  </a:lnTo>
                  <a:lnTo>
                    <a:pt x="586" y="670"/>
                  </a:lnTo>
                  <a:lnTo>
                    <a:pt x="562" y="663"/>
                  </a:lnTo>
                  <a:lnTo>
                    <a:pt x="555" y="665"/>
                  </a:lnTo>
                  <a:lnTo>
                    <a:pt x="539" y="661"/>
                  </a:lnTo>
                  <a:lnTo>
                    <a:pt x="532" y="656"/>
                  </a:lnTo>
                  <a:lnTo>
                    <a:pt x="534" y="644"/>
                  </a:lnTo>
                  <a:lnTo>
                    <a:pt x="520" y="642"/>
                  </a:lnTo>
                  <a:lnTo>
                    <a:pt x="510" y="635"/>
                  </a:lnTo>
                  <a:lnTo>
                    <a:pt x="499" y="644"/>
                  </a:lnTo>
                  <a:lnTo>
                    <a:pt x="482" y="646"/>
                  </a:lnTo>
                  <a:lnTo>
                    <a:pt x="468" y="646"/>
                  </a:lnTo>
                  <a:lnTo>
                    <a:pt x="461" y="651"/>
                  </a:lnTo>
                  <a:lnTo>
                    <a:pt x="451" y="653"/>
                  </a:lnTo>
                  <a:lnTo>
                    <a:pt x="454" y="672"/>
                  </a:lnTo>
                  <a:lnTo>
                    <a:pt x="447" y="672"/>
                  </a:lnTo>
                  <a:lnTo>
                    <a:pt x="444" y="668"/>
                  </a:lnTo>
                  <a:lnTo>
                    <a:pt x="444" y="661"/>
                  </a:lnTo>
                  <a:lnTo>
                    <a:pt x="432" y="665"/>
                  </a:lnTo>
                  <a:lnTo>
                    <a:pt x="425" y="663"/>
                  </a:lnTo>
                  <a:lnTo>
                    <a:pt x="413" y="656"/>
                  </a:lnTo>
                  <a:lnTo>
                    <a:pt x="418" y="642"/>
                  </a:lnTo>
                  <a:lnTo>
                    <a:pt x="409" y="639"/>
                  </a:lnTo>
                  <a:lnTo>
                    <a:pt x="404" y="623"/>
                  </a:lnTo>
                  <a:lnTo>
                    <a:pt x="387" y="625"/>
                  </a:lnTo>
                  <a:lnTo>
                    <a:pt x="390" y="604"/>
                  </a:lnTo>
                  <a:lnTo>
                    <a:pt x="404" y="590"/>
                  </a:lnTo>
                  <a:lnTo>
                    <a:pt x="404" y="575"/>
                  </a:lnTo>
                  <a:lnTo>
                    <a:pt x="404" y="561"/>
                  </a:lnTo>
                  <a:lnTo>
                    <a:pt x="397" y="556"/>
                  </a:lnTo>
                  <a:lnTo>
                    <a:pt x="392" y="547"/>
                  </a:lnTo>
                  <a:lnTo>
                    <a:pt x="383" y="547"/>
                  </a:lnTo>
                  <a:lnTo>
                    <a:pt x="364" y="545"/>
                  </a:lnTo>
                  <a:lnTo>
                    <a:pt x="371" y="537"/>
                  </a:lnTo>
                  <a:lnTo>
                    <a:pt x="361" y="526"/>
                  </a:lnTo>
                  <a:lnTo>
                    <a:pt x="352" y="533"/>
                  </a:lnTo>
                  <a:lnTo>
                    <a:pt x="338" y="528"/>
                  </a:lnTo>
                  <a:lnTo>
                    <a:pt x="319" y="540"/>
                  </a:lnTo>
                  <a:lnTo>
                    <a:pt x="305" y="554"/>
                  </a:lnTo>
                  <a:lnTo>
                    <a:pt x="290" y="556"/>
                  </a:lnTo>
                  <a:lnTo>
                    <a:pt x="283" y="552"/>
                  </a:lnTo>
                  <a:lnTo>
                    <a:pt x="276" y="549"/>
                  </a:lnTo>
                  <a:lnTo>
                    <a:pt x="264" y="547"/>
                  </a:lnTo>
                  <a:lnTo>
                    <a:pt x="255" y="552"/>
                  </a:lnTo>
                  <a:lnTo>
                    <a:pt x="246" y="566"/>
                  </a:lnTo>
                  <a:lnTo>
                    <a:pt x="243" y="549"/>
                  </a:lnTo>
                  <a:lnTo>
                    <a:pt x="234" y="554"/>
                  </a:lnTo>
                  <a:lnTo>
                    <a:pt x="215" y="552"/>
                  </a:lnTo>
                  <a:lnTo>
                    <a:pt x="196" y="549"/>
                  </a:lnTo>
                  <a:lnTo>
                    <a:pt x="184" y="540"/>
                  </a:lnTo>
                  <a:lnTo>
                    <a:pt x="170" y="537"/>
                  </a:lnTo>
                  <a:lnTo>
                    <a:pt x="165" y="528"/>
                  </a:lnTo>
                  <a:lnTo>
                    <a:pt x="156" y="526"/>
                  </a:lnTo>
                  <a:lnTo>
                    <a:pt x="139" y="514"/>
                  </a:lnTo>
                  <a:lnTo>
                    <a:pt x="127" y="507"/>
                  </a:lnTo>
                  <a:lnTo>
                    <a:pt x="120" y="511"/>
                  </a:lnTo>
                  <a:lnTo>
                    <a:pt x="97" y="500"/>
                  </a:lnTo>
                  <a:lnTo>
                    <a:pt x="82" y="488"/>
                  </a:lnTo>
                  <a:lnTo>
                    <a:pt x="78" y="466"/>
                  </a:lnTo>
                  <a:lnTo>
                    <a:pt x="89" y="469"/>
                  </a:lnTo>
                  <a:lnTo>
                    <a:pt x="89" y="459"/>
                  </a:lnTo>
                  <a:lnTo>
                    <a:pt x="82" y="448"/>
                  </a:lnTo>
                  <a:lnTo>
                    <a:pt x="85" y="433"/>
                  </a:lnTo>
                  <a:lnTo>
                    <a:pt x="68" y="410"/>
                  </a:lnTo>
                  <a:lnTo>
                    <a:pt x="40" y="403"/>
                  </a:lnTo>
                  <a:lnTo>
                    <a:pt x="35" y="386"/>
                  </a:lnTo>
                  <a:lnTo>
                    <a:pt x="23" y="377"/>
                  </a:lnTo>
                  <a:lnTo>
                    <a:pt x="21" y="372"/>
                  </a:lnTo>
                  <a:lnTo>
                    <a:pt x="18" y="360"/>
                  </a:lnTo>
                  <a:lnTo>
                    <a:pt x="18" y="353"/>
                  </a:lnTo>
                  <a:lnTo>
                    <a:pt x="9" y="348"/>
                  </a:lnTo>
                  <a:lnTo>
                    <a:pt x="4" y="350"/>
                  </a:lnTo>
                  <a:lnTo>
                    <a:pt x="0" y="332"/>
                  </a:lnTo>
                  <a:lnTo>
                    <a:pt x="4" y="324"/>
                  </a:lnTo>
                  <a:lnTo>
                    <a:pt x="2" y="320"/>
                  </a:lnTo>
                  <a:lnTo>
                    <a:pt x="18" y="310"/>
                  </a:lnTo>
                  <a:lnTo>
                    <a:pt x="28" y="308"/>
                  </a:lnTo>
                  <a:lnTo>
                    <a:pt x="44" y="310"/>
                  </a:lnTo>
                  <a:lnTo>
                    <a:pt x="52" y="296"/>
                  </a:lnTo>
                  <a:lnTo>
                    <a:pt x="73" y="294"/>
                  </a:lnTo>
                  <a:lnTo>
                    <a:pt x="78" y="284"/>
                  </a:lnTo>
                  <a:lnTo>
                    <a:pt x="104" y="272"/>
                  </a:lnTo>
                  <a:lnTo>
                    <a:pt x="106" y="268"/>
                  </a:lnTo>
                  <a:lnTo>
                    <a:pt x="104" y="256"/>
                  </a:lnTo>
                  <a:lnTo>
                    <a:pt x="115" y="249"/>
                  </a:lnTo>
                  <a:lnTo>
                    <a:pt x="101" y="211"/>
                  </a:lnTo>
                  <a:lnTo>
                    <a:pt x="134" y="201"/>
                  </a:lnTo>
                  <a:lnTo>
                    <a:pt x="141" y="197"/>
                  </a:lnTo>
                  <a:lnTo>
                    <a:pt x="153" y="154"/>
                  </a:lnTo>
                  <a:lnTo>
                    <a:pt x="184" y="163"/>
                  </a:lnTo>
                  <a:lnTo>
                    <a:pt x="193" y="152"/>
                  </a:lnTo>
                  <a:lnTo>
                    <a:pt x="196" y="128"/>
                  </a:lnTo>
                  <a:lnTo>
                    <a:pt x="208" y="126"/>
                  </a:lnTo>
                  <a:lnTo>
                    <a:pt x="222" y="109"/>
                  </a:lnTo>
                  <a:lnTo>
                    <a:pt x="227" y="107"/>
                  </a:lnTo>
                  <a:lnTo>
                    <a:pt x="231" y="123"/>
                  </a:lnTo>
                  <a:lnTo>
                    <a:pt x="246" y="137"/>
                  </a:lnTo>
                  <a:lnTo>
                    <a:pt x="267" y="147"/>
                  </a:lnTo>
                  <a:lnTo>
                    <a:pt x="279" y="166"/>
                  </a:lnTo>
                  <a:lnTo>
                    <a:pt x="274" y="192"/>
                  </a:lnTo>
                  <a:lnTo>
                    <a:pt x="279" y="204"/>
                  </a:lnTo>
                  <a:lnTo>
                    <a:pt x="298" y="206"/>
                  </a:lnTo>
                  <a:lnTo>
                    <a:pt x="319" y="211"/>
                  </a:lnTo>
                  <a:lnTo>
                    <a:pt x="340" y="225"/>
                  </a:lnTo>
                  <a:lnTo>
                    <a:pt x="350" y="227"/>
                  </a:lnTo>
                  <a:lnTo>
                    <a:pt x="357" y="246"/>
                  </a:lnTo>
                  <a:lnTo>
                    <a:pt x="366" y="261"/>
                  </a:lnTo>
                  <a:lnTo>
                    <a:pt x="385" y="261"/>
                  </a:lnTo>
                  <a:lnTo>
                    <a:pt x="418" y="265"/>
                  </a:lnTo>
                  <a:lnTo>
                    <a:pt x="439" y="261"/>
                  </a:lnTo>
                  <a:lnTo>
                    <a:pt x="456" y="265"/>
                  </a:lnTo>
                  <a:lnTo>
                    <a:pt x="480" y="277"/>
                  </a:lnTo>
                  <a:lnTo>
                    <a:pt x="499" y="277"/>
                  </a:lnTo>
                  <a:lnTo>
                    <a:pt x="506" y="284"/>
                  </a:lnTo>
                  <a:lnTo>
                    <a:pt x="525" y="272"/>
                  </a:lnTo>
                  <a:lnTo>
                    <a:pt x="551" y="265"/>
                  </a:lnTo>
                  <a:lnTo>
                    <a:pt x="574" y="265"/>
                  </a:lnTo>
                  <a:lnTo>
                    <a:pt x="593" y="256"/>
                  </a:lnTo>
                  <a:lnTo>
                    <a:pt x="605" y="246"/>
                  </a:lnTo>
                  <a:lnTo>
                    <a:pt x="617" y="237"/>
                  </a:lnTo>
                  <a:lnTo>
                    <a:pt x="615" y="230"/>
                  </a:lnTo>
                  <a:lnTo>
                    <a:pt x="610" y="223"/>
                  </a:lnTo>
                  <a:lnTo>
                    <a:pt x="617" y="206"/>
                  </a:lnTo>
                  <a:lnTo>
                    <a:pt x="626" y="208"/>
                  </a:lnTo>
                  <a:lnTo>
                    <a:pt x="643" y="213"/>
                  </a:lnTo>
                  <a:lnTo>
                    <a:pt x="659" y="201"/>
                  </a:lnTo>
                  <a:lnTo>
                    <a:pt x="683" y="192"/>
                  </a:lnTo>
                  <a:lnTo>
                    <a:pt x="695" y="178"/>
                  </a:lnTo>
                  <a:lnTo>
                    <a:pt x="707" y="171"/>
                  </a:lnTo>
                  <a:lnTo>
                    <a:pt x="730" y="166"/>
                  </a:lnTo>
                  <a:lnTo>
                    <a:pt x="745" y="171"/>
                  </a:lnTo>
                  <a:lnTo>
                    <a:pt x="745" y="161"/>
                  </a:lnTo>
                  <a:lnTo>
                    <a:pt x="730" y="145"/>
                  </a:lnTo>
                  <a:lnTo>
                    <a:pt x="719" y="137"/>
                  </a:lnTo>
                  <a:lnTo>
                    <a:pt x="704" y="147"/>
                  </a:lnTo>
                  <a:lnTo>
                    <a:pt x="690" y="142"/>
                  </a:lnTo>
                  <a:lnTo>
                    <a:pt x="681" y="145"/>
                  </a:lnTo>
                  <a:lnTo>
                    <a:pt x="676" y="135"/>
                  </a:lnTo>
                  <a:lnTo>
                    <a:pt x="688" y="111"/>
                  </a:lnTo>
                  <a:lnTo>
                    <a:pt x="695" y="92"/>
                  </a:lnTo>
                  <a:lnTo>
                    <a:pt x="714" y="102"/>
                  </a:lnTo>
                  <a:lnTo>
                    <a:pt x="738" y="85"/>
                  </a:lnTo>
                  <a:lnTo>
                    <a:pt x="738" y="76"/>
                  </a:lnTo>
                  <a:lnTo>
                    <a:pt x="752" y="48"/>
                  </a:lnTo>
                  <a:lnTo>
                    <a:pt x="761" y="40"/>
                  </a:lnTo>
                  <a:lnTo>
                    <a:pt x="761" y="26"/>
                  </a:lnTo>
                  <a:lnTo>
                    <a:pt x="752" y="19"/>
                  </a:lnTo>
                  <a:lnTo>
                    <a:pt x="766" y="5"/>
                  </a:lnTo>
                  <a:lnTo>
                    <a:pt x="785" y="0"/>
                  </a:lnTo>
                  <a:lnTo>
                    <a:pt x="806" y="0"/>
                  </a:lnTo>
                  <a:lnTo>
                    <a:pt x="832" y="7"/>
                  </a:lnTo>
                  <a:lnTo>
                    <a:pt x="846" y="17"/>
                  </a:lnTo>
                  <a:lnTo>
                    <a:pt x="856" y="45"/>
                  </a:lnTo>
                  <a:lnTo>
                    <a:pt x="863" y="55"/>
                  </a:lnTo>
                  <a:lnTo>
                    <a:pt x="868" y="71"/>
                  </a:lnTo>
                  <a:lnTo>
                    <a:pt x="872" y="97"/>
                  </a:lnTo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3" name="Freeform 240">
              <a:extLst>
                <a:ext uri="{FF2B5EF4-FFF2-40B4-BE49-F238E27FC236}">
                  <a16:creationId xmlns:a16="http://schemas.microsoft.com/office/drawing/2014/main" id="{7344E4EC-D2BA-0B3C-3EC3-8D0C90EA4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362" y="1463894"/>
              <a:ext cx="26930" cy="64321"/>
            </a:xfrm>
            <a:custGeom>
              <a:avLst/>
              <a:gdLst>
                <a:gd name="connsiteX0" fmla="*/ 4545 w 22834"/>
                <a:gd name="connsiteY0" fmla="*/ 0 h 54539"/>
                <a:gd name="connsiteX1" fmla="*/ 6719 w 22834"/>
                <a:gd name="connsiteY1" fmla="*/ 1553 h 54539"/>
                <a:gd name="connsiteX2" fmla="*/ 6926 w 22834"/>
                <a:gd name="connsiteY2" fmla="*/ 0 h 54539"/>
                <a:gd name="connsiteX3" fmla="*/ 22834 w 22834"/>
                <a:gd name="connsiteY3" fmla="*/ 11362 h 54539"/>
                <a:gd name="connsiteX4" fmla="*/ 22834 w 22834"/>
                <a:gd name="connsiteY4" fmla="*/ 38632 h 54539"/>
                <a:gd name="connsiteX5" fmla="*/ 18289 w 22834"/>
                <a:gd name="connsiteY5" fmla="*/ 49994 h 54539"/>
                <a:gd name="connsiteX6" fmla="*/ 2381 w 22834"/>
                <a:gd name="connsiteY6" fmla="*/ 54539 h 54539"/>
                <a:gd name="connsiteX7" fmla="*/ 2381 w 22834"/>
                <a:gd name="connsiteY7" fmla="*/ 53859 h 54539"/>
                <a:gd name="connsiteX8" fmla="*/ 0 w 22834"/>
                <a:gd name="connsiteY8" fmla="*/ 54539 h 54539"/>
                <a:gd name="connsiteX9" fmla="*/ 0 w 22834"/>
                <a:gd name="connsiteY9" fmla="*/ 43177 h 54539"/>
                <a:gd name="connsiteX10" fmla="*/ 9090 w 22834"/>
                <a:gd name="connsiteY10" fmla="*/ 38632 h 54539"/>
                <a:gd name="connsiteX11" fmla="*/ 0 w 22834"/>
                <a:gd name="connsiteY11" fmla="*/ 34087 h 54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834" h="54539">
                  <a:moveTo>
                    <a:pt x="4545" y="0"/>
                  </a:moveTo>
                  <a:lnTo>
                    <a:pt x="6719" y="1553"/>
                  </a:lnTo>
                  <a:lnTo>
                    <a:pt x="6926" y="0"/>
                  </a:lnTo>
                  <a:lnTo>
                    <a:pt x="22834" y="11362"/>
                  </a:lnTo>
                  <a:lnTo>
                    <a:pt x="22834" y="38632"/>
                  </a:lnTo>
                  <a:lnTo>
                    <a:pt x="18289" y="49994"/>
                  </a:lnTo>
                  <a:lnTo>
                    <a:pt x="2381" y="54539"/>
                  </a:lnTo>
                  <a:lnTo>
                    <a:pt x="2381" y="53859"/>
                  </a:lnTo>
                  <a:lnTo>
                    <a:pt x="0" y="54539"/>
                  </a:lnTo>
                  <a:lnTo>
                    <a:pt x="0" y="43177"/>
                  </a:lnTo>
                  <a:lnTo>
                    <a:pt x="9090" y="38632"/>
                  </a:lnTo>
                  <a:lnTo>
                    <a:pt x="0" y="34087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4" name="Freeform 238">
              <a:extLst>
                <a:ext uri="{FF2B5EF4-FFF2-40B4-BE49-F238E27FC236}">
                  <a16:creationId xmlns:a16="http://schemas.microsoft.com/office/drawing/2014/main" id="{7A9F9264-774B-758E-A63F-A0A437C73E5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5556" y="1423566"/>
              <a:ext cx="190669" cy="217469"/>
            </a:xfrm>
            <a:custGeom>
              <a:avLst/>
              <a:gdLst>
                <a:gd name="connsiteX0" fmla="*/ 138621 w 161671"/>
                <a:gd name="connsiteY0" fmla="*/ 0 h 184395"/>
                <a:gd name="connsiteX1" fmla="*/ 141471 w 161671"/>
                <a:gd name="connsiteY1" fmla="*/ 9774 h 184395"/>
                <a:gd name="connsiteX2" fmla="*/ 145764 w 161671"/>
                <a:gd name="connsiteY2" fmla="*/ 7143 h 184395"/>
                <a:gd name="connsiteX3" fmla="*/ 161671 w 161671"/>
                <a:gd name="connsiteY3" fmla="*/ 61682 h 184395"/>
                <a:gd name="connsiteX4" fmla="*/ 157126 w 161671"/>
                <a:gd name="connsiteY4" fmla="*/ 66227 h 184395"/>
                <a:gd name="connsiteX5" fmla="*/ 82135 w 161671"/>
                <a:gd name="connsiteY5" fmla="*/ 88952 h 184395"/>
                <a:gd name="connsiteX6" fmla="*/ 104227 w 161671"/>
                <a:gd name="connsiteY6" fmla="*/ 111044 h 184395"/>
                <a:gd name="connsiteX7" fmla="*/ 118494 w 161671"/>
                <a:gd name="connsiteY7" fmla="*/ 125311 h 184395"/>
                <a:gd name="connsiteX8" fmla="*/ 102587 w 161671"/>
                <a:gd name="connsiteY8" fmla="*/ 136673 h 184395"/>
                <a:gd name="connsiteX9" fmla="*/ 98042 w 161671"/>
                <a:gd name="connsiteY9" fmla="*/ 152581 h 184395"/>
                <a:gd name="connsiteX10" fmla="*/ 70772 w 161671"/>
                <a:gd name="connsiteY10" fmla="*/ 159398 h 184395"/>
                <a:gd name="connsiteX11" fmla="*/ 59410 w 161671"/>
                <a:gd name="connsiteY11" fmla="*/ 168488 h 184395"/>
                <a:gd name="connsiteX12" fmla="*/ 43503 w 161671"/>
                <a:gd name="connsiteY12" fmla="*/ 184395 h 184395"/>
                <a:gd name="connsiteX13" fmla="*/ 7143 w 161671"/>
                <a:gd name="connsiteY13" fmla="*/ 175305 h 184395"/>
                <a:gd name="connsiteX14" fmla="*/ 7143 w 161671"/>
                <a:gd name="connsiteY14" fmla="*/ 169948 h 184395"/>
                <a:gd name="connsiteX15" fmla="*/ 0 w 161671"/>
                <a:gd name="connsiteY15" fmla="*/ 168162 h 184395"/>
                <a:gd name="connsiteX16" fmla="*/ 0 w 161671"/>
                <a:gd name="connsiteY16" fmla="*/ 161345 h 184395"/>
                <a:gd name="connsiteX17" fmla="*/ 15908 w 161671"/>
                <a:gd name="connsiteY17" fmla="*/ 97716 h 184395"/>
                <a:gd name="connsiteX18" fmla="*/ 15908 w 161671"/>
                <a:gd name="connsiteY18" fmla="*/ 81809 h 184395"/>
                <a:gd name="connsiteX19" fmla="*/ 20452 w 161671"/>
                <a:gd name="connsiteY19" fmla="*/ 65902 h 184395"/>
                <a:gd name="connsiteX20" fmla="*/ 20452 w 161671"/>
                <a:gd name="connsiteY20" fmla="*/ 43177 h 184395"/>
                <a:gd name="connsiteX21" fmla="*/ 27270 w 161671"/>
                <a:gd name="connsiteY21" fmla="*/ 27270 h 184395"/>
                <a:gd name="connsiteX22" fmla="*/ 68174 w 161671"/>
                <a:gd name="connsiteY22" fmla="*/ 43177 h 184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61671" h="184395">
                  <a:moveTo>
                    <a:pt x="138621" y="0"/>
                  </a:moveTo>
                  <a:lnTo>
                    <a:pt x="141471" y="9774"/>
                  </a:lnTo>
                  <a:lnTo>
                    <a:pt x="145764" y="7143"/>
                  </a:lnTo>
                  <a:lnTo>
                    <a:pt x="161671" y="61682"/>
                  </a:lnTo>
                  <a:lnTo>
                    <a:pt x="157126" y="66227"/>
                  </a:lnTo>
                  <a:lnTo>
                    <a:pt x="82135" y="88952"/>
                  </a:lnTo>
                  <a:lnTo>
                    <a:pt x="104227" y="111044"/>
                  </a:lnTo>
                  <a:lnTo>
                    <a:pt x="118494" y="125311"/>
                  </a:lnTo>
                  <a:lnTo>
                    <a:pt x="102587" y="136673"/>
                  </a:lnTo>
                  <a:lnTo>
                    <a:pt x="98042" y="152581"/>
                  </a:lnTo>
                  <a:lnTo>
                    <a:pt x="70772" y="159398"/>
                  </a:lnTo>
                  <a:lnTo>
                    <a:pt x="59410" y="168488"/>
                  </a:lnTo>
                  <a:lnTo>
                    <a:pt x="43503" y="184395"/>
                  </a:lnTo>
                  <a:lnTo>
                    <a:pt x="7143" y="175305"/>
                  </a:lnTo>
                  <a:lnTo>
                    <a:pt x="7143" y="169948"/>
                  </a:lnTo>
                  <a:lnTo>
                    <a:pt x="0" y="168162"/>
                  </a:lnTo>
                  <a:lnTo>
                    <a:pt x="0" y="161345"/>
                  </a:lnTo>
                  <a:lnTo>
                    <a:pt x="15908" y="97716"/>
                  </a:lnTo>
                  <a:lnTo>
                    <a:pt x="15908" y="81809"/>
                  </a:lnTo>
                  <a:lnTo>
                    <a:pt x="20452" y="65902"/>
                  </a:lnTo>
                  <a:lnTo>
                    <a:pt x="20452" y="43177"/>
                  </a:lnTo>
                  <a:lnTo>
                    <a:pt x="27270" y="27270"/>
                  </a:lnTo>
                  <a:lnTo>
                    <a:pt x="68174" y="43177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5" name="Freeform 232">
              <a:extLst>
                <a:ext uri="{FF2B5EF4-FFF2-40B4-BE49-F238E27FC236}">
                  <a16:creationId xmlns:a16="http://schemas.microsoft.com/office/drawing/2014/main" id="{CFE1DA68-1C9D-0EDB-B82E-480278D7EE9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6531" y="1364732"/>
              <a:ext cx="67130" cy="80658"/>
            </a:xfrm>
            <a:custGeom>
              <a:avLst/>
              <a:gdLst>
                <a:gd name="connsiteX0" fmla="*/ 31815 w 56920"/>
                <a:gd name="connsiteY0" fmla="*/ 0 h 68391"/>
                <a:gd name="connsiteX1" fmla="*/ 47722 w 56920"/>
                <a:gd name="connsiteY1" fmla="*/ 0 h 68391"/>
                <a:gd name="connsiteX2" fmla="*/ 49763 w 56920"/>
                <a:gd name="connsiteY2" fmla="*/ 4762 h 68391"/>
                <a:gd name="connsiteX3" fmla="*/ 50103 w 56920"/>
                <a:gd name="connsiteY3" fmla="*/ 4762 h 68391"/>
                <a:gd name="connsiteX4" fmla="*/ 56920 w 56920"/>
                <a:gd name="connsiteY4" fmla="*/ 20669 h 68391"/>
                <a:gd name="connsiteX5" fmla="*/ 41013 w 56920"/>
                <a:gd name="connsiteY5" fmla="*/ 36577 h 68391"/>
                <a:gd name="connsiteX6" fmla="*/ 29651 w 56920"/>
                <a:gd name="connsiteY6" fmla="*/ 57029 h 68391"/>
                <a:gd name="connsiteX7" fmla="*/ 18288 w 56920"/>
                <a:gd name="connsiteY7" fmla="*/ 63846 h 68391"/>
                <a:gd name="connsiteX8" fmla="*/ 13744 w 56920"/>
                <a:gd name="connsiteY8" fmla="*/ 68391 h 68391"/>
                <a:gd name="connsiteX9" fmla="*/ 2381 w 56920"/>
                <a:gd name="connsiteY9" fmla="*/ 68391 h 68391"/>
                <a:gd name="connsiteX10" fmla="*/ 4082 w 56920"/>
                <a:gd name="connsiteY10" fmla="*/ 63629 h 68391"/>
                <a:gd name="connsiteX11" fmla="*/ 0 w 56920"/>
                <a:gd name="connsiteY11" fmla="*/ 63629 h 68391"/>
                <a:gd name="connsiteX12" fmla="*/ 11363 w 56920"/>
                <a:gd name="connsiteY12" fmla="*/ 31815 h 68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920" h="68391">
                  <a:moveTo>
                    <a:pt x="31815" y="0"/>
                  </a:moveTo>
                  <a:lnTo>
                    <a:pt x="47722" y="0"/>
                  </a:lnTo>
                  <a:lnTo>
                    <a:pt x="49763" y="4762"/>
                  </a:lnTo>
                  <a:lnTo>
                    <a:pt x="50103" y="4762"/>
                  </a:lnTo>
                  <a:lnTo>
                    <a:pt x="56920" y="20669"/>
                  </a:lnTo>
                  <a:lnTo>
                    <a:pt x="41013" y="36577"/>
                  </a:lnTo>
                  <a:lnTo>
                    <a:pt x="29651" y="57029"/>
                  </a:lnTo>
                  <a:lnTo>
                    <a:pt x="18288" y="63846"/>
                  </a:lnTo>
                  <a:lnTo>
                    <a:pt x="13744" y="68391"/>
                  </a:lnTo>
                  <a:lnTo>
                    <a:pt x="2381" y="68391"/>
                  </a:lnTo>
                  <a:lnTo>
                    <a:pt x="4082" y="63629"/>
                  </a:lnTo>
                  <a:lnTo>
                    <a:pt x="0" y="63629"/>
                  </a:lnTo>
                  <a:lnTo>
                    <a:pt x="11363" y="31815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6" name="Freeform 230">
              <a:extLst>
                <a:ext uri="{FF2B5EF4-FFF2-40B4-BE49-F238E27FC236}">
                  <a16:creationId xmlns:a16="http://schemas.microsoft.com/office/drawing/2014/main" id="{01E1B23B-3919-BFD0-B100-B5F424AFED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3334" y="1214519"/>
              <a:ext cx="284087" cy="268392"/>
            </a:xfrm>
            <a:custGeom>
              <a:avLst/>
              <a:gdLst>
                <a:gd name="connsiteX0" fmla="*/ 240881 w 240881"/>
                <a:gd name="connsiteY0" fmla="*/ 0 h 227573"/>
                <a:gd name="connsiteX1" fmla="*/ 235354 w 240881"/>
                <a:gd name="connsiteY1" fmla="*/ 8598 h 227573"/>
                <a:gd name="connsiteX2" fmla="*/ 240881 w 240881"/>
                <a:gd name="connsiteY2" fmla="*/ 7143 h 227573"/>
                <a:gd name="connsiteX3" fmla="*/ 220429 w 240881"/>
                <a:gd name="connsiteY3" fmla="*/ 38958 h 227573"/>
                <a:gd name="connsiteX4" fmla="*/ 203599 w 240881"/>
                <a:gd name="connsiteY4" fmla="*/ 49476 h 227573"/>
                <a:gd name="connsiteX5" fmla="*/ 209067 w 240881"/>
                <a:gd name="connsiteY5" fmla="*/ 74992 h 227573"/>
                <a:gd name="connsiteX6" fmla="*/ 208184 w 240881"/>
                <a:gd name="connsiteY6" fmla="*/ 78017 h 227573"/>
                <a:gd name="connsiteX7" fmla="*/ 209067 w 240881"/>
                <a:gd name="connsiteY7" fmla="*/ 82135 h 227573"/>
                <a:gd name="connsiteX8" fmla="*/ 193160 w 240881"/>
                <a:gd name="connsiteY8" fmla="*/ 136674 h 227573"/>
                <a:gd name="connsiteX9" fmla="*/ 111351 w 240881"/>
                <a:gd name="connsiteY9" fmla="*/ 184396 h 227573"/>
                <a:gd name="connsiteX10" fmla="*/ 40905 w 240881"/>
                <a:gd name="connsiteY10" fmla="*/ 227573 h 227573"/>
                <a:gd name="connsiteX11" fmla="*/ 0 w 240881"/>
                <a:gd name="connsiteY11" fmla="*/ 211666 h 227573"/>
                <a:gd name="connsiteX12" fmla="*/ 4545 w 240881"/>
                <a:gd name="connsiteY12" fmla="*/ 207121 h 227573"/>
                <a:gd name="connsiteX13" fmla="*/ 4545 w 240881"/>
                <a:gd name="connsiteY13" fmla="*/ 206290 h 227573"/>
                <a:gd name="connsiteX14" fmla="*/ 0 w 240881"/>
                <a:gd name="connsiteY14" fmla="*/ 204523 h 227573"/>
                <a:gd name="connsiteX15" fmla="*/ 4545 w 240881"/>
                <a:gd name="connsiteY15" fmla="*/ 199978 h 227573"/>
                <a:gd name="connsiteX16" fmla="*/ 4545 w 240881"/>
                <a:gd name="connsiteY16" fmla="*/ 184396 h 227573"/>
                <a:gd name="connsiteX17" fmla="*/ 4545 w 240881"/>
                <a:gd name="connsiteY17" fmla="*/ 177253 h 227573"/>
                <a:gd name="connsiteX18" fmla="*/ 9090 w 240881"/>
                <a:gd name="connsiteY18" fmla="*/ 156801 h 227573"/>
                <a:gd name="connsiteX19" fmla="*/ 29460 w 240881"/>
                <a:gd name="connsiteY19" fmla="*/ 142542 h 227573"/>
                <a:gd name="connsiteX20" fmla="*/ 24997 w 240881"/>
                <a:gd name="connsiteY20" fmla="*/ 132129 h 227573"/>
                <a:gd name="connsiteX21" fmla="*/ 9090 w 240881"/>
                <a:gd name="connsiteY21" fmla="*/ 125312 h 227573"/>
                <a:gd name="connsiteX22" fmla="*/ 9090 w 240881"/>
                <a:gd name="connsiteY22" fmla="*/ 118169 h 227573"/>
                <a:gd name="connsiteX23" fmla="*/ 9090 w 240881"/>
                <a:gd name="connsiteY23" fmla="*/ 93497 h 227573"/>
                <a:gd name="connsiteX24" fmla="*/ 9090 w 240881"/>
                <a:gd name="connsiteY24" fmla="*/ 86354 h 227573"/>
                <a:gd name="connsiteX25" fmla="*/ 15907 w 240881"/>
                <a:gd name="connsiteY25" fmla="*/ 65902 h 227573"/>
                <a:gd name="connsiteX26" fmla="*/ 24997 w 240881"/>
                <a:gd name="connsiteY26" fmla="*/ 54540 h 227573"/>
                <a:gd name="connsiteX27" fmla="*/ 36360 w 240881"/>
                <a:gd name="connsiteY27" fmla="*/ 47722 h 227573"/>
                <a:gd name="connsiteX28" fmla="*/ 36360 w 240881"/>
                <a:gd name="connsiteY28" fmla="*/ 29868 h 227573"/>
                <a:gd name="connsiteX29" fmla="*/ 36360 w 240881"/>
                <a:gd name="connsiteY29" fmla="*/ 22725 h 227573"/>
                <a:gd name="connsiteX30" fmla="*/ 47722 w 240881"/>
                <a:gd name="connsiteY30" fmla="*/ 31815 h 227573"/>
                <a:gd name="connsiteX31" fmla="*/ 90899 w 240881"/>
                <a:gd name="connsiteY31" fmla="*/ 15907 h 227573"/>
                <a:gd name="connsiteX32" fmla="*/ 111351 w 240881"/>
                <a:gd name="connsiteY32" fmla="*/ 27270 h 227573"/>
                <a:gd name="connsiteX33" fmla="*/ 138620 w 240881"/>
                <a:gd name="connsiteY33" fmla="*/ 27270 h 227573"/>
                <a:gd name="connsiteX34" fmla="*/ 181797 w 240881"/>
                <a:gd name="connsiteY34" fmla="*/ 11362 h 227573"/>
                <a:gd name="connsiteX35" fmla="*/ 197704 w 240881"/>
                <a:gd name="connsiteY35" fmla="*/ 11362 h 22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40881" h="227573">
                  <a:moveTo>
                    <a:pt x="240881" y="0"/>
                  </a:moveTo>
                  <a:lnTo>
                    <a:pt x="235354" y="8598"/>
                  </a:lnTo>
                  <a:lnTo>
                    <a:pt x="240881" y="7143"/>
                  </a:lnTo>
                  <a:lnTo>
                    <a:pt x="220429" y="38958"/>
                  </a:lnTo>
                  <a:lnTo>
                    <a:pt x="203599" y="49476"/>
                  </a:lnTo>
                  <a:lnTo>
                    <a:pt x="209067" y="74992"/>
                  </a:lnTo>
                  <a:lnTo>
                    <a:pt x="208184" y="78017"/>
                  </a:lnTo>
                  <a:lnTo>
                    <a:pt x="209067" y="82135"/>
                  </a:lnTo>
                  <a:lnTo>
                    <a:pt x="193160" y="136674"/>
                  </a:lnTo>
                  <a:lnTo>
                    <a:pt x="111351" y="184396"/>
                  </a:lnTo>
                  <a:lnTo>
                    <a:pt x="40905" y="227573"/>
                  </a:lnTo>
                  <a:lnTo>
                    <a:pt x="0" y="211666"/>
                  </a:lnTo>
                  <a:lnTo>
                    <a:pt x="4545" y="207121"/>
                  </a:lnTo>
                  <a:lnTo>
                    <a:pt x="4545" y="206290"/>
                  </a:lnTo>
                  <a:lnTo>
                    <a:pt x="0" y="204523"/>
                  </a:lnTo>
                  <a:lnTo>
                    <a:pt x="4545" y="199978"/>
                  </a:lnTo>
                  <a:lnTo>
                    <a:pt x="4545" y="184396"/>
                  </a:lnTo>
                  <a:lnTo>
                    <a:pt x="4545" y="177253"/>
                  </a:lnTo>
                  <a:lnTo>
                    <a:pt x="9090" y="156801"/>
                  </a:lnTo>
                  <a:lnTo>
                    <a:pt x="29460" y="142542"/>
                  </a:lnTo>
                  <a:lnTo>
                    <a:pt x="24997" y="132129"/>
                  </a:lnTo>
                  <a:lnTo>
                    <a:pt x="9090" y="125312"/>
                  </a:lnTo>
                  <a:lnTo>
                    <a:pt x="9090" y="118169"/>
                  </a:lnTo>
                  <a:lnTo>
                    <a:pt x="9090" y="93497"/>
                  </a:lnTo>
                  <a:lnTo>
                    <a:pt x="9090" y="86354"/>
                  </a:lnTo>
                  <a:lnTo>
                    <a:pt x="15907" y="65902"/>
                  </a:lnTo>
                  <a:lnTo>
                    <a:pt x="24997" y="54540"/>
                  </a:lnTo>
                  <a:lnTo>
                    <a:pt x="36360" y="47722"/>
                  </a:lnTo>
                  <a:lnTo>
                    <a:pt x="36360" y="29868"/>
                  </a:lnTo>
                  <a:lnTo>
                    <a:pt x="36360" y="22725"/>
                  </a:lnTo>
                  <a:lnTo>
                    <a:pt x="47722" y="31815"/>
                  </a:lnTo>
                  <a:lnTo>
                    <a:pt x="90899" y="15907"/>
                  </a:lnTo>
                  <a:lnTo>
                    <a:pt x="111351" y="27270"/>
                  </a:lnTo>
                  <a:lnTo>
                    <a:pt x="138620" y="27270"/>
                  </a:lnTo>
                  <a:lnTo>
                    <a:pt x="181797" y="11362"/>
                  </a:lnTo>
                  <a:lnTo>
                    <a:pt x="197704" y="11362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7" name="Freeform 228">
              <a:extLst>
                <a:ext uri="{FF2B5EF4-FFF2-40B4-BE49-F238E27FC236}">
                  <a16:creationId xmlns:a16="http://schemas.microsoft.com/office/drawing/2014/main" id="{03B392A5-392C-DACB-D9B8-F5D0CBC89A1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6233" y="1209160"/>
              <a:ext cx="440172" cy="434299"/>
            </a:xfrm>
            <a:custGeom>
              <a:avLst/>
              <a:gdLst>
                <a:gd name="connsiteX0" fmla="*/ 145438 w 373227"/>
                <a:gd name="connsiteY0" fmla="*/ 0 h 368248"/>
                <a:gd name="connsiteX1" fmla="*/ 188615 w 373227"/>
                <a:gd name="connsiteY1" fmla="*/ 4545 h 368248"/>
                <a:gd name="connsiteX2" fmla="*/ 189875 w 373227"/>
                <a:gd name="connsiteY2" fmla="*/ 5806 h 368248"/>
                <a:gd name="connsiteX3" fmla="*/ 200520 w 373227"/>
                <a:gd name="connsiteY3" fmla="*/ 6926 h 368248"/>
                <a:gd name="connsiteX4" fmla="*/ 210583 w 373227"/>
                <a:gd name="connsiteY4" fmla="*/ 16989 h 368248"/>
                <a:gd name="connsiteX5" fmla="*/ 220429 w 373227"/>
                <a:gd name="connsiteY5" fmla="*/ 11362 h 368248"/>
                <a:gd name="connsiteX6" fmla="*/ 223628 w 373227"/>
                <a:gd name="connsiteY6" fmla="*/ 18719 h 368248"/>
                <a:gd name="connsiteX7" fmla="*/ 232334 w 373227"/>
                <a:gd name="connsiteY7" fmla="*/ 13743 h 368248"/>
                <a:gd name="connsiteX8" fmla="*/ 255059 w 373227"/>
                <a:gd name="connsiteY8" fmla="*/ 66010 h 368248"/>
                <a:gd name="connsiteX9" fmla="*/ 280056 w 373227"/>
                <a:gd name="connsiteY9" fmla="*/ 81917 h 368248"/>
                <a:gd name="connsiteX10" fmla="*/ 280056 w 373227"/>
                <a:gd name="connsiteY10" fmla="*/ 109187 h 368248"/>
                <a:gd name="connsiteX11" fmla="*/ 264149 w 373227"/>
                <a:gd name="connsiteY11" fmla="*/ 125094 h 368248"/>
                <a:gd name="connsiteX12" fmla="*/ 255059 w 373227"/>
                <a:gd name="connsiteY12" fmla="*/ 156909 h 368248"/>
                <a:gd name="connsiteX13" fmla="*/ 280056 w 373227"/>
                <a:gd name="connsiteY13" fmla="*/ 200086 h 368248"/>
                <a:gd name="connsiteX14" fmla="*/ 323233 w 373227"/>
                <a:gd name="connsiteY14" fmla="*/ 222810 h 368248"/>
                <a:gd name="connsiteX15" fmla="*/ 345958 w 373227"/>
                <a:gd name="connsiteY15" fmla="*/ 254625 h 368248"/>
                <a:gd name="connsiteX16" fmla="*/ 341413 w 373227"/>
                <a:gd name="connsiteY16" fmla="*/ 286439 h 368248"/>
                <a:gd name="connsiteX17" fmla="*/ 350503 w 373227"/>
                <a:gd name="connsiteY17" fmla="*/ 286439 h 368248"/>
                <a:gd name="connsiteX18" fmla="*/ 350503 w 373227"/>
                <a:gd name="connsiteY18" fmla="*/ 309164 h 368248"/>
                <a:gd name="connsiteX19" fmla="*/ 373227 w 373227"/>
                <a:gd name="connsiteY19" fmla="*/ 329616 h 368248"/>
                <a:gd name="connsiteX20" fmla="*/ 350503 w 373227"/>
                <a:gd name="connsiteY20" fmla="*/ 329616 h 368248"/>
                <a:gd name="connsiteX21" fmla="*/ 323233 w 373227"/>
                <a:gd name="connsiteY21" fmla="*/ 325071 h 368248"/>
                <a:gd name="connsiteX22" fmla="*/ 298236 w 373227"/>
                <a:gd name="connsiteY22" fmla="*/ 368248 h 368248"/>
                <a:gd name="connsiteX23" fmla="*/ 232334 w 373227"/>
                <a:gd name="connsiteY23" fmla="*/ 361431 h 368248"/>
                <a:gd name="connsiteX24" fmla="*/ 230653 w 373227"/>
                <a:gd name="connsiteY24" fmla="*/ 360107 h 368248"/>
                <a:gd name="connsiteX25" fmla="*/ 220429 w 373227"/>
                <a:gd name="connsiteY25" fmla="*/ 359050 h 368248"/>
                <a:gd name="connsiteX26" fmla="*/ 113624 w 373227"/>
                <a:gd name="connsiteY26" fmla="*/ 274969 h 368248"/>
                <a:gd name="connsiteX27" fmla="*/ 59084 w 373227"/>
                <a:gd name="connsiteY27" fmla="*/ 247699 h 368248"/>
                <a:gd name="connsiteX28" fmla="*/ 15908 w 373227"/>
                <a:gd name="connsiteY28" fmla="*/ 236337 h 368248"/>
                <a:gd name="connsiteX29" fmla="*/ 0 w 373227"/>
                <a:gd name="connsiteY29" fmla="*/ 181797 h 368248"/>
                <a:gd name="connsiteX30" fmla="*/ 81809 w 373227"/>
                <a:gd name="connsiteY30" fmla="*/ 134076 h 368248"/>
                <a:gd name="connsiteX31" fmla="*/ 97716 w 373227"/>
                <a:gd name="connsiteY31" fmla="*/ 79536 h 368248"/>
                <a:gd name="connsiteX32" fmla="*/ 90899 w 373227"/>
                <a:gd name="connsiteY32" fmla="*/ 47722 h 368248"/>
                <a:gd name="connsiteX33" fmla="*/ 113624 w 373227"/>
                <a:gd name="connsiteY33" fmla="*/ 36360 h 368248"/>
                <a:gd name="connsiteX34" fmla="*/ 129531 w 373227"/>
                <a:gd name="connsiteY34" fmla="*/ 11362 h 368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73227" h="368248">
                  <a:moveTo>
                    <a:pt x="145438" y="0"/>
                  </a:moveTo>
                  <a:lnTo>
                    <a:pt x="188615" y="4545"/>
                  </a:lnTo>
                  <a:lnTo>
                    <a:pt x="189875" y="5806"/>
                  </a:lnTo>
                  <a:lnTo>
                    <a:pt x="200520" y="6926"/>
                  </a:lnTo>
                  <a:lnTo>
                    <a:pt x="210583" y="16989"/>
                  </a:lnTo>
                  <a:lnTo>
                    <a:pt x="220429" y="11362"/>
                  </a:lnTo>
                  <a:lnTo>
                    <a:pt x="223628" y="18719"/>
                  </a:lnTo>
                  <a:lnTo>
                    <a:pt x="232334" y="13743"/>
                  </a:lnTo>
                  <a:lnTo>
                    <a:pt x="255059" y="66010"/>
                  </a:lnTo>
                  <a:lnTo>
                    <a:pt x="280056" y="81917"/>
                  </a:lnTo>
                  <a:lnTo>
                    <a:pt x="280056" y="109187"/>
                  </a:lnTo>
                  <a:lnTo>
                    <a:pt x="264149" y="125094"/>
                  </a:lnTo>
                  <a:lnTo>
                    <a:pt x="255059" y="156909"/>
                  </a:lnTo>
                  <a:lnTo>
                    <a:pt x="280056" y="200086"/>
                  </a:lnTo>
                  <a:lnTo>
                    <a:pt x="323233" y="222810"/>
                  </a:lnTo>
                  <a:lnTo>
                    <a:pt x="345958" y="254625"/>
                  </a:lnTo>
                  <a:lnTo>
                    <a:pt x="341413" y="286439"/>
                  </a:lnTo>
                  <a:lnTo>
                    <a:pt x="350503" y="286439"/>
                  </a:lnTo>
                  <a:lnTo>
                    <a:pt x="350503" y="309164"/>
                  </a:lnTo>
                  <a:lnTo>
                    <a:pt x="373227" y="329616"/>
                  </a:lnTo>
                  <a:lnTo>
                    <a:pt x="350503" y="329616"/>
                  </a:lnTo>
                  <a:lnTo>
                    <a:pt x="323233" y="325071"/>
                  </a:lnTo>
                  <a:lnTo>
                    <a:pt x="298236" y="368248"/>
                  </a:lnTo>
                  <a:lnTo>
                    <a:pt x="232334" y="361431"/>
                  </a:lnTo>
                  <a:lnTo>
                    <a:pt x="230653" y="360107"/>
                  </a:lnTo>
                  <a:lnTo>
                    <a:pt x="220429" y="359050"/>
                  </a:lnTo>
                  <a:lnTo>
                    <a:pt x="113624" y="274969"/>
                  </a:lnTo>
                  <a:lnTo>
                    <a:pt x="59084" y="247699"/>
                  </a:lnTo>
                  <a:lnTo>
                    <a:pt x="15908" y="236337"/>
                  </a:lnTo>
                  <a:lnTo>
                    <a:pt x="0" y="181797"/>
                  </a:lnTo>
                  <a:lnTo>
                    <a:pt x="81809" y="134076"/>
                  </a:lnTo>
                  <a:lnTo>
                    <a:pt x="97716" y="79536"/>
                  </a:lnTo>
                  <a:lnTo>
                    <a:pt x="90899" y="47722"/>
                  </a:lnTo>
                  <a:lnTo>
                    <a:pt x="113624" y="36360"/>
                  </a:lnTo>
                  <a:lnTo>
                    <a:pt x="129531" y="11362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8" name="Freeform 226">
              <a:extLst>
                <a:ext uri="{FF2B5EF4-FFF2-40B4-BE49-F238E27FC236}">
                  <a16:creationId xmlns:a16="http://schemas.microsoft.com/office/drawing/2014/main" id="{0D505ACD-430D-09DE-F2BE-E1110E977A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2080" y="1074901"/>
              <a:ext cx="847671" cy="761653"/>
            </a:xfrm>
            <a:custGeom>
              <a:avLst/>
              <a:gdLst>
                <a:gd name="connsiteX0" fmla="*/ 20452 w 718750"/>
                <a:gd name="connsiteY0" fmla="*/ 0 h 645814"/>
                <a:gd name="connsiteX1" fmla="*/ 25871 w 718750"/>
                <a:gd name="connsiteY1" fmla="*/ 14450 h 645814"/>
                <a:gd name="connsiteX2" fmla="*/ 34738 w 718750"/>
                <a:gd name="connsiteY2" fmla="*/ 9524 h 645814"/>
                <a:gd name="connsiteX3" fmla="*/ 41556 w 718750"/>
                <a:gd name="connsiteY3" fmla="*/ 27704 h 645814"/>
                <a:gd name="connsiteX4" fmla="*/ 53845 w 718750"/>
                <a:gd name="connsiteY4" fmla="*/ 39993 h 645814"/>
                <a:gd name="connsiteX5" fmla="*/ 68174 w 718750"/>
                <a:gd name="connsiteY5" fmla="*/ 43177 h 645814"/>
                <a:gd name="connsiteX6" fmla="*/ 86354 w 718750"/>
                <a:gd name="connsiteY6" fmla="*/ 43177 h 645814"/>
                <a:gd name="connsiteX7" fmla="*/ 129531 w 718750"/>
                <a:gd name="connsiteY7" fmla="*/ 11362 h 645814"/>
                <a:gd name="connsiteX8" fmla="*/ 138621 w 718750"/>
                <a:gd name="connsiteY8" fmla="*/ 6818 h 645814"/>
                <a:gd name="connsiteX9" fmla="*/ 147393 w 718750"/>
                <a:gd name="connsiteY9" fmla="*/ 19099 h 645814"/>
                <a:gd name="connsiteX10" fmla="*/ 152907 w 718750"/>
                <a:gd name="connsiteY10" fmla="*/ 16342 h 645814"/>
                <a:gd name="connsiteX11" fmla="*/ 164269 w 718750"/>
                <a:gd name="connsiteY11" fmla="*/ 32249 h 645814"/>
                <a:gd name="connsiteX12" fmla="*/ 152907 w 718750"/>
                <a:gd name="connsiteY12" fmla="*/ 52701 h 645814"/>
                <a:gd name="connsiteX13" fmla="*/ 166107 w 718750"/>
                <a:gd name="connsiteY13" fmla="*/ 65902 h 645814"/>
                <a:gd name="connsiteX14" fmla="*/ 170435 w 718750"/>
                <a:gd name="connsiteY14" fmla="*/ 65902 h 645814"/>
                <a:gd name="connsiteX15" fmla="*/ 172840 w 718750"/>
                <a:gd name="connsiteY15" fmla="*/ 72634 h 645814"/>
                <a:gd name="connsiteX16" fmla="*/ 175631 w 718750"/>
                <a:gd name="connsiteY16" fmla="*/ 75426 h 645814"/>
                <a:gd name="connsiteX17" fmla="*/ 184721 w 718750"/>
                <a:gd name="connsiteY17" fmla="*/ 75426 h 645814"/>
                <a:gd name="connsiteX18" fmla="*/ 193959 w 718750"/>
                <a:gd name="connsiteY18" fmla="*/ 101293 h 645814"/>
                <a:gd name="connsiteX19" fmla="*/ 220429 w 718750"/>
                <a:gd name="connsiteY19" fmla="*/ 109078 h 645814"/>
                <a:gd name="connsiteX20" fmla="*/ 232104 w 718750"/>
                <a:gd name="connsiteY20" fmla="*/ 117834 h 645814"/>
                <a:gd name="connsiteX21" fmla="*/ 234715 w 718750"/>
                <a:gd name="connsiteY21" fmla="*/ 118602 h 645814"/>
                <a:gd name="connsiteX22" fmla="*/ 250024 w 718750"/>
                <a:gd name="connsiteY22" fmla="*/ 130084 h 645814"/>
                <a:gd name="connsiteX23" fmla="*/ 295421 w 718750"/>
                <a:gd name="connsiteY23" fmla="*/ 140893 h 645814"/>
                <a:gd name="connsiteX24" fmla="*/ 354505 w 718750"/>
                <a:gd name="connsiteY24" fmla="*/ 129531 h 645814"/>
                <a:gd name="connsiteX25" fmla="*/ 359050 w 718750"/>
                <a:gd name="connsiteY25" fmla="*/ 120441 h 645814"/>
                <a:gd name="connsiteX26" fmla="*/ 390864 w 718750"/>
                <a:gd name="connsiteY26" fmla="*/ 109078 h 645814"/>
                <a:gd name="connsiteX27" fmla="*/ 418134 w 718750"/>
                <a:gd name="connsiteY27" fmla="*/ 81809 h 645814"/>
                <a:gd name="connsiteX28" fmla="*/ 440858 w 718750"/>
                <a:gd name="connsiteY28" fmla="*/ 81809 h 645814"/>
                <a:gd name="connsiteX29" fmla="*/ 456766 w 718750"/>
                <a:gd name="connsiteY29" fmla="*/ 77264 h 645814"/>
                <a:gd name="connsiteX30" fmla="*/ 484035 w 718750"/>
                <a:gd name="connsiteY30" fmla="*/ 81809 h 645814"/>
                <a:gd name="connsiteX31" fmla="*/ 520395 w 718750"/>
                <a:gd name="connsiteY31" fmla="*/ 102261 h 645814"/>
                <a:gd name="connsiteX32" fmla="*/ 552209 w 718750"/>
                <a:gd name="connsiteY32" fmla="*/ 109078 h 645814"/>
                <a:gd name="connsiteX33" fmla="*/ 562503 w 718750"/>
                <a:gd name="connsiteY33" fmla="*/ 117747 h 645814"/>
                <a:gd name="connsiteX34" fmla="*/ 566495 w 718750"/>
                <a:gd name="connsiteY34" fmla="*/ 118602 h 645814"/>
                <a:gd name="connsiteX35" fmla="*/ 599619 w 718750"/>
                <a:gd name="connsiteY35" fmla="*/ 146496 h 645814"/>
                <a:gd name="connsiteX36" fmla="*/ 622655 w 718750"/>
                <a:gd name="connsiteY36" fmla="*/ 152255 h 645814"/>
                <a:gd name="connsiteX37" fmla="*/ 622655 w 718750"/>
                <a:gd name="connsiteY37" fmla="*/ 158208 h 645814"/>
                <a:gd name="connsiteX38" fmla="*/ 636941 w 718750"/>
                <a:gd name="connsiteY38" fmla="*/ 161779 h 645814"/>
                <a:gd name="connsiteX39" fmla="*/ 636941 w 718750"/>
                <a:gd name="connsiteY39" fmla="*/ 198139 h 645814"/>
                <a:gd name="connsiteX40" fmla="*/ 625579 w 718750"/>
                <a:gd name="connsiteY40" fmla="*/ 252678 h 645814"/>
                <a:gd name="connsiteX41" fmla="*/ 617355 w 718750"/>
                <a:gd name="connsiteY41" fmla="*/ 281462 h 645814"/>
                <a:gd name="connsiteX42" fmla="*/ 618111 w 718750"/>
                <a:gd name="connsiteY42" fmla="*/ 281786 h 645814"/>
                <a:gd name="connsiteX43" fmla="*/ 616572 w 718750"/>
                <a:gd name="connsiteY43" fmla="*/ 284204 h 645814"/>
                <a:gd name="connsiteX44" fmla="*/ 616489 w 718750"/>
                <a:gd name="connsiteY44" fmla="*/ 284492 h 645814"/>
                <a:gd name="connsiteX45" fmla="*/ 632397 w 718750"/>
                <a:gd name="connsiteY45" fmla="*/ 291310 h 645814"/>
                <a:gd name="connsiteX46" fmla="*/ 616489 w 718750"/>
                <a:gd name="connsiteY46" fmla="*/ 316307 h 645814"/>
                <a:gd name="connsiteX47" fmla="*/ 625579 w 718750"/>
                <a:gd name="connsiteY47" fmla="*/ 350394 h 645814"/>
                <a:gd name="connsiteX48" fmla="*/ 630655 w 718750"/>
                <a:gd name="connsiteY48" fmla="*/ 369003 h 645814"/>
                <a:gd name="connsiteX49" fmla="*/ 645380 w 718750"/>
                <a:gd name="connsiteY49" fmla="*/ 372684 h 645814"/>
                <a:gd name="connsiteX50" fmla="*/ 645380 w 718750"/>
                <a:gd name="connsiteY50" fmla="*/ 378637 h 645814"/>
                <a:gd name="connsiteX51" fmla="*/ 659666 w 718750"/>
                <a:gd name="connsiteY51" fmla="*/ 382208 h 645814"/>
                <a:gd name="connsiteX52" fmla="*/ 659666 w 718750"/>
                <a:gd name="connsiteY52" fmla="*/ 414023 h 645814"/>
                <a:gd name="connsiteX53" fmla="*/ 625579 w 718750"/>
                <a:gd name="connsiteY53" fmla="*/ 452655 h 645814"/>
                <a:gd name="connsiteX54" fmla="*/ 641486 w 718750"/>
                <a:gd name="connsiteY54" fmla="*/ 473107 h 645814"/>
                <a:gd name="connsiteX55" fmla="*/ 656585 w 718750"/>
                <a:gd name="connsiteY55" fmla="*/ 495754 h 645814"/>
                <a:gd name="connsiteX56" fmla="*/ 681740 w 718750"/>
                <a:gd name="connsiteY56" fmla="*/ 506760 h 645814"/>
                <a:gd name="connsiteX57" fmla="*/ 681740 w 718750"/>
                <a:gd name="connsiteY57" fmla="*/ 510034 h 645814"/>
                <a:gd name="connsiteX58" fmla="*/ 696026 w 718750"/>
                <a:gd name="connsiteY58" fmla="*/ 516284 h 645814"/>
                <a:gd name="connsiteX59" fmla="*/ 696026 w 718750"/>
                <a:gd name="connsiteY59" fmla="*/ 549473 h 645814"/>
                <a:gd name="connsiteX60" fmla="*/ 697647 w 718750"/>
                <a:gd name="connsiteY60" fmla="*/ 549937 h 645814"/>
                <a:gd name="connsiteX61" fmla="*/ 699652 w 718750"/>
                <a:gd name="connsiteY61" fmla="*/ 555952 h 645814"/>
                <a:gd name="connsiteX62" fmla="*/ 711933 w 718750"/>
                <a:gd name="connsiteY62" fmla="*/ 559461 h 645814"/>
                <a:gd name="connsiteX63" fmla="*/ 718750 w 718750"/>
                <a:gd name="connsiteY63" fmla="*/ 579913 h 645814"/>
                <a:gd name="connsiteX64" fmla="*/ 664211 w 718750"/>
                <a:gd name="connsiteY64" fmla="*/ 602637 h 645814"/>
                <a:gd name="connsiteX65" fmla="*/ 648304 w 718750"/>
                <a:gd name="connsiteY65" fmla="*/ 645814 h 645814"/>
                <a:gd name="connsiteX66" fmla="*/ 582402 w 718750"/>
                <a:gd name="connsiteY66" fmla="*/ 634452 h 645814"/>
                <a:gd name="connsiteX67" fmla="*/ 541498 w 718750"/>
                <a:gd name="connsiteY67" fmla="*/ 629907 h 645814"/>
                <a:gd name="connsiteX68" fmla="*/ 498321 w 718750"/>
                <a:gd name="connsiteY68" fmla="*/ 623090 h 645814"/>
                <a:gd name="connsiteX69" fmla="*/ 496685 w 718750"/>
                <a:gd name="connsiteY69" fmla="*/ 615563 h 645814"/>
                <a:gd name="connsiteX70" fmla="*/ 484035 w 718750"/>
                <a:gd name="connsiteY70" fmla="*/ 613566 h 645814"/>
                <a:gd name="connsiteX71" fmla="*/ 473891 w 718750"/>
                <a:gd name="connsiteY71" fmla="*/ 566903 h 645814"/>
                <a:gd name="connsiteX72" fmla="*/ 464234 w 718750"/>
                <a:gd name="connsiteY72" fmla="*/ 564006 h 645814"/>
                <a:gd name="connsiteX73" fmla="*/ 439237 w 718750"/>
                <a:gd name="connsiteY73" fmla="*/ 570823 h 645814"/>
                <a:gd name="connsiteX74" fmla="*/ 400605 w 718750"/>
                <a:gd name="connsiteY74" fmla="*/ 591275 h 645814"/>
                <a:gd name="connsiteX75" fmla="*/ 357428 w 718750"/>
                <a:gd name="connsiteY75" fmla="*/ 575368 h 645814"/>
                <a:gd name="connsiteX76" fmla="*/ 349017 w 718750"/>
                <a:gd name="connsiteY76" fmla="*/ 568008 h 645814"/>
                <a:gd name="connsiteX77" fmla="*/ 343142 w 718750"/>
                <a:gd name="connsiteY77" fmla="*/ 565844 h 645814"/>
                <a:gd name="connsiteX78" fmla="*/ 315945 w 718750"/>
                <a:gd name="connsiteY78" fmla="*/ 542046 h 645814"/>
                <a:gd name="connsiteX79" fmla="*/ 282437 w 718750"/>
                <a:gd name="connsiteY79" fmla="*/ 532191 h 645814"/>
                <a:gd name="connsiteX80" fmla="*/ 279100 w 718750"/>
                <a:gd name="connsiteY80" fmla="*/ 525887 h 645814"/>
                <a:gd name="connsiteX81" fmla="*/ 268151 w 718750"/>
                <a:gd name="connsiteY81" fmla="*/ 522667 h 645814"/>
                <a:gd name="connsiteX82" fmla="*/ 247699 w 718750"/>
                <a:gd name="connsiteY82" fmla="*/ 484035 h 645814"/>
                <a:gd name="connsiteX83" fmla="*/ 226679 w 718750"/>
                <a:gd name="connsiteY83" fmla="*/ 438493 h 645814"/>
                <a:gd name="connsiteX84" fmla="*/ 211991 w 718750"/>
                <a:gd name="connsiteY84" fmla="*/ 445837 h 645814"/>
                <a:gd name="connsiteX85" fmla="*/ 198947 w 718750"/>
                <a:gd name="connsiteY85" fmla="*/ 435692 h 645814"/>
                <a:gd name="connsiteX86" fmla="*/ 197705 w 718750"/>
                <a:gd name="connsiteY86" fmla="*/ 436313 h 645814"/>
                <a:gd name="connsiteX87" fmla="*/ 190645 w 718750"/>
                <a:gd name="connsiteY87" fmla="*/ 430823 h 645814"/>
                <a:gd name="connsiteX88" fmla="*/ 175631 w 718750"/>
                <a:gd name="connsiteY88" fmla="*/ 445837 h 645814"/>
                <a:gd name="connsiteX89" fmla="*/ 163100 w 718750"/>
                <a:gd name="connsiteY89" fmla="*/ 434559 h 645814"/>
                <a:gd name="connsiteX90" fmla="*/ 161345 w 718750"/>
                <a:gd name="connsiteY90" fmla="*/ 436313 h 645814"/>
                <a:gd name="connsiteX91" fmla="*/ 138621 w 718750"/>
                <a:gd name="connsiteY91" fmla="*/ 415861 h 645814"/>
                <a:gd name="connsiteX92" fmla="*/ 138621 w 718750"/>
                <a:gd name="connsiteY92" fmla="*/ 393136 h 645814"/>
                <a:gd name="connsiteX93" fmla="*/ 129531 w 718750"/>
                <a:gd name="connsiteY93" fmla="*/ 393136 h 645814"/>
                <a:gd name="connsiteX94" fmla="*/ 134076 w 718750"/>
                <a:gd name="connsiteY94" fmla="*/ 361322 h 645814"/>
                <a:gd name="connsiteX95" fmla="*/ 120129 w 718750"/>
                <a:gd name="connsiteY95" fmla="*/ 333429 h 645814"/>
                <a:gd name="connsiteX96" fmla="*/ 82460 w 718750"/>
                <a:gd name="connsiteY96" fmla="*/ 316307 h 645814"/>
                <a:gd name="connsiteX97" fmla="*/ 80079 w 718750"/>
                <a:gd name="connsiteY97" fmla="*/ 312194 h 645814"/>
                <a:gd name="connsiteX98" fmla="*/ 68174 w 718750"/>
                <a:gd name="connsiteY98" fmla="*/ 306783 h 645814"/>
                <a:gd name="connsiteX99" fmla="*/ 43177 w 718750"/>
                <a:gd name="connsiteY99" fmla="*/ 263606 h 645814"/>
                <a:gd name="connsiteX100" fmla="*/ 52267 w 718750"/>
                <a:gd name="connsiteY100" fmla="*/ 227247 h 645814"/>
                <a:gd name="connsiteX101" fmla="*/ 68174 w 718750"/>
                <a:gd name="connsiteY101" fmla="*/ 211339 h 645814"/>
                <a:gd name="connsiteX102" fmla="*/ 68174 w 718750"/>
                <a:gd name="connsiteY102" fmla="*/ 189048 h 645814"/>
                <a:gd name="connsiteX103" fmla="*/ 57463 w 718750"/>
                <a:gd name="connsiteY103" fmla="*/ 182231 h 645814"/>
                <a:gd name="connsiteX104" fmla="*/ 57203 w 718750"/>
                <a:gd name="connsiteY104" fmla="*/ 181633 h 645814"/>
                <a:gd name="connsiteX105" fmla="*/ 43177 w 718750"/>
                <a:gd name="connsiteY105" fmla="*/ 172707 h 645814"/>
                <a:gd name="connsiteX106" fmla="*/ 20452 w 718750"/>
                <a:gd name="connsiteY106" fmla="*/ 120441 h 645814"/>
                <a:gd name="connsiteX107" fmla="*/ 0 w 718750"/>
                <a:gd name="connsiteY107" fmla="*/ 81809 h 645814"/>
                <a:gd name="connsiteX108" fmla="*/ 4545 w 718750"/>
                <a:gd name="connsiteY108" fmla="*/ 65902 h 645814"/>
                <a:gd name="connsiteX109" fmla="*/ 0 w 718750"/>
                <a:gd name="connsiteY109" fmla="*/ 11362 h 645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718750" h="645814">
                  <a:moveTo>
                    <a:pt x="20452" y="0"/>
                  </a:moveTo>
                  <a:lnTo>
                    <a:pt x="25871" y="14450"/>
                  </a:lnTo>
                  <a:lnTo>
                    <a:pt x="34738" y="9524"/>
                  </a:lnTo>
                  <a:lnTo>
                    <a:pt x="41556" y="27704"/>
                  </a:lnTo>
                  <a:lnTo>
                    <a:pt x="53845" y="39993"/>
                  </a:lnTo>
                  <a:lnTo>
                    <a:pt x="68174" y="43177"/>
                  </a:lnTo>
                  <a:lnTo>
                    <a:pt x="86354" y="43177"/>
                  </a:lnTo>
                  <a:lnTo>
                    <a:pt x="129531" y="11362"/>
                  </a:lnTo>
                  <a:lnTo>
                    <a:pt x="138621" y="6818"/>
                  </a:lnTo>
                  <a:lnTo>
                    <a:pt x="147393" y="19099"/>
                  </a:lnTo>
                  <a:lnTo>
                    <a:pt x="152907" y="16342"/>
                  </a:lnTo>
                  <a:lnTo>
                    <a:pt x="164269" y="32249"/>
                  </a:lnTo>
                  <a:lnTo>
                    <a:pt x="152907" y="52701"/>
                  </a:lnTo>
                  <a:lnTo>
                    <a:pt x="166107" y="65902"/>
                  </a:lnTo>
                  <a:lnTo>
                    <a:pt x="170435" y="65902"/>
                  </a:lnTo>
                  <a:lnTo>
                    <a:pt x="172840" y="72634"/>
                  </a:lnTo>
                  <a:lnTo>
                    <a:pt x="175631" y="75426"/>
                  </a:lnTo>
                  <a:lnTo>
                    <a:pt x="184721" y="75426"/>
                  </a:lnTo>
                  <a:lnTo>
                    <a:pt x="193959" y="101293"/>
                  </a:lnTo>
                  <a:lnTo>
                    <a:pt x="220429" y="109078"/>
                  </a:lnTo>
                  <a:lnTo>
                    <a:pt x="232104" y="117834"/>
                  </a:lnTo>
                  <a:lnTo>
                    <a:pt x="234715" y="118602"/>
                  </a:lnTo>
                  <a:lnTo>
                    <a:pt x="250024" y="130084"/>
                  </a:lnTo>
                  <a:lnTo>
                    <a:pt x="295421" y="140893"/>
                  </a:lnTo>
                  <a:lnTo>
                    <a:pt x="354505" y="129531"/>
                  </a:lnTo>
                  <a:lnTo>
                    <a:pt x="359050" y="120441"/>
                  </a:lnTo>
                  <a:lnTo>
                    <a:pt x="390864" y="109078"/>
                  </a:lnTo>
                  <a:lnTo>
                    <a:pt x="418134" y="81809"/>
                  </a:lnTo>
                  <a:lnTo>
                    <a:pt x="440858" y="81809"/>
                  </a:lnTo>
                  <a:lnTo>
                    <a:pt x="456766" y="77264"/>
                  </a:lnTo>
                  <a:lnTo>
                    <a:pt x="484035" y="81809"/>
                  </a:lnTo>
                  <a:lnTo>
                    <a:pt x="520395" y="102261"/>
                  </a:lnTo>
                  <a:lnTo>
                    <a:pt x="552209" y="109078"/>
                  </a:lnTo>
                  <a:lnTo>
                    <a:pt x="562503" y="117747"/>
                  </a:lnTo>
                  <a:lnTo>
                    <a:pt x="566495" y="118602"/>
                  </a:lnTo>
                  <a:lnTo>
                    <a:pt x="599619" y="146496"/>
                  </a:lnTo>
                  <a:lnTo>
                    <a:pt x="622655" y="152255"/>
                  </a:lnTo>
                  <a:lnTo>
                    <a:pt x="622655" y="158208"/>
                  </a:lnTo>
                  <a:lnTo>
                    <a:pt x="636941" y="161779"/>
                  </a:lnTo>
                  <a:lnTo>
                    <a:pt x="636941" y="198139"/>
                  </a:lnTo>
                  <a:lnTo>
                    <a:pt x="625579" y="252678"/>
                  </a:lnTo>
                  <a:lnTo>
                    <a:pt x="617355" y="281462"/>
                  </a:lnTo>
                  <a:lnTo>
                    <a:pt x="618111" y="281786"/>
                  </a:lnTo>
                  <a:lnTo>
                    <a:pt x="616572" y="284204"/>
                  </a:lnTo>
                  <a:lnTo>
                    <a:pt x="616489" y="284492"/>
                  </a:lnTo>
                  <a:lnTo>
                    <a:pt x="632397" y="291310"/>
                  </a:lnTo>
                  <a:lnTo>
                    <a:pt x="616489" y="316307"/>
                  </a:lnTo>
                  <a:lnTo>
                    <a:pt x="625579" y="350394"/>
                  </a:lnTo>
                  <a:lnTo>
                    <a:pt x="630655" y="369003"/>
                  </a:lnTo>
                  <a:lnTo>
                    <a:pt x="645380" y="372684"/>
                  </a:lnTo>
                  <a:lnTo>
                    <a:pt x="645380" y="378637"/>
                  </a:lnTo>
                  <a:lnTo>
                    <a:pt x="659666" y="382208"/>
                  </a:lnTo>
                  <a:lnTo>
                    <a:pt x="659666" y="414023"/>
                  </a:lnTo>
                  <a:lnTo>
                    <a:pt x="625579" y="452655"/>
                  </a:lnTo>
                  <a:lnTo>
                    <a:pt x="641486" y="473107"/>
                  </a:lnTo>
                  <a:lnTo>
                    <a:pt x="656585" y="495754"/>
                  </a:lnTo>
                  <a:lnTo>
                    <a:pt x="681740" y="506760"/>
                  </a:lnTo>
                  <a:lnTo>
                    <a:pt x="681740" y="510034"/>
                  </a:lnTo>
                  <a:lnTo>
                    <a:pt x="696026" y="516284"/>
                  </a:lnTo>
                  <a:lnTo>
                    <a:pt x="696026" y="549473"/>
                  </a:lnTo>
                  <a:lnTo>
                    <a:pt x="697647" y="549937"/>
                  </a:lnTo>
                  <a:lnTo>
                    <a:pt x="699652" y="555952"/>
                  </a:lnTo>
                  <a:lnTo>
                    <a:pt x="711933" y="559461"/>
                  </a:lnTo>
                  <a:lnTo>
                    <a:pt x="718750" y="579913"/>
                  </a:lnTo>
                  <a:lnTo>
                    <a:pt x="664211" y="602637"/>
                  </a:lnTo>
                  <a:lnTo>
                    <a:pt x="648304" y="645814"/>
                  </a:lnTo>
                  <a:lnTo>
                    <a:pt x="582402" y="634452"/>
                  </a:lnTo>
                  <a:lnTo>
                    <a:pt x="541498" y="629907"/>
                  </a:lnTo>
                  <a:lnTo>
                    <a:pt x="498321" y="623090"/>
                  </a:lnTo>
                  <a:lnTo>
                    <a:pt x="496685" y="615563"/>
                  </a:lnTo>
                  <a:lnTo>
                    <a:pt x="484035" y="613566"/>
                  </a:lnTo>
                  <a:lnTo>
                    <a:pt x="473891" y="566903"/>
                  </a:lnTo>
                  <a:lnTo>
                    <a:pt x="464234" y="564006"/>
                  </a:lnTo>
                  <a:lnTo>
                    <a:pt x="439237" y="570823"/>
                  </a:lnTo>
                  <a:lnTo>
                    <a:pt x="400605" y="591275"/>
                  </a:lnTo>
                  <a:lnTo>
                    <a:pt x="357428" y="575368"/>
                  </a:lnTo>
                  <a:lnTo>
                    <a:pt x="349017" y="568008"/>
                  </a:lnTo>
                  <a:lnTo>
                    <a:pt x="343142" y="565844"/>
                  </a:lnTo>
                  <a:lnTo>
                    <a:pt x="315945" y="542046"/>
                  </a:lnTo>
                  <a:lnTo>
                    <a:pt x="282437" y="532191"/>
                  </a:lnTo>
                  <a:lnTo>
                    <a:pt x="279100" y="525887"/>
                  </a:lnTo>
                  <a:lnTo>
                    <a:pt x="268151" y="522667"/>
                  </a:lnTo>
                  <a:lnTo>
                    <a:pt x="247699" y="484035"/>
                  </a:lnTo>
                  <a:lnTo>
                    <a:pt x="226679" y="438493"/>
                  </a:lnTo>
                  <a:lnTo>
                    <a:pt x="211991" y="445837"/>
                  </a:lnTo>
                  <a:lnTo>
                    <a:pt x="198947" y="435692"/>
                  </a:lnTo>
                  <a:lnTo>
                    <a:pt x="197705" y="436313"/>
                  </a:lnTo>
                  <a:lnTo>
                    <a:pt x="190645" y="430823"/>
                  </a:lnTo>
                  <a:lnTo>
                    <a:pt x="175631" y="445837"/>
                  </a:lnTo>
                  <a:lnTo>
                    <a:pt x="163100" y="434559"/>
                  </a:lnTo>
                  <a:lnTo>
                    <a:pt x="161345" y="436313"/>
                  </a:lnTo>
                  <a:lnTo>
                    <a:pt x="138621" y="415861"/>
                  </a:lnTo>
                  <a:lnTo>
                    <a:pt x="138621" y="393136"/>
                  </a:lnTo>
                  <a:lnTo>
                    <a:pt x="129531" y="393136"/>
                  </a:lnTo>
                  <a:lnTo>
                    <a:pt x="134076" y="361322"/>
                  </a:lnTo>
                  <a:lnTo>
                    <a:pt x="120129" y="333429"/>
                  </a:lnTo>
                  <a:lnTo>
                    <a:pt x="82460" y="316307"/>
                  </a:lnTo>
                  <a:lnTo>
                    <a:pt x="80079" y="312194"/>
                  </a:lnTo>
                  <a:lnTo>
                    <a:pt x="68174" y="306783"/>
                  </a:lnTo>
                  <a:lnTo>
                    <a:pt x="43177" y="263606"/>
                  </a:lnTo>
                  <a:lnTo>
                    <a:pt x="52267" y="227247"/>
                  </a:lnTo>
                  <a:lnTo>
                    <a:pt x="68174" y="211339"/>
                  </a:lnTo>
                  <a:lnTo>
                    <a:pt x="68174" y="189048"/>
                  </a:lnTo>
                  <a:lnTo>
                    <a:pt x="57463" y="182231"/>
                  </a:lnTo>
                  <a:lnTo>
                    <a:pt x="57203" y="181633"/>
                  </a:lnTo>
                  <a:lnTo>
                    <a:pt x="43177" y="172707"/>
                  </a:lnTo>
                  <a:lnTo>
                    <a:pt x="20452" y="120441"/>
                  </a:lnTo>
                  <a:lnTo>
                    <a:pt x="0" y="81809"/>
                  </a:lnTo>
                  <a:lnTo>
                    <a:pt x="4545" y="65902"/>
                  </a:lnTo>
                  <a:lnTo>
                    <a:pt x="0" y="11362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9" name="Freeform 22">
              <a:extLst>
                <a:ext uri="{FF2B5EF4-FFF2-40B4-BE49-F238E27FC236}">
                  <a16:creationId xmlns:a16="http://schemas.microsoft.com/office/drawing/2014/main" id="{EA5EF936-C44A-F6EB-69F4-F721D851B8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44624" y="962721"/>
              <a:ext cx="241207" cy="203685"/>
            </a:xfrm>
            <a:custGeom>
              <a:avLst/>
              <a:gdLst>
                <a:gd name="T0" fmla="*/ 3 w 90"/>
                <a:gd name="T1" fmla="*/ 45 h 76"/>
                <a:gd name="T2" fmla="*/ 3 w 90"/>
                <a:gd name="T3" fmla="*/ 45 h 76"/>
                <a:gd name="T4" fmla="*/ 7 w 90"/>
                <a:gd name="T5" fmla="*/ 50 h 76"/>
                <a:gd name="T6" fmla="*/ 17 w 90"/>
                <a:gd name="T7" fmla="*/ 50 h 76"/>
                <a:gd name="T8" fmla="*/ 14 w 90"/>
                <a:gd name="T9" fmla="*/ 55 h 76"/>
                <a:gd name="T10" fmla="*/ 21 w 90"/>
                <a:gd name="T11" fmla="*/ 67 h 76"/>
                <a:gd name="T12" fmla="*/ 10 w 90"/>
                <a:gd name="T13" fmla="*/ 64 h 76"/>
                <a:gd name="T14" fmla="*/ 3 w 90"/>
                <a:gd name="T15" fmla="*/ 53 h 76"/>
                <a:gd name="T16" fmla="*/ 0 w 90"/>
                <a:gd name="T17" fmla="*/ 45 h 76"/>
                <a:gd name="T18" fmla="*/ 3 w 90"/>
                <a:gd name="T19" fmla="*/ 45 h 76"/>
                <a:gd name="T20" fmla="*/ 43 w 90"/>
                <a:gd name="T21" fmla="*/ 12 h 76"/>
                <a:gd name="T22" fmla="*/ 43 w 90"/>
                <a:gd name="T23" fmla="*/ 12 h 76"/>
                <a:gd name="T24" fmla="*/ 50 w 90"/>
                <a:gd name="T25" fmla="*/ 15 h 76"/>
                <a:gd name="T26" fmla="*/ 52 w 90"/>
                <a:gd name="T27" fmla="*/ 10 h 76"/>
                <a:gd name="T28" fmla="*/ 62 w 90"/>
                <a:gd name="T29" fmla="*/ 0 h 76"/>
                <a:gd name="T30" fmla="*/ 69 w 90"/>
                <a:gd name="T31" fmla="*/ 12 h 76"/>
                <a:gd name="T32" fmla="*/ 78 w 90"/>
                <a:gd name="T33" fmla="*/ 29 h 76"/>
                <a:gd name="T34" fmla="*/ 85 w 90"/>
                <a:gd name="T35" fmla="*/ 29 h 76"/>
                <a:gd name="T36" fmla="*/ 90 w 90"/>
                <a:gd name="T37" fmla="*/ 34 h 76"/>
                <a:gd name="T38" fmla="*/ 78 w 90"/>
                <a:gd name="T39" fmla="*/ 36 h 76"/>
                <a:gd name="T40" fmla="*/ 74 w 90"/>
                <a:gd name="T41" fmla="*/ 53 h 76"/>
                <a:gd name="T42" fmla="*/ 71 w 90"/>
                <a:gd name="T43" fmla="*/ 60 h 76"/>
                <a:gd name="T44" fmla="*/ 66 w 90"/>
                <a:gd name="T45" fmla="*/ 64 h 76"/>
                <a:gd name="T46" fmla="*/ 66 w 90"/>
                <a:gd name="T47" fmla="*/ 74 h 76"/>
                <a:gd name="T48" fmla="*/ 62 w 90"/>
                <a:gd name="T49" fmla="*/ 76 h 76"/>
                <a:gd name="T50" fmla="*/ 52 w 90"/>
                <a:gd name="T51" fmla="*/ 64 h 76"/>
                <a:gd name="T52" fmla="*/ 57 w 90"/>
                <a:gd name="T53" fmla="*/ 55 h 76"/>
                <a:gd name="T54" fmla="*/ 52 w 90"/>
                <a:gd name="T55" fmla="*/ 48 h 76"/>
                <a:gd name="T56" fmla="*/ 48 w 90"/>
                <a:gd name="T57" fmla="*/ 50 h 76"/>
                <a:gd name="T58" fmla="*/ 29 w 90"/>
                <a:gd name="T59" fmla="*/ 64 h 76"/>
                <a:gd name="T60" fmla="*/ 29 w 90"/>
                <a:gd name="T61" fmla="*/ 50 h 76"/>
                <a:gd name="T62" fmla="*/ 19 w 90"/>
                <a:gd name="T63" fmla="*/ 48 h 76"/>
                <a:gd name="T64" fmla="*/ 14 w 90"/>
                <a:gd name="T65" fmla="*/ 41 h 76"/>
                <a:gd name="T66" fmla="*/ 19 w 90"/>
                <a:gd name="T67" fmla="*/ 36 h 76"/>
                <a:gd name="T68" fmla="*/ 10 w 90"/>
                <a:gd name="T69" fmla="*/ 29 h 76"/>
                <a:gd name="T70" fmla="*/ 12 w 90"/>
                <a:gd name="T71" fmla="*/ 22 h 76"/>
                <a:gd name="T72" fmla="*/ 5 w 90"/>
                <a:gd name="T73" fmla="*/ 19 h 76"/>
                <a:gd name="T74" fmla="*/ 3 w 90"/>
                <a:gd name="T75" fmla="*/ 12 h 76"/>
                <a:gd name="T76" fmla="*/ 7 w 90"/>
                <a:gd name="T77" fmla="*/ 10 h 76"/>
                <a:gd name="T78" fmla="*/ 19 w 90"/>
                <a:gd name="T79" fmla="*/ 15 h 76"/>
                <a:gd name="T80" fmla="*/ 29 w 90"/>
                <a:gd name="T81" fmla="*/ 17 h 76"/>
                <a:gd name="T82" fmla="*/ 31 w 90"/>
                <a:gd name="T83" fmla="*/ 15 h 76"/>
                <a:gd name="T84" fmla="*/ 21 w 90"/>
                <a:gd name="T85" fmla="*/ 3 h 76"/>
                <a:gd name="T86" fmla="*/ 26 w 90"/>
                <a:gd name="T87" fmla="*/ 0 h 76"/>
                <a:gd name="T88" fmla="*/ 31 w 90"/>
                <a:gd name="T89" fmla="*/ 0 h 76"/>
                <a:gd name="T90" fmla="*/ 43 w 90"/>
                <a:gd name="T91" fmla="*/ 1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0" h="76">
                  <a:moveTo>
                    <a:pt x="3" y="45"/>
                  </a:moveTo>
                  <a:lnTo>
                    <a:pt x="3" y="45"/>
                  </a:lnTo>
                  <a:lnTo>
                    <a:pt x="7" y="50"/>
                  </a:lnTo>
                  <a:lnTo>
                    <a:pt x="17" y="50"/>
                  </a:lnTo>
                  <a:lnTo>
                    <a:pt x="14" y="55"/>
                  </a:lnTo>
                  <a:lnTo>
                    <a:pt x="21" y="67"/>
                  </a:lnTo>
                  <a:lnTo>
                    <a:pt x="10" y="64"/>
                  </a:lnTo>
                  <a:lnTo>
                    <a:pt x="3" y="53"/>
                  </a:lnTo>
                  <a:lnTo>
                    <a:pt x="0" y="45"/>
                  </a:lnTo>
                  <a:lnTo>
                    <a:pt x="3" y="45"/>
                  </a:lnTo>
                  <a:close/>
                  <a:moveTo>
                    <a:pt x="43" y="12"/>
                  </a:moveTo>
                  <a:lnTo>
                    <a:pt x="43" y="12"/>
                  </a:lnTo>
                  <a:lnTo>
                    <a:pt x="50" y="15"/>
                  </a:lnTo>
                  <a:lnTo>
                    <a:pt x="52" y="10"/>
                  </a:lnTo>
                  <a:lnTo>
                    <a:pt x="62" y="0"/>
                  </a:lnTo>
                  <a:lnTo>
                    <a:pt x="69" y="12"/>
                  </a:lnTo>
                  <a:lnTo>
                    <a:pt x="78" y="29"/>
                  </a:lnTo>
                  <a:lnTo>
                    <a:pt x="85" y="29"/>
                  </a:lnTo>
                  <a:lnTo>
                    <a:pt x="90" y="34"/>
                  </a:lnTo>
                  <a:lnTo>
                    <a:pt x="78" y="36"/>
                  </a:lnTo>
                  <a:lnTo>
                    <a:pt x="74" y="53"/>
                  </a:lnTo>
                  <a:lnTo>
                    <a:pt x="71" y="60"/>
                  </a:lnTo>
                  <a:lnTo>
                    <a:pt x="66" y="64"/>
                  </a:lnTo>
                  <a:lnTo>
                    <a:pt x="66" y="74"/>
                  </a:lnTo>
                  <a:lnTo>
                    <a:pt x="62" y="76"/>
                  </a:lnTo>
                  <a:lnTo>
                    <a:pt x="52" y="64"/>
                  </a:lnTo>
                  <a:lnTo>
                    <a:pt x="57" y="55"/>
                  </a:lnTo>
                  <a:lnTo>
                    <a:pt x="52" y="48"/>
                  </a:lnTo>
                  <a:lnTo>
                    <a:pt x="48" y="50"/>
                  </a:lnTo>
                  <a:lnTo>
                    <a:pt x="29" y="64"/>
                  </a:lnTo>
                  <a:lnTo>
                    <a:pt x="29" y="50"/>
                  </a:lnTo>
                  <a:lnTo>
                    <a:pt x="19" y="48"/>
                  </a:lnTo>
                  <a:lnTo>
                    <a:pt x="14" y="41"/>
                  </a:lnTo>
                  <a:lnTo>
                    <a:pt x="19" y="36"/>
                  </a:lnTo>
                  <a:lnTo>
                    <a:pt x="10" y="29"/>
                  </a:lnTo>
                  <a:lnTo>
                    <a:pt x="12" y="22"/>
                  </a:lnTo>
                  <a:lnTo>
                    <a:pt x="5" y="19"/>
                  </a:lnTo>
                  <a:lnTo>
                    <a:pt x="3" y="12"/>
                  </a:lnTo>
                  <a:lnTo>
                    <a:pt x="7" y="10"/>
                  </a:lnTo>
                  <a:lnTo>
                    <a:pt x="19" y="15"/>
                  </a:lnTo>
                  <a:lnTo>
                    <a:pt x="29" y="17"/>
                  </a:lnTo>
                  <a:lnTo>
                    <a:pt x="31" y="15"/>
                  </a:lnTo>
                  <a:lnTo>
                    <a:pt x="21" y="3"/>
                  </a:lnTo>
                  <a:lnTo>
                    <a:pt x="26" y="0"/>
                  </a:lnTo>
                  <a:lnTo>
                    <a:pt x="31" y="0"/>
                  </a:lnTo>
                  <a:lnTo>
                    <a:pt x="43" y="12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0" name="Freeform 225">
              <a:extLst>
                <a:ext uri="{FF2B5EF4-FFF2-40B4-BE49-F238E27FC236}">
                  <a16:creationId xmlns:a16="http://schemas.microsoft.com/office/drawing/2014/main" id="{626837A8-B596-296C-96D2-783E7327414B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8086" y="992073"/>
              <a:ext cx="142684" cy="147787"/>
            </a:xfrm>
            <a:custGeom>
              <a:avLst/>
              <a:gdLst>
                <a:gd name="connsiteX0" fmla="*/ 84498 w 120983"/>
                <a:gd name="connsiteY0" fmla="*/ 86354 h 125311"/>
                <a:gd name="connsiteX1" fmla="*/ 86354 w 120983"/>
                <a:gd name="connsiteY1" fmla="*/ 88952 h 125311"/>
                <a:gd name="connsiteX2" fmla="*/ 91533 w 120983"/>
                <a:gd name="connsiteY2" fmla="*/ 89988 h 125311"/>
                <a:gd name="connsiteX3" fmla="*/ 93714 w 120983"/>
                <a:gd name="connsiteY3" fmla="*/ 86354 h 125311"/>
                <a:gd name="connsiteX4" fmla="*/ 61899 w 120983"/>
                <a:gd name="connsiteY4" fmla="*/ 0 h 125311"/>
                <a:gd name="connsiteX5" fmla="*/ 70989 w 120983"/>
                <a:gd name="connsiteY5" fmla="*/ 15907 h 125311"/>
                <a:gd name="connsiteX6" fmla="*/ 82351 w 120983"/>
                <a:gd name="connsiteY6" fmla="*/ 22725 h 125311"/>
                <a:gd name="connsiteX7" fmla="*/ 77807 w 120983"/>
                <a:gd name="connsiteY7" fmla="*/ 38632 h 125311"/>
                <a:gd name="connsiteX8" fmla="*/ 98259 w 120983"/>
                <a:gd name="connsiteY8" fmla="*/ 49994 h 125311"/>
                <a:gd name="connsiteX9" fmla="*/ 86896 w 120983"/>
                <a:gd name="connsiteY9" fmla="*/ 65902 h 125311"/>
                <a:gd name="connsiteX10" fmla="*/ 98259 w 120983"/>
                <a:gd name="connsiteY10" fmla="*/ 81809 h 125311"/>
                <a:gd name="connsiteX11" fmla="*/ 120983 w 120983"/>
                <a:gd name="connsiteY11" fmla="*/ 86354 h 125311"/>
                <a:gd name="connsiteX12" fmla="*/ 120983 w 120983"/>
                <a:gd name="connsiteY12" fmla="*/ 118168 h 125311"/>
                <a:gd name="connsiteX13" fmla="*/ 109078 w 120983"/>
                <a:gd name="connsiteY13" fmla="*/ 118168 h 125311"/>
                <a:gd name="connsiteX14" fmla="*/ 109078 w 120983"/>
                <a:gd name="connsiteY14" fmla="*/ 125311 h 125311"/>
                <a:gd name="connsiteX15" fmla="*/ 90899 w 120983"/>
                <a:gd name="connsiteY15" fmla="*/ 125311 h 125311"/>
                <a:gd name="connsiteX16" fmla="*/ 74991 w 120983"/>
                <a:gd name="connsiteY16" fmla="*/ 104859 h 125311"/>
                <a:gd name="connsiteX17" fmla="*/ 81809 w 120983"/>
                <a:gd name="connsiteY17" fmla="*/ 93497 h 125311"/>
                <a:gd name="connsiteX18" fmla="*/ 65902 w 120983"/>
                <a:gd name="connsiteY18" fmla="*/ 93497 h 125311"/>
                <a:gd name="connsiteX19" fmla="*/ 54539 w 120983"/>
                <a:gd name="connsiteY19" fmla="*/ 82134 h 125311"/>
                <a:gd name="connsiteX20" fmla="*/ 43177 w 120983"/>
                <a:gd name="connsiteY20" fmla="*/ 82134 h 125311"/>
                <a:gd name="connsiteX21" fmla="*/ 31815 w 120983"/>
                <a:gd name="connsiteY21" fmla="*/ 66227 h 125311"/>
                <a:gd name="connsiteX22" fmla="*/ 0 w 120983"/>
                <a:gd name="connsiteY22" fmla="*/ 57137 h 125311"/>
                <a:gd name="connsiteX23" fmla="*/ 6818 w 120983"/>
                <a:gd name="connsiteY23" fmla="*/ 34413 h 125311"/>
                <a:gd name="connsiteX24" fmla="*/ 0 w 120983"/>
                <a:gd name="connsiteY24" fmla="*/ 18505 h 125311"/>
                <a:gd name="connsiteX25" fmla="*/ 13638 w 120983"/>
                <a:gd name="connsiteY25" fmla="*/ 15406 h 125311"/>
                <a:gd name="connsiteX26" fmla="*/ 11905 w 120983"/>
                <a:gd name="connsiteY26" fmla="*/ 11362 h 125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20983" h="125311">
                  <a:moveTo>
                    <a:pt x="84498" y="86354"/>
                  </a:moveTo>
                  <a:lnTo>
                    <a:pt x="86354" y="88952"/>
                  </a:lnTo>
                  <a:lnTo>
                    <a:pt x="91533" y="89988"/>
                  </a:lnTo>
                  <a:lnTo>
                    <a:pt x="93714" y="86354"/>
                  </a:lnTo>
                  <a:close/>
                  <a:moveTo>
                    <a:pt x="61899" y="0"/>
                  </a:moveTo>
                  <a:lnTo>
                    <a:pt x="70989" y="15907"/>
                  </a:lnTo>
                  <a:lnTo>
                    <a:pt x="82351" y="22725"/>
                  </a:lnTo>
                  <a:lnTo>
                    <a:pt x="77807" y="38632"/>
                  </a:lnTo>
                  <a:lnTo>
                    <a:pt x="98259" y="49994"/>
                  </a:lnTo>
                  <a:lnTo>
                    <a:pt x="86896" y="65902"/>
                  </a:lnTo>
                  <a:lnTo>
                    <a:pt x="98259" y="81809"/>
                  </a:lnTo>
                  <a:lnTo>
                    <a:pt x="120983" y="86354"/>
                  </a:lnTo>
                  <a:lnTo>
                    <a:pt x="120983" y="118168"/>
                  </a:lnTo>
                  <a:lnTo>
                    <a:pt x="109078" y="118168"/>
                  </a:lnTo>
                  <a:lnTo>
                    <a:pt x="109078" y="125311"/>
                  </a:lnTo>
                  <a:lnTo>
                    <a:pt x="90899" y="125311"/>
                  </a:lnTo>
                  <a:lnTo>
                    <a:pt x="74991" y="104859"/>
                  </a:lnTo>
                  <a:lnTo>
                    <a:pt x="81809" y="93497"/>
                  </a:lnTo>
                  <a:lnTo>
                    <a:pt x="65902" y="93497"/>
                  </a:lnTo>
                  <a:lnTo>
                    <a:pt x="54539" y="82134"/>
                  </a:lnTo>
                  <a:lnTo>
                    <a:pt x="43177" y="82134"/>
                  </a:lnTo>
                  <a:lnTo>
                    <a:pt x="31815" y="66227"/>
                  </a:lnTo>
                  <a:lnTo>
                    <a:pt x="0" y="57137"/>
                  </a:lnTo>
                  <a:lnTo>
                    <a:pt x="6818" y="34413"/>
                  </a:lnTo>
                  <a:lnTo>
                    <a:pt x="0" y="18505"/>
                  </a:lnTo>
                  <a:lnTo>
                    <a:pt x="13638" y="15406"/>
                  </a:lnTo>
                  <a:lnTo>
                    <a:pt x="11905" y="11362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1" name="Freeform 224">
              <a:extLst>
                <a:ext uri="{FF2B5EF4-FFF2-40B4-BE49-F238E27FC236}">
                  <a16:creationId xmlns:a16="http://schemas.microsoft.com/office/drawing/2014/main" id="{4D984C6F-FCAA-BE01-2E7F-D7928A7AF0F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8385" y="857943"/>
              <a:ext cx="293065" cy="157829"/>
            </a:xfrm>
            <a:custGeom>
              <a:avLst/>
              <a:gdLst>
                <a:gd name="connsiteX0" fmla="*/ 6818 w 248493"/>
                <a:gd name="connsiteY0" fmla="*/ 0 h 133825"/>
                <a:gd name="connsiteX1" fmla="*/ 38632 w 248493"/>
                <a:gd name="connsiteY1" fmla="*/ 9090 h 133825"/>
                <a:gd name="connsiteX2" fmla="*/ 90899 w 248493"/>
                <a:gd name="connsiteY2" fmla="*/ 15907 h 133825"/>
                <a:gd name="connsiteX3" fmla="*/ 140893 w 248493"/>
                <a:gd name="connsiteY3" fmla="*/ 43177 h 133825"/>
                <a:gd name="connsiteX4" fmla="*/ 145438 w 248493"/>
                <a:gd name="connsiteY4" fmla="*/ 52267 h 133825"/>
                <a:gd name="connsiteX5" fmla="*/ 165890 w 248493"/>
                <a:gd name="connsiteY5" fmla="*/ 43177 h 133825"/>
                <a:gd name="connsiteX6" fmla="*/ 204522 w 248493"/>
                <a:gd name="connsiteY6" fmla="*/ 52267 h 133825"/>
                <a:gd name="connsiteX7" fmla="*/ 215885 w 248493"/>
                <a:gd name="connsiteY7" fmla="*/ 74991 h 133825"/>
                <a:gd name="connsiteX8" fmla="*/ 236337 w 248493"/>
                <a:gd name="connsiteY8" fmla="*/ 84081 h 133825"/>
                <a:gd name="connsiteX9" fmla="*/ 226036 w 248493"/>
                <a:gd name="connsiteY9" fmla="*/ 90262 h 133825"/>
                <a:gd name="connsiteX10" fmla="*/ 237131 w 248493"/>
                <a:gd name="connsiteY10" fmla="*/ 95193 h 133825"/>
                <a:gd name="connsiteX11" fmla="*/ 231413 w 248493"/>
                <a:gd name="connsiteY11" fmla="*/ 98624 h 133825"/>
                <a:gd name="connsiteX12" fmla="*/ 247699 w 248493"/>
                <a:gd name="connsiteY12" fmla="*/ 118168 h 133825"/>
                <a:gd name="connsiteX13" fmla="*/ 243154 w 248493"/>
                <a:gd name="connsiteY13" fmla="*/ 122713 h 133825"/>
                <a:gd name="connsiteX14" fmla="*/ 242994 w 248493"/>
                <a:gd name="connsiteY14" fmla="*/ 122681 h 133825"/>
                <a:gd name="connsiteX15" fmla="*/ 248493 w 248493"/>
                <a:gd name="connsiteY15" fmla="*/ 129280 h 133825"/>
                <a:gd name="connsiteX16" fmla="*/ 243948 w 248493"/>
                <a:gd name="connsiteY16" fmla="*/ 133825 h 133825"/>
                <a:gd name="connsiteX17" fmla="*/ 221224 w 248493"/>
                <a:gd name="connsiteY17" fmla="*/ 129280 h 133825"/>
                <a:gd name="connsiteX18" fmla="*/ 193954 w 248493"/>
                <a:gd name="connsiteY18" fmla="*/ 117918 h 133825"/>
                <a:gd name="connsiteX19" fmla="*/ 184864 w 248493"/>
                <a:gd name="connsiteY19" fmla="*/ 129280 h 133825"/>
                <a:gd name="connsiteX20" fmla="*/ 134870 w 248493"/>
                <a:gd name="connsiteY20" fmla="*/ 133825 h 133825"/>
                <a:gd name="connsiteX21" fmla="*/ 98510 w 248493"/>
                <a:gd name="connsiteY21" fmla="*/ 113373 h 133825"/>
                <a:gd name="connsiteX22" fmla="*/ 59878 w 248493"/>
                <a:gd name="connsiteY22" fmla="*/ 113373 h 133825"/>
                <a:gd name="connsiteX23" fmla="*/ 63212 w 248493"/>
                <a:gd name="connsiteY23" fmla="*/ 102261 h 133825"/>
                <a:gd name="connsiteX24" fmla="*/ 59084 w 248493"/>
                <a:gd name="connsiteY24" fmla="*/ 102261 h 133825"/>
                <a:gd name="connsiteX25" fmla="*/ 64452 w 248493"/>
                <a:gd name="connsiteY25" fmla="*/ 84367 h 133825"/>
                <a:gd name="connsiteX26" fmla="*/ 55333 w 248493"/>
                <a:gd name="connsiteY26" fmla="*/ 58834 h 133825"/>
                <a:gd name="connsiteX27" fmla="*/ 39426 w 248493"/>
                <a:gd name="connsiteY27" fmla="*/ 36109 h 133825"/>
                <a:gd name="connsiteX28" fmla="*/ 16702 w 248493"/>
                <a:gd name="connsiteY28" fmla="*/ 31564 h 133825"/>
                <a:gd name="connsiteX29" fmla="*/ 794 w 248493"/>
                <a:gd name="connsiteY29" fmla="*/ 20202 h 133825"/>
                <a:gd name="connsiteX30" fmla="*/ 5944 w 248493"/>
                <a:gd name="connsiteY30" fmla="*/ 13336 h 133825"/>
                <a:gd name="connsiteX31" fmla="*/ 0 w 248493"/>
                <a:gd name="connsiteY31" fmla="*/ 9090 h 13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8493" h="133825">
                  <a:moveTo>
                    <a:pt x="6818" y="0"/>
                  </a:moveTo>
                  <a:lnTo>
                    <a:pt x="38632" y="9090"/>
                  </a:lnTo>
                  <a:lnTo>
                    <a:pt x="90899" y="15907"/>
                  </a:lnTo>
                  <a:lnTo>
                    <a:pt x="140893" y="43177"/>
                  </a:lnTo>
                  <a:lnTo>
                    <a:pt x="145438" y="52267"/>
                  </a:lnTo>
                  <a:lnTo>
                    <a:pt x="165890" y="43177"/>
                  </a:lnTo>
                  <a:lnTo>
                    <a:pt x="204522" y="52267"/>
                  </a:lnTo>
                  <a:lnTo>
                    <a:pt x="215885" y="74991"/>
                  </a:lnTo>
                  <a:lnTo>
                    <a:pt x="236337" y="84081"/>
                  </a:lnTo>
                  <a:lnTo>
                    <a:pt x="226036" y="90262"/>
                  </a:lnTo>
                  <a:lnTo>
                    <a:pt x="237131" y="95193"/>
                  </a:lnTo>
                  <a:lnTo>
                    <a:pt x="231413" y="98624"/>
                  </a:lnTo>
                  <a:lnTo>
                    <a:pt x="247699" y="118168"/>
                  </a:lnTo>
                  <a:lnTo>
                    <a:pt x="243154" y="122713"/>
                  </a:lnTo>
                  <a:lnTo>
                    <a:pt x="242994" y="122681"/>
                  </a:lnTo>
                  <a:lnTo>
                    <a:pt x="248493" y="129280"/>
                  </a:lnTo>
                  <a:lnTo>
                    <a:pt x="243948" y="133825"/>
                  </a:lnTo>
                  <a:lnTo>
                    <a:pt x="221224" y="129280"/>
                  </a:lnTo>
                  <a:lnTo>
                    <a:pt x="193954" y="117918"/>
                  </a:lnTo>
                  <a:lnTo>
                    <a:pt x="184864" y="129280"/>
                  </a:lnTo>
                  <a:lnTo>
                    <a:pt x="134870" y="133825"/>
                  </a:lnTo>
                  <a:lnTo>
                    <a:pt x="98510" y="113373"/>
                  </a:lnTo>
                  <a:lnTo>
                    <a:pt x="59878" y="113373"/>
                  </a:lnTo>
                  <a:lnTo>
                    <a:pt x="63212" y="102261"/>
                  </a:lnTo>
                  <a:lnTo>
                    <a:pt x="59084" y="102261"/>
                  </a:lnTo>
                  <a:lnTo>
                    <a:pt x="64452" y="84367"/>
                  </a:lnTo>
                  <a:lnTo>
                    <a:pt x="55333" y="58834"/>
                  </a:lnTo>
                  <a:lnTo>
                    <a:pt x="39426" y="36109"/>
                  </a:lnTo>
                  <a:lnTo>
                    <a:pt x="16702" y="31564"/>
                  </a:lnTo>
                  <a:lnTo>
                    <a:pt x="794" y="20202"/>
                  </a:lnTo>
                  <a:lnTo>
                    <a:pt x="5944" y="13336"/>
                  </a:lnTo>
                  <a:lnTo>
                    <a:pt x="0" y="9090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2" name="Freeform 472">
              <a:extLst>
                <a:ext uri="{FF2B5EF4-FFF2-40B4-BE49-F238E27FC236}">
                  <a16:creationId xmlns:a16="http://schemas.microsoft.com/office/drawing/2014/main" id="{695661B3-AAF0-6BD4-C78A-DCC8DB86F6B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2313" y="908864"/>
              <a:ext cx="608378" cy="424093"/>
            </a:xfrm>
            <a:custGeom>
              <a:avLst/>
              <a:gdLst>
                <a:gd name="connsiteX0" fmla="*/ 40905 w 515850"/>
                <a:gd name="connsiteY0" fmla="*/ 31815 h 359593"/>
                <a:gd name="connsiteX1" fmla="*/ 15908 w 515850"/>
                <a:gd name="connsiteY1" fmla="*/ 40905 h 359593"/>
                <a:gd name="connsiteX2" fmla="*/ 15204 w 515850"/>
                <a:gd name="connsiteY2" fmla="*/ 44423 h 359593"/>
                <a:gd name="connsiteX3" fmla="*/ 15908 w 515850"/>
                <a:gd name="connsiteY3" fmla="*/ 43720 h 359593"/>
                <a:gd name="connsiteX4" fmla="*/ 42414 w 515850"/>
                <a:gd name="connsiteY4" fmla="*/ 35436 h 359593"/>
                <a:gd name="connsiteX5" fmla="*/ 224974 w 515850"/>
                <a:gd name="connsiteY5" fmla="*/ 0 h 359593"/>
                <a:gd name="connsiteX6" fmla="*/ 272696 w 515850"/>
                <a:gd name="connsiteY6" fmla="*/ 24997 h 359593"/>
                <a:gd name="connsiteX7" fmla="*/ 279514 w 515850"/>
                <a:gd name="connsiteY7" fmla="*/ 63629 h 359593"/>
                <a:gd name="connsiteX8" fmla="*/ 288604 w 515850"/>
                <a:gd name="connsiteY8" fmla="*/ 74992 h 359593"/>
                <a:gd name="connsiteX9" fmla="*/ 331780 w 515850"/>
                <a:gd name="connsiteY9" fmla="*/ 68174 h 359593"/>
                <a:gd name="connsiteX10" fmla="*/ 343143 w 515850"/>
                <a:gd name="connsiteY10" fmla="*/ 79537 h 359593"/>
                <a:gd name="connsiteX11" fmla="*/ 363595 w 515850"/>
                <a:gd name="connsiteY11" fmla="*/ 127258 h 359593"/>
                <a:gd name="connsiteX12" fmla="*/ 402227 w 515850"/>
                <a:gd name="connsiteY12" fmla="*/ 161346 h 359593"/>
                <a:gd name="connsiteX13" fmla="*/ 429496 w 515850"/>
                <a:gd name="connsiteY13" fmla="*/ 181798 h 359593"/>
                <a:gd name="connsiteX14" fmla="*/ 465856 w 515850"/>
                <a:gd name="connsiteY14" fmla="*/ 209067 h 359593"/>
                <a:gd name="connsiteX15" fmla="*/ 515850 w 515850"/>
                <a:gd name="connsiteY15" fmla="*/ 224975 h 359593"/>
                <a:gd name="connsiteX16" fmla="*/ 515850 w 515850"/>
                <a:gd name="connsiteY16" fmla="*/ 236880 h 359593"/>
                <a:gd name="connsiteX17" fmla="*/ 515850 w 515850"/>
                <a:gd name="connsiteY17" fmla="*/ 252244 h 359593"/>
                <a:gd name="connsiteX18" fmla="*/ 515850 w 515850"/>
                <a:gd name="connsiteY18" fmla="*/ 264149 h 359593"/>
                <a:gd name="connsiteX19" fmla="*/ 504488 w 515850"/>
                <a:gd name="connsiteY19" fmla="*/ 264149 h 359593"/>
                <a:gd name="connsiteX20" fmla="*/ 488581 w 515850"/>
                <a:gd name="connsiteY20" fmla="*/ 252787 h 359593"/>
                <a:gd name="connsiteX21" fmla="*/ 481763 w 515850"/>
                <a:gd name="connsiteY21" fmla="*/ 268694 h 359593"/>
                <a:gd name="connsiteX22" fmla="*/ 449949 w 515850"/>
                <a:gd name="connsiteY22" fmla="*/ 275512 h 359593"/>
                <a:gd name="connsiteX23" fmla="*/ 440859 w 515850"/>
                <a:gd name="connsiteY23" fmla="*/ 311871 h 359593"/>
                <a:gd name="connsiteX24" fmla="*/ 422679 w 515850"/>
                <a:gd name="connsiteY24" fmla="*/ 327779 h 359593"/>
                <a:gd name="connsiteX25" fmla="*/ 390865 w 515850"/>
                <a:gd name="connsiteY25" fmla="*/ 334596 h 359593"/>
                <a:gd name="connsiteX26" fmla="*/ 386320 w 515850"/>
                <a:gd name="connsiteY26" fmla="*/ 355048 h 359593"/>
                <a:gd name="connsiteX27" fmla="*/ 354505 w 515850"/>
                <a:gd name="connsiteY27" fmla="*/ 359593 h 359593"/>
                <a:gd name="connsiteX28" fmla="*/ 315873 w 515850"/>
                <a:gd name="connsiteY28" fmla="*/ 343686 h 359593"/>
                <a:gd name="connsiteX29" fmla="*/ 315873 w 515850"/>
                <a:gd name="connsiteY29" fmla="*/ 331781 h 359593"/>
                <a:gd name="connsiteX30" fmla="*/ 315873 w 515850"/>
                <a:gd name="connsiteY30" fmla="*/ 307326 h 359593"/>
                <a:gd name="connsiteX31" fmla="*/ 288604 w 515850"/>
                <a:gd name="connsiteY31" fmla="*/ 300509 h 359593"/>
                <a:gd name="connsiteX32" fmla="*/ 245427 w 515850"/>
                <a:gd name="connsiteY32" fmla="*/ 264149 h 359593"/>
                <a:gd name="connsiteX33" fmla="*/ 213612 w 515850"/>
                <a:gd name="connsiteY33" fmla="*/ 257332 h 359593"/>
                <a:gd name="connsiteX34" fmla="*/ 177253 w 515850"/>
                <a:gd name="connsiteY34" fmla="*/ 236880 h 359593"/>
                <a:gd name="connsiteX35" fmla="*/ 149983 w 515850"/>
                <a:gd name="connsiteY35" fmla="*/ 232335 h 359593"/>
                <a:gd name="connsiteX36" fmla="*/ 134076 w 515850"/>
                <a:gd name="connsiteY36" fmla="*/ 236880 h 359593"/>
                <a:gd name="connsiteX37" fmla="*/ 111351 w 515850"/>
                <a:gd name="connsiteY37" fmla="*/ 236880 h 359593"/>
                <a:gd name="connsiteX38" fmla="*/ 84082 w 515850"/>
                <a:gd name="connsiteY38" fmla="*/ 264149 h 359593"/>
                <a:gd name="connsiteX39" fmla="*/ 52267 w 515850"/>
                <a:gd name="connsiteY39" fmla="*/ 275512 h 359593"/>
                <a:gd name="connsiteX40" fmla="*/ 40905 w 515850"/>
                <a:gd name="connsiteY40" fmla="*/ 241425 h 359593"/>
                <a:gd name="connsiteX41" fmla="*/ 42095 w 515850"/>
                <a:gd name="connsiteY41" fmla="*/ 233091 h 359593"/>
                <a:gd name="connsiteX42" fmla="*/ 40905 w 515850"/>
                <a:gd name="connsiteY42" fmla="*/ 229520 h 359593"/>
                <a:gd name="connsiteX43" fmla="*/ 46152 w 515850"/>
                <a:gd name="connsiteY43" fmla="*/ 192787 h 359593"/>
                <a:gd name="connsiteX44" fmla="*/ 20452 w 515850"/>
                <a:gd name="connsiteY44" fmla="*/ 177795 h 359593"/>
                <a:gd name="connsiteX45" fmla="*/ 23971 w 515850"/>
                <a:gd name="connsiteY45" fmla="*/ 167943 h 359593"/>
                <a:gd name="connsiteX46" fmla="*/ 20452 w 515850"/>
                <a:gd name="connsiteY46" fmla="*/ 165890 h 359593"/>
                <a:gd name="connsiteX47" fmla="*/ 27911 w 515850"/>
                <a:gd name="connsiteY47" fmla="*/ 145005 h 359593"/>
                <a:gd name="connsiteX48" fmla="*/ 4545 w 515850"/>
                <a:gd name="connsiteY48" fmla="*/ 139163 h 359593"/>
                <a:gd name="connsiteX49" fmla="*/ 7996 w 515850"/>
                <a:gd name="connsiteY49" fmla="*/ 128121 h 359593"/>
                <a:gd name="connsiteX50" fmla="*/ 4545 w 515850"/>
                <a:gd name="connsiteY50" fmla="*/ 127258 h 359593"/>
                <a:gd name="connsiteX51" fmla="*/ 15908 w 515850"/>
                <a:gd name="connsiteY51" fmla="*/ 90899 h 359593"/>
                <a:gd name="connsiteX52" fmla="*/ 47722 w 515850"/>
                <a:gd name="connsiteY52" fmla="*/ 102261 h 359593"/>
                <a:gd name="connsiteX53" fmla="*/ 71537 w 515850"/>
                <a:gd name="connsiteY53" fmla="*/ 88653 h 359593"/>
                <a:gd name="connsiteX54" fmla="*/ 52267 w 515850"/>
                <a:gd name="connsiteY54" fmla="*/ 70989 h 359593"/>
                <a:gd name="connsiteX55" fmla="*/ 40905 w 515850"/>
                <a:gd name="connsiteY55" fmla="*/ 43720 h 359593"/>
                <a:gd name="connsiteX56" fmla="*/ 15908 w 515850"/>
                <a:gd name="connsiteY56" fmla="*/ 52810 h 359593"/>
                <a:gd name="connsiteX57" fmla="*/ 9090 w 515850"/>
                <a:gd name="connsiteY57" fmla="*/ 86897 h 359593"/>
                <a:gd name="connsiteX58" fmla="*/ 0 w 515850"/>
                <a:gd name="connsiteY58" fmla="*/ 59627 h 359593"/>
                <a:gd name="connsiteX59" fmla="*/ 2977 w 515850"/>
                <a:gd name="connsiteY59" fmla="*/ 56651 h 359593"/>
                <a:gd name="connsiteX60" fmla="*/ 0 w 515850"/>
                <a:gd name="connsiteY60" fmla="*/ 47722 h 359593"/>
                <a:gd name="connsiteX61" fmla="*/ 15908 w 515850"/>
                <a:gd name="connsiteY61" fmla="*/ 31815 h 359593"/>
                <a:gd name="connsiteX62" fmla="*/ 52267 w 515850"/>
                <a:gd name="connsiteY62" fmla="*/ 20452 h 359593"/>
                <a:gd name="connsiteX63" fmla="*/ 79537 w 515850"/>
                <a:gd name="connsiteY63" fmla="*/ 31815 h 359593"/>
                <a:gd name="connsiteX64" fmla="*/ 106806 w 515850"/>
                <a:gd name="connsiteY64" fmla="*/ 68174 h 359593"/>
                <a:gd name="connsiteX65" fmla="*/ 122713 w 515850"/>
                <a:gd name="connsiteY65" fmla="*/ 68174 h 359593"/>
                <a:gd name="connsiteX66" fmla="*/ 166467 w 515850"/>
                <a:gd name="connsiteY66" fmla="*/ 68174 h 359593"/>
                <a:gd name="connsiteX67" fmla="*/ 161345 w 515850"/>
                <a:gd name="connsiteY67" fmla="*/ 52810 h 359593"/>
                <a:gd name="connsiteX68" fmla="*/ 164747 w 515850"/>
                <a:gd name="connsiteY68" fmla="*/ 51109 h 359593"/>
                <a:gd name="connsiteX69" fmla="*/ 161345 w 515850"/>
                <a:gd name="connsiteY69" fmla="*/ 40905 h 359593"/>
                <a:gd name="connsiteX70" fmla="*/ 193160 w 515850"/>
                <a:gd name="connsiteY70" fmla="*/ 24997 h 359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515850" h="359593">
                  <a:moveTo>
                    <a:pt x="40905" y="31815"/>
                  </a:moveTo>
                  <a:lnTo>
                    <a:pt x="15908" y="40905"/>
                  </a:lnTo>
                  <a:lnTo>
                    <a:pt x="15204" y="44423"/>
                  </a:lnTo>
                  <a:lnTo>
                    <a:pt x="15908" y="43720"/>
                  </a:lnTo>
                  <a:lnTo>
                    <a:pt x="42414" y="35436"/>
                  </a:lnTo>
                  <a:close/>
                  <a:moveTo>
                    <a:pt x="224974" y="0"/>
                  </a:moveTo>
                  <a:lnTo>
                    <a:pt x="272696" y="24997"/>
                  </a:lnTo>
                  <a:lnTo>
                    <a:pt x="279514" y="63629"/>
                  </a:lnTo>
                  <a:lnTo>
                    <a:pt x="288604" y="74992"/>
                  </a:lnTo>
                  <a:lnTo>
                    <a:pt x="331780" y="68174"/>
                  </a:lnTo>
                  <a:lnTo>
                    <a:pt x="343143" y="79537"/>
                  </a:lnTo>
                  <a:lnTo>
                    <a:pt x="363595" y="127258"/>
                  </a:lnTo>
                  <a:lnTo>
                    <a:pt x="402227" y="161346"/>
                  </a:lnTo>
                  <a:lnTo>
                    <a:pt x="429496" y="181798"/>
                  </a:lnTo>
                  <a:lnTo>
                    <a:pt x="465856" y="209067"/>
                  </a:lnTo>
                  <a:lnTo>
                    <a:pt x="515850" y="224975"/>
                  </a:lnTo>
                  <a:lnTo>
                    <a:pt x="515850" y="236880"/>
                  </a:lnTo>
                  <a:lnTo>
                    <a:pt x="515850" y="252244"/>
                  </a:lnTo>
                  <a:lnTo>
                    <a:pt x="515850" y="264149"/>
                  </a:lnTo>
                  <a:lnTo>
                    <a:pt x="504488" y="264149"/>
                  </a:lnTo>
                  <a:lnTo>
                    <a:pt x="488581" y="252787"/>
                  </a:lnTo>
                  <a:lnTo>
                    <a:pt x="481763" y="268694"/>
                  </a:lnTo>
                  <a:lnTo>
                    <a:pt x="449949" y="275512"/>
                  </a:lnTo>
                  <a:lnTo>
                    <a:pt x="440859" y="311871"/>
                  </a:lnTo>
                  <a:lnTo>
                    <a:pt x="422679" y="327779"/>
                  </a:lnTo>
                  <a:lnTo>
                    <a:pt x="390865" y="334596"/>
                  </a:lnTo>
                  <a:lnTo>
                    <a:pt x="386320" y="355048"/>
                  </a:lnTo>
                  <a:lnTo>
                    <a:pt x="354505" y="359593"/>
                  </a:lnTo>
                  <a:lnTo>
                    <a:pt x="315873" y="343686"/>
                  </a:lnTo>
                  <a:lnTo>
                    <a:pt x="315873" y="331781"/>
                  </a:lnTo>
                  <a:lnTo>
                    <a:pt x="315873" y="307326"/>
                  </a:lnTo>
                  <a:lnTo>
                    <a:pt x="288604" y="300509"/>
                  </a:lnTo>
                  <a:lnTo>
                    <a:pt x="245427" y="264149"/>
                  </a:lnTo>
                  <a:lnTo>
                    <a:pt x="213612" y="257332"/>
                  </a:lnTo>
                  <a:lnTo>
                    <a:pt x="177253" y="236880"/>
                  </a:lnTo>
                  <a:lnTo>
                    <a:pt x="149983" y="232335"/>
                  </a:lnTo>
                  <a:lnTo>
                    <a:pt x="134076" y="236880"/>
                  </a:lnTo>
                  <a:lnTo>
                    <a:pt x="111351" y="236880"/>
                  </a:lnTo>
                  <a:lnTo>
                    <a:pt x="84082" y="264149"/>
                  </a:lnTo>
                  <a:lnTo>
                    <a:pt x="52267" y="275512"/>
                  </a:lnTo>
                  <a:lnTo>
                    <a:pt x="40905" y="241425"/>
                  </a:lnTo>
                  <a:lnTo>
                    <a:pt x="42095" y="233091"/>
                  </a:lnTo>
                  <a:lnTo>
                    <a:pt x="40905" y="229520"/>
                  </a:lnTo>
                  <a:lnTo>
                    <a:pt x="46152" y="192787"/>
                  </a:lnTo>
                  <a:lnTo>
                    <a:pt x="20452" y="177795"/>
                  </a:lnTo>
                  <a:lnTo>
                    <a:pt x="23971" y="167943"/>
                  </a:lnTo>
                  <a:lnTo>
                    <a:pt x="20452" y="165890"/>
                  </a:lnTo>
                  <a:lnTo>
                    <a:pt x="27911" y="145005"/>
                  </a:lnTo>
                  <a:lnTo>
                    <a:pt x="4545" y="139163"/>
                  </a:lnTo>
                  <a:lnTo>
                    <a:pt x="7996" y="128121"/>
                  </a:lnTo>
                  <a:lnTo>
                    <a:pt x="4545" y="127258"/>
                  </a:lnTo>
                  <a:lnTo>
                    <a:pt x="15908" y="90899"/>
                  </a:lnTo>
                  <a:lnTo>
                    <a:pt x="47722" y="102261"/>
                  </a:lnTo>
                  <a:lnTo>
                    <a:pt x="71537" y="88653"/>
                  </a:lnTo>
                  <a:lnTo>
                    <a:pt x="52267" y="70989"/>
                  </a:lnTo>
                  <a:lnTo>
                    <a:pt x="40905" y="43720"/>
                  </a:lnTo>
                  <a:lnTo>
                    <a:pt x="15908" y="52810"/>
                  </a:lnTo>
                  <a:lnTo>
                    <a:pt x="9090" y="86897"/>
                  </a:lnTo>
                  <a:lnTo>
                    <a:pt x="0" y="59627"/>
                  </a:lnTo>
                  <a:lnTo>
                    <a:pt x="2977" y="56651"/>
                  </a:lnTo>
                  <a:lnTo>
                    <a:pt x="0" y="47722"/>
                  </a:lnTo>
                  <a:lnTo>
                    <a:pt x="15908" y="31815"/>
                  </a:lnTo>
                  <a:lnTo>
                    <a:pt x="52267" y="20452"/>
                  </a:lnTo>
                  <a:lnTo>
                    <a:pt x="79537" y="31815"/>
                  </a:lnTo>
                  <a:lnTo>
                    <a:pt x="106806" y="68174"/>
                  </a:lnTo>
                  <a:lnTo>
                    <a:pt x="122713" y="68174"/>
                  </a:lnTo>
                  <a:lnTo>
                    <a:pt x="166467" y="68174"/>
                  </a:lnTo>
                  <a:lnTo>
                    <a:pt x="161345" y="52810"/>
                  </a:lnTo>
                  <a:lnTo>
                    <a:pt x="164747" y="51109"/>
                  </a:lnTo>
                  <a:lnTo>
                    <a:pt x="161345" y="40905"/>
                  </a:lnTo>
                  <a:lnTo>
                    <a:pt x="193160" y="24997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4" name="Freeform 471">
              <a:extLst>
                <a:ext uri="{FF2B5EF4-FFF2-40B4-BE49-F238E27FC236}">
                  <a16:creationId xmlns:a16="http://schemas.microsoft.com/office/drawing/2014/main" id="{A33CB769-46B1-8837-3ACA-8988F392F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30721" y="1144582"/>
              <a:ext cx="632496" cy="493902"/>
            </a:xfrm>
            <a:custGeom>
              <a:avLst/>
              <a:gdLst>
                <a:gd name="connsiteX0" fmla="*/ 420069 w 536301"/>
                <a:gd name="connsiteY0" fmla="*/ 91466 h 418785"/>
                <a:gd name="connsiteX1" fmla="*/ 413588 w 536301"/>
                <a:gd name="connsiteY1" fmla="*/ 93171 h 418785"/>
                <a:gd name="connsiteX2" fmla="*/ 412499 w 536301"/>
                <a:gd name="connsiteY2" fmla="*/ 94571 h 418785"/>
                <a:gd name="connsiteX3" fmla="*/ 413588 w 536301"/>
                <a:gd name="connsiteY3" fmla="*/ 96095 h 418785"/>
                <a:gd name="connsiteX4" fmla="*/ 374956 w 536301"/>
                <a:gd name="connsiteY4" fmla="*/ 0 h 418785"/>
                <a:gd name="connsiteX5" fmla="*/ 397681 w 536301"/>
                <a:gd name="connsiteY5" fmla="*/ 11362 h 418785"/>
                <a:gd name="connsiteX6" fmla="*/ 392638 w 536301"/>
                <a:gd name="connsiteY6" fmla="*/ 23127 h 418785"/>
                <a:gd name="connsiteX7" fmla="*/ 397681 w 536301"/>
                <a:gd name="connsiteY7" fmla="*/ 25648 h 418785"/>
                <a:gd name="connsiteX8" fmla="*/ 396986 w 536301"/>
                <a:gd name="connsiteY8" fmla="*/ 27270 h 418785"/>
                <a:gd name="connsiteX9" fmla="*/ 402226 w 536301"/>
                <a:gd name="connsiteY9" fmla="*/ 27270 h 418785"/>
                <a:gd name="connsiteX10" fmla="*/ 402226 w 536301"/>
                <a:gd name="connsiteY10" fmla="*/ 41556 h 418785"/>
                <a:gd name="connsiteX11" fmla="*/ 402226 w 536301"/>
                <a:gd name="connsiteY11" fmla="*/ 65902 h 418785"/>
                <a:gd name="connsiteX12" fmla="*/ 413588 w 536301"/>
                <a:gd name="connsiteY12" fmla="*/ 81809 h 418785"/>
                <a:gd name="connsiteX13" fmla="*/ 429495 w 536301"/>
                <a:gd name="connsiteY13" fmla="*/ 70447 h 418785"/>
                <a:gd name="connsiteX14" fmla="*/ 445403 w 536301"/>
                <a:gd name="connsiteY14" fmla="*/ 65902 h 418785"/>
                <a:gd name="connsiteX15" fmla="*/ 465855 w 536301"/>
                <a:gd name="connsiteY15" fmla="*/ 49994 h 418785"/>
                <a:gd name="connsiteX16" fmla="*/ 493124 w 536301"/>
                <a:gd name="connsiteY16" fmla="*/ 49994 h 418785"/>
                <a:gd name="connsiteX17" fmla="*/ 531756 w 536301"/>
                <a:gd name="connsiteY17" fmla="*/ 49994 h 418785"/>
                <a:gd name="connsiteX18" fmla="*/ 536301 w 536301"/>
                <a:gd name="connsiteY18" fmla="*/ 65902 h 418785"/>
                <a:gd name="connsiteX19" fmla="*/ 532463 w 536301"/>
                <a:gd name="connsiteY19" fmla="*/ 66755 h 418785"/>
                <a:gd name="connsiteX20" fmla="*/ 536301 w 536301"/>
                <a:gd name="connsiteY20" fmla="*/ 80188 h 418785"/>
                <a:gd name="connsiteX21" fmla="*/ 515849 w 536301"/>
                <a:gd name="connsiteY21" fmla="*/ 84733 h 418785"/>
                <a:gd name="connsiteX22" fmla="*/ 499942 w 536301"/>
                <a:gd name="connsiteY22" fmla="*/ 91550 h 418785"/>
                <a:gd name="connsiteX23" fmla="*/ 456765 w 536301"/>
                <a:gd name="connsiteY23" fmla="*/ 96095 h 418785"/>
                <a:gd name="connsiteX24" fmla="*/ 413588 w 536301"/>
                <a:gd name="connsiteY24" fmla="*/ 107457 h 418785"/>
                <a:gd name="connsiteX25" fmla="*/ 400666 w 536301"/>
                <a:gd name="connsiteY25" fmla="*/ 124071 h 418785"/>
                <a:gd name="connsiteX26" fmla="*/ 402226 w 536301"/>
                <a:gd name="connsiteY26" fmla="*/ 129531 h 418785"/>
                <a:gd name="connsiteX27" fmla="*/ 406771 w 536301"/>
                <a:gd name="connsiteY27" fmla="*/ 152255 h 418785"/>
                <a:gd name="connsiteX28" fmla="*/ 404498 w 536301"/>
                <a:gd name="connsiteY28" fmla="*/ 155177 h 418785"/>
                <a:gd name="connsiteX29" fmla="*/ 406771 w 536301"/>
                <a:gd name="connsiteY29" fmla="*/ 166541 h 418785"/>
                <a:gd name="connsiteX30" fmla="*/ 390863 w 536301"/>
                <a:gd name="connsiteY30" fmla="*/ 186994 h 418785"/>
                <a:gd name="connsiteX31" fmla="*/ 390863 w 536301"/>
                <a:gd name="connsiteY31" fmla="*/ 188615 h 418785"/>
                <a:gd name="connsiteX32" fmla="*/ 390863 w 536301"/>
                <a:gd name="connsiteY32" fmla="*/ 202901 h 418785"/>
                <a:gd name="connsiteX33" fmla="*/ 381774 w 536301"/>
                <a:gd name="connsiteY33" fmla="*/ 218808 h 418785"/>
                <a:gd name="connsiteX34" fmla="*/ 350731 w 536301"/>
                <a:gd name="connsiteY34" fmla="*/ 215156 h 418785"/>
                <a:gd name="connsiteX35" fmla="*/ 359049 w 536301"/>
                <a:gd name="connsiteY35" fmla="*/ 231792 h 418785"/>
                <a:gd name="connsiteX36" fmla="*/ 353459 w 536301"/>
                <a:gd name="connsiteY36" fmla="*/ 234897 h 418785"/>
                <a:gd name="connsiteX37" fmla="*/ 359049 w 536301"/>
                <a:gd name="connsiteY37" fmla="*/ 246078 h 418785"/>
                <a:gd name="connsiteX38" fmla="*/ 338597 w 536301"/>
                <a:gd name="connsiteY38" fmla="*/ 257440 h 418785"/>
                <a:gd name="connsiteX39" fmla="*/ 322690 w 536301"/>
                <a:gd name="connsiteY39" fmla="*/ 284710 h 418785"/>
                <a:gd name="connsiteX40" fmla="*/ 322690 w 536301"/>
                <a:gd name="connsiteY40" fmla="*/ 297693 h 418785"/>
                <a:gd name="connsiteX41" fmla="*/ 322690 w 536301"/>
                <a:gd name="connsiteY41" fmla="*/ 311979 h 418785"/>
                <a:gd name="connsiteX42" fmla="*/ 304510 w 536301"/>
                <a:gd name="connsiteY42" fmla="*/ 321069 h 418785"/>
                <a:gd name="connsiteX43" fmla="*/ 295420 w 536301"/>
                <a:gd name="connsiteY43" fmla="*/ 316524 h 418785"/>
                <a:gd name="connsiteX44" fmla="*/ 268151 w 536301"/>
                <a:gd name="connsiteY44" fmla="*/ 321069 h 418785"/>
                <a:gd name="connsiteX45" fmla="*/ 263606 w 536301"/>
                <a:gd name="connsiteY45" fmla="*/ 339249 h 418785"/>
                <a:gd name="connsiteX46" fmla="*/ 236336 w 536301"/>
                <a:gd name="connsiteY46" fmla="*/ 339249 h 418785"/>
                <a:gd name="connsiteX47" fmla="*/ 213612 w 536301"/>
                <a:gd name="connsiteY47" fmla="*/ 359701 h 418785"/>
                <a:gd name="connsiteX48" fmla="*/ 213612 w 536301"/>
                <a:gd name="connsiteY48" fmla="*/ 384047 h 418785"/>
                <a:gd name="connsiteX49" fmla="*/ 213612 w 536301"/>
                <a:gd name="connsiteY49" fmla="*/ 398333 h 418785"/>
                <a:gd name="connsiteX50" fmla="*/ 165890 w 536301"/>
                <a:gd name="connsiteY50" fmla="*/ 414240 h 418785"/>
                <a:gd name="connsiteX51" fmla="*/ 138620 w 536301"/>
                <a:gd name="connsiteY51" fmla="*/ 407423 h 418785"/>
                <a:gd name="connsiteX52" fmla="*/ 127258 w 536301"/>
                <a:gd name="connsiteY52" fmla="*/ 418785 h 418785"/>
                <a:gd name="connsiteX53" fmla="*/ 111351 w 536301"/>
                <a:gd name="connsiteY53" fmla="*/ 414240 h 418785"/>
                <a:gd name="connsiteX54" fmla="*/ 74991 w 536301"/>
                <a:gd name="connsiteY54" fmla="*/ 418785 h 418785"/>
                <a:gd name="connsiteX55" fmla="*/ 9090 w 536301"/>
                <a:gd name="connsiteY55" fmla="*/ 398333 h 418785"/>
                <a:gd name="connsiteX56" fmla="*/ 18986 w 536301"/>
                <a:gd name="connsiteY56" fmla="*/ 387118 h 418785"/>
                <a:gd name="connsiteX57" fmla="*/ 9090 w 536301"/>
                <a:gd name="connsiteY57" fmla="*/ 384047 h 418785"/>
                <a:gd name="connsiteX58" fmla="*/ 43177 w 536301"/>
                <a:gd name="connsiteY58" fmla="*/ 345415 h 418785"/>
                <a:gd name="connsiteX59" fmla="*/ 43177 w 536301"/>
                <a:gd name="connsiteY59" fmla="*/ 332431 h 418785"/>
                <a:gd name="connsiteX60" fmla="*/ 15907 w 536301"/>
                <a:gd name="connsiteY60" fmla="*/ 327886 h 418785"/>
                <a:gd name="connsiteX61" fmla="*/ 9090 w 536301"/>
                <a:gd name="connsiteY61" fmla="*/ 296072 h 418785"/>
                <a:gd name="connsiteX62" fmla="*/ 0 w 536301"/>
                <a:gd name="connsiteY62" fmla="*/ 261985 h 418785"/>
                <a:gd name="connsiteX63" fmla="*/ 2837 w 536301"/>
                <a:gd name="connsiteY63" fmla="*/ 258337 h 418785"/>
                <a:gd name="connsiteX64" fmla="*/ 0 w 536301"/>
                <a:gd name="connsiteY64" fmla="*/ 247699 h 418785"/>
                <a:gd name="connsiteX65" fmla="*/ 8764 w 536301"/>
                <a:gd name="connsiteY65" fmla="*/ 236431 h 418785"/>
                <a:gd name="connsiteX66" fmla="*/ 0 w 536301"/>
                <a:gd name="connsiteY66" fmla="*/ 230170 h 418785"/>
                <a:gd name="connsiteX67" fmla="*/ 3390 w 536301"/>
                <a:gd name="connsiteY67" fmla="*/ 218306 h 418785"/>
                <a:gd name="connsiteX68" fmla="*/ 0 w 536301"/>
                <a:gd name="connsiteY68" fmla="*/ 215884 h 418785"/>
                <a:gd name="connsiteX69" fmla="*/ 9090 w 536301"/>
                <a:gd name="connsiteY69" fmla="*/ 184070 h 418785"/>
                <a:gd name="connsiteX70" fmla="*/ 20452 w 536301"/>
                <a:gd name="connsiteY70" fmla="*/ 129531 h 418785"/>
                <a:gd name="connsiteX71" fmla="*/ 59084 w 536301"/>
                <a:gd name="connsiteY71" fmla="*/ 145438 h 418785"/>
                <a:gd name="connsiteX72" fmla="*/ 90899 w 536301"/>
                <a:gd name="connsiteY72" fmla="*/ 140893 h 418785"/>
                <a:gd name="connsiteX73" fmla="*/ 95444 w 536301"/>
                <a:gd name="connsiteY73" fmla="*/ 120441 h 418785"/>
                <a:gd name="connsiteX74" fmla="*/ 127258 w 536301"/>
                <a:gd name="connsiteY74" fmla="*/ 113623 h 418785"/>
                <a:gd name="connsiteX75" fmla="*/ 145438 w 536301"/>
                <a:gd name="connsiteY75" fmla="*/ 97716 h 418785"/>
                <a:gd name="connsiteX76" fmla="*/ 154528 w 536301"/>
                <a:gd name="connsiteY76" fmla="*/ 65902 h 418785"/>
                <a:gd name="connsiteX77" fmla="*/ 186342 w 536301"/>
                <a:gd name="connsiteY77" fmla="*/ 54539 h 418785"/>
                <a:gd name="connsiteX78" fmla="*/ 193160 w 536301"/>
                <a:gd name="connsiteY78" fmla="*/ 38632 h 418785"/>
                <a:gd name="connsiteX79" fmla="*/ 209067 w 536301"/>
                <a:gd name="connsiteY79" fmla="*/ 49994 h 418785"/>
                <a:gd name="connsiteX80" fmla="*/ 220429 w 536301"/>
                <a:gd name="connsiteY80" fmla="*/ 49994 h 418785"/>
                <a:gd name="connsiteX81" fmla="*/ 240881 w 536301"/>
                <a:gd name="connsiteY81" fmla="*/ 49994 h 418785"/>
                <a:gd name="connsiteX82" fmla="*/ 268151 w 536301"/>
                <a:gd name="connsiteY82" fmla="*/ 61357 h 418785"/>
                <a:gd name="connsiteX83" fmla="*/ 279513 w 536301"/>
                <a:gd name="connsiteY83" fmla="*/ 70447 h 418785"/>
                <a:gd name="connsiteX84" fmla="*/ 304510 w 536301"/>
                <a:gd name="connsiteY84" fmla="*/ 54539 h 418785"/>
                <a:gd name="connsiteX85" fmla="*/ 315872 w 536301"/>
                <a:gd name="connsiteY85" fmla="*/ 61357 h 418785"/>
                <a:gd name="connsiteX86" fmla="*/ 331779 w 536301"/>
                <a:gd name="connsiteY86" fmla="*/ 43177 h 418785"/>
                <a:gd name="connsiteX87" fmla="*/ 354504 w 536301"/>
                <a:gd name="connsiteY87" fmla="*/ 43177 h 418785"/>
                <a:gd name="connsiteX88" fmla="*/ 354504 w 536301"/>
                <a:gd name="connsiteY88" fmla="*/ 38632 h 418785"/>
                <a:gd name="connsiteX89" fmla="*/ 359049 w 536301"/>
                <a:gd name="connsiteY89" fmla="*/ 18180 h 418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536301" h="418785">
                  <a:moveTo>
                    <a:pt x="420069" y="91466"/>
                  </a:moveTo>
                  <a:lnTo>
                    <a:pt x="413588" y="93171"/>
                  </a:lnTo>
                  <a:lnTo>
                    <a:pt x="412499" y="94571"/>
                  </a:lnTo>
                  <a:lnTo>
                    <a:pt x="413588" y="96095"/>
                  </a:lnTo>
                  <a:close/>
                  <a:moveTo>
                    <a:pt x="374956" y="0"/>
                  </a:moveTo>
                  <a:lnTo>
                    <a:pt x="397681" y="11362"/>
                  </a:lnTo>
                  <a:lnTo>
                    <a:pt x="392638" y="23127"/>
                  </a:lnTo>
                  <a:lnTo>
                    <a:pt x="397681" y="25648"/>
                  </a:lnTo>
                  <a:lnTo>
                    <a:pt x="396986" y="27270"/>
                  </a:lnTo>
                  <a:lnTo>
                    <a:pt x="402226" y="27270"/>
                  </a:lnTo>
                  <a:lnTo>
                    <a:pt x="402226" y="41556"/>
                  </a:lnTo>
                  <a:lnTo>
                    <a:pt x="402226" y="65902"/>
                  </a:lnTo>
                  <a:lnTo>
                    <a:pt x="413588" y="81809"/>
                  </a:lnTo>
                  <a:lnTo>
                    <a:pt x="429495" y="70447"/>
                  </a:lnTo>
                  <a:lnTo>
                    <a:pt x="445403" y="65902"/>
                  </a:lnTo>
                  <a:lnTo>
                    <a:pt x="465855" y="49994"/>
                  </a:lnTo>
                  <a:lnTo>
                    <a:pt x="493124" y="49994"/>
                  </a:lnTo>
                  <a:lnTo>
                    <a:pt x="531756" y="49994"/>
                  </a:lnTo>
                  <a:lnTo>
                    <a:pt x="536301" y="65902"/>
                  </a:lnTo>
                  <a:lnTo>
                    <a:pt x="532463" y="66755"/>
                  </a:lnTo>
                  <a:lnTo>
                    <a:pt x="536301" y="80188"/>
                  </a:lnTo>
                  <a:lnTo>
                    <a:pt x="515849" y="84733"/>
                  </a:lnTo>
                  <a:lnTo>
                    <a:pt x="499942" y="91550"/>
                  </a:lnTo>
                  <a:lnTo>
                    <a:pt x="456765" y="96095"/>
                  </a:lnTo>
                  <a:lnTo>
                    <a:pt x="413588" y="107457"/>
                  </a:lnTo>
                  <a:lnTo>
                    <a:pt x="400666" y="124071"/>
                  </a:lnTo>
                  <a:lnTo>
                    <a:pt x="402226" y="129531"/>
                  </a:lnTo>
                  <a:lnTo>
                    <a:pt x="406771" y="152255"/>
                  </a:lnTo>
                  <a:lnTo>
                    <a:pt x="404498" y="155177"/>
                  </a:lnTo>
                  <a:lnTo>
                    <a:pt x="406771" y="166541"/>
                  </a:lnTo>
                  <a:lnTo>
                    <a:pt x="390863" y="186994"/>
                  </a:lnTo>
                  <a:lnTo>
                    <a:pt x="390863" y="188615"/>
                  </a:lnTo>
                  <a:lnTo>
                    <a:pt x="390863" y="202901"/>
                  </a:lnTo>
                  <a:lnTo>
                    <a:pt x="381774" y="218808"/>
                  </a:lnTo>
                  <a:lnTo>
                    <a:pt x="350731" y="215156"/>
                  </a:lnTo>
                  <a:lnTo>
                    <a:pt x="359049" y="231792"/>
                  </a:lnTo>
                  <a:lnTo>
                    <a:pt x="353459" y="234897"/>
                  </a:lnTo>
                  <a:lnTo>
                    <a:pt x="359049" y="246078"/>
                  </a:lnTo>
                  <a:lnTo>
                    <a:pt x="338597" y="257440"/>
                  </a:lnTo>
                  <a:lnTo>
                    <a:pt x="322690" y="284710"/>
                  </a:lnTo>
                  <a:lnTo>
                    <a:pt x="322690" y="297693"/>
                  </a:lnTo>
                  <a:lnTo>
                    <a:pt x="322690" y="311979"/>
                  </a:lnTo>
                  <a:lnTo>
                    <a:pt x="304510" y="321069"/>
                  </a:lnTo>
                  <a:lnTo>
                    <a:pt x="295420" y="316524"/>
                  </a:lnTo>
                  <a:lnTo>
                    <a:pt x="268151" y="321069"/>
                  </a:lnTo>
                  <a:lnTo>
                    <a:pt x="263606" y="339249"/>
                  </a:lnTo>
                  <a:lnTo>
                    <a:pt x="236336" y="339249"/>
                  </a:lnTo>
                  <a:lnTo>
                    <a:pt x="213612" y="359701"/>
                  </a:lnTo>
                  <a:lnTo>
                    <a:pt x="213612" y="384047"/>
                  </a:lnTo>
                  <a:lnTo>
                    <a:pt x="213612" y="398333"/>
                  </a:lnTo>
                  <a:lnTo>
                    <a:pt x="165890" y="414240"/>
                  </a:lnTo>
                  <a:lnTo>
                    <a:pt x="138620" y="407423"/>
                  </a:lnTo>
                  <a:lnTo>
                    <a:pt x="127258" y="418785"/>
                  </a:lnTo>
                  <a:lnTo>
                    <a:pt x="111351" y="414240"/>
                  </a:lnTo>
                  <a:lnTo>
                    <a:pt x="74991" y="418785"/>
                  </a:lnTo>
                  <a:lnTo>
                    <a:pt x="9090" y="398333"/>
                  </a:lnTo>
                  <a:lnTo>
                    <a:pt x="18986" y="387118"/>
                  </a:lnTo>
                  <a:lnTo>
                    <a:pt x="9090" y="384047"/>
                  </a:lnTo>
                  <a:lnTo>
                    <a:pt x="43177" y="345415"/>
                  </a:lnTo>
                  <a:lnTo>
                    <a:pt x="43177" y="332431"/>
                  </a:lnTo>
                  <a:lnTo>
                    <a:pt x="15907" y="327886"/>
                  </a:lnTo>
                  <a:lnTo>
                    <a:pt x="9090" y="296072"/>
                  </a:lnTo>
                  <a:lnTo>
                    <a:pt x="0" y="261985"/>
                  </a:lnTo>
                  <a:lnTo>
                    <a:pt x="2837" y="258337"/>
                  </a:lnTo>
                  <a:lnTo>
                    <a:pt x="0" y="247699"/>
                  </a:lnTo>
                  <a:lnTo>
                    <a:pt x="8764" y="236431"/>
                  </a:lnTo>
                  <a:lnTo>
                    <a:pt x="0" y="230170"/>
                  </a:lnTo>
                  <a:lnTo>
                    <a:pt x="3390" y="218306"/>
                  </a:lnTo>
                  <a:lnTo>
                    <a:pt x="0" y="215884"/>
                  </a:lnTo>
                  <a:lnTo>
                    <a:pt x="9090" y="184070"/>
                  </a:lnTo>
                  <a:lnTo>
                    <a:pt x="20452" y="129531"/>
                  </a:lnTo>
                  <a:lnTo>
                    <a:pt x="59084" y="145438"/>
                  </a:lnTo>
                  <a:lnTo>
                    <a:pt x="90899" y="140893"/>
                  </a:lnTo>
                  <a:lnTo>
                    <a:pt x="95444" y="120441"/>
                  </a:lnTo>
                  <a:lnTo>
                    <a:pt x="127258" y="113623"/>
                  </a:lnTo>
                  <a:lnTo>
                    <a:pt x="145438" y="97716"/>
                  </a:lnTo>
                  <a:lnTo>
                    <a:pt x="154528" y="65902"/>
                  </a:lnTo>
                  <a:lnTo>
                    <a:pt x="186342" y="54539"/>
                  </a:lnTo>
                  <a:lnTo>
                    <a:pt x="193160" y="38632"/>
                  </a:lnTo>
                  <a:lnTo>
                    <a:pt x="209067" y="49994"/>
                  </a:lnTo>
                  <a:lnTo>
                    <a:pt x="220429" y="49994"/>
                  </a:lnTo>
                  <a:lnTo>
                    <a:pt x="240881" y="49994"/>
                  </a:lnTo>
                  <a:lnTo>
                    <a:pt x="268151" y="61357"/>
                  </a:lnTo>
                  <a:lnTo>
                    <a:pt x="279513" y="70447"/>
                  </a:lnTo>
                  <a:lnTo>
                    <a:pt x="304510" y="54539"/>
                  </a:lnTo>
                  <a:lnTo>
                    <a:pt x="315872" y="61357"/>
                  </a:lnTo>
                  <a:lnTo>
                    <a:pt x="331779" y="43177"/>
                  </a:lnTo>
                  <a:lnTo>
                    <a:pt x="354504" y="43177"/>
                  </a:lnTo>
                  <a:lnTo>
                    <a:pt x="354504" y="38632"/>
                  </a:lnTo>
                  <a:lnTo>
                    <a:pt x="359049" y="18180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6" name="Freeform 470">
              <a:extLst>
                <a:ext uri="{FF2B5EF4-FFF2-40B4-BE49-F238E27FC236}">
                  <a16:creationId xmlns:a16="http://schemas.microsoft.com/office/drawing/2014/main" id="{02C87D0D-1514-B4C7-B75C-FCE839DA0E81}"/>
                </a:ext>
              </a:extLst>
            </p:cNvPr>
            <p:cNvSpPr>
              <a:spLocks/>
            </p:cNvSpPr>
            <p:nvPr/>
          </p:nvSpPr>
          <p:spPr bwMode="auto">
            <a:xfrm>
              <a:off x="8628209" y="1008027"/>
              <a:ext cx="329651" cy="252694"/>
            </a:xfrm>
            <a:custGeom>
              <a:avLst/>
              <a:gdLst>
                <a:gd name="connsiteX0" fmla="*/ 118169 w 279514"/>
                <a:gd name="connsiteY0" fmla="*/ 0 h 214263"/>
                <a:gd name="connsiteX1" fmla="*/ 115169 w 279514"/>
                <a:gd name="connsiteY1" fmla="*/ 15000 h 214263"/>
                <a:gd name="connsiteX2" fmla="*/ 118169 w 279514"/>
                <a:gd name="connsiteY2" fmla="*/ 14286 h 214263"/>
                <a:gd name="connsiteX3" fmla="*/ 115305 w 279514"/>
                <a:gd name="connsiteY3" fmla="*/ 28607 h 214263"/>
                <a:gd name="connsiteX4" fmla="*/ 118169 w 279514"/>
                <a:gd name="connsiteY4" fmla="*/ 38632 h 214263"/>
                <a:gd name="connsiteX5" fmla="*/ 134076 w 279514"/>
                <a:gd name="connsiteY5" fmla="*/ 34087 h 214263"/>
                <a:gd name="connsiteX6" fmla="*/ 118169 w 279514"/>
                <a:gd name="connsiteY6" fmla="*/ 49994 h 214263"/>
                <a:gd name="connsiteX7" fmla="*/ 117289 w 279514"/>
                <a:gd name="connsiteY7" fmla="*/ 49839 h 214263"/>
                <a:gd name="connsiteX8" fmla="*/ 118169 w 279514"/>
                <a:gd name="connsiteY8" fmla="*/ 52918 h 214263"/>
                <a:gd name="connsiteX9" fmla="*/ 134076 w 279514"/>
                <a:gd name="connsiteY9" fmla="*/ 48373 h 214263"/>
                <a:gd name="connsiteX10" fmla="*/ 118169 w 279514"/>
                <a:gd name="connsiteY10" fmla="*/ 64280 h 214263"/>
                <a:gd name="connsiteX11" fmla="*/ 79537 w 279514"/>
                <a:gd name="connsiteY11" fmla="*/ 57463 h 214263"/>
                <a:gd name="connsiteX12" fmla="*/ 77421 w 279514"/>
                <a:gd name="connsiteY12" fmla="*/ 70161 h 214263"/>
                <a:gd name="connsiteX13" fmla="*/ 113624 w 279514"/>
                <a:gd name="connsiteY13" fmla="*/ 65902 h 214263"/>
                <a:gd name="connsiteX14" fmla="*/ 161345 w 279514"/>
                <a:gd name="connsiteY14" fmla="*/ 81809 h 214263"/>
                <a:gd name="connsiteX15" fmla="*/ 231792 w 279514"/>
                <a:gd name="connsiteY15" fmla="*/ 77264 h 214263"/>
                <a:gd name="connsiteX16" fmla="*/ 240882 w 279514"/>
                <a:gd name="connsiteY16" fmla="*/ 118168 h 214263"/>
                <a:gd name="connsiteX17" fmla="*/ 252244 w 279514"/>
                <a:gd name="connsiteY17" fmla="*/ 113623 h 214263"/>
                <a:gd name="connsiteX18" fmla="*/ 272697 w 279514"/>
                <a:gd name="connsiteY18" fmla="*/ 124986 h 214263"/>
                <a:gd name="connsiteX19" fmla="*/ 272697 w 279514"/>
                <a:gd name="connsiteY19" fmla="*/ 139272 h 214263"/>
                <a:gd name="connsiteX20" fmla="*/ 272697 w 279514"/>
                <a:gd name="connsiteY20" fmla="*/ 140893 h 214263"/>
                <a:gd name="connsiteX21" fmla="*/ 279514 w 279514"/>
                <a:gd name="connsiteY21" fmla="*/ 168163 h 214263"/>
                <a:gd name="connsiteX22" fmla="*/ 275943 w 279514"/>
                <a:gd name="connsiteY22" fmla="*/ 168163 h 214263"/>
                <a:gd name="connsiteX23" fmla="*/ 279514 w 279514"/>
                <a:gd name="connsiteY23" fmla="*/ 182449 h 214263"/>
                <a:gd name="connsiteX24" fmla="*/ 240882 w 279514"/>
                <a:gd name="connsiteY24" fmla="*/ 182449 h 214263"/>
                <a:gd name="connsiteX25" fmla="*/ 213612 w 279514"/>
                <a:gd name="connsiteY25" fmla="*/ 175631 h 214263"/>
                <a:gd name="connsiteX26" fmla="*/ 193160 w 279514"/>
                <a:gd name="connsiteY26" fmla="*/ 198356 h 214263"/>
                <a:gd name="connsiteX27" fmla="*/ 177253 w 279514"/>
                <a:gd name="connsiteY27" fmla="*/ 202901 h 214263"/>
                <a:gd name="connsiteX28" fmla="*/ 161345 w 279514"/>
                <a:gd name="connsiteY28" fmla="*/ 214263 h 214263"/>
                <a:gd name="connsiteX29" fmla="*/ 149983 w 279514"/>
                <a:gd name="connsiteY29" fmla="*/ 198356 h 214263"/>
                <a:gd name="connsiteX30" fmla="*/ 149983 w 279514"/>
                <a:gd name="connsiteY30" fmla="*/ 184070 h 214263"/>
                <a:gd name="connsiteX31" fmla="*/ 149983 w 279514"/>
                <a:gd name="connsiteY31" fmla="*/ 159724 h 214263"/>
                <a:gd name="connsiteX32" fmla="*/ 138621 w 279514"/>
                <a:gd name="connsiteY32" fmla="*/ 159724 h 214263"/>
                <a:gd name="connsiteX33" fmla="*/ 144743 w 279514"/>
                <a:gd name="connsiteY33" fmla="*/ 145438 h 214263"/>
                <a:gd name="connsiteX34" fmla="*/ 138621 w 279514"/>
                <a:gd name="connsiteY34" fmla="*/ 145438 h 214263"/>
                <a:gd name="connsiteX35" fmla="*/ 140396 w 279514"/>
                <a:gd name="connsiteY35" fmla="*/ 141296 h 214263"/>
                <a:gd name="connsiteX36" fmla="*/ 122713 w 279514"/>
                <a:gd name="connsiteY36" fmla="*/ 132454 h 214263"/>
                <a:gd name="connsiteX37" fmla="*/ 106806 w 279514"/>
                <a:gd name="connsiteY37" fmla="*/ 150634 h 214263"/>
                <a:gd name="connsiteX38" fmla="*/ 102261 w 279514"/>
                <a:gd name="connsiteY38" fmla="*/ 166541 h 214263"/>
                <a:gd name="connsiteX39" fmla="*/ 102261 w 279514"/>
                <a:gd name="connsiteY39" fmla="*/ 171086 h 214263"/>
                <a:gd name="connsiteX40" fmla="*/ 79537 w 279514"/>
                <a:gd name="connsiteY40" fmla="*/ 171086 h 214263"/>
                <a:gd name="connsiteX41" fmla="*/ 63629 w 279514"/>
                <a:gd name="connsiteY41" fmla="*/ 193811 h 214263"/>
                <a:gd name="connsiteX42" fmla="*/ 52267 w 279514"/>
                <a:gd name="connsiteY42" fmla="*/ 186994 h 214263"/>
                <a:gd name="connsiteX43" fmla="*/ 27270 w 279514"/>
                <a:gd name="connsiteY43" fmla="*/ 202901 h 214263"/>
                <a:gd name="connsiteX44" fmla="*/ 15908 w 279514"/>
                <a:gd name="connsiteY44" fmla="*/ 193811 h 214263"/>
                <a:gd name="connsiteX45" fmla="*/ 20815 w 279514"/>
                <a:gd name="connsiteY45" fmla="*/ 183451 h 214263"/>
                <a:gd name="connsiteX46" fmla="*/ 15908 w 279514"/>
                <a:gd name="connsiteY46" fmla="*/ 179525 h 214263"/>
                <a:gd name="connsiteX47" fmla="*/ 35013 w 279514"/>
                <a:gd name="connsiteY47" fmla="*/ 139190 h 214263"/>
                <a:gd name="connsiteX48" fmla="*/ 31815 w 279514"/>
                <a:gd name="connsiteY48" fmla="*/ 112002 h 214263"/>
                <a:gd name="connsiteX49" fmla="*/ 0 w 279514"/>
                <a:gd name="connsiteY49" fmla="*/ 100640 h 214263"/>
                <a:gd name="connsiteX50" fmla="*/ 6623 w 279514"/>
                <a:gd name="connsiteY50" fmla="*/ 88719 h 214263"/>
                <a:gd name="connsiteX51" fmla="*/ 0 w 279514"/>
                <a:gd name="connsiteY51" fmla="*/ 86354 h 214263"/>
                <a:gd name="connsiteX52" fmla="*/ 11363 w 279514"/>
                <a:gd name="connsiteY52" fmla="*/ 65902 h 214263"/>
                <a:gd name="connsiteX53" fmla="*/ 43177 w 279514"/>
                <a:gd name="connsiteY53" fmla="*/ 70447 h 214263"/>
                <a:gd name="connsiteX54" fmla="*/ 59084 w 279514"/>
                <a:gd name="connsiteY54" fmla="*/ 43177 h 214263"/>
                <a:gd name="connsiteX55" fmla="*/ 70447 w 279514"/>
                <a:gd name="connsiteY55" fmla="*/ 11362 h 21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79514" h="214263">
                  <a:moveTo>
                    <a:pt x="118169" y="0"/>
                  </a:moveTo>
                  <a:lnTo>
                    <a:pt x="115169" y="15000"/>
                  </a:lnTo>
                  <a:lnTo>
                    <a:pt x="118169" y="14286"/>
                  </a:lnTo>
                  <a:lnTo>
                    <a:pt x="115305" y="28607"/>
                  </a:lnTo>
                  <a:lnTo>
                    <a:pt x="118169" y="38632"/>
                  </a:lnTo>
                  <a:lnTo>
                    <a:pt x="134076" y="34087"/>
                  </a:lnTo>
                  <a:lnTo>
                    <a:pt x="118169" y="49994"/>
                  </a:lnTo>
                  <a:lnTo>
                    <a:pt x="117289" y="49839"/>
                  </a:lnTo>
                  <a:lnTo>
                    <a:pt x="118169" y="52918"/>
                  </a:lnTo>
                  <a:lnTo>
                    <a:pt x="134076" y="48373"/>
                  </a:lnTo>
                  <a:lnTo>
                    <a:pt x="118169" y="64280"/>
                  </a:lnTo>
                  <a:lnTo>
                    <a:pt x="79537" y="57463"/>
                  </a:lnTo>
                  <a:lnTo>
                    <a:pt x="77421" y="70161"/>
                  </a:lnTo>
                  <a:lnTo>
                    <a:pt x="113624" y="65902"/>
                  </a:lnTo>
                  <a:lnTo>
                    <a:pt x="161345" y="81809"/>
                  </a:lnTo>
                  <a:lnTo>
                    <a:pt x="231792" y="77264"/>
                  </a:lnTo>
                  <a:lnTo>
                    <a:pt x="240882" y="118168"/>
                  </a:lnTo>
                  <a:lnTo>
                    <a:pt x="252244" y="113623"/>
                  </a:lnTo>
                  <a:lnTo>
                    <a:pt x="272697" y="124986"/>
                  </a:lnTo>
                  <a:lnTo>
                    <a:pt x="272697" y="139272"/>
                  </a:lnTo>
                  <a:lnTo>
                    <a:pt x="272697" y="140893"/>
                  </a:lnTo>
                  <a:lnTo>
                    <a:pt x="279514" y="168163"/>
                  </a:lnTo>
                  <a:lnTo>
                    <a:pt x="275943" y="168163"/>
                  </a:lnTo>
                  <a:lnTo>
                    <a:pt x="279514" y="182449"/>
                  </a:lnTo>
                  <a:lnTo>
                    <a:pt x="240882" y="182449"/>
                  </a:lnTo>
                  <a:lnTo>
                    <a:pt x="213612" y="175631"/>
                  </a:lnTo>
                  <a:lnTo>
                    <a:pt x="193160" y="198356"/>
                  </a:lnTo>
                  <a:lnTo>
                    <a:pt x="177253" y="202901"/>
                  </a:lnTo>
                  <a:lnTo>
                    <a:pt x="161345" y="214263"/>
                  </a:lnTo>
                  <a:lnTo>
                    <a:pt x="149983" y="198356"/>
                  </a:lnTo>
                  <a:lnTo>
                    <a:pt x="149983" y="184070"/>
                  </a:lnTo>
                  <a:lnTo>
                    <a:pt x="149983" y="159724"/>
                  </a:lnTo>
                  <a:lnTo>
                    <a:pt x="138621" y="159724"/>
                  </a:lnTo>
                  <a:lnTo>
                    <a:pt x="144743" y="145438"/>
                  </a:lnTo>
                  <a:lnTo>
                    <a:pt x="138621" y="145438"/>
                  </a:lnTo>
                  <a:lnTo>
                    <a:pt x="140396" y="141296"/>
                  </a:lnTo>
                  <a:lnTo>
                    <a:pt x="122713" y="132454"/>
                  </a:lnTo>
                  <a:lnTo>
                    <a:pt x="106806" y="150634"/>
                  </a:lnTo>
                  <a:lnTo>
                    <a:pt x="102261" y="166541"/>
                  </a:lnTo>
                  <a:lnTo>
                    <a:pt x="102261" y="171086"/>
                  </a:lnTo>
                  <a:lnTo>
                    <a:pt x="79537" y="171086"/>
                  </a:lnTo>
                  <a:lnTo>
                    <a:pt x="63629" y="193811"/>
                  </a:lnTo>
                  <a:lnTo>
                    <a:pt x="52267" y="186994"/>
                  </a:lnTo>
                  <a:lnTo>
                    <a:pt x="27270" y="202901"/>
                  </a:lnTo>
                  <a:lnTo>
                    <a:pt x="15908" y="193811"/>
                  </a:lnTo>
                  <a:lnTo>
                    <a:pt x="20815" y="183451"/>
                  </a:lnTo>
                  <a:lnTo>
                    <a:pt x="15908" y="179525"/>
                  </a:lnTo>
                  <a:lnTo>
                    <a:pt x="35013" y="139190"/>
                  </a:lnTo>
                  <a:lnTo>
                    <a:pt x="31815" y="112002"/>
                  </a:lnTo>
                  <a:lnTo>
                    <a:pt x="0" y="100640"/>
                  </a:lnTo>
                  <a:lnTo>
                    <a:pt x="6623" y="88719"/>
                  </a:lnTo>
                  <a:lnTo>
                    <a:pt x="0" y="86354"/>
                  </a:lnTo>
                  <a:lnTo>
                    <a:pt x="11363" y="65902"/>
                  </a:lnTo>
                  <a:lnTo>
                    <a:pt x="43177" y="70447"/>
                  </a:lnTo>
                  <a:lnTo>
                    <a:pt x="59084" y="43177"/>
                  </a:lnTo>
                  <a:lnTo>
                    <a:pt x="70447" y="11362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7" name="Freeform 469">
              <a:extLst>
                <a:ext uri="{FF2B5EF4-FFF2-40B4-BE49-F238E27FC236}">
                  <a16:creationId xmlns:a16="http://schemas.microsoft.com/office/drawing/2014/main" id="{4B475FBA-AFE0-733E-46D5-D594E2D9A8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713843" y="871471"/>
              <a:ext cx="480247" cy="252694"/>
            </a:xfrm>
            <a:custGeom>
              <a:avLst/>
              <a:gdLst>
                <a:gd name="connsiteX0" fmla="*/ 177253 w 407206"/>
                <a:gd name="connsiteY0" fmla="*/ 0 h 214263"/>
                <a:gd name="connsiteX1" fmla="*/ 224974 w 407206"/>
                <a:gd name="connsiteY1" fmla="*/ 22725 h 214263"/>
                <a:gd name="connsiteX2" fmla="*/ 240882 w 407206"/>
                <a:gd name="connsiteY2" fmla="*/ 15907 h 214263"/>
                <a:gd name="connsiteX3" fmla="*/ 299966 w 407206"/>
                <a:gd name="connsiteY3" fmla="*/ 22725 h 214263"/>
                <a:gd name="connsiteX4" fmla="*/ 359050 w 407206"/>
                <a:gd name="connsiteY4" fmla="*/ 27270 h 214263"/>
                <a:gd name="connsiteX5" fmla="*/ 377230 w 407206"/>
                <a:gd name="connsiteY5" fmla="*/ 43177 h 214263"/>
                <a:gd name="connsiteX6" fmla="*/ 397682 w 407206"/>
                <a:gd name="connsiteY6" fmla="*/ 49994 h 214263"/>
                <a:gd name="connsiteX7" fmla="*/ 393137 w 407206"/>
                <a:gd name="connsiteY7" fmla="*/ 59084 h 214263"/>
                <a:gd name="connsiteX8" fmla="*/ 392500 w 407206"/>
                <a:gd name="connsiteY8" fmla="*/ 59378 h 214263"/>
                <a:gd name="connsiteX9" fmla="*/ 407206 w 407206"/>
                <a:gd name="connsiteY9" fmla="*/ 64280 h 214263"/>
                <a:gd name="connsiteX10" fmla="*/ 402661 w 407206"/>
                <a:gd name="connsiteY10" fmla="*/ 73370 h 214263"/>
                <a:gd name="connsiteX11" fmla="*/ 343577 w 407206"/>
                <a:gd name="connsiteY11" fmla="*/ 100640 h 214263"/>
                <a:gd name="connsiteX12" fmla="*/ 332215 w 407206"/>
                <a:gd name="connsiteY12" fmla="*/ 123364 h 214263"/>
                <a:gd name="connsiteX13" fmla="*/ 284493 w 407206"/>
                <a:gd name="connsiteY13" fmla="*/ 127909 h 214263"/>
                <a:gd name="connsiteX14" fmla="*/ 273130 w 407206"/>
                <a:gd name="connsiteY14" fmla="*/ 155179 h 214263"/>
                <a:gd name="connsiteX15" fmla="*/ 229953 w 407206"/>
                <a:gd name="connsiteY15" fmla="*/ 150634 h 214263"/>
                <a:gd name="connsiteX16" fmla="*/ 207229 w 407206"/>
                <a:gd name="connsiteY16" fmla="*/ 159724 h 214263"/>
                <a:gd name="connsiteX17" fmla="*/ 170869 w 407206"/>
                <a:gd name="connsiteY17" fmla="*/ 182449 h 214263"/>
                <a:gd name="connsiteX18" fmla="*/ 175414 w 407206"/>
                <a:gd name="connsiteY18" fmla="*/ 191538 h 214263"/>
                <a:gd name="connsiteX19" fmla="*/ 166324 w 407206"/>
                <a:gd name="connsiteY19" fmla="*/ 202901 h 214263"/>
                <a:gd name="connsiteX20" fmla="*/ 95878 w 407206"/>
                <a:gd name="connsiteY20" fmla="*/ 214263 h 214263"/>
                <a:gd name="connsiteX21" fmla="*/ 48156 w 407206"/>
                <a:gd name="connsiteY21" fmla="*/ 198356 h 214263"/>
                <a:gd name="connsiteX22" fmla="*/ 9524 w 407206"/>
                <a:gd name="connsiteY22" fmla="*/ 198356 h 214263"/>
                <a:gd name="connsiteX23" fmla="*/ 11905 w 407206"/>
                <a:gd name="connsiteY23" fmla="*/ 184070 h 214263"/>
                <a:gd name="connsiteX24" fmla="*/ 0 w 407206"/>
                <a:gd name="connsiteY24" fmla="*/ 184070 h 214263"/>
                <a:gd name="connsiteX25" fmla="*/ 4545 w 407206"/>
                <a:gd name="connsiteY25" fmla="*/ 156800 h 214263"/>
                <a:gd name="connsiteX26" fmla="*/ 43177 w 407206"/>
                <a:gd name="connsiteY26" fmla="*/ 168163 h 214263"/>
                <a:gd name="connsiteX27" fmla="*/ 59084 w 407206"/>
                <a:gd name="connsiteY27" fmla="*/ 152255 h 214263"/>
                <a:gd name="connsiteX28" fmla="*/ 86354 w 407206"/>
                <a:gd name="connsiteY28" fmla="*/ 156800 h 214263"/>
                <a:gd name="connsiteX29" fmla="*/ 127705 w 407206"/>
                <a:gd name="connsiteY29" fmla="*/ 129233 h 214263"/>
                <a:gd name="connsiteX30" fmla="*/ 100423 w 407206"/>
                <a:gd name="connsiteY30" fmla="*/ 112002 h 214263"/>
                <a:gd name="connsiteX31" fmla="*/ 73153 w 407206"/>
                <a:gd name="connsiteY31" fmla="*/ 123364 h 214263"/>
                <a:gd name="connsiteX32" fmla="*/ 48156 w 407206"/>
                <a:gd name="connsiteY32" fmla="*/ 107457 h 214263"/>
                <a:gd name="connsiteX33" fmla="*/ 52972 w 407206"/>
                <a:gd name="connsiteY33" fmla="*/ 102297 h 214263"/>
                <a:gd name="connsiteX34" fmla="*/ 38632 w 407206"/>
                <a:gd name="connsiteY34" fmla="*/ 93171 h 214263"/>
                <a:gd name="connsiteX35" fmla="*/ 66525 w 407206"/>
                <a:gd name="connsiteY35" fmla="*/ 63286 h 214263"/>
                <a:gd name="connsiteX36" fmla="*/ 68624 w 407206"/>
                <a:gd name="connsiteY36" fmla="*/ 58563 h 214263"/>
                <a:gd name="connsiteX37" fmla="*/ 54539 w 407206"/>
                <a:gd name="connsiteY37" fmla="*/ 54539 h 214263"/>
                <a:gd name="connsiteX38" fmla="*/ 63629 w 407206"/>
                <a:gd name="connsiteY38" fmla="*/ 34087 h 214263"/>
                <a:gd name="connsiteX39" fmla="*/ 86354 w 407206"/>
                <a:gd name="connsiteY39" fmla="*/ 27270 h 214263"/>
                <a:gd name="connsiteX40" fmla="*/ 149983 w 407206"/>
                <a:gd name="connsiteY40" fmla="*/ 43177 h 214263"/>
                <a:gd name="connsiteX41" fmla="*/ 156800 w 407206"/>
                <a:gd name="connsiteY41" fmla="*/ 11362 h 21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07206" h="214263">
                  <a:moveTo>
                    <a:pt x="177253" y="0"/>
                  </a:moveTo>
                  <a:lnTo>
                    <a:pt x="224974" y="22725"/>
                  </a:lnTo>
                  <a:lnTo>
                    <a:pt x="240882" y="15907"/>
                  </a:lnTo>
                  <a:lnTo>
                    <a:pt x="299966" y="22725"/>
                  </a:lnTo>
                  <a:lnTo>
                    <a:pt x="359050" y="27270"/>
                  </a:lnTo>
                  <a:lnTo>
                    <a:pt x="377230" y="43177"/>
                  </a:lnTo>
                  <a:lnTo>
                    <a:pt x="397682" y="49994"/>
                  </a:lnTo>
                  <a:lnTo>
                    <a:pt x="393137" y="59084"/>
                  </a:lnTo>
                  <a:lnTo>
                    <a:pt x="392500" y="59378"/>
                  </a:lnTo>
                  <a:lnTo>
                    <a:pt x="407206" y="64280"/>
                  </a:lnTo>
                  <a:lnTo>
                    <a:pt x="402661" y="73370"/>
                  </a:lnTo>
                  <a:lnTo>
                    <a:pt x="343577" y="100640"/>
                  </a:lnTo>
                  <a:lnTo>
                    <a:pt x="332215" y="123364"/>
                  </a:lnTo>
                  <a:lnTo>
                    <a:pt x="284493" y="127909"/>
                  </a:lnTo>
                  <a:lnTo>
                    <a:pt x="273130" y="155179"/>
                  </a:lnTo>
                  <a:lnTo>
                    <a:pt x="229953" y="150634"/>
                  </a:lnTo>
                  <a:lnTo>
                    <a:pt x="207229" y="159724"/>
                  </a:lnTo>
                  <a:lnTo>
                    <a:pt x="170869" y="182449"/>
                  </a:lnTo>
                  <a:lnTo>
                    <a:pt x="175414" y="191538"/>
                  </a:lnTo>
                  <a:lnTo>
                    <a:pt x="166324" y="202901"/>
                  </a:lnTo>
                  <a:lnTo>
                    <a:pt x="95878" y="214263"/>
                  </a:lnTo>
                  <a:lnTo>
                    <a:pt x="48156" y="198356"/>
                  </a:lnTo>
                  <a:lnTo>
                    <a:pt x="9524" y="198356"/>
                  </a:lnTo>
                  <a:lnTo>
                    <a:pt x="11905" y="184070"/>
                  </a:lnTo>
                  <a:lnTo>
                    <a:pt x="0" y="184070"/>
                  </a:lnTo>
                  <a:lnTo>
                    <a:pt x="4545" y="156800"/>
                  </a:lnTo>
                  <a:lnTo>
                    <a:pt x="43177" y="168163"/>
                  </a:lnTo>
                  <a:lnTo>
                    <a:pt x="59084" y="152255"/>
                  </a:lnTo>
                  <a:lnTo>
                    <a:pt x="86354" y="156800"/>
                  </a:lnTo>
                  <a:lnTo>
                    <a:pt x="127705" y="129233"/>
                  </a:lnTo>
                  <a:lnTo>
                    <a:pt x="100423" y="112002"/>
                  </a:lnTo>
                  <a:lnTo>
                    <a:pt x="73153" y="123364"/>
                  </a:lnTo>
                  <a:lnTo>
                    <a:pt x="48156" y="107457"/>
                  </a:lnTo>
                  <a:lnTo>
                    <a:pt x="52972" y="102297"/>
                  </a:lnTo>
                  <a:lnTo>
                    <a:pt x="38632" y="93171"/>
                  </a:lnTo>
                  <a:lnTo>
                    <a:pt x="66525" y="63286"/>
                  </a:lnTo>
                  <a:lnTo>
                    <a:pt x="68624" y="58563"/>
                  </a:lnTo>
                  <a:lnTo>
                    <a:pt x="54539" y="54539"/>
                  </a:lnTo>
                  <a:lnTo>
                    <a:pt x="63629" y="34087"/>
                  </a:lnTo>
                  <a:lnTo>
                    <a:pt x="86354" y="27270"/>
                  </a:lnTo>
                  <a:lnTo>
                    <a:pt x="149983" y="43177"/>
                  </a:lnTo>
                  <a:lnTo>
                    <a:pt x="156800" y="11362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8" name="Freeform 468">
              <a:extLst>
                <a:ext uri="{FF2B5EF4-FFF2-40B4-BE49-F238E27FC236}">
                  <a16:creationId xmlns:a16="http://schemas.microsoft.com/office/drawing/2014/main" id="{A1FB9EB8-8DA4-D817-32BE-D4DC212A8271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9588" y="742957"/>
              <a:ext cx="753612" cy="488030"/>
            </a:xfrm>
            <a:custGeom>
              <a:avLst/>
              <a:gdLst>
                <a:gd name="connsiteX0" fmla="*/ 102695 w 638997"/>
                <a:gd name="connsiteY0" fmla="*/ 0 h 413806"/>
                <a:gd name="connsiteX1" fmla="*/ 107240 w 638997"/>
                <a:gd name="connsiteY1" fmla="*/ 4545 h 413806"/>
                <a:gd name="connsiteX2" fmla="*/ 166324 w 638997"/>
                <a:gd name="connsiteY2" fmla="*/ 36360 h 413806"/>
                <a:gd name="connsiteX3" fmla="*/ 198139 w 638997"/>
                <a:gd name="connsiteY3" fmla="*/ 59084 h 413806"/>
                <a:gd name="connsiteX4" fmla="*/ 229953 w 638997"/>
                <a:gd name="connsiteY4" fmla="*/ 106806 h 413806"/>
                <a:gd name="connsiteX5" fmla="*/ 273130 w 638997"/>
                <a:gd name="connsiteY5" fmla="*/ 95444 h 413806"/>
                <a:gd name="connsiteX6" fmla="*/ 339032 w 638997"/>
                <a:gd name="connsiteY6" fmla="*/ 90899 h 413806"/>
                <a:gd name="connsiteX7" fmla="*/ 382209 w 638997"/>
                <a:gd name="connsiteY7" fmla="*/ 127258 h 413806"/>
                <a:gd name="connsiteX8" fmla="*/ 382209 w 638997"/>
                <a:gd name="connsiteY8" fmla="*/ 177253 h 413806"/>
                <a:gd name="connsiteX9" fmla="*/ 398116 w 638997"/>
                <a:gd name="connsiteY9" fmla="*/ 177253 h 413806"/>
                <a:gd name="connsiteX10" fmla="*/ 402661 w 638997"/>
                <a:gd name="connsiteY10" fmla="*/ 220429 h 413806"/>
                <a:gd name="connsiteX11" fmla="*/ 450383 w 638997"/>
                <a:gd name="connsiteY11" fmla="*/ 220429 h 413806"/>
                <a:gd name="connsiteX12" fmla="*/ 461745 w 638997"/>
                <a:gd name="connsiteY12" fmla="*/ 247699 h 413806"/>
                <a:gd name="connsiteX13" fmla="*/ 466104 w 638997"/>
                <a:gd name="connsiteY13" fmla="*/ 247699 h 413806"/>
                <a:gd name="connsiteX14" fmla="*/ 484035 w 638997"/>
                <a:gd name="connsiteY14" fmla="*/ 213829 h 413806"/>
                <a:gd name="connsiteX15" fmla="*/ 527212 w 638997"/>
                <a:gd name="connsiteY15" fmla="*/ 182015 h 413806"/>
                <a:gd name="connsiteX16" fmla="*/ 536736 w 638997"/>
                <a:gd name="connsiteY16" fmla="*/ 177253 h 413806"/>
                <a:gd name="connsiteX17" fmla="*/ 536736 w 638997"/>
                <a:gd name="connsiteY17" fmla="*/ 177253 h 413806"/>
                <a:gd name="connsiteX18" fmla="*/ 544525 w 638997"/>
                <a:gd name="connsiteY18" fmla="*/ 173358 h 413806"/>
                <a:gd name="connsiteX19" fmla="*/ 549937 w 638997"/>
                <a:gd name="connsiteY19" fmla="*/ 170652 h 413806"/>
                <a:gd name="connsiteX20" fmla="*/ 549937 w 638997"/>
                <a:gd name="connsiteY20" fmla="*/ 170652 h 413806"/>
                <a:gd name="connsiteX21" fmla="*/ 559461 w 638997"/>
                <a:gd name="connsiteY21" fmla="*/ 165890 h 413806"/>
                <a:gd name="connsiteX22" fmla="*/ 568551 w 638997"/>
                <a:gd name="connsiteY22" fmla="*/ 170435 h 413806"/>
                <a:gd name="connsiteX23" fmla="*/ 543553 w 638997"/>
                <a:gd name="connsiteY23" fmla="*/ 204522 h 413806"/>
                <a:gd name="connsiteX24" fmla="*/ 564006 w 638997"/>
                <a:gd name="connsiteY24" fmla="*/ 220429 h 413806"/>
                <a:gd name="connsiteX25" fmla="*/ 595820 w 638997"/>
                <a:gd name="connsiteY25" fmla="*/ 209067 h 413806"/>
                <a:gd name="connsiteX26" fmla="*/ 638997 w 638997"/>
                <a:gd name="connsiteY26" fmla="*/ 236337 h 413806"/>
                <a:gd name="connsiteX27" fmla="*/ 591275 w 638997"/>
                <a:gd name="connsiteY27" fmla="*/ 268151 h 413806"/>
                <a:gd name="connsiteX28" fmla="*/ 589370 w 638997"/>
                <a:gd name="connsiteY28" fmla="*/ 267834 h 413806"/>
                <a:gd name="connsiteX29" fmla="*/ 581751 w 638997"/>
                <a:gd name="connsiteY29" fmla="*/ 272913 h 413806"/>
                <a:gd name="connsiteX30" fmla="*/ 554482 w 638997"/>
                <a:gd name="connsiteY30" fmla="*/ 268368 h 413806"/>
                <a:gd name="connsiteX31" fmla="*/ 538574 w 638997"/>
                <a:gd name="connsiteY31" fmla="*/ 272913 h 413806"/>
                <a:gd name="connsiteX32" fmla="*/ 534029 w 638997"/>
                <a:gd name="connsiteY32" fmla="*/ 257006 h 413806"/>
                <a:gd name="connsiteX33" fmla="*/ 538574 w 638997"/>
                <a:gd name="connsiteY33" fmla="*/ 234281 h 413806"/>
                <a:gd name="connsiteX34" fmla="*/ 499403 w 638997"/>
                <a:gd name="connsiteY34" fmla="*/ 243608 h 413806"/>
                <a:gd name="connsiteX35" fmla="*/ 489014 w 638997"/>
                <a:gd name="connsiteY35" fmla="*/ 272696 h 413806"/>
                <a:gd name="connsiteX36" fmla="*/ 473107 w 638997"/>
                <a:gd name="connsiteY36" fmla="*/ 299966 h 413806"/>
                <a:gd name="connsiteX37" fmla="*/ 466880 w 638997"/>
                <a:gd name="connsiteY37" fmla="*/ 299076 h 413806"/>
                <a:gd name="connsiteX38" fmla="*/ 463583 w 638997"/>
                <a:gd name="connsiteY38" fmla="*/ 304728 h 413806"/>
                <a:gd name="connsiteX39" fmla="*/ 438141 w 638997"/>
                <a:gd name="connsiteY39" fmla="*/ 301093 h 413806"/>
                <a:gd name="connsiteX40" fmla="*/ 429930 w 638997"/>
                <a:gd name="connsiteY40" fmla="*/ 315873 h 413806"/>
                <a:gd name="connsiteX41" fmla="*/ 457200 w 638997"/>
                <a:gd name="connsiteY41" fmla="*/ 327235 h 413806"/>
                <a:gd name="connsiteX42" fmla="*/ 466290 w 638997"/>
                <a:gd name="connsiteY42" fmla="*/ 365867 h 413806"/>
                <a:gd name="connsiteX43" fmla="*/ 445838 w 638997"/>
                <a:gd name="connsiteY43" fmla="*/ 409044 h 413806"/>
                <a:gd name="connsiteX44" fmla="*/ 439767 w 638997"/>
                <a:gd name="connsiteY44" fmla="*/ 406515 h 413806"/>
                <a:gd name="connsiteX45" fmla="*/ 436314 w 638997"/>
                <a:gd name="connsiteY45" fmla="*/ 413806 h 413806"/>
                <a:gd name="connsiteX46" fmla="*/ 409044 w 638997"/>
                <a:gd name="connsiteY46" fmla="*/ 402444 h 413806"/>
                <a:gd name="connsiteX47" fmla="*/ 388592 w 638997"/>
                <a:gd name="connsiteY47" fmla="*/ 402444 h 413806"/>
                <a:gd name="connsiteX48" fmla="*/ 388592 w 638997"/>
                <a:gd name="connsiteY48" fmla="*/ 375174 h 413806"/>
                <a:gd name="connsiteX49" fmla="*/ 338598 w 638997"/>
                <a:gd name="connsiteY49" fmla="*/ 359267 h 413806"/>
                <a:gd name="connsiteX50" fmla="*/ 302238 w 638997"/>
                <a:gd name="connsiteY50" fmla="*/ 331997 h 413806"/>
                <a:gd name="connsiteX51" fmla="*/ 274969 w 638997"/>
                <a:gd name="connsiteY51" fmla="*/ 311545 h 413806"/>
                <a:gd name="connsiteX52" fmla="*/ 236337 w 638997"/>
                <a:gd name="connsiteY52" fmla="*/ 277458 h 413806"/>
                <a:gd name="connsiteX53" fmla="*/ 215884 w 638997"/>
                <a:gd name="connsiteY53" fmla="*/ 229736 h 413806"/>
                <a:gd name="connsiteX54" fmla="*/ 204522 w 638997"/>
                <a:gd name="connsiteY54" fmla="*/ 218374 h 413806"/>
                <a:gd name="connsiteX55" fmla="*/ 161345 w 638997"/>
                <a:gd name="connsiteY55" fmla="*/ 225191 h 413806"/>
                <a:gd name="connsiteX56" fmla="*/ 152255 w 638997"/>
                <a:gd name="connsiteY56" fmla="*/ 213829 h 413806"/>
                <a:gd name="connsiteX57" fmla="*/ 145438 w 638997"/>
                <a:gd name="connsiteY57" fmla="*/ 175197 h 413806"/>
                <a:gd name="connsiteX58" fmla="*/ 99794 w 638997"/>
                <a:gd name="connsiteY58" fmla="*/ 151288 h 413806"/>
                <a:gd name="connsiteX59" fmla="*/ 75426 w 638997"/>
                <a:gd name="connsiteY59" fmla="*/ 170435 h 413806"/>
                <a:gd name="connsiteX60" fmla="*/ 59298 w 638997"/>
                <a:gd name="connsiteY60" fmla="*/ 178499 h 413806"/>
                <a:gd name="connsiteX61" fmla="*/ 43611 w 638997"/>
                <a:gd name="connsiteY61" fmla="*/ 186342 h 413806"/>
                <a:gd name="connsiteX62" fmla="*/ 52701 w 638997"/>
                <a:gd name="connsiteY62" fmla="*/ 213612 h 413806"/>
                <a:gd name="connsiteX63" fmla="*/ 41590 w 638997"/>
                <a:gd name="connsiteY63" fmla="*/ 213612 h 413806"/>
                <a:gd name="connsiteX64" fmla="*/ 43177 w 638997"/>
                <a:gd name="connsiteY64" fmla="*/ 218374 h 413806"/>
                <a:gd name="connsiteX65" fmla="*/ 0 w 638997"/>
                <a:gd name="connsiteY65" fmla="*/ 218374 h 413806"/>
                <a:gd name="connsiteX66" fmla="*/ 0 w 638997"/>
                <a:gd name="connsiteY66" fmla="*/ 29759 h 413806"/>
                <a:gd name="connsiteX67" fmla="*/ 9524 w 638997"/>
                <a:gd name="connsiteY67" fmla="*/ 27204 h 413806"/>
                <a:gd name="connsiteX68" fmla="*/ 9524 w 638997"/>
                <a:gd name="connsiteY68" fmla="*/ 24997 h 413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638997" h="413806">
                  <a:moveTo>
                    <a:pt x="102695" y="0"/>
                  </a:moveTo>
                  <a:lnTo>
                    <a:pt x="107240" y="4545"/>
                  </a:lnTo>
                  <a:lnTo>
                    <a:pt x="166324" y="36360"/>
                  </a:lnTo>
                  <a:lnTo>
                    <a:pt x="198139" y="59084"/>
                  </a:lnTo>
                  <a:lnTo>
                    <a:pt x="229953" y="106806"/>
                  </a:lnTo>
                  <a:lnTo>
                    <a:pt x="273130" y="95444"/>
                  </a:lnTo>
                  <a:lnTo>
                    <a:pt x="339032" y="90899"/>
                  </a:lnTo>
                  <a:lnTo>
                    <a:pt x="382209" y="127258"/>
                  </a:lnTo>
                  <a:lnTo>
                    <a:pt x="382209" y="177253"/>
                  </a:lnTo>
                  <a:lnTo>
                    <a:pt x="398116" y="177253"/>
                  </a:lnTo>
                  <a:lnTo>
                    <a:pt x="402661" y="220429"/>
                  </a:lnTo>
                  <a:lnTo>
                    <a:pt x="450383" y="220429"/>
                  </a:lnTo>
                  <a:lnTo>
                    <a:pt x="461745" y="247699"/>
                  </a:lnTo>
                  <a:lnTo>
                    <a:pt x="466104" y="247699"/>
                  </a:lnTo>
                  <a:lnTo>
                    <a:pt x="484035" y="213829"/>
                  </a:lnTo>
                  <a:lnTo>
                    <a:pt x="527212" y="182015"/>
                  </a:lnTo>
                  <a:lnTo>
                    <a:pt x="536736" y="177253"/>
                  </a:lnTo>
                  <a:lnTo>
                    <a:pt x="536736" y="177253"/>
                  </a:lnTo>
                  <a:lnTo>
                    <a:pt x="544525" y="173358"/>
                  </a:lnTo>
                  <a:lnTo>
                    <a:pt x="549937" y="170652"/>
                  </a:lnTo>
                  <a:lnTo>
                    <a:pt x="549937" y="170652"/>
                  </a:lnTo>
                  <a:lnTo>
                    <a:pt x="559461" y="165890"/>
                  </a:lnTo>
                  <a:lnTo>
                    <a:pt x="568551" y="170435"/>
                  </a:lnTo>
                  <a:lnTo>
                    <a:pt x="543553" y="204522"/>
                  </a:lnTo>
                  <a:lnTo>
                    <a:pt x="564006" y="220429"/>
                  </a:lnTo>
                  <a:lnTo>
                    <a:pt x="595820" y="209067"/>
                  </a:lnTo>
                  <a:lnTo>
                    <a:pt x="638997" y="236337"/>
                  </a:lnTo>
                  <a:lnTo>
                    <a:pt x="591275" y="268151"/>
                  </a:lnTo>
                  <a:lnTo>
                    <a:pt x="589370" y="267834"/>
                  </a:lnTo>
                  <a:lnTo>
                    <a:pt x="581751" y="272913"/>
                  </a:lnTo>
                  <a:lnTo>
                    <a:pt x="554482" y="268368"/>
                  </a:lnTo>
                  <a:lnTo>
                    <a:pt x="538574" y="272913"/>
                  </a:lnTo>
                  <a:lnTo>
                    <a:pt x="534029" y="257006"/>
                  </a:lnTo>
                  <a:lnTo>
                    <a:pt x="538574" y="234281"/>
                  </a:lnTo>
                  <a:lnTo>
                    <a:pt x="499403" y="243608"/>
                  </a:lnTo>
                  <a:lnTo>
                    <a:pt x="489014" y="272696"/>
                  </a:lnTo>
                  <a:lnTo>
                    <a:pt x="473107" y="299966"/>
                  </a:lnTo>
                  <a:lnTo>
                    <a:pt x="466880" y="299076"/>
                  </a:lnTo>
                  <a:lnTo>
                    <a:pt x="463583" y="304728"/>
                  </a:lnTo>
                  <a:lnTo>
                    <a:pt x="438141" y="301093"/>
                  </a:lnTo>
                  <a:lnTo>
                    <a:pt x="429930" y="315873"/>
                  </a:lnTo>
                  <a:lnTo>
                    <a:pt x="457200" y="327235"/>
                  </a:lnTo>
                  <a:lnTo>
                    <a:pt x="466290" y="365867"/>
                  </a:lnTo>
                  <a:lnTo>
                    <a:pt x="445838" y="409044"/>
                  </a:lnTo>
                  <a:lnTo>
                    <a:pt x="439767" y="406515"/>
                  </a:lnTo>
                  <a:lnTo>
                    <a:pt x="436314" y="413806"/>
                  </a:lnTo>
                  <a:lnTo>
                    <a:pt x="409044" y="402444"/>
                  </a:lnTo>
                  <a:lnTo>
                    <a:pt x="388592" y="402444"/>
                  </a:lnTo>
                  <a:lnTo>
                    <a:pt x="388592" y="375174"/>
                  </a:lnTo>
                  <a:lnTo>
                    <a:pt x="338598" y="359267"/>
                  </a:lnTo>
                  <a:lnTo>
                    <a:pt x="302238" y="331997"/>
                  </a:lnTo>
                  <a:lnTo>
                    <a:pt x="274969" y="311545"/>
                  </a:lnTo>
                  <a:lnTo>
                    <a:pt x="236337" y="277458"/>
                  </a:lnTo>
                  <a:lnTo>
                    <a:pt x="215884" y="229736"/>
                  </a:lnTo>
                  <a:lnTo>
                    <a:pt x="204522" y="218374"/>
                  </a:lnTo>
                  <a:lnTo>
                    <a:pt x="161345" y="225191"/>
                  </a:lnTo>
                  <a:lnTo>
                    <a:pt x="152255" y="213829"/>
                  </a:lnTo>
                  <a:lnTo>
                    <a:pt x="145438" y="175197"/>
                  </a:lnTo>
                  <a:lnTo>
                    <a:pt x="99794" y="151288"/>
                  </a:lnTo>
                  <a:lnTo>
                    <a:pt x="75426" y="170435"/>
                  </a:lnTo>
                  <a:lnTo>
                    <a:pt x="59298" y="178499"/>
                  </a:lnTo>
                  <a:lnTo>
                    <a:pt x="43611" y="186342"/>
                  </a:lnTo>
                  <a:lnTo>
                    <a:pt x="52701" y="213612"/>
                  </a:lnTo>
                  <a:lnTo>
                    <a:pt x="41590" y="213612"/>
                  </a:lnTo>
                  <a:lnTo>
                    <a:pt x="43177" y="218374"/>
                  </a:lnTo>
                  <a:lnTo>
                    <a:pt x="0" y="218374"/>
                  </a:lnTo>
                  <a:lnTo>
                    <a:pt x="0" y="29759"/>
                  </a:lnTo>
                  <a:lnTo>
                    <a:pt x="9524" y="27204"/>
                  </a:lnTo>
                  <a:lnTo>
                    <a:pt x="9524" y="24997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0" name="Freeform 459">
              <a:extLst>
                <a:ext uri="{FF2B5EF4-FFF2-40B4-BE49-F238E27FC236}">
                  <a16:creationId xmlns:a16="http://schemas.microsoft.com/office/drawing/2014/main" id="{DF59BBD7-B3B1-802A-0C6C-1DB77D7438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2112" y="1788184"/>
              <a:ext cx="214661" cy="177141"/>
            </a:xfrm>
            <a:custGeom>
              <a:avLst/>
              <a:gdLst>
                <a:gd name="connsiteX0" fmla="*/ 168162 w 182014"/>
                <a:gd name="connsiteY0" fmla="*/ 0 h 150200"/>
                <a:gd name="connsiteX1" fmla="*/ 170781 w 182014"/>
                <a:gd name="connsiteY1" fmla="*/ 6548 h 150200"/>
                <a:gd name="connsiteX2" fmla="*/ 172924 w 182014"/>
                <a:gd name="connsiteY2" fmla="*/ 4762 h 150200"/>
                <a:gd name="connsiteX3" fmla="*/ 177469 w 182014"/>
                <a:gd name="connsiteY3" fmla="*/ 16125 h 150200"/>
                <a:gd name="connsiteX4" fmla="*/ 182014 w 182014"/>
                <a:gd name="connsiteY4" fmla="*/ 47939 h 150200"/>
                <a:gd name="connsiteX5" fmla="*/ 161562 w 182014"/>
                <a:gd name="connsiteY5" fmla="*/ 47939 h 150200"/>
                <a:gd name="connsiteX6" fmla="*/ 161562 w 182014"/>
                <a:gd name="connsiteY6" fmla="*/ 75209 h 150200"/>
                <a:gd name="connsiteX7" fmla="*/ 166107 w 182014"/>
                <a:gd name="connsiteY7" fmla="*/ 79754 h 150200"/>
                <a:gd name="connsiteX8" fmla="*/ 150200 w 182014"/>
                <a:gd name="connsiteY8" fmla="*/ 91116 h 150200"/>
                <a:gd name="connsiteX9" fmla="*/ 150200 w 182014"/>
                <a:gd name="connsiteY9" fmla="*/ 107023 h 150200"/>
                <a:gd name="connsiteX10" fmla="*/ 141110 w 182014"/>
                <a:gd name="connsiteY10" fmla="*/ 122931 h 150200"/>
                <a:gd name="connsiteX11" fmla="*/ 134293 w 182014"/>
                <a:gd name="connsiteY11" fmla="*/ 138838 h 150200"/>
                <a:gd name="connsiteX12" fmla="*/ 129748 w 182014"/>
                <a:gd name="connsiteY12" fmla="*/ 150200 h 150200"/>
                <a:gd name="connsiteX13" fmla="*/ 20669 w 182014"/>
                <a:gd name="connsiteY13" fmla="*/ 129748 h 150200"/>
                <a:gd name="connsiteX14" fmla="*/ 19138 w 182014"/>
                <a:gd name="connsiteY14" fmla="*/ 125592 h 150200"/>
                <a:gd name="connsiteX15" fmla="*/ 15907 w 182014"/>
                <a:gd name="connsiteY15" fmla="*/ 124986 h 150200"/>
                <a:gd name="connsiteX16" fmla="*/ 0 w 182014"/>
                <a:gd name="connsiteY16" fmla="*/ 81809 h 150200"/>
                <a:gd name="connsiteX17" fmla="*/ 0 w 182014"/>
                <a:gd name="connsiteY17" fmla="*/ 70447 h 150200"/>
                <a:gd name="connsiteX18" fmla="*/ 6818 w 182014"/>
                <a:gd name="connsiteY18" fmla="*/ 70447 h 150200"/>
                <a:gd name="connsiteX19" fmla="*/ 6818 w 182014"/>
                <a:gd name="connsiteY19" fmla="*/ 75209 h 150200"/>
                <a:gd name="connsiteX20" fmla="*/ 11580 w 182014"/>
                <a:gd name="connsiteY20" fmla="*/ 75209 h 150200"/>
                <a:gd name="connsiteX21" fmla="*/ 11580 w 182014"/>
                <a:gd name="connsiteY21" fmla="*/ 80789 h 150200"/>
                <a:gd name="connsiteX22" fmla="*/ 38632 w 182014"/>
                <a:gd name="connsiteY22" fmla="*/ 74992 h 150200"/>
                <a:gd name="connsiteX23" fmla="*/ 65902 w 182014"/>
                <a:gd name="connsiteY23" fmla="*/ 74992 h 150200"/>
                <a:gd name="connsiteX24" fmla="*/ 86354 w 182014"/>
                <a:gd name="connsiteY24" fmla="*/ 74992 h 150200"/>
                <a:gd name="connsiteX25" fmla="*/ 113623 w 182014"/>
                <a:gd name="connsiteY25" fmla="*/ 47722 h 150200"/>
                <a:gd name="connsiteX26" fmla="*/ 140893 w 182014"/>
                <a:gd name="connsiteY26" fmla="*/ 22725 h 15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2014" h="150200">
                  <a:moveTo>
                    <a:pt x="168162" y="0"/>
                  </a:moveTo>
                  <a:lnTo>
                    <a:pt x="170781" y="6548"/>
                  </a:lnTo>
                  <a:lnTo>
                    <a:pt x="172924" y="4762"/>
                  </a:lnTo>
                  <a:lnTo>
                    <a:pt x="177469" y="16125"/>
                  </a:lnTo>
                  <a:lnTo>
                    <a:pt x="182014" y="47939"/>
                  </a:lnTo>
                  <a:lnTo>
                    <a:pt x="161562" y="47939"/>
                  </a:lnTo>
                  <a:lnTo>
                    <a:pt x="161562" y="75209"/>
                  </a:lnTo>
                  <a:lnTo>
                    <a:pt x="166107" y="79754"/>
                  </a:lnTo>
                  <a:lnTo>
                    <a:pt x="150200" y="91116"/>
                  </a:lnTo>
                  <a:lnTo>
                    <a:pt x="150200" y="107023"/>
                  </a:lnTo>
                  <a:lnTo>
                    <a:pt x="141110" y="122931"/>
                  </a:lnTo>
                  <a:lnTo>
                    <a:pt x="134293" y="138838"/>
                  </a:lnTo>
                  <a:lnTo>
                    <a:pt x="129748" y="150200"/>
                  </a:lnTo>
                  <a:lnTo>
                    <a:pt x="20669" y="129748"/>
                  </a:lnTo>
                  <a:lnTo>
                    <a:pt x="19138" y="125592"/>
                  </a:lnTo>
                  <a:lnTo>
                    <a:pt x="15907" y="124986"/>
                  </a:lnTo>
                  <a:lnTo>
                    <a:pt x="0" y="81809"/>
                  </a:lnTo>
                  <a:lnTo>
                    <a:pt x="0" y="70447"/>
                  </a:lnTo>
                  <a:lnTo>
                    <a:pt x="6818" y="70447"/>
                  </a:lnTo>
                  <a:lnTo>
                    <a:pt x="6818" y="75209"/>
                  </a:lnTo>
                  <a:lnTo>
                    <a:pt x="11580" y="75209"/>
                  </a:lnTo>
                  <a:lnTo>
                    <a:pt x="11580" y="80789"/>
                  </a:lnTo>
                  <a:lnTo>
                    <a:pt x="38632" y="74992"/>
                  </a:lnTo>
                  <a:lnTo>
                    <a:pt x="65902" y="74992"/>
                  </a:lnTo>
                  <a:lnTo>
                    <a:pt x="86354" y="74992"/>
                  </a:lnTo>
                  <a:lnTo>
                    <a:pt x="113623" y="47722"/>
                  </a:lnTo>
                  <a:lnTo>
                    <a:pt x="140893" y="22725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1" name="Freeform 241">
              <a:extLst>
                <a:ext uri="{FF2B5EF4-FFF2-40B4-BE49-F238E27FC236}">
                  <a16:creationId xmlns:a16="http://schemas.microsoft.com/office/drawing/2014/main" id="{43219FA0-3677-B2C5-A1E9-14F63B07C5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60871" y="1769423"/>
              <a:ext cx="337689" cy="458293"/>
            </a:xfrm>
            <a:custGeom>
              <a:avLst/>
              <a:gdLst>
                <a:gd name="T0" fmla="*/ 109 w 126"/>
                <a:gd name="T1" fmla="*/ 95 h 171"/>
                <a:gd name="T2" fmla="*/ 109 w 126"/>
                <a:gd name="T3" fmla="*/ 95 h 171"/>
                <a:gd name="T4" fmla="*/ 105 w 126"/>
                <a:gd name="T5" fmla="*/ 107 h 171"/>
                <a:gd name="T6" fmla="*/ 97 w 126"/>
                <a:gd name="T7" fmla="*/ 104 h 171"/>
                <a:gd name="T8" fmla="*/ 93 w 126"/>
                <a:gd name="T9" fmla="*/ 109 h 171"/>
                <a:gd name="T10" fmla="*/ 90 w 126"/>
                <a:gd name="T11" fmla="*/ 118 h 171"/>
                <a:gd name="T12" fmla="*/ 93 w 126"/>
                <a:gd name="T13" fmla="*/ 128 h 171"/>
                <a:gd name="T14" fmla="*/ 90 w 126"/>
                <a:gd name="T15" fmla="*/ 130 h 171"/>
                <a:gd name="T16" fmla="*/ 83 w 126"/>
                <a:gd name="T17" fmla="*/ 130 h 171"/>
                <a:gd name="T18" fmla="*/ 74 w 126"/>
                <a:gd name="T19" fmla="*/ 137 h 171"/>
                <a:gd name="T20" fmla="*/ 71 w 126"/>
                <a:gd name="T21" fmla="*/ 147 h 171"/>
                <a:gd name="T22" fmla="*/ 69 w 126"/>
                <a:gd name="T23" fmla="*/ 149 h 171"/>
                <a:gd name="T24" fmla="*/ 60 w 126"/>
                <a:gd name="T25" fmla="*/ 149 h 171"/>
                <a:gd name="T26" fmla="*/ 53 w 126"/>
                <a:gd name="T27" fmla="*/ 154 h 171"/>
                <a:gd name="T28" fmla="*/ 53 w 126"/>
                <a:gd name="T29" fmla="*/ 161 h 171"/>
                <a:gd name="T30" fmla="*/ 45 w 126"/>
                <a:gd name="T31" fmla="*/ 166 h 171"/>
                <a:gd name="T32" fmla="*/ 36 w 126"/>
                <a:gd name="T33" fmla="*/ 163 h 171"/>
                <a:gd name="T34" fmla="*/ 24 w 126"/>
                <a:gd name="T35" fmla="*/ 168 h 171"/>
                <a:gd name="T36" fmla="*/ 17 w 126"/>
                <a:gd name="T37" fmla="*/ 171 h 171"/>
                <a:gd name="T38" fmla="*/ 12 w 126"/>
                <a:gd name="T39" fmla="*/ 159 h 171"/>
                <a:gd name="T40" fmla="*/ 0 w 126"/>
                <a:gd name="T41" fmla="*/ 130 h 171"/>
                <a:gd name="T42" fmla="*/ 48 w 126"/>
                <a:gd name="T43" fmla="*/ 114 h 171"/>
                <a:gd name="T44" fmla="*/ 60 w 126"/>
                <a:gd name="T45" fmla="*/ 78 h 171"/>
                <a:gd name="T46" fmla="*/ 50 w 126"/>
                <a:gd name="T47" fmla="*/ 66 h 171"/>
                <a:gd name="T48" fmla="*/ 53 w 126"/>
                <a:gd name="T49" fmla="*/ 59 h 171"/>
                <a:gd name="T50" fmla="*/ 57 w 126"/>
                <a:gd name="T51" fmla="*/ 52 h 171"/>
                <a:gd name="T52" fmla="*/ 57 w 126"/>
                <a:gd name="T53" fmla="*/ 45 h 171"/>
                <a:gd name="T54" fmla="*/ 62 w 126"/>
                <a:gd name="T55" fmla="*/ 40 h 171"/>
                <a:gd name="T56" fmla="*/ 60 w 126"/>
                <a:gd name="T57" fmla="*/ 38 h 171"/>
                <a:gd name="T58" fmla="*/ 62 w 126"/>
                <a:gd name="T59" fmla="*/ 28 h 171"/>
                <a:gd name="T60" fmla="*/ 69 w 126"/>
                <a:gd name="T61" fmla="*/ 28 h 171"/>
                <a:gd name="T62" fmla="*/ 79 w 126"/>
                <a:gd name="T63" fmla="*/ 40 h 171"/>
                <a:gd name="T64" fmla="*/ 86 w 126"/>
                <a:gd name="T65" fmla="*/ 45 h 171"/>
                <a:gd name="T66" fmla="*/ 97 w 126"/>
                <a:gd name="T67" fmla="*/ 47 h 171"/>
                <a:gd name="T68" fmla="*/ 107 w 126"/>
                <a:gd name="T69" fmla="*/ 52 h 171"/>
                <a:gd name="T70" fmla="*/ 114 w 126"/>
                <a:gd name="T71" fmla="*/ 62 h 171"/>
                <a:gd name="T72" fmla="*/ 119 w 126"/>
                <a:gd name="T73" fmla="*/ 66 h 171"/>
                <a:gd name="T74" fmla="*/ 126 w 126"/>
                <a:gd name="T75" fmla="*/ 69 h 171"/>
                <a:gd name="T76" fmla="*/ 126 w 126"/>
                <a:gd name="T77" fmla="*/ 73 h 171"/>
                <a:gd name="T78" fmla="*/ 119 w 126"/>
                <a:gd name="T79" fmla="*/ 83 h 171"/>
                <a:gd name="T80" fmla="*/ 116 w 126"/>
                <a:gd name="T81" fmla="*/ 88 h 171"/>
                <a:gd name="T82" fmla="*/ 109 w 126"/>
                <a:gd name="T83" fmla="*/ 95 h 171"/>
                <a:gd name="T84" fmla="*/ 69 w 126"/>
                <a:gd name="T85" fmla="*/ 10 h 171"/>
                <a:gd name="T86" fmla="*/ 69 w 126"/>
                <a:gd name="T87" fmla="*/ 10 h 171"/>
                <a:gd name="T88" fmla="*/ 67 w 126"/>
                <a:gd name="T89" fmla="*/ 12 h 171"/>
                <a:gd name="T90" fmla="*/ 64 w 126"/>
                <a:gd name="T91" fmla="*/ 7 h 171"/>
                <a:gd name="T92" fmla="*/ 69 w 126"/>
                <a:gd name="T93" fmla="*/ 0 h 171"/>
                <a:gd name="T94" fmla="*/ 71 w 126"/>
                <a:gd name="T95" fmla="*/ 2 h 171"/>
                <a:gd name="T96" fmla="*/ 69 w 126"/>
                <a:gd name="T97" fmla="*/ 1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6" h="171">
                  <a:moveTo>
                    <a:pt x="109" y="95"/>
                  </a:moveTo>
                  <a:lnTo>
                    <a:pt x="109" y="95"/>
                  </a:lnTo>
                  <a:lnTo>
                    <a:pt x="105" y="107"/>
                  </a:lnTo>
                  <a:lnTo>
                    <a:pt x="97" y="104"/>
                  </a:lnTo>
                  <a:lnTo>
                    <a:pt x="93" y="109"/>
                  </a:lnTo>
                  <a:lnTo>
                    <a:pt x="90" y="118"/>
                  </a:lnTo>
                  <a:lnTo>
                    <a:pt x="93" y="128"/>
                  </a:lnTo>
                  <a:lnTo>
                    <a:pt x="90" y="130"/>
                  </a:lnTo>
                  <a:lnTo>
                    <a:pt x="83" y="130"/>
                  </a:lnTo>
                  <a:lnTo>
                    <a:pt x="74" y="137"/>
                  </a:lnTo>
                  <a:lnTo>
                    <a:pt x="71" y="147"/>
                  </a:lnTo>
                  <a:lnTo>
                    <a:pt x="69" y="149"/>
                  </a:lnTo>
                  <a:lnTo>
                    <a:pt x="60" y="149"/>
                  </a:lnTo>
                  <a:lnTo>
                    <a:pt x="53" y="154"/>
                  </a:lnTo>
                  <a:lnTo>
                    <a:pt x="53" y="161"/>
                  </a:lnTo>
                  <a:lnTo>
                    <a:pt x="45" y="166"/>
                  </a:lnTo>
                  <a:lnTo>
                    <a:pt x="36" y="163"/>
                  </a:lnTo>
                  <a:lnTo>
                    <a:pt x="24" y="168"/>
                  </a:lnTo>
                  <a:lnTo>
                    <a:pt x="17" y="171"/>
                  </a:lnTo>
                  <a:lnTo>
                    <a:pt x="12" y="159"/>
                  </a:lnTo>
                  <a:lnTo>
                    <a:pt x="0" y="130"/>
                  </a:lnTo>
                  <a:lnTo>
                    <a:pt x="48" y="114"/>
                  </a:lnTo>
                  <a:lnTo>
                    <a:pt x="60" y="78"/>
                  </a:lnTo>
                  <a:lnTo>
                    <a:pt x="50" y="66"/>
                  </a:lnTo>
                  <a:lnTo>
                    <a:pt x="53" y="59"/>
                  </a:lnTo>
                  <a:lnTo>
                    <a:pt x="57" y="52"/>
                  </a:lnTo>
                  <a:lnTo>
                    <a:pt x="57" y="45"/>
                  </a:lnTo>
                  <a:lnTo>
                    <a:pt x="62" y="40"/>
                  </a:lnTo>
                  <a:lnTo>
                    <a:pt x="60" y="38"/>
                  </a:lnTo>
                  <a:lnTo>
                    <a:pt x="62" y="28"/>
                  </a:lnTo>
                  <a:lnTo>
                    <a:pt x="69" y="28"/>
                  </a:lnTo>
                  <a:lnTo>
                    <a:pt x="79" y="40"/>
                  </a:lnTo>
                  <a:lnTo>
                    <a:pt x="86" y="45"/>
                  </a:lnTo>
                  <a:lnTo>
                    <a:pt x="97" y="47"/>
                  </a:lnTo>
                  <a:lnTo>
                    <a:pt x="107" y="52"/>
                  </a:lnTo>
                  <a:lnTo>
                    <a:pt x="114" y="62"/>
                  </a:lnTo>
                  <a:lnTo>
                    <a:pt x="119" y="66"/>
                  </a:lnTo>
                  <a:lnTo>
                    <a:pt x="126" y="69"/>
                  </a:lnTo>
                  <a:lnTo>
                    <a:pt x="126" y="73"/>
                  </a:lnTo>
                  <a:lnTo>
                    <a:pt x="119" y="83"/>
                  </a:lnTo>
                  <a:lnTo>
                    <a:pt x="116" y="88"/>
                  </a:lnTo>
                  <a:lnTo>
                    <a:pt x="109" y="95"/>
                  </a:lnTo>
                  <a:moveTo>
                    <a:pt x="69" y="10"/>
                  </a:moveTo>
                  <a:lnTo>
                    <a:pt x="69" y="10"/>
                  </a:lnTo>
                  <a:lnTo>
                    <a:pt x="67" y="12"/>
                  </a:lnTo>
                  <a:lnTo>
                    <a:pt x="64" y="7"/>
                  </a:lnTo>
                  <a:lnTo>
                    <a:pt x="69" y="0"/>
                  </a:lnTo>
                  <a:lnTo>
                    <a:pt x="71" y="2"/>
                  </a:lnTo>
                  <a:lnTo>
                    <a:pt x="69" y="10"/>
                  </a:lnTo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5" name="Freeform 458">
              <a:extLst>
                <a:ext uri="{FF2B5EF4-FFF2-40B4-BE49-F238E27FC236}">
                  <a16:creationId xmlns:a16="http://schemas.microsoft.com/office/drawing/2014/main" id="{9D489154-FF2A-8743-3191-8578D2448059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0821" y="2115023"/>
              <a:ext cx="464038" cy="289576"/>
            </a:xfrm>
            <a:custGeom>
              <a:avLst/>
              <a:gdLst>
                <a:gd name="connsiteX0" fmla="*/ 350285 w 393462"/>
                <a:gd name="connsiteY0" fmla="*/ 0 h 245535"/>
                <a:gd name="connsiteX1" fmla="*/ 382100 w 393462"/>
                <a:gd name="connsiteY1" fmla="*/ 65902 h 245535"/>
                <a:gd name="connsiteX2" fmla="*/ 393462 w 393462"/>
                <a:gd name="connsiteY2" fmla="*/ 93171 h 245535"/>
                <a:gd name="connsiteX3" fmla="*/ 366193 w 393462"/>
                <a:gd name="connsiteY3" fmla="*/ 102261 h 245535"/>
                <a:gd name="connsiteX4" fmla="*/ 354830 w 393462"/>
                <a:gd name="connsiteY4" fmla="*/ 118169 h 245535"/>
                <a:gd name="connsiteX5" fmla="*/ 354830 w 393462"/>
                <a:gd name="connsiteY5" fmla="*/ 129531 h 245535"/>
                <a:gd name="connsiteX6" fmla="*/ 323016 w 393462"/>
                <a:gd name="connsiteY6" fmla="*/ 145438 h 245535"/>
                <a:gd name="connsiteX7" fmla="*/ 317857 w 393462"/>
                <a:gd name="connsiteY7" fmla="*/ 146827 h 245535"/>
                <a:gd name="connsiteX8" fmla="*/ 315873 w 393462"/>
                <a:gd name="connsiteY8" fmla="*/ 147819 h 245535"/>
                <a:gd name="connsiteX9" fmla="*/ 263153 w 393462"/>
                <a:gd name="connsiteY9" fmla="*/ 162013 h 245535"/>
                <a:gd name="connsiteX10" fmla="*/ 232117 w 393462"/>
                <a:gd name="connsiteY10" fmla="*/ 188615 h 245535"/>
                <a:gd name="connsiteX11" fmla="*/ 225570 w 393462"/>
                <a:gd name="connsiteY11" fmla="*/ 190486 h 245535"/>
                <a:gd name="connsiteX12" fmla="*/ 224974 w 393462"/>
                <a:gd name="connsiteY12" fmla="*/ 190996 h 245535"/>
                <a:gd name="connsiteX13" fmla="*/ 209067 w 393462"/>
                <a:gd name="connsiteY13" fmla="*/ 195541 h 245535"/>
                <a:gd name="connsiteX14" fmla="*/ 199521 w 393462"/>
                <a:gd name="connsiteY14" fmla="*/ 191723 h 245535"/>
                <a:gd name="connsiteX15" fmla="*/ 177578 w 393462"/>
                <a:gd name="connsiteY15" fmla="*/ 204522 h 245535"/>
                <a:gd name="connsiteX16" fmla="*/ 170435 w 393462"/>
                <a:gd name="connsiteY16" fmla="*/ 206903 h 245535"/>
                <a:gd name="connsiteX17" fmla="*/ 170435 w 393462"/>
                <a:gd name="connsiteY17" fmla="*/ 206903 h 245535"/>
                <a:gd name="connsiteX18" fmla="*/ 149983 w 393462"/>
                <a:gd name="connsiteY18" fmla="*/ 213721 h 245535"/>
                <a:gd name="connsiteX19" fmla="*/ 122713 w 393462"/>
                <a:gd name="connsiteY19" fmla="*/ 218266 h 245535"/>
                <a:gd name="connsiteX20" fmla="*/ 116589 w 393462"/>
                <a:gd name="connsiteY20" fmla="*/ 218266 h 245535"/>
                <a:gd name="connsiteX21" fmla="*/ 109404 w 393462"/>
                <a:gd name="connsiteY21" fmla="*/ 227247 h 245535"/>
                <a:gd name="connsiteX22" fmla="*/ 98042 w 393462"/>
                <a:gd name="connsiteY22" fmla="*/ 231792 h 245535"/>
                <a:gd name="connsiteX23" fmla="*/ 93497 w 393462"/>
                <a:gd name="connsiteY23" fmla="*/ 236337 h 245535"/>
                <a:gd name="connsiteX24" fmla="*/ 88735 w 393462"/>
                <a:gd name="connsiteY24" fmla="*/ 236337 h 245535"/>
                <a:gd name="connsiteX25" fmla="*/ 86354 w 393462"/>
                <a:gd name="connsiteY25" fmla="*/ 238718 h 245535"/>
                <a:gd name="connsiteX26" fmla="*/ 72143 w 393462"/>
                <a:gd name="connsiteY26" fmla="*/ 238718 h 245535"/>
                <a:gd name="connsiteX27" fmla="*/ 66227 w 393462"/>
                <a:gd name="connsiteY27" fmla="*/ 243154 h 245535"/>
                <a:gd name="connsiteX28" fmla="*/ 62259 w 393462"/>
                <a:gd name="connsiteY28" fmla="*/ 243154 h 245535"/>
                <a:gd name="connsiteX29" fmla="*/ 59084 w 393462"/>
                <a:gd name="connsiteY29" fmla="*/ 245535 h 245535"/>
                <a:gd name="connsiteX30" fmla="*/ 31815 w 393462"/>
                <a:gd name="connsiteY30" fmla="*/ 245535 h 245535"/>
                <a:gd name="connsiteX31" fmla="*/ 20452 w 393462"/>
                <a:gd name="connsiteY31" fmla="*/ 222811 h 245535"/>
                <a:gd name="connsiteX32" fmla="*/ 20452 w 393462"/>
                <a:gd name="connsiteY32" fmla="*/ 202358 h 245535"/>
                <a:gd name="connsiteX33" fmla="*/ 15908 w 393462"/>
                <a:gd name="connsiteY33" fmla="*/ 190996 h 245535"/>
                <a:gd name="connsiteX34" fmla="*/ 9090 w 393462"/>
                <a:gd name="connsiteY34" fmla="*/ 159181 h 245535"/>
                <a:gd name="connsiteX35" fmla="*/ 0 w 393462"/>
                <a:gd name="connsiteY35" fmla="*/ 147819 h 245535"/>
                <a:gd name="connsiteX36" fmla="*/ 4545 w 393462"/>
                <a:gd name="connsiteY36" fmla="*/ 143274 h 245535"/>
                <a:gd name="connsiteX37" fmla="*/ 4545 w 393462"/>
                <a:gd name="connsiteY37" fmla="*/ 127367 h 245535"/>
                <a:gd name="connsiteX38" fmla="*/ 9090 w 393462"/>
                <a:gd name="connsiteY38" fmla="*/ 120550 h 245535"/>
                <a:gd name="connsiteX39" fmla="*/ 4545 w 393462"/>
                <a:gd name="connsiteY39" fmla="*/ 104642 h 245535"/>
                <a:gd name="connsiteX40" fmla="*/ 20452 w 393462"/>
                <a:gd name="connsiteY40" fmla="*/ 95552 h 245535"/>
                <a:gd name="connsiteX41" fmla="*/ 15908 w 393462"/>
                <a:gd name="connsiteY41" fmla="*/ 72828 h 245535"/>
                <a:gd name="connsiteX42" fmla="*/ 27270 w 393462"/>
                <a:gd name="connsiteY42" fmla="*/ 56920 h 245535"/>
                <a:gd name="connsiteX43" fmla="*/ 30874 w 393462"/>
                <a:gd name="connsiteY43" fmla="*/ 59494 h 245535"/>
                <a:gd name="connsiteX44" fmla="*/ 34413 w 393462"/>
                <a:gd name="connsiteY44" fmla="*/ 54539 h 245535"/>
                <a:gd name="connsiteX45" fmla="*/ 50320 w 393462"/>
                <a:gd name="connsiteY45" fmla="*/ 65902 h 245535"/>
                <a:gd name="connsiteX46" fmla="*/ 59410 w 393462"/>
                <a:gd name="connsiteY46" fmla="*/ 65902 h 245535"/>
                <a:gd name="connsiteX47" fmla="*/ 102587 w 393462"/>
                <a:gd name="connsiteY47" fmla="*/ 59084 h 245535"/>
                <a:gd name="connsiteX48" fmla="*/ 109404 w 393462"/>
                <a:gd name="connsiteY48" fmla="*/ 65902 h 245535"/>
                <a:gd name="connsiteX49" fmla="*/ 144856 w 393462"/>
                <a:gd name="connsiteY49" fmla="*/ 70333 h 245535"/>
                <a:gd name="connsiteX50" fmla="*/ 149983 w 393462"/>
                <a:gd name="connsiteY50" fmla="*/ 68283 h 245535"/>
                <a:gd name="connsiteX51" fmla="*/ 150380 w 393462"/>
                <a:gd name="connsiteY51" fmla="*/ 68600 h 245535"/>
                <a:gd name="connsiteX52" fmla="*/ 157126 w 393462"/>
                <a:gd name="connsiteY52" fmla="*/ 65902 h 245535"/>
                <a:gd name="connsiteX53" fmla="*/ 168488 w 393462"/>
                <a:gd name="connsiteY53" fmla="*/ 74992 h 245535"/>
                <a:gd name="connsiteX54" fmla="*/ 177553 w 393462"/>
                <a:gd name="connsiteY54" fmla="*/ 72402 h 245535"/>
                <a:gd name="connsiteX55" fmla="*/ 204522 w 393462"/>
                <a:gd name="connsiteY55" fmla="*/ 34196 h 245535"/>
                <a:gd name="connsiteX56" fmla="*/ 236337 w 393462"/>
                <a:gd name="connsiteY56" fmla="*/ 18289 h 245535"/>
                <a:gd name="connsiteX57" fmla="*/ 239728 w 393462"/>
                <a:gd name="connsiteY57" fmla="*/ 17784 h 245535"/>
                <a:gd name="connsiteX58" fmla="*/ 243480 w 393462"/>
                <a:gd name="connsiteY58" fmla="*/ 15908 h 245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393462" h="245535">
                  <a:moveTo>
                    <a:pt x="350285" y="0"/>
                  </a:moveTo>
                  <a:lnTo>
                    <a:pt x="382100" y="65902"/>
                  </a:lnTo>
                  <a:lnTo>
                    <a:pt x="393462" y="93171"/>
                  </a:lnTo>
                  <a:lnTo>
                    <a:pt x="366193" y="102261"/>
                  </a:lnTo>
                  <a:lnTo>
                    <a:pt x="354830" y="118169"/>
                  </a:lnTo>
                  <a:lnTo>
                    <a:pt x="354830" y="129531"/>
                  </a:lnTo>
                  <a:lnTo>
                    <a:pt x="323016" y="145438"/>
                  </a:lnTo>
                  <a:lnTo>
                    <a:pt x="317857" y="146827"/>
                  </a:lnTo>
                  <a:lnTo>
                    <a:pt x="315873" y="147819"/>
                  </a:lnTo>
                  <a:lnTo>
                    <a:pt x="263153" y="162013"/>
                  </a:lnTo>
                  <a:lnTo>
                    <a:pt x="232117" y="188615"/>
                  </a:lnTo>
                  <a:lnTo>
                    <a:pt x="225570" y="190486"/>
                  </a:lnTo>
                  <a:lnTo>
                    <a:pt x="224974" y="190996"/>
                  </a:lnTo>
                  <a:lnTo>
                    <a:pt x="209067" y="195541"/>
                  </a:lnTo>
                  <a:lnTo>
                    <a:pt x="199521" y="191723"/>
                  </a:lnTo>
                  <a:lnTo>
                    <a:pt x="177578" y="204522"/>
                  </a:lnTo>
                  <a:lnTo>
                    <a:pt x="170435" y="206903"/>
                  </a:lnTo>
                  <a:lnTo>
                    <a:pt x="170435" y="206903"/>
                  </a:lnTo>
                  <a:lnTo>
                    <a:pt x="149983" y="213721"/>
                  </a:lnTo>
                  <a:lnTo>
                    <a:pt x="122713" y="218266"/>
                  </a:lnTo>
                  <a:lnTo>
                    <a:pt x="116589" y="218266"/>
                  </a:lnTo>
                  <a:lnTo>
                    <a:pt x="109404" y="227247"/>
                  </a:lnTo>
                  <a:lnTo>
                    <a:pt x="98042" y="231792"/>
                  </a:lnTo>
                  <a:lnTo>
                    <a:pt x="93497" y="236337"/>
                  </a:lnTo>
                  <a:lnTo>
                    <a:pt x="88735" y="236337"/>
                  </a:lnTo>
                  <a:lnTo>
                    <a:pt x="86354" y="238718"/>
                  </a:lnTo>
                  <a:lnTo>
                    <a:pt x="72143" y="238718"/>
                  </a:lnTo>
                  <a:lnTo>
                    <a:pt x="66227" y="243154"/>
                  </a:lnTo>
                  <a:lnTo>
                    <a:pt x="62259" y="243154"/>
                  </a:lnTo>
                  <a:lnTo>
                    <a:pt x="59084" y="245535"/>
                  </a:lnTo>
                  <a:lnTo>
                    <a:pt x="31815" y="245535"/>
                  </a:lnTo>
                  <a:lnTo>
                    <a:pt x="20452" y="222811"/>
                  </a:lnTo>
                  <a:lnTo>
                    <a:pt x="20452" y="202358"/>
                  </a:lnTo>
                  <a:lnTo>
                    <a:pt x="15908" y="190996"/>
                  </a:lnTo>
                  <a:lnTo>
                    <a:pt x="9090" y="159181"/>
                  </a:lnTo>
                  <a:lnTo>
                    <a:pt x="0" y="147819"/>
                  </a:lnTo>
                  <a:lnTo>
                    <a:pt x="4545" y="143274"/>
                  </a:lnTo>
                  <a:lnTo>
                    <a:pt x="4545" y="127367"/>
                  </a:lnTo>
                  <a:lnTo>
                    <a:pt x="9090" y="120550"/>
                  </a:lnTo>
                  <a:lnTo>
                    <a:pt x="4545" y="104642"/>
                  </a:lnTo>
                  <a:lnTo>
                    <a:pt x="20452" y="95552"/>
                  </a:lnTo>
                  <a:lnTo>
                    <a:pt x="15908" y="72828"/>
                  </a:lnTo>
                  <a:lnTo>
                    <a:pt x="27270" y="56920"/>
                  </a:lnTo>
                  <a:lnTo>
                    <a:pt x="30874" y="59494"/>
                  </a:lnTo>
                  <a:lnTo>
                    <a:pt x="34413" y="54539"/>
                  </a:lnTo>
                  <a:lnTo>
                    <a:pt x="50320" y="65902"/>
                  </a:lnTo>
                  <a:lnTo>
                    <a:pt x="59410" y="65902"/>
                  </a:lnTo>
                  <a:lnTo>
                    <a:pt x="102587" y="59084"/>
                  </a:lnTo>
                  <a:lnTo>
                    <a:pt x="109404" y="65902"/>
                  </a:lnTo>
                  <a:lnTo>
                    <a:pt x="144856" y="70333"/>
                  </a:lnTo>
                  <a:lnTo>
                    <a:pt x="149983" y="68283"/>
                  </a:lnTo>
                  <a:lnTo>
                    <a:pt x="150380" y="68600"/>
                  </a:lnTo>
                  <a:lnTo>
                    <a:pt x="157126" y="65902"/>
                  </a:lnTo>
                  <a:lnTo>
                    <a:pt x="168488" y="74992"/>
                  </a:lnTo>
                  <a:lnTo>
                    <a:pt x="177553" y="72402"/>
                  </a:lnTo>
                  <a:lnTo>
                    <a:pt x="204522" y="34196"/>
                  </a:lnTo>
                  <a:lnTo>
                    <a:pt x="236337" y="18289"/>
                  </a:lnTo>
                  <a:lnTo>
                    <a:pt x="239728" y="17784"/>
                  </a:lnTo>
                  <a:lnTo>
                    <a:pt x="243480" y="15908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6" name="Freeform 457">
              <a:extLst>
                <a:ext uri="{FF2B5EF4-FFF2-40B4-BE49-F238E27FC236}">
                  <a16:creationId xmlns:a16="http://schemas.microsoft.com/office/drawing/2014/main" id="{D3AB25AC-9E83-2AA6-D654-21C0C8B9C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2154" y="1485077"/>
              <a:ext cx="922330" cy="758974"/>
            </a:xfrm>
            <a:custGeom>
              <a:avLst/>
              <a:gdLst>
                <a:gd name="connsiteX0" fmla="*/ 165890 w 782054"/>
                <a:gd name="connsiteY0" fmla="*/ 0 h 643542"/>
                <a:gd name="connsiteX1" fmla="*/ 209067 w 782054"/>
                <a:gd name="connsiteY1" fmla="*/ 11362 h 643542"/>
                <a:gd name="connsiteX2" fmla="*/ 263606 w 782054"/>
                <a:gd name="connsiteY2" fmla="*/ 38632 h 643542"/>
                <a:gd name="connsiteX3" fmla="*/ 370412 w 782054"/>
                <a:gd name="connsiteY3" fmla="*/ 122713 h 643542"/>
                <a:gd name="connsiteX4" fmla="*/ 436314 w 782054"/>
                <a:gd name="connsiteY4" fmla="*/ 129531 h 643542"/>
                <a:gd name="connsiteX5" fmla="*/ 468128 w 782054"/>
                <a:gd name="connsiteY5" fmla="*/ 129531 h 643542"/>
                <a:gd name="connsiteX6" fmla="*/ 473419 w 782054"/>
                <a:gd name="connsiteY6" fmla="*/ 139055 h 643542"/>
                <a:gd name="connsiteX7" fmla="*/ 475271 w 782054"/>
                <a:gd name="connsiteY7" fmla="*/ 139055 h 643542"/>
                <a:gd name="connsiteX8" fmla="*/ 481343 w 782054"/>
                <a:gd name="connsiteY8" fmla="*/ 149983 h 643542"/>
                <a:gd name="connsiteX9" fmla="*/ 504488 w 782054"/>
                <a:gd name="connsiteY9" fmla="*/ 149983 h 643542"/>
                <a:gd name="connsiteX10" fmla="*/ 509250 w 782054"/>
                <a:gd name="connsiteY10" fmla="*/ 159507 h 643542"/>
                <a:gd name="connsiteX11" fmla="*/ 511631 w 782054"/>
                <a:gd name="connsiteY11" fmla="*/ 159507 h 643542"/>
                <a:gd name="connsiteX12" fmla="*/ 523858 w 782054"/>
                <a:gd name="connsiteY12" fmla="*/ 183962 h 643542"/>
                <a:gd name="connsiteX13" fmla="*/ 538575 w 782054"/>
                <a:gd name="connsiteY13" fmla="*/ 193160 h 643542"/>
                <a:gd name="connsiteX14" fmla="*/ 540335 w 782054"/>
                <a:gd name="connsiteY14" fmla="*/ 199319 h 643542"/>
                <a:gd name="connsiteX15" fmla="*/ 545718 w 782054"/>
                <a:gd name="connsiteY15" fmla="*/ 202684 h 643542"/>
                <a:gd name="connsiteX16" fmla="*/ 548426 w 782054"/>
                <a:gd name="connsiteY16" fmla="*/ 212163 h 643542"/>
                <a:gd name="connsiteX17" fmla="*/ 570389 w 782054"/>
                <a:gd name="connsiteY17" fmla="*/ 224974 h 643542"/>
                <a:gd name="connsiteX18" fmla="*/ 570389 w 782054"/>
                <a:gd name="connsiteY18" fmla="*/ 230332 h 643542"/>
                <a:gd name="connsiteX19" fmla="*/ 577532 w 782054"/>
                <a:gd name="connsiteY19" fmla="*/ 234498 h 643542"/>
                <a:gd name="connsiteX20" fmla="*/ 577532 w 782054"/>
                <a:gd name="connsiteY20" fmla="*/ 250406 h 643542"/>
                <a:gd name="connsiteX21" fmla="*/ 577532 w 782054"/>
                <a:gd name="connsiteY21" fmla="*/ 268585 h 643542"/>
                <a:gd name="connsiteX22" fmla="*/ 577532 w 782054"/>
                <a:gd name="connsiteY22" fmla="*/ 277080 h 643542"/>
                <a:gd name="connsiteX23" fmla="*/ 579479 w 782054"/>
                <a:gd name="connsiteY23" fmla="*/ 279514 h 643542"/>
                <a:gd name="connsiteX24" fmla="*/ 580029 w 782054"/>
                <a:gd name="connsiteY24" fmla="*/ 280796 h 643542"/>
                <a:gd name="connsiteX25" fmla="*/ 586622 w 782054"/>
                <a:gd name="connsiteY25" fmla="*/ 289038 h 643542"/>
                <a:gd name="connsiteX26" fmla="*/ 591511 w 782054"/>
                <a:gd name="connsiteY26" fmla="*/ 300444 h 643542"/>
                <a:gd name="connsiteX27" fmla="*/ 606749 w 782054"/>
                <a:gd name="connsiteY27" fmla="*/ 311328 h 643542"/>
                <a:gd name="connsiteX28" fmla="*/ 613566 w 782054"/>
                <a:gd name="connsiteY28" fmla="*/ 306783 h 643542"/>
                <a:gd name="connsiteX29" fmla="*/ 619478 w 782054"/>
                <a:gd name="connsiteY29" fmla="*/ 317128 h 643542"/>
                <a:gd name="connsiteX30" fmla="*/ 620709 w 782054"/>
                <a:gd name="connsiteY30" fmla="*/ 316307 h 643542"/>
                <a:gd name="connsiteX31" fmla="*/ 629799 w 782054"/>
                <a:gd name="connsiteY31" fmla="*/ 332214 h 643542"/>
                <a:gd name="connsiteX32" fmla="*/ 629799 w 782054"/>
                <a:gd name="connsiteY32" fmla="*/ 343577 h 643542"/>
                <a:gd name="connsiteX33" fmla="*/ 642404 w 782054"/>
                <a:gd name="connsiteY33" fmla="*/ 377790 h 643542"/>
                <a:gd name="connsiteX34" fmla="*/ 747642 w 782054"/>
                <a:gd name="connsiteY34" fmla="*/ 393137 h 643542"/>
                <a:gd name="connsiteX35" fmla="*/ 752187 w 782054"/>
                <a:gd name="connsiteY35" fmla="*/ 386319 h 643542"/>
                <a:gd name="connsiteX36" fmla="*/ 774911 w 782054"/>
                <a:gd name="connsiteY36" fmla="*/ 413589 h 643542"/>
                <a:gd name="connsiteX37" fmla="*/ 774670 w 782054"/>
                <a:gd name="connsiteY37" fmla="*/ 414252 h 643542"/>
                <a:gd name="connsiteX38" fmla="*/ 782054 w 782054"/>
                <a:gd name="connsiteY38" fmla="*/ 423113 h 643542"/>
                <a:gd name="connsiteX39" fmla="*/ 754785 w 782054"/>
                <a:gd name="connsiteY39" fmla="*/ 498104 h 643542"/>
                <a:gd name="connsiteX40" fmla="*/ 645706 w 782054"/>
                <a:gd name="connsiteY40" fmla="*/ 541281 h 643542"/>
                <a:gd name="connsiteX41" fmla="*/ 538900 w 782054"/>
                <a:gd name="connsiteY41" fmla="*/ 557189 h 643542"/>
                <a:gd name="connsiteX42" fmla="*/ 502541 w 782054"/>
                <a:gd name="connsiteY42" fmla="*/ 573096 h 643542"/>
                <a:gd name="connsiteX43" fmla="*/ 479816 w 782054"/>
                <a:gd name="connsiteY43" fmla="*/ 611728 h 643542"/>
                <a:gd name="connsiteX44" fmla="*/ 459364 w 782054"/>
                <a:gd name="connsiteY44" fmla="*/ 616273 h 643542"/>
                <a:gd name="connsiteX45" fmla="*/ 452547 w 782054"/>
                <a:gd name="connsiteY45" fmla="*/ 607183 h 643542"/>
                <a:gd name="connsiteX46" fmla="*/ 436639 w 782054"/>
                <a:gd name="connsiteY46" fmla="*/ 607183 h 643542"/>
                <a:gd name="connsiteX47" fmla="*/ 400280 w 782054"/>
                <a:gd name="connsiteY47" fmla="*/ 607183 h 643542"/>
                <a:gd name="connsiteX48" fmla="*/ 393463 w 782054"/>
                <a:gd name="connsiteY48" fmla="*/ 600365 h 643542"/>
                <a:gd name="connsiteX49" fmla="*/ 350286 w 782054"/>
                <a:gd name="connsiteY49" fmla="*/ 600365 h 643542"/>
                <a:gd name="connsiteX50" fmla="*/ 341196 w 782054"/>
                <a:gd name="connsiteY50" fmla="*/ 607183 h 643542"/>
                <a:gd name="connsiteX51" fmla="*/ 325289 w 782054"/>
                <a:gd name="connsiteY51" fmla="*/ 595820 h 643542"/>
                <a:gd name="connsiteX52" fmla="*/ 313926 w 782054"/>
                <a:gd name="connsiteY52" fmla="*/ 611728 h 643542"/>
                <a:gd name="connsiteX53" fmla="*/ 318471 w 782054"/>
                <a:gd name="connsiteY53" fmla="*/ 627635 h 643542"/>
                <a:gd name="connsiteX54" fmla="*/ 302564 w 782054"/>
                <a:gd name="connsiteY54" fmla="*/ 643542 h 643542"/>
                <a:gd name="connsiteX55" fmla="*/ 302564 w 782054"/>
                <a:gd name="connsiteY55" fmla="*/ 627635 h 643542"/>
                <a:gd name="connsiteX56" fmla="*/ 302121 w 782054"/>
                <a:gd name="connsiteY56" fmla="*/ 627319 h 643542"/>
                <a:gd name="connsiteX57" fmla="*/ 295421 w 782054"/>
                <a:gd name="connsiteY57" fmla="*/ 634018 h 643542"/>
                <a:gd name="connsiteX58" fmla="*/ 295421 w 782054"/>
                <a:gd name="connsiteY58" fmla="*/ 622533 h 643542"/>
                <a:gd name="connsiteX59" fmla="*/ 286657 w 782054"/>
                <a:gd name="connsiteY59" fmla="*/ 616273 h 643542"/>
                <a:gd name="connsiteX60" fmla="*/ 286657 w 782054"/>
                <a:gd name="connsiteY60" fmla="*/ 611851 h 643542"/>
                <a:gd name="connsiteX61" fmla="*/ 279514 w 782054"/>
                <a:gd name="connsiteY61" fmla="*/ 606749 h 643542"/>
                <a:gd name="connsiteX62" fmla="*/ 279514 w 782054"/>
                <a:gd name="connsiteY62" fmla="*/ 594810 h 643542"/>
                <a:gd name="connsiteX63" fmla="*/ 266204 w 782054"/>
                <a:gd name="connsiteY63" fmla="*/ 584458 h 643542"/>
                <a:gd name="connsiteX64" fmla="*/ 262123 w 782054"/>
                <a:gd name="connsiteY64" fmla="*/ 577315 h 643542"/>
                <a:gd name="connsiteX65" fmla="*/ 259061 w 782054"/>
                <a:gd name="connsiteY65" fmla="*/ 574934 h 643542"/>
                <a:gd name="connsiteX66" fmla="*/ 240882 w 782054"/>
                <a:gd name="connsiteY66" fmla="*/ 543120 h 643542"/>
                <a:gd name="connsiteX67" fmla="*/ 232744 w 782054"/>
                <a:gd name="connsiteY67" fmla="*/ 514639 h 643542"/>
                <a:gd name="connsiteX68" fmla="*/ 211665 w 782054"/>
                <a:gd name="connsiteY68" fmla="*/ 493559 h 643542"/>
                <a:gd name="connsiteX69" fmla="*/ 195758 w 782054"/>
                <a:gd name="connsiteY69" fmla="*/ 489015 h 643542"/>
                <a:gd name="connsiteX70" fmla="*/ 190467 w 782054"/>
                <a:gd name="connsiteY70" fmla="*/ 480020 h 643542"/>
                <a:gd name="connsiteX71" fmla="*/ 188615 w 782054"/>
                <a:gd name="connsiteY71" fmla="*/ 479491 h 643542"/>
                <a:gd name="connsiteX72" fmla="*/ 165890 w 782054"/>
                <a:gd name="connsiteY72" fmla="*/ 440859 h 643542"/>
                <a:gd name="connsiteX73" fmla="*/ 161345 w 782054"/>
                <a:gd name="connsiteY73" fmla="*/ 413589 h 643542"/>
                <a:gd name="connsiteX74" fmla="*/ 161345 w 782054"/>
                <a:gd name="connsiteY74" fmla="*/ 393137 h 643542"/>
                <a:gd name="connsiteX75" fmla="*/ 141963 w 782054"/>
                <a:gd name="connsiteY75" fmla="*/ 350495 h 643542"/>
                <a:gd name="connsiteX76" fmla="*/ 129856 w 782054"/>
                <a:gd name="connsiteY76" fmla="*/ 343577 h 643542"/>
                <a:gd name="connsiteX77" fmla="*/ 109404 w 782054"/>
                <a:gd name="connsiteY77" fmla="*/ 332214 h 643542"/>
                <a:gd name="connsiteX78" fmla="*/ 105558 w 782054"/>
                <a:gd name="connsiteY78" fmla="*/ 324522 h 643542"/>
                <a:gd name="connsiteX79" fmla="*/ 102261 w 782054"/>
                <a:gd name="connsiteY79" fmla="*/ 322690 h 643542"/>
                <a:gd name="connsiteX80" fmla="*/ 90899 w 782054"/>
                <a:gd name="connsiteY80" fmla="*/ 299966 h 643542"/>
                <a:gd name="connsiteX81" fmla="*/ 90899 w 782054"/>
                <a:gd name="connsiteY81" fmla="*/ 290876 h 643542"/>
                <a:gd name="connsiteX82" fmla="*/ 83505 w 782054"/>
                <a:gd name="connsiteY82" fmla="*/ 276088 h 643542"/>
                <a:gd name="connsiteX83" fmla="*/ 77590 w 782054"/>
                <a:gd name="connsiteY83" fmla="*/ 273130 h 643542"/>
                <a:gd name="connsiteX84" fmla="*/ 73621 w 782054"/>
                <a:gd name="connsiteY84" fmla="*/ 265194 h 643542"/>
                <a:gd name="connsiteX85" fmla="*/ 70447 w 782054"/>
                <a:gd name="connsiteY85" fmla="*/ 263606 h 643542"/>
                <a:gd name="connsiteX86" fmla="*/ 54539 w 782054"/>
                <a:gd name="connsiteY86" fmla="*/ 231792 h 643542"/>
                <a:gd name="connsiteX87" fmla="*/ 38632 w 782054"/>
                <a:gd name="connsiteY87" fmla="*/ 199977 h 643542"/>
                <a:gd name="connsiteX88" fmla="*/ 22257 w 782054"/>
                <a:gd name="connsiteY88" fmla="*/ 175414 h 643542"/>
                <a:gd name="connsiteX89" fmla="*/ 7143 w 782054"/>
                <a:gd name="connsiteY89" fmla="*/ 175414 h 643542"/>
                <a:gd name="connsiteX90" fmla="*/ 9260 w 782054"/>
                <a:gd name="connsiteY90" fmla="*/ 165890 h 643542"/>
                <a:gd name="connsiteX91" fmla="*/ 0 w 782054"/>
                <a:gd name="connsiteY91" fmla="*/ 165890 h 643542"/>
                <a:gd name="connsiteX92" fmla="*/ 4545 w 782054"/>
                <a:gd name="connsiteY92" fmla="*/ 145438 h 643542"/>
                <a:gd name="connsiteX93" fmla="*/ 4545 w 782054"/>
                <a:gd name="connsiteY93" fmla="*/ 134076 h 643542"/>
                <a:gd name="connsiteX94" fmla="*/ 11363 w 782054"/>
                <a:gd name="connsiteY94" fmla="*/ 113623 h 643542"/>
                <a:gd name="connsiteX95" fmla="*/ 47722 w 782054"/>
                <a:gd name="connsiteY95" fmla="*/ 122713 h 643542"/>
                <a:gd name="connsiteX96" fmla="*/ 63629 w 782054"/>
                <a:gd name="connsiteY96" fmla="*/ 106806 h 643542"/>
                <a:gd name="connsiteX97" fmla="*/ 74992 w 782054"/>
                <a:gd name="connsiteY97" fmla="*/ 97716 h 643542"/>
                <a:gd name="connsiteX98" fmla="*/ 102261 w 782054"/>
                <a:gd name="connsiteY98" fmla="*/ 90899 h 643542"/>
                <a:gd name="connsiteX99" fmla="*/ 106806 w 782054"/>
                <a:gd name="connsiteY99" fmla="*/ 74992 h 643542"/>
                <a:gd name="connsiteX100" fmla="*/ 121324 w 782054"/>
                <a:gd name="connsiteY100" fmla="*/ 64621 h 643542"/>
                <a:gd name="connsiteX101" fmla="*/ 93497 w 782054"/>
                <a:gd name="connsiteY101" fmla="*/ 36794 h 643542"/>
                <a:gd name="connsiteX102" fmla="*/ 95324 w 782054"/>
                <a:gd name="connsiteY102" fmla="*/ 36240 h 643542"/>
                <a:gd name="connsiteX103" fmla="*/ 86354 w 782054"/>
                <a:gd name="connsiteY103" fmla="*/ 27270 h 643542"/>
                <a:gd name="connsiteX104" fmla="*/ 161345 w 782054"/>
                <a:gd name="connsiteY104" fmla="*/ 4545 h 643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782054" h="643542">
                  <a:moveTo>
                    <a:pt x="165890" y="0"/>
                  </a:moveTo>
                  <a:lnTo>
                    <a:pt x="209067" y="11362"/>
                  </a:lnTo>
                  <a:lnTo>
                    <a:pt x="263606" y="38632"/>
                  </a:lnTo>
                  <a:lnTo>
                    <a:pt x="370412" y="122713"/>
                  </a:lnTo>
                  <a:lnTo>
                    <a:pt x="436314" y="129531"/>
                  </a:lnTo>
                  <a:lnTo>
                    <a:pt x="468128" y="129531"/>
                  </a:lnTo>
                  <a:lnTo>
                    <a:pt x="473419" y="139055"/>
                  </a:lnTo>
                  <a:lnTo>
                    <a:pt x="475271" y="139055"/>
                  </a:lnTo>
                  <a:lnTo>
                    <a:pt x="481343" y="149983"/>
                  </a:lnTo>
                  <a:lnTo>
                    <a:pt x="504488" y="149983"/>
                  </a:lnTo>
                  <a:lnTo>
                    <a:pt x="509250" y="159507"/>
                  </a:lnTo>
                  <a:lnTo>
                    <a:pt x="511631" y="159507"/>
                  </a:lnTo>
                  <a:lnTo>
                    <a:pt x="523858" y="183962"/>
                  </a:lnTo>
                  <a:lnTo>
                    <a:pt x="538575" y="193160"/>
                  </a:lnTo>
                  <a:lnTo>
                    <a:pt x="540335" y="199319"/>
                  </a:lnTo>
                  <a:lnTo>
                    <a:pt x="545718" y="202684"/>
                  </a:lnTo>
                  <a:lnTo>
                    <a:pt x="548426" y="212163"/>
                  </a:lnTo>
                  <a:lnTo>
                    <a:pt x="570389" y="224974"/>
                  </a:lnTo>
                  <a:lnTo>
                    <a:pt x="570389" y="230332"/>
                  </a:lnTo>
                  <a:lnTo>
                    <a:pt x="577532" y="234498"/>
                  </a:lnTo>
                  <a:lnTo>
                    <a:pt x="577532" y="250406"/>
                  </a:lnTo>
                  <a:lnTo>
                    <a:pt x="577532" y="268585"/>
                  </a:lnTo>
                  <a:lnTo>
                    <a:pt x="577532" y="277080"/>
                  </a:lnTo>
                  <a:lnTo>
                    <a:pt x="579479" y="279514"/>
                  </a:lnTo>
                  <a:lnTo>
                    <a:pt x="580029" y="280796"/>
                  </a:lnTo>
                  <a:lnTo>
                    <a:pt x="586622" y="289038"/>
                  </a:lnTo>
                  <a:lnTo>
                    <a:pt x="591511" y="300444"/>
                  </a:lnTo>
                  <a:lnTo>
                    <a:pt x="606749" y="311328"/>
                  </a:lnTo>
                  <a:lnTo>
                    <a:pt x="613566" y="306783"/>
                  </a:lnTo>
                  <a:lnTo>
                    <a:pt x="619478" y="317128"/>
                  </a:lnTo>
                  <a:lnTo>
                    <a:pt x="620709" y="316307"/>
                  </a:lnTo>
                  <a:lnTo>
                    <a:pt x="629799" y="332214"/>
                  </a:lnTo>
                  <a:lnTo>
                    <a:pt x="629799" y="343577"/>
                  </a:lnTo>
                  <a:lnTo>
                    <a:pt x="642404" y="377790"/>
                  </a:lnTo>
                  <a:lnTo>
                    <a:pt x="747642" y="393137"/>
                  </a:lnTo>
                  <a:lnTo>
                    <a:pt x="752187" y="386319"/>
                  </a:lnTo>
                  <a:lnTo>
                    <a:pt x="774911" y="413589"/>
                  </a:lnTo>
                  <a:lnTo>
                    <a:pt x="774670" y="414252"/>
                  </a:lnTo>
                  <a:lnTo>
                    <a:pt x="782054" y="423113"/>
                  </a:lnTo>
                  <a:lnTo>
                    <a:pt x="754785" y="498104"/>
                  </a:lnTo>
                  <a:lnTo>
                    <a:pt x="645706" y="541281"/>
                  </a:lnTo>
                  <a:lnTo>
                    <a:pt x="538900" y="557189"/>
                  </a:lnTo>
                  <a:lnTo>
                    <a:pt x="502541" y="573096"/>
                  </a:lnTo>
                  <a:lnTo>
                    <a:pt x="479816" y="611728"/>
                  </a:lnTo>
                  <a:lnTo>
                    <a:pt x="459364" y="616273"/>
                  </a:lnTo>
                  <a:lnTo>
                    <a:pt x="452547" y="607183"/>
                  </a:lnTo>
                  <a:lnTo>
                    <a:pt x="436639" y="607183"/>
                  </a:lnTo>
                  <a:lnTo>
                    <a:pt x="400280" y="607183"/>
                  </a:lnTo>
                  <a:lnTo>
                    <a:pt x="393463" y="600365"/>
                  </a:lnTo>
                  <a:lnTo>
                    <a:pt x="350286" y="600365"/>
                  </a:lnTo>
                  <a:lnTo>
                    <a:pt x="341196" y="607183"/>
                  </a:lnTo>
                  <a:lnTo>
                    <a:pt x="325289" y="595820"/>
                  </a:lnTo>
                  <a:lnTo>
                    <a:pt x="313926" y="611728"/>
                  </a:lnTo>
                  <a:lnTo>
                    <a:pt x="318471" y="627635"/>
                  </a:lnTo>
                  <a:lnTo>
                    <a:pt x="302564" y="643542"/>
                  </a:lnTo>
                  <a:lnTo>
                    <a:pt x="302564" y="627635"/>
                  </a:lnTo>
                  <a:lnTo>
                    <a:pt x="302121" y="627319"/>
                  </a:lnTo>
                  <a:lnTo>
                    <a:pt x="295421" y="634018"/>
                  </a:lnTo>
                  <a:lnTo>
                    <a:pt x="295421" y="622533"/>
                  </a:lnTo>
                  <a:lnTo>
                    <a:pt x="286657" y="616273"/>
                  </a:lnTo>
                  <a:lnTo>
                    <a:pt x="286657" y="611851"/>
                  </a:lnTo>
                  <a:lnTo>
                    <a:pt x="279514" y="606749"/>
                  </a:lnTo>
                  <a:lnTo>
                    <a:pt x="279514" y="594810"/>
                  </a:lnTo>
                  <a:lnTo>
                    <a:pt x="266204" y="584458"/>
                  </a:lnTo>
                  <a:lnTo>
                    <a:pt x="262123" y="577315"/>
                  </a:lnTo>
                  <a:lnTo>
                    <a:pt x="259061" y="574934"/>
                  </a:lnTo>
                  <a:lnTo>
                    <a:pt x="240882" y="543120"/>
                  </a:lnTo>
                  <a:lnTo>
                    <a:pt x="232744" y="514639"/>
                  </a:lnTo>
                  <a:lnTo>
                    <a:pt x="211665" y="493559"/>
                  </a:lnTo>
                  <a:lnTo>
                    <a:pt x="195758" y="489015"/>
                  </a:lnTo>
                  <a:lnTo>
                    <a:pt x="190467" y="480020"/>
                  </a:lnTo>
                  <a:lnTo>
                    <a:pt x="188615" y="479491"/>
                  </a:lnTo>
                  <a:lnTo>
                    <a:pt x="165890" y="440859"/>
                  </a:lnTo>
                  <a:lnTo>
                    <a:pt x="161345" y="413589"/>
                  </a:lnTo>
                  <a:lnTo>
                    <a:pt x="161345" y="393137"/>
                  </a:lnTo>
                  <a:lnTo>
                    <a:pt x="141963" y="350495"/>
                  </a:lnTo>
                  <a:lnTo>
                    <a:pt x="129856" y="343577"/>
                  </a:lnTo>
                  <a:lnTo>
                    <a:pt x="109404" y="332214"/>
                  </a:lnTo>
                  <a:lnTo>
                    <a:pt x="105558" y="324522"/>
                  </a:lnTo>
                  <a:lnTo>
                    <a:pt x="102261" y="322690"/>
                  </a:lnTo>
                  <a:lnTo>
                    <a:pt x="90899" y="299966"/>
                  </a:lnTo>
                  <a:lnTo>
                    <a:pt x="90899" y="290876"/>
                  </a:lnTo>
                  <a:lnTo>
                    <a:pt x="83505" y="276088"/>
                  </a:lnTo>
                  <a:lnTo>
                    <a:pt x="77590" y="273130"/>
                  </a:lnTo>
                  <a:lnTo>
                    <a:pt x="73621" y="265194"/>
                  </a:lnTo>
                  <a:lnTo>
                    <a:pt x="70447" y="263606"/>
                  </a:lnTo>
                  <a:lnTo>
                    <a:pt x="54539" y="231792"/>
                  </a:lnTo>
                  <a:lnTo>
                    <a:pt x="38632" y="199977"/>
                  </a:lnTo>
                  <a:lnTo>
                    <a:pt x="22257" y="175414"/>
                  </a:lnTo>
                  <a:lnTo>
                    <a:pt x="7143" y="175414"/>
                  </a:lnTo>
                  <a:lnTo>
                    <a:pt x="9260" y="165890"/>
                  </a:lnTo>
                  <a:lnTo>
                    <a:pt x="0" y="165890"/>
                  </a:lnTo>
                  <a:lnTo>
                    <a:pt x="4545" y="145438"/>
                  </a:lnTo>
                  <a:lnTo>
                    <a:pt x="4545" y="134076"/>
                  </a:lnTo>
                  <a:lnTo>
                    <a:pt x="11363" y="113623"/>
                  </a:lnTo>
                  <a:lnTo>
                    <a:pt x="47722" y="122713"/>
                  </a:lnTo>
                  <a:lnTo>
                    <a:pt x="63629" y="106806"/>
                  </a:lnTo>
                  <a:lnTo>
                    <a:pt x="74992" y="97716"/>
                  </a:lnTo>
                  <a:lnTo>
                    <a:pt x="102261" y="90899"/>
                  </a:lnTo>
                  <a:lnTo>
                    <a:pt x="106806" y="74992"/>
                  </a:lnTo>
                  <a:lnTo>
                    <a:pt x="121324" y="64621"/>
                  </a:lnTo>
                  <a:lnTo>
                    <a:pt x="93497" y="36794"/>
                  </a:lnTo>
                  <a:lnTo>
                    <a:pt x="95324" y="36240"/>
                  </a:lnTo>
                  <a:lnTo>
                    <a:pt x="86354" y="27270"/>
                  </a:lnTo>
                  <a:lnTo>
                    <a:pt x="161345" y="4545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7" name="Freeform 456">
              <a:extLst>
                <a:ext uri="{FF2B5EF4-FFF2-40B4-BE49-F238E27FC236}">
                  <a16:creationId xmlns:a16="http://schemas.microsoft.com/office/drawing/2014/main" id="{0830850C-7DCC-207E-832B-7FF830A90A25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3300" y="2396559"/>
              <a:ext cx="72490" cy="85890"/>
            </a:xfrm>
            <a:custGeom>
              <a:avLst/>
              <a:gdLst>
                <a:gd name="connsiteX0" fmla="*/ 47722 w 61465"/>
                <a:gd name="connsiteY0" fmla="*/ 0 h 72828"/>
                <a:gd name="connsiteX1" fmla="*/ 50103 w 61465"/>
                <a:gd name="connsiteY1" fmla="*/ 2381 h 72828"/>
                <a:gd name="connsiteX2" fmla="*/ 50103 w 61465"/>
                <a:gd name="connsiteY2" fmla="*/ 2381 h 72828"/>
                <a:gd name="connsiteX3" fmla="*/ 61465 w 61465"/>
                <a:gd name="connsiteY3" fmla="*/ 13744 h 72828"/>
                <a:gd name="connsiteX4" fmla="*/ 54648 w 61465"/>
                <a:gd name="connsiteY4" fmla="*/ 29651 h 72828"/>
                <a:gd name="connsiteX5" fmla="*/ 38741 w 61465"/>
                <a:gd name="connsiteY5" fmla="*/ 41013 h 72828"/>
                <a:gd name="connsiteX6" fmla="*/ 50103 w 61465"/>
                <a:gd name="connsiteY6" fmla="*/ 52376 h 72828"/>
                <a:gd name="connsiteX7" fmla="*/ 38741 w 61465"/>
                <a:gd name="connsiteY7" fmla="*/ 72828 h 72828"/>
                <a:gd name="connsiteX8" fmla="*/ 35320 w 61465"/>
                <a:gd name="connsiteY8" fmla="*/ 69407 h 72828"/>
                <a:gd name="connsiteX9" fmla="*/ 34196 w 61465"/>
                <a:gd name="connsiteY9" fmla="*/ 68283 h 72828"/>
                <a:gd name="connsiteX10" fmla="*/ 22833 w 61465"/>
                <a:gd name="connsiteY10" fmla="*/ 68283 h 72828"/>
                <a:gd name="connsiteX11" fmla="*/ 2381 w 61465"/>
                <a:gd name="connsiteY11" fmla="*/ 68283 h 72828"/>
                <a:gd name="connsiteX12" fmla="*/ 2381 w 61465"/>
                <a:gd name="connsiteY12" fmla="*/ 65902 h 72828"/>
                <a:gd name="connsiteX13" fmla="*/ 0 w 61465"/>
                <a:gd name="connsiteY13" fmla="*/ 65902 h 72828"/>
                <a:gd name="connsiteX14" fmla="*/ 0 w 61465"/>
                <a:gd name="connsiteY14" fmla="*/ 54540 h 72828"/>
                <a:gd name="connsiteX15" fmla="*/ 0 w 61465"/>
                <a:gd name="connsiteY15" fmla="*/ 43177 h 72828"/>
                <a:gd name="connsiteX16" fmla="*/ 9090 w 61465"/>
                <a:gd name="connsiteY16" fmla="*/ 22725 h 72828"/>
                <a:gd name="connsiteX17" fmla="*/ 20452 w 61465"/>
                <a:gd name="connsiteY17" fmla="*/ 6818 h 72828"/>
                <a:gd name="connsiteX18" fmla="*/ 36360 w 61465"/>
                <a:gd name="connsiteY18" fmla="*/ 11363 h 72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465" h="72828">
                  <a:moveTo>
                    <a:pt x="47722" y="0"/>
                  </a:moveTo>
                  <a:lnTo>
                    <a:pt x="50103" y="2381"/>
                  </a:lnTo>
                  <a:lnTo>
                    <a:pt x="50103" y="2381"/>
                  </a:lnTo>
                  <a:lnTo>
                    <a:pt x="61465" y="13744"/>
                  </a:lnTo>
                  <a:lnTo>
                    <a:pt x="54648" y="29651"/>
                  </a:lnTo>
                  <a:lnTo>
                    <a:pt x="38741" y="41013"/>
                  </a:lnTo>
                  <a:lnTo>
                    <a:pt x="50103" y="52376"/>
                  </a:lnTo>
                  <a:lnTo>
                    <a:pt x="38741" y="72828"/>
                  </a:lnTo>
                  <a:lnTo>
                    <a:pt x="35320" y="69407"/>
                  </a:lnTo>
                  <a:lnTo>
                    <a:pt x="34196" y="68283"/>
                  </a:lnTo>
                  <a:lnTo>
                    <a:pt x="22833" y="68283"/>
                  </a:lnTo>
                  <a:lnTo>
                    <a:pt x="2381" y="68283"/>
                  </a:lnTo>
                  <a:lnTo>
                    <a:pt x="2381" y="65902"/>
                  </a:lnTo>
                  <a:lnTo>
                    <a:pt x="0" y="65902"/>
                  </a:lnTo>
                  <a:lnTo>
                    <a:pt x="0" y="54540"/>
                  </a:lnTo>
                  <a:lnTo>
                    <a:pt x="0" y="43177"/>
                  </a:lnTo>
                  <a:lnTo>
                    <a:pt x="9090" y="22725"/>
                  </a:lnTo>
                  <a:lnTo>
                    <a:pt x="20452" y="6818"/>
                  </a:lnTo>
                  <a:lnTo>
                    <a:pt x="36360" y="11363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9" name="Freeform 455">
              <a:extLst>
                <a:ext uri="{FF2B5EF4-FFF2-40B4-BE49-F238E27FC236}">
                  <a16:creationId xmlns:a16="http://schemas.microsoft.com/office/drawing/2014/main" id="{B067E966-821C-FFDE-C38C-D6E8CFF80FC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5206" y="2455521"/>
              <a:ext cx="289959" cy="158381"/>
            </a:xfrm>
            <a:custGeom>
              <a:avLst/>
              <a:gdLst>
                <a:gd name="connsiteX0" fmla="*/ 20452 w 245860"/>
                <a:gd name="connsiteY0" fmla="*/ 0 h 134293"/>
                <a:gd name="connsiteX1" fmla="*/ 31815 w 245860"/>
                <a:gd name="connsiteY1" fmla="*/ 4545 h 134293"/>
                <a:gd name="connsiteX2" fmla="*/ 32122 w 245860"/>
                <a:gd name="connsiteY2" fmla="*/ 5621 h 134293"/>
                <a:gd name="connsiteX3" fmla="*/ 41339 w 245860"/>
                <a:gd name="connsiteY3" fmla="*/ 9307 h 134293"/>
                <a:gd name="connsiteX4" fmla="*/ 45884 w 245860"/>
                <a:gd name="connsiteY4" fmla="*/ 25215 h 134293"/>
                <a:gd name="connsiteX5" fmla="*/ 61805 w 245860"/>
                <a:gd name="connsiteY5" fmla="*/ 36360 h 134293"/>
                <a:gd name="connsiteX6" fmla="*/ 74991 w 245860"/>
                <a:gd name="connsiteY6" fmla="*/ 36360 h 134293"/>
                <a:gd name="connsiteX7" fmla="*/ 106806 w 245860"/>
                <a:gd name="connsiteY7" fmla="*/ 27270 h 134293"/>
                <a:gd name="connsiteX8" fmla="*/ 149983 w 245860"/>
                <a:gd name="connsiteY8" fmla="*/ 20453 h 134293"/>
                <a:gd name="connsiteX9" fmla="*/ 181797 w 245860"/>
                <a:gd name="connsiteY9" fmla="*/ 9090 h 134293"/>
                <a:gd name="connsiteX10" fmla="*/ 197704 w 245860"/>
                <a:gd name="connsiteY10" fmla="*/ 9090 h 134293"/>
                <a:gd name="connsiteX11" fmla="*/ 213612 w 245860"/>
                <a:gd name="connsiteY11" fmla="*/ 0 h 134293"/>
                <a:gd name="connsiteX12" fmla="*/ 236336 w 245860"/>
                <a:gd name="connsiteY12" fmla="*/ 0 h 134293"/>
                <a:gd name="connsiteX13" fmla="*/ 236336 w 245860"/>
                <a:gd name="connsiteY13" fmla="*/ 4762 h 134293"/>
                <a:gd name="connsiteX14" fmla="*/ 245860 w 245860"/>
                <a:gd name="connsiteY14" fmla="*/ 4762 h 134293"/>
                <a:gd name="connsiteX15" fmla="*/ 245860 w 245860"/>
                <a:gd name="connsiteY15" fmla="*/ 20670 h 134293"/>
                <a:gd name="connsiteX16" fmla="*/ 245860 w 245860"/>
                <a:gd name="connsiteY16" fmla="*/ 57029 h 134293"/>
                <a:gd name="connsiteX17" fmla="*/ 245860 w 245860"/>
                <a:gd name="connsiteY17" fmla="*/ 79754 h 134293"/>
                <a:gd name="connsiteX18" fmla="*/ 223136 w 245860"/>
                <a:gd name="connsiteY18" fmla="*/ 100206 h 134293"/>
                <a:gd name="connsiteX19" fmla="*/ 202683 w 245860"/>
                <a:gd name="connsiteY19" fmla="*/ 134293 h 134293"/>
                <a:gd name="connsiteX20" fmla="*/ 170869 w 245860"/>
                <a:gd name="connsiteY20" fmla="*/ 134293 h 134293"/>
                <a:gd name="connsiteX21" fmla="*/ 52701 w 245860"/>
                <a:gd name="connsiteY21" fmla="*/ 91116 h 134293"/>
                <a:gd name="connsiteX22" fmla="*/ 51052 w 245860"/>
                <a:gd name="connsiteY22" fmla="*/ 89232 h 134293"/>
                <a:gd name="connsiteX23" fmla="*/ 43177 w 245860"/>
                <a:gd name="connsiteY23" fmla="*/ 86354 h 134293"/>
                <a:gd name="connsiteX24" fmla="*/ 27270 w 245860"/>
                <a:gd name="connsiteY24" fmla="*/ 68174 h 134293"/>
                <a:gd name="connsiteX25" fmla="*/ 15907 w 245860"/>
                <a:gd name="connsiteY25" fmla="*/ 52267 h 134293"/>
                <a:gd name="connsiteX26" fmla="*/ 0 w 245860"/>
                <a:gd name="connsiteY26" fmla="*/ 31815 h 134293"/>
                <a:gd name="connsiteX27" fmla="*/ 9090 w 245860"/>
                <a:gd name="connsiteY27" fmla="*/ 15908 h 134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45860" h="134293">
                  <a:moveTo>
                    <a:pt x="20452" y="0"/>
                  </a:moveTo>
                  <a:lnTo>
                    <a:pt x="31815" y="4545"/>
                  </a:lnTo>
                  <a:lnTo>
                    <a:pt x="32122" y="5621"/>
                  </a:lnTo>
                  <a:lnTo>
                    <a:pt x="41339" y="9307"/>
                  </a:lnTo>
                  <a:lnTo>
                    <a:pt x="45884" y="25215"/>
                  </a:lnTo>
                  <a:lnTo>
                    <a:pt x="61805" y="36360"/>
                  </a:lnTo>
                  <a:lnTo>
                    <a:pt x="74991" y="36360"/>
                  </a:lnTo>
                  <a:lnTo>
                    <a:pt x="106806" y="27270"/>
                  </a:lnTo>
                  <a:lnTo>
                    <a:pt x="149983" y="20453"/>
                  </a:lnTo>
                  <a:lnTo>
                    <a:pt x="181797" y="9090"/>
                  </a:lnTo>
                  <a:lnTo>
                    <a:pt x="197704" y="9090"/>
                  </a:lnTo>
                  <a:lnTo>
                    <a:pt x="213612" y="0"/>
                  </a:lnTo>
                  <a:lnTo>
                    <a:pt x="236336" y="0"/>
                  </a:lnTo>
                  <a:lnTo>
                    <a:pt x="236336" y="4762"/>
                  </a:lnTo>
                  <a:lnTo>
                    <a:pt x="245860" y="4762"/>
                  </a:lnTo>
                  <a:lnTo>
                    <a:pt x="245860" y="20670"/>
                  </a:lnTo>
                  <a:lnTo>
                    <a:pt x="245860" y="57029"/>
                  </a:lnTo>
                  <a:lnTo>
                    <a:pt x="245860" y="79754"/>
                  </a:lnTo>
                  <a:lnTo>
                    <a:pt x="223136" y="100206"/>
                  </a:lnTo>
                  <a:lnTo>
                    <a:pt x="202683" y="134293"/>
                  </a:lnTo>
                  <a:lnTo>
                    <a:pt x="170869" y="134293"/>
                  </a:lnTo>
                  <a:lnTo>
                    <a:pt x="52701" y="91116"/>
                  </a:lnTo>
                  <a:lnTo>
                    <a:pt x="51052" y="89232"/>
                  </a:lnTo>
                  <a:lnTo>
                    <a:pt x="43177" y="86354"/>
                  </a:lnTo>
                  <a:lnTo>
                    <a:pt x="27270" y="68174"/>
                  </a:lnTo>
                  <a:lnTo>
                    <a:pt x="15907" y="52267"/>
                  </a:lnTo>
                  <a:lnTo>
                    <a:pt x="0" y="31815"/>
                  </a:lnTo>
                  <a:lnTo>
                    <a:pt x="9090" y="15908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1" name="Freeform 454">
              <a:extLst>
                <a:ext uri="{FF2B5EF4-FFF2-40B4-BE49-F238E27FC236}">
                  <a16:creationId xmlns:a16="http://schemas.microsoft.com/office/drawing/2014/main" id="{0D70A0B5-8DD7-67DD-8807-F7BC946D9B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4646" y="2163393"/>
              <a:ext cx="294936" cy="254992"/>
            </a:xfrm>
            <a:custGeom>
              <a:avLst/>
              <a:gdLst>
                <a:gd name="connsiteX0" fmla="*/ 77373 w 250080"/>
                <a:gd name="connsiteY0" fmla="*/ 0 h 216210"/>
                <a:gd name="connsiteX1" fmla="*/ 100097 w 250080"/>
                <a:gd name="connsiteY1" fmla="*/ 47722 h 216210"/>
                <a:gd name="connsiteX2" fmla="*/ 109187 w 250080"/>
                <a:gd name="connsiteY2" fmla="*/ 79537 h 216210"/>
                <a:gd name="connsiteX3" fmla="*/ 131912 w 250080"/>
                <a:gd name="connsiteY3" fmla="*/ 102261 h 216210"/>
                <a:gd name="connsiteX4" fmla="*/ 179634 w 250080"/>
                <a:gd name="connsiteY4" fmla="*/ 134076 h 216210"/>
                <a:gd name="connsiteX5" fmla="*/ 202358 w 250080"/>
                <a:gd name="connsiteY5" fmla="*/ 154528 h 216210"/>
                <a:gd name="connsiteX6" fmla="*/ 222811 w 250080"/>
                <a:gd name="connsiteY6" fmla="*/ 177253 h 216210"/>
                <a:gd name="connsiteX7" fmla="*/ 234173 w 250080"/>
                <a:gd name="connsiteY7" fmla="*/ 193160 h 216210"/>
                <a:gd name="connsiteX8" fmla="*/ 250080 w 250080"/>
                <a:gd name="connsiteY8" fmla="*/ 197705 h 216210"/>
                <a:gd name="connsiteX9" fmla="*/ 243995 w 250080"/>
                <a:gd name="connsiteY9" fmla="*/ 203790 h 216210"/>
                <a:gd name="connsiteX10" fmla="*/ 247699 w 250080"/>
                <a:gd name="connsiteY10" fmla="*/ 204848 h 216210"/>
                <a:gd name="connsiteX11" fmla="*/ 236337 w 250080"/>
                <a:gd name="connsiteY11" fmla="*/ 216210 h 216210"/>
                <a:gd name="connsiteX12" fmla="*/ 220430 w 250080"/>
                <a:gd name="connsiteY12" fmla="*/ 216210 h 216210"/>
                <a:gd name="connsiteX13" fmla="*/ 209067 w 250080"/>
                <a:gd name="connsiteY13" fmla="*/ 204848 h 216210"/>
                <a:gd name="connsiteX14" fmla="*/ 193160 w 250080"/>
                <a:gd name="connsiteY14" fmla="*/ 179851 h 216210"/>
                <a:gd name="connsiteX15" fmla="*/ 177253 w 250080"/>
                <a:gd name="connsiteY15" fmla="*/ 168488 h 216210"/>
                <a:gd name="connsiteX16" fmla="*/ 165890 w 250080"/>
                <a:gd name="connsiteY16" fmla="*/ 157126 h 216210"/>
                <a:gd name="connsiteX17" fmla="*/ 140893 w 250080"/>
                <a:gd name="connsiteY17" fmla="*/ 141219 h 216210"/>
                <a:gd name="connsiteX18" fmla="*/ 113624 w 250080"/>
                <a:gd name="connsiteY18" fmla="*/ 141219 h 216210"/>
                <a:gd name="connsiteX19" fmla="*/ 102261 w 250080"/>
                <a:gd name="connsiteY19" fmla="*/ 129856 h 216210"/>
                <a:gd name="connsiteX20" fmla="*/ 79537 w 250080"/>
                <a:gd name="connsiteY20" fmla="*/ 141219 h 216210"/>
                <a:gd name="connsiteX21" fmla="*/ 59084 w 250080"/>
                <a:gd name="connsiteY21" fmla="*/ 125312 h 216210"/>
                <a:gd name="connsiteX22" fmla="*/ 47722 w 250080"/>
                <a:gd name="connsiteY22" fmla="*/ 152581 h 216210"/>
                <a:gd name="connsiteX23" fmla="*/ 4545 w 250080"/>
                <a:gd name="connsiteY23" fmla="*/ 145764 h 216210"/>
                <a:gd name="connsiteX24" fmla="*/ 0 w 250080"/>
                <a:gd name="connsiteY24" fmla="*/ 129856 h 216210"/>
                <a:gd name="connsiteX25" fmla="*/ 15908 w 250080"/>
                <a:gd name="connsiteY25" fmla="*/ 70772 h 216210"/>
                <a:gd name="connsiteX26" fmla="*/ 15908 w 250080"/>
                <a:gd name="connsiteY26" fmla="*/ 50320 h 216210"/>
                <a:gd name="connsiteX27" fmla="*/ 18289 w 250080"/>
                <a:gd name="connsiteY27" fmla="*/ 47939 h 216210"/>
                <a:gd name="connsiteX28" fmla="*/ 18289 w 250080"/>
                <a:gd name="connsiteY28" fmla="*/ 43177 h 216210"/>
                <a:gd name="connsiteX29" fmla="*/ 34196 w 250080"/>
                <a:gd name="connsiteY29" fmla="*/ 27270 h 216210"/>
                <a:gd name="connsiteX30" fmla="*/ 61465 w 250080"/>
                <a:gd name="connsiteY30" fmla="*/ 20452 h 216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50080" h="216210">
                  <a:moveTo>
                    <a:pt x="77373" y="0"/>
                  </a:moveTo>
                  <a:lnTo>
                    <a:pt x="100097" y="47722"/>
                  </a:lnTo>
                  <a:lnTo>
                    <a:pt x="109187" y="79537"/>
                  </a:lnTo>
                  <a:lnTo>
                    <a:pt x="131912" y="102261"/>
                  </a:lnTo>
                  <a:lnTo>
                    <a:pt x="179634" y="134076"/>
                  </a:lnTo>
                  <a:lnTo>
                    <a:pt x="202358" y="154528"/>
                  </a:lnTo>
                  <a:lnTo>
                    <a:pt x="222811" y="177253"/>
                  </a:lnTo>
                  <a:lnTo>
                    <a:pt x="234173" y="193160"/>
                  </a:lnTo>
                  <a:lnTo>
                    <a:pt x="250080" y="197705"/>
                  </a:lnTo>
                  <a:lnTo>
                    <a:pt x="243995" y="203790"/>
                  </a:lnTo>
                  <a:lnTo>
                    <a:pt x="247699" y="204848"/>
                  </a:lnTo>
                  <a:lnTo>
                    <a:pt x="236337" y="216210"/>
                  </a:lnTo>
                  <a:lnTo>
                    <a:pt x="220430" y="216210"/>
                  </a:lnTo>
                  <a:lnTo>
                    <a:pt x="209067" y="204848"/>
                  </a:lnTo>
                  <a:lnTo>
                    <a:pt x="193160" y="179851"/>
                  </a:lnTo>
                  <a:lnTo>
                    <a:pt x="177253" y="168488"/>
                  </a:lnTo>
                  <a:lnTo>
                    <a:pt x="165890" y="157126"/>
                  </a:lnTo>
                  <a:lnTo>
                    <a:pt x="140893" y="141219"/>
                  </a:lnTo>
                  <a:lnTo>
                    <a:pt x="113624" y="141219"/>
                  </a:lnTo>
                  <a:lnTo>
                    <a:pt x="102261" y="129856"/>
                  </a:lnTo>
                  <a:lnTo>
                    <a:pt x="79537" y="141219"/>
                  </a:lnTo>
                  <a:lnTo>
                    <a:pt x="59084" y="125312"/>
                  </a:lnTo>
                  <a:lnTo>
                    <a:pt x="47722" y="152581"/>
                  </a:lnTo>
                  <a:lnTo>
                    <a:pt x="4545" y="145764"/>
                  </a:lnTo>
                  <a:lnTo>
                    <a:pt x="0" y="129856"/>
                  </a:lnTo>
                  <a:lnTo>
                    <a:pt x="15908" y="70772"/>
                  </a:lnTo>
                  <a:lnTo>
                    <a:pt x="15908" y="50320"/>
                  </a:lnTo>
                  <a:lnTo>
                    <a:pt x="18289" y="47939"/>
                  </a:lnTo>
                  <a:lnTo>
                    <a:pt x="18289" y="43177"/>
                  </a:lnTo>
                  <a:lnTo>
                    <a:pt x="34196" y="27270"/>
                  </a:lnTo>
                  <a:lnTo>
                    <a:pt x="61465" y="20452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2" name="Freeform 453">
              <a:extLst>
                <a:ext uri="{FF2B5EF4-FFF2-40B4-BE49-F238E27FC236}">
                  <a16:creationId xmlns:a16="http://schemas.microsoft.com/office/drawing/2014/main" id="{80FB872D-953C-7CA7-485B-61AFB787CDD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7116" y="2297397"/>
              <a:ext cx="651514" cy="517765"/>
            </a:xfrm>
            <a:custGeom>
              <a:avLst/>
              <a:gdLst>
                <a:gd name="connsiteX0" fmla="*/ 186559 w 552426"/>
                <a:gd name="connsiteY0" fmla="*/ 0 h 439020"/>
                <a:gd name="connsiteX1" fmla="*/ 207012 w 552426"/>
                <a:gd name="connsiteY1" fmla="*/ 20452 h 439020"/>
                <a:gd name="connsiteX2" fmla="*/ 229736 w 552426"/>
                <a:gd name="connsiteY2" fmla="*/ 9090 h 439020"/>
                <a:gd name="connsiteX3" fmla="*/ 241099 w 552426"/>
                <a:gd name="connsiteY3" fmla="*/ 15908 h 439020"/>
                <a:gd name="connsiteX4" fmla="*/ 268368 w 552426"/>
                <a:gd name="connsiteY4" fmla="*/ 20452 h 439020"/>
                <a:gd name="connsiteX5" fmla="*/ 300183 w 552426"/>
                <a:gd name="connsiteY5" fmla="*/ 31815 h 439020"/>
                <a:gd name="connsiteX6" fmla="*/ 309273 w 552426"/>
                <a:gd name="connsiteY6" fmla="*/ 47722 h 439020"/>
                <a:gd name="connsiteX7" fmla="*/ 320635 w 552426"/>
                <a:gd name="connsiteY7" fmla="*/ 59084 h 439020"/>
                <a:gd name="connsiteX8" fmla="*/ 336542 w 552426"/>
                <a:gd name="connsiteY8" fmla="*/ 79537 h 439020"/>
                <a:gd name="connsiteX9" fmla="*/ 347904 w 552426"/>
                <a:gd name="connsiteY9" fmla="*/ 90899 h 439020"/>
                <a:gd name="connsiteX10" fmla="*/ 341952 w 552426"/>
                <a:gd name="connsiteY10" fmla="*/ 99232 h 439020"/>
                <a:gd name="connsiteX11" fmla="*/ 343142 w 552426"/>
                <a:gd name="connsiteY11" fmla="*/ 100423 h 439020"/>
                <a:gd name="connsiteX12" fmla="*/ 333181 w 552426"/>
                <a:gd name="connsiteY12" fmla="*/ 114370 h 439020"/>
                <a:gd name="connsiteX13" fmla="*/ 327452 w 552426"/>
                <a:gd name="connsiteY13" fmla="*/ 127258 h 439020"/>
                <a:gd name="connsiteX14" fmla="*/ 327452 w 552426"/>
                <a:gd name="connsiteY14" fmla="*/ 138621 h 439020"/>
                <a:gd name="connsiteX15" fmla="*/ 327452 w 552426"/>
                <a:gd name="connsiteY15" fmla="*/ 149983 h 439020"/>
                <a:gd name="connsiteX16" fmla="*/ 347904 w 552426"/>
                <a:gd name="connsiteY16" fmla="*/ 149983 h 439020"/>
                <a:gd name="connsiteX17" fmla="*/ 359267 w 552426"/>
                <a:gd name="connsiteY17" fmla="*/ 143166 h 439020"/>
                <a:gd name="connsiteX18" fmla="*/ 368357 w 552426"/>
                <a:gd name="connsiteY18" fmla="*/ 149983 h 439020"/>
                <a:gd name="connsiteX19" fmla="*/ 363119 w 552426"/>
                <a:gd name="connsiteY19" fmla="*/ 159150 h 439020"/>
                <a:gd name="connsiteX20" fmla="*/ 363595 w 552426"/>
                <a:gd name="connsiteY20" fmla="*/ 159507 h 439020"/>
                <a:gd name="connsiteX21" fmla="*/ 359659 w 552426"/>
                <a:gd name="connsiteY21" fmla="*/ 166394 h 439020"/>
                <a:gd name="connsiteX22" fmla="*/ 375174 w 552426"/>
                <a:gd name="connsiteY22" fmla="*/ 186342 h 439020"/>
                <a:gd name="connsiteX23" fmla="*/ 386536 w 552426"/>
                <a:gd name="connsiteY23" fmla="*/ 202250 h 439020"/>
                <a:gd name="connsiteX24" fmla="*/ 402444 w 552426"/>
                <a:gd name="connsiteY24" fmla="*/ 220429 h 439020"/>
                <a:gd name="connsiteX25" fmla="*/ 520612 w 552426"/>
                <a:gd name="connsiteY25" fmla="*/ 263606 h 439020"/>
                <a:gd name="connsiteX26" fmla="*/ 552426 w 552426"/>
                <a:gd name="connsiteY26" fmla="*/ 263606 h 439020"/>
                <a:gd name="connsiteX27" fmla="*/ 542902 w 552426"/>
                <a:gd name="connsiteY27" fmla="*/ 273130 h 439020"/>
                <a:gd name="connsiteX28" fmla="*/ 547664 w 552426"/>
                <a:gd name="connsiteY28" fmla="*/ 273130 h 439020"/>
                <a:gd name="connsiteX29" fmla="*/ 440858 w 552426"/>
                <a:gd name="connsiteY29" fmla="*/ 379936 h 439020"/>
                <a:gd name="connsiteX30" fmla="*/ 390864 w 552426"/>
                <a:gd name="connsiteY30" fmla="*/ 379936 h 439020"/>
                <a:gd name="connsiteX31" fmla="*/ 359050 w 552426"/>
                <a:gd name="connsiteY31" fmla="*/ 407206 h 439020"/>
                <a:gd name="connsiteX32" fmla="*/ 338597 w 552426"/>
                <a:gd name="connsiteY32" fmla="*/ 407206 h 439020"/>
                <a:gd name="connsiteX33" fmla="*/ 327235 w 552426"/>
                <a:gd name="connsiteY33" fmla="*/ 416296 h 439020"/>
                <a:gd name="connsiteX34" fmla="*/ 304511 w 552426"/>
                <a:gd name="connsiteY34" fmla="*/ 416296 h 439020"/>
                <a:gd name="connsiteX35" fmla="*/ 288603 w 552426"/>
                <a:gd name="connsiteY35" fmla="*/ 407206 h 439020"/>
                <a:gd name="connsiteX36" fmla="*/ 252244 w 552426"/>
                <a:gd name="connsiteY36" fmla="*/ 423113 h 439020"/>
                <a:gd name="connsiteX37" fmla="*/ 240882 w 552426"/>
                <a:gd name="connsiteY37" fmla="*/ 439020 h 439020"/>
                <a:gd name="connsiteX38" fmla="*/ 220429 w 552426"/>
                <a:gd name="connsiteY38" fmla="*/ 434475 h 439020"/>
                <a:gd name="connsiteX39" fmla="*/ 209067 w 552426"/>
                <a:gd name="connsiteY39" fmla="*/ 427658 h 439020"/>
                <a:gd name="connsiteX40" fmla="*/ 202250 w 552426"/>
                <a:gd name="connsiteY40" fmla="*/ 434475 h 439020"/>
                <a:gd name="connsiteX41" fmla="*/ 193160 w 552426"/>
                <a:gd name="connsiteY41" fmla="*/ 434475 h 439020"/>
                <a:gd name="connsiteX42" fmla="*/ 143166 w 552426"/>
                <a:gd name="connsiteY42" fmla="*/ 400388 h 439020"/>
                <a:gd name="connsiteX43" fmla="*/ 118168 w 552426"/>
                <a:gd name="connsiteY43" fmla="*/ 400388 h 439020"/>
                <a:gd name="connsiteX44" fmla="*/ 106806 w 552426"/>
                <a:gd name="connsiteY44" fmla="*/ 391298 h 439020"/>
                <a:gd name="connsiteX45" fmla="*/ 106806 w 552426"/>
                <a:gd name="connsiteY45" fmla="*/ 368574 h 439020"/>
                <a:gd name="connsiteX46" fmla="*/ 84081 w 552426"/>
                <a:gd name="connsiteY46" fmla="*/ 364029 h 439020"/>
                <a:gd name="connsiteX47" fmla="*/ 63629 w 552426"/>
                <a:gd name="connsiteY47" fmla="*/ 320852 h 439020"/>
                <a:gd name="connsiteX48" fmla="*/ 47722 w 552426"/>
                <a:gd name="connsiteY48" fmla="*/ 314035 h 439020"/>
                <a:gd name="connsiteX49" fmla="*/ 43177 w 552426"/>
                <a:gd name="connsiteY49" fmla="*/ 298127 h 439020"/>
                <a:gd name="connsiteX50" fmla="*/ 20452 w 552426"/>
                <a:gd name="connsiteY50" fmla="*/ 282220 h 439020"/>
                <a:gd name="connsiteX51" fmla="*/ 0 w 552426"/>
                <a:gd name="connsiteY51" fmla="*/ 277675 h 439020"/>
                <a:gd name="connsiteX52" fmla="*/ 9090 w 552426"/>
                <a:gd name="connsiteY52" fmla="*/ 254951 h 439020"/>
                <a:gd name="connsiteX53" fmla="*/ 10043 w 552426"/>
                <a:gd name="connsiteY53" fmla="*/ 254951 h 439020"/>
                <a:gd name="connsiteX54" fmla="*/ 13852 w 552426"/>
                <a:gd name="connsiteY54" fmla="*/ 245427 h 439020"/>
                <a:gd name="connsiteX55" fmla="*/ 36360 w 552426"/>
                <a:gd name="connsiteY55" fmla="*/ 245427 h 439020"/>
                <a:gd name="connsiteX56" fmla="*/ 36360 w 552426"/>
                <a:gd name="connsiteY56" fmla="*/ 211774 h 439020"/>
                <a:gd name="connsiteX57" fmla="*/ 47722 w 552426"/>
                <a:gd name="connsiteY57" fmla="*/ 175414 h 439020"/>
                <a:gd name="connsiteX58" fmla="*/ 50021 w 552426"/>
                <a:gd name="connsiteY58" fmla="*/ 173772 h 439020"/>
                <a:gd name="connsiteX59" fmla="*/ 52484 w 552426"/>
                <a:gd name="connsiteY59" fmla="*/ 165890 h 439020"/>
                <a:gd name="connsiteX60" fmla="*/ 65827 w 552426"/>
                <a:gd name="connsiteY60" fmla="*/ 156359 h 439020"/>
                <a:gd name="connsiteX61" fmla="*/ 68174 w 552426"/>
                <a:gd name="connsiteY61" fmla="*/ 148145 h 439020"/>
                <a:gd name="connsiteX62" fmla="*/ 84081 w 552426"/>
                <a:gd name="connsiteY62" fmla="*/ 116330 h 439020"/>
                <a:gd name="connsiteX63" fmla="*/ 84081 w 552426"/>
                <a:gd name="connsiteY63" fmla="*/ 116330 h 439020"/>
                <a:gd name="connsiteX64" fmla="*/ 88843 w 552426"/>
                <a:gd name="connsiteY64" fmla="*/ 106806 h 439020"/>
                <a:gd name="connsiteX65" fmla="*/ 110388 w 552426"/>
                <a:gd name="connsiteY65" fmla="*/ 91725 h 439020"/>
                <a:gd name="connsiteX66" fmla="*/ 122713 w 552426"/>
                <a:gd name="connsiteY66" fmla="*/ 61791 h 439020"/>
                <a:gd name="connsiteX67" fmla="*/ 127258 w 552426"/>
                <a:gd name="connsiteY67" fmla="*/ 29976 h 439020"/>
                <a:gd name="connsiteX68" fmla="*/ 130536 w 552426"/>
                <a:gd name="connsiteY68" fmla="*/ 30839 h 439020"/>
                <a:gd name="connsiteX69" fmla="*/ 132020 w 552426"/>
                <a:gd name="connsiteY69" fmla="*/ 20452 h 439020"/>
                <a:gd name="connsiteX70" fmla="*/ 173953 w 552426"/>
                <a:gd name="connsiteY70" fmla="*/ 31487 h 439020"/>
                <a:gd name="connsiteX71" fmla="*/ 181797 w 552426"/>
                <a:gd name="connsiteY71" fmla="*/ 9524 h 439020"/>
                <a:gd name="connsiteX72" fmla="*/ 182800 w 552426"/>
                <a:gd name="connsiteY72" fmla="*/ 10527 h 439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552426" h="439020">
                  <a:moveTo>
                    <a:pt x="186559" y="0"/>
                  </a:moveTo>
                  <a:lnTo>
                    <a:pt x="207012" y="20452"/>
                  </a:lnTo>
                  <a:lnTo>
                    <a:pt x="229736" y="9090"/>
                  </a:lnTo>
                  <a:lnTo>
                    <a:pt x="241099" y="15908"/>
                  </a:lnTo>
                  <a:lnTo>
                    <a:pt x="268368" y="20452"/>
                  </a:lnTo>
                  <a:lnTo>
                    <a:pt x="300183" y="31815"/>
                  </a:lnTo>
                  <a:lnTo>
                    <a:pt x="309273" y="47722"/>
                  </a:lnTo>
                  <a:lnTo>
                    <a:pt x="320635" y="59084"/>
                  </a:lnTo>
                  <a:lnTo>
                    <a:pt x="336542" y="79537"/>
                  </a:lnTo>
                  <a:lnTo>
                    <a:pt x="347904" y="90899"/>
                  </a:lnTo>
                  <a:lnTo>
                    <a:pt x="341952" y="99232"/>
                  </a:lnTo>
                  <a:lnTo>
                    <a:pt x="343142" y="100423"/>
                  </a:lnTo>
                  <a:lnTo>
                    <a:pt x="333181" y="114370"/>
                  </a:lnTo>
                  <a:lnTo>
                    <a:pt x="327452" y="127258"/>
                  </a:lnTo>
                  <a:lnTo>
                    <a:pt x="327452" y="138621"/>
                  </a:lnTo>
                  <a:lnTo>
                    <a:pt x="327452" y="149983"/>
                  </a:lnTo>
                  <a:lnTo>
                    <a:pt x="347904" y="149983"/>
                  </a:lnTo>
                  <a:lnTo>
                    <a:pt x="359267" y="143166"/>
                  </a:lnTo>
                  <a:lnTo>
                    <a:pt x="368357" y="149983"/>
                  </a:lnTo>
                  <a:lnTo>
                    <a:pt x="363119" y="159150"/>
                  </a:lnTo>
                  <a:lnTo>
                    <a:pt x="363595" y="159507"/>
                  </a:lnTo>
                  <a:lnTo>
                    <a:pt x="359659" y="166394"/>
                  </a:lnTo>
                  <a:lnTo>
                    <a:pt x="375174" y="186342"/>
                  </a:lnTo>
                  <a:lnTo>
                    <a:pt x="386536" y="202250"/>
                  </a:lnTo>
                  <a:lnTo>
                    <a:pt x="402444" y="220429"/>
                  </a:lnTo>
                  <a:lnTo>
                    <a:pt x="520612" y="263606"/>
                  </a:lnTo>
                  <a:lnTo>
                    <a:pt x="552426" y="263606"/>
                  </a:lnTo>
                  <a:lnTo>
                    <a:pt x="542902" y="273130"/>
                  </a:lnTo>
                  <a:lnTo>
                    <a:pt x="547664" y="273130"/>
                  </a:lnTo>
                  <a:lnTo>
                    <a:pt x="440858" y="379936"/>
                  </a:lnTo>
                  <a:lnTo>
                    <a:pt x="390864" y="379936"/>
                  </a:lnTo>
                  <a:lnTo>
                    <a:pt x="359050" y="407206"/>
                  </a:lnTo>
                  <a:lnTo>
                    <a:pt x="338597" y="407206"/>
                  </a:lnTo>
                  <a:lnTo>
                    <a:pt x="327235" y="416296"/>
                  </a:lnTo>
                  <a:lnTo>
                    <a:pt x="304511" y="416296"/>
                  </a:lnTo>
                  <a:lnTo>
                    <a:pt x="288603" y="407206"/>
                  </a:lnTo>
                  <a:lnTo>
                    <a:pt x="252244" y="423113"/>
                  </a:lnTo>
                  <a:lnTo>
                    <a:pt x="240882" y="439020"/>
                  </a:lnTo>
                  <a:lnTo>
                    <a:pt x="220429" y="434475"/>
                  </a:lnTo>
                  <a:lnTo>
                    <a:pt x="209067" y="427658"/>
                  </a:lnTo>
                  <a:lnTo>
                    <a:pt x="202250" y="434475"/>
                  </a:lnTo>
                  <a:lnTo>
                    <a:pt x="193160" y="434475"/>
                  </a:lnTo>
                  <a:lnTo>
                    <a:pt x="143166" y="400388"/>
                  </a:lnTo>
                  <a:lnTo>
                    <a:pt x="118168" y="400388"/>
                  </a:lnTo>
                  <a:lnTo>
                    <a:pt x="106806" y="391298"/>
                  </a:lnTo>
                  <a:lnTo>
                    <a:pt x="106806" y="368574"/>
                  </a:lnTo>
                  <a:lnTo>
                    <a:pt x="84081" y="364029"/>
                  </a:lnTo>
                  <a:lnTo>
                    <a:pt x="63629" y="320852"/>
                  </a:lnTo>
                  <a:lnTo>
                    <a:pt x="47722" y="314035"/>
                  </a:lnTo>
                  <a:lnTo>
                    <a:pt x="43177" y="298127"/>
                  </a:lnTo>
                  <a:lnTo>
                    <a:pt x="20452" y="282220"/>
                  </a:lnTo>
                  <a:lnTo>
                    <a:pt x="0" y="277675"/>
                  </a:lnTo>
                  <a:lnTo>
                    <a:pt x="9090" y="254951"/>
                  </a:lnTo>
                  <a:lnTo>
                    <a:pt x="10043" y="254951"/>
                  </a:lnTo>
                  <a:lnTo>
                    <a:pt x="13852" y="245427"/>
                  </a:lnTo>
                  <a:lnTo>
                    <a:pt x="36360" y="245427"/>
                  </a:lnTo>
                  <a:lnTo>
                    <a:pt x="36360" y="211774"/>
                  </a:lnTo>
                  <a:lnTo>
                    <a:pt x="47722" y="175414"/>
                  </a:lnTo>
                  <a:lnTo>
                    <a:pt x="50021" y="173772"/>
                  </a:lnTo>
                  <a:lnTo>
                    <a:pt x="52484" y="165890"/>
                  </a:lnTo>
                  <a:lnTo>
                    <a:pt x="65827" y="156359"/>
                  </a:lnTo>
                  <a:lnTo>
                    <a:pt x="68174" y="148145"/>
                  </a:lnTo>
                  <a:lnTo>
                    <a:pt x="84081" y="116330"/>
                  </a:lnTo>
                  <a:lnTo>
                    <a:pt x="84081" y="116330"/>
                  </a:lnTo>
                  <a:lnTo>
                    <a:pt x="88843" y="106806"/>
                  </a:lnTo>
                  <a:lnTo>
                    <a:pt x="110388" y="91725"/>
                  </a:lnTo>
                  <a:lnTo>
                    <a:pt x="122713" y="61791"/>
                  </a:lnTo>
                  <a:lnTo>
                    <a:pt x="127258" y="29976"/>
                  </a:lnTo>
                  <a:lnTo>
                    <a:pt x="130536" y="30839"/>
                  </a:lnTo>
                  <a:lnTo>
                    <a:pt x="132020" y="20452"/>
                  </a:lnTo>
                  <a:lnTo>
                    <a:pt x="173953" y="31487"/>
                  </a:lnTo>
                  <a:lnTo>
                    <a:pt x="181797" y="9524"/>
                  </a:lnTo>
                  <a:lnTo>
                    <a:pt x="182800" y="10527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3" name="Freeform 452">
              <a:extLst>
                <a:ext uri="{FF2B5EF4-FFF2-40B4-BE49-F238E27FC236}">
                  <a16:creationId xmlns:a16="http://schemas.microsoft.com/office/drawing/2014/main" id="{C042062D-FB0C-7C67-C0C6-6BFA4AB5D2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318" y="1978467"/>
              <a:ext cx="715579" cy="831078"/>
            </a:xfrm>
            <a:custGeom>
              <a:avLst/>
              <a:gdLst>
                <a:gd name="connsiteX0" fmla="*/ 113623 w 606748"/>
                <a:gd name="connsiteY0" fmla="*/ 0 h 704681"/>
                <a:gd name="connsiteX1" fmla="*/ 263606 w 606748"/>
                <a:gd name="connsiteY1" fmla="*/ 0 h 704681"/>
                <a:gd name="connsiteX2" fmla="*/ 409044 w 606748"/>
                <a:gd name="connsiteY2" fmla="*/ 0 h 704681"/>
                <a:gd name="connsiteX3" fmla="*/ 547664 w 606748"/>
                <a:gd name="connsiteY3" fmla="*/ 0 h 704681"/>
                <a:gd name="connsiteX4" fmla="*/ 563571 w 606748"/>
                <a:gd name="connsiteY4" fmla="*/ 38632 h 704681"/>
                <a:gd name="connsiteX5" fmla="*/ 561888 w 606748"/>
                <a:gd name="connsiteY5" fmla="*/ 39306 h 704681"/>
                <a:gd name="connsiteX6" fmla="*/ 563571 w 606748"/>
                <a:gd name="connsiteY6" fmla="*/ 43394 h 704681"/>
                <a:gd name="connsiteX7" fmla="*/ 552916 w 606748"/>
                <a:gd name="connsiteY7" fmla="*/ 47656 h 704681"/>
                <a:gd name="connsiteX8" fmla="*/ 559026 w 606748"/>
                <a:gd name="connsiteY8" fmla="*/ 86354 h 704681"/>
                <a:gd name="connsiteX9" fmla="*/ 574934 w 606748"/>
                <a:gd name="connsiteY9" fmla="*/ 134076 h 704681"/>
                <a:gd name="connsiteX10" fmla="*/ 590841 w 606748"/>
                <a:gd name="connsiteY10" fmla="*/ 140893 h 704681"/>
                <a:gd name="connsiteX11" fmla="*/ 606748 w 606748"/>
                <a:gd name="connsiteY11" fmla="*/ 156800 h 704681"/>
                <a:gd name="connsiteX12" fmla="*/ 604665 w 606748"/>
                <a:gd name="connsiteY12" fmla="*/ 159479 h 704681"/>
                <a:gd name="connsiteX13" fmla="*/ 606748 w 606748"/>
                <a:gd name="connsiteY13" fmla="*/ 161562 h 704681"/>
                <a:gd name="connsiteX14" fmla="*/ 590841 w 606748"/>
                <a:gd name="connsiteY14" fmla="*/ 182014 h 704681"/>
                <a:gd name="connsiteX15" fmla="*/ 563571 w 606748"/>
                <a:gd name="connsiteY15" fmla="*/ 188832 h 704681"/>
                <a:gd name="connsiteX16" fmla="*/ 547664 w 606748"/>
                <a:gd name="connsiteY16" fmla="*/ 197922 h 704681"/>
                <a:gd name="connsiteX17" fmla="*/ 547664 w 606748"/>
                <a:gd name="connsiteY17" fmla="*/ 220429 h 704681"/>
                <a:gd name="connsiteX18" fmla="*/ 547664 w 606748"/>
                <a:gd name="connsiteY18" fmla="*/ 225191 h 704681"/>
                <a:gd name="connsiteX19" fmla="*/ 532444 w 606748"/>
                <a:gd name="connsiteY19" fmla="*/ 277374 h 704681"/>
                <a:gd name="connsiteX20" fmla="*/ 536302 w 606748"/>
                <a:gd name="connsiteY20" fmla="*/ 290876 h 704681"/>
                <a:gd name="connsiteX21" fmla="*/ 535848 w 606748"/>
                <a:gd name="connsiteY21" fmla="*/ 294050 h 704681"/>
                <a:gd name="connsiteX22" fmla="*/ 536302 w 606748"/>
                <a:gd name="connsiteY22" fmla="*/ 295638 h 704681"/>
                <a:gd name="connsiteX23" fmla="*/ 531757 w 606748"/>
                <a:gd name="connsiteY23" fmla="*/ 327452 h 704681"/>
                <a:gd name="connsiteX24" fmla="*/ 515850 w 606748"/>
                <a:gd name="connsiteY24" fmla="*/ 366084 h 704681"/>
                <a:gd name="connsiteX25" fmla="*/ 493125 w 606748"/>
                <a:gd name="connsiteY25" fmla="*/ 381991 h 704681"/>
                <a:gd name="connsiteX26" fmla="*/ 477218 w 606748"/>
                <a:gd name="connsiteY26" fmla="*/ 413806 h 704681"/>
                <a:gd name="connsiteX27" fmla="*/ 472673 w 606748"/>
                <a:gd name="connsiteY27" fmla="*/ 429713 h 704681"/>
                <a:gd name="connsiteX28" fmla="*/ 456766 w 606748"/>
                <a:gd name="connsiteY28" fmla="*/ 441075 h 704681"/>
                <a:gd name="connsiteX29" fmla="*/ 445403 w 606748"/>
                <a:gd name="connsiteY29" fmla="*/ 477435 h 704681"/>
                <a:gd name="connsiteX30" fmla="*/ 445403 w 606748"/>
                <a:gd name="connsiteY30" fmla="*/ 506760 h 704681"/>
                <a:gd name="connsiteX31" fmla="*/ 445403 w 606748"/>
                <a:gd name="connsiteY31" fmla="*/ 511522 h 704681"/>
                <a:gd name="connsiteX32" fmla="*/ 440858 w 606748"/>
                <a:gd name="connsiteY32" fmla="*/ 520612 h 704681"/>
                <a:gd name="connsiteX33" fmla="*/ 418134 w 606748"/>
                <a:gd name="connsiteY33" fmla="*/ 520612 h 704681"/>
                <a:gd name="connsiteX34" fmla="*/ 410793 w 606748"/>
                <a:gd name="connsiteY34" fmla="*/ 538963 h 704681"/>
                <a:gd name="connsiteX35" fmla="*/ 429496 w 606748"/>
                <a:gd name="connsiteY35" fmla="*/ 543119 h 704681"/>
                <a:gd name="connsiteX36" fmla="*/ 445403 w 606748"/>
                <a:gd name="connsiteY36" fmla="*/ 559026 h 704681"/>
                <a:gd name="connsiteX37" fmla="*/ 456766 w 606748"/>
                <a:gd name="connsiteY37" fmla="*/ 574934 h 704681"/>
                <a:gd name="connsiteX38" fmla="*/ 472673 w 606748"/>
                <a:gd name="connsiteY38" fmla="*/ 581751 h 704681"/>
                <a:gd name="connsiteX39" fmla="*/ 493125 w 606748"/>
                <a:gd name="connsiteY39" fmla="*/ 624928 h 704681"/>
                <a:gd name="connsiteX40" fmla="*/ 491500 w 606748"/>
                <a:gd name="connsiteY40" fmla="*/ 626258 h 704681"/>
                <a:gd name="connsiteX41" fmla="*/ 493125 w 606748"/>
                <a:gd name="connsiteY41" fmla="*/ 629690 h 704681"/>
                <a:gd name="connsiteX42" fmla="*/ 468128 w 606748"/>
                <a:gd name="connsiteY42" fmla="*/ 650142 h 704681"/>
                <a:gd name="connsiteX43" fmla="*/ 445403 w 606748"/>
                <a:gd name="connsiteY43" fmla="*/ 672867 h 704681"/>
                <a:gd name="connsiteX44" fmla="*/ 424951 w 606748"/>
                <a:gd name="connsiteY44" fmla="*/ 693319 h 704681"/>
                <a:gd name="connsiteX45" fmla="*/ 397682 w 606748"/>
                <a:gd name="connsiteY45" fmla="*/ 693319 h 704681"/>
                <a:gd name="connsiteX46" fmla="*/ 365867 w 606748"/>
                <a:gd name="connsiteY46" fmla="*/ 700136 h 704681"/>
                <a:gd name="connsiteX47" fmla="*/ 343142 w 606748"/>
                <a:gd name="connsiteY47" fmla="*/ 693319 h 704681"/>
                <a:gd name="connsiteX48" fmla="*/ 334053 w 606748"/>
                <a:gd name="connsiteY48" fmla="*/ 704681 h 704681"/>
                <a:gd name="connsiteX49" fmla="*/ 295421 w 606748"/>
                <a:gd name="connsiteY49" fmla="*/ 677412 h 704681"/>
                <a:gd name="connsiteX50" fmla="*/ 290876 w 606748"/>
                <a:gd name="connsiteY50" fmla="*/ 661504 h 704681"/>
                <a:gd name="connsiteX51" fmla="*/ 268151 w 606748"/>
                <a:gd name="connsiteY51" fmla="*/ 666049 h 704681"/>
                <a:gd name="connsiteX52" fmla="*/ 252244 w 606748"/>
                <a:gd name="connsiteY52" fmla="*/ 666049 h 704681"/>
                <a:gd name="connsiteX53" fmla="*/ 240881 w 606748"/>
                <a:gd name="connsiteY53" fmla="*/ 672867 h 704681"/>
                <a:gd name="connsiteX54" fmla="*/ 224974 w 606748"/>
                <a:gd name="connsiteY54" fmla="*/ 666049 h 704681"/>
                <a:gd name="connsiteX55" fmla="*/ 204522 w 606748"/>
                <a:gd name="connsiteY55" fmla="*/ 638780 h 704681"/>
                <a:gd name="connsiteX56" fmla="*/ 197705 w 606748"/>
                <a:gd name="connsiteY56" fmla="*/ 629690 h 704681"/>
                <a:gd name="connsiteX57" fmla="*/ 165890 w 606748"/>
                <a:gd name="connsiteY57" fmla="*/ 613783 h 704681"/>
                <a:gd name="connsiteX58" fmla="*/ 161345 w 606748"/>
                <a:gd name="connsiteY58" fmla="*/ 591058 h 704681"/>
                <a:gd name="connsiteX59" fmla="*/ 145438 w 606748"/>
                <a:gd name="connsiteY59" fmla="*/ 575151 h 704681"/>
                <a:gd name="connsiteX60" fmla="*/ 118168 w 606748"/>
                <a:gd name="connsiteY60" fmla="*/ 554699 h 704681"/>
                <a:gd name="connsiteX61" fmla="*/ 118168 w 606748"/>
                <a:gd name="connsiteY61" fmla="*/ 549937 h 704681"/>
                <a:gd name="connsiteX62" fmla="*/ 118168 w 606748"/>
                <a:gd name="connsiteY62" fmla="*/ 543336 h 704681"/>
                <a:gd name="connsiteX63" fmla="*/ 95444 w 606748"/>
                <a:gd name="connsiteY63" fmla="*/ 527429 h 704681"/>
                <a:gd name="connsiteX64" fmla="*/ 70447 w 606748"/>
                <a:gd name="connsiteY64" fmla="*/ 511522 h 704681"/>
                <a:gd name="connsiteX65" fmla="*/ 59084 w 606748"/>
                <a:gd name="connsiteY65" fmla="*/ 500159 h 704681"/>
                <a:gd name="connsiteX66" fmla="*/ 54539 w 606748"/>
                <a:gd name="connsiteY66" fmla="*/ 488797 h 704681"/>
                <a:gd name="connsiteX67" fmla="*/ 55660 w 606748"/>
                <a:gd name="connsiteY67" fmla="*/ 486836 h 704681"/>
                <a:gd name="connsiteX68" fmla="*/ 54539 w 606748"/>
                <a:gd name="connsiteY68" fmla="*/ 484035 h 704681"/>
                <a:gd name="connsiteX69" fmla="*/ 63629 w 606748"/>
                <a:gd name="connsiteY69" fmla="*/ 468128 h 704681"/>
                <a:gd name="connsiteX70" fmla="*/ 63629 w 606748"/>
                <a:gd name="connsiteY70" fmla="*/ 461528 h 704681"/>
                <a:gd name="connsiteX71" fmla="*/ 36360 w 606748"/>
                <a:gd name="connsiteY71" fmla="*/ 436530 h 704681"/>
                <a:gd name="connsiteX72" fmla="*/ 36360 w 606748"/>
                <a:gd name="connsiteY72" fmla="*/ 431768 h 704681"/>
                <a:gd name="connsiteX73" fmla="*/ 36360 w 606748"/>
                <a:gd name="connsiteY73" fmla="*/ 418351 h 704681"/>
                <a:gd name="connsiteX74" fmla="*/ 36360 w 606748"/>
                <a:gd name="connsiteY74" fmla="*/ 413806 h 704681"/>
                <a:gd name="connsiteX75" fmla="*/ 20452 w 606748"/>
                <a:gd name="connsiteY75" fmla="*/ 397899 h 704681"/>
                <a:gd name="connsiteX76" fmla="*/ 20452 w 606748"/>
                <a:gd name="connsiteY76" fmla="*/ 393137 h 704681"/>
                <a:gd name="connsiteX77" fmla="*/ 20452 w 606748"/>
                <a:gd name="connsiteY77" fmla="*/ 377446 h 704681"/>
                <a:gd name="connsiteX78" fmla="*/ 15908 w 606748"/>
                <a:gd name="connsiteY78" fmla="*/ 366084 h 704681"/>
                <a:gd name="connsiteX79" fmla="*/ 0 w 606748"/>
                <a:gd name="connsiteY79" fmla="*/ 366084 h 704681"/>
                <a:gd name="connsiteX80" fmla="*/ 1905 w 606748"/>
                <a:gd name="connsiteY80" fmla="*/ 361322 h 704681"/>
                <a:gd name="connsiteX81" fmla="*/ 0 w 606748"/>
                <a:gd name="connsiteY81" fmla="*/ 361322 h 704681"/>
                <a:gd name="connsiteX82" fmla="*/ 4545 w 606748"/>
                <a:gd name="connsiteY82" fmla="*/ 349960 h 704681"/>
                <a:gd name="connsiteX83" fmla="*/ 14936 w 606748"/>
                <a:gd name="connsiteY83" fmla="*/ 335413 h 704681"/>
                <a:gd name="connsiteX84" fmla="*/ 11363 w 606748"/>
                <a:gd name="connsiteY84" fmla="*/ 322907 h 704681"/>
                <a:gd name="connsiteX85" fmla="*/ 12365 w 606748"/>
                <a:gd name="connsiteY85" fmla="*/ 321654 h 704681"/>
                <a:gd name="connsiteX86" fmla="*/ 11363 w 606748"/>
                <a:gd name="connsiteY86" fmla="*/ 318145 h 704681"/>
                <a:gd name="connsiteX87" fmla="*/ 19182 w 606748"/>
                <a:gd name="connsiteY87" fmla="*/ 308370 h 704681"/>
                <a:gd name="connsiteX88" fmla="*/ 15908 w 606748"/>
                <a:gd name="connsiteY88" fmla="*/ 300183 h 704681"/>
                <a:gd name="connsiteX89" fmla="*/ 16921 w 606748"/>
                <a:gd name="connsiteY89" fmla="*/ 297954 h 704681"/>
                <a:gd name="connsiteX90" fmla="*/ 15908 w 606748"/>
                <a:gd name="connsiteY90" fmla="*/ 295421 h 704681"/>
                <a:gd name="connsiteX91" fmla="*/ 27270 w 606748"/>
                <a:gd name="connsiteY91" fmla="*/ 270423 h 704681"/>
                <a:gd name="connsiteX92" fmla="*/ 43177 w 606748"/>
                <a:gd name="connsiteY92" fmla="*/ 243154 h 704681"/>
                <a:gd name="connsiteX93" fmla="*/ 74992 w 606748"/>
                <a:gd name="connsiteY93" fmla="*/ 247699 h 704681"/>
                <a:gd name="connsiteX94" fmla="*/ 74992 w 606748"/>
                <a:gd name="connsiteY94" fmla="*/ 102478 h 704681"/>
                <a:gd name="connsiteX95" fmla="*/ 74992 w 606748"/>
                <a:gd name="connsiteY95" fmla="*/ 97716 h 704681"/>
                <a:gd name="connsiteX96" fmla="*/ 74992 w 606748"/>
                <a:gd name="connsiteY96" fmla="*/ 79754 h 704681"/>
                <a:gd name="connsiteX97" fmla="*/ 74992 w 606748"/>
                <a:gd name="connsiteY97" fmla="*/ 74992 h 704681"/>
                <a:gd name="connsiteX98" fmla="*/ 113623 w 606748"/>
                <a:gd name="connsiteY98" fmla="*/ 74992 h 704681"/>
                <a:gd name="connsiteX99" fmla="*/ 113623 w 606748"/>
                <a:gd name="connsiteY99" fmla="*/ 4762 h 704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606748" h="704681">
                  <a:moveTo>
                    <a:pt x="113623" y="0"/>
                  </a:moveTo>
                  <a:lnTo>
                    <a:pt x="263606" y="0"/>
                  </a:lnTo>
                  <a:lnTo>
                    <a:pt x="409044" y="0"/>
                  </a:lnTo>
                  <a:lnTo>
                    <a:pt x="547664" y="0"/>
                  </a:lnTo>
                  <a:lnTo>
                    <a:pt x="563571" y="38632"/>
                  </a:lnTo>
                  <a:lnTo>
                    <a:pt x="561888" y="39306"/>
                  </a:lnTo>
                  <a:lnTo>
                    <a:pt x="563571" y="43394"/>
                  </a:lnTo>
                  <a:lnTo>
                    <a:pt x="552916" y="47656"/>
                  </a:lnTo>
                  <a:lnTo>
                    <a:pt x="559026" y="86354"/>
                  </a:lnTo>
                  <a:lnTo>
                    <a:pt x="574934" y="134076"/>
                  </a:lnTo>
                  <a:lnTo>
                    <a:pt x="590841" y="140893"/>
                  </a:lnTo>
                  <a:lnTo>
                    <a:pt x="606748" y="156800"/>
                  </a:lnTo>
                  <a:lnTo>
                    <a:pt x="604665" y="159479"/>
                  </a:lnTo>
                  <a:lnTo>
                    <a:pt x="606748" y="161562"/>
                  </a:lnTo>
                  <a:lnTo>
                    <a:pt x="590841" y="182014"/>
                  </a:lnTo>
                  <a:lnTo>
                    <a:pt x="563571" y="188832"/>
                  </a:lnTo>
                  <a:lnTo>
                    <a:pt x="547664" y="197922"/>
                  </a:lnTo>
                  <a:lnTo>
                    <a:pt x="547664" y="220429"/>
                  </a:lnTo>
                  <a:lnTo>
                    <a:pt x="547664" y="225191"/>
                  </a:lnTo>
                  <a:lnTo>
                    <a:pt x="532444" y="277374"/>
                  </a:lnTo>
                  <a:lnTo>
                    <a:pt x="536302" y="290876"/>
                  </a:lnTo>
                  <a:lnTo>
                    <a:pt x="535848" y="294050"/>
                  </a:lnTo>
                  <a:lnTo>
                    <a:pt x="536302" y="295638"/>
                  </a:lnTo>
                  <a:lnTo>
                    <a:pt x="531757" y="327452"/>
                  </a:lnTo>
                  <a:lnTo>
                    <a:pt x="515850" y="366084"/>
                  </a:lnTo>
                  <a:lnTo>
                    <a:pt x="493125" y="381991"/>
                  </a:lnTo>
                  <a:lnTo>
                    <a:pt x="477218" y="413806"/>
                  </a:lnTo>
                  <a:lnTo>
                    <a:pt x="472673" y="429713"/>
                  </a:lnTo>
                  <a:lnTo>
                    <a:pt x="456766" y="441075"/>
                  </a:lnTo>
                  <a:lnTo>
                    <a:pt x="445403" y="477435"/>
                  </a:lnTo>
                  <a:lnTo>
                    <a:pt x="445403" y="506760"/>
                  </a:lnTo>
                  <a:lnTo>
                    <a:pt x="445403" y="511522"/>
                  </a:lnTo>
                  <a:lnTo>
                    <a:pt x="440858" y="520612"/>
                  </a:lnTo>
                  <a:lnTo>
                    <a:pt x="418134" y="520612"/>
                  </a:lnTo>
                  <a:lnTo>
                    <a:pt x="410793" y="538963"/>
                  </a:lnTo>
                  <a:lnTo>
                    <a:pt x="429496" y="543119"/>
                  </a:lnTo>
                  <a:lnTo>
                    <a:pt x="445403" y="559026"/>
                  </a:lnTo>
                  <a:lnTo>
                    <a:pt x="456766" y="574934"/>
                  </a:lnTo>
                  <a:lnTo>
                    <a:pt x="472673" y="581751"/>
                  </a:lnTo>
                  <a:lnTo>
                    <a:pt x="493125" y="624928"/>
                  </a:lnTo>
                  <a:lnTo>
                    <a:pt x="491500" y="626258"/>
                  </a:lnTo>
                  <a:lnTo>
                    <a:pt x="493125" y="629690"/>
                  </a:lnTo>
                  <a:lnTo>
                    <a:pt x="468128" y="650142"/>
                  </a:lnTo>
                  <a:lnTo>
                    <a:pt x="445403" y="672867"/>
                  </a:lnTo>
                  <a:lnTo>
                    <a:pt x="424951" y="693319"/>
                  </a:lnTo>
                  <a:lnTo>
                    <a:pt x="397682" y="693319"/>
                  </a:lnTo>
                  <a:lnTo>
                    <a:pt x="365867" y="700136"/>
                  </a:lnTo>
                  <a:lnTo>
                    <a:pt x="343142" y="693319"/>
                  </a:lnTo>
                  <a:lnTo>
                    <a:pt x="334053" y="704681"/>
                  </a:lnTo>
                  <a:lnTo>
                    <a:pt x="295421" y="677412"/>
                  </a:lnTo>
                  <a:lnTo>
                    <a:pt x="290876" y="661504"/>
                  </a:lnTo>
                  <a:lnTo>
                    <a:pt x="268151" y="666049"/>
                  </a:lnTo>
                  <a:lnTo>
                    <a:pt x="252244" y="666049"/>
                  </a:lnTo>
                  <a:lnTo>
                    <a:pt x="240881" y="672867"/>
                  </a:lnTo>
                  <a:lnTo>
                    <a:pt x="224974" y="666049"/>
                  </a:lnTo>
                  <a:lnTo>
                    <a:pt x="204522" y="638780"/>
                  </a:lnTo>
                  <a:lnTo>
                    <a:pt x="197705" y="629690"/>
                  </a:lnTo>
                  <a:lnTo>
                    <a:pt x="165890" y="613783"/>
                  </a:lnTo>
                  <a:lnTo>
                    <a:pt x="161345" y="591058"/>
                  </a:lnTo>
                  <a:lnTo>
                    <a:pt x="145438" y="575151"/>
                  </a:lnTo>
                  <a:lnTo>
                    <a:pt x="118168" y="554699"/>
                  </a:lnTo>
                  <a:lnTo>
                    <a:pt x="118168" y="549937"/>
                  </a:lnTo>
                  <a:lnTo>
                    <a:pt x="118168" y="543336"/>
                  </a:lnTo>
                  <a:lnTo>
                    <a:pt x="95444" y="527429"/>
                  </a:lnTo>
                  <a:lnTo>
                    <a:pt x="70447" y="511522"/>
                  </a:lnTo>
                  <a:lnTo>
                    <a:pt x="59084" y="500159"/>
                  </a:lnTo>
                  <a:lnTo>
                    <a:pt x="54539" y="488797"/>
                  </a:lnTo>
                  <a:lnTo>
                    <a:pt x="55660" y="486836"/>
                  </a:lnTo>
                  <a:lnTo>
                    <a:pt x="54539" y="484035"/>
                  </a:lnTo>
                  <a:lnTo>
                    <a:pt x="63629" y="468128"/>
                  </a:lnTo>
                  <a:lnTo>
                    <a:pt x="63629" y="461528"/>
                  </a:lnTo>
                  <a:lnTo>
                    <a:pt x="36360" y="436530"/>
                  </a:lnTo>
                  <a:lnTo>
                    <a:pt x="36360" y="431768"/>
                  </a:lnTo>
                  <a:lnTo>
                    <a:pt x="36360" y="418351"/>
                  </a:lnTo>
                  <a:lnTo>
                    <a:pt x="36360" y="413806"/>
                  </a:lnTo>
                  <a:lnTo>
                    <a:pt x="20452" y="397899"/>
                  </a:lnTo>
                  <a:lnTo>
                    <a:pt x="20452" y="393137"/>
                  </a:lnTo>
                  <a:lnTo>
                    <a:pt x="20452" y="377446"/>
                  </a:lnTo>
                  <a:lnTo>
                    <a:pt x="15908" y="366084"/>
                  </a:lnTo>
                  <a:lnTo>
                    <a:pt x="0" y="366084"/>
                  </a:lnTo>
                  <a:lnTo>
                    <a:pt x="1905" y="361322"/>
                  </a:lnTo>
                  <a:lnTo>
                    <a:pt x="0" y="361322"/>
                  </a:lnTo>
                  <a:lnTo>
                    <a:pt x="4545" y="349960"/>
                  </a:lnTo>
                  <a:lnTo>
                    <a:pt x="14936" y="335413"/>
                  </a:lnTo>
                  <a:lnTo>
                    <a:pt x="11363" y="322907"/>
                  </a:lnTo>
                  <a:lnTo>
                    <a:pt x="12365" y="321654"/>
                  </a:lnTo>
                  <a:lnTo>
                    <a:pt x="11363" y="318145"/>
                  </a:lnTo>
                  <a:lnTo>
                    <a:pt x="19182" y="308370"/>
                  </a:lnTo>
                  <a:lnTo>
                    <a:pt x="15908" y="300183"/>
                  </a:lnTo>
                  <a:lnTo>
                    <a:pt x="16921" y="297954"/>
                  </a:lnTo>
                  <a:lnTo>
                    <a:pt x="15908" y="295421"/>
                  </a:lnTo>
                  <a:lnTo>
                    <a:pt x="27270" y="270423"/>
                  </a:lnTo>
                  <a:lnTo>
                    <a:pt x="43177" y="243154"/>
                  </a:lnTo>
                  <a:lnTo>
                    <a:pt x="74992" y="247699"/>
                  </a:lnTo>
                  <a:lnTo>
                    <a:pt x="74992" y="102478"/>
                  </a:lnTo>
                  <a:lnTo>
                    <a:pt x="74992" y="97716"/>
                  </a:lnTo>
                  <a:lnTo>
                    <a:pt x="74992" y="79754"/>
                  </a:lnTo>
                  <a:lnTo>
                    <a:pt x="74992" y="74992"/>
                  </a:lnTo>
                  <a:lnTo>
                    <a:pt x="113623" y="74992"/>
                  </a:lnTo>
                  <a:lnTo>
                    <a:pt x="113623" y="4762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4" name="Freeform 448">
              <a:extLst>
                <a:ext uri="{FF2B5EF4-FFF2-40B4-BE49-F238E27FC236}">
                  <a16:creationId xmlns:a16="http://schemas.microsoft.com/office/drawing/2014/main" id="{46EF9760-406C-88A8-1869-60C946DD84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5324" y="2760792"/>
              <a:ext cx="238655" cy="252183"/>
            </a:xfrm>
            <a:custGeom>
              <a:avLst/>
              <a:gdLst>
                <a:gd name="connsiteX0" fmla="*/ 163726 w 202358"/>
                <a:gd name="connsiteY0" fmla="*/ 0 h 213829"/>
                <a:gd name="connsiteX1" fmla="*/ 179634 w 202358"/>
                <a:gd name="connsiteY1" fmla="*/ 27270 h 213829"/>
                <a:gd name="connsiteX2" fmla="*/ 186451 w 202358"/>
                <a:gd name="connsiteY2" fmla="*/ 43177 h 213829"/>
                <a:gd name="connsiteX3" fmla="*/ 202358 w 202358"/>
                <a:gd name="connsiteY3" fmla="*/ 86354 h 213829"/>
                <a:gd name="connsiteX4" fmla="*/ 190996 w 202358"/>
                <a:gd name="connsiteY4" fmla="*/ 111351 h 213829"/>
                <a:gd name="connsiteX5" fmla="*/ 190446 w 202358"/>
                <a:gd name="connsiteY5" fmla="*/ 112084 h 213829"/>
                <a:gd name="connsiteX6" fmla="*/ 188615 w 202358"/>
                <a:gd name="connsiteY6" fmla="*/ 116113 h 213829"/>
                <a:gd name="connsiteX7" fmla="*/ 168163 w 202358"/>
                <a:gd name="connsiteY7" fmla="*/ 143383 h 213829"/>
                <a:gd name="connsiteX8" fmla="*/ 159181 w 202358"/>
                <a:gd name="connsiteY8" fmla="*/ 155957 h 213829"/>
                <a:gd name="connsiteX9" fmla="*/ 159181 w 202358"/>
                <a:gd name="connsiteY9" fmla="*/ 193160 h 213829"/>
                <a:gd name="connsiteX10" fmla="*/ 156800 w 202358"/>
                <a:gd name="connsiteY10" fmla="*/ 193160 h 213829"/>
                <a:gd name="connsiteX11" fmla="*/ 156800 w 202358"/>
                <a:gd name="connsiteY11" fmla="*/ 197922 h 213829"/>
                <a:gd name="connsiteX12" fmla="*/ 86354 w 202358"/>
                <a:gd name="connsiteY12" fmla="*/ 197922 h 213829"/>
                <a:gd name="connsiteX13" fmla="*/ 43177 w 202358"/>
                <a:gd name="connsiteY13" fmla="*/ 197922 h 213829"/>
                <a:gd name="connsiteX14" fmla="*/ 31815 w 202358"/>
                <a:gd name="connsiteY14" fmla="*/ 202467 h 213829"/>
                <a:gd name="connsiteX15" fmla="*/ 11363 w 202358"/>
                <a:gd name="connsiteY15" fmla="*/ 213829 h 213829"/>
                <a:gd name="connsiteX16" fmla="*/ 0 w 202358"/>
                <a:gd name="connsiteY16" fmla="*/ 209284 h 213829"/>
                <a:gd name="connsiteX17" fmla="*/ 0 w 202358"/>
                <a:gd name="connsiteY17" fmla="*/ 182015 h 213829"/>
                <a:gd name="connsiteX18" fmla="*/ 2381 w 202358"/>
                <a:gd name="connsiteY18" fmla="*/ 178681 h 213829"/>
                <a:gd name="connsiteX19" fmla="*/ 2381 w 202358"/>
                <a:gd name="connsiteY19" fmla="*/ 177253 h 213829"/>
                <a:gd name="connsiteX20" fmla="*/ 11363 w 202358"/>
                <a:gd name="connsiteY20" fmla="*/ 164679 h 213829"/>
                <a:gd name="connsiteX21" fmla="*/ 11363 w 202358"/>
                <a:gd name="connsiteY21" fmla="*/ 138838 h 213829"/>
                <a:gd name="connsiteX22" fmla="*/ 13744 w 202358"/>
                <a:gd name="connsiteY22" fmla="*/ 135504 h 213829"/>
                <a:gd name="connsiteX23" fmla="*/ 13744 w 202358"/>
                <a:gd name="connsiteY23" fmla="*/ 134076 h 213829"/>
                <a:gd name="connsiteX24" fmla="*/ 24023 w 202358"/>
                <a:gd name="connsiteY24" fmla="*/ 119684 h 213829"/>
                <a:gd name="connsiteX25" fmla="*/ 31815 w 202358"/>
                <a:gd name="connsiteY25" fmla="*/ 100206 h 213829"/>
                <a:gd name="connsiteX26" fmla="*/ 32344 w 202358"/>
                <a:gd name="connsiteY26" fmla="*/ 100073 h 213829"/>
                <a:gd name="connsiteX27" fmla="*/ 34196 w 202358"/>
                <a:gd name="connsiteY27" fmla="*/ 95444 h 213829"/>
                <a:gd name="connsiteX28" fmla="*/ 52375 w 202358"/>
                <a:gd name="connsiteY28" fmla="*/ 90899 h 213829"/>
                <a:gd name="connsiteX29" fmla="*/ 58811 w 202358"/>
                <a:gd name="connsiteY29" fmla="*/ 79637 h 213829"/>
                <a:gd name="connsiteX30" fmla="*/ 43177 w 202358"/>
                <a:gd name="connsiteY30" fmla="*/ 72936 h 213829"/>
                <a:gd name="connsiteX31" fmla="*/ 49994 w 202358"/>
                <a:gd name="connsiteY31" fmla="*/ 32032 h 213829"/>
                <a:gd name="connsiteX32" fmla="*/ 51999 w 202358"/>
                <a:gd name="connsiteY32" fmla="*/ 29526 h 213829"/>
                <a:gd name="connsiteX33" fmla="*/ 52375 w 202358"/>
                <a:gd name="connsiteY33" fmla="*/ 27270 h 213829"/>
                <a:gd name="connsiteX34" fmla="*/ 61465 w 202358"/>
                <a:gd name="connsiteY34" fmla="*/ 15908 h 213829"/>
                <a:gd name="connsiteX35" fmla="*/ 88735 w 202358"/>
                <a:gd name="connsiteY35" fmla="*/ 27270 h 213829"/>
                <a:gd name="connsiteX36" fmla="*/ 116005 w 202358"/>
                <a:gd name="connsiteY36" fmla="*/ 15908 h 213829"/>
                <a:gd name="connsiteX37" fmla="*/ 143274 w 202358"/>
                <a:gd name="connsiteY37" fmla="*/ 15908 h 21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02358" h="213829">
                  <a:moveTo>
                    <a:pt x="163726" y="0"/>
                  </a:moveTo>
                  <a:lnTo>
                    <a:pt x="179634" y="27270"/>
                  </a:lnTo>
                  <a:lnTo>
                    <a:pt x="186451" y="43177"/>
                  </a:lnTo>
                  <a:lnTo>
                    <a:pt x="202358" y="86354"/>
                  </a:lnTo>
                  <a:lnTo>
                    <a:pt x="190996" y="111351"/>
                  </a:lnTo>
                  <a:lnTo>
                    <a:pt x="190446" y="112084"/>
                  </a:lnTo>
                  <a:lnTo>
                    <a:pt x="188615" y="116113"/>
                  </a:lnTo>
                  <a:lnTo>
                    <a:pt x="168163" y="143383"/>
                  </a:lnTo>
                  <a:lnTo>
                    <a:pt x="159181" y="155957"/>
                  </a:lnTo>
                  <a:lnTo>
                    <a:pt x="159181" y="193160"/>
                  </a:lnTo>
                  <a:lnTo>
                    <a:pt x="156800" y="193160"/>
                  </a:lnTo>
                  <a:lnTo>
                    <a:pt x="156800" y="197922"/>
                  </a:lnTo>
                  <a:lnTo>
                    <a:pt x="86354" y="197922"/>
                  </a:lnTo>
                  <a:lnTo>
                    <a:pt x="43177" y="197922"/>
                  </a:lnTo>
                  <a:lnTo>
                    <a:pt x="31815" y="202467"/>
                  </a:lnTo>
                  <a:lnTo>
                    <a:pt x="11363" y="213829"/>
                  </a:lnTo>
                  <a:lnTo>
                    <a:pt x="0" y="209284"/>
                  </a:lnTo>
                  <a:lnTo>
                    <a:pt x="0" y="182015"/>
                  </a:lnTo>
                  <a:lnTo>
                    <a:pt x="2381" y="178681"/>
                  </a:lnTo>
                  <a:lnTo>
                    <a:pt x="2381" y="177253"/>
                  </a:lnTo>
                  <a:lnTo>
                    <a:pt x="11363" y="164679"/>
                  </a:lnTo>
                  <a:lnTo>
                    <a:pt x="11363" y="138838"/>
                  </a:lnTo>
                  <a:lnTo>
                    <a:pt x="13744" y="135504"/>
                  </a:lnTo>
                  <a:lnTo>
                    <a:pt x="13744" y="134076"/>
                  </a:lnTo>
                  <a:lnTo>
                    <a:pt x="24023" y="119684"/>
                  </a:lnTo>
                  <a:lnTo>
                    <a:pt x="31815" y="100206"/>
                  </a:lnTo>
                  <a:lnTo>
                    <a:pt x="32344" y="100073"/>
                  </a:lnTo>
                  <a:lnTo>
                    <a:pt x="34196" y="95444"/>
                  </a:lnTo>
                  <a:lnTo>
                    <a:pt x="52375" y="90899"/>
                  </a:lnTo>
                  <a:lnTo>
                    <a:pt x="58811" y="79637"/>
                  </a:lnTo>
                  <a:lnTo>
                    <a:pt x="43177" y="72936"/>
                  </a:lnTo>
                  <a:lnTo>
                    <a:pt x="49994" y="32032"/>
                  </a:lnTo>
                  <a:lnTo>
                    <a:pt x="51999" y="29526"/>
                  </a:lnTo>
                  <a:lnTo>
                    <a:pt x="52375" y="27270"/>
                  </a:lnTo>
                  <a:lnTo>
                    <a:pt x="61465" y="15908"/>
                  </a:lnTo>
                  <a:lnTo>
                    <a:pt x="88735" y="27270"/>
                  </a:lnTo>
                  <a:lnTo>
                    <a:pt x="116005" y="15908"/>
                  </a:lnTo>
                  <a:lnTo>
                    <a:pt x="143274" y="15908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5" name="Freeform 447">
              <a:extLst>
                <a:ext uri="{FF2B5EF4-FFF2-40B4-BE49-F238E27FC236}">
                  <a16:creationId xmlns:a16="http://schemas.microsoft.com/office/drawing/2014/main" id="{3F32BCB7-175E-9F47-389C-CA1EADA99AE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4636" y="2701446"/>
              <a:ext cx="356833" cy="453701"/>
            </a:xfrm>
            <a:custGeom>
              <a:avLst/>
              <a:gdLst>
                <a:gd name="connsiteX0" fmla="*/ 59410 w 302563"/>
                <a:gd name="connsiteY0" fmla="*/ 0 h 384698"/>
                <a:gd name="connsiteX1" fmla="*/ 82134 w 302563"/>
                <a:gd name="connsiteY1" fmla="*/ 4545 h 384698"/>
                <a:gd name="connsiteX2" fmla="*/ 82134 w 302563"/>
                <a:gd name="connsiteY2" fmla="*/ 27270 h 384698"/>
                <a:gd name="connsiteX3" fmla="*/ 93497 w 302563"/>
                <a:gd name="connsiteY3" fmla="*/ 36360 h 384698"/>
                <a:gd name="connsiteX4" fmla="*/ 118494 w 302563"/>
                <a:gd name="connsiteY4" fmla="*/ 36360 h 384698"/>
                <a:gd name="connsiteX5" fmla="*/ 161671 w 302563"/>
                <a:gd name="connsiteY5" fmla="*/ 70447 h 384698"/>
                <a:gd name="connsiteX6" fmla="*/ 177578 w 302563"/>
                <a:gd name="connsiteY6" fmla="*/ 70447 h 384698"/>
                <a:gd name="connsiteX7" fmla="*/ 184395 w 302563"/>
                <a:gd name="connsiteY7" fmla="*/ 70447 h 384698"/>
                <a:gd name="connsiteX8" fmla="*/ 195758 w 302563"/>
                <a:gd name="connsiteY8" fmla="*/ 70447 h 384698"/>
                <a:gd name="connsiteX9" fmla="*/ 216210 w 302563"/>
                <a:gd name="connsiteY9" fmla="*/ 74992 h 384698"/>
                <a:gd name="connsiteX10" fmla="*/ 227572 w 302563"/>
                <a:gd name="connsiteY10" fmla="*/ 59084 h 384698"/>
                <a:gd name="connsiteX11" fmla="*/ 263931 w 302563"/>
                <a:gd name="connsiteY11" fmla="*/ 43177 h 384698"/>
                <a:gd name="connsiteX12" fmla="*/ 279839 w 302563"/>
                <a:gd name="connsiteY12" fmla="*/ 59084 h 384698"/>
                <a:gd name="connsiteX13" fmla="*/ 302563 w 302563"/>
                <a:gd name="connsiteY13" fmla="*/ 59084 h 384698"/>
                <a:gd name="connsiteX14" fmla="*/ 290063 w 302563"/>
                <a:gd name="connsiteY14" fmla="*/ 73370 h 384698"/>
                <a:gd name="connsiteX15" fmla="*/ 295420 w 302563"/>
                <a:gd name="connsiteY15" fmla="*/ 73370 h 384698"/>
                <a:gd name="connsiteX16" fmla="*/ 270749 w 302563"/>
                <a:gd name="connsiteY16" fmla="*/ 101566 h 384698"/>
                <a:gd name="connsiteX17" fmla="*/ 270749 w 302563"/>
                <a:gd name="connsiteY17" fmla="*/ 231792 h 384698"/>
                <a:gd name="connsiteX18" fmla="*/ 291201 w 302563"/>
                <a:gd name="connsiteY18" fmla="*/ 263606 h 384698"/>
                <a:gd name="connsiteX19" fmla="*/ 278502 w 302563"/>
                <a:gd name="connsiteY19" fmla="*/ 269250 h 384698"/>
                <a:gd name="connsiteX20" fmla="*/ 284058 w 302563"/>
                <a:gd name="connsiteY20" fmla="*/ 277892 h 384698"/>
                <a:gd name="connsiteX21" fmla="*/ 263606 w 302563"/>
                <a:gd name="connsiteY21" fmla="*/ 286982 h 384698"/>
                <a:gd name="connsiteX22" fmla="*/ 252243 w 302563"/>
                <a:gd name="connsiteY22" fmla="*/ 305162 h 384698"/>
                <a:gd name="connsiteX23" fmla="*/ 241336 w 302563"/>
                <a:gd name="connsiteY23" fmla="*/ 308278 h 384698"/>
                <a:gd name="connsiteX24" fmla="*/ 238934 w 302563"/>
                <a:gd name="connsiteY24" fmla="*/ 322690 h 384698"/>
                <a:gd name="connsiteX25" fmla="*/ 233220 w 302563"/>
                <a:gd name="connsiteY25" fmla="*/ 328405 h 384698"/>
                <a:gd name="connsiteX26" fmla="*/ 231791 w 302563"/>
                <a:gd name="connsiteY26" fmla="*/ 336976 h 384698"/>
                <a:gd name="connsiteX27" fmla="*/ 224894 w 302563"/>
                <a:gd name="connsiteY27" fmla="*/ 343874 h 384698"/>
                <a:gd name="connsiteX28" fmla="*/ 220755 w 302563"/>
                <a:gd name="connsiteY28" fmla="*/ 359050 h 384698"/>
                <a:gd name="connsiteX29" fmla="*/ 216722 w 302563"/>
                <a:gd name="connsiteY29" fmla="*/ 361930 h 384698"/>
                <a:gd name="connsiteX30" fmla="*/ 213612 w 302563"/>
                <a:gd name="connsiteY30" fmla="*/ 373336 h 384698"/>
                <a:gd name="connsiteX31" fmla="*/ 197704 w 302563"/>
                <a:gd name="connsiteY31" fmla="*/ 384698 h 384698"/>
                <a:gd name="connsiteX32" fmla="*/ 145438 w 302563"/>
                <a:gd name="connsiteY32" fmla="*/ 348339 h 384698"/>
                <a:gd name="connsiteX33" fmla="*/ 138620 w 302563"/>
                <a:gd name="connsiteY33" fmla="*/ 330159 h 384698"/>
                <a:gd name="connsiteX34" fmla="*/ 4545 w 302563"/>
                <a:gd name="connsiteY34" fmla="*/ 255168 h 384698"/>
                <a:gd name="connsiteX35" fmla="*/ 0 w 302563"/>
                <a:gd name="connsiteY35" fmla="*/ 250623 h 384698"/>
                <a:gd name="connsiteX36" fmla="*/ 0 w 302563"/>
                <a:gd name="connsiteY36" fmla="*/ 211991 h 384698"/>
                <a:gd name="connsiteX37" fmla="*/ 7143 w 302563"/>
                <a:gd name="connsiteY37" fmla="*/ 201991 h 384698"/>
                <a:gd name="connsiteX38" fmla="*/ 7143 w 302563"/>
                <a:gd name="connsiteY38" fmla="*/ 197705 h 384698"/>
                <a:gd name="connsiteX39" fmla="*/ 18506 w 302563"/>
                <a:gd name="connsiteY39" fmla="*/ 181798 h 384698"/>
                <a:gd name="connsiteX40" fmla="*/ 37310 w 302563"/>
                <a:gd name="connsiteY40" fmla="*/ 156725 h 384698"/>
                <a:gd name="connsiteX41" fmla="*/ 43177 w 302563"/>
                <a:gd name="connsiteY41" fmla="*/ 143817 h 384698"/>
                <a:gd name="connsiteX42" fmla="*/ 27270 w 302563"/>
                <a:gd name="connsiteY42" fmla="*/ 100640 h 384698"/>
                <a:gd name="connsiteX43" fmla="*/ 20452 w 302563"/>
                <a:gd name="connsiteY43" fmla="*/ 84733 h 384698"/>
                <a:gd name="connsiteX44" fmla="*/ 4545 w 302563"/>
                <a:gd name="connsiteY44" fmla="*/ 57463 h 384698"/>
                <a:gd name="connsiteX45" fmla="*/ 14320 w 302563"/>
                <a:gd name="connsiteY45" fmla="*/ 47689 h 384698"/>
                <a:gd name="connsiteX46" fmla="*/ 11688 w 302563"/>
                <a:gd name="connsiteY46" fmla="*/ 43177 h 384698"/>
                <a:gd name="connsiteX47" fmla="*/ 34413 w 302563"/>
                <a:gd name="connsiteY47" fmla="*/ 20452 h 384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02563" h="384698">
                  <a:moveTo>
                    <a:pt x="59410" y="0"/>
                  </a:moveTo>
                  <a:lnTo>
                    <a:pt x="82134" y="4545"/>
                  </a:lnTo>
                  <a:lnTo>
                    <a:pt x="82134" y="27270"/>
                  </a:lnTo>
                  <a:lnTo>
                    <a:pt x="93497" y="36360"/>
                  </a:lnTo>
                  <a:lnTo>
                    <a:pt x="118494" y="36360"/>
                  </a:lnTo>
                  <a:lnTo>
                    <a:pt x="161671" y="70447"/>
                  </a:lnTo>
                  <a:lnTo>
                    <a:pt x="177578" y="70447"/>
                  </a:lnTo>
                  <a:lnTo>
                    <a:pt x="184395" y="70447"/>
                  </a:lnTo>
                  <a:lnTo>
                    <a:pt x="195758" y="70447"/>
                  </a:lnTo>
                  <a:lnTo>
                    <a:pt x="216210" y="74992"/>
                  </a:lnTo>
                  <a:lnTo>
                    <a:pt x="227572" y="59084"/>
                  </a:lnTo>
                  <a:lnTo>
                    <a:pt x="263931" y="43177"/>
                  </a:lnTo>
                  <a:lnTo>
                    <a:pt x="279839" y="59084"/>
                  </a:lnTo>
                  <a:lnTo>
                    <a:pt x="302563" y="59084"/>
                  </a:lnTo>
                  <a:lnTo>
                    <a:pt x="290063" y="73370"/>
                  </a:lnTo>
                  <a:lnTo>
                    <a:pt x="295420" y="73370"/>
                  </a:lnTo>
                  <a:lnTo>
                    <a:pt x="270749" y="101566"/>
                  </a:lnTo>
                  <a:lnTo>
                    <a:pt x="270749" y="231792"/>
                  </a:lnTo>
                  <a:lnTo>
                    <a:pt x="291201" y="263606"/>
                  </a:lnTo>
                  <a:lnTo>
                    <a:pt x="278502" y="269250"/>
                  </a:lnTo>
                  <a:lnTo>
                    <a:pt x="284058" y="277892"/>
                  </a:lnTo>
                  <a:lnTo>
                    <a:pt x="263606" y="286982"/>
                  </a:lnTo>
                  <a:lnTo>
                    <a:pt x="252243" y="305162"/>
                  </a:lnTo>
                  <a:lnTo>
                    <a:pt x="241336" y="308278"/>
                  </a:lnTo>
                  <a:lnTo>
                    <a:pt x="238934" y="322690"/>
                  </a:lnTo>
                  <a:lnTo>
                    <a:pt x="233220" y="328405"/>
                  </a:lnTo>
                  <a:lnTo>
                    <a:pt x="231791" y="336976"/>
                  </a:lnTo>
                  <a:lnTo>
                    <a:pt x="224894" y="343874"/>
                  </a:lnTo>
                  <a:lnTo>
                    <a:pt x="220755" y="359050"/>
                  </a:lnTo>
                  <a:lnTo>
                    <a:pt x="216722" y="361930"/>
                  </a:lnTo>
                  <a:lnTo>
                    <a:pt x="213612" y="373336"/>
                  </a:lnTo>
                  <a:lnTo>
                    <a:pt x="197704" y="384698"/>
                  </a:lnTo>
                  <a:lnTo>
                    <a:pt x="145438" y="348339"/>
                  </a:lnTo>
                  <a:lnTo>
                    <a:pt x="138620" y="330159"/>
                  </a:lnTo>
                  <a:lnTo>
                    <a:pt x="4545" y="255168"/>
                  </a:lnTo>
                  <a:lnTo>
                    <a:pt x="0" y="250623"/>
                  </a:lnTo>
                  <a:lnTo>
                    <a:pt x="0" y="211991"/>
                  </a:lnTo>
                  <a:lnTo>
                    <a:pt x="7143" y="201991"/>
                  </a:lnTo>
                  <a:lnTo>
                    <a:pt x="7143" y="197705"/>
                  </a:lnTo>
                  <a:lnTo>
                    <a:pt x="18506" y="181798"/>
                  </a:lnTo>
                  <a:lnTo>
                    <a:pt x="37310" y="156725"/>
                  </a:lnTo>
                  <a:lnTo>
                    <a:pt x="43177" y="143817"/>
                  </a:lnTo>
                  <a:lnTo>
                    <a:pt x="27270" y="100640"/>
                  </a:lnTo>
                  <a:lnTo>
                    <a:pt x="20452" y="84733"/>
                  </a:lnTo>
                  <a:lnTo>
                    <a:pt x="4545" y="57463"/>
                  </a:lnTo>
                  <a:lnTo>
                    <a:pt x="14320" y="47689"/>
                  </a:lnTo>
                  <a:lnTo>
                    <a:pt x="11688" y="43177"/>
                  </a:lnTo>
                  <a:lnTo>
                    <a:pt x="34413" y="20452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6" name="Freeform 446">
              <a:extLst>
                <a:ext uri="{FF2B5EF4-FFF2-40B4-BE49-F238E27FC236}">
                  <a16:creationId xmlns:a16="http://schemas.microsoft.com/office/drawing/2014/main" id="{6B08261C-7870-80DF-4986-291C6110ED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1208" y="2996767"/>
              <a:ext cx="80658" cy="86147"/>
            </a:xfrm>
            <a:custGeom>
              <a:avLst/>
              <a:gdLst>
                <a:gd name="connsiteX0" fmla="*/ 57029 w 68391"/>
                <a:gd name="connsiteY0" fmla="*/ 0 h 73045"/>
                <a:gd name="connsiteX1" fmla="*/ 68391 w 68391"/>
                <a:gd name="connsiteY1" fmla="*/ 22725 h 73045"/>
                <a:gd name="connsiteX2" fmla="*/ 68391 w 68391"/>
                <a:gd name="connsiteY2" fmla="*/ 43177 h 73045"/>
                <a:gd name="connsiteX3" fmla="*/ 63629 w 68391"/>
                <a:gd name="connsiteY3" fmla="*/ 46034 h 73045"/>
                <a:gd name="connsiteX4" fmla="*/ 63629 w 68391"/>
                <a:gd name="connsiteY4" fmla="*/ 50320 h 73045"/>
                <a:gd name="connsiteX5" fmla="*/ 52267 w 68391"/>
                <a:gd name="connsiteY5" fmla="*/ 57138 h 73045"/>
                <a:gd name="connsiteX6" fmla="*/ 36360 w 68391"/>
                <a:gd name="connsiteY6" fmla="*/ 50320 h 73045"/>
                <a:gd name="connsiteX7" fmla="*/ 20452 w 68391"/>
                <a:gd name="connsiteY7" fmla="*/ 73045 h 73045"/>
                <a:gd name="connsiteX8" fmla="*/ 0 w 68391"/>
                <a:gd name="connsiteY8" fmla="*/ 73045 h 73045"/>
                <a:gd name="connsiteX9" fmla="*/ 4545 w 68391"/>
                <a:gd name="connsiteY9" fmla="*/ 50320 h 73045"/>
                <a:gd name="connsiteX10" fmla="*/ 8712 w 68391"/>
                <a:gd name="connsiteY10" fmla="*/ 46153 h 73045"/>
                <a:gd name="connsiteX11" fmla="*/ 9090 w 68391"/>
                <a:gd name="connsiteY11" fmla="*/ 44262 h 73045"/>
                <a:gd name="connsiteX12" fmla="*/ 9090 w 68391"/>
                <a:gd name="connsiteY12" fmla="*/ 23051 h 73045"/>
                <a:gd name="connsiteX13" fmla="*/ 13852 w 68391"/>
                <a:gd name="connsiteY13" fmla="*/ 19241 h 73045"/>
                <a:gd name="connsiteX14" fmla="*/ 13852 w 68391"/>
                <a:gd name="connsiteY14" fmla="*/ 15908 h 73045"/>
                <a:gd name="connsiteX15" fmla="*/ 25214 w 68391"/>
                <a:gd name="connsiteY15" fmla="*/ 6817 h 73045"/>
                <a:gd name="connsiteX16" fmla="*/ 36577 w 68391"/>
                <a:gd name="connsiteY16" fmla="*/ 11363 h 73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8391" h="73045">
                  <a:moveTo>
                    <a:pt x="57029" y="0"/>
                  </a:moveTo>
                  <a:lnTo>
                    <a:pt x="68391" y="22725"/>
                  </a:lnTo>
                  <a:lnTo>
                    <a:pt x="68391" y="43177"/>
                  </a:lnTo>
                  <a:lnTo>
                    <a:pt x="63629" y="46034"/>
                  </a:lnTo>
                  <a:lnTo>
                    <a:pt x="63629" y="50320"/>
                  </a:lnTo>
                  <a:lnTo>
                    <a:pt x="52267" y="57138"/>
                  </a:lnTo>
                  <a:lnTo>
                    <a:pt x="36360" y="50320"/>
                  </a:lnTo>
                  <a:lnTo>
                    <a:pt x="20452" y="73045"/>
                  </a:lnTo>
                  <a:lnTo>
                    <a:pt x="0" y="73045"/>
                  </a:lnTo>
                  <a:lnTo>
                    <a:pt x="4545" y="50320"/>
                  </a:lnTo>
                  <a:lnTo>
                    <a:pt x="8712" y="46153"/>
                  </a:lnTo>
                  <a:lnTo>
                    <a:pt x="9090" y="44262"/>
                  </a:lnTo>
                  <a:lnTo>
                    <a:pt x="9090" y="23051"/>
                  </a:lnTo>
                  <a:lnTo>
                    <a:pt x="13852" y="19241"/>
                  </a:lnTo>
                  <a:lnTo>
                    <a:pt x="13852" y="15908"/>
                  </a:lnTo>
                  <a:lnTo>
                    <a:pt x="25214" y="6817"/>
                  </a:lnTo>
                  <a:lnTo>
                    <a:pt x="36577" y="11363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7" name="Freeform 445">
              <a:extLst>
                <a:ext uri="{FF2B5EF4-FFF2-40B4-BE49-F238E27FC236}">
                  <a16:creationId xmlns:a16="http://schemas.microsoft.com/office/drawing/2014/main" id="{BD2DC0D5-DF68-BA75-7CA3-911EACB2EF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6311" y="2988598"/>
              <a:ext cx="488285" cy="474886"/>
            </a:xfrm>
            <a:custGeom>
              <a:avLst/>
              <a:gdLst>
                <a:gd name="connsiteX0" fmla="*/ 54539 w 414022"/>
                <a:gd name="connsiteY0" fmla="*/ 0 h 402661"/>
                <a:gd name="connsiteX1" fmla="*/ 97716 w 414022"/>
                <a:gd name="connsiteY1" fmla="*/ 0 h 402661"/>
                <a:gd name="connsiteX2" fmla="*/ 172707 w 414022"/>
                <a:gd name="connsiteY2" fmla="*/ 0 h 402661"/>
                <a:gd name="connsiteX3" fmla="*/ 172707 w 414022"/>
                <a:gd name="connsiteY3" fmla="*/ 4545 h 402661"/>
                <a:gd name="connsiteX4" fmla="*/ 181609 w 414022"/>
                <a:gd name="connsiteY4" fmla="*/ 9524 h 402661"/>
                <a:gd name="connsiteX5" fmla="*/ 182231 w 414022"/>
                <a:gd name="connsiteY5" fmla="*/ 9524 h 402661"/>
                <a:gd name="connsiteX6" fmla="*/ 182231 w 414022"/>
                <a:gd name="connsiteY6" fmla="*/ 9872 h 402661"/>
                <a:gd name="connsiteX7" fmla="*/ 306782 w 414022"/>
                <a:gd name="connsiteY7" fmla="*/ 79537 h 402661"/>
                <a:gd name="connsiteX8" fmla="*/ 308774 w 414022"/>
                <a:gd name="connsiteY8" fmla="*/ 84848 h 402661"/>
                <a:gd name="connsiteX9" fmla="*/ 316306 w 414022"/>
                <a:gd name="connsiteY9" fmla="*/ 89061 h 402661"/>
                <a:gd name="connsiteX10" fmla="*/ 321653 w 414022"/>
                <a:gd name="connsiteY10" fmla="*/ 103319 h 402661"/>
                <a:gd name="connsiteX11" fmla="*/ 365866 w 414022"/>
                <a:gd name="connsiteY11" fmla="*/ 134076 h 402661"/>
                <a:gd name="connsiteX12" fmla="*/ 365016 w 414022"/>
                <a:gd name="connsiteY12" fmla="*/ 136383 h 402661"/>
                <a:gd name="connsiteX13" fmla="*/ 375390 w 414022"/>
                <a:gd name="connsiteY13" fmla="*/ 143600 h 402661"/>
                <a:gd name="connsiteX14" fmla="*/ 359483 w 414022"/>
                <a:gd name="connsiteY14" fmla="*/ 186777 h 402661"/>
                <a:gd name="connsiteX15" fmla="*/ 359483 w 414022"/>
                <a:gd name="connsiteY15" fmla="*/ 205324 h 402661"/>
                <a:gd name="connsiteX16" fmla="*/ 372684 w 414022"/>
                <a:gd name="connsiteY16" fmla="*/ 215885 h 402661"/>
                <a:gd name="connsiteX17" fmla="*/ 377229 w 414022"/>
                <a:gd name="connsiteY17" fmla="*/ 220430 h 402661"/>
                <a:gd name="connsiteX18" fmla="*/ 376918 w 414022"/>
                <a:gd name="connsiteY18" fmla="*/ 221177 h 402661"/>
                <a:gd name="connsiteX19" fmla="*/ 382208 w 414022"/>
                <a:gd name="connsiteY19" fmla="*/ 225409 h 402661"/>
                <a:gd name="connsiteX20" fmla="*/ 386753 w 414022"/>
                <a:gd name="connsiteY20" fmla="*/ 229954 h 402661"/>
                <a:gd name="connsiteX21" fmla="*/ 375390 w 414022"/>
                <a:gd name="connsiteY21" fmla="*/ 257223 h 402661"/>
                <a:gd name="connsiteX22" fmla="*/ 375390 w 414022"/>
                <a:gd name="connsiteY22" fmla="*/ 268586 h 402661"/>
                <a:gd name="connsiteX23" fmla="*/ 375390 w 414022"/>
                <a:gd name="connsiteY23" fmla="*/ 284493 h 402661"/>
                <a:gd name="connsiteX24" fmla="*/ 386753 w 414022"/>
                <a:gd name="connsiteY24" fmla="*/ 304945 h 402661"/>
                <a:gd name="connsiteX25" fmla="*/ 401490 w 414022"/>
                <a:gd name="connsiteY25" fmla="*/ 340736 h 402661"/>
                <a:gd name="connsiteX26" fmla="*/ 404498 w 414022"/>
                <a:gd name="connsiteY26" fmla="*/ 343143 h 402661"/>
                <a:gd name="connsiteX27" fmla="*/ 403332 w 414022"/>
                <a:gd name="connsiteY27" fmla="*/ 344115 h 402661"/>
                <a:gd name="connsiteX28" fmla="*/ 414022 w 414022"/>
                <a:gd name="connsiteY28" fmla="*/ 352667 h 402661"/>
                <a:gd name="connsiteX29" fmla="*/ 386753 w 414022"/>
                <a:gd name="connsiteY29" fmla="*/ 375392 h 402661"/>
                <a:gd name="connsiteX30" fmla="*/ 348121 w 414022"/>
                <a:gd name="connsiteY30" fmla="*/ 386754 h 402661"/>
                <a:gd name="connsiteX31" fmla="*/ 323124 w 414022"/>
                <a:gd name="connsiteY31" fmla="*/ 386754 h 402661"/>
                <a:gd name="connsiteX32" fmla="*/ 311762 w 414022"/>
                <a:gd name="connsiteY32" fmla="*/ 395844 h 402661"/>
                <a:gd name="connsiteX33" fmla="*/ 284492 w 414022"/>
                <a:gd name="connsiteY33" fmla="*/ 395844 h 402661"/>
                <a:gd name="connsiteX34" fmla="*/ 273130 w 414022"/>
                <a:gd name="connsiteY34" fmla="*/ 402661 h 402661"/>
                <a:gd name="connsiteX35" fmla="*/ 229953 w 414022"/>
                <a:gd name="connsiteY35" fmla="*/ 395844 h 402661"/>
                <a:gd name="connsiteX36" fmla="*/ 204956 w 414022"/>
                <a:gd name="connsiteY36" fmla="*/ 395844 h 402661"/>
                <a:gd name="connsiteX37" fmla="*/ 202688 w 414022"/>
                <a:gd name="connsiteY37" fmla="*/ 386320 h 402661"/>
                <a:gd name="connsiteX38" fmla="*/ 195432 w 414022"/>
                <a:gd name="connsiteY38" fmla="*/ 386320 h 402661"/>
                <a:gd name="connsiteX39" fmla="*/ 184070 w 414022"/>
                <a:gd name="connsiteY39" fmla="*/ 338598 h 402661"/>
                <a:gd name="connsiteX40" fmla="*/ 173532 w 414022"/>
                <a:gd name="connsiteY40" fmla="*/ 319630 h 402661"/>
                <a:gd name="connsiteX41" fmla="*/ 139055 w 414022"/>
                <a:gd name="connsiteY41" fmla="*/ 309490 h 402661"/>
                <a:gd name="connsiteX42" fmla="*/ 118602 w 414022"/>
                <a:gd name="connsiteY42" fmla="*/ 300400 h 402661"/>
                <a:gd name="connsiteX43" fmla="*/ 91333 w 414022"/>
                <a:gd name="connsiteY43" fmla="*/ 293583 h 402661"/>
                <a:gd name="connsiteX44" fmla="*/ 79971 w 414022"/>
                <a:gd name="connsiteY44" fmla="*/ 289038 h 402661"/>
                <a:gd name="connsiteX45" fmla="*/ 64063 w 414022"/>
                <a:gd name="connsiteY45" fmla="*/ 277675 h 402661"/>
                <a:gd name="connsiteX46" fmla="*/ 62383 w 414022"/>
                <a:gd name="connsiteY46" fmla="*/ 273754 h 402661"/>
                <a:gd name="connsiteX47" fmla="*/ 54539 w 414022"/>
                <a:gd name="connsiteY47" fmla="*/ 268151 h 402661"/>
                <a:gd name="connsiteX48" fmla="*/ 35836 w 414022"/>
                <a:gd name="connsiteY48" fmla="*/ 224511 h 402661"/>
                <a:gd name="connsiteX49" fmla="*/ 20887 w 414022"/>
                <a:gd name="connsiteY49" fmla="*/ 214046 h 402661"/>
                <a:gd name="connsiteX50" fmla="*/ 20348 w 414022"/>
                <a:gd name="connsiteY50" fmla="*/ 210812 h 402661"/>
                <a:gd name="connsiteX51" fmla="*/ 11363 w 414022"/>
                <a:gd name="connsiteY51" fmla="*/ 204522 h 402661"/>
                <a:gd name="connsiteX52" fmla="*/ 6817 w 414022"/>
                <a:gd name="connsiteY52" fmla="*/ 177253 h 402661"/>
                <a:gd name="connsiteX53" fmla="*/ 11363 w 414022"/>
                <a:gd name="connsiteY53" fmla="*/ 161345 h 402661"/>
                <a:gd name="connsiteX54" fmla="*/ 0 w 414022"/>
                <a:gd name="connsiteY54" fmla="*/ 129531 h 402661"/>
                <a:gd name="connsiteX55" fmla="*/ 18180 w 414022"/>
                <a:gd name="connsiteY55" fmla="*/ 129531 h 402661"/>
                <a:gd name="connsiteX56" fmla="*/ 34087 w 414022"/>
                <a:gd name="connsiteY56" fmla="*/ 113624 h 402661"/>
                <a:gd name="connsiteX57" fmla="*/ 43177 w 414022"/>
                <a:gd name="connsiteY57" fmla="*/ 90899 h 402661"/>
                <a:gd name="connsiteX58" fmla="*/ 54539 w 414022"/>
                <a:gd name="connsiteY58" fmla="*/ 86354 h 402661"/>
                <a:gd name="connsiteX59" fmla="*/ 54539 w 414022"/>
                <a:gd name="connsiteY59" fmla="*/ 74992 h 402661"/>
                <a:gd name="connsiteX60" fmla="*/ 49994 w 414022"/>
                <a:gd name="connsiteY60" fmla="*/ 63629 h 402661"/>
                <a:gd name="connsiteX61" fmla="*/ 43177 w 414022"/>
                <a:gd name="connsiteY61" fmla="*/ 54539 h 402661"/>
                <a:gd name="connsiteX62" fmla="*/ 54539 w 414022"/>
                <a:gd name="connsiteY62" fmla="*/ 47722 h 402661"/>
                <a:gd name="connsiteX63" fmla="*/ 61357 w 414022"/>
                <a:gd name="connsiteY63" fmla="*/ 27270 h 402661"/>
                <a:gd name="connsiteX64" fmla="*/ 43177 w 414022"/>
                <a:gd name="connsiteY64" fmla="*/ 4545 h 402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414022" h="402661">
                  <a:moveTo>
                    <a:pt x="54539" y="0"/>
                  </a:moveTo>
                  <a:lnTo>
                    <a:pt x="97716" y="0"/>
                  </a:lnTo>
                  <a:lnTo>
                    <a:pt x="172707" y="0"/>
                  </a:lnTo>
                  <a:lnTo>
                    <a:pt x="172707" y="4545"/>
                  </a:lnTo>
                  <a:lnTo>
                    <a:pt x="181609" y="9524"/>
                  </a:lnTo>
                  <a:lnTo>
                    <a:pt x="182231" y="9524"/>
                  </a:lnTo>
                  <a:lnTo>
                    <a:pt x="182231" y="9872"/>
                  </a:lnTo>
                  <a:lnTo>
                    <a:pt x="306782" y="79537"/>
                  </a:lnTo>
                  <a:lnTo>
                    <a:pt x="308774" y="84848"/>
                  </a:lnTo>
                  <a:lnTo>
                    <a:pt x="316306" y="89061"/>
                  </a:lnTo>
                  <a:lnTo>
                    <a:pt x="321653" y="103319"/>
                  </a:lnTo>
                  <a:lnTo>
                    <a:pt x="365866" y="134076"/>
                  </a:lnTo>
                  <a:lnTo>
                    <a:pt x="365016" y="136383"/>
                  </a:lnTo>
                  <a:lnTo>
                    <a:pt x="375390" y="143600"/>
                  </a:lnTo>
                  <a:lnTo>
                    <a:pt x="359483" y="186777"/>
                  </a:lnTo>
                  <a:lnTo>
                    <a:pt x="359483" y="205324"/>
                  </a:lnTo>
                  <a:lnTo>
                    <a:pt x="372684" y="215885"/>
                  </a:lnTo>
                  <a:lnTo>
                    <a:pt x="377229" y="220430"/>
                  </a:lnTo>
                  <a:lnTo>
                    <a:pt x="376918" y="221177"/>
                  </a:lnTo>
                  <a:lnTo>
                    <a:pt x="382208" y="225409"/>
                  </a:lnTo>
                  <a:lnTo>
                    <a:pt x="386753" y="229954"/>
                  </a:lnTo>
                  <a:lnTo>
                    <a:pt x="375390" y="257223"/>
                  </a:lnTo>
                  <a:lnTo>
                    <a:pt x="375390" y="268586"/>
                  </a:lnTo>
                  <a:lnTo>
                    <a:pt x="375390" y="284493"/>
                  </a:lnTo>
                  <a:lnTo>
                    <a:pt x="386753" y="304945"/>
                  </a:lnTo>
                  <a:lnTo>
                    <a:pt x="401490" y="340736"/>
                  </a:lnTo>
                  <a:lnTo>
                    <a:pt x="404498" y="343143"/>
                  </a:lnTo>
                  <a:lnTo>
                    <a:pt x="403332" y="344115"/>
                  </a:lnTo>
                  <a:lnTo>
                    <a:pt x="414022" y="352667"/>
                  </a:lnTo>
                  <a:lnTo>
                    <a:pt x="386753" y="375392"/>
                  </a:lnTo>
                  <a:lnTo>
                    <a:pt x="348121" y="386754"/>
                  </a:lnTo>
                  <a:lnTo>
                    <a:pt x="323124" y="386754"/>
                  </a:lnTo>
                  <a:lnTo>
                    <a:pt x="311762" y="395844"/>
                  </a:lnTo>
                  <a:lnTo>
                    <a:pt x="284492" y="395844"/>
                  </a:lnTo>
                  <a:lnTo>
                    <a:pt x="273130" y="402661"/>
                  </a:lnTo>
                  <a:lnTo>
                    <a:pt x="229953" y="395844"/>
                  </a:lnTo>
                  <a:lnTo>
                    <a:pt x="204956" y="395844"/>
                  </a:lnTo>
                  <a:lnTo>
                    <a:pt x="202688" y="386320"/>
                  </a:lnTo>
                  <a:lnTo>
                    <a:pt x="195432" y="386320"/>
                  </a:lnTo>
                  <a:lnTo>
                    <a:pt x="184070" y="338598"/>
                  </a:lnTo>
                  <a:lnTo>
                    <a:pt x="173532" y="319630"/>
                  </a:lnTo>
                  <a:lnTo>
                    <a:pt x="139055" y="309490"/>
                  </a:lnTo>
                  <a:lnTo>
                    <a:pt x="118602" y="300400"/>
                  </a:lnTo>
                  <a:lnTo>
                    <a:pt x="91333" y="293583"/>
                  </a:lnTo>
                  <a:lnTo>
                    <a:pt x="79971" y="289038"/>
                  </a:lnTo>
                  <a:lnTo>
                    <a:pt x="64063" y="277675"/>
                  </a:lnTo>
                  <a:lnTo>
                    <a:pt x="62383" y="273754"/>
                  </a:lnTo>
                  <a:lnTo>
                    <a:pt x="54539" y="268151"/>
                  </a:lnTo>
                  <a:lnTo>
                    <a:pt x="35836" y="224511"/>
                  </a:lnTo>
                  <a:lnTo>
                    <a:pt x="20887" y="214046"/>
                  </a:lnTo>
                  <a:lnTo>
                    <a:pt x="20348" y="210812"/>
                  </a:lnTo>
                  <a:lnTo>
                    <a:pt x="11363" y="204522"/>
                  </a:lnTo>
                  <a:lnTo>
                    <a:pt x="6817" y="177253"/>
                  </a:lnTo>
                  <a:lnTo>
                    <a:pt x="11363" y="161345"/>
                  </a:lnTo>
                  <a:lnTo>
                    <a:pt x="0" y="129531"/>
                  </a:lnTo>
                  <a:lnTo>
                    <a:pt x="18180" y="129531"/>
                  </a:lnTo>
                  <a:lnTo>
                    <a:pt x="34087" y="113624"/>
                  </a:lnTo>
                  <a:lnTo>
                    <a:pt x="43177" y="90899"/>
                  </a:lnTo>
                  <a:lnTo>
                    <a:pt x="54539" y="86354"/>
                  </a:lnTo>
                  <a:lnTo>
                    <a:pt x="54539" y="74992"/>
                  </a:lnTo>
                  <a:lnTo>
                    <a:pt x="49994" y="63629"/>
                  </a:lnTo>
                  <a:lnTo>
                    <a:pt x="43177" y="54539"/>
                  </a:lnTo>
                  <a:lnTo>
                    <a:pt x="54539" y="47722"/>
                  </a:lnTo>
                  <a:lnTo>
                    <a:pt x="61357" y="27270"/>
                  </a:lnTo>
                  <a:lnTo>
                    <a:pt x="43177" y="4545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8" name="Freeform 444">
              <a:extLst>
                <a:ext uri="{FF2B5EF4-FFF2-40B4-BE49-F238E27FC236}">
                  <a16:creationId xmlns:a16="http://schemas.microsoft.com/office/drawing/2014/main" id="{212A7F62-2183-1C2B-705D-3C06857D05E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9328" y="3339560"/>
              <a:ext cx="139620" cy="346114"/>
            </a:xfrm>
            <a:custGeom>
              <a:avLst/>
              <a:gdLst>
                <a:gd name="connsiteX0" fmla="*/ 9307 w 118385"/>
                <a:gd name="connsiteY0" fmla="*/ 0 h 293473"/>
                <a:gd name="connsiteX1" fmla="*/ 47939 w 118385"/>
                <a:gd name="connsiteY1" fmla="*/ 11363 h 293473"/>
                <a:gd name="connsiteX2" fmla="*/ 52484 w 118385"/>
                <a:gd name="connsiteY2" fmla="*/ 22725 h 293473"/>
                <a:gd name="connsiteX3" fmla="*/ 63846 w 118385"/>
                <a:gd name="connsiteY3" fmla="*/ 38632 h 293473"/>
                <a:gd name="connsiteX4" fmla="*/ 75209 w 118385"/>
                <a:gd name="connsiteY4" fmla="*/ 86354 h 293473"/>
                <a:gd name="connsiteX5" fmla="*/ 63846 w 118385"/>
                <a:gd name="connsiteY5" fmla="*/ 120441 h 293473"/>
                <a:gd name="connsiteX6" fmla="*/ 75209 w 118385"/>
                <a:gd name="connsiteY6" fmla="*/ 161345 h 293473"/>
                <a:gd name="connsiteX7" fmla="*/ 91116 w 118385"/>
                <a:gd name="connsiteY7" fmla="*/ 161345 h 293473"/>
                <a:gd name="connsiteX8" fmla="*/ 100206 w 118385"/>
                <a:gd name="connsiteY8" fmla="*/ 179525 h 293473"/>
                <a:gd name="connsiteX9" fmla="*/ 118385 w 118385"/>
                <a:gd name="connsiteY9" fmla="*/ 204522 h 293473"/>
                <a:gd name="connsiteX10" fmla="*/ 118385 w 118385"/>
                <a:gd name="connsiteY10" fmla="*/ 254516 h 293473"/>
                <a:gd name="connsiteX11" fmla="*/ 113623 w 118385"/>
                <a:gd name="connsiteY11" fmla="*/ 255706 h 293473"/>
                <a:gd name="connsiteX12" fmla="*/ 113623 w 118385"/>
                <a:gd name="connsiteY12" fmla="*/ 261659 h 293473"/>
                <a:gd name="connsiteX13" fmla="*/ 98041 w 118385"/>
                <a:gd name="connsiteY13" fmla="*/ 265554 h 293473"/>
                <a:gd name="connsiteX14" fmla="*/ 91116 w 118385"/>
                <a:gd name="connsiteY14" fmla="*/ 286330 h 293473"/>
                <a:gd name="connsiteX15" fmla="*/ 89330 w 118385"/>
                <a:gd name="connsiteY15" fmla="*/ 284545 h 293473"/>
                <a:gd name="connsiteX16" fmla="*/ 86354 w 118385"/>
                <a:gd name="connsiteY16" fmla="*/ 293473 h 293473"/>
                <a:gd name="connsiteX17" fmla="*/ 63629 w 118385"/>
                <a:gd name="connsiteY17" fmla="*/ 270749 h 293473"/>
                <a:gd name="connsiteX18" fmla="*/ 59084 w 118385"/>
                <a:gd name="connsiteY18" fmla="*/ 245752 h 293473"/>
                <a:gd name="connsiteX19" fmla="*/ 70447 w 118385"/>
                <a:gd name="connsiteY19" fmla="*/ 227572 h 293473"/>
                <a:gd name="connsiteX20" fmla="*/ 63629 w 118385"/>
                <a:gd name="connsiteY20" fmla="*/ 211665 h 293473"/>
                <a:gd name="connsiteX21" fmla="*/ 54539 w 118385"/>
                <a:gd name="connsiteY21" fmla="*/ 202575 h 293473"/>
                <a:gd name="connsiteX22" fmla="*/ 43177 w 118385"/>
                <a:gd name="connsiteY22" fmla="*/ 202575 h 293473"/>
                <a:gd name="connsiteX23" fmla="*/ 20452 w 118385"/>
                <a:gd name="connsiteY23" fmla="*/ 186668 h 293473"/>
                <a:gd name="connsiteX24" fmla="*/ 0 w 118385"/>
                <a:gd name="connsiteY24" fmla="*/ 175305 h 293473"/>
                <a:gd name="connsiteX25" fmla="*/ 15907 w 118385"/>
                <a:gd name="connsiteY25" fmla="*/ 143491 h 293473"/>
                <a:gd name="connsiteX26" fmla="*/ 20452 w 118385"/>
                <a:gd name="connsiteY26" fmla="*/ 132129 h 293473"/>
                <a:gd name="connsiteX27" fmla="*/ 15907 w 118385"/>
                <a:gd name="connsiteY27" fmla="*/ 100314 h 293473"/>
                <a:gd name="connsiteX28" fmla="*/ 20452 w 118385"/>
                <a:gd name="connsiteY28" fmla="*/ 66227 h 293473"/>
                <a:gd name="connsiteX29" fmla="*/ 24717 w 118385"/>
                <a:gd name="connsiteY29" fmla="*/ 62816 h 293473"/>
                <a:gd name="connsiteX30" fmla="*/ 25214 w 118385"/>
                <a:gd name="connsiteY30" fmla="*/ 59084 h 293473"/>
                <a:gd name="connsiteX31" fmla="*/ 30773 w 118385"/>
                <a:gd name="connsiteY31" fmla="*/ 54637 h 293473"/>
                <a:gd name="connsiteX32" fmla="*/ 20452 w 118385"/>
                <a:gd name="connsiteY32" fmla="*/ 29868 h 293473"/>
                <a:gd name="connsiteX33" fmla="*/ 4545 w 118385"/>
                <a:gd name="connsiteY33" fmla="*/ 7143 h 293473"/>
                <a:gd name="connsiteX34" fmla="*/ 16838 w 118385"/>
                <a:gd name="connsiteY34" fmla="*/ 10759 h 293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18385" h="293473">
                  <a:moveTo>
                    <a:pt x="9307" y="0"/>
                  </a:moveTo>
                  <a:lnTo>
                    <a:pt x="47939" y="11363"/>
                  </a:lnTo>
                  <a:lnTo>
                    <a:pt x="52484" y="22725"/>
                  </a:lnTo>
                  <a:lnTo>
                    <a:pt x="63846" y="38632"/>
                  </a:lnTo>
                  <a:lnTo>
                    <a:pt x="75209" y="86354"/>
                  </a:lnTo>
                  <a:lnTo>
                    <a:pt x="63846" y="120441"/>
                  </a:lnTo>
                  <a:lnTo>
                    <a:pt x="75209" y="161345"/>
                  </a:lnTo>
                  <a:lnTo>
                    <a:pt x="91116" y="161345"/>
                  </a:lnTo>
                  <a:lnTo>
                    <a:pt x="100206" y="179525"/>
                  </a:lnTo>
                  <a:lnTo>
                    <a:pt x="118385" y="204522"/>
                  </a:lnTo>
                  <a:lnTo>
                    <a:pt x="118385" y="254516"/>
                  </a:lnTo>
                  <a:lnTo>
                    <a:pt x="113623" y="255706"/>
                  </a:lnTo>
                  <a:lnTo>
                    <a:pt x="113623" y="261659"/>
                  </a:lnTo>
                  <a:lnTo>
                    <a:pt x="98041" y="265554"/>
                  </a:lnTo>
                  <a:lnTo>
                    <a:pt x="91116" y="286330"/>
                  </a:lnTo>
                  <a:lnTo>
                    <a:pt x="89330" y="284545"/>
                  </a:lnTo>
                  <a:lnTo>
                    <a:pt x="86354" y="293473"/>
                  </a:lnTo>
                  <a:lnTo>
                    <a:pt x="63629" y="270749"/>
                  </a:lnTo>
                  <a:lnTo>
                    <a:pt x="59084" y="245752"/>
                  </a:lnTo>
                  <a:lnTo>
                    <a:pt x="70447" y="227572"/>
                  </a:lnTo>
                  <a:lnTo>
                    <a:pt x="63629" y="211665"/>
                  </a:lnTo>
                  <a:lnTo>
                    <a:pt x="54539" y="202575"/>
                  </a:lnTo>
                  <a:lnTo>
                    <a:pt x="43177" y="202575"/>
                  </a:lnTo>
                  <a:lnTo>
                    <a:pt x="20452" y="186668"/>
                  </a:lnTo>
                  <a:lnTo>
                    <a:pt x="0" y="175305"/>
                  </a:lnTo>
                  <a:lnTo>
                    <a:pt x="15907" y="143491"/>
                  </a:lnTo>
                  <a:lnTo>
                    <a:pt x="20452" y="132129"/>
                  </a:lnTo>
                  <a:lnTo>
                    <a:pt x="15907" y="100314"/>
                  </a:lnTo>
                  <a:lnTo>
                    <a:pt x="20452" y="66227"/>
                  </a:lnTo>
                  <a:lnTo>
                    <a:pt x="24717" y="62816"/>
                  </a:lnTo>
                  <a:lnTo>
                    <a:pt x="25214" y="59084"/>
                  </a:lnTo>
                  <a:lnTo>
                    <a:pt x="30773" y="54637"/>
                  </a:lnTo>
                  <a:lnTo>
                    <a:pt x="20452" y="29868"/>
                  </a:lnTo>
                  <a:lnTo>
                    <a:pt x="4545" y="7143"/>
                  </a:lnTo>
                  <a:lnTo>
                    <a:pt x="16838" y="10759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9" name="Freeform 443">
              <a:extLst>
                <a:ext uri="{FF2B5EF4-FFF2-40B4-BE49-F238E27FC236}">
                  <a16:creationId xmlns:a16="http://schemas.microsoft.com/office/drawing/2014/main" id="{754E91D7-961B-AD7E-F720-91A8ADF250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3704" y="3396096"/>
              <a:ext cx="472205" cy="761653"/>
            </a:xfrm>
            <a:custGeom>
              <a:avLst/>
              <a:gdLst>
                <a:gd name="connsiteX0" fmla="*/ 379936 w 400388"/>
                <a:gd name="connsiteY0" fmla="*/ 0 h 645815"/>
                <a:gd name="connsiteX1" fmla="*/ 391298 w 400388"/>
                <a:gd name="connsiteY1" fmla="*/ 15907 h 645815"/>
                <a:gd name="connsiteX2" fmla="*/ 384481 w 400388"/>
                <a:gd name="connsiteY2" fmla="*/ 54539 h 645815"/>
                <a:gd name="connsiteX3" fmla="*/ 391298 w 400388"/>
                <a:gd name="connsiteY3" fmla="*/ 86354 h 645815"/>
                <a:gd name="connsiteX4" fmla="*/ 395843 w 400388"/>
                <a:gd name="connsiteY4" fmla="*/ 145438 h 645815"/>
                <a:gd name="connsiteX5" fmla="*/ 400388 w 400388"/>
                <a:gd name="connsiteY5" fmla="*/ 161345 h 645815"/>
                <a:gd name="connsiteX6" fmla="*/ 391298 w 400388"/>
                <a:gd name="connsiteY6" fmla="*/ 188615 h 645815"/>
                <a:gd name="connsiteX7" fmla="*/ 375391 w 400388"/>
                <a:gd name="connsiteY7" fmla="*/ 215884 h 645815"/>
                <a:gd name="connsiteX8" fmla="*/ 352666 w 400388"/>
                <a:gd name="connsiteY8" fmla="*/ 243154 h 645815"/>
                <a:gd name="connsiteX9" fmla="*/ 351616 w 400388"/>
                <a:gd name="connsiteY9" fmla="*/ 243463 h 645815"/>
                <a:gd name="connsiteX10" fmla="*/ 347904 w 400388"/>
                <a:gd name="connsiteY10" fmla="*/ 247917 h 645815"/>
                <a:gd name="connsiteX11" fmla="*/ 346853 w 400388"/>
                <a:gd name="connsiteY11" fmla="*/ 248226 h 645815"/>
                <a:gd name="connsiteX12" fmla="*/ 343142 w 400388"/>
                <a:gd name="connsiteY12" fmla="*/ 252679 h 645815"/>
                <a:gd name="connsiteX13" fmla="*/ 304511 w 400388"/>
                <a:gd name="connsiteY13" fmla="*/ 264041 h 645815"/>
                <a:gd name="connsiteX14" fmla="*/ 268151 w 400388"/>
                <a:gd name="connsiteY14" fmla="*/ 284493 h 645815"/>
                <a:gd name="connsiteX15" fmla="*/ 224974 w 400388"/>
                <a:gd name="connsiteY15" fmla="*/ 323125 h 645815"/>
                <a:gd name="connsiteX16" fmla="*/ 210868 w 400388"/>
                <a:gd name="connsiteY16" fmla="*/ 327156 h 645815"/>
                <a:gd name="connsiteX17" fmla="*/ 191321 w 400388"/>
                <a:gd name="connsiteY17" fmla="*/ 349960 h 645815"/>
                <a:gd name="connsiteX18" fmla="*/ 189923 w 400388"/>
                <a:gd name="connsiteY18" fmla="*/ 350799 h 645815"/>
                <a:gd name="connsiteX19" fmla="*/ 186559 w 400388"/>
                <a:gd name="connsiteY19" fmla="*/ 354723 h 645815"/>
                <a:gd name="connsiteX20" fmla="*/ 185159 w 400388"/>
                <a:gd name="connsiteY20" fmla="*/ 355563 h 645815"/>
                <a:gd name="connsiteX21" fmla="*/ 181797 w 400388"/>
                <a:gd name="connsiteY21" fmla="*/ 359485 h 645815"/>
                <a:gd name="connsiteX22" fmla="*/ 179182 w 400388"/>
                <a:gd name="connsiteY22" fmla="*/ 361054 h 645815"/>
                <a:gd name="connsiteX23" fmla="*/ 175414 w 400388"/>
                <a:gd name="connsiteY23" fmla="*/ 381774 h 645815"/>
                <a:gd name="connsiteX24" fmla="*/ 191321 w 400388"/>
                <a:gd name="connsiteY24" fmla="*/ 415861 h 645815"/>
                <a:gd name="connsiteX25" fmla="*/ 202684 w 400388"/>
                <a:gd name="connsiteY25" fmla="*/ 436313 h 645815"/>
                <a:gd name="connsiteX26" fmla="*/ 202684 w 400388"/>
                <a:gd name="connsiteY26" fmla="*/ 447676 h 645815"/>
                <a:gd name="connsiteX27" fmla="*/ 207229 w 400388"/>
                <a:gd name="connsiteY27" fmla="*/ 447676 h 645815"/>
                <a:gd name="connsiteX28" fmla="*/ 207229 w 400388"/>
                <a:gd name="connsiteY28" fmla="*/ 484035 h 645815"/>
                <a:gd name="connsiteX29" fmla="*/ 202684 w 400388"/>
                <a:gd name="connsiteY29" fmla="*/ 506760 h 645815"/>
                <a:gd name="connsiteX30" fmla="*/ 207229 w 400388"/>
                <a:gd name="connsiteY30" fmla="*/ 511305 h 645815"/>
                <a:gd name="connsiteX31" fmla="*/ 202684 w 400388"/>
                <a:gd name="connsiteY31" fmla="*/ 527212 h 645815"/>
                <a:gd name="connsiteX32" fmla="*/ 197923 w 400388"/>
                <a:gd name="connsiteY32" fmla="*/ 531974 h 645815"/>
                <a:gd name="connsiteX33" fmla="*/ 197922 w 400388"/>
                <a:gd name="connsiteY33" fmla="*/ 531975 h 645815"/>
                <a:gd name="connsiteX34" fmla="*/ 182015 w 400388"/>
                <a:gd name="connsiteY34" fmla="*/ 547882 h 645815"/>
                <a:gd name="connsiteX35" fmla="*/ 182014 w 400388"/>
                <a:gd name="connsiteY35" fmla="*/ 547882 h 645815"/>
                <a:gd name="connsiteX36" fmla="*/ 177253 w 400388"/>
                <a:gd name="connsiteY36" fmla="*/ 552644 h 645815"/>
                <a:gd name="connsiteX37" fmla="*/ 149983 w 400388"/>
                <a:gd name="connsiteY37" fmla="*/ 564007 h 645815"/>
                <a:gd name="connsiteX38" fmla="*/ 106806 w 400388"/>
                <a:gd name="connsiteY38" fmla="*/ 586731 h 645815"/>
                <a:gd name="connsiteX39" fmla="*/ 100423 w 400388"/>
                <a:gd name="connsiteY39" fmla="*/ 593114 h 645815"/>
                <a:gd name="connsiteX40" fmla="*/ 100423 w 400388"/>
                <a:gd name="connsiteY40" fmla="*/ 609021 h 645815"/>
                <a:gd name="connsiteX41" fmla="*/ 111785 w 400388"/>
                <a:gd name="connsiteY41" fmla="*/ 613566 h 645815"/>
                <a:gd name="connsiteX42" fmla="*/ 104968 w 400388"/>
                <a:gd name="connsiteY42" fmla="*/ 636290 h 645815"/>
                <a:gd name="connsiteX43" fmla="*/ 101868 w 400388"/>
                <a:gd name="connsiteY43" fmla="*/ 635515 h 645815"/>
                <a:gd name="connsiteX44" fmla="*/ 100206 w 400388"/>
                <a:gd name="connsiteY44" fmla="*/ 641053 h 645815"/>
                <a:gd name="connsiteX45" fmla="*/ 97105 w 400388"/>
                <a:gd name="connsiteY45" fmla="*/ 640278 h 645815"/>
                <a:gd name="connsiteX46" fmla="*/ 95444 w 400388"/>
                <a:gd name="connsiteY46" fmla="*/ 645815 h 645815"/>
                <a:gd name="connsiteX47" fmla="*/ 68174 w 400388"/>
                <a:gd name="connsiteY47" fmla="*/ 638998 h 645815"/>
                <a:gd name="connsiteX48" fmla="*/ 68174 w 400388"/>
                <a:gd name="connsiteY48" fmla="*/ 623091 h 645815"/>
                <a:gd name="connsiteX49" fmla="*/ 63629 w 400388"/>
                <a:gd name="connsiteY49" fmla="*/ 607183 h 645815"/>
                <a:gd name="connsiteX50" fmla="*/ 59084 w 400388"/>
                <a:gd name="connsiteY50" fmla="*/ 591276 h 645815"/>
                <a:gd name="connsiteX51" fmla="*/ 63629 w 400388"/>
                <a:gd name="connsiteY51" fmla="*/ 548099 h 645815"/>
                <a:gd name="connsiteX52" fmla="*/ 52267 w 400388"/>
                <a:gd name="connsiteY52" fmla="*/ 520830 h 645815"/>
                <a:gd name="connsiteX53" fmla="*/ 36360 w 400388"/>
                <a:gd name="connsiteY53" fmla="*/ 461746 h 645815"/>
                <a:gd name="connsiteX54" fmla="*/ 74992 w 400388"/>
                <a:gd name="connsiteY54" fmla="*/ 418569 h 645815"/>
                <a:gd name="connsiteX55" fmla="*/ 86354 w 400388"/>
                <a:gd name="connsiteY55" fmla="*/ 391299 h 645815"/>
                <a:gd name="connsiteX56" fmla="*/ 90899 w 400388"/>
                <a:gd name="connsiteY56" fmla="*/ 386754 h 645815"/>
                <a:gd name="connsiteX57" fmla="*/ 95444 w 400388"/>
                <a:gd name="connsiteY57" fmla="*/ 366302 h 645815"/>
                <a:gd name="connsiteX58" fmla="*/ 90899 w 400388"/>
                <a:gd name="connsiteY58" fmla="*/ 354940 h 645815"/>
                <a:gd name="connsiteX59" fmla="*/ 90899 w 400388"/>
                <a:gd name="connsiteY59" fmla="*/ 323125 h 645815"/>
                <a:gd name="connsiteX60" fmla="*/ 102261 w 400388"/>
                <a:gd name="connsiteY60" fmla="*/ 300401 h 645815"/>
                <a:gd name="connsiteX61" fmla="*/ 102261 w 400388"/>
                <a:gd name="connsiteY61" fmla="*/ 248134 h 645815"/>
                <a:gd name="connsiteX62" fmla="*/ 79537 w 400388"/>
                <a:gd name="connsiteY62" fmla="*/ 236772 h 645815"/>
                <a:gd name="connsiteX63" fmla="*/ 63629 w 400388"/>
                <a:gd name="connsiteY63" fmla="*/ 229954 h 645815"/>
                <a:gd name="connsiteX64" fmla="*/ 52267 w 400388"/>
                <a:gd name="connsiteY64" fmla="*/ 225409 h 645815"/>
                <a:gd name="connsiteX65" fmla="*/ 36360 w 400388"/>
                <a:gd name="connsiteY65" fmla="*/ 214047 h 645815"/>
                <a:gd name="connsiteX66" fmla="*/ 4545 w 400388"/>
                <a:gd name="connsiteY66" fmla="*/ 214047 h 645815"/>
                <a:gd name="connsiteX67" fmla="*/ 4545 w 400388"/>
                <a:gd name="connsiteY67" fmla="*/ 204957 h 645815"/>
                <a:gd name="connsiteX68" fmla="*/ 0 w 400388"/>
                <a:gd name="connsiteY68" fmla="*/ 177688 h 645815"/>
                <a:gd name="connsiteX69" fmla="*/ 5303 w 400388"/>
                <a:gd name="connsiteY69" fmla="*/ 176173 h 645815"/>
                <a:gd name="connsiteX70" fmla="*/ 4762 w 400388"/>
                <a:gd name="connsiteY70" fmla="*/ 172926 h 645815"/>
                <a:gd name="connsiteX71" fmla="*/ 4762 w 400388"/>
                <a:gd name="connsiteY71" fmla="*/ 172926 h 645815"/>
                <a:gd name="connsiteX72" fmla="*/ 4762 w 400388"/>
                <a:gd name="connsiteY72" fmla="*/ 172925 h 645815"/>
                <a:gd name="connsiteX73" fmla="*/ 10065 w 400388"/>
                <a:gd name="connsiteY73" fmla="*/ 171410 h 645815"/>
                <a:gd name="connsiteX74" fmla="*/ 9524 w 400388"/>
                <a:gd name="connsiteY74" fmla="*/ 168163 h 645815"/>
                <a:gd name="connsiteX75" fmla="*/ 120875 w 400388"/>
                <a:gd name="connsiteY75" fmla="*/ 136348 h 645815"/>
                <a:gd name="connsiteX76" fmla="*/ 143600 w 400388"/>
                <a:gd name="connsiteY76" fmla="*/ 152255 h 645815"/>
                <a:gd name="connsiteX77" fmla="*/ 154962 w 400388"/>
                <a:gd name="connsiteY77" fmla="*/ 152255 h 645815"/>
                <a:gd name="connsiteX78" fmla="*/ 170869 w 400388"/>
                <a:gd name="connsiteY78" fmla="*/ 156800 h 645815"/>
                <a:gd name="connsiteX79" fmla="*/ 170869 w 400388"/>
                <a:gd name="connsiteY79" fmla="*/ 172708 h 645815"/>
                <a:gd name="connsiteX80" fmla="*/ 159507 w 400388"/>
                <a:gd name="connsiteY80" fmla="*/ 195432 h 645815"/>
                <a:gd name="connsiteX81" fmla="*/ 164052 w 400388"/>
                <a:gd name="connsiteY81" fmla="*/ 215884 h 645815"/>
                <a:gd name="connsiteX82" fmla="*/ 182242 w 400388"/>
                <a:gd name="connsiteY82" fmla="*/ 237712 h 645815"/>
                <a:gd name="connsiteX83" fmla="*/ 186342 w 400388"/>
                <a:gd name="connsiteY83" fmla="*/ 225409 h 645815"/>
                <a:gd name="connsiteX84" fmla="*/ 189743 w 400388"/>
                <a:gd name="connsiteY84" fmla="*/ 224729 h 645815"/>
                <a:gd name="connsiteX85" fmla="*/ 191104 w 400388"/>
                <a:gd name="connsiteY85" fmla="*/ 220646 h 645815"/>
                <a:gd name="connsiteX86" fmla="*/ 194506 w 400388"/>
                <a:gd name="connsiteY86" fmla="*/ 219966 h 645815"/>
                <a:gd name="connsiteX87" fmla="*/ 195866 w 400388"/>
                <a:gd name="connsiteY87" fmla="*/ 215884 h 645815"/>
                <a:gd name="connsiteX88" fmla="*/ 208443 w 400388"/>
                <a:gd name="connsiteY88" fmla="*/ 213369 h 645815"/>
                <a:gd name="connsiteX89" fmla="*/ 204522 w 400388"/>
                <a:gd name="connsiteY89" fmla="*/ 166325 h 645815"/>
                <a:gd name="connsiteX90" fmla="*/ 186342 w 400388"/>
                <a:gd name="connsiteY90" fmla="*/ 139056 h 645815"/>
                <a:gd name="connsiteX91" fmla="*/ 177253 w 400388"/>
                <a:gd name="connsiteY91" fmla="*/ 127693 h 645815"/>
                <a:gd name="connsiteX92" fmla="*/ 161345 w 400388"/>
                <a:gd name="connsiteY92" fmla="*/ 127693 h 645815"/>
                <a:gd name="connsiteX93" fmla="*/ 149983 w 400388"/>
                <a:gd name="connsiteY93" fmla="*/ 79972 h 645815"/>
                <a:gd name="connsiteX94" fmla="*/ 161345 w 400388"/>
                <a:gd name="connsiteY94" fmla="*/ 52702 h 645815"/>
                <a:gd name="connsiteX95" fmla="*/ 164123 w 400388"/>
                <a:gd name="connsiteY95" fmla="*/ 52702 h 645815"/>
                <a:gd name="connsiteX96" fmla="*/ 166107 w 400388"/>
                <a:gd name="connsiteY96" fmla="*/ 47939 h 645815"/>
                <a:gd name="connsiteX97" fmla="*/ 168885 w 400388"/>
                <a:gd name="connsiteY97" fmla="*/ 47939 h 645815"/>
                <a:gd name="connsiteX98" fmla="*/ 170869 w 400388"/>
                <a:gd name="connsiteY98" fmla="*/ 43177 h 645815"/>
                <a:gd name="connsiteX99" fmla="*/ 195866 w 400388"/>
                <a:gd name="connsiteY99" fmla="*/ 43177 h 645815"/>
                <a:gd name="connsiteX100" fmla="*/ 239043 w 400388"/>
                <a:gd name="connsiteY100" fmla="*/ 49994 h 645815"/>
                <a:gd name="connsiteX101" fmla="*/ 250406 w 400388"/>
                <a:gd name="connsiteY101" fmla="*/ 43177 h 645815"/>
                <a:gd name="connsiteX102" fmla="*/ 277675 w 400388"/>
                <a:gd name="connsiteY102" fmla="*/ 43177 h 645815"/>
                <a:gd name="connsiteX103" fmla="*/ 293582 w 400388"/>
                <a:gd name="connsiteY103" fmla="*/ 34087 h 645815"/>
                <a:gd name="connsiteX104" fmla="*/ 314035 w 400388"/>
                <a:gd name="connsiteY104" fmla="*/ 34087 h 645815"/>
                <a:gd name="connsiteX105" fmla="*/ 352666 w 400388"/>
                <a:gd name="connsiteY105" fmla="*/ 22725 h 645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400388" h="645815">
                  <a:moveTo>
                    <a:pt x="379936" y="0"/>
                  </a:moveTo>
                  <a:lnTo>
                    <a:pt x="391298" y="15907"/>
                  </a:lnTo>
                  <a:lnTo>
                    <a:pt x="384481" y="54539"/>
                  </a:lnTo>
                  <a:lnTo>
                    <a:pt x="391298" y="86354"/>
                  </a:lnTo>
                  <a:lnTo>
                    <a:pt x="395843" y="145438"/>
                  </a:lnTo>
                  <a:lnTo>
                    <a:pt x="400388" y="161345"/>
                  </a:lnTo>
                  <a:lnTo>
                    <a:pt x="391298" y="188615"/>
                  </a:lnTo>
                  <a:lnTo>
                    <a:pt x="375391" y="215884"/>
                  </a:lnTo>
                  <a:lnTo>
                    <a:pt x="352666" y="243154"/>
                  </a:lnTo>
                  <a:lnTo>
                    <a:pt x="351616" y="243463"/>
                  </a:lnTo>
                  <a:lnTo>
                    <a:pt x="347904" y="247917"/>
                  </a:lnTo>
                  <a:lnTo>
                    <a:pt x="346853" y="248226"/>
                  </a:lnTo>
                  <a:lnTo>
                    <a:pt x="343142" y="252679"/>
                  </a:lnTo>
                  <a:lnTo>
                    <a:pt x="304511" y="264041"/>
                  </a:lnTo>
                  <a:lnTo>
                    <a:pt x="268151" y="284493"/>
                  </a:lnTo>
                  <a:lnTo>
                    <a:pt x="224974" y="323125"/>
                  </a:lnTo>
                  <a:lnTo>
                    <a:pt x="210868" y="327156"/>
                  </a:lnTo>
                  <a:lnTo>
                    <a:pt x="191321" y="349960"/>
                  </a:lnTo>
                  <a:lnTo>
                    <a:pt x="189923" y="350799"/>
                  </a:lnTo>
                  <a:lnTo>
                    <a:pt x="186559" y="354723"/>
                  </a:lnTo>
                  <a:lnTo>
                    <a:pt x="185159" y="355563"/>
                  </a:lnTo>
                  <a:lnTo>
                    <a:pt x="181797" y="359485"/>
                  </a:lnTo>
                  <a:lnTo>
                    <a:pt x="179182" y="361054"/>
                  </a:lnTo>
                  <a:lnTo>
                    <a:pt x="175414" y="381774"/>
                  </a:lnTo>
                  <a:lnTo>
                    <a:pt x="191321" y="415861"/>
                  </a:lnTo>
                  <a:lnTo>
                    <a:pt x="202684" y="436313"/>
                  </a:lnTo>
                  <a:lnTo>
                    <a:pt x="202684" y="447676"/>
                  </a:lnTo>
                  <a:lnTo>
                    <a:pt x="207229" y="447676"/>
                  </a:lnTo>
                  <a:lnTo>
                    <a:pt x="207229" y="484035"/>
                  </a:lnTo>
                  <a:lnTo>
                    <a:pt x="202684" y="506760"/>
                  </a:lnTo>
                  <a:lnTo>
                    <a:pt x="207229" y="511305"/>
                  </a:lnTo>
                  <a:lnTo>
                    <a:pt x="202684" y="527212"/>
                  </a:lnTo>
                  <a:lnTo>
                    <a:pt x="197923" y="531974"/>
                  </a:lnTo>
                  <a:lnTo>
                    <a:pt x="197922" y="531975"/>
                  </a:lnTo>
                  <a:lnTo>
                    <a:pt x="182015" y="547882"/>
                  </a:lnTo>
                  <a:lnTo>
                    <a:pt x="182014" y="547882"/>
                  </a:lnTo>
                  <a:lnTo>
                    <a:pt x="177253" y="552644"/>
                  </a:lnTo>
                  <a:lnTo>
                    <a:pt x="149983" y="564007"/>
                  </a:lnTo>
                  <a:lnTo>
                    <a:pt x="106806" y="586731"/>
                  </a:lnTo>
                  <a:lnTo>
                    <a:pt x="100423" y="593114"/>
                  </a:lnTo>
                  <a:lnTo>
                    <a:pt x="100423" y="609021"/>
                  </a:lnTo>
                  <a:lnTo>
                    <a:pt x="111785" y="613566"/>
                  </a:lnTo>
                  <a:lnTo>
                    <a:pt x="104968" y="636290"/>
                  </a:lnTo>
                  <a:lnTo>
                    <a:pt x="101868" y="635515"/>
                  </a:lnTo>
                  <a:lnTo>
                    <a:pt x="100206" y="641053"/>
                  </a:lnTo>
                  <a:lnTo>
                    <a:pt x="97105" y="640278"/>
                  </a:lnTo>
                  <a:lnTo>
                    <a:pt x="95444" y="645815"/>
                  </a:lnTo>
                  <a:lnTo>
                    <a:pt x="68174" y="638998"/>
                  </a:lnTo>
                  <a:lnTo>
                    <a:pt x="68174" y="623091"/>
                  </a:lnTo>
                  <a:lnTo>
                    <a:pt x="63629" y="607183"/>
                  </a:lnTo>
                  <a:lnTo>
                    <a:pt x="59084" y="591276"/>
                  </a:lnTo>
                  <a:lnTo>
                    <a:pt x="63629" y="548099"/>
                  </a:lnTo>
                  <a:lnTo>
                    <a:pt x="52267" y="520830"/>
                  </a:lnTo>
                  <a:lnTo>
                    <a:pt x="36360" y="461746"/>
                  </a:lnTo>
                  <a:lnTo>
                    <a:pt x="74992" y="418569"/>
                  </a:lnTo>
                  <a:lnTo>
                    <a:pt x="86354" y="391299"/>
                  </a:lnTo>
                  <a:lnTo>
                    <a:pt x="90899" y="386754"/>
                  </a:lnTo>
                  <a:lnTo>
                    <a:pt x="95444" y="366302"/>
                  </a:lnTo>
                  <a:lnTo>
                    <a:pt x="90899" y="354940"/>
                  </a:lnTo>
                  <a:lnTo>
                    <a:pt x="90899" y="323125"/>
                  </a:lnTo>
                  <a:lnTo>
                    <a:pt x="102261" y="300401"/>
                  </a:lnTo>
                  <a:lnTo>
                    <a:pt x="102261" y="248134"/>
                  </a:lnTo>
                  <a:lnTo>
                    <a:pt x="79537" y="236772"/>
                  </a:lnTo>
                  <a:lnTo>
                    <a:pt x="63629" y="229954"/>
                  </a:lnTo>
                  <a:lnTo>
                    <a:pt x="52267" y="225409"/>
                  </a:lnTo>
                  <a:lnTo>
                    <a:pt x="36360" y="214047"/>
                  </a:lnTo>
                  <a:lnTo>
                    <a:pt x="4545" y="214047"/>
                  </a:lnTo>
                  <a:lnTo>
                    <a:pt x="4545" y="204957"/>
                  </a:lnTo>
                  <a:lnTo>
                    <a:pt x="0" y="177688"/>
                  </a:lnTo>
                  <a:lnTo>
                    <a:pt x="5303" y="176173"/>
                  </a:lnTo>
                  <a:lnTo>
                    <a:pt x="4762" y="172926"/>
                  </a:lnTo>
                  <a:lnTo>
                    <a:pt x="4762" y="172926"/>
                  </a:lnTo>
                  <a:lnTo>
                    <a:pt x="4762" y="172925"/>
                  </a:lnTo>
                  <a:lnTo>
                    <a:pt x="10065" y="171410"/>
                  </a:lnTo>
                  <a:lnTo>
                    <a:pt x="9524" y="168163"/>
                  </a:lnTo>
                  <a:lnTo>
                    <a:pt x="120875" y="136348"/>
                  </a:lnTo>
                  <a:lnTo>
                    <a:pt x="143600" y="152255"/>
                  </a:lnTo>
                  <a:lnTo>
                    <a:pt x="154962" y="152255"/>
                  </a:lnTo>
                  <a:lnTo>
                    <a:pt x="170869" y="156800"/>
                  </a:lnTo>
                  <a:lnTo>
                    <a:pt x="170869" y="172708"/>
                  </a:lnTo>
                  <a:lnTo>
                    <a:pt x="159507" y="195432"/>
                  </a:lnTo>
                  <a:lnTo>
                    <a:pt x="164052" y="215884"/>
                  </a:lnTo>
                  <a:lnTo>
                    <a:pt x="182242" y="237712"/>
                  </a:lnTo>
                  <a:lnTo>
                    <a:pt x="186342" y="225409"/>
                  </a:lnTo>
                  <a:lnTo>
                    <a:pt x="189743" y="224729"/>
                  </a:lnTo>
                  <a:lnTo>
                    <a:pt x="191104" y="220646"/>
                  </a:lnTo>
                  <a:lnTo>
                    <a:pt x="194506" y="219966"/>
                  </a:lnTo>
                  <a:lnTo>
                    <a:pt x="195866" y="215884"/>
                  </a:lnTo>
                  <a:lnTo>
                    <a:pt x="208443" y="213369"/>
                  </a:lnTo>
                  <a:lnTo>
                    <a:pt x="204522" y="166325"/>
                  </a:lnTo>
                  <a:lnTo>
                    <a:pt x="186342" y="139056"/>
                  </a:lnTo>
                  <a:lnTo>
                    <a:pt x="177253" y="127693"/>
                  </a:lnTo>
                  <a:lnTo>
                    <a:pt x="161345" y="127693"/>
                  </a:lnTo>
                  <a:lnTo>
                    <a:pt x="149983" y="79972"/>
                  </a:lnTo>
                  <a:lnTo>
                    <a:pt x="161345" y="52702"/>
                  </a:lnTo>
                  <a:lnTo>
                    <a:pt x="164123" y="52702"/>
                  </a:lnTo>
                  <a:lnTo>
                    <a:pt x="166107" y="47939"/>
                  </a:lnTo>
                  <a:lnTo>
                    <a:pt x="168885" y="47939"/>
                  </a:lnTo>
                  <a:lnTo>
                    <a:pt x="170869" y="43177"/>
                  </a:lnTo>
                  <a:lnTo>
                    <a:pt x="195866" y="43177"/>
                  </a:lnTo>
                  <a:lnTo>
                    <a:pt x="239043" y="49994"/>
                  </a:lnTo>
                  <a:lnTo>
                    <a:pt x="250406" y="43177"/>
                  </a:lnTo>
                  <a:lnTo>
                    <a:pt x="277675" y="43177"/>
                  </a:lnTo>
                  <a:lnTo>
                    <a:pt x="293582" y="34087"/>
                  </a:lnTo>
                  <a:lnTo>
                    <a:pt x="314035" y="34087"/>
                  </a:lnTo>
                  <a:lnTo>
                    <a:pt x="352666" y="22725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0" name="Freeform 439">
              <a:extLst>
                <a:ext uri="{FF2B5EF4-FFF2-40B4-BE49-F238E27FC236}">
                  <a16:creationId xmlns:a16="http://schemas.microsoft.com/office/drawing/2014/main" id="{C9528809-1D27-1BB7-E3FD-5CF37818EA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8397" y="3050496"/>
              <a:ext cx="77851" cy="121433"/>
            </a:xfrm>
            <a:custGeom>
              <a:avLst/>
              <a:gdLst>
                <a:gd name="connsiteX0" fmla="*/ 38741 w 66010"/>
                <a:gd name="connsiteY0" fmla="*/ 0 h 102964"/>
                <a:gd name="connsiteX1" fmla="*/ 54648 w 66010"/>
                <a:gd name="connsiteY1" fmla="*/ 6818 h 102964"/>
                <a:gd name="connsiteX2" fmla="*/ 61465 w 66010"/>
                <a:gd name="connsiteY2" fmla="*/ 15908 h 102964"/>
                <a:gd name="connsiteX3" fmla="*/ 66010 w 66010"/>
                <a:gd name="connsiteY3" fmla="*/ 27270 h 102964"/>
                <a:gd name="connsiteX4" fmla="*/ 66010 w 66010"/>
                <a:gd name="connsiteY4" fmla="*/ 38632 h 102964"/>
                <a:gd name="connsiteX5" fmla="*/ 63629 w 66010"/>
                <a:gd name="connsiteY5" fmla="*/ 39585 h 102964"/>
                <a:gd name="connsiteX6" fmla="*/ 63629 w 66010"/>
                <a:gd name="connsiteY6" fmla="*/ 49878 h 102964"/>
                <a:gd name="connsiteX7" fmla="*/ 52267 w 66010"/>
                <a:gd name="connsiteY7" fmla="*/ 55466 h 102964"/>
                <a:gd name="connsiteX8" fmla="*/ 43177 w 66010"/>
                <a:gd name="connsiteY8" fmla="*/ 83406 h 102964"/>
                <a:gd name="connsiteX9" fmla="*/ 27270 w 66010"/>
                <a:gd name="connsiteY9" fmla="*/ 94582 h 102964"/>
                <a:gd name="connsiteX10" fmla="*/ 9090 w 66010"/>
                <a:gd name="connsiteY10" fmla="*/ 102964 h 102964"/>
                <a:gd name="connsiteX11" fmla="*/ 9090 w 66010"/>
                <a:gd name="connsiteY11" fmla="*/ 49878 h 102964"/>
                <a:gd name="connsiteX12" fmla="*/ 0 w 66010"/>
                <a:gd name="connsiteY12" fmla="*/ 30320 h 102964"/>
                <a:gd name="connsiteX13" fmla="*/ 6722 w 66010"/>
                <a:gd name="connsiteY13" fmla="*/ 30320 h 102964"/>
                <a:gd name="connsiteX14" fmla="*/ 2381 w 66010"/>
                <a:gd name="connsiteY14" fmla="*/ 22725 h 102964"/>
                <a:gd name="connsiteX15" fmla="*/ 22833 w 66010"/>
                <a:gd name="connsiteY15" fmla="*/ 22725 h 102964"/>
                <a:gd name="connsiteX16" fmla="*/ 33245 w 66010"/>
                <a:gd name="connsiteY16" fmla="*/ 7852 h 102964"/>
                <a:gd name="connsiteX17" fmla="*/ 36360 w 66010"/>
                <a:gd name="connsiteY17" fmla="*/ 2380 h 102964"/>
                <a:gd name="connsiteX18" fmla="*/ 36882 w 66010"/>
                <a:gd name="connsiteY18" fmla="*/ 2655 h 102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010" h="102964">
                  <a:moveTo>
                    <a:pt x="38741" y="0"/>
                  </a:moveTo>
                  <a:lnTo>
                    <a:pt x="54648" y="6818"/>
                  </a:lnTo>
                  <a:lnTo>
                    <a:pt x="61465" y="15908"/>
                  </a:lnTo>
                  <a:lnTo>
                    <a:pt x="66010" y="27270"/>
                  </a:lnTo>
                  <a:lnTo>
                    <a:pt x="66010" y="38632"/>
                  </a:lnTo>
                  <a:lnTo>
                    <a:pt x="63629" y="39585"/>
                  </a:lnTo>
                  <a:lnTo>
                    <a:pt x="63629" y="49878"/>
                  </a:lnTo>
                  <a:lnTo>
                    <a:pt x="52267" y="55466"/>
                  </a:lnTo>
                  <a:lnTo>
                    <a:pt x="43177" y="83406"/>
                  </a:lnTo>
                  <a:lnTo>
                    <a:pt x="27270" y="94582"/>
                  </a:lnTo>
                  <a:lnTo>
                    <a:pt x="9090" y="102964"/>
                  </a:lnTo>
                  <a:lnTo>
                    <a:pt x="9090" y="49878"/>
                  </a:lnTo>
                  <a:lnTo>
                    <a:pt x="0" y="30320"/>
                  </a:lnTo>
                  <a:lnTo>
                    <a:pt x="6722" y="30320"/>
                  </a:lnTo>
                  <a:lnTo>
                    <a:pt x="2381" y="22725"/>
                  </a:lnTo>
                  <a:lnTo>
                    <a:pt x="22833" y="22725"/>
                  </a:lnTo>
                  <a:lnTo>
                    <a:pt x="33245" y="7852"/>
                  </a:lnTo>
                  <a:lnTo>
                    <a:pt x="36360" y="2380"/>
                  </a:lnTo>
                  <a:lnTo>
                    <a:pt x="36882" y="2655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1" name="Freeform 438">
              <a:extLst>
                <a:ext uri="{FF2B5EF4-FFF2-40B4-BE49-F238E27FC236}">
                  <a16:creationId xmlns:a16="http://schemas.microsoft.com/office/drawing/2014/main" id="{AAA8D818-3121-160A-349C-74D2B04BB2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7511" y="3307654"/>
              <a:ext cx="512151" cy="434556"/>
            </a:xfrm>
            <a:custGeom>
              <a:avLst/>
              <a:gdLst>
                <a:gd name="connsiteX0" fmla="*/ 316090 w 434258"/>
                <a:gd name="connsiteY0" fmla="*/ 0 h 368465"/>
                <a:gd name="connsiteX1" fmla="*/ 331997 w 434258"/>
                <a:gd name="connsiteY1" fmla="*/ 0 h 368465"/>
                <a:gd name="connsiteX2" fmla="*/ 347905 w 434258"/>
                <a:gd name="connsiteY2" fmla="*/ 11363 h 368465"/>
                <a:gd name="connsiteX3" fmla="*/ 359267 w 434258"/>
                <a:gd name="connsiteY3" fmla="*/ 15908 h 368465"/>
                <a:gd name="connsiteX4" fmla="*/ 386536 w 434258"/>
                <a:gd name="connsiteY4" fmla="*/ 27270 h 368465"/>
                <a:gd name="connsiteX5" fmla="*/ 406989 w 434258"/>
                <a:gd name="connsiteY5" fmla="*/ 31815 h 368465"/>
                <a:gd name="connsiteX6" fmla="*/ 422896 w 434258"/>
                <a:gd name="connsiteY6" fmla="*/ 54539 h 368465"/>
                <a:gd name="connsiteX7" fmla="*/ 434258 w 434258"/>
                <a:gd name="connsiteY7" fmla="*/ 81809 h 368465"/>
                <a:gd name="connsiteX8" fmla="*/ 428454 w 434258"/>
                <a:gd name="connsiteY8" fmla="*/ 86452 h 368465"/>
                <a:gd name="connsiteX9" fmla="*/ 429496 w 434258"/>
                <a:gd name="connsiteY9" fmla="*/ 88952 h 368465"/>
                <a:gd name="connsiteX10" fmla="*/ 422398 w 434258"/>
                <a:gd name="connsiteY10" fmla="*/ 94630 h 368465"/>
                <a:gd name="connsiteX11" fmla="*/ 418351 w 434258"/>
                <a:gd name="connsiteY11" fmla="*/ 124986 h 368465"/>
                <a:gd name="connsiteX12" fmla="*/ 422896 w 434258"/>
                <a:gd name="connsiteY12" fmla="*/ 156800 h 368465"/>
                <a:gd name="connsiteX13" fmla="*/ 417989 w 434258"/>
                <a:gd name="connsiteY13" fmla="*/ 162933 h 368465"/>
                <a:gd name="connsiteX14" fmla="*/ 418134 w 434258"/>
                <a:gd name="connsiteY14" fmla="*/ 163943 h 368465"/>
                <a:gd name="connsiteX15" fmla="*/ 413038 w 434258"/>
                <a:gd name="connsiteY15" fmla="*/ 170313 h 368465"/>
                <a:gd name="connsiteX16" fmla="*/ 402444 w 434258"/>
                <a:gd name="connsiteY16" fmla="*/ 199977 h 368465"/>
                <a:gd name="connsiteX17" fmla="*/ 422896 w 434258"/>
                <a:gd name="connsiteY17" fmla="*/ 211340 h 368465"/>
                <a:gd name="connsiteX18" fmla="*/ 411260 w 434258"/>
                <a:gd name="connsiteY18" fmla="*/ 214664 h 368465"/>
                <a:gd name="connsiteX19" fmla="*/ 418134 w 434258"/>
                <a:gd name="connsiteY19" fmla="*/ 218483 h 368465"/>
                <a:gd name="connsiteX20" fmla="*/ 312465 w 434258"/>
                <a:gd name="connsiteY20" fmla="*/ 248674 h 368465"/>
                <a:gd name="connsiteX21" fmla="*/ 316090 w 434258"/>
                <a:gd name="connsiteY21" fmla="*/ 270424 h 368465"/>
                <a:gd name="connsiteX22" fmla="*/ 310276 w 434258"/>
                <a:gd name="connsiteY22" fmla="*/ 271254 h 368465"/>
                <a:gd name="connsiteX23" fmla="*/ 311328 w 434258"/>
                <a:gd name="connsiteY23" fmla="*/ 277567 h 368465"/>
                <a:gd name="connsiteX24" fmla="*/ 279514 w 434258"/>
                <a:gd name="connsiteY24" fmla="*/ 282112 h 368465"/>
                <a:gd name="connsiteX25" fmla="*/ 264797 w 434258"/>
                <a:gd name="connsiteY25" fmla="*/ 296828 h 368465"/>
                <a:gd name="connsiteX26" fmla="*/ 261551 w 434258"/>
                <a:gd name="connsiteY26" fmla="*/ 302238 h 368465"/>
                <a:gd name="connsiteX27" fmla="*/ 260976 w 434258"/>
                <a:gd name="connsiteY27" fmla="*/ 302402 h 368465"/>
                <a:gd name="connsiteX28" fmla="*/ 256789 w 434258"/>
                <a:gd name="connsiteY28" fmla="*/ 309381 h 368465"/>
                <a:gd name="connsiteX29" fmla="*/ 240882 w 434258"/>
                <a:gd name="connsiteY29" fmla="*/ 313926 h 368465"/>
                <a:gd name="connsiteX30" fmla="*/ 209067 w 434258"/>
                <a:gd name="connsiteY30" fmla="*/ 345741 h 368465"/>
                <a:gd name="connsiteX31" fmla="*/ 193160 w 434258"/>
                <a:gd name="connsiteY31" fmla="*/ 368465 h 368465"/>
                <a:gd name="connsiteX32" fmla="*/ 177253 w 434258"/>
                <a:gd name="connsiteY32" fmla="*/ 368465 h 368465"/>
                <a:gd name="connsiteX33" fmla="*/ 165890 w 434258"/>
                <a:gd name="connsiteY33" fmla="*/ 368465 h 368465"/>
                <a:gd name="connsiteX34" fmla="*/ 122713 w 434258"/>
                <a:gd name="connsiteY34" fmla="*/ 361648 h 368465"/>
                <a:gd name="connsiteX35" fmla="*/ 118168 w 434258"/>
                <a:gd name="connsiteY35" fmla="*/ 357103 h 368465"/>
                <a:gd name="connsiteX36" fmla="*/ 102261 w 434258"/>
                <a:gd name="connsiteY36" fmla="*/ 345741 h 368465"/>
                <a:gd name="connsiteX37" fmla="*/ 79537 w 434258"/>
                <a:gd name="connsiteY37" fmla="*/ 345741 h 368465"/>
                <a:gd name="connsiteX38" fmla="*/ 47722 w 434258"/>
                <a:gd name="connsiteY38" fmla="*/ 352558 h 368465"/>
                <a:gd name="connsiteX39" fmla="*/ 27270 w 434258"/>
                <a:gd name="connsiteY39" fmla="*/ 329833 h 368465"/>
                <a:gd name="connsiteX40" fmla="*/ 0 w 434258"/>
                <a:gd name="connsiteY40" fmla="*/ 298019 h 368465"/>
                <a:gd name="connsiteX41" fmla="*/ 4545 w 434258"/>
                <a:gd name="connsiteY41" fmla="*/ 179851 h 368465"/>
                <a:gd name="connsiteX42" fmla="*/ 9033 w 434258"/>
                <a:gd name="connsiteY42" fmla="*/ 179851 h 368465"/>
                <a:gd name="connsiteX43" fmla="*/ 9307 w 434258"/>
                <a:gd name="connsiteY43" fmla="*/ 172708 h 368465"/>
                <a:gd name="connsiteX44" fmla="*/ 79537 w 434258"/>
                <a:gd name="connsiteY44" fmla="*/ 172708 h 368465"/>
                <a:gd name="connsiteX45" fmla="*/ 79537 w 434258"/>
                <a:gd name="connsiteY45" fmla="*/ 168488 h 368465"/>
                <a:gd name="connsiteX46" fmla="*/ 86354 w 434258"/>
                <a:gd name="connsiteY46" fmla="*/ 152581 h 368465"/>
                <a:gd name="connsiteX47" fmla="*/ 74992 w 434258"/>
                <a:gd name="connsiteY47" fmla="*/ 132129 h 368465"/>
                <a:gd name="connsiteX48" fmla="*/ 79537 w 434258"/>
                <a:gd name="connsiteY48" fmla="*/ 116222 h 368465"/>
                <a:gd name="connsiteX49" fmla="*/ 74992 w 434258"/>
                <a:gd name="connsiteY49" fmla="*/ 104859 h 368465"/>
                <a:gd name="connsiteX50" fmla="*/ 82611 w 434258"/>
                <a:gd name="connsiteY50" fmla="*/ 104859 h 368465"/>
                <a:gd name="connsiteX51" fmla="*/ 79754 w 434258"/>
                <a:gd name="connsiteY51" fmla="*/ 97716 h 368465"/>
                <a:gd name="connsiteX52" fmla="*/ 95661 w 434258"/>
                <a:gd name="connsiteY52" fmla="*/ 97716 h 368465"/>
                <a:gd name="connsiteX53" fmla="*/ 95661 w 434258"/>
                <a:gd name="connsiteY53" fmla="*/ 113624 h 368465"/>
                <a:gd name="connsiteX54" fmla="*/ 111568 w 434258"/>
                <a:gd name="connsiteY54" fmla="*/ 109079 h 368465"/>
                <a:gd name="connsiteX55" fmla="*/ 138838 w 434258"/>
                <a:gd name="connsiteY55" fmla="*/ 113624 h 368465"/>
                <a:gd name="connsiteX56" fmla="*/ 150200 w 434258"/>
                <a:gd name="connsiteY56" fmla="*/ 129531 h 368465"/>
                <a:gd name="connsiteX57" fmla="*/ 177470 w 434258"/>
                <a:gd name="connsiteY57" fmla="*/ 134076 h 368465"/>
                <a:gd name="connsiteX58" fmla="*/ 202467 w 434258"/>
                <a:gd name="connsiteY58" fmla="*/ 124986 h 368465"/>
                <a:gd name="connsiteX59" fmla="*/ 209284 w 434258"/>
                <a:gd name="connsiteY59" fmla="*/ 140893 h 368465"/>
                <a:gd name="connsiteX60" fmla="*/ 236554 w 434258"/>
                <a:gd name="connsiteY60" fmla="*/ 145438 h 368465"/>
                <a:gd name="connsiteX61" fmla="*/ 252461 w 434258"/>
                <a:gd name="connsiteY61" fmla="*/ 161345 h 368465"/>
                <a:gd name="connsiteX62" fmla="*/ 268368 w 434258"/>
                <a:gd name="connsiteY62" fmla="*/ 184070 h 368465"/>
                <a:gd name="connsiteX63" fmla="*/ 289615 w 434258"/>
                <a:gd name="connsiteY63" fmla="*/ 184070 h 368465"/>
                <a:gd name="connsiteX64" fmla="*/ 284058 w 434258"/>
                <a:gd name="connsiteY64" fmla="*/ 152581 h 368465"/>
                <a:gd name="connsiteX65" fmla="*/ 272696 w 434258"/>
                <a:gd name="connsiteY65" fmla="*/ 159398 h 368465"/>
                <a:gd name="connsiteX66" fmla="*/ 252244 w 434258"/>
                <a:gd name="connsiteY66" fmla="*/ 141219 h 368465"/>
                <a:gd name="connsiteX67" fmla="*/ 240882 w 434258"/>
                <a:gd name="connsiteY67" fmla="*/ 136674 h 368465"/>
                <a:gd name="connsiteX68" fmla="*/ 247699 w 434258"/>
                <a:gd name="connsiteY68" fmla="*/ 98042 h 368465"/>
                <a:gd name="connsiteX69" fmla="*/ 252244 w 434258"/>
                <a:gd name="connsiteY69" fmla="*/ 57137 h 368465"/>
                <a:gd name="connsiteX70" fmla="*/ 240882 w 434258"/>
                <a:gd name="connsiteY70" fmla="*/ 38958 h 368465"/>
                <a:gd name="connsiteX71" fmla="*/ 252244 w 434258"/>
                <a:gd name="connsiteY71" fmla="*/ 18506 h 368465"/>
                <a:gd name="connsiteX72" fmla="*/ 253264 w 434258"/>
                <a:gd name="connsiteY72" fmla="*/ 18098 h 368465"/>
                <a:gd name="connsiteX73" fmla="*/ 257006 w 434258"/>
                <a:gd name="connsiteY73" fmla="*/ 11363 h 368465"/>
                <a:gd name="connsiteX74" fmla="*/ 268368 w 434258"/>
                <a:gd name="connsiteY74" fmla="*/ 6818 h 368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434258" h="368465">
                  <a:moveTo>
                    <a:pt x="316090" y="0"/>
                  </a:moveTo>
                  <a:lnTo>
                    <a:pt x="331997" y="0"/>
                  </a:lnTo>
                  <a:lnTo>
                    <a:pt x="347905" y="11363"/>
                  </a:lnTo>
                  <a:lnTo>
                    <a:pt x="359267" y="15908"/>
                  </a:lnTo>
                  <a:lnTo>
                    <a:pt x="386536" y="27270"/>
                  </a:lnTo>
                  <a:lnTo>
                    <a:pt x="406989" y="31815"/>
                  </a:lnTo>
                  <a:lnTo>
                    <a:pt x="422896" y="54539"/>
                  </a:lnTo>
                  <a:lnTo>
                    <a:pt x="434258" y="81809"/>
                  </a:lnTo>
                  <a:lnTo>
                    <a:pt x="428454" y="86452"/>
                  </a:lnTo>
                  <a:lnTo>
                    <a:pt x="429496" y="88952"/>
                  </a:lnTo>
                  <a:lnTo>
                    <a:pt x="422398" y="94630"/>
                  </a:lnTo>
                  <a:lnTo>
                    <a:pt x="418351" y="124986"/>
                  </a:lnTo>
                  <a:lnTo>
                    <a:pt x="422896" y="156800"/>
                  </a:lnTo>
                  <a:lnTo>
                    <a:pt x="417989" y="162933"/>
                  </a:lnTo>
                  <a:lnTo>
                    <a:pt x="418134" y="163943"/>
                  </a:lnTo>
                  <a:lnTo>
                    <a:pt x="413038" y="170313"/>
                  </a:lnTo>
                  <a:lnTo>
                    <a:pt x="402444" y="199977"/>
                  </a:lnTo>
                  <a:lnTo>
                    <a:pt x="422896" y="211340"/>
                  </a:lnTo>
                  <a:lnTo>
                    <a:pt x="411260" y="214664"/>
                  </a:lnTo>
                  <a:lnTo>
                    <a:pt x="418134" y="218483"/>
                  </a:lnTo>
                  <a:lnTo>
                    <a:pt x="312465" y="248674"/>
                  </a:lnTo>
                  <a:lnTo>
                    <a:pt x="316090" y="270424"/>
                  </a:lnTo>
                  <a:lnTo>
                    <a:pt x="310276" y="271254"/>
                  </a:lnTo>
                  <a:lnTo>
                    <a:pt x="311328" y="277567"/>
                  </a:lnTo>
                  <a:lnTo>
                    <a:pt x="279514" y="282112"/>
                  </a:lnTo>
                  <a:lnTo>
                    <a:pt x="264797" y="296828"/>
                  </a:lnTo>
                  <a:lnTo>
                    <a:pt x="261551" y="302238"/>
                  </a:lnTo>
                  <a:lnTo>
                    <a:pt x="260976" y="302402"/>
                  </a:lnTo>
                  <a:lnTo>
                    <a:pt x="256789" y="309381"/>
                  </a:lnTo>
                  <a:lnTo>
                    <a:pt x="240882" y="313926"/>
                  </a:lnTo>
                  <a:lnTo>
                    <a:pt x="209067" y="345741"/>
                  </a:lnTo>
                  <a:lnTo>
                    <a:pt x="193160" y="368465"/>
                  </a:lnTo>
                  <a:lnTo>
                    <a:pt x="177253" y="368465"/>
                  </a:lnTo>
                  <a:lnTo>
                    <a:pt x="165890" y="368465"/>
                  </a:lnTo>
                  <a:lnTo>
                    <a:pt x="122713" y="361648"/>
                  </a:lnTo>
                  <a:lnTo>
                    <a:pt x="118168" y="357103"/>
                  </a:lnTo>
                  <a:lnTo>
                    <a:pt x="102261" y="345741"/>
                  </a:lnTo>
                  <a:lnTo>
                    <a:pt x="79537" y="345741"/>
                  </a:lnTo>
                  <a:lnTo>
                    <a:pt x="47722" y="352558"/>
                  </a:lnTo>
                  <a:lnTo>
                    <a:pt x="27270" y="329833"/>
                  </a:lnTo>
                  <a:lnTo>
                    <a:pt x="0" y="298019"/>
                  </a:lnTo>
                  <a:lnTo>
                    <a:pt x="4545" y="179851"/>
                  </a:lnTo>
                  <a:lnTo>
                    <a:pt x="9033" y="179851"/>
                  </a:lnTo>
                  <a:lnTo>
                    <a:pt x="9307" y="172708"/>
                  </a:lnTo>
                  <a:lnTo>
                    <a:pt x="79537" y="172708"/>
                  </a:lnTo>
                  <a:lnTo>
                    <a:pt x="79537" y="168488"/>
                  </a:lnTo>
                  <a:lnTo>
                    <a:pt x="86354" y="152581"/>
                  </a:lnTo>
                  <a:lnTo>
                    <a:pt x="74992" y="132129"/>
                  </a:lnTo>
                  <a:lnTo>
                    <a:pt x="79537" y="116222"/>
                  </a:lnTo>
                  <a:lnTo>
                    <a:pt x="74992" y="104859"/>
                  </a:lnTo>
                  <a:lnTo>
                    <a:pt x="82611" y="104859"/>
                  </a:lnTo>
                  <a:lnTo>
                    <a:pt x="79754" y="97716"/>
                  </a:lnTo>
                  <a:lnTo>
                    <a:pt x="95661" y="97716"/>
                  </a:lnTo>
                  <a:lnTo>
                    <a:pt x="95661" y="113624"/>
                  </a:lnTo>
                  <a:lnTo>
                    <a:pt x="111568" y="109079"/>
                  </a:lnTo>
                  <a:lnTo>
                    <a:pt x="138838" y="113624"/>
                  </a:lnTo>
                  <a:lnTo>
                    <a:pt x="150200" y="129531"/>
                  </a:lnTo>
                  <a:lnTo>
                    <a:pt x="177470" y="134076"/>
                  </a:lnTo>
                  <a:lnTo>
                    <a:pt x="202467" y="124986"/>
                  </a:lnTo>
                  <a:lnTo>
                    <a:pt x="209284" y="140893"/>
                  </a:lnTo>
                  <a:lnTo>
                    <a:pt x="236554" y="145438"/>
                  </a:lnTo>
                  <a:lnTo>
                    <a:pt x="252461" y="161345"/>
                  </a:lnTo>
                  <a:lnTo>
                    <a:pt x="268368" y="184070"/>
                  </a:lnTo>
                  <a:lnTo>
                    <a:pt x="289615" y="184070"/>
                  </a:lnTo>
                  <a:lnTo>
                    <a:pt x="284058" y="152581"/>
                  </a:lnTo>
                  <a:lnTo>
                    <a:pt x="272696" y="159398"/>
                  </a:lnTo>
                  <a:lnTo>
                    <a:pt x="252244" y="141219"/>
                  </a:lnTo>
                  <a:lnTo>
                    <a:pt x="240882" y="136674"/>
                  </a:lnTo>
                  <a:lnTo>
                    <a:pt x="247699" y="98042"/>
                  </a:lnTo>
                  <a:lnTo>
                    <a:pt x="252244" y="57137"/>
                  </a:lnTo>
                  <a:lnTo>
                    <a:pt x="240882" y="38958"/>
                  </a:lnTo>
                  <a:lnTo>
                    <a:pt x="252244" y="18506"/>
                  </a:lnTo>
                  <a:lnTo>
                    <a:pt x="253264" y="18098"/>
                  </a:lnTo>
                  <a:lnTo>
                    <a:pt x="257006" y="11363"/>
                  </a:lnTo>
                  <a:lnTo>
                    <a:pt x="268368" y="6818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2" name="Freeform 437">
              <a:extLst>
                <a:ext uri="{FF2B5EF4-FFF2-40B4-BE49-F238E27FC236}">
                  <a16:creationId xmlns:a16="http://schemas.microsoft.com/office/drawing/2014/main" id="{92431CBC-5E38-7233-7B83-3C3D94B2AB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3448" y="3709152"/>
              <a:ext cx="443367" cy="459572"/>
            </a:xfrm>
            <a:custGeom>
              <a:avLst/>
              <a:gdLst>
                <a:gd name="connsiteX0" fmla="*/ 214591 w 375936"/>
                <a:gd name="connsiteY0" fmla="*/ 0 h 389677"/>
                <a:gd name="connsiteX1" fmla="*/ 219136 w 375936"/>
                <a:gd name="connsiteY1" fmla="*/ 4545 h 389677"/>
                <a:gd name="connsiteX2" fmla="*/ 235044 w 375936"/>
                <a:gd name="connsiteY2" fmla="*/ 31815 h 389677"/>
                <a:gd name="connsiteX3" fmla="*/ 241861 w 375936"/>
                <a:gd name="connsiteY3" fmla="*/ 43177 h 389677"/>
                <a:gd name="connsiteX4" fmla="*/ 250951 w 375936"/>
                <a:gd name="connsiteY4" fmla="*/ 65902 h 389677"/>
                <a:gd name="connsiteX5" fmla="*/ 294128 w 375936"/>
                <a:gd name="connsiteY5" fmla="*/ 106806 h 389677"/>
                <a:gd name="connsiteX6" fmla="*/ 310035 w 375936"/>
                <a:gd name="connsiteY6" fmla="*/ 113624 h 389677"/>
                <a:gd name="connsiteX7" fmla="*/ 310035 w 375936"/>
                <a:gd name="connsiteY7" fmla="*/ 124986 h 389677"/>
                <a:gd name="connsiteX8" fmla="*/ 321397 w 375936"/>
                <a:gd name="connsiteY8" fmla="*/ 149983 h 389677"/>
                <a:gd name="connsiteX9" fmla="*/ 353212 w 375936"/>
                <a:gd name="connsiteY9" fmla="*/ 156800 h 389677"/>
                <a:gd name="connsiteX10" fmla="*/ 375936 w 375936"/>
                <a:gd name="connsiteY10" fmla="*/ 172708 h 389677"/>
                <a:gd name="connsiteX11" fmla="*/ 368328 w 375936"/>
                <a:gd name="connsiteY11" fmla="*/ 177146 h 389677"/>
                <a:gd name="connsiteX12" fmla="*/ 368791 w 375936"/>
                <a:gd name="connsiteY12" fmla="*/ 177470 h 389677"/>
                <a:gd name="connsiteX13" fmla="*/ 365824 w 375936"/>
                <a:gd name="connsiteY13" fmla="*/ 179201 h 389677"/>
                <a:gd name="connsiteX14" fmla="*/ 373555 w 375936"/>
                <a:gd name="connsiteY14" fmla="*/ 184613 h 389677"/>
                <a:gd name="connsiteX15" fmla="*/ 365947 w 375936"/>
                <a:gd name="connsiteY15" fmla="*/ 189051 h 389677"/>
                <a:gd name="connsiteX16" fmla="*/ 366410 w 375936"/>
                <a:gd name="connsiteY16" fmla="*/ 189375 h 389677"/>
                <a:gd name="connsiteX17" fmla="*/ 354350 w 375936"/>
                <a:gd name="connsiteY17" fmla="*/ 196410 h 389677"/>
                <a:gd name="connsiteX18" fmla="*/ 354504 w 375936"/>
                <a:gd name="connsiteY18" fmla="*/ 196518 h 389677"/>
                <a:gd name="connsiteX19" fmla="*/ 316125 w 375936"/>
                <a:gd name="connsiteY19" fmla="*/ 218906 h 389677"/>
                <a:gd name="connsiteX20" fmla="*/ 287202 w 375936"/>
                <a:gd name="connsiteY20" fmla="*/ 243697 h 389677"/>
                <a:gd name="connsiteX21" fmla="*/ 275839 w 375936"/>
                <a:gd name="connsiteY21" fmla="*/ 270966 h 389677"/>
                <a:gd name="connsiteX22" fmla="*/ 266750 w 375936"/>
                <a:gd name="connsiteY22" fmla="*/ 286874 h 389677"/>
                <a:gd name="connsiteX23" fmla="*/ 261755 w 375936"/>
                <a:gd name="connsiteY23" fmla="*/ 287873 h 389677"/>
                <a:gd name="connsiteX24" fmla="*/ 259605 w 375936"/>
                <a:gd name="connsiteY24" fmla="*/ 291636 h 389677"/>
                <a:gd name="connsiteX25" fmla="*/ 255766 w 375936"/>
                <a:gd name="connsiteY25" fmla="*/ 292404 h 389677"/>
                <a:gd name="connsiteX26" fmla="*/ 254844 w 375936"/>
                <a:gd name="connsiteY26" fmla="*/ 294017 h 389677"/>
                <a:gd name="connsiteX27" fmla="*/ 249849 w 375936"/>
                <a:gd name="connsiteY27" fmla="*/ 295016 h 389677"/>
                <a:gd name="connsiteX28" fmla="*/ 247699 w 375936"/>
                <a:gd name="connsiteY28" fmla="*/ 298779 h 389677"/>
                <a:gd name="connsiteX29" fmla="*/ 241572 w 375936"/>
                <a:gd name="connsiteY29" fmla="*/ 300005 h 389677"/>
                <a:gd name="connsiteX30" fmla="*/ 239480 w 375936"/>
                <a:gd name="connsiteY30" fmla="*/ 307326 h 389677"/>
                <a:gd name="connsiteX31" fmla="*/ 232663 w 375936"/>
                <a:gd name="connsiteY31" fmla="*/ 318688 h 389677"/>
                <a:gd name="connsiteX32" fmla="*/ 226232 w 375936"/>
                <a:gd name="connsiteY32" fmla="*/ 322261 h 389677"/>
                <a:gd name="connsiteX33" fmla="*/ 225518 w 375936"/>
                <a:gd name="connsiteY33" fmla="*/ 323450 h 389677"/>
                <a:gd name="connsiteX34" fmla="*/ 214089 w 375936"/>
                <a:gd name="connsiteY34" fmla="*/ 329799 h 389677"/>
                <a:gd name="connsiteX35" fmla="*/ 213612 w 375936"/>
                <a:gd name="connsiteY35" fmla="*/ 330593 h 389677"/>
                <a:gd name="connsiteX36" fmla="*/ 193159 w 375936"/>
                <a:gd name="connsiteY36" fmla="*/ 341955 h 389677"/>
                <a:gd name="connsiteX37" fmla="*/ 161345 w 375936"/>
                <a:gd name="connsiteY37" fmla="*/ 341955 h 389677"/>
                <a:gd name="connsiteX38" fmla="*/ 145438 w 375936"/>
                <a:gd name="connsiteY38" fmla="*/ 330593 h 389677"/>
                <a:gd name="connsiteX39" fmla="*/ 129531 w 375936"/>
                <a:gd name="connsiteY39" fmla="*/ 326048 h 389677"/>
                <a:gd name="connsiteX40" fmla="*/ 128500 w 375936"/>
                <a:gd name="connsiteY40" fmla="*/ 326564 h 389677"/>
                <a:gd name="connsiteX41" fmla="*/ 121312 w 375936"/>
                <a:gd name="connsiteY41" fmla="*/ 339140 h 389677"/>
                <a:gd name="connsiteX42" fmla="*/ 105405 w 375936"/>
                <a:gd name="connsiteY42" fmla="*/ 350503 h 389677"/>
                <a:gd name="connsiteX43" fmla="*/ 82680 w 375936"/>
                <a:gd name="connsiteY43" fmla="*/ 373227 h 389677"/>
                <a:gd name="connsiteX44" fmla="*/ 79821 w 375936"/>
                <a:gd name="connsiteY44" fmla="*/ 373704 h 389677"/>
                <a:gd name="connsiteX45" fmla="*/ 75535 w 375936"/>
                <a:gd name="connsiteY45" fmla="*/ 377989 h 389677"/>
                <a:gd name="connsiteX46" fmla="*/ 72679 w 375936"/>
                <a:gd name="connsiteY46" fmla="*/ 378465 h 389677"/>
                <a:gd name="connsiteX47" fmla="*/ 70774 w 375936"/>
                <a:gd name="connsiteY47" fmla="*/ 380370 h 389677"/>
                <a:gd name="connsiteX48" fmla="*/ 67915 w 375936"/>
                <a:gd name="connsiteY48" fmla="*/ 380847 h 389677"/>
                <a:gd name="connsiteX49" fmla="*/ 63629 w 375936"/>
                <a:gd name="connsiteY49" fmla="*/ 385132 h 389677"/>
                <a:gd name="connsiteX50" fmla="*/ 36360 w 375936"/>
                <a:gd name="connsiteY50" fmla="*/ 389677 h 389677"/>
                <a:gd name="connsiteX51" fmla="*/ 31815 w 375936"/>
                <a:gd name="connsiteY51" fmla="*/ 373770 h 389677"/>
                <a:gd name="connsiteX52" fmla="*/ 36360 w 375936"/>
                <a:gd name="connsiteY52" fmla="*/ 346500 h 389677"/>
                <a:gd name="connsiteX53" fmla="*/ 9090 w 375936"/>
                <a:gd name="connsiteY53" fmla="*/ 310141 h 389677"/>
                <a:gd name="connsiteX54" fmla="*/ 0 w 375936"/>
                <a:gd name="connsiteY54" fmla="*/ 303324 h 389677"/>
                <a:gd name="connsiteX55" fmla="*/ 0 w 375936"/>
                <a:gd name="connsiteY55" fmla="*/ 185155 h 389677"/>
                <a:gd name="connsiteX56" fmla="*/ 2381 w 375936"/>
                <a:gd name="connsiteY56" fmla="*/ 185155 h 389677"/>
                <a:gd name="connsiteX57" fmla="*/ 2381 w 375936"/>
                <a:gd name="connsiteY57" fmla="*/ 173250 h 389677"/>
                <a:gd name="connsiteX58" fmla="*/ 9526 w 375936"/>
                <a:gd name="connsiteY58" fmla="*/ 173250 h 389677"/>
                <a:gd name="connsiteX59" fmla="*/ 9526 w 375936"/>
                <a:gd name="connsiteY59" fmla="*/ 168488 h 389677"/>
                <a:gd name="connsiteX60" fmla="*/ 14287 w 375936"/>
                <a:gd name="connsiteY60" fmla="*/ 168488 h 389677"/>
                <a:gd name="connsiteX61" fmla="*/ 14287 w 375936"/>
                <a:gd name="connsiteY61" fmla="*/ 166107 h 389677"/>
                <a:gd name="connsiteX62" fmla="*/ 21432 w 375936"/>
                <a:gd name="connsiteY62" fmla="*/ 166107 h 389677"/>
                <a:gd name="connsiteX63" fmla="*/ 21432 w 375936"/>
                <a:gd name="connsiteY63" fmla="*/ 161345 h 389677"/>
                <a:gd name="connsiteX64" fmla="*/ 37531 w 375936"/>
                <a:gd name="connsiteY64" fmla="*/ 161345 h 389677"/>
                <a:gd name="connsiteX65" fmla="*/ 43177 w 375936"/>
                <a:gd name="connsiteY65" fmla="*/ 46535 h 389677"/>
                <a:gd name="connsiteX66" fmla="*/ 44973 w 375936"/>
                <a:gd name="connsiteY66" fmla="*/ 46535 h 389677"/>
                <a:gd name="connsiteX67" fmla="*/ 45558 w 375936"/>
                <a:gd name="connsiteY67" fmla="*/ 34630 h 389677"/>
                <a:gd name="connsiteX68" fmla="*/ 52469 w 375936"/>
                <a:gd name="connsiteY68" fmla="*/ 34630 h 389677"/>
                <a:gd name="connsiteX69" fmla="*/ 52703 w 375936"/>
                <a:gd name="connsiteY69" fmla="*/ 29868 h 389677"/>
                <a:gd name="connsiteX70" fmla="*/ 57347 w 375936"/>
                <a:gd name="connsiteY70" fmla="*/ 29868 h 389677"/>
                <a:gd name="connsiteX71" fmla="*/ 57464 w 375936"/>
                <a:gd name="connsiteY71" fmla="*/ 27487 h 389677"/>
                <a:gd name="connsiteX72" fmla="*/ 64375 w 375936"/>
                <a:gd name="connsiteY72" fmla="*/ 27487 h 389677"/>
                <a:gd name="connsiteX73" fmla="*/ 64609 w 375936"/>
                <a:gd name="connsiteY73" fmla="*/ 22725 h 389677"/>
                <a:gd name="connsiteX74" fmla="*/ 89606 w 375936"/>
                <a:gd name="connsiteY74" fmla="*/ 22725 h 389677"/>
                <a:gd name="connsiteX75" fmla="*/ 144145 w 375936"/>
                <a:gd name="connsiteY75" fmla="*/ 11363 h 389677"/>
                <a:gd name="connsiteX76" fmla="*/ 160052 w 375936"/>
                <a:gd name="connsiteY76" fmla="*/ 22725 h 389677"/>
                <a:gd name="connsiteX77" fmla="*/ 182777 w 375936"/>
                <a:gd name="connsiteY77" fmla="*/ 11363 h 389677"/>
                <a:gd name="connsiteX78" fmla="*/ 191867 w 375936"/>
                <a:gd name="connsiteY78" fmla="*/ 11363 h 389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375936" h="389677">
                  <a:moveTo>
                    <a:pt x="214591" y="0"/>
                  </a:moveTo>
                  <a:lnTo>
                    <a:pt x="219136" y="4545"/>
                  </a:lnTo>
                  <a:lnTo>
                    <a:pt x="235044" y="31815"/>
                  </a:lnTo>
                  <a:lnTo>
                    <a:pt x="241861" y="43177"/>
                  </a:lnTo>
                  <a:lnTo>
                    <a:pt x="250951" y="65902"/>
                  </a:lnTo>
                  <a:lnTo>
                    <a:pt x="294128" y="106806"/>
                  </a:lnTo>
                  <a:lnTo>
                    <a:pt x="310035" y="113624"/>
                  </a:lnTo>
                  <a:lnTo>
                    <a:pt x="310035" y="124986"/>
                  </a:lnTo>
                  <a:lnTo>
                    <a:pt x="321397" y="149983"/>
                  </a:lnTo>
                  <a:lnTo>
                    <a:pt x="353212" y="156800"/>
                  </a:lnTo>
                  <a:lnTo>
                    <a:pt x="375936" y="172708"/>
                  </a:lnTo>
                  <a:lnTo>
                    <a:pt x="368328" y="177146"/>
                  </a:lnTo>
                  <a:lnTo>
                    <a:pt x="368791" y="177470"/>
                  </a:lnTo>
                  <a:lnTo>
                    <a:pt x="365824" y="179201"/>
                  </a:lnTo>
                  <a:lnTo>
                    <a:pt x="373555" y="184613"/>
                  </a:lnTo>
                  <a:lnTo>
                    <a:pt x="365947" y="189051"/>
                  </a:lnTo>
                  <a:lnTo>
                    <a:pt x="366410" y="189375"/>
                  </a:lnTo>
                  <a:lnTo>
                    <a:pt x="354350" y="196410"/>
                  </a:lnTo>
                  <a:lnTo>
                    <a:pt x="354504" y="196518"/>
                  </a:lnTo>
                  <a:lnTo>
                    <a:pt x="316125" y="218906"/>
                  </a:lnTo>
                  <a:lnTo>
                    <a:pt x="287202" y="243697"/>
                  </a:lnTo>
                  <a:lnTo>
                    <a:pt x="275839" y="270966"/>
                  </a:lnTo>
                  <a:lnTo>
                    <a:pt x="266750" y="286874"/>
                  </a:lnTo>
                  <a:lnTo>
                    <a:pt x="261755" y="287873"/>
                  </a:lnTo>
                  <a:lnTo>
                    <a:pt x="259605" y="291636"/>
                  </a:lnTo>
                  <a:lnTo>
                    <a:pt x="255766" y="292404"/>
                  </a:lnTo>
                  <a:lnTo>
                    <a:pt x="254844" y="294017"/>
                  </a:lnTo>
                  <a:lnTo>
                    <a:pt x="249849" y="295016"/>
                  </a:lnTo>
                  <a:lnTo>
                    <a:pt x="247699" y="298779"/>
                  </a:lnTo>
                  <a:lnTo>
                    <a:pt x="241572" y="300005"/>
                  </a:lnTo>
                  <a:lnTo>
                    <a:pt x="239480" y="307326"/>
                  </a:lnTo>
                  <a:lnTo>
                    <a:pt x="232663" y="318688"/>
                  </a:lnTo>
                  <a:lnTo>
                    <a:pt x="226232" y="322261"/>
                  </a:lnTo>
                  <a:lnTo>
                    <a:pt x="225518" y="323450"/>
                  </a:lnTo>
                  <a:lnTo>
                    <a:pt x="214089" y="329799"/>
                  </a:lnTo>
                  <a:lnTo>
                    <a:pt x="213612" y="330593"/>
                  </a:lnTo>
                  <a:lnTo>
                    <a:pt x="193159" y="341955"/>
                  </a:lnTo>
                  <a:lnTo>
                    <a:pt x="161345" y="341955"/>
                  </a:lnTo>
                  <a:lnTo>
                    <a:pt x="145438" y="330593"/>
                  </a:lnTo>
                  <a:lnTo>
                    <a:pt x="129531" y="326048"/>
                  </a:lnTo>
                  <a:lnTo>
                    <a:pt x="128500" y="326564"/>
                  </a:lnTo>
                  <a:lnTo>
                    <a:pt x="121312" y="339140"/>
                  </a:lnTo>
                  <a:lnTo>
                    <a:pt x="105405" y="350503"/>
                  </a:lnTo>
                  <a:lnTo>
                    <a:pt x="82680" y="373227"/>
                  </a:lnTo>
                  <a:lnTo>
                    <a:pt x="79821" y="373704"/>
                  </a:lnTo>
                  <a:lnTo>
                    <a:pt x="75535" y="377989"/>
                  </a:lnTo>
                  <a:lnTo>
                    <a:pt x="72679" y="378465"/>
                  </a:lnTo>
                  <a:lnTo>
                    <a:pt x="70774" y="380370"/>
                  </a:lnTo>
                  <a:lnTo>
                    <a:pt x="67915" y="380847"/>
                  </a:lnTo>
                  <a:lnTo>
                    <a:pt x="63629" y="385132"/>
                  </a:lnTo>
                  <a:lnTo>
                    <a:pt x="36360" y="389677"/>
                  </a:lnTo>
                  <a:lnTo>
                    <a:pt x="31815" y="373770"/>
                  </a:lnTo>
                  <a:lnTo>
                    <a:pt x="36360" y="346500"/>
                  </a:lnTo>
                  <a:lnTo>
                    <a:pt x="9090" y="310141"/>
                  </a:lnTo>
                  <a:lnTo>
                    <a:pt x="0" y="303324"/>
                  </a:lnTo>
                  <a:lnTo>
                    <a:pt x="0" y="185155"/>
                  </a:lnTo>
                  <a:lnTo>
                    <a:pt x="2381" y="185155"/>
                  </a:lnTo>
                  <a:lnTo>
                    <a:pt x="2381" y="173250"/>
                  </a:lnTo>
                  <a:lnTo>
                    <a:pt x="9526" y="173250"/>
                  </a:lnTo>
                  <a:lnTo>
                    <a:pt x="9526" y="168488"/>
                  </a:lnTo>
                  <a:lnTo>
                    <a:pt x="14287" y="168488"/>
                  </a:lnTo>
                  <a:lnTo>
                    <a:pt x="14287" y="166107"/>
                  </a:lnTo>
                  <a:lnTo>
                    <a:pt x="21432" y="166107"/>
                  </a:lnTo>
                  <a:lnTo>
                    <a:pt x="21432" y="161345"/>
                  </a:lnTo>
                  <a:lnTo>
                    <a:pt x="37531" y="161345"/>
                  </a:lnTo>
                  <a:lnTo>
                    <a:pt x="43177" y="46535"/>
                  </a:lnTo>
                  <a:lnTo>
                    <a:pt x="44973" y="46535"/>
                  </a:lnTo>
                  <a:lnTo>
                    <a:pt x="45558" y="34630"/>
                  </a:lnTo>
                  <a:lnTo>
                    <a:pt x="52469" y="34630"/>
                  </a:lnTo>
                  <a:lnTo>
                    <a:pt x="52703" y="29868"/>
                  </a:lnTo>
                  <a:lnTo>
                    <a:pt x="57347" y="29868"/>
                  </a:lnTo>
                  <a:lnTo>
                    <a:pt x="57464" y="27487"/>
                  </a:lnTo>
                  <a:lnTo>
                    <a:pt x="64375" y="27487"/>
                  </a:lnTo>
                  <a:lnTo>
                    <a:pt x="64609" y="22725"/>
                  </a:lnTo>
                  <a:lnTo>
                    <a:pt x="89606" y="22725"/>
                  </a:lnTo>
                  <a:lnTo>
                    <a:pt x="144145" y="11363"/>
                  </a:lnTo>
                  <a:lnTo>
                    <a:pt x="160052" y="22725"/>
                  </a:lnTo>
                  <a:lnTo>
                    <a:pt x="182777" y="11363"/>
                  </a:lnTo>
                  <a:lnTo>
                    <a:pt x="191867" y="11363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3" name="Freeform 435">
              <a:extLst>
                <a:ext uri="{FF2B5EF4-FFF2-40B4-BE49-F238E27FC236}">
                  <a16:creationId xmlns:a16="http://schemas.microsoft.com/office/drawing/2014/main" id="{173E2962-B1DD-B02E-0BC4-880C70C9A0C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043" y="3614413"/>
              <a:ext cx="337138" cy="337099"/>
            </a:xfrm>
            <a:custGeom>
              <a:avLst/>
              <a:gdLst>
                <a:gd name="connsiteX0" fmla="*/ 194965 w 285864"/>
                <a:gd name="connsiteY0" fmla="*/ 0 h 285831"/>
                <a:gd name="connsiteX1" fmla="*/ 194965 w 285864"/>
                <a:gd name="connsiteY1" fmla="*/ 15908 h 285831"/>
                <a:gd name="connsiteX2" fmla="*/ 226780 w 285864"/>
                <a:gd name="connsiteY2" fmla="*/ 15908 h 285831"/>
                <a:gd name="connsiteX3" fmla="*/ 242687 w 285864"/>
                <a:gd name="connsiteY3" fmla="*/ 20452 h 285831"/>
                <a:gd name="connsiteX4" fmla="*/ 249505 w 285864"/>
                <a:gd name="connsiteY4" fmla="*/ 31815 h 285831"/>
                <a:gd name="connsiteX5" fmla="*/ 269957 w 285864"/>
                <a:gd name="connsiteY5" fmla="*/ 31815 h 285831"/>
                <a:gd name="connsiteX6" fmla="*/ 285864 w 285864"/>
                <a:gd name="connsiteY6" fmla="*/ 43177 h 285831"/>
                <a:gd name="connsiteX7" fmla="*/ 285864 w 285864"/>
                <a:gd name="connsiteY7" fmla="*/ 95444 h 285831"/>
                <a:gd name="connsiteX8" fmla="*/ 281319 w 285864"/>
                <a:gd name="connsiteY8" fmla="*/ 122713 h 285831"/>
                <a:gd name="connsiteX9" fmla="*/ 281319 w 285864"/>
                <a:gd name="connsiteY9" fmla="*/ 149983 h 285831"/>
                <a:gd name="connsiteX10" fmla="*/ 285864 w 285864"/>
                <a:gd name="connsiteY10" fmla="*/ 161345 h 285831"/>
                <a:gd name="connsiteX11" fmla="*/ 281319 w 285864"/>
                <a:gd name="connsiteY11" fmla="*/ 181797 h 285831"/>
                <a:gd name="connsiteX12" fmla="*/ 279505 w 285864"/>
                <a:gd name="connsiteY12" fmla="*/ 183611 h 285831"/>
                <a:gd name="connsiteX13" fmla="*/ 274969 w 285864"/>
                <a:gd name="connsiteY13" fmla="*/ 204022 h 285831"/>
                <a:gd name="connsiteX14" fmla="*/ 270424 w 285864"/>
                <a:gd name="connsiteY14" fmla="*/ 208567 h 285831"/>
                <a:gd name="connsiteX15" fmla="*/ 259062 w 285864"/>
                <a:gd name="connsiteY15" fmla="*/ 235837 h 285831"/>
                <a:gd name="connsiteX16" fmla="*/ 220430 w 285864"/>
                <a:gd name="connsiteY16" fmla="*/ 285831 h 285831"/>
                <a:gd name="connsiteX17" fmla="*/ 199978 w 285864"/>
                <a:gd name="connsiteY17" fmla="*/ 279014 h 285831"/>
                <a:gd name="connsiteX18" fmla="*/ 188615 w 285864"/>
                <a:gd name="connsiteY18" fmla="*/ 285831 h 285831"/>
                <a:gd name="connsiteX19" fmla="*/ 172708 w 285864"/>
                <a:gd name="connsiteY19" fmla="*/ 274469 h 285831"/>
                <a:gd name="connsiteX20" fmla="*/ 156801 w 285864"/>
                <a:gd name="connsiteY20" fmla="*/ 274469 h 285831"/>
                <a:gd name="connsiteX21" fmla="*/ 134076 w 285864"/>
                <a:gd name="connsiteY21" fmla="*/ 258562 h 285831"/>
                <a:gd name="connsiteX22" fmla="*/ 102261 w 285864"/>
                <a:gd name="connsiteY22" fmla="*/ 251744 h 285831"/>
                <a:gd name="connsiteX23" fmla="*/ 90899 w 285864"/>
                <a:gd name="connsiteY23" fmla="*/ 226747 h 285831"/>
                <a:gd name="connsiteX24" fmla="*/ 90899 w 285864"/>
                <a:gd name="connsiteY24" fmla="*/ 215385 h 285831"/>
                <a:gd name="connsiteX25" fmla="*/ 74992 w 285864"/>
                <a:gd name="connsiteY25" fmla="*/ 208567 h 285831"/>
                <a:gd name="connsiteX26" fmla="*/ 31815 w 285864"/>
                <a:gd name="connsiteY26" fmla="*/ 167663 h 285831"/>
                <a:gd name="connsiteX27" fmla="*/ 27270 w 285864"/>
                <a:gd name="connsiteY27" fmla="*/ 144938 h 285831"/>
                <a:gd name="connsiteX28" fmla="*/ 15908 w 285864"/>
                <a:gd name="connsiteY28" fmla="*/ 140393 h 285831"/>
                <a:gd name="connsiteX29" fmla="*/ 0 w 285864"/>
                <a:gd name="connsiteY29" fmla="*/ 106306 h 285831"/>
                <a:gd name="connsiteX30" fmla="*/ 18052 w 285864"/>
                <a:gd name="connsiteY30" fmla="*/ 109157 h 285831"/>
                <a:gd name="connsiteX31" fmla="*/ 6350 w 285864"/>
                <a:gd name="connsiteY31" fmla="*/ 84081 h 285831"/>
                <a:gd name="connsiteX32" fmla="*/ 49527 w 285864"/>
                <a:gd name="connsiteY32" fmla="*/ 90899 h 285831"/>
                <a:gd name="connsiteX33" fmla="*/ 60890 w 285864"/>
                <a:gd name="connsiteY33" fmla="*/ 90899 h 285831"/>
                <a:gd name="connsiteX34" fmla="*/ 76797 w 285864"/>
                <a:gd name="connsiteY34" fmla="*/ 90899 h 285831"/>
                <a:gd name="connsiteX35" fmla="*/ 92704 w 285864"/>
                <a:gd name="connsiteY35" fmla="*/ 68174 h 285831"/>
                <a:gd name="connsiteX36" fmla="*/ 124519 w 285864"/>
                <a:gd name="connsiteY36" fmla="*/ 36360 h 285831"/>
                <a:gd name="connsiteX37" fmla="*/ 140426 w 285864"/>
                <a:gd name="connsiteY37" fmla="*/ 31815 h 285831"/>
                <a:gd name="connsiteX38" fmla="*/ 140426 w 285864"/>
                <a:gd name="connsiteY38" fmla="*/ 20452 h 285831"/>
                <a:gd name="connsiteX39" fmla="*/ 163151 w 285864"/>
                <a:gd name="connsiteY39" fmla="*/ 4545 h 28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85864" h="285831">
                  <a:moveTo>
                    <a:pt x="194965" y="0"/>
                  </a:moveTo>
                  <a:lnTo>
                    <a:pt x="194965" y="15908"/>
                  </a:lnTo>
                  <a:lnTo>
                    <a:pt x="226780" y="15908"/>
                  </a:lnTo>
                  <a:lnTo>
                    <a:pt x="242687" y="20452"/>
                  </a:lnTo>
                  <a:lnTo>
                    <a:pt x="249505" y="31815"/>
                  </a:lnTo>
                  <a:lnTo>
                    <a:pt x="269957" y="31815"/>
                  </a:lnTo>
                  <a:lnTo>
                    <a:pt x="285864" y="43177"/>
                  </a:lnTo>
                  <a:lnTo>
                    <a:pt x="285864" y="95444"/>
                  </a:lnTo>
                  <a:lnTo>
                    <a:pt x="281319" y="122713"/>
                  </a:lnTo>
                  <a:lnTo>
                    <a:pt x="281319" y="149983"/>
                  </a:lnTo>
                  <a:lnTo>
                    <a:pt x="285864" y="161345"/>
                  </a:lnTo>
                  <a:lnTo>
                    <a:pt x="281319" y="181797"/>
                  </a:lnTo>
                  <a:lnTo>
                    <a:pt x="279505" y="183611"/>
                  </a:lnTo>
                  <a:lnTo>
                    <a:pt x="274969" y="204022"/>
                  </a:lnTo>
                  <a:lnTo>
                    <a:pt x="270424" y="208567"/>
                  </a:lnTo>
                  <a:lnTo>
                    <a:pt x="259062" y="235837"/>
                  </a:lnTo>
                  <a:lnTo>
                    <a:pt x="220430" y="285831"/>
                  </a:lnTo>
                  <a:lnTo>
                    <a:pt x="199978" y="279014"/>
                  </a:lnTo>
                  <a:lnTo>
                    <a:pt x="188615" y="285831"/>
                  </a:lnTo>
                  <a:lnTo>
                    <a:pt x="172708" y="274469"/>
                  </a:lnTo>
                  <a:lnTo>
                    <a:pt x="156801" y="274469"/>
                  </a:lnTo>
                  <a:lnTo>
                    <a:pt x="134076" y="258562"/>
                  </a:lnTo>
                  <a:lnTo>
                    <a:pt x="102261" y="251744"/>
                  </a:lnTo>
                  <a:lnTo>
                    <a:pt x="90899" y="226747"/>
                  </a:lnTo>
                  <a:lnTo>
                    <a:pt x="90899" y="215385"/>
                  </a:lnTo>
                  <a:lnTo>
                    <a:pt x="74992" y="208567"/>
                  </a:lnTo>
                  <a:lnTo>
                    <a:pt x="31815" y="167663"/>
                  </a:lnTo>
                  <a:lnTo>
                    <a:pt x="27270" y="144938"/>
                  </a:lnTo>
                  <a:lnTo>
                    <a:pt x="15908" y="140393"/>
                  </a:lnTo>
                  <a:lnTo>
                    <a:pt x="0" y="106306"/>
                  </a:lnTo>
                  <a:lnTo>
                    <a:pt x="18052" y="109157"/>
                  </a:lnTo>
                  <a:lnTo>
                    <a:pt x="6350" y="84081"/>
                  </a:lnTo>
                  <a:lnTo>
                    <a:pt x="49527" y="90899"/>
                  </a:lnTo>
                  <a:lnTo>
                    <a:pt x="60890" y="90899"/>
                  </a:lnTo>
                  <a:lnTo>
                    <a:pt x="76797" y="90899"/>
                  </a:lnTo>
                  <a:lnTo>
                    <a:pt x="92704" y="68174"/>
                  </a:lnTo>
                  <a:lnTo>
                    <a:pt x="124519" y="36360"/>
                  </a:lnTo>
                  <a:lnTo>
                    <a:pt x="140426" y="31815"/>
                  </a:lnTo>
                  <a:lnTo>
                    <a:pt x="140426" y="20452"/>
                  </a:lnTo>
                  <a:lnTo>
                    <a:pt x="163151" y="4545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" name="Freeform 351">
              <a:extLst>
                <a:ext uri="{FF2B5EF4-FFF2-40B4-BE49-F238E27FC236}">
                  <a16:creationId xmlns:a16="http://schemas.microsoft.com/office/drawing/2014/main" id="{ED2C3B29-9C30-5D5D-A9B9-4CD93D4DC1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09113" y="3932496"/>
              <a:ext cx="715579" cy="627137"/>
            </a:xfrm>
            <a:custGeom>
              <a:avLst/>
              <a:gdLst>
                <a:gd name="T0" fmla="*/ 220 w 267"/>
                <a:gd name="T1" fmla="*/ 0 h 234"/>
                <a:gd name="T2" fmla="*/ 234 w 267"/>
                <a:gd name="T3" fmla="*/ 2 h 234"/>
                <a:gd name="T4" fmla="*/ 248 w 267"/>
                <a:gd name="T5" fmla="*/ 28 h 234"/>
                <a:gd name="T6" fmla="*/ 251 w 267"/>
                <a:gd name="T7" fmla="*/ 59 h 234"/>
                <a:gd name="T8" fmla="*/ 244 w 267"/>
                <a:gd name="T9" fmla="*/ 64 h 234"/>
                <a:gd name="T10" fmla="*/ 239 w 267"/>
                <a:gd name="T11" fmla="*/ 68 h 234"/>
                <a:gd name="T12" fmla="*/ 234 w 267"/>
                <a:gd name="T13" fmla="*/ 83 h 234"/>
                <a:gd name="T14" fmla="*/ 253 w 267"/>
                <a:gd name="T15" fmla="*/ 90 h 234"/>
                <a:gd name="T16" fmla="*/ 267 w 267"/>
                <a:gd name="T17" fmla="*/ 83 h 234"/>
                <a:gd name="T18" fmla="*/ 263 w 267"/>
                <a:gd name="T19" fmla="*/ 111 h 234"/>
                <a:gd name="T20" fmla="*/ 246 w 267"/>
                <a:gd name="T21" fmla="*/ 128 h 234"/>
                <a:gd name="T22" fmla="*/ 237 w 267"/>
                <a:gd name="T23" fmla="*/ 139 h 234"/>
                <a:gd name="T24" fmla="*/ 222 w 267"/>
                <a:gd name="T25" fmla="*/ 163 h 234"/>
                <a:gd name="T26" fmla="*/ 194 w 267"/>
                <a:gd name="T27" fmla="*/ 194 h 234"/>
                <a:gd name="T28" fmla="*/ 163 w 267"/>
                <a:gd name="T29" fmla="*/ 211 h 234"/>
                <a:gd name="T30" fmla="*/ 154 w 267"/>
                <a:gd name="T31" fmla="*/ 218 h 234"/>
                <a:gd name="T32" fmla="*/ 135 w 267"/>
                <a:gd name="T33" fmla="*/ 218 h 234"/>
                <a:gd name="T34" fmla="*/ 109 w 267"/>
                <a:gd name="T35" fmla="*/ 218 h 234"/>
                <a:gd name="T36" fmla="*/ 85 w 267"/>
                <a:gd name="T37" fmla="*/ 225 h 234"/>
                <a:gd name="T38" fmla="*/ 61 w 267"/>
                <a:gd name="T39" fmla="*/ 234 h 234"/>
                <a:gd name="T40" fmla="*/ 47 w 267"/>
                <a:gd name="T41" fmla="*/ 227 h 234"/>
                <a:gd name="T42" fmla="*/ 35 w 267"/>
                <a:gd name="T43" fmla="*/ 218 h 234"/>
                <a:gd name="T44" fmla="*/ 31 w 267"/>
                <a:gd name="T45" fmla="*/ 215 h 234"/>
                <a:gd name="T46" fmla="*/ 26 w 267"/>
                <a:gd name="T47" fmla="*/ 192 h 234"/>
                <a:gd name="T48" fmla="*/ 31 w 267"/>
                <a:gd name="T49" fmla="*/ 173 h 234"/>
                <a:gd name="T50" fmla="*/ 14 w 267"/>
                <a:gd name="T51" fmla="*/ 139 h 234"/>
                <a:gd name="T52" fmla="*/ 0 w 267"/>
                <a:gd name="T53" fmla="*/ 116 h 234"/>
                <a:gd name="T54" fmla="*/ 14 w 267"/>
                <a:gd name="T55" fmla="*/ 111 h 234"/>
                <a:gd name="T56" fmla="*/ 26 w 267"/>
                <a:gd name="T57" fmla="*/ 121 h 234"/>
                <a:gd name="T58" fmla="*/ 45 w 267"/>
                <a:gd name="T59" fmla="*/ 123 h 234"/>
                <a:gd name="T60" fmla="*/ 59 w 267"/>
                <a:gd name="T61" fmla="*/ 47 h 234"/>
                <a:gd name="T62" fmla="*/ 73 w 267"/>
                <a:gd name="T63" fmla="*/ 66 h 234"/>
                <a:gd name="T64" fmla="*/ 76 w 267"/>
                <a:gd name="T65" fmla="*/ 85 h 234"/>
                <a:gd name="T66" fmla="*/ 95 w 267"/>
                <a:gd name="T67" fmla="*/ 73 h 234"/>
                <a:gd name="T68" fmla="*/ 106 w 267"/>
                <a:gd name="T69" fmla="*/ 61 h 234"/>
                <a:gd name="T70" fmla="*/ 121 w 267"/>
                <a:gd name="T71" fmla="*/ 59 h 234"/>
                <a:gd name="T72" fmla="*/ 142 w 267"/>
                <a:gd name="T73" fmla="*/ 64 h 234"/>
                <a:gd name="T74" fmla="*/ 154 w 267"/>
                <a:gd name="T75" fmla="*/ 54 h 234"/>
                <a:gd name="T76" fmla="*/ 166 w 267"/>
                <a:gd name="T77" fmla="*/ 45 h 234"/>
                <a:gd name="T78" fmla="*/ 175 w 267"/>
                <a:gd name="T79" fmla="*/ 26 h 234"/>
                <a:gd name="T80" fmla="*/ 213 w 267"/>
                <a:gd name="T81" fmla="*/ 0 h 234"/>
                <a:gd name="T82" fmla="*/ 192 w 267"/>
                <a:gd name="T83" fmla="*/ 121 h 234"/>
                <a:gd name="T84" fmla="*/ 182 w 267"/>
                <a:gd name="T85" fmla="*/ 128 h 234"/>
                <a:gd name="T86" fmla="*/ 187 w 267"/>
                <a:gd name="T87" fmla="*/ 154 h 234"/>
                <a:gd name="T88" fmla="*/ 194 w 267"/>
                <a:gd name="T89" fmla="*/ 147 h 234"/>
                <a:gd name="T90" fmla="*/ 206 w 267"/>
                <a:gd name="T91" fmla="*/ 137 h 234"/>
                <a:gd name="T92" fmla="*/ 206 w 267"/>
                <a:gd name="T93" fmla="*/ 123 h 234"/>
                <a:gd name="T94" fmla="*/ 192 w 267"/>
                <a:gd name="T95" fmla="*/ 12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67" h="234">
                  <a:moveTo>
                    <a:pt x="220" y="0"/>
                  </a:moveTo>
                  <a:lnTo>
                    <a:pt x="220" y="0"/>
                  </a:lnTo>
                  <a:lnTo>
                    <a:pt x="227" y="2"/>
                  </a:lnTo>
                  <a:lnTo>
                    <a:pt x="234" y="2"/>
                  </a:lnTo>
                  <a:lnTo>
                    <a:pt x="241" y="2"/>
                  </a:lnTo>
                  <a:lnTo>
                    <a:pt x="248" y="28"/>
                  </a:lnTo>
                  <a:lnTo>
                    <a:pt x="253" y="40"/>
                  </a:lnTo>
                  <a:lnTo>
                    <a:pt x="251" y="59"/>
                  </a:lnTo>
                  <a:lnTo>
                    <a:pt x="253" y="66"/>
                  </a:lnTo>
                  <a:lnTo>
                    <a:pt x="244" y="64"/>
                  </a:lnTo>
                  <a:lnTo>
                    <a:pt x="239" y="64"/>
                  </a:lnTo>
                  <a:lnTo>
                    <a:pt x="239" y="68"/>
                  </a:lnTo>
                  <a:lnTo>
                    <a:pt x="234" y="76"/>
                  </a:lnTo>
                  <a:lnTo>
                    <a:pt x="234" y="83"/>
                  </a:lnTo>
                  <a:lnTo>
                    <a:pt x="244" y="92"/>
                  </a:lnTo>
                  <a:lnTo>
                    <a:pt x="253" y="90"/>
                  </a:lnTo>
                  <a:lnTo>
                    <a:pt x="255" y="83"/>
                  </a:lnTo>
                  <a:lnTo>
                    <a:pt x="267" y="83"/>
                  </a:lnTo>
                  <a:lnTo>
                    <a:pt x="265" y="95"/>
                  </a:lnTo>
                  <a:lnTo>
                    <a:pt x="263" y="111"/>
                  </a:lnTo>
                  <a:lnTo>
                    <a:pt x="258" y="118"/>
                  </a:lnTo>
                  <a:lnTo>
                    <a:pt x="246" y="128"/>
                  </a:lnTo>
                  <a:lnTo>
                    <a:pt x="244" y="132"/>
                  </a:lnTo>
                  <a:lnTo>
                    <a:pt x="237" y="139"/>
                  </a:lnTo>
                  <a:lnTo>
                    <a:pt x="232" y="149"/>
                  </a:lnTo>
                  <a:lnTo>
                    <a:pt x="222" y="163"/>
                  </a:lnTo>
                  <a:lnTo>
                    <a:pt x="206" y="182"/>
                  </a:lnTo>
                  <a:lnTo>
                    <a:pt x="194" y="194"/>
                  </a:lnTo>
                  <a:lnTo>
                    <a:pt x="182" y="203"/>
                  </a:lnTo>
                  <a:lnTo>
                    <a:pt x="163" y="211"/>
                  </a:lnTo>
                  <a:lnTo>
                    <a:pt x="156" y="211"/>
                  </a:lnTo>
                  <a:lnTo>
                    <a:pt x="154" y="218"/>
                  </a:lnTo>
                  <a:lnTo>
                    <a:pt x="144" y="215"/>
                  </a:lnTo>
                  <a:lnTo>
                    <a:pt x="135" y="218"/>
                  </a:lnTo>
                  <a:lnTo>
                    <a:pt x="118" y="215"/>
                  </a:lnTo>
                  <a:lnTo>
                    <a:pt x="109" y="218"/>
                  </a:lnTo>
                  <a:lnTo>
                    <a:pt x="102" y="215"/>
                  </a:lnTo>
                  <a:lnTo>
                    <a:pt x="85" y="225"/>
                  </a:lnTo>
                  <a:lnTo>
                    <a:pt x="71" y="225"/>
                  </a:lnTo>
                  <a:lnTo>
                    <a:pt x="61" y="234"/>
                  </a:lnTo>
                  <a:lnTo>
                    <a:pt x="54" y="234"/>
                  </a:lnTo>
                  <a:lnTo>
                    <a:pt x="47" y="227"/>
                  </a:lnTo>
                  <a:lnTo>
                    <a:pt x="43" y="227"/>
                  </a:lnTo>
                  <a:lnTo>
                    <a:pt x="35" y="218"/>
                  </a:lnTo>
                  <a:lnTo>
                    <a:pt x="33" y="222"/>
                  </a:lnTo>
                  <a:lnTo>
                    <a:pt x="31" y="215"/>
                  </a:lnTo>
                  <a:lnTo>
                    <a:pt x="31" y="203"/>
                  </a:lnTo>
                  <a:lnTo>
                    <a:pt x="26" y="192"/>
                  </a:lnTo>
                  <a:lnTo>
                    <a:pt x="31" y="187"/>
                  </a:lnTo>
                  <a:lnTo>
                    <a:pt x="31" y="173"/>
                  </a:lnTo>
                  <a:lnTo>
                    <a:pt x="21" y="156"/>
                  </a:lnTo>
                  <a:lnTo>
                    <a:pt x="14" y="139"/>
                  </a:lnTo>
                  <a:lnTo>
                    <a:pt x="12" y="139"/>
                  </a:lnTo>
                  <a:lnTo>
                    <a:pt x="0" y="116"/>
                  </a:lnTo>
                  <a:lnTo>
                    <a:pt x="9" y="106"/>
                  </a:lnTo>
                  <a:lnTo>
                    <a:pt x="14" y="111"/>
                  </a:lnTo>
                  <a:lnTo>
                    <a:pt x="19" y="121"/>
                  </a:lnTo>
                  <a:lnTo>
                    <a:pt x="26" y="121"/>
                  </a:lnTo>
                  <a:lnTo>
                    <a:pt x="35" y="125"/>
                  </a:lnTo>
                  <a:lnTo>
                    <a:pt x="45" y="123"/>
                  </a:lnTo>
                  <a:lnTo>
                    <a:pt x="59" y="113"/>
                  </a:lnTo>
                  <a:lnTo>
                    <a:pt x="59" y="47"/>
                  </a:lnTo>
                  <a:lnTo>
                    <a:pt x="61" y="50"/>
                  </a:lnTo>
                  <a:lnTo>
                    <a:pt x="73" y="66"/>
                  </a:lnTo>
                  <a:lnTo>
                    <a:pt x="71" y="78"/>
                  </a:lnTo>
                  <a:lnTo>
                    <a:pt x="76" y="85"/>
                  </a:lnTo>
                  <a:lnTo>
                    <a:pt x="85" y="83"/>
                  </a:lnTo>
                  <a:lnTo>
                    <a:pt x="95" y="73"/>
                  </a:lnTo>
                  <a:lnTo>
                    <a:pt x="102" y="68"/>
                  </a:lnTo>
                  <a:lnTo>
                    <a:pt x="106" y="61"/>
                  </a:lnTo>
                  <a:lnTo>
                    <a:pt x="114" y="57"/>
                  </a:lnTo>
                  <a:lnTo>
                    <a:pt x="121" y="59"/>
                  </a:lnTo>
                  <a:lnTo>
                    <a:pt x="130" y="64"/>
                  </a:lnTo>
                  <a:lnTo>
                    <a:pt x="142" y="64"/>
                  </a:lnTo>
                  <a:lnTo>
                    <a:pt x="151" y="59"/>
                  </a:lnTo>
                  <a:lnTo>
                    <a:pt x="154" y="54"/>
                  </a:lnTo>
                  <a:lnTo>
                    <a:pt x="156" y="45"/>
                  </a:lnTo>
                  <a:lnTo>
                    <a:pt x="166" y="45"/>
                  </a:lnTo>
                  <a:lnTo>
                    <a:pt x="170" y="38"/>
                  </a:lnTo>
                  <a:lnTo>
                    <a:pt x="175" y="26"/>
                  </a:lnTo>
                  <a:lnTo>
                    <a:pt x="189" y="14"/>
                  </a:lnTo>
                  <a:lnTo>
                    <a:pt x="213" y="0"/>
                  </a:lnTo>
                  <a:lnTo>
                    <a:pt x="220" y="0"/>
                  </a:lnTo>
                  <a:moveTo>
                    <a:pt x="192" y="121"/>
                  </a:moveTo>
                  <a:lnTo>
                    <a:pt x="192" y="121"/>
                  </a:lnTo>
                  <a:lnTo>
                    <a:pt x="182" y="128"/>
                  </a:lnTo>
                  <a:lnTo>
                    <a:pt x="173" y="139"/>
                  </a:lnTo>
                  <a:lnTo>
                    <a:pt x="187" y="154"/>
                  </a:lnTo>
                  <a:lnTo>
                    <a:pt x="192" y="151"/>
                  </a:lnTo>
                  <a:lnTo>
                    <a:pt x="194" y="147"/>
                  </a:lnTo>
                  <a:lnTo>
                    <a:pt x="203" y="144"/>
                  </a:lnTo>
                  <a:lnTo>
                    <a:pt x="206" y="137"/>
                  </a:lnTo>
                  <a:lnTo>
                    <a:pt x="210" y="128"/>
                  </a:lnTo>
                  <a:lnTo>
                    <a:pt x="206" y="123"/>
                  </a:lnTo>
                  <a:lnTo>
                    <a:pt x="199" y="116"/>
                  </a:lnTo>
                  <a:lnTo>
                    <a:pt x="192" y="121"/>
                  </a:lnTo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5" name="Freeform 429">
              <a:extLst>
                <a:ext uri="{FF2B5EF4-FFF2-40B4-BE49-F238E27FC236}">
                  <a16:creationId xmlns:a16="http://schemas.microsoft.com/office/drawing/2014/main" id="{F6AC5ADF-3FEF-7DED-36A7-F9F8AC6212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3466" y="3682608"/>
              <a:ext cx="576215" cy="582345"/>
            </a:xfrm>
            <a:custGeom>
              <a:avLst/>
              <a:gdLst>
                <a:gd name="connsiteX0" fmla="*/ 379218 w 488580"/>
                <a:gd name="connsiteY0" fmla="*/ 46740 h 493777"/>
                <a:gd name="connsiteX1" fmla="*/ 363595 w 488580"/>
                <a:gd name="connsiteY1" fmla="*/ 49995 h 493777"/>
                <a:gd name="connsiteX2" fmla="*/ 338598 w 488580"/>
                <a:gd name="connsiteY2" fmla="*/ 49995 h 493777"/>
                <a:gd name="connsiteX3" fmla="*/ 338513 w 488580"/>
                <a:gd name="connsiteY3" fmla="*/ 51719 h 493777"/>
                <a:gd name="connsiteX4" fmla="*/ 354505 w 488580"/>
                <a:gd name="connsiteY4" fmla="*/ 52918 h 493777"/>
                <a:gd name="connsiteX5" fmla="*/ 36360 w 488580"/>
                <a:gd name="connsiteY5" fmla="*/ 0 h 493777"/>
                <a:gd name="connsiteX6" fmla="*/ 59084 w 488580"/>
                <a:gd name="connsiteY6" fmla="*/ 6817 h 493777"/>
                <a:gd name="connsiteX7" fmla="*/ 79537 w 488580"/>
                <a:gd name="connsiteY7" fmla="*/ 22725 h 493777"/>
                <a:gd name="connsiteX8" fmla="*/ 90899 w 488580"/>
                <a:gd name="connsiteY8" fmla="*/ 15908 h 493777"/>
                <a:gd name="connsiteX9" fmla="*/ 236337 w 488580"/>
                <a:gd name="connsiteY9" fmla="*/ 15908 h 493777"/>
                <a:gd name="connsiteX10" fmla="*/ 263606 w 488580"/>
                <a:gd name="connsiteY10" fmla="*/ 31815 h 493777"/>
                <a:gd name="connsiteX11" fmla="*/ 354505 w 488580"/>
                <a:gd name="connsiteY11" fmla="*/ 38632 h 493777"/>
                <a:gd name="connsiteX12" fmla="*/ 418134 w 488580"/>
                <a:gd name="connsiteY12" fmla="*/ 22725 h 493777"/>
                <a:gd name="connsiteX13" fmla="*/ 449948 w 488580"/>
                <a:gd name="connsiteY13" fmla="*/ 15908 h 493777"/>
                <a:gd name="connsiteX14" fmla="*/ 472673 w 488580"/>
                <a:gd name="connsiteY14" fmla="*/ 15908 h 493777"/>
                <a:gd name="connsiteX15" fmla="*/ 488580 w 488580"/>
                <a:gd name="connsiteY15" fmla="*/ 27270 h 493777"/>
                <a:gd name="connsiteX16" fmla="*/ 478580 w 488580"/>
                <a:gd name="connsiteY16" fmla="*/ 34413 h 493777"/>
                <a:gd name="connsiteX17" fmla="*/ 488580 w 488580"/>
                <a:gd name="connsiteY17" fmla="*/ 41556 h 493777"/>
                <a:gd name="connsiteX18" fmla="*/ 472673 w 488580"/>
                <a:gd name="connsiteY18" fmla="*/ 52918 h 493777"/>
                <a:gd name="connsiteX19" fmla="*/ 461311 w 488580"/>
                <a:gd name="connsiteY19" fmla="*/ 52918 h 493777"/>
                <a:gd name="connsiteX20" fmla="*/ 434041 w 488580"/>
                <a:gd name="connsiteY20" fmla="*/ 68826 h 493777"/>
                <a:gd name="connsiteX21" fmla="*/ 418134 w 488580"/>
                <a:gd name="connsiteY21" fmla="*/ 52918 h 493777"/>
                <a:gd name="connsiteX22" fmla="*/ 363595 w 488580"/>
                <a:gd name="connsiteY22" fmla="*/ 64281 h 493777"/>
                <a:gd name="connsiteX23" fmla="*/ 338598 w 488580"/>
                <a:gd name="connsiteY23" fmla="*/ 64281 h 493777"/>
                <a:gd name="connsiteX24" fmla="*/ 331780 w 488580"/>
                <a:gd name="connsiteY24" fmla="*/ 202901 h 493777"/>
                <a:gd name="connsiteX25" fmla="*/ 299966 w 488580"/>
                <a:gd name="connsiteY25" fmla="*/ 202901 h 493777"/>
                <a:gd name="connsiteX26" fmla="*/ 299966 w 488580"/>
                <a:gd name="connsiteY26" fmla="*/ 306784 h 493777"/>
                <a:gd name="connsiteX27" fmla="*/ 299966 w 488580"/>
                <a:gd name="connsiteY27" fmla="*/ 321070 h 493777"/>
                <a:gd name="connsiteX28" fmla="*/ 299966 w 488580"/>
                <a:gd name="connsiteY28" fmla="*/ 456767 h 493777"/>
                <a:gd name="connsiteX29" fmla="*/ 299966 w 488580"/>
                <a:gd name="connsiteY29" fmla="*/ 471053 h 493777"/>
                <a:gd name="connsiteX30" fmla="*/ 263606 w 488580"/>
                <a:gd name="connsiteY30" fmla="*/ 493777 h 493777"/>
                <a:gd name="connsiteX31" fmla="*/ 245426 w 488580"/>
                <a:gd name="connsiteY31" fmla="*/ 493777 h 493777"/>
                <a:gd name="connsiteX32" fmla="*/ 224974 w 488580"/>
                <a:gd name="connsiteY32" fmla="*/ 489232 h 493777"/>
                <a:gd name="connsiteX33" fmla="*/ 204522 w 488580"/>
                <a:gd name="connsiteY33" fmla="*/ 489232 h 493777"/>
                <a:gd name="connsiteX34" fmla="*/ 197705 w 488580"/>
                <a:gd name="connsiteY34" fmla="*/ 466508 h 493777"/>
                <a:gd name="connsiteX35" fmla="*/ 186342 w 488580"/>
                <a:gd name="connsiteY35" fmla="*/ 455145 h 493777"/>
                <a:gd name="connsiteX36" fmla="*/ 165890 w 488580"/>
                <a:gd name="connsiteY36" fmla="*/ 477870 h 493777"/>
                <a:gd name="connsiteX37" fmla="*/ 138621 w 488580"/>
                <a:gd name="connsiteY37" fmla="*/ 446055 h 493777"/>
                <a:gd name="connsiteX38" fmla="*/ 122713 w 488580"/>
                <a:gd name="connsiteY38" fmla="*/ 411968 h 493777"/>
                <a:gd name="connsiteX39" fmla="*/ 118168 w 488580"/>
                <a:gd name="connsiteY39" fmla="*/ 375609 h 493777"/>
                <a:gd name="connsiteX40" fmla="*/ 106806 w 488580"/>
                <a:gd name="connsiteY40" fmla="*/ 348339 h 493777"/>
                <a:gd name="connsiteX41" fmla="*/ 95444 w 488580"/>
                <a:gd name="connsiteY41" fmla="*/ 284710 h 493777"/>
                <a:gd name="connsiteX42" fmla="*/ 95444 w 488580"/>
                <a:gd name="connsiteY42" fmla="*/ 270424 h 493777"/>
                <a:gd name="connsiteX43" fmla="*/ 95444 w 488580"/>
                <a:gd name="connsiteY43" fmla="*/ 234716 h 493777"/>
                <a:gd name="connsiteX44" fmla="*/ 90899 w 488580"/>
                <a:gd name="connsiteY44" fmla="*/ 214264 h 493777"/>
                <a:gd name="connsiteX45" fmla="*/ 74992 w 488580"/>
                <a:gd name="connsiteY45" fmla="*/ 198356 h 493777"/>
                <a:gd name="connsiteX46" fmla="*/ 59084 w 488580"/>
                <a:gd name="connsiteY46" fmla="*/ 166542 h 493777"/>
                <a:gd name="connsiteX47" fmla="*/ 36360 w 488580"/>
                <a:gd name="connsiteY47" fmla="*/ 123365 h 493777"/>
                <a:gd name="connsiteX48" fmla="*/ 31815 w 488580"/>
                <a:gd name="connsiteY48" fmla="*/ 96095 h 493777"/>
                <a:gd name="connsiteX49" fmla="*/ 0 w 488580"/>
                <a:gd name="connsiteY49" fmla="*/ 64281 h 493777"/>
                <a:gd name="connsiteX50" fmla="*/ 0 w 488580"/>
                <a:gd name="connsiteY50" fmla="*/ 49995 h 493777"/>
                <a:gd name="connsiteX51" fmla="*/ 0 w 488580"/>
                <a:gd name="connsiteY51" fmla="*/ 30194 h 493777"/>
                <a:gd name="connsiteX52" fmla="*/ 0 w 488580"/>
                <a:gd name="connsiteY52" fmla="*/ 15908 h 493777"/>
                <a:gd name="connsiteX53" fmla="*/ 15908 w 488580"/>
                <a:gd name="connsiteY53" fmla="*/ 6817 h 493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488580" h="493777">
                  <a:moveTo>
                    <a:pt x="379218" y="46740"/>
                  </a:moveTo>
                  <a:lnTo>
                    <a:pt x="363595" y="49995"/>
                  </a:lnTo>
                  <a:lnTo>
                    <a:pt x="338598" y="49995"/>
                  </a:lnTo>
                  <a:lnTo>
                    <a:pt x="338513" y="51719"/>
                  </a:lnTo>
                  <a:lnTo>
                    <a:pt x="354505" y="52918"/>
                  </a:lnTo>
                  <a:close/>
                  <a:moveTo>
                    <a:pt x="36360" y="0"/>
                  </a:moveTo>
                  <a:lnTo>
                    <a:pt x="59084" y="6817"/>
                  </a:lnTo>
                  <a:lnTo>
                    <a:pt x="79537" y="22725"/>
                  </a:lnTo>
                  <a:lnTo>
                    <a:pt x="90899" y="15908"/>
                  </a:lnTo>
                  <a:lnTo>
                    <a:pt x="236337" y="15908"/>
                  </a:lnTo>
                  <a:lnTo>
                    <a:pt x="263606" y="31815"/>
                  </a:lnTo>
                  <a:lnTo>
                    <a:pt x="354505" y="38632"/>
                  </a:lnTo>
                  <a:lnTo>
                    <a:pt x="418134" y="22725"/>
                  </a:lnTo>
                  <a:lnTo>
                    <a:pt x="449948" y="15908"/>
                  </a:lnTo>
                  <a:lnTo>
                    <a:pt x="472673" y="15908"/>
                  </a:lnTo>
                  <a:lnTo>
                    <a:pt x="488580" y="27270"/>
                  </a:lnTo>
                  <a:lnTo>
                    <a:pt x="478580" y="34413"/>
                  </a:lnTo>
                  <a:lnTo>
                    <a:pt x="488580" y="41556"/>
                  </a:lnTo>
                  <a:lnTo>
                    <a:pt x="472673" y="52918"/>
                  </a:lnTo>
                  <a:lnTo>
                    <a:pt x="461311" y="52918"/>
                  </a:lnTo>
                  <a:lnTo>
                    <a:pt x="434041" y="68826"/>
                  </a:lnTo>
                  <a:lnTo>
                    <a:pt x="418134" y="52918"/>
                  </a:lnTo>
                  <a:lnTo>
                    <a:pt x="363595" y="64281"/>
                  </a:lnTo>
                  <a:lnTo>
                    <a:pt x="338598" y="64281"/>
                  </a:lnTo>
                  <a:lnTo>
                    <a:pt x="331780" y="202901"/>
                  </a:lnTo>
                  <a:lnTo>
                    <a:pt x="299966" y="202901"/>
                  </a:lnTo>
                  <a:lnTo>
                    <a:pt x="299966" y="306784"/>
                  </a:lnTo>
                  <a:lnTo>
                    <a:pt x="299966" y="321070"/>
                  </a:lnTo>
                  <a:lnTo>
                    <a:pt x="299966" y="456767"/>
                  </a:lnTo>
                  <a:lnTo>
                    <a:pt x="299966" y="471053"/>
                  </a:lnTo>
                  <a:lnTo>
                    <a:pt x="263606" y="493777"/>
                  </a:lnTo>
                  <a:lnTo>
                    <a:pt x="245426" y="493777"/>
                  </a:lnTo>
                  <a:lnTo>
                    <a:pt x="224974" y="489232"/>
                  </a:lnTo>
                  <a:lnTo>
                    <a:pt x="204522" y="489232"/>
                  </a:lnTo>
                  <a:lnTo>
                    <a:pt x="197705" y="466508"/>
                  </a:lnTo>
                  <a:lnTo>
                    <a:pt x="186342" y="455145"/>
                  </a:lnTo>
                  <a:lnTo>
                    <a:pt x="165890" y="477870"/>
                  </a:lnTo>
                  <a:lnTo>
                    <a:pt x="138621" y="446055"/>
                  </a:lnTo>
                  <a:lnTo>
                    <a:pt x="122713" y="411968"/>
                  </a:lnTo>
                  <a:lnTo>
                    <a:pt x="118168" y="375609"/>
                  </a:lnTo>
                  <a:lnTo>
                    <a:pt x="106806" y="348339"/>
                  </a:lnTo>
                  <a:lnTo>
                    <a:pt x="95444" y="284710"/>
                  </a:lnTo>
                  <a:lnTo>
                    <a:pt x="95444" y="270424"/>
                  </a:lnTo>
                  <a:lnTo>
                    <a:pt x="95444" y="234716"/>
                  </a:lnTo>
                  <a:lnTo>
                    <a:pt x="90899" y="214264"/>
                  </a:lnTo>
                  <a:lnTo>
                    <a:pt x="74992" y="198356"/>
                  </a:lnTo>
                  <a:lnTo>
                    <a:pt x="59084" y="166542"/>
                  </a:lnTo>
                  <a:lnTo>
                    <a:pt x="36360" y="123365"/>
                  </a:lnTo>
                  <a:lnTo>
                    <a:pt x="31815" y="96095"/>
                  </a:lnTo>
                  <a:lnTo>
                    <a:pt x="0" y="64281"/>
                  </a:lnTo>
                  <a:lnTo>
                    <a:pt x="0" y="49995"/>
                  </a:lnTo>
                  <a:lnTo>
                    <a:pt x="0" y="30194"/>
                  </a:lnTo>
                  <a:lnTo>
                    <a:pt x="0" y="15908"/>
                  </a:lnTo>
                  <a:lnTo>
                    <a:pt x="15908" y="6817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6" name="Freeform 427">
              <a:extLst>
                <a:ext uri="{FF2B5EF4-FFF2-40B4-BE49-F238E27FC236}">
                  <a16:creationId xmlns:a16="http://schemas.microsoft.com/office/drawing/2014/main" id="{1589B37A-6DF2-41BA-5051-85A8882296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2228" y="2726208"/>
              <a:ext cx="834016" cy="809767"/>
            </a:xfrm>
            <a:custGeom>
              <a:avLst/>
              <a:gdLst>
                <a:gd name="connsiteX0" fmla="*/ 493125 w 707172"/>
                <a:gd name="connsiteY0" fmla="*/ 0 h 686611"/>
                <a:gd name="connsiteX1" fmla="*/ 520395 w 707172"/>
                <a:gd name="connsiteY1" fmla="*/ 6817 h 686611"/>
                <a:gd name="connsiteX2" fmla="*/ 543120 w 707172"/>
                <a:gd name="connsiteY2" fmla="*/ 6817 h 686611"/>
                <a:gd name="connsiteX3" fmla="*/ 559027 w 707172"/>
                <a:gd name="connsiteY3" fmla="*/ 0 h 686611"/>
                <a:gd name="connsiteX4" fmla="*/ 564385 w 707172"/>
                <a:gd name="connsiteY4" fmla="*/ 8930 h 686611"/>
                <a:gd name="connsiteX5" fmla="*/ 568552 w 707172"/>
                <a:gd name="connsiteY5" fmla="*/ 7144 h 686611"/>
                <a:gd name="connsiteX6" fmla="*/ 585802 w 707172"/>
                <a:gd name="connsiteY6" fmla="*/ 35894 h 686611"/>
                <a:gd name="connsiteX7" fmla="*/ 595386 w 707172"/>
                <a:gd name="connsiteY7" fmla="*/ 38632 h 686611"/>
                <a:gd name="connsiteX8" fmla="*/ 606749 w 707172"/>
                <a:gd name="connsiteY8" fmla="*/ 27270 h 686611"/>
                <a:gd name="connsiteX9" fmla="*/ 622656 w 707172"/>
                <a:gd name="connsiteY9" fmla="*/ 34087 h 686611"/>
                <a:gd name="connsiteX10" fmla="*/ 645381 w 707172"/>
                <a:gd name="connsiteY10" fmla="*/ 22725 h 686611"/>
                <a:gd name="connsiteX11" fmla="*/ 650672 w 707172"/>
                <a:gd name="connsiteY11" fmla="*/ 31985 h 686611"/>
                <a:gd name="connsiteX12" fmla="*/ 654906 w 707172"/>
                <a:gd name="connsiteY12" fmla="*/ 29869 h 686611"/>
                <a:gd name="connsiteX13" fmla="*/ 663995 w 707172"/>
                <a:gd name="connsiteY13" fmla="*/ 45776 h 686611"/>
                <a:gd name="connsiteX14" fmla="*/ 698082 w 707172"/>
                <a:gd name="connsiteY14" fmla="*/ 73046 h 686611"/>
                <a:gd name="connsiteX15" fmla="*/ 691797 w 707172"/>
                <a:gd name="connsiteY15" fmla="*/ 106571 h 686611"/>
                <a:gd name="connsiteX16" fmla="*/ 697647 w 707172"/>
                <a:gd name="connsiteY16" fmla="*/ 109079 h 686611"/>
                <a:gd name="connsiteX17" fmla="*/ 696242 w 707172"/>
                <a:gd name="connsiteY17" fmla="*/ 111538 h 686611"/>
                <a:gd name="connsiteX18" fmla="*/ 707172 w 707172"/>
                <a:gd name="connsiteY18" fmla="*/ 116223 h 686611"/>
                <a:gd name="connsiteX19" fmla="*/ 698082 w 707172"/>
                <a:gd name="connsiteY19" fmla="*/ 132130 h 686611"/>
                <a:gd name="connsiteX20" fmla="*/ 679903 w 707172"/>
                <a:gd name="connsiteY20" fmla="*/ 143492 h 686611"/>
                <a:gd name="connsiteX21" fmla="*/ 670813 w 707172"/>
                <a:gd name="connsiteY21" fmla="*/ 159399 h 686611"/>
                <a:gd name="connsiteX22" fmla="*/ 659450 w 707172"/>
                <a:gd name="connsiteY22" fmla="*/ 179852 h 686611"/>
                <a:gd name="connsiteX23" fmla="*/ 659450 w 707172"/>
                <a:gd name="connsiteY23" fmla="*/ 207121 h 686611"/>
                <a:gd name="connsiteX24" fmla="*/ 648088 w 707172"/>
                <a:gd name="connsiteY24" fmla="*/ 218483 h 686611"/>
                <a:gd name="connsiteX25" fmla="*/ 648088 w 707172"/>
                <a:gd name="connsiteY25" fmla="*/ 245753 h 686611"/>
                <a:gd name="connsiteX26" fmla="*/ 636726 w 707172"/>
                <a:gd name="connsiteY26" fmla="*/ 254843 h 686611"/>
                <a:gd name="connsiteX27" fmla="*/ 636726 w 707172"/>
                <a:gd name="connsiteY27" fmla="*/ 282112 h 686611"/>
                <a:gd name="connsiteX28" fmla="*/ 632181 w 707172"/>
                <a:gd name="connsiteY28" fmla="*/ 282112 h 686611"/>
                <a:gd name="connsiteX29" fmla="*/ 627636 w 707172"/>
                <a:gd name="connsiteY29" fmla="*/ 304837 h 686611"/>
                <a:gd name="connsiteX30" fmla="*/ 636726 w 707172"/>
                <a:gd name="connsiteY30" fmla="*/ 320744 h 686611"/>
                <a:gd name="connsiteX31" fmla="*/ 636726 w 707172"/>
                <a:gd name="connsiteY31" fmla="*/ 363921 h 686611"/>
                <a:gd name="connsiteX32" fmla="*/ 643543 w 707172"/>
                <a:gd name="connsiteY32" fmla="*/ 395736 h 686611"/>
                <a:gd name="connsiteX33" fmla="*/ 643543 w 707172"/>
                <a:gd name="connsiteY33" fmla="*/ 416188 h 686611"/>
                <a:gd name="connsiteX34" fmla="*/ 648088 w 707172"/>
                <a:gd name="connsiteY34" fmla="*/ 438913 h 686611"/>
                <a:gd name="connsiteX35" fmla="*/ 670813 w 707172"/>
                <a:gd name="connsiteY35" fmla="*/ 459365 h 686611"/>
                <a:gd name="connsiteX36" fmla="*/ 691265 w 707172"/>
                <a:gd name="connsiteY36" fmla="*/ 502542 h 686611"/>
                <a:gd name="connsiteX37" fmla="*/ 675358 w 707172"/>
                <a:gd name="connsiteY37" fmla="*/ 502542 h 686611"/>
                <a:gd name="connsiteX38" fmla="*/ 627636 w 707172"/>
                <a:gd name="connsiteY38" fmla="*/ 509359 h 686611"/>
                <a:gd name="connsiteX39" fmla="*/ 616274 w 707172"/>
                <a:gd name="connsiteY39" fmla="*/ 513904 h 686611"/>
                <a:gd name="connsiteX40" fmla="*/ 604911 w 707172"/>
                <a:gd name="connsiteY40" fmla="*/ 534356 h 686611"/>
                <a:gd name="connsiteX41" fmla="*/ 616274 w 707172"/>
                <a:gd name="connsiteY41" fmla="*/ 552536 h 686611"/>
                <a:gd name="connsiteX42" fmla="*/ 611729 w 707172"/>
                <a:gd name="connsiteY42" fmla="*/ 593440 h 686611"/>
                <a:gd name="connsiteX43" fmla="*/ 605461 w 707172"/>
                <a:gd name="connsiteY43" fmla="*/ 628958 h 686611"/>
                <a:gd name="connsiteX44" fmla="*/ 606749 w 707172"/>
                <a:gd name="connsiteY44" fmla="*/ 629473 h 686611"/>
                <a:gd name="connsiteX45" fmla="*/ 613568 w 707172"/>
                <a:gd name="connsiteY45" fmla="*/ 635535 h 686611"/>
                <a:gd name="connsiteX46" fmla="*/ 616274 w 707172"/>
                <a:gd name="connsiteY46" fmla="*/ 636617 h 686611"/>
                <a:gd name="connsiteX47" fmla="*/ 628089 w 707172"/>
                <a:gd name="connsiteY47" fmla="*/ 647120 h 686611"/>
                <a:gd name="connsiteX48" fmla="*/ 638563 w 707172"/>
                <a:gd name="connsiteY48" fmla="*/ 640835 h 686611"/>
                <a:gd name="connsiteX49" fmla="*/ 640615 w 707172"/>
                <a:gd name="connsiteY49" fmla="*/ 652463 h 686611"/>
                <a:gd name="connsiteX50" fmla="*/ 648088 w 707172"/>
                <a:gd name="connsiteY50" fmla="*/ 647979 h 686611"/>
                <a:gd name="connsiteX51" fmla="*/ 654906 w 707172"/>
                <a:gd name="connsiteY51" fmla="*/ 686611 h 686611"/>
                <a:gd name="connsiteX52" fmla="*/ 620819 w 707172"/>
                <a:gd name="connsiteY52" fmla="*/ 686611 h 686611"/>
                <a:gd name="connsiteX53" fmla="*/ 617961 w 707172"/>
                <a:gd name="connsiteY53" fmla="*/ 679467 h 686611"/>
                <a:gd name="connsiteX54" fmla="*/ 611294 w 707172"/>
                <a:gd name="connsiteY54" fmla="*/ 679467 h 686611"/>
                <a:gd name="connsiteX55" fmla="*/ 602204 w 707172"/>
                <a:gd name="connsiteY55" fmla="*/ 656743 h 686611"/>
                <a:gd name="connsiteX56" fmla="*/ 592964 w 707172"/>
                <a:gd name="connsiteY56" fmla="*/ 647503 h 686611"/>
                <a:gd name="connsiteX57" fmla="*/ 568552 w 707172"/>
                <a:gd name="connsiteY57" fmla="*/ 643434 h 686611"/>
                <a:gd name="connsiteX58" fmla="*/ 564046 w 707172"/>
                <a:gd name="connsiteY58" fmla="*/ 637127 h 686611"/>
                <a:gd name="connsiteX59" fmla="*/ 559027 w 707172"/>
                <a:gd name="connsiteY59" fmla="*/ 636290 h 686611"/>
                <a:gd name="connsiteX60" fmla="*/ 553833 w 707172"/>
                <a:gd name="connsiteY60" fmla="*/ 629019 h 686611"/>
                <a:gd name="connsiteX61" fmla="*/ 536737 w 707172"/>
                <a:gd name="connsiteY61" fmla="*/ 636617 h 686611"/>
                <a:gd name="connsiteX62" fmla="*/ 509468 w 707172"/>
                <a:gd name="connsiteY62" fmla="*/ 632072 h 686611"/>
                <a:gd name="connsiteX63" fmla="*/ 502800 w 707172"/>
                <a:gd name="connsiteY63" fmla="*/ 625404 h 686611"/>
                <a:gd name="connsiteX64" fmla="*/ 499943 w 707172"/>
                <a:gd name="connsiteY64" fmla="*/ 624928 h 686611"/>
                <a:gd name="connsiteX65" fmla="*/ 490584 w 707172"/>
                <a:gd name="connsiteY65" fmla="*/ 615569 h 686611"/>
                <a:gd name="connsiteX66" fmla="*/ 470836 w 707172"/>
                <a:gd name="connsiteY66" fmla="*/ 611620 h 686611"/>
                <a:gd name="connsiteX67" fmla="*/ 454929 w 707172"/>
                <a:gd name="connsiteY67" fmla="*/ 611620 h 686611"/>
                <a:gd name="connsiteX68" fmla="*/ 452071 w 707172"/>
                <a:gd name="connsiteY68" fmla="*/ 604476 h 686611"/>
                <a:gd name="connsiteX69" fmla="*/ 445404 w 707172"/>
                <a:gd name="connsiteY69" fmla="*/ 604476 h 686611"/>
                <a:gd name="connsiteX70" fmla="*/ 443716 w 707172"/>
                <a:gd name="connsiteY70" fmla="*/ 600258 h 686611"/>
                <a:gd name="connsiteX71" fmla="*/ 439021 w 707172"/>
                <a:gd name="connsiteY71" fmla="*/ 600258 h 686611"/>
                <a:gd name="connsiteX72" fmla="*/ 423114 w 707172"/>
                <a:gd name="connsiteY72" fmla="*/ 600258 h 686611"/>
                <a:gd name="connsiteX73" fmla="*/ 400389 w 707172"/>
                <a:gd name="connsiteY73" fmla="*/ 604802 h 686611"/>
                <a:gd name="connsiteX74" fmla="*/ 384482 w 707172"/>
                <a:gd name="connsiteY74" fmla="*/ 604802 h 686611"/>
                <a:gd name="connsiteX75" fmla="*/ 375392 w 707172"/>
                <a:gd name="connsiteY75" fmla="*/ 604802 h 686611"/>
                <a:gd name="connsiteX76" fmla="*/ 375392 w 707172"/>
                <a:gd name="connsiteY76" fmla="*/ 597658 h 686611"/>
                <a:gd name="connsiteX77" fmla="*/ 374957 w 707172"/>
                <a:gd name="connsiteY77" fmla="*/ 597658 h 686611"/>
                <a:gd name="connsiteX78" fmla="*/ 365867 w 707172"/>
                <a:gd name="connsiteY78" fmla="*/ 597658 h 686611"/>
                <a:gd name="connsiteX79" fmla="*/ 365867 w 707172"/>
                <a:gd name="connsiteY79" fmla="*/ 554482 h 686611"/>
                <a:gd name="connsiteX80" fmla="*/ 354505 w 707172"/>
                <a:gd name="connsiteY80" fmla="*/ 538574 h 686611"/>
                <a:gd name="connsiteX81" fmla="*/ 347688 w 707172"/>
                <a:gd name="connsiteY81" fmla="*/ 518122 h 686611"/>
                <a:gd name="connsiteX82" fmla="*/ 354505 w 707172"/>
                <a:gd name="connsiteY82" fmla="*/ 495398 h 686611"/>
                <a:gd name="connsiteX83" fmla="*/ 347688 w 707172"/>
                <a:gd name="connsiteY83" fmla="*/ 479490 h 686611"/>
                <a:gd name="connsiteX84" fmla="*/ 347688 w 707172"/>
                <a:gd name="connsiteY84" fmla="*/ 466182 h 686611"/>
                <a:gd name="connsiteX85" fmla="*/ 316308 w 707172"/>
                <a:gd name="connsiteY85" fmla="*/ 466182 h 686611"/>
                <a:gd name="connsiteX86" fmla="*/ 316308 w 707172"/>
                <a:gd name="connsiteY86" fmla="*/ 459038 h 686611"/>
                <a:gd name="connsiteX87" fmla="*/ 306783 w 707172"/>
                <a:gd name="connsiteY87" fmla="*/ 459038 h 686611"/>
                <a:gd name="connsiteX88" fmla="*/ 306783 w 707172"/>
                <a:gd name="connsiteY88" fmla="*/ 454820 h 686611"/>
                <a:gd name="connsiteX89" fmla="*/ 298128 w 707172"/>
                <a:gd name="connsiteY89" fmla="*/ 454820 h 686611"/>
                <a:gd name="connsiteX90" fmla="*/ 293583 w 707172"/>
                <a:gd name="connsiteY90" fmla="*/ 459365 h 686611"/>
                <a:gd name="connsiteX91" fmla="*/ 273131 w 707172"/>
                <a:gd name="connsiteY91" fmla="*/ 459365 h 686611"/>
                <a:gd name="connsiteX92" fmla="*/ 261769 w 707172"/>
                <a:gd name="connsiteY92" fmla="*/ 482089 h 686611"/>
                <a:gd name="connsiteX93" fmla="*/ 257224 w 707172"/>
                <a:gd name="connsiteY93" fmla="*/ 493452 h 686611"/>
                <a:gd name="connsiteX94" fmla="*/ 239044 w 707172"/>
                <a:gd name="connsiteY94" fmla="*/ 486634 h 686611"/>
                <a:gd name="connsiteX95" fmla="*/ 223137 w 707172"/>
                <a:gd name="connsiteY95" fmla="*/ 493452 h 686611"/>
                <a:gd name="connsiteX96" fmla="*/ 202685 w 707172"/>
                <a:gd name="connsiteY96" fmla="*/ 493452 h 686611"/>
                <a:gd name="connsiteX97" fmla="*/ 196434 w 707172"/>
                <a:gd name="connsiteY97" fmla="*/ 486308 h 686611"/>
                <a:gd name="connsiteX98" fmla="*/ 193160 w 707172"/>
                <a:gd name="connsiteY98" fmla="*/ 486308 h 686611"/>
                <a:gd name="connsiteX99" fmla="*/ 177253 w 707172"/>
                <a:gd name="connsiteY99" fmla="*/ 468128 h 686611"/>
                <a:gd name="connsiteX100" fmla="*/ 170435 w 707172"/>
                <a:gd name="connsiteY100" fmla="*/ 459038 h 686611"/>
                <a:gd name="connsiteX101" fmla="*/ 161345 w 707172"/>
                <a:gd name="connsiteY101" fmla="*/ 431769 h 686611"/>
                <a:gd name="connsiteX102" fmla="*/ 153426 w 707172"/>
                <a:gd name="connsiteY102" fmla="*/ 415929 h 686611"/>
                <a:gd name="connsiteX103" fmla="*/ 52702 w 707172"/>
                <a:gd name="connsiteY103" fmla="*/ 411643 h 686611"/>
                <a:gd name="connsiteX104" fmla="*/ 36795 w 707172"/>
                <a:gd name="connsiteY104" fmla="*/ 416188 h 686611"/>
                <a:gd name="connsiteX105" fmla="*/ 29977 w 707172"/>
                <a:gd name="connsiteY105" fmla="*/ 416188 h 686611"/>
                <a:gd name="connsiteX106" fmla="*/ 14070 w 707172"/>
                <a:gd name="connsiteY106" fmla="*/ 423005 h 686611"/>
                <a:gd name="connsiteX107" fmla="*/ 10237 w 707172"/>
                <a:gd name="connsiteY107" fmla="*/ 413422 h 686611"/>
                <a:gd name="connsiteX108" fmla="*/ 4545 w 707172"/>
                <a:gd name="connsiteY108" fmla="*/ 415861 h 686611"/>
                <a:gd name="connsiteX109" fmla="*/ 0 w 707172"/>
                <a:gd name="connsiteY109" fmla="*/ 404499 h 686611"/>
                <a:gd name="connsiteX110" fmla="*/ 4545 w 707172"/>
                <a:gd name="connsiteY110" fmla="*/ 399954 h 686611"/>
                <a:gd name="connsiteX111" fmla="*/ 9090 w 707172"/>
                <a:gd name="connsiteY111" fmla="*/ 384047 h 686611"/>
                <a:gd name="connsiteX112" fmla="*/ 15908 w 707172"/>
                <a:gd name="connsiteY112" fmla="*/ 372684 h 686611"/>
                <a:gd name="connsiteX113" fmla="*/ 27270 w 707172"/>
                <a:gd name="connsiteY113" fmla="*/ 365867 h 686611"/>
                <a:gd name="connsiteX114" fmla="*/ 36360 w 707172"/>
                <a:gd name="connsiteY114" fmla="*/ 372684 h 686611"/>
                <a:gd name="connsiteX115" fmla="*/ 47722 w 707172"/>
                <a:gd name="connsiteY115" fmla="*/ 356777 h 686611"/>
                <a:gd name="connsiteX116" fmla="*/ 68174 w 707172"/>
                <a:gd name="connsiteY116" fmla="*/ 356777 h 686611"/>
                <a:gd name="connsiteX117" fmla="*/ 73532 w 707172"/>
                <a:gd name="connsiteY117" fmla="*/ 363921 h 686611"/>
                <a:gd name="connsiteX118" fmla="*/ 77699 w 707172"/>
                <a:gd name="connsiteY118" fmla="*/ 363921 h 686611"/>
                <a:gd name="connsiteX119" fmla="*/ 82568 w 707172"/>
                <a:gd name="connsiteY119" fmla="*/ 370413 h 686611"/>
                <a:gd name="connsiteX120" fmla="*/ 86354 w 707172"/>
                <a:gd name="connsiteY120" fmla="*/ 372684 h 686611"/>
                <a:gd name="connsiteX121" fmla="*/ 106806 w 707172"/>
                <a:gd name="connsiteY121" fmla="*/ 349960 h 686611"/>
                <a:gd name="connsiteX122" fmla="*/ 129531 w 707172"/>
                <a:gd name="connsiteY122" fmla="*/ 334053 h 686611"/>
                <a:gd name="connsiteX123" fmla="*/ 138621 w 707172"/>
                <a:gd name="connsiteY123" fmla="*/ 324963 h 686611"/>
                <a:gd name="connsiteX124" fmla="*/ 138621 w 707172"/>
                <a:gd name="connsiteY124" fmla="*/ 290876 h 686611"/>
                <a:gd name="connsiteX125" fmla="*/ 149983 w 707172"/>
                <a:gd name="connsiteY125" fmla="*/ 254516 h 686611"/>
                <a:gd name="connsiteX126" fmla="*/ 170435 w 707172"/>
                <a:gd name="connsiteY126" fmla="*/ 238609 h 686611"/>
                <a:gd name="connsiteX127" fmla="*/ 193160 w 707172"/>
                <a:gd name="connsiteY127" fmla="*/ 222702 h 686611"/>
                <a:gd name="connsiteX128" fmla="*/ 197705 w 707172"/>
                <a:gd name="connsiteY128" fmla="*/ 204522 h 686611"/>
                <a:gd name="connsiteX129" fmla="*/ 197705 w 707172"/>
                <a:gd name="connsiteY129" fmla="*/ 195432 h 686611"/>
                <a:gd name="connsiteX130" fmla="*/ 209067 w 707172"/>
                <a:gd name="connsiteY130" fmla="*/ 184070 h 686611"/>
                <a:gd name="connsiteX131" fmla="*/ 204522 w 707172"/>
                <a:gd name="connsiteY131" fmla="*/ 161345 h 686611"/>
                <a:gd name="connsiteX132" fmla="*/ 209067 w 707172"/>
                <a:gd name="connsiteY132" fmla="*/ 129531 h 686611"/>
                <a:gd name="connsiteX133" fmla="*/ 213612 w 707172"/>
                <a:gd name="connsiteY133" fmla="*/ 102261 h 686611"/>
                <a:gd name="connsiteX134" fmla="*/ 224974 w 707172"/>
                <a:gd name="connsiteY134" fmla="*/ 86354 h 686611"/>
                <a:gd name="connsiteX135" fmla="*/ 229519 w 707172"/>
                <a:gd name="connsiteY135" fmla="*/ 65902 h 686611"/>
                <a:gd name="connsiteX136" fmla="*/ 229519 w 707172"/>
                <a:gd name="connsiteY136" fmla="*/ 38632 h 686611"/>
                <a:gd name="connsiteX137" fmla="*/ 247699 w 707172"/>
                <a:gd name="connsiteY137" fmla="*/ 18180 h 686611"/>
                <a:gd name="connsiteX138" fmla="*/ 268151 w 707172"/>
                <a:gd name="connsiteY138" fmla="*/ 6817 h 686611"/>
                <a:gd name="connsiteX139" fmla="*/ 295421 w 707172"/>
                <a:gd name="connsiteY139" fmla="*/ 22725 h 686611"/>
                <a:gd name="connsiteX140" fmla="*/ 322690 w 707172"/>
                <a:gd name="connsiteY140" fmla="*/ 34087 h 686611"/>
                <a:gd name="connsiteX141" fmla="*/ 347688 w 707172"/>
                <a:gd name="connsiteY141" fmla="*/ 38632 h 686611"/>
                <a:gd name="connsiteX142" fmla="*/ 374957 w 707172"/>
                <a:gd name="connsiteY142" fmla="*/ 43177 h 686611"/>
                <a:gd name="connsiteX143" fmla="*/ 386319 w 707172"/>
                <a:gd name="connsiteY143" fmla="*/ 22725 h 686611"/>
                <a:gd name="connsiteX144" fmla="*/ 390864 w 707172"/>
                <a:gd name="connsiteY144" fmla="*/ 18180 h 686611"/>
                <a:gd name="connsiteX145" fmla="*/ 409044 w 707172"/>
                <a:gd name="connsiteY145" fmla="*/ 22725 h 686611"/>
                <a:gd name="connsiteX146" fmla="*/ 445404 w 707172"/>
                <a:gd name="connsiteY146" fmla="*/ 6817 h 686611"/>
                <a:gd name="connsiteX147" fmla="*/ 461311 w 707172"/>
                <a:gd name="connsiteY147" fmla="*/ 11363 h 686611"/>
                <a:gd name="connsiteX148" fmla="*/ 472673 w 707172"/>
                <a:gd name="connsiteY148" fmla="*/ 11363 h 686611"/>
                <a:gd name="connsiteX149" fmla="*/ 477218 w 707172"/>
                <a:gd name="connsiteY149" fmla="*/ 6817 h 686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</a:cxnLst>
              <a:rect l="l" t="t" r="r" b="b"/>
              <a:pathLst>
                <a:path w="707172" h="686611">
                  <a:moveTo>
                    <a:pt x="493125" y="0"/>
                  </a:moveTo>
                  <a:lnTo>
                    <a:pt x="520395" y="6817"/>
                  </a:lnTo>
                  <a:lnTo>
                    <a:pt x="543120" y="6817"/>
                  </a:lnTo>
                  <a:lnTo>
                    <a:pt x="559027" y="0"/>
                  </a:lnTo>
                  <a:lnTo>
                    <a:pt x="564385" y="8930"/>
                  </a:lnTo>
                  <a:lnTo>
                    <a:pt x="568552" y="7144"/>
                  </a:lnTo>
                  <a:lnTo>
                    <a:pt x="585802" y="35894"/>
                  </a:lnTo>
                  <a:lnTo>
                    <a:pt x="595386" y="38632"/>
                  </a:lnTo>
                  <a:lnTo>
                    <a:pt x="606749" y="27270"/>
                  </a:lnTo>
                  <a:lnTo>
                    <a:pt x="622656" y="34087"/>
                  </a:lnTo>
                  <a:lnTo>
                    <a:pt x="645381" y="22725"/>
                  </a:lnTo>
                  <a:lnTo>
                    <a:pt x="650672" y="31985"/>
                  </a:lnTo>
                  <a:lnTo>
                    <a:pt x="654906" y="29869"/>
                  </a:lnTo>
                  <a:lnTo>
                    <a:pt x="663995" y="45776"/>
                  </a:lnTo>
                  <a:lnTo>
                    <a:pt x="698082" y="73046"/>
                  </a:lnTo>
                  <a:lnTo>
                    <a:pt x="691797" y="106571"/>
                  </a:lnTo>
                  <a:lnTo>
                    <a:pt x="697647" y="109079"/>
                  </a:lnTo>
                  <a:lnTo>
                    <a:pt x="696242" y="111538"/>
                  </a:lnTo>
                  <a:lnTo>
                    <a:pt x="707172" y="116223"/>
                  </a:lnTo>
                  <a:lnTo>
                    <a:pt x="698082" y="132130"/>
                  </a:lnTo>
                  <a:lnTo>
                    <a:pt x="679903" y="143492"/>
                  </a:lnTo>
                  <a:lnTo>
                    <a:pt x="670813" y="159399"/>
                  </a:lnTo>
                  <a:lnTo>
                    <a:pt x="659450" y="179852"/>
                  </a:lnTo>
                  <a:lnTo>
                    <a:pt x="659450" y="207121"/>
                  </a:lnTo>
                  <a:lnTo>
                    <a:pt x="648088" y="218483"/>
                  </a:lnTo>
                  <a:lnTo>
                    <a:pt x="648088" y="245753"/>
                  </a:lnTo>
                  <a:lnTo>
                    <a:pt x="636726" y="254843"/>
                  </a:lnTo>
                  <a:lnTo>
                    <a:pt x="636726" y="282112"/>
                  </a:lnTo>
                  <a:lnTo>
                    <a:pt x="632181" y="282112"/>
                  </a:lnTo>
                  <a:lnTo>
                    <a:pt x="627636" y="304837"/>
                  </a:lnTo>
                  <a:lnTo>
                    <a:pt x="636726" y="320744"/>
                  </a:lnTo>
                  <a:lnTo>
                    <a:pt x="636726" y="363921"/>
                  </a:lnTo>
                  <a:lnTo>
                    <a:pt x="643543" y="395736"/>
                  </a:lnTo>
                  <a:lnTo>
                    <a:pt x="643543" y="416188"/>
                  </a:lnTo>
                  <a:lnTo>
                    <a:pt x="648088" y="438913"/>
                  </a:lnTo>
                  <a:lnTo>
                    <a:pt x="670813" y="459365"/>
                  </a:lnTo>
                  <a:lnTo>
                    <a:pt x="691265" y="502542"/>
                  </a:lnTo>
                  <a:lnTo>
                    <a:pt x="675358" y="502542"/>
                  </a:lnTo>
                  <a:lnTo>
                    <a:pt x="627636" y="509359"/>
                  </a:lnTo>
                  <a:lnTo>
                    <a:pt x="616274" y="513904"/>
                  </a:lnTo>
                  <a:lnTo>
                    <a:pt x="604911" y="534356"/>
                  </a:lnTo>
                  <a:lnTo>
                    <a:pt x="616274" y="552536"/>
                  </a:lnTo>
                  <a:lnTo>
                    <a:pt x="611729" y="593440"/>
                  </a:lnTo>
                  <a:lnTo>
                    <a:pt x="605461" y="628958"/>
                  </a:lnTo>
                  <a:lnTo>
                    <a:pt x="606749" y="629473"/>
                  </a:lnTo>
                  <a:lnTo>
                    <a:pt x="613568" y="635535"/>
                  </a:lnTo>
                  <a:lnTo>
                    <a:pt x="616274" y="636617"/>
                  </a:lnTo>
                  <a:lnTo>
                    <a:pt x="628089" y="647120"/>
                  </a:lnTo>
                  <a:lnTo>
                    <a:pt x="638563" y="640835"/>
                  </a:lnTo>
                  <a:lnTo>
                    <a:pt x="640615" y="652463"/>
                  </a:lnTo>
                  <a:lnTo>
                    <a:pt x="648088" y="647979"/>
                  </a:lnTo>
                  <a:lnTo>
                    <a:pt x="654906" y="686611"/>
                  </a:lnTo>
                  <a:lnTo>
                    <a:pt x="620819" y="686611"/>
                  </a:lnTo>
                  <a:lnTo>
                    <a:pt x="617961" y="679467"/>
                  </a:lnTo>
                  <a:lnTo>
                    <a:pt x="611294" y="679467"/>
                  </a:lnTo>
                  <a:lnTo>
                    <a:pt x="602204" y="656743"/>
                  </a:lnTo>
                  <a:lnTo>
                    <a:pt x="592964" y="647503"/>
                  </a:lnTo>
                  <a:lnTo>
                    <a:pt x="568552" y="643434"/>
                  </a:lnTo>
                  <a:lnTo>
                    <a:pt x="564046" y="637127"/>
                  </a:lnTo>
                  <a:lnTo>
                    <a:pt x="559027" y="636290"/>
                  </a:lnTo>
                  <a:lnTo>
                    <a:pt x="553833" y="629019"/>
                  </a:lnTo>
                  <a:lnTo>
                    <a:pt x="536737" y="636617"/>
                  </a:lnTo>
                  <a:lnTo>
                    <a:pt x="509468" y="632072"/>
                  </a:lnTo>
                  <a:lnTo>
                    <a:pt x="502800" y="625404"/>
                  </a:lnTo>
                  <a:lnTo>
                    <a:pt x="499943" y="624928"/>
                  </a:lnTo>
                  <a:lnTo>
                    <a:pt x="490584" y="615569"/>
                  </a:lnTo>
                  <a:lnTo>
                    <a:pt x="470836" y="611620"/>
                  </a:lnTo>
                  <a:lnTo>
                    <a:pt x="454929" y="611620"/>
                  </a:lnTo>
                  <a:lnTo>
                    <a:pt x="452071" y="604476"/>
                  </a:lnTo>
                  <a:lnTo>
                    <a:pt x="445404" y="604476"/>
                  </a:lnTo>
                  <a:lnTo>
                    <a:pt x="443716" y="600258"/>
                  </a:lnTo>
                  <a:lnTo>
                    <a:pt x="439021" y="600258"/>
                  </a:lnTo>
                  <a:lnTo>
                    <a:pt x="423114" y="600258"/>
                  </a:lnTo>
                  <a:lnTo>
                    <a:pt x="400389" y="604802"/>
                  </a:lnTo>
                  <a:lnTo>
                    <a:pt x="384482" y="604802"/>
                  </a:lnTo>
                  <a:lnTo>
                    <a:pt x="375392" y="604802"/>
                  </a:lnTo>
                  <a:lnTo>
                    <a:pt x="375392" y="597658"/>
                  </a:lnTo>
                  <a:lnTo>
                    <a:pt x="374957" y="597658"/>
                  </a:lnTo>
                  <a:lnTo>
                    <a:pt x="365867" y="597658"/>
                  </a:lnTo>
                  <a:lnTo>
                    <a:pt x="365867" y="554482"/>
                  </a:lnTo>
                  <a:lnTo>
                    <a:pt x="354505" y="538574"/>
                  </a:lnTo>
                  <a:lnTo>
                    <a:pt x="347688" y="518122"/>
                  </a:lnTo>
                  <a:lnTo>
                    <a:pt x="354505" y="495398"/>
                  </a:lnTo>
                  <a:lnTo>
                    <a:pt x="347688" y="479490"/>
                  </a:lnTo>
                  <a:lnTo>
                    <a:pt x="347688" y="466182"/>
                  </a:lnTo>
                  <a:lnTo>
                    <a:pt x="316308" y="466182"/>
                  </a:lnTo>
                  <a:lnTo>
                    <a:pt x="316308" y="459038"/>
                  </a:lnTo>
                  <a:lnTo>
                    <a:pt x="306783" y="459038"/>
                  </a:lnTo>
                  <a:lnTo>
                    <a:pt x="306783" y="454820"/>
                  </a:lnTo>
                  <a:lnTo>
                    <a:pt x="298128" y="454820"/>
                  </a:lnTo>
                  <a:lnTo>
                    <a:pt x="293583" y="459365"/>
                  </a:lnTo>
                  <a:lnTo>
                    <a:pt x="273131" y="459365"/>
                  </a:lnTo>
                  <a:lnTo>
                    <a:pt x="261769" y="482089"/>
                  </a:lnTo>
                  <a:lnTo>
                    <a:pt x="257224" y="493452"/>
                  </a:lnTo>
                  <a:lnTo>
                    <a:pt x="239044" y="486634"/>
                  </a:lnTo>
                  <a:lnTo>
                    <a:pt x="223137" y="493452"/>
                  </a:lnTo>
                  <a:lnTo>
                    <a:pt x="202685" y="493452"/>
                  </a:lnTo>
                  <a:lnTo>
                    <a:pt x="196434" y="486308"/>
                  </a:lnTo>
                  <a:lnTo>
                    <a:pt x="193160" y="486308"/>
                  </a:lnTo>
                  <a:lnTo>
                    <a:pt x="177253" y="468128"/>
                  </a:lnTo>
                  <a:lnTo>
                    <a:pt x="170435" y="459038"/>
                  </a:lnTo>
                  <a:lnTo>
                    <a:pt x="161345" y="431769"/>
                  </a:lnTo>
                  <a:lnTo>
                    <a:pt x="153426" y="415929"/>
                  </a:lnTo>
                  <a:lnTo>
                    <a:pt x="52702" y="411643"/>
                  </a:lnTo>
                  <a:lnTo>
                    <a:pt x="36795" y="416188"/>
                  </a:lnTo>
                  <a:lnTo>
                    <a:pt x="29977" y="416188"/>
                  </a:lnTo>
                  <a:lnTo>
                    <a:pt x="14070" y="423005"/>
                  </a:lnTo>
                  <a:lnTo>
                    <a:pt x="10237" y="413422"/>
                  </a:lnTo>
                  <a:lnTo>
                    <a:pt x="4545" y="415861"/>
                  </a:lnTo>
                  <a:lnTo>
                    <a:pt x="0" y="404499"/>
                  </a:lnTo>
                  <a:lnTo>
                    <a:pt x="4545" y="399954"/>
                  </a:lnTo>
                  <a:lnTo>
                    <a:pt x="9090" y="384047"/>
                  </a:lnTo>
                  <a:lnTo>
                    <a:pt x="15908" y="372684"/>
                  </a:lnTo>
                  <a:lnTo>
                    <a:pt x="27270" y="365867"/>
                  </a:lnTo>
                  <a:lnTo>
                    <a:pt x="36360" y="372684"/>
                  </a:lnTo>
                  <a:lnTo>
                    <a:pt x="47722" y="356777"/>
                  </a:lnTo>
                  <a:lnTo>
                    <a:pt x="68174" y="356777"/>
                  </a:lnTo>
                  <a:lnTo>
                    <a:pt x="73532" y="363921"/>
                  </a:lnTo>
                  <a:lnTo>
                    <a:pt x="77699" y="363921"/>
                  </a:lnTo>
                  <a:lnTo>
                    <a:pt x="82568" y="370413"/>
                  </a:lnTo>
                  <a:lnTo>
                    <a:pt x="86354" y="372684"/>
                  </a:lnTo>
                  <a:lnTo>
                    <a:pt x="106806" y="349960"/>
                  </a:lnTo>
                  <a:lnTo>
                    <a:pt x="129531" y="334053"/>
                  </a:lnTo>
                  <a:lnTo>
                    <a:pt x="138621" y="324963"/>
                  </a:lnTo>
                  <a:lnTo>
                    <a:pt x="138621" y="290876"/>
                  </a:lnTo>
                  <a:lnTo>
                    <a:pt x="149983" y="254516"/>
                  </a:lnTo>
                  <a:lnTo>
                    <a:pt x="170435" y="238609"/>
                  </a:lnTo>
                  <a:lnTo>
                    <a:pt x="193160" y="222702"/>
                  </a:lnTo>
                  <a:lnTo>
                    <a:pt x="197705" y="204522"/>
                  </a:lnTo>
                  <a:lnTo>
                    <a:pt x="197705" y="195432"/>
                  </a:lnTo>
                  <a:lnTo>
                    <a:pt x="209067" y="184070"/>
                  </a:lnTo>
                  <a:lnTo>
                    <a:pt x="204522" y="161345"/>
                  </a:lnTo>
                  <a:lnTo>
                    <a:pt x="209067" y="129531"/>
                  </a:lnTo>
                  <a:lnTo>
                    <a:pt x="213612" y="102261"/>
                  </a:lnTo>
                  <a:lnTo>
                    <a:pt x="224974" y="86354"/>
                  </a:lnTo>
                  <a:lnTo>
                    <a:pt x="229519" y="65902"/>
                  </a:lnTo>
                  <a:lnTo>
                    <a:pt x="229519" y="38632"/>
                  </a:lnTo>
                  <a:lnTo>
                    <a:pt x="247699" y="18180"/>
                  </a:lnTo>
                  <a:lnTo>
                    <a:pt x="268151" y="6817"/>
                  </a:lnTo>
                  <a:lnTo>
                    <a:pt x="295421" y="22725"/>
                  </a:lnTo>
                  <a:lnTo>
                    <a:pt x="322690" y="34087"/>
                  </a:lnTo>
                  <a:lnTo>
                    <a:pt x="347688" y="38632"/>
                  </a:lnTo>
                  <a:lnTo>
                    <a:pt x="374957" y="43177"/>
                  </a:lnTo>
                  <a:lnTo>
                    <a:pt x="386319" y="22725"/>
                  </a:lnTo>
                  <a:lnTo>
                    <a:pt x="390864" y="18180"/>
                  </a:lnTo>
                  <a:lnTo>
                    <a:pt x="409044" y="22725"/>
                  </a:lnTo>
                  <a:lnTo>
                    <a:pt x="445404" y="6817"/>
                  </a:lnTo>
                  <a:lnTo>
                    <a:pt x="461311" y="11363"/>
                  </a:lnTo>
                  <a:lnTo>
                    <a:pt x="472673" y="11363"/>
                  </a:lnTo>
                  <a:lnTo>
                    <a:pt x="477218" y="6817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7" name="Freeform 8">
              <a:extLst>
                <a:ext uri="{FF2B5EF4-FFF2-40B4-BE49-F238E27FC236}">
                  <a16:creationId xmlns:a16="http://schemas.microsoft.com/office/drawing/2014/main" id="{66710072-A674-20B6-A12E-42A40533F2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05427" y="3138939"/>
              <a:ext cx="546735" cy="597657"/>
            </a:xfrm>
            <a:custGeom>
              <a:avLst/>
              <a:gdLst>
                <a:gd name="T0" fmla="*/ 76 w 204"/>
                <a:gd name="T1" fmla="*/ 24 h 223"/>
                <a:gd name="T2" fmla="*/ 85 w 204"/>
                <a:gd name="T3" fmla="*/ 45 h 223"/>
                <a:gd name="T4" fmla="*/ 95 w 204"/>
                <a:gd name="T5" fmla="*/ 60 h 223"/>
                <a:gd name="T6" fmla="*/ 111 w 204"/>
                <a:gd name="T7" fmla="*/ 55 h 223"/>
                <a:gd name="T8" fmla="*/ 123 w 204"/>
                <a:gd name="T9" fmla="*/ 55 h 223"/>
                <a:gd name="T10" fmla="*/ 137 w 204"/>
                <a:gd name="T11" fmla="*/ 45 h 223"/>
                <a:gd name="T12" fmla="*/ 147 w 204"/>
                <a:gd name="T13" fmla="*/ 41 h 223"/>
                <a:gd name="T14" fmla="*/ 163 w 204"/>
                <a:gd name="T15" fmla="*/ 48 h 223"/>
                <a:gd name="T16" fmla="*/ 168 w 204"/>
                <a:gd name="T17" fmla="*/ 64 h 223"/>
                <a:gd name="T18" fmla="*/ 166 w 204"/>
                <a:gd name="T19" fmla="*/ 83 h 223"/>
                <a:gd name="T20" fmla="*/ 171 w 204"/>
                <a:gd name="T21" fmla="*/ 109 h 223"/>
                <a:gd name="T22" fmla="*/ 182 w 204"/>
                <a:gd name="T23" fmla="*/ 107 h 223"/>
                <a:gd name="T24" fmla="*/ 199 w 204"/>
                <a:gd name="T25" fmla="*/ 107 h 223"/>
                <a:gd name="T26" fmla="*/ 199 w 204"/>
                <a:gd name="T27" fmla="*/ 119 h 223"/>
                <a:gd name="T28" fmla="*/ 201 w 204"/>
                <a:gd name="T29" fmla="*/ 133 h 223"/>
                <a:gd name="T30" fmla="*/ 168 w 204"/>
                <a:gd name="T31" fmla="*/ 140 h 223"/>
                <a:gd name="T32" fmla="*/ 178 w 204"/>
                <a:gd name="T33" fmla="*/ 206 h 223"/>
                <a:gd name="T34" fmla="*/ 159 w 204"/>
                <a:gd name="T35" fmla="*/ 223 h 223"/>
                <a:gd name="T36" fmla="*/ 107 w 204"/>
                <a:gd name="T37" fmla="*/ 211 h 223"/>
                <a:gd name="T38" fmla="*/ 38 w 204"/>
                <a:gd name="T39" fmla="*/ 213 h 223"/>
                <a:gd name="T40" fmla="*/ 19 w 204"/>
                <a:gd name="T41" fmla="*/ 206 h 223"/>
                <a:gd name="T42" fmla="*/ 3 w 204"/>
                <a:gd name="T43" fmla="*/ 211 h 223"/>
                <a:gd name="T44" fmla="*/ 3 w 204"/>
                <a:gd name="T45" fmla="*/ 187 h 223"/>
                <a:gd name="T46" fmla="*/ 10 w 204"/>
                <a:gd name="T47" fmla="*/ 164 h 223"/>
                <a:gd name="T48" fmla="*/ 19 w 204"/>
                <a:gd name="T49" fmla="*/ 142 h 223"/>
                <a:gd name="T50" fmla="*/ 33 w 204"/>
                <a:gd name="T51" fmla="*/ 123 h 223"/>
                <a:gd name="T52" fmla="*/ 33 w 204"/>
                <a:gd name="T53" fmla="*/ 102 h 223"/>
                <a:gd name="T54" fmla="*/ 24 w 204"/>
                <a:gd name="T55" fmla="*/ 88 h 223"/>
                <a:gd name="T56" fmla="*/ 22 w 204"/>
                <a:gd name="T57" fmla="*/ 74 h 223"/>
                <a:gd name="T58" fmla="*/ 22 w 204"/>
                <a:gd name="T59" fmla="*/ 52 h 223"/>
                <a:gd name="T60" fmla="*/ 10 w 204"/>
                <a:gd name="T61" fmla="*/ 31 h 223"/>
                <a:gd name="T62" fmla="*/ 19 w 204"/>
                <a:gd name="T63" fmla="*/ 26 h 223"/>
                <a:gd name="T64" fmla="*/ 29 w 204"/>
                <a:gd name="T65" fmla="*/ 24 h 223"/>
                <a:gd name="T66" fmla="*/ 12 w 204"/>
                <a:gd name="T67" fmla="*/ 22 h 223"/>
                <a:gd name="T68" fmla="*/ 10 w 204"/>
                <a:gd name="T69" fmla="*/ 22 h 223"/>
                <a:gd name="T70" fmla="*/ 12 w 204"/>
                <a:gd name="T71" fmla="*/ 5 h 223"/>
                <a:gd name="T72" fmla="*/ 24 w 204"/>
                <a:gd name="T73" fmla="*/ 7 h 223"/>
                <a:gd name="T74" fmla="*/ 14 w 204"/>
                <a:gd name="T75" fmla="*/ 15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4" h="223">
                  <a:moveTo>
                    <a:pt x="76" y="24"/>
                  </a:moveTo>
                  <a:lnTo>
                    <a:pt x="76" y="24"/>
                  </a:lnTo>
                  <a:lnTo>
                    <a:pt x="81" y="36"/>
                  </a:lnTo>
                  <a:lnTo>
                    <a:pt x="85" y="45"/>
                  </a:lnTo>
                  <a:lnTo>
                    <a:pt x="90" y="52"/>
                  </a:lnTo>
                  <a:lnTo>
                    <a:pt x="95" y="60"/>
                  </a:lnTo>
                  <a:lnTo>
                    <a:pt x="107" y="57"/>
                  </a:lnTo>
                  <a:lnTo>
                    <a:pt x="111" y="55"/>
                  </a:lnTo>
                  <a:lnTo>
                    <a:pt x="121" y="57"/>
                  </a:lnTo>
                  <a:lnTo>
                    <a:pt x="123" y="55"/>
                  </a:lnTo>
                  <a:lnTo>
                    <a:pt x="126" y="45"/>
                  </a:lnTo>
                  <a:lnTo>
                    <a:pt x="137" y="45"/>
                  </a:lnTo>
                  <a:lnTo>
                    <a:pt x="137" y="41"/>
                  </a:lnTo>
                  <a:lnTo>
                    <a:pt x="147" y="41"/>
                  </a:lnTo>
                  <a:lnTo>
                    <a:pt x="145" y="48"/>
                  </a:lnTo>
                  <a:lnTo>
                    <a:pt x="163" y="48"/>
                  </a:lnTo>
                  <a:lnTo>
                    <a:pt x="163" y="57"/>
                  </a:lnTo>
                  <a:lnTo>
                    <a:pt x="168" y="64"/>
                  </a:lnTo>
                  <a:lnTo>
                    <a:pt x="166" y="74"/>
                  </a:lnTo>
                  <a:lnTo>
                    <a:pt x="166" y="83"/>
                  </a:lnTo>
                  <a:lnTo>
                    <a:pt x="173" y="90"/>
                  </a:lnTo>
                  <a:lnTo>
                    <a:pt x="171" y="109"/>
                  </a:lnTo>
                  <a:lnTo>
                    <a:pt x="175" y="107"/>
                  </a:lnTo>
                  <a:lnTo>
                    <a:pt x="182" y="107"/>
                  </a:lnTo>
                  <a:lnTo>
                    <a:pt x="192" y="104"/>
                  </a:lnTo>
                  <a:lnTo>
                    <a:pt x="199" y="107"/>
                  </a:lnTo>
                  <a:lnTo>
                    <a:pt x="201" y="112"/>
                  </a:lnTo>
                  <a:lnTo>
                    <a:pt x="199" y="119"/>
                  </a:lnTo>
                  <a:lnTo>
                    <a:pt x="204" y="128"/>
                  </a:lnTo>
                  <a:lnTo>
                    <a:pt x="201" y="133"/>
                  </a:lnTo>
                  <a:lnTo>
                    <a:pt x="201" y="140"/>
                  </a:lnTo>
                  <a:lnTo>
                    <a:pt x="168" y="140"/>
                  </a:lnTo>
                  <a:lnTo>
                    <a:pt x="166" y="192"/>
                  </a:lnTo>
                  <a:lnTo>
                    <a:pt x="178" y="206"/>
                  </a:lnTo>
                  <a:lnTo>
                    <a:pt x="190" y="216"/>
                  </a:lnTo>
                  <a:lnTo>
                    <a:pt x="159" y="223"/>
                  </a:lnTo>
                  <a:lnTo>
                    <a:pt x="119" y="220"/>
                  </a:lnTo>
                  <a:lnTo>
                    <a:pt x="107" y="211"/>
                  </a:lnTo>
                  <a:lnTo>
                    <a:pt x="43" y="213"/>
                  </a:lnTo>
                  <a:lnTo>
                    <a:pt x="38" y="213"/>
                  </a:lnTo>
                  <a:lnTo>
                    <a:pt x="29" y="206"/>
                  </a:lnTo>
                  <a:lnTo>
                    <a:pt x="19" y="206"/>
                  </a:lnTo>
                  <a:lnTo>
                    <a:pt x="10" y="209"/>
                  </a:lnTo>
                  <a:lnTo>
                    <a:pt x="3" y="211"/>
                  </a:lnTo>
                  <a:lnTo>
                    <a:pt x="0" y="202"/>
                  </a:lnTo>
                  <a:lnTo>
                    <a:pt x="3" y="187"/>
                  </a:lnTo>
                  <a:lnTo>
                    <a:pt x="7" y="171"/>
                  </a:lnTo>
                  <a:lnTo>
                    <a:pt x="10" y="164"/>
                  </a:lnTo>
                  <a:lnTo>
                    <a:pt x="14" y="149"/>
                  </a:lnTo>
                  <a:lnTo>
                    <a:pt x="19" y="142"/>
                  </a:lnTo>
                  <a:lnTo>
                    <a:pt x="26" y="133"/>
                  </a:lnTo>
                  <a:lnTo>
                    <a:pt x="33" y="123"/>
                  </a:lnTo>
                  <a:lnTo>
                    <a:pt x="33" y="114"/>
                  </a:lnTo>
                  <a:lnTo>
                    <a:pt x="33" y="102"/>
                  </a:lnTo>
                  <a:lnTo>
                    <a:pt x="29" y="97"/>
                  </a:lnTo>
                  <a:lnTo>
                    <a:pt x="24" y="88"/>
                  </a:lnTo>
                  <a:lnTo>
                    <a:pt x="22" y="78"/>
                  </a:lnTo>
                  <a:lnTo>
                    <a:pt x="22" y="74"/>
                  </a:lnTo>
                  <a:lnTo>
                    <a:pt x="26" y="69"/>
                  </a:lnTo>
                  <a:lnTo>
                    <a:pt x="22" y="52"/>
                  </a:lnTo>
                  <a:lnTo>
                    <a:pt x="19" y="41"/>
                  </a:lnTo>
                  <a:lnTo>
                    <a:pt x="10" y="31"/>
                  </a:lnTo>
                  <a:lnTo>
                    <a:pt x="12" y="29"/>
                  </a:lnTo>
                  <a:lnTo>
                    <a:pt x="19" y="26"/>
                  </a:lnTo>
                  <a:lnTo>
                    <a:pt x="24" y="26"/>
                  </a:lnTo>
                  <a:lnTo>
                    <a:pt x="29" y="24"/>
                  </a:lnTo>
                  <a:lnTo>
                    <a:pt x="76" y="24"/>
                  </a:lnTo>
                  <a:close/>
                  <a:moveTo>
                    <a:pt x="12" y="22"/>
                  </a:moveTo>
                  <a:lnTo>
                    <a:pt x="12" y="22"/>
                  </a:lnTo>
                  <a:lnTo>
                    <a:pt x="10" y="22"/>
                  </a:lnTo>
                  <a:lnTo>
                    <a:pt x="5" y="10"/>
                  </a:lnTo>
                  <a:lnTo>
                    <a:pt x="12" y="5"/>
                  </a:lnTo>
                  <a:lnTo>
                    <a:pt x="17" y="0"/>
                  </a:lnTo>
                  <a:lnTo>
                    <a:pt x="24" y="7"/>
                  </a:lnTo>
                  <a:lnTo>
                    <a:pt x="17" y="10"/>
                  </a:lnTo>
                  <a:lnTo>
                    <a:pt x="14" y="15"/>
                  </a:lnTo>
                  <a:lnTo>
                    <a:pt x="12" y="22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8" name="Freeform 425">
              <a:extLst>
                <a:ext uri="{FF2B5EF4-FFF2-40B4-BE49-F238E27FC236}">
                  <a16:creationId xmlns:a16="http://schemas.microsoft.com/office/drawing/2014/main" id="{836109A7-0030-CB6E-D14F-472937CD47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1306" y="2790529"/>
              <a:ext cx="327225" cy="386185"/>
            </a:xfrm>
            <a:custGeom>
              <a:avLst/>
              <a:gdLst>
                <a:gd name="connsiteX0" fmla="*/ 224974 w 277458"/>
                <a:gd name="connsiteY0" fmla="*/ 0 h 327452"/>
                <a:gd name="connsiteX1" fmla="*/ 247699 w 277458"/>
                <a:gd name="connsiteY1" fmla="*/ 6818 h 327452"/>
                <a:gd name="connsiteX2" fmla="*/ 272696 w 277458"/>
                <a:gd name="connsiteY2" fmla="*/ 11363 h 327452"/>
                <a:gd name="connsiteX3" fmla="*/ 271864 w 277458"/>
                <a:gd name="connsiteY3" fmla="*/ 15108 h 327452"/>
                <a:gd name="connsiteX4" fmla="*/ 277458 w 277458"/>
                <a:gd name="connsiteY4" fmla="*/ 16125 h 327452"/>
                <a:gd name="connsiteX5" fmla="*/ 272913 w 277458"/>
                <a:gd name="connsiteY5" fmla="*/ 36577 h 327452"/>
                <a:gd name="connsiteX6" fmla="*/ 261551 w 277458"/>
                <a:gd name="connsiteY6" fmla="*/ 52484 h 327452"/>
                <a:gd name="connsiteX7" fmla="*/ 257006 w 277458"/>
                <a:gd name="connsiteY7" fmla="*/ 79754 h 327452"/>
                <a:gd name="connsiteX8" fmla="*/ 252461 w 277458"/>
                <a:gd name="connsiteY8" fmla="*/ 111568 h 327452"/>
                <a:gd name="connsiteX9" fmla="*/ 257006 w 277458"/>
                <a:gd name="connsiteY9" fmla="*/ 134293 h 327452"/>
                <a:gd name="connsiteX10" fmla="*/ 245644 w 277458"/>
                <a:gd name="connsiteY10" fmla="*/ 145655 h 327452"/>
                <a:gd name="connsiteX11" fmla="*/ 245644 w 277458"/>
                <a:gd name="connsiteY11" fmla="*/ 154745 h 327452"/>
                <a:gd name="connsiteX12" fmla="*/ 241099 w 277458"/>
                <a:gd name="connsiteY12" fmla="*/ 172925 h 327452"/>
                <a:gd name="connsiteX13" fmla="*/ 218374 w 277458"/>
                <a:gd name="connsiteY13" fmla="*/ 188832 h 327452"/>
                <a:gd name="connsiteX14" fmla="*/ 202467 w 277458"/>
                <a:gd name="connsiteY14" fmla="*/ 204739 h 327452"/>
                <a:gd name="connsiteX15" fmla="*/ 186560 w 277458"/>
                <a:gd name="connsiteY15" fmla="*/ 241099 h 327452"/>
                <a:gd name="connsiteX16" fmla="*/ 186560 w 277458"/>
                <a:gd name="connsiteY16" fmla="*/ 275186 h 327452"/>
                <a:gd name="connsiteX17" fmla="*/ 177470 w 277458"/>
                <a:gd name="connsiteY17" fmla="*/ 284275 h 327452"/>
                <a:gd name="connsiteX18" fmla="*/ 154745 w 277458"/>
                <a:gd name="connsiteY18" fmla="*/ 300183 h 327452"/>
                <a:gd name="connsiteX19" fmla="*/ 134293 w 277458"/>
                <a:gd name="connsiteY19" fmla="*/ 322907 h 327452"/>
                <a:gd name="connsiteX20" fmla="*/ 122931 w 277458"/>
                <a:gd name="connsiteY20" fmla="*/ 316090 h 327452"/>
                <a:gd name="connsiteX21" fmla="*/ 120333 w 277458"/>
                <a:gd name="connsiteY21" fmla="*/ 312626 h 327452"/>
                <a:gd name="connsiteX22" fmla="*/ 118169 w 277458"/>
                <a:gd name="connsiteY22" fmla="*/ 311328 h 327452"/>
                <a:gd name="connsiteX23" fmla="*/ 114923 w 277458"/>
                <a:gd name="connsiteY23" fmla="*/ 307000 h 327452"/>
                <a:gd name="connsiteX24" fmla="*/ 100206 w 277458"/>
                <a:gd name="connsiteY24" fmla="*/ 307000 h 327452"/>
                <a:gd name="connsiteX25" fmla="*/ 84299 w 277458"/>
                <a:gd name="connsiteY25" fmla="*/ 322907 h 327452"/>
                <a:gd name="connsiteX26" fmla="*/ 80489 w 277458"/>
                <a:gd name="connsiteY26" fmla="*/ 317193 h 327452"/>
                <a:gd name="connsiteX27" fmla="*/ 79537 w 277458"/>
                <a:gd name="connsiteY27" fmla="*/ 318145 h 327452"/>
                <a:gd name="connsiteX28" fmla="*/ 77190 w 277458"/>
                <a:gd name="connsiteY28" fmla="*/ 314625 h 327452"/>
                <a:gd name="connsiteX29" fmla="*/ 63846 w 277458"/>
                <a:gd name="connsiteY29" fmla="*/ 307000 h 327452"/>
                <a:gd name="connsiteX30" fmla="*/ 52484 w 277458"/>
                <a:gd name="connsiteY30" fmla="*/ 311545 h 327452"/>
                <a:gd name="connsiteX31" fmla="*/ 36577 w 277458"/>
                <a:gd name="connsiteY31" fmla="*/ 327452 h 327452"/>
                <a:gd name="connsiteX32" fmla="*/ 32132 w 277458"/>
                <a:gd name="connsiteY32" fmla="*/ 322373 h 327452"/>
                <a:gd name="connsiteX33" fmla="*/ 31815 w 277458"/>
                <a:gd name="connsiteY33" fmla="*/ 322690 h 327452"/>
                <a:gd name="connsiteX34" fmla="*/ 0 w 277458"/>
                <a:gd name="connsiteY34" fmla="*/ 286331 h 327452"/>
                <a:gd name="connsiteX35" fmla="*/ 31815 w 277458"/>
                <a:gd name="connsiteY35" fmla="*/ 263606 h 327452"/>
                <a:gd name="connsiteX36" fmla="*/ 15908 w 277458"/>
                <a:gd name="connsiteY36" fmla="*/ 236337 h 327452"/>
                <a:gd name="connsiteX37" fmla="*/ 31815 w 277458"/>
                <a:gd name="connsiteY37" fmla="*/ 231792 h 327452"/>
                <a:gd name="connsiteX38" fmla="*/ 52267 w 277458"/>
                <a:gd name="connsiteY38" fmla="*/ 227247 h 327452"/>
                <a:gd name="connsiteX39" fmla="*/ 52267 w 277458"/>
                <a:gd name="connsiteY39" fmla="*/ 209067 h 327452"/>
                <a:gd name="connsiteX40" fmla="*/ 74992 w 277458"/>
                <a:gd name="connsiteY40" fmla="*/ 227247 h 327452"/>
                <a:gd name="connsiteX41" fmla="*/ 106806 w 277458"/>
                <a:gd name="connsiteY41" fmla="*/ 227247 h 327452"/>
                <a:gd name="connsiteX42" fmla="*/ 118169 w 277458"/>
                <a:gd name="connsiteY42" fmla="*/ 209067 h 327452"/>
                <a:gd name="connsiteX43" fmla="*/ 122713 w 277458"/>
                <a:gd name="connsiteY43" fmla="*/ 188615 h 327452"/>
                <a:gd name="connsiteX44" fmla="*/ 118169 w 277458"/>
                <a:gd name="connsiteY44" fmla="*/ 156800 h 327452"/>
                <a:gd name="connsiteX45" fmla="*/ 102261 w 277458"/>
                <a:gd name="connsiteY45" fmla="*/ 134076 h 327452"/>
                <a:gd name="connsiteX46" fmla="*/ 117251 w 277458"/>
                <a:gd name="connsiteY46" fmla="*/ 93389 h 327452"/>
                <a:gd name="connsiteX47" fmla="*/ 111568 w 277458"/>
                <a:gd name="connsiteY47" fmla="*/ 91116 h 327452"/>
                <a:gd name="connsiteX48" fmla="*/ 84299 w 277458"/>
                <a:gd name="connsiteY48" fmla="*/ 95661 h 327452"/>
                <a:gd name="connsiteX49" fmla="*/ 83108 w 277458"/>
                <a:gd name="connsiteY49" fmla="*/ 90303 h 327452"/>
                <a:gd name="connsiteX50" fmla="*/ 79537 w 277458"/>
                <a:gd name="connsiteY50" fmla="*/ 90899 h 327452"/>
                <a:gd name="connsiteX51" fmla="*/ 74992 w 277458"/>
                <a:gd name="connsiteY51" fmla="*/ 70447 h 327452"/>
                <a:gd name="connsiteX52" fmla="*/ 74992 w 277458"/>
                <a:gd name="connsiteY52" fmla="*/ 54539 h 327452"/>
                <a:gd name="connsiteX53" fmla="*/ 122713 w 277458"/>
                <a:gd name="connsiteY53" fmla="*/ 54539 h 327452"/>
                <a:gd name="connsiteX54" fmla="*/ 149983 w 277458"/>
                <a:gd name="connsiteY54" fmla="*/ 65902 h 327452"/>
                <a:gd name="connsiteX55" fmla="*/ 177253 w 277458"/>
                <a:gd name="connsiteY55" fmla="*/ 74992 h 327452"/>
                <a:gd name="connsiteX56" fmla="*/ 181798 w 277458"/>
                <a:gd name="connsiteY56" fmla="*/ 54539 h 327452"/>
                <a:gd name="connsiteX57" fmla="*/ 204522 w 277458"/>
                <a:gd name="connsiteY57" fmla="*/ 22725 h 327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277458" h="327452">
                  <a:moveTo>
                    <a:pt x="224974" y="0"/>
                  </a:moveTo>
                  <a:lnTo>
                    <a:pt x="247699" y="6818"/>
                  </a:lnTo>
                  <a:lnTo>
                    <a:pt x="272696" y="11363"/>
                  </a:lnTo>
                  <a:lnTo>
                    <a:pt x="271864" y="15108"/>
                  </a:lnTo>
                  <a:lnTo>
                    <a:pt x="277458" y="16125"/>
                  </a:lnTo>
                  <a:lnTo>
                    <a:pt x="272913" y="36577"/>
                  </a:lnTo>
                  <a:lnTo>
                    <a:pt x="261551" y="52484"/>
                  </a:lnTo>
                  <a:lnTo>
                    <a:pt x="257006" y="79754"/>
                  </a:lnTo>
                  <a:lnTo>
                    <a:pt x="252461" y="111568"/>
                  </a:lnTo>
                  <a:lnTo>
                    <a:pt x="257006" y="134293"/>
                  </a:lnTo>
                  <a:lnTo>
                    <a:pt x="245644" y="145655"/>
                  </a:lnTo>
                  <a:lnTo>
                    <a:pt x="245644" y="154745"/>
                  </a:lnTo>
                  <a:lnTo>
                    <a:pt x="241099" y="172925"/>
                  </a:lnTo>
                  <a:lnTo>
                    <a:pt x="218374" y="188832"/>
                  </a:lnTo>
                  <a:lnTo>
                    <a:pt x="202467" y="204739"/>
                  </a:lnTo>
                  <a:lnTo>
                    <a:pt x="186560" y="241099"/>
                  </a:lnTo>
                  <a:lnTo>
                    <a:pt x="186560" y="275186"/>
                  </a:lnTo>
                  <a:lnTo>
                    <a:pt x="177470" y="284275"/>
                  </a:lnTo>
                  <a:lnTo>
                    <a:pt x="154745" y="300183"/>
                  </a:lnTo>
                  <a:lnTo>
                    <a:pt x="134293" y="322907"/>
                  </a:lnTo>
                  <a:lnTo>
                    <a:pt x="122931" y="316090"/>
                  </a:lnTo>
                  <a:lnTo>
                    <a:pt x="120333" y="312626"/>
                  </a:lnTo>
                  <a:lnTo>
                    <a:pt x="118169" y="311328"/>
                  </a:lnTo>
                  <a:lnTo>
                    <a:pt x="114923" y="307000"/>
                  </a:lnTo>
                  <a:lnTo>
                    <a:pt x="100206" y="307000"/>
                  </a:lnTo>
                  <a:lnTo>
                    <a:pt x="84299" y="322907"/>
                  </a:lnTo>
                  <a:lnTo>
                    <a:pt x="80489" y="317193"/>
                  </a:lnTo>
                  <a:lnTo>
                    <a:pt x="79537" y="318145"/>
                  </a:lnTo>
                  <a:lnTo>
                    <a:pt x="77190" y="314625"/>
                  </a:lnTo>
                  <a:lnTo>
                    <a:pt x="63846" y="307000"/>
                  </a:lnTo>
                  <a:lnTo>
                    <a:pt x="52484" y="311545"/>
                  </a:lnTo>
                  <a:lnTo>
                    <a:pt x="36577" y="327452"/>
                  </a:lnTo>
                  <a:lnTo>
                    <a:pt x="32132" y="322373"/>
                  </a:lnTo>
                  <a:lnTo>
                    <a:pt x="31815" y="322690"/>
                  </a:lnTo>
                  <a:lnTo>
                    <a:pt x="0" y="286331"/>
                  </a:lnTo>
                  <a:lnTo>
                    <a:pt x="31815" y="263606"/>
                  </a:lnTo>
                  <a:lnTo>
                    <a:pt x="15908" y="236337"/>
                  </a:lnTo>
                  <a:lnTo>
                    <a:pt x="31815" y="231792"/>
                  </a:lnTo>
                  <a:lnTo>
                    <a:pt x="52267" y="227247"/>
                  </a:lnTo>
                  <a:lnTo>
                    <a:pt x="52267" y="209067"/>
                  </a:lnTo>
                  <a:lnTo>
                    <a:pt x="74992" y="227247"/>
                  </a:lnTo>
                  <a:lnTo>
                    <a:pt x="106806" y="227247"/>
                  </a:lnTo>
                  <a:lnTo>
                    <a:pt x="118169" y="209067"/>
                  </a:lnTo>
                  <a:lnTo>
                    <a:pt x="122713" y="188615"/>
                  </a:lnTo>
                  <a:lnTo>
                    <a:pt x="118169" y="156800"/>
                  </a:lnTo>
                  <a:lnTo>
                    <a:pt x="102261" y="134076"/>
                  </a:lnTo>
                  <a:lnTo>
                    <a:pt x="117251" y="93389"/>
                  </a:lnTo>
                  <a:lnTo>
                    <a:pt x="111568" y="91116"/>
                  </a:lnTo>
                  <a:lnTo>
                    <a:pt x="84299" y="95661"/>
                  </a:lnTo>
                  <a:lnTo>
                    <a:pt x="83108" y="90303"/>
                  </a:lnTo>
                  <a:lnTo>
                    <a:pt x="79537" y="90899"/>
                  </a:lnTo>
                  <a:lnTo>
                    <a:pt x="74992" y="70447"/>
                  </a:lnTo>
                  <a:lnTo>
                    <a:pt x="74992" y="54539"/>
                  </a:lnTo>
                  <a:lnTo>
                    <a:pt x="122713" y="54539"/>
                  </a:lnTo>
                  <a:lnTo>
                    <a:pt x="149983" y="65902"/>
                  </a:lnTo>
                  <a:lnTo>
                    <a:pt x="177253" y="74992"/>
                  </a:lnTo>
                  <a:lnTo>
                    <a:pt x="181798" y="54539"/>
                  </a:lnTo>
                  <a:lnTo>
                    <a:pt x="204522" y="22725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9" name="Freeform 424">
              <a:extLst>
                <a:ext uri="{FF2B5EF4-FFF2-40B4-BE49-F238E27FC236}">
                  <a16:creationId xmlns:a16="http://schemas.microsoft.com/office/drawing/2014/main" id="{EFC6AB7F-E2D6-3088-882D-7AF79EE54E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3586" y="2854851"/>
              <a:ext cx="91123" cy="61898"/>
            </a:xfrm>
            <a:custGeom>
              <a:avLst/>
              <a:gdLst>
                <a:gd name="connsiteX0" fmla="*/ 18180 w 77264"/>
                <a:gd name="connsiteY0" fmla="*/ 0 h 52484"/>
                <a:gd name="connsiteX1" fmla="*/ 77264 w 77264"/>
                <a:gd name="connsiteY1" fmla="*/ 0 h 52484"/>
                <a:gd name="connsiteX2" fmla="*/ 77264 w 77264"/>
                <a:gd name="connsiteY2" fmla="*/ 4762 h 52484"/>
                <a:gd name="connsiteX3" fmla="*/ 77264 w 77264"/>
                <a:gd name="connsiteY3" fmla="*/ 43177 h 52484"/>
                <a:gd name="connsiteX4" fmla="*/ 77264 w 77264"/>
                <a:gd name="connsiteY4" fmla="*/ 47939 h 52484"/>
                <a:gd name="connsiteX5" fmla="*/ 22725 w 77264"/>
                <a:gd name="connsiteY5" fmla="*/ 47939 h 52484"/>
                <a:gd name="connsiteX6" fmla="*/ 6818 w 77264"/>
                <a:gd name="connsiteY6" fmla="*/ 52484 h 52484"/>
                <a:gd name="connsiteX7" fmla="*/ 0 w 77264"/>
                <a:gd name="connsiteY7" fmla="*/ 41122 h 52484"/>
                <a:gd name="connsiteX8" fmla="*/ 1299 w 77264"/>
                <a:gd name="connsiteY8" fmla="*/ 38524 h 52484"/>
                <a:gd name="connsiteX9" fmla="*/ 0 w 77264"/>
                <a:gd name="connsiteY9" fmla="*/ 36360 h 52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264" h="52484">
                  <a:moveTo>
                    <a:pt x="18180" y="0"/>
                  </a:moveTo>
                  <a:lnTo>
                    <a:pt x="77264" y="0"/>
                  </a:lnTo>
                  <a:lnTo>
                    <a:pt x="77264" y="4762"/>
                  </a:lnTo>
                  <a:lnTo>
                    <a:pt x="77264" y="43177"/>
                  </a:lnTo>
                  <a:lnTo>
                    <a:pt x="77264" y="47939"/>
                  </a:lnTo>
                  <a:lnTo>
                    <a:pt x="22725" y="47939"/>
                  </a:lnTo>
                  <a:lnTo>
                    <a:pt x="6818" y="52484"/>
                  </a:lnTo>
                  <a:lnTo>
                    <a:pt x="0" y="41122"/>
                  </a:lnTo>
                  <a:lnTo>
                    <a:pt x="1299" y="38524"/>
                  </a:lnTo>
                  <a:lnTo>
                    <a:pt x="0" y="36360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0" name="Freeform 423">
              <a:extLst>
                <a:ext uri="{FF2B5EF4-FFF2-40B4-BE49-F238E27FC236}">
                  <a16:creationId xmlns:a16="http://schemas.microsoft.com/office/drawing/2014/main" id="{B3A39BED-1658-349F-7044-3BCA320B37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24" y="2854850"/>
              <a:ext cx="241207" cy="273753"/>
            </a:xfrm>
            <a:custGeom>
              <a:avLst/>
              <a:gdLst>
                <a:gd name="connsiteX0" fmla="*/ 93171 w 204522"/>
                <a:gd name="connsiteY0" fmla="*/ 0 h 232118"/>
                <a:gd name="connsiteX1" fmla="*/ 109079 w 204522"/>
                <a:gd name="connsiteY1" fmla="*/ 0 h 232118"/>
                <a:gd name="connsiteX2" fmla="*/ 129531 w 204522"/>
                <a:gd name="connsiteY2" fmla="*/ 0 h 232118"/>
                <a:gd name="connsiteX3" fmla="*/ 152256 w 204522"/>
                <a:gd name="connsiteY3" fmla="*/ 0 h 232118"/>
                <a:gd name="connsiteX4" fmla="*/ 156800 w 204522"/>
                <a:gd name="connsiteY4" fmla="*/ 0 h 232118"/>
                <a:gd name="connsiteX5" fmla="*/ 156800 w 204522"/>
                <a:gd name="connsiteY5" fmla="*/ 7143 h 232118"/>
                <a:gd name="connsiteX6" fmla="*/ 156800 w 204522"/>
                <a:gd name="connsiteY6" fmla="*/ 15908 h 232118"/>
                <a:gd name="connsiteX7" fmla="*/ 161345 w 204522"/>
                <a:gd name="connsiteY7" fmla="*/ 31815 h 232118"/>
                <a:gd name="connsiteX8" fmla="*/ 188615 w 204522"/>
                <a:gd name="connsiteY8" fmla="*/ 31815 h 232118"/>
                <a:gd name="connsiteX9" fmla="*/ 199977 w 204522"/>
                <a:gd name="connsiteY9" fmla="*/ 36360 h 232118"/>
                <a:gd name="connsiteX10" fmla="*/ 197684 w 204522"/>
                <a:gd name="connsiteY10" fmla="*/ 42585 h 232118"/>
                <a:gd name="connsiteX11" fmla="*/ 199977 w 204522"/>
                <a:gd name="connsiteY11" fmla="*/ 43503 h 232118"/>
                <a:gd name="connsiteX12" fmla="*/ 185794 w 204522"/>
                <a:gd name="connsiteY12" fmla="*/ 82000 h 232118"/>
                <a:gd name="connsiteX13" fmla="*/ 199977 w 204522"/>
                <a:gd name="connsiteY13" fmla="*/ 102262 h 232118"/>
                <a:gd name="connsiteX14" fmla="*/ 204522 w 204522"/>
                <a:gd name="connsiteY14" fmla="*/ 129531 h 232118"/>
                <a:gd name="connsiteX15" fmla="*/ 203901 w 204522"/>
                <a:gd name="connsiteY15" fmla="*/ 132947 h 232118"/>
                <a:gd name="connsiteX16" fmla="*/ 204522 w 204522"/>
                <a:gd name="connsiteY16" fmla="*/ 136674 h 232118"/>
                <a:gd name="connsiteX17" fmla="*/ 199977 w 204522"/>
                <a:gd name="connsiteY17" fmla="*/ 161672 h 232118"/>
                <a:gd name="connsiteX18" fmla="*/ 188615 w 204522"/>
                <a:gd name="connsiteY18" fmla="*/ 179851 h 232118"/>
                <a:gd name="connsiteX19" fmla="*/ 156800 w 204522"/>
                <a:gd name="connsiteY19" fmla="*/ 179851 h 232118"/>
                <a:gd name="connsiteX20" fmla="*/ 134076 w 204522"/>
                <a:gd name="connsiteY20" fmla="*/ 161672 h 232118"/>
                <a:gd name="connsiteX21" fmla="*/ 134076 w 204522"/>
                <a:gd name="connsiteY21" fmla="*/ 172708 h 232118"/>
                <a:gd name="connsiteX22" fmla="*/ 134076 w 204522"/>
                <a:gd name="connsiteY22" fmla="*/ 179851 h 232118"/>
                <a:gd name="connsiteX23" fmla="*/ 113624 w 204522"/>
                <a:gd name="connsiteY23" fmla="*/ 179851 h 232118"/>
                <a:gd name="connsiteX24" fmla="*/ 100841 w 204522"/>
                <a:gd name="connsiteY24" fmla="*/ 187155 h 232118"/>
                <a:gd name="connsiteX25" fmla="*/ 113624 w 204522"/>
                <a:gd name="connsiteY25" fmla="*/ 209068 h 232118"/>
                <a:gd name="connsiteX26" fmla="*/ 110398 w 204522"/>
                <a:gd name="connsiteY26" fmla="*/ 210681 h 232118"/>
                <a:gd name="connsiteX27" fmla="*/ 113624 w 204522"/>
                <a:gd name="connsiteY27" fmla="*/ 216211 h 232118"/>
                <a:gd name="connsiteX28" fmla="*/ 81809 w 204522"/>
                <a:gd name="connsiteY28" fmla="*/ 232118 h 232118"/>
                <a:gd name="connsiteX29" fmla="*/ 49995 w 204522"/>
                <a:gd name="connsiteY29" fmla="*/ 200304 h 232118"/>
                <a:gd name="connsiteX30" fmla="*/ 22725 w 204522"/>
                <a:gd name="connsiteY30" fmla="*/ 168489 h 232118"/>
                <a:gd name="connsiteX31" fmla="*/ 0 w 204522"/>
                <a:gd name="connsiteY31" fmla="*/ 129857 h 232118"/>
                <a:gd name="connsiteX32" fmla="*/ 0 w 204522"/>
                <a:gd name="connsiteY32" fmla="*/ 122714 h 232118"/>
                <a:gd name="connsiteX33" fmla="*/ 0 w 204522"/>
                <a:gd name="connsiteY33" fmla="*/ 120767 h 232118"/>
                <a:gd name="connsiteX34" fmla="*/ 0 w 204522"/>
                <a:gd name="connsiteY34" fmla="*/ 113624 h 232118"/>
                <a:gd name="connsiteX35" fmla="*/ 11363 w 204522"/>
                <a:gd name="connsiteY35" fmla="*/ 95444 h 232118"/>
                <a:gd name="connsiteX36" fmla="*/ 15908 w 204522"/>
                <a:gd name="connsiteY36" fmla="*/ 74992 h 232118"/>
                <a:gd name="connsiteX37" fmla="*/ 27270 w 204522"/>
                <a:gd name="connsiteY37" fmla="*/ 47722 h 232118"/>
                <a:gd name="connsiteX38" fmla="*/ 38632 w 204522"/>
                <a:gd name="connsiteY38" fmla="*/ 43177 h 232118"/>
                <a:gd name="connsiteX39" fmla="*/ 93171 w 204522"/>
                <a:gd name="connsiteY39" fmla="*/ 43177 h 232118"/>
                <a:gd name="connsiteX40" fmla="*/ 93171 w 204522"/>
                <a:gd name="connsiteY40" fmla="*/ 7143 h 232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04522" h="232118">
                  <a:moveTo>
                    <a:pt x="93171" y="0"/>
                  </a:moveTo>
                  <a:lnTo>
                    <a:pt x="109079" y="0"/>
                  </a:lnTo>
                  <a:lnTo>
                    <a:pt x="129531" y="0"/>
                  </a:lnTo>
                  <a:lnTo>
                    <a:pt x="152256" y="0"/>
                  </a:lnTo>
                  <a:lnTo>
                    <a:pt x="156800" y="0"/>
                  </a:lnTo>
                  <a:lnTo>
                    <a:pt x="156800" y="7143"/>
                  </a:lnTo>
                  <a:lnTo>
                    <a:pt x="156800" y="15908"/>
                  </a:lnTo>
                  <a:lnTo>
                    <a:pt x="161345" y="31815"/>
                  </a:lnTo>
                  <a:lnTo>
                    <a:pt x="188615" y="31815"/>
                  </a:lnTo>
                  <a:lnTo>
                    <a:pt x="199977" y="36360"/>
                  </a:lnTo>
                  <a:lnTo>
                    <a:pt x="197684" y="42585"/>
                  </a:lnTo>
                  <a:lnTo>
                    <a:pt x="199977" y="43503"/>
                  </a:lnTo>
                  <a:lnTo>
                    <a:pt x="185794" y="82000"/>
                  </a:lnTo>
                  <a:lnTo>
                    <a:pt x="199977" y="102262"/>
                  </a:lnTo>
                  <a:lnTo>
                    <a:pt x="204522" y="129531"/>
                  </a:lnTo>
                  <a:lnTo>
                    <a:pt x="203901" y="132947"/>
                  </a:lnTo>
                  <a:lnTo>
                    <a:pt x="204522" y="136674"/>
                  </a:lnTo>
                  <a:lnTo>
                    <a:pt x="199977" y="161672"/>
                  </a:lnTo>
                  <a:lnTo>
                    <a:pt x="188615" y="179851"/>
                  </a:lnTo>
                  <a:lnTo>
                    <a:pt x="156800" y="179851"/>
                  </a:lnTo>
                  <a:lnTo>
                    <a:pt x="134076" y="161672"/>
                  </a:lnTo>
                  <a:lnTo>
                    <a:pt x="134076" y="172708"/>
                  </a:lnTo>
                  <a:lnTo>
                    <a:pt x="134076" y="179851"/>
                  </a:lnTo>
                  <a:lnTo>
                    <a:pt x="113624" y="179851"/>
                  </a:lnTo>
                  <a:lnTo>
                    <a:pt x="100841" y="187155"/>
                  </a:lnTo>
                  <a:lnTo>
                    <a:pt x="113624" y="209068"/>
                  </a:lnTo>
                  <a:lnTo>
                    <a:pt x="110398" y="210681"/>
                  </a:lnTo>
                  <a:lnTo>
                    <a:pt x="113624" y="216211"/>
                  </a:lnTo>
                  <a:lnTo>
                    <a:pt x="81809" y="232118"/>
                  </a:lnTo>
                  <a:lnTo>
                    <a:pt x="49995" y="200304"/>
                  </a:lnTo>
                  <a:lnTo>
                    <a:pt x="22725" y="168489"/>
                  </a:lnTo>
                  <a:lnTo>
                    <a:pt x="0" y="129857"/>
                  </a:lnTo>
                  <a:lnTo>
                    <a:pt x="0" y="122714"/>
                  </a:lnTo>
                  <a:lnTo>
                    <a:pt x="0" y="120767"/>
                  </a:lnTo>
                  <a:lnTo>
                    <a:pt x="0" y="113624"/>
                  </a:lnTo>
                  <a:lnTo>
                    <a:pt x="11363" y="95444"/>
                  </a:lnTo>
                  <a:lnTo>
                    <a:pt x="15908" y="74992"/>
                  </a:lnTo>
                  <a:lnTo>
                    <a:pt x="27270" y="47722"/>
                  </a:lnTo>
                  <a:lnTo>
                    <a:pt x="38632" y="43177"/>
                  </a:lnTo>
                  <a:lnTo>
                    <a:pt x="93171" y="43177"/>
                  </a:lnTo>
                  <a:lnTo>
                    <a:pt x="93171" y="7143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1" name="Freeform 422">
              <a:extLst>
                <a:ext uri="{FF2B5EF4-FFF2-40B4-BE49-F238E27FC236}">
                  <a16:creationId xmlns:a16="http://schemas.microsoft.com/office/drawing/2014/main" id="{CD66561D-1582-5400-4E65-F2791AFE1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6029" y="2466242"/>
              <a:ext cx="571111" cy="402652"/>
            </a:xfrm>
            <a:custGeom>
              <a:avLst/>
              <a:gdLst>
                <a:gd name="connsiteX0" fmla="*/ 311328 w 484252"/>
                <a:gd name="connsiteY0" fmla="*/ 0 h 341413"/>
                <a:gd name="connsiteX1" fmla="*/ 315843 w 484252"/>
                <a:gd name="connsiteY1" fmla="*/ 12042 h 341413"/>
                <a:gd name="connsiteX2" fmla="*/ 316090 w 484252"/>
                <a:gd name="connsiteY2" fmla="*/ 11905 h 341413"/>
                <a:gd name="connsiteX3" fmla="*/ 318695 w 484252"/>
                <a:gd name="connsiteY3" fmla="*/ 18852 h 341413"/>
                <a:gd name="connsiteX4" fmla="*/ 338597 w 484252"/>
                <a:gd name="connsiteY4" fmla="*/ 43177 h 341413"/>
                <a:gd name="connsiteX5" fmla="*/ 338597 w 484252"/>
                <a:gd name="connsiteY5" fmla="*/ 49262 h 341413"/>
                <a:gd name="connsiteX6" fmla="*/ 343359 w 484252"/>
                <a:gd name="connsiteY6" fmla="*/ 55082 h 341413"/>
                <a:gd name="connsiteX7" fmla="*/ 343359 w 484252"/>
                <a:gd name="connsiteY7" fmla="*/ 66445 h 341413"/>
                <a:gd name="connsiteX8" fmla="*/ 338815 w 484252"/>
                <a:gd name="connsiteY8" fmla="*/ 82352 h 341413"/>
                <a:gd name="connsiteX9" fmla="*/ 338815 w 484252"/>
                <a:gd name="connsiteY9" fmla="*/ 85211 h 341413"/>
                <a:gd name="connsiteX10" fmla="*/ 349960 w 484252"/>
                <a:gd name="connsiteY10" fmla="*/ 93171 h 341413"/>
                <a:gd name="connsiteX11" fmla="*/ 377229 w 484252"/>
                <a:gd name="connsiteY11" fmla="*/ 109079 h 341413"/>
                <a:gd name="connsiteX12" fmla="*/ 393137 w 484252"/>
                <a:gd name="connsiteY12" fmla="*/ 124986 h 341413"/>
                <a:gd name="connsiteX13" fmla="*/ 393137 w 484252"/>
                <a:gd name="connsiteY13" fmla="*/ 132129 h 341413"/>
                <a:gd name="connsiteX14" fmla="*/ 397899 w 484252"/>
                <a:gd name="connsiteY14" fmla="*/ 136891 h 341413"/>
                <a:gd name="connsiteX15" fmla="*/ 397899 w 484252"/>
                <a:gd name="connsiteY15" fmla="*/ 139920 h 341413"/>
                <a:gd name="connsiteX16" fmla="*/ 420406 w 484252"/>
                <a:gd name="connsiteY16" fmla="*/ 156801 h 341413"/>
                <a:gd name="connsiteX17" fmla="*/ 436313 w 484252"/>
                <a:gd name="connsiteY17" fmla="*/ 172708 h 341413"/>
                <a:gd name="connsiteX18" fmla="*/ 447676 w 484252"/>
                <a:gd name="connsiteY18" fmla="*/ 195433 h 341413"/>
                <a:gd name="connsiteX19" fmla="*/ 472673 w 484252"/>
                <a:gd name="connsiteY19" fmla="*/ 211340 h 341413"/>
                <a:gd name="connsiteX20" fmla="*/ 479490 w 484252"/>
                <a:gd name="connsiteY20" fmla="*/ 220430 h 341413"/>
                <a:gd name="connsiteX21" fmla="*/ 473011 w 484252"/>
                <a:gd name="connsiteY21" fmla="*/ 220430 h 341413"/>
                <a:gd name="connsiteX22" fmla="*/ 477435 w 484252"/>
                <a:gd name="connsiteY22" fmla="*/ 223245 h 341413"/>
                <a:gd name="connsiteX23" fmla="*/ 484252 w 484252"/>
                <a:gd name="connsiteY23" fmla="*/ 232335 h 341413"/>
                <a:gd name="connsiteX24" fmla="*/ 472890 w 484252"/>
                <a:gd name="connsiteY24" fmla="*/ 232335 h 341413"/>
                <a:gd name="connsiteX25" fmla="*/ 445620 w 484252"/>
                <a:gd name="connsiteY25" fmla="*/ 232335 h 341413"/>
                <a:gd name="connsiteX26" fmla="*/ 418351 w 484252"/>
                <a:gd name="connsiteY26" fmla="*/ 227790 h 341413"/>
                <a:gd name="connsiteX27" fmla="*/ 409261 w 484252"/>
                <a:gd name="connsiteY27" fmla="*/ 232335 h 341413"/>
                <a:gd name="connsiteX28" fmla="*/ 397899 w 484252"/>
                <a:gd name="connsiteY28" fmla="*/ 243697 h 341413"/>
                <a:gd name="connsiteX29" fmla="*/ 386536 w 484252"/>
                <a:gd name="connsiteY29" fmla="*/ 243697 h 341413"/>
                <a:gd name="connsiteX30" fmla="*/ 370629 w 484252"/>
                <a:gd name="connsiteY30" fmla="*/ 239152 h 341413"/>
                <a:gd name="connsiteX31" fmla="*/ 334270 w 484252"/>
                <a:gd name="connsiteY31" fmla="*/ 255059 h 341413"/>
                <a:gd name="connsiteX32" fmla="*/ 316090 w 484252"/>
                <a:gd name="connsiteY32" fmla="*/ 250514 h 341413"/>
                <a:gd name="connsiteX33" fmla="*/ 311545 w 484252"/>
                <a:gd name="connsiteY33" fmla="*/ 255059 h 341413"/>
                <a:gd name="connsiteX34" fmla="*/ 300183 w 484252"/>
                <a:gd name="connsiteY34" fmla="*/ 275512 h 341413"/>
                <a:gd name="connsiteX35" fmla="*/ 272913 w 484252"/>
                <a:gd name="connsiteY35" fmla="*/ 266422 h 341413"/>
                <a:gd name="connsiteX36" fmla="*/ 247916 w 484252"/>
                <a:gd name="connsiteY36" fmla="*/ 266422 h 341413"/>
                <a:gd name="connsiteX37" fmla="*/ 220646 w 484252"/>
                <a:gd name="connsiteY37" fmla="*/ 250514 h 341413"/>
                <a:gd name="connsiteX38" fmla="*/ 193377 w 484252"/>
                <a:gd name="connsiteY38" fmla="*/ 239152 h 341413"/>
                <a:gd name="connsiteX39" fmla="*/ 172925 w 484252"/>
                <a:gd name="connsiteY39" fmla="*/ 250514 h 341413"/>
                <a:gd name="connsiteX40" fmla="*/ 154745 w 484252"/>
                <a:gd name="connsiteY40" fmla="*/ 270967 h 341413"/>
                <a:gd name="connsiteX41" fmla="*/ 154745 w 484252"/>
                <a:gd name="connsiteY41" fmla="*/ 293691 h 341413"/>
                <a:gd name="connsiteX42" fmla="*/ 129748 w 484252"/>
                <a:gd name="connsiteY42" fmla="*/ 293691 h 341413"/>
                <a:gd name="connsiteX43" fmla="*/ 107023 w 484252"/>
                <a:gd name="connsiteY43" fmla="*/ 286874 h 341413"/>
                <a:gd name="connsiteX44" fmla="*/ 86571 w 484252"/>
                <a:gd name="connsiteY44" fmla="*/ 302781 h 341413"/>
                <a:gd name="connsiteX45" fmla="*/ 63846 w 484252"/>
                <a:gd name="connsiteY45" fmla="*/ 341413 h 341413"/>
                <a:gd name="connsiteX46" fmla="*/ 59301 w 484252"/>
                <a:gd name="connsiteY46" fmla="*/ 330051 h 341413"/>
                <a:gd name="connsiteX47" fmla="*/ 59301 w 484252"/>
                <a:gd name="connsiteY47" fmla="*/ 329139 h 341413"/>
                <a:gd name="connsiteX48" fmla="*/ 59084 w 484252"/>
                <a:gd name="connsiteY48" fmla="*/ 329508 h 341413"/>
                <a:gd name="connsiteX49" fmla="*/ 54539 w 484252"/>
                <a:gd name="connsiteY49" fmla="*/ 318146 h 341413"/>
                <a:gd name="connsiteX50" fmla="*/ 54539 w 484252"/>
                <a:gd name="connsiteY50" fmla="*/ 309382 h 341413"/>
                <a:gd name="connsiteX51" fmla="*/ 43394 w 484252"/>
                <a:gd name="connsiteY51" fmla="*/ 298236 h 341413"/>
                <a:gd name="connsiteX52" fmla="*/ 32032 w 484252"/>
                <a:gd name="connsiteY52" fmla="*/ 282329 h 341413"/>
                <a:gd name="connsiteX53" fmla="*/ 27487 w 484252"/>
                <a:gd name="connsiteY53" fmla="*/ 270967 h 341413"/>
                <a:gd name="connsiteX54" fmla="*/ 11580 w 484252"/>
                <a:gd name="connsiteY54" fmla="*/ 250514 h 341413"/>
                <a:gd name="connsiteX55" fmla="*/ 11580 w 484252"/>
                <a:gd name="connsiteY55" fmla="*/ 244732 h 341413"/>
                <a:gd name="connsiteX56" fmla="*/ 6818 w 484252"/>
                <a:gd name="connsiteY56" fmla="*/ 238609 h 341413"/>
                <a:gd name="connsiteX57" fmla="*/ 6818 w 484252"/>
                <a:gd name="connsiteY57" fmla="*/ 228041 h 341413"/>
                <a:gd name="connsiteX58" fmla="*/ 4762 w 484252"/>
                <a:gd name="connsiteY58" fmla="*/ 223245 h 341413"/>
                <a:gd name="connsiteX59" fmla="*/ 4888 w 484252"/>
                <a:gd name="connsiteY59" fmla="*/ 222743 h 341413"/>
                <a:gd name="connsiteX60" fmla="*/ 0 w 484252"/>
                <a:gd name="connsiteY60" fmla="*/ 211340 h 341413"/>
                <a:gd name="connsiteX61" fmla="*/ 6818 w 484252"/>
                <a:gd name="connsiteY61" fmla="*/ 184070 h 341413"/>
                <a:gd name="connsiteX62" fmla="*/ 15908 w 484252"/>
                <a:gd name="connsiteY62" fmla="*/ 179525 h 341413"/>
                <a:gd name="connsiteX63" fmla="*/ 31815 w 484252"/>
                <a:gd name="connsiteY63" fmla="*/ 140893 h 341413"/>
                <a:gd name="connsiteX64" fmla="*/ 65902 w 484252"/>
                <a:gd name="connsiteY64" fmla="*/ 136348 h 341413"/>
                <a:gd name="connsiteX65" fmla="*/ 70447 w 484252"/>
                <a:gd name="connsiteY65" fmla="*/ 129531 h 341413"/>
                <a:gd name="connsiteX66" fmla="*/ 74992 w 484252"/>
                <a:gd name="connsiteY66" fmla="*/ 129531 h 341413"/>
                <a:gd name="connsiteX67" fmla="*/ 86354 w 484252"/>
                <a:gd name="connsiteY67" fmla="*/ 136348 h 341413"/>
                <a:gd name="connsiteX68" fmla="*/ 134076 w 484252"/>
                <a:gd name="connsiteY68" fmla="*/ 124986 h 341413"/>
                <a:gd name="connsiteX69" fmla="*/ 145438 w 484252"/>
                <a:gd name="connsiteY69" fmla="*/ 109079 h 341413"/>
                <a:gd name="connsiteX70" fmla="*/ 167883 w 484252"/>
                <a:gd name="connsiteY70" fmla="*/ 97856 h 341413"/>
                <a:gd name="connsiteX71" fmla="*/ 166107 w 484252"/>
                <a:gd name="connsiteY71" fmla="*/ 93714 h 341413"/>
                <a:gd name="connsiteX72" fmla="*/ 166398 w 484252"/>
                <a:gd name="connsiteY72" fmla="*/ 93598 h 341413"/>
                <a:gd name="connsiteX73" fmla="*/ 161345 w 484252"/>
                <a:gd name="connsiteY73" fmla="*/ 81809 h 341413"/>
                <a:gd name="connsiteX74" fmla="*/ 172708 w 484252"/>
                <a:gd name="connsiteY74" fmla="*/ 77264 h 341413"/>
                <a:gd name="connsiteX75" fmla="*/ 209067 w 484252"/>
                <a:gd name="connsiteY75" fmla="*/ 81809 h 341413"/>
                <a:gd name="connsiteX76" fmla="*/ 243154 w 484252"/>
                <a:gd name="connsiteY76" fmla="*/ 65902 h 341413"/>
                <a:gd name="connsiteX77" fmla="*/ 268151 w 484252"/>
                <a:gd name="connsiteY77" fmla="*/ 22725 h 341413"/>
                <a:gd name="connsiteX78" fmla="*/ 290876 w 484252"/>
                <a:gd name="connsiteY78" fmla="*/ 11362 h 341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484252" h="341413">
                  <a:moveTo>
                    <a:pt x="311328" y="0"/>
                  </a:moveTo>
                  <a:lnTo>
                    <a:pt x="315843" y="12042"/>
                  </a:lnTo>
                  <a:lnTo>
                    <a:pt x="316090" y="11905"/>
                  </a:lnTo>
                  <a:lnTo>
                    <a:pt x="318695" y="18852"/>
                  </a:lnTo>
                  <a:lnTo>
                    <a:pt x="338597" y="43177"/>
                  </a:lnTo>
                  <a:lnTo>
                    <a:pt x="338597" y="49262"/>
                  </a:lnTo>
                  <a:lnTo>
                    <a:pt x="343359" y="55082"/>
                  </a:lnTo>
                  <a:lnTo>
                    <a:pt x="343359" y="66445"/>
                  </a:lnTo>
                  <a:lnTo>
                    <a:pt x="338815" y="82352"/>
                  </a:lnTo>
                  <a:lnTo>
                    <a:pt x="338815" y="85211"/>
                  </a:lnTo>
                  <a:lnTo>
                    <a:pt x="349960" y="93171"/>
                  </a:lnTo>
                  <a:lnTo>
                    <a:pt x="377229" y="109079"/>
                  </a:lnTo>
                  <a:lnTo>
                    <a:pt x="393137" y="124986"/>
                  </a:lnTo>
                  <a:lnTo>
                    <a:pt x="393137" y="132129"/>
                  </a:lnTo>
                  <a:lnTo>
                    <a:pt x="397899" y="136891"/>
                  </a:lnTo>
                  <a:lnTo>
                    <a:pt x="397899" y="139920"/>
                  </a:lnTo>
                  <a:lnTo>
                    <a:pt x="420406" y="156801"/>
                  </a:lnTo>
                  <a:lnTo>
                    <a:pt x="436313" y="172708"/>
                  </a:lnTo>
                  <a:lnTo>
                    <a:pt x="447676" y="195433"/>
                  </a:lnTo>
                  <a:lnTo>
                    <a:pt x="472673" y="211340"/>
                  </a:lnTo>
                  <a:lnTo>
                    <a:pt x="479490" y="220430"/>
                  </a:lnTo>
                  <a:lnTo>
                    <a:pt x="473011" y="220430"/>
                  </a:lnTo>
                  <a:lnTo>
                    <a:pt x="477435" y="223245"/>
                  </a:lnTo>
                  <a:lnTo>
                    <a:pt x="484252" y="232335"/>
                  </a:lnTo>
                  <a:lnTo>
                    <a:pt x="472890" y="232335"/>
                  </a:lnTo>
                  <a:lnTo>
                    <a:pt x="445620" y="232335"/>
                  </a:lnTo>
                  <a:lnTo>
                    <a:pt x="418351" y="227790"/>
                  </a:lnTo>
                  <a:lnTo>
                    <a:pt x="409261" y="232335"/>
                  </a:lnTo>
                  <a:lnTo>
                    <a:pt x="397899" y="243697"/>
                  </a:lnTo>
                  <a:lnTo>
                    <a:pt x="386536" y="243697"/>
                  </a:lnTo>
                  <a:lnTo>
                    <a:pt x="370629" y="239152"/>
                  </a:lnTo>
                  <a:lnTo>
                    <a:pt x="334270" y="255059"/>
                  </a:lnTo>
                  <a:lnTo>
                    <a:pt x="316090" y="250514"/>
                  </a:lnTo>
                  <a:lnTo>
                    <a:pt x="311545" y="255059"/>
                  </a:lnTo>
                  <a:lnTo>
                    <a:pt x="300183" y="275512"/>
                  </a:lnTo>
                  <a:lnTo>
                    <a:pt x="272913" y="266422"/>
                  </a:lnTo>
                  <a:lnTo>
                    <a:pt x="247916" y="266422"/>
                  </a:lnTo>
                  <a:lnTo>
                    <a:pt x="220646" y="250514"/>
                  </a:lnTo>
                  <a:lnTo>
                    <a:pt x="193377" y="239152"/>
                  </a:lnTo>
                  <a:lnTo>
                    <a:pt x="172925" y="250514"/>
                  </a:lnTo>
                  <a:lnTo>
                    <a:pt x="154745" y="270967"/>
                  </a:lnTo>
                  <a:lnTo>
                    <a:pt x="154745" y="293691"/>
                  </a:lnTo>
                  <a:lnTo>
                    <a:pt x="129748" y="293691"/>
                  </a:lnTo>
                  <a:lnTo>
                    <a:pt x="107023" y="286874"/>
                  </a:lnTo>
                  <a:lnTo>
                    <a:pt x="86571" y="302781"/>
                  </a:lnTo>
                  <a:lnTo>
                    <a:pt x="63846" y="341413"/>
                  </a:lnTo>
                  <a:lnTo>
                    <a:pt x="59301" y="330051"/>
                  </a:lnTo>
                  <a:lnTo>
                    <a:pt x="59301" y="329139"/>
                  </a:lnTo>
                  <a:lnTo>
                    <a:pt x="59084" y="329508"/>
                  </a:lnTo>
                  <a:lnTo>
                    <a:pt x="54539" y="318146"/>
                  </a:lnTo>
                  <a:lnTo>
                    <a:pt x="54539" y="309382"/>
                  </a:lnTo>
                  <a:lnTo>
                    <a:pt x="43394" y="298236"/>
                  </a:lnTo>
                  <a:lnTo>
                    <a:pt x="32032" y="282329"/>
                  </a:lnTo>
                  <a:lnTo>
                    <a:pt x="27487" y="270967"/>
                  </a:lnTo>
                  <a:lnTo>
                    <a:pt x="11580" y="250514"/>
                  </a:lnTo>
                  <a:lnTo>
                    <a:pt x="11580" y="244732"/>
                  </a:lnTo>
                  <a:lnTo>
                    <a:pt x="6818" y="238609"/>
                  </a:lnTo>
                  <a:lnTo>
                    <a:pt x="6818" y="228041"/>
                  </a:lnTo>
                  <a:lnTo>
                    <a:pt x="4762" y="223245"/>
                  </a:lnTo>
                  <a:lnTo>
                    <a:pt x="4888" y="222743"/>
                  </a:lnTo>
                  <a:lnTo>
                    <a:pt x="0" y="211340"/>
                  </a:lnTo>
                  <a:lnTo>
                    <a:pt x="6818" y="184070"/>
                  </a:lnTo>
                  <a:lnTo>
                    <a:pt x="15908" y="179525"/>
                  </a:lnTo>
                  <a:lnTo>
                    <a:pt x="31815" y="140893"/>
                  </a:lnTo>
                  <a:lnTo>
                    <a:pt x="65902" y="136348"/>
                  </a:lnTo>
                  <a:lnTo>
                    <a:pt x="70447" y="129531"/>
                  </a:lnTo>
                  <a:lnTo>
                    <a:pt x="74992" y="129531"/>
                  </a:lnTo>
                  <a:lnTo>
                    <a:pt x="86354" y="136348"/>
                  </a:lnTo>
                  <a:lnTo>
                    <a:pt x="134076" y="124986"/>
                  </a:lnTo>
                  <a:lnTo>
                    <a:pt x="145438" y="109079"/>
                  </a:lnTo>
                  <a:lnTo>
                    <a:pt x="167883" y="97856"/>
                  </a:lnTo>
                  <a:lnTo>
                    <a:pt x="166107" y="93714"/>
                  </a:lnTo>
                  <a:lnTo>
                    <a:pt x="166398" y="93598"/>
                  </a:lnTo>
                  <a:lnTo>
                    <a:pt x="161345" y="81809"/>
                  </a:lnTo>
                  <a:lnTo>
                    <a:pt x="172708" y="77264"/>
                  </a:lnTo>
                  <a:lnTo>
                    <a:pt x="209067" y="81809"/>
                  </a:lnTo>
                  <a:lnTo>
                    <a:pt x="243154" y="65902"/>
                  </a:lnTo>
                  <a:lnTo>
                    <a:pt x="268151" y="22725"/>
                  </a:lnTo>
                  <a:lnTo>
                    <a:pt x="290876" y="11362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2" name="Freeform 421">
              <a:extLst>
                <a:ext uri="{FF2B5EF4-FFF2-40B4-BE49-F238E27FC236}">
                  <a16:creationId xmlns:a16="http://schemas.microsoft.com/office/drawing/2014/main" id="{4FE08BF5-7842-BC97-8BE8-2815105E44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4103" y="2391200"/>
              <a:ext cx="327225" cy="493389"/>
            </a:xfrm>
            <a:custGeom>
              <a:avLst/>
              <a:gdLst>
                <a:gd name="connsiteX0" fmla="*/ 220430 w 277458"/>
                <a:gd name="connsiteY0" fmla="*/ 0 h 418350"/>
                <a:gd name="connsiteX1" fmla="*/ 223583 w 277458"/>
                <a:gd name="connsiteY1" fmla="*/ 5406 h 418350"/>
                <a:gd name="connsiteX2" fmla="*/ 225192 w 277458"/>
                <a:gd name="connsiteY2" fmla="*/ 4762 h 418350"/>
                <a:gd name="connsiteX3" fmla="*/ 241099 w 277458"/>
                <a:gd name="connsiteY3" fmla="*/ 32032 h 418350"/>
                <a:gd name="connsiteX4" fmla="*/ 241099 w 277458"/>
                <a:gd name="connsiteY4" fmla="*/ 52484 h 418350"/>
                <a:gd name="connsiteX5" fmla="*/ 241099 w 277458"/>
                <a:gd name="connsiteY5" fmla="*/ 79753 h 418350"/>
                <a:gd name="connsiteX6" fmla="*/ 257006 w 277458"/>
                <a:gd name="connsiteY6" fmla="*/ 111568 h 418350"/>
                <a:gd name="connsiteX7" fmla="*/ 241099 w 277458"/>
                <a:gd name="connsiteY7" fmla="*/ 111568 h 418350"/>
                <a:gd name="connsiteX8" fmla="*/ 229736 w 277458"/>
                <a:gd name="connsiteY8" fmla="*/ 118385 h 418350"/>
                <a:gd name="connsiteX9" fmla="*/ 207012 w 277458"/>
                <a:gd name="connsiteY9" fmla="*/ 111568 h 418350"/>
                <a:gd name="connsiteX10" fmla="*/ 202467 w 277458"/>
                <a:gd name="connsiteY10" fmla="*/ 127475 h 418350"/>
                <a:gd name="connsiteX11" fmla="*/ 220430 w 277458"/>
                <a:gd name="connsiteY11" fmla="*/ 145438 h 418350"/>
                <a:gd name="connsiteX12" fmla="*/ 236337 w 277458"/>
                <a:gd name="connsiteY12" fmla="*/ 149983 h 418350"/>
                <a:gd name="connsiteX13" fmla="*/ 237395 w 277458"/>
                <a:gd name="connsiteY13" fmla="*/ 153687 h 418350"/>
                <a:gd name="connsiteX14" fmla="*/ 241099 w 277458"/>
                <a:gd name="connsiteY14" fmla="*/ 154745 h 418350"/>
                <a:gd name="connsiteX15" fmla="*/ 245644 w 277458"/>
                <a:gd name="connsiteY15" fmla="*/ 170652 h 418350"/>
                <a:gd name="connsiteX16" fmla="*/ 257006 w 277458"/>
                <a:gd name="connsiteY16" fmla="*/ 197921 h 418350"/>
                <a:gd name="connsiteX17" fmla="*/ 250189 w 277458"/>
                <a:gd name="connsiteY17" fmla="*/ 209284 h 418350"/>
                <a:gd name="connsiteX18" fmla="*/ 234281 w 277458"/>
                <a:gd name="connsiteY18" fmla="*/ 247916 h 418350"/>
                <a:gd name="connsiteX19" fmla="*/ 225192 w 277458"/>
                <a:gd name="connsiteY19" fmla="*/ 252461 h 418350"/>
                <a:gd name="connsiteX20" fmla="*/ 218374 w 277458"/>
                <a:gd name="connsiteY20" fmla="*/ 279730 h 418350"/>
                <a:gd name="connsiteX21" fmla="*/ 225192 w 277458"/>
                <a:gd name="connsiteY21" fmla="*/ 295637 h 418350"/>
                <a:gd name="connsiteX22" fmla="*/ 225192 w 277458"/>
                <a:gd name="connsiteY22" fmla="*/ 307000 h 418350"/>
                <a:gd name="connsiteX23" fmla="*/ 241099 w 277458"/>
                <a:gd name="connsiteY23" fmla="*/ 327452 h 418350"/>
                <a:gd name="connsiteX24" fmla="*/ 245644 w 277458"/>
                <a:gd name="connsiteY24" fmla="*/ 338814 h 418350"/>
                <a:gd name="connsiteX25" fmla="*/ 255753 w 277458"/>
                <a:gd name="connsiteY25" fmla="*/ 357011 h 418350"/>
                <a:gd name="connsiteX26" fmla="*/ 268151 w 277458"/>
                <a:gd name="connsiteY26" fmla="*/ 365867 h 418350"/>
                <a:gd name="connsiteX27" fmla="*/ 268151 w 277458"/>
                <a:gd name="connsiteY27" fmla="*/ 367227 h 418350"/>
                <a:gd name="connsiteX28" fmla="*/ 272913 w 277458"/>
                <a:gd name="connsiteY28" fmla="*/ 370629 h 418350"/>
                <a:gd name="connsiteX29" fmla="*/ 272913 w 277458"/>
                <a:gd name="connsiteY29" fmla="*/ 386536 h 418350"/>
                <a:gd name="connsiteX30" fmla="*/ 277458 w 277458"/>
                <a:gd name="connsiteY30" fmla="*/ 397898 h 418350"/>
                <a:gd name="connsiteX31" fmla="*/ 272913 w 277458"/>
                <a:gd name="connsiteY31" fmla="*/ 418350 h 418350"/>
                <a:gd name="connsiteX32" fmla="*/ 245644 w 277458"/>
                <a:gd name="connsiteY32" fmla="*/ 409260 h 418350"/>
                <a:gd name="connsiteX33" fmla="*/ 218374 w 277458"/>
                <a:gd name="connsiteY33" fmla="*/ 397898 h 418350"/>
                <a:gd name="connsiteX34" fmla="*/ 170652 w 277458"/>
                <a:gd name="connsiteY34" fmla="*/ 397898 h 418350"/>
                <a:gd name="connsiteX35" fmla="*/ 166107 w 277458"/>
                <a:gd name="connsiteY35" fmla="*/ 397898 h 418350"/>
                <a:gd name="connsiteX36" fmla="*/ 143383 w 277458"/>
                <a:gd name="connsiteY36" fmla="*/ 397898 h 418350"/>
                <a:gd name="connsiteX37" fmla="*/ 122931 w 277458"/>
                <a:gd name="connsiteY37" fmla="*/ 397898 h 418350"/>
                <a:gd name="connsiteX38" fmla="*/ 107023 w 277458"/>
                <a:gd name="connsiteY38" fmla="*/ 397898 h 418350"/>
                <a:gd name="connsiteX39" fmla="*/ 47939 w 277458"/>
                <a:gd name="connsiteY39" fmla="*/ 397898 h 418350"/>
                <a:gd name="connsiteX40" fmla="*/ 48733 w 277458"/>
                <a:gd name="connsiteY40" fmla="*/ 393136 h 418350"/>
                <a:gd name="connsiteX41" fmla="*/ 43177 w 277458"/>
                <a:gd name="connsiteY41" fmla="*/ 393136 h 418350"/>
                <a:gd name="connsiteX42" fmla="*/ 47722 w 277458"/>
                <a:gd name="connsiteY42" fmla="*/ 365867 h 418350"/>
                <a:gd name="connsiteX43" fmla="*/ 34196 w 277458"/>
                <a:gd name="connsiteY43" fmla="*/ 342679 h 418350"/>
                <a:gd name="connsiteX44" fmla="*/ 20670 w 277458"/>
                <a:gd name="connsiteY44" fmla="*/ 338814 h 418350"/>
                <a:gd name="connsiteX45" fmla="*/ 17617 w 277458"/>
                <a:gd name="connsiteY45" fmla="*/ 334541 h 418350"/>
                <a:gd name="connsiteX46" fmla="*/ 15908 w 277458"/>
                <a:gd name="connsiteY46" fmla="*/ 334052 h 418350"/>
                <a:gd name="connsiteX47" fmla="*/ 4545 w 277458"/>
                <a:gd name="connsiteY47" fmla="*/ 318145 h 418350"/>
                <a:gd name="connsiteX48" fmla="*/ 0 w 277458"/>
                <a:gd name="connsiteY48" fmla="*/ 311327 h 418350"/>
                <a:gd name="connsiteX49" fmla="*/ 0 w 277458"/>
                <a:gd name="connsiteY49" fmla="*/ 302238 h 418350"/>
                <a:gd name="connsiteX50" fmla="*/ 9090 w 277458"/>
                <a:gd name="connsiteY50" fmla="*/ 274968 h 418350"/>
                <a:gd name="connsiteX51" fmla="*/ 24997 w 277458"/>
                <a:gd name="connsiteY51" fmla="*/ 243154 h 418350"/>
                <a:gd name="connsiteX52" fmla="*/ 36360 w 277458"/>
                <a:gd name="connsiteY52" fmla="*/ 243154 h 418350"/>
                <a:gd name="connsiteX53" fmla="*/ 59084 w 277458"/>
                <a:gd name="connsiteY53" fmla="*/ 215884 h 418350"/>
                <a:gd name="connsiteX54" fmla="*/ 68174 w 277458"/>
                <a:gd name="connsiteY54" fmla="*/ 215884 h 418350"/>
                <a:gd name="connsiteX55" fmla="*/ 90899 w 277458"/>
                <a:gd name="connsiteY55" fmla="*/ 231791 h 418350"/>
                <a:gd name="connsiteX56" fmla="*/ 118169 w 277458"/>
                <a:gd name="connsiteY56" fmla="*/ 220429 h 418350"/>
                <a:gd name="connsiteX57" fmla="*/ 122713 w 277458"/>
                <a:gd name="connsiteY57" fmla="*/ 204522 h 418350"/>
                <a:gd name="connsiteX58" fmla="*/ 127258 w 277458"/>
                <a:gd name="connsiteY58" fmla="*/ 188615 h 418350"/>
                <a:gd name="connsiteX59" fmla="*/ 134076 w 277458"/>
                <a:gd name="connsiteY59" fmla="*/ 165890 h 418350"/>
                <a:gd name="connsiteX60" fmla="*/ 154528 w 277458"/>
                <a:gd name="connsiteY60" fmla="*/ 156800 h 418350"/>
                <a:gd name="connsiteX61" fmla="*/ 161345 w 277458"/>
                <a:gd name="connsiteY61" fmla="*/ 129531 h 418350"/>
                <a:gd name="connsiteX62" fmla="*/ 170435 w 277458"/>
                <a:gd name="connsiteY62" fmla="*/ 118168 h 418350"/>
                <a:gd name="connsiteX63" fmla="*/ 177253 w 277458"/>
                <a:gd name="connsiteY63" fmla="*/ 102261 h 418350"/>
                <a:gd name="connsiteX64" fmla="*/ 181798 w 277458"/>
                <a:gd name="connsiteY64" fmla="*/ 74991 h 418350"/>
                <a:gd name="connsiteX65" fmla="*/ 213612 w 277458"/>
                <a:gd name="connsiteY65" fmla="*/ 47722 h 418350"/>
                <a:gd name="connsiteX66" fmla="*/ 213612 w 277458"/>
                <a:gd name="connsiteY66" fmla="*/ 38632 h 418350"/>
                <a:gd name="connsiteX67" fmla="*/ 219651 w 277458"/>
                <a:gd name="connsiteY67" fmla="*/ 28568 h 418350"/>
                <a:gd name="connsiteX68" fmla="*/ 207012 w 277458"/>
                <a:gd name="connsiteY68" fmla="*/ 20669 h 418350"/>
                <a:gd name="connsiteX69" fmla="*/ 207791 w 277458"/>
                <a:gd name="connsiteY69" fmla="*/ 19371 h 418350"/>
                <a:gd name="connsiteX70" fmla="*/ 202250 w 277458"/>
                <a:gd name="connsiteY70" fmla="*/ 15907 h 418350"/>
                <a:gd name="connsiteX71" fmla="*/ 209067 w 277458"/>
                <a:gd name="connsiteY71" fmla="*/ 4545 h 418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277458" h="418350">
                  <a:moveTo>
                    <a:pt x="220430" y="0"/>
                  </a:moveTo>
                  <a:lnTo>
                    <a:pt x="223583" y="5406"/>
                  </a:lnTo>
                  <a:lnTo>
                    <a:pt x="225192" y="4762"/>
                  </a:lnTo>
                  <a:lnTo>
                    <a:pt x="241099" y="32032"/>
                  </a:lnTo>
                  <a:lnTo>
                    <a:pt x="241099" y="52484"/>
                  </a:lnTo>
                  <a:lnTo>
                    <a:pt x="241099" y="79753"/>
                  </a:lnTo>
                  <a:lnTo>
                    <a:pt x="257006" y="111568"/>
                  </a:lnTo>
                  <a:lnTo>
                    <a:pt x="241099" y="111568"/>
                  </a:lnTo>
                  <a:lnTo>
                    <a:pt x="229736" y="118385"/>
                  </a:lnTo>
                  <a:lnTo>
                    <a:pt x="207012" y="111568"/>
                  </a:lnTo>
                  <a:lnTo>
                    <a:pt x="202467" y="127475"/>
                  </a:lnTo>
                  <a:lnTo>
                    <a:pt x="220430" y="145438"/>
                  </a:lnTo>
                  <a:lnTo>
                    <a:pt x="236337" y="149983"/>
                  </a:lnTo>
                  <a:lnTo>
                    <a:pt x="237395" y="153687"/>
                  </a:lnTo>
                  <a:lnTo>
                    <a:pt x="241099" y="154745"/>
                  </a:lnTo>
                  <a:lnTo>
                    <a:pt x="245644" y="170652"/>
                  </a:lnTo>
                  <a:lnTo>
                    <a:pt x="257006" y="197921"/>
                  </a:lnTo>
                  <a:lnTo>
                    <a:pt x="250189" y="209284"/>
                  </a:lnTo>
                  <a:lnTo>
                    <a:pt x="234281" y="247916"/>
                  </a:lnTo>
                  <a:lnTo>
                    <a:pt x="225192" y="252461"/>
                  </a:lnTo>
                  <a:lnTo>
                    <a:pt x="218374" y="279730"/>
                  </a:lnTo>
                  <a:lnTo>
                    <a:pt x="225192" y="295637"/>
                  </a:lnTo>
                  <a:lnTo>
                    <a:pt x="225192" y="307000"/>
                  </a:lnTo>
                  <a:lnTo>
                    <a:pt x="241099" y="327452"/>
                  </a:lnTo>
                  <a:lnTo>
                    <a:pt x="245644" y="338814"/>
                  </a:lnTo>
                  <a:lnTo>
                    <a:pt x="255753" y="357011"/>
                  </a:lnTo>
                  <a:lnTo>
                    <a:pt x="268151" y="365867"/>
                  </a:lnTo>
                  <a:lnTo>
                    <a:pt x="268151" y="367227"/>
                  </a:lnTo>
                  <a:lnTo>
                    <a:pt x="272913" y="370629"/>
                  </a:lnTo>
                  <a:lnTo>
                    <a:pt x="272913" y="386536"/>
                  </a:lnTo>
                  <a:lnTo>
                    <a:pt x="277458" y="397898"/>
                  </a:lnTo>
                  <a:lnTo>
                    <a:pt x="272913" y="418350"/>
                  </a:lnTo>
                  <a:lnTo>
                    <a:pt x="245644" y="409260"/>
                  </a:lnTo>
                  <a:lnTo>
                    <a:pt x="218374" y="397898"/>
                  </a:lnTo>
                  <a:lnTo>
                    <a:pt x="170652" y="397898"/>
                  </a:lnTo>
                  <a:lnTo>
                    <a:pt x="166107" y="397898"/>
                  </a:lnTo>
                  <a:lnTo>
                    <a:pt x="143383" y="397898"/>
                  </a:lnTo>
                  <a:lnTo>
                    <a:pt x="122931" y="397898"/>
                  </a:lnTo>
                  <a:lnTo>
                    <a:pt x="107023" y="397898"/>
                  </a:lnTo>
                  <a:lnTo>
                    <a:pt x="47939" y="397898"/>
                  </a:lnTo>
                  <a:lnTo>
                    <a:pt x="48733" y="393136"/>
                  </a:lnTo>
                  <a:lnTo>
                    <a:pt x="43177" y="393136"/>
                  </a:lnTo>
                  <a:lnTo>
                    <a:pt x="47722" y="365867"/>
                  </a:lnTo>
                  <a:lnTo>
                    <a:pt x="34196" y="342679"/>
                  </a:lnTo>
                  <a:lnTo>
                    <a:pt x="20670" y="338814"/>
                  </a:lnTo>
                  <a:lnTo>
                    <a:pt x="17617" y="334541"/>
                  </a:lnTo>
                  <a:lnTo>
                    <a:pt x="15908" y="334052"/>
                  </a:lnTo>
                  <a:lnTo>
                    <a:pt x="4545" y="318145"/>
                  </a:lnTo>
                  <a:lnTo>
                    <a:pt x="0" y="311327"/>
                  </a:lnTo>
                  <a:lnTo>
                    <a:pt x="0" y="302238"/>
                  </a:lnTo>
                  <a:lnTo>
                    <a:pt x="9090" y="274968"/>
                  </a:lnTo>
                  <a:lnTo>
                    <a:pt x="24997" y="243154"/>
                  </a:lnTo>
                  <a:lnTo>
                    <a:pt x="36360" y="243154"/>
                  </a:lnTo>
                  <a:lnTo>
                    <a:pt x="59084" y="215884"/>
                  </a:lnTo>
                  <a:lnTo>
                    <a:pt x="68174" y="215884"/>
                  </a:lnTo>
                  <a:lnTo>
                    <a:pt x="90899" y="231791"/>
                  </a:lnTo>
                  <a:lnTo>
                    <a:pt x="118169" y="220429"/>
                  </a:lnTo>
                  <a:lnTo>
                    <a:pt x="122713" y="204522"/>
                  </a:lnTo>
                  <a:lnTo>
                    <a:pt x="127258" y="188615"/>
                  </a:lnTo>
                  <a:lnTo>
                    <a:pt x="134076" y="165890"/>
                  </a:lnTo>
                  <a:lnTo>
                    <a:pt x="154528" y="156800"/>
                  </a:lnTo>
                  <a:lnTo>
                    <a:pt x="161345" y="129531"/>
                  </a:lnTo>
                  <a:lnTo>
                    <a:pt x="170435" y="118168"/>
                  </a:lnTo>
                  <a:lnTo>
                    <a:pt x="177253" y="102261"/>
                  </a:lnTo>
                  <a:lnTo>
                    <a:pt x="181798" y="74991"/>
                  </a:lnTo>
                  <a:lnTo>
                    <a:pt x="213612" y="47722"/>
                  </a:lnTo>
                  <a:lnTo>
                    <a:pt x="213612" y="38632"/>
                  </a:lnTo>
                  <a:lnTo>
                    <a:pt x="219651" y="28568"/>
                  </a:lnTo>
                  <a:lnTo>
                    <a:pt x="207012" y="20669"/>
                  </a:lnTo>
                  <a:lnTo>
                    <a:pt x="207791" y="19371"/>
                  </a:lnTo>
                  <a:lnTo>
                    <a:pt x="202250" y="15907"/>
                  </a:lnTo>
                  <a:lnTo>
                    <a:pt x="209067" y="4545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3" name="Freeform 420">
              <a:extLst>
                <a:ext uri="{FF2B5EF4-FFF2-40B4-BE49-F238E27FC236}">
                  <a16:creationId xmlns:a16="http://schemas.microsoft.com/office/drawing/2014/main" id="{45471B42-5857-546D-1D4D-299EF2D78A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9496" y="2345638"/>
              <a:ext cx="522998" cy="432006"/>
            </a:xfrm>
            <a:custGeom>
              <a:avLst/>
              <a:gdLst>
                <a:gd name="connsiteX0" fmla="*/ 102261 w 443456"/>
                <a:gd name="connsiteY0" fmla="*/ 0 h 366302"/>
                <a:gd name="connsiteX1" fmla="*/ 138621 w 443456"/>
                <a:gd name="connsiteY1" fmla="*/ 18180 h 366302"/>
                <a:gd name="connsiteX2" fmla="*/ 149983 w 443456"/>
                <a:gd name="connsiteY2" fmla="*/ 27270 h 366302"/>
                <a:gd name="connsiteX3" fmla="*/ 165890 w 443456"/>
                <a:gd name="connsiteY3" fmla="*/ 27270 h 366302"/>
                <a:gd name="connsiteX4" fmla="*/ 188615 w 443456"/>
                <a:gd name="connsiteY4" fmla="*/ 22725 h 366302"/>
                <a:gd name="connsiteX5" fmla="*/ 231792 w 443456"/>
                <a:gd name="connsiteY5" fmla="*/ 38632 h 366302"/>
                <a:gd name="connsiteX6" fmla="*/ 252244 w 443456"/>
                <a:gd name="connsiteY6" fmla="*/ 38632 h 366302"/>
                <a:gd name="connsiteX7" fmla="*/ 274968 w 443456"/>
                <a:gd name="connsiteY7" fmla="*/ 22725 h 366302"/>
                <a:gd name="connsiteX8" fmla="*/ 295420 w 443456"/>
                <a:gd name="connsiteY8" fmla="*/ 27270 h 366302"/>
                <a:gd name="connsiteX9" fmla="*/ 299965 w 443456"/>
                <a:gd name="connsiteY9" fmla="*/ 18180 h 366302"/>
                <a:gd name="connsiteX10" fmla="*/ 322690 w 443456"/>
                <a:gd name="connsiteY10" fmla="*/ 22725 h 366302"/>
                <a:gd name="connsiteX11" fmla="*/ 354505 w 443456"/>
                <a:gd name="connsiteY11" fmla="*/ 34087 h 366302"/>
                <a:gd name="connsiteX12" fmla="*/ 381774 w 443456"/>
                <a:gd name="connsiteY12" fmla="*/ 11363 h 366302"/>
                <a:gd name="connsiteX13" fmla="*/ 393136 w 443456"/>
                <a:gd name="connsiteY13" fmla="*/ 11363 h 366302"/>
                <a:gd name="connsiteX14" fmla="*/ 397648 w 443456"/>
                <a:gd name="connsiteY14" fmla="*/ 20887 h 366302"/>
                <a:gd name="connsiteX15" fmla="*/ 400279 w 443456"/>
                <a:gd name="connsiteY15" fmla="*/ 20887 h 366302"/>
                <a:gd name="connsiteX16" fmla="*/ 416220 w 443456"/>
                <a:gd name="connsiteY16" fmla="*/ 54540 h 366302"/>
                <a:gd name="connsiteX17" fmla="*/ 418134 w 443456"/>
                <a:gd name="connsiteY17" fmla="*/ 54540 h 366302"/>
                <a:gd name="connsiteX18" fmla="*/ 436313 w 443456"/>
                <a:gd name="connsiteY18" fmla="*/ 65902 h 366302"/>
                <a:gd name="connsiteX19" fmla="*/ 434105 w 443456"/>
                <a:gd name="connsiteY19" fmla="*/ 69582 h 366302"/>
                <a:gd name="connsiteX20" fmla="*/ 443456 w 443456"/>
                <a:gd name="connsiteY20" fmla="*/ 75426 h 366302"/>
                <a:gd name="connsiteX21" fmla="*/ 436639 w 443456"/>
                <a:gd name="connsiteY21" fmla="*/ 86788 h 366302"/>
                <a:gd name="connsiteX22" fmla="*/ 436639 w 443456"/>
                <a:gd name="connsiteY22" fmla="*/ 95878 h 366302"/>
                <a:gd name="connsiteX23" fmla="*/ 404824 w 443456"/>
                <a:gd name="connsiteY23" fmla="*/ 123148 h 366302"/>
                <a:gd name="connsiteX24" fmla="*/ 400279 w 443456"/>
                <a:gd name="connsiteY24" fmla="*/ 150417 h 366302"/>
                <a:gd name="connsiteX25" fmla="*/ 393462 w 443456"/>
                <a:gd name="connsiteY25" fmla="*/ 166325 h 366302"/>
                <a:gd name="connsiteX26" fmla="*/ 384372 w 443456"/>
                <a:gd name="connsiteY26" fmla="*/ 177687 h 366302"/>
                <a:gd name="connsiteX27" fmla="*/ 377555 w 443456"/>
                <a:gd name="connsiteY27" fmla="*/ 204957 h 366302"/>
                <a:gd name="connsiteX28" fmla="*/ 357103 w 443456"/>
                <a:gd name="connsiteY28" fmla="*/ 214047 h 366302"/>
                <a:gd name="connsiteX29" fmla="*/ 350285 w 443456"/>
                <a:gd name="connsiteY29" fmla="*/ 236771 h 366302"/>
                <a:gd name="connsiteX30" fmla="*/ 345740 w 443456"/>
                <a:gd name="connsiteY30" fmla="*/ 252679 h 366302"/>
                <a:gd name="connsiteX31" fmla="*/ 341195 w 443456"/>
                <a:gd name="connsiteY31" fmla="*/ 268586 h 366302"/>
                <a:gd name="connsiteX32" fmla="*/ 313926 w 443456"/>
                <a:gd name="connsiteY32" fmla="*/ 279948 h 366302"/>
                <a:gd name="connsiteX33" fmla="*/ 291201 w 443456"/>
                <a:gd name="connsiteY33" fmla="*/ 264041 h 366302"/>
                <a:gd name="connsiteX34" fmla="*/ 282111 w 443456"/>
                <a:gd name="connsiteY34" fmla="*/ 264041 h 366302"/>
                <a:gd name="connsiteX35" fmla="*/ 259387 w 443456"/>
                <a:gd name="connsiteY35" fmla="*/ 284493 h 366302"/>
                <a:gd name="connsiteX36" fmla="*/ 248024 w 443456"/>
                <a:gd name="connsiteY36" fmla="*/ 284493 h 366302"/>
                <a:gd name="connsiteX37" fmla="*/ 232117 w 443456"/>
                <a:gd name="connsiteY37" fmla="*/ 323125 h 366302"/>
                <a:gd name="connsiteX38" fmla="*/ 223027 w 443456"/>
                <a:gd name="connsiteY38" fmla="*/ 350395 h 366302"/>
                <a:gd name="connsiteX39" fmla="*/ 179850 w 443456"/>
                <a:gd name="connsiteY39" fmla="*/ 359485 h 366302"/>
                <a:gd name="connsiteX40" fmla="*/ 168488 w 443456"/>
                <a:gd name="connsiteY40" fmla="*/ 359485 h 366302"/>
                <a:gd name="connsiteX41" fmla="*/ 152581 w 443456"/>
                <a:gd name="connsiteY41" fmla="*/ 366302 h 366302"/>
                <a:gd name="connsiteX42" fmla="*/ 125311 w 443456"/>
                <a:gd name="connsiteY42" fmla="*/ 366302 h 366302"/>
                <a:gd name="connsiteX43" fmla="*/ 104859 w 443456"/>
                <a:gd name="connsiteY43" fmla="*/ 343578 h 366302"/>
                <a:gd name="connsiteX44" fmla="*/ 103628 w 443456"/>
                <a:gd name="connsiteY44" fmla="*/ 340622 h 366302"/>
                <a:gd name="connsiteX45" fmla="*/ 97716 w 443456"/>
                <a:gd name="connsiteY45" fmla="*/ 334054 h 366302"/>
                <a:gd name="connsiteX46" fmla="*/ 88360 w 443456"/>
                <a:gd name="connsiteY46" fmla="*/ 311599 h 366302"/>
                <a:gd name="connsiteX47" fmla="*/ 66227 w 443456"/>
                <a:gd name="connsiteY47" fmla="*/ 291311 h 366302"/>
                <a:gd name="connsiteX48" fmla="*/ 38958 w 443456"/>
                <a:gd name="connsiteY48" fmla="*/ 291311 h 366302"/>
                <a:gd name="connsiteX49" fmla="*/ 7143 w 443456"/>
                <a:gd name="connsiteY49" fmla="*/ 291311 h 366302"/>
                <a:gd name="connsiteX50" fmla="*/ 7143 w 443456"/>
                <a:gd name="connsiteY50" fmla="*/ 281787 h 366302"/>
                <a:gd name="connsiteX51" fmla="*/ 0 w 443456"/>
                <a:gd name="connsiteY51" fmla="*/ 281787 h 366302"/>
                <a:gd name="connsiteX52" fmla="*/ 0 w 443456"/>
                <a:gd name="connsiteY52" fmla="*/ 227247 h 366302"/>
                <a:gd name="connsiteX53" fmla="*/ 0 w 443456"/>
                <a:gd name="connsiteY53" fmla="*/ 199978 h 366302"/>
                <a:gd name="connsiteX54" fmla="*/ 4545 w 443456"/>
                <a:gd name="connsiteY54" fmla="*/ 179525 h 366302"/>
                <a:gd name="connsiteX55" fmla="*/ 15907 w 443456"/>
                <a:gd name="connsiteY55" fmla="*/ 168163 h 366302"/>
                <a:gd name="connsiteX56" fmla="*/ 38632 w 443456"/>
                <a:gd name="connsiteY56" fmla="*/ 140893 h 366302"/>
                <a:gd name="connsiteX57" fmla="*/ 31815 w 443456"/>
                <a:gd name="connsiteY57" fmla="*/ 129531 h 366302"/>
                <a:gd name="connsiteX58" fmla="*/ 43177 w 443456"/>
                <a:gd name="connsiteY58" fmla="*/ 120441 h 366302"/>
                <a:gd name="connsiteX59" fmla="*/ 31815 w 443456"/>
                <a:gd name="connsiteY59" fmla="*/ 97717 h 366302"/>
                <a:gd name="connsiteX60" fmla="*/ 31815 w 443456"/>
                <a:gd name="connsiteY60" fmla="*/ 81809 h 366302"/>
                <a:gd name="connsiteX61" fmla="*/ 38632 w 443456"/>
                <a:gd name="connsiteY61" fmla="*/ 49995 h 366302"/>
                <a:gd name="connsiteX62" fmla="*/ 47722 w 443456"/>
                <a:gd name="connsiteY62" fmla="*/ 34087 h 366302"/>
                <a:gd name="connsiteX63" fmla="*/ 54539 w 443456"/>
                <a:gd name="connsiteY63" fmla="*/ 11363 h 366302"/>
                <a:gd name="connsiteX64" fmla="*/ 59084 w 443456"/>
                <a:gd name="connsiteY64" fmla="*/ 6817 h 366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443456" h="366302">
                  <a:moveTo>
                    <a:pt x="102261" y="0"/>
                  </a:moveTo>
                  <a:lnTo>
                    <a:pt x="138621" y="18180"/>
                  </a:lnTo>
                  <a:lnTo>
                    <a:pt x="149983" y="27270"/>
                  </a:lnTo>
                  <a:lnTo>
                    <a:pt x="165890" y="27270"/>
                  </a:lnTo>
                  <a:lnTo>
                    <a:pt x="188615" y="22725"/>
                  </a:lnTo>
                  <a:lnTo>
                    <a:pt x="231792" y="38632"/>
                  </a:lnTo>
                  <a:lnTo>
                    <a:pt x="252244" y="38632"/>
                  </a:lnTo>
                  <a:lnTo>
                    <a:pt x="274968" y="22725"/>
                  </a:lnTo>
                  <a:lnTo>
                    <a:pt x="295420" y="27270"/>
                  </a:lnTo>
                  <a:lnTo>
                    <a:pt x="299965" y="18180"/>
                  </a:lnTo>
                  <a:lnTo>
                    <a:pt x="322690" y="22725"/>
                  </a:lnTo>
                  <a:lnTo>
                    <a:pt x="354505" y="34087"/>
                  </a:lnTo>
                  <a:lnTo>
                    <a:pt x="381774" y="11363"/>
                  </a:lnTo>
                  <a:lnTo>
                    <a:pt x="393136" y="11363"/>
                  </a:lnTo>
                  <a:lnTo>
                    <a:pt x="397648" y="20887"/>
                  </a:lnTo>
                  <a:lnTo>
                    <a:pt x="400279" y="20887"/>
                  </a:lnTo>
                  <a:lnTo>
                    <a:pt x="416220" y="54540"/>
                  </a:lnTo>
                  <a:lnTo>
                    <a:pt x="418134" y="54540"/>
                  </a:lnTo>
                  <a:lnTo>
                    <a:pt x="436313" y="65902"/>
                  </a:lnTo>
                  <a:lnTo>
                    <a:pt x="434105" y="69582"/>
                  </a:lnTo>
                  <a:lnTo>
                    <a:pt x="443456" y="75426"/>
                  </a:lnTo>
                  <a:lnTo>
                    <a:pt x="436639" y="86788"/>
                  </a:lnTo>
                  <a:lnTo>
                    <a:pt x="436639" y="95878"/>
                  </a:lnTo>
                  <a:lnTo>
                    <a:pt x="404824" y="123148"/>
                  </a:lnTo>
                  <a:lnTo>
                    <a:pt x="400279" y="150417"/>
                  </a:lnTo>
                  <a:lnTo>
                    <a:pt x="393462" y="166325"/>
                  </a:lnTo>
                  <a:lnTo>
                    <a:pt x="384372" y="177687"/>
                  </a:lnTo>
                  <a:lnTo>
                    <a:pt x="377555" y="204957"/>
                  </a:lnTo>
                  <a:lnTo>
                    <a:pt x="357103" y="214047"/>
                  </a:lnTo>
                  <a:lnTo>
                    <a:pt x="350285" y="236771"/>
                  </a:lnTo>
                  <a:lnTo>
                    <a:pt x="345740" y="252679"/>
                  </a:lnTo>
                  <a:lnTo>
                    <a:pt x="341195" y="268586"/>
                  </a:lnTo>
                  <a:lnTo>
                    <a:pt x="313926" y="279948"/>
                  </a:lnTo>
                  <a:lnTo>
                    <a:pt x="291201" y="264041"/>
                  </a:lnTo>
                  <a:lnTo>
                    <a:pt x="282111" y="264041"/>
                  </a:lnTo>
                  <a:lnTo>
                    <a:pt x="259387" y="284493"/>
                  </a:lnTo>
                  <a:lnTo>
                    <a:pt x="248024" y="284493"/>
                  </a:lnTo>
                  <a:lnTo>
                    <a:pt x="232117" y="323125"/>
                  </a:lnTo>
                  <a:lnTo>
                    <a:pt x="223027" y="350395"/>
                  </a:lnTo>
                  <a:lnTo>
                    <a:pt x="179850" y="359485"/>
                  </a:lnTo>
                  <a:lnTo>
                    <a:pt x="168488" y="359485"/>
                  </a:lnTo>
                  <a:lnTo>
                    <a:pt x="152581" y="366302"/>
                  </a:lnTo>
                  <a:lnTo>
                    <a:pt x="125311" y="366302"/>
                  </a:lnTo>
                  <a:lnTo>
                    <a:pt x="104859" y="343578"/>
                  </a:lnTo>
                  <a:lnTo>
                    <a:pt x="103628" y="340622"/>
                  </a:lnTo>
                  <a:lnTo>
                    <a:pt x="97716" y="334054"/>
                  </a:lnTo>
                  <a:lnTo>
                    <a:pt x="88360" y="311599"/>
                  </a:lnTo>
                  <a:lnTo>
                    <a:pt x="66227" y="291311"/>
                  </a:lnTo>
                  <a:lnTo>
                    <a:pt x="38958" y="291311"/>
                  </a:lnTo>
                  <a:lnTo>
                    <a:pt x="7143" y="291311"/>
                  </a:lnTo>
                  <a:lnTo>
                    <a:pt x="7143" y="281787"/>
                  </a:lnTo>
                  <a:lnTo>
                    <a:pt x="0" y="281787"/>
                  </a:lnTo>
                  <a:lnTo>
                    <a:pt x="0" y="227247"/>
                  </a:lnTo>
                  <a:lnTo>
                    <a:pt x="0" y="199978"/>
                  </a:lnTo>
                  <a:lnTo>
                    <a:pt x="4545" y="179525"/>
                  </a:lnTo>
                  <a:lnTo>
                    <a:pt x="15907" y="168163"/>
                  </a:lnTo>
                  <a:lnTo>
                    <a:pt x="38632" y="140893"/>
                  </a:lnTo>
                  <a:lnTo>
                    <a:pt x="31815" y="129531"/>
                  </a:lnTo>
                  <a:lnTo>
                    <a:pt x="43177" y="120441"/>
                  </a:lnTo>
                  <a:lnTo>
                    <a:pt x="31815" y="97717"/>
                  </a:lnTo>
                  <a:lnTo>
                    <a:pt x="31815" y="81809"/>
                  </a:lnTo>
                  <a:lnTo>
                    <a:pt x="38632" y="49995"/>
                  </a:lnTo>
                  <a:lnTo>
                    <a:pt x="47722" y="34087"/>
                  </a:lnTo>
                  <a:lnTo>
                    <a:pt x="54539" y="11363"/>
                  </a:lnTo>
                  <a:lnTo>
                    <a:pt x="59084" y="6817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4" name="Freeform 419">
              <a:extLst>
                <a:ext uri="{FF2B5EF4-FFF2-40B4-BE49-F238E27FC236}">
                  <a16:creationId xmlns:a16="http://schemas.microsoft.com/office/drawing/2014/main" id="{1F728453-7AF7-9FFD-5485-DA3D0B64A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6414" y="2423359"/>
              <a:ext cx="139620" cy="265328"/>
            </a:xfrm>
            <a:custGeom>
              <a:avLst/>
              <a:gdLst>
                <a:gd name="connsiteX0" fmla="*/ 59084 w 118385"/>
                <a:gd name="connsiteY0" fmla="*/ 0 h 224975"/>
                <a:gd name="connsiteX1" fmla="*/ 63846 w 118385"/>
                <a:gd name="connsiteY1" fmla="*/ 0 h 224975"/>
                <a:gd name="connsiteX2" fmla="*/ 74991 w 118385"/>
                <a:gd name="connsiteY2" fmla="*/ 0 h 224975"/>
                <a:gd name="connsiteX3" fmla="*/ 79753 w 118385"/>
                <a:gd name="connsiteY3" fmla="*/ 0 h 224975"/>
                <a:gd name="connsiteX4" fmla="*/ 107023 w 118385"/>
                <a:gd name="connsiteY4" fmla="*/ 20453 h 224975"/>
                <a:gd name="connsiteX5" fmla="*/ 107023 w 118385"/>
                <a:gd name="connsiteY5" fmla="*/ 31815 h 224975"/>
                <a:gd name="connsiteX6" fmla="*/ 118385 w 118385"/>
                <a:gd name="connsiteY6" fmla="*/ 54540 h 224975"/>
                <a:gd name="connsiteX7" fmla="*/ 107023 w 118385"/>
                <a:gd name="connsiteY7" fmla="*/ 70447 h 224975"/>
                <a:gd name="connsiteX8" fmla="*/ 113840 w 118385"/>
                <a:gd name="connsiteY8" fmla="*/ 79537 h 224975"/>
                <a:gd name="connsiteX9" fmla="*/ 91116 w 118385"/>
                <a:gd name="connsiteY9" fmla="*/ 102262 h 224975"/>
                <a:gd name="connsiteX10" fmla="*/ 79753 w 118385"/>
                <a:gd name="connsiteY10" fmla="*/ 113624 h 224975"/>
                <a:gd name="connsiteX11" fmla="*/ 75209 w 118385"/>
                <a:gd name="connsiteY11" fmla="*/ 138621 h 224975"/>
                <a:gd name="connsiteX12" fmla="*/ 75209 w 118385"/>
                <a:gd name="connsiteY12" fmla="*/ 161346 h 224975"/>
                <a:gd name="connsiteX13" fmla="*/ 75209 w 118385"/>
                <a:gd name="connsiteY13" fmla="*/ 220430 h 224975"/>
                <a:gd name="connsiteX14" fmla="*/ 43394 w 118385"/>
                <a:gd name="connsiteY14" fmla="*/ 224975 h 224975"/>
                <a:gd name="connsiteX15" fmla="*/ 43230 w 118385"/>
                <a:gd name="connsiteY15" fmla="*/ 224318 h 224975"/>
                <a:gd name="connsiteX16" fmla="*/ 38632 w 118385"/>
                <a:gd name="connsiteY16" fmla="*/ 224975 h 224975"/>
                <a:gd name="connsiteX17" fmla="*/ 31815 w 118385"/>
                <a:gd name="connsiteY17" fmla="*/ 197706 h 224975"/>
                <a:gd name="connsiteX18" fmla="*/ 31815 w 118385"/>
                <a:gd name="connsiteY18" fmla="*/ 113624 h 224975"/>
                <a:gd name="connsiteX19" fmla="*/ 22725 w 118385"/>
                <a:gd name="connsiteY19" fmla="*/ 106807 h 224975"/>
                <a:gd name="connsiteX20" fmla="*/ 22725 w 118385"/>
                <a:gd name="connsiteY20" fmla="*/ 86354 h 224975"/>
                <a:gd name="connsiteX21" fmla="*/ 11363 w 118385"/>
                <a:gd name="connsiteY21" fmla="*/ 74992 h 224975"/>
                <a:gd name="connsiteX22" fmla="*/ 0 w 118385"/>
                <a:gd name="connsiteY22" fmla="*/ 63630 h 224975"/>
                <a:gd name="connsiteX23" fmla="*/ 6818 w 118385"/>
                <a:gd name="connsiteY23" fmla="*/ 43177 h 224975"/>
                <a:gd name="connsiteX24" fmla="*/ 11580 w 118385"/>
                <a:gd name="connsiteY24" fmla="*/ 43177 h 224975"/>
                <a:gd name="connsiteX25" fmla="*/ 15907 w 118385"/>
                <a:gd name="connsiteY25" fmla="*/ 43177 h 224975"/>
                <a:gd name="connsiteX26" fmla="*/ 22725 w 118385"/>
                <a:gd name="connsiteY26" fmla="*/ 27270 h 224975"/>
                <a:gd name="connsiteX27" fmla="*/ 43177 w 118385"/>
                <a:gd name="connsiteY27" fmla="*/ 20453 h 224975"/>
                <a:gd name="connsiteX28" fmla="*/ 49994 w 118385"/>
                <a:gd name="connsiteY28" fmla="*/ 11363 h 224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8385" h="224975">
                  <a:moveTo>
                    <a:pt x="59084" y="0"/>
                  </a:moveTo>
                  <a:lnTo>
                    <a:pt x="63846" y="0"/>
                  </a:lnTo>
                  <a:lnTo>
                    <a:pt x="74991" y="0"/>
                  </a:lnTo>
                  <a:lnTo>
                    <a:pt x="79753" y="0"/>
                  </a:lnTo>
                  <a:lnTo>
                    <a:pt x="107023" y="20453"/>
                  </a:lnTo>
                  <a:lnTo>
                    <a:pt x="107023" y="31815"/>
                  </a:lnTo>
                  <a:lnTo>
                    <a:pt x="118385" y="54540"/>
                  </a:lnTo>
                  <a:lnTo>
                    <a:pt x="107023" y="70447"/>
                  </a:lnTo>
                  <a:lnTo>
                    <a:pt x="113840" y="79537"/>
                  </a:lnTo>
                  <a:lnTo>
                    <a:pt x="91116" y="102262"/>
                  </a:lnTo>
                  <a:lnTo>
                    <a:pt x="79753" y="113624"/>
                  </a:lnTo>
                  <a:lnTo>
                    <a:pt x="75209" y="138621"/>
                  </a:lnTo>
                  <a:lnTo>
                    <a:pt x="75209" y="161346"/>
                  </a:lnTo>
                  <a:lnTo>
                    <a:pt x="75209" y="220430"/>
                  </a:lnTo>
                  <a:lnTo>
                    <a:pt x="43394" y="224975"/>
                  </a:lnTo>
                  <a:lnTo>
                    <a:pt x="43230" y="224318"/>
                  </a:lnTo>
                  <a:lnTo>
                    <a:pt x="38632" y="224975"/>
                  </a:lnTo>
                  <a:lnTo>
                    <a:pt x="31815" y="197706"/>
                  </a:lnTo>
                  <a:lnTo>
                    <a:pt x="31815" y="113624"/>
                  </a:lnTo>
                  <a:lnTo>
                    <a:pt x="22725" y="106807"/>
                  </a:lnTo>
                  <a:lnTo>
                    <a:pt x="22725" y="86354"/>
                  </a:lnTo>
                  <a:lnTo>
                    <a:pt x="11363" y="74992"/>
                  </a:lnTo>
                  <a:lnTo>
                    <a:pt x="0" y="63630"/>
                  </a:lnTo>
                  <a:lnTo>
                    <a:pt x="6818" y="43177"/>
                  </a:lnTo>
                  <a:lnTo>
                    <a:pt x="11580" y="43177"/>
                  </a:lnTo>
                  <a:lnTo>
                    <a:pt x="15907" y="43177"/>
                  </a:lnTo>
                  <a:lnTo>
                    <a:pt x="22725" y="27270"/>
                  </a:lnTo>
                  <a:lnTo>
                    <a:pt x="43177" y="20453"/>
                  </a:lnTo>
                  <a:lnTo>
                    <a:pt x="49994" y="11363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5" name="Freeform 418">
              <a:extLst>
                <a:ext uri="{FF2B5EF4-FFF2-40B4-BE49-F238E27FC236}">
                  <a16:creationId xmlns:a16="http://schemas.microsoft.com/office/drawing/2014/main" id="{D4FC6C2D-EAD9-39AC-2AF6-58900EB586C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8892" y="2474280"/>
              <a:ext cx="91508" cy="222446"/>
            </a:xfrm>
            <a:custGeom>
              <a:avLst/>
              <a:gdLst>
                <a:gd name="connsiteX0" fmla="*/ 0 w 77590"/>
                <a:gd name="connsiteY0" fmla="*/ 0 h 188615"/>
                <a:gd name="connsiteX1" fmla="*/ 7143 w 77590"/>
                <a:gd name="connsiteY1" fmla="*/ 0 h 188615"/>
                <a:gd name="connsiteX2" fmla="*/ 38632 w 77590"/>
                <a:gd name="connsiteY2" fmla="*/ 0 h 188615"/>
                <a:gd name="connsiteX3" fmla="*/ 45775 w 77590"/>
                <a:gd name="connsiteY3" fmla="*/ 0 h 188615"/>
                <a:gd name="connsiteX4" fmla="*/ 38958 w 77590"/>
                <a:gd name="connsiteY4" fmla="*/ 20452 h 188615"/>
                <a:gd name="connsiteX5" fmla="*/ 50320 w 77590"/>
                <a:gd name="connsiteY5" fmla="*/ 31815 h 188615"/>
                <a:gd name="connsiteX6" fmla="*/ 61683 w 77590"/>
                <a:gd name="connsiteY6" fmla="*/ 43177 h 188615"/>
                <a:gd name="connsiteX7" fmla="*/ 61683 w 77590"/>
                <a:gd name="connsiteY7" fmla="*/ 63629 h 188615"/>
                <a:gd name="connsiteX8" fmla="*/ 70773 w 77590"/>
                <a:gd name="connsiteY8" fmla="*/ 70447 h 188615"/>
                <a:gd name="connsiteX9" fmla="*/ 66228 w 77590"/>
                <a:gd name="connsiteY9" fmla="*/ 154528 h 188615"/>
                <a:gd name="connsiteX10" fmla="*/ 77590 w 77590"/>
                <a:gd name="connsiteY10" fmla="*/ 177253 h 188615"/>
                <a:gd name="connsiteX11" fmla="*/ 50320 w 77590"/>
                <a:gd name="connsiteY11" fmla="*/ 188615 h 188615"/>
                <a:gd name="connsiteX12" fmla="*/ 48219 w 77590"/>
                <a:gd name="connsiteY12" fmla="*/ 186514 h 188615"/>
                <a:gd name="connsiteX13" fmla="*/ 43177 w 77590"/>
                <a:gd name="connsiteY13" fmla="*/ 188615 h 188615"/>
                <a:gd name="connsiteX14" fmla="*/ 31815 w 77590"/>
                <a:gd name="connsiteY14" fmla="*/ 177253 h 188615"/>
                <a:gd name="connsiteX15" fmla="*/ 22725 w 77590"/>
                <a:gd name="connsiteY15" fmla="*/ 149983 h 188615"/>
                <a:gd name="connsiteX16" fmla="*/ 22725 w 77590"/>
                <a:gd name="connsiteY16" fmla="*/ 134076 h 188615"/>
                <a:gd name="connsiteX17" fmla="*/ 27270 w 77590"/>
                <a:gd name="connsiteY17" fmla="*/ 95444 h 188615"/>
                <a:gd name="connsiteX18" fmla="*/ 15908 w 77590"/>
                <a:gd name="connsiteY18" fmla="*/ 86354 h 188615"/>
                <a:gd name="connsiteX19" fmla="*/ 15908 w 77590"/>
                <a:gd name="connsiteY19" fmla="*/ 59084 h 188615"/>
                <a:gd name="connsiteX20" fmla="*/ 15908 w 77590"/>
                <a:gd name="connsiteY20" fmla="*/ 31815 h 188615"/>
                <a:gd name="connsiteX21" fmla="*/ 0 w 77590"/>
                <a:gd name="connsiteY21" fmla="*/ 11363 h 188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7590" h="188615">
                  <a:moveTo>
                    <a:pt x="0" y="0"/>
                  </a:moveTo>
                  <a:lnTo>
                    <a:pt x="7143" y="0"/>
                  </a:lnTo>
                  <a:lnTo>
                    <a:pt x="38632" y="0"/>
                  </a:lnTo>
                  <a:lnTo>
                    <a:pt x="45775" y="0"/>
                  </a:lnTo>
                  <a:lnTo>
                    <a:pt x="38958" y="20452"/>
                  </a:lnTo>
                  <a:lnTo>
                    <a:pt x="50320" y="31815"/>
                  </a:lnTo>
                  <a:lnTo>
                    <a:pt x="61683" y="43177"/>
                  </a:lnTo>
                  <a:lnTo>
                    <a:pt x="61683" y="63629"/>
                  </a:lnTo>
                  <a:lnTo>
                    <a:pt x="70773" y="70447"/>
                  </a:lnTo>
                  <a:lnTo>
                    <a:pt x="66228" y="154528"/>
                  </a:lnTo>
                  <a:lnTo>
                    <a:pt x="77590" y="177253"/>
                  </a:lnTo>
                  <a:lnTo>
                    <a:pt x="50320" y="188615"/>
                  </a:lnTo>
                  <a:lnTo>
                    <a:pt x="48219" y="186514"/>
                  </a:lnTo>
                  <a:lnTo>
                    <a:pt x="43177" y="188615"/>
                  </a:lnTo>
                  <a:lnTo>
                    <a:pt x="31815" y="177253"/>
                  </a:lnTo>
                  <a:lnTo>
                    <a:pt x="22725" y="149983"/>
                  </a:lnTo>
                  <a:lnTo>
                    <a:pt x="22725" y="134076"/>
                  </a:lnTo>
                  <a:lnTo>
                    <a:pt x="27270" y="95444"/>
                  </a:lnTo>
                  <a:lnTo>
                    <a:pt x="15908" y="86354"/>
                  </a:lnTo>
                  <a:lnTo>
                    <a:pt x="15908" y="59084"/>
                  </a:lnTo>
                  <a:lnTo>
                    <a:pt x="15908" y="31815"/>
                  </a:lnTo>
                  <a:lnTo>
                    <a:pt x="0" y="11363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6" name="Freeform 417">
              <a:extLst>
                <a:ext uri="{FF2B5EF4-FFF2-40B4-BE49-F238E27FC236}">
                  <a16:creationId xmlns:a16="http://schemas.microsoft.com/office/drawing/2014/main" id="{FCB33CE5-8615-67E2-0B65-5F64AF0F58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9530" y="2474280"/>
              <a:ext cx="193094" cy="273367"/>
            </a:xfrm>
            <a:custGeom>
              <a:avLst/>
              <a:gdLst>
                <a:gd name="connsiteX0" fmla="*/ 74992 w 163727"/>
                <a:gd name="connsiteY0" fmla="*/ 0 h 231791"/>
                <a:gd name="connsiteX1" fmla="*/ 75468 w 163727"/>
                <a:gd name="connsiteY1" fmla="*/ 136 h 231791"/>
                <a:gd name="connsiteX2" fmla="*/ 77373 w 163727"/>
                <a:gd name="connsiteY2" fmla="*/ 0 h 231791"/>
                <a:gd name="connsiteX3" fmla="*/ 91891 w 163727"/>
                <a:gd name="connsiteY3" fmla="*/ 4148 h 231791"/>
                <a:gd name="connsiteX4" fmla="*/ 102262 w 163727"/>
                <a:gd name="connsiteY4" fmla="*/ 0 h 231791"/>
                <a:gd name="connsiteX5" fmla="*/ 104643 w 163727"/>
                <a:gd name="connsiteY5" fmla="*/ 0 h 231791"/>
                <a:gd name="connsiteX6" fmla="*/ 122714 w 163727"/>
                <a:gd name="connsiteY6" fmla="*/ 0 h 231791"/>
                <a:gd name="connsiteX7" fmla="*/ 125095 w 163727"/>
                <a:gd name="connsiteY7" fmla="*/ 0 h 231791"/>
                <a:gd name="connsiteX8" fmla="*/ 120550 w 163727"/>
                <a:gd name="connsiteY8" fmla="*/ 11363 h 231791"/>
                <a:gd name="connsiteX9" fmla="*/ 136457 w 163727"/>
                <a:gd name="connsiteY9" fmla="*/ 31815 h 231791"/>
                <a:gd name="connsiteX10" fmla="*/ 136457 w 163727"/>
                <a:gd name="connsiteY10" fmla="*/ 59084 h 231791"/>
                <a:gd name="connsiteX11" fmla="*/ 143275 w 163727"/>
                <a:gd name="connsiteY11" fmla="*/ 86354 h 231791"/>
                <a:gd name="connsiteX12" fmla="*/ 147820 w 163727"/>
                <a:gd name="connsiteY12" fmla="*/ 102261 h 231791"/>
                <a:gd name="connsiteX13" fmla="*/ 143275 w 163727"/>
                <a:gd name="connsiteY13" fmla="*/ 134075 h 231791"/>
                <a:gd name="connsiteX14" fmla="*/ 147820 w 163727"/>
                <a:gd name="connsiteY14" fmla="*/ 149983 h 231791"/>
                <a:gd name="connsiteX15" fmla="*/ 152365 w 163727"/>
                <a:gd name="connsiteY15" fmla="*/ 177252 h 231791"/>
                <a:gd name="connsiteX16" fmla="*/ 163727 w 163727"/>
                <a:gd name="connsiteY16" fmla="*/ 188614 h 231791"/>
                <a:gd name="connsiteX17" fmla="*/ 104643 w 163727"/>
                <a:gd name="connsiteY17" fmla="*/ 209067 h 231791"/>
                <a:gd name="connsiteX18" fmla="*/ 84190 w 163727"/>
                <a:gd name="connsiteY18" fmla="*/ 220429 h 231791"/>
                <a:gd name="connsiteX19" fmla="*/ 50103 w 163727"/>
                <a:gd name="connsiteY19" fmla="*/ 231791 h 231791"/>
                <a:gd name="connsiteX20" fmla="*/ 48954 w 163727"/>
                <a:gd name="connsiteY20" fmla="*/ 231381 h 231791"/>
                <a:gd name="connsiteX21" fmla="*/ 47722 w 163727"/>
                <a:gd name="connsiteY21" fmla="*/ 231791 h 231791"/>
                <a:gd name="connsiteX22" fmla="*/ 15908 w 163727"/>
                <a:gd name="connsiteY22" fmla="*/ 220429 h 231791"/>
                <a:gd name="connsiteX23" fmla="*/ 15908 w 163727"/>
                <a:gd name="connsiteY23" fmla="*/ 209067 h 231791"/>
                <a:gd name="connsiteX24" fmla="*/ 0 w 163727"/>
                <a:gd name="connsiteY24" fmla="*/ 177252 h 231791"/>
                <a:gd name="connsiteX25" fmla="*/ 11363 w 163727"/>
                <a:gd name="connsiteY25" fmla="*/ 134075 h 231791"/>
                <a:gd name="connsiteX26" fmla="*/ 27270 w 163727"/>
                <a:gd name="connsiteY26" fmla="*/ 106806 h 231791"/>
                <a:gd name="connsiteX27" fmla="*/ 15908 w 163727"/>
                <a:gd name="connsiteY27" fmla="*/ 52267 h 231791"/>
                <a:gd name="connsiteX28" fmla="*/ 11363 w 163727"/>
                <a:gd name="connsiteY28" fmla="*/ 27270 h 231791"/>
                <a:gd name="connsiteX29" fmla="*/ 11363 w 163727"/>
                <a:gd name="connsiteY29" fmla="*/ 4545 h 231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63727" h="231791">
                  <a:moveTo>
                    <a:pt x="74992" y="0"/>
                  </a:moveTo>
                  <a:lnTo>
                    <a:pt x="75468" y="136"/>
                  </a:lnTo>
                  <a:lnTo>
                    <a:pt x="77373" y="0"/>
                  </a:lnTo>
                  <a:lnTo>
                    <a:pt x="91891" y="4148"/>
                  </a:lnTo>
                  <a:lnTo>
                    <a:pt x="102262" y="0"/>
                  </a:lnTo>
                  <a:lnTo>
                    <a:pt x="104643" y="0"/>
                  </a:lnTo>
                  <a:lnTo>
                    <a:pt x="122714" y="0"/>
                  </a:lnTo>
                  <a:lnTo>
                    <a:pt x="125095" y="0"/>
                  </a:lnTo>
                  <a:lnTo>
                    <a:pt x="120550" y="11363"/>
                  </a:lnTo>
                  <a:lnTo>
                    <a:pt x="136457" y="31815"/>
                  </a:lnTo>
                  <a:lnTo>
                    <a:pt x="136457" y="59084"/>
                  </a:lnTo>
                  <a:lnTo>
                    <a:pt x="143275" y="86354"/>
                  </a:lnTo>
                  <a:lnTo>
                    <a:pt x="147820" y="102261"/>
                  </a:lnTo>
                  <a:lnTo>
                    <a:pt x="143275" y="134075"/>
                  </a:lnTo>
                  <a:lnTo>
                    <a:pt x="147820" y="149983"/>
                  </a:lnTo>
                  <a:lnTo>
                    <a:pt x="152365" y="177252"/>
                  </a:lnTo>
                  <a:lnTo>
                    <a:pt x="163727" y="188614"/>
                  </a:lnTo>
                  <a:lnTo>
                    <a:pt x="104643" y="209067"/>
                  </a:lnTo>
                  <a:lnTo>
                    <a:pt x="84190" y="220429"/>
                  </a:lnTo>
                  <a:lnTo>
                    <a:pt x="50103" y="231791"/>
                  </a:lnTo>
                  <a:lnTo>
                    <a:pt x="48954" y="231381"/>
                  </a:lnTo>
                  <a:lnTo>
                    <a:pt x="47722" y="231791"/>
                  </a:lnTo>
                  <a:lnTo>
                    <a:pt x="15908" y="220429"/>
                  </a:lnTo>
                  <a:lnTo>
                    <a:pt x="15908" y="209067"/>
                  </a:lnTo>
                  <a:lnTo>
                    <a:pt x="0" y="177252"/>
                  </a:lnTo>
                  <a:lnTo>
                    <a:pt x="11363" y="134075"/>
                  </a:lnTo>
                  <a:lnTo>
                    <a:pt x="27270" y="106806"/>
                  </a:lnTo>
                  <a:lnTo>
                    <a:pt x="15908" y="52267"/>
                  </a:lnTo>
                  <a:lnTo>
                    <a:pt x="11363" y="27270"/>
                  </a:lnTo>
                  <a:lnTo>
                    <a:pt x="11363" y="4545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7" name="Freeform 416">
              <a:extLst>
                <a:ext uri="{FF2B5EF4-FFF2-40B4-BE49-F238E27FC236}">
                  <a16:creationId xmlns:a16="http://schemas.microsoft.com/office/drawing/2014/main" id="{9C3518B2-73A5-56F1-8746-DDC8BB9336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5727" y="2289357"/>
              <a:ext cx="338074" cy="263415"/>
            </a:xfrm>
            <a:custGeom>
              <a:avLst/>
              <a:gdLst>
                <a:gd name="connsiteX0" fmla="*/ 181798 w 286657"/>
                <a:gd name="connsiteY0" fmla="*/ 0 h 223353"/>
                <a:gd name="connsiteX1" fmla="*/ 193160 w 286657"/>
                <a:gd name="connsiteY1" fmla="*/ 11362 h 223353"/>
                <a:gd name="connsiteX2" fmla="*/ 213613 w 286657"/>
                <a:gd name="connsiteY2" fmla="*/ 6817 h 223353"/>
                <a:gd name="connsiteX3" fmla="*/ 213613 w 286657"/>
                <a:gd name="connsiteY3" fmla="*/ 22691 h 223353"/>
                <a:gd name="connsiteX4" fmla="*/ 220756 w 286657"/>
                <a:gd name="connsiteY4" fmla="*/ 21104 h 223353"/>
                <a:gd name="connsiteX5" fmla="*/ 220756 w 286657"/>
                <a:gd name="connsiteY5" fmla="*/ 41556 h 223353"/>
                <a:gd name="connsiteX6" fmla="*/ 220756 w 286657"/>
                <a:gd name="connsiteY6" fmla="*/ 51749 h 223353"/>
                <a:gd name="connsiteX7" fmla="*/ 236337 w 286657"/>
                <a:gd name="connsiteY7" fmla="*/ 70447 h 223353"/>
                <a:gd name="connsiteX8" fmla="*/ 236337 w 286657"/>
                <a:gd name="connsiteY8" fmla="*/ 76161 h 223353"/>
                <a:gd name="connsiteX9" fmla="*/ 243480 w 286657"/>
                <a:gd name="connsiteY9" fmla="*/ 84733 h 223353"/>
                <a:gd name="connsiteX10" fmla="*/ 243480 w 286657"/>
                <a:gd name="connsiteY10" fmla="*/ 88234 h 223353"/>
                <a:gd name="connsiteX11" fmla="*/ 279514 w 286657"/>
                <a:gd name="connsiteY11" fmla="*/ 97716 h 223353"/>
                <a:gd name="connsiteX12" fmla="*/ 279514 w 286657"/>
                <a:gd name="connsiteY12" fmla="*/ 110123 h 223353"/>
                <a:gd name="connsiteX13" fmla="*/ 286657 w 286657"/>
                <a:gd name="connsiteY13" fmla="*/ 112002 h 223353"/>
                <a:gd name="connsiteX14" fmla="*/ 286657 w 286657"/>
                <a:gd name="connsiteY14" fmla="*/ 132455 h 223353"/>
                <a:gd name="connsiteX15" fmla="*/ 279840 w 286657"/>
                <a:gd name="connsiteY15" fmla="*/ 148362 h 223353"/>
                <a:gd name="connsiteX16" fmla="*/ 259388 w 286657"/>
                <a:gd name="connsiteY16" fmla="*/ 148362 h 223353"/>
                <a:gd name="connsiteX17" fmla="*/ 252570 w 286657"/>
                <a:gd name="connsiteY17" fmla="*/ 164269 h 223353"/>
                <a:gd name="connsiteX18" fmla="*/ 243480 w 286657"/>
                <a:gd name="connsiteY18" fmla="*/ 171086 h 223353"/>
                <a:gd name="connsiteX19" fmla="*/ 209393 w 286657"/>
                <a:gd name="connsiteY19" fmla="*/ 171086 h 223353"/>
                <a:gd name="connsiteX20" fmla="*/ 188941 w 286657"/>
                <a:gd name="connsiteY20" fmla="*/ 164269 h 223353"/>
                <a:gd name="connsiteX21" fmla="*/ 177579 w 286657"/>
                <a:gd name="connsiteY21" fmla="*/ 171086 h 223353"/>
                <a:gd name="connsiteX22" fmla="*/ 161671 w 286657"/>
                <a:gd name="connsiteY22" fmla="*/ 171086 h 223353"/>
                <a:gd name="connsiteX23" fmla="*/ 102587 w 286657"/>
                <a:gd name="connsiteY23" fmla="*/ 171086 h 223353"/>
                <a:gd name="connsiteX24" fmla="*/ 98042 w 286657"/>
                <a:gd name="connsiteY24" fmla="*/ 191539 h 223353"/>
                <a:gd name="connsiteX25" fmla="*/ 102587 w 286657"/>
                <a:gd name="connsiteY25" fmla="*/ 218808 h 223353"/>
                <a:gd name="connsiteX26" fmla="*/ 75317 w 286657"/>
                <a:gd name="connsiteY26" fmla="*/ 214263 h 223353"/>
                <a:gd name="connsiteX27" fmla="*/ 59410 w 286657"/>
                <a:gd name="connsiteY27" fmla="*/ 214263 h 223353"/>
                <a:gd name="connsiteX28" fmla="*/ 48048 w 286657"/>
                <a:gd name="connsiteY28" fmla="*/ 223353 h 223353"/>
                <a:gd name="connsiteX29" fmla="*/ 32140 w 286657"/>
                <a:gd name="connsiteY29" fmla="*/ 214263 h 223353"/>
                <a:gd name="connsiteX30" fmla="*/ 27595 w 286657"/>
                <a:gd name="connsiteY30" fmla="*/ 202901 h 223353"/>
                <a:gd name="connsiteX31" fmla="*/ 7143 w 286657"/>
                <a:gd name="connsiteY31" fmla="*/ 198356 h 223353"/>
                <a:gd name="connsiteX32" fmla="*/ 7143 w 286657"/>
                <a:gd name="connsiteY32" fmla="*/ 185658 h 223353"/>
                <a:gd name="connsiteX33" fmla="*/ 0 w 286657"/>
                <a:gd name="connsiteY33" fmla="*/ 184070 h 223353"/>
                <a:gd name="connsiteX34" fmla="*/ 0 w 286657"/>
                <a:gd name="connsiteY34" fmla="*/ 156800 h 223353"/>
                <a:gd name="connsiteX35" fmla="*/ 9090 w 286657"/>
                <a:gd name="connsiteY35" fmla="*/ 145438 h 223353"/>
                <a:gd name="connsiteX36" fmla="*/ 9090 w 286657"/>
                <a:gd name="connsiteY36" fmla="*/ 129531 h 223353"/>
                <a:gd name="connsiteX37" fmla="*/ 36360 w 286657"/>
                <a:gd name="connsiteY37" fmla="*/ 97716 h 223353"/>
                <a:gd name="connsiteX38" fmla="*/ 40905 w 286657"/>
                <a:gd name="connsiteY38" fmla="*/ 74992 h 223353"/>
                <a:gd name="connsiteX39" fmla="*/ 52267 w 286657"/>
                <a:gd name="connsiteY39" fmla="*/ 65902 h 223353"/>
                <a:gd name="connsiteX40" fmla="*/ 68174 w 286657"/>
                <a:gd name="connsiteY40" fmla="*/ 70447 h 223353"/>
                <a:gd name="connsiteX41" fmla="*/ 84082 w 286657"/>
                <a:gd name="connsiteY41" fmla="*/ 59084 h 223353"/>
                <a:gd name="connsiteX42" fmla="*/ 90899 w 286657"/>
                <a:gd name="connsiteY42" fmla="*/ 47722 h 223353"/>
                <a:gd name="connsiteX43" fmla="*/ 118169 w 286657"/>
                <a:gd name="connsiteY43" fmla="*/ 38632 h 223353"/>
                <a:gd name="connsiteX44" fmla="*/ 127259 w 286657"/>
                <a:gd name="connsiteY44" fmla="*/ 22725 h 223353"/>
                <a:gd name="connsiteX45" fmla="*/ 161346 w 286657"/>
                <a:gd name="connsiteY45" fmla="*/ 6817 h 223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286657" h="223353">
                  <a:moveTo>
                    <a:pt x="181798" y="0"/>
                  </a:moveTo>
                  <a:lnTo>
                    <a:pt x="193160" y="11362"/>
                  </a:lnTo>
                  <a:lnTo>
                    <a:pt x="213613" y="6817"/>
                  </a:lnTo>
                  <a:lnTo>
                    <a:pt x="213613" y="22691"/>
                  </a:lnTo>
                  <a:lnTo>
                    <a:pt x="220756" y="21104"/>
                  </a:lnTo>
                  <a:lnTo>
                    <a:pt x="220756" y="41556"/>
                  </a:lnTo>
                  <a:lnTo>
                    <a:pt x="220756" y="51749"/>
                  </a:lnTo>
                  <a:lnTo>
                    <a:pt x="236337" y="70447"/>
                  </a:lnTo>
                  <a:lnTo>
                    <a:pt x="236337" y="76161"/>
                  </a:lnTo>
                  <a:lnTo>
                    <a:pt x="243480" y="84733"/>
                  </a:lnTo>
                  <a:lnTo>
                    <a:pt x="243480" y="88234"/>
                  </a:lnTo>
                  <a:lnTo>
                    <a:pt x="279514" y="97716"/>
                  </a:lnTo>
                  <a:lnTo>
                    <a:pt x="279514" y="110123"/>
                  </a:lnTo>
                  <a:lnTo>
                    <a:pt x="286657" y="112002"/>
                  </a:lnTo>
                  <a:lnTo>
                    <a:pt x="286657" y="132455"/>
                  </a:lnTo>
                  <a:lnTo>
                    <a:pt x="279840" y="148362"/>
                  </a:lnTo>
                  <a:lnTo>
                    <a:pt x="259388" y="148362"/>
                  </a:lnTo>
                  <a:lnTo>
                    <a:pt x="252570" y="164269"/>
                  </a:lnTo>
                  <a:lnTo>
                    <a:pt x="243480" y="171086"/>
                  </a:lnTo>
                  <a:lnTo>
                    <a:pt x="209393" y="171086"/>
                  </a:lnTo>
                  <a:lnTo>
                    <a:pt x="188941" y="164269"/>
                  </a:lnTo>
                  <a:lnTo>
                    <a:pt x="177579" y="171086"/>
                  </a:lnTo>
                  <a:lnTo>
                    <a:pt x="161671" y="171086"/>
                  </a:lnTo>
                  <a:lnTo>
                    <a:pt x="102587" y="171086"/>
                  </a:lnTo>
                  <a:lnTo>
                    <a:pt x="98042" y="191539"/>
                  </a:lnTo>
                  <a:lnTo>
                    <a:pt x="102587" y="218808"/>
                  </a:lnTo>
                  <a:lnTo>
                    <a:pt x="75317" y="214263"/>
                  </a:lnTo>
                  <a:lnTo>
                    <a:pt x="59410" y="214263"/>
                  </a:lnTo>
                  <a:lnTo>
                    <a:pt x="48048" y="223353"/>
                  </a:lnTo>
                  <a:lnTo>
                    <a:pt x="32140" y="214263"/>
                  </a:lnTo>
                  <a:lnTo>
                    <a:pt x="27595" y="202901"/>
                  </a:lnTo>
                  <a:lnTo>
                    <a:pt x="7143" y="198356"/>
                  </a:lnTo>
                  <a:lnTo>
                    <a:pt x="7143" y="185658"/>
                  </a:lnTo>
                  <a:lnTo>
                    <a:pt x="0" y="184070"/>
                  </a:lnTo>
                  <a:lnTo>
                    <a:pt x="0" y="156800"/>
                  </a:lnTo>
                  <a:lnTo>
                    <a:pt x="9090" y="145438"/>
                  </a:lnTo>
                  <a:lnTo>
                    <a:pt x="9090" y="129531"/>
                  </a:lnTo>
                  <a:lnTo>
                    <a:pt x="36360" y="97716"/>
                  </a:lnTo>
                  <a:lnTo>
                    <a:pt x="40905" y="74992"/>
                  </a:lnTo>
                  <a:lnTo>
                    <a:pt x="52267" y="65902"/>
                  </a:lnTo>
                  <a:lnTo>
                    <a:pt x="68174" y="70447"/>
                  </a:lnTo>
                  <a:lnTo>
                    <a:pt x="84082" y="59084"/>
                  </a:lnTo>
                  <a:lnTo>
                    <a:pt x="90899" y="47722"/>
                  </a:lnTo>
                  <a:lnTo>
                    <a:pt x="118169" y="38632"/>
                  </a:lnTo>
                  <a:lnTo>
                    <a:pt x="127259" y="22725"/>
                  </a:lnTo>
                  <a:lnTo>
                    <a:pt x="161346" y="6817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8" name="Freeform 415">
              <a:extLst>
                <a:ext uri="{FF2B5EF4-FFF2-40B4-BE49-F238E27FC236}">
                  <a16:creationId xmlns:a16="http://schemas.microsoft.com/office/drawing/2014/main" id="{48B24A2F-5264-DEE4-294C-B0CF83CD90E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2914" y="863559"/>
              <a:ext cx="94317" cy="99165"/>
            </a:xfrm>
            <a:custGeom>
              <a:avLst/>
              <a:gdLst>
                <a:gd name="connsiteX0" fmla="*/ 27270 w 79972"/>
                <a:gd name="connsiteY0" fmla="*/ 0 h 84082"/>
                <a:gd name="connsiteX1" fmla="*/ 32562 w 79972"/>
                <a:gd name="connsiteY1" fmla="*/ 4234 h 84082"/>
                <a:gd name="connsiteX2" fmla="*/ 36795 w 79972"/>
                <a:gd name="connsiteY2" fmla="*/ 0 h 84082"/>
                <a:gd name="connsiteX3" fmla="*/ 48157 w 79972"/>
                <a:gd name="connsiteY3" fmla="*/ 9090 h 84082"/>
                <a:gd name="connsiteX4" fmla="*/ 52702 w 79972"/>
                <a:gd name="connsiteY4" fmla="*/ 15908 h 84082"/>
                <a:gd name="connsiteX5" fmla="*/ 64065 w 79972"/>
                <a:gd name="connsiteY5" fmla="*/ 20453 h 84082"/>
                <a:gd name="connsiteX6" fmla="*/ 79972 w 79972"/>
                <a:gd name="connsiteY6" fmla="*/ 31815 h 84082"/>
                <a:gd name="connsiteX7" fmla="*/ 75427 w 79972"/>
                <a:gd name="connsiteY7" fmla="*/ 36360 h 84082"/>
                <a:gd name="connsiteX8" fmla="*/ 68610 w 79972"/>
                <a:gd name="connsiteY8" fmla="*/ 47722 h 84082"/>
                <a:gd name="connsiteX9" fmla="*/ 59520 w 79972"/>
                <a:gd name="connsiteY9" fmla="*/ 52267 h 84082"/>
                <a:gd name="connsiteX10" fmla="*/ 59520 w 79972"/>
                <a:gd name="connsiteY10" fmla="*/ 46997 h 84082"/>
                <a:gd name="connsiteX11" fmla="*/ 59085 w 79972"/>
                <a:gd name="connsiteY11" fmla="*/ 47722 h 84082"/>
                <a:gd name="connsiteX12" fmla="*/ 52307 w 79972"/>
                <a:gd name="connsiteY12" fmla="*/ 51111 h 84082"/>
                <a:gd name="connsiteX13" fmla="*/ 36795 w 79972"/>
                <a:gd name="connsiteY13" fmla="*/ 68175 h 84082"/>
                <a:gd name="connsiteX14" fmla="*/ 43613 w 79972"/>
                <a:gd name="connsiteY14" fmla="*/ 84082 h 84082"/>
                <a:gd name="connsiteX15" fmla="*/ 32250 w 79972"/>
                <a:gd name="connsiteY15" fmla="*/ 79537 h 84082"/>
                <a:gd name="connsiteX16" fmla="*/ 31974 w 79972"/>
                <a:gd name="connsiteY16" fmla="*/ 79151 h 84082"/>
                <a:gd name="connsiteX17" fmla="*/ 34088 w 79972"/>
                <a:gd name="connsiteY17" fmla="*/ 84082 h 84082"/>
                <a:gd name="connsiteX18" fmla="*/ 22725 w 79972"/>
                <a:gd name="connsiteY18" fmla="*/ 79537 h 84082"/>
                <a:gd name="connsiteX19" fmla="*/ 11363 w 79972"/>
                <a:gd name="connsiteY19" fmla="*/ 63630 h 84082"/>
                <a:gd name="connsiteX20" fmla="*/ 0 w 79972"/>
                <a:gd name="connsiteY20" fmla="*/ 52267 h 84082"/>
                <a:gd name="connsiteX21" fmla="*/ 0 w 79972"/>
                <a:gd name="connsiteY21" fmla="*/ 43177 h 84082"/>
                <a:gd name="connsiteX22" fmla="*/ 6817 w 79972"/>
                <a:gd name="connsiteY22" fmla="*/ 15908 h 84082"/>
                <a:gd name="connsiteX23" fmla="*/ 22725 w 79972"/>
                <a:gd name="connsiteY23" fmla="*/ 4545 h 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9972" h="84082">
                  <a:moveTo>
                    <a:pt x="27270" y="0"/>
                  </a:moveTo>
                  <a:lnTo>
                    <a:pt x="32562" y="4234"/>
                  </a:lnTo>
                  <a:lnTo>
                    <a:pt x="36795" y="0"/>
                  </a:lnTo>
                  <a:lnTo>
                    <a:pt x="48157" y="9090"/>
                  </a:lnTo>
                  <a:lnTo>
                    <a:pt x="52702" y="15908"/>
                  </a:lnTo>
                  <a:lnTo>
                    <a:pt x="64065" y="20453"/>
                  </a:lnTo>
                  <a:lnTo>
                    <a:pt x="79972" y="31815"/>
                  </a:lnTo>
                  <a:lnTo>
                    <a:pt x="75427" y="36360"/>
                  </a:lnTo>
                  <a:lnTo>
                    <a:pt x="68610" y="47722"/>
                  </a:lnTo>
                  <a:lnTo>
                    <a:pt x="59520" y="52267"/>
                  </a:lnTo>
                  <a:lnTo>
                    <a:pt x="59520" y="46997"/>
                  </a:lnTo>
                  <a:lnTo>
                    <a:pt x="59085" y="47722"/>
                  </a:lnTo>
                  <a:lnTo>
                    <a:pt x="52307" y="51111"/>
                  </a:lnTo>
                  <a:lnTo>
                    <a:pt x="36795" y="68175"/>
                  </a:lnTo>
                  <a:lnTo>
                    <a:pt x="43613" y="84082"/>
                  </a:lnTo>
                  <a:lnTo>
                    <a:pt x="32250" y="79537"/>
                  </a:lnTo>
                  <a:lnTo>
                    <a:pt x="31974" y="79151"/>
                  </a:lnTo>
                  <a:lnTo>
                    <a:pt x="34088" y="84082"/>
                  </a:lnTo>
                  <a:lnTo>
                    <a:pt x="22725" y="79537"/>
                  </a:lnTo>
                  <a:lnTo>
                    <a:pt x="11363" y="63630"/>
                  </a:lnTo>
                  <a:lnTo>
                    <a:pt x="0" y="52267"/>
                  </a:lnTo>
                  <a:lnTo>
                    <a:pt x="0" y="43177"/>
                  </a:lnTo>
                  <a:lnTo>
                    <a:pt x="6817" y="15908"/>
                  </a:lnTo>
                  <a:lnTo>
                    <a:pt x="22725" y="4545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9" name="Freeform 413">
              <a:extLst>
                <a:ext uri="{FF2B5EF4-FFF2-40B4-BE49-F238E27FC236}">
                  <a16:creationId xmlns:a16="http://schemas.microsoft.com/office/drawing/2014/main" id="{9F3B8643-DE00-FB84-53C0-D0445B7232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3121" y="702754"/>
              <a:ext cx="188119" cy="235846"/>
            </a:xfrm>
            <a:custGeom>
              <a:avLst/>
              <a:gdLst>
                <a:gd name="connsiteX0" fmla="*/ 24997 w 159508"/>
                <a:gd name="connsiteY0" fmla="*/ 0 h 199977"/>
                <a:gd name="connsiteX1" fmla="*/ 34522 w 159508"/>
                <a:gd name="connsiteY1" fmla="*/ 0 h 199977"/>
                <a:gd name="connsiteX2" fmla="*/ 47722 w 159508"/>
                <a:gd name="connsiteY2" fmla="*/ 0 h 199977"/>
                <a:gd name="connsiteX3" fmla="*/ 57247 w 159508"/>
                <a:gd name="connsiteY3" fmla="*/ 0 h 199977"/>
                <a:gd name="connsiteX4" fmla="*/ 77699 w 159508"/>
                <a:gd name="connsiteY4" fmla="*/ 22725 h 199977"/>
                <a:gd name="connsiteX5" fmla="*/ 77699 w 159508"/>
                <a:gd name="connsiteY5" fmla="*/ 38632 h 199977"/>
                <a:gd name="connsiteX6" fmla="*/ 104969 w 159508"/>
                <a:gd name="connsiteY6" fmla="*/ 54539 h 199977"/>
                <a:gd name="connsiteX7" fmla="*/ 104969 w 159508"/>
                <a:gd name="connsiteY7" fmla="*/ 70447 h 199977"/>
                <a:gd name="connsiteX8" fmla="*/ 122091 w 159508"/>
                <a:gd name="connsiteY8" fmla="*/ 82432 h 199977"/>
                <a:gd name="connsiteX9" fmla="*/ 127259 w 159508"/>
                <a:gd name="connsiteY9" fmla="*/ 77264 h 199977"/>
                <a:gd name="connsiteX10" fmla="*/ 134062 w 159508"/>
                <a:gd name="connsiteY10" fmla="*/ 79985 h 199977"/>
                <a:gd name="connsiteX11" fmla="*/ 136784 w 159508"/>
                <a:gd name="connsiteY11" fmla="*/ 77264 h 199977"/>
                <a:gd name="connsiteX12" fmla="*/ 148146 w 159508"/>
                <a:gd name="connsiteY12" fmla="*/ 81809 h 199977"/>
                <a:gd name="connsiteX13" fmla="*/ 136784 w 159508"/>
                <a:gd name="connsiteY13" fmla="*/ 93171 h 199977"/>
                <a:gd name="connsiteX14" fmla="*/ 148146 w 159508"/>
                <a:gd name="connsiteY14" fmla="*/ 102261 h 199977"/>
                <a:gd name="connsiteX15" fmla="*/ 136784 w 159508"/>
                <a:gd name="connsiteY15" fmla="*/ 113623 h 199977"/>
                <a:gd name="connsiteX16" fmla="*/ 136784 w 159508"/>
                <a:gd name="connsiteY16" fmla="*/ 129531 h 199977"/>
                <a:gd name="connsiteX17" fmla="*/ 159508 w 159508"/>
                <a:gd name="connsiteY17" fmla="*/ 152255 h 199977"/>
                <a:gd name="connsiteX18" fmla="*/ 143601 w 159508"/>
                <a:gd name="connsiteY18" fmla="*/ 168163 h 199977"/>
                <a:gd name="connsiteX19" fmla="*/ 136784 w 159508"/>
                <a:gd name="connsiteY19" fmla="*/ 184070 h 199977"/>
                <a:gd name="connsiteX20" fmla="*/ 143601 w 159508"/>
                <a:gd name="connsiteY20" fmla="*/ 188615 h 199977"/>
                <a:gd name="connsiteX21" fmla="*/ 136784 w 159508"/>
                <a:gd name="connsiteY21" fmla="*/ 199977 h 199977"/>
                <a:gd name="connsiteX22" fmla="*/ 127259 w 159508"/>
                <a:gd name="connsiteY22" fmla="*/ 199977 h 199977"/>
                <a:gd name="connsiteX23" fmla="*/ 120876 w 159508"/>
                <a:gd name="connsiteY23" fmla="*/ 199977 h 199977"/>
                <a:gd name="connsiteX24" fmla="*/ 111351 w 159508"/>
                <a:gd name="connsiteY24" fmla="*/ 199977 h 199977"/>
                <a:gd name="connsiteX25" fmla="*/ 104969 w 159508"/>
                <a:gd name="connsiteY25" fmla="*/ 199977 h 199977"/>
                <a:gd name="connsiteX26" fmla="*/ 95444 w 159508"/>
                <a:gd name="connsiteY26" fmla="*/ 199977 h 199977"/>
                <a:gd name="connsiteX27" fmla="*/ 99989 w 159508"/>
                <a:gd name="connsiteY27" fmla="*/ 188615 h 199977"/>
                <a:gd name="connsiteX28" fmla="*/ 106806 w 159508"/>
                <a:gd name="connsiteY28" fmla="*/ 179525 h 199977"/>
                <a:gd name="connsiteX29" fmla="*/ 99989 w 159508"/>
                <a:gd name="connsiteY29" fmla="*/ 179525 h 199977"/>
                <a:gd name="connsiteX30" fmla="*/ 90899 w 159508"/>
                <a:gd name="connsiteY30" fmla="*/ 172708 h 199977"/>
                <a:gd name="connsiteX31" fmla="*/ 84082 w 159508"/>
                <a:gd name="connsiteY31" fmla="*/ 168163 h 199977"/>
                <a:gd name="connsiteX32" fmla="*/ 79537 w 159508"/>
                <a:gd name="connsiteY32" fmla="*/ 161345 h 199977"/>
                <a:gd name="connsiteX33" fmla="*/ 74992 w 159508"/>
                <a:gd name="connsiteY33" fmla="*/ 156800 h 199977"/>
                <a:gd name="connsiteX34" fmla="*/ 72357 w 159508"/>
                <a:gd name="connsiteY34" fmla="*/ 155044 h 199977"/>
                <a:gd name="connsiteX35" fmla="*/ 68609 w 159508"/>
                <a:gd name="connsiteY35" fmla="*/ 168163 h 199977"/>
                <a:gd name="connsiteX36" fmla="*/ 57247 w 159508"/>
                <a:gd name="connsiteY36" fmla="*/ 172708 h 199977"/>
                <a:gd name="connsiteX37" fmla="*/ 61792 w 159508"/>
                <a:gd name="connsiteY37" fmla="*/ 168163 h 199977"/>
                <a:gd name="connsiteX38" fmla="*/ 59543 w 159508"/>
                <a:gd name="connsiteY38" fmla="*/ 166556 h 199977"/>
                <a:gd name="connsiteX39" fmla="*/ 59084 w 159508"/>
                <a:gd name="connsiteY39" fmla="*/ 168163 h 199977"/>
                <a:gd name="connsiteX40" fmla="*/ 47722 w 159508"/>
                <a:gd name="connsiteY40" fmla="*/ 172708 h 199977"/>
                <a:gd name="connsiteX41" fmla="*/ 52267 w 159508"/>
                <a:gd name="connsiteY41" fmla="*/ 168163 h 199977"/>
                <a:gd name="connsiteX42" fmla="*/ 36360 w 159508"/>
                <a:gd name="connsiteY42" fmla="*/ 156800 h 199977"/>
                <a:gd name="connsiteX43" fmla="*/ 24997 w 159508"/>
                <a:gd name="connsiteY43" fmla="*/ 152255 h 199977"/>
                <a:gd name="connsiteX44" fmla="*/ 20452 w 159508"/>
                <a:gd name="connsiteY44" fmla="*/ 145438 h 199977"/>
                <a:gd name="connsiteX45" fmla="*/ 9090 w 159508"/>
                <a:gd name="connsiteY45" fmla="*/ 136348 h 199977"/>
                <a:gd name="connsiteX46" fmla="*/ 18615 w 159508"/>
                <a:gd name="connsiteY46" fmla="*/ 136348 h 199977"/>
                <a:gd name="connsiteX47" fmla="*/ 20452 w 159508"/>
                <a:gd name="connsiteY47" fmla="*/ 136348 h 199977"/>
                <a:gd name="connsiteX48" fmla="*/ 24997 w 159508"/>
                <a:gd name="connsiteY48" fmla="*/ 109078 h 199977"/>
                <a:gd name="connsiteX49" fmla="*/ 9090 w 159508"/>
                <a:gd name="connsiteY49" fmla="*/ 93171 h 199977"/>
                <a:gd name="connsiteX50" fmla="*/ 15908 w 159508"/>
                <a:gd name="connsiteY50" fmla="*/ 70447 h 199977"/>
                <a:gd name="connsiteX51" fmla="*/ 14070 w 159508"/>
                <a:gd name="connsiteY51" fmla="*/ 70447 h 199977"/>
                <a:gd name="connsiteX52" fmla="*/ 4545 w 159508"/>
                <a:gd name="connsiteY52" fmla="*/ 70447 h 199977"/>
                <a:gd name="connsiteX53" fmla="*/ 15908 w 159508"/>
                <a:gd name="connsiteY53" fmla="*/ 49994 h 199977"/>
                <a:gd name="connsiteX54" fmla="*/ 4545 w 159508"/>
                <a:gd name="connsiteY54" fmla="*/ 34087 h 199977"/>
                <a:gd name="connsiteX55" fmla="*/ 0 w 159508"/>
                <a:gd name="connsiteY55" fmla="*/ 11362 h 199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59508" h="199977">
                  <a:moveTo>
                    <a:pt x="24997" y="0"/>
                  </a:moveTo>
                  <a:lnTo>
                    <a:pt x="34522" y="0"/>
                  </a:lnTo>
                  <a:lnTo>
                    <a:pt x="47722" y="0"/>
                  </a:lnTo>
                  <a:lnTo>
                    <a:pt x="57247" y="0"/>
                  </a:lnTo>
                  <a:lnTo>
                    <a:pt x="77699" y="22725"/>
                  </a:lnTo>
                  <a:lnTo>
                    <a:pt x="77699" y="38632"/>
                  </a:lnTo>
                  <a:lnTo>
                    <a:pt x="104969" y="54539"/>
                  </a:lnTo>
                  <a:lnTo>
                    <a:pt x="104969" y="70447"/>
                  </a:lnTo>
                  <a:lnTo>
                    <a:pt x="122091" y="82432"/>
                  </a:lnTo>
                  <a:lnTo>
                    <a:pt x="127259" y="77264"/>
                  </a:lnTo>
                  <a:lnTo>
                    <a:pt x="134062" y="79985"/>
                  </a:lnTo>
                  <a:lnTo>
                    <a:pt x="136784" y="77264"/>
                  </a:lnTo>
                  <a:lnTo>
                    <a:pt x="148146" y="81809"/>
                  </a:lnTo>
                  <a:lnTo>
                    <a:pt x="136784" y="93171"/>
                  </a:lnTo>
                  <a:lnTo>
                    <a:pt x="148146" y="102261"/>
                  </a:lnTo>
                  <a:lnTo>
                    <a:pt x="136784" y="113623"/>
                  </a:lnTo>
                  <a:lnTo>
                    <a:pt x="136784" y="129531"/>
                  </a:lnTo>
                  <a:lnTo>
                    <a:pt x="159508" y="152255"/>
                  </a:lnTo>
                  <a:lnTo>
                    <a:pt x="143601" y="168163"/>
                  </a:lnTo>
                  <a:lnTo>
                    <a:pt x="136784" y="184070"/>
                  </a:lnTo>
                  <a:lnTo>
                    <a:pt x="143601" y="188615"/>
                  </a:lnTo>
                  <a:lnTo>
                    <a:pt x="136784" y="199977"/>
                  </a:lnTo>
                  <a:lnTo>
                    <a:pt x="127259" y="199977"/>
                  </a:lnTo>
                  <a:lnTo>
                    <a:pt x="120876" y="199977"/>
                  </a:lnTo>
                  <a:lnTo>
                    <a:pt x="111351" y="199977"/>
                  </a:lnTo>
                  <a:lnTo>
                    <a:pt x="104969" y="199977"/>
                  </a:lnTo>
                  <a:lnTo>
                    <a:pt x="95444" y="199977"/>
                  </a:lnTo>
                  <a:lnTo>
                    <a:pt x="99989" y="188615"/>
                  </a:lnTo>
                  <a:lnTo>
                    <a:pt x="106806" y="179525"/>
                  </a:lnTo>
                  <a:lnTo>
                    <a:pt x="99989" y="179525"/>
                  </a:lnTo>
                  <a:lnTo>
                    <a:pt x="90899" y="172708"/>
                  </a:lnTo>
                  <a:lnTo>
                    <a:pt x="84082" y="168163"/>
                  </a:lnTo>
                  <a:lnTo>
                    <a:pt x="79537" y="161345"/>
                  </a:lnTo>
                  <a:lnTo>
                    <a:pt x="74992" y="156800"/>
                  </a:lnTo>
                  <a:lnTo>
                    <a:pt x="72357" y="155044"/>
                  </a:lnTo>
                  <a:lnTo>
                    <a:pt x="68609" y="168163"/>
                  </a:lnTo>
                  <a:lnTo>
                    <a:pt x="57247" y="172708"/>
                  </a:lnTo>
                  <a:lnTo>
                    <a:pt x="61792" y="168163"/>
                  </a:lnTo>
                  <a:lnTo>
                    <a:pt x="59543" y="166556"/>
                  </a:lnTo>
                  <a:lnTo>
                    <a:pt x="59084" y="168163"/>
                  </a:lnTo>
                  <a:lnTo>
                    <a:pt x="47722" y="172708"/>
                  </a:lnTo>
                  <a:lnTo>
                    <a:pt x="52267" y="168163"/>
                  </a:lnTo>
                  <a:lnTo>
                    <a:pt x="36360" y="156800"/>
                  </a:lnTo>
                  <a:lnTo>
                    <a:pt x="24997" y="152255"/>
                  </a:lnTo>
                  <a:lnTo>
                    <a:pt x="20452" y="145438"/>
                  </a:lnTo>
                  <a:lnTo>
                    <a:pt x="9090" y="136348"/>
                  </a:lnTo>
                  <a:lnTo>
                    <a:pt x="18615" y="136348"/>
                  </a:lnTo>
                  <a:lnTo>
                    <a:pt x="20452" y="136348"/>
                  </a:lnTo>
                  <a:lnTo>
                    <a:pt x="24997" y="109078"/>
                  </a:lnTo>
                  <a:lnTo>
                    <a:pt x="9090" y="93171"/>
                  </a:lnTo>
                  <a:lnTo>
                    <a:pt x="15908" y="70447"/>
                  </a:lnTo>
                  <a:lnTo>
                    <a:pt x="14070" y="70447"/>
                  </a:lnTo>
                  <a:lnTo>
                    <a:pt x="4545" y="70447"/>
                  </a:lnTo>
                  <a:lnTo>
                    <a:pt x="15908" y="49994"/>
                  </a:lnTo>
                  <a:lnTo>
                    <a:pt x="4545" y="34087"/>
                  </a:lnTo>
                  <a:lnTo>
                    <a:pt x="0" y="11362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0" name="Freeform 411">
              <a:extLst>
                <a:ext uri="{FF2B5EF4-FFF2-40B4-BE49-F238E27FC236}">
                  <a16:creationId xmlns:a16="http://schemas.microsoft.com/office/drawing/2014/main" id="{1DE47FF5-1522-B105-68D0-58AD1A2DCE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6599" y="11298"/>
              <a:ext cx="421155" cy="356450"/>
            </a:xfrm>
            <a:custGeom>
              <a:avLst/>
              <a:gdLst>
                <a:gd name="connsiteX0" fmla="*/ 184079 w 357103"/>
                <a:gd name="connsiteY0" fmla="*/ 0 h 302238"/>
                <a:gd name="connsiteX1" fmla="*/ 188461 w 357103"/>
                <a:gd name="connsiteY1" fmla="*/ 1949 h 302238"/>
                <a:gd name="connsiteX2" fmla="*/ 191223 w 357103"/>
                <a:gd name="connsiteY2" fmla="*/ 0 h 302238"/>
                <a:gd name="connsiteX3" fmla="*/ 232133 w 357103"/>
                <a:gd name="connsiteY3" fmla="*/ 18195 h 302238"/>
                <a:gd name="connsiteX4" fmla="*/ 237816 w 357103"/>
                <a:gd name="connsiteY4" fmla="*/ 31502 h 302238"/>
                <a:gd name="connsiteX5" fmla="*/ 247701 w 357103"/>
                <a:gd name="connsiteY5" fmla="*/ 27262 h 302238"/>
                <a:gd name="connsiteX6" fmla="*/ 251939 w 357103"/>
                <a:gd name="connsiteY6" fmla="*/ 28508 h 302238"/>
                <a:gd name="connsiteX7" fmla="*/ 254845 w 357103"/>
                <a:gd name="connsiteY7" fmla="*/ 27262 h 302238"/>
                <a:gd name="connsiteX8" fmla="*/ 293481 w 357103"/>
                <a:gd name="connsiteY8" fmla="*/ 38626 h 302238"/>
                <a:gd name="connsiteX9" fmla="*/ 298030 w 357103"/>
                <a:gd name="connsiteY9" fmla="*/ 70452 h 302238"/>
                <a:gd name="connsiteX10" fmla="*/ 286656 w 357103"/>
                <a:gd name="connsiteY10" fmla="*/ 86350 h 302238"/>
                <a:gd name="connsiteX11" fmla="*/ 313918 w 357103"/>
                <a:gd name="connsiteY11" fmla="*/ 129539 h 302238"/>
                <a:gd name="connsiteX12" fmla="*/ 325292 w 357103"/>
                <a:gd name="connsiteY12" fmla="*/ 140903 h 302238"/>
                <a:gd name="connsiteX13" fmla="*/ 325292 w 357103"/>
                <a:gd name="connsiteY13" fmla="*/ 152268 h 302238"/>
                <a:gd name="connsiteX14" fmla="*/ 345730 w 357103"/>
                <a:gd name="connsiteY14" fmla="*/ 161335 h 302238"/>
                <a:gd name="connsiteX15" fmla="*/ 357103 w 357103"/>
                <a:gd name="connsiteY15" fmla="*/ 179530 h 302238"/>
                <a:gd name="connsiteX16" fmla="*/ 345730 w 357103"/>
                <a:gd name="connsiteY16" fmla="*/ 195427 h 302238"/>
                <a:gd name="connsiteX17" fmla="*/ 335336 w 357103"/>
                <a:gd name="connsiteY17" fmla="*/ 202923 h 302238"/>
                <a:gd name="connsiteX18" fmla="*/ 329159 w 357103"/>
                <a:gd name="connsiteY18" fmla="*/ 202225 h 302238"/>
                <a:gd name="connsiteX19" fmla="*/ 328192 w 357103"/>
                <a:gd name="connsiteY19" fmla="*/ 202923 h 302238"/>
                <a:gd name="connsiteX20" fmla="*/ 310162 w 357103"/>
                <a:gd name="connsiteY20" fmla="*/ 200887 h 302238"/>
                <a:gd name="connsiteX21" fmla="*/ 316403 w 357103"/>
                <a:gd name="connsiteY21" fmla="*/ 207940 h 302238"/>
                <a:gd name="connsiteX22" fmla="*/ 323437 w 357103"/>
                <a:gd name="connsiteY22" fmla="*/ 215889 h 302238"/>
                <a:gd name="connsiteX23" fmla="*/ 325292 w 357103"/>
                <a:gd name="connsiteY23" fmla="*/ 254515 h 302238"/>
                <a:gd name="connsiteX24" fmla="*/ 293481 w 357103"/>
                <a:gd name="connsiteY24" fmla="*/ 259048 h 302238"/>
                <a:gd name="connsiteX25" fmla="*/ 282107 w 357103"/>
                <a:gd name="connsiteY25" fmla="*/ 274976 h 302238"/>
                <a:gd name="connsiteX26" fmla="*/ 282107 w 357103"/>
                <a:gd name="connsiteY26" fmla="*/ 302238 h 302238"/>
                <a:gd name="connsiteX27" fmla="*/ 274963 w 357103"/>
                <a:gd name="connsiteY27" fmla="*/ 300200 h 302238"/>
                <a:gd name="connsiteX28" fmla="*/ 274963 w 357103"/>
                <a:gd name="connsiteY28" fmla="*/ 302238 h 302238"/>
                <a:gd name="connsiteX29" fmla="*/ 259075 w 357103"/>
                <a:gd name="connsiteY29" fmla="*/ 297705 h 302238"/>
                <a:gd name="connsiteX30" fmla="*/ 232133 w 357103"/>
                <a:gd name="connsiteY30" fmla="*/ 297705 h 302238"/>
                <a:gd name="connsiteX31" fmla="*/ 224989 w 357103"/>
                <a:gd name="connsiteY31" fmla="*/ 297705 h 302238"/>
                <a:gd name="connsiteX32" fmla="*/ 218488 w 357103"/>
                <a:gd name="connsiteY32" fmla="*/ 289585 h 302238"/>
                <a:gd name="connsiteX33" fmla="*/ 207111 w 357103"/>
                <a:gd name="connsiteY33" fmla="*/ 297705 h 302238"/>
                <a:gd name="connsiteX34" fmla="*/ 204139 w 357103"/>
                <a:gd name="connsiteY34" fmla="*/ 294727 h 302238"/>
                <a:gd name="connsiteX35" fmla="*/ 199967 w 357103"/>
                <a:gd name="connsiteY35" fmla="*/ 297705 h 302238"/>
                <a:gd name="connsiteX36" fmla="*/ 188628 w 357103"/>
                <a:gd name="connsiteY36" fmla="*/ 286340 h 302238"/>
                <a:gd name="connsiteX37" fmla="*/ 168475 w 357103"/>
                <a:gd name="connsiteY37" fmla="*/ 286340 h 302238"/>
                <a:gd name="connsiteX38" fmla="*/ 161331 w 357103"/>
                <a:gd name="connsiteY38" fmla="*/ 286340 h 302238"/>
                <a:gd name="connsiteX39" fmla="*/ 118181 w 357103"/>
                <a:gd name="connsiteY39" fmla="*/ 274976 h 302238"/>
                <a:gd name="connsiteX40" fmla="*/ 81821 w 357103"/>
                <a:gd name="connsiteY40" fmla="*/ 270412 h 302238"/>
                <a:gd name="connsiteX41" fmla="*/ 61668 w 357103"/>
                <a:gd name="connsiteY41" fmla="*/ 270412 h 302238"/>
                <a:gd name="connsiteX42" fmla="*/ 38956 w 357103"/>
                <a:gd name="connsiteY42" fmla="*/ 286340 h 302238"/>
                <a:gd name="connsiteX43" fmla="*/ 31812 w 357103"/>
                <a:gd name="connsiteY43" fmla="*/ 286340 h 302238"/>
                <a:gd name="connsiteX44" fmla="*/ 23067 w 357103"/>
                <a:gd name="connsiteY44" fmla="*/ 286340 h 302238"/>
                <a:gd name="connsiteX45" fmla="*/ 15923 w 357103"/>
                <a:gd name="connsiteY45" fmla="*/ 286340 h 302238"/>
                <a:gd name="connsiteX46" fmla="*/ 11374 w 357103"/>
                <a:gd name="connsiteY46" fmla="*/ 259048 h 302238"/>
                <a:gd name="connsiteX47" fmla="*/ 0 w 357103"/>
                <a:gd name="connsiteY47" fmla="*/ 231786 h 302238"/>
                <a:gd name="connsiteX48" fmla="*/ 27262 w 357103"/>
                <a:gd name="connsiteY48" fmla="*/ 220422 h 302238"/>
                <a:gd name="connsiteX49" fmla="*/ 27262 w 357103"/>
                <a:gd name="connsiteY49" fmla="*/ 195427 h 302238"/>
                <a:gd name="connsiteX50" fmla="*/ 15923 w 357103"/>
                <a:gd name="connsiteY50" fmla="*/ 172699 h 302238"/>
                <a:gd name="connsiteX51" fmla="*/ 11374 w 357103"/>
                <a:gd name="connsiteY51" fmla="*/ 145437 h 302238"/>
                <a:gd name="connsiteX52" fmla="*/ 18518 w 357103"/>
                <a:gd name="connsiteY52" fmla="*/ 145437 h 302238"/>
                <a:gd name="connsiteX53" fmla="*/ 47735 w 357103"/>
                <a:gd name="connsiteY53" fmla="*/ 145437 h 302238"/>
                <a:gd name="connsiteX54" fmla="*/ 86370 w 357103"/>
                <a:gd name="connsiteY54" fmla="*/ 124976 h 302238"/>
                <a:gd name="connsiteX55" fmla="*/ 97709 w 357103"/>
                <a:gd name="connsiteY55" fmla="*/ 86350 h 302238"/>
                <a:gd name="connsiteX56" fmla="*/ 129520 w 357103"/>
                <a:gd name="connsiteY56" fmla="*/ 65888 h 302238"/>
                <a:gd name="connsiteX57" fmla="*/ 124971 w 357103"/>
                <a:gd name="connsiteY57" fmla="*/ 38626 h 302238"/>
                <a:gd name="connsiteX58" fmla="*/ 145443 w 357103"/>
                <a:gd name="connsiteY58" fmla="*/ 27262 h 30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357103" h="302238">
                  <a:moveTo>
                    <a:pt x="184079" y="0"/>
                  </a:moveTo>
                  <a:lnTo>
                    <a:pt x="188461" y="1949"/>
                  </a:lnTo>
                  <a:lnTo>
                    <a:pt x="191223" y="0"/>
                  </a:lnTo>
                  <a:lnTo>
                    <a:pt x="232133" y="18195"/>
                  </a:lnTo>
                  <a:lnTo>
                    <a:pt x="237816" y="31502"/>
                  </a:lnTo>
                  <a:lnTo>
                    <a:pt x="247701" y="27262"/>
                  </a:lnTo>
                  <a:lnTo>
                    <a:pt x="251939" y="28508"/>
                  </a:lnTo>
                  <a:lnTo>
                    <a:pt x="254845" y="27262"/>
                  </a:lnTo>
                  <a:lnTo>
                    <a:pt x="293481" y="38626"/>
                  </a:lnTo>
                  <a:cubicBezTo>
                    <a:pt x="294986" y="49235"/>
                    <a:pt x="296525" y="59843"/>
                    <a:pt x="298030" y="70452"/>
                  </a:cubicBezTo>
                  <a:lnTo>
                    <a:pt x="286656" y="86350"/>
                  </a:lnTo>
                  <a:lnTo>
                    <a:pt x="313918" y="129539"/>
                  </a:lnTo>
                  <a:lnTo>
                    <a:pt x="325292" y="140903"/>
                  </a:lnTo>
                  <a:lnTo>
                    <a:pt x="325292" y="152268"/>
                  </a:lnTo>
                  <a:lnTo>
                    <a:pt x="345730" y="161335"/>
                  </a:lnTo>
                  <a:lnTo>
                    <a:pt x="357103" y="179530"/>
                  </a:lnTo>
                  <a:lnTo>
                    <a:pt x="345730" y="195427"/>
                  </a:lnTo>
                  <a:lnTo>
                    <a:pt x="335336" y="202923"/>
                  </a:lnTo>
                  <a:lnTo>
                    <a:pt x="329159" y="202225"/>
                  </a:lnTo>
                  <a:lnTo>
                    <a:pt x="328192" y="202923"/>
                  </a:lnTo>
                  <a:lnTo>
                    <a:pt x="310162" y="200887"/>
                  </a:lnTo>
                  <a:lnTo>
                    <a:pt x="316403" y="207940"/>
                  </a:lnTo>
                  <a:cubicBezTo>
                    <a:pt x="319544" y="210592"/>
                    <a:pt x="322685" y="213244"/>
                    <a:pt x="323437" y="215889"/>
                  </a:cubicBezTo>
                  <a:cubicBezTo>
                    <a:pt x="327217" y="228764"/>
                    <a:pt x="321512" y="241639"/>
                    <a:pt x="325292" y="254515"/>
                  </a:cubicBezTo>
                  <a:lnTo>
                    <a:pt x="293481" y="259048"/>
                  </a:lnTo>
                  <a:lnTo>
                    <a:pt x="282107" y="274976"/>
                  </a:lnTo>
                  <a:lnTo>
                    <a:pt x="282107" y="302238"/>
                  </a:lnTo>
                  <a:lnTo>
                    <a:pt x="274963" y="300200"/>
                  </a:lnTo>
                  <a:lnTo>
                    <a:pt x="274963" y="302238"/>
                  </a:lnTo>
                  <a:lnTo>
                    <a:pt x="259075" y="297705"/>
                  </a:lnTo>
                  <a:lnTo>
                    <a:pt x="232133" y="297705"/>
                  </a:lnTo>
                  <a:lnTo>
                    <a:pt x="224989" y="297705"/>
                  </a:lnTo>
                  <a:lnTo>
                    <a:pt x="218488" y="289585"/>
                  </a:lnTo>
                  <a:lnTo>
                    <a:pt x="207111" y="297705"/>
                  </a:lnTo>
                  <a:lnTo>
                    <a:pt x="204139" y="294727"/>
                  </a:lnTo>
                  <a:lnTo>
                    <a:pt x="199967" y="297705"/>
                  </a:lnTo>
                  <a:lnTo>
                    <a:pt x="188628" y="286340"/>
                  </a:lnTo>
                  <a:lnTo>
                    <a:pt x="168475" y="286340"/>
                  </a:lnTo>
                  <a:lnTo>
                    <a:pt x="161331" y="286340"/>
                  </a:lnTo>
                  <a:lnTo>
                    <a:pt x="118181" y="274976"/>
                  </a:lnTo>
                  <a:lnTo>
                    <a:pt x="81821" y="270412"/>
                  </a:lnTo>
                  <a:lnTo>
                    <a:pt x="61668" y="270412"/>
                  </a:lnTo>
                  <a:lnTo>
                    <a:pt x="38956" y="286340"/>
                  </a:lnTo>
                  <a:lnTo>
                    <a:pt x="31812" y="286340"/>
                  </a:lnTo>
                  <a:lnTo>
                    <a:pt x="23067" y="286340"/>
                  </a:lnTo>
                  <a:lnTo>
                    <a:pt x="15923" y="286340"/>
                  </a:lnTo>
                  <a:cubicBezTo>
                    <a:pt x="14419" y="277243"/>
                    <a:pt x="12879" y="268146"/>
                    <a:pt x="11374" y="259048"/>
                  </a:cubicBezTo>
                  <a:cubicBezTo>
                    <a:pt x="7594" y="249951"/>
                    <a:pt x="3779" y="240884"/>
                    <a:pt x="0" y="231786"/>
                  </a:cubicBezTo>
                  <a:lnTo>
                    <a:pt x="27262" y="220422"/>
                  </a:lnTo>
                  <a:lnTo>
                    <a:pt x="27262" y="195427"/>
                  </a:lnTo>
                  <a:lnTo>
                    <a:pt x="15923" y="172699"/>
                  </a:lnTo>
                  <a:cubicBezTo>
                    <a:pt x="14419" y="163602"/>
                    <a:pt x="12879" y="154534"/>
                    <a:pt x="11374" y="145437"/>
                  </a:cubicBezTo>
                  <a:lnTo>
                    <a:pt x="18518" y="145437"/>
                  </a:lnTo>
                  <a:lnTo>
                    <a:pt x="47735" y="145437"/>
                  </a:lnTo>
                  <a:lnTo>
                    <a:pt x="86370" y="124976"/>
                  </a:lnTo>
                  <a:lnTo>
                    <a:pt x="97709" y="86350"/>
                  </a:lnTo>
                  <a:lnTo>
                    <a:pt x="129520" y="65888"/>
                  </a:lnTo>
                  <a:cubicBezTo>
                    <a:pt x="128015" y="56791"/>
                    <a:pt x="126475" y="47724"/>
                    <a:pt x="124971" y="38626"/>
                  </a:cubicBezTo>
                  <a:lnTo>
                    <a:pt x="145443" y="27262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1" name="Freeform 408">
              <a:extLst>
                <a:ext uri="{FF2B5EF4-FFF2-40B4-BE49-F238E27FC236}">
                  <a16:creationId xmlns:a16="http://schemas.microsoft.com/office/drawing/2014/main" id="{3E926AF0-B55E-47BC-563F-1A0DF12247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9364" y="555222"/>
              <a:ext cx="150339" cy="193094"/>
            </a:xfrm>
            <a:custGeom>
              <a:avLst/>
              <a:gdLst>
                <a:gd name="connsiteX0" fmla="*/ 36577 w 127475"/>
                <a:gd name="connsiteY0" fmla="*/ 0 h 163727"/>
                <a:gd name="connsiteX1" fmla="*/ 63846 w 127475"/>
                <a:gd name="connsiteY1" fmla="*/ 15907 h 163727"/>
                <a:gd name="connsiteX2" fmla="*/ 79754 w 127475"/>
                <a:gd name="connsiteY2" fmla="*/ 20452 h 163727"/>
                <a:gd name="connsiteX3" fmla="*/ 95661 w 127475"/>
                <a:gd name="connsiteY3" fmla="*/ 31815 h 163727"/>
                <a:gd name="connsiteX4" fmla="*/ 91116 w 127475"/>
                <a:gd name="connsiteY4" fmla="*/ 54540 h 163727"/>
                <a:gd name="connsiteX5" fmla="*/ 107023 w 127475"/>
                <a:gd name="connsiteY5" fmla="*/ 59085 h 163727"/>
                <a:gd name="connsiteX6" fmla="*/ 111568 w 127475"/>
                <a:gd name="connsiteY6" fmla="*/ 86354 h 163727"/>
                <a:gd name="connsiteX7" fmla="*/ 122930 w 127475"/>
                <a:gd name="connsiteY7" fmla="*/ 97717 h 163727"/>
                <a:gd name="connsiteX8" fmla="*/ 122930 w 127475"/>
                <a:gd name="connsiteY8" fmla="*/ 102262 h 163727"/>
                <a:gd name="connsiteX9" fmla="*/ 127475 w 127475"/>
                <a:gd name="connsiteY9" fmla="*/ 106807 h 163727"/>
                <a:gd name="connsiteX10" fmla="*/ 118385 w 127475"/>
                <a:gd name="connsiteY10" fmla="*/ 113624 h 163727"/>
                <a:gd name="connsiteX11" fmla="*/ 116798 w 127475"/>
                <a:gd name="connsiteY11" fmla="*/ 113624 h 163727"/>
                <a:gd name="connsiteX12" fmla="*/ 113623 w 127475"/>
                <a:gd name="connsiteY12" fmla="*/ 116005 h 163727"/>
                <a:gd name="connsiteX13" fmla="*/ 90899 w 127475"/>
                <a:gd name="connsiteY13" fmla="*/ 116005 h 163727"/>
                <a:gd name="connsiteX14" fmla="*/ 86354 w 127475"/>
                <a:gd name="connsiteY14" fmla="*/ 109188 h 163727"/>
                <a:gd name="connsiteX15" fmla="*/ 85727 w 127475"/>
                <a:gd name="connsiteY15" fmla="*/ 109188 h 163727"/>
                <a:gd name="connsiteX16" fmla="*/ 91116 w 127475"/>
                <a:gd name="connsiteY16" fmla="*/ 118169 h 163727"/>
                <a:gd name="connsiteX17" fmla="*/ 79754 w 127475"/>
                <a:gd name="connsiteY17" fmla="*/ 134076 h 163727"/>
                <a:gd name="connsiteX18" fmla="*/ 68391 w 127475"/>
                <a:gd name="connsiteY18" fmla="*/ 156801 h 163727"/>
                <a:gd name="connsiteX19" fmla="*/ 63846 w 127475"/>
                <a:gd name="connsiteY19" fmla="*/ 161346 h 163727"/>
                <a:gd name="connsiteX20" fmla="*/ 63146 w 127475"/>
                <a:gd name="connsiteY20" fmla="*/ 159665 h 163727"/>
                <a:gd name="connsiteX21" fmla="*/ 59084 w 127475"/>
                <a:gd name="connsiteY21" fmla="*/ 163727 h 163727"/>
                <a:gd name="connsiteX22" fmla="*/ 47722 w 127475"/>
                <a:gd name="connsiteY22" fmla="*/ 136457 h 163727"/>
                <a:gd name="connsiteX23" fmla="*/ 54539 w 127475"/>
                <a:gd name="connsiteY23" fmla="*/ 116005 h 163727"/>
                <a:gd name="connsiteX24" fmla="*/ 54539 w 127475"/>
                <a:gd name="connsiteY24" fmla="*/ 88735 h 163727"/>
                <a:gd name="connsiteX25" fmla="*/ 31815 w 127475"/>
                <a:gd name="connsiteY25" fmla="*/ 61466 h 163727"/>
                <a:gd name="connsiteX26" fmla="*/ 20452 w 127475"/>
                <a:gd name="connsiteY26" fmla="*/ 41013 h 163727"/>
                <a:gd name="connsiteX27" fmla="*/ 4545 w 127475"/>
                <a:gd name="connsiteY27" fmla="*/ 22833 h 163727"/>
                <a:gd name="connsiteX28" fmla="*/ 0 w 127475"/>
                <a:gd name="connsiteY28" fmla="*/ 18288 h 163727"/>
                <a:gd name="connsiteX29" fmla="*/ 4545 w 127475"/>
                <a:gd name="connsiteY29" fmla="*/ 6926 h 163727"/>
                <a:gd name="connsiteX30" fmla="*/ 8627 w 127475"/>
                <a:gd name="connsiteY30" fmla="*/ 6246 h 163727"/>
                <a:gd name="connsiteX31" fmla="*/ 9307 w 127475"/>
                <a:gd name="connsiteY31" fmla="*/ 4545 h 163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27475" h="163727">
                  <a:moveTo>
                    <a:pt x="36577" y="0"/>
                  </a:moveTo>
                  <a:lnTo>
                    <a:pt x="63846" y="15907"/>
                  </a:lnTo>
                  <a:lnTo>
                    <a:pt x="79754" y="20452"/>
                  </a:lnTo>
                  <a:lnTo>
                    <a:pt x="95661" y="31815"/>
                  </a:lnTo>
                  <a:lnTo>
                    <a:pt x="91116" y="54540"/>
                  </a:lnTo>
                  <a:lnTo>
                    <a:pt x="107023" y="59085"/>
                  </a:lnTo>
                  <a:lnTo>
                    <a:pt x="111568" y="86354"/>
                  </a:lnTo>
                  <a:lnTo>
                    <a:pt x="122930" y="97717"/>
                  </a:lnTo>
                  <a:lnTo>
                    <a:pt x="122930" y="102262"/>
                  </a:lnTo>
                  <a:lnTo>
                    <a:pt x="127475" y="106807"/>
                  </a:lnTo>
                  <a:lnTo>
                    <a:pt x="118385" y="113624"/>
                  </a:lnTo>
                  <a:lnTo>
                    <a:pt x="116798" y="113624"/>
                  </a:lnTo>
                  <a:lnTo>
                    <a:pt x="113623" y="116005"/>
                  </a:lnTo>
                  <a:lnTo>
                    <a:pt x="90899" y="116005"/>
                  </a:lnTo>
                  <a:lnTo>
                    <a:pt x="86354" y="109188"/>
                  </a:lnTo>
                  <a:lnTo>
                    <a:pt x="85727" y="109188"/>
                  </a:lnTo>
                  <a:lnTo>
                    <a:pt x="91116" y="118169"/>
                  </a:lnTo>
                  <a:lnTo>
                    <a:pt x="79754" y="134076"/>
                  </a:lnTo>
                  <a:lnTo>
                    <a:pt x="68391" y="156801"/>
                  </a:lnTo>
                  <a:lnTo>
                    <a:pt x="63846" y="161346"/>
                  </a:lnTo>
                  <a:lnTo>
                    <a:pt x="63146" y="159665"/>
                  </a:lnTo>
                  <a:lnTo>
                    <a:pt x="59084" y="163727"/>
                  </a:lnTo>
                  <a:lnTo>
                    <a:pt x="47722" y="136457"/>
                  </a:lnTo>
                  <a:lnTo>
                    <a:pt x="54539" y="116005"/>
                  </a:lnTo>
                  <a:lnTo>
                    <a:pt x="54539" y="88735"/>
                  </a:lnTo>
                  <a:lnTo>
                    <a:pt x="31815" y="61466"/>
                  </a:lnTo>
                  <a:lnTo>
                    <a:pt x="20452" y="41013"/>
                  </a:lnTo>
                  <a:lnTo>
                    <a:pt x="4545" y="22833"/>
                  </a:lnTo>
                  <a:lnTo>
                    <a:pt x="0" y="18288"/>
                  </a:lnTo>
                  <a:lnTo>
                    <a:pt x="4545" y="6926"/>
                  </a:lnTo>
                  <a:lnTo>
                    <a:pt x="8627" y="6246"/>
                  </a:lnTo>
                  <a:lnTo>
                    <a:pt x="9307" y="4545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2" name="Freeform 406">
              <a:extLst>
                <a:ext uri="{FF2B5EF4-FFF2-40B4-BE49-F238E27FC236}">
                  <a16:creationId xmlns:a16="http://schemas.microsoft.com/office/drawing/2014/main" id="{1E9CFFAD-26F8-EAB1-0700-94B7F5D7593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7828" y="571175"/>
              <a:ext cx="407501" cy="284344"/>
            </a:xfrm>
            <a:custGeom>
              <a:avLst/>
              <a:gdLst>
                <a:gd name="connsiteX0" fmla="*/ 220430 w 345525"/>
                <a:gd name="connsiteY0" fmla="*/ 0 h 241098"/>
                <a:gd name="connsiteX1" fmla="*/ 231792 w 345525"/>
                <a:gd name="connsiteY1" fmla="*/ 0 h 241098"/>
                <a:gd name="connsiteX2" fmla="*/ 240882 w 345525"/>
                <a:gd name="connsiteY2" fmla="*/ 4545 h 241098"/>
                <a:gd name="connsiteX3" fmla="*/ 256789 w 345525"/>
                <a:gd name="connsiteY3" fmla="*/ 22725 h 241098"/>
                <a:gd name="connsiteX4" fmla="*/ 268152 w 345525"/>
                <a:gd name="connsiteY4" fmla="*/ 43177 h 241098"/>
                <a:gd name="connsiteX5" fmla="*/ 290876 w 345525"/>
                <a:gd name="connsiteY5" fmla="*/ 74991 h 241098"/>
                <a:gd name="connsiteX6" fmla="*/ 290876 w 345525"/>
                <a:gd name="connsiteY6" fmla="*/ 76419 h 241098"/>
                <a:gd name="connsiteX7" fmla="*/ 293258 w 345525"/>
                <a:gd name="connsiteY7" fmla="*/ 79753 h 241098"/>
                <a:gd name="connsiteX8" fmla="*/ 293258 w 345525"/>
                <a:gd name="connsiteY8" fmla="*/ 102478 h 241098"/>
                <a:gd name="connsiteX9" fmla="*/ 286441 w 345525"/>
                <a:gd name="connsiteY9" fmla="*/ 122930 h 241098"/>
                <a:gd name="connsiteX10" fmla="*/ 292138 w 345525"/>
                <a:gd name="connsiteY10" fmla="*/ 145718 h 241098"/>
                <a:gd name="connsiteX11" fmla="*/ 311329 w 345525"/>
                <a:gd name="connsiteY11" fmla="*/ 149983 h 241098"/>
                <a:gd name="connsiteX12" fmla="*/ 327236 w 345525"/>
                <a:gd name="connsiteY12" fmla="*/ 145438 h 241098"/>
                <a:gd name="connsiteX13" fmla="*/ 343143 w 345525"/>
                <a:gd name="connsiteY13" fmla="*/ 156800 h 241098"/>
                <a:gd name="connsiteX14" fmla="*/ 343143 w 345525"/>
                <a:gd name="connsiteY14" fmla="*/ 159860 h 241098"/>
                <a:gd name="connsiteX15" fmla="*/ 345525 w 345525"/>
                <a:gd name="connsiteY15" fmla="*/ 161562 h 241098"/>
                <a:gd name="connsiteX16" fmla="*/ 345525 w 345525"/>
                <a:gd name="connsiteY16" fmla="*/ 170652 h 241098"/>
                <a:gd name="connsiteX17" fmla="*/ 329618 w 345525"/>
                <a:gd name="connsiteY17" fmla="*/ 182014 h 241098"/>
                <a:gd name="connsiteX18" fmla="*/ 318256 w 345525"/>
                <a:gd name="connsiteY18" fmla="*/ 177469 h 241098"/>
                <a:gd name="connsiteX19" fmla="*/ 309166 w 345525"/>
                <a:gd name="connsiteY19" fmla="*/ 241098 h 241098"/>
                <a:gd name="connsiteX20" fmla="*/ 286441 w 345525"/>
                <a:gd name="connsiteY20" fmla="*/ 236553 h 241098"/>
                <a:gd name="connsiteX21" fmla="*/ 259171 w 345525"/>
                <a:gd name="connsiteY21" fmla="*/ 213829 h 241098"/>
                <a:gd name="connsiteX22" fmla="*/ 215994 w 345525"/>
                <a:gd name="connsiteY22" fmla="*/ 232008 h 241098"/>
                <a:gd name="connsiteX23" fmla="*/ 195542 w 345525"/>
                <a:gd name="connsiteY23" fmla="*/ 241098 h 241098"/>
                <a:gd name="connsiteX24" fmla="*/ 141003 w 345525"/>
                <a:gd name="connsiteY24" fmla="*/ 241098 h 241098"/>
                <a:gd name="connsiteX25" fmla="*/ 116006 w 345525"/>
                <a:gd name="connsiteY25" fmla="*/ 232008 h 241098"/>
                <a:gd name="connsiteX26" fmla="*/ 104643 w 345525"/>
                <a:gd name="connsiteY26" fmla="*/ 236553 h 241098"/>
                <a:gd name="connsiteX27" fmla="*/ 102262 w 345525"/>
                <a:gd name="connsiteY27" fmla="*/ 231791 h 241098"/>
                <a:gd name="connsiteX28" fmla="*/ 102261 w 345525"/>
                <a:gd name="connsiteY28" fmla="*/ 231791 h 241098"/>
                <a:gd name="connsiteX29" fmla="*/ 93280 w 345525"/>
                <a:gd name="connsiteY29" fmla="*/ 213827 h 241098"/>
                <a:gd name="connsiteX30" fmla="*/ 81919 w 345525"/>
                <a:gd name="connsiteY30" fmla="*/ 204739 h 241098"/>
                <a:gd name="connsiteX31" fmla="*/ 83959 w 345525"/>
                <a:gd name="connsiteY31" fmla="*/ 203514 h 241098"/>
                <a:gd name="connsiteX32" fmla="*/ 79537 w 345525"/>
                <a:gd name="connsiteY32" fmla="*/ 199977 h 241098"/>
                <a:gd name="connsiteX33" fmla="*/ 87090 w 345525"/>
                <a:gd name="connsiteY33" fmla="*/ 195445 h 241098"/>
                <a:gd name="connsiteX34" fmla="*/ 81919 w 345525"/>
                <a:gd name="connsiteY34" fmla="*/ 193376 h 241098"/>
                <a:gd name="connsiteX35" fmla="*/ 72829 w 345525"/>
                <a:gd name="connsiteY35" fmla="*/ 204739 h 241098"/>
                <a:gd name="connsiteX36" fmla="*/ 50104 w 345525"/>
                <a:gd name="connsiteY36" fmla="*/ 188832 h 241098"/>
                <a:gd name="connsiteX37" fmla="*/ 50104 w 345525"/>
                <a:gd name="connsiteY37" fmla="*/ 185737 h 241098"/>
                <a:gd name="connsiteX38" fmla="*/ 47722 w 345525"/>
                <a:gd name="connsiteY38" fmla="*/ 184070 h 241098"/>
                <a:gd name="connsiteX39" fmla="*/ 47722 w 345525"/>
                <a:gd name="connsiteY39" fmla="*/ 164717 h 241098"/>
                <a:gd name="connsiteX40" fmla="*/ 22834 w 345525"/>
                <a:gd name="connsiteY40" fmla="*/ 150200 h 241098"/>
                <a:gd name="connsiteX41" fmla="*/ 22834 w 345525"/>
                <a:gd name="connsiteY41" fmla="*/ 146827 h 241098"/>
                <a:gd name="connsiteX42" fmla="*/ 20452 w 345525"/>
                <a:gd name="connsiteY42" fmla="*/ 145438 h 241098"/>
                <a:gd name="connsiteX43" fmla="*/ 20452 w 345525"/>
                <a:gd name="connsiteY43" fmla="*/ 132440 h 241098"/>
                <a:gd name="connsiteX44" fmla="*/ 2382 w 345525"/>
                <a:gd name="connsiteY44" fmla="*/ 118385 h 241098"/>
                <a:gd name="connsiteX45" fmla="*/ 4818 w 345525"/>
                <a:gd name="connsiteY45" fmla="*/ 117370 h 241098"/>
                <a:gd name="connsiteX46" fmla="*/ 0 w 345525"/>
                <a:gd name="connsiteY46" fmla="*/ 113623 h 241098"/>
                <a:gd name="connsiteX47" fmla="*/ 27270 w 345525"/>
                <a:gd name="connsiteY47" fmla="*/ 102261 h 241098"/>
                <a:gd name="connsiteX48" fmla="*/ 52267 w 345525"/>
                <a:gd name="connsiteY48" fmla="*/ 63629 h 241098"/>
                <a:gd name="connsiteX49" fmla="*/ 63629 w 345525"/>
                <a:gd name="connsiteY49" fmla="*/ 27270 h 241098"/>
                <a:gd name="connsiteX50" fmla="*/ 90899 w 345525"/>
                <a:gd name="connsiteY50" fmla="*/ 15907 h 241098"/>
                <a:gd name="connsiteX51" fmla="*/ 106806 w 345525"/>
                <a:gd name="connsiteY51" fmla="*/ 4545 h 241098"/>
                <a:gd name="connsiteX52" fmla="*/ 129531 w 345525"/>
                <a:gd name="connsiteY52" fmla="*/ 11362 h 241098"/>
                <a:gd name="connsiteX53" fmla="*/ 149983 w 345525"/>
                <a:gd name="connsiteY53" fmla="*/ 11362 h 241098"/>
                <a:gd name="connsiteX54" fmla="*/ 165891 w 345525"/>
                <a:gd name="connsiteY54" fmla="*/ 27270 h 241098"/>
                <a:gd name="connsiteX55" fmla="*/ 181798 w 345525"/>
                <a:gd name="connsiteY55" fmla="*/ 15907 h 241098"/>
                <a:gd name="connsiteX56" fmla="*/ 209068 w 345525"/>
                <a:gd name="connsiteY56" fmla="*/ 11362 h 241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345525" h="241098">
                  <a:moveTo>
                    <a:pt x="220430" y="0"/>
                  </a:moveTo>
                  <a:lnTo>
                    <a:pt x="231792" y="0"/>
                  </a:lnTo>
                  <a:lnTo>
                    <a:pt x="240882" y="4545"/>
                  </a:lnTo>
                  <a:lnTo>
                    <a:pt x="256789" y="22725"/>
                  </a:lnTo>
                  <a:lnTo>
                    <a:pt x="268152" y="43177"/>
                  </a:lnTo>
                  <a:lnTo>
                    <a:pt x="290876" y="74991"/>
                  </a:lnTo>
                  <a:lnTo>
                    <a:pt x="290876" y="76419"/>
                  </a:lnTo>
                  <a:lnTo>
                    <a:pt x="293258" y="79753"/>
                  </a:lnTo>
                  <a:lnTo>
                    <a:pt x="293258" y="102478"/>
                  </a:lnTo>
                  <a:lnTo>
                    <a:pt x="286441" y="122930"/>
                  </a:lnTo>
                  <a:lnTo>
                    <a:pt x="292138" y="145718"/>
                  </a:lnTo>
                  <a:lnTo>
                    <a:pt x="311329" y="149983"/>
                  </a:lnTo>
                  <a:lnTo>
                    <a:pt x="327236" y="145438"/>
                  </a:lnTo>
                  <a:lnTo>
                    <a:pt x="343143" y="156800"/>
                  </a:lnTo>
                  <a:lnTo>
                    <a:pt x="343143" y="159860"/>
                  </a:lnTo>
                  <a:lnTo>
                    <a:pt x="345525" y="161562"/>
                  </a:lnTo>
                  <a:lnTo>
                    <a:pt x="345525" y="170652"/>
                  </a:lnTo>
                  <a:lnTo>
                    <a:pt x="329618" y="182014"/>
                  </a:lnTo>
                  <a:lnTo>
                    <a:pt x="318256" y="177469"/>
                  </a:lnTo>
                  <a:lnTo>
                    <a:pt x="309166" y="241098"/>
                  </a:lnTo>
                  <a:lnTo>
                    <a:pt x="286441" y="236553"/>
                  </a:lnTo>
                  <a:lnTo>
                    <a:pt x="259171" y="213829"/>
                  </a:lnTo>
                  <a:lnTo>
                    <a:pt x="215994" y="232008"/>
                  </a:lnTo>
                  <a:lnTo>
                    <a:pt x="195542" y="241098"/>
                  </a:lnTo>
                  <a:lnTo>
                    <a:pt x="141003" y="241098"/>
                  </a:lnTo>
                  <a:lnTo>
                    <a:pt x="116006" y="232008"/>
                  </a:lnTo>
                  <a:lnTo>
                    <a:pt x="104643" y="236553"/>
                  </a:lnTo>
                  <a:lnTo>
                    <a:pt x="102262" y="231791"/>
                  </a:lnTo>
                  <a:lnTo>
                    <a:pt x="102261" y="231791"/>
                  </a:lnTo>
                  <a:lnTo>
                    <a:pt x="93280" y="213827"/>
                  </a:lnTo>
                  <a:lnTo>
                    <a:pt x="81919" y="204739"/>
                  </a:lnTo>
                  <a:lnTo>
                    <a:pt x="83959" y="203514"/>
                  </a:lnTo>
                  <a:lnTo>
                    <a:pt x="79537" y="199977"/>
                  </a:lnTo>
                  <a:lnTo>
                    <a:pt x="87090" y="195445"/>
                  </a:lnTo>
                  <a:lnTo>
                    <a:pt x="81919" y="193376"/>
                  </a:lnTo>
                  <a:lnTo>
                    <a:pt x="72829" y="204739"/>
                  </a:lnTo>
                  <a:lnTo>
                    <a:pt x="50104" y="188832"/>
                  </a:lnTo>
                  <a:lnTo>
                    <a:pt x="50104" y="185737"/>
                  </a:lnTo>
                  <a:lnTo>
                    <a:pt x="47722" y="184070"/>
                  </a:lnTo>
                  <a:lnTo>
                    <a:pt x="47722" y="164717"/>
                  </a:lnTo>
                  <a:lnTo>
                    <a:pt x="22834" y="150200"/>
                  </a:lnTo>
                  <a:lnTo>
                    <a:pt x="22834" y="146827"/>
                  </a:lnTo>
                  <a:lnTo>
                    <a:pt x="20452" y="145438"/>
                  </a:lnTo>
                  <a:lnTo>
                    <a:pt x="20452" y="132440"/>
                  </a:lnTo>
                  <a:lnTo>
                    <a:pt x="2382" y="118385"/>
                  </a:lnTo>
                  <a:lnTo>
                    <a:pt x="4818" y="117370"/>
                  </a:lnTo>
                  <a:lnTo>
                    <a:pt x="0" y="113623"/>
                  </a:lnTo>
                  <a:lnTo>
                    <a:pt x="27270" y="102261"/>
                  </a:lnTo>
                  <a:lnTo>
                    <a:pt x="52267" y="63629"/>
                  </a:lnTo>
                  <a:lnTo>
                    <a:pt x="63629" y="27270"/>
                  </a:lnTo>
                  <a:lnTo>
                    <a:pt x="90899" y="15907"/>
                  </a:lnTo>
                  <a:lnTo>
                    <a:pt x="106806" y="4545"/>
                  </a:lnTo>
                  <a:lnTo>
                    <a:pt x="129531" y="11362"/>
                  </a:lnTo>
                  <a:lnTo>
                    <a:pt x="149983" y="11362"/>
                  </a:lnTo>
                  <a:lnTo>
                    <a:pt x="165891" y="27270"/>
                  </a:lnTo>
                  <a:lnTo>
                    <a:pt x="181798" y="15907"/>
                  </a:lnTo>
                  <a:lnTo>
                    <a:pt x="209068" y="11362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3" name="Freeform 404">
              <a:extLst>
                <a:ext uri="{FF2B5EF4-FFF2-40B4-BE49-F238E27FC236}">
                  <a16:creationId xmlns:a16="http://schemas.microsoft.com/office/drawing/2014/main" id="{67772FDE-BBFF-2455-FC3D-C0BE94B56C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2630" y="113136"/>
              <a:ext cx="439916" cy="412989"/>
            </a:xfrm>
            <a:custGeom>
              <a:avLst/>
              <a:gdLst>
                <a:gd name="connsiteX0" fmla="*/ 129531 w 373011"/>
                <a:gd name="connsiteY0" fmla="*/ 0 h 350178"/>
                <a:gd name="connsiteX1" fmla="*/ 133947 w 373011"/>
                <a:gd name="connsiteY1" fmla="*/ 1299 h 350178"/>
                <a:gd name="connsiteX2" fmla="*/ 136675 w 373011"/>
                <a:gd name="connsiteY2" fmla="*/ 0 h 350178"/>
                <a:gd name="connsiteX3" fmla="*/ 175307 w 373011"/>
                <a:gd name="connsiteY3" fmla="*/ 11362 h 350178"/>
                <a:gd name="connsiteX4" fmla="*/ 175307 w 373011"/>
                <a:gd name="connsiteY4" fmla="*/ 16125 h 350178"/>
                <a:gd name="connsiteX5" fmla="*/ 175307 w 373011"/>
                <a:gd name="connsiteY5" fmla="*/ 27270 h 350178"/>
                <a:gd name="connsiteX6" fmla="*/ 204522 w 373011"/>
                <a:gd name="connsiteY6" fmla="*/ 27270 h 350178"/>
                <a:gd name="connsiteX7" fmla="*/ 211666 w 373011"/>
                <a:gd name="connsiteY7" fmla="*/ 27270 h 350178"/>
                <a:gd name="connsiteX8" fmla="*/ 254843 w 373011"/>
                <a:gd name="connsiteY8" fmla="*/ 34087 h 350178"/>
                <a:gd name="connsiteX9" fmla="*/ 318145 w 373011"/>
                <a:gd name="connsiteY9" fmla="*/ 34087 h 350178"/>
                <a:gd name="connsiteX10" fmla="*/ 325289 w 373011"/>
                <a:gd name="connsiteY10" fmla="*/ 34087 h 350178"/>
                <a:gd name="connsiteX11" fmla="*/ 348014 w 373011"/>
                <a:gd name="connsiteY11" fmla="*/ 43177 h 350178"/>
                <a:gd name="connsiteX12" fmla="*/ 352559 w 373011"/>
                <a:gd name="connsiteY12" fmla="*/ 59084 h 350178"/>
                <a:gd name="connsiteX13" fmla="*/ 352559 w 373011"/>
                <a:gd name="connsiteY13" fmla="*/ 63847 h 350178"/>
                <a:gd name="connsiteX14" fmla="*/ 352559 w 373011"/>
                <a:gd name="connsiteY14" fmla="*/ 86354 h 350178"/>
                <a:gd name="connsiteX15" fmla="*/ 363921 w 373011"/>
                <a:gd name="connsiteY15" fmla="*/ 109079 h 350178"/>
                <a:gd name="connsiteX16" fmla="*/ 363921 w 373011"/>
                <a:gd name="connsiteY16" fmla="*/ 113842 h 350178"/>
                <a:gd name="connsiteX17" fmla="*/ 363921 w 373011"/>
                <a:gd name="connsiteY17" fmla="*/ 134076 h 350178"/>
                <a:gd name="connsiteX18" fmla="*/ 363921 w 373011"/>
                <a:gd name="connsiteY18" fmla="*/ 138839 h 350178"/>
                <a:gd name="connsiteX19" fmla="*/ 342840 w 373011"/>
                <a:gd name="connsiteY19" fmla="*/ 149380 h 350178"/>
                <a:gd name="connsiteX20" fmla="*/ 352559 w 373011"/>
                <a:gd name="connsiteY20" fmla="*/ 172708 h 350178"/>
                <a:gd name="connsiteX21" fmla="*/ 352559 w 373011"/>
                <a:gd name="connsiteY21" fmla="*/ 177471 h 350178"/>
                <a:gd name="connsiteX22" fmla="*/ 352559 w 373011"/>
                <a:gd name="connsiteY22" fmla="*/ 199977 h 350178"/>
                <a:gd name="connsiteX23" fmla="*/ 373011 w 373011"/>
                <a:gd name="connsiteY23" fmla="*/ 254516 h 350178"/>
                <a:gd name="connsiteX24" fmla="*/ 372239 w 373011"/>
                <a:gd name="connsiteY24" fmla="*/ 257219 h 350178"/>
                <a:gd name="connsiteX25" fmla="*/ 373011 w 373011"/>
                <a:gd name="connsiteY25" fmla="*/ 259279 h 350178"/>
                <a:gd name="connsiteX26" fmla="*/ 368466 w 373011"/>
                <a:gd name="connsiteY26" fmla="*/ 275187 h 350178"/>
                <a:gd name="connsiteX27" fmla="*/ 352559 w 373011"/>
                <a:gd name="connsiteY27" fmla="*/ 279732 h 350178"/>
                <a:gd name="connsiteX28" fmla="*/ 321478 w 373011"/>
                <a:gd name="connsiteY28" fmla="*/ 326354 h 350178"/>
                <a:gd name="connsiteX29" fmla="*/ 325289 w 373011"/>
                <a:gd name="connsiteY29" fmla="*/ 345415 h 350178"/>
                <a:gd name="connsiteX30" fmla="*/ 324337 w 373011"/>
                <a:gd name="connsiteY30" fmla="*/ 345415 h 350178"/>
                <a:gd name="connsiteX31" fmla="*/ 325289 w 373011"/>
                <a:gd name="connsiteY31" fmla="*/ 350178 h 350178"/>
                <a:gd name="connsiteX32" fmla="*/ 320745 w 373011"/>
                <a:gd name="connsiteY32" fmla="*/ 350178 h 350178"/>
                <a:gd name="connsiteX33" fmla="*/ 317799 w 373011"/>
                <a:gd name="connsiteY33" fmla="*/ 348445 h 350178"/>
                <a:gd name="connsiteX34" fmla="*/ 318145 w 373011"/>
                <a:gd name="connsiteY34" fmla="*/ 350178 h 350178"/>
                <a:gd name="connsiteX35" fmla="*/ 313601 w 373011"/>
                <a:gd name="connsiteY35" fmla="*/ 350178 h 350178"/>
                <a:gd name="connsiteX36" fmla="*/ 277099 w 373011"/>
                <a:gd name="connsiteY36" fmla="*/ 328707 h 350178"/>
                <a:gd name="connsiteX37" fmla="*/ 254843 w 373011"/>
                <a:gd name="connsiteY37" fmla="*/ 334271 h 350178"/>
                <a:gd name="connsiteX38" fmla="*/ 252211 w 373011"/>
                <a:gd name="connsiteY38" fmla="*/ 333143 h 350178"/>
                <a:gd name="connsiteX39" fmla="*/ 247699 w 373011"/>
                <a:gd name="connsiteY39" fmla="*/ 334271 h 350178"/>
                <a:gd name="connsiteX40" fmla="*/ 235825 w 373011"/>
                <a:gd name="connsiteY40" fmla="*/ 329182 h 350178"/>
                <a:gd name="connsiteX41" fmla="*/ 218484 w 373011"/>
                <a:gd name="connsiteY41" fmla="*/ 338816 h 350178"/>
                <a:gd name="connsiteX42" fmla="*/ 215932 w 373011"/>
                <a:gd name="connsiteY42" fmla="*/ 336264 h 350178"/>
                <a:gd name="connsiteX43" fmla="*/ 211340 w 373011"/>
                <a:gd name="connsiteY43" fmla="*/ 338816 h 350178"/>
                <a:gd name="connsiteX44" fmla="*/ 197020 w 373011"/>
                <a:gd name="connsiteY44" fmla="*/ 324496 h 350178"/>
                <a:gd name="connsiteX45" fmla="*/ 186669 w 373011"/>
                <a:gd name="connsiteY45" fmla="*/ 327453 h 350178"/>
                <a:gd name="connsiteX46" fmla="*/ 184526 w 373011"/>
                <a:gd name="connsiteY46" fmla="*/ 326025 h 350178"/>
                <a:gd name="connsiteX47" fmla="*/ 179525 w 373011"/>
                <a:gd name="connsiteY47" fmla="*/ 327453 h 350178"/>
                <a:gd name="connsiteX48" fmla="*/ 172708 w 373011"/>
                <a:gd name="connsiteY48" fmla="*/ 322909 h 350178"/>
                <a:gd name="connsiteX49" fmla="*/ 156800 w 373011"/>
                <a:gd name="connsiteY49" fmla="*/ 295639 h 350178"/>
                <a:gd name="connsiteX50" fmla="*/ 136675 w 373011"/>
                <a:gd name="connsiteY50" fmla="*/ 295639 h 350178"/>
                <a:gd name="connsiteX51" fmla="*/ 129531 w 373011"/>
                <a:gd name="connsiteY51" fmla="*/ 295639 h 350178"/>
                <a:gd name="connsiteX52" fmla="*/ 129531 w 373011"/>
                <a:gd name="connsiteY52" fmla="*/ 290876 h 350178"/>
                <a:gd name="connsiteX53" fmla="*/ 129531 w 373011"/>
                <a:gd name="connsiteY53" fmla="*/ 275187 h 350178"/>
                <a:gd name="connsiteX54" fmla="*/ 108929 w 373011"/>
                <a:gd name="connsiteY54" fmla="*/ 270036 h 350178"/>
                <a:gd name="connsiteX55" fmla="*/ 104860 w 373011"/>
                <a:gd name="connsiteY55" fmla="*/ 284277 h 350178"/>
                <a:gd name="connsiteX56" fmla="*/ 98521 w 373011"/>
                <a:gd name="connsiteY56" fmla="*/ 281459 h 350178"/>
                <a:gd name="connsiteX57" fmla="*/ 97716 w 373011"/>
                <a:gd name="connsiteY57" fmla="*/ 284277 h 350178"/>
                <a:gd name="connsiteX58" fmla="*/ 77264 w 373011"/>
                <a:gd name="connsiteY58" fmla="*/ 275187 h 350178"/>
                <a:gd name="connsiteX59" fmla="*/ 78472 w 373011"/>
                <a:gd name="connsiteY59" fmla="*/ 270961 h 350178"/>
                <a:gd name="connsiteX60" fmla="*/ 77264 w 373011"/>
                <a:gd name="connsiteY60" fmla="*/ 270424 h 350178"/>
                <a:gd name="connsiteX61" fmla="*/ 80527 w 373011"/>
                <a:gd name="connsiteY61" fmla="*/ 259004 h 350178"/>
                <a:gd name="connsiteX62" fmla="*/ 49994 w 373011"/>
                <a:gd name="connsiteY62" fmla="*/ 252462 h 350178"/>
                <a:gd name="connsiteX63" fmla="*/ 34087 w 373011"/>
                <a:gd name="connsiteY63" fmla="*/ 232010 h 350178"/>
                <a:gd name="connsiteX64" fmla="*/ 18180 w 373011"/>
                <a:gd name="connsiteY64" fmla="*/ 193378 h 350178"/>
                <a:gd name="connsiteX65" fmla="*/ 18984 w 373011"/>
                <a:gd name="connsiteY65" fmla="*/ 190566 h 350178"/>
                <a:gd name="connsiteX66" fmla="*/ 18180 w 373011"/>
                <a:gd name="connsiteY66" fmla="*/ 188615 h 350178"/>
                <a:gd name="connsiteX67" fmla="*/ 21969 w 373011"/>
                <a:gd name="connsiteY67" fmla="*/ 175354 h 350178"/>
                <a:gd name="connsiteX68" fmla="*/ 11363 w 373011"/>
                <a:gd name="connsiteY68" fmla="*/ 145656 h 350178"/>
                <a:gd name="connsiteX69" fmla="*/ 0 w 373011"/>
                <a:gd name="connsiteY69" fmla="*/ 122931 h 350178"/>
                <a:gd name="connsiteX70" fmla="*/ 1254 w 373011"/>
                <a:gd name="connsiteY70" fmla="*/ 120675 h 350178"/>
                <a:gd name="connsiteX71" fmla="*/ 0 w 373011"/>
                <a:gd name="connsiteY71" fmla="*/ 118168 h 350178"/>
                <a:gd name="connsiteX72" fmla="*/ 10229 w 373011"/>
                <a:gd name="connsiteY72" fmla="*/ 99757 h 350178"/>
                <a:gd name="connsiteX73" fmla="*/ 0 w 373011"/>
                <a:gd name="connsiteY73" fmla="*/ 75210 h 350178"/>
                <a:gd name="connsiteX74" fmla="*/ 1444 w 373011"/>
                <a:gd name="connsiteY74" fmla="*/ 73911 h 350178"/>
                <a:gd name="connsiteX75" fmla="*/ 0 w 373011"/>
                <a:gd name="connsiteY75" fmla="*/ 70447 h 350178"/>
                <a:gd name="connsiteX76" fmla="*/ 22725 w 373011"/>
                <a:gd name="connsiteY76" fmla="*/ 49994 h 350178"/>
                <a:gd name="connsiteX77" fmla="*/ 81809 w 373011"/>
                <a:gd name="connsiteY77" fmla="*/ 22725 h 35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373011" h="350178">
                  <a:moveTo>
                    <a:pt x="129531" y="0"/>
                  </a:moveTo>
                  <a:lnTo>
                    <a:pt x="133947" y="1299"/>
                  </a:lnTo>
                  <a:lnTo>
                    <a:pt x="136675" y="0"/>
                  </a:lnTo>
                  <a:lnTo>
                    <a:pt x="175307" y="11362"/>
                  </a:lnTo>
                  <a:lnTo>
                    <a:pt x="175307" y="16125"/>
                  </a:lnTo>
                  <a:lnTo>
                    <a:pt x="175307" y="27270"/>
                  </a:lnTo>
                  <a:lnTo>
                    <a:pt x="204522" y="27270"/>
                  </a:lnTo>
                  <a:lnTo>
                    <a:pt x="211666" y="27270"/>
                  </a:lnTo>
                  <a:lnTo>
                    <a:pt x="254843" y="34087"/>
                  </a:lnTo>
                  <a:lnTo>
                    <a:pt x="318145" y="34087"/>
                  </a:lnTo>
                  <a:lnTo>
                    <a:pt x="325289" y="34087"/>
                  </a:lnTo>
                  <a:lnTo>
                    <a:pt x="348014" y="43177"/>
                  </a:lnTo>
                  <a:lnTo>
                    <a:pt x="352559" y="59084"/>
                  </a:lnTo>
                  <a:lnTo>
                    <a:pt x="352559" y="63847"/>
                  </a:lnTo>
                  <a:lnTo>
                    <a:pt x="352559" y="86354"/>
                  </a:lnTo>
                  <a:lnTo>
                    <a:pt x="363921" y="109079"/>
                  </a:lnTo>
                  <a:lnTo>
                    <a:pt x="363921" y="113842"/>
                  </a:lnTo>
                  <a:lnTo>
                    <a:pt x="363921" y="134076"/>
                  </a:lnTo>
                  <a:lnTo>
                    <a:pt x="363921" y="138839"/>
                  </a:lnTo>
                  <a:lnTo>
                    <a:pt x="342840" y="149380"/>
                  </a:lnTo>
                  <a:lnTo>
                    <a:pt x="352559" y="172708"/>
                  </a:lnTo>
                  <a:lnTo>
                    <a:pt x="352559" y="177471"/>
                  </a:lnTo>
                  <a:lnTo>
                    <a:pt x="352559" y="199977"/>
                  </a:lnTo>
                  <a:lnTo>
                    <a:pt x="373011" y="254516"/>
                  </a:lnTo>
                  <a:lnTo>
                    <a:pt x="372239" y="257219"/>
                  </a:lnTo>
                  <a:lnTo>
                    <a:pt x="373011" y="259279"/>
                  </a:lnTo>
                  <a:lnTo>
                    <a:pt x="368466" y="275187"/>
                  </a:lnTo>
                  <a:lnTo>
                    <a:pt x="352559" y="279732"/>
                  </a:lnTo>
                  <a:lnTo>
                    <a:pt x="321478" y="326354"/>
                  </a:lnTo>
                  <a:lnTo>
                    <a:pt x="325289" y="345415"/>
                  </a:lnTo>
                  <a:lnTo>
                    <a:pt x="324337" y="345415"/>
                  </a:lnTo>
                  <a:lnTo>
                    <a:pt x="325289" y="350178"/>
                  </a:lnTo>
                  <a:lnTo>
                    <a:pt x="320745" y="350178"/>
                  </a:lnTo>
                  <a:lnTo>
                    <a:pt x="317799" y="348445"/>
                  </a:lnTo>
                  <a:lnTo>
                    <a:pt x="318145" y="350178"/>
                  </a:lnTo>
                  <a:lnTo>
                    <a:pt x="313601" y="350178"/>
                  </a:lnTo>
                  <a:lnTo>
                    <a:pt x="277099" y="328707"/>
                  </a:lnTo>
                  <a:lnTo>
                    <a:pt x="254843" y="334271"/>
                  </a:lnTo>
                  <a:lnTo>
                    <a:pt x="252211" y="333143"/>
                  </a:lnTo>
                  <a:lnTo>
                    <a:pt x="247699" y="334271"/>
                  </a:lnTo>
                  <a:lnTo>
                    <a:pt x="235825" y="329182"/>
                  </a:lnTo>
                  <a:lnTo>
                    <a:pt x="218484" y="338816"/>
                  </a:lnTo>
                  <a:lnTo>
                    <a:pt x="215932" y="336264"/>
                  </a:lnTo>
                  <a:lnTo>
                    <a:pt x="211340" y="338816"/>
                  </a:lnTo>
                  <a:lnTo>
                    <a:pt x="197020" y="324496"/>
                  </a:lnTo>
                  <a:lnTo>
                    <a:pt x="186669" y="327453"/>
                  </a:lnTo>
                  <a:lnTo>
                    <a:pt x="184526" y="326025"/>
                  </a:lnTo>
                  <a:lnTo>
                    <a:pt x="179525" y="327453"/>
                  </a:lnTo>
                  <a:lnTo>
                    <a:pt x="172708" y="322909"/>
                  </a:lnTo>
                  <a:lnTo>
                    <a:pt x="156800" y="295639"/>
                  </a:lnTo>
                  <a:lnTo>
                    <a:pt x="136675" y="295639"/>
                  </a:lnTo>
                  <a:lnTo>
                    <a:pt x="129531" y="295639"/>
                  </a:lnTo>
                  <a:lnTo>
                    <a:pt x="129531" y="290876"/>
                  </a:lnTo>
                  <a:lnTo>
                    <a:pt x="129531" y="275187"/>
                  </a:lnTo>
                  <a:lnTo>
                    <a:pt x="108929" y="270036"/>
                  </a:lnTo>
                  <a:lnTo>
                    <a:pt x="104860" y="284277"/>
                  </a:lnTo>
                  <a:lnTo>
                    <a:pt x="98521" y="281459"/>
                  </a:lnTo>
                  <a:lnTo>
                    <a:pt x="97716" y="284277"/>
                  </a:lnTo>
                  <a:lnTo>
                    <a:pt x="77264" y="275187"/>
                  </a:lnTo>
                  <a:lnTo>
                    <a:pt x="78472" y="270961"/>
                  </a:lnTo>
                  <a:lnTo>
                    <a:pt x="77264" y="270424"/>
                  </a:lnTo>
                  <a:lnTo>
                    <a:pt x="80527" y="259004"/>
                  </a:lnTo>
                  <a:lnTo>
                    <a:pt x="49994" y="252462"/>
                  </a:lnTo>
                  <a:lnTo>
                    <a:pt x="34087" y="232010"/>
                  </a:lnTo>
                  <a:lnTo>
                    <a:pt x="18180" y="193378"/>
                  </a:lnTo>
                  <a:lnTo>
                    <a:pt x="18984" y="190566"/>
                  </a:lnTo>
                  <a:lnTo>
                    <a:pt x="18180" y="188615"/>
                  </a:lnTo>
                  <a:lnTo>
                    <a:pt x="21969" y="175354"/>
                  </a:lnTo>
                  <a:lnTo>
                    <a:pt x="11363" y="145656"/>
                  </a:lnTo>
                  <a:lnTo>
                    <a:pt x="0" y="122931"/>
                  </a:lnTo>
                  <a:lnTo>
                    <a:pt x="1254" y="120675"/>
                  </a:lnTo>
                  <a:lnTo>
                    <a:pt x="0" y="118168"/>
                  </a:lnTo>
                  <a:lnTo>
                    <a:pt x="10229" y="99757"/>
                  </a:lnTo>
                  <a:lnTo>
                    <a:pt x="0" y="75210"/>
                  </a:lnTo>
                  <a:lnTo>
                    <a:pt x="1444" y="73911"/>
                  </a:lnTo>
                  <a:lnTo>
                    <a:pt x="0" y="70447"/>
                  </a:lnTo>
                  <a:lnTo>
                    <a:pt x="22725" y="49994"/>
                  </a:lnTo>
                  <a:lnTo>
                    <a:pt x="81809" y="22725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4" name="Freeform 402">
              <a:extLst>
                <a:ext uri="{FF2B5EF4-FFF2-40B4-BE49-F238E27FC236}">
                  <a16:creationId xmlns:a16="http://schemas.microsoft.com/office/drawing/2014/main" id="{0F17D3BB-52E7-A0B6-A08C-16E5F0B2F1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0440" y="373107"/>
              <a:ext cx="560518" cy="560137"/>
            </a:xfrm>
            <a:custGeom>
              <a:avLst/>
              <a:gdLst>
                <a:gd name="connsiteX0" fmla="*/ 263606 w 475271"/>
                <a:gd name="connsiteY0" fmla="*/ 0 h 474946"/>
                <a:gd name="connsiteX1" fmla="*/ 264121 w 475271"/>
                <a:gd name="connsiteY1" fmla="*/ 3093 h 474946"/>
                <a:gd name="connsiteX2" fmla="*/ 270750 w 475271"/>
                <a:gd name="connsiteY2" fmla="*/ 0 h 474946"/>
                <a:gd name="connsiteX3" fmla="*/ 275295 w 475271"/>
                <a:gd name="connsiteY3" fmla="*/ 27270 h 474946"/>
                <a:gd name="connsiteX4" fmla="*/ 284058 w 475271"/>
                <a:gd name="connsiteY4" fmla="*/ 27270 h 474946"/>
                <a:gd name="connsiteX5" fmla="*/ 291202 w 475271"/>
                <a:gd name="connsiteY5" fmla="*/ 27270 h 474946"/>
                <a:gd name="connsiteX6" fmla="*/ 307109 w 475271"/>
                <a:gd name="connsiteY6" fmla="*/ 49994 h 474946"/>
                <a:gd name="connsiteX7" fmla="*/ 332681 w 475271"/>
                <a:gd name="connsiteY7" fmla="*/ 73435 h 474946"/>
                <a:gd name="connsiteX8" fmla="*/ 343142 w 475271"/>
                <a:gd name="connsiteY8" fmla="*/ 70447 h 474946"/>
                <a:gd name="connsiteX9" fmla="*/ 344928 w 475271"/>
                <a:gd name="connsiteY9" fmla="*/ 71978 h 474946"/>
                <a:gd name="connsiteX10" fmla="*/ 350286 w 475271"/>
                <a:gd name="connsiteY10" fmla="*/ 70447 h 474946"/>
                <a:gd name="connsiteX11" fmla="*/ 382100 w 475271"/>
                <a:gd name="connsiteY11" fmla="*/ 97716 h 474946"/>
                <a:gd name="connsiteX12" fmla="*/ 393463 w 475271"/>
                <a:gd name="connsiteY12" fmla="*/ 102261 h 474946"/>
                <a:gd name="connsiteX13" fmla="*/ 397681 w 475271"/>
                <a:gd name="connsiteY13" fmla="*/ 102261 h 474946"/>
                <a:gd name="connsiteX14" fmla="*/ 404825 w 475271"/>
                <a:gd name="connsiteY14" fmla="*/ 102261 h 474946"/>
                <a:gd name="connsiteX15" fmla="*/ 420732 w 475271"/>
                <a:gd name="connsiteY15" fmla="*/ 113624 h 474946"/>
                <a:gd name="connsiteX16" fmla="*/ 475271 w 475271"/>
                <a:gd name="connsiteY16" fmla="*/ 124986 h 474946"/>
                <a:gd name="connsiteX17" fmla="*/ 452547 w 475271"/>
                <a:gd name="connsiteY17" fmla="*/ 161345 h 474946"/>
                <a:gd name="connsiteX18" fmla="*/ 448002 w 475271"/>
                <a:gd name="connsiteY18" fmla="*/ 204522 h 474946"/>
                <a:gd name="connsiteX19" fmla="*/ 436639 w 475271"/>
                <a:gd name="connsiteY19" fmla="*/ 211340 h 474946"/>
                <a:gd name="connsiteX20" fmla="*/ 432472 w 475271"/>
                <a:gd name="connsiteY20" fmla="*/ 209554 h 474946"/>
                <a:gd name="connsiteX21" fmla="*/ 429495 w 475271"/>
                <a:gd name="connsiteY21" fmla="*/ 211340 h 474946"/>
                <a:gd name="connsiteX22" fmla="*/ 421729 w 475271"/>
                <a:gd name="connsiteY22" fmla="*/ 208011 h 474946"/>
                <a:gd name="connsiteX23" fmla="*/ 425277 w 475271"/>
                <a:gd name="connsiteY23" fmla="*/ 220430 h 474946"/>
                <a:gd name="connsiteX24" fmla="*/ 398008 w 475271"/>
                <a:gd name="connsiteY24" fmla="*/ 247699 h 474946"/>
                <a:gd name="connsiteX25" fmla="*/ 398008 w 475271"/>
                <a:gd name="connsiteY25" fmla="*/ 269866 h 474946"/>
                <a:gd name="connsiteX26" fmla="*/ 406771 w 475271"/>
                <a:gd name="connsiteY26" fmla="*/ 263607 h 474946"/>
                <a:gd name="connsiteX27" fmla="*/ 408409 w 475271"/>
                <a:gd name="connsiteY27" fmla="*/ 267539 h 474946"/>
                <a:gd name="connsiteX28" fmla="*/ 413915 w 475271"/>
                <a:gd name="connsiteY28" fmla="*/ 263607 h 474946"/>
                <a:gd name="connsiteX29" fmla="*/ 425277 w 475271"/>
                <a:gd name="connsiteY29" fmla="*/ 290876 h 474946"/>
                <a:gd name="connsiteX30" fmla="*/ 425277 w 475271"/>
                <a:gd name="connsiteY30" fmla="*/ 302239 h 474946"/>
                <a:gd name="connsiteX31" fmla="*/ 436639 w 475271"/>
                <a:gd name="connsiteY31" fmla="*/ 322691 h 474946"/>
                <a:gd name="connsiteX32" fmla="*/ 425277 w 475271"/>
                <a:gd name="connsiteY32" fmla="*/ 338598 h 474946"/>
                <a:gd name="connsiteX33" fmla="*/ 432094 w 475271"/>
                <a:gd name="connsiteY33" fmla="*/ 381775 h 474946"/>
                <a:gd name="connsiteX34" fmla="*/ 445403 w 475271"/>
                <a:gd name="connsiteY34" fmla="*/ 381775 h 474946"/>
                <a:gd name="connsiteX35" fmla="*/ 452547 w 475271"/>
                <a:gd name="connsiteY35" fmla="*/ 381775 h 474946"/>
                <a:gd name="connsiteX36" fmla="*/ 448002 w 475271"/>
                <a:gd name="connsiteY36" fmla="*/ 409045 h 474946"/>
                <a:gd name="connsiteX37" fmla="*/ 413915 w 475271"/>
                <a:gd name="connsiteY37" fmla="*/ 436314 h 474946"/>
                <a:gd name="connsiteX38" fmla="*/ 408002 w 475271"/>
                <a:gd name="connsiteY38" fmla="*/ 435329 h 474946"/>
                <a:gd name="connsiteX39" fmla="*/ 406771 w 475271"/>
                <a:gd name="connsiteY39" fmla="*/ 436314 h 474946"/>
                <a:gd name="connsiteX40" fmla="*/ 342566 w 475271"/>
                <a:gd name="connsiteY40" fmla="*/ 425613 h 474946"/>
                <a:gd name="connsiteX41" fmla="*/ 291202 w 475271"/>
                <a:gd name="connsiteY41" fmla="*/ 436314 h 474946"/>
                <a:gd name="connsiteX42" fmla="*/ 286657 w 475271"/>
                <a:gd name="connsiteY42" fmla="*/ 468129 h 474946"/>
                <a:gd name="connsiteX43" fmla="*/ 243480 w 475271"/>
                <a:gd name="connsiteY43" fmla="*/ 474946 h 474946"/>
                <a:gd name="connsiteX44" fmla="*/ 241832 w 475271"/>
                <a:gd name="connsiteY44" fmla="*/ 474078 h 474946"/>
                <a:gd name="connsiteX45" fmla="*/ 236336 w 475271"/>
                <a:gd name="connsiteY45" fmla="*/ 474946 h 474946"/>
                <a:gd name="connsiteX46" fmla="*/ 197840 w 475271"/>
                <a:gd name="connsiteY46" fmla="*/ 454685 h 474946"/>
                <a:gd name="connsiteX47" fmla="*/ 188941 w 475271"/>
                <a:gd name="connsiteY47" fmla="*/ 463584 h 474946"/>
                <a:gd name="connsiteX48" fmla="*/ 183540 w 475271"/>
                <a:gd name="connsiteY48" fmla="*/ 461841 h 474946"/>
                <a:gd name="connsiteX49" fmla="*/ 181797 w 475271"/>
                <a:gd name="connsiteY49" fmla="*/ 463584 h 474946"/>
                <a:gd name="connsiteX50" fmla="*/ 111351 w 475271"/>
                <a:gd name="connsiteY50" fmla="*/ 440859 h 474946"/>
                <a:gd name="connsiteX51" fmla="*/ 95444 w 475271"/>
                <a:gd name="connsiteY51" fmla="*/ 420407 h 474946"/>
                <a:gd name="connsiteX52" fmla="*/ 118168 w 475271"/>
                <a:gd name="connsiteY52" fmla="*/ 388592 h 474946"/>
                <a:gd name="connsiteX53" fmla="*/ 122713 w 475271"/>
                <a:gd name="connsiteY53" fmla="*/ 286331 h 474946"/>
                <a:gd name="connsiteX54" fmla="*/ 86354 w 475271"/>
                <a:gd name="connsiteY54" fmla="*/ 231792 h 474946"/>
                <a:gd name="connsiteX55" fmla="*/ 59084 w 475271"/>
                <a:gd name="connsiteY55" fmla="*/ 204522 h 474946"/>
                <a:gd name="connsiteX56" fmla="*/ 4545 w 475271"/>
                <a:gd name="connsiteY56" fmla="*/ 184070 h 474946"/>
                <a:gd name="connsiteX57" fmla="*/ 0 w 475271"/>
                <a:gd name="connsiteY57" fmla="*/ 140893 h 474946"/>
                <a:gd name="connsiteX58" fmla="*/ 47722 w 475271"/>
                <a:gd name="connsiteY58" fmla="*/ 136348 h 474946"/>
                <a:gd name="connsiteX59" fmla="*/ 50453 w 475271"/>
                <a:gd name="connsiteY59" fmla="*/ 136769 h 474946"/>
                <a:gd name="connsiteX60" fmla="*/ 54866 w 475271"/>
                <a:gd name="connsiteY60" fmla="*/ 136348 h 474946"/>
                <a:gd name="connsiteX61" fmla="*/ 106604 w 475271"/>
                <a:gd name="connsiteY61" fmla="*/ 144308 h 474946"/>
                <a:gd name="connsiteX62" fmla="*/ 95444 w 475271"/>
                <a:gd name="connsiteY62" fmla="*/ 81809 h 474946"/>
                <a:gd name="connsiteX63" fmla="*/ 103778 w 475271"/>
                <a:gd name="connsiteY63" fmla="*/ 88477 h 474946"/>
                <a:gd name="connsiteX64" fmla="*/ 102588 w 475271"/>
                <a:gd name="connsiteY64" fmla="*/ 81809 h 474946"/>
                <a:gd name="connsiteX65" fmla="*/ 134013 w 475271"/>
                <a:gd name="connsiteY65" fmla="*/ 106949 h 474946"/>
                <a:gd name="connsiteX66" fmla="*/ 220429 w 475271"/>
                <a:gd name="connsiteY66" fmla="*/ 65902 h 474946"/>
                <a:gd name="connsiteX67" fmla="*/ 229519 w 475271"/>
                <a:gd name="connsiteY67" fmla="*/ 15907 h 474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475271" h="474946">
                  <a:moveTo>
                    <a:pt x="263606" y="0"/>
                  </a:moveTo>
                  <a:lnTo>
                    <a:pt x="264121" y="3093"/>
                  </a:lnTo>
                  <a:lnTo>
                    <a:pt x="270750" y="0"/>
                  </a:lnTo>
                  <a:lnTo>
                    <a:pt x="275295" y="27270"/>
                  </a:lnTo>
                  <a:lnTo>
                    <a:pt x="284058" y="27270"/>
                  </a:lnTo>
                  <a:lnTo>
                    <a:pt x="291202" y="27270"/>
                  </a:lnTo>
                  <a:lnTo>
                    <a:pt x="307109" y="49994"/>
                  </a:lnTo>
                  <a:lnTo>
                    <a:pt x="332681" y="73435"/>
                  </a:lnTo>
                  <a:lnTo>
                    <a:pt x="343142" y="70447"/>
                  </a:lnTo>
                  <a:lnTo>
                    <a:pt x="344928" y="71978"/>
                  </a:lnTo>
                  <a:lnTo>
                    <a:pt x="350286" y="70447"/>
                  </a:lnTo>
                  <a:lnTo>
                    <a:pt x="382100" y="97716"/>
                  </a:lnTo>
                  <a:lnTo>
                    <a:pt x="393463" y="102261"/>
                  </a:lnTo>
                  <a:lnTo>
                    <a:pt x="397681" y="102261"/>
                  </a:lnTo>
                  <a:lnTo>
                    <a:pt x="404825" y="102261"/>
                  </a:lnTo>
                  <a:lnTo>
                    <a:pt x="420732" y="113624"/>
                  </a:lnTo>
                  <a:lnTo>
                    <a:pt x="475271" y="124986"/>
                  </a:lnTo>
                  <a:lnTo>
                    <a:pt x="452547" y="161345"/>
                  </a:lnTo>
                  <a:lnTo>
                    <a:pt x="448002" y="204522"/>
                  </a:lnTo>
                  <a:lnTo>
                    <a:pt x="436639" y="211340"/>
                  </a:lnTo>
                  <a:lnTo>
                    <a:pt x="432472" y="209554"/>
                  </a:lnTo>
                  <a:lnTo>
                    <a:pt x="429495" y="211340"/>
                  </a:lnTo>
                  <a:lnTo>
                    <a:pt x="421729" y="208011"/>
                  </a:lnTo>
                  <a:lnTo>
                    <a:pt x="425277" y="220430"/>
                  </a:lnTo>
                  <a:lnTo>
                    <a:pt x="398008" y="247699"/>
                  </a:lnTo>
                  <a:lnTo>
                    <a:pt x="398008" y="269866"/>
                  </a:lnTo>
                  <a:lnTo>
                    <a:pt x="406771" y="263607"/>
                  </a:lnTo>
                  <a:lnTo>
                    <a:pt x="408409" y="267539"/>
                  </a:lnTo>
                  <a:lnTo>
                    <a:pt x="413915" y="263607"/>
                  </a:lnTo>
                  <a:lnTo>
                    <a:pt x="425277" y="290876"/>
                  </a:lnTo>
                  <a:lnTo>
                    <a:pt x="425277" y="302239"/>
                  </a:lnTo>
                  <a:lnTo>
                    <a:pt x="436639" y="322691"/>
                  </a:lnTo>
                  <a:lnTo>
                    <a:pt x="425277" y="338598"/>
                  </a:lnTo>
                  <a:lnTo>
                    <a:pt x="432094" y="381775"/>
                  </a:lnTo>
                  <a:lnTo>
                    <a:pt x="445403" y="381775"/>
                  </a:lnTo>
                  <a:lnTo>
                    <a:pt x="452547" y="381775"/>
                  </a:lnTo>
                  <a:lnTo>
                    <a:pt x="448002" y="409045"/>
                  </a:lnTo>
                  <a:lnTo>
                    <a:pt x="413915" y="436314"/>
                  </a:lnTo>
                  <a:lnTo>
                    <a:pt x="408002" y="435329"/>
                  </a:lnTo>
                  <a:lnTo>
                    <a:pt x="406771" y="436314"/>
                  </a:lnTo>
                  <a:lnTo>
                    <a:pt x="342566" y="425613"/>
                  </a:lnTo>
                  <a:lnTo>
                    <a:pt x="291202" y="436314"/>
                  </a:lnTo>
                  <a:lnTo>
                    <a:pt x="286657" y="468129"/>
                  </a:lnTo>
                  <a:lnTo>
                    <a:pt x="243480" y="474946"/>
                  </a:lnTo>
                  <a:lnTo>
                    <a:pt x="241832" y="474078"/>
                  </a:lnTo>
                  <a:lnTo>
                    <a:pt x="236336" y="474946"/>
                  </a:lnTo>
                  <a:lnTo>
                    <a:pt x="197840" y="454685"/>
                  </a:lnTo>
                  <a:lnTo>
                    <a:pt x="188941" y="463584"/>
                  </a:lnTo>
                  <a:lnTo>
                    <a:pt x="183540" y="461841"/>
                  </a:lnTo>
                  <a:lnTo>
                    <a:pt x="181797" y="463584"/>
                  </a:lnTo>
                  <a:lnTo>
                    <a:pt x="111351" y="440859"/>
                  </a:lnTo>
                  <a:lnTo>
                    <a:pt x="95444" y="420407"/>
                  </a:lnTo>
                  <a:lnTo>
                    <a:pt x="118168" y="388592"/>
                  </a:lnTo>
                  <a:lnTo>
                    <a:pt x="122713" y="286331"/>
                  </a:lnTo>
                  <a:lnTo>
                    <a:pt x="86354" y="231792"/>
                  </a:lnTo>
                  <a:lnTo>
                    <a:pt x="59084" y="204522"/>
                  </a:lnTo>
                  <a:lnTo>
                    <a:pt x="4545" y="184070"/>
                  </a:lnTo>
                  <a:lnTo>
                    <a:pt x="0" y="140893"/>
                  </a:lnTo>
                  <a:lnTo>
                    <a:pt x="47722" y="136348"/>
                  </a:lnTo>
                  <a:lnTo>
                    <a:pt x="50453" y="136769"/>
                  </a:lnTo>
                  <a:lnTo>
                    <a:pt x="54866" y="136348"/>
                  </a:lnTo>
                  <a:lnTo>
                    <a:pt x="106604" y="144308"/>
                  </a:lnTo>
                  <a:lnTo>
                    <a:pt x="95444" y="81809"/>
                  </a:lnTo>
                  <a:lnTo>
                    <a:pt x="103778" y="88477"/>
                  </a:lnTo>
                  <a:lnTo>
                    <a:pt x="102588" y="81809"/>
                  </a:lnTo>
                  <a:lnTo>
                    <a:pt x="134013" y="106949"/>
                  </a:lnTo>
                  <a:lnTo>
                    <a:pt x="220429" y="65902"/>
                  </a:lnTo>
                  <a:lnTo>
                    <a:pt x="229519" y="15907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5" name="Freeform 400">
              <a:extLst>
                <a:ext uri="{FF2B5EF4-FFF2-40B4-BE49-F238E27FC236}">
                  <a16:creationId xmlns:a16="http://schemas.microsoft.com/office/drawing/2014/main" id="{0A02857C-2CC2-1B9B-4CD4-D7905A2CEE2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3615" y="214980"/>
              <a:ext cx="174771" cy="192712"/>
            </a:xfrm>
            <a:custGeom>
              <a:avLst/>
              <a:gdLst>
                <a:gd name="connsiteX0" fmla="*/ 102261 w 148190"/>
                <a:gd name="connsiteY0" fmla="*/ 0 h 163402"/>
                <a:gd name="connsiteX1" fmla="*/ 129531 w 148190"/>
                <a:gd name="connsiteY1" fmla="*/ 0 h 163402"/>
                <a:gd name="connsiteX2" fmla="*/ 132831 w 148190"/>
                <a:gd name="connsiteY2" fmla="*/ 6601 h 163402"/>
                <a:gd name="connsiteX3" fmla="*/ 136828 w 148190"/>
                <a:gd name="connsiteY3" fmla="*/ 6601 h 163402"/>
                <a:gd name="connsiteX4" fmla="*/ 148190 w 148190"/>
                <a:gd name="connsiteY4" fmla="*/ 29326 h 163402"/>
                <a:gd name="connsiteX5" fmla="*/ 136828 w 148190"/>
                <a:gd name="connsiteY5" fmla="*/ 81593 h 163402"/>
                <a:gd name="connsiteX6" fmla="*/ 125466 w 148190"/>
                <a:gd name="connsiteY6" fmla="*/ 104318 h 163402"/>
                <a:gd name="connsiteX7" fmla="*/ 105013 w 148190"/>
                <a:gd name="connsiteY7" fmla="*/ 104318 h 163402"/>
                <a:gd name="connsiteX8" fmla="*/ 109558 w 148190"/>
                <a:gd name="connsiteY8" fmla="*/ 163402 h 163402"/>
                <a:gd name="connsiteX9" fmla="*/ 93651 w 148190"/>
                <a:gd name="connsiteY9" fmla="*/ 152040 h 163402"/>
                <a:gd name="connsiteX10" fmla="*/ 88790 w 148190"/>
                <a:gd name="connsiteY10" fmla="*/ 147179 h 163402"/>
                <a:gd name="connsiteX11" fmla="*/ 86354 w 148190"/>
                <a:gd name="connsiteY11" fmla="*/ 145439 h 163402"/>
                <a:gd name="connsiteX12" fmla="*/ 65917 w 148190"/>
                <a:gd name="connsiteY12" fmla="*/ 125002 h 163402"/>
                <a:gd name="connsiteX13" fmla="*/ 34567 w 148190"/>
                <a:gd name="connsiteY13" fmla="*/ 140677 h 163402"/>
                <a:gd name="connsiteX14" fmla="*/ 7297 w 148190"/>
                <a:gd name="connsiteY14" fmla="*/ 136132 h 163402"/>
                <a:gd name="connsiteX15" fmla="*/ 13510 w 148190"/>
                <a:gd name="connsiteY15" fmla="*/ 131783 h 163402"/>
                <a:gd name="connsiteX16" fmla="*/ 0 w 148190"/>
                <a:gd name="connsiteY16" fmla="*/ 129531 h 163402"/>
                <a:gd name="connsiteX17" fmla="*/ 22725 w 148190"/>
                <a:gd name="connsiteY17" fmla="*/ 113624 h 163402"/>
                <a:gd name="connsiteX18" fmla="*/ 54539 w 148190"/>
                <a:gd name="connsiteY18" fmla="*/ 22725 h 163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8190" h="163402">
                  <a:moveTo>
                    <a:pt x="102261" y="0"/>
                  </a:moveTo>
                  <a:lnTo>
                    <a:pt x="129531" y="0"/>
                  </a:lnTo>
                  <a:lnTo>
                    <a:pt x="132831" y="6601"/>
                  </a:lnTo>
                  <a:lnTo>
                    <a:pt x="136828" y="6601"/>
                  </a:lnTo>
                  <a:lnTo>
                    <a:pt x="148190" y="29326"/>
                  </a:lnTo>
                  <a:lnTo>
                    <a:pt x="136828" y="81593"/>
                  </a:lnTo>
                  <a:lnTo>
                    <a:pt x="125466" y="104318"/>
                  </a:lnTo>
                  <a:lnTo>
                    <a:pt x="105013" y="104318"/>
                  </a:lnTo>
                  <a:lnTo>
                    <a:pt x="109558" y="163402"/>
                  </a:lnTo>
                  <a:lnTo>
                    <a:pt x="93651" y="152040"/>
                  </a:lnTo>
                  <a:lnTo>
                    <a:pt x="88790" y="147179"/>
                  </a:lnTo>
                  <a:lnTo>
                    <a:pt x="86354" y="145439"/>
                  </a:lnTo>
                  <a:lnTo>
                    <a:pt x="65917" y="125002"/>
                  </a:lnTo>
                  <a:lnTo>
                    <a:pt x="34567" y="140677"/>
                  </a:lnTo>
                  <a:lnTo>
                    <a:pt x="7297" y="136132"/>
                  </a:lnTo>
                  <a:lnTo>
                    <a:pt x="13510" y="131783"/>
                  </a:lnTo>
                  <a:lnTo>
                    <a:pt x="0" y="129531"/>
                  </a:lnTo>
                  <a:lnTo>
                    <a:pt x="22725" y="113624"/>
                  </a:lnTo>
                  <a:lnTo>
                    <a:pt x="54539" y="22725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6" name="Freeform 398">
              <a:extLst>
                <a:ext uri="{FF2B5EF4-FFF2-40B4-BE49-F238E27FC236}">
                  <a16:creationId xmlns:a16="http://schemas.microsoft.com/office/drawing/2014/main" id="{6B0B7312-4AD6-D249-21E8-C9BC4083CFC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4220" y="603591"/>
              <a:ext cx="190286" cy="137199"/>
            </a:xfrm>
            <a:custGeom>
              <a:avLst/>
              <a:gdLst>
                <a:gd name="connsiteX0" fmla="*/ 93172 w 161346"/>
                <a:gd name="connsiteY0" fmla="*/ 0 h 116332"/>
                <a:gd name="connsiteX1" fmla="*/ 129532 w 161346"/>
                <a:gd name="connsiteY1" fmla="*/ 15908 h 116332"/>
                <a:gd name="connsiteX2" fmla="*/ 129532 w 161346"/>
                <a:gd name="connsiteY2" fmla="*/ 20453 h 116332"/>
                <a:gd name="connsiteX3" fmla="*/ 128267 w 161346"/>
                <a:gd name="connsiteY3" fmla="*/ 24879 h 116332"/>
                <a:gd name="connsiteX4" fmla="*/ 129532 w 161346"/>
                <a:gd name="connsiteY4" fmla="*/ 25433 h 116332"/>
                <a:gd name="connsiteX5" fmla="*/ 129532 w 161346"/>
                <a:gd name="connsiteY5" fmla="*/ 29978 h 116332"/>
                <a:gd name="connsiteX6" fmla="*/ 127335 w 161346"/>
                <a:gd name="connsiteY6" fmla="*/ 37665 h 116332"/>
                <a:gd name="connsiteX7" fmla="*/ 145439 w 161346"/>
                <a:gd name="connsiteY7" fmla="*/ 47722 h 116332"/>
                <a:gd name="connsiteX8" fmla="*/ 161346 w 161346"/>
                <a:gd name="connsiteY8" fmla="*/ 47722 h 116332"/>
                <a:gd name="connsiteX9" fmla="*/ 159230 w 161346"/>
                <a:gd name="connsiteY9" fmla="*/ 57247 h 116332"/>
                <a:gd name="connsiteX10" fmla="*/ 161346 w 161346"/>
                <a:gd name="connsiteY10" fmla="*/ 57247 h 116332"/>
                <a:gd name="connsiteX11" fmla="*/ 156801 w 161346"/>
                <a:gd name="connsiteY11" fmla="*/ 77700 h 116332"/>
                <a:gd name="connsiteX12" fmla="*/ 145439 w 161346"/>
                <a:gd name="connsiteY12" fmla="*/ 89062 h 116332"/>
                <a:gd name="connsiteX13" fmla="*/ 113624 w 161346"/>
                <a:gd name="connsiteY13" fmla="*/ 77700 h 116332"/>
                <a:gd name="connsiteX14" fmla="*/ 109079 w 161346"/>
                <a:gd name="connsiteY14" fmla="*/ 104970 h 116332"/>
                <a:gd name="connsiteX15" fmla="*/ 93172 w 161346"/>
                <a:gd name="connsiteY15" fmla="*/ 104970 h 116332"/>
                <a:gd name="connsiteX16" fmla="*/ 81809 w 161346"/>
                <a:gd name="connsiteY16" fmla="*/ 93607 h 116332"/>
                <a:gd name="connsiteX17" fmla="*/ 65902 w 161346"/>
                <a:gd name="connsiteY17" fmla="*/ 111787 h 116332"/>
                <a:gd name="connsiteX18" fmla="*/ 43177 w 161346"/>
                <a:gd name="connsiteY18" fmla="*/ 116332 h 116332"/>
                <a:gd name="connsiteX19" fmla="*/ 27270 w 161346"/>
                <a:gd name="connsiteY19" fmla="*/ 104970 h 116332"/>
                <a:gd name="connsiteX20" fmla="*/ 15908 w 161346"/>
                <a:gd name="connsiteY20" fmla="*/ 77700 h 116332"/>
                <a:gd name="connsiteX21" fmla="*/ 0 w 161346"/>
                <a:gd name="connsiteY21" fmla="*/ 89062 h 116332"/>
                <a:gd name="connsiteX22" fmla="*/ 0 w 161346"/>
                <a:gd name="connsiteY22" fmla="*/ 79537 h 116332"/>
                <a:gd name="connsiteX23" fmla="*/ 0 w 161346"/>
                <a:gd name="connsiteY23" fmla="*/ 61792 h 116332"/>
                <a:gd name="connsiteX24" fmla="*/ 0 w 161346"/>
                <a:gd name="connsiteY24" fmla="*/ 52267 h 116332"/>
                <a:gd name="connsiteX25" fmla="*/ 27270 w 161346"/>
                <a:gd name="connsiteY25" fmla="*/ 24998 h 116332"/>
                <a:gd name="connsiteX26" fmla="*/ 27270 w 161346"/>
                <a:gd name="connsiteY26" fmla="*/ 18615 h 116332"/>
                <a:gd name="connsiteX27" fmla="*/ 27270 w 161346"/>
                <a:gd name="connsiteY27" fmla="*/ 9090 h 116332"/>
                <a:gd name="connsiteX28" fmla="*/ 43177 w 161346"/>
                <a:gd name="connsiteY28" fmla="*/ 15908 h 116332"/>
                <a:gd name="connsiteX29" fmla="*/ 54540 w 161346"/>
                <a:gd name="connsiteY29" fmla="*/ 9090 h 116332"/>
                <a:gd name="connsiteX30" fmla="*/ 81809 w 161346"/>
                <a:gd name="connsiteY30" fmla="*/ 9090 h 116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61346" h="116332">
                  <a:moveTo>
                    <a:pt x="93172" y="0"/>
                  </a:moveTo>
                  <a:lnTo>
                    <a:pt x="129532" y="15908"/>
                  </a:lnTo>
                  <a:lnTo>
                    <a:pt x="129532" y="20453"/>
                  </a:lnTo>
                  <a:lnTo>
                    <a:pt x="128267" y="24879"/>
                  </a:lnTo>
                  <a:lnTo>
                    <a:pt x="129532" y="25433"/>
                  </a:lnTo>
                  <a:lnTo>
                    <a:pt x="129532" y="29978"/>
                  </a:lnTo>
                  <a:lnTo>
                    <a:pt x="127335" y="37665"/>
                  </a:lnTo>
                  <a:lnTo>
                    <a:pt x="145439" y="47722"/>
                  </a:lnTo>
                  <a:lnTo>
                    <a:pt x="161346" y="47722"/>
                  </a:lnTo>
                  <a:lnTo>
                    <a:pt x="159230" y="57247"/>
                  </a:lnTo>
                  <a:lnTo>
                    <a:pt x="161346" y="57247"/>
                  </a:lnTo>
                  <a:lnTo>
                    <a:pt x="156801" y="77700"/>
                  </a:lnTo>
                  <a:lnTo>
                    <a:pt x="145439" y="89062"/>
                  </a:lnTo>
                  <a:lnTo>
                    <a:pt x="113624" y="77700"/>
                  </a:lnTo>
                  <a:lnTo>
                    <a:pt x="109079" y="104970"/>
                  </a:lnTo>
                  <a:lnTo>
                    <a:pt x="93172" y="104970"/>
                  </a:lnTo>
                  <a:lnTo>
                    <a:pt x="81809" y="93607"/>
                  </a:lnTo>
                  <a:lnTo>
                    <a:pt x="65902" y="111787"/>
                  </a:lnTo>
                  <a:lnTo>
                    <a:pt x="43177" y="116332"/>
                  </a:lnTo>
                  <a:lnTo>
                    <a:pt x="27270" y="104970"/>
                  </a:lnTo>
                  <a:lnTo>
                    <a:pt x="15908" y="77700"/>
                  </a:lnTo>
                  <a:lnTo>
                    <a:pt x="0" y="89062"/>
                  </a:lnTo>
                  <a:lnTo>
                    <a:pt x="0" y="79537"/>
                  </a:lnTo>
                  <a:lnTo>
                    <a:pt x="0" y="61792"/>
                  </a:lnTo>
                  <a:lnTo>
                    <a:pt x="0" y="52267"/>
                  </a:lnTo>
                  <a:lnTo>
                    <a:pt x="27270" y="24998"/>
                  </a:lnTo>
                  <a:lnTo>
                    <a:pt x="27270" y="18615"/>
                  </a:lnTo>
                  <a:lnTo>
                    <a:pt x="27270" y="9090"/>
                  </a:lnTo>
                  <a:lnTo>
                    <a:pt x="43177" y="15908"/>
                  </a:lnTo>
                  <a:lnTo>
                    <a:pt x="54540" y="9090"/>
                  </a:lnTo>
                  <a:lnTo>
                    <a:pt x="81809" y="9090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7" name="Freeform 395">
              <a:extLst>
                <a:ext uri="{FF2B5EF4-FFF2-40B4-BE49-F238E27FC236}">
                  <a16:creationId xmlns:a16="http://schemas.microsoft.com/office/drawing/2014/main" id="{1F87D539-34C9-E9CB-321E-3DC4965A449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8160" y="-5039"/>
              <a:ext cx="241207" cy="187862"/>
            </a:xfrm>
            <a:custGeom>
              <a:avLst/>
              <a:gdLst>
                <a:gd name="connsiteX0" fmla="*/ 43177 w 204522"/>
                <a:gd name="connsiteY0" fmla="*/ 0 h 159290"/>
                <a:gd name="connsiteX1" fmla="*/ 102261 w 204522"/>
                <a:gd name="connsiteY1" fmla="*/ 4545 h 159290"/>
                <a:gd name="connsiteX2" fmla="*/ 140893 w 204522"/>
                <a:gd name="connsiteY2" fmla="*/ 0 h 159290"/>
                <a:gd name="connsiteX3" fmla="*/ 145438 w 204522"/>
                <a:gd name="connsiteY3" fmla="*/ 15907 h 159290"/>
                <a:gd name="connsiteX4" fmla="*/ 161345 w 204522"/>
                <a:gd name="connsiteY4" fmla="*/ 15907 h 159290"/>
                <a:gd name="connsiteX5" fmla="*/ 199977 w 204522"/>
                <a:gd name="connsiteY5" fmla="*/ 47722 h 159290"/>
                <a:gd name="connsiteX6" fmla="*/ 204522 w 204522"/>
                <a:gd name="connsiteY6" fmla="*/ 74992 h 159290"/>
                <a:gd name="connsiteX7" fmla="*/ 203805 w 204522"/>
                <a:gd name="connsiteY7" fmla="*/ 75452 h 159290"/>
                <a:gd name="connsiteX8" fmla="*/ 204522 w 204522"/>
                <a:gd name="connsiteY8" fmla="*/ 79754 h 159290"/>
                <a:gd name="connsiteX9" fmla="*/ 172708 w 204522"/>
                <a:gd name="connsiteY9" fmla="*/ 100206 h 159290"/>
                <a:gd name="connsiteX10" fmla="*/ 161345 w 204522"/>
                <a:gd name="connsiteY10" fmla="*/ 138838 h 159290"/>
                <a:gd name="connsiteX11" fmla="*/ 122713 w 204522"/>
                <a:gd name="connsiteY11" fmla="*/ 159290 h 159290"/>
                <a:gd name="connsiteX12" fmla="*/ 86354 w 204522"/>
                <a:gd name="connsiteY12" fmla="*/ 159290 h 159290"/>
                <a:gd name="connsiteX13" fmla="*/ 81809 w 204522"/>
                <a:gd name="connsiteY13" fmla="*/ 143383 h 159290"/>
                <a:gd name="connsiteX14" fmla="*/ 59084 w 204522"/>
                <a:gd name="connsiteY14" fmla="*/ 134293 h 159290"/>
                <a:gd name="connsiteX15" fmla="*/ 59084 w 204522"/>
                <a:gd name="connsiteY15" fmla="*/ 129531 h 159290"/>
                <a:gd name="connsiteX16" fmla="*/ 59084 w 204522"/>
                <a:gd name="connsiteY16" fmla="*/ 116113 h 159290"/>
                <a:gd name="connsiteX17" fmla="*/ 59084 w 204522"/>
                <a:gd name="connsiteY17" fmla="*/ 111351 h 159290"/>
                <a:gd name="connsiteX18" fmla="*/ 59084 w 204522"/>
                <a:gd name="connsiteY18" fmla="*/ 100206 h 159290"/>
                <a:gd name="connsiteX19" fmla="*/ 43177 w 204522"/>
                <a:gd name="connsiteY19" fmla="*/ 91116 h 159290"/>
                <a:gd name="connsiteX20" fmla="*/ 4545 w 204522"/>
                <a:gd name="connsiteY20" fmla="*/ 79754 h 159290"/>
                <a:gd name="connsiteX21" fmla="*/ 0 w 204522"/>
                <a:gd name="connsiteY21" fmla="*/ 25214 h 159290"/>
                <a:gd name="connsiteX22" fmla="*/ 382 w 204522"/>
                <a:gd name="connsiteY22" fmla="*/ 25034 h 159290"/>
                <a:gd name="connsiteX23" fmla="*/ 0 w 204522"/>
                <a:gd name="connsiteY23" fmla="*/ 20452 h 159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04522" h="159290">
                  <a:moveTo>
                    <a:pt x="43177" y="0"/>
                  </a:moveTo>
                  <a:lnTo>
                    <a:pt x="102261" y="4545"/>
                  </a:lnTo>
                  <a:lnTo>
                    <a:pt x="140893" y="0"/>
                  </a:lnTo>
                  <a:lnTo>
                    <a:pt x="145438" y="15907"/>
                  </a:lnTo>
                  <a:lnTo>
                    <a:pt x="161345" y="15907"/>
                  </a:lnTo>
                  <a:lnTo>
                    <a:pt x="199977" y="47722"/>
                  </a:lnTo>
                  <a:lnTo>
                    <a:pt x="204522" y="74992"/>
                  </a:lnTo>
                  <a:lnTo>
                    <a:pt x="203805" y="75452"/>
                  </a:lnTo>
                  <a:lnTo>
                    <a:pt x="204522" y="79754"/>
                  </a:lnTo>
                  <a:lnTo>
                    <a:pt x="172708" y="100206"/>
                  </a:lnTo>
                  <a:lnTo>
                    <a:pt x="161345" y="138838"/>
                  </a:lnTo>
                  <a:lnTo>
                    <a:pt x="122713" y="159290"/>
                  </a:lnTo>
                  <a:lnTo>
                    <a:pt x="86354" y="159290"/>
                  </a:lnTo>
                  <a:lnTo>
                    <a:pt x="81809" y="143383"/>
                  </a:lnTo>
                  <a:lnTo>
                    <a:pt x="59084" y="134293"/>
                  </a:lnTo>
                  <a:lnTo>
                    <a:pt x="59084" y="129531"/>
                  </a:lnTo>
                  <a:lnTo>
                    <a:pt x="59084" y="116113"/>
                  </a:lnTo>
                  <a:lnTo>
                    <a:pt x="59084" y="111351"/>
                  </a:lnTo>
                  <a:lnTo>
                    <a:pt x="59084" y="100206"/>
                  </a:lnTo>
                  <a:lnTo>
                    <a:pt x="43177" y="91116"/>
                  </a:lnTo>
                  <a:lnTo>
                    <a:pt x="4545" y="79754"/>
                  </a:lnTo>
                  <a:lnTo>
                    <a:pt x="0" y="25214"/>
                  </a:lnTo>
                  <a:lnTo>
                    <a:pt x="382" y="25034"/>
                  </a:lnTo>
                  <a:lnTo>
                    <a:pt x="0" y="20452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8" name="Freeform 391">
              <a:extLst>
                <a:ext uri="{FF2B5EF4-FFF2-40B4-BE49-F238E27FC236}">
                  <a16:creationId xmlns:a16="http://schemas.microsoft.com/office/drawing/2014/main" id="{EE1D5CAF-1A7A-9EE6-6BED-B0F0CEA218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6364" y="1225368"/>
              <a:ext cx="897824" cy="901147"/>
            </a:xfrm>
            <a:custGeom>
              <a:avLst/>
              <a:gdLst>
                <a:gd name="connsiteX0" fmla="*/ 547664 w 761276"/>
                <a:gd name="connsiteY0" fmla="*/ 0 h 764093"/>
                <a:gd name="connsiteX1" fmla="*/ 590841 w 761276"/>
                <a:gd name="connsiteY1" fmla="*/ 0 h 764093"/>
                <a:gd name="connsiteX2" fmla="*/ 599931 w 761276"/>
                <a:gd name="connsiteY2" fmla="*/ 9090 h 764093"/>
                <a:gd name="connsiteX3" fmla="*/ 627201 w 761276"/>
                <a:gd name="connsiteY3" fmla="*/ 9090 h 764093"/>
                <a:gd name="connsiteX4" fmla="*/ 624819 w 761276"/>
                <a:gd name="connsiteY4" fmla="*/ 20997 h 764093"/>
                <a:gd name="connsiteX5" fmla="*/ 627201 w 761276"/>
                <a:gd name="connsiteY5" fmla="*/ 20997 h 764093"/>
                <a:gd name="connsiteX6" fmla="*/ 623477 w 761276"/>
                <a:gd name="connsiteY6" fmla="*/ 39616 h 764093"/>
                <a:gd name="connsiteX7" fmla="*/ 627201 w 761276"/>
                <a:gd name="connsiteY7" fmla="*/ 74991 h 764093"/>
                <a:gd name="connsiteX8" fmla="*/ 626319 w 761276"/>
                <a:gd name="connsiteY8" fmla="*/ 78519 h 764093"/>
                <a:gd name="connsiteX9" fmla="*/ 627201 w 761276"/>
                <a:gd name="connsiteY9" fmla="*/ 86898 h 764093"/>
                <a:gd name="connsiteX10" fmla="*/ 618111 w 761276"/>
                <a:gd name="connsiteY10" fmla="*/ 123258 h 764093"/>
                <a:gd name="connsiteX11" fmla="*/ 596838 w 761276"/>
                <a:gd name="connsiteY11" fmla="*/ 148785 h 764093"/>
                <a:gd name="connsiteX12" fmla="*/ 599931 w 761276"/>
                <a:gd name="connsiteY12" fmla="*/ 170435 h 764093"/>
                <a:gd name="connsiteX13" fmla="*/ 627201 w 761276"/>
                <a:gd name="connsiteY13" fmla="*/ 197705 h 764093"/>
                <a:gd name="connsiteX14" fmla="*/ 627201 w 761276"/>
                <a:gd name="connsiteY14" fmla="*/ 209067 h 764093"/>
                <a:gd name="connsiteX15" fmla="*/ 654470 w 761276"/>
                <a:gd name="connsiteY15" fmla="*/ 224974 h 764093"/>
                <a:gd name="connsiteX16" fmla="*/ 665833 w 761276"/>
                <a:gd name="connsiteY16" fmla="*/ 299966 h 764093"/>
                <a:gd name="connsiteX17" fmla="*/ 681740 w 761276"/>
                <a:gd name="connsiteY17" fmla="*/ 338597 h 764093"/>
                <a:gd name="connsiteX18" fmla="*/ 681740 w 761276"/>
                <a:gd name="connsiteY18" fmla="*/ 350504 h 764093"/>
                <a:gd name="connsiteX19" fmla="*/ 681740 w 761276"/>
                <a:gd name="connsiteY19" fmla="*/ 359050 h 764093"/>
                <a:gd name="connsiteX20" fmla="*/ 681740 w 761276"/>
                <a:gd name="connsiteY20" fmla="*/ 370957 h 764093"/>
                <a:gd name="connsiteX21" fmla="*/ 677195 w 761276"/>
                <a:gd name="connsiteY21" fmla="*/ 402771 h 764093"/>
                <a:gd name="connsiteX22" fmla="*/ 677195 w 761276"/>
                <a:gd name="connsiteY22" fmla="*/ 406771 h 764093"/>
                <a:gd name="connsiteX23" fmla="*/ 677195 w 761276"/>
                <a:gd name="connsiteY23" fmla="*/ 418678 h 764093"/>
                <a:gd name="connsiteX24" fmla="*/ 672001 w 761276"/>
                <a:gd name="connsiteY24" fmla="*/ 435991 h 764093"/>
                <a:gd name="connsiteX25" fmla="*/ 677195 w 761276"/>
                <a:gd name="connsiteY25" fmla="*/ 456766 h 764093"/>
                <a:gd name="connsiteX26" fmla="*/ 674753 w 761276"/>
                <a:gd name="connsiteY26" fmla="*/ 458903 h 764093"/>
                <a:gd name="connsiteX27" fmla="*/ 677195 w 761276"/>
                <a:gd name="connsiteY27" fmla="*/ 468673 h 764093"/>
                <a:gd name="connsiteX28" fmla="*/ 664249 w 761276"/>
                <a:gd name="connsiteY28" fmla="*/ 480001 h 764093"/>
                <a:gd name="connsiteX29" fmla="*/ 681740 w 761276"/>
                <a:gd name="connsiteY29" fmla="*/ 504488 h 764093"/>
                <a:gd name="connsiteX30" fmla="*/ 686285 w 761276"/>
                <a:gd name="connsiteY30" fmla="*/ 520395 h 764093"/>
                <a:gd name="connsiteX31" fmla="*/ 697647 w 761276"/>
                <a:gd name="connsiteY31" fmla="*/ 543119 h 764093"/>
                <a:gd name="connsiteX32" fmla="*/ 713554 w 761276"/>
                <a:gd name="connsiteY32" fmla="*/ 536302 h 764093"/>
                <a:gd name="connsiteX33" fmla="*/ 745369 w 761276"/>
                <a:gd name="connsiteY33" fmla="*/ 552209 h 764093"/>
                <a:gd name="connsiteX34" fmla="*/ 761276 w 761276"/>
                <a:gd name="connsiteY34" fmla="*/ 579479 h 764093"/>
                <a:gd name="connsiteX35" fmla="*/ 756107 w 761276"/>
                <a:gd name="connsiteY35" fmla="*/ 582525 h 764093"/>
                <a:gd name="connsiteX36" fmla="*/ 761276 w 761276"/>
                <a:gd name="connsiteY36" fmla="*/ 591386 h 764093"/>
                <a:gd name="connsiteX37" fmla="*/ 634018 w 761276"/>
                <a:gd name="connsiteY37" fmla="*/ 666377 h 764093"/>
                <a:gd name="connsiteX38" fmla="*/ 531757 w 761276"/>
                <a:gd name="connsiteY38" fmla="*/ 748186 h 764093"/>
                <a:gd name="connsiteX39" fmla="*/ 477218 w 761276"/>
                <a:gd name="connsiteY39" fmla="*/ 759548 h 764093"/>
                <a:gd name="connsiteX40" fmla="*/ 434041 w 761276"/>
                <a:gd name="connsiteY40" fmla="*/ 764093 h 764093"/>
                <a:gd name="connsiteX41" fmla="*/ 434041 w 761276"/>
                <a:gd name="connsiteY41" fmla="*/ 752186 h 764093"/>
                <a:gd name="connsiteX42" fmla="*/ 434041 w 761276"/>
                <a:gd name="connsiteY42" fmla="*/ 741369 h 764093"/>
                <a:gd name="connsiteX43" fmla="*/ 418134 w 761276"/>
                <a:gd name="connsiteY43" fmla="*/ 736824 h 764093"/>
                <a:gd name="connsiteX44" fmla="*/ 397682 w 761276"/>
                <a:gd name="connsiteY44" fmla="*/ 720916 h 764093"/>
                <a:gd name="connsiteX45" fmla="*/ 386319 w 761276"/>
                <a:gd name="connsiteY45" fmla="*/ 705009 h 764093"/>
                <a:gd name="connsiteX46" fmla="*/ 261334 w 761276"/>
                <a:gd name="connsiteY46" fmla="*/ 618655 h 764093"/>
                <a:gd name="connsiteX47" fmla="*/ 138621 w 761276"/>
                <a:gd name="connsiteY47" fmla="*/ 532302 h 764093"/>
                <a:gd name="connsiteX48" fmla="*/ 0 w 761276"/>
                <a:gd name="connsiteY48" fmla="*/ 430041 h 764093"/>
                <a:gd name="connsiteX49" fmla="*/ 0 w 761276"/>
                <a:gd name="connsiteY49" fmla="*/ 425496 h 764093"/>
                <a:gd name="connsiteX50" fmla="*/ 0 w 761276"/>
                <a:gd name="connsiteY50" fmla="*/ 418678 h 764093"/>
                <a:gd name="connsiteX51" fmla="*/ 0 w 761276"/>
                <a:gd name="connsiteY51" fmla="*/ 418134 h 764093"/>
                <a:gd name="connsiteX52" fmla="*/ 0 w 761276"/>
                <a:gd name="connsiteY52" fmla="*/ 413589 h 764093"/>
                <a:gd name="connsiteX53" fmla="*/ 0 w 761276"/>
                <a:gd name="connsiteY53" fmla="*/ 406771 h 764093"/>
                <a:gd name="connsiteX54" fmla="*/ 0 w 761276"/>
                <a:gd name="connsiteY54" fmla="*/ 370957 h 764093"/>
                <a:gd name="connsiteX55" fmla="*/ 0 w 761276"/>
                <a:gd name="connsiteY55" fmla="*/ 359050 h 764093"/>
                <a:gd name="connsiteX56" fmla="*/ 59084 w 761276"/>
                <a:gd name="connsiteY56" fmla="*/ 331780 h 764093"/>
                <a:gd name="connsiteX57" fmla="*/ 95444 w 761276"/>
                <a:gd name="connsiteY57" fmla="*/ 322690 h 764093"/>
                <a:gd name="connsiteX58" fmla="*/ 127258 w 761276"/>
                <a:gd name="connsiteY58" fmla="*/ 315873 h 764093"/>
                <a:gd name="connsiteX59" fmla="*/ 138621 w 761276"/>
                <a:gd name="connsiteY59" fmla="*/ 288603 h 764093"/>
                <a:gd name="connsiteX60" fmla="*/ 181797 w 761276"/>
                <a:gd name="connsiteY60" fmla="*/ 272696 h 764093"/>
                <a:gd name="connsiteX61" fmla="*/ 181797 w 761276"/>
                <a:gd name="connsiteY61" fmla="*/ 257333 h 764093"/>
                <a:gd name="connsiteX62" fmla="*/ 181797 w 761276"/>
                <a:gd name="connsiteY62" fmla="*/ 245426 h 764093"/>
                <a:gd name="connsiteX63" fmla="*/ 209067 w 761276"/>
                <a:gd name="connsiteY63" fmla="*/ 240881 h 764093"/>
                <a:gd name="connsiteX64" fmla="*/ 224974 w 761276"/>
                <a:gd name="connsiteY64" fmla="*/ 224974 h 764093"/>
                <a:gd name="connsiteX65" fmla="*/ 272696 w 761276"/>
                <a:gd name="connsiteY65" fmla="*/ 220429 h 764093"/>
                <a:gd name="connsiteX66" fmla="*/ 276324 w 761276"/>
                <a:gd name="connsiteY66" fmla="*/ 208336 h 764093"/>
                <a:gd name="connsiteX67" fmla="*/ 268151 w 761276"/>
                <a:gd name="connsiteY67" fmla="*/ 205067 h 764093"/>
                <a:gd name="connsiteX68" fmla="*/ 256789 w 761276"/>
                <a:gd name="connsiteY68" fmla="*/ 155072 h 764093"/>
                <a:gd name="connsiteX69" fmla="*/ 252244 w 761276"/>
                <a:gd name="connsiteY69" fmla="*/ 130075 h 764093"/>
                <a:gd name="connsiteX70" fmla="*/ 240882 w 761276"/>
                <a:gd name="connsiteY70" fmla="*/ 102806 h 764093"/>
                <a:gd name="connsiteX71" fmla="*/ 244537 w 761276"/>
                <a:gd name="connsiteY71" fmla="*/ 99672 h 764093"/>
                <a:gd name="connsiteX72" fmla="*/ 240882 w 761276"/>
                <a:gd name="connsiteY72" fmla="*/ 90899 h 764093"/>
                <a:gd name="connsiteX73" fmla="*/ 272696 w 761276"/>
                <a:gd name="connsiteY73" fmla="*/ 63629 h 764093"/>
                <a:gd name="connsiteX74" fmla="*/ 315873 w 761276"/>
                <a:gd name="connsiteY74" fmla="*/ 59084 h 764093"/>
                <a:gd name="connsiteX75" fmla="*/ 338598 w 761276"/>
                <a:gd name="connsiteY75" fmla="*/ 36360 h 764093"/>
                <a:gd name="connsiteX76" fmla="*/ 374957 w 761276"/>
                <a:gd name="connsiteY76" fmla="*/ 24997 h 764093"/>
                <a:gd name="connsiteX77" fmla="*/ 434041 w 761276"/>
                <a:gd name="connsiteY77" fmla="*/ 15907 h 764093"/>
                <a:gd name="connsiteX78" fmla="*/ 497670 w 761276"/>
                <a:gd name="connsiteY78" fmla="*/ 9090 h 764093"/>
                <a:gd name="connsiteX79" fmla="*/ 515850 w 761276"/>
                <a:gd name="connsiteY79" fmla="*/ 20452 h 764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761276" h="764093">
                  <a:moveTo>
                    <a:pt x="547664" y="0"/>
                  </a:moveTo>
                  <a:lnTo>
                    <a:pt x="590841" y="0"/>
                  </a:lnTo>
                  <a:lnTo>
                    <a:pt x="599931" y="9090"/>
                  </a:lnTo>
                  <a:lnTo>
                    <a:pt x="627201" y="9090"/>
                  </a:lnTo>
                  <a:lnTo>
                    <a:pt x="624819" y="20997"/>
                  </a:lnTo>
                  <a:lnTo>
                    <a:pt x="627201" y="20997"/>
                  </a:lnTo>
                  <a:lnTo>
                    <a:pt x="623477" y="39616"/>
                  </a:lnTo>
                  <a:lnTo>
                    <a:pt x="627201" y="74991"/>
                  </a:lnTo>
                  <a:lnTo>
                    <a:pt x="626319" y="78519"/>
                  </a:lnTo>
                  <a:lnTo>
                    <a:pt x="627201" y="86898"/>
                  </a:lnTo>
                  <a:lnTo>
                    <a:pt x="618111" y="123258"/>
                  </a:lnTo>
                  <a:lnTo>
                    <a:pt x="596838" y="148785"/>
                  </a:lnTo>
                  <a:lnTo>
                    <a:pt x="599931" y="170435"/>
                  </a:lnTo>
                  <a:lnTo>
                    <a:pt x="627201" y="197705"/>
                  </a:lnTo>
                  <a:lnTo>
                    <a:pt x="627201" y="209067"/>
                  </a:lnTo>
                  <a:lnTo>
                    <a:pt x="654470" y="224974"/>
                  </a:lnTo>
                  <a:lnTo>
                    <a:pt x="665833" y="299966"/>
                  </a:lnTo>
                  <a:lnTo>
                    <a:pt x="681740" y="338597"/>
                  </a:lnTo>
                  <a:lnTo>
                    <a:pt x="681740" y="350504"/>
                  </a:lnTo>
                  <a:lnTo>
                    <a:pt x="681740" y="359050"/>
                  </a:lnTo>
                  <a:lnTo>
                    <a:pt x="681740" y="370957"/>
                  </a:lnTo>
                  <a:lnTo>
                    <a:pt x="677195" y="402771"/>
                  </a:lnTo>
                  <a:lnTo>
                    <a:pt x="677195" y="406771"/>
                  </a:lnTo>
                  <a:lnTo>
                    <a:pt x="677195" y="418678"/>
                  </a:lnTo>
                  <a:lnTo>
                    <a:pt x="672001" y="435991"/>
                  </a:lnTo>
                  <a:lnTo>
                    <a:pt x="677195" y="456766"/>
                  </a:lnTo>
                  <a:lnTo>
                    <a:pt x="674753" y="458903"/>
                  </a:lnTo>
                  <a:lnTo>
                    <a:pt x="677195" y="468673"/>
                  </a:lnTo>
                  <a:lnTo>
                    <a:pt x="664249" y="480001"/>
                  </a:lnTo>
                  <a:lnTo>
                    <a:pt x="681740" y="504488"/>
                  </a:lnTo>
                  <a:lnTo>
                    <a:pt x="686285" y="520395"/>
                  </a:lnTo>
                  <a:lnTo>
                    <a:pt x="697647" y="543119"/>
                  </a:lnTo>
                  <a:lnTo>
                    <a:pt x="713554" y="536302"/>
                  </a:lnTo>
                  <a:lnTo>
                    <a:pt x="745369" y="552209"/>
                  </a:lnTo>
                  <a:lnTo>
                    <a:pt x="761276" y="579479"/>
                  </a:lnTo>
                  <a:lnTo>
                    <a:pt x="756107" y="582525"/>
                  </a:lnTo>
                  <a:lnTo>
                    <a:pt x="761276" y="591386"/>
                  </a:lnTo>
                  <a:lnTo>
                    <a:pt x="634018" y="666377"/>
                  </a:lnTo>
                  <a:lnTo>
                    <a:pt x="531757" y="748186"/>
                  </a:lnTo>
                  <a:lnTo>
                    <a:pt x="477218" y="759548"/>
                  </a:lnTo>
                  <a:lnTo>
                    <a:pt x="434041" y="764093"/>
                  </a:lnTo>
                  <a:lnTo>
                    <a:pt x="434041" y="752186"/>
                  </a:lnTo>
                  <a:lnTo>
                    <a:pt x="434041" y="741369"/>
                  </a:lnTo>
                  <a:lnTo>
                    <a:pt x="418134" y="736824"/>
                  </a:lnTo>
                  <a:lnTo>
                    <a:pt x="397682" y="720916"/>
                  </a:lnTo>
                  <a:lnTo>
                    <a:pt x="386319" y="705009"/>
                  </a:lnTo>
                  <a:lnTo>
                    <a:pt x="261334" y="618655"/>
                  </a:lnTo>
                  <a:lnTo>
                    <a:pt x="138621" y="532302"/>
                  </a:lnTo>
                  <a:lnTo>
                    <a:pt x="0" y="430041"/>
                  </a:lnTo>
                  <a:lnTo>
                    <a:pt x="0" y="425496"/>
                  </a:lnTo>
                  <a:lnTo>
                    <a:pt x="0" y="418678"/>
                  </a:lnTo>
                  <a:lnTo>
                    <a:pt x="0" y="418134"/>
                  </a:lnTo>
                  <a:lnTo>
                    <a:pt x="0" y="413589"/>
                  </a:lnTo>
                  <a:lnTo>
                    <a:pt x="0" y="406771"/>
                  </a:lnTo>
                  <a:lnTo>
                    <a:pt x="0" y="370957"/>
                  </a:lnTo>
                  <a:lnTo>
                    <a:pt x="0" y="359050"/>
                  </a:lnTo>
                  <a:lnTo>
                    <a:pt x="59084" y="331780"/>
                  </a:lnTo>
                  <a:lnTo>
                    <a:pt x="95444" y="322690"/>
                  </a:lnTo>
                  <a:lnTo>
                    <a:pt x="127258" y="315873"/>
                  </a:lnTo>
                  <a:lnTo>
                    <a:pt x="138621" y="288603"/>
                  </a:lnTo>
                  <a:lnTo>
                    <a:pt x="181797" y="272696"/>
                  </a:lnTo>
                  <a:lnTo>
                    <a:pt x="181797" y="257333"/>
                  </a:lnTo>
                  <a:lnTo>
                    <a:pt x="181797" y="245426"/>
                  </a:lnTo>
                  <a:lnTo>
                    <a:pt x="209067" y="240881"/>
                  </a:lnTo>
                  <a:lnTo>
                    <a:pt x="224974" y="224974"/>
                  </a:lnTo>
                  <a:lnTo>
                    <a:pt x="272696" y="220429"/>
                  </a:lnTo>
                  <a:lnTo>
                    <a:pt x="276324" y="208336"/>
                  </a:lnTo>
                  <a:lnTo>
                    <a:pt x="268151" y="205067"/>
                  </a:lnTo>
                  <a:lnTo>
                    <a:pt x="256789" y="155072"/>
                  </a:lnTo>
                  <a:lnTo>
                    <a:pt x="252244" y="130075"/>
                  </a:lnTo>
                  <a:lnTo>
                    <a:pt x="240882" y="102806"/>
                  </a:lnTo>
                  <a:lnTo>
                    <a:pt x="244537" y="99672"/>
                  </a:lnTo>
                  <a:lnTo>
                    <a:pt x="240882" y="90899"/>
                  </a:lnTo>
                  <a:lnTo>
                    <a:pt x="272696" y="63629"/>
                  </a:lnTo>
                  <a:lnTo>
                    <a:pt x="315873" y="59084"/>
                  </a:lnTo>
                  <a:lnTo>
                    <a:pt x="338598" y="36360"/>
                  </a:lnTo>
                  <a:lnTo>
                    <a:pt x="374957" y="24997"/>
                  </a:lnTo>
                  <a:lnTo>
                    <a:pt x="434041" y="15907"/>
                  </a:lnTo>
                  <a:lnTo>
                    <a:pt x="497670" y="9090"/>
                  </a:lnTo>
                  <a:lnTo>
                    <a:pt x="515850" y="20452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9" name="Freeform 389">
              <a:extLst>
                <a:ext uri="{FF2B5EF4-FFF2-40B4-BE49-F238E27FC236}">
                  <a16:creationId xmlns:a16="http://schemas.microsoft.com/office/drawing/2014/main" id="{73D7C3FF-EF7D-B6CB-496C-4720850F504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8039" y="2511802"/>
              <a:ext cx="139620" cy="144725"/>
            </a:xfrm>
            <a:custGeom>
              <a:avLst/>
              <a:gdLst>
                <a:gd name="connsiteX0" fmla="*/ 47722 w 118385"/>
                <a:gd name="connsiteY0" fmla="*/ 0 h 122713"/>
                <a:gd name="connsiteX1" fmla="*/ 52484 w 118385"/>
                <a:gd name="connsiteY1" fmla="*/ 0 h 122713"/>
                <a:gd name="connsiteX2" fmla="*/ 74991 w 118385"/>
                <a:gd name="connsiteY2" fmla="*/ 0 h 122713"/>
                <a:gd name="connsiteX3" fmla="*/ 79753 w 118385"/>
                <a:gd name="connsiteY3" fmla="*/ 0 h 122713"/>
                <a:gd name="connsiteX4" fmla="*/ 91116 w 118385"/>
                <a:gd name="connsiteY4" fmla="*/ 15907 h 122713"/>
                <a:gd name="connsiteX5" fmla="*/ 102478 w 118385"/>
                <a:gd name="connsiteY5" fmla="*/ 31815 h 122713"/>
                <a:gd name="connsiteX6" fmla="*/ 95661 w 118385"/>
                <a:gd name="connsiteY6" fmla="*/ 43177 h 122713"/>
                <a:gd name="connsiteX7" fmla="*/ 107023 w 118385"/>
                <a:gd name="connsiteY7" fmla="*/ 54539 h 122713"/>
                <a:gd name="connsiteX8" fmla="*/ 107023 w 118385"/>
                <a:gd name="connsiteY8" fmla="*/ 63629 h 122713"/>
                <a:gd name="connsiteX9" fmla="*/ 113623 w 118385"/>
                <a:gd name="connsiteY9" fmla="*/ 63629 h 122713"/>
                <a:gd name="connsiteX10" fmla="*/ 118385 w 118385"/>
                <a:gd name="connsiteY10" fmla="*/ 63629 h 122713"/>
                <a:gd name="connsiteX11" fmla="*/ 95661 w 118385"/>
                <a:gd name="connsiteY11" fmla="*/ 81809 h 122713"/>
                <a:gd name="connsiteX12" fmla="*/ 79753 w 118385"/>
                <a:gd name="connsiteY12" fmla="*/ 102261 h 122713"/>
                <a:gd name="connsiteX13" fmla="*/ 79753 w 118385"/>
                <a:gd name="connsiteY13" fmla="*/ 113623 h 122713"/>
                <a:gd name="connsiteX14" fmla="*/ 70664 w 118385"/>
                <a:gd name="connsiteY14" fmla="*/ 122713 h 122713"/>
                <a:gd name="connsiteX15" fmla="*/ 65902 w 118385"/>
                <a:gd name="connsiteY15" fmla="*/ 122713 h 122713"/>
                <a:gd name="connsiteX16" fmla="*/ 59301 w 118385"/>
                <a:gd name="connsiteY16" fmla="*/ 122713 h 122713"/>
                <a:gd name="connsiteX17" fmla="*/ 54539 w 118385"/>
                <a:gd name="connsiteY17" fmla="*/ 122713 h 122713"/>
                <a:gd name="connsiteX18" fmla="*/ 27270 w 118385"/>
                <a:gd name="connsiteY18" fmla="*/ 106806 h 122713"/>
                <a:gd name="connsiteX19" fmla="*/ 11363 w 118385"/>
                <a:gd name="connsiteY19" fmla="*/ 86354 h 122713"/>
                <a:gd name="connsiteX20" fmla="*/ 6818 w 118385"/>
                <a:gd name="connsiteY20" fmla="*/ 74992 h 122713"/>
                <a:gd name="connsiteX21" fmla="*/ 0 w 118385"/>
                <a:gd name="connsiteY21" fmla="*/ 43177 h 122713"/>
                <a:gd name="connsiteX22" fmla="*/ 15907 w 118385"/>
                <a:gd name="connsiteY22" fmla="*/ 31815 h 122713"/>
                <a:gd name="connsiteX23" fmla="*/ 22725 w 118385"/>
                <a:gd name="connsiteY23" fmla="*/ 20452 h 122713"/>
                <a:gd name="connsiteX24" fmla="*/ 27270 w 118385"/>
                <a:gd name="connsiteY24" fmla="*/ 11363 h 122713"/>
                <a:gd name="connsiteX25" fmla="*/ 32032 w 118385"/>
                <a:gd name="connsiteY25" fmla="*/ 11363 h 122713"/>
                <a:gd name="connsiteX26" fmla="*/ 38632 w 118385"/>
                <a:gd name="connsiteY26" fmla="*/ 11363 h 122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18385" h="122713">
                  <a:moveTo>
                    <a:pt x="47722" y="0"/>
                  </a:moveTo>
                  <a:lnTo>
                    <a:pt x="52484" y="0"/>
                  </a:lnTo>
                  <a:lnTo>
                    <a:pt x="74991" y="0"/>
                  </a:lnTo>
                  <a:lnTo>
                    <a:pt x="79753" y="0"/>
                  </a:lnTo>
                  <a:lnTo>
                    <a:pt x="91116" y="15907"/>
                  </a:lnTo>
                  <a:lnTo>
                    <a:pt x="102478" y="31815"/>
                  </a:lnTo>
                  <a:lnTo>
                    <a:pt x="95661" y="43177"/>
                  </a:lnTo>
                  <a:lnTo>
                    <a:pt x="107023" y="54539"/>
                  </a:lnTo>
                  <a:lnTo>
                    <a:pt x="107023" y="63629"/>
                  </a:lnTo>
                  <a:lnTo>
                    <a:pt x="113623" y="63629"/>
                  </a:lnTo>
                  <a:lnTo>
                    <a:pt x="118385" y="63629"/>
                  </a:lnTo>
                  <a:lnTo>
                    <a:pt x="95661" y="81809"/>
                  </a:lnTo>
                  <a:lnTo>
                    <a:pt x="79753" y="102261"/>
                  </a:lnTo>
                  <a:lnTo>
                    <a:pt x="79753" y="113623"/>
                  </a:lnTo>
                  <a:lnTo>
                    <a:pt x="70664" y="122713"/>
                  </a:lnTo>
                  <a:lnTo>
                    <a:pt x="65902" y="122713"/>
                  </a:lnTo>
                  <a:lnTo>
                    <a:pt x="59301" y="122713"/>
                  </a:lnTo>
                  <a:lnTo>
                    <a:pt x="54539" y="122713"/>
                  </a:lnTo>
                  <a:lnTo>
                    <a:pt x="27270" y="106806"/>
                  </a:lnTo>
                  <a:lnTo>
                    <a:pt x="11363" y="86354"/>
                  </a:lnTo>
                  <a:lnTo>
                    <a:pt x="6818" y="74992"/>
                  </a:lnTo>
                  <a:lnTo>
                    <a:pt x="0" y="43177"/>
                  </a:lnTo>
                  <a:lnTo>
                    <a:pt x="15907" y="31815"/>
                  </a:lnTo>
                  <a:lnTo>
                    <a:pt x="22725" y="20452"/>
                  </a:lnTo>
                  <a:lnTo>
                    <a:pt x="27270" y="11363"/>
                  </a:lnTo>
                  <a:lnTo>
                    <a:pt x="32032" y="11363"/>
                  </a:lnTo>
                  <a:lnTo>
                    <a:pt x="38632" y="11363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0" name="Freeform 388">
              <a:extLst>
                <a:ext uri="{FF2B5EF4-FFF2-40B4-BE49-F238E27FC236}">
                  <a16:creationId xmlns:a16="http://schemas.microsoft.com/office/drawing/2014/main" id="{C685DC64-B864-CC12-AB4A-E1B4FF2DAF4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4958" y="2404599"/>
              <a:ext cx="324546" cy="238783"/>
            </a:xfrm>
            <a:custGeom>
              <a:avLst/>
              <a:gdLst>
                <a:gd name="connsiteX0" fmla="*/ 54540 w 275186"/>
                <a:gd name="connsiteY0" fmla="*/ 0 h 202467"/>
                <a:gd name="connsiteX1" fmla="*/ 70447 w 275186"/>
                <a:gd name="connsiteY1" fmla="*/ 0 h 202467"/>
                <a:gd name="connsiteX2" fmla="*/ 97716 w 275186"/>
                <a:gd name="connsiteY2" fmla="*/ 11363 h 202467"/>
                <a:gd name="connsiteX3" fmla="*/ 102261 w 275186"/>
                <a:gd name="connsiteY3" fmla="*/ 11363 h 202467"/>
                <a:gd name="connsiteX4" fmla="*/ 109079 w 275186"/>
                <a:gd name="connsiteY4" fmla="*/ 4545 h 202467"/>
                <a:gd name="connsiteX5" fmla="*/ 129531 w 275186"/>
                <a:gd name="connsiteY5" fmla="*/ 4545 h 202467"/>
                <a:gd name="connsiteX6" fmla="*/ 136348 w 275186"/>
                <a:gd name="connsiteY6" fmla="*/ 4545 h 202467"/>
                <a:gd name="connsiteX7" fmla="*/ 136348 w 275186"/>
                <a:gd name="connsiteY7" fmla="*/ 9307 h 202467"/>
                <a:gd name="connsiteX8" fmla="*/ 141110 w 275186"/>
                <a:gd name="connsiteY8" fmla="*/ 9307 h 202467"/>
                <a:gd name="connsiteX9" fmla="*/ 141110 w 275186"/>
                <a:gd name="connsiteY9" fmla="*/ 15908 h 202467"/>
                <a:gd name="connsiteX10" fmla="*/ 152256 w 275186"/>
                <a:gd name="connsiteY10" fmla="*/ 15908 h 202467"/>
                <a:gd name="connsiteX11" fmla="*/ 156801 w 275186"/>
                <a:gd name="connsiteY11" fmla="*/ 15908 h 202467"/>
                <a:gd name="connsiteX12" fmla="*/ 168163 w 275186"/>
                <a:gd name="connsiteY12" fmla="*/ 27270 h 202467"/>
                <a:gd name="connsiteX13" fmla="*/ 184070 w 275186"/>
                <a:gd name="connsiteY13" fmla="*/ 27270 h 202467"/>
                <a:gd name="connsiteX14" fmla="*/ 195433 w 275186"/>
                <a:gd name="connsiteY14" fmla="*/ 20452 h 202467"/>
                <a:gd name="connsiteX15" fmla="*/ 204523 w 275186"/>
                <a:gd name="connsiteY15" fmla="*/ 15908 h 202467"/>
                <a:gd name="connsiteX16" fmla="*/ 215885 w 275186"/>
                <a:gd name="connsiteY16" fmla="*/ 11363 h 202467"/>
                <a:gd name="connsiteX17" fmla="*/ 220430 w 275186"/>
                <a:gd name="connsiteY17" fmla="*/ 11363 h 202467"/>
                <a:gd name="connsiteX18" fmla="*/ 227247 w 275186"/>
                <a:gd name="connsiteY18" fmla="*/ 15908 h 202467"/>
                <a:gd name="connsiteX19" fmla="*/ 228113 w 275186"/>
                <a:gd name="connsiteY19" fmla="*/ 18072 h 202467"/>
                <a:gd name="connsiteX20" fmla="*/ 232009 w 275186"/>
                <a:gd name="connsiteY20" fmla="*/ 20670 h 202467"/>
                <a:gd name="connsiteX21" fmla="*/ 236554 w 275186"/>
                <a:gd name="connsiteY21" fmla="*/ 32032 h 202467"/>
                <a:gd name="connsiteX22" fmla="*/ 252462 w 275186"/>
                <a:gd name="connsiteY22" fmla="*/ 52484 h 202467"/>
                <a:gd name="connsiteX23" fmla="*/ 247917 w 275186"/>
                <a:gd name="connsiteY23" fmla="*/ 57029 h 202467"/>
                <a:gd name="connsiteX24" fmla="*/ 245277 w 275186"/>
                <a:gd name="connsiteY24" fmla="*/ 63629 h 202467"/>
                <a:gd name="connsiteX25" fmla="*/ 247700 w 275186"/>
                <a:gd name="connsiteY25" fmla="*/ 63629 h 202467"/>
                <a:gd name="connsiteX26" fmla="*/ 254517 w 275186"/>
                <a:gd name="connsiteY26" fmla="*/ 63629 h 202467"/>
                <a:gd name="connsiteX27" fmla="*/ 252476 w 275186"/>
                <a:gd name="connsiteY27" fmla="*/ 68391 h 202467"/>
                <a:gd name="connsiteX28" fmla="*/ 259279 w 275186"/>
                <a:gd name="connsiteY28" fmla="*/ 68391 h 202467"/>
                <a:gd name="connsiteX29" fmla="*/ 252908 w 275186"/>
                <a:gd name="connsiteY29" fmla="*/ 83257 h 202467"/>
                <a:gd name="connsiteX30" fmla="*/ 263607 w 275186"/>
                <a:gd name="connsiteY30" fmla="*/ 90899 h 202467"/>
                <a:gd name="connsiteX31" fmla="*/ 261702 w 275186"/>
                <a:gd name="connsiteY31" fmla="*/ 90899 h 202467"/>
                <a:gd name="connsiteX32" fmla="*/ 268369 w 275186"/>
                <a:gd name="connsiteY32" fmla="*/ 95661 h 202467"/>
                <a:gd name="connsiteX33" fmla="*/ 259279 w 275186"/>
                <a:gd name="connsiteY33" fmla="*/ 95661 h 202467"/>
                <a:gd name="connsiteX34" fmla="*/ 259279 w 275186"/>
                <a:gd name="connsiteY34" fmla="*/ 111568 h 202467"/>
                <a:gd name="connsiteX35" fmla="*/ 263824 w 275186"/>
                <a:gd name="connsiteY35" fmla="*/ 122931 h 202467"/>
                <a:gd name="connsiteX36" fmla="*/ 275186 w 275186"/>
                <a:gd name="connsiteY36" fmla="*/ 154745 h 202467"/>
                <a:gd name="connsiteX37" fmla="*/ 259279 w 275186"/>
                <a:gd name="connsiteY37" fmla="*/ 159290 h 202467"/>
                <a:gd name="connsiteX38" fmla="*/ 259279 w 275186"/>
                <a:gd name="connsiteY38" fmla="*/ 166108 h 202467"/>
                <a:gd name="connsiteX39" fmla="*/ 259279 w 275186"/>
                <a:gd name="connsiteY39" fmla="*/ 170653 h 202467"/>
                <a:gd name="connsiteX40" fmla="*/ 259279 w 275186"/>
                <a:gd name="connsiteY40" fmla="*/ 186560 h 202467"/>
                <a:gd name="connsiteX41" fmla="*/ 252462 w 275186"/>
                <a:gd name="connsiteY41" fmla="*/ 186560 h 202467"/>
                <a:gd name="connsiteX42" fmla="*/ 243372 w 275186"/>
                <a:gd name="connsiteY42" fmla="*/ 186560 h 202467"/>
                <a:gd name="connsiteX43" fmla="*/ 232009 w 275186"/>
                <a:gd name="connsiteY43" fmla="*/ 202467 h 202467"/>
                <a:gd name="connsiteX44" fmla="*/ 220647 w 275186"/>
                <a:gd name="connsiteY44" fmla="*/ 202467 h 202467"/>
                <a:gd name="connsiteX45" fmla="*/ 218266 w 275186"/>
                <a:gd name="connsiteY45" fmla="*/ 197705 h 202467"/>
                <a:gd name="connsiteX46" fmla="*/ 215885 w 275186"/>
                <a:gd name="connsiteY46" fmla="*/ 197705 h 202467"/>
                <a:gd name="connsiteX47" fmla="*/ 211340 w 275186"/>
                <a:gd name="connsiteY47" fmla="*/ 188615 h 202467"/>
                <a:gd name="connsiteX48" fmla="*/ 211340 w 275186"/>
                <a:gd name="connsiteY48" fmla="*/ 172708 h 202467"/>
                <a:gd name="connsiteX49" fmla="*/ 202756 w 275186"/>
                <a:gd name="connsiteY49" fmla="*/ 155539 h 202467"/>
                <a:gd name="connsiteX50" fmla="*/ 193377 w 275186"/>
                <a:gd name="connsiteY50" fmla="*/ 159290 h 202467"/>
                <a:gd name="connsiteX51" fmla="*/ 188832 w 275186"/>
                <a:gd name="connsiteY51" fmla="*/ 159290 h 202467"/>
                <a:gd name="connsiteX52" fmla="*/ 177470 w 275186"/>
                <a:gd name="connsiteY52" fmla="*/ 166108 h 202467"/>
                <a:gd name="connsiteX53" fmla="*/ 177470 w 275186"/>
                <a:gd name="connsiteY53" fmla="*/ 158488 h 202467"/>
                <a:gd name="connsiteX54" fmla="*/ 172708 w 275186"/>
                <a:gd name="connsiteY54" fmla="*/ 161346 h 202467"/>
                <a:gd name="connsiteX55" fmla="*/ 172708 w 275186"/>
                <a:gd name="connsiteY55" fmla="*/ 145438 h 202467"/>
                <a:gd name="connsiteX56" fmla="*/ 166108 w 275186"/>
                <a:gd name="connsiteY56" fmla="*/ 138838 h 202467"/>
                <a:gd name="connsiteX57" fmla="*/ 166108 w 275186"/>
                <a:gd name="connsiteY57" fmla="*/ 138838 h 202467"/>
                <a:gd name="connsiteX58" fmla="*/ 161346 w 275186"/>
                <a:gd name="connsiteY58" fmla="*/ 134076 h 202467"/>
                <a:gd name="connsiteX59" fmla="*/ 168163 w 275186"/>
                <a:gd name="connsiteY59" fmla="*/ 122714 h 202467"/>
                <a:gd name="connsiteX60" fmla="*/ 156801 w 275186"/>
                <a:gd name="connsiteY60" fmla="*/ 106807 h 202467"/>
                <a:gd name="connsiteX61" fmla="*/ 150200 w 275186"/>
                <a:gd name="connsiteY61" fmla="*/ 100206 h 202467"/>
                <a:gd name="connsiteX62" fmla="*/ 122931 w 275186"/>
                <a:gd name="connsiteY62" fmla="*/ 100206 h 202467"/>
                <a:gd name="connsiteX63" fmla="*/ 113841 w 275186"/>
                <a:gd name="connsiteY63" fmla="*/ 107023 h 202467"/>
                <a:gd name="connsiteX64" fmla="*/ 102478 w 275186"/>
                <a:gd name="connsiteY64" fmla="*/ 107023 h 202467"/>
                <a:gd name="connsiteX65" fmla="*/ 97934 w 275186"/>
                <a:gd name="connsiteY65" fmla="*/ 116113 h 202467"/>
                <a:gd name="connsiteX66" fmla="*/ 91116 w 275186"/>
                <a:gd name="connsiteY66" fmla="*/ 127476 h 202467"/>
                <a:gd name="connsiteX67" fmla="*/ 75209 w 275186"/>
                <a:gd name="connsiteY67" fmla="*/ 143383 h 202467"/>
                <a:gd name="connsiteX68" fmla="*/ 71042 w 275186"/>
                <a:gd name="connsiteY68" fmla="*/ 138026 h 202467"/>
                <a:gd name="connsiteX69" fmla="*/ 70447 w 275186"/>
                <a:gd name="connsiteY69" fmla="*/ 138621 h 202467"/>
                <a:gd name="connsiteX70" fmla="*/ 54540 w 275186"/>
                <a:gd name="connsiteY70" fmla="*/ 118169 h 202467"/>
                <a:gd name="connsiteX71" fmla="*/ 43394 w 275186"/>
                <a:gd name="connsiteY71" fmla="*/ 107023 h 202467"/>
                <a:gd name="connsiteX72" fmla="*/ 32032 w 275186"/>
                <a:gd name="connsiteY72" fmla="*/ 100206 h 202467"/>
                <a:gd name="connsiteX73" fmla="*/ 22942 w 275186"/>
                <a:gd name="connsiteY73" fmla="*/ 95661 h 202467"/>
                <a:gd name="connsiteX74" fmla="*/ 22942 w 275186"/>
                <a:gd name="connsiteY74" fmla="*/ 93280 h 202467"/>
                <a:gd name="connsiteX75" fmla="*/ 18180 w 275186"/>
                <a:gd name="connsiteY75" fmla="*/ 90899 h 202467"/>
                <a:gd name="connsiteX76" fmla="*/ 18180 w 275186"/>
                <a:gd name="connsiteY76" fmla="*/ 70447 h 202467"/>
                <a:gd name="connsiteX77" fmla="*/ 16125 w 275186"/>
                <a:gd name="connsiteY77" fmla="*/ 68391 h 202467"/>
                <a:gd name="connsiteX78" fmla="*/ 4762 w 275186"/>
                <a:gd name="connsiteY78" fmla="*/ 63847 h 202467"/>
                <a:gd name="connsiteX79" fmla="*/ 7003 w 275186"/>
                <a:gd name="connsiteY79" fmla="*/ 61886 h 202467"/>
                <a:gd name="connsiteX80" fmla="*/ 0 w 275186"/>
                <a:gd name="connsiteY80" fmla="*/ 59085 h 202467"/>
                <a:gd name="connsiteX81" fmla="*/ 18180 w 275186"/>
                <a:gd name="connsiteY81" fmla="*/ 43177 h 202467"/>
                <a:gd name="connsiteX82" fmla="*/ 27270 w 275186"/>
                <a:gd name="connsiteY82" fmla="*/ 43177 h 202467"/>
                <a:gd name="connsiteX83" fmla="*/ 38632 w 275186"/>
                <a:gd name="connsiteY83" fmla="*/ 31815 h 202467"/>
                <a:gd name="connsiteX84" fmla="*/ 43177 w 275186"/>
                <a:gd name="connsiteY84" fmla="*/ 31815 h 202467"/>
                <a:gd name="connsiteX85" fmla="*/ 49995 w 275186"/>
                <a:gd name="connsiteY85" fmla="*/ 27270 h 202467"/>
                <a:gd name="connsiteX86" fmla="*/ 49995 w 275186"/>
                <a:gd name="connsiteY86" fmla="*/ 15908 h 202467"/>
                <a:gd name="connsiteX87" fmla="*/ 49995 w 275186"/>
                <a:gd name="connsiteY87" fmla="*/ 11363 h 202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275186" h="202467">
                  <a:moveTo>
                    <a:pt x="54540" y="0"/>
                  </a:moveTo>
                  <a:lnTo>
                    <a:pt x="70447" y="0"/>
                  </a:lnTo>
                  <a:lnTo>
                    <a:pt x="97716" y="11363"/>
                  </a:lnTo>
                  <a:lnTo>
                    <a:pt x="102261" y="11363"/>
                  </a:lnTo>
                  <a:lnTo>
                    <a:pt x="109079" y="4545"/>
                  </a:lnTo>
                  <a:lnTo>
                    <a:pt x="129531" y="4545"/>
                  </a:lnTo>
                  <a:lnTo>
                    <a:pt x="136348" y="4545"/>
                  </a:lnTo>
                  <a:lnTo>
                    <a:pt x="136348" y="9307"/>
                  </a:lnTo>
                  <a:lnTo>
                    <a:pt x="141110" y="9307"/>
                  </a:lnTo>
                  <a:lnTo>
                    <a:pt x="141110" y="15908"/>
                  </a:lnTo>
                  <a:lnTo>
                    <a:pt x="152256" y="15908"/>
                  </a:lnTo>
                  <a:lnTo>
                    <a:pt x="156801" y="15908"/>
                  </a:lnTo>
                  <a:lnTo>
                    <a:pt x="168163" y="27270"/>
                  </a:lnTo>
                  <a:lnTo>
                    <a:pt x="184070" y="27270"/>
                  </a:lnTo>
                  <a:lnTo>
                    <a:pt x="195433" y="20452"/>
                  </a:lnTo>
                  <a:lnTo>
                    <a:pt x="204523" y="15908"/>
                  </a:lnTo>
                  <a:lnTo>
                    <a:pt x="215885" y="11363"/>
                  </a:lnTo>
                  <a:lnTo>
                    <a:pt x="220430" y="11363"/>
                  </a:lnTo>
                  <a:lnTo>
                    <a:pt x="227247" y="15908"/>
                  </a:lnTo>
                  <a:lnTo>
                    <a:pt x="228113" y="18072"/>
                  </a:lnTo>
                  <a:lnTo>
                    <a:pt x="232009" y="20670"/>
                  </a:lnTo>
                  <a:lnTo>
                    <a:pt x="236554" y="32032"/>
                  </a:lnTo>
                  <a:lnTo>
                    <a:pt x="252462" y="52484"/>
                  </a:lnTo>
                  <a:lnTo>
                    <a:pt x="247917" y="57029"/>
                  </a:lnTo>
                  <a:lnTo>
                    <a:pt x="245277" y="63629"/>
                  </a:lnTo>
                  <a:lnTo>
                    <a:pt x="247700" y="63629"/>
                  </a:lnTo>
                  <a:lnTo>
                    <a:pt x="254517" y="63629"/>
                  </a:lnTo>
                  <a:lnTo>
                    <a:pt x="252476" y="68391"/>
                  </a:lnTo>
                  <a:lnTo>
                    <a:pt x="259279" y="68391"/>
                  </a:lnTo>
                  <a:lnTo>
                    <a:pt x="252908" y="83257"/>
                  </a:lnTo>
                  <a:lnTo>
                    <a:pt x="263607" y="90899"/>
                  </a:lnTo>
                  <a:lnTo>
                    <a:pt x="261702" y="90899"/>
                  </a:lnTo>
                  <a:lnTo>
                    <a:pt x="268369" y="95661"/>
                  </a:lnTo>
                  <a:lnTo>
                    <a:pt x="259279" y="95661"/>
                  </a:lnTo>
                  <a:lnTo>
                    <a:pt x="259279" y="111568"/>
                  </a:lnTo>
                  <a:lnTo>
                    <a:pt x="263824" y="122931"/>
                  </a:lnTo>
                  <a:lnTo>
                    <a:pt x="275186" y="154745"/>
                  </a:lnTo>
                  <a:lnTo>
                    <a:pt x="259279" y="159290"/>
                  </a:lnTo>
                  <a:lnTo>
                    <a:pt x="259279" y="166108"/>
                  </a:lnTo>
                  <a:lnTo>
                    <a:pt x="259279" y="170653"/>
                  </a:lnTo>
                  <a:lnTo>
                    <a:pt x="259279" y="186560"/>
                  </a:lnTo>
                  <a:lnTo>
                    <a:pt x="252462" y="186560"/>
                  </a:lnTo>
                  <a:lnTo>
                    <a:pt x="243372" y="186560"/>
                  </a:lnTo>
                  <a:lnTo>
                    <a:pt x="232009" y="202467"/>
                  </a:lnTo>
                  <a:lnTo>
                    <a:pt x="220647" y="202467"/>
                  </a:lnTo>
                  <a:lnTo>
                    <a:pt x="218266" y="197705"/>
                  </a:lnTo>
                  <a:lnTo>
                    <a:pt x="215885" y="197705"/>
                  </a:lnTo>
                  <a:lnTo>
                    <a:pt x="211340" y="188615"/>
                  </a:lnTo>
                  <a:lnTo>
                    <a:pt x="211340" y="172708"/>
                  </a:lnTo>
                  <a:lnTo>
                    <a:pt x="202756" y="155539"/>
                  </a:lnTo>
                  <a:lnTo>
                    <a:pt x="193377" y="159290"/>
                  </a:lnTo>
                  <a:lnTo>
                    <a:pt x="188832" y="159290"/>
                  </a:lnTo>
                  <a:lnTo>
                    <a:pt x="177470" y="166108"/>
                  </a:lnTo>
                  <a:lnTo>
                    <a:pt x="177470" y="158488"/>
                  </a:lnTo>
                  <a:lnTo>
                    <a:pt x="172708" y="161346"/>
                  </a:lnTo>
                  <a:lnTo>
                    <a:pt x="172708" y="145438"/>
                  </a:lnTo>
                  <a:lnTo>
                    <a:pt x="166108" y="138838"/>
                  </a:lnTo>
                  <a:lnTo>
                    <a:pt x="166108" y="138838"/>
                  </a:lnTo>
                  <a:lnTo>
                    <a:pt x="161346" y="134076"/>
                  </a:lnTo>
                  <a:lnTo>
                    <a:pt x="168163" y="122714"/>
                  </a:lnTo>
                  <a:lnTo>
                    <a:pt x="156801" y="106807"/>
                  </a:lnTo>
                  <a:lnTo>
                    <a:pt x="150200" y="100206"/>
                  </a:lnTo>
                  <a:lnTo>
                    <a:pt x="122931" y="100206"/>
                  </a:lnTo>
                  <a:lnTo>
                    <a:pt x="113841" y="107023"/>
                  </a:lnTo>
                  <a:lnTo>
                    <a:pt x="102478" y="107023"/>
                  </a:lnTo>
                  <a:lnTo>
                    <a:pt x="97934" y="116113"/>
                  </a:lnTo>
                  <a:lnTo>
                    <a:pt x="91116" y="127476"/>
                  </a:lnTo>
                  <a:lnTo>
                    <a:pt x="75209" y="143383"/>
                  </a:lnTo>
                  <a:lnTo>
                    <a:pt x="71042" y="138026"/>
                  </a:lnTo>
                  <a:lnTo>
                    <a:pt x="70447" y="138621"/>
                  </a:lnTo>
                  <a:lnTo>
                    <a:pt x="54540" y="118169"/>
                  </a:lnTo>
                  <a:lnTo>
                    <a:pt x="43394" y="107023"/>
                  </a:lnTo>
                  <a:lnTo>
                    <a:pt x="32032" y="100206"/>
                  </a:lnTo>
                  <a:lnTo>
                    <a:pt x="22942" y="95661"/>
                  </a:lnTo>
                  <a:lnTo>
                    <a:pt x="22942" y="93280"/>
                  </a:lnTo>
                  <a:lnTo>
                    <a:pt x="18180" y="90899"/>
                  </a:lnTo>
                  <a:lnTo>
                    <a:pt x="18180" y="70447"/>
                  </a:lnTo>
                  <a:lnTo>
                    <a:pt x="16125" y="68391"/>
                  </a:lnTo>
                  <a:lnTo>
                    <a:pt x="4762" y="63847"/>
                  </a:lnTo>
                  <a:lnTo>
                    <a:pt x="7003" y="61886"/>
                  </a:lnTo>
                  <a:lnTo>
                    <a:pt x="0" y="59085"/>
                  </a:lnTo>
                  <a:lnTo>
                    <a:pt x="18180" y="43177"/>
                  </a:lnTo>
                  <a:lnTo>
                    <a:pt x="27270" y="43177"/>
                  </a:lnTo>
                  <a:lnTo>
                    <a:pt x="38632" y="31815"/>
                  </a:lnTo>
                  <a:lnTo>
                    <a:pt x="43177" y="31815"/>
                  </a:lnTo>
                  <a:lnTo>
                    <a:pt x="49995" y="27270"/>
                  </a:lnTo>
                  <a:lnTo>
                    <a:pt x="49995" y="15908"/>
                  </a:lnTo>
                  <a:lnTo>
                    <a:pt x="49995" y="11363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1" name="Freeform 385">
              <a:extLst>
                <a:ext uri="{FF2B5EF4-FFF2-40B4-BE49-F238E27FC236}">
                  <a16:creationId xmlns:a16="http://schemas.microsoft.com/office/drawing/2014/main" id="{DFB16249-8EF4-8996-81F2-E8445D894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4552" y="1300408"/>
              <a:ext cx="691844" cy="716093"/>
            </a:xfrm>
            <a:custGeom>
              <a:avLst/>
              <a:gdLst>
                <a:gd name="connsiteX0" fmla="*/ 406772 w 586622"/>
                <a:gd name="connsiteY0" fmla="*/ 0 h 607184"/>
                <a:gd name="connsiteX1" fmla="*/ 434041 w 586622"/>
                <a:gd name="connsiteY1" fmla="*/ 0 h 607184"/>
                <a:gd name="connsiteX2" fmla="*/ 456766 w 586622"/>
                <a:gd name="connsiteY2" fmla="*/ 15907 h 607184"/>
                <a:gd name="connsiteX3" fmla="*/ 493126 w 586622"/>
                <a:gd name="connsiteY3" fmla="*/ 15907 h 607184"/>
                <a:gd name="connsiteX4" fmla="*/ 531757 w 586622"/>
                <a:gd name="connsiteY4" fmla="*/ 27270 h 607184"/>
                <a:gd name="connsiteX5" fmla="*/ 547665 w 586622"/>
                <a:gd name="connsiteY5" fmla="*/ 27270 h 607184"/>
                <a:gd name="connsiteX6" fmla="*/ 551634 w 586622"/>
                <a:gd name="connsiteY6" fmla="*/ 36795 h 607184"/>
                <a:gd name="connsiteX7" fmla="*/ 554808 w 586622"/>
                <a:gd name="connsiteY7" fmla="*/ 36795 h 607184"/>
                <a:gd name="connsiteX8" fmla="*/ 566170 w 586622"/>
                <a:gd name="connsiteY8" fmla="*/ 64064 h 607184"/>
                <a:gd name="connsiteX9" fmla="*/ 570715 w 586622"/>
                <a:gd name="connsiteY9" fmla="*/ 89061 h 607184"/>
                <a:gd name="connsiteX10" fmla="*/ 582077 w 586622"/>
                <a:gd name="connsiteY10" fmla="*/ 139056 h 607184"/>
                <a:gd name="connsiteX11" fmla="*/ 586622 w 586622"/>
                <a:gd name="connsiteY11" fmla="*/ 143601 h 607184"/>
                <a:gd name="connsiteX12" fmla="*/ 582077 w 586622"/>
                <a:gd name="connsiteY12" fmla="*/ 166325 h 607184"/>
                <a:gd name="connsiteX13" fmla="*/ 532083 w 586622"/>
                <a:gd name="connsiteY13" fmla="*/ 170870 h 607184"/>
                <a:gd name="connsiteX14" fmla="*/ 516176 w 586622"/>
                <a:gd name="connsiteY14" fmla="*/ 186778 h 607184"/>
                <a:gd name="connsiteX15" fmla="*/ 495724 w 586622"/>
                <a:gd name="connsiteY15" fmla="*/ 191323 h 607184"/>
                <a:gd name="connsiteX16" fmla="*/ 495724 w 586622"/>
                <a:gd name="connsiteY16" fmla="*/ 218592 h 607184"/>
                <a:gd name="connsiteX17" fmla="*/ 452547 w 586622"/>
                <a:gd name="connsiteY17" fmla="*/ 234499 h 607184"/>
                <a:gd name="connsiteX18" fmla="*/ 441184 w 586622"/>
                <a:gd name="connsiteY18" fmla="*/ 261769 h 607184"/>
                <a:gd name="connsiteX19" fmla="*/ 409370 w 586622"/>
                <a:gd name="connsiteY19" fmla="*/ 273131 h 607184"/>
                <a:gd name="connsiteX20" fmla="*/ 373010 w 586622"/>
                <a:gd name="connsiteY20" fmla="*/ 277676 h 607184"/>
                <a:gd name="connsiteX21" fmla="*/ 313926 w 586622"/>
                <a:gd name="connsiteY21" fmla="*/ 304946 h 607184"/>
                <a:gd name="connsiteX22" fmla="*/ 313926 w 586622"/>
                <a:gd name="connsiteY22" fmla="*/ 359485 h 607184"/>
                <a:gd name="connsiteX23" fmla="*/ 307109 w 586622"/>
                <a:gd name="connsiteY23" fmla="*/ 359485 h 607184"/>
                <a:gd name="connsiteX24" fmla="*/ 307109 w 586622"/>
                <a:gd name="connsiteY24" fmla="*/ 379937 h 607184"/>
                <a:gd name="connsiteX25" fmla="*/ 286657 w 586622"/>
                <a:gd name="connsiteY25" fmla="*/ 379937 h 607184"/>
                <a:gd name="connsiteX26" fmla="*/ 275294 w 586622"/>
                <a:gd name="connsiteY26" fmla="*/ 391300 h 607184"/>
                <a:gd name="connsiteX27" fmla="*/ 259387 w 586622"/>
                <a:gd name="connsiteY27" fmla="*/ 391300 h 607184"/>
                <a:gd name="connsiteX28" fmla="*/ 243480 w 586622"/>
                <a:gd name="connsiteY28" fmla="*/ 386755 h 607184"/>
                <a:gd name="connsiteX29" fmla="*/ 211665 w 586622"/>
                <a:gd name="connsiteY29" fmla="*/ 391300 h 607184"/>
                <a:gd name="connsiteX30" fmla="*/ 200303 w 586622"/>
                <a:gd name="connsiteY30" fmla="*/ 423114 h 607184"/>
                <a:gd name="connsiteX31" fmla="*/ 188941 w 586622"/>
                <a:gd name="connsiteY31" fmla="*/ 423114 h 607184"/>
                <a:gd name="connsiteX32" fmla="*/ 173033 w 586622"/>
                <a:gd name="connsiteY32" fmla="*/ 470836 h 607184"/>
                <a:gd name="connsiteX33" fmla="*/ 118494 w 586622"/>
                <a:gd name="connsiteY33" fmla="*/ 520830 h 607184"/>
                <a:gd name="connsiteX34" fmla="*/ 109404 w 586622"/>
                <a:gd name="connsiteY34" fmla="*/ 573097 h 607184"/>
                <a:gd name="connsiteX35" fmla="*/ 93497 w 586622"/>
                <a:gd name="connsiteY35" fmla="*/ 591277 h 607184"/>
                <a:gd name="connsiteX36" fmla="*/ 86680 w 586622"/>
                <a:gd name="connsiteY36" fmla="*/ 607184 h 607184"/>
                <a:gd name="connsiteX37" fmla="*/ 7143 w 586622"/>
                <a:gd name="connsiteY37" fmla="*/ 607184 h 607184"/>
                <a:gd name="connsiteX38" fmla="*/ 7143 w 586622"/>
                <a:gd name="connsiteY38" fmla="*/ 597659 h 607184"/>
                <a:gd name="connsiteX39" fmla="*/ 0 w 586622"/>
                <a:gd name="connsiteY39" fmla="*/ 597659 h 607184"/>
                <a:gd name="connsiteX40" fmla="*/ 0 w 586622"/>
                <a:gd name="connsiteY40" fmla="*/ 581752 h 607184"/>
                <a:gd name="connsiteX41" fmla="*/ 15908 w 586622"/>
                <a:gd name="connsiteY41" fmla="*/ 570390 h 607184"/>
                <a:gd name="connsiteX42" fmla="*/ 27270 w 586622"/>
                <a:gd name="connsiteY42" fmla="*/ 547665 h 607184"/>
                <a:gd name="connsiteX43" fmla="*/ 27270 w 586622"/>
                <a:gd name="connsiteY43" fmla="*/ 538575 h 607184"/>
                <a:gd name="connsiteX44" fmla="*/ 36360 w 586622"/>
                <a:gd name="connsiteY44" fmla="*/ 511305 h 607184"/>
                <a:gd name="connsiteX45" fmla="*/ 59084 w 586622"/>
                <a:gd name="connsiteY45" fmla="*/ 484036 h 607184"/>
                <a:gd name="connsiteX46" fmla="*/ 68174 w 586622"/>
                <a:gd name="connsiteY46" fmla="*/ 472674 h 607184"/>
                <a:gd name="connsiteX47" fmla="*/ 79537 w 586622"/>
                <a:gd name="connsiteY47" fmla="*/ 452221 h 607184"/>
                <a:gd name="connsiteX48" fmla="*/ 79537 w 586622"/>
                <a:gd name="connsiteY48" fmla="*/ 429497 h 607184"/>
                <a:gd name="connsiteX49" fmla="*/ 95444 w 586622"/>
                <a:gd name="connsiteY49" fmla="*/ 402227 h 607184"/>
                <a:gd name="connsiteX50" fmla="*/ 118169 w 586622"/>
                <a:gd name="connsiteY50" fmla="*/ 393137 h 607184"/>
                <a:gd name="connsiteX51" fmla="*/ 138621 w 586622"/>
                <a:gd name="connsiteY51" fmla="*/ 349960 h 607184"/>
                <a:gd name="connsiteX52" fmla="*/ 161345 w 586622"/>
                <a:gd name="connsiteY52" fmla="*/ 334053 h 607184"/>
                <a:gd name="connsiteX53" fmla="*/ 193160 w 586622"/>
                <a:gd name="connsiteY53" fmla="*/ 327235 h 607184"/>
                <a:gd name="connsiteX54" fmla="*/ 224974 w 586622"/>
                <a:gd name="connsiteY54" fmla="*/ 299966 h 607184"/>
                <a:gd name="connsiteX55" fmla="*/ 240882 w 586622"/>
                <a:gd name="connsiteY55" fmla="*/ 290876 h 607184"/>
                <a:gd name="connsiteX56" fmla="*/ 272696 w 586622"/>
                <a:gd name="connsiteY56" fmla="*/ 252244 h 607184"/>
                <a:gd name="connsiteX57" fmla="*/ 263606 w 586622"/>
                <a:gd name="connsiteY57" fmla="*/ 199977 h 607184"/>
                <a:gd name="connsiteX58" fmla="*/ 279514 w 586622"/>
                <a:gd name="connsiteY58" fmla="*/ 161345 h 607184"/>
                <a:gd name="connsiteX59" fmla="*/ 284059 w 586622"/>
                <a:gd name="connsiteY59" fmla="*/ 138621 h 607184"/>
                <a:gd name="connsiteX60" fmla="*/ 306783 w 586622"/>
                <a:gd name="connsiteY60" fmla="*/ 113624 h 607184"/>
                <a:gd name="connsiteX61" fmla="*/ 343143 w 586622"/>
                <a:gd name="connsiteY61" fmla="*/ 90899 h 607184"/>
                <a:gd name="connsiteX62" fmla="*/ 370412 w 586622"/>
                <a:gd name="connsiteY62" fmla="*/ 70447 h 607184"/>
                <a:gd name="connsiteX63" fmla="*/ 397682 w 586622"/>
                <a:gd name="connsiteY63" fmla="*/ 27270 h 607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586622" h="607184">
                  <a:moveTo>
                    <a:pt x="406772" y="0"/>
                  </a:moveTo>
                  <a:lnTo>
                    <a:pt x="434041" y="0"/>
                  </a:lnTo>
                  <a:lnTo>
                    <a:pt x="456766" y="15907"/>
                  </a:lnTo>
                  <a:lnTo>
                    <a:pt x="493126" y="15907"/>
                  </a:lnTo>
                  <a:lnTo>
                    <a:pt x="531757" y="27270"/>
                  </a:lnTo>
                  <a:lnTo>
                    <a:pt x="547665" y="27270"/>
                  </a:lnTo>
                  <a:lnTo>
                    <a:pt x="551634" y="36795"/>
                  </a:lnTo>
                  <a:lnTo>
                    <a:pt x="554808" y="36795"/>
                  </a:lnTo>
                  <a:lnTo>
                    <a:pt x="566170" y="64064"/>
                  </a:lnTo>
                  <a:lnTo>
                    <a:pt x="570715" y="89061"/>
                  </a:lnTo>
                  <a:lnTo>
                    <a:pt x="582077" y="139056"/>
                  </a:lnTo>
                  <a:lnTo>
                    <a:pt x="586622" y="143601"/>
                  </a:lnTo>
                  <a:lnTo>
                    <a:pt x="582077" y="166325"/>
                  </a:lnTo>
                  <a:lnTo>
                    <a:pt x="532083" y="170870"/>
                  </a:lnTo>
                  <a:lnTo>
                    <a:pt x="516176" y="186778"/>
                  </a:lnTo>
                  <a:lnTo>
                    <a:pt x="495724" y="191323"/>
                  </a:lnTo>
                  <a:lnTo>
                    <a:pt x="495724" y="218592"/>
                  </a:lnTo>
                  <a:lnTo>
                    <a:pt x="452547" y="234499"/>
                  </a:lnTo>
                  <a:lnTo>
                    <a:pt x="441184" y="261769"/>
                  </a:lnTo>
                  <a:lnTo>
                    <a:pt x="409370" y="273131"/>
                  </a:lnTo>
                  <a:lnTo>
                    <a:pt x="373010" y="277676"/>
                  </a:lnTo>
                  <a:lnTo>
                    <a:pt x="313926" y="304946"/>
                  </a:lnTo>
                  <a:lnTo>
                    <a:pt x="313926" y="359485"/>
                  </a:lnTo>
                  <a:lnTo>
                    <a:pt x="307109" y="359485"/>
                  </a:lnTo>
                  <a:lnTo>
                    <a:pt x="307109" y="379937"/>
                  </a:lnTo>
                  <a:lnTo>
                    <a:pt x="286657" y="379937"/>
                  </a:lnTo>
                  <a:lnTo>
                    <a:pt x="275294" y="391300"/>
                  </a:lnTo>
                  <a:lnTo>
                    <a:pt x="259387" y="391300"/>
                  </a:lnTo>
                  <a:lnTo>
                    <a:pt x="243480" y="386755"/>
                  </a:lnTo>
                  <a:lnTo>
                    <a:pt x="211665" y="391300"/>
                  </a:lnTo>
                  <a:lnTo>
                    <a:pt x="200303" y="423114"/>
                  </a:lnTo>
                  <a:lnTo>
                    <a:pt x="188941" y="423114"/>
                  </a:lnTo>
                  <a:lnTo>
                    <a:pt x="173033" y="470836"/>
                  </a:lnTo>
                  <a:lnTo>
                    <a:pt x="118494" y="520830"/>
                  </a:lnTo>
                  <a:lnTo>
                    <a:pt x="109404" y="573097"/>
                  </a:lnTo>
                  <a:lnTo>
                    <a:pt x="93497" y="591277"/>
                  </a:lnTo>
                  <a:lnTo>
                    <a:pt x="86680" y="607184"/>
                  </a:lnTo>
                  <a:lnTo>
                    <a:pt x="7143" y="607184"/>
                  </a:lnTo>
                  <a:lnTo>
                    <a:pt x="7143" y="597659"/>
                  </a:lnTo>
                  <a:lnTo>
                    <a:pt x="0" y="597659"/>
                  </a:lnTo>
                  <a:lnTo>
                    <a:pt x="0" y="581752"/>
                  </a:lnTo>
                  <a:lnTo>
                    <a:pt x="15908" y="570390"/>
                  </a:lnTo>
                  <a:lnTo>
                    <a:pt x="27270" y="547665"/>
                  </a:lnTo>
                  <a:lnTo>
                    <a:pt x="27270" y="538575"/>
                  </a:lnTo>
                  <a:lnTo>
                    <a:pt x="36360" y="511305"/>
                  </a:lnTo>
                  <a:lnTo>
                    <a:pt x="59084" y="484036"/>
                  </a:lnTo>
                  <a:lnTo>
                    <a:pt x="68174" y="472674"/>
                  </a:lnTo>
                  <a:lnTo>
                    <a:pt x="79537" y="452221"/>
                  </a:lnTo>
                  <a:lnTo>
                    <a:pt x="79537" y="429497"/>
                  </a:lnTo>
                  <a:lnTo>
                    <a:pt x="95444" y="402227"/>
                  </a:lnTo>
                  <a:lnTo>
                    <a:pt x="118169" y="393137"/>
                  </a:lnTo>
                  <a:lnTo>
                    <a:pt x="138621" y="349960"/>
                  </a:lnTo>
                  <a:lnTo>
                    <a:pt x="161345" y="334053"/>
                  </a:lnTo>
                  <a:lnTo>
                    <a:pt x="193160" y="327235"/>
                  </a:lnTo>
                  <a:lnTo>
                    <a:pt x="224974" y="299966"/>
                  </a:lnTo>
                  <a:lnTo>
                    <a:pt x="240882" y="290876"/>
                  </a:lnTo>
                  <a:lnTo>
                    <a:pt x="272696" y="252244"/>
                  </a:lnTo>
                  <a:lnTo>
                    <a:pt x="263606" y="199977"/>
                  </a:lnTo>
                  <a:lnTo>
                    <a:pt x="279514" y="161345"/>
                  </a:lnTo>
                  <a:lnTo>
                    <a:pt x="284059" y="138621"/>
                  </a:lnTo>
                  <a:lnTo>
                    <a:pt x="306783" y="113624"/>
                  </a:lnTo>
                  <a:lnTo>
                    <a:pt x="343143" y="90899"/>
                  </a:lnTo>
                  <a:lnTo>
                    <a:pt x="370412" y="70447"/>
                  </a:lnTo>
                  <a:lnTo>
                    <a:pt x="397682" y="27270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2" name="Freeform 383">
              <a:extLst>
                <a:ext uri="{FF2B5EF4-FFF2-40B4-BE49-F238E27FC236}">
                  <a16:creationId xmlns:a16="http://schemas.microsoft.com/office/drawing/2014/main" id="{80974C15-2BA7-AAC0-ADCC-7761A28E06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2366" y="1839101"/>
              <a:ext cx="726812" cy="678316"/>
            </a:xfrm>
            <a:custGeom>
              <a:avLst/>
              <a:gdLst>
                <a:gd name="connsiteX0" fmla="*/ 218592 w 616273"/>
                <a:gd name="connsiteY0" fmla="*/ 0 h 575152"/>
                <a:gd name="connsiteX1" fmla="*/ 277676 w 616273"/>
                <a:gd name="connsiteY1" fmla="*/ 0 h 575152"/>
                <a:gd name="connsiteX2" fmla="*/ 400389 w 616273"/>
                <a:gd name="connsiteY2" fmla="*/ 86354 h 575152"/>
                <a:gd name="connsiteX3" fmla="*/ 525375 w 616273"/>
                <a:gd name="connsiteY3" fmla="*/ 172708 h 575152"/>
                <a:gd name="connsiteX4" fmla="*/ 536737 w 616273"/>
                <a:gd name="connsiteY4" fmla="*/ 188615 h 575152"/>
                <a:gd name="connsiteX5" fmla="*/ 557189 w 616273"/>
                <a:gd name="connsiteY5" fmla="*/ 204522 h 575152"/>
                <a:gd name="connsiteX6" fmla="*/ 573096 w 616273"/>
                <a:gd name="connsiteY6" fmla="*/ 209067 h 575152"/>
                <a:gd name="connsiteX7" fmla="*/ 573096 w 616273"/>
                <a:gd name="connsiteY7" fmla="*/ 213830 h 575152"/>
                <a:gd name="connsiteX8" fmla="*/ 573096 w 616273"/>
                <a:gd name="connsiteY8" fmla="*/ 231792 h 575152"/>
                <a:gd name="connsiteX9" fmla="*/ 616273 w 616273"/>
                <a:gd name="connsiteY9" fmla="*/ 231792 h 575152"/>
                <a:gd name="connsiteX10" fmla="*/ 616273 w 616273"/>
                <a:gd name="connsiteY10" fmla="*/ 236555 h 575152"/>
                <a:gd name="connsiteX11" fmla="*/ 616273 w 616273"/>
                <a:gd name="connsiteY11" fmla="*/ 318145 h 575152"/>
                <a:gd name="connsiteX12" fmla="*/ 616273 w 616273"/>
                <a:gd name="connsiteY12" fmla="*/ 322908 h 575152"/>
                <a:gd name="connsiteX13" fmla="*/ 595821 w 616273"/>
                <a:gd name="connsiteY13" fmla="*/ 350178 h 575152"/>
                <a:gd name="connsiteX14" fmla="*/ 589004 w 616273"/>
                <a:gd name="connsiteY14" fmla="*/ 370630 h 575152"/>
                <a:gd name="connsiteX15" fmla="*/ 557189 w 616273"/>
                <a:gd name="connsiteY15" fmla="*/ 375175 h 575152"/>
                <a:gd name="connsiteX16" fmla="*/ 509467 w 616273"/>
                <a:gd name="connsiteY16" fmla="*/ 381993 h 575152"/>
                <a:gd name="connsiteX17" fmla="*/ 493560 w 616273"/>
                <a:gd name="connsiteY17" fmla="*/ 393355 h 575152"/>
                <a:gd name="connsiteX18" fmla="*/ 484035 w 616273"/>
                <a:gd name="connsiteY18" fmla="*/ 393355 h 575152"/>
                <a:gd name="connsiteX19" fmla="*/ 470836 w 616273"/>
                <a:gd name="connsiteY19" fmla="*/ 393355 h 575152"/>
                <a:gd name="connsiteX20" fmla="*/ 450383 w 616273"/>
                <a:gd name="connsiteY20" fmla="*/ 397900 h 575152"/>
                <a:gd name="connsiteX21" fmla="*/ 448651 w 616273"/>
                <a:gd name="connsiteY21" fmla="*/ 396168 h 575152"/>
                <a:gd name="connsiteX22" fmla="*/ 440858 w 616273"/>
                <a:gd name="connsiteY22" fmla="*/ 397900 h 575152"/>
                <a:gd name="connsiteX23" fmla="*/ 431877 w 616273"/>
                <a:gd name="connsiteY23" fmla="*/ 388919 h 575152"/>
                <a:gd name="connsiteX24" fmla="*/ 418569 w 616273"/>
                <a:gd name="connsiteY24" fmla="*/ 393355 h 575152"/>
                <a:gd name="connsiteX25" fmla="*/ 384482 w 616273"/>
                <a:gd name="connsiteY25" fmla="*/ 409262 h 575152"/>
                <a:gd name="connsiteX26" fmla="*/ 375392 w 616273"/>
                <a:gd name="connsiteY26" fmla="*/ 425169 h 575152"/>
                <a:gd name="connsiteX27" fmla="*/ 348122 w 616273"/>
                <a:gd name="connsiteY27" fmla="*/ 434259 h 575152"/>
                <a:gd name="connsiteX28" fmla="*/ 341305 w 616273"/>
                <a:gd name="connsiteY28" fmla="*/ 445622 h 575152"/>
                <a:gd name="connsiteX29" fmla="*/ 325398 w 616273"/>
                <a:gd name="connsiteY29" fmla="*/ 456984 h 575152"/>
                <a:gd name="connsiteX30" fmla="*/ 318594 w 616273"/>
                <a:gd name="connsiteY30" fmla="*/ 455040 h 575152"/>
                <a:gd name="connsiteX31" fmla="*/ 315873 w 616273"/>
                <a:gd name="connsiteY31" fmla="*/ 456984 h 575152"/>
                <a:gd name="connsiteX32" fmla="*/ 306984 w 616273"/>
                <a:gd name="connsiteY32" fmla="*/ 454445 h 575152"/>
                <a:gd name="connsiteX33" fmla="*/ 298128 w 616273"/>
                <a:gd name="connsiteY33" fmla="*/ 461529 h 575152"/>
                <a:gd name="connsiteX34" fmla="*/ 293583 w 616273"/>
                <a:gd name="connsiteY34" fmla="*/ 484254 h 575152"/>
                <a:gd name="connsiteX35" fmla="*/ 266314 w 616273"/>
                <a:gd name="connsiteY35" fmla="*/ 516068 h 575152"/>
                <a:gd name="connsiteX36" fmla="*/ 266314 w 616273"/>
                <a:gd name="connsiteY36" fmla="*/ 522667 h 575152"/>
                <a:gd name="connsiteX37" fmla="*/ 266314 w 616273"/>
                <a:gd name="connsiteY37" fmla="*/ 527430 h 575152"/>
                <a:gd name="connsiteX38" fmla="*/ 257224 w 616273"/>
                <a:gd name="connsiteY38" fmla="*/ 543338 h 575152"/>
                <a:gd name="connsiteX39" fmla="*/ 257224 w 616273"/>
                <a:gd name="connsiteY39" fmla="*/ 559027 h 575152"/>
                <a:gd name="connsiteX40" fmla="*/ 257224 w 616273"/>
                <a:gd name="connsiteY40" fmla="*/ 563790 h 575152"/>
                <a:gd name="connsiteX41" fmla="*/ 239044 w 616273"/>
                <a:gd name="connsiteY41" fmla="*/ 570607 h 575152"/>
                <a:gd name="connsiteX42" fmla="*/ 234499 w 616273"/>
                <a:gd name="connsiteY42" fmla="*/ 575152 h 575152"/>
                <a:gd name="connsiteX43" fmla="*/ 232844 w 616273"/>
                <a:gd name="connsiteY43" fmla="*/ 569360 h 575152"/>
                <a:gd name="connsiteX44" fmla="*/ 229519 w 616273"/>
                <a:gd name="connsiteY44" fmla="*/ 570607 h 575152"/>
                <a:gd name="connsiteX45" fmla="*/ 224974 w 616273"/>
                <a:gd name="connsiteY45" fmla="*/ 575152 h 575152"/>
                <a:gd name="connsiteX46" fmla="*/ 221406 w 616273"/>
                <a:gd name="connsiteY46" fmla="*/ 562664 h 575152"/>
                <a:gd name="connsiteX47" fmla="*/ 218592 w 616273"/>
                <a:gd name="connsiteY47" fmla="*/ 563790 h 575152"/>
                <a:gd name="connsiteX48" fmla="*/ 214047 w 616273"/>
                <a:gd name="connsiteY48" fmla="*/ 563790 h 575152"/>
                <a:gd name="connsiteX49" fmla="*/ 202685 w 616273"/>
                <a:gd name="connsiteY49" fmla="*/ 575152 h 575152"/>
                <a:gd name="connsiteX50" fmla="*/ 193160 w 616273"/>
                <a:gd name="connsiteY50" fmla="*/ 575152 h 575152"/>
                <a:gd name="connsiteX51" fmla="*/ 175415 w 616273"/>
                <a:gd name="connsiteY51" fmla="*/ 575152 h 575152"/>
                <a:gd name="connsiteX52" fmla="*/ 165890 w 616273"/>
                <a:gd name="connsiteY52" fmla="*/ 575152 h 575152"/>
                <a:gd name="connsiteX53" fmla="*/ 161345 w 616273"/>
                <a:gd name="connsiteY53" fmla="*/ 570607 h 575152"/>
                <a:gd name="connsiteX54" fmla="*/ 154528 w 616273"/>
                <a:gd name="connsiteY54" fmla="*/ 570607 h 575152"/>
                <a:gd name="connsiteX55" fmla="*/ 138621 w 616273"/>
                <a:gd name="connsiteY55" fmla="*/ 563790 h 575152"/>
                <a:gd name="connsiteX56" fmla="*/ 140345 w 616273"/>
                <a:gd name="connsiteY56" fmla="*/ 559767 h 575152"/>
                <a:gd name="connsiteX57" fmla="*/ 138621 w 616273"/>
                <a:gd name="connsiteY57" fmla="*/ 559028 h 575152"/>
                <a:gd name="connsiteX58" fmla="*/ 143397 w 616273"/>
                <a:gd name="connsiteY58" fmla="*/ 547883 h 575152"/>
                <a:gd name="connsiteX59" fmla="*/ 139056 w 616273"/>
                <a:gd name="connsiteY59" fmla="*/ 547883 h 575152"/>
                <a:gd name="connsiteX60" fmla="*/ 138621 w 616273"/>
                <a:gd name="connsiteY60" fmla="*/ 547883 h 575152"/>
                <a:gd name="connsiteX61" fmla="*/ 129531 w 616273"/>
                <a:gd name="connsiteY61" fmla="*/ 547883 h 575152"/>
                <a:gd name="connsiteX62" fmla="*/ 131436 w 616273"/>
                <a:gd name="connsiteY62" fmla="*/ 543121 h 575152"/>
                <a:gd name="connsiteX63" fmla="*/ 129531 w 616273"/>
                <a:gd name="connsiteY63" fmla="*/ 543121 h 575152"/>
                <a:gd name="connsiteX64" fmla="*/ 134076 w 616273"/>
                <a:gd name="connsiteY64" fmla="*/ 531758 h 575152"/>
                <a:gd name="connsiteX65" fmla="*/ 137034 w 616273"/>
                <a:gd name="connsiteY65" fmla="*/ 525843 h 575152"/>
                <a:gd name="connsiteX66" fmla="*/ 122713 w 616273"/>
                <a:gd name="connsiteY66" fmla="*/ 511523 h 575152"/>
                <a:gd name="connsiteX67" fmla="*/ 118168 w 616273"/>
                <a:gd name="connsiteY67" fmla="*/ 500161 h 575152"/>
                <a:gd name="connsiteX68" fmla="*/ 113219 w 616273"/>
                <a:gd name="connsiteY68" fmla="*/ 496861 h 575152"/>
                <a:gd name="connsiteX69" fmla="*/ 104969 w 616273"/>
                <a:gd name="connsiteY69" fmla="*/ 500161 h 575152"/>
                <a:gd name="connsiteX70" fmla="*/ 95879 w 616273"/>
                <a:gd name="connsiteY70" fmla="*/ 504706 h 575152"/>
                <a:gd name="connsiteX71" fmla="*/ 84517 w 616273"/>
                <a:gd name="connsiteY71" fmla="*/ 511523 h 575152"/>
                <a:gd name="connsiteX72" fmla="*/ 74992 w 616273"/>
                <a:gd name="connsiteY72" fmla="*/ 511523 h 575152"/>
                <a:gd name="connsiteX73" fmla="*/ 68609 w 616273"/>
                <a:gd name="connsiteY73" fmla="*/ 511523 h 575152"/>
                <a:gd name="connsiteX74" fmla="*/ 59084 w 616273"/>
                <a:gd name="connsiteY74" fmla="*/ 511523 h 575152"/>
                <a:gd name="connsiteX75" fmla="*/ 47722 w 616273"/>
                <a:gd name="connsiteY75" fmla="*/ 500161 h 575152"/>
                <a:gd name="connsiteX76" fmla="*/ 43177 w 616273"/>
                <a:gd name="connsiteY76" fmla="*/ 500161 h 575152"/>
                <a:gd name="connsiteX77" fmla="*/ 41340 w 616273"/>
                <a:gd name="connsiteY77" fmla="*/ 500161 h 575152"/>
                <a:gd name="connsiteX78" fmla="*/ 36795 w 616273"/>
                <a:gd name="connsiteY78" fmla="*/ 500161 h 575152"/>
                <a:gd name="connsiteX79" fmla="*/ 31815 w 616273"/>
                <a:gd name="connsiteY79" fmla="*/ 500161 h 575152"/>
                <a:gd name="connsiteX80" fmla="*/ 27270 w 616273"/>
                <a:gd name="connsiteY80" fmla="*/ 500161 h 575152"/>
                <a:gd name="connsiteX81" fmla="*/ 27270 w 616273"/>
                <a:gd name="connsiteY81" fmla="*/ 495399 h 575152"/>
                <a:gd name="connsiteX82" fmla="*/ 27270 w 616273"/>
                <a:gd name="connsiteY82" fmla="*/ 495399 h 575152"/>
                <a:gd name="connsiteX83" fmla="*/ 27270 w 616273"/>
                <a:gd name="connsiteY83" fmla="*/ 484037 h 575152"/>
                <a:gd name="connsiteX84" fmla="*/ 27270 w 616273"/>
                <a:gd name="connsiteY84" fmla="*/ 477435 h 575152"/>
                <a:gd name="connsiteX85" fmla="*/ 20452 w 616273"/>
                <a:gd name="connsiteY85" fmla="*/ 461529 h 575152"/>
                <a:gd name="connsiteX86" fmla="*/ 9090 w 616273"/>
                <a:gd name="connsiteY86" fmla="*/ 452439 h 575152"/>
                <a:gd name="connsiteX87" fmla="*/ 4545 w 616273"/>
                <a:gd name="connsiteY87" fmla="*/ 429714 h 575152"/>
                <a:gd name="connsiteX88" fmla="*/ 0 w 616273"/>
                <a:gd name="connsiteY88" fmla="*/ 409262 h 575152"/>
                <a:gd name="connsiteX89" fmla="*/ 828 w 616273"/>
                <a:gd name="connsiteY89" fmla="*/ 408227 h 575152"/>
                <a:gd name="connsiteX90" fmla="*/ 0 w 616273"/>
                <a:gd name="connsiteY90" fmla="*/ 404500 h 575152"/>
                <a:gd name="connsiteX91" fmla="*/ 9090 w 616273"/>
                <a:gd name="connsiteY91" fmla="*/ 393138 h 575152"/>
                <a:gd name="connsiteX92" fmla="*/ 20452 w 616273"/>
                <a:gd name="connsiteY92" fmla="*/ 377231 h 575152"/>
                <a:gd name="connsiteX93" fmla="*/ 31815 w 616273"/>
                <a:gd name="connsiteY93" fmla="*/ 370413 h 575152"/>
                <a:gd name="connsiteX94" fmla="*/ 36760 w 616273"/>
                <a:gd name="connsiteY94" fmla="*/ 373161 h 575152"/>
                <a:gd name="connsiteX95" fmla="*/ 41340 w 616273"/>
                <a:gd name="connsiteY95" fmla="*/ 370412 h 575152"/>
                <a:gd name="connsiteX96" fmla="*/ 59595 w 616273"/>
                <a:gd name="connsiteY96" fmla="*/ 380554 h 575152"/>
                <a:gd name="connsiteX97" fmla="*/ 79537 w 616273"/>
                <a:gd name="connsiteY97" fmla="*/ 377231 h 575152"/>
                <a:gd name="connsiteX98" fmla="*/ 89059 w 616273"/>
                <a:gd name="connsiteY98" fmla="*/ 377231 h 575152"/>
                <a:gd name="connsiteX99" fmla="*/ 89062 w 616273"/>
                <a:gd name="connsiteY99" fmla="*/ 377230 h 575152"/>
                <a:gd name="connsiteX100" fmla="*/ 90899 w 616273"/>
                <a:gd name="connsiteY100" fmla="*/ 377230 h 575152"/>
                <a:gd name="connsiteX101" fmla="*/ 95444 w 616273"/>
                <a:gd name="connsiteY101" fmla="*/ 370413 h 575152"/>
                <a:gd name="connsiteX102" fmla="*/ 104969 w 616273"/>
                <a:gd name="connsiteY102" fmla="*/ 370413 h 575152"/>
                <a:gd name="connsiteX103" fmla="*/ 104969 w 616273"/>
                <a:gd name="connsiteY103" fmla="*/ 370412 h 575152"/>
                <a:gd name="connsiteX104" fmla="*/ 247699 w 616273"/>
                <a:gd name="connsiteY104" fmla="*/ 370412 h 575152"/>
                <a:gd name="connsiteX105" fmla="*/ 251564 w 616273"/>
                <a:gd name="connsiteY105" fmla="*/ 349157 h 575152"/>
                <a:gd name="connsiteX106" fmla="*/ 247699 w 616273"/>
                <a:gd name="connsiteY106" fmla="*/ 343361 h 575152"/>
                <a:gd name="connsiteX107" fmla="*/ 229519 w 616273"/>
                <a:gd name="connsiteY107" fmla="*/ 177471 h 575152"/>
                <a:gd name="connsiteX108" fmla="*/ 209067 w 616273"/>
                <a:gd name="connsiteY108" fmla="*/ 4763 h 575152"/>
                <a:gd name="connsiteX109" fmla="*/ 209631 w 616273"/>
                <a:gd name="connsiteY109" fmla="*/ 4763 h 575152"/>
                <a:gd name="connsiteX110" fmla="*/ 209067 w 616273"/>
                <a:gd name="connsiteY110" fmla="*/ 1 h 575152"/>
                <a:gd name="connsiteX111" fmla="*/ 218592 w 616273"/>
                <a:gd name="connsiteY111" fmla="*/ 1 h 57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616273" h="575152">
                  <a:moveTo>
                    <a:pt x="218592" y="0"/>
                  </a:moveTo>
                  <a:lnTo>
                    <a:pt x="277676" y="0"/>
                  </a:lnTo>
                  <a:lnTo>
                    <a:pt x="400389" y="86354"/>
                  </a:lnTo>
                  <a:lnTo>
                    <a:pt x="525375" y="172708"/>
                  </a:lnTo>
                  <a:lnTo>
                    <a:pt x="536737" y="188615"/>
                  </a:lnTo>
                  <a:lnTo>
                    <a:pt x="557189" y="204522"/>
                  </a:lnTo>
                  <a:lnTo>
                    <a:pt x="573096" y="209067"/>
                  </a:lnTo>
                  <a:lnTo>
                    <a:pt x="573096" y="213830"/>
                  </a:lnTo>
                  <a:lnTo>
                    <a:pt x="573096" y="231792"/>
                  </a:lnTo>
                  <a:lnTo>
                    <a:pt x="616273" y="231792"/>
                  </a:lnTo>
                  <a:lnTo>
                    <a:pt x="616273" y="236555"/>
                  </a:lnTo>
                  <a:lnTo>
                    <a:pt x="616273" y="318145"/>
                  </a:lnTo>
                  <a:lnTo>
                    <a:pt x="616273" y="322908"/>
                  </a:lnTo>
                  <a:lnTo>
                    <a:pt x="595821" y="350178"/>
                  </a:lnTo>
                  <a:lnTo>
                    <a:pt x="589004" y="370630"/>
                  </a:lnTo>
                  <a:lnTo>
                    <a:pt x="557189" y="375175"/>
                  </a:lnTo>
                  <a:lnTo>
                    <a:pt x="509467" y="381993"/>
                  </a:lnTo>
                  <a:lnTo>
                    <a:pt x="493560" y="393355"/>
                  </a:lnTo>
                  <a:lnTo>
                    <a:pt x="484035" y="393355"/>
                  </a:lnTo>
                  <a:lnTo>
                    <a:pt x="470836" y="393355"/>
                  </a:lnTo>
                  <a:lnTo>
                    <a:pt x="450383" y="397900"/>
                  </a:lnTo>
                  <a:lnTo>
                    <a:pt x="448651" y="396168"/>
                  </a:lnTo>
                  <a:lnTo>
                    <a:pt x="440858" y="397900"/>
                  </a:lnTo>
                  <a:lnTo>
                    <a:pt x="431877" y="388919"/>
                  </a:lnTo>
                  <a:lnTo>
                    <a:pt x="418569" y="393355"/>
                  </a:lnTo>
                  <a:lnTo>
                    <a:pt x="384482" y="409262"/>
                  </a:lnTo>
                  <a:lnTo>
                    <a:pt x="375392" y="425169"/>
                  </a:lnTo>
                  <a:lnTo>
                    <a:pt x="348122" y="434259"/>
                  </a:lnTo>
                  <a:lnTo>
                    <a:pt x="341305" y="445622"/>
                  </a:lnTo>
                  <a:lnTo>
                    <a:pt x="325398" y="456984"/>
                  </a:lnTo>
                  <a:lnTo>
                    <a:pt x="318594" y="455040"/>
                  </a:lnTo>
                  <a:lnTo>
                    <a:pt x="315873" y="456984"/>
                  </a:lnTo>
                  <a:lnTo>
                    <a:pt x="306984" y="454445"/>
                  </a:lnTo>
                  <a:lnTo>
                    <a:pt x="298128" y="461529"/>
                  </a:lnTo>
                  <a:lnTo>
                    <a:pt x="293583" y="484254"/>
                  </a:lnTo>
                  <a:lnTo>
                    <a:pt x="266314" y="516068"/>
                  </a:lnTo>
                  <a:lnTo>
                    <a:pt x="266314" y="522667"/>
                  </a:lnTo>
                  <a:lnTo>
                    <a:pt x="266314" y="527430"/>
                  </a:lnTo>
                  <a:lnTo>
                    <a:pt x="257224" y="543338"/>
                  </a:lnTo>
                  <a:lnTo>
                    <a:pt x="257224" y="559027"/>
                  </a:lnTo>
                  <a:lnTo>
                    <a:pt x="257224" y="563790"/>
                  </a:lnTo>
                  <a:lnTo>
                    <a:pt x="239044" y="570607"/>
                  </a:lnTo>
                  <a:lnTo>
                    <a:pt x="234499" y="575152"/>
                  </a:lnTo>
                  <a:lnTo>
                    <a:pt x="232844" y="569360"/>
                  </a:lnTo>
                  <a:lnTo>
                    <a:pt x="229519" y="570607"/>
                  </a:lnTo>
                  <a:lnTo>
                    <a:pt x="224974" y="575152"/>
                  </a:lnTo>
                  <a:lnTo>
                    <a:pt x="221406" y="562664"/>
                  </a:lnTo>
                  <a:lnTo>
                    <a:pt x="218592" y="563790"/>
                  </a:lnTo>
                  <a:lnTo>
                    <a:pt x="214047" y="563790"/>
                  </a:lnTo>
                  <a:lnTo>
                    <a:pt x="202685" y="575152"/>
                  </a:lnTo>
                  <a:lnTo>
                    <a:pt x="193160" y="575152"/>
                  </a:lnTo>
                  <a:lnTo>
                    <a:pt x="175415" y="575152"/>
                  </a:lnTo>
                  <a:lnTo>
                    <a:pt x="165890" y="575152"/>
                  </a:lnTo>
                  <a:lnTo>
                    <a:pt x="161345" y="570607"/>
                  </a:lnTo>
                  <a:lnTo>
                    <a:pt x="154528" y="570607"/>
                  </a:lnTo>
                  <a:lnTo>
                    <a:pt x="138621" y="563790"/>
                  </a:lnTo>
                  <a:lnTo>
                    <a:pt x="140345" y="559767"/>
                  </a:lnTo>
                  <a:lnTo>
                    <a:pt x="138621" y="559028"/>
                  </a:lnTo>
                  <a:lnTo>
                    <a:pt x="143397" y="547883"/>
                  </a:lnTo>
                  <a:lnTo>
                    <a:pt x="139056" y="547883"/>
                  </a:lnTo>
                  <a:lnTo>
                    <a:pt x="138621" y="547883"/>
                  </a:lnTo>
                  <a:lnTo>
                    <a:pt x="129531" y="547883"/>
                  </a:lnTo>
                  <a:lnTo>
                    <a:pt x="131436" y="543121"/>
                  </a:lnTo>
                  <a:lnTo>
                    <a:pt x="129531" y="543121"/>
                  </a:lnTo>
                  <a:lnTo>
                    <a:pt x="134076" y="531758"/>
                  </a:lnTo>
                  <a:lnTo>
                    <a:pt x="137034" y="525843"/>
                  </a:lnTo>
                  <a:lnTo>
                    <a:pt x="122713" y="511523"/>
                  </a:lnTo>
                  <a:lnTo>
                    <a:pt x="118168" y="500161"/>
                  </a:lnTo>
                  <a:lnTo>
                    <a:pt x="113219" y="496861"/>
                  </a:lnTo>
                  <a:lnTo>
                    <a:pt x="104969" y="500161"/>
                  </a:lnTo>
                  <a:lnTo>
                    <a:pt x="95879" y="504706"/>
                  </a:lnTo>
                  <a:lnTo>
                    <a:pt x="84517" y="511523"/>
                  </a:lnTo>
                  <a:lnTo>
                    <a:pt x="74992" y="511523"/>
                  </a:lnTo>
                  <a:lnTo>
                    <a:pt x="68609" y="511523"/>
                  </a:lnTo>
                  <a:lnTo>
                    <a:pt x="59084" y="511523"/>
                  </a:lnTo>
                  <a:lnTo>
                    <a:pt x="47722" y="500161"/>
                  </a:lnTo>
                  <a:lnTo>
                    <a:pt x="43177" y="500161"/>
                  </a:lnTo>
                  <a:lnTo>
                    <a:pt x="41340" y="500161"/>
                  </a:lnTo>
                  <a:lnTo>
                    <a:pt x="36795" y="500161"/>
                  </a:lnTo>
                  <a:lnTo>
                    <a:pt x="31815" y="500161"/>
                  </a:lnTo>
                  <a:lnTo>
                    <a:pt x="27270" y="500161"/>
                  </a:lnTo>
                  <a:lnTo>
                    <a:pt x="27270" y="495399"/>
                  </a:lnTo>
                  <a:lnTo>
                    <a:pt x="27270" y="495399"/>
                  </a:lnTo>
                  <a:lnTo>
                    <a:pt x="27270" y="484037"/>
                  </a:lnTo>
                  <a:lnTo>
                    <a:pt x="27270" y="477435"/>
                  </a:lnTo>
                  <a:lnTo>
                    <a:pt x="20452" y="461529"/>
                  </a:lnTo>
                  <a:lnTo>
                    <a:pt x="9090" y="452439"/>
                  </a:lnTo>
                  <a:lnTo>
                    <a:pt x="4545" y="429714"/>
                  </a:lnTo>
                  <a:lnTo>
                    <a:pt x="0" y="409262"/>
                  </a:lnTo>
                  <a:lnTo>
                    <a:pt x="828" y="408227"/>
                  </a:lnTo>
                  <a:lnTo>
                    <a:pt x="0" y="404500"/>
                  </a:lnTo>
                  <a:lnTo>
                    <a:pt x="9090" y="393138"/>
                  </a:lnTo>
                  <a:lnTo>
                    <a:pt x="20452" y="377231"/>
                  </a:lnTo>
                  <a:lnTo>
                    <a:pt x="31815" y="370413"/>
                  </a:lnTo>
                  <a:lnTo>
                    <a:pt x="36760" y="373161"/>
                  </a:lnTo>
                  <a:lnTo>
                    <a:pt x="41340" y="370412"/>
                  </a:lnTo>
                  <a:lnTo>
                    <a:pt x="59595" y="380554"/>
                  </a:lnTo>
                  <a:lnTo>
                    <a:pt x="79537" y="377231"/>
                  </a:lnTo>
                  <a:lnTo>
                    <a:pt x="89059" y="377231"/>
                  </a:lnTo>
                  <a:lnTo>
                    <a:pt x="89062" y="377230"/>
                  </a:lnTo>
                  <a:lnTo>
                    <a:pt x="90899" y="377230"/>
                  </a:lnTo>
                  <a:lnTo>
                    <a:pt x="95444" y="370413"/>
                  </a:lnTo>
                  <a:lnTo>
                    <a:pt x="104969" y="370413"/>
                  </a:lnTo>
                  <a:lnTo>
                    <a:pt x="104969" y="370412"/>
                  </a:lnTo>
                  <a:lnTo>
                    <a:pt x="247699" y="370412"/>
                  </a:lnTo>
                  <a:lnTo>
                    <a:pt x="251564" y="349157"/>
                  </a:lnTo>
                  <a:lnTo>
                    <a:pt x="247699" y="343361"/>
                  </a:lnTo>
                  <a:lnTo>
                    <a:pt x="229519" y="177471"/>
                  </a:lnTo>
                  <a:lnTo>
                    <a:pt x="209067" y="4763"/>
                  </a:lnTo>
                  <a:lnTo>
                    <a:pt x="209631" y="4763"/>
                  </a:lnTo>
                  <a:lnTo>
                    <a:pt x="209067" y="1"/>
                  </a:lnTo>
                  <a:lnTo>
                    <a:pt x="218592" y="1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3" name="Freeform 378">
              <a:extLst>
                <a:ext uri="{FF2B5EF4-FFF2-40B4-BE49-F238E27FC236}">
                  <a16:creationId xmlns:a16="http://schemas.microsoft.com/office/drawing/2014/main" id="{FFCD73FB-B147-1EC4-62C9-93303AFB34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7655" y="1903170"/>
              <a:ext cx="689291" cy="555544"/>
            </a:xfrm>
            <a:custGeom>
              <a:avLst/>
              <a:gdLst>
                <a:gd name="connsiteX0" fmla="*/ 429496 w 584459"/>
                <a:gd name="connsiteY0" fmla="*/ 0 h 471052"/>
                <a:gd name="connsiteX1" fmla="*/ 488581 w 584459"/>
                <a:gd name="connsiteY1" fmla="*/ 22725 h 471052"/>
                <a:gd name="connsiteX2" fmla="*/ 495332 w 584459"/>
                <a:gd name="connsiteY2" fmla="*/ 28801 h 471052"/>
                <a:gd name="connsiteX3" fmla="*/ 498106 w 584459"/>
                <a:gd name="connsiteY3" fmla="*/ 29868 h 471052"/>
                <a:gd name="connsiteX4" fmla="*/ 512157 w 584459"/>
                <a:gd name="connsiteY4" fmla="*/ 42514 h 471052"/>
                <a:gd name="connsiteX5" fmla="*/ 531757 w 584459"/>
                <a:gd name="connsiteY5" fmla="*/ 27270 h 471052"/>
                <a:gd name="connsiteX6" fmla="*/ 534192 w 584459"/>
                <a:gd name="connsiteY6" fmla="*/ 39928 h 471052"/>
                <a:gd name="connsiteX7" fmla="*/ 541282 w 584459"/>
                <a:gd name="connsiteY7" fmla="*/ 34413 h 471052"/>
                <a:gd name="connsiteX8" fmla="*/ 552645 w 584459"/>
                <a:gd name="connsiteY8" fmla="*/ 93497 h 471052"/>
                <a:gd name="connsiteX9" fmla="*/ 564007 w 584459"/>
                <a:gd name="connsiteY9" fmla="*/ 104859 h 471052"/>
                <a:gd name="connsiteX10" fmla="*/ 568430 w 584459"/>
                <a:gd name="connsiteY10" fmla="*/ 120340 h 471052"/>
                <a:gd name="connsiteX11" fmla="*/ 574934 w 584459"/>
                <a:gd name="connsiteY11" fmla="*/ 124986 h 471052"/>
                <a:gd name="connsiteX12" fmla="*/ 574796 w 584459"/>
                <a:gd name="connsiteY12" fmla="*/ 125227 h 471052"/>
                <a:gd name="connsiteX13" fmla="*/ 584459 w 584459"/>
                <a:gd name="connsiteY13" fmla="*/ 132129 h 471052"/>
                <a:gd name="connsiteX14" fmla="*/ 581561 w 584459"/>
                <a:gd name="connsiteY14" fmla="*/ 137201 h 471052"/>
                <a:gd name="connsiteX15" fmla="*/ 584459 w 584459"/>
                <a:gd name="connsiteY15" fmla="*/ 139272 h 471052"/>
                <a:gd name="connsiteX16" fmla="*/ 575369 w 584459"/>
                <a:gd name="connsiteY16" fmla="*/ 155179 h 471052"/>
                <a:gd name="connsiteX17" fmla="*/ 557190 w 584459"/>
                <a:gd name="connsiteY17" fmla="*/ 234716 h 471052"/>
                <a:gd name="connsiteX18" fmla="*/ 557190 w 584459"/>
                <a:gd name="connsiteY18" fmla="*/ 277567 h 471052"/>
                <a:gd name="connsiteX19" fmla="*/ 557190 w 584459"/>
                <a:gd name="connsiteY19" fmla="*/ 284710 h 471052"/>
                <a:gd name="connsiteX20" fmla="*/ 509468 w 584459"/>
                <a:gd name="connsiteY20" fmla="*/ 321069 h 471052"/>
                <a:gd name="connsiteX21" fmla="*/ 495575 w 584459"/>
                <a:gd name="connsiteY21" fmla="*/ 362748 h 471052"/>
                <a:gd name="connsiteX22" fmla="*/ 499943 w 584459"/>
                <a:gd name="connsiteY22" fmla="*/ 365868 h 471052"/>
                <a:gd name="connsiteX23" fmla="*/ 499943 w 584459"/>
                <a:gd name="connsiteY23" fmla="*/ 366207 h 471052"/>
                <a:gd name="connsiteX24" fmla="*/ 509468 w 584459"/>
                <a:gd name="connsiteY24" fmla="*/ 373011 h 471052"/>
                <a:gd name="connsiteX25" fmla="*/ 509468 w 584459"/>
                <a:gd name="connsiteY25" fmla="*/ 380154 h 471052"/>
                <a:gd name="connsiteX26" fmla="*/ 509468 w 584459"/>
                <a:gd name="connsiteY26" fmla="*/ 393137 h 471052"/>
                <a:gd name="connsiteX27" fmla="*/ 522668 w 584459"/>
                <a:gd name="connsiteY27" fmla="*/ 393137 h 471052"/>
                <a:gd name="connsiteX28" fmla="*/ 522668 w 584459"/>
                <a:gd name="connsiteY28" fmla="*/ 400280 h 471052"/>
                <a:gd name="connsiteX29" fmla="*/ 532193 w 584459"/>
                <a:gd name="connsiteY29" fmla="*/ 400280 h 471052"/>
                <a:gd name="connsiteX30" fmla="*/ 532193 w 584459"/>
                <a:gd name="connsiteY30" fmla="*/ 407423 h 471052"/>
                <a:gd name="connsiteX31" fmla="*/ 532193 w 584459"/>
                <a:gd name="connsiteY31" fmla="*/ 420732 h 471052"/>
                <a:gd name="connsiteX32" fmla="*/ 532193 w 584459"/>
                <a:gd name="connsiteY32" fmla="*/ 427875 h 471052"/>
                <a:gd name="connsiteX33" fmla="*/ 520830 w 584459"/>
                <a:gd name="connsiteY33" fmla="*/ 427875 h 471052"/>
                <a:gd name="connsiteX34" fmla="*/ 520830 w 584459"/>
                <a:gd name="connsiteY34" fmla="*/ 432095 h 471052"/>
                <a:gd name="connsiteX35" fmla="*/ 520830 w 584459"/>
                <a:gd name="connsiteY35" fmla="*/ 439238 h 471052"/>
                <a:gd name="connsiteX36" fmla="*/ 514013 w 584459"/>
                <a:gd name="connsiteY36" fmla="*/ 439238 h 471052"/>
                <a:gd name="connsiteX37" fmla="*/ 509877 w 584459"/>
                <a:gd name="connsiteY37" fmla="*/ 432095 h 471052"/>
                <a:gd name="connsiteX38" fmla="*/ 504488 w 584459"/>
                <a:gd name="connsiteY38" fmla="*/ 432095 h 471052"/>
                <a:gd name="connsiteX39" fmla="*/ 483626 w 584459"/>
                <a:gd name="connsiteY39" fmla="*/ 396061 h 471052"/>
                <a:gd name="connsiteX40" fmla="*/ 477653 w 584459"/>
                <a:gd name="connsiteY40" fmla="*/ 396061 h 471052"/>
                <a:gd name="connsiteX41" fmla="*/ 450384 w 584459"/>
                <a:gd name="connsiteY41" fmla="*/ 418785 h 471052"/>
                <a:gd name="connsiteX42" fmla="*/ 418569 w 584459"/>
                <a:gd name="connsiteY42" fmla="*/ 407423 h 471052"/>
                <a:gd name="connsiteX43" fmla="*/ 395845 w 584459"/>
                <a:gd name="connsiteY43" fmla="*/ 407423 h 471052"/>
                <a:gd name="connsiteX44" fmla="*/ 391300 w 584459"/>
                <a:gd name="connsiteY44" fmla="*/ 411968 h 471052"/>
                <a:gd name="connsiteX45" fmla="*/ 370847 w 584459"/>
                <a:gd name="connsiteY45" fmla="*/ 411968 h 471052"/>
                <a:gd name="connsiteX46" fmla="*/ 348123 w 584459"/>
                <a:gd name="connsiteY46" fmla="*/ 427875 h 471052"/>
                <a:gd name="connsiteX47" fmla="*/ 327671 w 584459"/>
                <a:gd name="connsiteY47" fmla="*/ 427875 h 471052"/>
                <a:gd name="connsiteX48" fmla="*/ 284494 w 584459"/>
                <a:gd name="connsiteY48" fmla="*/ 407423 h 471052"/>
                <a:gd name="connsiteX49" fmla="*/ 268586 w 584459"/>
                <a:gd name="connsiteY49" fmla="*/ 418785 h 471052"/>
                <a:gd name="connsiteX50" fmla="*/ 245862 w 584459"/>
                <a:gd name="connsiteY50" fmla="*/ 418785 h 471052"/>
                <a:gd name="connsiteX51" fmla="*/ 240760 w 584459"/>
                <a:gd name="connsiteY51" fmla="*/ 411642 h 471052"/>
                <a:gd name="connsiteX52" fmla="*/ 236337 w 584459"/>
                <a:gd name="connsiteY52" fmla="*/ 411642 h 471052"/>
                <a:gd name="connsiteX53" fmla="*/ 227619 w 584459"/>
                <a:gd name="connsiteY53" fmla="*/ 399438 h 471052"/>
                <a:gd name="connsiteX54" fmla="*/ 198140 w 584459"/>
                <a:gd name="connsiteY54" fmla="*/ 384698 h 471052"/>
                <a:gd name="connsiteX55" fmla="*/ 154963 w 584459"/>
                <a:gd name="connsiteY55" fmla="*/ 391516 h 471052"/>
                <a:gd name="connsiteX56" fmla="*/ 143601 w 584459"/>
                <a:gd name="connsiteY56" fmla="*/ 402878 h 471052"/>
                <a:gd name="connsiteX57" fmla="*/ 139056 w 584459"/>
                <a:gd name="connsiteY57" fmla="*/ 423330 h 471052"/>
                <a:gd name="connsiteX58" fmla="*/ 134511 w 584459"/>
                <a:gd name="connsiteY58" fmla="*/ 434693 h 471052"/>
                <a:gd name="connsiteX59" fmla="*/ 127693 w 584459"/>
                <a:gd name="connsiteY59" fmla="*/ 471052 h 471052"/>
                <a:gd name="connsiteX60" fmla="*/ 118168 w 584459"/>
                <a:gd name="connsiteY60" fmla="*/ 463909 h 471052"/>
                <a:gd name="connsiteX61" fmla="*/ 118168 w 584459"/>
                <a:gd name="connsiteY61" fmla="*/ 463909 h 471052"/>
                <a:gd name="connsiteX62" fmla="*/ 100423 w 584459"/>
                <a:gd name="connsiteY62" fmla="*/ 450600 h 471052"/>
                <a:gd name="connsiteX63" fmla="*/ 84517 w 584459"/>
                <a:gd name="connsiteY63" fmla="*/ 450600 h 471052"/>
                <a:gd name="connsiteX64" fmla="*/ 75427 w 584459"/>
                <a:gd name="connsiteY64" fmla="*/ 461962 h 471052"/>
                <a:gd name="connsiteX65" fmla="*/ 75427 w 584459"/>
                <a:gd name="connsiteY65" fmla="*/ 454819 h 471052"/>
                <a:gd name="connsiteX66" fmla="*/ 75427 w 584459"/>
                <a:gd name="connsiteY66" fmla="*/ 443457 h 471052"/>
                <a:gd name="connsiteX67" fmla="*/ 74992 w 584459"/>
                <a:gd name="connsiteY67" fmla="*/ 443457 h 471052"/>
                <a:gd name="connsiteX68" fmla="*/ 65902 w 584459"/>
                <a:gd name="connsiteY68" fmla="*/ 454819 h 471052"/>
                <a:gd name="connsiteX69" fmla="*/ 65902 w 584459"/>
                <a:gd name="connsiteY69" fmla="*/ 433189 h 471052"/>
                <a:gd name="connsiteX70" fmla="*/ 32250 w 584459"/>
                <a:gd name="connsiteY70" fmla="*/ 427875 h 471052"/>
                <a:gd name="connsiteX71" fmla="*/ 32250 w 584459"/>
                <a:gd name="connsiteY71" fmla="*/ 422236 h 471052"/>
                <a:gd name="connsiteX72" fmla="*/ 22725 w 584459"/>
                <a:gd name="connsiteY72" fmla="*/ 420732 h 471052"/>
                <a:gd name="connsiteX73" fmla="*/ 22725 w 584459"/>
                <a:gd name="connsiteY73" fmla="*/ 400280 h 471052"/>
                <a:gd name="connsiteX74" fmla="*/ 0 w 584459"/>
                <a:gd name="connsiteY74" fmla="*/ 377555 h 471052"/>
                <a:gd name="connsiteX75" fmla="*/ 0 w 584459"/>
                <a:gd name="connsiteY75" fmla="*/ 370412 h 471052"/>
                <a:gd name="connsiteX76" fmla="*/ 0 w 584459"/>
                <a:gd name="connsiteY76" fmla="*/ 357103 h 471052"/>
                <a:gd name="connsiteX77" fmla="*/ 0 w 584459"/>
                <a:gd name="connsiteY77" fmla="*/ 349960 h 471052"/>
                <a:gd name="connsiteX78" fmla="*/ 0 w 584459"/>
                <a:gd name="connsiteY78" fmla="*/ 341196 h 471052"/>
                <a:gd name="connsiteX79" fmla="*/ 0 w 584459"/>
                <a:gd name="connsiteY79" fmla="*/ 334053 h 471052"/>
                <a:gd name="connsiteX80" fmla="*/ 22725 w 584459"/>
                <a:gd name="connsiteY80" fmla="*/ 334053 h 471052"/>
                <a:gd name="connsiteX81" fmla="*/ 38632 w 584459"/>
                <a:gd name="connsiteY81" fmla="*/ 318146 h 471052"/>
                <a:gd name="connsiteX82" fmla="*/ 86354 w 584459"/>
                <a:gd name="connsiteY82" fmla="*/ 318146 h 471052"/>
                <a:gd name="connsiteX83" fmla="*/ 118168 w 584459"/>
                <a:gd name="connsiteY83" fmla="*/ 311328 h 471052"/>
                <a:gd name="connsiteX84" fmla="*/ 124986 w 584459"/>
                <a:gd name="connsiteY84" fmla="*/ 286331 h 471052"/>
                <a:gd name="connsiteX85" fmla="*/ 145438 w 584459"/>
                <a:gd name="connsiteY85" fmla="*/ 259062 h 471052"/>
                <a:gd name="connsiteX86" fmla="*/ 145438 w 584459"/>
                <a:gd name="connsiteY86" fmla="*/ 179851 h 471052"/>
                <a:gd name="connsiteX87" fmla="*/ 145438 w 584459"/>
                <a:gd name="connsiteY87" fmla="*/ 172708 h 471052"/>
                <a:gd name="connsiteX88" fmla="*/ 193160 w 584459"/>
                <a:gd name="connsiteY88" fmla="*/ 156801 h 471052"/>
                <a:gd name="connsiteX89" fmla="*/ 302238 w 584459"/>
                <a:gd name="connsiteY89" fmla="*/ 81809 h 471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584459" h="471052">
                  <a:moveTo>
                    <a:pt x="429496" y="0"/>
                  </a:moveTo>
                  <a:lnTo>
                    <a:pt x="488581" y="22725"/>
                  </a:lnTo>
                  <a:lnTo>
                    <a:pt x="495332" y="28801"/>
                  </a:lnTo>
                  <a:lnTo>
                    <a:pt x="498106" y="29868"/>
                  </a:lnTo>
                  <a:lnTo>
                    <a:pt x="512157" y="42514"/>
                  </a:lnTo>
                  <a:lnTo>
                    <a:pt x="531757" y="27270"/>
                  </a:lnTo>
                  <a:lnTo>
                    <a:pt x="534192" y="39928"/>
                  </a:lnTo>
                  <a:lnTo>
                    <a:pt x="541282" y="34413"/>
                  </a:lnTo>
                  <a:lnTo>
                    <a:pt x="552645" y="93497"/>
                  </a:lnTo>
                  <a:lnTo>
                    <a:pt x="564007" y="104859"/>
                  </a:lnTo>
                  <a:lnTo>
                    <a:pt x="568430" y="120340"/>
                  </a:lnTo>
                  <a:lnTo>
                    <a:pt x="574934" y="124986"/>
                  </a:lnTo>
                  <a:lnTo>
                    <a:pt x="574796" y="125227"/>
                  </a:lnTo>
                  <a:lnTo>
                    <a:pt x="584459" y="132129"/>
                  </a:lnTo>
                  <a:lnTo>
                    <a:pt x="581561" y="137201"/>
                  </a:lnTo>
                  <a:lnTo>
                    <a:pt x="584459" y="139272"/>
                  </a:lnTo>
                  <a:lnTo>
                    <a:pt x="575369" y="155179"/>
                  </a:lnTo>
                  <a:lnTo>
                    <a:pt x="557190" y="234716"/>
                  </a:lnTo>
                  <a:lnTo>
                    <a:pt x="557190" y="277567"/>
                  </a:lnTo>
                  <a:lnTo>
                    <a:pt x="557190" y="284710"/>
                  </a:lnTo>
                  <a:lnTo>
                    <a:pt x="509468" y="321069"/>
                  </a:lnTo>
                  <a:lnTo>
                    <a:pt x="495575" y="362748"/>
                  </a:lnTo>
                  <a:lnTo>
                    <a:pt x="499943" y="365868"/>
                  </a:lnTo>
                  <a:lnTo>
                    <a:pt x="499943" y="366207"/>
                  </a:lnTo>
                  <a:lnTo>
                    <a:pt x="509468" y="373011"/>
                  </a:lnTo>
                  <a:lnTo>
                    <a:pt x="509468" y="380154"/>
                  </a:lnTo>
                  <a:lnTo>
                    <a:pt x="509468" y="393137"/>
                  </a:lnTo>
                  <a:lnTo>
                    <a:pt x="522668" y="393137"/>
                  </a:lnTo>
                  <a:lnTo>
                    <a:pt x="522668" y="400280"/>
                  </a:lnTo>
                  <a:lnTo>
                    <a:pt x="532193" y="400280"/>
                  </a:lnTo>
                  <a:lnTo>
                    <a:pt x="532193" y="407423"/>
                  </a:lnTo>
                  <a:lnTo>
                    <a:pt x="532193" y="420732"/>
                  </a:lnTo>
                  <a:lnTo>
                    <a:pt x="532193" y="427875"/>
                  </a:lnTo>
                  <a:lnTo>
                    <a:pt x="520830" y="427875"/>
                  </a:lnTo>
                  <a:lnTo>
                    <a:pt x="520830" y="432095"/>
                  </a:lnTo>
                  <a:lnTo>
                    <a:pt x="520830" y="439238"/>
                  </a:lnTo>
                  <a:lnTo>
                    <a:pt x="514013" y="439238"/>
                  </a:lnTo>
                  <a:lnTo>
                    <a:pt x="509877" y="432095"/>
                  </a:lnTo>
                  <a:lnTo>
                    <a:pt x="504488" y="432095"/>
                  </a:lnTo>
                  <a:lnTo>
                    <a:pt x="483626" y="396061"/>
                  </a:lnTo>
                  <a:lnTo>
                    <a:pt x="477653" y="396061"/>
                  </a:lnTo>
                  <a:lnTo>
                    <a:pt x="450384" y="418785"/>
                  </a:lnTo>
                  <a:lnTo>
                    <a:pt x="418569" y="407423"/>
                  </a:lnTo>
                  <a:lnTo>
                    <a:pt x="395845" y="407423"/>
                  </a:lnTo>
                  <a:lnTo>
                    <a:pt x="391300" y="411968"/>
                  </a:lnTo>
                  <a:lnTo>
                    <a:pt x="370847" y="411968"/>
                  </a:lnTo>
                  <a:lnTo>
                    <a:pt x="348123" y="427875"/>
                  </a:lnTo>
                  <a:lnTo>
                    <a:pt x="327671" y="427875"/>
                  </a:lnTo>
                  <a:lnTo>
                    <a:pt x="284494" y="407423"/>
                  </a:lnTo>
                  <a:lnTo>
                    <a:pt x="268586" y="418785"/>
                  </a:lnTo>
                  <a:lnTo>
                    <a:pt x="245862" y="418785"/>
                  </a:lnTo>
                  <a:lnTo>
                    <a:pt x="240760" y="411642"/>
                  </a:lnTo>
                  <a:lnTo>
                    <a:pt x="236337" y="411642"/>
                  </a:lnTo>
                  <a:lnTo>
                    <a:pt x="227619" y="399438"/>
                  </a:lnTo>
                  <a:lnTo>
                    <a:pt x="198140" y="384698"/>
                  </a:lnTo>
                  <a:lnTo>
                    <a:pt x="154963" y="391516"/>
                  </a:lnTo>
                  <a:lnTo>
                    <a:pt x="143601" y="402878"/>
                  </a:lnTo>
                  <a:lnTo>
                    <a:pt x="139056" y="423330"/>
                  </a:lnTo>
                  <a:lnTo>
                    <a:pt x="134511" y="434693"/>
                  </a:lnTo>
                  <a:lnTo>
                    <a:pt x="127693" y="471052"/>
                  </a:lnTo>
                  <a:lnTo>
                    <a:pt x="118168" y="463909"/>
                  </a:lnTo>
                  <a:lnTo>
                    <a:pt x="118168" y="463909"/>
                  </a:lnTo>
                  <a:lnTo>
                    <a:pt x="100423" y="450600"/>
                  </a:lnTo>
                  <a:lnTo>
                    <a:pt x="84517" y="450600"/>
                  </a:lnTo>
                  <a:lnTo>
                    <a:pt x="75427" y="461962"/>
                  </a:lnTo>
                  <a:lnTo>
                    <a:pt x="75427" y="454819"/>
                  </a:lnTo>
                  <a:lnTo>
                    <a:pt x="75427" y="443457"/>
                  </a:lnTo>
                  <a:lnTo>
                    <a:pt x="74992" y="443457"/>
                  </a:lnTo>
                  <a:lnTo>
                    <a:pt x="65902" y="454819"/>
                  </a:lnTo>
                  <a:lnTo>
                    <a:pt x="65902" y="433189"/>
                  </a:lnTo>
                  <a:lnTo>
                    <a:pt x="32250" y="427875"/>
                  </a:lnTo>
                  <a:lnTo>
                    <a:pt x="32250" y="422236"/>
                  </a:lnTo>
                  <a:lnTo>
                    <a:pt x="22725" y="420732"/>
                  </a:lnTo>
                  <a:lnTo>
                    <a:pt x="22725" y="400280"/>
                  </a:lnTo>
                  <a:lnTo>
                    <a:pt x="0" y="377555"/>
                  </a:lnTo>
                  <a:lnTo>
                    <a:pt x="0" y="370412"/>
                  </a:lnTo>
                  <a:lnTo>
                    <a:pt x="0" y="357103"/>
                  </a:lnTo>
                  <a:lnTo>
                    <a:pt x="0" y="349960"/>
                  </a:lnTo>
                  <a:lnTo>
                    <a:pt x="0" y="341196"/>
                  </a:lnTo>
                  <a:lnTo>
                    <a:pt x="0" y="334053"/>
                  </a:lnTo>
                  <a:lnTo>
                    <a:pt x="22725" y="334053"/>
                  </a:lnTo>
                  <a:lnTo>
                    <a:pt x="38632" y="318146"/>
                  </a:lnTo>
                  <a:lnTo>
                    <a:pt x="86354" y="318146"/>
                  </a:lnTo>
                  <a:lnTo>
                    <a:pt x="118168" y="311328"/>
                  </a:lnTo>
                  <a:lnTo>
                    <a:pt x="124986" y="286331"/>
                  </a:lnTo>
                  <a:lnTo>
                    <a:pt x="145438" y="259062"/>
                  </a:lnTo>
                  <a:lnTo>
                    <a:pt x="145438" y="179851"/>
                  </a:lnTo>
                  <a:lnTo>
                    <a:pt x="145438" y="172708"/>
                  </a:lnTo>
                  <a:lnTo>
                    <a:pt x="193160" y="156801"/>
                  </a:lnTo>
                  <a:lnTo>
                    <a:pt x="302238" y="81809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5" name="Freeform 5">
              <a:extLst>
                <a:ext uri="{FF2B5EF4-FFF2-40B4-BE49-F238E27FC236}">
                  <a16:creationId xmlns:a16="http://schemas.microsoft.com/office/drawing/2014/main" id="{BCB1E1F7-10CD-397C-0609-272BAA5F3F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3836" y="89019"/>
              <a:ext cx="139363" cy="64321"/>
            </a:xfrm>
            <a:custGeom>
              <a:avLst/>
              <a:gdLst>
                <a:gd name="T0" fmla="*/ 43 w 52"/>
                <a:gd name="T1" fmla="*/ 5 h 24"/>
                <a:gd name="T2" fmla="*/ 26 w 52"/>
                <a:gd name="T3" fmla="*/ 0 h 24"/>
                <a:gd name="T4" fmla="*/ 5 w 52"/>
                <a:gd name="T5" fmla="*/ 9 h 24"/>
                <a:gd name="T6" fmla="*/ 0 w 52"/>
                <a:gd name="T7" fmla="*/ 21 h 24"/>
                <a:gd name="T8" fmla="*/ 19 w 52"/>
                <a:gd name="T9" fmla="*/ 24 h 24"/>
                <a:gd name="T10" fmla="*/ 50 w 52"/>
                <a:gd name="T11" fmla="*/ 24 h 24"/>
                <a:gd name="T12" fmla="*/ 50 w 52"/>
                <a:gd name="T13" fmla="*/ 16 h 24"/>
                <a:gd name="T14" fmla="*/ 52 w 52"/>
                <a:gd name="T15" fmla="*/ 9 h 24"/>
                <a:gd name="T16" fmla="*/ 43 w 52"/>
                <a:gd name="T17" fmla="*/ 5 h 24"/>
                <a:gd name="T18" fmla="*/ 43 w 52"/>
                <a:gd name="T19" fmla="*/ 5 h 24"/>
                <a:gd name="T20" fmla="*/ 43 w 52"/>
                <a:gd name="T21" fmla="*/ 5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2" h="24">
                  <a:moveTo>
                    <a:pt x="43" y="5"/>
                  </a:moveTo>
                  <a:lnTo>
                    <a:pt x="26" y="0"/>
                  </a:lnTo>
                  <a:lnTo>
                    <a:pt x="5" y="9"/>
                  </a:lnTo>
                  <a:lnTo>
                    <a:pt x="0" y="21"/>
                  </a:lnTo>
                  <a:lnTo>
                    <a:pt x="19" y="24"/>
                  </a:lnTo>
                  <a:lnTo>
                    <a:pt x="50" y="24"/>
                  </a:lnTo>
                  <a:lnTo>
                    <a:pt x="50" y="16"/>
                  </a:lnTo>
                  <a:lnTo>
                    <a:pt x="52" y="9"/>
                  </a:lnTo>
                  <a:lnTo>
                    <a:pt x="43" y="5"/>
                  </a:lnTo>
                  <a:lnTo>
                    <a:pt x="43" y="5"/>
                  </a:lnTo>
                  <a:lnTo>
                    <a:pt x="43" y="5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6" name="Freeform 10">
              <a:extLst>
                <a:ext uri="{FF2B5EF4-FFF2-40B4-BE49-F238E27FC236}">
                  <a16:creationId xmlns:a16="http://schemas.microsoft.com/office/drawing/2014/main" id="{245BFFE1-0167-CAB1-EF1F-EBED15A9D8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3116" y="914481"/>
              <a:ext cx="75042" cy="176884"/>
            </a:xfrm>
            <a:custGeom>
              <a:avLst/>
              <a:gdLst>
                <a:gd name="T0" fmla="*/ 7 w 28"/>
                <a:gd name="T1" fmla="*/ 0 h 66"/>
                <a:gd name="T2" fmla="*/ 7 w 28"/>
                <a:gd name="T3" fmla="*/ 0 h 66"/>
                <a:gd name="T4" fmla="*/ 7 w 28"/>
                <a:gd name="T5" fmla="*/ 4 h 66"/>
                <a:gd name="T6" fmla="*/ 11 w 28"/>
                <a:gd name="T7" fmla="*/ 2 h 66"/>
                <a:gd name="T8" fmla="*/ 14 w 28"/>
                <a:gd name="T9" fmla="*/ 9 h 66"/>
                <a:gd name="T10" fmla="*/ 19 w 28"/>
                <a:gd name="T11" fmla="*/ 9 h 66"/>
                <a:gd name="T12" fmla="*/ 21 w 28"/>
                <a:gd name="T13" fmla="*/ 18 h 66"/>
                <a:gd name="T14" fmla="*/ 19 w 28"/>
                <a:gd name="T15" fmla="*/ 26 h 66"/>
                <a:gd name="T16" fmla="*/ 21 w 28"/>
                <a:gd name="T17" fmla="*/ 35 h 66"/>
                <a:gd name="T18" fmla="*/ 28 w 28"/>
                <a:gd name="T19" fmla="*/ 40 h 66"/>
                <a:gd name="T20" fmla="*/ 28 w 28"/>
                <a:gd name="T21" fmla="*/ 45 h 66"/>
                <a:gd name="T22" fmla="*/ 21 w 28"/>
                <a:gd name="T23" fmla="*/ 49 h 66"/>
                <a:gd name="T24" fmla="*/ 21 w 28"/>
                <a:gd name="T25" fmla="*/ 56 h 66"/>
                <a:gd name="T26" fmla="*/ 11 w 28"/>
                <a:gd name="T27" fmla="*/ 66 h 66"/>
                <a:gd name="T28" fmla="*/ 9 w 28"/>
                <a:gd name="T29" fmla="*/ 63 h 66"/>
                <a:gd name="T30" fmla="*/ 9 w 28"/>
                <a:gd name="T31" fmla="*/ 59 h 66"/>
                <a:gd name="T32" fmla="*/ 0 w 28"/>
                <a:gd name="T33" fmla="*/ 52 h 66"/>
                <a:gd name="T34" fmla="*/ 0 w 28"/>
                <a:gd name="T35" fmla="*/ 42 h 66"/>
                <a:gd name="T36" fmla="*/ 0 w 28"/>
                <a:gd name="T37" fmla="*/ 28 h 66"/>
                <a:gd name="T38" fmla="*/ 2 w 28"/>
                <a:gd name="T39" fmla="*/ 21 h 66"/>
                <a:gd name="T40" fmla="*/ 0 w 28"/>
                <a:gd name="T41" fmla="*/ 16 h 66"/>
                <a:gd name="T42" fmla="*/ 0 w 28"/>
                <a:gd name="T43" fmla="*/ 11 h 66"/>
                <a:gd name="T44" fmla="*/ 7 w 28"/>
                <a:gd name="T4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8" h="66">
                  <a:moveTo>
                    <a:pt x="7" y="0"/>
                  </a:moveTo>
                  <a:lnTo>
                    <a:pt x="7" y="0"/>
                  </a:lnTo>
                  <a:lnTo>
                    <a:pt x="7" y="4"/>
                  </a:lnTo>
                  <a:lnTo>
                    <a:pt x="11" y="2"/>
                  </a:lnTo>
                  <a:lnTo>
                    <a:pt x="14" y="9"/>
                  </a:lnTo>
                  <a:lnTo>
                    <a:pt x="19" y="9"/>
                  </a:lnTo>
                  <a:lnTo>
                    <a:pt x="21" y="18"/>
                  </a:lnTo>
                  <a:lnTo>
                    <a:pt x="19" y="26"/>
                  </a:lnTo>
                  <a:lnTo>
                    <a:pt x="21" y="35"/>
                  </a:lnTo>
                  <a:lnTo>
                    <a:pt x="28" y="40"/>
                  </a:lnTo>
                  <a:lnTo>
                    <a:pt x="28" y="45"/>
                  </a:lnTo>
                  <a:lnTo>
                    <a:pt x="21" y="49"/>
                  </a:lnTo>
                  <a:lnTo>
                    <a:pt x="21" y="56"/>
                  </a:lnTo>
                  <a:lnTo>
                    <a:pt x="11" y="66"/>
                  </a:lnTo>
                  <a:lnTo>
                    <a:pt x="9" y="63"/>
                  </a:lnTo>
                  <a:lnTo>
                    <a:pt x="9" y="59"/>
                  </a:lnTo>
                  <a:lnTo>
                    <a:pt x="0" y="52"/>
                  </a:lnTo>
                  <a:lnTo>
                    <a:pt x="0" y="42"/>
                  </a:lnTo>
                  <a:lnTo>
                    <a:pt x="0" y="28"/>
                  </a:lnTo>
                  <a:lnTo>
                    <a:pt x="2" y="21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9" name="Freeform 20">
              <a:extLst>
                <a:ext uri="{FF2B5EF4-FFF2-40B4-BE49-F238E27FC236}">
                  <a16:creationId xmlns:a16="http://schemas.microsoft.com/office/drawing/2014/main" id="{A796C00A-F1F7-BBDC-BF3D-59485102DA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1625" y="520511"/>
              <a:ext cx="329651" cy="163486"/>
            </a:xfrm>
            <a:custGeom>
              <a:avLst/>
              <a:gdLst>
                <a:gd name="T0" fmla="*/ 94 w 123"/>
                <a:gd name="T1" fmla="*/ 0 h 61"/>
                <a:gd name="T2" fmla="*/ 94 w 123"/>
                <a:gd name="T3" fmla="*/ 0 h 61"/>
                <a:gd name="T4" fmla="*/ 109 w 123"/>
                <a:gd name="T5" fmla="*/ 7 h 61"/>
                <a:gd name="T6" fmla="*/ 113 w 123"/>
                <a:gd name="T7" fmla="*/ 7 h 61"/>
                <a:gd name="T8" fmla="*/ 123 w 123"/>
                <a:gd name="T9" fmla="*/ 12 h 61"/>
                <a:gd name="T10" fmla="*/ 120 w 123"/>
                <a:gd name="T11" fmla="*/ 14 h 61"/>
                <a:gd name="T12" fmla="*/ 123 w 123"/>
                <a:gd name="T13" fmla="*/ 23 h 61"/>
                <a:gd name="T14" fmla="*/ 120 w 123"/>
                <a:gd name="T15" fmla="*/ 33 h 61"/>
                <a:gd name="T16" fmla="*/ 113 w 123"/>
                <a:gd name="T17" fmla="*/ 33 h 61"/>
                <a:gd name="T18" fmla="*/ 116 w 123"/>
                <a:gd name="T19" fmla="*/ 38 h 61"/>
                <a:gd name="T20" fmla="*/ 111 w 123"/>
                <a:gd name="T21" fmla="*/ 52 h 61"/>
                <a:gd name="T22" fmla="*/ 106 w 123"/>
                <a:gd name="T23" fmla="*/ 57 h 61"/>
                <a:gd name="T24" fmla="*/ 92 w 123"/>
                <a:gd name="T25" fmla="*/ 57 h 61"/>
                <a:gd name="T26" fmla="*/ 85 w 123"/>
                <a:gd name="T27" fmla="*/ 61 h 61"/>
                <a:gd name="T28" fmla="*/ 71 w 123"/>
                <a:gd name="T29" fmla="*/ 61 h 61"/>
                <a:gd name="T30" fmla="*/ 47 w 123"/>
                <a:gd name="T31" fmla="*/ 54 h 61"/>
                <a:gd name="T32" fmla="*/ 45 w 123"/>
                <a:gd name="T33" fmla="*/ 47 h 61"/>
                <a:gd name="T34" fmla="*/ 28 w 123"/>
                <a:gd name="T35" fmla="*/ 52 h 61"/>
                <a:gd name="T36" fmla="*/ 26 w 123"/>
                <a:gd name="T37" fmla="*/ 57 h 61"/>
                <a:gd name="T38" fmla="*/ 16 w 123"/>
                <a:gd name="T39" fmla="*/ 52 h 61"/>
                <a:gd name="T40" fmla="*/ 9 w 123"/>
                <a:gd name="T41" fmla="*/ 52 h 61"/>
                <a:gd name="T42" fmla="*/ 0 w 123"/>
                <a:gd name="T43" fmla="*/ 47 h 61"/>
                <a:gd name="T44" fmla="*/ 2 w 123"/>
                <a:gd name="T45" fmla="*/ 40 h 61"/>
                <a:gd name="T46" fmla="*/ 2 w 123"/>
                <a:gd name="T47" fmla="*/ 38 h 61"/>
                <a:gd name="T48" fmla="*/ 7 w 123"/>
                <a:gd name="T49" fmla="*/ 35 h 61"/>
                <a:gd name="T50" fmla="*/ 16 w 123"/>
                <a:gd name="T51" fmla="*/ 42 h 61"/>
                <a:gd name="T52" fmla="*/ 19 w 123"/>
                <a:gd name="T53" fmla="*/ 35 h 61"/>
                <a:gd name="T54" fmla="*/ 33 w 123"/>
                <a:gd name="T55" fmla="*/ 38 h 61"/>
                <a:gd name="T56" fmla="*/ 45 w 123"/>
                <a:gd name="T57" fmla="*/ 33 h 61"/>
                <a:gd name="T58" fmla="*/ 52 w 123"/>
                <a:gd name="T59" fmla="*/ 33 h 61"/>
                <a:gd name="T60" fmla="*/ 57 w 123"/>
                <a:gd name="T61" fmla="*/ 38 h 61"/>
                <a:gd name="T62" fmla="*/ 59 w 123"/>
                <a:gd name="T63" fmla="*/ 35 h 61"/>
                <a:gd name="T64" fmla="*/ 57 w 123"/>
                <a:gd name="T65" fmla="*/ 19 h 61"/>
                <a:gd name="T66" fmla="*/ 61 w 123"/>
                <a:gd name="T67" fmla="*/ 14 h 61"/>
                <a:gd name="T68" fmla="*/ 68 w 123"/>
                <a:gd name="T69" fmla="*/ 5 h 61"/>
                <a:gd name="T70" fmla="*/ 80 w 123"/>
                <a:gd name="T71" fmla="*/ 12 h 61"/>
                <a:gd name="T72" fmla="*/ 90 w 123"/>
                <a:gd name="T73" fmla="*/ 2 h 61"/>
                <a:gd name="T74" fmla="*/ 94 w 123"/>
                <a:gd name="T75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3" h="61">
                  <a:moveTo>
                    <a:pt x="94" y="0"/>
                  </a:moveTo>
                  <a:lnTo>
                    <a:pt x="94" y="0"/>
                  </a:lnTo>
                  <a:lnTo>
                    <a:pt x="109" y="7"/>
                  </a:lnTo>
                  <a:lnTo>
                    <a:pt x="113" y="7"/>
                  </a:lnTo>
                  <a:lnTo>
                    <a:pt x="123" y="12"/>
                  </a:lnTo>
                  <a:lnTo>
                    <a:pt x="120" y="14"/>
                  </a:lnTo>
                  <a:lnTo>
                    <a:pt x="123" y="23"/>
                  </a:lnTo>
                  <a:lnTo>
                    <a:pt x="120" y="33"/>
                  </a:lnTo>
                  <a:lnTo>
                    <a:pt x="113" y="33"/>
                  </a:lnTo>
                  <a:lnTo>
                    <a:pt x="116" y="38"/>
                  </a:lnTo>
                  <a:lnTo>
                    <a:pt x="111" y="52"/>
                  </a:lnTo>
                  <a:lnTo>
                    <a:pt x="106" y="57"/>
                  </a:lnTo>
                  <a:lnTo>
                    <a:pt x="92" y="57"/>
                  </a:lnTo>
                  <a:lnTo>
                    <a:pt x="85" y="61"/>
                  </a:lnTo>
                  <a:lnTo>
                    <a:pt x="71" y="61"/>
                  </a:lnTo>
                  <a:lnTo>
                    <a:pt x="47" y="54"/>
                  </a:lnTo>
                  <a:lnTo>
                    <a:pt x="45" y="47"/>
                  </a:lnTo>
                  <a:lnTo>
                    <a:pt x="28" y="52"/>
                  </a:lnTo>
                  <a:lnTo>
                    <a:pt x="26" y="57"/>
                  </a:lnTo>
                  <a:lnTo>
                    <a:pt x="16" y="52"/>
                  </a:lnTo>
                  <a:lnTo>
                    <a:pt x="9" y="52"/>
                  </a:lnTo>
                  <a:lnTo>
                    <a:pt x="0" y="47"/>
                  </a:lnTo>
                  <a:lnTo>
                    <a:pt x="2" y="40"/>
                  </a:lnTo>
                  <a:lnTo>
                    <a:pt x="2" y="38"/>
                  </a:lnTo>
                  <a:lnTo>
                    <a:pt x="7" y="35"/>
                  </a:lnTo>
                  <a:lnTo>
                    <a:pt x="16" y="42"/>
                  </a:lnTo>
                  <a:lnTo>
                    <a:pt x="19" y="35"/>
                  </a:lnTo>
                  <a:lnTo>
                    <a:pt x="33" y="38"/>
                  </a:lnTo>
                  <a:lnTo>
                    <a:pt x="45" y="33"/>
                  </a:lnTo>
                  <a:lnTo>
                    <a:pt x="52" y="33"/>
                  </a:lnTo>
                  <a:lnTo>
                    <a:pt x="57" y="38"/>
                  </a:lnTo>
                  <a:lnTo>
                    <a:pt x="59" y="35"/>
                  </a:lnTo>
                  <a:lnTo>
                    <a:pt x="57" y="19"/>
                  </a:lnTo>
                  <a:lnTo>
                    <a:pt x="61" y="14"/>
                  </a:lnTo>
                  <a:lnTo>
                    <a:pt x="68" y="5"/>
                  </a:lnTo>
                  <a:lnTo>
                    <a:pt x="80" y="12"/>
                  </a:lnTo>
                  <a:lnTo>
                    <a:pt x="90" y="2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0" name="Freeform 26">
              <a:extLst>
                <a:ext uri="{FF2B5EF4-FFF2-40B4-BE49-F238E27FC236}">
                  <a16:creationId xmlns:a16="http://schemas.microsoft.com/office/drawing/2014/main" id="{11D11DB2-9EB6-925E-D294-5E680FD7A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4137" y="354346"/>
              <a:ext cx="150085" cy="134002"/>
            </a:xfrm>
            <a:custGeom>
              <a:avLst/>
              <a:gdLst>
                <a:gd name="T0" fmla="*/ 40 w 56"/>
                <a:gd name="T1" fmla="*/ 0 h 50"/>
                <a:gd name="T2" fmla="*/ 40 w 56"/>
                <a:gd name="T3" fmla="*/ 0 h 50"/>
                <a:gd name="T4" fmla="*/ 49 w 56"/>
                <a:gd name="T5" fmla="*/ 12 h 50"/>
                <a:gd name="T6" fmla="*/ 56 w 56"/>
                <a:gd name="T7" fmla="*/ 17 h 50"/>
                <a:gd name="T8" fmla="*/ 56 w 56"/>
                <a:gd name="T9" fmla="*/ 36 h 50"/>
                <a:gd name="T10" fmla="*/ 52 w 56"/>
                <a:gd name="T11" fmla="*/ 36 h 50"/>
                <a:gd name="T12" fmla="*/ 49 w 56"/>
                <a:gd name="T13" fmla="*/ 50 h 50"/>
                <a:gd name="T14" fmla="*/ 35 w 56"/>
                <a:gd name="T15" fmla="*/ 38 h 50"/>
                <a:gd name="T16" fmla="*/ 28 w 56"/>
                <a:gd name="T17" fmla="*/ 40 h 50"/>
                <a:gd name="T18" fmla="*/ 16 w 56"/>
                <a:gd name="T19" fmla="*/ 29 h 50"/>
                <a:gd name="T20" fmla="*/ 9 w 56"/>
                <a:gd name="T21" fmla="*/ 19 h 50"/>
                <a:gd name="T22" fmla="*/ 2 w 56"/>
                <a:gd name="T23" fmla="*/ 19 h 50"/>
                <a:gd name="T24" fmla="*/ 0 w 56"/>
                <a:gd name="T25" fmla="*/ 10 h 50"/>
                <a:gd name="T26" fmla="*/ 11 w 56"/>
                <a:gd name="T27" fmla="*/ 5 h 50"/>
                <a:gd name="T28" fmla="*/ 23 w 56"/>
                <a:gd name="T29" fmla="*/ 7 h 50"/>
                <a:gd name="T30" fmla="*/ 40 w 56"/>
                <a:gd name="T3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6" h="50">
                  <a:moveTo>
                    <a:pt x="40" y="0"/>
                  </a:moveTo>
                  <a:lnTo>
                    <a:pt x="40" y="0"/>
                  </a:lnTo>
                  <a:lnTo>
                    <a:pt x="49" y="12"/>
                  </a:lnTo>
                  <a:lnTo>
                    <a:pt x="56" y="17"/>
                  </a:lnTo>
                  <a:lnTo>
                    <a:pt x="56" y="36"/>
                  </a:lnTo>
                  <a:lnTo>
                    <a:pt x="52" y="36"/>
                  </a:lnTo>
                  <a:lnTo>
                    <a:pt x="49" y="50"/>
                  </a:lnTo>
                  <a:lnTo>
                    <a:pt x="35" y="38"/>
                  </a:lnTo>
                  <a:lnTo>
                    <a:pt x="28" y="40"/>
                  </a:lnTo>
                  <a:lnTo>
                    <a:pt x="16" y="29"/>
                  </a:lnTo>
                  <a:lnTo>
                    <a:pt x="9" y="19"/>
                  </a:lnTo>
                  <a:lnTo>
                    <a:pt x="2" y="19"/>
                  </a:lnTo>
                  <a:lnTo>
                    <a:pt x="0" y="10"/>
                  </a:lnTo>
                  <a:lnTo>
                    <a:pt x="11" y="5"/>
                  </a:lnTo>
                  <a:lnTo>
                    <a:pt x="23" y="7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1" name="Freeform 34">
              <a:extLst>
                <a:ext uri="{FF2B5EF4-FFF2-40B4-BE49-F238E27FC236}">
                  <a16:creationId xmlns:a16="http://schemas.microsoft.com/office/drawing/2014/main" id="{D925103F-9166-14EA-BFF1-A35AF1E6C64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4439" y="823358"/>
              <a:ext cx="268008" cy="171526"/>
            </a:xfrm>
            <a:custGeom>
              <a:avLst/>
              <a:gdLst>
                <a:gd name="T0" fmla="*/ 5 w 100"/>
                <a:gd name="T1" fmla="*/ 0 h 64"/>
                <a:gd name="T2" fmla="*/ 5 w 100"/>
                <a:gd name="T3" fmla="*/ 0 h 64"/>
                <a:gd name="T4" fmla="*/ 10 w 100"/>
                <a:gd name="T5" fmla="*/ 10 h 64"/>
                <a:gd name="T6" fmla="*/ 15 w 100"/>
                <a:gd name="T7" fmla="*/ 8 h 64"/>
                <a:gd name="T8" fmla="*/ 26 w 100"/>
                <a:gd name="T9" fmla="*/ 10 h 64"/>
                <a:gd name="T10" fmla="*/ 50 w 100"/>
                <a:gd name="T11" fmla="*/ 12 h 64"/>
                <a:gd name="T12" fmla="*/ 59 w 100"/>
                <a:gd name="T13" fmla="*/ 8 h 64"/>
                <a:gd name="T14" fmla="*/ 78 w 100"/>
                <a:gd name="T15" fmla="*/ 0 h 64"/>
                <a:gd name="T16" fmla="*/ 90 w 100"/>
                <a:gd name="T17" fmla="*/ 10 h 64"/>
                <a:gd name="T18" fmla="*/ 100 w 100"/>
                <a:gd name="T19" fmla="*/ 12 h 64"/>
                <a:gd name="T20" fmla="*/ 90 w 100"/>
                <a:gd name="T21" fmla="*/ 22 h 64"/>
                <a:gd name="T22" fmla="*/ 85 w 100"/>
                <a:gd name="T23" fmla="*/ 36 h 64"/>
                <a:gd name="T24" fmla="*/ 90 w 100"/>
                <a:gd name="T25" fmla="*/ 48 h 64"/>
                <a:gd name="T26" fmla="*/ 76 w 100"/>
                <a:gd name="T27" fmla="*/ 45 h 64"/>
                <a:gd name="T28" fmla="*/ 59 w 100"/>
                <a:gd name="T29" fmla="*/ 52 h 64"/>
                <a:gd name="T30" fmla="*/ 59 w 100"/>
                <a:gd name="T31" fmla="*/ 62 h 64"/>
                <a:gd name="T32" fmla="*/ 45 w 100"/>
                <a:gd name="T33" fmla="*/ 64 h 64"/>
                <a:gd name="T34" fmla="*/ 33 w 100"/>
                <a:gd name="T35" fmla="*/ 57 h 64"/>
                <a:gd name="T36" fmla="*/ 22 w 100"/>
                <a:gd name="T37" fmla="*/ 62 h 64"/>
                <a:gd name="T38" fmla="*/ 10 w 100"/>
                <a:gd name="T39" fmla="*/ 62 h 64"/>
                <a:gd name="T40" fmla="*/ 7 w 100"/>
                <a:gd name="T41" fmla="*/ 48 h 64"/>
                <a:gd name="T42" fmla="*/ 0 w 100"/>
                <a:gd name="T43" fmla="*/ 43 h 64"/>
                <a:gd name="T44" fmla="*/ 3 w 100"/>
                <a:gd name="T45" fmla="*/ 38 h 64"/>
                <a:gd name="T46" fmla="*/ 0 w 100"/>
                <a:gd name="T47" fmla="*/ 36 h 64"/>
                <a:gd name="T48" fmla="*/ 3 w 100"/>
                <a:gd name="T49" fmla="*/ 29 h 64"/>
                <a:gd name="T50" fmla="*/ 10 w 100"/>
                <a:gd name="T51" fmla="*/ 22 h 64"/>
                <a:gd name="T52" fmla="*/ 0 w 100"/>
                <a:gd name="T53" fmla="*/ 12 h 64"/>
                <a:gd name="T54" fmla="*/ 0 w 100"/>
                <a:gd name="T55" fmla="*/ 5 h 64"/>
                <a:gd name="T56" fmla="*/ 5 w 100"/>
                <a:gd name="T57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0" h="64">
                  <a:moveTo>
                    <a:pt x="5" y="0"/>
                  </a:moveTo>
                  <a:lnTo>
                    <a:pt x="5" y="0"/>
                  </a:lnTo>
                  <a:lnTo>
                    <a:pt x="10" y="10"/>
                  </a:lnTo>
                  <a:lnTo>
                    <a:pt x="15" y="8"/>
                  </a:lnTo>
                  <a:lnTo>
                    <a:pt x="26" y="10"/>
                  </a:lnTo>
                  <a:lnTo>
                    <a:pt x="50" y="12"/>
                  </a:lnTo>
                  <a:lnTo>
                    <a:pt x="59" y="8"/>
                  </a:lnTo>
                  <a:lnTo>
                    <a:pt x="78" y="0"/>
                  </a:lnTo>
                  <a:lnTo>
                    <a:pt x="90" y="10"/>
                  </a:lnTo>
                  <a:lnTo>
                    <a:pt x="100" y="12"/>
                  </a:lnTo>
                  <a:lnTo>
                    <a:pt x="90" y="22"/>
                  </a:lnTo>
                  <a:lnTo>
                    <a:pt x="85" y="36"/>
                  </a:lnTo>
                  <a:lnTo>
                    <a:pt x="90" y="48"/>
                  </a:lnTo>
                  <a:lnTo>
                    <a:pt x="76" y="45"/>
                  </a:lnTo>
                  <a:lnTo>
                    <a:pt x="59" y="52"/>
                  </a:lnTo>
                  <a:lnTo>
                    <a:pt x="59" y="62"/>
                  </a:lnTo>
                  <a:lnTo>
                    <a:pt x="45" y="64"/>
                  </a:lnTo>
                  <a:lnTo>
                    <a:pt x="33" y="57"/>
                  </a:lnTo>
                  <a:lnTo>
                    <a:pt x="22" y="62"/>
                  </a:lnTo>
                  <a:lnTo>
                    <a:pt x="10" y="62"/>
                  </a:lnTo>
                  <a:lnTo>
                    <a:pt x="7" y="48"/>
                  </a:lnTo>
                  <a:lnTo>
                    <a:pt x="0" y="43"/>
                  </a:lnTo>
                  <a:lnTo>
                    <a:pt x="3" y="38"/>
                  </a:lnTo>
                  <a:lnTo>
                    <a:pt x="0" y="36"/>
                  </a:lnTo>
                  <a:lnTo>
                    <a:pt x="3" y="29"/>
                  </a:lnTo>
                  <a:lnTo>
                    <a:pt x="10" y="22"/>
                  </a:lnTo>
                  <a:lnTo>
                    <a:pt x="0" y="12"/>
                  </a:lnTo>
                  <a:lnTo>
                    <a:pt x="0" y="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3" name="Freeform 38">
              <a:extLst>
                <a:ext uri="{FF2B5EF4-FFF2-40B4-BE49-F238E27FC236}">
                  <a16:creationId xmlns:a16="http://schemas.microsoft.com/office/drawing/2014/main" id="{E69610CF-50FF-870C-EE85-4BC588A8B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4991" y="761718"/>
              <a:ext cx="168846" cy="152765"/>
            </a:xfrm>
            <a:custGeom>
              <a:avLst/>
              <a:gdLst>
                <a:gd name="T0" fmla="*/ 21 w 63"/>
                <a:gd name="T1" fmla="*/ 0 h 57"/>
                <a:gd name="T2" fmla="*/ 21 w 63"/>
                <a:gd name="T3" fmla="*/ 0 h 57"/>
                <a:gd name="T4" fmla="*/ 35 w 63"/>
                <a:gd name="T5" fmla="*/ 4 h 57"/>
                <a:gd name="T6" fmla="*/ 44 w 63"/>
                <a:gd name="T7" fmla="*/ 4 h 57"/>
                <a:gd name="T8" fmla="*/ 52 w 63"/>
                <a:gd name="T9" fmla="*/ 9 h 57"/>
                <a:gd name="T10" fmla="*/ 59 w 63"/>
                <a:gd name="T11" fmla="*/ 9 h 57"/>
                <a:gd name="T12" fmla="*/ 54 w 63"/>
                <a:gd name="T13" fmla="*/ 19 h 57"/>
                <a:gd name="T14" fmla="*/ 63 w 63"/>
                <a:gd name="T15" fmla="*/ 28 h 57"/>
                <a:gd name="T16" fmla="*/ 61 w 63"/>
                <a:gd name="T17" fmla="*/ 38 h 57"/>
                <a:gd name="T18" fmla="*/ 56 w 63"/>
                <a:gd name="T19" fmla="*/ 38 h 57"/>
                <a:gd name="T20" fmla="*/ 54 w 63"/>
                <a:gd name="T21" fmla="*/ 40 h 57"/>
                <a:gd name="T22" fmla="*/ 47 w 63"/>
                <a:gd name="T23" fmla="*/ 45 h 57"/>
                <a:gd name="T24" fmla="*/ 44 w 63"/>
                <a:gd name="T25" fmla="*/ 57 h 57"/>
                <a:gd name="T26" fmla="*/ 30 w 63"/>
                <a:gd name="T27" fmla="*/ 49 h 57"/>
                <a:gd name="T28" fmla="*/ 26 w 63"/>
                <a:gd name="T29" fmla="*/ 40 h 57"/>
                <a:gd name="T30" fmla="*/ 18 w 63"/>
                <a:gd name="T31" fmla="*/ 35 h 57"/>
                <a:gd name="T32" fmla="*/ 11 w 63"/>
                <a:gd name="T33" fmla="*/ 28 h 57"/>
                <a:gd name="T34" fmla="*/ 9 w 63"/>
                <a:gd name="T35" fmla="*/ 21 h 57"/>
                <a:gd name="T36" fmla="*/ 0 w 63"/>
                <a:gd name="T37" fmla="*/ 9 h 57"/>
                <a:gd name="T38" fmla="*/ 4 w 63"/>
                <a:gd name="T39" fmla="*/ 0 h 57"/>
                <a:gd name="T40" fmla="*/ 9 w 63"/>
                <a:gd name="T41" fmla="*/ 4 h 57"/>
                <a:gd name="T42" fmla="*/ 14 w 63"/>
                <a:gd name="T43" fmla="*/ 0 h 57"/>
                <a:gd name="T44" fmla="*/ 21 w 63"/>
                <a:gd name="T4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3" h="57">
                  <a:moveTo>
                    <a:pt x="21" y="0"/>
                  </a:moveTo>
                  <a:lnTo>
                    <a:pt x="21" y="0"/>
                  </a:lnTo>
                  <a:lnTo>
                    <a:pt x="35" y="4"/>
                  </a:lnTo>
                  <a:lnTo>
                    <a:pt x="44" y="4"/>
                  </a:lnTo>
                  <a:lnTo>
                    <a:pt x="52" y="9"/>
                  </a:lnTo>
                  <a:lnTo>
                    <a:pt x="59" y="9"/>
                  </a:lnTo>
                  <a:lnTo>
                    <a:pt x="54" y="19"/>
                  </a:lnTo>
                  <a:lnTo>
                    <a:pt x="63" y="28"/>
                  </a:lnTo>
                  <a:lnTo>
                    <a:pt x="61" y="38"/>
                  </a:lnTo>
                  <a:lnTo>
                    <a:pt x="56" y="38"/>
                  </a:lnTo>
                  <a:lnTo>
                    <a:pt x="54" y="40"/>
                  </a:lnTo>
                  <a:lnTo>
                    <a:pt x="47" y="45"/>
                  </a:lnTo>
                  <a:lnTo>
                    <a:pt x="44" y="57"/>
                  </a:lnTo>
                  <a:lnTo>
                    <a:pt x="30" y="49"/>
                  </a:lnTo>
                  <a:lnTo>
                    <a:pt x="26" y="40"/>
                  </a:lnTo>
                  <a:lnTo>
                    <a:pt x="18" y="35"/>
                  </a:lnTo>
                  <a:lnTo>
                    <a:pt x="11" y="28"/>
                  </a:lnTo>
                  <a:lnTo>
                    <a:pt x="9" y="21"/>
                  </a:lnTo>
                  <a:lnTo>
                    <a:pt x="0" y="9"/>
                  </a:lnTo>
                  <a:lnTo>
                    <a:pt x="4" y="0"/>
                  </a:lnTo>
                  <a:lnTo>
                    <a:pt x="9" y="4"/>
                  </a:lnTo>
                  <a:lnTo>
                    <a:pt x="14" y="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9" name="Freeform 60">
              <a:extLst>
                <a:ext uri="{FF2B5EF4-FFF2-40B4-BE49-F238E27FC236}">
                  <a16:creationId xmlns:a16="http://schemas.microsoft.com/office/drawing/2014/main" id="{F2067271-DFD1-6079-897F-AD010C20133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1725" y="2498403"/>
              <a:ext cx="259969" cy="268008"/>
            </a:xfrm>
            <a:custGeom>
              <a:avLst/>
              <a:gdLst>
                <a:gd name="T0" fmla="*/ 38 w 97"/>
                <a:gd name="T1" fmla="*/ 0 h 100"/>
                <a:gd name="T2" fmla="*/ 38 w 97"/>
                <a:gd name="T3" fmla="*/ 0 h 100"/>
                <a:gd name="T4" fmla="*/ 40 w 97"/>
                <a:gd name="T5" fmla="*/ 7 h 100"/>
                <a:gd name="T6" fmla="*/ 42 w 97"/>
                <a:gd name="T7" fmla="*/ 5 h 100"/>
                <a:gd name="T8" fmla="*/ 50 w 97"/>
                <a:gd name="T9" fmla="*/ 3 h 100"/>
                <a:gd name="T10" fmla="*/ 59 w 97"/>
                <a:gd name="T11" fmla="*/ 5 h 100"/>
                <a:gd name="T12" fmla="*/ 61 w 97"/>
                <a:gd name="T13" fmla="*/ 10 h 100"/>
                <a:gd name="T14" fmla="*/ 68 w 97"/>
                <a:gd name="T15" fmla="*/ 14 h 100"/>
                <a:gd name="T16" fmla="*/ 76 w 97"/>
                <a:gd name="T17" fmla="*/ 10 h 100"/>
                <a:gd name="T18" fmla="*/ 80 w 97"/>
                <a:gd name="T19" fmla="*/ 10 h 100"/>
                <a:gd name="T20" fmla="*/ 92 w 97"/>
                <a:gd name="T21" fmla="*/ 14 h 100"/>
                <a:gd name="T22" fmla="*/ 97 w 97"/>
                <a:gd name="T23" fmla="*/ 38 h 100"/>
                <a:gd name="T24" fmla="*/ 90 w 97"/>
                <a:gd name="T25" fmla="*/ 50 h 100"/>
                <a:gd name="T26" fmla="*/ 85 w 97"/>
                <a:gd name="T27" fmla="*/ 69 h 100"/>
                <a:gd name="T28" fmla="*/ 92 w 97"/>
                <a:gd name="T29" fmla="*/ 83 h 100"/>
                <a:gd name="T30" fmla="*/ 92 w 97"/>
                <a:gd name="T31" fmla="*/ 88 h 100"/>
                <a:gd name="T32" fmla="*/ 85 w 97"/>
                <a:gd name="T33" fmla="*/ 88 h 100"/>
                <a:gd name="T34" fmla="*/ 73 w 97"/>
                <a:gd name="T35" fmla="*/ 85 h 100"/>
                <a:gd name="T36" fmla="*/ 64 w 97"/>
                <a:gd name="T37" fmla="*/ 85 h 100"/>
                <a:gd name="T38" fmla="*/ 42 w 97"/>
                <a:gd name="T39" fmla="*/ 88 h 100"/>
                <a:gd name="T40" fmla="*/ 33 w 97"/>
                <a:gd name="T41" fmla="*/ 95 h 100"/>
                <a:gd name="T42" fmla="*/ 16 w 97"/>
                <a:gd name="T43" fmla="*/ 100 h 100"/>
                <a:gd name="T44" fmla="*/ 14 w 97"/>
                <a:gd name="T45" fmla="*/ 97 h 100"/>
                <a:gd name="T46" fmla="*/ 14 w 97"/>
                <a:gd name="T47" fmla="*/ 85 h 100"/>
                <a:gd name="T48" fmla="*/ 16 w 97"/>
                <a:gd name="T49" fmla="*/ 83 h 100"/>
                <a:gd name="T50" fmla="*/ 16 w 97"/>
                <a:gd name="T51" fmla="*/ 78 h 100"/>
                <a:gd name="T52" fmla="*/ 7 w 97"/>
                <a:gd name="T53" fmla="*/ 71 h 100"/>
                <a:gd name="T54" fmla="*/ 2 w 97"/>
                <a:gd name="T55" fmla="*/ 69 h 100"/>
                <a:gd name="T56" fmla="*/ 0 w 97"/>
                <a:gd name="T57" fmla="*/ 64 h 100"/>
                <a:gd name="T58" fmla="*/ 2 w 97"/>
                <a:gd name="T59" fmla="*/ 57 h 100"/>
                <a:gd name="T60" fmla="*/ 0 w 97"/>
                <a:gd name="T61" fmla="*/ 50 h 100"/>
                <a:gd name="T62" fmla="*/ 2 w 97"/>
                <a:gd name="T63" fmla="*/ 45 h 100"/>
                <a:gd name="T64" fmla="*/ 5 w 97"/>
                <a:gd name="T65" fmla="*/ 45 h 100"/>
                <a:gd name="T66" fmla="*/ 5 w 97"/>
                <a:gd name="T67" fmla="*/ 38 h 100"/>
                <a:gd name="T68" fmla="*/ 5 w 97"/>
                <a:gd name="T69" fmla="*/ 36 h 100"/>
                <a:gd name="T70" fmla="*/ 5 w 97"/>
                <a:gd name="T71" fmla="*/ 33 h 100"/>
                <a:gd name="T72" fmla="*/ 12 w 97"/>
                <a:gd name="T73" fmla="*/ 31 h 100"/>
                <a:gd name="T74" fmla="*/ 7 w 97"/>
                <a:gd name="T75" fmla="*/ 19 h 100"/>
                <a:gd name="T76" fmla="*/ 2 w 97"/>
                <a:gd name="T77" fmla="*/ 12 h 100"/>
                <a:gd name="T78" fmla="*/ 5 w 97"/>
                <a:gd name="T79" fmla="*/ 5 h 100"/>
                <a:gd name="T80" fmla="*/ 7 w 97"/>
                <a:gd name="T81" fmla="*/ 5 h 100"/>
                <a:gd name="T82" fmla="*/ 9 w 97"/>
                <a:gd name="T83" fmla="*/ 3 h 100"/>
                <a:gd name="T84" fmla="*/ 14 w 97"/>
                <a:gd name="T85" fmla="*/ 5 h 100"/>
                <a:gd name="T86" fmla="*/ 26 w 97"/>
                <a:gd name="T87" fmla="*/ 5 h 100"/>
                <a:gd name="T88" fmla="*/ 31 w 97"/>
                <a:gd name="T89" fmla="*/ 0 h 100"/>
                <a:gd name="T90" fmla="*/ 33 w 97"/>
                <a:gd name="T91" fmla="*/ 3 h 100"/>
                <a:gd name="T92" fmla="*/ 38 w 97"/>
                <a:gd name="T93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7" h="100">
                  <a:moveTo>
                    <a:pt x="38" y="0"/>
                  </a:moveTo>
                  <a:lnTo>
                    <a:pt x="38" y="0"/>
                  </a:lnTo>
                  <a:lnTo>
                    <a:pt x="40" y="7"/>
                  </a:lnTo>
                  <a:lnTo>
                    <a:pt x="42" y="5"/>
                  </a:lnTo>
                  <a:lnTo>
                    <a:pt x="50" y="3"/>
                  </a:lnTo>
                  <a:lnTo>
                    <a:pt x="59" y="5"/>
                  </a:lnTo>
                  <a:lnTo>
                    <a:pt x="61" y="10"/>
                  </a:lnTo>
                  <a:lnTo>
                    <a:pt x="68" y="14"/>
                  </a:lnTo>
                  <a:lnTo>
                    <a:pt x="76" y="10"/>
                  </a:lnTo>
                  <a:lnTo>
                    <a:pt x="80" y="10"/>
                  </a:lnTo>
                  <a:lnTo>
                    <a:pt x="92" y="14"/>
                  </a:lnTo>
                  <a:lnTo>
                    <a:pt x="97" y="38"/>
                  </a:lnTo>
                  <a:lnTo>
                    <a:pt x="90" y="50"/>
                  </a:lnTo>
                  <a:lnTo>
                    <a:pt x="85" y="69"/>
                  </a:lnTo>
                  <a:lnTo>
                    <a:pt x="92" y="83"/>
                  </a:lnTo>
                  <a:lnTo>
                    <a:pt x="92" y="88"/>
                  </a:lnTo>
                  <a:lnTo>
                    <a:pt x="85" y="88"/>
                  </a:lnTo>
                  <a:lnTo>
                    <a:pt x="73" y="85"/>
                  </a:lnTo>
                  <a:lnTo>
                    <a:pt x="64" y="85"/>
                  </a:lnTo>
                  <a:lnTo>
                    <a:pt x="42" y="88"/>
                  </a:lnTo>
                  <a:lnTo>
                    <a:pt x="33" y="95"/>
                  </a:lnTo>
                  <a:lnTo>
                    <a:pt x="16" y="100"/>
                  </a:lnTo>
                  <a:lnTo>
                    <a:pt x="14" y="97"/>
                  </a:lnTo>
                  <a:lnTo>
                    <a:pt x="14" y="85"/>
                  </a:lnTo>
                  <a:lnTo>
                    <a:pt x="16" y="83"/>
                  </a:lnTo>
                  <a:lnTo>
                    <a:pt x="16" y="78"/>
                  </a:lnTo>
                  <a:lnTo>
                    <a:pt x="7" y="71"/>
                  </a:lnTo>
                  <a:lnTo>
                    <a:pt x="2" y="69"/>
                  </a:lnTo>
                  <a:lnTo>
                    <a:pt x="0" y="64"/>
                  </a:lnTo>
                  <a:lnTo>
                    <a:pt x="2" y="57"/>
                  </a:lnTo>
                  <a:lnTo>
                    <a:pt x="0" y="50"/>
                  </a:lnTo>
                  <a:lnTo>
                    <a:pt x="2" y="45"/>
                  </a:lnTo>
                  <a:lnTo>
                    <a:pt x="5" y="45"/>
                  </a:lnTo>
                  <a:lnTo>
                    <a:pt x="5" y="38"/>
                  </a:lnTo>
                  <a:lnTo>
                    <a:pt x="5" y="36"/>
                  </a:lnTo>
                  <a:lnTo>
                    <a:pt x="5" y="33"/>
                  </a:lnTo>
                  <a:lnTo>
                    <a:pt x="12" y="31"/>
                  </a:lnTo>
                  <a:lnTo>
                    <a:pt x="7" y="19"/>
                  </a:lnTo>
                  <a:lnTo>
                    <a:pt x="2" y="12"/>
                  </a:lnTo>
                  <a:lnTo>
                    <a:pt x="5" y="5"/>
                  </a:lnTo>
                  <a:lnTo>
                    <a:pt x="7" y="5"/>
                  </a:lnTo>
                  <a:lnTo>
                    <a:pt x="9" y="3"/>
                  </a:lnTo>
                  <a:lnTo>
                    <a:pt x="14" y="5"/>
                  </a:lnTo>
                  <a:lnTo>
                    <a:pt x="26" y="5"/>
                  </a:lnTo>
                  <a:lnTo>
                    <a:pt x="31" y="0"/>
                  </a:lnTo>
                  <a:lnTo>
                    <a:pt x="33" y="3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3" name="Freeform 74">
              <a:extLst>
                <a:ext uri="{FF2B5EF4-FFF2-40B4-BE49-F238E27FC236}">
                  <a16:creationId xmlns:a16="http://schemas.microsoft.com/office/drawing/2014/main" id="{39F74E13-F73B-38FD-2D15-EF7902E2601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4690" y="1305772"/>
              <a:ext cx="77723" cy="32163"/>
            </a:xfrm>
            <a:custGeom>
              <a:avLst/>
              <a:gdLst>
                <a:gd name="T0" fmla="*/ 29 w 29"/>
                <a:gd name="T1" fmla="*/ 0 h 12"/>
                <a:gd name="T2" fmla="*/ 29 w 29"/>
                <a:gd name="T3" fmla="*/ 0 h 12"/>
                <a:gd name="T4" fmla="*/ 19 w 29"/>
                <a:gd name="T5" fmla="*/ 7 h 12"/>
                <a:gd name="T6" fmla="*/ 19 w 29"/>
                <a:gd name="T7" fmla="*/ 12 h 12"/>
                <a:gd name="T8" fmla="*/ 17 w 29"/>
                <a:gd name="T9" fmla="*/ 12 h 12"/>
                <a:gd name="T10" fmla="*/ 14 w 29"/>
                <a:gd name="T11" fmla="*/ 12 h 12"/>
                <a:gd name="T12" fmla="*/ 12 w 29"/>
                <a:gd name="T13" fmla="*/ 12 h 12"/>
                <a:gd name="T14" fmla="*/ 12 w 29"/>
                <a:gd name="T15" fmla="*/ 12 h 12"/>
                <a:gd name="T16" fmla="*/ 12 w 29"/>
                <a:gd name="T17" fmla="*/ 10 h 12"/>
                <a:gd name="T18" fmla="*/ 10 w 29"/>
                <a:gd name="T19" fmla="*/ 10 h 12"/>
                <a:gd name="T20" fmla="*/ 7 w 29"/>
                <a:gd name="T21" fmla="*/ 10 h 12"/>
                <a:gd name="T22" fmla="*/ 3 w 29"/>
                <a:gd name="T23" fmla="*/ 12 h 12"/>
                <a:gd name="T24" fmla="*/ 0 w 29"/>
                <a:gd name="T25" fmla="*/ 10 h 12"/>
                <a:gd name="T26" fmla="*/ 0 w 29"/>
                <a:gd name="T27" fmla="*/ 10 h 12"/>
                <a:gd name="T28" fmla="*/ 3 w 29"/>
                <a:gd name="T29" fmla="*/ 5 h 12"/>
                <a:gd name="T30" fmla="*/ 14 w 29"/>
                <a:gd name="T31" fmla="*/ 5 h 12"/>
                <a:gd name="T32" fmla="*/ 29 w 29"/>
                <a:gd name="T3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12">
                  <a:moveTo>
                    <a:pt x="29" y="0"/>
                  </a:moveTo>
                  <a:lnTo>
                    <a:pt x="29" y="0"/>
                  </a:lnTo>
                  <a:lnTo>
                    <a:pt x="19" y="7"/>
                  </a:lnTo>
                  <a:lnTo>
                    <a:pt x="19" y="12"/>
                  </a:lnTo>
                  <a:lnTo>
                    <a:pt x="17" y="12"/>
                  </a:lnTo>
                  <a:lnTo>
                    <a:pt x="14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0"/>
                  </a:lnTo>
                  <a:lnTo>
                    <a:pt x="10" y="10"/>
                  </a:lnTo>
                  <a:lnTo>
                    <a:pt x="7" y="10"/>
                  </a:lnTo>
                  <a:lnTo>
                    <a:pt x="3" y="12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3" y="5"/>
                  </a:lnTo>
                  <a:lnTo>
                    <a:pt x="14" y="5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4" name="Freeform 77">
              <a:extLst>
                <a:ext uri="{FF2B5EF4-FFF2-40B4-BE49-F238E27FC236}">
                  <a16:creationId xmlns:a16="http://schemas.microsoft.com/office/drawing/2014/main" id="{C74812BD-9C29-0882-955A-E757A76CB6B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0570" y="1332571"/>
              <a:ext cx="75042" cy="32163"/>
            </a:xfrm>
            <a:custGeom>
              <a:avLst/>
              <a:gdLst>
                <a:gd name="T0" fmla="*/ 21 w 28"/>
                <a:gd name="T1" fmla="*/ 0 h 12"/>
                <a:gd name="T2" fmla="*/ 21 w 28"/>
                <a:gd name="T3" fmla="*/ 0 h 12"/>
                <a:gd name="T4" fmla="*/ 21 w 28"/>
                <a:gd name="T5" fmla="*/ 2 h 12"/>
                <a:gd name="T6" fmla="*/ 21 w 28"/>
                <a:gd name="T7" fmla="*/ 2 h 12"/>
                <a:gd name="T8" fmla="*/ 23 w 28"/>
                <a:gd name="T9" fmla="*/ 2 h 12"/>
                <a:gd name="T10" fmla="*/ 26 w 28"/>
                <a:gd name="T11" fmla="*/ 0 h 12"/>
                <a:gd name="T12" fmla="*/ 28 w 28"/>
                <a:gd name="T13" fmla="*/ 2 h 12"/>
                <a:gd name="T14" fmla="*/ 28 w 28"/>
                <a:gd name="T15" fmla="*/ 2 h 12"/>
                <a:gd name="T16" fmla="*/ 14 w 28"/>
                <a:gd name="T17" fmla="*/ 12 h 12"/>
                <a:gd name="T18" fmla="*/ 5 w 28"/>
                <a:gd name="T19" fmla="*/ 9 h 12"/>
                <a:gd name="T20" fmla="*/ 0 w 28"/>
                <a:gd name="T21" fmla="*/ 0 h 12"/>
                <a:gd name="T22" fmla="*/ 9 w 28"/>
                <a:gd name="T23" fmla="*/ 0 h 12"/>
                <a:gd name="T24" fmla="*/ 12 w 28"/>
                <a:gd name="T25" fmla="*/ 0 h 12"/>
                <a:gd name="T26" fmla="*/ 16 w 28"/>
                <a:gd name="T27" fmla="*/ 0 h 12"/>
                <a:gd name="T28" fmla="*/ 19 w 28"/>
                <a:gd name="T29" fmla="*/ 0 h 12"/>
                <a:gd name="T30" fmla="*/ 21 w 28"/>
                <a:gd name="T3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12">
                  <a:moveTo>
                    <a:pt x="21" y="0"/>
                  </a:moveTo>
                  <a:lnTo>
                    <a:pt x="21" y="0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3" y="2"/>
                  </a:lnTo>
                  <a:lnTo>
                    <a:pt x="26" y="0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14" y="12"/>
                  </a:lnTo>
                  <a:lnTo>
                    <a:pt x="5" y="9"/>
                  </a:lnTo>
                  <a:lnTo>
                    <a:pt x="0" y="0"/>
                  </a:lnTo>
                  <a:lnTo>
                    <a:pt x="9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9" y="0"/>
                  </a:lnTo>
                  <a:lnTo>
                    <a:pt x="21" y="0"/>
                  </a:lnTo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5" name="Freeform 78">
              <a:extLst>
                <a:ext uri="{FF2B5EF4-FFF2-40B4-BE49-F238E27FC236}">
                  <a16:creationId xmlns:a16="http://schemas.microsoft.com/office/drawing/2014/main" id="{AAFE500A-FE5A-D666-6E80-2217F75990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2228" y="381147"/>
              <a:ext cx="292127" cy="171526"/>
            </a:xfrm>
            <a:custGeom>
              <a:avLst/>
              <a:gdLst>
                <a:gd name="T0" fmla="*/ 33 w 109"/>
                <a:gd name="T1" fmla="*/ 0 h 64"/>
                <a:gd name="T2" fmla="*/ 33 w 109"/>
                <a:gd name="T3" fmla="*/ 0 h 64"/>
                <a:gd name="T4" fmla="*/ 38 w 109"/>
                <a:gd name="T5" fmla="*/ 4 h 64"/>
                <a:gd name="T6" fmla="*/ 45 w 109"/>
                <a:gd name="T7" fmla="*/ 0 h 64"/>
                <a:gd name="T8" fmla="*/ 54 w 109"/>
                <a:gd name="T9" fmla="*/ 9 h 64"/>
                <a:gd name="T10" fmla="*/ 66 w 109"/>
                <a:gd name="T11" fmla="*/ 12 h 64"/>
                <a:gd name="T12" fmla="*/ 64 w 109"/>
                <a:gd name="T13" fmla="*/ 19 h 64"/>
                <a:gd name="T14" fmla="*/ 73 w 109"/>
                <a:gd name="T15" fmla="*/ 23 h 64"/>
                <a:gd name="T16" fmla="*/ 75 w 109"/>
                <a:gd name="T17" fmla="*/ 16 h 64"/>
                <a:gd name="T18" fmla="*/ 87 w 109"/>
                <a:gd name="T19" fmla="*/ 19 h 64"/>
                <a:gd name="T20" fmla="*/ 87 w 109"/>
                <a:gd name="T21" fmla="*/ 28 h 64"/>
                <a:gd name="T22" fmla="*/ 99 w 109"/>
                <a:gd name="T23" fmla="*/ 28 h 64"/>
                <a:gd name="T24" fmla="*/ 109 w 109"/>
                <a:gd name="T25" fmla="*/ 40 h 64"/>
                <a:gd name="T26" fmla="*/ 104 w 109"/>
                <a:gd name="T27" fmla="*/ 42 h 64"/>
                <a:gd name="T28" fmla="*/ 99 w 109"/>
                <a:gd name="T29" fmla="*/ 47 h 64"/>
                <a:gd name="T30" fmla="*/ 97 w 109"/>
                <a:gd name="T31" fmla="*/ 47 h 64"/>
                <a:gd name="T32" fmla="*/ 94 w 109"/>
                <a:gd name="T33" fmla="*/ 52 h 64"/>
                <a:gd name="T34" fmla="*/ 92 w 109"/>
                <a:gd name="T35" fmla="*/ 54 h 64"/>
                <a:gd name="T36" fmla="*/ 92 w 109"/>
                <a:gd name="T37" fmla="*/ 57 h 64"/>
                <a:gd name="T38" fmla="*/ 87 w 109"/>
                <a:gd name="T39" fmla="*/ 59 h 64"/>
                <a:gd name="T40" fmla="*/ 80 w 109"/>
                <a:gd name="T41" fmla="*/ 59 h 64"/>
                <a:gd name="T42" fmla="*/ 78 w 109"/>
                <a:gd name="T43" fmla="*/ 64 h 64"/>
                <a:gd name="T44" fmla="*/ 68 w 109"/>
                <a:gd name="T45" fmla="*/ 59 h 64"/>
                <a:gd name="T46" fmla="*/ 61 w 109"/>
                <a:gd name="T47" fmla="*/ 59 h 64"/>
                <a:gd name="T48" fmla="*/ 49 w 109"/>
                <a:gd name="T49" fmla="*/ 52 h 64"/>
                <a:gd name="T50" fmla="*/ 45 w 109"/>
                <a:gd name="T51" fmla="*/ 54 h 64"/>
                <a:gd name="T52" fmla="*/ 35 w 109"/>
                <a:gd name="T53" fmla="*/ 64 h 64"/>
                <a:gd name="T54" fmla="*/ 23 w 109"/>
                <a:gd name="T55" fmla="*/ 57 h 64"/>
                <a:gd name="T56" fmla="*/ 14 w 109"/>
                <a:gd name="T57" fmla="*/ 47 h 64"/>
                <a:gd name="T58" fmla="*/ 4 w 109"/>
                <a:gd name="T59" fmla="*/ 40 h 64"/>
                <a:gd name="T60" fmla="*/ 2 w 109"/>
                <a:gd name="T61" fmla="*/ 30 h 64"/>
                <a:gd name="T62" fmla="*/ 0 w 109"/>
                <a:gd name="T63" fmla="*/ 21 h 64"/>
                <a:gd name="T64" fmla="*/ 12 w 109"/>
                <a:gd name="T65" fmla="*/ 16 h 64"/>
                <a:gd name="T66" fmla="*/ 19 w 109"/>
                <a:gd name="T67" fmla="*/ 12 h 64"/>
                <a:gd name="T68" fmla="*/ 28 w 109"/>
                <a:gd name="T69" fmla="*/ 4 h 64"/>
                <a:gd name="T70" fmla="*/ 33 w 109"/>
                <a:gd name="T71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9" h="64">
                  <a:moveTo>
                    <a:pt x="33" y="0"/>
                  </a:moveTo>
                  <a:lnTo>
                    <a:pt x="33" y="0"/>
                  </a:lnTo>
                  <a:lnTo>
                    <a:pt x="38" y="4"/>
                  </a:lnTo>
                  <a:lnTo>
                    <a:pt x="45" y="0"/>
                  </a:lnTo>
                  <a:lnTo>
                    <a:pt x="54" y="9"/>
                  </a:lnTo>
                  <a:lnTo>
                    <a:pt x="66" y="12"/>
                  </a:lnTo>
                  <a:lnTo>
                    <a:pt x="64" y="19"/>
                  </a:lnTo>
                  <a:lnTo>
                    <a:pt x="73" y="23"/>
                  </a:lnTo>
                  <a:lnTo>
                    <a:pt x="75" y="16"/>
                  </a:lnTo>
                  <a:lnTo>
                    <a:pt x="87" y="19"/>
                  </a:lnTo>
                  <a:lnTo>
                    <a:pt x="87" y="28"/>
                  </a:lnTo>
                  <a:lnTo>
                    <a:pt x="99" y="28"/>
                  </a:lnTo>
                  <a:lnTo>
                    <a:pt x="109" y="40"/>
                  </a:lnTo>
                  <a:lnTo>
                    <a:pt x="104" y="42"/>
                  </a:lnTo>
                  <a:lnTo>
                    <a:pt x="99" y="47"/>
                  </a:lnTo>
                  <a:lnTo>
                    <a:pt x="97" y="47"/>
                  </a:lnTo>
                  <a:lnTo>
                    <a:pt x="94" y="52"/>
                  </a:lnTo>
                  <a:lnTo>
                    <a:pt x="92" y="54"/>
                  </a:lnTo>
                  <a:lnTo>
                    <a:pt x="92" y="57"/>
                  </a:lnTo>
                  <a:lnTo>
                    <a:pt x="87" y="59"/>
                  </a:lnTo>
                  <a:lnTo>
                    <a:pt x="80" y="59"/>
                  </a:lnTo>
                  <a:lnTo>
                    <a:pt x="78" y="64"/>
                  </a:lnTo>
                  <a:lnTo>
                    <a:pt x="68" y="59"/>
                  </a:lnTo>
                  <a:lnTo>
                    <a:pt x="61" y="59"/>
                  </a:lnTo>
                  <a:lnTo>
                    <a:pt x="49" y="52"/>
                  </a:lnTo>
                  <a:lnTo>
                    <a:pt x="45" y="54"/>
                  </a:lnTo>
                  <a:lnTo>
                    <a:pt x="35" y="64"/>
                  </a:lnTo>
                  <a:lnTo>
                    <a:pt x="23" y="57"/>
                  </a:lnTo>
                  <a:lnTo>
                    <a:pt x="14" y="47"/>
                  </a:lnTo>
                  <a:lnTo>
                    <a:pt x="4" y="40"/>
                  </a:lnTo>
                  <a:lnTo>
                    <a:pt x="2" y="30"/>
                  </a:lnTo>
                  <a:lnTo>
                    <a:pt x="0" y="21"/>
                  </a:lnTo>
                  <a:lnTo>
                    <a:pt x="12" y="16"/>
                  </a:lnTo>
                  <a:lnTo>
                    <a:pt x="19" y="12"/>
                  </a:lnTo>
                  <a:lnTo>
                    <a:pt x="28" y="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6" name="Freeform 80">
              <a:extLst>
                <a:ext uri="{FF2B5EF4-FFF2-40B4-BE49-F238E27FC236}">
                  <a16:creationId xmlns:a16="http://schemas.microsoft.com/office/drawing/2014/main" id="{ABA0D153-9841-5C0A-3B93-33397A2047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8862" y="107779"/>
              <a:ext cx="393972" cy="525293"/>
            </a:xfrm>
            <a:custGeom>
              <a:avLst/>
              <a:gdLst>
                <a:gd name="T0" fmla="*/ 66 w 147"/>
                <a:gd name="T1" fmla="*/ 0 h 196"/>
                <a:gd name="T2" fmla="*/ 66 w 147"/>
                <a:gd name="T3" fmla="*/ 0 h 196"/>
                <a:gd name="T4" fmla="*/ 66 w 147"/>
                <a:gd name="T5" fmla="*/ 9 h 196"/>
                <a:gd name="T6" fmla="*/ 80 w 147"/>
                <a:gd name="T7" fmla="*/ 17 h 196"/>
                <a:gd name="T8" fmla="*/ 80 w 147"/>
                <a:gd name="T9" fmla="*/ 26 h 196"/>
                <a:gd name="T10" fmla="*/ 97 w 147"/>
                <a:gd name="T11" fmla="*/ 21 h 196"/>
                <a:gd name="T12" fmla="*/ 106 w 147"/>
                <a:gd name="T13" fmla="*/ 14 h 196"/>
                <a:gd name="T14" fmla="*/ 125 w 147"/>
                <a:gd name="T15" fmla="*/ 24 h 196"/>
                <a:gd name="T16" fmla="*/ 132 w 147"/>
                <a:gd name="T17" fmla="*/ 33 h 196"/>
                <a:gd name="T18" fmla="*/ 137 w 147"/>
                <a:gd name="T19" fmla="*/ 47 h 196"/>
                <a:gd name="T20" fmla="*/ 132 w 147"/>
                <a:gd name="T21" fmla="*/ 54 h 196"/>
                <a:gd name="T22" fmla="*/ 137 w 147"/>
                <a:gd name="T23" fmla="*/ 64 h 196"/>
                <a:gd name="T24" fmla="*/ 142 w 147"/>
                <a:gd name="T25" fmla="*/ 78 h 196"/>
                <a:gd name="T26" fmla="*/ 140 w 147"/>
                <a:gd name="T27" fmla="*/ 88 h 196"/>
                <a:gd name="T28" fmla="*/ 147 w 147"/>
                <a:gd name="T29" fmla="*/ 102 h 196"/>
                <a:gd name="T30" fmla="*/ 140 w 147"/>
                <a:gd name="T31" fmla="*/ 106 h 196"/>
                <a:gd name="T32" fmla="*/ 135 w 147"/>
                <a:gd name="T33" fmla="*/ 102 h 196"/>
                <a:gd name="T34" fmla="*/ 130 w 147"/>
                <a:gd name="T35" fmla="*/ 106 h 196"/>
                <a:gd name="T36" fmla="*/ 121 w 147"/>
                <a:gd name="T37" fmla="*/ 114 h 196"/>
                <a:gd name="T38" fmla="*/ 114 w 147"/>
                <a:gd name="T39" fmla="*/ 118 h 196"/>
                <a:gd name="T40" fmla="*/ 102 w 147"/>
                <a:gd name="T41" fmla="*/ 123 h 196"/>
                <a:gd name="T42" fmla="*/ 104 w 147"/>
                <a:gd name="T43" fmla="*/ 132 h 196"/>
                <a:gd name="T44" fmla="*/ 106 w 147"/>
                <a:gd name="T45" fmla="*/ 142 h 196"/>
                <a:gd name="T46" fmla="*/ 116 w 147"/>
                <a:gd name="T47" fmla="*/ 149 h 196"/>
                <a:gd name="T48" fmla="*/ 125 w 147"/>
                <a:gd name="T49" fmla="*/ 159 h 196"/>
                <a:gd name="T50" fmla="*/ 118 w 147"/>
                <a:gd name="T51" fmla="*/ 170 h 196"/>
                <a:gd name="T52" fmla="*/ 114 w 147"/>
                <a:gd name="T53" fmla="*/ 173 h 196"/>
                <a:gd name="T54" fmla="*/ 116 w 147"/>
                <a:gd name="T55" fmla="*/ 189 h 196"/>
                <a:gd name="T56" fmla="*/ 114 w 147"/>
                <a:gd name="T57" fmla="*/ 192 h 196"/>
                <a:gd name="T58" fmla="*/ 109 w 147"/>
                <a:gd name="T59" fmla="*/ 187 h 196"/>
                <a:gd name="T60" fmla="*/ 102 w 147"/>
                <a:gd name="T61" fmla="*/ 187 h 196"/>
                <a:gd name="T62" fmla="*/ 90 w 147"/>
                <a:gd name="T63" fmla="*/ 192 h 196"/>
                <a:gd name="T64" fmla="*/ 76 w 147"/>
                <a:gd name="T65" fmla="*/ 189 h 196"/>
                <a:gd name="T66" fmla="*/ 73 w 147"/>
                <a:gd name="T67" fmla="*/ 196 h 196"/>
                <a:gd name="T68" fmla="*/ 64 w 147"/>
                <a:gd name="T69" fmla="*/ 189 h 196"/>
                <a:gd name="T70" fmla="*/ 59 w 147"/>
                <a:gd name="T71" fmla="*/ 192 h 196"/>
                <a:gd name="T72" fmla="*/ 43 w 147"/>
                <a:gd name="T73" fmla="*/ 185 h 196"/>
                <a:gd name="T74" fmla="*/ 38 w 147"/>
                <a:gd name="T75" fmla="*/ 189 h 196"/>
                <a:gd name="T76" fmla="*/ 24 w 147"/>
                <a:gd name="T77" fmla="*/ 189 h 196"/>
                <a:gd name="T78" fmla="*/ 26 w 147"/>
                <a:gd name="T79" fmla="*/ 173 h 196"/>
                <a:gd name="T80" fmla="*/ 36 w 147"/>
                <a:gd name="T81" fmla="*/ 154 h 196"/>
                <a:gd name="T82" fmla="*/ 12 w 147"/>
                <a:gd name="T83" fmla="*/ 151 h 196"/>
                <a:gd name="T84" fmla="*/ 5 w 147"/>
                <a:gd name="T85" fmla="*/ 144 h 196"/>
                <a:gd name="T86" fmla="*/ 5 w 147"/>
                <a:gd name="T87" fmla="*/ 132 h 196"/>
                <a:gd name="T88" fmla="*/ 2 w 147"/>
                <a:gd name="T89" fmla="*/ 128 h 196"/>
                <a:gd name="T90" fmla="*/ 2 w 147"/>
                <a:gd name="T91" fmla="*/ 111 h 196"/>
                <a:gd name="T92" fmla="*/ 0 w 147"/>
                <a:gd name="T93" fmla="*/ 83 h 196"/>
                <a:gd name="T94" fmla="*/ 12 w 147"/>
                <a:gd name="T95" fmla="*/ 83 h 196"/>
                <a:gd name="T96" fmla="*/ 14 w 147"/>
                <a:gd name="T97" fmla="*/ 73 h 196"/>
                <a:gd name="T98" fmla="*/ 19 w 147"/>
                <a:gd name="T99" fmla="*/ 50 h 196"/>
                <a:gd name="T100" fmla="*/ 17 w 147"/>
                <a:gd name="T101" fmla="*/ 40 h 196"/>
                <a:gd name="T102" fmla="*/ 19 w 147"/>
                <a:gd name="T103" fmla="*/ 33 h 196"/>
                <a:gd name="T104" fmla="*/ 33 w 147"/>
                <a:gd name="T105" fmla="*/ 33 h 196"/>
                <a:gd name="T106" fmla="*/ 36 w 147"/>
                <a:gd name="T107" fmla="*/ 40 h 196"/>
                <a:gd name="T108" fmla="*/ 47 w 147"/>
                <a:gd name="T109" fmla="*/ 26 h 196"/>
                <a:gd name="T110" fmla="*/ 43 w 147"/>
                <a:gd name="T111" fmla="*/ 14 h 196"/>
                <a:gd name="T112" fmla="*/ 43 w 147"/>
                <a:gd name="T113" fmla="*/ 0 h 196"/>
                <a:gd name="T114" fmla="*/ 54 w 147"/>
                <a:gd name="T115" fmla="*/ 2 h 196"/>
                <a:gd name="T116" fmla="*/ 66 w 147"/>
                <a:gd name="T117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47" h="196">
                  <a:moveTo>
                    <a:pt x="66" y="0"/>
                  </a:moveTo>
                  <a:lnTo>
                    <a:pt x="66" y="0"/>
                  </a:lnTo>
                  <a:lnTo>
                    <a:pt x="66" y="9"/>
                  </a:lnTo>
                  <a:lnTo>
                    <a:pt x="80" y="17"/>
                  </a:lnTo>
                  <a:lnTo>
                    <a:pt x="80" y="26"/>
                  </a:lnTo>
                  <a:lnTo>
                    <a:pt x="97" y="21"/>
                  </a:lnTo>
                  <a:lnTo>
                    <a:pt x="106" y="14"/>
                  </a:lnTo>
                  <a:lnTo>
                    <a:pt x="125" y="24"/>
                  </a:lnTo>
                  <a:lnTo>
                    <a:pt x="132" y="33"/>
                  </a:lnTo>
                  <a:lnTo>
                    <a:pt x="137" y="47"/>
                  </a:lnTo>
                  <a:lnTo>
                    <a:pt x="132" y="54"/>
                  </a:lnTo>
                  <a:lnTo>
                    <a:pt x="137" y="64"/>
                  </a:lnTo>
                  <a:lnTo>
                    <a:pt x="142" y="78"/>
                  </a:lnTo>
                  <a:lnTo>
                    <a:pt x="140" y="88"/>
                  </a:lnTo>
                  <a:lnTo>
                    <a:pt x="147" y="102"/>
                  </a:lnTo>
                  <a:lnTo>
                    <a:pt x="140" y="106"/>
                  </a:lnTo>
                  <a:lnTo>
                    <a:pt x="135" y="102"/>
                  </a:lnTo>
                  <a:lnTo>
                    <a:pt x="130" y="106"/>
                  </a:lnTo>
                  <a:lnTo>
                    <a:pt x="121" y="114"/>
                  </a:lnTo>
                  <a:lnTo>
                    <a:pt x="114" y="118"/>
                  </a:lnTo>
                  <a:lnTo>
                    <a:pt x="102" y="123"/>
                  </a:lnTo>
                  <a:lnTo>
                    <a:pt x="104" y="132"/>
                  </a:lnTo>
                  <a:lnTo>
                    <a:pt x="106" y="142"/>
                  </a:lnTo>
                  <a:lnTo>
                    <a:pt x="116" y="149"/>
                  </a:lnTo>
                  <a:lnTo>
                    <a:pt x="125" y="159"/>
                  </a:lnTo>
                  <a:lnTo>
                    <a:pt x="118" y="170"/>
                  </a:lnTo>
                  <a:lnTo>
                    <a:pt x="114" y="173"/>
                  </a:lnTo>
                  <a:lnTo>
                    <a:pt x="116" y="189"/>
                  </a:lnTo>
                  <a:lnTo>
                    <a:pt x="114" y="192"/>
                  </a:lnTo>
                  <a:lnTo>
                    <a:pt x="109" y="187"/>
                  </a:lnTo>
                  <a:lnTo>
                    <a:pt x="102" y="187"/>
                  </a:lnTo>
                  <a:lnTo>
                    <a:pt x="90" y="192"/>
                  </a:lnTo>
                  <a:lnTo>
                    <a:pt x="76" y="189"/>
                  </a:lnTo>
                  <a:lnTo>
                    <a:pt x="73" y="196"/>
                  </a:lnTo>
                  <a:lnTo>
                    <a:pt x="64" y="189"/>
                  </a:lnTo>
                  <a:lnTo>
                    <a:pt x="59" y="192"/>
                  </a:lnTo>
                  <a:lnTo>
                    <a:pt x="43" y="185"/>
                  </a:lnTo>
                  <a:lnTo>
                    <a:pt x="38" y="189"/>
                  </a:lnTo>
                  <a:lnTo>
                    <a:pt x="24" y="189"/>
                  </a:lnTo>
                  <a:lnTo>
                    <a:pt x="26" y="173"/>
                  </a:lnTo>
                  <a:lnTo>
                    <a:pt x="36" y="154"/>
                  </a:lnTo>
                  <a:lnTo>
                    <a:pt x="12" y="151"/>
                  </a:lnTo>
                  <a:lnTo>
                    <a:pt x="5" y="144"/>
                  </a:lnTo>
                  <a:lnTo>
                    <a:pt x="5" y="132"/>
                  </a:lnTo>
                  <a:lnTo>
                    <a:pt x="2" y="128"/>
                  </a:lnTo>
                  <a:lnTo>
                    <a:pt x="2" y="111"/>
                  </a:lnTo>
                  <a:lnTo>
                    <a:pt x="0" y="83"/>
                  </a:lnTo>
                  <a:lnTo>
                    <a:pt x="12" y="83"/>
                  </a:lnTo>
                  <a:lnTo>
                    <a:pt x="14" y="73"/>
                  </a:lnTo>
                  <a:lnTo>
                    <a:pt x="19" y="50"/>
                  </a:lnTo>
                  <a:lnTo>
                    <a:pt x="17" y="40"/>
                  </a:lnTo>
                  <a:lnTo>
                    <a:pt x="19" y="33"/>
                  </a:lnTo>
                  <a:lnTo>
                    <a:pt x="33" y="33"/>
                  </a:lnTo>
                  <a:lnTo>
                    <a:pt x="36" y="40"/>
                  </a:lnTo>
                  <a:lnTo>
                    <a:pt x="47" y="26"/>
                  </a:lnTo>
                  <a:lnTo>
                    <a:pt x="43" y="14"/>
                  </a:lnTo>
                  <a:lnTo>
                    <a:pt x="43" y="0"/>
                  </a:lnTo>
                  <a:lnTo>
                    <a:pt x="54" y="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7" name="Freeform 84">
              <a:extLst>
                <a:ext uri="{FF2B5EF4-FFF2-40B4-BE49-F238E27FC236}">
                  <a16:creationId xmlns:a16="http://schemas.microsoft.com/office/drawing/2014/main" id="{E9B671FA-E2AF-D3E6-25CF-4DF4BDE961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55344" y="-109307"/>
              <a:ext cx="195645" cy="230486"/>
            </a:xfrm>
            <a:custGeom>
              <a:avLst/>
              <a:gdLst>
                <a:gd name="T0" fmla="*/ 73 w 73"/>
                <a:gd name="T1" fmla="*/ 62 h 86"/>
                <a:gd name="T2" fmla="*/ 73 w 73"/>
                <a:gd name="T3" fmla="*/ 62 h 86"/>
                <a:gd name="T4" fmla="*/ 63 w 73"/>
                <a:gd name="T5" fmla="*/ 86 h 86"/>
                <a:gd name="T6" fmla="*/ 47 w 73"/>
                <a:gd name="T7" fmla="*/ 69 h 86"/>
                <a:gd name="T8" fmla="*/ 44 w 73"/>
                <a:gd name="T9" fmla="*/ 57 h 86"/>
                <a:gd name="T10" fmla="*/ 68 w 73"/>
                <a:gd name="T11" fmla="*/ 48 h 86"/>
                <a:gd name="T12" fmla="*/ 73 w 73"/>
                <a:gd name="T13" fmla="*/ 62 h 86"/>
                <a:gd name="T14" fmla="*/ 44 w 73"/>
                <a:gd name="T15" fmla="*/ 36 h 86"/>
                <a:gd name="T16" fmla="*/ 44 w 73"/>
                <a:gd name="T17" fmla="*/ 36 h 86"/>
                <a:gd name="T18" fmla="*/ 42 w 73"/>
                <a:gd name="T19" fmla="*/ 48 h 86"/>
                <a:gd name="T20" fmla="*/ 37 w 73"/>
                <a:gd name="T21" fmla="*/ 45 h 86"/>
                <a:gd name="T22" fmla="*/ 26 w 73"/>
                <a:gd name="T23" fmla="*/ 67 h 86"/>
                <a:gd name="T24" fmla="*/ 30 w 73"/>
                <a:gd name="T25" fmla="*/ 79 h 86"/>
                <a:gd name="T26" fmla="*/ 18 w 73"/>
                <a:gd name="T27" fmla="*/ 83 h 86"/>
                <a:gd name="T28" fmla="*/ 7 w 73"/>
                <a:gd name="T29" fmla="*/ 79 h 86"/>
                <a:gd name="T30" fmla="*/ 0 w 73"/>
                <a:gd name="T31" fmla="*/ 64 h 86"/>
                <a:gd name="T32" fmla="*/ 0 w 73"/>
                <a:gd name="T33" fmla="*/ 34 h 86"/>
                <a:gd name="T34" fmla="*/ 2 w 73"/>
                <a:gd name="T35" fmla="*/ 26 h 86"/>
                <a:gd name="T36" fmla="*/ 7 w 73"/>
                <a:gd name="T37" fmla="*/ 17 h 86"/>
                <a:gd name="T38" fmla="*/ 21 w 73"/>
                <a:gd name="T39" fmla="*/ 17 h 86"/>
                <a:gd name="T40" fmla="*/ 26 w 73"/>
                <a:gd name="T41" fmla="*/ 8 h 86"/>
                <a:gd name="T42" fmla="*/ 40 w 73"/>
                <a:gd name="T43" fmla="*/ 0 h 86"/>
                <a:gd name="T44" fmla="*/ 40 w 73"/>
                <a:gd name="T45" fmla="*/ 15 h 86"/>
                <a:gd name="T46" fmla="*/ 35 w 73"/>
                <a:gd name="T47" fmla="*/ 24 h 86"/>
                <a:gd name="T48" fmla="*/ 37 w 73"/>
                <a:gd name="T49" fmla="*/ 31 h 86"/>
                <a:gd name="T50" fmla="*/ 44 w 73"/>
                <a:gd name="T51" fmla="*/ 3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3" h="86">
                  <a:moveTo>
                    <a:pt x="73" y="62"/>
                  </a:moveTo>
                  <a:lnTo>
                    <a:pt x="73" y="62"/>
                  </a:lnTo>
                  <a:lnTo>
                    <a:pt x="63" y="86"/>
                  </a:lnTo>
                  <a:lnTo>
                    <a:pt x="47" y="69"/>
                  </a:lnTo>
                  <a:lnTo>
                    <a:pt x="44" y="57"/>
                  </a:lnTo>
                  <a:lnTo>
                    <a:pt x="68" y="48"/>
                  </a:lnTo>
                  <a:lnTo>
                    <a:pt x="73" y="62"/>
                  </a:lnTo>
                  <a:close/>
                  <a:moveTo>
                    <a:pt x="44" y="36"/>
                  </a:moveTo>
                  <a:lnTo>
                    <a:pt x="44" y="36"/>
                  </a:lnTo>
                  <a:lnTo>
                    <a:pt x="42" y="48"/>
                  </a:lnTo>
                  <a:lnTo>
                    <a:pt x="37" y="45"/>
                  </a:lnTo>
                  <a:lnTo>
                    <a:pt x="26" y="67"/>
                  </a:lnTo>
                  <a:lnTo>
                    <a:pt x="30" y="79"/>
                  </a:lnTo>
                  <a:lnTo>
                    <a:pt x="18" y="83"/>
                  </a:lnTo>
                  <a:lnTo>
                    <a:pt x="7" y="79"/>
                  </a:lnTo>
                  <a:lnTo>
                    <a:pt x="0" y="64"/>
                  </a:lnTo>
                  <a:lnTo>
                    <a:pt x="0" y="34"/>
                  </a:lnTo>
                  <a:lnTo>
                    <a:pt x="2" y="26"/>
                  </a:lnTo>
                  <a:lnTo>
                    <a:pt x="7" y="17"/>
                  </a:lnTo>
                  <a:lnTo>
                    <a:pt x="21" y="17"/>
                  </a:lnTo>
                  <a:lnTo>
                    <a:pt x="26" y="8"/>
                  </a:lnTo>
                  <a:lnTo>
                    <a:pt x="40" y="0"/>
                  </a:lnTo>
                  <a:lnTo>
                    <a:pt x="40" y="15"/>
                  </a:lnTo>
                  <a:lnTo>
                    <a:pt x="35" y="24"/>
                  </a:lnTo>
                  <a:lnTo>
                    <a:pt x="37" y="31"/>
                  </a:lnTo>
                  <a:lnTo>
                    <a:pt x="44" y="36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0" name="Freeform 92">
              <a:extLst>
                <a:ext uri="{FF2B5EF4-FFF2-40B4-BE49-F238E27FC236}">
                  <a16:creationId xmlns:a16="http://schemas.microsoft.com/office/drawing/2014/main" id="{E16C0C83-2E8B-253B-F0A7-69965080160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6280" y="1514816"/>
              <a:ext cx="525293" cy="463653"/>
            </a:xfrm>
            <a:custGeom>
              <a:avLst/>
              <a:gdLst>
                <a:gd name="T0" fmla="*/ 59 w 196"/>
                <a:gd name="T1" fmla="*/ 10 h 173"/>
                <a:gd name="T2" fmla="*/ 59 w 196"/>
                <a:gd name="T3" fmla="*/ 10 h 173"/>
                <a:gd name="T4" fmla="*/ 66 w 196"/>
                <a:gd name="T5" fmla="*/ 15 h 173"/>
                <a:gd name="T6" fmla="*/ 81 w 196"/>
                <a:gd name="T7" fmla="*/ 10 h 173"/>
                <a:gd name="T8" fmla="*/ 88 w 196"/>
                <a:gd name="T9" fmla="*/ 3 h 173"/>
                <a:gd name="T10" fmla="*/ 100 w 196"/>
                <a:gd name="T11" fmla="*/ 0 h 173"/>
                <a:gd name="T12" fmla="*/ 111 w 196"/>
                <a:gd name="T13" fmla="*/ 5 h 173"/>
                <a:gd name="T14" fmla="*/ 116 w 196"/>
                <a:gd name="T15" fmla="*/ 12 h 173"/>
                <a:gd name="T16" fmla="*/ 121 w 196"/>
                <a:gd name="T17" fmla="*/ 8 h 173"/>
                <a:gd name="T18" fmla="*/ 133 w 196"/>
                <a:gd name="T19" fmla="*/ 10 h 173"/>
                <a:gd name="T20" fmla="*/ 147 w 196"/>
                <a:gd name="T21" fmla="*/ 12 h 173"/>
                <a:gd name="T22" fmla="*/ 154 w 196"/>
                <a:gd name="T23" fmla="*/ 8 h 173"/>
                <a:gd name="T24" fmla="*/ 166 w 196"/>
                <a:gd name="T25" fmla="*/ 41 h 173"/>
                <a:gd name="T26" fmla="*/ 161 w 196"/>
                <a:gd name="T27" fmla="*/ 48 h 173"/>
                <a:gd name="T28" fmla="*/ 156 w 196"/>
                <a:gd name="T29" fmla="*/ 62 h 173"/>
                <a:gd name="T30" fmla="*/ 152 w 196"/>
                <a:gd name="T31" fmla="*/ 69 h 173"/>
                <a:gd name="T32" fmla="*/ 147 w 196"/>
                <a:gd name="T33" fmla="*/ 74 h 173"/>
                <a:gd name="T34" fmla="*/ 142 w 196"/>
                <a:gd name="T35" fmla="*/ 67 h 173"/>
                <a:gd name="T36" fmla="*/ 135 w 196"/>
                <a:gd name="T37" fmla="*/ 60 h 173"/>
                <a:gd name="T38" fmla="*/ 123 w 196"/>
                <a:gd name="T39" fmla="*/ 34 h 173"/>
                <a:gd name="T40" fmla="*/ 123 w 196"/>
                <a:gd name="T41" fmla="*/ 36 h 173"/>
                <a:gd name="T42" fmla="*/ 130 w 196"/>
                <a:gd name="T43" fmla="*/ 55 h 173"/>
                <a:gd name="T44" fmla="*/ 140 w 196"/>
                <a:gd name="T45" fmla="*/ 71 h 173"/>
                <a:gd name="T46" fmla="*/ 152 w 196"/>
                <a:gd name="T47" fmla="*/ 100 h 173"/>
                <a:gd name="T48" fmla="*/ 156 w 196"/>
                <a:gd name="T49" fmla="*/ 109 h 173"/>
                <a:gd name="T50" fmla="*/ 163 w 196"/>
                <a:gd name="T51" fmla="*/ 121 h 173"/>
                <a:gd name="T52" fmla="*/ 178 w 196"/>
                <a:gd name="T53" fmla="*/ 140 h 173"/>
                <a:gd name="T54" fmla="*/ 173 w 196"/>
                <a:gd name="T55" fmla="*/ 142 h 173"/>
                <a:gd name="T56" fmla="*/ 175 w 196"/>
                <a:gd name="T57" fmla="*/ 154 h 173"/>
                <a:gd name="T58" fmla="*/ 194 w 196"/>
                <a:gd name="T59" fmla="*/ 171 h 173"/>
                <a:gd name="T60" fmla="*/ 196 w 196"/>
                <a:gd name="T61" fmla="*/ 173 h 173"/>
                <a:gd name="T62" fmla="*/ 133 w 196"/>
                <a:gd name="T63" fmla="*/ 173 h 173"/>
                <a:gd name="T64" fmla="*/ 69 w 196"/>
                <a:gd name="T65" fmla="*/ 173 h 173"/>
                <a:gd name="T66" fmla="*/ 3 w 196"/>
                <a:gd name="T67" fmla="*/ 173 h 173"/>
                <a:gd name="T68" fmla="*/ 3 w 196"/>
                <a:gd name="T69" fmla="*/ 109 h 173"/>
                <a:gd name="T70" fmla="*/ 3 w 196"/>
                <a:gd name="T71" fmla="*/ 45 h 173"/>
                <a:gd name="T72" fmla="*/ 0 w 196"/>
                <a:gd name="T73" fmla="*/ 29 h 173"/>
                <a:gd name="T74" fmla="*/ 3 w 196"/>
                <a:gd name="T75" fmla="*/ 19 h 173"/>
                <a:gd name="T76" fmla="*/ 0 w 196"/>
                <a:gd name="T77" fmla="*/ 10 h 173"/>
                <a:gd name="T78" fmla="*/ 5 w 196"/>
                <a:gd name="T79" fmla="*/ 0 h 173"/>
                <a:gd name="T80" fmla="*/ 29 w 196"/>
                <a:gd name="T81" fmla="*/ 0 h 173"/>
                <a:gd name="T82" fmla="*/ 43 w 196"/>
                <a:gd name="T83" fmla="*/ 5 h 173"/>
                <a:gd name="T84" fmla="*/ 59 w 196"/>
                <a:gd name="T85" fmla="*/ 1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6" h="173">
                  <a:moveTo>
                    <a:pt x="59" y="10"/>
                  </a:moveTo>
                  <a:lnTo>
                    <a:pt x="59" y="10"/>
                  </a:lnTo>
                  <a:lnTo>
                    <a:pt x="66" y="15"/>
                  </a:lnTo>
                  <a:lnTo>
                    <a:pt x="81" y="10"/>
                  </a:lnTo>
                  <a:lnTo>
                    <a:pt x="88" y="3"/>
                  </a:lnTo>
                  <a:lnTo>
                    <a:pt x="100" y="0"/>
                  </a:lnTo>
                  <a:lnTo>
                    <a:pt x="111" y="5"/>
                  </a:lnTo>
                  <a:lnTo>
                    <a:pt x="116" y="12"/>
                  </a:lnTo>
                  <a:lnTo>
                    <a:pt x="121" y="8"/>
                  </a:lnTo>
                  <a:lnTo>
                    <a:pt x="133" y="10"/>
                  </a:lnTo>
                  <a:lnTo>
                    <a:pt x="147" y="12"/>
                  </a:lnTo>
                  <a:lnTo>
                    <a:pt x="154" y="8"/>
                  </a:lnTo>
                  <a:lnTo>
                    <a:pt x="166" y="41"/>
                  </a:lnTo>
                  <a:lnTo>
                    <a:pt x="161" y="48"/>
                  </a:lnTo>
                  <a:lnTo>
                    <a:pt x="156" y="62"/>
                  </a:lnTo>
                  <a:lnTo>
                    <a:pt x="152" y="69"/>
                  </a:lnTo>
                  <a:lnTo>
                    <a:pt x="147" y="74"/>
                  </a:lnTo>
                  <a:lnTo>
                    <a:pt x="142" y="67"/>
                  </a:lnTo>
                  <a:lnTo>
                    <a:pt x="135" y="60"/>
                  </a:lnTo>
                  <a:lnTo>
                    <a:pt x="123" y="34"/>
                  </a:lnTo>
                  <a:lnTo>
                    <a:pt x="123" y="36"/>
                  </a:lnTo>
                  <a:lnTo>
                    <a:pt x="130" y="55"/>
                  </a:lnTo>
                  <a:lnTo>
                    <a:pt x="140" y="71"/>
                  </a:lnTo>
                  <a:lnTo>
                    <a:pt x="152" y="100"/>
                  </a:lnTo>
                  <a:lnTo>
                    <a:pt x="156" y="109"/>
                  </a:lnTo>
                  <a:lnTo>
                    <a:pt x="163" y="121"/>
                  </a:lnTo>
                  <a:lnTo>
                    <a:pt x="178" y="140"/>
                  </a:lnTo>
                  <a:lnTo>
                    <a:pt x="173" y="142"/>
                  </a:lnTo>
                  <a:lnTo>
                    <a:pt x="175" y="154"/>
                  </a:lnTo>
                  <a:lnTo>
                    <a:pt x="194" y="171"/>
                  </a:lnTo>
                  <a:lnTo>
                    <a:pt x="196" y="173"/>
                  </a:lnTo>
                  <a:lnTo>
                    <a:pt x="133" y="173"/>
                  </a:lnTo>
                  <a:lnTo>
                    <a:pt x="69" y="173"/>
                  </a:lnTo>
                  <a:lnTo>
                    <a:pt x="3" y="173"/>
                  </a:lnTo>
                  <a:lnTo>
                    <a:pt x="3" y="109"/>
                  </a:lnTo>
                  <a:lnTo>
                    <a:pt x="3" y="45"/>
                  </a:lnTo>
                  <a:lnTo>
                    <a:pt x="0" y="29"/>
                  </a:lnTo>
                  <a:lnTo>
                    <a:pt x="3" y="19"/>
                  </a:lnTo>
                  <a:lnTo>
                    <a:pt x="0" y="10"/>
                  </a:lnTo>
                  <a:lnTo>
                    <a:pt x="5" y="0"/>
                  </a:lnTo>
                  <a:lnTo>
                    <a:pt x="29" y="0"/>
                  </a:lnTo>
                  <a:lnTo>
                    <a:pt x="43" y="5"/>
                  </a:lnTo>
                  <a:lnTo>
                    <a:pt x="59" y="10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1" name="Freeform 96">
              <a:extLst>
                <a:ext uri="{FF2B5EF4-FFF2-40B4-BE49-F238E27FC236}">
                  <a16:creationId xmlns:a16="http://schemas.microsoft.com/office/drawing/2014/main" id="{D3941F04-1CE1-9E2A-65A6-189DB85522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4205" y="850157"/>
              <a:ext cx="538695" cy="436852"/>
            </a:xfrm>
            <a:custGeom>
              <a:avLst/>
              <a:gdLst>
                <a:gd name="T0" fmla="*/ 23 w 201"/>
                <a:gd name="T1" fmla="*/ 0 h 163"/>
                <a:gd name="T2" fmla="*/ 23 w 201"/>
                <a:gd name="T3" fmla="*/ 0 h 163"/>
                <a:gd name="T4" fmla="*/ 42 w 201"/>
                <a:gd name="T5" fmla="*/ 5 h 163"/>
                <a:gd name="T6" fmla="*/ 64 w 201"/>
                <a:gd name="T7" fmla="*/ 2 h 163"/>
                <a:gd name="T8" fmla="*/ 82 w 201"/>
                <a:gd name="T9" fmla="*/ 7 h 163"/>
                <a:gd name="T10" fmla="*/ 94 w 201"/>
                <a:gd name="T11" fmla="*/ 7 h 163"/>
                <a:gd name="T12" fmla="*/ 120 w 201"/>
                <a:gd name="T13" fmla="*/ 7 h 163"/>
                <a:gd name="T14" fmla="*/ 127 w 201"/>
                <a:gd name="T15" fmla="*/ 16 h 163"/>
                <a:gd name="T16" fmla="*/ 158 w 201"/>
                <a:gd name="T17" fmla="*/ 26 h 163"/>
                <a:gd name="T18" fmla="*/ 163 w 201"/>
                <a:gd name="T19" fmla="*/ 21 h 163"/>
                <a:gd name="T20" fmla="*/ 182 w 201"/>
                <a:gd name="T21" fmla="*/ 31 h 163"/>
                <a:gd name="T22" fmla="*/ 201 w 201"/>
                <a:gd name="T23" fmla="*/ 28 h 163"/>
                <a:gd name="T24" fmla="*/ 201 w 201"/>
                <a:gd name="T25" fmla="*/ 40 h 163"/>
                <a:gd name="T26" fmla="*/ 187 w 201"/>
                <a:gd name="T27" fmla="*/ 54 h 163"/>
                <a:gd name="T28" fmla="*/ 165 w 201"/>
                <a:gd name="T29" fmla="*/ 59 h 163"/>
                <a:gd name="T30" fmla="*/ 163 w 201"/>
                <a:gd name="T31" fmla="*/ 66 h 163"/>
                <a:gd name="T32" fmla="*/ 153 w 201"/>
                <a:gd name="T33" fmla="*/ 78 h 163"/>
                <a:gd name="T34" fmla="*/ 149 w 201"/>
                <a:gd name="T35" fmla="*/ 95 h 163"/>
                <a:gd name="T36" fmla="*/ 153 w 201"/>
                <a:gd name="T37" fmla="*/ 109 h 163"/>
                <a:gd name="T38" fmla="*/ 144 w 201"/>
                <a:gd name="T39" fmla="*/ 116 h 163"/>
                <a:gd name="T40" fmla="*/ 142 w 201"/>
                <a:gd name="T41" fmla="*/ 130 h 163"/>
                <a:gd name="T42" fmla="*/ 130 w 201"/>
                <a:gd name="T43" fmla="*/ 135 h 163"/>
                <a:gd name="T44" fmla="*/ 118 w 201"/>
                <a:gd name="T45" fmla="*/ 149 h 163"/>
                <a:gd name="T46" fmla="*/ 97 w 201"/>
                <a:gd name="T47" fmla="*/ 149 h 163"/>
                <a:gd name="T48" fmla="*/ 82 w 201"/>
                <a:gd name="T49" fmla="*/ 149 h 163"/>
                <a:gd name="T50" fmla="*/ 71 w 201"/>
                <a:gd name="T51" fmla="*/ 156 h 163"/>
                <a:gd name="T52" fmla="*/ 66 w 201"/>
                <a:gd name="T53" fmla="*/ 163 h 163"/>
                <a:gd name="T54" fmla="*/ 56 w 201"/>
                <a:gd name="T55" fmla="*/ 161 h 163"/>
                <a:gd name="T56" fmla="*/ 52 w 201"/>
                <a:gd name="T57" fmla="*/ 156 h 163"/>
                <a:gd name="T58" fmla="*/ 47 w 201"/>
                <a:gd name="T59" fmla="*/ 144 h 163"/>
                <a:gd name="T60" fmla="*/ 33 w 201"/>
                <a:gd name="T61" fmla="*/ 142 h 163"/>
                <a:gd name="T62" fmla="*/ 30 w 201"/>
                <a:gd name="T63" fmla="*/ 135 h 163"/>
                <a:gd name="T64" fmla="*/ 35 w 201"/>
                <a:gd name="T65" fmla="*/ 128 h 163"/>
                <a:gd name="T66" fmla="*/ 38 w 201"/>
                <a:gd name="T67" fmla="*/ 121 h 163"/>
                <a:gd name="T68" fmla="*/ 33 w 201"/>
                <a:gd name="T69" fmla="*/ 116 h 163"/>
                <a:gd name="T70" fmla="*/ 38 w 201"/>
                <a:gd name="T71" fmla="*/ 102 h 163"/>
                <a:gd name="T72" fmla="*/ 30 w 201"/>
                <a:gd name="T73" fmla="*/ 90 h 163"/>
                <a:gd name="T74" fmla="*/ 38 w 201"/>
                <a:gd name="T75" fmla="*/ 87 h 163"/>
                <a:gd name="T76" fmla="*/ 38 w 201"/>
                <a:gd name="T77" fmla="*/ 78 h 163"/>
                <a:gd name="T78" fmla="*/ 40 w 201"/>
                <a:gd name="T79" fmla="*/ 73 h 163"/>
                <a:gd name="T80" fmla="*/ 40 w 201"/>
                <a:gd name="T81" fmla="*/ 57 h 163"/>
                <a:gd name="T82" fmla="*/ 49 w 201"/>
                <a:gd name="T83" fmla="*/ 52 h 163"/>
                <a:gd name="T84" fmla="*/ 45 w 201"/>
                <a:gd name="T85" fmla="*/ 40 h 163"/>
                <a:gd name="T86" fmla="*/ 35 w 201"/>
                <a:gd name="T87" fmla="*/ 40 h 163"/>
                <a:gd name="T88" fmla="*/ 33 w 201"/>
                <a:gd name="T89" fmla="*/ 42 h 163"/>
                <a:gd name="T90" fmla="*/ 23 w 201"/>
                <a:gd name="T91" fmla="*/ 42 h 163"/>
                <a:gd name="T92" fmla="*/ 19 w 201"/>
                <a:gd name="T93" fmla="*/ 33 h 163"/>
                <a:gd name="T94" fmla="*/ 12 w 201"/>
                <a:gd name="T95" fmla="*/ 35 h 163"/>
                <a:gd name="T96" fmla="*/ 7 w 201"/>
                <a:gd name="T97" fmla="*/ 40 h 163"/>
                <a:gd name="T98" fmla="*/ 7 w 201"/>
                <a:gd name="T99" fmla="*/ 26 h 163"/>
                <a:gd name="T100" fmla="*/ 0 w 201"/>
                <a:gd name="T101" fmla="*/ 16 h 163"/>
                <a:gd name="T102" fmla="*/ 23 w 201"/>
                <a:gd name="T103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1" h="163">
                  <a:moveTo>
                    <a:pt x="23" y="0"/>
                  </a:moveTo>
                  <a:lnTo>
                    <a:pt x="23" y="0"/>
                  </a:lnTo>
                  <a:lnTo>
                    <a:pt x="42" y="5"/>
                  </a:lnTo>
                  <a:lnTo>
                    <a:pt x="64" y="2"/>
                  </a:lnTo>
                  <a:lnTo>
                    <a:pt x="82" y="7"/>
                  </a:lnTo>
                  <a:lnTo>
                    <a:pt x="94" y="7"/>
                  </a:lnTo>
                  <a:lnTo>
                    <a:pt x="120" y="7"/>
                  </a:lnTo>
                  <a:lnTo>
                    <a:pt x="127" y="16"/>
                  </a:lnTo>
                  <a:lnTo>
                    <a:pt x="158" y="26"/>
                  </a:lnTo>
                  <a:lnTo>
                    <a:pt x="163" y="21"/>
                  </a:lnTo>
                  <a:lnTo>
                    <a:pt x="182" y="31"/>
                  </a:lnTo>
                  <a:lnTo>
                    <a:pt x="201" y="28"/>
                  </a:lnTo>
                  <a:lnTo>
                    <a:pt x="201" y="40"/>
                  </a:lnTo>
                  <a:lnTo>
                    <a:pt x="187" y="54"/>
                  </a:lnTo>
                  <a:lnTo>
                    <a:pt x="165" y="59"/>
                  </a:lnTo>
                  <a:lnTo>
                    <a:pt x="163" y="66"/>
                  </a:lnTo>
                  <a:lnTo>
                    <a:pt x="153" y="78"/>
                  </a:lnTo>
                  <a:lnTo>
                    <a:pt x="149" y="95"/>
                  </a:lnTo>
                  <a:lnTo>
                    <a:pt x="153" y="109"/>
                  </a:lnTo>
                  <a:lnTo>
                    <a:pt x="144" y="116"/>
                  </a:lnTo>
                  <a:lnTo>
                    <a:pt x="142" y="130"/>
                  </a:lnTo>
                  <a:lnTo>
                    <a:pt x="130" y="135"/>
                  </a:lnTo>
                  <a:lnTo>
                    <a:pt x="118" y="149"/>
                  </a:lnTo>
                  <a:lnTo>
                    <a:pt x="97" y="149"/>
                  </a:lnTo>
                  <a:lnTo>
                    <a:pt x="82" y="149"/>
                  </a:lnTo>
                  <a:lnTo>
                    <a:pt x="71" y="156"/>
                  </a:lnTo>
                  <a:lnTo>
                    <a:pt x="66" y="163"/>
                  </a:lnTo>
                  <a:lnTo>
                    <a:pt x="56" y="161"/>
                  </a:lnTo>
                  <a:lnTo>
                    <a:pt x="52" y="156"/>
                  </a:lnTo>
                  <a:lnTo>
                    <a:pt x="47" y="144"/>
                  </a:lnTo>
                  <a:lnTo>
                    <a:pt x="33" y="142"/>
                  </a:lnTo>
                  <a:lnTo>
                    <a:pt x="30" y="135"/>
                  </a:lnTo>
                  <a:lnTo>
                    <a:pt x="35" y="128"/>
                  </a:lnTo>
                  <a:lnTo>
                    <a:pt x="38" y="121"/>
                  </a:lnTo>
                  <a:lnTo>
                    <a:pt x="33" y="116"/>
                  </a:lnTo>
                  <a:lnTo>
                    <a:pt x="38" y="102"/>
                  </a:lnTo>
                  <a:lnTo>
                    <a:pt x="30" y="90"/>
                  </a:lnTo>
                  <a:lnTo>
                    <a:pt x="38" y="87"/>
                  </a:lnTo>
                  <a:lnTo>
                    <a:pt x="38" y="78"/>
                  </a:lnTo>
                  <a:lnTo>
                    <a:pt x="40" y="73"/>
                  </a:lnTo>
                  <a:lnTo>
                    <a:pt x="40" y="57"/>
                  </a:lnTo>
                  <a:lnTo>
                    <a:pt x="49" y="52"/>
                  </a:lnTo>
                  <a:lnTo>
                    <a:pt x="45" y="40"/>
                  </a:lnTo>
                  <a:lnTo>
                    <a:pt x="35" y="40"/>
                  </a:lnTo>
                  <a:lnTo>
                    <a:pt x="33" y="42"/>
                  </a:lnTo>
                  <a:lnTo>
                    <a:pt x="23" y="42"/>
                  </a:lnTo>
                  <a:lnTo>
                    <a:pt x="19" y="33"/>
                  </a:lnTo>
                  <a:lnTo>
                    <a:pt x="12" y="35"/>
                  </a:lnTo>
                  <a:lnTo>
                    <a:pt x="7" y="40"/>
                  </a:lnTo>
                  <a:lnTo>
                    <a:pt x="7" y="26"/>
                  </a:lnTo>
                  <a:lnTo>
                    <a:pt x="0" y="16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6" name="Freeform 111">
              <a:extLst>
                <a:ext uri="{FF2B5EF4-FFF2-40B4-BE49-F238E27FC236}">
                  <a16:creationId xmlns:a16="http://schemas.microsoft.com/office/drawing/2014/main" id="{215AC5EC-FBAD-81C6-A8A8-A847EB12E7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4103" y="893039"/>
              <a:ext cx="42881" cy="96484"/>
            </a:xfrm>
            <a:custGeom>
              <a:avLst/>
              <a:gdLst>
                <a:gd name="T0" fmla="*/ 16 w 16"/>
                <a:gd name="T1" fmla="*/ 19 h 36"/>
                <a:gd name="T2" fmla="*/ 16 w 16"/>
                <a:gd name="T3" fmla="*/ 19 h 36"/>
                <a:gd name="T4" fmla="*/ 9 w 16"/>
                <a:gd name="T5" fmla="*/ 36 h 36"/>
                <a:gd name="T6" fmla="*/ 2 w 16"/>
                <a:gd name="T7" fmla="*/ 31 h 36"/>
                <a:gd name="T8" fmla="*/ 0 w 16"/>
                <a:gd name="T9" fmla="*/ 17 h 36"/>
                <a:gd name="T10" fmla="*/ 2 w 16"/>
                <a:gd name="T11" fmla="*/ 10 h 36"/>
                <a:gd name="T12" fmla="*/ 14 w 16"/>
                <a:gd name="T13" fmla="*/ 0 h 36"/>
                <a:gd name="T14" fmla="*/ 16 w 16"/>
                <a:gd name="T15" fmla="*/ 19 h 36"/>
                <a:gd name="T16" fmla="*/ 16 w 16"/>
                <a:gd name="T17" fmla="*/ 19 h 36"/>
                <a:gd name="T18" fmla="*/ 16 w 16"/>
                <a:gd name="T19" fmla="*/ 1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36">
                  <a:moveTo>
                    <a:pt x="16" y="19"/>
                  </a:moveTo>
                  <a:lnTo>
                    <a:pt x="16" y="19"/>
                  </a:lnTo>
                  <a:lnTo>
                    <a:pt x="9" y="36"/>
                  </a:lnTo>
                  <a:lnTo>
                    <a:pt x="2" y="31"/>
                  </a:lnTo>
                  <a:lnTo>
                    <a:pt x="0" y="17"/>
                  </a:lnTo>
                  <a:lnTo>
                    <a:pt x="2" y="10"/>
                  </a:lnTo>
                  <a:lnTo>
                    <a:pt x="14" y="0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6" y="19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8" name="Freeform 386">
              <a:extLst>
                <a:ext uri="{FF2B5EF4-FFF2-40B4-BE49-F238E27FC236}">
                  <a16:creationId xmlns:a16="http://schemas.microsoft.com/office/drawing/2014/main" id="{66A3670A-6E04-0890-3895-077ABD015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9916" y="2345638"/>
              <a:ext cx="134002" cy="40586"/>
            </a:xfrm>
            <a:custGeom>
              <a:avLst/>
              <a:gdLst>
                <a:gd name="connsiteX0" fmla="*/ 54539 w 113623"/>
                <a:gd name="connsiteY0" fmla="*/ 0 h 34413"/>
                <a:gd name="connsiteX1" fmla="*/ 63629 w 113623"/>
                <a:gd name="connsiteY1" fmla="*/ 0 h 34413"/>
                <a:gd name="connsiteX2" fmla="*/ 81809 w 113623"/>
                <a:gd name="connsiteY2" fmla="*/ 11363 h 34413"/>
                <a:gd name="connsiteX3" fmla="*/ 90899 w 113623"/>
                <a:gd name="connsiteY3" fmla="*/ 11363 h 34413"/>
                <a:gd name="connsiteX4" fmla="*/ 102261 w 113623"/>
                <a:gd name="connsiteY4" fmla="*/ 0 h 34413"/>
                <a:gd name="connsiteX5" fmla="*/ 113623 w 113623"/>
                <a:gd name="connsiteY5" fmla="*/ 18180 h 34413"/>
                <a:gd name="connsiteX6" fmla="*/ 109835 w 113623"/>
                <a:gd name="connsiteY6" fmla="*/ 19263 h 34413"/>
                <a:gd name="connsiteX7" fmla="*/ 113623 w 113623"/>
                <a:gd name="connsiteY7" fmla="*/ 25323 h 34413"/>
                <a:gd name="connsiteX8" fmla="*/ 97716 w 113623"/>
                <a:gd name="connsiteY8" fmla="*/ 29868 h 34413"/>
                <a:gd name="connsiteX9" fmla="*/ 81809 w 113623"/>
                <a:gd name="connsiteY9" fmla="*/ 29868 h 34413"/>
                <a:gd name="connsiteX10" fmla="*/ 63629 w 113623"/>
                <a:gd name="connsiteY10" fmla="*/ 25323 h 34413"/>
                <a:gd name="connsiteX11" fmla="*/ 47722 w 113623"/>
                <a:gd name="connsiteY11" fmla="*/ 29868 h 34413"/>
                <a:gd name="connsiteX12" fmla="*/ 43177 w 113623"/>
                <a:gd name="connsiteY12" fmla="*/ 29868 h 34413"/>
                <a:gd name="connsiteX13" fmla="*/ 31815 w 113623"/>
                <a:gd name="connsiteY13" fmla="*/ 34413 h 34413"/>
                <a:gd name="connsiteX14" fmla="*/ 0 w 113623"/>
                <a:gd name="connsiteY14" fmla="*/ 34413 h 34413"/>
                <a:gd name="connsiteX15" fmla="*/ 2041 w 113623"/>
                <a:gd name="connsiteY15" fmla="*/ 27270 h 34413"/>
                <a:gd name="connsiteX16" fmla="*/ 0 w 113623"/>
                <a:gd name="connsiteY16" fmla="*/ 27270 h 34413"/>
                <a:gd name="connsiteX17" fmla="*/ 4545 w 113623"/>
                <a:gd name="connsiteY17" fmla="*/ 11363 h 34413"/>
                <a:gd name="connsiteX18" fmla="*/ 43177 w 113623"/>
                <a:gd name="connsiteY18" fmla="*/ 11363 h 34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3623" h="34413">
                  <a:moveTo>
                    <a:pt x="54539" y="0"/>
                  </a:moveTo>
                  <a:lnTo>
                    <a:pt x="63629" y="0"/>
                  </a:lnTo>
                  <a:lnTo>
                    <a:pt x="81809" y="11363"/>
                  </a:lnTo>
                  <a:lnTo>
                    <a:pt x="90899" y="11363"/>
                  </a:lnTo>
                  <a:lnTo>
                    <a:pt x="102261" y="0"/>
                  </a:lnTo>
                  <a:lnTo>
                    <a:pt x="113623" y="18180"/>
                  </a:lnTo>
                  <a:lnTo>
                    <a:pt x="109835" y="19263"/>
                  </a:lnTo>
                  <a:lnTo>
                    <a:pt x="113623" y="25323"/>
                  </a:lnTo>
                  <a:lnTo>
                    <a:pt x="97716" y="29868"/>
                  </a:lnTo>
                  <a:lnTo>
                    <a:pt x="81809" y="29868"/>
                  </a:lnTo>
                  <a:lnTo>
                    <a:pt x="63629" y="25323"/>
                  </a:lnTo>
                  <a:lnTo>
                    <a:pt x="47722" y="29868"/>
                  </a:lnTo>
                  <a:lnTo>
                    <a:pt x="43177" y="29868"/>
                  </a:lnTo>
                  <a:lnTo>
                    <a:pt x="31815" y="34413"/>
                  </a:lnTo>
                  <a:lnTo>
                    <a:pt x="0" y="34413"/>
                  </a:lnTo>
                  <a:lnTo>
                    <a:pt x="2041" y="27270"/>
                  </a:lnTo>
                  <a:lnTo>
                    <a:pt x="0" y="27270"/>
                  </a:lnTo>
                  <a:lnTo>
                    <a:pt x="4545" y="11363"/>
                  </a:lnTo>
                  <a:lnTo>
                    <a:pt x="43177" y="11363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9" name="Freeform 125">
              <a:extLst>
                <a:ext uri="{FF2B5EF4-FFF2-40B4-BE49-F238E27FC236}">
                  <a16:creationId xmlns:a16="http://schemas.microsoft.com/office/drawing/2014/main" id="{3E3C4BFA-B128-E99B-E7DA-A7499DA19B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276" y="2404599"/>
              <a:ext cx="134002" cy="69681"/>
            </a:xfrm>
            <a:custGeom>
              <a:avLst/>
              <a:gdLst>
                <a:gd name="T0" fmla="*/ 50 w 50"/>
                <a:gd name="T1" fmla="*/ 0 h 26"/>
                <a:gd name="T2" fmla="*/ 50 w 50"/>
                <a:gd name="T3" fmla="*/ 0 h 26"/>
                <a:gd name="T4" fmla="*/ 48 w 50"/>
                <a:gd name="T5" fmla="*/ 7 h 26"/>
                <a:gd name="T6" fmla="*/ 48 w 50"/>
                <a:gd name="T7" fmla="*/ 7 h 26"/>
                <a:gd name="T8" fmla="*/ 48 w 50"/>
                <a:gd name="T9" fmla="*/ 12 h 26"/>
                <a:gd name="T10" fmla="*/ 45 w 50"/>
                <a:gd name="T11" fmla="*/ 14 h 26"/>
                <a:gd name="T12" fmla="*/ 43 w 50"/>
                <a:gd name="T13" fmla="*/ 14 h 26"/>
                <a:gd name="T14" fmla="*/ 38 w 50"/>
                <a:gd name="T15" fmla="*/ 19 h 26"/>
                <a:gd name="T16" fmla="*/ 34 w 50"/>
                <a:gd name="T17" fmla="*/ 19 h 26"/>
                <a:gd name="T18" fmla="*/ 26 w 50"/>
                <a:gd name="T19" fmla="*/ 26 h 26"/>
                <a:gd name="T20" fmla="*/ 17 w 50"/>
                <a:gd name="T21" fmla="*/ 19 h 26"/>
                <a:gd name="T22" fmla="*/ 12 w 50"/>
                <a:gd name="T23" fmla="*/ 19 h 26"/>
                <a:gd name="T24" fmla="*/ 8 w 50"/>
                <a:gd name="T25" fmla="*/ 12 h 26"/>
                <a:gd name="T26" fmla="*/ 8 w 50"/>
                <a:gd name="T27" fmla="*/ 9 h 26"/>
                <a:gd name="T28" fmla="*/ 3 w 50"/>
                <a:gd name="T29" fmla="*/ 7 h 26"/>
                <a:gd name="T30" fmla="*/ 0 w 50"/>
                <a:gd name="T31" fmla="*/ 5 h 26"/>
                <a:gd name="T32" fmla="*/ 10 w 50"/>
                <a:gd name="T33" fmla="*/ 0 h 26"/>
                <a:gd name="T34" fmla="*/ 15 w 50"/>
                <a:gd name="T35" fmla="*/ 2 h 26"/>
                <a:gd name="T36" fmla="*/ 19 w 50"/>
                <a:gd name="T37" fmla="*/ 0 h 26"/>
                <a:gd name="T38" fmla="*/ 50 w 50"/>
                <a:gd name="T3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" h="26">
                  <a:moveTo>
                    <a:pt x="50" y="0"/>
                  </a:moveTo>
                  <a:lnTo>
                    <a:pt x="50" y="0"/>
                  </a:lnTo>
                  <a:lnTo>
                    <a:pt x="48" y="7"/>
                  </a:lnTo>
                  <a:lnTo>
                    <a:pt x="48" y="7"/>
                  </a:lnTo>
                  <a:lnTo>
                    <a:pt x="48" y="12"/>
                  </a:lnTo>
                  <a:lnTo>
                    <a:pt x="45" y="14"/>
                  </a:lnTo>
                  <a:lnTo>
                    <a:pt x="43" y="14"/>
                  </a:lnTo>
                  <a:lnTo>
                    <a:pt x="38" y="19"/>
                  </a:lnTo>
                  <a:lnTo>
                    <a:pt x="34" y="19"/>
                  </a:lnTo>
                  <a:lnTo>
                    <a:pt x="26" y="26"/>
                  </a:lnTo>
                  <a:lnTo>
                    <a:pt x="17" y="19"/>
                  </a:lnTo>
                  <a:lnTo>
                    <a:pt x="12" y="19"/>
                  </a:lnTo>
                  <a:lnTo>
                    <a:pt x="8" y="12"/>
                  </a:lnTo>
                  <a:lnTo>
                    <a:pt x="8" y="9"/>
                  </a:lnTo>
                  <a:lnTo>
                    <a:pt x="3" y="7"/>
                  </a:lnTo>
                  <a:lnTo>
                    <a:pt x="0" y="5"/>
                  </a:lnTo>
                  <a:lnTo>
                    <a:pt x="10" y="0"/>
                  </a:lnTo>
                  <a:lnTo>
                    <a:pt x="15" y="2"/>
                  </a:lnTo>
                  <a:lnTo>
                    <a:pt x="19" y="0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0" name="Freeform 129">
              <a:extLst>
                <a:ext uri="{FF2B5EF4-FFF2-40B4-BE49-F238E27FC236}">
                  <a16:creationId xmlns:a16="http://schemas.microsoft.com/office/drawing/2014/main" id="{86A032FD-40F8-5ED8-8DCB-D27D353E2D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72597" y="957106"/>
              <a:ext cx="286769" cy="380571"/>
            </a:xfrm>
            <a:custGeom>
              <a:avLst/>
              <a:gdLst>
                <a:gd name="T0" fmla="*/ 60 w 107"/>
                <a:gd name="T1" fmla="*/ 126 h 142"/>
                <a:gd name="T2" fmla="*/ 60 w 107"/>
                <a:gd name="T3" fmla="*/ 126 h 142"/>
                <a:gd name="T4" fmla="*/ 67 w 107"/>
                <a:gd name="T5" fmla="*/ 133 h 142"/>
                <a:gd name="T6" fmla="*/ 81 w 107"/>
                <a:gd name="T7" fmla="*/ 133 h 142"/>
                <a:gd name="T8" fmla="*/ 93 w 107"/>
                <a:gd name="T9" fmla="*/ 133 h 142"/>
                <a:gd name="T10" fmla="*/ 93 w 107"/>
                <a:gd name="T11" fmla="*/ 138 h 142"/>
                <a:gd name="T12" fmla="*/ 100 w 107"/>
                <a:gd name="T13" fmla="*/ 135 h 142"/>
                <a:gd name="T14" fmla="*/ 97 w 107"/>
                <a:gd name="T15" fmla="*/ 140 h 142"/>
                <a:gd name="T16" fmla="*/ 76 w 107"/>
                <a:gd name="T17" fmla="*/ 142 h 142"/>
                <a:gd name="T18" fmla="*/ 76 w 107"/>
                <a:gd name="T19" fmla="*/ 138 h 142"/>
                <a:gd name="T20" fmla="*/ 55 w 107"/>
                <a:gd name="T21" fmla="*/ 135 h 142"/>
                <a:gd name="T22" fmla="*/ 60 w 107"/>
                <a:gd name="T23" fmla="*/ 126 h 142"/>
                <a:gd name="T24" fmla="*/ 107 w 107"/>
                <a:gd name="T25" fmla="*/ 5 h 142"/>
                <a:gd name="T26" fmla="*/ 107 w 107"/>
                <a:gd name="T27" fmla="*/ 5 h 142"/>
                <a:gd name="T28" fmla="*/ 100 w 107"/>
                <a:gd name="T29" fmla="*/ 19 h 142"/>
                <a:gd name="T30" fmla="*/ 97 w 107"/>
                <a:gd name="T31" fmla="*/ 22 h 142"/>
                <a:gd name="T32" fmla="*/ 86 w 107"/>
                <a:gd name="T33" fmla="*/ 22 h 142"/>
                <a:gd name="T34" fmla="*/ 79 w 107"/>
                <a:gd name="T35" fmla="*/ 19 h 142"/>
                <a:gd name="T36" fmla="*/ 60 w 107"/>
                <a:gd name="T37" fmla="*/ 24 h 142"/>
                <a:gd name="T38" fmla="*/ 69 w 107"/>
                <a:gd name="T39" fmla="*/ 38 h 142"/>
                <a:gd name="T40" fmla="*/ 62 w 107"/>
                <a:gd name="T41" fmla="*/ 41 h 142"/>
                <a:gd name="T42" fmla="*/ 53 w 107"/>
                <a:gd name="T43" fmla="*/ 41 h 142"/>
                <a:gd name="T44" fmla="*/ 45 w 107"/>
                <a:gd name="T45" fmla="*/ 29 h 142"/>
                <a:gd name="T46" fmla="*/ 41 w 107"/>
                <a:gd name="T47" fmla="*/ 34 h 142"/>
                <a:gd name="T48" fmla="*/ 45 w 107"/>
                <a:gd name="T49" fmla="*/ 45 h 142"/>
                <a:gd name="T50" fmla="*/ 53 w 107"/>
                <a:gd name="T51" fmla="*/ 57 h 142"/>
                <a:gd name="T52" fmla="*/ 48 w 107"/>
                <a:gd name="T53" fmla="*/ 60 h 142"/>
                <a:gd name="T54" fmla="*/ 57 w 107"/>
                <a:gd name="T55" fmla="*/ 71 h 142"/>
                <a:gd name="T56" fmla="*/ 64 w 107"/>
                <a:gd name="T57" fmla="*/ 76 h 142"/>
                <a:gd name="T58" fmla="*/ 64 w 107"/>
                <a:gd name="T59" fmla="*/ 88 h 142"/>
                <a:gd name="T60" fmla="*/ 50 w 107"/>
                <a:gd name="T61" fmla="*/ 83 h 142"/>
                <a:gd name="T62" fmla="*/ 55 w 107"/>
                <a:gd name="T63" fmla="*/ 93 h 142"/>
                <a:gd name="T64" fmla="*/ 43 w 107"/>
                <a:gd name="T65" fmla="*/ 95 h 142"/>
                <a:gd name="T66" fmla="*/ 50 w 107"/>
                <a:gd name="T67" fmla="*/ 112 h 142"/>
                <a:gd name="T68" fmla="*/ 38 w 107"/>
                <a:gd name="T69" fmla="*/ 114 h 142"/>
                <a:gd name="T70" fmla="*/ 26 w 107"/>
                <a:gd name="T71" fmla="*/ 105 h 142"/>
                <a:gd name="T72" fmla="*/ 19 w 107"/>
                <a:gd name="T73" fmla="*/ 88 h 142"/>
                <a:gd name="T74" fmla="*/ 17 w 107"/>
                <a:gd name="T75" fmla="*/ 74 h 142"/>
                <a:gd name="T76" fmla="*/ 12 w 107"/>
                <a:gd name="T77" fmla="*/ 64 h 142"/>
                <a:gd name="T78" fmla="*/ 3 w 107"/>
                <a:gd name="T79" fmla="*/ 53 h 142"/>
                <a:gd name="T80" fmla="*/ 0 w 107"/>
                <a:gd name="T81" fmla="*/ 48 h 142"/>
                <a:gd name="T82" fmla="*/ 10 w 107"/>
                <a:gd name="T83" fmla="*/ 38 h 142"/>
                <a:gd name="T84" fmla="*/ 10 w 107"/>
                <a:gd name="T85" fmla="*/ 31 h 142"/>
                <a:gd name="T86" fmla="*/ 15 w 107"/>
                <a:gd name="T87" fmla="*/ 27 h 142"/>
                <a:gd name="T88" fmla="*/ 15 w 107"/>
                <a:gd name="T89" fmla="*/ 22 h 142"/>
                <a:gd name="T90" fmla="*/ 26 w 107"/>
                <a:gd name="T91" fmla="*/ 19 h 142"/>
                <a:gd name="T92" fmla="*/ 34 w 107"/>
                <a:gd name="T93" fmla="*/ 15 h 142"/>
                <a:gd name="T94" fmla="*/ 41 w 107"/>
                <a:gd name="T95" fmla="*/ 15 h 142"/>
                <a:gd name="T96" fmla="*/ 43 w 107"/>
                <a:gd name="T97" fmla="*/ 12 h 142"/>
                <a:gd name="T98" fmla="*/ 48 w 107"/>
                <a:gd name="T99" fmla="*/ 12 h 142"/>
                <a:gd name="T100" fmla="*/ 60 w 107"/>
                <a:gd name="T101" fmla="*/ 12 h 142"/>
                <a:gd name="T102" fmla="*/ 71 w 107"/>
                <a:gd name="T103" fmla="*/ 5 h 142"/>
                <a:gd name="T104" fmla="*/ 83 w 107"/>
                <a:gd name="T105" fmla="*/ 15 h 142"/>
                <a:gd name="T106" fmla="*/ 97 w 107"/>
                <a:gd name="T107" fmla="*/ 12 h 142"/>
                <a:gd name="T108" fmla="*/ 97 w 107"/>
                <a:gd name="T109" fmla="*/ 0 h 142"/>
                <a:gd name="T110" fmla="*/ 107 w 107"/>
                <a:gd name="T111" fmla="*/ 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7" h="142">
                  <a:moveTo>
                    <a:pt x="60" y="126"/>
                  </a:moveTo>
                  <a:lnTo>
                    <a:pt x="60" y="126"/>
                  </a:lnTo>
                  <a:lnTo>
                    <a:pt x="67" y="133"/>
                  </a:lnTo>
                  <a:lnTo>
                    <a:pt x="81" y="133"/>
                  </a:lnTo>
                  <a:lnTo>
                    <a:pt x="93" y="133"/>
                  </a:lnTo>
                  <a:lnTo>
                    <a:pt x="93" y="138"/>
                  </a:lnTo>
                  <a:lnTo>
                    <a:pt x="100" y="135"/>
                  </a:lnTo>
                  <a:lnTo>
                    <a:pt x="97" y="140"/>
                  </a:lnTo>
                  <a:lnTo>
                    <a:pt x="76" y="142"/>
                  </a:lnTo>
                  <a:lnTo>
                    <a:pt x="76" y="138"/>
                  </a:lnTo>
                  <a:lnTo>
                    <a:pt x="55" y="135"/>
                  </a:lnTo>
                  <a:lnTo>
                    <a:pt x="60" y="126"/>
                  </a:lnTo>
                  <a:close/>
                  <a:moveTo>
                    <a:pt x="107" y="5"/>
                  </a:moveTo>
                  <a:lnTo>
                    <a:pt x="107" y="5"/>
                  </a:lnTo>
                  <a:lnTo>
                    <a:pt x="100" y="19"/>
                  </a:lnTo>
                  <a:lnTo>
                    <a:pt x="97" y="22"/>
                  </a:lnTo>
                  <a:lnTo>
                    <a:pt x="86" y="22"/>
                  </a:lnTo>
                  <a:lnTo>
                    <a:pt x="79" y="19"/>
                  </a:lnTo>
                  <a:lnTo>
                    <a:pt x="60" y="24"/>
                  </a:lnTo>
                  <a:lnTo>
                    <a:pt x="69" y="38"/>
                  </a:lnTo>
                  <a:lnTo>
                    <a:pt x="62" y="41"/>
                  </a:lnTo>
                  <a:lnTo>
                    <a:pt x="53" y="41"/>
                  </a:lnTo>
                  <a:lnTo>
                    <a:pt x="45" y="29"/>
                  </a:lnTo>
                  <a:lnTo>
                    <a:pt x="41" y="34"/>
                  </a:lnTo>
                  <a:lnTo>
                    <a:pt x="45" y="45"/>
                  </a:lnTo>
                  <a:lnTo>
                    <a:pt x="53" y="57"/>
                  </a:lnTo>
                  <a:lnTo>
                    <a:pt x="48" y="60"/>
                  </a:lnTo>
                  <a:lnTo>
                    <a:pt x="57" y="71"/>
                  </a:lnTo>
                  <a:lnTo>
                    <a:pt x="64" y="76"/>
                  </a:lnTo>
                  <a:lnTo>
                    <a:pt x="64" y="88"/>
                  </a:lnTo>
                  <a:lnTo>
                    <a:pt x="50" y="83"/>
                  </a:lnTo>
                  <a:lnTo>
                    <a:pt x="55" y="93"/>
                  </a:lnTo>
                  <a:lnTo>
                    <a:pt x="43" y="95"/>
                  </a:lnTo>
                  <a:lnTo>
                    <a:pt x="50" y="112"/>
                  </a:lnTo>
                  <a:lnTo>
                    <a:pt x="38" y="114"/>
                  </a:lnTo>
                  <a:lnTo>
                    <a:pt x="26" y="105"/>
                  </a:lnTo>
                  <a:lnTo>
                    <a:pt x="19" y="88"/>
                  </a:lnTo>
                  <a:lnTo>
                    <a:pt x="17" y="74"/>
                  </a:lnTo>
                  <a:lnTo>
                    <a:pt x="12" y="64"/>
                  </a:lnTo>
                  <a:lnTo>
                    <a:pt x="3" y="53"/>
                  </a:lnTo>
                  <a:lnTo>
                    <a:pt x="0" y="48"/>
                  </a:lnTo>
                  <a:lnTo>
                    <a:pt x="10" y="38"/>
                  </a:lnTo>
                  <a:lnTo>
                    <a:pt x="10" y="31"/>
                  </a:lnTo>
                  <a:lnTo>
                    <a:pt x="15" y="27"/>
                  </a:lnTo>
                  <a:lnTo>
                    <a:pt x="15" y="22"/>
                  </a:lnTo>
                  <a:lnTo>
                    <a:pt x="26" y="19"/>
                  </a:lnTo>
                  <a:lnTo>
                    <a:pt x="34" y="15"/>
                  </a:lnTo>
                  <a:lnTo>
                    <a:pt x="41" y="15"/>
                  </a:lnTo>
                  <a:lnTo>
                    <a:pt x="43" y="12"/>
                  </a:lnTo>
                  <a:lnTo>
                    <a:pt x="48" y="12"/>
                  </a:lnTo>
                  <a:lnTo>
                    <a:pt x="60" y="12"/>
                  </a:lnTo>
                  <a:lnTo>
                    <a:pt x="71" y="5"/>
                  </a:lnTo>
                  <a:lnTo>
                    <a:pt x="83" y="15"/>
                  </a:lnTo>
                  <a:lnTo>
                    <a:pt x="97" y="12"/>
                  </a:lnTo>
                  <a:lnTo>
                    <a:pt x="97" y="0"/>
                  </a:lnTo>
                  <a:lnTo>
                    <a:pt x="107" y="5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5" name="Freeform 138">
              <a:extLst>
                <a:ext uri="{FF2B5EF4-FFF2-40B4-BE49-F238E27FC236}">
                  <a16:creationId xmlns:a16="http://schemas.microsoft.com/office/drawing/2014/main" id="{2F559271-CB87-C0B0-DD9B-AC67BD2817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3870" y="683995"/>
              <a:ext cx="249247" cy="241207"/>
            </a:xfrm>
            <a:custGeom>
              <a:avLst/>
              <a:gdLst>
                <a:gd name="T0" fmla="*/ 64 w 93"/>
                <a:gd name="T1" fmla="*/ 12 h 90"/>
                <a:gd name="T2" fmla="*/ 64 w 93"/>
                <a:gd name="T3" fmla="*/ 12 h 90"/>
                <a:gd name="T4" fmla="*/ 78 w 93"/>
                <a:gd name="T5" fmla="*/ 17 h 90"/>
                <a:gd name="T6" fmla="*/ 83 w 93"/>
                <a:gd name="T7" fmla="*/ 15 h 90"/>
                <a:gd name="T8" fmla="*/ 88 w 93"/>
                <a:gd name="T9" fmla="*/ 24 h 90"/>
                <a:gd name="T10" fmla="*/ 93 w 93"/>
                <a:gd name="T11" fmla="*/ 29 h 90"/>
                <a:gd name="T12" fmla="*/ 86 w 93"/>
                <a:gd name="T13" fmla="*/ 38 h 90"/>
                <a:gd name="T14" fmla="*/ 81 w 93"/>
                <a:gd name="T15" fmla="*/ 33 h 90"/>
                <a:gd name="T16" fmla="*/ 69 w 93"/>
                <a:gd name="T17" fmla="*/ 33 h 90"/>
                <a:gd name="T18" fmla="*/ 55 w 93"/>
                <a:gd name="T19" fmla="*/ 29 h 90"/>
                <a:gd name="T20" fmla="*/ 48 w 93"/>
                <a:gd name="T21" fmla="*/ 29 h 90"/>
                <a:gd name="T22" fmla="*/ 43 w 93"/>
                <a:gd name="T23" fmla="*/ 33 h 90"/>
                <a:gd name="T24" fmla="*/ 38 w 93"/>
                <a:gd name="T25" fmla="*/ 29 h 90"/>
                <a:gd name="T26" fmla="*/ 34 w 93"/>
                <a:gd name="T27" fmla="*/ 38 h 90"/>
                <a:gd name="T28" fmla="*/ 43 w 93"/>
                <a:gd name="T29" fmla="*/ 50 h 90"/>
                <a:gd name="T30" fmla="*/ 45 w 93"/>
                <a:gd name="T31" fmla="*/ 57 h 90"/>
                <a:gd name="T32" fmla="*/ 52 w 93"/>
                <a:gd name="T33" fmla="*/ 64 h 90"/>
                <a:gd name="T34" fmla="*/ 60 w 93"/>
                <a:gd name="T35" fmla="*/ 69 h 90"/>
                <a:gd name="T36" fmla="*/ 64 w 93"/>
                <a:gd name="T37" fmla="*/ 78 h 90"/>
                <a:gd name="T38" fmla="*/ 81 w 93"/>
                <a:gd name="T39" fmla="*/ 86 h 90"/>
                <a:gd name="T40" fmla="*/ 78 w 93"/>
                <a:gd name="T41" fmla="*/ 90 h 90"/>
                <a:gd name="T42" fmla="*/ 62 w 93"/>
                <a:gd name="T43" fmla="*/ 83 h 90"/>
                <a:gd name="T44" fmla="*/ 52 w 93"/>
                <a:gd name="T45" fmla="*/ 74 h 90"/>
                <a:gd name="T46" fmla="*/ 38 w 93"/>
                <a:gd name="T47" fmla="*/ 69 h 90"/>
                <a:gd name="T48" fmla="*/ 24 w 93"/>
                <a:gd name="T49" fmla="*/ 52 h 90"/>
                <a:gd name="T50" fmla="*/ 29 w 93"/>
                <a:gd name="T51" fmla="*/ 50 h 90"/>
                <a:gd name="T52" fmla="*/ 19 w 93"/>
                <a:gd name="T53" fmla="*/ 41 h 90"/>
                <a:gd name="T54" fmla="*/ 19 w 93"/>
                <a:gd name="T55" fmla="*/ 33 h 90"/>
                <a:gd name="T56" fmla="*/ 10 w 93"/>
                <a:gd name="T57" fmla="*/ 29 h 90"/>
                <a:gd name="T58" fmla="*/ 5 w 93"/>
                <a:gd name="T59" fmla="*/ 41 h 90"/>
                <a:gd name="T60" fmla="*/ 0 w 93"/>
                <a:gd name="T61" fmla="*/ 31 h 90"/>
                <a:gd name="T62" fmla="*/ 0 w 93"/>
                <a:gd name="T63" fmla="*/ 24 h 90"/>
                <a:gd name="T64" fmla="*/ 0 w 93"/>
                <a:gd name="T65" fmla="*/ 24 h 90"/>
                <a:gd name="T66" fmla="*/ 12 w 93"/>
                <a:gd name="T67" fmla="*/ 24 h 90"/>
                <a:gd name="T68" fmla="*/ 15 w 93"/>
                <a:gd name="T69" fmla="*/ 19 h 90"/>
                <a:gd name="T70" fmla="*/ 19 w 93"/>
                <a:gd name="T71" fmla="*/ 24 h 90"/>
                <a:gd name="T72" fmla="*/ 26 w 93"/>
                <a:gd name="T73" fmla="*/ 24 h 90"/>
                <a:gd name="T74" fmla="*/ 26 w 93"/>
                <a:gd name="T75" fmla="*/ 17 h 90"/>
                <a:gd name="T76" fmla="*/ 34 w 93"/>
                <a:gd name="T77" fmla="*/ 15 h 90"/>
                <a:gd name="T78" fmla="*/ 34 w 93"/>
                <a:gd name="T79" fmla="*/ 7 h 90"/>
                <a:gd name="T80" fmla="*/ 48 w 93"/>
                <a:gd name="T81" fmla="*/ 0 h 90"/>
                <a:gd name="T82" fmla="*/ 52 w 93"/>
                <a:gd name="T83" fmla="*/ 3 h 90"/>
                <a:gd name="T84" fmla="*/ 64 w 93"/>
                <a:gd name="T85" fmla="*/ 1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3" h="90">
                  <a:moveTo>
                    <a:pt x="64" y="12"/>
                  </a:moveTo>
                  <a:lnTo>
                    <a:pt x="64" y="12"/>
                  </a:lnTo>
                  <a:lnTo>
                    <a:pt x="78" y="17"/>
                  </a:lnTo>
                  <a:lnTo>
                    <a:pt x="83" y="15"/>
                  </a:lnTo>
                  <a:lnTo>
                    <a:pt x="88" y="24"/>
                  </a:lnTo>
                  <a:lnTo>
                    <a:pt x="93" y="29"/>
                  </a:lnTo>
                  <a:lnTo>
                    <a:pt x="86" y="38"/>
                  </a:lnTo>
                  <a:lnTo>
                    <a:pt x="81" y="33"/>
                  </a:lnTo>
                  <a:lnTo>
                    <a:pt x="69" y="33"/>
                  </a:lnTo>
                  <a:lnTo>
                    <a:pt x="55" y="29"/>
                  </a:lnTo>
                  <a:lnTo>
                    <a:pt x="48" y="29"/>
                  </a:lnTo>
                  <a:lnTo>
                    <a:pt x="43" y="33"/>
                  </a:lnTo>
                  <a:lnTo>
                    <a:pt x="38" y="29"/>
                  </a:lnTo>
                  <a:lnTo>
                    <a:pt x="34" y="38"/>
                  </a:lnTo>
                  <a:lnTo>
                    <a:pt x="43" y="50"/>
                  </a:lnTo>
                  <a:lnTo>
                    <a:pt x="45" y="57"/>
                  </a:lnTo>
                  <a:lnTo>
                    <a:pt x="52" y="64"/>
                  </a:lnTo>
                  <a:lnTo>
                    <a:pt x="60" y="69"/>
                  </a:lnTo>
                  <a:lnTo>
                    <a:pt x="64" y="78"/>
                  </a:lnTo>
                  <a:lnTo>
                    <a:pt x="81" y="86"/>
                  </a:lnTo>
                  <a:lnTo>
                    <a:pt x="78" y="90"/>
                  </a:lnTo>
                  <a:lnTo>
                    <a:pt x="62" y="83"/>
                  </a:lnTo>
                  <a:lnTo>
                    <a:pt x="52" y="74"/>
                  </a:lnTo>
                  <a:lnTo>
                    <a:pt x="38" y="69"/>
                  </a:lnTo>
                  <a:lnTo>
                    <a:pt x="24" y="52"/>
                  </a:lnTo>
                  <a:lnTo>
                    <a:pt x="29" y="50"/>
                  </a:lnTo>
                  <a:lnTo>
                    <a:pt x="19" y="41"/>
                  </a:lnTo>
                  <a:lnTo>
                    <a:pt x="19" y="33"/>
                  </a:lnTo>
                  <a:lnTo>
                    <a:pt x="10" y="29"/>
                  </a:lnTo>
                  <a:lnTo>
                    <a:pt x="5" y="41"/>
                  </a:lnTo>
                  <a:lnTo>
                    <a:pt x="0" y="31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12" y="24"/>
                  </a:lnTo>
                  <a:lnTo>
                    <a:pt x="15" y="19"/>
                  </a:lnTo>
                  <a:lnTo>
                    <a:pt x="19" y="24"/>
                  </a:lnTo>
                  <a:lnTo>
                    <a:pt x="26" y="24"/>
                  </a:lnTo>
                  <a:lnTo>
                    <a:pt x="26" y="17"/>
                  </a:lnTo>
                  <a:lnTo>
                    <a:pt x="34" y="15"/>
                  </a:lnTo>
                  <a:lnTo>
                    <a:pt x="34" y="7"/>
                  </a:lnTo>
                  <a:lnTo>
                    <a:pt x="48" y="0"/>
                  </a:lnTo>
                  <a:lnTo>
                    <a:pt x="52" y="3"/>
                  </a:lnTo>
                  <a:lnTo>
                    <a:pt x="64" y="12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7" name="Freeform 142">
              <a:extLst>
                <a:ext uri="{FF2B5EF4-FFF2-40B4-BE49-F238E27FC236}">
                  <a16:creationId xmlns:a16="http://schemas.microsoft.com/office/drawing/2014/main" id="{69F8613F-CCC5-41C1-36C2-443EBD811D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3752" y="544629"/>
              <a:ext cx="284087" cy="184926"/>
            </a:xfrm>
            <a:custGeom>
              <a:avLst/>
              <a:gdLst>
                <a:gd name="T0" fmla="*/ 75 w 106"/>
                <a:gd name="T1" fmla="*/ 0 h 69"/>
                <a:gd name="T2" fmla="*/ 75 w 106"/>
                <a:gd name="T3" fmla="*/ 0 h 69"/>
                <a:gd name="T4" fmla="*/ 92 w 106"/>
                <a:gd name="T5" fmla="*/ 7 h 69"/>
                <a:gd name="T6" fmla="*/ 94 w 106"/>
                <a:gd name="T7" fmla="*/ 5 h 69"/>
                <a:gd name="T8" fmla="*/ 104 w 106"/>
                <a:gd name="T9" fmla="*/ 12 h 69"/>
                <a:gd name="T10" fmla="*/ 106 w 106"/>
                <a:gd name="T11" fmla="*/ 19 h 69"/>
                <a:gd name="T12" fmla="*/ 94 w 106"/>
                <a:gd name="T13" fmla="*/ 24 h 69"/>
                <a:gd name="T14" fmla="*/ 89 w 106"/>
                <a:gd name="T15" fmla="*/ 40 h 69"/>
                <a:gd name="T16" fmla="*/ 78 w 106"/>
                <a:gd name="T17" fmla="*/ 57 h 69"/>
                <a:gd name="T18" fmla="*/ 66 w 106"/>
                <a:gd name="T19" fmla="*/ 62 h 69"/>
                <a:gd name="T20" fmla="*/ 56 w 106"/>
                <a:gd name="T21" fmla="*/ 59 h 69"/>
                <a:gd name="T22" fmla="*/ 45 w 106"/>
                <a:gd name="T23" fmla="*/ 67 h 69"/>
                <a:gd name="T24" fmla="*/ 37 w 106"/>
                <a:gd name="T25" fmla="*/ 69 h 69"/>
                <a:gd name="T26" fmla="*/ 23 w 106"/>
                <a:gd name="T27" fmla="*/ 64 h 69"/>
                <a:gd name="T28" fmla="*/ 11 w 106"/>
                <a:gd name="T29" fmla="*/ 55 h 69"/>
                <a:gd name="T30" fmla="*/ 7 w 106"/>
                <a:gd name="T31" fmla="*/ 52 h 69"/>
                <a:gd name="T32" fmla="*/ 2 w 106"/>
                <a:gd name="T33" fmla="*/ 43 h 69"/>
                <a:gd name="T34" fmla="*/ 0 w 106"/>
                <a:gd name="T35" fmla="*/ 43 h 69"/>
                <a:gd name="T36" fmla="*/ 7 w 106"/>
                <a:gd name="T37" fmla="*/ 29 h 69"/>
                <a:gd name="T38" fmla="*/ 2 w 106"/>
                <a:gd name="T39" fmla="*/ 24 h 69"/>
                <a:gd name="T40" fmla="*/ 11 w 106"/>
                <a:gd name="T41" fmla="*/ 24 h 69"/>
                <a:gd name="T42" fmla="*/ 14 w 106"/>
                <a:gd name="T43" fmla="*/ 14 h 69"/>
                <a:gd name="T44" fmla="*/ 21 w 106"/>
                <a:gd name="T45" fmla="*/ 19 h 69"/>
                <a:gd name="T46" fmla="*/ 28 w 106"/>
                <a:gd name="T47" fmla="*/ 22 h 69"/>
                <a:gd name="T48" fmla="*/ 42 w 106"/>
                <a:gd name="T49" fmla="*/ 19 h 69"/>
                <a:gd name="T50" fmla="*/ 42 w 106"/>
                <a:gd name="T51" fmla="*/ 14 h 69"/>
                <a:gd name="T52" fmla="*/ 49 w 106"/>
                <a:gd name="T53" fmla="*/ 14 h 69"/>
                <a:gd name="T54" fmla="*/ 56 w 106"/>
                <a:gd name="T55" fmla="*/ 10 h 69"/>
                <a:gd name="T56" fmla="*/ 59 w 106"/>
                <a:gd name="T57" fmla="*/ 12 h 69"/>
                <a:gd name="T58" fmla="*/ 66 w 106"/>
                <a:gd name="T59" fmla="*/ 7 h 69"/>
                <a:gd name="T60" fmla="*/ 68 w 106"/>
                <a:gd name="T61" fmla="*/ 3 h 69"/>
                <a:gd name="T62" fmla="*/ 75 w 106"/>
                <a:gd name="T6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" h="69">
                  <a:moveTo>
                    <a:pt x="75" y="0"/>
                  </a:moveTo>
                  <a:lnTo>
                    <a:pt x="75" y="0"/>
                  </a:lnTo>
                  <a:lnTo>
                    <a:pt x="92" y="7"/>
                  </a:lnTo>
                  <a:lnTo>
                    <a:pt x="94" y="5"/>
                  </a:lnTo>
                  <a:lnTo>
                    <a:pt x="104" y="12"/>
                  </a:lnTo>
                  <a:lnTo>
                    <a:pt x="106" y="19"/>
                  </a:lnTo>
                  <a:lnTo>
                    <a:pt x="94" y="24"/>
                  </a:lnTo>
                  <a:lnTo>
                    <a:pt x="89" y="40"/>
                  </a:lnTo>
                  <a:lnTo>
                    <a:pt x="78" y="57"/>
                  </a:lnTo>
                  <a:lnTo>
                    <a:pt x="66" y="62"/>
                  </a:lnTo>
                  <a:lnTo>
                    <a:pt x="56" y="59"/>
                  </a:lnTo>
                  <a:lnTo>
                    <a:pt x="45" y="67"/>
                  </a:lnTo>
                  <a:lnTo>
                    <a:pt x="37" y="69"/>
                  </a:lnTo>
                  <a:lnTo>
                    <a:pt x="23" y="64"/>
                  </a:lnTo>
                  <a:lnTo>
                    <a:pt x="11" y="55"/>
                  </a:lnTo>
                  <a:lnTo>
                    <a:pt x="7" y="52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7" y="29"/>
                  </a:lnTo>
                  <a:lnTo>
                    <a:pt x="2" y="24"/>
                  </a:lnTo>
                  <a:lnTo>
                    <a:pt x="11" y="24"/>
                  </a:lnTo>
                  <a:lnTo>
                    <a:pt x="14" y="14"/>
                  </a:lnTo>
                  <a:lnTo>
                    <a:pt x="21" y="19"/>
                  </a:lnTo>
                  <a:lnTo>
                    <a:pt x="28" y="22"/>
                  </a:lnTo>
                  <a:lnTo>
                    <a:pt x="42" y="19"/>
                  </a:lnTo>
                  <a:lnTo>
                    <a:pt x="42" y="14"/>
                  </a:lnTo>
                  <a:lnTo>
                    <a:pt x="49" y="14"/>
                  </a:lnTo>
                  <a:lnTo>
                    <a:pt x="56" y="10"/>
                  </a:lnTo>
                  <a:lnTo>
                    <a:pt x="59" y="12"/>
                  </a:lnTo>
                  <a:lnTo>
                    <a:pt x="66" y="7"/>
                  </a:lnTo>
                  <a:lnTo>
                    <a:pt x="68" y="3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1" name="Freeform 156">
              <a:extLst>
                <a:ext uri="{FF2B5EF4-FFF2-40B4-BE49-F238E27FC236}">
                  <a16:creationId xmlns:a16="http://schemas.microsoft.com/office/drawing/2014/main" id="{74049D4D-6F71-1D57-0FAD-B1A23745E09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9013" y="1434413"/>
              <a:ext cx="69681" cy="182245"/>
            </a:xfrm>
            <a:custGeom>
              <a:avLst/>
              <a:gdLst>
                <a:gd name="T0" fmla="*/ 26 w 26"/>
                <a:gd name="T1" fmla="*/ 0 h 68"/>
                <a:gd name="T2" fmla="*/ 26 w 26"/>
                <a:gd name="T3" fmla="*/ 0 h 68"/>
                <a:gd name="T4" fmla="*/ 26 w 26"/>
                <a:gd name="T5" fmla="*/ 7 h 68"/>
                <a:gd name="T6" fmla="*/ 24 w 26"/>
                <a:gd name="T7" fmla="*/ 9 h 68"/>
                <a:gd name="T8" fmla="*/ 24 w 26"/>
                <a:gd name="T9" fmla="*/ 9 h 68"/>
                <a:gd name="T10" fmla="*/ 21 w 26"/>
                <a:gd name="T11" fmla="*/ 16 h 68"/>
                <a:gd name="T12" fmla="*/ 14 w 26"/>
                <a:gd name="T13" fmla="*/ 14 h 68"/>
                <a:gd name="T14" fmla="*/ 12 w 26"/>
                <a:gd name="T15" fmla="*/ 26 h 68"/>
                <a:gd name="T16" fmla="*/ 16 w 26"/>
                <a:gd name="T17" fmla="*/ 28 h 68"/>
                <a:gd name="T18" fmla="*/ 12 w 26"/>
                <a:gd name="T19" fmla="*/ 30 h 68"/>
                <a:gd name="T20" fmla="*/ 12 w 26"/>
                <a:gd name="T21" fmla="*/ 35 h 68"/>
                <a:gd name="T22" fmla="*/ 19 w 26"/>
                <a:gd name="T23" fmla="*/ 33 h 68"/>
                <a:gd name="T24" fmla="*/ 19 w 26"/>
                <a:gd name="T25" fmla="*/ 40 h 68"/>
                <a:gd name="T26" fmla="*/ 12 w 26"/>
                <a:gd name="T27" fmla="*/ 68 h 68"/>
                <a:gd name="T28" fmla="*/ 0 w 26"/>
                <a:gd name="T29" fmla="*/ 38 h 68"/>
                <a:gd name="T30" fmla="*/ 5 w 26"/>
                <a:gd name="T31" fmla="*/ 30 h 68"/>
                <a:gd name="T32" fmla="*/ 5 w 26"/>
                <a:gd name="T33" fmla="*/ 30 h 68"/>
                <a:gd name="T34" fmla="*/ 9 w 26"/>
                <a:gd name="T35" fmla="*/ 21 h 68"/>
                <a:gd name="T36" fmla="*/ 12 w 26"/>
                <a:gd name="T37" fmla="*/ 7 h 68"/>
                <a:gd name="T38" fmla="*/ 14 w 26"/>
                <a:gd name="T39" fmla="*/ 2 h 68"/>
                <a:gd name="T40" fmla="*/ 14 w 26"/>
                <a:gd name="T41" fmla="*/ 2 h 68"/>
                <a:gd name="T42" fmla="*/ 19 w 26"/>
                <a:gd name="T43" fmla="*/ 2 h 68"/>
                <a:gd name="T44" fmla="*/ 21 w 26"/>
                <a:gd name="T45" fmla="*/ 0 h 68"/>
                <a:gd name="T46" fmla="*/ 26 w 26"/>
                <a:gd name="T4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" h="68">
                  <a:moveTo>
                    <a:pt x="26" y="0"/>
                  </a:moveTo>
                  <a:lnTo>
                    <a:pt x="26" y="0"/>
                  </a:lnTo>
                  <a:lnTo>
                    <a:pt x="26" y="7"/>
                  </a:lnTo>
                  <a:lnTo>
                    <a:pt x="24" y="9"/>
                  </a:lnTo>
                  <a:lnTo>
                    <a:pt x="24" y="9"/>
                  </a:lnTo>
                  <a:lnTo>
                    <a:pt x="21" y="16"/>
                  </a:lnTo>
                  <a:lnTo>
                    <a:pt x="14" y="14"/>
                  </a:lnTo>
                  <a:lnTo>
                    <a:pt x="12" y="26"/>
                  </a:lnTo>
                  <a:lnTo>
                    <a:pt x="16" y="28"/>
                  </a:lnTo>
                  <a:lnTo>
                    <a:pt x="12" y="30"/>
                  </a:lnTo>
                  <a:lnTo>
                    <a:pt x="12" y="35"/>
                  </a:lnTo>
                  <a:lnTo>
                    <a:pt x="19" y="33"/>
                  </a:lnTo>
                  <a:lnTo>
                    <a:pt x="19" y="40"/>
                  </a:lnTo>
                  <a:lnTo>
                    <a:pt x="12" y="68"/>
                  </a:lnTo>
                  <a:lnTo>
                    <a:pt x="0" y="38"/>
                  </a:lnTo>
                  <a:lnTo>
                    <a:pt x="5" y="30"/>
                  </a:lnTo>
                  <a:lnTo>
                    <a:pt x="5" y="30"/>
                  </a:lnTo>
                  <a:lnTo>
                    <a:pt x="9" y="21"/>
                  </a:lnTo>
                  <a:lnTo>
                    <a:pt x="12" y="7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9" y="2"/>
                  </a:lnTo>
                  <a:lnTo>
                    <a:pt x="21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2" name="Freeform 158">
              <a:extLst>
                <a:ext uri="{FF2B5EF4-FFF2-40B4-BE49-F238E27FC236}">
                  <a16:creationId xmlns:a16="http://schemas.microsoft.com/office/drawing/2014/main" id="{96374CDF-F4AE-4ACC-EE55-6E59364FD3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96382" y="646473"/>
              <a:ext cx="506534" cy="608378"/>
            </a:xfrm>
            <a:custGeom>
              <a:avLst/>
              <a:gdLst>
                <a:gd name="T0" fmla="*/ 142 w 189"/>
                <a:gd name="T1" fmla="*/ 194 h 227"/>
                <a:gd name="T2" fmla="*/ 137 w 189"/>
                <a:gd name="T3" fmla="*/ 218 h 227"/>
                <a:gd name="T4" fmla="*/ 121 w 189"/>
                <a:gd name="T5" fmla="*/ 220 h 227"/>
                <a:gd name="T6" fmla="*/ 92 w 189"/>
                <a:gd name="T7" fmla="*/ 206 h 227"/>
                <a:gd name="T8" fmla="*/ 114 w 189"/>
                <a:gd name="T9" fmla="*/ 199 h 227"/>
                <a:gd name="T10" fmla="*/ 142 w 189"/>
                <a:gd name="T11" fmla="*/ 194 h 227"/>
                <a:gd name="T12" fmla="*/ 40 w 189"/>
                <a:gd name="T13" fmla="*/ 133 h 227"/>
                <a:gd name="T14" fmla="*/ 48 w 189"/>
                <a:gd name="T15" fmla="*/ 175 h 227"/>
                <a:gd name="T16" fmla="*/ 33 w 189"/>
                <a:gd name="T17" fmla="*/ 180 h 227"/>
                <a:gd name="T18" fmla="*/ 26 w 189"/>
                <a:gd name="T19" fmla="*/ 149 h 227"/>
                <a:gd name="T20" fmla="*/ 31 w 189"/>
                <a:gd name="T21" fmla="*/ 137 h 227"/>
                <a:gd name="T22" fmla="*/ 90 w 189"/>
                <a:gd name="T23" fmla="*/ 7 h 227"/>
                <a:gd name="T24" fmla="*/ 114 w 189"/>
                <a:gd name="T25" fmla="*/ 14 h 227"/>
                <a:gd name="T26" fmla="*/ 116 w 189"/>
                <a:gd name="T27" fmla="*/ 36 h 227"/>
                <a:gd name="T28" fmla="*/ 90 w 189"/>
                <a:gd name="T29" fmla="*/ 40 h 227"/>
                <a:gd name="T30" fmla="*/ 88 w 189"/>
                <a:gd name="T31" fmla="*/ 57 h 227"/>
                <a:gd name="T32" fmla="*/ 109 w 189"/>
                <a:gd name="T33" fmla="*/ 81 h 227"/>
                <a:gd name="T34" fmla="*/ 135 w 189"/>
                <a:gd name="T35" fmla="*/ 116 h 227"/>
                <a:gd name="T36" fmla="*/ 152 w 189"/>
                <a:gd name="T37" fmla="*/ 121 h 227"/>
                <a:gd name="T38" fmla="*/ 161 w 189"/>
                <a:gd name="T39" fmla="*/ 133 h 227"/>
                <a:gd name="T40" fmla="*/ 187 w 189"/>
                <a:gd name="T41" fmla="*/ 149 h 227"/>
                <a:gd name="T42" fmla="*/ 187 w 189"/>
                <a:gd name="T43" fmla="*/ 161 h 227"/>
                <a:gd name="T44" fmla="*/ 163 w 189"/>
                <a:gd name="T45" fmla="*/ 147 h 227"/>
                <a:gd name="T46" fmla="*/ 168 w 189"/>
                <a:gd name="T47" fmla="*/ 171 h 227"/>
                <a:gd name="T48" fmla="*/ 159 w 189"/>
                <a:gd name="T49" fmla="*/ 182 h 227"/>
                <a:gd name="T50" fmla="*/ 145 w 189"/>
                <a:gd name="T51" fmla="*/ 201 h 227"/>
                <a:gd name="T52" fmla="*/ 147 w 189"/>
                <a:gd name="T53" fmla="*/ 182 h 227"/>
                <a:gd name="T54" fmla="*/ 145 w 189"/>
                <a:gd name="T55" fmla="*/ 166 h 227"/>
                <a:gd name="T56" fmla="*/ 133 w 189"/>
                <a:gd name="T57" fmla="*/ 154 h 227"/>
                <a:gd name="T58" fmla="*/ 116 w 189"/>
                <a:gd name="T59" fmla="*/ 140 h 227"/>
                <a:gd name="T60" fmla="*/ 100 w 189"/>
                <a:gd name="T61" fmla="*/ 130 h 227"/>
                <a:gd name="T62" fmla="*/ 71 w 189"/>
                <a:gd name="T63" fmla="*/ 107 h 227"/>
                <a:gd name="T64" fmla="*/ 55 w 189"/>
                <a:gd name="T65" fmla="*/ 74 h 227"/>
                <a:gd name="T66" fmla="*/ 36 w 189"/>
                <a:gd name="T67" fmla="*/ 62 h 227"/>
                <a:gd name="T68" fmla="*/ 19 w 189"/>
                <a:gd name="T69" fmla="*/ 76 h 227"/>
                <a:gd name="T70" fmla="*/ 12 w 189"/>
                <a:gd name="T71" fmla="*/ 69 h 227"/>
                <a:gd name="T72" fmla="*/ 0 w 189"/>
                <a:gd name="T73" fmla="*/ 47 h 227"/>
                <a:gd name="T74" fmla="*/ 0 w 189"/>
                <a:gd name="T75" fmla="*/ 33 h 227"/>
                <a:gd name="T76" fmla="*/ 7 w 189"/>
                <a:gd name="T77" fmla="*/ 31 h 227"/>
                <a:gd name="T78" fmla="*/ 24 w 189"/>
                <a:gd name="T79" fmla="*/ 21 h 227"/>
                <a:gd name="T80" fmla="*/ 36 w 189"/>
                <a:gd name="T81" fmla="*/ 26 h 227"/>
                <a:gd name="T82" fmla="*/ 52 w 189"/>
                <a:gd name="T83" fmla="*/ 19 h 227"/>
                <a:gd name="T84" fmla="*/ 59 w 189"/>
                <a:gd name="T85" fmla="*/ 5 h 227"/>
                <a:gd name="T86" fmla="*/ 71 w 189"/>
                <a:gd name="T87" fmla="*/ 5 h 227"/>
                <a:gd name="T88" fmla="*/ 90 w 189"/>
                <a:gd name="T89" fmla="*/ 7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89" h="227">
                  <a:moveTo>
                    <a:pt x="142" y="194"/>
                  </a:moveTo>
                  <a:lnTo>
                    <a:pt x="142" y="194"/>
                  </a:lnTo>
                  <a:lnTo>
                    <a:pt x="135" y="211"/>
                  </a:lnTo>
                  <a:lnTo>
                    <a:pt x="137" y="218"/>
                  </a:lnTo>
                  <a:lnTo>
                    <a:pt x="135" y="227"/>
                  </a:lnTo>
                  <a:lnTo>
                    <a:pt x="121" y="220"/>
                  </a:lnTo>
                  <a:lnTo>
                    <a:pt x="114" y="218"/>
                  </a:lnTo>
                  <a:lnTo>
                    <a:pt x="92" y="206"/>
                  </a:lnTo>
                  <a:lnTo>
                    <a:pt x="92" y="197"/>
                  </a:lnTo>
                  <a:lnTo>
                    <a:pt x="114" y="199"/>
                  </a:lnTo>
                  <a:lnTo>
                    <a:pt x="130" y="197"/>
                  </a:lnTo>
                  <a:lnTo>
                    <a:pt x="142" y="194"/>
                  </a:lnTo>
                  <a:close/>
                  <a:moveTo>
                    <a:pt x="40" y="133"/>
                  </a:moveTo>
                  <a:lnTo>
                    <a:pt x="40" y="133"/>
                  </a:lnTo>
                  <a:lnTo>
                    <a:pt x="50" y="147"/>
                  </a:lnTo>
                  <a:lnTo>
                    <a:pt x="48" y="175"/>
                  </a:lnTo>
                  <a:lnTo>
                    <a:pt x="40" y="173"/>
                  </a:lnTo>
                  <a:lnTo>
                    <a:pt x="33" y="180"/>
                  </a:lnTo>
                  <a:lnTo>
                    <a:pt x="26" y="175"/>
                  </a:lnTo>
                  <a:lnTo>
                    <a:pt x="26" y="149"/>
                  </a:lnTo>
                  <a:lnTo>
                    <a:pt x="22" y="137"/>
                  </a:lnTo>
                  <a:lnTo>
                    <a:pt x="31" y="137"/>
                  </a:lnTo>
                  <a:lnTo>
                    <a:pt x="40" y="133"/>
                  </a:lnTo>
                  <a:close/>
                  <a:moveTo>
                    <a:pt x="90" y="7"/>
                  </a:moveTo>
                  <a:lnTo>
                    <a:pt x="90" y="7"/>
                  </a:lnTo>
                  <a:lnTo>
                    <a:pt x="114" y="14"/>
                  </a:lnTo>
                  <a:lnTo>
                    <a:pt x="111" y="26"/>
                  </a:lnTo>
                  <a:lnTo>
                    <a:pt x="116" y="36"/>
                  </a:lnTo>
                  <a:lnTo>
                    <a:pt x="102" y="31"/>
                  </a:lnTo>
                  <a:lnTo>
                    <a:pt x="90" y="40"/>
                  </a:lnTo>
                  <a:lnTo>
                    <a:pt x="90" y="52"/>
                  </a:lnTo>
                  <a:lnTo>
                    <a:pt x="88" y="57"/>
                  </a:lnTo>
                  <a:lnTo>
                    <a:pt x="95" y="69"/>
                  </a:lnTo>
                  <a:lnTo>
                    <a:pt x="109" y="81"/>
                  </a:lnTo>
                  <a:lnTo>
                    <a:pt x="116" y="100"/>
                  </a:lnTo>
                  <a:lnTo>
                    <a:pt x="135" y="116"/>
                  </a:lnTo>
                  <a:lnTo>
                    <a:pt x="147" y="116"/>
                  </a:lnTo>
                  <a:lnTo>
                    <a:pt x="152" y="121"/>
                  </a:lnTo>
                  <a:lnTo>
                    <a:pt x="147" y="126"/>
                  </a:lnTo>
                  <a:lnTo>
                    <a:pt x="161" y="133"/>
                  </a:lnTo>
                  <a:lnTo>
                    <a:pt x="173" y="140"/>
                  </a:lnTo>
                  <a:lnTo>
                    <a:pt x="187" y="149"/>
                  </a:lnTo>
                  <a:lnTo>
                    <a:pt x="189" y="154"/>
                  </a:lnTo>
                  <a:lnTo>
                    <a:pt x="187" y="161"/>
                  </a:lnTo>
                  <a:lnTo>
                    <a:pt x="178" y="152"/>
                  </a:lnTo>
                  <a:lnTo>
                    <a:pt x="163" y="147"/>
                  </a:lnTo>
                  <a:lnTo>
                    <a:pt x="156" y="161"/>
                  </a:lnTo>
                  <a:lnTo>
                    <a:pt x="168" y="171"/>
                  </a:lnTo>
                  <a:lnTo>
                    <a:pt x="166" y="180"/>
                  </a:lnTo>
                  <a:lnTo>
                    <a:pt x="159" y="182"/>
                  </a:lnTo>
                  <a:lnTo>
                    <a:pt x="152" y="199"/>
                  </a:lnTo>
                  <a:lnTo>
                    <a:pt x="145" y="201"/>
                  </a:lnTo>
                  <a:lnTo>
                    <a:pt x="145" y="194"/>
                  </a:lnTo>
                  <a:lnTo>
                    <a:pt x="147" y="182"/>
                  </a:lnTo>
                  <a:lnTo>
                    <a:pt x="152" y="178"/>
                  </a:lnTo>
                  <a:lnTo>
                    <a:pt x="145" y="166"/>
                  </a:lnTo>
                  <a:lnTo>
                    <a:pt x="140" y="156"/>
                  </a:lnTo>
                  <a:lnTo>
                    <a:pt x="133" y="154"/>
                  </a:lnTo>
                  <a:lnTo>
                    <a:pt x="128" y="145"/>
                  </a:lnTo>
                  <a:lnTo>
                    <a:pt x="116" y="140"/>
                  </a:lnTo>
                  <a:lnTo>
                    <a:pt x="111" y="133"/>
                  </a:lnTo>
                  <a:lnTo>
                    <a:pt x="100" y="130"/>
                  </a:lnTo>
                  <a:lnTo>
                    <a:pt x="88" y="121"/>
                  </a:lnTo>
                  <a:lnTo>
                    <a:pt x="71" y="107"/>
                  </a:lnTo>
                  <a:lnTo>
                    <a:pt x="62" y="95"/>
                  </a:lnTo>
                  <a:lnTo>
                    <a:pt x="55" y="74"/>
                  </a:lnTo>
                  <a:lnTo>
                    <a:pt x="48" y="71"/>
                  </a:lnTo>
                  <a:lnTo>
                    <a:pt x="36" y="62"/>
                  </a:lnTo>
                  <a:lnTo>
                    <a:pt x="26" y="66"/>
                  </a:lnTo>
                  <a:lnTo>
                    <a:pt x="19" y="76"/>
                  </a:lnTo>
                  <a:lnTo>
                    <a:pt x="10" y="78"/>
                  </a:lnTo>
                  <a:lnTo>
                    <a:pt x="12" y="69"/>
                  </a:lnTo>
                  <a:lnTo>
                    <a:pt x="5" y="66"/>
                  </a:lnTo>
                  <a:lnTo>
                    <a:pt x="0" y="47"/>
                  </a:lnTo>
                  <a:lnTo>
                    <a:pt x="5" y="40"/>
                  </a:lnTo>
                  <a:lnTo>
                    <a:pt x="0" y="33"/>
                  </a:lnTo>
                  <a:lnTo>
                    <a:pt x="0" y="26"/>
                  </a:lnTo>
                  <a:lnTo>
                    <a:pt x="7" y="31"/>
                  </a:lnTo>
                  <a:lnTo>
                    <a:pt x="17" y="31"/>
                  </a:lnTo>
                  <a:lnTo>
                    <a:pt x="24" y="21"/>
                  </a:lnTo>
                  <a:lnTo>
                    <a:pt x="29" y="26"/>
                  </a:lnTo>
                  <a:lnTo>
                    <a:pt x="36" y="26"/>
                  </a:lnTo>
                  <a:lnTo>
                    <a:pt x="40" y="14"/>
                  </a:lnTo>
                  <a:lnTo>
                    <a:pt x="52" y="19"/>
                  </a:lnTo>
                  <a:lnTo>
                    <a:pt x="57" y="14"/>
                  </a:lnTo>
                  <a:lnTo>
                    <a:pt x="59" y="5"/>
                  </a:lnTo>
                  <a:lnTo>
                    <a:pt x="69" y="10"/>
                  </a:lnTo>
                  <a:lnTo>
                    <a:pt x="71" y="5"/>
                  </a:lnTo>
                  <a:lnTo>
                    <a:pt x="88" y="0"/>
                  </a:lnTo>
                  <a:lnTo>
                    <a:pt x="90" y="7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8" name="Freeform 176">
              <a:extLst>
                <a:ext uri="{FF2B5EF4-FFF2-40B4-BE49-F238E27FC236}">
                  <a16:creationId xmlns:a16="http://schemas.microsoft.com/office/drawing/2014/main" id="{A83F0EBA-2EF4-3289-C5C1-65B5954CED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2597" y="882320"/>
              <a:ext cx="69681" cy="80402"/>
            </a:xfrm>
            <a:custGeom>
              <a:avLst/>
              <a:gdLst>
                <a:gd name="T0" fmla="*/ 22 w 26"/>
                <a:gd name="T1" fmla="*/ 9 h 30"/>
                <a:gd name="T2" fmla="*/ 22 w 26"/>
                <a:gd name="T3" fmla="*/ 9 h 30"/>
                <a:gd name="T4" fmla="*/ 24 w 26"/>
                <a:gd name="T5" fmla="*/ 12 h 30"/>
                <a:gd name="T6" fmla="*/ 26 w 26"/>
                <a:gd name="T7" fmla="*/ 12 h 30"/>
                <a:gd name="T8" fmla="*/ 26 w 26"/>
                <a:gd name="T9" fmla="*/ 16 h 30"/>
                <a:gd name="T10" fmla="*/ 24 w 26"/>
                <a:gd name="T11" fmla="*/ 21 h 30"/>
                <a:gd name="T12" fmla="*/ 24 w 26"/>
                <a:gd name="T13" fmla="*/ 21 h 30"/>
                <a:gd name="T14" fmla="*/ 22 w 26"/>
                <a:gd name="T15" fmla="*/ 21 h 30"/>
                <a:gd name="T16" fmla="*/ 12 w 26"/>
                <a:gd name="T17" fmla="*/ 26 h 30"/>
                <a:gd name="T18" fmla="*/ 10 w 26"/>
                <a:gd name="T19" fmla="*/ 30 h 30"/>
                <a:gd name="T20" fmla="*/ 8 w 26"/>
                <a:gd name="T21" fmla="*/ 30 h 30"/>
                <a:gd name="T22" fmla="*/ 8 w 26"/>
                <a:gd name="T23" fmla="*/ 21 h 30"/>
                <a:gd name="T24" fmla="*/ 3 w 26"/>
                <a:gd name="T25" fmla="*/ 21 h 30"/>
                <a:gd name="T26" fmla="*/ 0 w 26"/>
                <a:gd name="T27" fmla="*/ 14 h 30"/>
                <a:gd name="T28" fmla="*/ 3 w 26"/>
                <a:gd name="T29" fmla="*/ 9 h 30"/>
                <a:gd name="T30" fmla="*/ 8 w 26"/>
                <a:gd name="T31" fmla="*/ 7 h 30"/>
                <a:gd name="T32" fmla="*/ 10 w 26"/>
                <a:gd name="T33" fmla="*/ 0 h 30"/>
                <a:gd name="T34" fmla="*/ 12 w 26"/>
                <a:gd name="T35" fmla="*/ 0 h 30"/>
                <a:gd name="T36" fmla="*/ 15 w 26"/>
                <a:gd name="T37" fmla="*/ 2 h 30"/>
                <a:gd name="T38" fmla="*/ 17 w 26"/>
                <a:gd name="T39" fmla="*/ 4 h 30"/>
                <a:gd name="T40" fmla="*/ 19 w 26"/>
                <a:gd name="T41" fmla="*/ 7 h 30"/>
                <a:gd name="T42" fmla="*/ 22 w 26"/>
                <a:gd name="T43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6" h="30">
                  <a:moveTo>
                    <a:pt x="22" y="9"/>
                  </a:moveTo>
                  <a:lnTo>
                    <a:pt x="22" y="9"/>
                  </a:lnTo>
                  <a:lnTo>
                    <a:pt x="24" y="12"/>
                  </a:lnTo>
                  <a:lnTo>
                    <a:pt x="26" y="12"/>
                  </a:lnTo>
                  <a:lnTo>
                    <a:pt x="26" y="16"/>
                  </a:lnTo>
                  <a:lnTo>
                    <a:pt x="24" y="21"/>
                  </a:lnTo>
                  <a:lnTo>
                    <a:pt x="24" y="21"/>
                  </a:lnTo>
                  <a:lnTo>
                    <a:pt x="22" y="21"/>
                  </a:lnTo>
                  <a:lnTo>
                    <a:pt x="12" y="26"/>
                  </a:lnTo>
                  <a:lnTo>
                    <a:pt x="10" y="30"/>
                  </a:lnTo>
                  <a:lnTo>
                    <a:pt x="8" y="30"/>
                  </a:lnTo>
                  <a:lnTo>
                    <a:pt x="8" y="21"/>
                  </a:lnTo>
                  <a:lnTo>
                    <a:pt x="3" y="21"/>
                  </a:lnTo>
                  <a:lnTo>
                    <a:pt x="0" y="14"/>
                  </a:lnTo>
                  <a:lnTo>
                    <a:pt x="3" y="9"/>
                  </a:lnTo>
                  <a:lnTo>
                    <a:pt x="8" y="7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5" y="2"/>
                  </a:lnTo>
                  <a:lnTo>
                    <a:pt x="17" y="4"/>
                  </a:lnTo>
                  <a:lnTo>
                    <a:pt x="19" y="7"/>
                  </a:lnTo>
                  <a:lnTo>
                    <a:pt x="22" y="9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9" name="Freeform 178">
              <a:extLst>
                <a:ext uri="{FF2B5EF4-FFF2-40B4-BE49-F238E27FC236}">
                  <a16:creationId xmlns:a16="http://schemas.microsoft.com/office/drawing/2014/main" id="{2D12C40C-AB66-53C1-812D-9FED0250BE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2345" y="1592540"/>
              <a:ext cx="80402" cy="75042"/>
            </a:xfrm>
            <a:custGeom>
              <a:avLst/>
              <a:gdLst>
                <a:gd name="T0" fmla="*/ 30 w 30"/>
                <a:gd name="T1" fmla="*/ 28 h 28"/>
                <a:gd name="T2" fmla="*/ 30 w 30"/>
                <a:gd name="T3" fmla="*/ 28 h 28"/>
                <a:gd name="T4" fmla="*/ 19 w 30"/>
                <a:gd name="T5" fmla="*/ 28 h 28"/>
                <a:gd name="T6" fmla="*/ 14 w 30"/>
                <a:gd name="T7" fmla="*/ 21 h 28"/>
                <a:gd name="T8" fmla="*/ 0 w 30"/>
                <a:gd name="T9" fmla="*/ 19 h 28"/>
                <a:gd name="T10" fmla="*/ 11 w 30"/>
                <a:gd name="T11" fmla="*/ 0 h 28"/>
                <a:gd name="T12" fmla="*/ 23 w 30"/>
                <a:gd name="T13" fmla="*/ 2 h 28"/>
                <a:gd name="T14" fmla="*/ 26 w 30"/>
                <a:gd name="T15" fmla="*/ 9 h 28"/>
                <a:gd name="T16" fmla="*/ 26 w 30"/>
                <a:gd name="T17" fmla="*/ 14 h 28"/>
                <a:gd name="T18" fmla="*/ 30 w 30"/>
                <a:gd name="T1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28">
                  <a:moveTo>
                    <a:pt x="30" y="28"/>
                  </a:moveTo>
                  <a:lnTo>
                    <a:pt x="30" y="28"/>
                  </a:lnTo>
                  <a:lnTo>
                    <a:pt x="19" y="28"/>
                  </a:lnTo>
                  <a:lnTo>
                    <a:pt x="14" y="21"/>
                  </a:lnTo>
                  <a:lnTo>
                    <a:pt x="0" y="19"/>
                  </a:lnTo>
                  <a:lnTo>
                    <a:pt x="11" y="0"/>
                  </a:lnTo>
                  <a:lnTo>
                    <a:pt x="23" y="2"/>
                  </a:lnTo>
                  <a:lnTo>
                    <a:pt x="26" y="9"/>
                  </a:lnTo>
                  <a:lnTo>
                    <a:pt x="26" y="14"/>
                  </a:lnTo>
                  <a:lnTo>
                    <a:pt x="30" y="28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0" name="Freeform 184">
              <a:extLst>
                <a:ext uri="{FF2B5EF4-FFF2-40B4-BE49-F238E27FC236}">
                  <a16:creationId xmlns:a16="http://schemas.microsoft.com/office/drawing/2014/main" id="{821F7700-99DF-D87E-0BAD-151A8A5954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5762" y="2581483"/>
              <a:ext cx="168846" cy="184926"/>
            </a:xfrm>
            <a:custGeom>
              <a:avLst/>
              <a:gdLst>
                <a:gd name="T0" fmla="*/ 37 w 63"/>
                <a:gd name="T1" fmla="*/ 19 h 69"/>
                <a:gd name="T2" fmla="*/ 37 w 63"/>
                <a:gd name="T3" fmla="*/ 19 h 69"/>
                <a:gd name="T4" fmla="*/ 42 w 63"/>
                <a:gd name="T5" fmla="*/ 19 h 69"/>
                <a:gd name="T6" fmla="*/ 45 w 63"/>
                <a:gd name="T7" fmla="*/ 14 h 69"/>
                <a:gd name="T8" fmla="*/ 49 w 63"/>
                <a:gd name="T9" fmla="*/ 14 h 69"/>
                <a:gd name="T10" fmla="*/ 47 w 63"/>
                <a:gd name="T11" fmla="*/ 19 h 69"/>
                <a:gd name="T12" fmla="*/ 49 w 63"/>
                <a:gd name="T13" fmla="*/ 26 h 69"/>
                <a:gd name="T14" fmla="*/ 47 w 63"/>
                <a:gd name="T15" fmla="*/ 33 h 69"/>
                <a:gd name="T16" fmla="*/ 52 w 63"/>
                <a:gd name="T17" fmla="*/ 38 h 69"/>
                <a:gd name="T18" fmla="*/ 56 w 63"/>
                <a:gd name="T19" fmla="*/ 38 h 69"/>
                <a:gd name="T20" fmla="*/ 63 w 63"/>
                <a:gd name="T21" fmla="*/ 45 h 69"/>
                <a:gd name="T22" fmla="*/ 63 w 63"/>
                <a:gd name="T23" fmla="*/ 52 h 69"/>
                <a:gd name="T24" fmla="*/ 61 w 63"/>
                <a:gd name="T25" fmla="*/ 54 h 69"/>
                <a:gd name="T26" fmla="*/ 61 w 63"/>
                <a:gd name="T27" fmla="*/ 66 h 69"/>
                <a:gd name="T28" fmla="*/ 56 w 63"/>
                <a:gd name="T29" fmla="*/ 69 h 69"/>
                <a:gd name="T30" fmla="*/ 40 w 63"/>
                <a:gd name="T31" fmla="*/ 62 h 69"/>
                <a:gd name="T32" fmla="*/ 26 w 63"/>
                <a:gd name="T33" fmla="*/ 47 h 69"/>
                <a:gd name="T34" fmla="*/ 11 w 63"/>
                <a:gd name="T35" fmla="*/ 38 h 69"/>
                <a:gd name="T36" fmla="*/ 0 w 63"/>
                <a:gd name="T37" fmla="*/ 28 h 69"/>
                <a:gd name="T38" fmla="*/ 4 w 63"/>
                <a:gd name="T39" fmla="*/ 24 h 69"/>
                <a:gd name="T40" fmla="*/ 4 w 63"/>
                <a:gd name="T41" fmla="*/ 19 h 69"/>
                <a:gd name="T42" fmla="*/ 11 w 63"/>
                <a:gd name="T43" fmla="*/ 10 h 69"/>
                <a:gd name="T44" fmla="*/ 21 w 63"/>
                <a:gd name="T45" fmla="*/ 2 h 69"/>
                <a:gd name="T46" fmla="*/ 23 w 63"/>
                <a:gd name="T47" fmla="*/ 2 h 69"/>
                <a:gd name="T48" fmla="*/ 28 w 63"/>
                <a:gd name="T49" fmla="*/ 0 h 69"/>
                <a:gd name="T50" fmla="*/ 35 w 63"/>
                <a:gd name="T51" fmla="*/ 10 h 69"/>
                <a:gd name="T52" fmla="*/ 33 w 63"/>
                <a:gd name="T53" fmla="*/ 17 h 69"/>
                <a:gd name="T54" fmla="*/ 37 w 63"/>
                <a:gd name="T55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3" h="69">
                  <a:moveTo>
                    <a:pt x="37" y="19"/>
                  </a:moveTo>
                  <a:lnTo>
                    <a:pt x="37" y="19"/>
                  </a:lnTo>
                  <a:lnTo>
                    <a:pt x="42" y="19"/>
                  </a:lnTo>
                  <a:lnTo>
                    <a:pt x="45" y="14"/>
                  </a:lnTo>
                  <a:lnTo>
                    <a:pt x="49" y="14"/>
                  </a:lnTo>
                  <a:lnTo>
                    <a:pt x="47" y="19"/>
                  </a:lnTo>
                  <a:lnTo>
                    <a:pt x="49" y="26"/>
                  </a:lnTo>
                  <a:lnTo>
                    <a:pt x="47" y="33"/>
                  </a:lnTo>
                  <a:lnTo>
                    <a:pt x="52" y="38"/>
                  </a:lnTo>
                  <a:lnTo>
                    <a:pt x="56" y="38"/>
                  </a:lnTo>
                  <a:lnTo>
                    <a:pt x="63" y="45"/>
                  </a:lnTo>
                  <a:lnTo>
                    <a:pt x="63" y="52"/>
                  </a:lnTo>
                  <a:lnTo>
                    <a:pt x="61" y="54"/>
                  </a:lnTo>
                  <a:lnTo>
                    <a:pt x="61" y="66"/>
                  </a:lnTo>
                  <a:lnTo>
                    <a:pt x="56" y="69"/>
                  </a:lnTo>
                  <a:lnTo>
                    <a:pt x="40" y="62"/>
                  </a:lnTo>
                  <a:lnTo>
                    <a:pt x="26" y="47"/>
                  </a:lnTo>
                  <a:lnTo>
                    <a:pt x="11" y="38"/>
                  </a:lnTo>
                  <a:lnTo>
                    <a:pt x="0" y="28"/>
                  </a:lnTo>
                  <a:lnTo>
                    <a:pt x="4" y="24"/>
                  </a:lnTo>
                  <a:lnTo>
                    <a:pt x="4" y="19"/>
                  </a:lnTo>
                  <a:lnTo>
                    <a:pt x="11" y="10"/>
                  </a:lnTo>
                  <a:lnTo>
                    <a:pt x="21" y="2"/>
                  </a:lnTo>
                  <a:lnTo>
                    <a:pt x="23" y="2"/>
                  </a:lnTo>
                  <a:lnTo>
                    <a:pt x="28" y="0"/>
                  </a:lnTo>
                  <a:lnTo>
                    <a:pt x="35" y="10"/>
                  </a:lnTo>
                  <a:lnTo>
                    <a:pt x="33" y="17"/>
                  </a:lnTo>
                  <a:lnTo>
                    <a:pt x="37" y="19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1" name="Freeform 186">
              <a:extLst>
                <a:ext uri="{FF2B5EF4-FFF2-40B4-BE49-F238E27FC236}">
                  <a16:creationId xmlns:a16="http://schemas.microsoft.com/office/drawing/2014/main" id="{448286E4-22F1-F97F-329C-720CE2DB1E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3586" y="1439774"/>
              <a:ext cx="686097" cy="653938"/>
            </a:xfrm>
            <a:custGeom>
              <a:avLst/>
              <a:gdLst>
                <a:gd name="T0" fmla="*/ 36 w 256"/>
                <a:gd name="T1" fmla="*/ 0 h 244"/>
                <a:gd name="T2" fmla="*/ 36 w 256"/>
                <a:gd name="T3" fmla="*/ 0 h 244"/>
                <a:gd name="T4" fmla="*/ 55 w 256"/>
                <a:gd name="T5" fmla="*/ 5 h 244"/>
                <a:gd name="T6" fmla="*/ 62 w 256"/>
                <a:gd name="T7" fmla="*/ 2 h 244"/>
                <a:gd name="T8" fmla="*/ 74 w 256"/>
                <a:gd name="T9" fmla="*/ 7 h 244"/>
                <a:gd name="T10" fmla="*/ 97 w 256"/>
                <a:gd name="T11" fmla="*/ 17 h 244"/>
                <a:gd name="T12" fmla="*/ 105 w 256"/>
                <a:gd name="T13" fmla="*/ 33 h 244"/>
                <a:gd name="T14" fmla="*/ 119 w 256"/>
                <a:gd name="T15" fmla="*/ 36 h 244"/>
                <a:gd name="T16" fmla="*/ 142 w 256"/>
                <a:gd name="T17" fmla="*/ 43 h 244"/>
                <a:gd name="T18" fmla="*/ 159 w 256"/>
                <a:gd name="T19" fmla="*/ 52 h 244"/>
                <a:gd name="T20" fmla="*/ 166 w 256"/>
                <a:gd name="T21" fmla="*/ 47 h 244"/>
                <a:gd name="T22" fmla="*/ 173 w 256"/>
                <a:gd name="T23" fmla="*/ 40 h 244"/>
                <a:gd name="T24" fmla="*/ 171 w 256"/>
                <a:gd name="T25" fmla="*/ 26 h 244"/>
                <a:gd name="T26" fmla="*/ 175 w 256"/>
                <a:gd name="T27" fmla="*/ 17 h 244"/>
                <a:gd name="T28" fmla="*/ 187 w 256"/>
                <a:gd name="T29" fmla="*/ 7 h 244"/>
                <a:gd name="T30" fmla="*/ 199 w 256"/>
                <a:gd name="T31" fmla="*/ 5 h 244"/>
                <a:gd name="T32" fmla="*/ 220 w 256"/>
                <a:gd name="T33" fmla="*/ 7 h 244"/>
                <a:gd name="T34" fmla="*/ 225 w 256"/>
                <a:gd name="T35" fmla="*/ 17 h 244"/>
                <a:gd name="T36" fmla="*/ 232 w 256"/>
                <a:gd name="T37" fmla="*/ 17 h 244"/>
                <a:gd name="T38" fmla="*/ 237 w 256"/>
                <a:gd name="T39" fmla="*/ 21 h 244"/>
                <a:gd name="T40" fmla="*/ 254 w 256"/>
                <a:gd name="T41" fmla="*/ 21 h 244"/>
                <a:gd name="T42" fmla="*/ 256 w 256"/>
                <a:gd name="T43" fmla="*/ 28 h 244"/>
                <a:gd name="T44" fmla="*/ 251 w 256"/>
                <a:gd name="T45" fmla="*/ 38 h 244"/>
                <a:gd name="T46" fmla="*/ 254 w 256"/>
                <a:gd name="T47" fmla="*/ 45 h 244"/>
                <a:gd name="T48" fmla="*/ 251 w 256"/>
                <a:gd name="T49" fmla="*/ 57 h 244"/>
                <a:gd name="T50" fmla="*/ 254 w 256"/>
                <a:gd name="T51" fmla="*/ 71 h 244"/>
                <a:gd name="T52" fmla="*/ 254 w 256"/>
                <a:gd name="T53" fmla="*/ 137 h 244"/>
                <a:gd name="T54" fmla="*/ 254 w 256"/>
                <a:gd name="T55" fmla="*/ 201 h 244"/>
                <a:gd name="T56" fmla="*/ 254 w 256"/>
                <a:gd name="T57" fmla="*/ 234 h 244"/>
                <a:gd name="T58" fmla="*/ 237 w 256"/>
                <a:gd name="T59" fmla="*/ 234 h 244"/>
                <a:gd name="T60" fmla="*/ 237 w 256"/>
                <a:gd name="T61" fmla="*/ 244 h 244"/>
                <a:gd name="T62" fmla="*/ 171 w 256"/>
                <a:gd name="T63" fmla="*/ 211 h 244"/>
                <a:gd name="T64" fmla="*/ 107 w 256"/>
                <a:gd name="T65" fmla="*/ 178 h 244"/>
                <a:gd name="T66" fmla="*/ 90 w 256"/>
                <a:gd name="T67" fmla="*/ 187 h 244"/>
                <a:gd name="T68" fmla="*/ 78 w 256"/>
                <a:gd name="T69" fmla="*/ 192 h 244"/>
                <a:gd name="T70" fmla="*/ 69 w 256"/>
                <a:gd name="T71" fmla="*/ 185 h 244"/>
                <a:gd name="T72" fmla="*/ 43 w 256"/>
                <a:gd name="T73" fmla="*/ 175 h 244"/>
                <a:gd name="T74" fmla="*/ 36 w 256"/>
                <a:gd name="T75" fmla="*/ 166 h 244"/>
                <a:gd name="T76" fmla="*/ 24 w 256"/>
                <a:gd name="T77" fmla="*/ 156 h 244"/>
                <a:gd name="T78" fmla="*/ 17 w 256"/>
                <a:gd name="T79" fmla="*/ 159 h 244"/>
                <a:gd name="T80" fmla="*/ 10 w 256"/>
                <a:gd name="T81" fmla="*/ 149 h 244"/>
                <a:gd name="T82" fmla="*/ 10 w 256"/>
                <a:gd name="T83" fmla="*/ 142 h 244"/>
                <a:gd name="T84" fmla="*/ 0 w 256"/>
                <a:gd name="T85" fmla="*/ 128 h 244"/>
                <a:gd name="T86" fmla="*/ 8 w 256"/>
                <a:gd name="T87" fmla="*/ 123 h 244"/>
                <a:gd name="T88" fmla="*/ 5 w 256"/>
                <a:gd name="T89" fmla="*/ 109 h 244"/>
                <a:gd name="T90" fmla="*/ 8 w 256"/>
                <a:gd name="T91" fmla="*/ 99 h 244"/>
                <a:gd name="T92" fmla="*/ 8 w 256"/>
                <a:gd name="T93" fmla="*/ 92 h 244"/>
                <a:gd name="T94" fmla="*/ 10 w 256"/>
                <a:gd name="T95" fmla="*/ 78 h 244"/>
                <a:gd name="T96" fmla="*/ 10 w 256"/>
                <a:gd name="T97" fmla="*/ 69 h 244"/>
                <a:gd name="T98" fmla="*/ 3 w 256"/>
                <a:gd name="T99" fmla="*/ 52 h 244"/>
                <a:gd name="T100" fmla="*/ 10 w 256"/>
                <a:gd name="T101" fmla="*/ 47 h 244"/>
                <a:gd name="T102" fmla="*/ 12 w 256"/>
                <a:gd name="T103" fmla="*/ 40 h 244"/>
                <a:gd name="T104" fmla="*/ 10 w 256"/>
                <a:gd name="T105" fmla="*/ 33 h 244"/>
                <a:gd name="T106" fmla="*/ 22 w 256"/>
                <a:gd name="T107" fmla="*/ 24 h 244"/>
                <a:gd name="T108" fmla="*/ 26 w 256"/>
                <a:gd name="T109" fmla="*/ 19 h 244"/>
                <a:gd name="T110" fmla="*/ 36 w 256"/>
                <a:gd name="T111" fmla="*/ 14 h 244"/>
                <a:gd name="T112" fmla="*/ 36 w 256"/>
                <a:gd name="T113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56" h="244">
                  <a:moveTo>
                    <a:pt x="36" y="0"/>
                  </a:moveTo>
                  <a:lnTo>
                    <a:pt x="36" y="0"/>
                  </a:lnTo>
                  <a:lnTo>
                    <a:pt x="55" y="5"/>
                  </a:lnTo>
                  <a:lnTo>
                    <a:pt x="62" y="2"/>
                  </a:lnTo>
                  <a:lnTo>
                    <a:pt x="74" y="7"/>
                  </a:lnTo>
                  <a:lnTo>
                    <a:pt x="97" y="17"/>
                  </a:lnTo>
                  <a:lnTo>
                    <a:pt x="105" y="33"/>
                  </a:lnTo>
                  <a:lnTo>
                    <a:pt x="119" y="36"/>
                  </a:lnTo>
                  <a:lnTo>
                    <a:pt x="142" y="43"/>
                  </a:lnTo>
                  <a:lnTo>
                    <a:pt x="159" y="52"/>
                  </a:lnTo>
                  <a:lnTo>
                    <a:pt x="166" y="47"/>
                  </a:lnTo>
                  <a:lnTo>
                    <a:pt x="173" y="40"/>
                  </a:lnTo>
                  <a:lnTo>
                    <a:pt x="171" y="26"/>
                  </a:lnTo>
                  <a:lnTo>
                    <a:pt x="175" y="17"/>
                  </a:lnTo>
                  <a:lnTo>
                    <a:pt x="187" y="7"/>
                  </a:lnTo>
                  <a:lnTo>
                    <a:pt x="199" y="5"/>
                  </a:lnTo>
                  <a:lnTo>
                    <a:pt x="220" y="7"/>
                  </a:lnTo>
                  <a:lnTo>
                    <a:pt x="225" y="17"/>
                  </a:lnTo>
                  <a:lnTo>
                    <a:pt x="232" y="17"/>
                  </a:lnTo>
                  <a:lnTo>
                    <a:pt x="237" y="21"/>
                  </a:lnTo>
                  <a:lnTo>
                    <a:pt x="254" y="21"/>
                  </a:lnTo>
                  <a:lnTo>
                    <a:pt x="256" y="28"/>
                  </a:lnTo>
                  <a:lnTo>
                    <a:pt x="251" y="38"/>
                  </a:lnTo>
                  <a:lnTo>
                    <a:pt x="254" y="45"/>
                  </a:lnTo>
                  <a:lnTo>
                    <a:pt x="251" y="57"/>
                  </a:lnTo>
                  <a:lnTo>
                    <a:pt x="254" y="71"/>
                  </a:lnTo>
                  <a:lnTo>
                    <a:pt x="254" y="137"/>
                  </a:lnTo>
                  <a:lnTo>
                    <a:pt x="254" y="201"/>
                  </a:lnTo>
                  <a:lnTo>
                    <a:pt x="254" y="234"/>
                  </a:lnTo>
                  <a:lnTo>
                    <a:pt x="237" y="234"/>
                  </a:lnTo>
                  <a:lnTo>
                    <a:pt x="237" y="244"/>
                  </a:lnTo>
                  <a:lnTo>
                    <a:pt x="171" y="211"/>
                  </a:lnTo>
                  <a:lnTo>
                    <a:pt x="107" y="178"/>
                  </a:lnTo>
                  <a:lnTo>
                    <a:pt x="90" y="187"/>
                  </a:lnTo>
                  <a:lnTo>
                    <a:pt x="78" y="192"/>
                  </a:lnTo>
                  <a:lnTo>
                    <a:pt x="69" y="185"/>
                  </a:lnTo>
                  <a:lnTo>
                    <a:pt x="43" y="175"/>
                  </a:lnTo>
                  <a:lnTo>
                    <a:pt x="36" y="166"/>
                  </a:lnTo>
                  <a:lnTo>
                    <a:pt x="24" y="156"/>
                  </a:lnTo>
                  <a:lnTo>
                    <a:pt x="17" y="159"/>
                  </a:lnTo>
                  <a:lnTo>
                    <a:pt x="10" y="149"/>
                  </a:lnTo>
                  <a:lnTo>
                    <a:pt x="10" y="142"/>
                  </a:lnTo>
                  <a:lnTo>
                    <a:pt x="0" y="128"/>
                  </a:lnTo>
                  <a:lnTo>
                    <a:pt x="8" y="123"/>
                  </a:lnTo>
                  <a:lnTo>
                    <a:pt x="5" y="109"/>
                  </a:lnTo>
                  <a:lnTo>
                    <a:pt x="8" y="99"/>
                  </a:lnTo>
                  <a:lnTo>
                    <a:pt x="8" y="92"/>
                  </a:lnTo>
                  <a:lnTo>
                    <a:pt x="10" y="78"/>
                  </a:lnTo>
                  <a:lnTo>
                    <a:pt x="10" y="69"/>
                  </a:lnTo>
                  <a:lnTo>
                    <a:pt x="3" y="52"/>
                  </a:lnTo>
                  <a:lnTo>
                    <a:pt x="10" y="47"/>
                  </a:lnTo>
                  <a:lnTo>
                    <a:pt x="12" y="40"/>
                  </a:lnTo>
                  <a:lnTo>
                    <a:pt x="10" y="33"/>
                  </a:lnTo>
                  <a:lnTo>
                    <a:pt x="22" y="24"/>
                  </a:lnTo>
                  <a:lnTo>
                    <a:pt x="26" y="19"/>
                  </a:lnTo>
                  <a:lnTo>
                    <a:pt x="36" y="14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3" name="Freeform 193">
              <a:extLst>
                <a:ext uri="{FF2B5EF4-FFF2-40B4-BE49-F238E27FC236}">
                  <a16:creationId xmlns:a16="http://schemas.microsoft.com/office/drawing/2014/main" id="{08917696-A570-86E1-AE42-6AAF77E5846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5461" y="450828"/>
              <a:ext cx="26801" cy="42881"/>
            </a:xfrm>
            <a:custGeom>
              <a:avLst/>
              <a:gdLst>
                <a:gd name="T0" fmla="*/ 10 w 10"/>
                <a:gd name="T1" fmla="*/ 16 h 16"/>
                <a:gd name="T2" fmla="*/ 10 w 10"/>
                <a:gd name="T3" fmla="*/ 16 h 16"/>
                <a:gd name="T4" fmla="*/ 5 w 10"/>
                <a:gd name="T5" fmla="*/ 16 h 16"/>
                <a:gd name="T6" fmla="*/ 0 w 10"/>
                <a:gd name="T7" fmla="*/ 14 h 16"/>
                <a:gd name="T8" fmla="*/ 3 w 10"/>
                <a:gd name="T9" fmla="*/ 0 h 16"/>
                <a:gd name="T10" fmla="*/ 7 w 10"/>
                <a:gd name="T11" fmla="*/ 0 h 16"/>
                <a:gd name="T12" fmla="*/ 10 w 10"/>
                <a:gd name="T13" fmla="*/ 4 h 16"/>
                <a:gd name="T14" fmla="*/ 10 w 10"/>
                <a:gd name="T15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6">
                  <a:moveTo>
                    <a:pt x="10" y="16"/>
                  </a:moveTo>
                  <a:lnTo>
                    <a:pt x="10" y="16"/>
                  </a:lnTo>
                  <a:lnTo>
                    <a:pt x="5" y="16"/>
                  </a:lnTo>
                  <a:lnTo>
                    <a:pt x="0" y="14"/>
                  </a:lnTo>
                  <a:lnTo>
                    <a:pt x="3" y="0"/>
                  </a:lnTo>
                  <a:lnTo>
                    <a:pt x="7" y="0"/>
                  </a:lnTo>
                  <a:lnTo>
                    <a:pt x="10" y="4"/>
                  </a:lnTo>
                  <a:lnTo>
                    <a:pt x="10" y="16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4" name="Freeform 195">
              <a:extLst>
                <a:ext uri="{FF2B5EF4-FFF2-40B4-BE49-F238E27FC236}">
                  <a16:creationId xmlns:a16="http://schemas.microsoft.com/office/drawing/2014/main" id="{3C5E02C6-8248-0B80-9BC7-10A22BF9FA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8160" y="-128066"/>
              <a:ext cx="310888" cy="184926"/>
            </a:xfrm>
            <a:custGeom>
              <a:avLst/>
              <a:gdLst>
                <a:gd name="T0" fmla="*/ 109 w 116"/>
                <a:gd name="T1" fmla="*/ 22 h 69"/>
                <a:gd name="T2" fmla="*/ 109 w 116"/>
                <a:gd name="T3" fmla="*/ 22 h 69"/>
                <a:gd name="T4" fmla="*/ 109 w 116"/>
                <a:gd name="T5" fmla="*/ 36 h 69"/>
                <a:gd name="T6" fmla="*/ 116 w 116"/>
                <a:gd name="T7" fmla="*/ 52 h 69"/>
                <a:gd name="T8" fmla="*/ 97 w 116"/>
                <a:gd name="T9" fmla="*/ 64 h 69"/>
                <a:gd name="T10" fmla="*/ 88 w 116"/>
                <a:gd name="T11" fmla="*/ 69 h 69"/>
                <a:gd name="T12" fmla="*/ 71 w 116"/>
                <a:gd name="T13" fmla="*/ 55 h 69"/>
                <a:gd name="T14" fmla="*/ 64 w 116"/>
                <a:gd name="T15" fmla="*/ 52 h 69"/>
                <a:gd name="T16" fmla="*/ 62 w 116"/>
                <a:gd name="T17" fmla="*/ 48 h 69"/>
                <a:gd name="T18" fmla="*/ 45 w 116"/>
                <a:gd name="T19" fmla="*/ 50 h 69"/>
                <a:gd name="T20" fmla="*/ 19 w 116"/>
                <a:gd name="T21" fmla="*/ 48 h 69"/>
                <a:gd name="T22" fmla="*/ 0 w 116"/>
                <a:gd name="T23" fmla="*/ 57 h 69"/>
                <a:gd name="T24" fmla="*/ 0 w 116"/>
                <a:gd name="T25" fmla="*/ 36 h 69"/>
                <a:gd name="T26" fmla="*/ 7 w 116"/>
                <a:gd name="T27" fmla="*/ 17 h 69"/>
                <a:gd name="T28" fmla="*/ 24 w 116"/>
                <a:gd name="T29" fmla="*/ 5 h 69"/>
                <a:gd name="T30" fmla="*/ 36 w 116"/>
                <a:gd name="T31" fmla="*/ 29 h 69"/>
                <a:gd name="T32" fmla="*/ 50 w 116"/>
                <a:gd name="T33" fmla="*/ 26 h 69"/>
                <a:gd name="T34" fmla="*/ 52 w 116"/>
                <a:gd name="T35" fmla="*/ 5 h 69"/>
                <a:gd name="T36" fmla="*/ 66 w 116"/>
                <a:gd name="T37" fmla="*/ 0 h 69"/>
                <a:gd name="T38" fmla="*/ 73 w 116"/>
                <a:gd name="T39" fmla="*/ 3 h 69"/>
                <a:gd name="T40" fmla="*/ 88 w 116"/>
                <a:gd name="T41" fmla="*/ 15 h 69"/>
                <a:gd name="T42" fmla="*/ 99 w 116"/>
                <a:gd name="T43" fmla="*/ 15 h 69"/>
                <a:gd name="T44" fmla="*/ 109 w 116"/>
                <a:gd name="T45" fmla="*/ 2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6" h="69">
                  <a:moveTo>
                    <a:pt x="109" y="22"/>
                  </a:moveTo>
                  <a:lnTo>
                    <a:pt x="109" y="22"/>
                  </a:lnTo>
                  <a:lnTo>
                    <a:pt x="109" y="36"/>
                  </a:lnTo>
                  <a:lnTo>
                    <a:pt x="116" y="52"/>
                  </a:lnTo>
                  <a:lnTo>
                    <a:pt x="97" y="64"/>
                  </a:lnTo>
                  <a:lnTo>
                    <a:pt x="88" y="69"/>
                  </a:lnTo>
                  <a:lnTo>
                    <a:pt x="71" y="55"/>
                  </a:lnTo>
                  <a:lnTo>
                    <a:pt x="64" y="52"/>
                  </a:lnTo>
                  <a:lnTo>
                    <a:pt x="62" y="48"/>
                  </a:lnTo>
                  <a:lnTo>
                    <a:pt x="45" y="50"/>
                  </a:lnTo>
                  <a:lnTo>
                    <a:pt x="19" y="48"/>
                  </a:lnTo>
                  <a:lnTo>
                    <a:pt x="0" y="57"/>
                  </a:lnTo>
                  <a:lnTo>
                    <a:pt x="0" y="36"/>
                  </a:lnTo>
                  <a:lnTo>
                    <a:pt x="7" y="17"/>
                  </a:lnTo>
                  <a:lnTo>
                    <a:pt x="24" y="5"/>
                  </a:lnTo>
                  <a:lnTo>
                    <a:pt x="36" y="29"/>
                  </a:lnTo>
                  <a:lnTo>
                    <a:pt x="50" y="26"/>
                  </a:lnTo>
                  <a:lnTo>
                    <a:pt x="52" y="5"/>
                  </a:lnTo>
                  <a:lnTo>
                    <a:pt x="66" y="0"/>
                  </a:lnTo>
                  <a:lnTo>
                    <a:pt x="73" y="3"/>
                  </a:lnTo>
                  <a:lnTo>
                    <a:pt x="88" y="15"/>
                  </a:lnTo>
                  <a:lnTo>
                    <a:pt x="99" y="15"/>
                  </a:lnTo>
                  <a:lnTo>
                    <a:pt x="109" y="22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5" name="Freeform 200">
              <a:extLst>
                <a:ext uri="{FF2B5EF4-FFF2-40B4-BE49-F238E27FC236}">
                  <a16:creationId xmlns:a16="http://schemas.microsoft.com/office/drawing/2014/main" id="{6F4DAD81-C5D9-4045-4ACB-006AB3D32F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8343" y="3472389"/>
              <a:ext cx="316249" cy="613737"/>
            </a:xfrm>
            <a:custGeom>
              <a:avLst/>
              <a:gdLst>
                <a:gd name="T0" fmla="*/ 111 w 118"/>
                <a:gd name="T1" fmla="*/ 23 h 229"/>
                <a:gd name="T2" fmla="*/ 111 w 118"/>
                <a:gd name="T3" fmla="*/ 23 h 229"/>
                <a:gd name="T4" fmla="*/ 114 w 118"/>
                <a:gd name="T5" fmla="*/ 45 h 229"/>
                <a:gd name="T6" fmla="*/ 118 w 118"/>
                <a:gd name="T7" fmla="*/ 52 h 229"/>
                <a:gd name="T8" fmla="*/ 116 w 118"/>
                <a:gd name="T9" fmla="*/ 59 h 229"/>
                <a:gd name="T10" fmla="*/ 114 w 118"/>
                <a:gd name="T11" fmla="*/ 66 h 229"/>
                <a:gd name="T12" fmla="*/ 109 w 118"/>
                <a:gd name="T13" fmla="*/ 54 h 229"/>
                <a:gd name="T14" fmla="*/ 104 w 118"/>
                <a:gd name="T15" fmla="*/ 59 h 229"/>
                <a:gd name="T16" fmla="*/ 109 w 118"/>
                <a:gd name="T17" fmla="*/ 73 h 229"/>
                <a:gd name="T18" fmla="*/ 107 w 118"/>
                <a:gd name="T19" fmla="*/ 80 h 229"/>
                <a:gd name="T20" fmla="*/ 102 w 118"/>
                <a:gd name="T21" fmla="*/ 83 h 229"/>
                <a:gd name="T22" fmla="*/ 102 w 118"/>
                <a:gd name="T23" fmla="*/ 97 h 229"/>
                <a:gd name="T24" fmla="*/ 95 w 118"/>
                <a:gd name="T25" fmla="*/ 118 h 229"/>
                <a:gd name="T26" fmla="*/ 88 w 118"/>
                <a:gd name="T27" fmla="*/ 142 h 229"/>
                <a:gd name="T28" fmla="*/ 78 w 118"/>
                <a:gd name="T29" fmla="*/ 173 h 229"/>
                <a:gd name="T30" fmla="*/ 71 w 118"/>
                <a:gd name="T31" fmla="*/ 199 h 229"/>
                <a:gd name="T32" fmla="*/ 64 w 118"/>
                <a:gd name="T33" fmla="*/ 218 h 229"/>
                <a:gd name="T34" fmla="*/ 50 w 118"/>
                <a:gd name="T35" fmla="*/ 222 h 229"/>
                <a:gd name="T36" fmla="*/ 36 w 118"/>
                <a:gd name="T37" fmla="*/ 229 h 229"/>
                <a:gd name="T38" fmla="*/ 26 w 118"/>
                <a:gd name="T39" fmla="*/ 225 h 229"/>
                <a:gd name="T40" fmla="*/ 14 w 118"/>
                <a:gd name="T41" fmla="*/ 220 h 229"/>
                <a:gd name="T42" fmla="*/ 10 w 118"/>
                <a:gd name="T43" fmla="*/ 208 h 229"/>
                <a:gd name="T44" fmla="*/ 10 w 118"/>
                <a:gd name="T45" fmla="*/ 194 h 229"/>
                <a:gd name="T46" fmla="*/ 3 w 118"/>
                <a:gd name="T47" fmla="*/ 180 h 229"/>
                <a:gd name="T48" fmla="*/ 0 w 118"/>
                <a:gd name="T49" fmla="*/ 168 h 229"/>
                <a:gd name="T50" fmla="*/ 5 w 118"/>
                <a:gd name="T51" fmla="*/ 156 h 229"/>
                <a:gd name="T52" fmla="*/ 12 w 118"/>
                <a:gd name="T53" fmla="*/ 151 h 229"/>
                <a:gd name="T54" fmla="*/ 12 w 118"/>
                <a:gd name="T55" fmla="*/ 147 h 229"/>
                <a:gd name="T56" fmla="*/ 19 w 118"/>
                <a:gd name="T57" fmla="*/ 132 h 229"/>
                <a:gd name="T58" fmla="*/ 21 w 118"/>
                <a:gd name="T59" fmla="*/ 123 h 229"/>
                <a:gd name="T60" fmla="*/ 17 w 118"/>
                <a:gd name="T61" fmla="*/ 113 h 229"/>
                <a:gd name="T62" fmla="*/ 14 w 118"/>
                <a:gd name="T63" fmla="*/ 104 h 229"/>
                <a:gd name="T64" fmla="*/ 12 w 118"/>
                <a:gd name="T65" fmla="*/ 87 h 229"/>
                <a:gd name="T66" fmla="*/ 19 w 118"/>
                <a:gd name="T67" fmla="*/ 80 h 229"/>
                <a:gd name="T68" fmla="*/ 21 w 118"/>
                <a:gd name="T69" fmla="*/ 68 h 229"/>
                <a:gd name="T70" fmla="*/ 29 w 118"/>
                <a:gd name="T71" fmla="*/ 68 h 229"/>
                <a:gd name="T72" fmla="*/ 38 w 118"/>
                <a:gd name="T73" fmla="*/ 64 h 229"/>
                <a:gd name="T74" fmla="*/ 43 w 118"/>
                <a:gd name="T75" fmla="*/ 61 h 229"/>
                <a:gd name="T76" fmla="*/ 50 w 118"/>
                <a:gd name="T77" fmla="*/ 61 h 229"/>
                <a:gd name="T78" fmla="*/ 62 w 118"/>
                <a:gd name="T79" fmla="*/ 52 h 229"/>
                <a:gd name="T80" fmla="*/ 74 w 118"/>
                <a:gd name="T81" fmla="*/ 42 h 229"/>
                <a:gd name="T82" fmla="*/ 78 w 118"/>
                <a:gd name="T83" fmla="*/ 33 h 229"/>
                <a:gd name="T84" fmla="*/ 76 w 118"/>
                <a:gd name="T85" fmla="*/ 26 h 229"/>
                <a:gd name="T86" fmla="*/ 83 w 118"/>
                <a:gd name="T87" fmla="*/ 28 h 229"/>
                <a:gd name="T88" fmla="*/ 92 w 118"/>
                <a:gd name="T89" fmla="*/ 16 h 229"/>
                <a:gd name="T90" fmla="*/ 92 w 118"/>
                <a:gd name="T91" fmla="*/ 7 h 229"/>
                <a:gd name="T92" fmla="*/ 97 w 118"/>
                <a:gd name="T93" fmla="*/ 0 h 229"/>
                <a:gd name="T94" fmla="*/ 104 w 118"/>
                <a:gd name="T95" fmla="*/ 7 h 229"/>
                <a:gd name="T96" fmla="*/ 107 w 118"/>
                <a:gd name="T97" fmla="*/ 14 h 229"/>
                <a:gd name="T98" fmla="*/ 111 w 118"/>
                <a:gd name="T99" fmla="*/ 23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18" h="229">
                  <a:moveTo>
                    <a:pt x="111" y="23"/>
                  </a:moveTo>
                  <a:lnTo>
                    <a:pt x="111" y="23"/>
                  </a:lnTo>
                  <a:lnTo>
                    <a:pt x="114" y="45"/>
                  </a:lnTo>
                  <a:lnTo>
                    <a:pt x="118" y="52"/>
                  </a:lnTo>
                  <a:lnTo>
                    <a:pt x="116" y="59"/>
                  </a:lnTo>
                  <a:lnTo>
                    <a:pt x="114" y="66"/>
                  </a:lnTo>
                  <a:lnTo>
                    <a:pt x="109" y="54"/>
                  </a:lnTo>
                  <a:lnTo>
                    <a:pt x="104" y="59"/>
                  </a:lnTo>
                  <a:lnTo>
                    <a:pt x="109" y="73"/>
                  </a:lnTo>
                  <a:lnTo>
                    <a:pt x="107" y="80"/>
                  </a:lnTo>
                  <a:lnTo>
                    <a:pt x="102" y="83"/>
                  </a:lnTo>
                  <a:lnTo>
                    <a:pt x="102" y="97"/>
                  </a:lnTo>
                  <a:lnTo>
                    <a:pt x="95" y="118"/>
                  </a:lnTo>
                  <a:lnTo>
                    <a:pt x="88" y="142"/>
                  </a:lnTo>
                  <a:lnTo>
                    <a:pt x="78" y="173"/>
                  </a:lnTo>
                  <a:lnTo>
                    <a:pt x="71" y="199"/>
                  </a:lnTo>
                  <a:lnTo>
                    <a:pt x="64" y="218"/>
                  </a:lnTo>
                  <a:lnTo>
                    <a:pt x="50" y="222"/>
                  </a:lnTo>
                  <a:lnTo>
                    <a:pt x="36" y="229"/>
                  </a:lnTo>
                  <a:lnTo>
                    <a:pt x="26" y="225"/>
                  </a:lnTo>
                  <a:lnTo>
                    <a:pt x="14" y="220"/>
                  </a:lnTo>
                  <a:lnTo>
                    <a:pt x="10" y="208"/>
                  </a:lnTo>
                  <a:lnTo>
                    <a:pt x="10" y="194"/>
                  </a:lnTo>
                  <a:lnTo>
                    <a:pt x="3" y="180"/>
                  </a:lnTo>
                  <a:lnTo>
                    <a:pt x="0" y="168"/>
                  </a:lnTo>
                  <a:lnTo>
                    <a:pt x="5" y="156"/>
                  </a:lnTo>
                  <a:lnTo>
                    <a:pt x="12" y="151"/>
                  </a:lnTo>
                  <a:lnTo>
                    <a:pt x="12" y="147"/>
                  </a:lnTo>
                  <a:lnTo>
                    <a:pt x="19" y="132"/>
                  </a:lnTo>
                  <a:lnTo>
                    <a:pt x="21" y="123"/>
                  </a:lnTo>
                  <a:lnTo>
                    <a:pt x="17" y="113"/>
                  </a:lnTo>
                  <a:lnTo>
                    <a:pt x="14" y="104"/>
                  </a:lnTo>
                  <a:lnTo>
                    <a:pt x="12" y="87"/>
                  </a:lnTo>
                  <a:lnTo>
                    <a:pt x="19" y="80"/>
                  </a:lnTo>
                  <a:lnTo>
                    <a:pt x="21" y="68"/>
                  </a:lnTo>
                  <a:lnTo>
                    <a:pt x="29" y="68"/>
                  </a:lnTo>
                  <a:lnTo>
                    <a:pt x="38" y="64"/>
                  </a:lnTo>
                  <a:lnTo>
                    <a:pt x="43" y="61"/>
                  </a:lnTo>
                  <a:lnTo>
                    <a:pt x="50" y="61"/>
                  </a:lnTo>
                  <a:lnTo>
                    <a:pt x="62" y="52"/>
                  </a:lnTo>
                  <a:lnTo>
                    <a:pt x="74" y="42"/>
                  </a:lnTo>
                  <a:lnTo>
                    <a:pt x="78" y="33"/>
                  </a:lnTo>
                  <a:lnTo>
                    <a:pt x="76" y="26"/>
                  </a:lnTo>
                  <a:lnTo>
                    <a:pt x="83" y="28"/>
                  </a:lnTo>
                  <a:lnTo>
                    <a:pt x="92" y="16"/>
                  </a:lnTo>
                  <a:lnTo>
                    <a:pt x="92" y="7"/>
                  </a:lnTo>
                  <a:lnTo>
                    <a:pt x="97" y="0"/>
                  </a:lnTo>
                  <a:lnTo>
                    <a:pt x="104" y="7"/>
                  </a:lnTo>
                  <a:lnTo>
                    <a:pt x="107" y="14"/>
                  </a:lnTo>
                  <a:lnTo>
                    <a:pt x="111" y="23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" name="Freeform 203">
              <a:extLst>
                <a:ext uri="{FF2B5EF4-FFF2-40B4-BE49-F238E27FC236}">
                  <a16:creationId xmlns:a16="http://schemas.microsoft.com/office/drawing/2014/main" id="{A70CB672-7E4C-515D-F176-1B3FC52EA8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037" y="938601"/>
              <a:ext cx="107203" cy="83082"/>
            </a:xfrm>
            <a:custGeom>
              <a:avLst/>
              <a:gdLst>
                <a:gd name="T0" fmla="*/ 37 w 40"/>
                <a:gd name="T1" fmla="*/ 7 h 31"/>
                <a:gd name="T2" fmla="*/ 37 w 40"/>
                <a:gd name="T3" fmla="*/ 7 h 31"/>
                <a:gd name="T4" fmla="*/ 40 w 40"/>
                <a:gd name="T5" fmla="*/ 21 h 31"/>
                <a:gd name="T6" fmla="*/ 35 w 40"/>
                <a:gd name="T7" fmla="*/ 21 h 31"/>
                <a:gd name="T8" fmla="*/ 33 w 40"/>
                <a:gd name="T9" fmla="*/ 24 h 31"/>
                <a:gd name="T10" fmla="*/ 26 w 40"/>
                <a:gd name="T11" fmla="*/ 24 h 31"/>
                <a:gd name="T12" fmla="*/ 18 w 40"/>
                <a:gd name="T13" fmla="*/ 28 h 31"/>
                <a:gd name="T14" fmla="*/ 9 w 40"/>
                <a:gd name="T15" fmla="*/ 31 h 31"/>
                <a:gd name="T16" fmla="*/ 2 w 40"/>
                <a:gd name="T17" fmla="*/ 26 h 31"/>
                <a:gd name="T18" fmla="*/ 0 w 40"/>
                <a:gd name="T19" fmla="*/ 17 h 31"/>
                <a:gd name="T20" fmla="*/ 2 w 40"/>
                <a:gd name="T21" fmla="*/ 9 h 31"/>
                <a:gd name="T22" fmla="*/ 2 w 40"/>
                <a:gd name="T23" fmla="*/ 9 h 31"/>
                <a:gd name="T24" fmla="*/ 4 w 40"/>
                <a:gd name="T25" fmla="*/ 5 h 31"/>
                <a:gd name="T26" fmla="*/ 14 w 40"/>
                <a:gd name="T27" fmla="*/ 2 h 31"/>
                <a:gd name="T28" fmla="*/ 16 w 40"/>
                <a:gd name="T29" fmla="*/ 0 h 31"/>
                <a:gd name="T30" fmla="*/ 23 w 40"/>
                <a:gd name="T31" fmla="*/ 0 h 31"/>
                <a:gd name="T32" fmla="*/ 30 w 40"/>
                <a:gd name="T33" fmla="*/ 0 h 31"/>
                <a:gd name="T34" fmla="*/ 37 w 40"/>
                <a:gd name="T35" fmla="*/ 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31">
                  <a:moveTo>
                    <a:pt x="37" y="7"/>
                  </a:moveTo>
                  <a:lnTo>
                    <a:pt x="37" y="7"/>
                  </a:lnTo>
                  <a:lnTo>
                    <a:pt x="40" y="21"/>
                  </a:lnTo>
                  <a:lnTo>
                    <a:pt x="35" y="21"/>
                  </a:lnTo>
                  <a:lnTo>
                    <a:pt x="33" y="24"/>
                  </a:lnTo>
                  <a:lnTo>
                    <a:pt x="26" y="24"/>
                  </a:lnTo>
                  <a:lnTo>
                    <a:pt x="18" y="28"/>
                  </a:lnTo>
                  <a:lnTo>
                    <a:pt x="9" y="31"/>
                  </a:lnTo>
                  <a:lnTo>
                    <a:pt x="2" y="26"/>
                  </a:lnTo>
                  <a:lnTo>
                    <a:pt x="0" y="17"/>
                  </a:lnTo>
                  <a:lnTo>
                    <a:pt x="2" y="9"/>
                  </a:lnTo>
                  <a:lnTo>
                    <a:pt x="2" y="9"/>
                  </a:lnTo>
                  <a:lnTo>
                    <a:pt x="4" y="5"/>
                  </a:lnTo>
                  <a:lnTo>
                    <a:pt x="14" y="2"/>
                  </a:lnTo>
                  <a:lnTo>
                    <a:pt x="16" y="0"/>
                  </a:lnTo>
                  <a:lnTo>
                    <a:pt x="23" y="0"/>
                  </a:lnTo>
                  <a:lnTo>
                    <a:pt x="30" y="0"/>
                  </a:lnTo>
                  <a:lnTo>
                    <a:pt x="37" y="7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9" name="Freeform 216">
              <a:extLst>
                <a:ext uri="{FF2B5EF4-FFF2-40B4-BE49-F238E27FC236}">
                  <a16:creationId xmlns:a16="http://schemas.microsoft.com/office/drawing/2014/main" id="{9FAF1660-266A-7480-AEF0-FDDD18D8BA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6514" y="1726541"/>
              <a:ext cx="533334" cy="589615"/>
            </a:xfrm>
            <a:custGeom>
              <a:avLst/>
              <a:gdLst>
                <a:gd name="T0" fmla="*/ 138 w 199"/>
                <a:gd name="T1" fmla="*/ 0 h 220"/>
                <a:gd name="T2" fmla="*/ 138 w 199"/>
                <a:gd name="T3" fmla="*/ 0 h 220"/>
                <a:gd name="T4" fmla="*/ 199 w 199"/>
                <a:gd name="T5" fmla="*/ 42 h 220"/>
                <a:gd name="T6" fmla="*/ 173 w 199"/>
                <a:gd name="T7" fmla="*/ 42 h 220"/>
                <a:gd name="T8" fmla="*/ 180 w 199"/>
                <a:gd name="T9" fmla="*/ 118 h 220"/>
                <a:gd name="T10" fmla="*/ 190 w 199"/>
                <a:gd name="T11" fmla="*/ 191 h 220"/>
                <a:gd name="T12" fmla="*/ 192 w 199"/>
                <a:gd name="T13" fmla="*/ 194 h 220"/>
                <a:gd name="T14" fmla="*/ 190 w 199"/>
                <a:gd name="T15" fmla="*/ 205 h 220"/>
                <a:gd name="T16" fmla="*/ 123 w 199"/>
                <a:gd name="T17" fmla="*/ 205 h 220"/>
                <a:gd name="T18" fmla="*/ 121 w 199"/>
                <a:gd name="T19" fmla="*/ 208 h 220"/>
                <a:gd name="T20" fmla="*/ 114 w 199"/>
                <a:gd name="T21" fmla="*/ 208 h 220"/>
                <a:gd name="T22" fmla="*/ 104 w 199"/>
                <a:gd name="T23" fmla="*/ 210 h 220"/>
                <a:gd name="T24" fmla="*/ 95 w 199"/>
                <a:gd name="T25" fmla="*/ 205 h 220"/>
                <a:gd name="T26" fmla="*/ 88 w 199"/>
                <a:gd name="T27" fmla="*/ 208 h 220"/>
                <a:gd name="T28" fmla="*/ 85 w 199"/>
                <a:gd name="T29" fmla="*/ 217 h 220"/>
                <a:gd name="T30" fmla="*/ 81 w 199"/>
                <a:gd name="T31" fmla="*/ 220 h 220"/>
                <a:gd name="T32" fmla="*/ 69 w 199"/>
                <a:gd name="T33" fmla="*/ 208 h 220"/>
                <a:gd name="T34" fmla="*/ 59 w 199"/>
                <a:gd name="T35" fmla="*/ 196 h 220"/>
                <a:gd name="T36" fmla="*/ 50 w 199"/>
                <a:gd name="T37" fmla="*/ 191 h 220"/>
                <a:gd name="T38" fmla="*/ 43 w 199"/>
                <a:gd name="T39" fmla="*/ 187 h 220"/>
                <a:gd name="T40" fmla="*/ 31 w 199"/>
                <a:gd name="T41" fmla="*/ 187 h 220"/>
                <a:gd name="T42" fmla="*/ 24 w 199"/>
                <a:gd name="T43" fmla="*/ 191 h 220"/>
                <a:gd name="T44" fmla="*/ 17 w 199"/>
                <a:gd name="T45" fmla="*/ 189 h 220"/>
                <a:gd name="T46" fmla="*/ 12 w 199"/>
                <a:gd name="T47" fmla="*/ 194 h 220"/>
                <a:gd name="T48" fmla="*/ 10 w 199"/>
                <a:gd name="T49" fmla="*/ 187 h 220"/>
                <a:gd name="T50" fmla="*/ 15 w 199"/>
                <a:gd name="T51" fmla="*/ 177 h 220"/>
                <a:gd name="T52" fmla="*/ 17 w 199"/>
                <a:gd name="T53" fmla="*/ 160 h 220"/>
                <a:gd name="T54" fmla="*/ 15 w 199"/>
                <a:gd name="T55" fmla="*/ 144 h 220"/>
                <a:gd name="T56" fmla="*/ 12 w 199"/>
                <a:gd name="T57" fmla="*/ 137 h 220"/>
                <a:gd name="T58" fmla="*/ 15 w 199"/>
                <a:gd name="T59" fmla="*/ 127 h 220"/>
                <a:gd name="T60" fmla="*/ 10 w 199"/>
                <a:gd name="T61" fmla="*/ 120 h 220"/>
                <a:gd name="T62" fmla="*/ 0 w 199"/>
                <a:gd name="T63" fmla="*/ 113 h 220"/>
                <a:gd name="T64" fmla="*/ 5 w 199"/>
                <a:gd name="T65" fmla="*/ 106 h 220"/>
                <a:gd name="T66" fmla="*/ 69 w 199"/>
                <a:gd name="T67" fmla="*/ 106 h 220"/>
                <a:gd name="T68" fmla="*/ 64 w 199"/>
                <a:gd name="T69" fmla="*/ 80 h 220"/>
                <a:gd name="T70" fmla="*/ 69 w 199"/>
                <a:gd name="T71" fmla="*/ 73 h 220"/>
                <a:gd name="T72" fmla="*/ 83 w 199"/>
                <a:gd name="T73" fmla="*/ 71 h 220"/>
                <a:gd name="T74" fmla="*/ 83 w 199"/>
                <a:gd name="T75" fmla="*/ 26 h 220"/>
                <a:gd name="T76" fmla="*/ 138 w 199"/>
                <a:gd name="T77" fmla="*/ 26 h 220"/>
                <a:gd name="T78" fmla="*/ 138 w 199"/>
                <a:gd name="T79" fmla="*/ 0 h 220"/>
                <a:gd name="T80" fmla="*/ 138 w 199"/>
                <a:gd name="T81" fmla="*/ 0 h 220"/>
                <a:gd name="T82" fmla="*/ 138 w 199"/>
                <a:gd name="T83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9" h="220">
                  <a:moveTo>
                    <a:pt x="138" y="0"/>
                  </a:moveTo>
                  <a:lnTo>
                    <a:pt x="138" y="0"/>
                  </a:lnTo>
                  <a:lnTo>
                    <a:pt x="199" y="42"/>
                  </a:lnTo>
                  <a:lnTo>
                    <a:pt x="173" y="42"/>
                  </a:lnTo>
                  <a:lnTo>
                    <a:pt x="180" y="118"/>
                  </a:lnTo>
                  <a:lnTo>
                    <a:pt x="190" y="191"/>
                  </a:lnTo>
                  <a:lnTo>
                    <a:pt x="192" y="194"/>
                  </a:lnTo>
                  <a:lnTo>
                    <a:pt x="190" y="205"/>
                  </a:lnTo>
                  <a:lnTo>
                    <a:pt x="123" y="205"/>
                  </a:lnTo>
                  <a:lnTo>
                    <a:pt x="121" y="208"/>
                  </a:lnTo>
                  <a:lnTo>
                    <a:pt x="114" y="208"/>
                  </a:lnTo>
                  <a:lnTo>
                    <a:pt x="104" y="210"/>
                  </a:lnTo>
                  <a:lnTo>
                    <a:pt x="95" y="205"/>
                  </a:lnTo>
                  <a:lnTo>
                    <a:pt x="88" y="208"/>
                  </a:lnTo>
                  <a:lnTo>
                    <a:pt x="85" y="217"/>
                  </a:lnTo>
                  <a:lnTo>
                    <a:pt x="81" y="220"/>
                  </a:lnTo>
                  <a:lnTo>
                    <a:pt x="69" y="208"/>
                  </a:lnTo>
                  <a:lnTo>
                    <a:pt x="59" y="196"/>
                  </a:lnTo>
                  <a:lnTo>
                    <a:pt x="50" y="191"/>
                  </a:lnTo>
                  <a:lnTo>
                    <a:pt x="43" y="187"/>
                  </a:lnTo>
                  <a:lnTo>
                    <a:pt x="31" y="187"/>
                  </a:lnTo>
                  <a:lnTo>
                    <a:pt x="24" y="191"/>
                  </a:lnTo>
                  <a:lnTo>
                    <a:pt x="17" y="189"/>
                  </a:lnTo>
                  <a:lnTo>
                    <a:pt x="12" y="194"/>
                  </a:lnTo>
                  <a:lnTo>
                    <a:pt x="10" y="187"/>
                  </a:lnTo>
                  <a:lnTo>
                    <a:pt x="15" y="177"/>
                  </a:lnTo>
                  <a:lnTo>
                    <a:pt x="17" y="160"/>
                  </a:lnTo>
                  <a:lnTo>
                    <a:pt x="15" y="144"/>
                  </a:lnTo>
                  <a:lnTo>
                    <a:pt x="12" y="137"/>
                  </a:lnTo>
                  <a:lnTo>
                    <a:pt x="15" y="127"/>
                  </a:lnTo>
                  <a:lnTo>
                    <a:pt x="10" y="120"/>
                  </a:lnTo>
                  <a:lnTo>
                    <a:pt x="0" y="113"/>
                  </a:lnTo>
                  <a:lnTo>
                    <a:pt x="5" y="106"/>
                  </a:lnTo>
                  <a:lnTo>
                    <a:pt x="69" y="106"/>
                  </a:lnTo>
                  <a:lnTo>
                    <a:pt x="64" y="80"/>
                  </a:lnTo>
                  <a:lnTo>
                    <a:pt x="69" y="73"/>
                  </a:lnTo>
                  <a:lnTo>
                    <a:pt x="83" y="71"/>
                  </a:lnTo>
                  <a:lnTo>
                    <a:pt x="83" y="26"/>
                  </a:lnTo>
                  <a:lnTo>
                    <a:pt x="138" y="26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5" name="Freeform 242">
              <a:extLst>
                <a:ext uri="{FF2B5EF4-FFF2-40B4-BE49-F238E27FC236}">
                  <a16:creationId xmlns:a16="http://schemas.microsoft.com/office/drawing/2014/main" id="{DE47A857-7343-0EB8-3EC5-96EEED8B8A0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441" y="1225368"/>
              <a:ext cx="737019" cy="670018"/>
            </a:xfrm>
            <a:custGeom>
              <a:avLst/>
              <a:gdLst>
                <a:gd name="T0" fmla="*/ 275 w 275"/>
                <a:gd name="T1" fmla="*/ 33 h 250"/>
                <a:gd name="T2" fmla="*/ 242 w 275"/>
                <a:gd name="T3" fmla="*/ 52 h 250"/>
                <a:gd name="T4" fmla="*/ 209 w 275"/>
                <a:gd name="T5" fmla="*/ 56 h 250"/>
                <a:gd name="T6" fmla="*/ 220 w 275"/>
                <a:gd name="T7" fmla="*/ 85 h 250"/>
                <a:gd name="T8" fmla="*/ 220 w 275"/>
                <a:gd name="T9" fmla="*/ 106 h 250"/>
                <a:gd name="T10" fmla="*/ 204 w 275"/>
                <a:gd name="T11" fmla="*/ 139 h 250"/>
                <a:gd name="T12" fmla="*/ 178 w 275"/>
                <a:gd name="T13" fmla="*/ 177 h 250"/>
                <a:gd name="T14" fmla="*/ 140 w 275"/>
                <a:gd name="T15" fmla="*/ 194 h 250"/>
                <a:gd name="T16" fmla="*/ 154 w 275"/>
                <a:gd name="T17" fmla="*/ 215 h 250"/>
                <a:gd name="T18" fmla="*/ 166 w 275"/>
                <a:gd name="T19" fmla="*/ 241 h 250"/>
                <a:gd name="T20" fmla="*/ 119 w 275"/>
                <a:gd name="T21" fmla="*/ 250 h 250"/>
                <a:gd name="T22" fmla="*/ 102 w 275"/>
                <a:gd name="T23" fmla="*/ 234 h 250"/>
                <a:gd name="T24" fmla="*/ 60 w 275"/>
                <a:gd name="T25" fmla="*/ 224 h 250"/>
                <a:gd name="T26" fmla="*/ 10 w 275"/>
                <a:gd name="T27" fmla="*/ 227 h 250"/>
                <a:gd name="T28" fmla="*/ 41 w 275"/>
                <a:gd name="T29" fmla="*/ 198 h 250"/>
                <a:gd name="T30" fmla="*/ 31 w 275"/>
                <a:gd name="T31" fmla="*/ 187 h 250"/>
                <a:gd name="T32" fmla="*/ 15 w 275"/>
                <a:gd name="T33" fmla="*/ 163 h 250"/>
                <a:gd name="T34" fmla="*/ 0 w 275"/>
                <a:gd name="T35" fmla="*/ 142 h 250"/>
                <a:gd name="T36" fmla="*/ 45 w 275"/>
                <a:gd name="T37" fmla="*/ 149 h 250"/>
                <a:gd name="T38" fmla="*/ 57 w 275"/>
                <a:gd name="T39" fmla="*/ 146 h 250"/>
                <a:gd name="T40" fmla="*/ 90 w 275"/>
                <a:gd name="T41" fmla="*/ 142 h 250"/>
                <a:gd name="T42" fmla="*/ 100 w 275"/>
                <a:gd name="T43" fmla="*/ 113 h 250"/>
                <a:gd name="T44" fmla="*/ 114 w 275"/>
                <a:gd name="T45" fmla="*/ 108 h 250"/>
                <a:gd name="T46" fmla="*/ 130 w 275"/>
                <a:gd name="T47" fmla="*/ 108 h 250"/>
                <a:gd name="T48" fmla="*/ 135 w 275"/>
                <a:gd name="T49" fmla="*/ 92 h 250"/>
                <a:gd name="T50" fmla="*/ 154 w 275"/>
                <a:gd name="T51" fmla="*/ 75 h 250"/>
                <a:gd name="T52" fmla="*/ 164 w 275"/>
                <a:gd name="T53" fmla="*/ 63 h 250"/>
                <a:gd name="T54" fmla="*/ 166 w 275"/>
                <a:gd name="T55" fmla="*/ 47 h 250"/>
                <a:gd name="T56" fmla="*/ 173 w 275"/>
                <a:gd name="T57" fmla="*/ 30 h 250"/>
                <a:gd name="T58" fmla="*/ 178 w 275"/>
                <a:gd name="T59" fmla="*/ 14 h 250"/>
                <a:gd name="T60" fmla="*/ 213 w 275"/>
                <a:gd name="T61" fmla="*/ 7 h 250"/>
                <a:gd name="T62" fmla="*/ 232 w 275"/>
                <a:gd name="T63" fmla="*/ 0 h 250"/>
                <a:gd name="T64" fmla="*/ 249 w 275"/>
                <a:gd name="T65" fmla="*/ 2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5" h="250">
                  <a:moveTo>
                    <a:pt x="275" y="33"/>
                  </a:moveTo>
                  <a:lnTo>
                    <a:pt x="275" y="33"/>
                  </a:lnTo>
                  <a:lnTo>
                    <a:pt x="261" y="49"/>
                  </a:lnTo>
                  <a:lnTo>
                    <a:pt x="242" y="52"/>
                  </a:lnTo>
                  <a:lnTo>
                    <a:pt x="216" y="47"/>
                  </a:lnTo>
                  <a:lnTo>
                    <a:pt x="209" y="56"/>
                  </a:lnTo>
                  <a:lnTo>
                    <a:pt x="216" y="73"/>
                  </a:lnTo>
                  <a:lnTo>
                    <a:pt x="220" y="85"/>
                  </a:lnTo>
                  <a:lnTo>
                    <a:pt x="235" y="97"/>
                  </a:lnTo>
                  <a:lnTo>
                    <a:pt x="220" y="106"/>
                  </a:lnTo>
                  <a:lnTo>
                    <a:pt x="220" y="120"/>
                  </a:lnTo>
                  <a:lnTo>
                    <a:pt x="204" y="139"/>
                  </a:lnTo>
                  <a:lnTo>
                    <a:pt x="194" y="158"/>
                  </a:lnTo>
                  <a:lnTo>
                    <a:pt x="178" y="177"/>
                  </a:lnTo>
                  <a:lnTo>
                    <a:pt x="159" y="175"/>
                  </a:lnTo>
                  <a:lnTo>
                    <a:pt x="140" y="194"/>
                  </a:lnTo>
                  <a:lnTo>
                    <a:pt x="152" y="203"/>
                  </a:lnTo>
                  <a:lnTo>
                    <a:pt x="154" y="215"/>
                  </a:lnTo>
                  <a:lnTo>
                    <a:pt x="161" y="224"/>
                  </a:lnTo>
                  <a:lnTo>
                    <a:pt x="166" y="241"/>
                  </a:lnTo>
                  <a:lnTo>
                    <a:pt x="130" y="241"/>
                  </a:lnTo>
                  <a:lnTo>
                    <a:pt x="119" y="250"/>
                  </a:lnTo>
                  <a:lnTo>
                    <a:pt x="107" y="248"/>
                  </a:lnTo>
                  <a:lnTo>
                    <a:pt x="102" y="234"/>
                  </a:lnTo>
                  <a:lnTo>
                    <a:pt x="90" y="222"/>
                  </a:lnTo>
                  <a:lnTo>
                    <a:pt x="60" y="224"/>
                  </a:lnTo>
                  <a:lnTo>
                    <a:pt x="34" y="224"/>
                  </a:lnTo>
                  <a:lnTo>
                    <a:pt x="10" y="227"/>
                  </a:lnTo>
                  <a:lnTo>
                    <a:pt x="17" y="205"/>
                  </a:lnTo>
                  <a:lnTo>
                    <a:pt x="41" y="198"/>
                  </a:lnTo>
                  <a:lnTo>
                    <a:pt x="38" y="189"/>
                  </a:lnTo>
                  <a:lnTo>
                    <a:pt x="31" y="187"/>
                  </a:lnTo>
                  <a:lnTo>
                    <a:pt x="31" y="170"/>
                  </a:lnTo>
                  <a:lnTo>
                    <a:pt x="15" y="163"/>
                  </a:lnTo>
                  <a:lnTo>
                    <a:pt x="7" y="151"/>
                  </a:lnTo>
                  <a:lnTo>
                    <a:pt x="0" y="142"/>
                  </a:lnTo>
                  <a:lnTo>
                    <a:pt x="29" y="151"/>
                  </a:lnTo>
                  <a:lnTo>
                    <a:pt x="45" y="149"/>
                  </a:lnTo>
                  <a:lnTo>
                    <a:pt x="55" y="151"/>
                  </a:lnTo>
                  <a:lnTo>
                    <a:pt x="57" y="146"/>
                  </a:lnTo>
                  <a:lnTo>
                    <a:pt x="69" y="149"/>
                  </a:lnTo>
                  <a:lnTo>
                    <a:pt x="90" y="142"/>
                  </a:lnTo>
                  <a:lnTo>
                    <a:pt x="90" y="125"/>
                  </a:lnTo>
                  <a:lnTo>
                    <a:pt x="100" y="113"/>
                  </a:lnTo>
                  <a:lnTo>
                    <a:pt x="112" y="113"/>
                  </a:lnTo>
                  <a:lnTo>
                    <a:pt x="114" y="108"/>
                  </a:lnTo>
                  <a:lnTo>
                    <a:pt x="126" y="106"/>
                  </a:lnTo>
                  <a:lnTo>
                    <a:pt x="130" y="108"/>
                  </a:lnTo>
                  <a:lnTo>
                    <a:pt x="138" y="101"/>
                  </a:lnTo>
                  <a:lnTo>
                    <a:pt x="135" y="92"/>
                  </a:lnTo>
                  <a:lnTo>
                    <a:pt x="145" y="78"/>
                  </a:lnTo>
                  <a:lnTo>
                    <a:pt x="154" y="75"/>
                  </a:lnTo>
                  <a:lnTo>
                    <a:pt x="147" y="61"/>
                  </a:lnTo>
                  <a:lnTo>
                    <a:pt x="164" y="63"/>
                  </a:lnTo>
                  <a:lnTo>
                    <a:pt x="166" y="56"/>
                  </a:lnTo>
                  <a:lnTo>
                    <a:pt x="166" y="47"/>
                  </a:lnTo>
                  <a:lnTo>
                    <a:pt x="175" y="40"/>
                  </a:lnTo>
                  <a:lnTo>
                    <a:pt x="173" y="30"/>
                  </a:lnTo>
                  <a:lnTo>
                    <a:pt x="168" y="21"/>
                  </a:lnTo>
                  <a:lnTo>
                    <a:pt x="178" y="14"/>
                  </a:lnTo>
                  <a:lnTo>
                    <a:pt x="197" y="9"/>
                  </a:lnTo>
                  <a:lnTo>
                    <a:pt x="213" y="7"/>
                  </a:lnTo>
                  <a:lnTo>
                    <a:pt x="223" y="2"/>
                  </a:lnTo>
                  <a:lnTo>
                    <a:pt x="232" y="0"/>
                  </a:lnTo>
                  <a:lnTo>
                    <a:pt x="244" y="9"/>
                  </a:lnTo>
                  <a:lnTo>
                    <a:pt x="249" y="26"/>
                  </a:lnTo>
                  <a:lnTo>
                    <a:pt x="275" y="33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2" name="Freeform 258">
              <a:extLst>
                <a:ext uri="{FF2B5EF4-FFF2-40B4-BE49-F238E27FC236}">
                  <a16:creationId xmlns:a16="http://schemas.microsoft.com/office/drawing/2014/main" id="{EF51DB71-C12A-CD92-5EF8-CCE3C82A2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6163" y="938601"/>
              <a:ext cx="139363" cy="305528"/>
            </a:xfrm>
            <a:custGeom>
              <a:avLst/>
              <a:gdLst>
                <a:gd name="T0" fmla="*/ 22 w 52"/>
                <a:gd name="T1" fmla="*/ 0 h 114"/>
                <a:gd name="T2" fmla="*/ 22 w 52"/>
                <a:gd name="T3" fmla="*/ 0 h 114"/>
                <a:gd name="T4" fmla="*/ 26 w 52"/>
                <a:gd name="T5" fmla="*/ 9 h 114"/>
                <a:gd name="T6" fmla="*/ 36 w 52"/>
                <a:gd name="T7" fmla="*/ 9 h 114"/>
                <a:gd name="T8" fmla="*/ 38 w 52"/>
                <a:gd name="T9" fmla="*/ 7 h 114"/>
                <a:gd name="T10" fmla="*/ 48 w 52"/>
                <a:gd name="T11" fmla="*/ 7 h 114"/>
                <a:gd name="T12" fmla="*/ 52 w 52"/>
                <a:gd name="T13" fmla="*/ 19 h 114"/>
                <a:gd name="T14" fmla="*/ 43 w 52"/>
                <a:gd name="T15" fmla="*/ 24 h 114"/>
                <a:gd name="T16" fmla="*/ 43 w 52"/>
                <a:gd name="T17" fmla="*/ 43 h 114"/>
                <a:gd name="T18" fmla="*/ 41 w 52"/>
                <a:gd name="T19" fmla="*/ 45 h 114"/>
                <a:gd name="T20" fmla="*/ 41 w 52"/>
                <a:gd name="T21" fmla="*/ 54 h 114"/>
                <a:gd name="T22" fmla="*/ 33 w 52"/>
                <a:gd name="T23" fmla="*/ 57 h 114"/>
                <a:gd name="T24" fmla="*/ 41 w 52"/>
                <a:gd name="T25" fmla="*/ 69 h 114"/>
                <a:gd name="T26" fmla="*/ 36 w 52"/>
                <a:gd name="T27" fmla="*/ 83 h 114"/>
                <a:gd name="T28" fmla="*/ 41 w 52"/>
                <a:gd name="T29" fmla="*/ 88 h 114"/>
                <a:gd name="T30" fmla="*/ 38 w 52"/>
                <a:gd name="T31" fmla="*/ 95 h 114"/>
                <a:gd name="T32" fmla="*/ 33 w 52"/>
                <a:gd name="T33" fmla="*/ 102 h 114"/>
                <a:gd name="T34" fmla="*/ 33 w 52"/>
                <a:gd name="T35" fmla="*/ 109 h 114"/>
                <a:gd name="T36" fmla="*/ 29 w 52"/>
                <a:gd name="T37" fmla="*/ 114 h 114"/>
                <a:gd name="T38" fmla="*/ 19 w 52"/>
                <a:gd name="T39" fmla="*/ 111 h 114"/>
                <a:gd name="T40" fmla="*/ 10 w 52"/>
                <a:gd name="T41" fmla="*/ 111 h 114"/>
                <a:gd name="T42" fmla="*/ 15 w 52"/>
                <a:gd name="T43" fmla="*/ 97 h 114"/>
                <a:gd name="T44" fmla="*/ 12 w 52"/>
                <a:gd name="T45" fmla="*/ 85 h 114"/>
                <a:gd name="T46" fmla="*/ 5 w 52"/>
                <a:gd name="T47" fmla="*/ 83 h 114"/>
                <a:gd name="T48" fmla="*/ 0 w 52"/>
                <a:gd name="T49" fmla="*/ 76 h 114"/>
                <a:gd name="T50" fmla="*/ 3 w 52"/>
                <a:gd name="T51" fmla="*/ 62 h 114"/>
                <a:gd name="T52" fmla="*/ 10 w 52"/>
                <a:gd name="T53" fmla="*/ 54 h 114"/>
                <a:gd name="T54" fmla="*/ 10 w 52"/>
                <a:gd name="T55" fmla="*/ 45 h 114"/>
                <a:gd name="T56" fmla="*/ 12 w 52"/>
                <a:gd name="T57" fmla="*/ 33 h 114"/>
                <a:gd name="T58" fmla="*/ 12 w 52"/>
                <a:gd name="T59" fmla="*/ 24 h 114"/>
                <a:gd name="T60" fmla="*/ 10 w 52"/>
                <a:gd name="T61" fmla="*/ 17 h 114"/>
                <a:gd name="T62" fmla="*/ 10 w 52"/>
                <a:gd name="T63" fmla="*/ 7 h 114"/>
                <a:gd name="T64" fmla="*/ 15 w 52"/>
                <a:gd name="T65" fmla="*/ 2 h 114"/>
                <a:gd name="T66" fmla="*/ 22 w 52"/>
                <a:gd name="T6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2" h="114">
                  <a:moveTo>
                    <a:pt x="22" y="0"/>
                  </a:moveTo>
                  <a:lnTo>
                    <a:pt x="22" y="0"/>
                  </a:lnTo>
                  <a:lnTo>
                    <a:pt x="26" y="9"/>
                  </a:lnTo>
                  <a:lnTo>
                    <a:pt x="36" y="9"/>
                  </a:lnTo>
                  <a:lnTo>
                    <a:pt x="38" y="7"/>
                  </a:lnTo>
                  <a:lnTo>
                    <a:pt x="48" y="7"/>
                  </a:lnTo>
                  <a:lnTo>
                    <a:pt x="52" y="19"/>
                  </a:lnTo>
                  <a:lnTo>
                    <a:pt x="43" y="24"/>
                  </a:lnTo>
                  <a:lnTo>
                    <a:pt x="43" y="43"/>
                  </a:lnTo>
                  <a:lnTo>
                    <a:pt x="41" y="45"/>
                  </a:lnTo>
                  <a:lnTo>
                    <a:pt x="41" y="54"/>
                  </a:lnTo>
                  <a:lnTo>
                    <a:pt x="33" y="57"/>
                  </a:lnTo>
                  <a:lnTo>
                    <a:pt x="41" y="69"/>
                  </a:lnTo>
                  <a:lnTo>
                    <a:pt x="36" y="83"/>
                  </a:lnTo>
                  <a:lnTo>
                    <a:pt x="41" y="88"/>
                  </a:lnTo>
                  <a:lnTo>
                    <a:pt x="38" y="95"/>
                  </a:lnTo>
                  <a:lnTo>
                    <a:pt x="33" y="102"/>
                  </a:lnTo>
                  <a:lnTo>
                    <a:pt x="33" y="109"/>
                  </a:lnTo>
                  <a:lnTo>
                    <a:pt x="29" y="114"/>
                  </a:lnTo>
                  <a:lnTo>
                    <a:pt x="19" y="111"/>
                  </a:lnTo>
                  <a:lnTo>
                    <a:pt x="10" y="111"/>
                  </a:lnTo>
                  <a:lnTo>
                    <a:pt x="15" y="97"/>
                  </a:lnTo>
                  <a:lnTo>
                    <a:pt x="12" y="85"/>
                  </a:lnTo>
                  <a:lnTo>
                    <a:pt x="5" y="83"/>
                  </a:lnTo>
                  <a:lnTo>
                    <a:pt x="0" y="76"/>
                  </a:lnTo>
                  <a:lnTo>
                    <a:pt x="3" y="62"/>
                  </a:lnTo>
                  <a:lnTo>
                    <a:pt x="10" y="54"/>
                  </a:lnTo>
                  <a:lnTo>
                    <a:pt x="10" y="45"/>
                  </a:lnTo>
                  <a:lnTo>
                    <a:pt x="12" y="33"/>
                  </a:lnTo>
                  <a:lnTo>
                    <a:pt x="12" y="24"/>
                  </a:lnTo>
                  <a:lnTo>
                    <a:pt x="10" y="17"/>
                  </a:lnTo>
                  <a:lnTo>
                    <a:pt x="10" y="7"/>
                  </a:lnTo>
                  <a:lnTo>
                    <a:pt x="15" y="2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3" name="Freeform 264">
              <a:extLst>
                <a:ext uri="{FF2B5EF4-FFF2-40B4-BE49-F238E27FC236}">
                  <a16:creationId xmlns:a16="http://schemas.microsoft.com/office/drawing/2014/main" id="{C9A30542-247D-CA5D-EDD9-BAA072D88EF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4590" y="1788184"/>
              <a:ext cx="37522" cy="69681"/>
            </a:xfrm>
            <a:custGeom>
              <a:avLst/>
              <a:gdLst>
                <a:gd name="T0" fmla="*/ 10 w 14"/>
                <a:gd name="T1" fmla="*/ 24 h 26"/>
                <a:gd name="T2" fmla="*/ 10 w 14"/>
                <a:gd name="T3" fmla="*/ 24 h 26"/>
                <a:gd name="T4" fmla="*/ 5 w 14"/>
                <a:gd name="T5" fmla="*/ 26 h 26"/>
                <a:gd name="T6" fmla="*/ 0 w 14"/>
                <a:gd name="T7" fmla="*/ 21 h 26"/>
                <a:gd name="T8" fmla="*/ 0 w 14"/>
                <a:gd name="T9" fmla="*/ 10 h 26"/>
                <a:gd name="T10" fmla="*/ 3 w 14"/>
                <a:gd name="T11" fmla="*/ 0 h 26"/>
                <a:gd name="T12" fmla="*/ 7 w 14"/>
                <a:gd name="T13" fmla="*/ 0 h 26"/>
                <a:gd name="T14" fmla="*/ 14 w 14"/>
                <a:gd name="T15" fmla="*/ 5 h 26"/>
                <a:gd name="T16" fmla="*/ 14 w 14"/>
                <a:gd name="T17" fmla="*/ 14 h 26"/>
                <a:gd name="T18" fmla="*/ 10 w 14"/>
                <a:gd name="T19" fmla="*/ 2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26">
                  <a:moveTo>
                    <a:pt x="10" y="24"/>
                  </a:moveTo>
                  <a:lnTo>
                    <a:pt x="10" y="24"/>
                  </a:lnTo>
                  <a:lnTo>
                    <a:pt x="5" y="26"/>
                  </a:lnTo>
                  <a:lnTo>
                    <a:pt x="0" y="21"/>
                  </a:lnTo>
                  <a:lnTo>
                    <a:pt x="0" y="10"/>
                  </a:lnTo>
                  <a:lnTo>
                    <a:pt x="3" y="0"/>
                  </a:lnTo>
                  <a:lnTo>
                    <a:pt x="7" y="0"/>
                  </a:lnTo>
                  <a:lnTo>
                    <a:pt x="14" y="5"/>
                  </a:lnTo>
                  <a:lnTo>
                    <a:pt x="14" y="14"/>
                  </a:lnTo>
                  <a:lnTo>
                    <a:pt x="10" y="24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4" name="Freeform 270">
              <a:extLst>
                <a:ext uri="{FF2B5EF4-FFF2-40B4-BE49-F238E27FC236}">
                  <a16:creationId xmlns:a16="http://schemas.microsoft.com/office/drawing/2014/main" id="{F6984068-7B4A-3D54-ACD1-E6FA2E4C76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6514" y="1713142"/>
              <a:ext cx="375211" cy="316249"/>
            </a:xfrm>
            <a:custGeom>
              <a:avLst/>
              <a:gdLst>
                <a:gd name="T0" fmla="*/ 138 w 140"/>
                <a:gd name="T1" fmla="*/ 5 h 118"/>
                <a:gd name="T2" fmla="*/ 138 w 140"/>
                <a:gd name="T3" fmla="*/ 5 h 118"/>
                <a:gd name="T4" fmla="*/ 138 w 140"/>
                <a:gd name="T5" fmla="*/ 31 h 118"/>
                <a:gd name="T6" fmla="*/ 83 w 140"/>
                <a:gd name="T7" fmla="*/ 31 h 118"/>
                <a:gd name="T8" fmla="*/ 85 w 140"/>
                <a:gd name="T9" fmla="*/ 76 h 118"/>
                <a:gd name="T10" fmla="*/ 71 w 140"/>
                <a:gd name="T11" fmla="*/ 78 h 118"/>
                <a:gd name="T12" fmla="*/ 67 w 140"/>
                <a:gd name="T13" fmla="*/ 85 h 118"/>
                <a:gd name="T14" fmla="*/ 69 w 140"/>
                <a:gd name="T15" fmla="*/ 111 h 118"/>
                <a:gd name="T16" fmla="*/ 5 w 140"/>
                <a:gd name="T17" fmla="*/ 111 h 118"/>
                <a:gd name="T18" fmla="*/ 0 w 140"/>
                <a:gd name="T19" fmla="*/ 118 h 118"/>
                <a:gd name="T20" fmla="*/ 3 w 140"/>
                <a:gd name="T21" fmla="*/ 109 h 118"/>
                <a:gd name="T22" fmla="*/ 3 w 140"/>
                <a:gd name="T23" fmla="*/ 109 h 118"/>
                <a:gd name="T24" fmla="*/ 38 w 140"/>
                <a:gd name="T25" fmla="*/ 109 h 118"/>
                <a:gd name="T26" fmla="*/ 41 w 140"/>
                <a:gd name="T27" fmla="*/ 104 h 118"/>
                <a:gd name="T28" fmla="*/ 48 w 140"/>
                <a:gd name="T29" fmla="*/ 94 h 118"/>
                <a:gd name="T30" fmla="*/ 52 w 140"/>
                <a:gd name="T31" fmla="*/ 71 h 118"/>
                <a:gd name="T32" fmla="*/ 76 w 140"/>
                <a:gd name="T33" fmla="*/ 52 h 118"/>
                <a:gd name="T34" fmla="*/ 83 w 140"/>
                <a:gd name="T35" fmla="*/ 28 h 118"/>
                <a:gd name="T36" fmla="*/ 88 w 140"/>
                <a:gd name="T37" fmla="*/ 28 h 118"/>
                <a:gd name="T38" fmla="*/ 95 w 140"/>
                <a:gd name="T39" fmla="*/ 14 h 118"/>
                <a:gd name="T40" fmla="*/ 107 w 140"/>
                <a:gd name="T41" fmla="*/ 12 h 118"/>
                <a:gd name="T42" fmla="*/ 114 w 140"/>
                <a:gd name="T43" fmla="*/ 14 h 118"/>
                <a:gd name="T44" fmla="*/ 121 w 140"/>
                <a:gd name="T45" fmla="*/ 14 h 118"/>
                <a:gd name="T46" fmla="*/ 126 w 140"/>
                <a:gd name="T47" fmla="*/ 9 h 118"/>
                <a:gd name="T48" fmla="*/ 138 w 140"/>
                <a:gd name="T49" fmla="*/ 9 h 118"/>
                <a:gd name="T50" fmla="*/ 135 w 140"/>
                <a:gd name="T51" fmla="*/ 0 h 118"/>
                <a:gd name="T52" fmla="*/ 140 w 140"/>
                <a:gd name="T53" fmla="*/ 0 h 118"/>
                <a:gd name="T54" fmla="*/ 140 w 140"/>
                <a:gd name="T55" fmla="*/ 0 h 118"/>
                <a:gd name="T56" fmla="*/ 138 w 140"/>
                <a:gd name="T57" fmla="*/ 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40" h="118">
                  <a:moveTo>
                    <a:pt x="138" y="5"/>
                  </a:moveTo>
                  <a:lnTo>
                    <a:pt x="138" y="5"/>
                  </a:lnTo>
                  <a:lnTo>
                    <a:pt x="138" y="31"/>
                  </a:lnTo>
                  <a:lnTo>
                    <a:pt x="83" y="31"/>
                  </a:lnTo>
                  <a:lnTo>
                    <a:pt x="85" y="76"/>
                  </a:lnTo>
                  <a:lnTo>
                    <a:pt x="71" y="78"/>
                  </a:lnTo>
                  <a:lnTo>
                    <a:pt x="67" y="85"/>
                  </a:lnTo>
                  <a:lnTo>
                    <a:pt x="69" y="111"/>
                  </a:lnTo>
                  <a:lnTo>
                    <a:pt x="5" y="111"/>
                  </a:lnTo>
                  <a:lnTo>
                    <a:pt x="0" y="118"/>
                  </a:lnTo>
                  <a:lnTo>
                    <a:pt x="3" y="109"/>
                  </a:lnTo>
                  <a:lnTo>
                    <a:pt x="3" y="109"/>
                  </a:lnTo>
                  <a:lnTo>
                    <a:pt x="38" y="109"/>
                  </a:lnTo>
                  <a:lnTo>
                    <a:pt x="41" y="104"/>
                  </a:lnTo>
                  <a:lnTo>
                    <a:pt x="48" y="94"/>
                  </a:lnTo>
                  <a:lnTo>
                    <a:pt x="52" y="71"/>
                  </a:lnTo>
                  <a:lnTo>
                    <a:pt x="76" y="52"/>
                  </a:lnTo>
                  <a:lnTo>
                    <a:pt x="83" y="28"/>
                  </a:lnTo>
                  <a:lnTo>
                    <a:pt x="88" y="28"/>
                  </a:lnTo>
                  <a:lnTo>
                    <a:pt x="95" y="14"/>
                  </a:lnTo>
                  <a:lnTo>
                    <a:pt x="107" y="12"/>
                  </a:lnTo>
                  <a:lnTo>
                    <a:pt x="114" y="14"/>
                  </a:lnTo>
                  <a:lnTo>
                    <a:pt x="121" y="14"/>
                  </a:lnTo>
                  <a:lnTo>
                    <a:pt x="126" y="9"/>
                  </a:lnTo>
                  <a:lnTo>
                    <a:pt x="138" y="9"/>
                  </a:lnTo>
                  <a:lnTo>
                    <a:pt x="135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38" y="5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5" name="Freeform 271">
              <a:extLst>
                <a:ext uri="{FF2B5EF4-FFF2-40B4-BE49-F238E27FC236}">
                  <a16:creationId xmlns:a16="http://schemas.microsoft.com/office/drawing/2014/main" id="{10E0C81E-9ABD-1940-A36B-513EEC4037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6514" y="1713142"/>
              <a:ext cx="375211" cy="316249"/>
            </a:xfrm>
            <a:custGeom>
              <a:avLst/>
              <a:gdLst>
                <a:gd name="T0" fmla="*/ 138 w 140"/>
                <a:gd name="T1" fmla="*/ 5 h 118"/>
                <a:gd name="T2" fmla="*/ 138 w 140"/>
                <a:gd name="T3" fmla="*/ 5 h 118"/>
                <a:gd name="T4" fmla="*/ 138 w 140"/>
                <a:gd name="T5" fmla="*/ 31 h 118"/>
                <a:gd name="T6" fmla="*/ 83 w 140"/>
                <a:gd name="T7" fmla="*/ 31 h 118"/>
                <a:gd name="T8" fmla="*/ 85 w 140"/>
                <a:gd name="T9" fmla="*/ 76 h 118"/>
                <a:gd name="T10" fmla="*/ 71 w 140"/>
                <a:gd name="T11" fmla="*/ 78 h 118"/>
                <a:gd name="T12" fmla="*/ 67 w 140"/>
                <a:gd name="T13" fmla="*/ 85 h 118"/>
                <a:gd name="T14" fmla="*/ 69 w 140"/>
                <a:gd name="T15" fmla="*/ 111 h 118"/>
                <a:gd name="T16" fmla="*/ 5 w 140"/>
                <a:gd name="T17" fmla="*/ 111 h 118"/>
                <a:gd name="T18" fmla="*/ 0 w 140"/>
                <a:gd name="T19" fmla="*/ 118 h 118"/>
                <a:gd name="T20" fmla="*/ 3 w 140"/>
                <a:gd name="T21" fmla="*/ 109 h 118"/>
                <a:gd name="T22" fmla="*/ 3 w 140"/>
                <a:gd name="T23" fmla="*/ 109 h 118"/>
                <a:gd name="T24" fmla="*/ 38 w 140"/>
                <a:gd name="T25" fmla="*/ 109 h 118"/>
                <a:gd name="T26" fmla="*/ 41 w 140"/>
                <a:gd name="T27" fmla="*/ 104 h 118"/>
                <a:gd name="T28" fmla="*/ 48 w 140"/>
                <a:gd name="T29" fmla="*/ 94 h 118"/>
                <a:gd name="T30" fmla="*/ 52 w 140"/>
                <a:gd name="T31" fmla="*/ 71 h 118"/>
                <a:gd name="T32" fmla="*/ 76 w 140"/>
                <a:gd name="T33" fmla="*/ 52 h 118"/>
                <a:gd name="T34" fmla="*/ 83 w 140"/>
                <a:gd name="T35" fmla="*/ 28 h 118"/>
                <a:gd name="T36" fmla="*/ 88 w 140"/>
                <a:gd name="T37" fmla="*/ 28 h 118"/>
                <a:gd name="T38" fmla="*/ 95 w 140"/>
                <a:gd name="T39" fmla="*/ 14 h 118"/>
                <a:gd name="T40" fmla="*/ 107 w 140"/>
                <a:gd name="T41" fmla="*/ 12 h 118"/>
                <a:gd name="T42" fmla="*/ 114 w 140"/>
                <a:gd name="T43" fmla="*/ 14 h 118"/>
                <a:gd name="T44" fmla="*/ 121 w 140"/>
                <a:gd name="T45" fmla="*/ 14 h 118"/>
                <a:gd name="T46" fmla="*/ 126 w 140"/>
                <a:gd name="T47" fmla="*/ 9 h 118"/>
                <a:gd name="T48" fmla="*/ 138 w 140"/>
                <a:gd name="T49" fmla="*/ 9 h 118"/>
                <a:gd name="T50" fmla="*/ 135 w 140"/>
                <a:gd name="T51" fmla="*/ 0 h 118"/>
                <a:gd name="T52" fmla="*/ 140 w 140"/>
                <a:gd name="T53" fmla="*/ 0 h 118"/>
                <a:gd name="T54" fmla="*/ 140 w 140"/>
                <a:gd name="T55" fmla="*/ 0 h 118"/>
                <a:gd name="T56" fmla="*/ 138 w 140"/>
                <a:gd name="T57" fmla="*/ 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40" h="118">
                  <a:moveTo>
                    <a:pt x="138" y="5"/>
                  </a:moveTo>
                  <a:lnTo>
                    <a:pt x="138" y="5"/>
                  </a:lnTo>
                  <a:lnTo>
                    <a:pt x="138" y="31"/>
                  </a:lnTo>
                  <a:lnTo>
                    <a:pt x="83" y="31"/>
                  </a:lnTo>
                  <a:lnTo>
                    <a:pt x="85" y="76"/>
                  </a:lnTo>
                  <a:lnTo>
                    <a:pt x="71" y="78"/>
                  </a:lnTo>
                  <a:lnTo>
                    <a:pt x="67" y="85"/>
                  </a:lnTo>
                  <a:lnTo>
                    <a:pt x="69" y="111"/>
                  </a:lnTo>
                  <a:lnTo>
                    <a:pt x="5" y="111"/>
                  </a:lnTo>
                  <a:lnTo>
                    <a:pt x="0" y="118"/>
                  </a:lnTo>
                  <a:lnTo>
                    <a:pt x="3" y="109"/>
                  </a:lnTo>
                  <a:lnTo>
                    <a:pt x="3" y="109"/>
                  </a:lnTo>
                  <a:lnTo>
                    <a:pt x="38" y="109"/>
                  </a:lnTo>
                  <a:lnTo>
                    <a:pt x="41" y="104"/>
                  </a:lnTo>
                  <a:lnTo>
                    <a:pt x="48" y="94"/>
                  </a:lnTo>
                  <a:lnTo>
                    <a:pt x="52" y="71"/>
                  </a:lnTo>
                  <a:lnTo>
                    <a:pt x="76" y="52"/>
                  </a:lnTo>
                  <a:lnTo>
                    <a:pt x="83" y="28"/>
                  </a:lnTo>
                  <a:lnTo>
                    <a:pt x="88" y="28"/>
                  </a:lnTo>
                  <a:lnTo>
                    <a:pt x="95" y="14"/>
                  </a:lnTo>
                  <a:lnTo>
                    <a:pt x="107" y="12"/>
                  </a:lnTo>
                  <a:lnTo>
                    <a:pt x="114" y="14"/>
                  </a:lnTo>
                  <a:lnTo>
                    <a:pt x="121" y="14"/>
                  </a:lnTo>
                  <a:lnTo>
                    <a:pt x="126" y="9"/>
                  </a:lnTo>
                  <a:lnTo>
                    <a:pt x="138" y="9"/>
                  </a:lnTo>
                  <a:lnTo>
                    <a:pt x="135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38" y="5"/>
                  </a:lnTo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6" name="Freeform 276">
              <a:extLst>
                <a:ext uri="{FF2B5EF4-FFF2-40B4-BE49-F238E27FC236}">
                  <a16:creationId xmlns:a16="http://schemas.microsoft.com/office/drawing/2014/main" id="{551E1B3D-4382-CDF2-EE71-8897838950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7753" y="2227716"/>
              <a:ext cx="268008" cy="190286"/>
            </a:xfrm>
            <a:custGeom>
              <a:avLst/>
              <a:gdLst>
                <a:gd name="T0" fmla="*/ 50 w 100"/>
                <a:gd name="T1" fmla="*/ 0 h 71"/>
                <a:gd name="T2" fmla="*/ 50 w 100"/>
                <a:gd name="T3" fmla="*/ 0 h 71"/>
                <a:gd name="T4" fmla="*/ 57 w 100"/>
                <a:gd name="T5" fmla="*/ 4 h 71"/>
                <a:gd name="T6" fmla="*/ 69 w 100"/>
                <a:gd name="T7" fmla="*/ 9 h 71"/>
                <a:gd name="T8" fmla="*/ 76 w 100"/>
                <a:gd name="T9" fmla="*/ 21 h 71"/>
                <a:gd name="T10" fmla="*/ 88 w 100"/>
                <a:gd name="T11" fmla="*/ 33 h 71"/>
                <a:gd name="T12" fmla="*/ 90 w 100"/>
                <a:gd name="T13" fmla="*/ 42 h 71"/>
                <a:gd name="T14" fmla="*/ 92 w 100"/>
                <a:gd name="T15" fmla="*/ 52 h 71"/>
                <a:gd name="T16" fmla="*/ 97 w 100"/>
                <a:gd name="T17" fmla="*/ 59 h 71"/>
                <a:gd name="T18" fmla="*/ 100 w 100"/>
                <a:gd name="T19" fmla="*/ 63 h 71"/>
                <a:gd name="T20" fmla="*/ 100 w 100"/>
                <a:gd name="T21" fmla="*/ 68 h 71"/>
                <a:gd name="T22" fmla="*/ 97 w 100"/>
                <a:gd name="T23" fmla="*/ 71 h 71"/>
                <a:gd name="T24" fmla="*/ 88 w 100"/>
                <a:gd name="T25" fmla="*/ 68 h 71"/>
                <a:gd name="T26" fmla="*/ 85 w 100"/>
                <a:gd name="T27" fmla="*/ 71 h 71"/>
                <a:gd name="T28" fmla="*/ 83 w 100"/>
                <a:gd name="T29" fmla="*/ 71 h 71"/>
                <a:gd name="T30" fmla="*/ 71 w 100"/>
                <a:gd name="T31" fmla="*/ 66 h 71"/>
                <a:gd name="T32" fmla="*/ 64 w 100"/>
                <a:gd name="T33" fmla="*/ 66 h 71"/>
                <a:gd name="T34" fmla="*/ 33 w 100"/>
                <a:gd name="T35" fmla="*/ 66 h 71"/>
                <a:gd name="T36" fmla="*/ 29 w 100"/>
                <a:gd name="T37" fmla="*/ 68 h 71"/>
                <a:gd name="T38" fmla="*/ 24 w 100"/>
                <a:gd name="T39" fmla="*/ 66 h 71"/>
                <a:gd name="T40" fmla="*/ 14 w 100"/>
                <a:gd name="T41" fmla="*/ 71 h 71"/>
                <a:gd name="T42" fmla="*/ 12 w 100"/>
                <a:gd name="T43" fmla="*/ 56 h 71"/>
                <a:gd name="T44" fmla="*/ 26 w 100"/>
                <a:gd name="T45" fmla="*/ 59 h 71"/>
                <a:gd name="T46" fmla="*/ 31 w 100"/>
                <a:gd name="T47" fmla="*/ 56 h 71"/>
                <a:gd name="T48" fmla="*/ 33 w 100"/>
                <a:gd name="T49" fmla="*/ 56 h 71"/>
                <a:gd name="T50" fmla="*/ 40 w 100"/>
                <a:gd name="T51" fmla="*/ 52 h 71"/>
                <a:gd name="T52" fmla="*/ 48 w 100"/>
                <a:gd name="T53" fmla="*/ 54 h 71"/>
                <a:gd name="T54" fmla="*/ 55 w 100"/>
                <a:gd name="T55" fmla="*/ 56 h 71"/>
                <a:gd name="T56" fmla="*/ 62 w 100"/>
                <a:gd name="T57" fmla="*/ 52 h 71"/>
                <a:gd name="T58" fmla="*/ 57 w 100"/>
                <a:gd name="T59" fmla="*/ 47 h 71"/>
                <a:gd name="T60" fmla="*/ 52 w 100"/>
                <a:gd name="T61" fmla="*/ 49 h 71"/>
                <a:gd name="T62" fmla="*/ 48 w 100"/>
                <a:gd name="T63" fmla="*/ 49 h 71"/>
                <a:gd name="T64" fmla="*/ 40 w 100"/>
                <a:gd name="T65" fmla="*/ 44 h 71"/>
                <a:gd name="T66" fmla="*/ 36 w 100"/>
                <a:gd name="T67" fmla="*/ 44 h 71"/>
                <a:gd name="T68" fmla="*/ 31 w 100"/>
                <a:gd name="T69" fmla="*/ 49 h 71"/>
                <a:gd name="T70" fmla="*/ 14 w 100"/>
                <a:gd name="T71" fmla="*/ 49 h 71"/>
                <a:gd name="T72" fmla="*/ 7 w 100"/>
                <a:gd name="T73" fmla="*/ 37 h 71"/>
                <a:gd name="T74" fmla="*/ 0 w 100"/>
                <a:gd name="T75" fmla="*/ 30 h 71"/>
                <a:gd name="T76" fmla="*/ 7 w 100"/>
                <a:gd name="T77" fmla="*/ 28 h 71"/>
                <a:gd name="T78" fmla="*/ 14 w 100"/>
                <a:gd name="T79" fmla="*/ 16 h 71"/>
                <a:gd name="T80" fmla="*/ 19 w 100"/>
                <a:gd name="T81" fmla="*/ 7 h 71"/>
                <a:gd name="T82" fmla="*/ 24 w 100"/>
                <a:gd name="T83" fmla="*/ 2 h 71"/>
                <a:gd name="T84" fmla="*/ 31 w 100"/>
                <a:gd name="T85" fmla="*/ 2 h 71"/>
                <a:gd name="T86" fmla="*/ 40 w 100"/>
                <a:gd name="T87" fmla="*/ 0 h 71"/>
                <a:gd name="T88" fmla="*/ 50 w 100"/>
                <a:gd name="T8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0" h="71">
                  <a:moveTo>
                    <a:pt x="50" y="0"/>
                  </a:moveTo>
                  <a:lnTo>
                    <a:pt x="50" y="0"/>
                  </a:lnTo>
                  <a:lnTo>
                    <a:pt x="57" y="4"/>
                  </a:lnTo>
                  <a:lnTo>
                    <a:pt x="69" y="9"/>
                  </a:lnTo>
                  <a:lnTo>
                    <a:pt x="76" y="21"/>
                  </a:lnTo>
                  <a:lnTo>
                    <a:pt x="88" y="33"/>
                  </a:lnTo>
                  <a:lnTo>
                    <a:pt x="90" y="42"/>
                  </a:lnTo>
                  <a:lnTo>
                    <a:pt x="92" y="52"/>
                  </a:lnTo>
                  <a:lnTo>
                    <a:pt x="97" y="59"/>
                  </a:lnTo>
                  <a:lnTo>
                    <a:pt x="100" y="63"/>
                  </a:lnTo>
                  <a:lnTo>
                    <a:pt x="100" y="68"/>
                  </a:lnTo>
                  <a:lnTo>
                    <a:pt x="97" y="71"/>
                  </a:lnTo>
                  <a:lnTo>
                    <a:pt x="88" y="68"/>
                  </a:lnTo>
                  <a:lnTo>
                    <a:pt x="85" y="71"/>
                  </a:lnTo>
                  <a:lnTo>
                    <a:pt x="83" y="71"/>
                  </a:lnTo>
                  <a:lnTo>
                    <a:pt x="71" y="66"/>
                  </a:lnTo>
                  <a:lnTo>
                    <a:pt x="64" y="66"/>
                  </a:lnTo>
                  <a:lnTo>
                    <a:pt x="33" y="66"/>
                  </a:lnTo>
                  <a:lnTo>
                    <a:pt x="29" y="68"/>
                  </a:lnTo>
                  <a:lnTo>
                    <a:pt x="24" y="66"/>
                  </a:lnTo>
                  <a:lnTo>
                    <a:pt x="14" y="71"/>
                  </a:lnTo>
                  <a:lnTo>
                    <a:pt x="12" y="56"/>
                  </a:lnTo>
                  <a:lnTo>
                    <a:pt x="26" y="59"/>
                  </a:lnTo>
                  <a:lnTo>
                    <a:pt x="31" y="56"/>
                  </a:lnTo>
                  <a:lnTo>
                    <a:pt x="33" y="56"/>
                  </a:lnTo>
                  <a:lnTo>
                    <a:pt x="40" y="52"/>
                  </a:lnTo>
                  <a:lnTo>
                    <a:pt x="48" y="54"/>
                  </a:lnTo>
                  <a:lnTo>
                    <a:pt x="55" y="56"/>
                  </a:lnTo>
                  <a:lnTo>
                    <a:pt x="62" y="52"/>
                  </a:lnTo>
                  <a:lnTo>
                    <a:pt x="57" y="47"/>
                  </a:lnTo>
                  <a:lnTo>
                    <a:pt x="52" y="49"/>
                  </a:lnTo>
                  <a:lnTo>
                    <a:pt x="48" y="49"/>
                  </a:lnTo>
                  <a:lnTo>
                    <a:pt x="40" y="44"/>
                  </a:lnTo>
                  <a:lnTo>
                    <a:pt x="36" y="44"/>
                  </a:lnTo>
                  <a:lnTo>
                    <a:pt x="31" y="49"/>
                  </a:lnTo>
                  <a:lnTo>
                    <a:pt x="14" y="49"/>
                  </a:lnTo>
                  <a:lnTo>
                    <a:pt x="7" y="37"/>
                  </a:lnTo>
                  <a:lnTo>
                    <a:pt x="0" y="30"/>
                  </a:lnTo>
                  <a:lnTo>
                    <a:pt x="7" y="28"/>
                  </a:lnTo>
                  <a:lnTo>
                    <a:pt x="14" y="16"/>
                  </a:lnTo>
                  <a:lnTo>
                    <a:pt x="19" y="7"/>
                  </a:lnTo>
                  <a:lnTo>
                    <a:pt x="24" y="2"/>
                  </a:lnTo>
                  <a:lnTo>
                    <a:pt x="31" y="2"/>
                  </a:lnTo>
                  <a:lnTo>
                    <a:pt x="40" y="0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0" name="Freeform 298">
              <a:extLst>
                <a:ext uri="{FF2B5EF4-FFF2-40B4-BE49-F238E27FC236}">
                  <a16:creationId xmlns:a16="http://schemas.microsoft.com/office/drawing/2014/main" id="{09C69239-B8E1-314D-657F-08391F5B70E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9905" y="2428718"/>
              <a:ext cx="442213" cy="597657"/>
            </a:xfrm>
            <a:custGeom>
              <a:avLst/>
              <a:gdLst>
                <a:gd name="T0" fmla="*/ 12 w 165"/>
                <a:gd name="T1" fmla="*/ 218 h 223"/>
                <a:gd name="T2" fmla="*/ 12 w 165"/>
                <a:gd name="T3" fmla="*/ 218 h 223"/>
                <a:gd name="T4" fmla="*/ 9 w 165"/>
                <a:gd name="T5" fmla="*/ 223 h 223"/>
                <a:gd name="T6" fmla="*/ 0 w 165"/>
                <a:gd name="T7" fmla="*/ 209 h 223"/>
                <a:gd name="T8" fmla="*/ 0 w 165"/>
                <a:gd name="T9" fmla="*/ 149 h 223"/>
                <a:gd name="T10" fmla="*/ 14 w 165"/>
                <a:gd name="T11" fmla="*/ 133 h 223"/>
                <a:gd name="T12" fmla="*/ 19 w 165"/>
                <a:gd name="T13" fmla="*/ 126 h 223"/>
                <a:gd name="T14" fmla="*/ 28 w 165"/>
                <a:gd name="T15" fmla="*/ 126 h 223"/>
                <a:gd name="T16" fmla="*/ 42 w 165"/>
                <a:gd name="T17" fmla="*/ 116 h 223"/>
                <a:gd name="T18" fmla="*/ 64 w 165"/>
                <a:gd name="T19" fmla="*/ 114 h 223"/>
                <a:gd name="T20" fmla="*/ 111 w 165"/>
                <a:gd name="T21" fmla="*/ 67 h 223"/>
                <a:gd name="T22" fmla="*/ 120 w 165"/>
                <a:gd name="T23" fmla="*/ 52 h 223"/>
                <a:gd name="T24" fmla="*/ 130 w 165"/>
                <a:gd name="T25" fmla="*/ 43 h 223"/>
                <a:gd name="T26" fmla="*/ 130 w 165"/>
                <a:gd name="T27" fmla="*/ 33 h 223"/>
                <a:gd name="T28" fmla="*/ 130 w 165"/>
                <a:gd name="T29" fmla="*/ 17 h 223"/>
                <a:gd name="T30" fmla="*/ 130 w 165"/>
                <a:gd name="T31" fmla="*/ 10 h 223"/>
                <a:gd name="T32" fmla="*/ 130 w 165"/>
                <a:gd name="T33" fmla="*/ 10 h 223"/>
                <a:gd name="T34" fmla="*/ 135 w 165"/>
                <a:gd name="T35" fmla="*/ 10 h 223"/>
                <a:gd name="T36" fmla="*/ 142 w 165"/>
                <a:gd name="T37" fmla="*/ 7 h 223"/>
                <a:gd name="T38" fmla="*/ 149 w 165"/>
                <a:gd name="T39" fmla="*/ 5 h 223"/>
                <a:gd name="T40" fmla="*/ 158 w 165"/>
                <a:gd name="T41" fmla="*/ 0 h 223"/>
                <a:gd name="T42" fmla="*/ 165 w 165"/>
                <a:gd name="T43" fmla="*/ 0 h 223"/>
                <a:gd name="T44" fmla="*/ 165 w 165"/>
                <a:gd name="T45" fmla="*/ 5 h 223"/>
                <a:gd name="T46" fmla="*/ 163 w 165"/>
                <a:gd name="T47" fmla="*/ 14 h 223"/>
                <a:gd name="T48" fmla="*/ 163 w 165"/>
                <a:gd name="T49" fmla="*/ 24 h 223"/>
                <a:gd name="T50" fmla="*/ 161 w 165"/>
                <a:gd name="T51" fmla="*/ 29 h 223"/>
                <a:gd name="T52" fmla="*/ 156 w 165"/>
                <a:gd name="T53" fmla="*/ 45 h 223"/>
                <a:gd name="T54" fmla="*/ 146 w 165"/>
                <a:gd name="T55" fmla="*/ 64 h 223"/>
                <a:gd name="T56" fmla="*/ 137 w 165"/>
                <a:gd name="T57" fmla="*/ 85 h 223"/>
                <a:gd name="T58" fmla="*/ 123 w 165"/>
                <a:gd name="T59" fmla="*/ 109 h 223"/>
                <a:gd name="T60" fmla="*/ 109 w 165"/>
                <a:gd name="T61" fmla="*/ 128 h 223"/>
                <a:gd name="T62" fmla="*/ 90 w 165"/>
                <a:gd name="T63" fmla="*/ 149 h 223"/>
                <a:gd name="T64" fmla="*/ 73 w 165"/>
                <a:gd name="T65" fmla="*/ 164 h 223"/>
                <a:gd name="T66" fmla="*/ 49 w 165"/>
                <a:gd name="T67" fmla="*/ 178 h 223"/>
                <a:gd name="T68" fmla="*/ 35 w 165"/>
                <a:gd name="T69" fmla="*/ 192 h 223"/>
                <a:gd name="T70" fmla="*/ 16 w 165"/>
                <a:gd name="T71" fmla="*/ 211 h 223"/>
                <a:gd name="T72" fmla="*/ 12 w 165"/>
                <a:gd name="T73" fmla="*/ 218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5" h="223">
                  <a:moveTo>
                    <a:pt x="12" y="218"/>
                  </a:moveTo>
                  <a:lnTo>
                    <a:pt x="12" y="218"/>
                  </a:lnTo>
                  <a:lnTo>
                    <a:pt x="9" y="223"/>
                  </a:lnTo>
                  <a:lnTo>
                    <a:pt x="0" y="209"/>
                  </a:lnTo>
                  <a:lnTo>
                    <a:pt x="0" y="149"/>
                  </a:lnTo>
                  <a:lnTo>
                    <a:pt x="14" y="133"/>
                  </a:lnTo>
                  <a:lnTo>
                    <a:pt x="19" y="126"/>
                  </a:lnTo>
                  <a:lnTo>
                    <a:pt x="28" y="126"/>
                  </a:lnTo>
                  <a:lnTo>
                    <a:pt x="42" y="116"/>
                  </a:lnTo>
                  <a:lnTo>
                    <a:pt x="64" y="114"/>
                  </a:lnTo>
                  <a:lnTo>
                    <a:pt x="111" y="67"/>
                  </a:lnTo>
                  <a:lnTo>
                    <a:pt x="120" y="52"/>
                  </a:lnTo>
                  <a:lnTo>
                    <a:pt x="130" y="43"/>
                  </a:lnTo>
                  <a:lnTo>
                    <a:pt x="130" y="33"/>
                  </a:lnTo>
                  <a:lnTo>
                    <a:pt x="130" y="17"/>
                  </a:lnTo>
                  <a:lnTo>
                    <a:pt x="130" y="10"/>
                  </a:lnTo>
                  <a:lnTo>
                    <a:pt x="130" y="10"/>
                  </a:lnTo>
                  <a:lnTo>
                    <a:pt x="135" y="10"/>
                  </a:lnTo>
                  <a:lnTo>
                    <a:pt x="142" y="7"/>
                  </a:lnTo>
                  <a:lnTo>
                    <a:pt x="149" y="5"/>
                  </a:lnTo>
                  <a:lnTo>
                    <a:pt x="158" y="0"/>
                  </a:lnTo>
                  <a:lnTo>
                    <a:pt x="165" y="0"/>
                  </a:lnTo>
                  <a:lnTo>
                    <a:pt x="165" y="5"/>
                  </a:lnTo>
                  <a:lnTo>
                    <a:pt x="163" y="14"/>
                  </a:lnTo>
                  <a:lnTo>
                    <a:pt x="163" y="24"/>
                  </a:lnTo>
                  <a:lnTo>
                    <a:pt x="161" y="29"/>
                  </a:lnTo>
                  <a:lnTo>
                    <a:pt x="156" y="45"/>
                  </a:lnTo>
                  <a:lnTo>
                    <a:pt x="146" y="64"/>
                  </a:lnTo>
                  <a:lnTo>
                    <a:pt x="137" y="85"/>
                  </a:lnTo>
                  <a:lnTo>
                    <a:pt x="123" y="109"/>
                  </a:lnTo>
                  <a:lnTo>
                    <a:pt x="109" y="128"/>
                  </a:lnTo>
                  <a:lnTo>
                    <a:pt x="90" y="149"/>
                  </a:lnTo>
                  <a:lnTo>
                    <a:pt x="73" y="164"/>
                  </a:lnTo>
                  <a:lnTo>
                    <a:pt x="49" y="178"/>
                  </a:lnTo>
                  <a:lnTo>
                    <a:pt x="35" y="192"/>
                  </a:lnTo>
                  <a:lnTo>
                    <a:pt x="16" y="211"/>
                  </a:lnTo>
                  <a:lnTo>
                    <a:pt x="12" y="218"/>
                  </a:lnTo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" name="Freeform 303">
              <a:extLst>
                <a:ext uri="{FF2B5EF4-FFF2-40B4-BE49-F238E27FC236}">
                  <a16:creationId xmlns:a16="http://schemas.microsoft.com/office/drawing/2014/main" id="{77147F96-4AEC-94CA-C1E3-3C7E791A7F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3232" y="488348"/>
              <a:ext cx="249247" cy="115245"/>
            </a:xfrm>
            <a:custGeom>
              <a:avLst/>
              <a:gdLst>
                <a:gd name="T0" fmla="*/ 41 w 93"/>
                <a:gd name="T1" fmla="*/ 0 h 43"/>
                <a:gd name="T2" fmla="*/ 41 w 93"/>
                <a:gd name="T3" fmla="*/ 0 h 43"/>
                <a:gd name="T4" fmla="*/ 48 w 93"/>
                <a:gd name="T5" fmla="*/ 9 h 43"/>
                <a:gd name="T6" fmla="*/ 57 w 93"/>
                <a:gd name="T7" fmla="*/ 2 h 43"/>
                <a:gd name="T8" fmla="*/ 64 w 93"/>
                <a:gd name="T9" fmla="*/ 5 h 43"/>
                <a:gd name="T10" fmla="*/ 76 w 93"/>
                <a:gd name="T11" fmla="*/ 2 h 43"/>
                <a:gd name="T12" fmla="*/ 93 w 93"/>
                <a:gd name="T13" fmla="*/ 12 h 43"/>
                <a:gd name="T14" fmla="*/ 88 w 93"/>
                <a:gd name="T15" fmla="*/ 17 h 43"/>
                <a:gd name="T16" fmla="*/ 86 w 93"/>
                <a:gd name="T17" fmla="*/ 28 h 43"/>
                <a:gd name="T18" fmla="*/ 81 w 93"/>
                <a:gd name="T19" fmla="*/ 31 h 43"/>
                <a:gd name="T20" fmla="*/ 64 w 93"/>
                <a:gd name="T21" fmla="*/ 24 h 43"/>
                <a:gd name="T22" fmla="*/ 60 w 93"/>
                <a:gd name="T23" fmla="*/ 24 h 43"/>
                <a:gd name="T24" fmla="*/ 55 w 93"/>
                <a:gd name="T25" fmla="*/ 31 h 43"/>
                <a:gd name="T26" fmla="*/ 48 w 93"/>
                <a:gd name="T27" fmla="*/ 33 h 43"/>
                <a:gd name="T28" fmla="*/ 45 w 93"/>
                <a:gd name="T29" fmla="*/ 31 h 43"/>
                <a:gd name="T30" fmla="*/ 38 w 93"/>
                <a:gd name="T31" fmla="*/ 35 h 43"/>
                <a:gd name="T32" fmla="*/ 31 w 93"/>
                <a:gd name="T33" fmla="*/ 35 h 43"/>
                <a:gd name="T34" fmla="*/ 29 w 93"/>
                <a:gd name="T35" fmla="*/ 40 h 43"/>
                <a:gd name="T36" fmla="*/ 17 w 93"/>
                <a:gd name="T37" fmla="*/ 43 h 43"/>
                <a:gd name="T38" fmla="*/ 10 w 93"/>
                <a:gd name="T39" fmla="*/ 40 h 43"/>
                <a:gd name="T40" fmla="*/ 0 w 93"/>
                <a:gd name="T41" fmla="*/ 35 h 43"/>
                <a:gd name="T42" fmla="*/ 0 w 93"/>
                <a:gd name="T43" fmla="*/ 26 h 43"/>
                <a:gd name="T44" fmla="*/ 0 w 93"/>
                <a:gd name="T45" fmla="*/ 24 h 43"/>
                <a:gd name="T46" fmla="*/ 3 w 93"/>
                <a:gd name="T47" fmla="*/ 19 h 43"/>
                <a:gd name="T48" fmla="*/ 10 w 93"/>
                <a:gd name="T49" fmla="*/ 19 h 43"/>
                <a:gd name="T50" fmla="*/ 17 w 93"/>
                <a:gd name="T51" fmla="*/ 17 h 43"/>
                <a:gd name="T52" fmla="*/ 17 w 93"/>
                <a:gd name="T53" fmla="*/ 14 h 43"/>
                <a:gd name="T54" fmla="*/ 19 w 93"/>
                <a:gd name="T55" fmla="*/ 12 h 43"/>
                <a:gd name="T56" fmla="*/ 22 w 93"/>
                <a:gd name="T57" fmla="*/ 7 h 43"/>
                <a:gd name="T58" fmla="*/ 24 w 93"/>
                <a:gd name="T59" fmla="*/ 7 h 43"/>
                <a:gd name="T60" fmla="*/ 26 w 93"/>
                <a:gd name="T61" fmla="*/ 2 h 43"/>
                <a:gd name="T62" fmla="*/ 31 w 93"/>
                <a:gd name="T63" fmla="*/ 0 h 43"/>
                <a:gd name="T64" fmla="*/ 34 w 93"/>
                <a:gd name="T65" fmla="*/ 2 h 43"/>
                <a:gd name="T66" fmla="*/ 41 w 93"/>
                <a:gd name="T6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3" h="43">
                  <a:moveTo>
                    <a:pt x="41" y="0"/>
                  </a:moveTo>
                  <a:lnTo>
                    <a:pt x="41" y="0"/>
                  </a:lnTo>
                  <a:lnTo>
                    <a:pt x="48" y="9"/>
                  </a:lnTo>
                  <a:lnTo>
                    <a:pt x="57" y="2"/>
                  </a:lnTo>
                  <a:lnTo>
                    <a:pt x="64" y="5"/>
                  </a:lnTo>
                  <a:lnTo>
                    <a:pt x="76" y="2"/>
                  </a:lnTo>
                  <a:lnTo>
                    <a:pt x="93" y="12"/>
                  </a:lnTo>
                  <a:lnTo>
                    <a:pt x="88" y="17"/>
                  </a:lnTo>
                  <a:lnTo>
                    <a:pt x="86" y="28"/>
                  </a:lnTo>
                  <a:lnTo>
                    <a:pt x="81" y="31"/>
                  </a:lnTo>
                  <a:lnTo>
                    <a:pt x="64" y="24"/>
                  </a:lnTo>
                  <a:lnTo>
                    <a:pt x="60" y="24"/>
                  </a:lnTo>
                  <a:lnTo>
                    <a:pt x="55" y="31"/>
                  </a:lnTo>
                  <a:lnTo>
                    <a:pt x="48" y="33"/>
                  </a:lnTo>
                  <a:lnTo>
                    <a:pt x="45" y="31"/>
                  </a:lnTo>
                  <a:lnTo>
                    <a:pt x="38" y="35"/>
                  </a:lnTo>
                  <a:lnTo>
                    <a:pt x="31" y="35"/>
                  </a:lnTo>
                  <a:lnTo>
                    <a:pt x="29" y="40"/>
                  </a:lnTo>
                  <a:lnTo>
                    <a:pt x="17" y="43"/>
                  </a:lnTo>
                  <a:lnTo>
                    <a:pt x="10" y="40"/>
                  </a:lnTo>
                  <a:lnTo>
                    <a:pt x="0" y="35"/>
                  </a:lnTo>
                  <a:lnTo>
                    <a:pt x="0" y="26"/>
                  </a:lnTo>
                  <a:lnTo>
                    <a:pt x="0" y="24"/>
                  </a:lnTo>
                  <a:lnTo>
                    <a:pt x="3" y="19"/>
                  </a:lnTo>
                  <a:lnTo>
                    <a:pt x="10" y="19"/>
                  </a:lnTo>
                  <a:lnTo>
                    <a:pt x="17" y="17"/>
                  </a:lnTo>
                  <a:lnTo>
                    <a:pt x="17" y="14"/>
                  </a:lnTo>
                  <a:lnTo>
                    <a:pt x="19" y="12"/>
                  </a:lnTo>
                  <a:lnTo>
                    <a:pt x="22" y="7"/>
                  </a:lnTo>
                  <a:lnTo>
                    <a:pt x="24" y="7"/>
                  </a:lnTo>
                  <a:lnTo>
                    <a:pt x="26" y="2"/>
                  </a:lnTo>
                  <a:lnTo>
                    <a:pt x="31" y="0"/>
                  </a:lnTo>
                  <a:lnTo>
                    <a:pt x="34" y="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" name="Freeform 305">
              <a:extLst>
                <a:ext uri="{FF2B5EF4-FFF2-40B4-BE49-F238E27FC236}">
                  <a16:creationId xmlns:a16="http://schemas.microsoft.com/office/drawing/2014/main" id="{74981FF8-5E6D-C67B-4726-EB158CF8EB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3870" y="659872"/>
              <a:ext cx="128643" cy="88444"/>
            </a:xfrm>
            <a:custGeom>
              <a:avLst/>
              <a:gdLst>
                <a:gd name="T0" fmla="*/ 48 w 48"/>
                <a:gd name="T1" fmla="*/ 9 h 33"/>
                <a:gd name="T2" fmla="*/ 48 w 48"/>
                <a:gd name="T3" fmla="*/ 9 h 33"/>
                <a:gd name="T4" fmla="*/ 34 w 48"/>
                <a:gd name="T5" fmla="*/ 14 h 33"/>
                <a:gd name="T6" fmla="*/ 34 w 48"/>
                <a:gd name="T7" fmla="*/ 24 h 33"/>
                <a:gd name="T8" fmla="*/ 26 w 48"/>
                <a:gd name="T9" fmla="*/ 26 h 33"/>
                <a:gd name="T10" fmla="*/ 26 w 48"/>
                <a:gd name="T11" fmla="*/ 33 h 33"/>
                <a:gd name="T12" fmla="*/ 22 w 48"/>
                <a:gd name="T13" fmla="*/ 33 h 33"/>
                <a:gd name="T14" fmla="*/ 15 w 48"/>
                <a:gd name="T15" fmla="*/ 28 h 33"/>
                <a:gd name="T16" fmla="*/ 12 w 48"/>
                <a:gd name="T17" fmla="*/ 33 h 33"/>
                <a:gd name="T18" fmla="*/ 0 w 48"/>
                <a:gd name="T19" fmla="*/ 33 h 33"/>
                <a:gd name="T20" fmla="*/ 5 w 48"/>
                <a:gd name="T21" fmla="*/ 31 h 33"/>
                <a:gd name="T22" fmla="*/ 0 w 48"/>
                <a:gd name="T23" fmla="*/ 21 h 33"/>
                <a:gd name="T24" fmla="*/ 3 w 48"/>
                <a:gd name="T25" fmla="*/ 9 h 33"/>
                <a:gd name="T26" fmla="*/ 17 w 48"/>
                <a:gd name="T27" fmla="*/ 9 h 33"/>
                <a:gd name="T28" fmla="*/ 24 w 48"/>
                <a:gd name="T29" fmla="*/ 5 h 33"/>
                <a:gd name="T30" fmla="*/ 38 w 48"/>
                <a:gd name="T31" fmla="*/ 5 h 33"/>
                <a:gd name="T32" fmla="*/ 41 w 48"/>
                <a:gd name="T33" fmla="*/ 0 h 33"/>
                <a:gd name="T34" fmla="*/ 43 w 48"/>
                <a:gd name="T35" fmla="*/ 0 h 33"/>
                <a:gd name="T36" fmla="*/ 48 w 48"/>
                <a:gd name="T37" fmla="*/ 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8" h="33">
                  <a:moveTo>
                    <a:pt x="48" y="9"/>
                  </a:moveTo>
                  <a:lnTo>
                    <a:pt x="48" y="9"/>
                  </a:lnTo>
                  <a:lnTo>
                    <a:pt x="34" y="14"/>
                  </a:lnTo>
                  <a:lnTo>
                    <a:pt x="34" y="24"/>
                  </a:lnTo>
                  <a:lnTo>
                    <a:pt x="26" y="26"/>
                  </a:lnTo>
                  <a:lnTo>
                    <a:pt x="26" y="33"/>
                  </a:lnTo>
                  <a:lnTo>
                    <a:pt x="22" y="33"/>
                  </a:lnTo>
                  <a:lnTo>
                    <a:pt x="15" y="28"/>
                  </a:lnTo>
                  <a:lnTo>
                    <a:pt x="12" y="33"/>
                  </a:lnTo>
                  <a:lnTo>
                    <a:pt x="0" y="33"/>
                  </a:lnTo>
                  <a:lnTo>
                    <a:pt x="5" y="31"/>
                  </a:lnTo>
                  <a:lnTo>
                    <a:pt x="0" y="21"/>
                  </a:lnTo>
                  <a:lnTo>
                    <a:pt x="3" y="9"/>
                  </a:lnTo>
                  <a:lnTo>
                    <a:pt x="17" y="9"/>
                  </a:lnTo>
                  <a:lnTo>
                    <a:pt x="24" y="5"/>
                  </a:lnTo>
                  <a:lnTo>
                    <a:pt x="38" y="5"/>
                  </a:lnTo>
                  <a:lnTo>
                    <a:pt x="41" y="0"/>
                  </a:lnTo>
                  <a:lnTo>
                    <a:pt x="43" y="0"/>
                  </a:lnTo>
                  <a:lnTo>
                    <a:pt x="48" y="9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5" name="Freeform 441">
              <a:extLst>
                <a:ext uri="{FF2B5EF4-FFF2-40B4-BE49-F238E27FC236}">
                  <a16:creationId xmlns:a16="http://schemas.microsoft.com/office/drawing/2014/main" id="{D07F73F0-B844-B0F0-084F-ECA0AAE089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0887" y="4098403"/>
              <a:ext cx="64450" cy="83466"/>
            </a:xfrm>
            <a:custGeom>
              <a:avLst/>
              <a:gdLst>
                <a:gd name="connsiteX0" fmla="*/ 15908 w 54648"/>
                <a:gd name="connsiteY0" fmla="*/ 0 h 70772"/>
                <a:gd name="connsiteX1" fmla="*/ 27270 w 54648"/>
                <a:gd name="connsiteY1" fmla="*/ 0 h 70772"/>
                <a:gd name="connsiteX2" fmla="*/ 47722 w 54648"/>
                <a:gd name="connsiteY2" fmla="*/ 4545 h 70772"/>
                <a:gd name="connsiteX3" fmla="*/ 49107 w 54648"/>
                <a:gd name="connsiteY3" fmla="*/ 11467 h 70772"/>
                <a:gd name="connsiteX4" fmla="*/ 50103 w 54648"/>
                <a:gd name="connsiteY4" fmla="*/ 11688 h 70772"/>
                <a:gd name="connsiteX5" fmla="*/ 54648 w 54648"/>
                <a:gd name="connsiteY5" fmla="*/ 34413 h 70772"/>
                <a:gd name="connsiteX6" fmla="*/ 54648 w 54648"/>
                <a:gd name="connsiteY6" fmla="*/ 50320 h 70772"/>
                <a:gd name="connsiteX7" fmla="*/ 50103 w 54648"/>
                <a:gd name="connsiteY7" fmla="*/ 66227 h 70772"/>
                <a:gd name="connsiteX8" fmla="*/ 29651 w 54648"/>
                <a:gd name="connsiteY8" fmla="*/ 70772 h 70772"/>
                <a:gd name="connsiteX9" fmla="*/ 2381 w 54648"/>
                <a:gd name="connsiteY9" fmla="*/ 50320 h 70772"/>
                <a:gd name="connsiteX10" fmla="*/ 2381 w 54648"/>
                <a:gd name="connsiteY10" fmla="*/ 44963 h 70772"/>
                <a:gd name="connsiteX11" fmla="*/ 0 w 54648"/>
                <a:gd name="connsiteY11" fmla="*/ 43177 h 70772"/>
                <a:gd name="connsiteX12" fmla="*/ 0 w 54648"/>
                <a:gd name="connsiteY12" fmla="*/ 31815 h 70772"/>
                <a:gd name="connsiteX13" fmla="*/ 11363 w 54648"/>
                <a:gd name="connsiteY13" fmla="*/ 15907 h 70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648" h="70772">
                  <a:moveTo>
                    <a:pt x="15908" y="0"/>
                  </a:moveTo>
                  <a:lnTo>
                    <a:pt x="27270" y="0"/>
                  </a:lnTo>
                  <a:lnTo>
                    <a:pt x="47722" y="4545"/>
                  </a:lnTo>
                  <a:lnTo>
                    <a:pt x="49107" y="11467"/>
                  </a:lnTo>
                  <a:lnTo>
                    <a:pt x="50103" y="11688"/>
                  </a:lnTo>
                  <a:lnTo>
                    <a:pt x="54648" y="34413"/>
                  </a:lnTo>
                  <a:lnTo>
                    <a:pt x="54648" y="50320"/>
                  </a:lnTo>
                  <a:lnTo>
                    <a:pt x="50103" y="66227"/>
                  </a:lnTo>
                  <a:lnTo>
                    <a:pt x="29651" y="70772"/>
                  </a:lnTo>
                  <a:lnTo>
                    <a:pt x="2381" y="50320"/>
                  </a:lnTo>
                  <a:lnTo>
                    <a:pt x="2381" y="44963"/>
                  </a:lnTo>
                  <a:lnTo>
                    <a:pt x="0" y="43177"/>
                  </a:lnTo>
                  <a:lnTo>
                    <a:pt x="0" y="31815"/>
                  </a:lnTo>
                  <a:lnTo>
                    <a:pt x="11363" y="15907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6" name="Freeform 313">
              <a:extLst>
                <a:ext uri="{FF2B5EF4-FFF2-40B4-BE49-F238E27FC236}">
                  <a16:creationId xmlns:a16="http://schemas.microsoft.com/office/drawing/2014/main" id="{7D5284E9-ED0F-6814-4B71-8B18FEE61A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8509" y="1916826"/>
              <a:ext cx="450253" cy="715581"/>
            </a:xfrm>
            <a:custGeom>
              <a:avLst/>
              <a:gdLst>
                <a:gd name="T0" fmla="*/ 168 w 168"/>
                <a:gd name="T1" fmla="*/ 66 h 267"/>
                <a:gd name="T2" fmla="*/ 168 w 168"/>
                <a:gd name="T3" fmla="*/ 66 h 267"/>
                <a:gd name="T4" fmla="*/ 168 w 168"/>
                <a:gd name="T5" fmla="*/ 132 h 267"/>
                <a:gd name="T6" fmla="*/ 154 w 168"/>
                <a:gd name="T7" fmla="*/ 130 h 267"/>
                <a:gd name="T8" fmla="*/ 147 w 168"/>
                <a:gd name="T9" fmla="*/ 144 h 267"/>
                <a:gd name="T10" fmla="*/ 142 w 168"/>
                <a:gd name="T11" fmla="*/ 153 h 267"/>
                <a:gd name="T12" fmla="*/ 144 w 168"/>
                <a:gd name="T13" fmla="*/ 158 h 267"/>
                <a:gd name="T14" fmla="*/ 140 w 168"/>
                <a:gd name="T15" fmla="*/ 163 h 267"/>
                <a:gd name="T16" fmla="*/ 142 w 168"/>
                <a:gd name="T17" fmla="*/ 170 h 267"/>
                <a:gd name="T18" fmla="*/ 137 w 168"/>
                <a:gd name="T19" fmla="*/ 177 h 267"/>
                <a:gd name="T20" fmla="*/ 135 w 168"/>
                <a:gd name="T21" fmla="*/ 182 h 267"/>
                <a:gd name="T22" fmla="*/ 142 w 168"/>
                <a:gd name="T23" fmla="*/ 182 h 267"/>
                <a:gd name="T24" fmla="*/ 144 w 168"/>
                <a:gd name="T25" fmla="*/ 189 h 267"/>
                <a:gd name="T26" fmla="*/ 144 w 168"/>
                <a:gd name="T27" fmla="*/ 196 h 267"/>
                <a:gd name="T28" fmla="*/ 151 w 168"/>
                <a:gd name="T29" fmla="*/ 203 h 267"/>
                <a:gd name="T30" fmla="*/ 151 w 168"/>
                <a:gd name="T31" fmla="*/ 205 h 267"/>
                <a:gd name="T32" fmla="*/ 140 w 168"/>
                <a:gd name="T33" fmla="*/ 210 h 267"/>
                <a:gd name="T34" fmla="*/ 132 w 168"/>
                <a:gd name="T35" fmla="*/ 215 h 267"/>
                <a:gd name="T36" fmla="*/ 121 w 168"/>
                <a:gd name="T37" fmla="*/ 234 h 267"/>
                <a:gd name="T38" fmla="*/ 106 w 168"/>
                <a:gd name="T39" fmla="*/ 241 h 267"/>
                <a:gd name="T40" fmla="*/ 90 w 168"/>
                <a:gd name="T41" fmla="*/ 239 h 267"/>
                <a:gd name="T42" fmla="*/ 85 w 168"/>
                <a:gd name="T43" fmla="*/ 241 h 267"/>
                <a:gd name="T44" fmla="*/ 88 w 168"/>
                <a:gd name="T45" fmla="*/ 248 h 267"/>
                <a:gd name="T46" fmla="*/ 78 w 168"/>
                <a:gd name="T47" fmla="*/ 253 h 267"/>
                <a:gd name="T48" fmla="*/ 73 w 168"/>
                <a:gd name="T49" fmla="*/ 260 h 267"/>
                <a:gd name="T50" fmla="*/ 52 w 168"/>
                <a:gd name="T51" fmla="*/ 265 h 267"/>
                <a:gd name="T52" fmla="*/ 47 w 168"/>
                <a:gd name="T53" fmla="*/ 262 h 267"/>
                <a:gd name="T54" fmla="*/ 45 w 168"/>
                <a:gd name="T55" fmla="*/ 262 h 267"/>
                <a:gd name="T56" fmla="*/ 43 w 168"/>
                <a:gd name="T57" fmla="*/ 265 h 267"/>
                <a:gd name="T58" fmla="*/ 28 w 168"/>
                <a:gd name="T59" fmla="*/ 267 h 267"/>
                <a:gd name="T60" fmla="*/ 31 w 168"/>
                <a:gd name="T61" fmla="*/ 262 h 267"/>
                <a:gd name="T62" fmla="*/ 26 w 168"/>
                <a:gd name="T63" fmla="*/ 250 h 267"/>
                <a:gd name="T64" fmla="*/ 24 w 168"/>
                <a:gd name="T65" fmla="*/ 243 h 267"/>
                <a:gd name="T66" fmla="*/ 17 w 168"/>
                <a:gd name="T67" fmla="*/ 241 h 267"/>
                <a:gd name="T68" fmla="*/ 7 w 168"/>
                <a:gd name="T69" fmla="*/ 231 h 267"/>
                <a:gd name="T70" fmla="*/ 9 w 168"/>
                <a:gd name="T71" fmla="*/ 224 h 267"/>
                <a:gd name="T72" fmla="*/ 19 w 168"/>
                <a:gd name="T73" fmla="*/ 227 h 267"/>
                <a:gd name="T74" fmla="*/ 21 w 168"/>
                <a:gd name="T75" fmla="*/ 224 h 267"/>
                <a:gd name="T76" fmla="*/ 31 w 168"/>
                <a:gd name="T77" fmla="*/ 224 h 267"/>
                <a:gd name="T78" fmla="*/ 21 w 168"/>
                <a:gd name="T79" fmla="*/ 210 h 267"/>
                <a:gd name="T80" fmla="*/ 24 w 168"/>
                <a:gd name="T81" fmla="*/ 198 h 267"/>
                <a:gd name="T82" fmla="*/ 21 w 168"/>
                <a:gd name="T83" fmla="*/ 189 h 267"/>
                <a:gd name="T84" fmla="*/ 17 w 168"/>
                <a:gd name="T85" fmla="*/ 177 h 267"/>
                <a:gd name="T86" fmla="*/ 17 w 168"/>
                <a:gd name="T87" fmla="*/ 170 h 267"/>
                <a:gd name="T88" fmla="*/ 7 w 168"/>
                <a:gd name="T89" fmla="*/ 170 h 267"/>
                <a:gd name="T90" fmla="*/ 7 w 168"/>
                <a:gd name="T91" fmla="*/ 158 h 267"/>
                <a:gd name="T92" fmla="*/ 0 w 168"/>
                <a:gd name="T93" fmla="*/ 153 h 267"/>
                <a:gd name="T94" fmla="*/ 7 w 168"/>
                <a:gd name="T95" fmla="*/ 130 h 267"/>
                <a:gd name="T96" fmla="*/ 28 w 168"/>
                <a:gd name="T97" fmla="*/ 116 h 267"/>
                <a:gd name="T98" fmla="*/ 28 w 168"/>
                <a:gd name="T99" fmla="*/ 94 h 267"/>
                <a:gd name="T100" fmla="*/ 36 w 168"/>
                <a:gd name="T101" fmla="*/ 59 h 267"/>
                <a:gd name="T102" fmla="*/ 38 w 168"/>
                <a:gd name="T103" fmla="*/ 52 h 267"/>
                <a:gd name="T104" fmla="*/ 31 w 168"/>
                <a:gd name="T105" fmla="*/ 44 h 267"/>
                <a:gd name="T106" fmla="*/ 31 w 168"/>
                <a:gd name="T107" fmla="*/ 40 h 267"/>
                <a:gd name="T108" fmla="*/ 26 w 168"/>
                <a:gd name="T109" fmla="*/ 35 h 267"/>
                <a:gd name="T110" fmla="*/ 21 w 168"/>
                <a:gd name="T111" fmla="*/ 9 h 267"/>
                <a:gd name="T112" fmla="*/ 38 w 168"/>
                <a:gd name="T113" fmla="*/ 0 h 267"/>
                <a:gd name="T114" fmla="*/ 102 w 168"/>
                <a:gd name="T115" fmla="*/ 33 h 267"/>
                <a:gd name="T116" fmla="*/ 168 w 168"/>
                <a:gd name="T117" fmla="*/ 66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8" h="267">
                  <a:moveTo>
                    <a:pt x="168" y="66"/>
                  </a:moveTo>
                  <a:lnTo>
                    <a:pt x="168" y="66"/>
                  </a:lnTo>
                  <a:lnTo>
                    <a:pt x="168" y="132"/>
                  </a:lnTo>
                  <a:lnTo>
                    <a:pt x="154" y="130"/>
                  </a:lnTo>
                  <a:lnTo>
                    <a:pt x="147" y="144"/>
                  </a:lnTo>
                  <a:lnTo>
                    <a:pt x="142" y="153"/>
                  </a:lnTo>
                  <a:lnTo>
                    <a:pt x="144" y="158"/>
                  </a:lnTo>
                  <a:lnTo>
                    <a:pt x="140" y="163"/>
                  </a:lnTo>
                  <a:lnTo>
                    <a:pt x="142" y="170"/>
                  </a:lnTo>
                  <a:lnTo>
                    <a:pt x="137" y="177"/>
                  </a:lnTo>
                  <a:lnTo>
                    <a:pt x="135" y="182"/>
                  </a:lnTo>
                  <a:lnTo>
                    <a:pt x="142" y="182"/>
                  </a:lnTo>
                  <a:lnTo>
                    <a:pt x="144" y="189"/>
                  </a:lnTo>
                  <a:lnTo>
                    <a:pt x="144" y="196"/>
                  </a:lnTo>
                  <a:lnTo>
                    <a:pt x="151" y="203"/>
                  </a:lnTo>
                  <a:lnTo>
                    <a:pt x="151" y="205"/>
                  </a:lnTo>
                  <a:lnTo>
                    <a:pt x="140" y="210"/>
                  </a:lnTo>
                  <a:lnTo>
                    <a:pt x="132" y="215"/>
                  </a:lnTo>
                  <a:lnTo>
                    <a:pt x="121" y="234"/>
                  </a:lnTo>
                  <a:lnTo>
                    <a:pt x="106" y="241"/>
                  </a:lnTo>
                  <a:lnTo>
                    <a:pt x="90" y="239"/>
                  </a:lnTo>
                  <a:lnTo>
                    <a:pt x="85" y="241"/>
                  </a:lnTo>
                  <a:lnTo>
                    <a:pt x="88" y="248"/>
                  </a:lnTo>
                  <a:lnTo>
                    <a:pt x="78" y="253"/>
                  </a:lnTo>
                  <a:lnTo>
                    <a:pt x="73" y="260"/>
                  </a:lnTo>
                  <a:lnTo>
                    <a:pt x="52" y="265"/>
                  </a:lnTo>
                  <a:lnTo>
                    <a:pt x="47" y="262"/>
                  </a:lnTo>
                  <a:lnTo>
                    <a:pt x="45" y="262"/>
                  </a:lnTo>
                  <a:lnTo>
                    <a:pt x="43" y="265"/>
                  </a:lnTo>
                  <a:lnTo>
                    <a:pt x="28" y="267"/>
                  </a:lnTo>
                  <a:lnTo>
                    <a:pt x="31" y="262"/>
                  </a:lnTo>
                  <a:lnTo>
                    <a:pt x="26" y="250"/>
                  </a:lnTo>
                  <a:lnTo>
                    <a:pt x="24" y="243"/>
                  </a:lnTo>
                  <a:lnTo>
                    <a:pt x="17" y="241"/>
                  </a:lnTo>
                  <a:lnTo>
                    <a:pt x="7" y="231"/>
                  </a:lnTo>
                  <a:lnTo>
                    <a:pt x="9" y="224"/>
                  </a:lnTo>
                  <a:lnTo>
                    <a:pt x="19" y="227"/>
                  </a:lnTo>
                  <a:lnTo>
                    <a:pt x="21" y="224"/>
                  </a:lnTo>
                  <a:lnTo>
                    <a:pt x="31" y="224"/>
                  </a:lnTo>
                  <a:lnTo>
                    <a:pt x="21" y="210"/>
                  </a:lnTo>
                  <a:lnTo>
                    <a:pt x="24" y="198"/>
                  </a:lnTo>
                  <a:lnTo>
                    <a:pt x="21" y="189"/>
                  </a:lnTo>
                  <a:lnTo>
                    <a:pt x="17" y="177"/>
                  </a:lnTo>
                  <a:lnTo>
                    <a:pt x="17" y="170"/>
                  </a:lnTo>
                  <a:lnTo>
                    <a:pt x="7" y="170"/>
                  </a:lnTo>
                  <a:lnTo>
                    <a:pt x="7" y="158"/>
                  </a:lnTo>
                  <a:lnTo>
                    <a:pt x="0" y="153"/>
                  </a:lnTo>
                  <a:lnTo>
                    <a:pt x="7" y="130"/>
                  </a:lnTo>
                  <a:lnTo>
                    <a:pt x="28" y="116"/>
                  </a:lnTo>
                  <a:lnTo>
                    <a:pt x="28" y="94"/>
                  </a:lnTo>
                  <a:lnTo>
                    <a:pt x="36" y="59"/>
                  </a:lnTo>
                  <a:lnTo>
                    <a:pt x="38" y="52"/>
                  </a:lnTo>
                  <a:lnTo>
                    <a:pt x="31" y="44"/>
                  </a:lnTo>
                  <a:lnTo>
                    <a:pt x="31" y="40"/>
                  </a:lnTo>
                  <a:lnTo>
                    <a:pt x="26" y="35"/>
                  </a:lnTo>
                  <a:lnTo>
                    <a:pt x="21" y="9"/>
                  </a:lnTo>
                  <a:lnTo>
                    <a:pt x="38" y="0"/>
                  </a:lnTo>
                  <a:lnTo>
                    <a:pt x="102" y="33"/>
                  </a:lnTo>
                  <a:lnTo>
                    <a:pt x="168" y="66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8" name="Freeform 325">
              <a:extLst>
                <a:ext uri="{FF2B5EF4-FFF2-40B4-BE49-F238E27FC236}">
                  <a16:creationId xmlns:a16="http://schemas.microsoft.com/office/drawing/2014/main" id="{3D63EECC-EA8F-12C8-FD69-B671769F8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8543" y="1211967"/>
              <a:ext cx="171526" cy="367171"/>
            </a:xfrm>
            <a:custGeom>
              <a:avLst/>
              <a:gdLst>
                <a:gd name="T0" fmla="*/ 43 w 64"/>
                <a:gd name="T1" fmla="*/ 2 h 137"/>
                <a:gd name="T2" fmla="*/ 43 w 64"/>
                <a:gd name="T3" fmla="*/ 2 h 137"/>
                <a:gd name="T4" fmla="*/ 43 w 64"/>
                <a:gd name="T5" fmla="*/ 14 h 137"/>
                <a:gd name="T6" fmla="*/ 57 w 64"/>
                <a:gd name="T7" fmla="*/ 7 h 137"/>
                <a:gd name="T8" fmla="*/ 57 w 64"/>
                <a:gd name="T9" fmla="*/ 9 h 137"/>
                <a:gd name="T10" fmla="*/ 50 w 64"/>
                <a:gd name="T11" fmla="*/ 21 h 137"/>
                <a:gd name="T12" fmla="*/ 50 w 64"/>
                <a:gd name="T13" fmla="*/ 28 h 137"/>
                <a:gd name="T14" fmla="*/ 54 w 64"/>
                <a:gd name="T15" fmla="*/ 33 h 137"/>
                <a:gd name="T16" fmla="*/ 52 w 64"/>
                <a:gd name="T17" fmla="*/ 52 h 137"/>
                <a:gd name="T18" fmla="*/ 43 w 64"/>
                <a:gd name="T19" fmla="*/ 61 h 137"/>
                <a:gd name="T20" fmla="*/ 45 w 64"/>
                <a:gd name="T21" fmla="*/ 71 h 137"/>
                <a:gd name="T22" fmla="*/ 54 w 64"/>
                <a:gd name="T23" fmla="*/ 71 h 137"/>
                <a:gd name="T24" fmla="*/ 57 w 64"/>
                <a:gd name="T25" fmla="*/ 80 h 137"/>
                <a:gd name="T26" fmla="*/ 64 w 64"/>
                <a:gd name="T27" fmla="*/ 85 h 137"/>
                <a:gd name="T28" fmla="*/ 62 w 64"/>
                <a:gd name="T29" fmla="*/ 99 h 137"/>
                <a:gd name="T30" fmla="*/ 54 w 64"/>
                <a:gd name="T31" fmla="*/ 104 h 137"/>
                <a:gd name="T32" fmla="*/ 50 w 64"/>
                <a:gd name="T33" fmla="*/ 109 h 137"/>
                <a:gd name="T34" fmla="*/ 38 w 64"/>
                <a:gd name="T35" fmla="*/ 118 h 137"/>
                <a:gd name="T36" fmla="*/ 40 w 64"/>
                <a:gd name="T37" fmla="*/ 125 h 137"/>
                <a:gd name="T38" fmla="*/ 38 w 64"/>
                <a:gd name="T39" fmla="*/ 132 h 137"/>
                <a:gd name="T40" fmla="*/ 31 w 64"/>
                <a:gd name="T41" fmla="*/ 137 h 137"/>
                <a:gd name="T42" fmla="*/ 24 w 64"/>
                <a:gd name="T43" fmla="*/ 104 h 137"/>
                <a:gd name="T44" fmla="*/ 14 w 64"/>
                <a:gd name="T45" fmla="*/ 97 h 137"/>
                <a:gd name="T46" fmla="*/ 14 w 64"/>
                <a:gd name="T47" fmla="*/ 92 h 137"/>
                <a:gd name="T48" fmla="*/ 2 w 64"/>
                <a:gd name="T49" fmla="*/ 80 h 137"/>
                <a:gd name="T50" fmla="*/ 0 w 64"/>
                <a:gd name="T51" fmla="*/ 66 h 137"/>
                <a:gd name="T52" fmla="*/ 10 w 64"/>
                <a:gd name="T53" fmla="*/ 54 h 137"/>
                <a:gd name="T54" fmla="*/ 14 w 64"/>
                <a:gd name="T55" fmla="*/ 38 h 137"/>
                <a:gd name="T56" fmla="*/ 10 w 64"/>
                <a:gd name="T57" fmla="*/ 19 h 137"/>
                <a:gd name="T58" fmla="*/ 14 w 64"/>
                <a:gd name="T59" fmla="*/ 9 h 137"/>
                <a:gd name="T60" fmla="*/ 33 w 64"/>
                <a:gd name="T61" fmla="*/ 0 h 137"/>
                <a:gd name="T62" fmla="*/ 43 w 64"/>
                <a:gd name="T63" fmla="*/ 2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4" h="137">
                  <a:moveTo>
                    <a:pt x="43" y="2"/>
                  </a:moveTo>
                  <a:lnTo>
                    <a:pt x="43" y="2"/>
                  </a:lnTo>
                  <a:lnTo>
                    <a:pt x="43" y="14"/>
                  </a:lnTo>
                  <a:lnTo>
                    <a:pt x="57" y="7"/>
                  </a:lnTo>
                  <a:lnTo>
                    <a:pt x="57" y="9"/>
                  </a:lnTo>
                  <a:lnTo>
                    <a:pt x="50" y="21"/>
                  </a:lnTo>
                  <a:lnTo>
                    <a:pt x="50" y="28"/>
                  </a:lnTo>
                  <a:lnTo>
                    <a:pt x="54" y="33"/>
                  </a:lnTo>
                  <a:lnTo>
                    <a:pt x="52" y="52"/>
                  </a:lnTo>
                  <a:lnTo>
                    <a:pt x="43" y="61"/>
                  </a:lnTo>
                  <a:lnTo>
                    <a:pt x="45" y="71"/>
                  </a:lnTo>
                  <a:lnTo>
                    <a:pt x="54" y="71"/>
                  </a:lnTo>
                  <a:lnTo>
                    <a:pt x="57" y="80"/>
                  </a:lnTo>
                  <a:lnTo>
                    <a:pt x="64" y="85"/>
                  </a:lnTo>
                  <a:lnTo>
                    <a:pt x="62" y="99"/>
                  </a:lnTo>
                  <a:lnTo>
                    <a:pt x="54" y="104"/>
                  </a:lnTo>
                  <a:lnTo>
                    <a:pt x="50" y="109"/>
                  </a:lnTo>
                  <a:lnTo>
                    <a:pt x="38" y="118"/>
                  </a:lnTo>
                  <a:lnTo>
                    <a:pt x="40" y="125"/>
                  </a:lnTo>
                  <a:lnTo>
                    <a:pt x="38" y="132"/>
                  </a:lnTo>
                  <a:lnTo>
                    <a:pt x="31" y="137"/>
                  </a:lnTo>
                  <a:lnTo>
                    <a:pt x="24" y="104"/>
                  </a:lnTo>
                  <a:lnTo>
                    <a:pt x="14" y="97"/>
                  </a:lnTo>
                  <a:lnTo>
                    <a:pt x="14" y="92"/>
                  </a:lnTo>
                  <a:lnTo>
                    <a:pt x="2" y="80"/>
                  </a:lnTo>
                  <a:lnTo>
                    <a:pt x="0" y="66"/>
                  </a:lnTo>
                  <a:lnTo>
                    <a:pt x="10" y="54"/>
                  </a:lnTo>
                  <a:lnTo>
                    <a:pt x="14" y="38"/>
                  </a:lnTo>
                  <a:lnTo>
                    <a:pt x="10" y="19"/>
                  </a:lnTo>
                  <a:lnTo>
                    <a:pt x="14" y="9"/>
                  </a:lnTo>
                  <a:lnTo>
                    <a:pt x="33" y="0"/>
                  </a:lnTo>
                  <a:lnTo>
                    <a:pt x="43" y="2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9" name="Freeform 327">
              <a:extLst>
                <a:ext uri="{FF2B5EF4-FFF2-40B4-BE49-F238E27FC236}">
                  <a16:creationId xmlns:a16="http://schemas.microsoft.com/office/drawing/2014/main" id="{F1EDB82F-FB25-0ABC-592C-434E91CD25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32563" y="943960"/>
              <a:ext cx="812061" cy="351089"/>
            </a:xfrm>
            <a:custGeom>
              <a:avLst/>
              <a:gdLst>
                <a:gd name="T0" fmla="*/ 175 w 303"/>
                <a:gd name="T1" fmla="*/ 19 h 131"/>
                <a:gd name="T2" fmla="*/ 218 w 303"/>
                <a:gd name="T3" fmla="*/ 24 h 131"/>
                <a:gd name="T4" fmla="*/ 251 w 303"/>
                <a:gd name="T5" fmla="*/ 15 h 131"/>
                <a:gd name="T6" fmla="*/ 284 w 303"/>
                <a:gd name="T7" fmla="*/ 24 h 131"/>
                <a:gd name="T8" fmla="*/ 284 w 303"/>
                <a:gd name="T9" fmla="*/ 41 h 131"/>
                <a:gd name="T10" fmla="*/ 303 w 303"/>
                <a:gd name="T11" fmla="*/ 52 h 131"/>
                <a:gd name="T12" fmla="*/ 296 w 303"/>
                <a:gd name="T13" fmla="*/ 83 h 131"/>
                <a:gd name="T14" fmla="*/ 301 w 303"/>
                <a:gd name="T15" fmla="*/ 105 h 131"/>
                <a:gd name="T16" fmla="*/ 289 w 303"/>
                <a:gd name="T17" fmla="*/ 102 h 131"/>
                <a:gd name="T18" fmla="*/ 263 w 303"/>
                <a:gd name="T19" fmla="*/ 105 h 131"/>
                <a:gd name="T20" fmla="*/ 237 w 303"/>
                <a:gd name="T21" fmla="*/ 107 h 131"/>
                <a:gd name="T22" fmla="*/ 204 w 303"/>
                <a:gd name="T23" fmla="*/ 114 h 131"/>
                <a:gd name="T24" fmla="*/ 178 w 303"/>
                <a:gd name="T25" fmla="*/ 116 h 131"/>
                <a:gd name="T26" fmla="*/ 171 w 303"/>
                <a:gd name="T27" fmla="*/ 123 h 131"/>
                <a:gd name="T28" fmla="*/ 164 w 303"/>
                <a:gd name="T29" fmla="*/ 131 h 131"/>
                <a:gd name="T30" fmla="*/ 164 w 303"/>
                <a:gd name="T31" fmla="*/ 114 h 131"/>
                <a:gd name="T32" fmla="*/ 140 w 303"/>
                <a:gd name="T33" fmla="*/ 112 h 131"/>
                <a:gd name="T34" fmla="*/ 105 w 303"/>
                <a:gd name="T35" fmla="*/ 126 h 131"/>
                <a:gd name="T36" fmla="*/ 74 w 303"/>
                <a:gd name="T37" fmla="*/ 114 h 131"/>
                <a:gd name="T38" fmla="*/ 60 w 303"/>
                <a:gd name="T39" fmla="*/ 126 h 131"/>
                <a:gd name="T40" fmla="*/ 26 w 303"/>
                <a:gd name="T41" fmla="*/ 114 h 131"/>
                <a:gd name="T42" fmla="*/ 5 w 303"/>
                <a:gd name="T43" fmla="*/ 83 h 131"/>
                <a:gd name="T44" fmla="*/ 0 w 303"/>
                <a:gd name="T45" fmla="*/ 57 h 131"/>
                <a:gd name="T46" fmla="*/ 45 w 303"/>
                <a:gd name="T47" fmla="*/ 36 h 131"/>
                <a:gd name="T48" fmla="*/ 83 w 303"/>
                <a:gd name="T49" fmla="*/ 24 h 131"/>
                <a:gd name="T50" fmla="*/ 121 w 303"/>
                <a:gd name="T51" fmla="*/ 5 h 131"/>
                <a:gd name="T52" fmla="*/ 175 w 303"/>
                <a:gd name="T53" fmla="*/ 19 h 131"/>
                <a:gd name="T54" fmla="*/ 17 w 303"/>
                <a:gd name="T55" fmla="*/ 31 h 131"/>
                <a:gd name="T56" fmla="*/ 0 w 303"/>
                <a:gd name="T57" fmla="*/ 34 h 131"/>
                <a:gd name="T58" fmla="*/ 3 w 303"/>
                <a:gd name="T59" fmla="*/ 26 h 131"/>
                <a:gd name="T60" fmla="*/ 0 w 303"/>
                <a:gd name="T61" fmla="*/ 7 h 131"/>
                <a:gd name="T62" fmla="*/ 31 w 303"/>
                <a:gd name="T63" fmla="*/ 5 h 131"/>
                <a:gd name="T64" fmla="*/ 48 w 303"/>
                <a:gd name="T65" fmla="*/ 19 h 131"/>
                <a:gd name="T66" fmla="*/ 24 w 303"/>
                <a:gd name="T67" fmla="*/ 24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03" h="131">
                  <a:moveTo>
                    <a:pt x="175" y="19"/>
                  </a:moveTo>
                  <a:lnTo>
                    <a:pt x="175" y="19"/>
                  </a:lnTo>
                  <a:lnTo>
                    <a:pt x="199" y="26"/>
                  </a:lnTo>
                  <a:lnTo>
                    <a:pt x="218" y="24"/>
                  </a:lnTo>
                  <a:lnTo>
                    <a:pt x="232" y="24"/>
                  </a:lnTo>
                  <a:lnTo>
                    <a:pt x="251" y="15"/>
                  </a:lnTo>
                  <a:lnTo>
                    <a:pt x="268" y="12"/>
                  </a:lnTo>
                  <a:lnTo>
                    <a:pt x="284" y="24"/>
                  </a:lnTo>
                  <a:lnTo>
                    <a:pt x="287" y="31"/>
                  </a:lnTo>
                  <a:lnTo>
                    <a:pt x="284" y="41"/>
                  </a:lnTo>
                  <a:lnTo>
                    <a:pt x="296" y="45"/>
                  </a:lnTo>
                  <a:lnTo>
                    <a:pt x="303" y="52"/>
                  </a:lnTo>
                  <a:lnTo>
                    <a:pt x="291" y="60"/>
                  </a:lnTo>
                  <a:lnTo>
                    <a:pt x="296" y="83"/>
                  </a:lnTo>
                  <a:lnTo>
                    <a:pt x="294" y="88"/>
                  </a:lnTo>
                  <a:lnTo>
                    <a:pt x="301" y="105"/>
                  </a:lnTo>
                  <a:lnTo>
                    <a:pt x="296" y="107"/>
                  </a:lnTo>
                  <a:lnTo>
                    <a:pt x="289" y="102"/>
                  </a:lnTo>
                  <a:lnTo>
                    <a:pt x="270" y="100"/>
                  </a:lnTo>
                  <a:lnTo>
                    <a:pt x="263" y="105"/>
                  </a:lnTo>
                  <a:lnTo>
                    <a:pt x="244" y="107"/>
                  </a:lnTo>
                  <a:lnTo>
                    <a:pt x="237" y="107"/>
                  </a:lnTo>
                  <a:lnTo>
                    <a:pt x="218" y="114"/>
                  </a:lnTo>
                  <a:lnTo>
                    <a:pt x="204" y="114"/>
                  </a:lnTo>
                  <a:lnTo>
                    <a:pt x="197" y="109"/>
                  </a:lnTo>
                  <a:lnTo>
                    <a:pt x="178" y="116"/>
                  </a:lnTo>
                  <a:lnTo>
                    <a:pt x="173" y="112"/>
                  </a:lnTo>
                  <a:lnTo>
                    <a:pt x="171" y="123"/>
                  </a:lnTo>
                  <a:lnTo>
                    <a:pt x="168" y="126"/>
                  </a:lnTo>
                  <a:lnTo>
                    <a:pt x="164" y="131"/>
                  </a:lnTo>
                  <a:lnTo>
                    <a:pt x="157" y="123"/>
                  </a:lnTo>
                  <a:lnTo>
                    <a:pt x="164" y="114"/>
                  </a:lnTo>
                  <a:lnTo>
                    <a:pt x="154" y="116"/>
                  </a:lnTo>
                  <a:lnTo>
                    <a:pt x="140" y="112"/>
                  </a:lnTo>
                  <a:lnTo>
                    <a:pt x="128" y="123"/>
                  </a:lnTo>
                  <a:lnTo>
                    <a:pt x="105" y="126"/>
                  </a:lnTo>
                  <a:lnTo>
                    <a:pt x="90" y="114"/>
                  </a:lnTo>
                  <a:lnTo>
                    <a:pt x="74" y="114"/>
                  </a:lnTo>
                  <a:lnTo>
                    <a:pt x="69" y="123"/>
                  </a:lnTo>
                  <a:lnTo>
                    <a:pt x="60" y="126"/>
                  </a:lnTo>
                  <a:lnTo>
                    <a:pt x="43" y="114"/>
                  </a:lnTo>
                  <a:lnTo>
                    <a:pt x="26" y="114"/>
                  </a:lnTo>
                  <a:lnTo>
                    <a:pt x="15" y="95"/>
                  </a:lnTo>
                  <a:lnTo>
                    <a:pt x="5" y="83"/>
                  </a:lnTo>
                  <a:lnTo>
                    <a:pt x="12" y="67"/>
                  </a:lnTo>
                  <a:lnTo>
                    <a:pt x="0" y="57"/>
                  </a:lnTo>
                  <a:lnTo>
                    <a:pt x="19" y="38"/>
                  </a:lnTo>
                  <a:lnTo>
                    <a:pt x="45" y="36"/>
                  </a:lnTo>
                  <a:lnTo>
                    <a:pt x="50" y="22"/>
                  </a:lnTo>
                  <a:lnTo>
                    <a:pt x="83" y="24"/>
                  </a:lnTo>
                  <a:lnTo>
                    <a:pt x="102" y="10"/>
                  </a:lnTo>
                  <a:lnTo>
                    <a:pt x="121" y="5"/>
                  </a:lnTo>
                  <a:lnTo>
                    <a:pt x="147" y="3"/>
                  </a:lnTo>
                  <a:lnTo>
                    <a:pt x="175" y="19"/>
                  </a:lnTo>
                  <a:close/>
                  <a:moveTo>
                    <a:pt x="17" y="31"/>
                  </a:moveTo>
                  <a:lnTo>
                    <a:pt x="17" y="31"/>
                  </a:lnTo>
                  <a:lnTo>
                    <a:pt x="5" y="43"/>
                  </a:lnTo>
                  <a:lnTo>
                    <a:pt x="0" y="34"/>
                  </a:lnTo>
                  <a:lnTo>
                    <a:pt x="0" y="29"/>
                  </a:lnTo>
                  <a:lnTo>
                    <a:pt x="3" y="26"/>
                  </a:lnTo>
                  <a:lnTo>
                    <a:pt x="10" y="12"/>
                  </a:lnTo>
                  <a:lnTo>
                    <a:pt x="0" y="7"/>
                  </a:lnTo>
                  <a:lnTo>
                    <a:pt x="17" y="0"/>
                  </a:lnTo>
                  <a:lnTo>
                    <a:pt x="31" y="5"/>
                  </a:lnTo>
                  <a:lnTo>
                    <a:pt x="34" y="12"/>
                  </a:lnTo>
                  <a:lnTo>
                    <a:pt x="48" y="19"/>
                  </a:lnTo>
                  <a:lnTo>
                    <a:pt x="45" y="24"/>
                  </a:lnTo>
                  <a:lnTo>
                    <a:pt x="24" y="24"/>
                  </a:lnTo>
                  <a:lnTo>
                    <a:pt x="17" y="31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1" name="Freeform 335">
              <a:extLst>
                <a:ext uri="{FF2B5EF4-FFF2-40B4-BE49-F238E27FC236}">
                  <a16:creationId xmlns:a16="http://schemas.microsoft.com/office/drawing/2014/main" id="{7C13B6E0-B26F-38F0-7CA0-E11F0E28D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3718" y="298065"/>
              <a:ext cx="779902" cy="519934"/>
            </a:xfrm>
            <a:custGeom>
              <a:avLst/>
              <a:gdLst>
                <a:gd name="T0" fmla="*/ 189 w 291"/>
                <a:gd name="T1" fmla="*/ 0 h 194"/>
                <a:gd name="T2" fmla="*/ 194 w 291"/>
                <a:gd name="T3" fmla="*/ 19 h 194"/>
                <a:gd name="T4" fmla="*/ 208 w 291"/>
                <a:gd name="T5" fmla="*/ 28 h 194"/>
                <a:gd name="T6" fmla="*/ 215 w 291"/>
                <a:gd name="T7" fmla="*/ 45 h 194"/>
                <a:gd name="T8" fmla="*/ 248 w 291"/>
                <a:gd name="T9" fmla="*/ 50 h 194"/>
                <a:gd name="T10" fmla="*/ 267 w 291"/>
                <a:gd name="T11" fmla="*/ 61 h 194"/>
                <a:gd name="T12" fmla="*/ 291 w 291"/>
                <a:gd name="T13" fmla="*/ 76 h 194"/>
                <a:gd name="T14" fmla="*/ 288 w 291"/>
                <a:gd name="T15" fmla="*/ 102 h 194"/>
                <a:gd name="T16" fmla="*/ 269 w 291"/>
                <a:gd name="T17" fmla="*/ 111 h 194"/>
                <a:gd name="T18" fmla="*/ 262 w 291"/>
                <a:gd name="T19" fmla="*/ 130 h 194"/>
                <a:gd name="T20" fmla="*/ 236 w 291"/>
                <a:gd name="T21" fmla="*/ 140 h 194"/>
                <a:gd name="T22" fmla="*/ 208 w 291"/>
                <a:gd name="T23" fmla="*/ 149 h 194"/>
                <a:gd name="T24" fmla="*/ 217 w 291"/>
                <a:gd name="T25" fmla="*/ 170 h 194"/>
                <a:gd name="T26" fmla="*/ 231 w 291"/>
                <a:gd name="T27" fmla="*/ 175 h 194"/>
                <a:gd name="T28" fmla="*/ 191 w 291"/>
                <a:gd name="T29" fmla="*/ 194 h 194"/>
                <a:gd name="T30" fmla="*/ 184 w 291"/>
                <a:gd name="T31" fmla="*/ 177 h 194"/>
                <a:gd name="T32" fmla="*/ 170 w 291"/>
                <a:gd name="T33" fmla="*/ 166 h 194"/>
                <a:gd name="T34" fmla="*/ 182 w 291"/>
                <a:gd name="T35" fmla="*/ 154 h 194"/>
                <a:gd name="T36" fmla="*/ 156 w 291"/>
                <a:gd name="T37" fmla="*/ 140 h 194"/>
                <a:gd name="T38" fmla="*/ 132 w 291"/>
                <a:gd name="T39" fmla="*/ 154 h 194"/>
                <a:gd name="T40" fmla="*/ 113 w 291"/>
                <a:gd name="T41" fmla="*/ 168 h 194"/>
                <a:gd name="T42" fmla="*/ 99 w 291"/>
                <a:gd name="T43" fmla="*/ 168 h 194"/>
                <a:gd name="T44" fmla="*/ 106 w 291"/>
                <a:gd name="T45" fmla="*/ 156 h 194"/>
                <a:gd name="T46" fmla="*/ 108 w 291"/>
                <a:gd name="T47" fmla="*/ 144 h 194"/>
                <a:gd name="T48" fmla="*/ 113 w 291"/>
                <a:gd name="T49" fmla="*/ 147 h 194"/>
                <a:gd name="T50" fmla="*/ 127 w 291"/>
                <a:gd name="T51" fmla="*/ 144 h 194"/>
                <a:gd name="T52" fmla="*/ 127 w 291"/>
                <a:gd name="T53" fmla="*/ 140 h 194"/>
                <a:gd name="T54" fmla="*/ 118 w 291"/>
                <a:gd name="T55" fmla="*/ 123 h 194"/>
                <a:gd name="T56" fmla="*/ 113 w 291"/>
                <a:gd name="T57" fmla="*/ 111 h 194"/>
                <a:gd name="T58" fmla="*/ 99 w 291"/>
                <a:gd name="T59" fmla="*/ 104 h 194"/>
                <a:gd name="T60" fmla="*/ 75 w 291"/>
                <a:gd name="T61" fmla="*/ 99 h 194"/>
                <a:gd name="T62" fmla="*/ 66 w 291"/>
                <a:gd name="T63" fmla="*/ 104 h 194"/>
                <a:gd name="T64" fmla="*/ 49 w 291"/>
                <a:gd name="T65" fmla="*/ 111 h 194"/>
                <a:gd name="T66" fmla="*/ 37 w 291"/>
                <a:gd name="T67" fmla="*/ 109 h 194"/>
                <a:gd name="T68" fmla="*/ 16 w 291"/>
                <a:gd name="T69" fmla="*/ 106 h 194"/>
                <a:gd name="T70" fmla="*/ 9 w 291"/>
                <a:gd name="T71" fmla="*/ 104 h 194"/>
                <a:gd name="T72" fmla="*/ 2 w 291"/>
                <a:gd name="T73" fmla="*/ 88 h 194"/>
                <a:gd name="T74" fmla="*/ 11 w 291"/>
                <a:gd name="T75" fmla="*/ 83 h 194"/>
                <a:gd name="T76" fmla="*/ 21 w 291"/>
                <a:gd name="T77" fmla="*/ 52 h 194"/>
                <a:gd name="T78" fmla="*/ 30 w 291"/>
                <a:gd name="T79" fmla="*/ 43 h 194"/>
                <a:gd name="T80" fmla="*/ 30 w 291"/>
                <a:gd name="T81" fmla="*/ 19 h 194"/>
                <a:gd name="T82" fmla="*/ 52 w 291"/>
                <a:gd name="T83" fmla="*/ 9 h 194"/>
                <a:gd name="T84" fmla="*/ 87 w 291"/>
                <a:gd name="T85" fmla="*/ 19 h 194"/>
                <a:gd name="T86" fmla="*/ 104 w 291"/>
                <a:gd name="T87" fmla="*/ 24 h 194"/>
                <a:gd name="T88" fmla="*/ 115 w 291"/>
                <a:gd name="T89" fmla="*/ 24 h 194"/>
                <a:gd name="T90" fmla="*/ 137 w 291"/>
                <a:gd name="T91" fmla="*/ 26 h 194"/>
                <a:gd name="T92" fmla="*/ 142 w 291"/>
                <a:gd name="T93" fmla="*/ 7 h 194"/>
                <a:gd name="T94" fmla="*/ 163 w 291"/>
                <a:gd name="T95" fmla="*/ 7 h 194"/>
                <a:gd name="T96" fmla="*/ 172 w 291"/>
                <a:gd name="T97" fmla="*/ 0 h 194"/>
                <a:gd name="connsiteX0" fmla="*/ 6495 w 10000"/>
                <a:gd name="connsiteY0" fmla="*/ 0 h 10000"/>
                <a:gd name="connsiteX1" fmla="*/ 6495 w 10000"/>
                <a:gd name="connsiteY1" fmla="*/ 0 h 10000"/>
                <a:gd name="connsiteX2" fmla="*/ 6804 w 10000"/>
                <a:gd name="connsiteY2" fmla="*/ 722 h 10000"/>
                <a:gd name="connsiteX3" fmla="*/ 6667 w 10000"/>
                <a:gd name="connsiteY3" fmla="*/ 979 h 10000"/>
                <a:gd name="connsiteX4" fmla="*/ 6735 w 10000"/>
                <a:gd name="connsiteY4" fmla="*/ 1340 h 10000"/>
                <a:gd name="connsiteX5" fmla="*/ 7148 w 10000"/>
                <a:gd name="connsiteY5" fmla="*/ 1443 h 10000"/>
                <a:gd name="connsiteX6" fmla="*/ 7388 w 10000"/>
                <a:gd name="connsiteY6" fmla="*/ 2062 h 10000"/>
                <a:gd name="connsiteX7" fmla="*/ 7388 w 10000"/>
                <a:gd name="connsiteY7" fmla="*/ 2320 h 10000"/>
                <a:gd name="connsiteX8" fmla="*/ 8041 w 10000"/>
                <a:gd name="connsiteY8" fmla="*/ 2784 h 10000"/>
                <a:gd name="connsiteX9" fmla="*/ 8522 w 10000"/>
                <a:gd name="connsiteY9" fmla="*/ 2577 h 10000"/>
                <a:gd name="connsiteX10" fmla="*/ 8832 w 10000"/>
                <a:gd name="connsiteY10" fmla="*/ 3144 h 10000"/>
                <a:gd name="connsiteX11" fmla="*/ 9175 w 10000"/>
                <a:gd name="connsiteY11" fmla="*/ 3144 h 10000"/>
                <a:gd name="connsiteX12" fmla="*/ 10000 w 10000"/>
                <a:gd name="connsiteY12" fmla="*/ 3557 h 10000"/>
                <a:gd name="connsiteX13" fmla="*/ 10000 w 10000"/>
                <a:gd name="connsiteY13" fmla="*/ 3918 h 10000"/>
                <a:gd name="connsiteX14" fmla="*/ 9725 w 10000"/>
                <a:gd name="connsiteY14" fmla="*/ 4536 h 10000"/>
                <a:gd name="connsiteX15" fmla="*/ 9897 w 10000"/>
                <a:gd name="connsiteY15" fmla="*/ 5258 h 10000"/>
                <a:gd name="connsiteX16" fmla="*/ 9828 w 10000"/>
                <a:gd name="connsiteY16" fmla="*/ 5722 h 10000"/>
                <a:gd name="connsiteX17" fmla="*/ 9244 w 10000"/>
                <a:gd name="connsiteY17" fmla="*/ 5722 h 10000"/>
                <a:gd name="connsiteX18" fmla="*/ 9111 w 10000"/>
                <a:gd name="connsiteY18" fmla="*/ 6406 h 10000"/>
                <a:gd name="connsiteX19" fmla="*/ 9003 w 10000"/>
                <a:gd name="connsiteY19" fmla="*/ 6701 h 10000"/>
                <a:gd name="connsiteX20" fmla="*/ 8522 w 10000"/>
                <a:gd name="connsiteY20" fmla="*/ 6804 h 10000"/>
                <a:gd name="connsiteX21" fmla="*/ 8110 w 10000"/>
                <a:gd name="connsiteY21" fmla="*/ 7216 h 10000"/>
                <a:gd name="connsiteX22" fmla="*/ 7629 w 10000"/>
                <a:gd name="connsiteY22" fmla="*/ 7216 h 10000"/>
                <a:gd name="connsiteX23" fmla="*/ 7148 w 10000"/>
                <a:gd name="connsiteY23" fmla="*/ 7680 h 10000"/>
                <a:gd name="connsiteX24" fmla="*/ 7148 w 10000"/>
                <a:gd name="connsiteY24" fmla="*/ 8402 h 10000"/>
                <a:gd name="connsiteX25" fmla="*/ 7457 w 10000"/>
                <a:gd name="connsiteY25" fmla="*/ 8763 h 10000"/>
                <a:gd name="connsiteX26" fmla="*/ 8041 w 10000"/>
                <a:gd name="connsiteY26" fmla="*/ 8660 h 10000"/>
                <a:gd name="connsiteX27" fmla="*/ 7938 w 10000"/>
                <a:gd name="connsiteY27" fmla="*/ 9021 h 10000"/>
                <a:gd name="connsiteX28" fmla="*/ 7285 w 10000"/>
                <a:gd name="connsiteY28" fmla="*/ 9278 h 10000"/>
                <a:gd name="connsiteX29" fmla="*/ 6564 w 10000"/>
                <a:gd name="connsiteY29" fmla="*/ 10000 h 10000"/>
                <a:gd name="connsiteX30" fmla="*/ 6254 w 10000"/>
                <a:gd name="connsiteY30" fmla="*/ 9639 h 10000"/>
                <a:gd name="connsiteX31" fmla="*/ 6323 w 10000"/>
                <a:gd name="connsiteY31" fmla="*/ 9124 h 10000"/>
                <a:gd name="connsiteX32" fmla="*/ 5773 w 10000"/>
                <a:gd name="connsiteY32" fmla="*/ 8763 h 10000"/>
                <a:gd name="connsiteX33" fmla="*/ 5842 w 10000"/>
                <a:gd name="connsiteY33" fmla="*/ 8557 h 10000"/>
                <a:gd name="connsiteX34" fmla="*/ 6323 w 10000"/>
                <a:gd name="connsiteY34" fmla="*/ 8196 h 10000"/>
                <a:gd name="connsiteX35" fmla="*/ 6254 w 10000"/>
                <a:gd name="connsiteY35" fmla="*/ 7938 h 10000"/>
                <a:gd name="connsiteX36" fmla="*/ 5361 w 10000"/>
                <a:gd name="connsiteY36" fmla="*/ 7577 h 10000"/>
                <a:gd name="connsiteX37" fmla="*/ 5361 w 10000"/>
                <a:gd name="connsiteY37" fmla="*/ 7216 h 10000"/>
                <a:gd name="connsiteX38" fmla="*/ 4777 w 10000"/>
                <a:gd name="connsiteY38" fmla="*/ 7320 h 10000"/>
                <a:gd name="connsiteX39" fmla="*/ 4536 w 10000"/>
                <a:gd name="connsiteY39" fmla="*/ 7938 h 10000"/>
                <a:gd name="connsiteX40" fmla="*/ 4124 w 10000"/>
                <a:gd name="connsiteY40" fmla="*/ 8918 h 10000"/>
                <a:gd name="connsiteX41" fmla="*/ 3883 w 10000"/>
                <a:gd name="connsiteY41" fmla="*/ 8660 h 10000"/>
                <a:gd name="connsiteX42" fmla="*/ 3643 w 10000"/>
                <a:gd name="connsiteY42" fmla="*/ 8763 h 10000"/>
                <a:gd name="connsiteX43" fmla="*/ 3402 w 10000"/>
                <a:gd name="connsiteY43" fmla="*/ 8660 h 10000"/>
                <a:gd name="connsiteX44" fmla="*/ 3471 w 10000"/>
                <a:gd name="connsiteY44" fmla="*/ 8557 h 10000"/>
                <a:gd name="connsiteX45" fmla="*/ 3643 w 10000"/>
                <a:gd name="connsiteY45" fmla="*/ 8041 h 10000"/>
                <a:gd name="connsiteX46" fmla="*/ 3814 w 10000"/>
                <a:gd name="connsiteY46" fmla="*/ 7680 h 10000"/>
                <a:gd name="connsiteX47" fmla="*/ 3711 w 10000"/>
                <a:gd name="connsiteY47" fmla="*/ 7423 h 10000"/>
                <a:gd name="connsiteX48" fmla="*/ 3883 w 10000"/>
                <a:gd name="connsiteY48" fmla="*/ 7423 h 10000"/>
                <a:gd name="connsiteX49" fmla="*/ 3883 w 10000"/>
                <a:gd name="connsiteY49" fmla="*/ 7577 h 10000"/>
                <a:gd name="connsiteX50" fmla="*/ 4227 w 10000"/>
                <a:gd name="connsiteY50" fmla="*/ 7577 h 10000"/>
                <a:gd name="connsiteX51" fmla="*/ 4364 w 10000"/>
                <a:gd name="connsiteY51" fmla="*/ 7423 h 10000"/>
                <a:gd name="connsiteX52" fmla="*/ 4296 w 10000"/>
                <a:gd name="connsiteY52" fmla="*/ 7320 h 10000"/>
                <a:gd name="connsiteX53" fmla="*/ 4364 w 10000"/>
                <a:gd name="connsiteY53" fmla="*/ 7216 h 10000"/>
                <a:gd name="connsiteX54" fmla="*/ 4124 w 10000"/>
                <a:gd name="connsiteY54" fmla="*/ 6804 h 10000"/>
                <a:gd name="connsiteX55" fmla="*/ 4055 w 10000"/>
                <a:gd name="connsiteY55" fmla="*/ 6340 h 10000"/>
                <a:gd name="connsiteX56" fmla="*/ 3883 w 10000"/>
                <a:gd name="connsiteY56" fmla="*/ 6237 h 10000"/>
                <a:gd name="connsiteX57" fmla="*/ 3883 w 10000"/>
                <a:gd name="connsiteY57" fmla="*/ 5722 h 10000"/>
                <a:gd name="connsiteX58" fmla="*/ 3643 w 10000"/>
                <a:gd name="connsiteY58" fmla="*/ 5464 h 10000"/>
                <a:gd name="connsiteX59" fmla="*/ 3402 w 10000"/>
                <a:gd name="connsiteY59" fmla="*/ 5361 h 10000"/>
                <a:gd name="connsiteX60" fmla="*/ 2990 w 10000"/>
                <a:gd name="connsiteY60" fmla="*/ 5000 h 10000"/>
                <a:gd name="connsiteX61" fmla="*/ 2577 w 10000"/>
                <a:gd name="connsiteY61" fmla="*/ 5103 h 10000"/>
                <a:gd name="connsiteX62" fmla="*/ 2509 w 10000"/>
                <a:gd name="connsiteY62" fmla="*/ 5361 h 10000"/>
                <a:gd name="connsiteX63" fmla="*/ 2268 w 10000"/>
                <a:gd name="connsiteY63" fmla="*/ 5361 h 10000"/>
                <a:gd name="connsiteX64" fmla="*/ 2096 w 10000"/>
                <a:gd name="connsiteY64" fmla="*/ 5619 h 10000"/>
                <a:gd name="connsiteX65" fmla="*/ 1684 w 10000"/>
                <a:gd name="connsiteY65" fmla="*/ 5722 h 10000"/>
                <a:gd name="connsiteX66" fmla="*/ 1546 w 10000"/>
                <a:gd name="connsiteY66" fmla="*/ 5876 h 10000"/>
                <a:gd name="connsiteX67" fmla="*/ 1271 w 10000"/>
                <a:gd name="connsiteY67" fmla="*/ 5619 h 10000"/>
                <a:gd name="connsiteX68" fmla="*/ 893 w 10000"/>
                <a:gd name="connsiteY68" fmla="*/ 5619 h 10000"/>
                <a:gd name="connsiteX69" fmla="*/ 550 w 10000"/>
                <a:gd name="connsiteY69" fmla="*/ 5464 h 10000"/>
                <a:gd name="connsiteX70" fmla="*/ 309 w 10000"/>
                <a:gd name="connsiteY70" fmla="*/ 5722 h 10000"/>
                <a:gd name="connsiteX71" fmla="*/ 309 w 10000"/>
                <a:gd name="connsiteY71" fmla="*/ 5361 h 10000"/>
                <a:gd name="connsiteX72" fmla="*/ 0 w 10000"/>
                <a:gd name="connsiteY72" fmla="*/ 5000 h 10000"/>
                <a:gd name="connsiteX73" fmla="*/ 69 w 10000"/>
                <a:gd name="connsiteY73" fmla="*/ 4536 h 10000"/>
                <a:gd name="connsiteX74" fmla="*/ 241 w 10000"/>
                <a:gd name="connsiteY74" fmla="*/ 4278 h 10000"/>
                <a:gd name="connsiteX75" fmla="*/ 378 w 10000"/>
                <a:gd name="connsiteY75" fmla="*/ 4278 h 10000"/>
                <a:gd name="connsiteX76" fmla="*/ 241 w 10000"/>
                <a:gd name="connsiteY76" fmla="*/ 3660 h 10000"/>
                <a:gd name="connsiteX77" fmla="*/ 722 w 10000"/>
                <a:gd name="connsiteY77" fmla="*/ 2680 h 10000"/>
                <a:gd name="connsiteX78" fmla="*/ 962 w 10000"/>
                <a:gd name="connsiteY78" fmla="*/ 2423 h 10000"/>
                <a:gd name="connsiteX79" fmla="*/ 1031 w 10000"/>
                <a:gd name="connsiteY79" fmla="*/ 2216 h 10000"/>
                <a:gd name="connsiteX80" fmla="*/ 790 w 10000"/>
                <a:gd name="connsiteY80" fmla="*/ 979 h 10000"/>
                <a:gd name="connsiteX81" fmla="*/ 1031 w 10000"/>
                <a:gd name="connsiteY81" fmla="*/ 979 h 10000"/>
                <a:gd name="connsiteX82" fmla="*/ 1375 w 10000"/>
                <a:gd name="connsiteY82" fmla="*/ 619 h 10000"/>
                <a:gd name="connsiteX83" fmla="*/ 1787 w 10000"/>
                <a:gd name="connsiteY83" fmla="*/ 464 h 10000"/>
                <a:gd name="connsiteX84" fmla="*/ 2337 w 10000"/>
                <a:gd name="connsiteY84" fmla="*/ 619 h 10000"/>
                <a:gd name="connsiteX85" fmla="*/ 2990 w 10000"/>
                <a:gd name="connsiteY85" fmla="*/ 979 h 10000"/>
                <a:gd name="connsiteX86" fmla="*/ 3402 w 10000"/>
                <a:gd name="connsiteY86" fmla="*/ 979 h 10000"/>
                <a:gd name="connsiteX87" fmla="*/ 3574 w 10000"/>
                <a:gd name="connsiteY87" fmla="*/ 1237 h 10000"/>
                <a:gd name="connsiteX88" fmla="*/ 3814 w 10000"/>
                <a:gd name="connsiteY88" fmla="*/ 979 h 10000"/>
                <a:gd name="connsiteX89" fmla="*/ 3952 w 10000"/>
                <a:gd name="connsiteY89" fmla="*/ 1237 h 10000"/>
                <a:gd name="connsiteX90" fmla="*/ 4467 w 10000"/>
                <a:gd name="connsiteY90" fmla="*/ 1237 h 10000"/>
                <a:gd name="connsiteX91" fmla="*/ 4708 w 10000"/>
                <a:gd name="connsiteY91" fmla="*/ 1340 h 10000"/>
                <a:gd name="connsiteX92" fmla="*/ 4708 w 10000"/>
                <a:gd name="connsiteY92" fmla="*/ 619 h 10000"/>
                <a:gd name="connsiteX93" fmla="*/ 4880 w 10000"/>
                <a:gd name="connsiteY93" fmla="*/ 361 h 10000"/>
                <a:gd name="connsiteX94" fmla="*/ 5361 w 10000"/>
                <a:gd name="connsiteY94" fmla="*/ 258 h 10000"/>
                <a:gd name="connsiteX95" fmla="*/ 5601 w 10000"/>
                <a:gd name="connsiteY95" fmla="*/ 361 h 10000"/>
                <a:gd name="connsiteX96" fmla="*/ 5670 w 10000"/>
                <a:gd name="connsiteY96" fmla="*/ 0 h 10000"/>
                <a:gd name="connsiteX97" fmla="*/ 5911 w 10000"/>
                <a:gd name="connsiteY97" fmla="*/ 0 h 10000"/>
                <a:gd name="connsiteX98" fmla="*/ 6495 w 10000"/>
                <a:gd name="connsiteY98" fmla="*/ 0 h 10000"/>
                <a:gd name="connsiteX0" fmla="*/ 6495 w 10000"/>
                <a:gd name="connsiteY0" fmla="*/ 0 h 10000"/>
                <a:gd name="connsiteX1" fmla="*/ 6495 w 10000"/>
                <a:gd name="connsiteY1" fmla="*/ 0 h 10000"/>
                <a:gd name="connsiteX2" fmla="*/ 6804 w 10000"/>
                <a:gd name="connsiteY2" fmla="*/ 722 h 10000"/>
                <a:gd name="connsiteX3" fmla="*/ 6667 w 10000"/>
                <a:gd name="connsiteY3" fmla="*/ 979 h 10000"/>
                <a:gd name="connsiteX4" fmla="*/ 6735 w 10000"/>
                <a:gd name="connsiteY4" fmla="*/ 1340 h 10000"/>
                <a:gd name="connsiteX5" fmla="*/ 7148 w 10000"/>
                <a:gd name="connsiteY5" fmla="*/ 1443 h 10000"/>
                <a:gd name="connsiteX6" fmla="*/ 7388 w 10000"/>
                <a:gd name="connsiteY6" fmla="*/ 2062 h 10000"/>
                <a:gd name="connsiteX7" fmla="*/ 7388 w 10000"/>
                <a:gd name="connsiteY7" fmla="*/ 2320 h 10000"/>
                <a:gd name="connsiteX8" fmla="*/ 8041 w 10000"/>
                <a:gd name="connsiteY8" fmla="*/ 2784 h 10000"/>
                <a:gd name="connsiteX9" fmla="*/ 8522 w 10000"/>
                <a:gd name="connsiteY9" fmla="*/ 2577 h 10000"/>
                <a:gd name="connsiteX10" fmla="*/ 8832 w 10000"/>
                <a:gd name="connsiteY10" fmla="*/ 3144 h 10000"/>
                <a:gd name="connsiteX11" fmla="*/ 9175 w 10000"/>
                <a:gd name="connsiteY11" fmla="*/ 3144 h 10000"/>
                <a:gd name="connsiteX12" fmla="*/ 10000 w 10000"/>
                <a:gd name="connsiteY12" fmla="*/ 3557 h 10000"/>
                <a:gd name="connsiteX13" fmla="*/ 10000 w 10000"/>
                <a:gd name="connsiteY13" fmla="*/ 3918 h 10000"/>
                <a:gd name="connsiteX14" fmla="*/ 9725 w 10000"/>
                <a:gd name="connsiteY14" fmla="*/ 4536 h 10000"/>
                <a:gd name="connsiteX15" fmla="*/ 9897 w 10000"/>
                <a:gd name="connsiteY15" fmla="*/ 5258 h 10000"/>
                <a:gd name="connsiteX16" fmla="*/ 9828 w 10000"/>
                <a:gd name="connsiteY16" fmla="*/ 5722 h 10000"/>
                <a:gd name="connsiteX17" fmla="*/ 9424 w 10000"/>
                <a:gd name="connsiteY17" fmla="*/ 5830 h 10000"/>
                <a:gd name="connsiteX18" fmla="*/ 9111 w 10000"/>
                <a:gd name="connsiteY18" fmla="*/ 6406 h 10000"/>
                <a:gd name="connsiteX19" fmla="*/ 9003 w 10000"/>
                <a:gd name="connsiteY19" fmla="*/ 6701 h 10000"/>
                <a:gd name="connsiteX20" fmla="*/ 8522 w 10000"/>
                <a:gd name="connsiteY20" fmla="*/ 6804 h 10000"/>
                <a:gd name="connsiteX21" fmla="*/ 8110 w 10000"/>
                <a:gd name="connsiteY21" fmla="*/ 7216 h 10000"/>
                <a:gd name="connsiteX22" fmla="*/ 7629 w 10000"/>
                <a:gd name="connsiteY22" fmla="*/ 7216 h 10000"/>
                <a:gd name="connsiteX23" fmla="*/ 7148 w 10000"/>
                <a:gd name="connsiteY23" fmla="*/ 7680 h 10000"/>
                <a:gd name="connsiteX24" fmla="*/ 7148 w 10000"/>
                <a:gd name="connsiteY24" fmla="*/ 8402 h 10000"/>
                <a:gd name="connsiteX25" fmla="*/ 7457 w 10000"/>
                <a:gd name="connsiteY25" fmla="*/ 8763 h 10000"/>
                <a:gd name="connsiteX26" fmla="*/ 8041 w 10000"/>
                <a:gd name="connsiteY26" fmla="*/ 8660 h 10000"/>
                <a:gd name="connsiteX27" fmla="*/ 7938 w 10000"/>
                <a:gd name="connsiteY27" fmla="*/ 9021 h 10000"/>
                <a:gd name="connsiteX28" fmla="*/ 7285 w 10000"/>
                <a:gd name="connsiteY28" fmla="*/ 9278 h 10000"/>
                <a:gd name="connsiteX29" fmla="*/ 6564 w 10000"/>
                <a:gd name="connsiteY29" fmla="*/ 10000 h 10000"/>
                <a:gd name="connsiteX30" fmla="*/ 6254 w 10000"/>
                <a:gd name="connsiteY30" fmla="*/ 9639 h 10000"/>
                <a:gd name="connsiteX31" fmla="*/ 6323 w 10000"/>
                <a:gd name="connsiteY31" fmla="*/ 9124 h 10000"/>
                <a:gd name="connsiteX32" fmla="*/ 5773 w 10000"/>
                <a:gd name="connsiteY32" fmla="*/ 8763 h 10000"/>
                <a:gd name="connsiteX33" fmla="*/ 5842 w 10000"/>
                <a:gd name="connsiteY33" fmla="*/ 8557 h 10000"/>
                <a:gd name="connsiteX34" fmla="*/ 6323 w 10000"/>
                <a:gd name="connsiteY34" fmla="*/ 8196 h 10000"/>
                <a:gd name="connsiteX35" fmla="*/ 6254 w 10000"/>
                <a:gd name="connsiteY35" fmla="*/ 7938 h 10000"/>
                <a:gd name="connsiteX36" fmla="*/ 5361 w 10000"/>
                <a:gd name="connsiteY36" fmla="*/ 7577 h 10000"/>
                <a:gd name="connsiteX37" fmla="*/ 5361 w 10000"/>
                <a:gd name="connsiteY37" fmla="*/ 7216 h 10000"/>
                <a:gd name="connsiteX38" fmla="*/ 4777 w 10000"/>
                <a:gd name="connsiteY38" fmla="*/ 7320 h 10000"/>
                <a:gd name="connsiteX39" fmla="*/ 4536 w 10000"/>
                <a:gd name="connsiteY39" fmla="*/ 7938 h 10000"/>
                <a:gd name="connsiteX40" fmla="*/ 4124 w 10000"/>
                <a:gd name="connsiteY40" fmla="*/ 8918 h 10000"/>
                <a:gd name="connsiteX41" fmla="*/ 3883 w 10000"/>
                <a:gd name="connsiteY41" fmla="*/ 8660 h 10000"/>
                <a:gd name="connsiteX42" fmla="*/ 3643 w 10000"/>
                <a:gd name="connsiteY42" fmla="*/ 8763 h 10000"/>
                <a:gd name="connsiteX43" fmla="*/ 3402 w 10000"/>
                <a:gd name="connsiteY43" fmla="*/ 8660 h 10000"/>
                <a:gd name="connsiteX44" fmla="*/ 3471 w 10000"/>
                <a:gd name="connsiteY44" fmla="*/ 8557 h 10000"/>
                <a:gd name="connsiteX45" fmla="*/ 3643 w 10000"/>
                <a:gd name="connsiteY45" fmla="*/ 8041 h 10000"/>
                <a:gd name="connsiteX46" fmla="*/ 3814 w 10000"/>
                <a:gd name="connsiteY46" fmla="*/ 7680 h 10000"/>
                <a:gd name="connsiteX47" fmla="*/ 3711 w 10000"/>
                <a:gd name="connsiteY47" fmla="*/ 7423 h 10000"/>
                <a:gd name="connsiteX48" fmla="*/ 3883 w 10000"/>
                <a:gd name="connsiteY48" fmla="*/ 7423 h 10000"/>
                <a:gd name="connsiteX49" fmla="*/ 3883 w 10000"/>
                <a:gd name="connsiteY49" fmla="*/ 7577 h 10000"/>
                <a:gd name="connsiteX50" fmla="*/ 4227 w 10000"/>
                <a:gd name="connsiteY50" fmla="*/ 7577 h 10000"/>
                <a:gd name="connsiteX51" fmla="*/ 4364 w 10000"/>
                <a:gd name="connsiteY51" fmla="*/ 7423 h 10000"/>
                <a:gd name="connsiteX52" fmla="*/ 4296 w 10000"/>
                <a:gd name="connsiteY52" fmla="*/ 7320 h 10000"/>
                <a:gd name="connsiteX53" fmla="*/ 4364 w 10000"/>
                <a:gd name="connsiteY53" fmla="*/ 7216 h 10000"/>
                <a:gd name="connsiteX54" fmla="*/ 4124 w 10000"/>
                <a:gd name="connsiteY54" fmla="*/ 6804 h 10000"/>
                <a:gd name="connsiteX55" fmla="*/ 4055 w 10000"/>
                <a:gd name="connsiteY55" fmla="*/ 6340 h 10000"/>
                <a:gd name="connsiteX56" fmla="*/ 3883 w 10000"/>
                <a:gd name="connsiteY56" fmla="*/ 6237 h 10000"/>
                <a:gd name="connsiteX57" fmla="*/ 3883 w 10000"/>
                <a:gd name="connsiteY57" fmla="*/ 5722 h 10000"/>
                <a:gd name="connsiteX58" fmla="*/ 3643 w 10000"/>
                <a:gd name="connsiteY58" fmla="*/ 5464 h 10000"/>
                <a:gd name="connsiteX59" fmla="*/ 3402 w 10000"/>
                <a:gd name="connsiteY59" fmla="*/ 5361 h 10000"/>
                <a:gd name="connsiteX60" fmla="*/ 2990 w 10000"/>
                <a:gd name="connsiteY60" fmla="*/ 5000 h 10000"/>
                <a:gd name="connsiteX61" fmla="*/ 2577 w 10000"/>
                <a:gd name="connsiteY61" fmla="*/ 5103 h 10000"/>
                <a:gd name="connsiteX62" fmla="*/ 2509 w 10000"/>
                <a:gd name="connsiteY62" fmla="*/ 5361 h 10000"/>
                <a:gd name="connsiteX63" fmla="*/ 2268 w 10000"/>
                <a:gd name="connsiteY63" fmla="*/ 5361 h 10000"/>
                <a:gd name="connsiteX64" fmla="*/ 2096 w 10000"/>
                <a:gd name="connsiteY64" fmla="*/ 5619 h 10000"/>
                <a:gd name="connsiteX65" fmla="*/ 1684 w 10000"/>
                <a:gd name="connsiteY65" fmla="*/ 5722 h 10000"/>
                <a:gd name="connsiteX66" fmla="*/ 1546 w 10000"/>
                <a:gd name="connsiteY66" fmla="*/ 5876 h 10000"/>
                <a:gd name="connsiteX67" fmla="*/ 1271 w 10000"/>
                <a:gd name="connsiteY67" fmla="*/ 5619 h 10000"/>
                <a:gd name="connsiteX68" fmla="*/ 893 w 10000"/>
                <a:gd name="connsiteY68" fmla="*/ 5619 h 10000"/>
                <a:gd name="connsiteX69" fmla="*/ 550 w 10000"/>
                <a:gd name="connsiteY69" fmla="*/ 5464 h 10000"/>
                <a:gd name="connsiteX70" fmla="*/ 309 w 10000"/>
                <a:gd name="connsiteY70" fmla="*/ 5722 h 10000"/>
                <a:gd name="connsiteX71" fmla="*/ 309 w 10000"/>
                <a:gd name="connsiteY71" fmla="*/ 5361 h 10000"/>
                <a:gd name="connsiteX72" fmla="*/ 0 w 10000"/>
                <a:gd name="connsiteY72" fmla="*/ 5000 h 10000"/>
                <a:gd name="connsiteX73" fmla="*/ 69 w 10000"/>
                <a:gd name="connsiteY73" fmla="*/ 4536 h 10000"/>
                <a:gd name="connsiteX74" fmla="*/ 241 w 10000"/>
                <a:gd name="connsiteY74" fmla="*/ 4278 h 10000"/>
                <a:gd name="connsiteX75" fmla="*/ 378 w 10000"/>
                <a:gd name="connsiteY75" fmla="*/ 4278 h 10000"/>
                <a:gd name="connsiteX76" fmla="*/ 241 w 10000"/>
                <a:gd name="connsiteY76" fmla="*/ 3660 h 10000"/>
                <a:gd name="connsiteX77" fmla="*/ 722 w 10000"/>
                <a:gd name="connsiteY77" fmla="*/ 2680 h 10000"/>
                <a:gd name="connsiteX78" fmla="*/ 962 w 10000"/>
                <a:gd name="connsiteY78" fmla="*/ 2423 h 10000"/>
                <a:gd name="connsiteX79" fmla="*/ 1031 w 10000"/>
                <a:gd name="connsiteY79" fmla="*/ 2216 h 10000"/>
                <a:gd name="connsiteX80" fmla="*/ 790 w 10000"/>
                <a:gd name="connsiteY80" fmla="*/ 979 h 10000"/>
                <a:gd name="connsiteX81" fmla="*/ 1031 w 10000"/>
                <a:gd name="connsiteY81" fmla="*/ 979 h 10000"/>
                <a:gd name="connsiteX82" fmla="*/ 1375 w 10000"/>
                <a:gd name="connsiteY82" fmla="*/ 619 h 10000"/>
                <a:gd name="connsiteX83" fmla="*/ 1787 w 10000"/>
                <a:gd name="connsiteY83" fmla="*/ 464 h 10000"/>
                <a:gd name="connsiteX84" fmla="*/ 2337 w 10000"/>
                <a:gd name="connsiteY84" fmla="*/ 619 h 10000"/>
                <a:gd name="connsiteX85" fmla="*/ 2990 w 10000"/>
                <a:gd name="connsiteY85" fmla="*/ 979 h 10000"/>
                <a:gd name="connsiteX86" fmla="*/ 3402 w 10000"/>
                <a:gd name="connsiteY86" fmla="*/ 979 h 10000"/>
                <a:gd name="connsiteX87" fmla="*/ 3574 w 10000"/>
                <a:gd name="connsiteY87" fmla="*/ 1237 h 10000"/>
                <a:gd name="connsiteX88" fmla="*/ 3814 w 10000"/>
                <a:gd name="connsiteY88" fmla="*/ 979 h 10000"/>
                <a:gd name="connsiteX89" fmla="*/ 3952 w 10000"/>
                <a:gd name="connsiteY89" fmla="*/ 1237 h 10000"/>
                <a:gd name="connsiteX90" fmla="*/ 4467 w 10000"/>
                <a:gd name="connsiteY90" fmla="*/ 1237 h 10000"/>
                <a:gd name="connsiteX91" fmla="*/ 4708 w 10000"/>
                <a:gd name="connsiteY91" fmla="*/ 1340 h 10000"/>
                <a:gd name="connsiteX92" fmla="*/ 4708 w 10000"/>
                <a:gd name="connsiteY92" fmla="*/ 619 h 10000"/>
                <a:gd name="connsiteX93" fmla="*/ 4880 w 10000"/>
                <a:gd name="connsiteY93" fmla="*/ 361 h 10000"/>
                <a:gd name="connsiteX94" fmla="*/ 5361 w 10000"/>
                <a:gd name="connsiteY94" fmla="*/ 258 h 10000"/>
                <a:gd name="connsiteX95" fmla="*/ 5601 w 10000"/>
                <a:gd name="connsiteY95" fmla="*/ 361 h 10000"/>
                <a:gd name="connsiteX96" fmla="*/ 5670 w 10000"/>
                <a:gd name="connsiteY96" fmla="*/ 0 h 10000"/>
                <a:gd name="connsiteX97" fmla="*/ 5911 w 10000"/>
                <a:gd name="connsiteY97" fmla="*/ 0 h 10000"/>
                <a:gd name="connsiteX98" fmla="*/ 6495 w 10000"/>
                <a:gd name="connsiteY98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10000" h="10000">
                  <a:moveTo>
                    <a:pt x="6495" y="0"/>
                  </a:moveTo>
                  <a:lnTo>
                    <a:pt x="6495" y="0"/>
                  </a:lnTo>
                  <a:lnTo>
                    <a:pt x="6804" y="722"/>
                  </a:lnTo>
                  <a:lnTo>
                    <a:pt x="6667" y="979"/>
                  </a:lnTo>
                  <a:cubicBezTo>
                    <a:pt x="6690" y="1099"/>
                    <a:pt x="6712" y="1220"/>
                    <a:pt x="6735" y="1340"/>
                  </a:cubicBezTo>
                  <a:lnTo>
                    <a:pt x="7148" y="1443"/>
                  </a:lnTo>
                  <a:lnTo>
                    <a:pt x="7388" y="2062"/>
                  </a:lnTo>
                  <a:lnTo>
                    <a:pt x="7388" y="2320"/>
                  </a:lnTo>
                  <a:lnTo>
                    <a:pt x="8041" y="2784"/>
                  </a:lnTo>
                  <a:lnTo>
                    <a:pt x="8522" y="2577"/>
                  </a:lnTo>
                  <a:lnTo>
                    <a:pt x="8832" y="3144"/>
                  </a:lnTo>
                  <a:lnTo>
                    <a:pt x="9175" y="3144"/>
                  </a:lnTo>
                  <a:lnTo>
                    <a:pt x="10000" y="3557"/>
                  </a:lnTo>
                  <a:lnTo>
                    <a:pt x="10000" y="3918"/>
                  </a:lnTo>
                  <a:lnTo>
                    <a:pt x="9725" y="4536"/>
                  </a:lnTo>
                  <a:cubicBezTo>
                    <a:pt x="9782" y="4777"/>
                    <a:pt x="9840" y="5017"/>
                    <a:pt x="9897" y="5258"/>
                  </a:cubicBezTo>
                  <a:cubicBezTo>
                    <a:pt x="9874" y="5413"/>
                    <a:pt x="9851" y="5567"/>
                    <a:pt x="9828" y="5722"/>
                  </a:cubicBezTo>
                  <a:lnTo>
                    <a:pt x="9424" y="5830"/>
                  </a:lnTo>
                  <a:cubicBezTo>
                    <a:pt x="9380" y="6058"/>
                    <a:pt x="9155" y="6178"/>
                    <a:pt x="9111" y="6406"/>
                  </a:cubicBezTo>
                  <a:lnTo>
                    <a:pt x="9003" y="6701"/>
                  </a:lnTo>
                  <a:lnTo>
                    <a:pt x="8522" y="6804"/>
                  </a:lnTo>
                  <a:lnTo>
                    <a:pt x="8110" y="7216"/>
                  </a:lnTo>
                  <a:lnTo>
                    <a:pt x="7629" y="7216"/>
                  </a:lnTo>
                  <a:lnTo>
                    <a:pt x="7148" y="7680"/>
                  </a:lnTo>
                  <a:lnTo>
                    <a:pt x="7148" y="8402"/>
                  </a:lnTo>
                  <a:lnTo>
                    <a:pt x="7457" y="8763"/>
                  </a:lnTo>
                  <a:lnTo>
                    <a:pt x="8041" y="8660"/>
                  </a:lnTo>
                  <a:cubicBezTo>
                    <a:pt x="8007" y="8780"/>
                    <a:pt x="7972" y="8901"/>
                    <a:pt x="7938" y="9021"/>
                  </a:cubicBezTo>
                  <a:lnTo>
                    <a:pt x="7285" y="9278"/>
                  </a:lnTo>
                  <a:lnTo>
                    <a:pt x="6564" y="10000"/>
                  </a:lnTo>
                  <a:lnTo>
                    <a:pt x="6254" y="9639"/>
                  </a:lnTo>
                  <a:cubicBezTo>
                    <a:pt x="6277" y="9467"/>
                    <a:pt x="6300" y="9296"/>
                    <a:pt x="6323" y="9124"/>
                  </a:cubicBezTo>
                  <a:lnTo>
                    <a:pt x="5773" y="8763"/>
                  </a:lnTo>
                  <a:cubicBezTo>
                    <a:pt x="5796" y="8694"/>
                    <a:pt x="5819" y="8626"/>
                    <a:pt x="5842" y="8557"/>
                  </a:cubicBezTo>
                  <a:lnTo>
                    <a:pt x="6323" y="8196"/>
                  </a:lnTo>
                  <a:lnTo>
                    <a:pt x="6254" y="7938"/>
                  </a:lnTo>
                  <a:lnTo>
                    <a:pt x="5361" y="7577"/>
                  </a:lnTo>
                  <a:lnTo>
                    <a:pt x="5361" y="7216"/>
                  </a:lnTo>
                  <a:lnTo>
                    <a:pt x="4777" y="7320"/>
                  </a:lnTo>
                  <a:cubicBezTo>
                    <a:pt x="4697" y="7526"/>
                    <a:pt x="4616" y="7732"/>
                    <a:pt x="4536" y="7938"/>
                  </a:cubicBezTo>
                  <a:lnTo>
                    <a:pt x="4124" y="8918"/>
                  </a:lnTo>
                  <a:lnTo>
                    <a:pt x="3883" y="8660"/>
                  </a:lnTo>
                  <a:lnTo>
                    <a:pt x="3643" y="8763"/>
                  </a:lnTo>
                  <a:lnTo>
                    <a:pt x="3402" y="8660"/>
                  </a:lnTo>
                  <a:cubicBezTo>
                    <a:pt x="3425" y="8626"/>
                    <a:pt x="3448" y="8591"/>
                    <a:pt x="3471" y="8557"/>
                  </a:cubicBezTo>
                  <a:cubicBezTo>
                    <a:pt x="3528" y="8385"/>
                    <a:pt x="3586" y="8213"/>
                    <a:pt x="3643" y="8041"/>
                  </a:cubicBezTo>
                  <a:lnTo>
                    <a:pt x="3814" y="7680"/>
                  </a:lnTo>
                  <a:cubicBezTo>
                    <a:pt x="3780" y="7594"/>
                    <a:pt x="3745" y="7509"/>
                    <a:pt x="3711" y="7423"/>
                  </a:cubicBezTo>
                  <a:lnTo>
                    <a:pt x="3883" y="7423"/>
                  </a:lnTo>
                  <a:lnTo>
                    <a:pt x="3883" y="7577"/>
                  </a:lnTo>
                  <a:lnTo>
                    <a:pt x="4227" y="7577"/>
                  </a:lnTo>
                  <a:cubicBezTo>
                    <a:pt x="4273" y="7526"/>
                    <a:pt x="4318" y="7474"/>
                    <a:pt x="4364" y="7423"/>
                  </a:cubicBezTo>
                  <a:cubicBezTo>
                    <a:pt x="4341" y="7389"/>
                    <a:pt x="4319" y="7354"/>
                    <a:pt x="4296" y="7320"/>
                  </a:cubicBezTo>
                  <a:lnTo>
                    <a:pt x="4364" y="7216"/>
                  </a:lnTo>
                  <a:lnTo>
                    <a:pt x="4124" y="6804"/>
                  </a:lnTo>
                  <a:cubicBezTo>
                    <a:pt x="4101" y="6649"/>
                    <a:pt x="4078" y="6495"/>
                    <a:pt x="4055" y="6340"/>
                  </a:cubicBezTo>
                  <a:lnTo>
                    <a:pt x="3883" y="6237"/>
                  </a:lnTo>
                  <a:lnTo>
                    <a:pt x="3883" y="5722"/>
                  </a:lnTo>
                  <a:lnTo>
                    <a:pt x="3643" y="5464"/>
                  </a:lnTo>
                  <a:lnTo>
                    <a:pt x="3402" y="5361"/>
                  </a:lnTo>
                  <a:lnTo>
                    <a:pt x="2990" y="5000"/>
                  </a:lnTo>
                  <a:lnTo>
                    <a:pt x="2577" y="5103"/>
                  </a:lnTo>
                  <a:cubicBezTo>
                    <a:pt x="2554" y="5189"/>
                    <a:pt x="2532" y="5275"/>
                    <a:pt x="2509" y="5361"/>
                  </a:cubicBezTo>
                  <a:lnTo>
                    <a:pt x="2268" y="5361"/>
                  </a:lnTo>
                  <a:lnTo>
                    <a:pt x="2096" y="5619"/>
                  </a:lnTo>
                  <a:lnTo>
                    <a:pt x="1684" y="5722"/>
                  </a:lnTo>
                  <a:lnTo>
                    <a:pt x="1546" y="5876"/>
                  </a:lnTo>
                  <a:lnTo>
                    <a:pt x="1271" y="5619"/>
                  </a:lnTo>
                  <a:lnTo>
                    <a:pt x="893" y="5619"/>
                  </a:lnTo>
                  <a:lnTo>
                    <a:pt x="550" y="5464"/>
                  </a:lnTo>
                  <a:lnTo>
                    <a:pt x="309" y="5722"/>
                  </a:lnTo>
                  <a:lnTo>
                    <a:pt x="309" y="5361"/>
                  </a:lnTo>
                  <a:lnTo>
                    <a:pt x="0" y="5000"/>
                  </a:lnTo>
                  <a:cubicBezTo>
                    <a:pt x="23" y="4845"/>
                    <a:pt x="46" y="4691"/>
                    <a:pt x="69" y="4536"/>
                  </a:cubicBezTo>
                  <a:lnTo>
                    <a:pt x="241" y="4278"/>
                  </a:lnTo>
                  <a:lnTo>
                    <a:pt x="378" y="4278"/>
                  </a:lnTo>
                  <a:cubicBezTo>
                    <a:pt x="332" y="4072"/>
                    <a:pt x="287" y="3866"/>
                    <a:pt x="241" y="3660"/>
                  </a:cubicBezTo>
                  <a:lnTo>
                    <a:pt x="722" y="2680"/>
                  </a:lnTo>
                  <a:lnTo>
                    <a:pt x="962" y="2423"/>
                  </a:lnTo>
                  <a:lnTo>
                    <a:pt x="1031" y="2216"/>
                  </a:lnTo>
                  <a:cubicBezTo>
                    <a:pt x="951" y="1804"/>
                    <a:pt x="870" y="1391"/>
                    <a:pt x="790" y="979"/>
                  </a:cubicBezTo>
                  <a:lnTo>
                    <a:pt x="1031" y="979"/>
                  </a:lnTo>
                  <a:lnTo>
                    <a:pt x="1375" y="619"/>
                  </a:lnTo>
                  <a:lnTo>
                    <a:pt x="1787" y="464"/>
                  </a:lnTo>
                  <a:lnTo>
                    <a:pt x="2337" y="619"/>
                  </a:lnTo>
                  <a:lnTo>
                    <a:pt x="2990" y="979"/>
                  </a:lnTo>
                  <a:lnTo>
                    <a:pt x="3402" y="979"/>
                  </a:lnTo>
                  <a:lnTo>
                    <a:pt x="3574" y="1237"/>
                  </a:lnTo>
                  <a:lnTo>
                    <a:pt x="3814" y="979"/>
                  </a:lnTo>
                  <a:lnTo>
                    <a:pt x="3952" y="1237"/>
                  </a:lnTo>
                  <a:lnTo>
                    <a:pt x="4467" y="1237"/>
                  </a:lnTo>
                  <a:lnTo>
                    <a:pt x="4708" y="1340"/>
                  </a:lnTo>
                  <a:lnTo>
                    <a:pt x="4708" y="619"/>
                  </a:lnTo>
                  <a:lnTo>
                    <a:pt x="4880" y="361"/>
                  </a:lnTo>
                  <a:lnTo>
                    <a:pt x="5361" y="258"/>
                  </a:lnTo>
                  <a:lnTo>
                    <a:pt x="5601" y="361"/>
                  </a:lnTo>
                  <a:cubicBezTo>
                    <a:pt x="5624" y="241"/>
                    <a:pt x="5647" y="120"/>
                    <a:pt x="5670" y="0"/>
                  </a:cubicBezTo>
                  <a:lnTo>
                    <a:pt x="5911" y="0"/>
                  </a:lnTo>
                  <a:lnTo>
                    <a:pt x="6495" y="0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7" name="Freeform 434">
              <a:extLst>
                <a:ext uri="{FF2B5EF4-FFF2-40B4-BE49-F238E27FC236}">
                  <a16:creationId xmlns:a16="http://schemas.microsoft.com/office/drawing/2014/main" id="{83734DFD-66BD-6A44-BDAB-F90B965BA7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0605" y="4243128"/>
              <a:ext cx="106938" cy="107715"/>
            </a:xfrm>
            <a:custGeom>
              <a:avLst/>
              <a:gdLst>
                <a:gd name="connsiteX0" fmla="*/ 60915 w 90674"/>
                <a:gd name="connsiteY0" fmla="*/ 0 h 91333"/>
                <a:gd name="connsiteX1" fmla="*/ 76822 w 90674"/>
                <a:gd name="connsiteY1" fmla="*/ 11363 h 91333"/>
                <a:gd name="connsiteX2" fmla="*/ 85912 w 90674"/>
                <a:gd name="connsiteY2" fmla="*/ 22725 h 91333"/>
                <a:gd name="connsiteX3" fmla="*/ 84892 w 90674"/>
                <a:gd name="connsiteY3" fmla="*/ 25021 h 91333"/>
                <a:gd name="connsiteX4" fmla="*/ 90674 w 90674"/>
                <a:gd name="connsiteY4" fmla="*/ 32249 h 91333"/>
                <a:gd name="connsiteX5" fmla="*/ 81584 w 90674"/>
                <a:gd name="connsiteY5" fmla="*/ 52701 h 91333"/>
                <a:gd name="connsiteX6" fmla="*/ 74767 w 90674"/>
                <a:gd name="connsiteY6" fmla="*/ 68609 h 91333"/>
                <a:gd name="connsiteX7" fmla="*/ 54314 w 90674"/>
                <a:gd name="connsiteY7" fmla="*/ 75426 h 91333"/>
                <a:gd name="connsiteX8" fmla="*/ 49769 w 90674"/>
                <a:gd name="connsiteY8" fmla="*/ 84516 h 91333"/>
                <a:gd name="connsiteX9" fmla="*/ 38407 w 90674"/>
                <a:gd name="connsiteY9" fmla="*/ 91333 h 91333"/>
                <a:gd name="connsiteX10" fmla="*/ 36041 w 90674"/>
                <a:gd name="connsiteY10" fmla="*/ 88798 h 91333"/>
                <a:gd name="connsiteX11" fmla="*/ 31815 w 90674"/>
                <a:gd name="connsiteY11" fmla="*/ 91333 h 91333"/>
                <a:gd name="connsiteX12" fmla="*/ 0 w 90674"/>
                <a:gd name="connsiteY12" fmla="*/ 57246 h 91333"/>
                <a:gd name="connsiteX13" fmla="*/ 5007 w 90674"/>
                <a:gd name="connsiteY13" fmla="*/ 51126 h 91333"/>
                <a:gd name="connsiteX14" fmla="*/ 1830 w 90674"/>
                <a:gd name="connsiteY14" fmla="*/ 47722 h 91333"/>
                <a:gd name="connsiteX15" fmla="*/ 22283 w 90674"/>
                <a:gd name="connsiteY15" fmla="*/ 22725 h 91333"/>
                <a:gd name="connsiteX16" fmla="*/ 45007 w 90674"/>
                <a:gd name="connsiteY16" fmla="*/ 6817 h 91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0674" h="91333">
                  <a:moveTo>
                    <a:pt x="60915" y="0"/>
                  </a:moveTo>
                  <a:lnTo>
                    <a:pt x="76822" y="11363"/>
                  </a:lnTo>
                  <a:lnTo>
                    <a:pt x="85912" y="22725"/>
                  </a:lnTo>
                  <a:lnTo>
                    <a:pt x="84892" y="25021"/>
                  </a:lnTo>
                  <a:lnTo>
                    <a:pt x="90674" y="32249"/>
                  </a:lnTo>
                  <a:lnTo>
                    <a:pt x="81584" y="52701"/>
                  </a:lnTo>
                  <a:lnTo>
                    <a:pt x="74767" y="68609"/>
                  </a:lnTo>
                  <a:lnTo>
                    <a:pt x="54314" y="75426"/>
                  </a:lnTo>
                  <a:lnTo>
                    <a:pt x="49769" y="84516"/>
                  </a:lnTo>
                  <a:lnTo>
                    <a:pt x="38407" y="91333"/>
                  </a:lnTo>
                  <a:lnTo>
                    <a:pt x="36041" y="88798"/>
                  </a:lnTo>
                  <a:lnTo>
                    <a:pt x="31815" y="91333"/>
                  </a:lnTo>
                  <a:lnTo>
                    <a:pt x="0" y="57246"/>
                  </a:lnTo>
                  <a:lnTo>
                    <a:pt x="5007" y="51126"/>
                  </a:lnTo>
                  <a:lnTo>
                    <a:pt x="1830" y="47722"/>
                  </a:lnTo>
                  <a:lnTo>
                    <a:pt x="22283" y="22725"/>
                  </a:lnTo>
                  <a:lnTo>
                    <a:pt x="45007" y="6817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Figura a mano libera 13">
              <a:extLst>
                <a:ext uri="{FF2B5EF4-FFF2-40B4-BE49-F238E27FC236}">
                  <a16:creationId xmlns:a16="http://schemas.microsoft.com/office/drawing/2014/main" id="{FFE34F77-58D2-84C7-0A05-74E21964688E}"/>
                </a:ext>
              </a:extLst>
            </p:cNvPr>
            <p:cNvSpPr/>
            <p:nvPr userDrawn="1"/>
          </p:nvSpPr>
          <p:spPr>
            <a:xfrm>
              <a:off x="6901046" y="-13339"/>
              <a:ext cx="2260497" cy="1016263"/>
            </a:xfrm>
            <a:custGeom>
              <a:avLst/>
              <a:gdLst>
                <a:gd name="connsiteX0" fmla="*/ 0 w 2260497"/>
                <a:gd name="connsiteY0" fmla="*/ 0 h 1016263"/>
                <a:gd name="connsiteX1" fmla="*/ 2260497 w 2260497"/>
                <a:gd name="connsiteY1" fmla="*/ 0 h 1016263"/>
                <a:gd name="connsiteX2" fmla="*/ 2260497 w 2260497"/>
                <a:gd name="connsiteY2" fmla="*/ 408600 h 1016263"/>
                <a:gd name="connsiteX3" fmla="*/ 2257177 w 2260497"/>
                <a:gd name="connsiteY3" fmla="*/ 413248 h 1016263"/>
                <a:gd name="connsiteX4" fmla="*/ 2163373 w 2260497"/>
                <a:gd name="connsiteY4" fmla="*/ 236363 h 1016263"/>
                <a:gd name="connsiteX5" fmla="*/ 2104412 w 2260497"/>
                <a:gd name="connsiteY5" fmla="*/ 177401 h 1016263"/>
                <a:gd name="connsiteX6" fmla="*/ 2107711 w 2260497"/>
                <a:gd name="connsiteY6" fmla="*/ 173691 h 1016263"/>
                <a:gd name="connsiteX7" fmla="*/ 2030013 w 2260497"/>
                <a:gd name="connsiteY7" fmla="*/ 222963 h 1016263"/>
                <a:gd name="connsiteX8" fmla="*/ 1987131 w 2260497"/>
                <a:gd name="connsiteY8" fmla="*/ 228323 h 1016263"/>
                <a:gd name="connsiteX9" fmla="*/ 1987387 w 2260497"/>
                <a:gd name="connsiteY9" fmla="*/ 226535 h 1016263"/>
                <a:gd name="connsiteX10" fmla="*/ 1973090 w 2260497"/>
                <a:gd name="connsiteY10" fmla="*/ 228323 h 1016263"/>
                <a:gd name="connsiteX11" fmla="*/ 1978449 w 2260497"/>
                <a:gd name="connsiteY11" fmla="*/ 190801 h 1016263"/>
                <a:gd name="connsiteX12" fmla="*/ 1929049 w 2260497"/>
                <a:gd name="connsiteY12" fmla="*/ 169631 h 1016263"/>
                <a:gd name="connsiteX13" fmla="*/ 1890650 w 2260497"/>
                <a:gd name="connsiteY13" fmla="*/ 185441 h 1016263"/>
                <a:gd name="connsiteX14" fmla="*/ 1889941 w 2260497"/>
                <a:gd name="connsiteY14" fmla="*/ 179951 h 1016263"/>
                <a:gd name="connsiteX15" fmla="*/ 1876607 w 2260497"/>
                <a:gd name="connsiteY15" fmla="*/ 185441 h 1016263"/>
                <a:gd name="connsiteX16" fmla="*/ 1865886 w 2260497"/>
                <a:gd name="connsiteY16" fmla="*/ 102359 h 1016263"/>
                <a:gd name="connsiteX17" fmla="*/ 1799582 w 2260497"/>
                <a:gd name="connsiteY17" fmla="*/ 90928 h 1016263"/>
                <a:gd name="connsiteX18" fmla="*/ 1759326 w 2260497"/>
                <a:gd name="connsiteY18" fmla="*/ 121120 h 1016263"/>
                <a:gd name="connsiteX19" fmla="*/ 1649443 w 2260497"/>
                <a:gd name="connsiteY19" fmla="*/ 145240 h 1016263"/>
                <a:gd name="connsiteX20" fmla="*/ 1630683 w 2260497"/>
                <a:gd name="connsiteY20" fmla="*/ 166681 h 1016263"/>
                <a:gd name="connsiteX21" fmla="*/ 1467199 w 2260497"/>
                <a:gd name="connsiteY21" fmla="*/ 190801 h 1016263"/>
                <a:gd name="connsiteX22" fmla="*/ 1448439 w 2260497"/>
                <a:gd name="connsiteY22" fmla="*/ 214922 h 1016263"/>
                <a:gd name="connsiteX23" fmla="*/ 1480599 w 2260497"/>
                <a:gd name="connsiteY23" fmla="*/ 265843 h 1016263"/>
                <a:gd name="connsiteX24" fmla="*/ 1435038 w 2260497"/>
                <a:gd name="connsiteY24" fmla="*/ 284604 h 1016263"/>
                <a:gd name="connsiteX25" fmla="*/ 1448439 w 2260497"/>
                <a:gd name="connsiteY25" fmla="*/ 306044 h 1016263"/>
                <a:gd name="connsiteX26" fmla="*/ 1402878 w 2260497"/>
                <a:gd name="connsiteY26" fmla="*/ 335525 h 1016263"/>
                <a:gd name="connsiteX27" fmla="*/ 1472559 w 2260497"/>
                <a:gd name="connsiteY27" fmla="*/ 386447 h 1016263"/>
                <a:gd name="connsiteX28" fmla="*/ 1467199 w 2260497"/>
                <a:gd name="connsiteY28" fmla="*/ 418608 h 1016263"/>
                <a:gd name="connsiteX29" fmla="*/ 1453349 w 2260497"/>
                <a:gd name="connsiteY29" fmla="*/ 417453 h 1016263"/>
                <a:gd name="connsiteX30" fmla="*/ 1453156 w 2260497"/>
                <a:gd name="connsiteY30" fmla="*/ 418608 h 1016263"/>
                <a:gd name="connsiteX31" fmla="*/ 1402089 w 2260497"/>
                <a:gd name="connsiteY31" fmla="*/ 414352 h 1016263"/>
                <a:gd name="connsiteX32" fmla="*/ 1389477 w 2260497"/>
                <a:gd name="connsiteY32" fmla="*/ 432008 h 1016263"/>
                <a:gd name="connsiteX33" fmla="*/ 1379505 w 2260497"/>
                <a:gd name="connsiteY33" fmla="*/ 426309 h 1016263"/>
                <a:gd name="connsiteX34" fmla="*/ 1375434 w 2260497"/>
                <a:gd name="connsiteY34" fmla="*/ 432008 h 1016263"/>
                <a:gd name="connsiteX35" fmla="*/ 1319153 w 2260497"/>
                <a:gd name="connsiteY35" fmla="*/ 399847 h 1016263"/>
                <a:gd name="connsiteX36" fmla="*/ 1263514 w 2260497"/>
                <a:gd name="connsiteY36" fmla="*/ 399847 h 1016263"/>
                <a:gd name="connsiteX37" fmla="*/ 1220632 w 2260497"/>
                <a:gd name="connsiteY37" fmla="*/ 432008 h 1016263"/>
                <a:gd name="connsiteX38" fmla="*/ 1213010 w 2260497"/>
                <a:gd name="connsiteY38" fmla="*/ 427193 h 1016263"/>
                <a:gd name="connsiteX39" fmla="*/ 1206590 w 2260497"/>
                <a:gd name="connsiteY39" fmla="*/ 432008 h 1016263"/>
                <a:gd name="connsiteX40" fmla="*/ 1155668 w 2260497"/>
                <a:gd name="connsiteY40" fmla="*/ 399847 h 1016263"/>
                <a:gd name="connsiteX41" fmla="*/ 1059187 w 2260497"/>
                <a:gd name="connsiteY41" fmla="*/ 356966 h 1016263"/>
                <a:gd name="connsiteX42" fmla="*/ 1003548 w 2260497"/>
                <a:gd name="connsiteY42" fmla="*/ 356966 h 1016263"/>
                <a:gd name="connsiteX43" fmla="*/ 915104 w 2260497"/>
                <a:gd name="connsiteY43" fmla="*/ 432008 h 1016263"/>
                <a:gd name="connsiteX44" fmla="*/ 909744 w 2260497"/>
                <a:gd name="connsiteY44" fmla="*/ 482930 h 1016263"/>
                <a:gd name="connsiteX45" fmla="*/ 897039 w 2260497"/>
                <a:gd name="connsiteY45" fmla="*/ 470224 h 1016263"/>
                <a:gd name="connsiteX46" fmla="*/ 895702 w 2260497"/>
                <a:gd name="connsiteY46" fmla="*/ 482930 h 1016263"/>
                <a:gd name="connsiteX47" fmla="*/ 860074 w 2260497"/>
                <a:gd name="connsiteY47" fmla="*/ 447301 h 1016263"/>
                <a:gd name="connsiteX48" fmla="*/ 832023 w 2260497"/>
                <a:gd name="connsiteY48" fmla="*/ 515090 h 1016263"/>
                <a:gd name="connsiteX49" fmla="*/ 845423 w 2260497"/>
                <a:gd name="connsiteY49" fmla="*/ 525810 h 1016263"/>
                <a:gd name="connsiteX50" fmla="*/ 821302 w 2260497"/>
                <a:gd name="connsiteY50" fmla="*/ 576732 h 1016263"/>
                <a:gd name="connsiteX51" fmla="*/ 849416 w 2260497"/>
                <a:gd name="connsiteY51" fmla="*/ 620181 h 1016263"/>
                <a:gd name="connsiteX52" fmla="*/ 868902 w 2260497"/>
                <a:gd name="connsiteY52" fmla="*/ 616933 h 1016263"/>
                <a:gd name="connsiteX53" fmla="*/ 870462 w 2260497"/>
                <a:gd name="connsiteY53" fmla="*/ 619013 h 1016263"/>
                <a:gd name="connsiteX54" fmla="*/ 882944 w 2260497"/>
                <a:gd name="connsiteY54" fmla="*/ 616933 h 1016263"/>
                <a:gd name="connsiteX55" fmla="*/ 915104 w 2260497"/>
                <a:gd name="connsiteY55" fmla="*/ 659813 h 1016263"/>
                <a:gd name="connsiteX56" fmla="*/ 909744 w 2260497"/>
                <a:gd name="connsiteY56" fmla="*/ 691975 h 1016263"/>
                <a:gd name="connsiteX57" fmla="*/ 933866 w 2260497"/>
                <a:gd name="connsiteY57" fmla="*/ 705375 h 1016263"/>
                <a:gd name="connsiteX58" fmla="*/ 915104 w 2260497"/>
                <a:gd name="connsiteY58" fmla="*/ 742896 h 1016263"/>
                <a:gd name="connsiteX59" fmla="*/ 872224 w 2260497"/>
                <a:gd name="connsiteY59" fmla="*/ 748257 h 1016263"/>
                <a:gd name="connsiteX60" fmla="*/ 826663 w 2260497"/>
                <a:gd name="connsiteY60" fmla="*/ 817938 h 1016263"/>
                <a:gd name="connsiteX61" fmla="*/ 864184 w 2260497"/>
                <a:gd name="connsiteY61" fmla="*/ 868860 h 1016263"/>
                <a:gd name="connsiteX62" fmla="*/ 864184 w 2260497"/>
                <a:gd name="connsiteY62" fmla="*/ 914420 h 1016263"/>
                <a:gd name="connsiteX63" fmla="*/ 909744 w 2260497"/>
                <a:gd name="connsiteY63" fmla="*/ 984103 h 1016263"/>
                <a:gd name="connsiteX64" fmla="*/ 882944 w 2260497"/>
                <a:gd name="connsiteY64" fmla="*/ 1002863 h 1016263"/>
                <a:gd name="connsiteX65" fmla="*/ 877584 w 2260497"/>
                <a:gd name="connsiteY65" fmla="*/ 1016263 h 1016263"/>
                <a:gd name="connsiteX66" fmla="*/ 863541 w 2260497"/>
                <a:gd name="connsiteY66" fmla="*/ 1016263 h 1016263"/>
                <a:gd name="connsiteX67" fmla="*/ 858824 w 2260497"/>
                <a:gd name="connsiteY67" fmla="*/ 1016263 h 1016263"/>
                <a:gd name="connsiteX68" fmla="*/ 844781 w 2260497"/>
                <a:gd name="connsiteY68" fmla="*/ 1016263 h 1016263"/>
                <a:gd name="connsiteX69" fmla="*/ 812620 w 2260497"/>
                <a:gd name="connsiteY69" fmla="*/ 976062 h 1016263"/>
                <a:gd name="connsiteX70" fmla="*/ 799220 w 2260497"/>
                <a:gd name="connsiteY70" fmla="*/ 976062 h 1016263"/>
                <a:gd name="connsiteX71" fmla="*/ 775099 w 2260497"/>
                <a:gd name="connsiteY71" fmla="*/ 965342 h 1016263"/>
                <a:gd name="connsiteX72" fmla="*/ 761698 w 2260497"/>
                <a:gd name="connsiteY72" fmla="*/ 938542 h 1016263"/>
                <a:gd name="connsiteX73" fmla="*/ 729352 w 2260497"/>
                <a:gd name="connsiteY73" fmla="*/ 929299 h 1016263"/>
                <a:gd name="connsiteX74" fmla="*/ 706059 w 2260497"/>
                <a:gd name="connsiteY74" fmla="*/ 933181 h 1016263"/>
                <a:gd name="connsiteX75" fmla="*/ 704053 w 2260497"/>
                <a:gd name="connsiteY75" fmla="*/ 931175 h 1016263"/>
                <a:gd name="connsiteX76" fmla="*/ 692017 w 2260497"/>
                <a:gd name="connsiteY76" fmla="*/ 933181 h 1016263"/>
                <a:gd name="connsiteX77" fmla="*/ 686656 w 2260497"/>
                <a:gd name="connsiteY77" fmla="*/ 927821 h 1016263"/>
                <a:gd name="connsiteX78" fmla="*/ 627695 w 2260497"/>
                <a:gd name="connsiteY78" fmla="*/ 895660 h 1016263"/>
                <a:gd name="connsiteX79" fmla="*/ 566054 w 2260497"/>
                <a:gd name="connsiteY79" fmla="*/ 887620 h 1016263"/>
                <a:gd name="connsiteX80" fmla="*/ 538363 w 2260497"/>
                <a:gd name="connsiteY80" fmla="*/ 879708 h 1016263"/>
                <a:gd name="connsiteX81" fmla="*/ 534536 w 2260497"/>
                <a:gd name="connsiteY81" fmla="*/ 882260 h 1016263"/>
                <a:gd name="connsiteX82" fmla="*/ 528647 w 2260497"/>
                <a:gd name="connsiteY82" fmla="*/ 876931 h 1016263"/>
                <a:gd name="connsiteX83" fmla="*/ 528533 w 2260497"/>
                <a:gd name="connsiteY83" fmla="*/ 876900 h 1016263"/>
                <a:gd name="connsiteX84" fmla="*/ 520493 w 2260497"/>
                <a:gd name="connsiteY84" fmla="*/ 882260 h 1016263"/>
                <a:gd name="connsiteX85" fmla="*/ 464211 w 2260497"/>
                <a:gd name="connsiteY85" fmla="*/ 831338 h 1016263"/>
                <a:gd name="connsiteX86" fmla="*/ 418650 w 2260497"/>
                <a:gd name="connsiteY86" fmla="*/ 812578 h 1016263"/>
                <a:gd name="connsiteX87" fmla="*/ 381130 w 2260497"/>
                <a:gd name="connsiteY87" fmla="*/ 775057 h 1016263"/>
                <a:gd name="connsiteX88" fmla="*/ 413290 w 2260497"/>
                <a:gd name="connsiteY88" fmla="*/ 767017 h 1016263"/>
                <a:gd name="connsiteX89" fmla="*/ 445451 w 2260497"/>
                <a:gd name="connsiteY89" fmla="*/ 710735 h 1016263"/>
                <a:gd name="connsiteX90" fmla="*/ 426690 w 2260497"/>
                <a:gd name="connsiteY90" fmla="*/ 691975 h 1016263"/>
                <a:gd name="connsiteX91" fmla="*/ 488332 w 2260497"/>
                <a:gd name="connsiteY91" fmla="*/ 659813 h 1016263"/>
                <a:gd name="connsiteX92" fmla="*/ 488332 w 2260497"/>
                <a:gd name="connsiteY92" fmla="*/ 656209 h 1016263"/>
                <a:gd name="connsiteX93" fmla="*/ 459494 w 2260497"/>
                <a:gd name="connsiteY93" fmla="*/ 659813 h 1016263"/>
                <a:gd name="connsiteX94" fmla="*/ 459494 w 2260497"/>
                <a:gd name="connsiteY94" fmla="*/ 658059 h 1016263"/>
                <a:gd name="connsiteX95" fmla="*/ 445451 w 2260497"/>
                <a:gd name="connsiteY95" fmla="*/ 659813 h 1016263"/>
                <a:gd name="connsiteX96" fmla="*/ 445451 w 2260497"/>
                <a:gd name="connsiteY96" fmla="*/ 635693 h 1016263"/>
                <a:gd name="connsiteX97" fmla="*/ 469571 w 2260497"/>
                <a:gd name="connsiteY97" fmla="*/ 616933 h 1016263"/>
                <a:gd name="connsiteX98" fmla="*/ 515133 w 2260497"/>
                <a:gd name="connsiteY98" fmla="*/ 608893 h 1016263"/>
                <a:gd name="connsiteX99" fmla="*/ 520493 w 2260497"/>
                <a:gd name="connsiteY99" fmla="*/ 590132 h 1016263"/>
                <a:gd name="connsiteX100" fmla="*/ 507092 w 2260497"/>
                <a:gd name="connsiteY100" fmla="*/ 552611 h 1016263"/>
                <a:gd name="connsiteX101" fmla="*/ 528533 w 2260497"/>
                <a:gd name="connsiteY101" fmla="*/ 520450 h 1016263"/>
                <a:gd name="connsiteX102" fmla="*/ 528533 w 2260497"/>
                <a:gd name="connsiteY102" fmla="*/ 496330 h 1016263"/>
                <a:gd name="connsiteX103" fmla="*/ 464211 w 2260497"/>
                <a:gd name="connsiteY103" fmla="*/ 474889 h 1016263"/>
                <a:gd name="connsiteX104" fmla="*/ 451453 w 2260497"/>
                <a:gd name="connsiteY104" fmla="*/ 474889 h 1016263"/>
                <a:gd name="connsiteX105" fmla="*/ 437410 w 2260497"/>
                <a:gd name="connsiteY105" fmla="*/ 474889 h 1016263"/>
                <a:gd name="connsiteX106" fmla="*/ 415950 w 2260497"/>
                <a:gd name="connsiteY106" fmla="*/ 448661 h 1016263"/>
                <a:gd name="connsiteX107" fmla="*/ 389812 w 2260497"/>
                <a:gd name="connsiteY107" fmla="*/ 456128 h 1016263"/>
                <a:gd name="connsiteX108" fmla="*/ 384528 w 2260497"/>
                <a:gd name="connsiteY108" fmla="*/ 453626 h 1016263"/>
                <a:gd name="connsiteX109" fmla="*/ 375769 w 2260497"/>
                <a:gd name="connsiteY109" fmla="*/ 456128 h 1016263"/>
                <a:gd name="connsiteX110" fmla="*/ 324848 w 2260497"/>
                <a:gd name="connsiteY110" fmla="*/ 432008 h 1016263"/>
                <a:gd name="connsiteX111" fmla="*/ 324848 w 2260497"/>
                <a:gd name="connsiteY111" fmla="*/ 418608 h 1016263"/>
                <a:gd name="connsiteX112" fmla="*/ 306088 w 2260497"/>
                <a:gd name="connsiteY112" fmla="*/ 386447 h 1016263"/>
                <a:gd name="connsiteX113" fmla="*/ 287969 w 2260497"/>
                <a:gd name="connsiteY113" fmla="*/ 386447 h 1016263"/>
                <a:gd name="connsiteX114" fmla="*/ 273926 w 2260497"/>
                <a:gd name="connsiteY114" fmla="*/ 386447 h 1016263"/>
                <a:gd name="connsiteX115" fmla="*/ 268566 w 2260497"/>
                <a:gd name="connsiteY115" fmla="*/ 367686 h 1016263"/>
                <a:gd name="connsiteX116" fmla="*/ 279286 w 2260497"/>
                <a:gd name="connsiteY116" fmla="*/ 348926 h 1016263"/>
                <a:gd name="connsiteX117" fmla="*/ 256153 w 2260497"/>
                <a:gd name="connsiteY117" fmla="*/ 312940 h 1016263"/>
                <a:gd name="connsiteX118" fmla="*/ 223647 w 2260497"/>
                <a:gd name="connsiteY118" fmla="*/ 316765 h 1016263"/>
                <a:gd name="connsiteX119" fmla="*/ 219552 w 2260497"/>
                <a:gd name="connsiteY119" fmla="*/ 315595 h 1016263"/>
                <a:gd name="connsiteX120" fmla="*/ 209605 w 2260497"/>
                <a:gd name="connsiteY120" fmla="*/ 316765 h 1016263"/>
                <a:gd name="connsiteX121" fmla="*/ 203827 w 2260497"/>
                <a:gd name="connsiteY121" fmla="*/ 315114 h 1016263"/>
                <a:gd name="connsiteX122" fmla="*/ 199527 w 2260497"/>
                <a:gd name="connsiteY122" fmla="*/ 330165 h 1016263"/>
                <a:gd name="connsiteX123" fmla="*/ 186543 w 2260497"/>
                <a:gd name="connsiteY123" fmla="*/ 326456 h 1016263"/>
                <a:gd name="connsiteX124" fmla="*/ 185484 w 2260497"/>
                <a:gd name="connsiteY124" fmla="*/ 330165 h 1016263"/>
                <a:gd name="connsiteX125" fmla="*/ 166724 w 2260497"/>
                <a:gd name="connsiteY125" fmla="*/ 324805 h 1016263"/>
                <a:gd name="connsiteX126" fmla="*/ 153323 w 2260497"/>
                <a:gd name="connsiteY126" fmla="*/ 279243 h 1016263"/>
                <a:gd name="connsiteX127" fmla="*/ 147963 w 2260497"/>
                <a:gd name="connsiteY127" fmla="*/ 260483 h 1016263"/>
                <a:gd name="connsiteX128" fmla="*/ 153323 w 2260497"/>
                <a:gd name="connsiteY128" fmla="*/ 255123 h 1016263"/>
                <a:gd name="connsiteX129" fmla="*/ 167366 w 2260497"/>
                <a:gd name="connsiteY129" fmla="*/ 255123 h 1016263"/>
                <a:gd name="connsiteX130" fmla="*/ 190845 w 2260497"/>
                <a:gd name="connsiteY130" fmla="*/ 255123 h 1016263"/>
                <a:gd name="connsiteX131" fmla="*/ 204245 w 2260497"/>
                <a:gd name="connsiteY131" fmla="*/ 241723 h 1016263"/>
                <a:gd name="connsiteX132" fmla="*/ 190845 w 2260497"/>
                <a:gd name="connsiteY132" fmla="*/ 214922 h 1016263"/>
                <a:gd name="connsiteX133" fmla="*/ 166724 w 2260497"/>
                <a:gd name="connsiteY133" fmla="*/ 204203 h 1016263"/>
                <a:gd name="connsiteX134" fmla="*/ 166724 w 2260497"/>
                <a:gd name="connsiteY134" fmla="*/ 196162 h 1016263"/>
                <a:gd name="connsiteX135" fmla="*/ 147963 w 2260497"/>
                <a:gd name="connsiteY135" fmla="*/ 177401 h 1016263"/>
                <a:gd name="connsiteX136" fmla="*/ 121163 w 2260497"/>
                <a:gd name="connsiteY136" fmla="*/ 134520 h 1016263"/>
                <a:gd name="connsiteX137" fmla="*/ 134563 w 2260497"/>
                <a:gd name="connsiteY137" fmla="*/ 107720 h 1016263"/>
                <a:gd name="connsiteX138" fmla="*/ 129203 w 2260497"/>
                <a:gd name="connsiteY138" fmla="*/ 75558 h 1016263"/>
                <a:gd name="connsiteX139" fmla="*/ 90804 w 2260497"/>
                <a:gd name="connsiteY139" fmla="*/ 59747 h 1016263"/>
                <a:gd name="connsiteX140" fmla="*/ 78924 w 2260497"/>
                <a:gd name="connsiteY140" fmla="*/ 64838 h 1016263"/>
                <a:gd name="connsiteX141" fmla="*/ 76744 w 2260497"/>
                <a:gd name="connsiteY141" fmla="*/ 59754 h 1016263"/>
                <a:gd name="connsiteX142" fmla="*/ 64881 w 2260497"/>
                <a:gd name="connsiteY142" fmla="*/ 64838 h 1016263"/>
                <a:gd name="connsiteX143" fmla="*/ 56841 w 2260497"/>
                <a:gd name="connsiteY143" fmla="*/ 46078 h 1016263"/>
                <a:gd name="connsiteX144" fmla="*/ 8599 w 2260497"/>
                <a:gd name="connsiteY144" fmla="*/ 32678 h 1016263"/>
                <a:gd name="connsiteX145" fmla="*/ 0 w 2260497"/>
                <a:gd name="connsiteY145" fmla="*/ 0 h 101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2260497" h="1016263">
                  <a:moveTo>
                    <a:pt x="0" y="0"/>
                  </a:moveTo>
                  <a:lnTo>
                    <a:pt x="2260497" y="0"/>
                  </a:lnTo>
                  <a:lnTo>
                    <a:pt x="2260497" y="408600"/>
                  </a:lnTo>
                  <a:lnTo>
                    <a:pt x="2257177" y="413248"/>
                  </a:lnTo>
                  <a:lnTo>
                    <a:pt x="2163373" y="236363"/>
                  </a:lnTo>
                  <a:lnTo>
                    <a:pt x="2104412" y="177401"/>
                  </a:lnTo>
                  <a:lnTo>
                    <a:pt x="2107711" y="173691"/>
                  </a:lnTo>
                  <a:lnTo>
                    <a:pt x="2030013" y="222963"/>
                  </a:lnTo>
                  <a:lnTo>
                    <a:pt x="1987131" y="228323"/>
                  </a:lnTo>
                  <a:lnTo>
                    <a:pt x="1987387" y="226535"/>
                  </a:lnTo>
                  <a:lnTo>
                    <a:pt x="1973090" y="228323"/>
                  </a:lnTo>
                  <a:lnTo>
                    <a:pt x="1978449" y="190801"/>
                  </a:lnTo>
                  <a:lnTo>
                    <a:pt x="1929049" y="169631"/>
                  </a:lnTo>
                  <a:lnTo>
                    <a:pt x="1890650" y="185441"/>
                  </a:lnTo>
                  <a:lnTo>
                    <a:pt x="1889941" y="179951"/>
                  </a:lnTo>
                  <a:lnTo>
                    <a:pt x="1876607" y="185441"/>
                  </a:lnTo>
                  <a:lnTo>
                    <a:pt x="1865886" y="102359"/>
                  </a:lnTo>
                  <a:lnTo>
                    <a:pt x="1799582" y="90928"/>
                  </a:lnTo>
                  <a:lnTo>
                    <a:pt x="1759326" y="121120"/>
                  </a:lnTo>
                  <a:lnTo>
                    <a:pt x="1649443" y="145240"/>
                  </a:lnTo>
                  <a:lnTo>
                    <a:pt x="1630683" y="166681"/>
                  </a:lnTo>
                  <a:lnTo>
                    <a:pt x="1467199" y="190801"/>
                  </a:lnTo>
                  <a:lnTo>
                    <a:pt x="1448439" y="214922"/>
                  </a:lnTo>
                  <a:lnTo>
                    <a:pt x="1480599" y="265843"/>
                  </a:lnTo>
                  <a:lnTo>
                    <a:pt x="1435038" y="284604"/>
                  </a:lnTo>
                  <a:lnTo>
                    <a:pt x="1448439" y="306044"/>
                  </a:lnTo>
                  <a:lnTo>
                    <a:pt x="1402878" y="335525"/>
                  </a:lnTo>
                  <a:lnTo>
                    <a:pt x="1472559" y="386447"/>
                  </a:lnTo>
                  <a:lnTo>
                    <a:pt x="1467199" y="418608"/>
                  </a:lnTo>
                  <a:lnTo>
                    <a:pt x="1453349" y="417453"/>
                  </a:lnTo>
                  <a:lnTo>
                    <a:pt x="1453156" y="418608"/>
                  </a:lnTo>
                  <a:lnTo>
                    <a:pt x="1402089" y="414352"/>
                  </a:lnTo>
                  <a:lnTo>
                    <a:pt x="1389477" y="432008"/>
                  </a:lnTo>
                  <a:lnTo>
                    <a:pt x="1379505" y="426309"/>
                  </a:lnTo>
                  <a:lnTo>
                    <a:pt x="1375434" y="432008"/>
                  </a:lnTo>
                  <a:lnTo>
                    <a:pt x="1319153" y="399847"/>
                  </a:lnTo>
                  <a:lnTo>
                    <a:pt x="1263514" y="399847"/>
                  </a:lnTo>
                  <a:lnTo>
                    <a:pt x="1220632" y="432008"/>
                  </a:lnTo>
                  <a:lnTo>
                    <a:pt x="1213010" y="427193"/>
                  </a:lnTo>
                  <a:lnTo>
                    <a:pt x="1206590" y="432008"/>
                  </a:lnTo>
                  <a:lnTo>
                    <a:pt x="1155668" y="399847"/>
                  </a:lnTo>
                  <a:lnTo>
                    <a:pt x="1059187" y="356966"/>
                  </a:lnTo>
                  <a:lnTo>
                    <a:pt x="1003548" y="356966"/>
                  </a:lnTo>
                  <a:lnTo>
                    <a:pt x="915104" y="432008"/>
                  </a:lnTo>
                  <a:lnTo>
                    <a:pt x="909744" y="482930"/>
                  </a:lnTo>
                  <a:lnTo>
                    <a:pt x="897039" y="470224"/>
                  </a:lnTo>
                  <a:lnTo>
                    <a:pt x="895702" y="482930"/>
                  </a:lnTo>
                  <a:lnTo>
                    <a:pt x="860074" y="447301"/>
                  </a:lnTo>
                  <a:lnTo>
                    <a:pt x="832023" y="515090"/>
                  </a:lnTo>
                  <a:lnTo>
                    <a:pt x="845423" y="525810"/>
                  </a:lnTo>
                  <a:lnTo>
                    <a:pt x="821302" y="576732"/>
                  </a:lnTo>
                  <a:lnTo>
                    <a:pt x="849416" y="620181"/>
                  </a:lnTo>
                  <a:lnTo>
                    <a:pt x="868902" y="616933"/>
                  </a:lnTo>
                  <a:lnTo>
                    <a:pt x="870462" y="619013"/>
                  </a:lnTo>
                  <a:lnTo>
                    <a:pt x="882944" y="616933"/>
                  </a:lnTo>
                  <a:lnTo>
                    <a:pt x="915104" y="659813"/>
                  </a:lnTo>
                  <a:lnTo>
                    <a:pt x="909744" y="691975"/>
                  </a:lnTo>
                  <a:lnTo>
                    <a:pt x="933866" y="705375"/>
                  </a:lnTo>
                  <a:lnTo>
                    <a:pt x="915104" y="742896"/>
                  </a:lnTo>
                  <a:lnTo>
                    <a:pt x="872224" y="748257"/>
                  </a:lnTo>
                  <a:lnTo>
                    <a:pt x="826663" y="817938"/>
                  </a:lnTo>
                  <a:lnTo>
                    <a:pt x="864184" y="868860"/>
                  </a:lnTo>
                  <a:lnTo>
                    <a:pt x="864184" y="914420"/>
                  </a:lnTo>
                  <a:lnTo>
                    <a:pt x="909744" y="984103"/>
                  </a:lnTo>
                  <a:lnTo>
                    <a:pt x="882944" y="1002863"/>
                  </a:lnTo>
                  <a:lnTo>
                    <a:pt x="877584" y="1016263"/>
                  </a:lnTo>
                  <a:lnTo>
                    <a:pt x="863541" y="1016263"/>
                  </a:lnTo>
                  <a:lnTo>
                    <a:pt x="858824" y="1016263"/>
                  </a:lnTo>
                  <a:lnTo>
                    <a:pt x="844781" y="1016263"/>
                  </a:lnTo>
                  <a:lnTo>
                    <a:pt x="812620" y="976062"/>
                  </a:lnTo>
                  <a:lnTo>
                    <a:pt x="799220" y="976062"/>
                  </a:lnTo>
                  <a:lnTo>
                    <a:pt x="775099" y="965342"/>
                  </a:lnTo>
                  <a:lnTo>
                    <a:pt x="761698" y="938542"/>
                  </a:lnTo>
                  <a:lnTo>
                    <a:pt x="729352" y="929299"/>
                  </a:lnTo>
                  <a:lnTo>
                    <a:pt x="706059" y="933181"/>
                  </a:lnTo>
                  <a:lnTo>
                    <a:pt x="704053" y="931175"/>
                  </a:lnTo>
                  <a:lnTo>
                    <a:pt x="692017" y="933181"/>
                  </a:lnTo>
                  <a:lnTo>
                    <a:pt x="686656" y="927821"/>
                  </a:lnTo>
                  <a:lnTo>
                    <a:pt x="627695" y="895660"/>
                  </a:lnTo>
                  <a:lnTo>
                    <a:pt x="566054" y="887620"/>
                  </a:lnTo>
                  <a:lnTo>
                    <a:pt x="538363" y="879708"/>
                  </a:lnTo>
                  <a:lnTo>
                    <a:pt x="534536" y="882260"/>
                  </a:lnTo>
                  <a:lnTo>
                    <a:pt x="528647" y="876931"/>
                  </a:lnTo>
                  <a:lnTo>
                    <a:pt x="528533" y="876900"/>
                  </a:lnTo>
                  <a:lnTo>
                    <a:pt x="520493" y="882260"/>
                  </a:lnTo>
                  <a:lnTo>
                    <a:pt x="464211" y="831338"/>
                  </a:lnTo>
                  <a:lnTo>
                    <a:pt x="418650" y="812578"/>
                  </a:lnTo>
                  <a:lnTo>
                    <a:pt x="381130" y="775057"/>
                  </a:lnTo>
                  <a:lnTo>
                    <a:pt x="413290" y="767017"/>
                  </a:lnTo>
                  <a:lnTo>
                    <a:pt x="445451" y="710735"/>
                  </a:lnTo>
                  <a:lnTo>
                    <a:pt x="426690" y="691975"/>
                  </a:lnTo>
                  <a:lnTo>
                    <a:pt x="488332" y="659813"/>
                  </a:lnTo>
                  <a:lnTo>
                    <a:pt x="488332" y="656209"/>
                  </a:lnTo>
                  <a:lnTo>
                    <a:pt x="459494" y="659813"/>
                  </a:lnTo>
                  <a:lnTo>
                    <a:pt x="459494" y="658059"/>
                  </a:lnTo>
                  <a:lnTo>
                    <a:pt x="445451" y="659813"/>
                  </a:lnTo>
                  <a:lnTo>
                    <a:pt x="445451" y="635693"/>
                  </a:lnTo>
                  <a:lnTo>
                    <a:pt x="469571" y="616933"/>
                  </a:lnTo>
                  <a:lnTo>
                    <a:pt x="515133" y="608893"/>
                  </a:lnTo>
                  <a:lnTo>
                    <a:pt x="520493" y="590132"/>
                  </a:lnTo>
                  <a:lnTo>
                    <a:pt x="507092" y="552611"/>
                  </a:lnTo>
                  <a:lnTo>
                    <a:pt x="528533" y="520450"/>
                  </a:lnTo>
                  <a:lnTo>
                    <a:pt x="528533" y="496330"/>
                  </a:lnTo>
                  <a:lnTo>
                    <a:pt x="464211" y="474889"/>
                  </a:lnTo>
                  <a:lnTo>
                    <a:pt x="451453" y="474889"/>
                  </a:lnTo>
                  <a:lnTo>
                    <a:pt x="437410" y="474889"/>
                  </a:lnTo>
                  <a:lnTo>
                    <a:pt x="415950" y="448661"/>
                  </a:lnTo>
                  <a:lnTo>
                    <a:pt x="389812" y="456128"/>
                  </a:lnTo>
                  <a:lnTo>
                    <a:pt x="384528" y="453626"/>
                  </a:lnTo>
                  <a:lnTo>
                    <a:pt x="375769" y="456128"/>
                  </a:lnTo>
                  <a:lnTo>
                    <a:pt x="324848" y="432008"/>
                  </a:lnTo>
                  <a:lnTo>
                    <a:pt x="324848" y="418608"/>
                  </a:lnTo>
                  <a:lnTo>
                    <a:pt x="306088" y="386447"/>
                  </a:lnTo>
                  <a:lnTo>
                    <a:pt x="287969" y="386447"/>
                  </a:lnTo>
                  <a:lnTo>
                    <a:pt x="273926" y="386447"/>
                  </a:lnTo>
                  <a:lnTo>
                    <a:pt x="268566" y="367686"/>
                  </a:lnTo>
                  <a:lnTo>
                    <a:pt x="279286" y="348926"/>
                  </a:lnTo>
                  <a:lnTo>
                    <a:pt x="256153" y="312940"/>
                  </a:lnTo>
                  <a:lnTo>
                    <a:pt x="223647" y="316765"/>
                  </a:lnTo>
                  <a:lnTo>
                    <a:pt x="219552" y="315595"/>
                  </a:lnTo>
                  <a:lnTo>
                    <a:pt x="209605" y="316765"/>
                  </a:lnTo>
                  <a:lnTo>
                    <a:pt x="203827" y="315114"/>
                  </a:lnTo>
                  <a:lnTo>
                    <a:pt x="199527" y="330165"/>
                  </a:lnTo>
                  <a:lnTo>
                    <a:pt x="186543" y="326456"/>
                  </a:lnTo>
                  <a:lnTo>
                    <a:pt x="185484" y="330165"/>
                  </a:lnTo>
                  <a:lnTo>
                    <a:pt x="166724" y="324805"/>
                  </a:lnTo>
                  <a:lnTo>
                    <a:pt x="153323" y="279243"/>
                  </a:lnTo>
                  <a:lnTo>
                    <a:pt x="147963" y="260483"/>
                  </a:lnTo>
                  <a:lnTo>
                    <a:pt x="153323" y="255123"/>
                  </a:lnTo>
                  <a:lnTo>
                    <a:pt x="167366" y="255123"/>
                  </a:lnTo>
                  <a:lnTo>
                    <a:pt x="190845" y="255123"/>
                  </a:lnTo>
                  <a:lnTo>
                    <a:pt x="204245" y="241723"/>
                  </a:lnTo>
                  <a:lnTo>
                    <a:pt x="190845" y="214922"/>
                  </a:lnTo>
                  <a:lnTo>
                    <a:pt x="166724" y="204203"/>
                  </a:lnTo>
                  <a:lnTo>
                    <a:pt x="166724" y="196162"/>
                  </a:lnTo>
                  <a:lnTo>
                    <a:pt x="147963" y="177401"/>
                  </a:lnTo>
                  <a:lnTo>
                    <a:pt x="121163" y="134520"/>
                  </a:lnTo>
                  <a:lnTo>
                    <a:pt x="134563" y="107720"/>
                  </a:lnTo>
                  <a:lnTo>
                    <a:pt x="129203" y="75558"/>
                  </a:lnTo>
                  <a:lnTo>
                    <a:pt x="90804" y="59747"/>
                  </a:lnTo>
                  <a:lnTo>
                    <a:pt x="78924" y="64838"/>
                  </a:lnTo>
                  <a:lnTo>
                    <a:pt x="76744" y="59754"/>
                  </a:lnTo>
                  <a:lnTo>
                    <a:pt x="64881" y="64838"/>
                  </a:lnTo>
                  <a:lnTo>
                    <a:pt x="56841" y="46078"/>
                  </a:lnTo>
                  <a:lnTo>
                    <a:pt x="8599" y="326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41275" cap="flat">
              <a:solidFill>
                <a:schemeClr val="bg1">
                  <a:lumMod val="40000"/>
                  <a:lumOff val="60000"/>
                </a:schemeClr>
              </a:solidFill>
              <a:miter lim="400000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1152602"/>
                        <a:gd name="connsiteY0" fmla="*/ 0 h 1152602"/>
                        <a:gd name="connsiteX1" fmla="*/ 599353 w 1152602"/>
                        <a:gd name="connsiteY1" fmla="*/ 0 h 1152602"/>
                        <a:gd name="connsiteX2" fmla="*/ 1152602 w 1152602"/>
                        <a:gd name="connsiteY2" fmla="*/ 0 h 1152602"/>
                        <a:gd name="connsiteX3" fmla="*/ 1152602 w 1152602"/>
                        <a:gd name="connsiteY3" fmla="*/ 541723 h 1152602"/>
                        <a:gd name="connsiteX4" fmla="*/ 1152602 w 1152602"/>
                        <a:gd name="connsiteY4" fmla="*/ 1152602 h 1152602"/>
                        <a:gd name="connsiteX5" fmla="*/ 599353 w 1152602"/>
                        <a:gd name="connsiteY5" fmla="*/ 1152602 h 1152602"/>
                        <a:gd name="connsiteX6" fmla="*/ 0 w 1152602"/>
                        <a:gd name="connsiteY6" fmla="*/ 1152602 h 1152602"/>
                        <a:gd name="connsiteX7" fmla="*/ 0 w 1152602"/>
                        <a:gd name="connsiteY7" fmla="*/ 587827 h 1152602"/>
                        <a:gd name="connsiteX8" fmla="*/ 0 w 1152602"/>
                        <a:gd name="connsiteY8" fmla="*/ 0 h 11526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52602" h="1152602" fill="none" extrusionOk="0">
                          <a:moveTo>
                            <a:pt x="0" y="0"/>
                          </a:moveTo>
                          <a:cubicBezTo>
                            <a:pt x="125914" y="-3193"/>
                            <a:pt x="335361" y="-1411"/>
                            <a:pt x="599353" y="0"/>
                          </a:cubicBezTo>
                          <a:cubicBezTo>
                            <a:pt x="863345" y="1411"/>
                            <a:pt x="942415" y="3247"/>
                            <a:pt x="1152602" y="0"/>
                          </a:cubicBezTo>
                          <a:cubicBezTo>
                            <a:pt x="1175081" y="124483"/>
                            <a:pt x="1175296" y="392387"/>
                            <a:pt x="1152602" y="541723"/>
                          </a:cubicBezTo>
                          <a:cubicBezTo>
                            <a:pt x="1129908" y="691059"/>
                            <a:pt x="1123196" y="929592"/>
                            <a:pt x="1152602" y="1152602"/>
                          </a:cubicBezTo>
                          <a:cubicBezTo>
                            <a:pt x="1011365" y="1134421"/>
                            <a:pt x="874216" y="1178008"/>
                            <a:pt x="599353" y="1152602"/>
                          </a:cubicBezTo>
                          <a:cubicBezTo>
                            <a:pt x="324490" y="1127196"/>
                            <a:pt x="239696" y="1144235"/>
                            <a:pt x="0" y="1152602"/>
                          </a:cubicBezTo>
                          <a:cubicBezTo>
                            <a:pt x="20763" y="964238"/>
                            <a:pt x="24758" y="814685"/>
                            <a:pt x="0" y="587827"/>
                          </a:cubicBezTo>
                          <a:cubicBezTo>
                            <a:pt x="-24758" y="360969"/>
                            <a:pt x="3983" y="170534"/>
                            <a:pt x="0" y="0"/>
                          </a:cubicBezTo>
                          <a:close/>
                        </a:path>
                        <a:path w="1152602" h="1152602" stroke="0" extrusionOk="0">
                          <a:moveTo>
                            <a:pt x="0" y="0"/>
                          </a:moveTo>
                          <a:cubicBezTo>
                            <a:pt x="153306" y="-22389"/>
                            <a:pt x="369041" y="-22282"/>
                            <a:pt x="564775" y="0"/>
                          </a:cubicBezTo>
                          <a:cubicBezTo>
                            <a:pt x="760509" y="22282"/>
                            <a:pt x="986067" y="-4682"/>
                            <a:pt x="1152602" y="0"/>
                          </a:cubicBezTo>
                          <a:cubicBezTo>
                            <a:pt x="1137347" y="139131"/>
                            <a:pt x="1129810" y="471047"/>
                            <a:pt x="1152602" y="599353"/>
                          </a:cubicBezTo>
                          <a:cubicBezTo>
                            <a:pt x="1175394" y="727659"/>
                            <a:pt x="1155723" y="928635"/>
                            <a:pt x="1152602" y="1152602"/>
                          </a:cubicBezTo>
                          <a:cubicBezTo>
                            <a:pt x="1022935" y="1148167"/>
                            <a:pt x="800183" y="1151798"/>
                            <a:pt x="599353" y="1152602"/>
                          </a:cubicBezTo>
                          <a:cubicBezTo>
                            <a:pt x="398523" y="1153406"/>
                            <a:pt x="199493" y="1151281"/>
                            <a:pt x="0" y="1152602"/>
                          </a:cubicBezTo>
                          <a:cubicBezTo>
                            <a:pt x="9336" y="942278"/>
                            <a:pt x="714" y="853831"/>
                            <a:pt x="0" y="599353"/>
                          </a:cubicBezTo>
                          <a:cubicBezTo>
                            <a:pt x="-714" y="344875"/>
                            <a:pt x="29081" y="13956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7859" tIns="17859" rIns="17859" bIns="17859" numCol="1" spcCol="38100" rtlCol="0" anchor="ctr">
              <a:noAutofit/>
            </a:bodyPr>
            <a:lstStyle/>
            <a:p>
              <a:pPr marL="0" marR="0" indent="0" algn="ctr" defTabSz="122293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1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endParaRPr>
            </a:p>
          </p:txBody>
        </p:sp>
        <p:sp>
          <p:nvSpPr>
            <p:cNvPr id="27" name="Figura a mano libera 26">
              <a:extLst>
                <a:ext uri="{FF2B5EF4-FFF2-40B4-BE49-F238E27FC236}">
                  <a16:creationId xmlns:a16="http://schemas.microsoft.com/office/drawing/2014/main" id="{44717EFC-5CC6-7613-3D8D-E98D65FFDC82}"/>
                </a:ext>
              </a:extLst>
            </p:cNvPr>
            <p:cNvSpPr/>
            <p:nvPr userDrawn="1"/>
          </p:nvSpPr>
          <p:spPr>
            <a:xfrm>
              <a:off x="8660371" y="1303514"/>
              <a:ext cx="491928" cy="1301964"/>
            </a:xfrm>
            <a:custGeom>
              <a:avLst/>
              <a:gdLst>
                <a:gd name="connsiteX0" fmla="*/ 429325 w 491928"/>
                <a:gd name="connsiteY0" fmla="*/ 0 h 1301964"/>
                <a:gd name="connsiteX1" fmla="*/ 472206 w 491928"/>
                <a:gd name="connsiteY1" fmla="*/ 61642 h 1301964"/>
                <a:gd name="connsiteX2" fmla="*/ 472206 w 491928"/>
                <a:gd name="connsiteY2" fmla="*/ 101843 h 1301964"/>
                <a:gd name="connsiteX3" fmla="*/ 485606 w 491928"/>
                <a:gd name="connsiteY3" fmla="*/ 131324 h 1301964"/>
                <a:gd name="connsiteX4" fmla="*/ 485606 w 491928"/>
                <a:gd name="connsiteY4" fmla="*/ 158125 h 1301964"/>
                <a:gd name="connsiteX5" fmla="*/ 474373 w 491928"/>
                <a:gd name="connsiteY5" fmla="*/ 154380 h 1301964"/>
                <a:gd name="connsiteX6" fmla="*/ 474373 w 491928"/>
                <a:gd name="connsiteY6" fmla="*/ 165614 h 1301964"/>
                <a:gd name="connsiteX7" fmla="*/ 462539 w 491928"/>
                <a:gd name="connsiteY7" fmla="*/ 161669 h 1301964"/>
                <a:gd name="connsiteX8" fmla="*/ 466846 w 491928"/>
                <a:gd name="connsiteY8" fmla="*/ 209045 h 1301964"/>
                <a:gd name="connsiteX9" fmla="*/ 491928 w 491928"/>
                <a:gd name="connsiteY9" fmla="*/ 226751 h 1301964"/>
                <a:gd name="connsiteX10" fmla="*/ 491928 w 491928"/>
                <a:gd name="connsiteY10" fmla="*/ 1196463 h 1301964"/>
                <a:gd name="connsiteX11" fmla="*/ 487727 w 491928"/>
                <a:gd name="connsiteY11" fmla="*/ 1197723 h 1301964"/>
                <a:gd name="connsiteX12" fmla="*/ 472206 w 491928"/>
                <a:gd name="connsiteY12" fmla="*/ 1222114 h 1301964"/>
                <a:gd name="connsiteX13" fmla="*/ 485606 w 491928"/>
                <a:gd name="connsiteY13" fmla="*/ 1235514 h 1301964"/>
                <a:gd name="connsiteX14" fmla="*/ 471811 w 491928"/>
                <a:gd name="connsiteY14" fmla="*/ 1240441 h 1301964"/>
                <a:gd name="connsiteX15" fmla="*/ 474373 w 491928"/>
                <a:gd name="connsiteY15" fmla="*/ 1243003 h 1301964"/>
                <a:gd name="connsiteX16" fmla="*/ 446384 w 491928"/>
                <a:gd name="connsiteY16" fmla="*/ 1252999 h 1301964"/>
                <a:gd name="connsiteX17" fmla="*/ 434684 w 491928"/>
                <a:gd name="connsiteY17" fmla="*/ 1281075 h 1301964"/>
                <a:gd name="connsiteX18" fmla="*/ 415924 w 491928"/>
                <a:gd name="connsiteY18" fmla="*/ 1294475 h 1301964"/>
                <a:gd name="connsiteX19" fmla="*/ 415647 w 491928"/>
                <a:gd name="connsiteY19" fmla="*/ 1294139 h 1301964"/>
                <a:gd name="connsiteX20" fmla="*/ 404691 w 491928"/>
                <a:gd name="connsiteY20" fmla="*/ 1301964 h 1301964"/>
                <a:gd name="connsiteX21" fmla="*/ 367170 w 491928"/>
                <a:gd name="connsiteY21" fmla="*/ 1256403 h 1301964"/>
                <a:gd name="connsiteX22" fmla="*/ 340369 w 491928"/>
                <a:gd name="connsiteY22" fmla="*/ 1200122 h 1301964"/>
                <a:gd name="connsiteX23" fmla="*/ 329649 w 491928"/>
                <a:gd name="connsiteY23" fmla="*/ 1154561 h 1301964"/>
                <a:gd name="connsiteX24" fmla="*/ 310889 w 491928"/>
                <a:gd name="connsiteY24" fmla="*/ 1130439 h 1301964"/>
                <a:gd name="connsiteX25" fmla="*/ 289448 w 491928"/>
                <a:gd name="connsiteY25" fmla="*/ 1090238 h 1301964"/>
                <a:gd name="connsiteX26" fmla="*/ 278727 w 491928"/>
                <a:gd name="connsiteY26" fmla="*/ 1033958 h 1301964"/>
                <a:gd name="connsiteX27" fmla="*/ 270687 w 491928"/>
                <a:gd name="connsiteY27" fmla="*/ 1009836 h 1301964"/>
                <a:gd name="connsiteX28" fmla="*/ 233166 w 491928"/>
                <a:gd name="connsiteY28" fmla="*/ 945514 h 1301964"/>
                <a:gd name="connsiteX29" fmla="*/ 214406 w 491928"/>
                <a:gd name="connsiteY29" fmla="*/ 857073 h 1301964"/>
                <a:gd name="connsiteX30" fmla="*/ 201006 w 491928"/>
                <a:gd name="connsiteY30" fmla="*/ 800791 h 1301964"/>
                <a:gd name="connsiteX31" fmla="*/ 201006 w 491928"/>
                <a:gd name="connsiteY31" fmla="*/ 749869 h 1301964"/>
                <a:gd name="connsiteX32" fmla="*/ 195645 w 491928"/>
                <a:gd name="connsiteY32" fmla="*/ 704308 h 1301964"/>
                <a:gd name="connsiteX33" fmla="*/ 131324 w 491928"/>
                <a:gd name="connsiteY33" fmla="*/ 728429 h 1301964"/>
                <a:gd name="connsiteX34" fmla="*/ 101843 w 491928"/>
                <a:gd name="connsiteY34" fmla="*/ 723069 h 1301964"/>
                <a:gd name="connsiteX35" fmla="*/ 42881 w 491928"/>
                <a:gd name="connsiteY35" fmla="*/ 666787 h 1301964"/>
                <a:gd name="connsiteX36" fmla="*/ 61642 w 491928"/>
                <a:gd name="connsiteY36" fmla="*/ 653386 h 1301964"/>
                <a:gd name="connsiteX37" fmla="*/ 50922 w 491928"/>
                <a:gd name="connsiteY37" fmla="*/ 634626 h 1301964"/>
                <a:gd name="connsiteX38" fmla="*/ 0 w 491928"/>
                <a:gd name="connsiteY38" fmla="*/ 589065 h 1301964"/>
                <a:gd name="connsiteX39" fmla="*/ 29481 w 491928"/>
                <a:gd name="connsiteY39" fmla="*/ 564944 h 1301964"/>
                <a:gd name="connsiteX40" fmla="*/ 31561 w 491928"/>
                <a:gd name="connsiteY40" fmla="*/ 564944 h 1301964"/>
                <a:gd name="connsiteX41" fmla="*/ 40714 w 491928"/>
                <a:gd name="connsiteY41" fmla="*/ 557455 h 1301964"/>
                <a:gd name="connsiteX42" fmla="*/ 123761 w 491928"/>
                <a:gd name="connsiteY42" fmla="*/ 557455 h 1301964"/>
                <a:gd name="connsiteX43" fmla="*/ 112564 w 491928"/>
                <a:gd name="connsiteY43" fmla="*/ 519383 h 1301964"/>
                <a:gd name="connsiteX44" fmla="*/ 88442 w 491928"/>
                <a:gd name="connsiteY44" fmla="*/ 495263 h 1301964"/>
                <a:gd name="connsiteX45" fmla="*/ 80402 w 491928"/>
                <a:gd name="connsiteY45" fmla="*/ 463101 h 1301964"/>
                <a:gd name="connsiteX46" fmla="*/ 56282 w 491928"/>
                <a:gd name="connsiteY46" fmla="*/ 438981 h 1301964"/>
                <a:gd name="connsiteX47" fmla="*/ 107203 w 491928"/>
                <a:gd name="connsiteY47" fmla="*/ 388059 h 1301964"/>
                <a:gd name="connsiteX48" fmla="*/ 110592 w 491928"/>
                <a:gd name="connsiteY48" fmla="*/ 388417 h 1301964"/>
                <a:gd name="connsiteX49" fmla="*/ 118437 w 491928"/>
                <a:gd name="connsiteY49" fmla="*/ 380570 h 1301964"/>
                <a:gd name="connsiteX50" fmla="*/ 164832 w 491928"/>
                <a:gd name="connsiteY50" fmla="*/ 385454 h 1301964"/>
                <a:gd name="connsiteX51" fmla="*/ 201006 w 491928"/>
                <a:gd name="connsiteY51" fmla="*/ 342498 h 1301964"/>
                <a:gd name="connsiteX52" fmla="*/ 227807 w 491928"/>
                <a:gd name="connsiteY52" fmla="*/ 291577 h 1301964"/>
                <a:gd name="connsiteX53" fmla="*/ 270687 w 491928"/>
                <a:gd name="connsiteY53" fmla="*/ 240656 h 1301964"/>
                <a:gd name="connsiteX54" fmla="*/ 270687 w 491928"/>
                <a:gd name="connsiteY54" fmla="*/ 203134 h 1301964"/>
                <a:gd name="connsiteX55" fmla="*/ 302849 w 491928"/>
                <a:gd name="connsiteY55" fmla="*/ 179014 h 1301964"/>
                <a:gd name="connsiteX56" fmla="*/ 270687 w 491928"/>
                <a:gd name="connsiteY56" fmla="*/ 146853 h 1301964"/>
                <a:gd name="connsiteX57" fmla="*/ 259967 w 491928"/>
                <a:gd name="connsiteY57" fmla="*/ 114692 h 1301964"/>
                <a:gd name="connsiteX58" fmla="*/ 241207 w 491928"/>
                <a:gd name="connsiteY58" fmla="*/ 69131 h 1301964"/>
                <a:gd name="connsiteX59" fmla="*/ 259967 w 491928"/>
                <a:gd name="connsiteY59" fmla="*/ 45011 h 1301964"/>
                <a:gd name="connsiteX60" fmla="*/ 264673 w 491928"/>
                <a:gd name="connsiteY60" fmla="*/ 45915 h 1301964"/>
                <a:gd name="connsiteX61" fmla="*/ 271200 w 491928"/>
                <a:gd name="connsiteY61" fmla="*/ 37522 h 1301964"/>
                <a:gd name="connsiteX62" fmla="*/ 340882 w 491928"/>
                <a:gd name="connsiteY62" fmla="*/ 50922 h 1301964"/>
                <a:gd name="connsiteX63" fmla="*/ 386373 w 491928"/>
                <a:gd name="connsiteY63" fmla="*/ 43739 h 1301964"/>
                <a:gd name="connsiteX64" fmla="*/ 418092 w 491928"/>
                <a:gd name="connsiteY64" fmla="*/ 7489 h 1301964"/>
                <a:gd name="connsiteX65" fmla="*/ 420165 w 491928"/>
                <a:gd name="connsiteY65" fmla="*/ 10469 h 1301964"/>
                <a:gd name="connsiteX66" fmla="*/ 429325 w 491928"/>
                <a:gd name="connsiteY66" fmla="*/ 0 h 1301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491928" h="1301964">
                  <a:moveTo>
                    <a:pt x="429325" y="0"/>
                  </a:moveTo>
                  <a:lnTo>
                    <a:pt x="472206" y="61642"/>
                  </a:lnTo>
                  <a:lnTo>
                    <a:pt x="472206" y="101843"/>
                  </a:lnTo>
                  <a:lnTo>
                    <a:pt x="485606" y="131324"/>
                  </a:lnTo>
                  <a:lnTo>
                    <a:pt x="485606" y="158125"/>
                  </a:lnTo>
                  <a:lnTo>
                    <a:pt x="474373" y="154380"/>
                  </a:lnTo>
                  <a:lnTo>
                    <a:pt x="474373" y="165614"/>
                  </a:lnTo>
                  <a:lnTo>
                    <a:pt x="462539" y="161669"/>
                  </a:lnTo>
                  <a:lnTo>
                    <a:pt x="466846" y="209045"/>
                  </a:lnTo>
                  <a:lnTo>
                    <a:pt x="491928" y="226751"/>
                  </a:lnTo>
                  <a:lnTo>
                    <a:pt x="491928" y="1196463"/>
                  </a:lnTo>
                  <a:lnTo>
                    <a:pt x="487727" y="1197723"/>
                  </a:lnTo>
                  <a:lnTo>
                    <a:pt x="472206" y="1222114"/>
                  </a:lnTo>
                  <a:lnTo>
                    <a:pt x="485606" y="1235514"/>
                  </a:lnTo>
                  <a:lnTo>
                    <a:pt x="471811" y="1240441"/>
                  </a:lnTo>
                  <a:lnTo>
                    <a:pt x="474373" y="1243003"/>
                  </a:lnTo>
                  <a:lnTo>
                    <a:pt x="446384" y="1252999"/>
                  </a:lnTo>
                  <a:lnTo>
                    <a:pt x="434684" y="1281075"/>
                  </a:lnTo>
                  <a:lnTo>
                    <a:pt x="415924" y="1294475"/>
                  </a:lnTo>
                  <a:lnTo>
                    <a:pt x="415647" y="1294139"/>
                  </a:lnTo>
                  <a:lnTo>
                    <a:pt x="404691" y="1301964"/>
                  </a:lnTo>
                  <a:lnTo>
                    <a:pt x="367170" y="1256403"/>
                  </a:lnTo>
                  <a:lnTo>
                    <a:pt x="340369" y="1200122"/>
                  </a:lnTo>
                  <a:lnTo>
                    <a:pt x="329649" y="1154561"/>
                  </a:lnTo>
                  <a:lnTo>
                    <a:pt x="310889" y="1130439"/>
                  </a:lnTo>
                  <a:lnTo>
                    <a:pt x="289448" y="1090238"/>
                  </a:lnTo>
                  <a:lnTo>
                    <a:pt x="278727" y="1033958"/>
                  </a:lnTo>
                  <a:lnTo>
                    <a:pt x="270687" y="1009836"/>
                  </a:lnTo>
                  <a:lnTo>
                    <a:pt x="233166" y="945514"/>
                  </a:lnTo>
                  <a:lnTo>
                    <a:pt x="214406" y="857073"/>
                  </a:lnTo>
                  <a:lnTo>
                    <a:pt x="201006" y="800791"/>
                  </a:lnTo>
                  <a:lnTo>
                    <a:pt x="201006" y="749869"/>
                  </a:lnTo>
                  <a:lnTo>
                    <a:pt x="195645" y="704308"/>
                  </a:lnTo>
                  <a:lnTo>
                    <a:pt x="131324" y="728429"/>
                  </a:lnTo>
                  <a:lnTo>
                    <a:pt x="101843" y="723069"/>
                  </a:lnTo>
                  <a:lnTo>
                    <a:pt x="42881" y="666787"/>
                  </a:lnTo>
                  <a:lnTo>
                    <a:pt x="61642" y="653386"/>
                  </a:lnTo>
                  <a:lnTo>
                    <a:pt x="50922" y="634626"/>
                  </a:lnTo>
                  <a:lnTo>
                    <a:pt x="0" y="589065"/>
                  </a:lnTo>
                  <a:lnTo>
                    <a:pt x="29481" y="564944"/>
                  </a:lnTo>
                  <a:lnTo>
                    <a:pt x="31561" y="564944"/>
                  </a:lnTo>
                  <a:lnTo>
                    <a:pt x="40714" y="557455"/>
                  </a:lnTo>
                  <a:lnTo>
                    <a:pt x="123761" y="557455"/>
                  </a:lnTo>
                  <a:lnTo>
                    <a:pt x="112564" y="519383"/>
                  </a:lnTo>
                  <a:lnTo>
                    <a:pt x="88442" y="495263"/>
                  </a:lnTo>
                  <a:lnTo>
                    <a:pt x="80402" y="463101"/>
                  </a:lnTo>
                  <a:lnTo>
                    <a:pt x="56282" y="438981"/>
                  </a:lnTo>
                  <a:lnTo>
                    <a:pt x="107203" y="388059"/>
                  </a:lnTo>
                  <a:lnTo>
                    <a:pt x="110592" y="388417"/>
                  </a:lnTo>
                  <a:lnTo>
                    <a:pt x="118437" y="380570"/>
                  </a:lnTo>
                  <a:lnTo>
                    <a:pt x="164832" y="385454"/>
                  </a:lnTo>
                  <a:lnTo>
                    <a:pt x="201006" y="342498"/>
                  </a:lnTo>
                  <a:lnTo>
                    <a:pt x="227807" y="291577"/>
                  </a:lnTo>
                  <a:lnTo>
                    <a:pt x="270687" y="240656"/>
                  </a:lnTo>
                  <a:lnTo>
                    <a:pt x="270687" y="203134"/>
                  </a:lnTo>
                  <a:lnTo>
                    <a:pt x="302849" y="179014"/>
                  </a:lnTo>
                  <a:lnTo>
                    <a:pt x="270687" y="146853"/>
                  </a:lnTo>
                  <a:lnTo>
                    <a:pt x="259967" y="114692"/>
                  </a:lnTo>
                  <a:lnTo>
                    <a:pt x="241207" y="69131"/>
                  </a:lnTo>
                  <a:lnTo>
                    <a:pt x="259967" y="45011"/>
                  </a:lnTo>
                  <a:lnTo>
                    <a:pt x="264673" y="45915"/>
                  </a:lnTo>
                  <a:lnTo>
                    <a:pt x="271200" y="37522"/>
                  </a:lnTo>
                  <a:lnTo>
                    <a:pt x="340882" y="50922"/>
                  </a:lnTo>
                  <a:lnTo>
                    <a:pt x="386373" y="43739"/>
                  </a:lnTo>
                  <a:lnTo>
                    <a:pt x="418092" y="7489"/>
                  </a:lnTo>
                  <a:lnTo>
                    <a:pt x="420165" y="10469"/>
                  </a:lnTo>
                  <a:lnTo>
                    <a:pt x="429325" y="0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41275" cap="flat">
              <a:solidFill>
                <a:schemeClr val="bg1">
                  <a:lumMod val="40000"/>
                  <a:lumOff val="60000"/>
                </a:schemeClr>
              </a:solidFill>
              <a:miter lim="400000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1152602"/>
                        <a:gd name="connsiteY0" fmla="*/ 0 h 1152602"/>
                        <a:gd name="connsiteX1" fmla="*/ 599353 w 1152602"/>
                        <a:gd name="connsiteY1" fmla="*/ 0 h 1152602"/>
                        <a:gd name="connsiteX2" fmla="*/ 1152602 w 1152602"/>
                        <a:gd name="connsiteY2" fmla="*/ 0 h 1152602"/>
                        <a:gd name="connsiteX3" fmla="*/ 1152602 w 1152602"/>
                        <a:gd name="connsiteY3" fmla="*/ 541723 h 1152602"/>
                        <a:gd name="connsiteX4" fmla="*/ 1152602 w 1152602"/>
                        <a:gd name="connsiteY4" fmla="*/ 1152602 h 1152602"/>
                        <a:gd name="connsiteX5" fmla="*/ 599353 w 1152602"/>
                        <a:gd name="connsiteY5" fmla="*/ 1152602 h 1152602"/>
                        <a:gd name="connsiteX6" fmla="*/ 0 w 1152602"/>
                        <a:gd name="connsiteY6" fmla="*/ 1152602 h 1152602"/>
                        <a:gd name="connsiteX7" fmla="*/ 0 w 1152602"/>
                        <a:gd name="connsiteY7" fmla="*/ 587827 h 1152602"/>
                        <a:gd name="connsiteX8" fmla="*/ 0 w 1152602"/>
                        <a:gd name="connsiteY8" fmla="*/ 0 h 11526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52602" h="1152602" fill="none" extrusionOk="0">
                          <a:moveTo>
                            <a:pt x="0" y="0"/>
                          </a:moveTo>
                          <a:cubicBezTo>
                            <a:pt x="125914" y="-3193"/>
                            <a:pt x="335361" y="-1411"/>
                            <a:pt x="599353" y="0"/>
                          </a:cubicBezTo>
                          <a:cubicBezTo>
                            <a:pt x="863345" y="1411"/>
                            <a:pt x="942415" y="3247"/>
                            <a:pt x="1152602" y="0"/>
                          </a:cubicBezTo>
                          <a:cubicBezTo>
                            <a:pt x="1175081" y="124483"/>
                            <a:pt x="1175296" y="392387"/>
                            <a:pt x="1152602" y="541723"/>
                          </a:cubicBezTo>
                          <a:cubicBezTo>
                            <a:pt x="1129908" y="691059"/>
                            <a:pt x="1123196" y="929592"/>
                            <a:pt x="1152602" y="1152602"/>
                          </a:cubicBezTo>
                          <a:cubicBezTo>
                            <a:pt x="1011365" y="1134421"/>
                            <a:pt x="874216" y="1178008"/>
                            <a:pt x="599353" y="1152602"/>
                          </a:cubicBezTo>
                          <a:cubicBezTo>
                            <a:pt x="324490" y="1127196"/>
                            <a:pt x="239696" y="1144235"/>
                            <a:pt x="0" y="1152602"/>
                          </a:cubicBezTo>
                          <a:cubicBezTo>
                            <a:pt x="20763" y="964238"/>
                            <a:pt x="24758" y="814685"/>
                            <a:pt x="0" y="587827"/>
                          </a:cubicBezTo>
                          <a:cubicBezTo>
                            <a:pt x="-24758" y="360969"/>
                            <a:pt x="3983" y="170534"/>
                            <a:pt x="0" y="0"/>
                          </a:cubicBezTo>
                          <a:close/>
                        </a:path>
                        <a:path w="1152602" h="1152602" stroke="0" extrusionOk="0">
                          <a:moveTo>
                            <a:pt x="0" y="0"/>
                          </a:moveTo>
                          <a:cubicBezTo>
                            <a:pt x="153306" y="-22389"/>
                            <a:pt x="369041" y="-22282"/>
                            <a:pt x="564775" y="0"/>
                          </a:cubicBezTo>
                          <a:cubicBezTo>
                            <a:pt x="760509" y="22282"/>
                            <a:pt x="986067" y="-4682"/>
                            <a:pt x="1152602" y="0"/>
                          </a:cubicBezTo>
                          <a:cubicBezTo>
                            <a:pt x="1137347" y="139131"/>
                            <a:pt x="1129810" y="471047"/>
                            <a:pt x="1152602" y="599353"/>
                          </a:cubicBezTo>
                          <a:cubicBezTo>
                            <a:pt x="1175394" y="727659"/>
                            <a:pt x="1155723" y="928635"/>
                            <a:pt x="1152602" y="1152602"/>
                          </a:cubicBezTo>
                          <a:cubicBezTo>
                            <a:pt x="1022935" y="1148167"/>
                            <a:pt x="800183" y="1151798"/>
                            <a:pt x="599353" y="1152602"/>
                          </a:cubicBezTo>
                          <a:cubicBezTo>
                            <a:pt x="398523" y="1153406"/>
                            <a:pt x="199493" y="1151281"/>
                            <a:pt x="0" y="1152602"/>
                          </a:cubicBezTo>
                          <a:cubicBezTo>
                            <a:pt x="9336" y="942278"/>
                            <a:pt x="714" y="853831"/>
                            <a:pt x="0" y="599353"/>
                          </a:cubicBezTo>
                          <a:cubicBezTo>
                            <a:pt x="-714" y="344875"/>
                            <a:pt x="29081" y="13956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7859" tIns="17859" rIns="17859" bIns="17859" numCol="1" spcCol="38100" rtlCol="0" anchor="ctr">
              <a:noAutofit/>
            </a:bodyPr>
            <a:lstStyle/>
            <a:p>
              <a:pPr marL="0" marR="0" indent="0" algn="ctr" defTabSz="122293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1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4080268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th Ameri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Figura a mano libera 154">
            <a:extLst>
              <a:ext uri="{FF2B5EF4-FFF2-40B4-BE49-F238E27FC236}">
                <a16:creationId xmlns:a16="http://schemas.microsoft.com/office/drawing/2014/main" id="{472276A2-63FD-7B82-B86A-C92609DD809B}"/>
              </a:ext>
            </a:extLst>
          </p:cNvPr>
          <p:cNvSpPr/>
          <p:nvPr userDrawn="1"/>
        </p:nvSpPr>
        <p:spPr>
          <a:xfrm>
            <a:off x="5047083" y="-24959"/>
            <a:ext cx="7149179" cy="6891171"/>
          </a:xfrm>
          <a:custGeom>
            <a:avLst/>
            <a:gdLst>
              <a:gd name="connsiteX0" fmla="*/ 1623120 w 5361884"/>
              <a:gd name="connsiteY0" fmla="*/ 0 h 5168378"/>
              <a:gd name="connsiteX1" fmla="*/ 1623120 w 5361884"/>
              <a:gd name="connsiteY1" fmla="*/ 5857 h 5168378"/>
              <a:gd name="connsiteX2" fmla="*/ 4970722 w 5361884"/>
              <a:gd name="connsiteY2" fmla="*/ 5857 h 5168378"/>
              <a:gd name="connsiteX3" fmla="*/ 5129458 w 5361884"/>
              <a:gd name="connsiteY3" fmla="*/ 106405 h 5168378"/>
              <a:gd name="connsiteX4" fmla="*/ 5361884 w 5361884"/>
              <a:gd name="connsiteY4" fmla="*/ 282782 h 5168378"/>
              <a:gd name="connsiteX5" fmla="*/ 5361884 w 5361884"/>
              <a:gd name="connsiteY5" fmla="*/ 5168378 h 5168378"/>
              <a:gd name="connsiteX6" fmla="*/ 903339 w 5361884"/>
              <a:gd name="connsiteY6" fmla="*/ 5168378 h 5168378"/>
              <a:gd name="connsiteX7" fmla="*/ 751274 w 5361884"/>
              <a:gd name="connsiteY7" fmla="*/ 4998590 h 5168378"/>
              <a:gd name="connsiteX8" fmla="*/ 0 w 5361884"/>
              <a:gd name="connsiteY8" fmla="*/ 2874884 h 5168378"/>
              <a:gd name="connsiteX9" fmla="*/ 1450526 w 5361884"/>
              <a:gd name="connsiteY9" fmla="*/ 106405 h 5168378"/>
              <a:gd name="connsiteX10" fmla="*/ 1623120 w 5361884"/>
              <a:gd name="connsiteY10" fmla="*/ 0 h 5168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361884" h="5168378">
                <a:moveTo>
                  <a:pt x="1623120" y="0"/>
                </a:moveTo>
                <a:lnTo>
                  <a:pt x="1623120" y="5857"/>
                </a:lnTo>
                <a:lnTo>
                  <a:pt x="4970722" y="5857"/>
                </a:lnTo>
                <a:lnTo>
                  <a:pt x="5129458" y="106405"/>
                </a:lnTo>
                <a:lnTo>
                  <a:pt x="5361884" y="282782"/>
                </a:lnTo>
                <a:lnTo>
                  <a:pt x="5361884" y="5168378"/>
                </a:lnTo>
                <a:lnTo>
                  <a:pt x="903339" y="5168378"/>
                </a:lnTo>
                <a:lnTo>
                  <a:pt x="751274" y="4998590"/>
                </a:lnTo>
                <a:cubicBezTo>
                  <a:pt x="281937" y="4421470"/>
                  <a:pt x="0" y="3681589"/>
                  <a:pt x="0" y="2874884"/>
                </a:cubicBezTo>
                <a:cubicBezTo>
                  <a:pt x="0" y="1722448"/>
                  <a:pt x="575383" y="706388"/>
                  <a:pt x="1450526" y="106405"/>
                </a:cubicBezTo>
                <a:lnTo>
                  <a:pt x="1623120" y="0"/>
                </a:lnTo>
                <a:close/>
              </a:path>
            </a:pathLst>
          </a:custGeom>
          <a:solidFill>
            <a:schemeClr val="bg1">
              <a:lumMod val="20000"/>
              <a:lumOff val="80000"/>
            </a:schemeClr>
          </a:solidFill>
          <a:ln w="41275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ED1BFC2-591B-DA24-4104-9CA44FA00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500436D-B8C8-6BF5-1EA6-0381B1BA48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r>
              <a:rPr lang="it-IT"/>
              <a:t>GI GROUP: TITOLO PRESENTAZIONE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4C2BB97-9990-851B-CA9E-F6E9AE3467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fld id="{420537EE-3E54-8342-BDB7-72763452CD31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153" name="Segnaposto testo 152">
            <a:extLst>
              <a:ext uri="{FF2B5EF4-FFF2-40B4-BE49-F238E27FC236}">
                <a16:creationId xmlns:a16="http://schemas.microsoft.com/office/drawing/2014/main" id="{AD4A3DF3-5954-43FD-7CE5-FF8E0A726A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7986" y="1591733"/>
            <a:ext cx="3892641" cy="3388784"/>
          </a:xfrm>
        </p:spPr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cs typeface="Arial" panose="020B0604020202020204" pitchFamily="34" charset="0"/>
              </a:defRPr>
            </a:lvl3pPr>
            <a:lvl4pPr>
              <a:defRPr b="0" i="0">
                <a:cs typeface="Arial" panose="020B0604020202020204" pitchFamily="34" charset="0"/>
              </a:defRPr>
            </a:lvl4pPr>
            <a:lvl5pPr>
              <a:defRPr b="1" i="0">
                <a:cs typeface="Arial" panose="020B0604020202020204" pitchFamily="34" charset="0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5" name="Segnaposto testo 6">
            <a:extLst>
              <a:ext uri="{FF2B5EF4-FFF2-40B4-BE49-F238E27FC236}">
                <a16:creationId xmlns:a16="http://schemas.microsoft.com/office/drawing/2014/main" id="{A909EF91-26B0-97F9-02C2-7F1FD22E7F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5733" y="333748"/>
            <a:ext cx="5257799" cy="246219"/>
          </a:xfrm>
        </p:spPr>
        <p:txBody>
          <a:bodyPr anchor="ctr">
            <a:noAutofit/>
          </a:bodyPr>
          <a:lstStyle>
            <a:lvl1pPr>
              <a:defRPr sz="1400" b="0" i="0">
                <a:solidFill>
                  <a:schemeClr val="accent2"/>
                </a:solidFill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FARE CLIC PER MODIFICARE</a:t>
            </a:r>
          </a:p>
        </p:txBody>
      </p:sp>
      <p:grpSp>
        <p:nvGrpSpPr>
          <p:cNvPr id="98" name="Gruppo 97">
            <a:extLst>
              <a:ext uri="{FF2B5EF4-FFF2-40B4-BE49-F238E27FC236}">
                <a16:creationId xmlns:a16="http://schemas.microsoft.com/office/drawing/2014/main" id="{9CBAC5AF-37D9-C1B5-2C0D-DD3F9091321F}"/>
              </a:ext>
            </a:extLst>
          </p:cNvPr>
          <p:cNvGrpSpPr/>
          <p:nvPr userDrawn="1"/>
        </p:nvGrpSpPr>
        <p:grpSpPr>
          <a:xfrm>
            <a:off x="5531864" y="-1266296"/>
            <a:ext cx="6660137" cy="8158669"/>
            <a:chOff x="4148897" y="-949722"/>
            <a:chExt cx="4995103" cy="6119002"/>
          </a:xfrm>
        </p:grpSpPr>
        <p:sp>
          <p:nvSpPr>
            <p:cNvPr id="91" name="Freeform 36">
              <a:extLst>
                <a:ext uri="{FF2B5EF4-FFF2-40B4-BE49-F238E27FC236}">
                  <a16:creationId xmlns:a16="http://schemas.microsoft.com/office/drawing/2014/main" id="{A432E743-A14B-37A5-8D77-7422BDA14B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23154" y="3745854"/>
              <a:ext cx="67577" cy="122078"/>
            </a:xfrm>
            <a:custGeom>
              <a:avLst/>
              <a:gdLst>
                <a:gd name="T0" fmla="*/ 23 w 31"/>
                <a:gd name="T1" fmla="*/ 56 h 56"/>
                <a:gd name="T2" fmla="*/ 23 w 31"/>
                <a:gd name="T3" fmla="*/ 56 h 56"/>
                <a:gd name="T4" fmla="*/ 19 w 31"/>
                <a:gd name="T5" fmla="*/ 56 h 56"/>
                <a:gd name="T6" fmla="*/ 14 w 31"/>
                <a:gd name="T7" fmla="*/ 47 h 56"/>
                <a:gd name="T8" fmla="*/ 9 w 31"/>
                <a:gd name="T9" fmla="*/ 42 h 56"/>
                <a:gd name="T10" fmla="*/ 12 w 31"/>
                <a:gd name="T11" fmla="*/ 30 h 56"/>
                <a:gd name="T12" fmla="*/ 16 w 31"/>
                <a:gd name="T13" fmla="*/ 33 h 56"/>
                <a:gd name="T14" fmla="*/ 23 w 31"/>
                <a:gd name="T15" fmla="*/ 47 h 56"/>
                <a:gd name="T16" fmla="*/ 23 w 31"/>
                <a:gd name="T17" fmla="*/ 56 h 56"/>
                <a:gd name="T18" fmla="*/ 19 w 31"/>
                <a:gd name="T19" fmla="*/ 7 h 56"/>
                <a:gd name="T20" fmla="*/ 19 w 31"/>
                <a:gd name="T21" fmla="*/ 7 h 56"/>
                <a:gd name="T22" fmla="*/ 0 w 31"/>
                <a:gd name="T23" fmla="*/ 9 h 56"/>
                <a:gd name="T24" fmla="*/ 0 w 31"/>
                <a:gd name="T25" fmla="*/ 2 h 56"/>
                <a:gd name="T26" fmla="*/ 7 w 31"/>
                <a:gd name="T27" fmla="*/ 2 h 56"/>
                <a:gd name="T28" fmla="*/ 16 w 31"/>
                <a:gd name="T29" fmla="*/ 2 h 56"/>
                <a:gd name="T30" fmla="*/ 19 w 31"/>
                <a:gd name="T31" fmla="*/ 7 h 56"/>
                <a:gd name="T32" fmla="*/ 31 w 31"/>
                <a:gd name="T33" fmla="*/ 7 h 56"/>
                <a:gd name="T34" fmla="*/ 31 w 31"/>
                <a:gd name="T35" fmla="*/ 7 h 56"/>
                <a:gd name="T36" fmla="*/ 28 w 31"/>
                <a:gd name="T37" fmla="*/ 19 h 56"/>
                <a:gd name="T38" fmla="*/ 26 w 31"/>
                <a:gd name="T39" fmla="*/ 16 h 56"/>
                <a:gd name="T40" fmla="*/ 26 w 31"/>
                <a:gd name="T41" fmla="*/ 7 h 56"/>
                <a:gd name="T42" fmla="*/ 19 w 31"/>
                <a:gd name="T43" fmla="*/ 0 h 56"/>
                <a:gd name="T44" fmla="*/ 19 w 31"/>
                <a:gd name="T45" fmla="*/ 0 h 56"/>
                <a:gd name="T46" fmla="*/ 31 w 31"/>
                <a:gd name="T47" fmla="*/ 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56">
                  <a:moveTo>
                    <a:pt x="23" y="56"/>
                  </a:moveTo>
                  <a:lnTo>
                    <a:pt x="23" y="56"/>
                  </a:lnTo>
                  <a:lnTo>
                    <a:pt x="19" y="56"/>
                  </a:lnTo>
                  <a:lnTo>
                    <a:pt x="14" y="47"/>
                  </a:lnTo>
                  <a:lnTo>
                    <a:pt x="9" y="42"/>
                  </a:lnTo>
                  <a:lnTo>
                    <a:pt x="12" y="30"/>
                  </a:lnTo>
                  <a:lnTo>
                    <a:pt x="16" y="33"/>
                  </a:lnTo>
                  <a:lnTo>
                    <a:pt x="23" y="47"/>
                  </a:lnTo>
                  <a:lnTo>
                    <a:pt x="23" y="56"/>
                  </a:lnTo>
                  <a:close/>
                  <a:moveTo>
                    <a:pt x="19" y="7"/>
                  </a:moveTo>
                  <a:lnTo>
                    <a:pt x="19" y="7"/>
                  </a:lnTo>
                  <a:lnTo>
                    <a:pt x="0" y="9"/>
                  </a:lnTo>
                  <a:lnTo>
                    <a:pt x="0" y="2"/>
                  </a:lnTo>
                  <a:lnTo>
                    <a:pt x="7" y="2"/>
                  </a:lnTo>
                  <a:lnTo>
                    <a:pt x="16" y="2"/>
                  </a:lnTo>
                  <a:lnTo>
                    <a:pt x="19" y="7"/>
                  </a:lnTo>
                  <a:close/>
                  <a:moveTo>
                    <a:pt x="31" y="7"/>
                  </a:moveTo>
                  <a:lnTo>
                    <a:pt x="31" y="7"/>
                  </a:lnTo>
                  <a:lnTo>
                    <a:pt x="28" y="19"/>
                  </a:lnTo>
                  <a:lnTo>
                    <a:pt x="26" y="16"/>
                  </a:lnTo>
                  <a:lnTo>
                    <a:pt x="26" y="7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31" y="7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Freeform 42">
              <a:extLst>
                <a:ext uri="{FF2B5EF4-FFF2-40B4-BE49-F238E27FC236}">
                  <a16:creationId xmlns:a16="http://schemas.microsoft.com/office/drawing/2014/main" id="{7B72FEE1-BEDE-DB4B-3986-E12DF73B2C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1285" y="4064124"/>
              <a:ext cx="41421" cy="98099"/>
            </a:xfrm>
            <a:custGeom>
              <a:avLst/>
              <a:gdLst>
                <a:gd name="T0" fmla="*/ 17 w 19"/>
                <a:gd name="T1" fmla="*/ 7 h 45"/>
                <a:gd name="T2" fmla="*/ 17 w 19"/>
                <a:gd name="T3" fmla="*/ 7 h 45"/>
                <a:gd name="T4" fmla="*/ 14 w 19"/>
                <a:gd name="T5" fmla="*/ 17 h 45"/>
                <a:gd name="T6" fmla="*/ 17 w 19"/>
                <a:gd name="T7" fmla="*/ 17 h 45"/>
                <a:gd name="T8" fmla="*/ 14 w 19"/>
                <a:gd name="T9" fmla="*/ 24 h 45"/>
                <a:gd name="T10" fmla="*/ 17 w 19"/>
                <a:gd name="T11" fmla="*/ 26 h 45"/>
                <a:gd name="T12" fmla="*/ 14 w 19"/>
                <a:gd name="T13" fmla="*/ 34 h 45"/>
                <a:gd name="T14" fmla="*/ 10 w 19"/>
                <a:gd name="T15" fmla="*/ 38 h 45"/>
                <a:gd name="T16" fmla="*/ 7 w 19"/>
                <a:gd name="T17" fmla="*/ 41 h 45"/>
                <a:gd name="T18" fmla="*/ 5 w 19"/>
                <a:gd name="T19" fmla="*/ 45 h 45"/>
                <a:gd name="T20" fmla="*/ 0 w 19"/>
                <a:gd name="T21" fmla="*/ 45 h 45"/>
                <a:gd name="T22" fmla="*/ 0 w 19"/>
                <a:gd name="T23" fmla="*/ 26 h 45"/>
                <a:gd name="T24" fmla="*/ 0 w 19"/>
                <a:gd name="T25" fmla="*/ 12 h 45"/>
                <a:gd name="T26" fmla="*/ 0 w 19"/>
                <a:gd name="T27" fmla="*/ 10 h 45"/>
                <a:gd name="T28" fmla="*/ 3 w 19"/>
                <a:gd name="T29" fmla="*/ 10 h 45"/>
                <a:gd name="T30" fmla="*/ 5 w 19"/>
                <a:gd name="T31" fmla="*/ 12 h 45"/>
                <a:gd name="T32" fmla="*/ 12 w 19"/>
                <a:gd name="T33" fmla="*/ 0 h 45"/>
                <a:gd name="T34" fmla="*/ 14 w 19"/>
                <a:gd name="T35" fmla="*/ 0 h 45"/>
                <a:gd name="T36" fmla="*/ 14 w 19"/>
                <a:gd name="T37" fmla="*/ 3 h 45"/>
                <a:gd name="T38" fmla="*/ 19 w 19"/>
                <a:gd name="T39" fmla="*/ 3 h 45"/>
                <a:gd name="T40" fmla="*/ 17 w 19"/>
                <a:gd name="T41" fmla="*/ 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" h="45">
                  <a:moveTo>
                    <a:pt x="17" y="7"/>
                  </a:moveTo>
                  <a:lnTo>
                    <a:pt x="17" y="7"/>
                  </a:lnTo>
                  <a:lnTo>
                    <a:pt x="14" y="17"/>
                  </a:lnTo>
                  <a:lnTo>
                    <a:pt x="17" y="17"/>
                  </a:lnTo>
                  <a:lnTo>
                    <a:pt x="14" y="24"/>
                  </a:lnTo>
                  <a:lnTo>
                    <a:pt x="17" y="26"/>
                  </a:lnTo>
                  <a:lnTo>
                    <a:pt x="14" y="34"/>
                  </a:lnTo>
                  <a:lnTo>
                    <a:pt x="10" y="38"/>
                  </a:lnTo>
                  <a:lnTo>
                    <a:pt x="7" y="41"/>
                  </a:lnTo>
                  <a:lnTo>
                    <a:pt x="5" y="45"/>
                  </a:lnTo>
                  <a:lnTo>
                    <a:pt x="0" y="45"/>
                  </a:lnTo>
                  <a:lnTo>
                    <a:pt x="0" y="26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3" y="10"/>
                  </a:lnTo>
                  <a:lnTo>
                    <a:pt x="5" y="1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4" y="3"/>
                  </a:lnTo>
                  <a:lnTo>
                    <a:pt x="19" y="3"/>
                  </a:lnTo>
                  <a:lnTo>
                    <a:pt x="17" y="7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" name="Freeform 53">
              <a:extLst>
                <a:ext uri="{FF2B5EF4-FFF2-40B4-BE49-F238E27FC236}">
                  <a16:creationId xmlns:a16="http://schemas.microsoft.com/office/drawing/2014/main" id="{82F4BB6B-543C-E7EC-284E-18CE909386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32324" y="-949722"/>
              <a:ext cx="3119483" cy="4069934"/>
            </a:xfrm>
            <a:custGeom>
              <a:avLst/>
              <a:gdLst>
                <a:gd name="T0" fmla="*/ 1282 w 1431"/>
                <a:gd name="T1" fmla="*/ 1697 h 1867"/>
                <a:gd name="T2" fmla="*/ 243 w 1431"/>
                <a:gd name="T3" fmla="*/ 1694 h 1867"/>
                <a:gd name="T4" fmla="*/ 283 w 1431"/>
                <a:gd name="T5" fmla="*/ 1711 h 1867"/>
                <a:gd name="T6" fmla="*/ 1423 w 1431"/>
                <a:gd name="T7" fmla="*/ 1756 h 1867"/>
                <a:gd name="T8" fmla="*/ 1338 w 1431"/>
                <a:gd name="T9" fmla="*/ 1697 h 1867"/>
                <a:gd name="T10" fmla="*/ 149 w 1431"/>
                <a:gd name="T11" fmla="*/ 1567 h 1867"/>
                <a:gd name="T12" fmla="*/ 993 w 1431"/>
                <a:gd name="T13" fmla="*/ 1337 h 1867"/>
                <a:gd name="T14" fmla="*/ 936 w 1431"/>
                <a:gd name="T15" fmla="*/ 1294 h 1867"/>
                <a:gd name="T16" fmla="*/ 986 w 1431"/>
                <a:gd name="T17" fmla="*/ 1264 h 1867"/>
                <a:gd name="T18" fmla="*/ 1054 w 1431"/>
                <a:gd name="T19" fmla="*/ 1131 h 1867"/>
                <a:gd name="T20" fmla="*/ 723 w 1431"/>
                <a:gd name="T21" fmla="*/ 1062 h 1867"/>
                <a:gd name="T22" fmla="*/ 818 w 1431"/>
                <a:gd name="T23" fmla="*/ 1074 h 1867"/>
                <a:gd name="T24" fmla="*/ 965 w 1431"/>
                <a:gd name="T25" fmla="*/ 1133 h 1867"/>
                <a:gd name="T26" fmla="*/ 752 w 1431"/>
                <a:gd name="T27" fmla="*/ 1387 h 1867"/>
                <a:gd name="T28" fmla="*/ 953 w 1431"/>
                <a:gd name="T29" fmla="*/ 1588 h 1867"/>
                <a:gd name="T30" fmla="*/ 1024 w 1431"/>
                <a:gd name="T31" fmla="*/ 1368 h 1867"/>
                <a:gd name="T32" fmla="*/ 1211 w 1431"/>
                <a:gd name="T33" fmla="*/ 1429 h 1867"/>
                <a:gd name="T34" fmla="*/ 1381 w 1431"/>
                <a:gd name="T35" fmla="*/ 1619 h 1867"/>
                <a:gd name="T36" fmla="*/ 1173 w 1431"/>
                <a:gd name="T37" fmla="*/ 1716 h 1867"/>
                <a:gd name="T38" fmla="*/ 1244 w 1431"/>
                <a:gd name="T39" fmla="*/ 1808 h 1867"/>
                <a:gd name="T40" fmla="*/ 1140 w 1431"/>
                <a:gd name="T41" fmla="*/ 1782 h 1867"/>
                <a:gd name="T42" fmla="*/ 1005 w 1431"/>
                <a:gd name="T43" fmla="*/ 1839 h 1867"/>
                <a:gd name="T44" fmla="*/ 929 w 1431"/>
                <a:gd name="T45" fmla="*/ 1775 h 1867"/>
                <a:gd name="T46" fmla="*/ 853 w 1431"/>
                <a:gd name="T47" fmla="*/ 1716 h 1867"/>
                <a:gd name="T48" fmla="*/ 598 w 1431"/>
                <a:gd name="T49" fmla="*/ 1699 h 1867"/>
                <a:gd name="T50" fmla="*/ 191 w 1431"/>
                <a:gd name="T51" fmla="*/ 1602 h 1867"/>
                <a:gd name="T52" fmla="*/ 42 w 1431"/>
                <a:gd name="T53" fmla="*/ 1406 h 1867"/>
                <a:gd name="T54" fmla="*/ 193 w 1431"/>
                <a:gd name="T55" fmla="*/ 1017 h 1867"/>
                <a:gd name="T56" fmla="*/ 439 w 1431"/>
                <a:gd name="T57" fmla="*/ 1079 h 1867"/>
                <a:gd name="T58" fmla="*/ 641 w 1431"/>
                <a:gd name="T59" fmla="*/ 1110 h 1867"/>
                <a:gd name="T60" fmla="*/ 764 w 1431"/>
                <a:gd name="T61" fmla="*/ 920 h 1867"/>
                <a:gd name="T62" fmla="*/ 532 w 1431"/>
                <a:gd name="T63" fmla="*/ 925 h 1867"/>
                <a:gd name="T64" fmla="*/ 596 w 1431"/>
                <a:gd name="T65" fmla="*/ 1055 h 1867"/>
                <a:gd name="T66" fmla="*/ 432 w 1431"/>
                <a:gd name="T67" fmla="*/ 977 h 1867"/>
                <a:gd name="T68" fmla="*/ 591 w 1431"/>
                <a:gd name="T69" fmla="*/ 830 h 1867"/>
                <a:gd name="T70" fmla="*/ 991 w 1431"/>
                <a:gd name="T71" fmla="*/ 864 h 1867"/>
                <a:gd name="T72" fmla="*/ 976 w 1431"/>
                <a:gd name="T73" fmla="*/ 904 h 1867"/>
                <a:gd name="T74" fmla="*/ 1256 w 1431"/>
                <a:gd name="T75" fmla="*/ 1141 h 1867"/>
                <a:gd name="T76" fmla="*/ 1170 w 1431"/>
                <a:gd name="T77" fmla="*/ 1264 h 1867"/>
                <a:gd name="T78" fmla="*/ 1052 w 1431"/>
                <a:gd name="T79" fmla="*/ 1204 h 1867"/>
                <a:gd name="T80" fmla="*/ 967 w 1431"/>
                <a:gd name="T81" fmla="*/ 1017 h 1867"/>
                <a:gd name="T82" fmla="*/ 659 w 1431"/>
                <a:gd name="T83" fmla="*/ 807 h 1867"/>
                <a:gd name="T84" fmla="*/ 638 w 1431"/>
                <a:gd name="T85" fmla="*/ 833 h 1867"/>
                <a:gd name="T86" fmla="*/ 794 w 1431"/>
                <a:gd name="T87" fmla="*/ 854 h 1867"/>
                <a:gd name="T88" fmla="*/ 338 w 1431"/>
                <a:gd name="T89" fmla="*/ 783 h 1867"/>
                <a:gd name="T90" fmla="*/ 716 w 1431"/>
                <a:gd name="T91" fmla="*/ 741 h 1867"/>
                <a:gd name="T92" fmla="*/ 650 w 1431"/>
                <a:gd name="T93" fmla="*/ 696 h 1867"/>
                <a:gd name="T94" fmla="*/ 572 w 1431"/>
                <a:gd name="T95" fmla="*/ 707 h 1867"/>
                <a:gd name="T96" fmla="*/ 494 w 1431"/>
                <a:gd name="T97" fmla="*/ 643 h 1867"/>
                <a:gd name="T98" fmla="*/ 861 w 1431"/>
                <a:gd name="T99" fmla="*/ 703 h 1867"/>
                <a:gd name="T100" fmla="*/ 780 w 1431"/>
                <a:gd name="T101" fmla="*/ 712 h 1867"/>
                <a:gd name="T102" fmla="*/ 340 w 1431"/>
                <a:gd name="T103" fmla="*/ 670 h 1867"/>
                <a:gd name="T104" fmla="*/ 721 w 1431"/>
                <a:gd name="T105" fmla="*/ 542 h 1867"/>
                <a:gd name="T106" fmla="*/ 499 w 1431"/>
                <a:gd name="T107" fmla="*/ 554 h 1867"/>
                <a:gd name="T108" fmla="*/ 707 w 1431"/>
                <a:gd name="T109" fmla="*/ 542 h 1867"/>
                <a:gd name="T110" fmla="*/ 617 w 1431"/>
                <a:gd name="T111" fmla="*/ 501 h 1867"/>
                <a:gd name="T112" fmla="*/ 842 w 1431"/>
                <a:gd name="T113" fmla="*/ 506 h 1867"/>
                <a:gd name="T114" fmla="*/ 806 w 1431"/>
                <a:gd name="T115" fmla="*/ 291 h 1867"/>
                <a:gd name="T116" fmla="*/ 1187 w 1431"/>
                <a:gd name="T117" fmla="*/ 210 h 1867"/>
                <a:gd name="T118" fmla="*/ 991 w 1431"/>
                <a:gd name="T119" fmla="*/ 589 h 1867"/>
                <a:gd name="T120" fmla="*/ 884 w 1431"/>
                <a:gd name="T121" fmla="*/ 516 h 1867"/>
                <a:gd name="T122" fmla="*/ 804 w 1431"/>
                <a:gd name="T123" fmla="*/ 203 h 1867"/>
                <a:gd name="T124" fmla="*/ 1140 w 1431"/>
                <a:gd name="T125" fmla="*/ 9 h 1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31" h="1867">
                  <a:moveTo>
                    <a:pt x="1253" y="1756"/>
                  </a:moveTo>
                  <a:lnTo>
                    <a:pt x="1253" y="1756"/>
                  </a:lnTo>
                  <a:lnTo>
                    <a:pt x="1263" y="1761"/>
                  </a:lnTo>
                  <a:lnTo>
                    <a:pt x="1279" y="1761"/>
                  </a:lnTo>
                  <a:lnTo>
                    <a:pt x="1272" y="1770"/>
                  </a:lnTo>
                  <a:lnTo>
                    <a:pt x="1265" y="1770"/>
                  </a:lnTo>
                  <a:lnTo>
                    <a:pt x="1244" y="1761"/>
                  </a:lnTo>
                  <a:lnTo>
                    <a:pt x="1241" y="1754"/>
                  </a:lnTo>
                  <a:lnTo>
                    <a:pt x="1246" y="1746"/>
                  </a:lnTo>
                  <a:lnTo>
                    <a:pt x="1253" y="1756"/>
                  </a:lnTo>
                  <a:lnTo>
                    <a:pt x="1253" y="1756"/>
                  </a:lnTo>
                  <a:lnTo>
                    <a:pt x="1253" y="1756"/>
                  </a:lnTo>
                  <a:close/>
                  <a:moveTo>
                    <a:pt x="1282" y="1697"/>
                  </a:moveTo>
                  <a:lnTo>
                    <a:pt x="1282" y="1697"/>
                  </a:lnTo>
                  <a:lnTo>
                    <a:pt x="1274" y="1697"/>
                  </a:lnTo>
                  <a:lnTo>
                    <a:pt x="1253" y="1690"/>
                  </a:lnTo>
                  <a:lnTo>
                    <a:pt x="1239" y="1678"/>
                  </a:lnTo>
                  <a:lnTo>
                    <a:pt x="1244" y="1675"/>
                  </a:lnTo>
                  <a:lnTo>
                    <a:pt x="1265" y="1680"/>
                  </a:lnTo>
                  <a:lnTo>
                    <a:pt x="1282" y="1692"/>
                  </a:lnTo>
                  <a:lnTo>
                    <a:pt x="1282" y="1697"/>
                  </a:lnTo>
                  <a:lnTo>
                    <a:pt x="1282" y="1697"/>
                  </a:lnTo>
                  <a:lnTo>
                    <a:pt x="1282" y="1697"/>
                  </a:lnTo>
                  <a:close/>
                  <a:moveTo>
                    <a:pt x="283" y="1711"/>
                  </a:moveTo>
                  <a:lnTo>
                    <a:pt x="283" y="1711"/>
                  </a:lnTo>
                  <a:lnTo>
                    <a:pt x="274" y="1713"/>
                  </a:lnTo>
                  <a:lnTo>
                    <a:pt x="248" y="1702"/>
                  </a:lnTo>
                  <a:lnTo>
                    <a:pt x="243" y="1694"/>
                  </a:lnTo>
                  <a:lnTo>
                    <a:pt x="229" y="1685"/>
                  </a:lnTo>
                  <a:lnTo>
                    <a:pt x="227" y="1678"/>
                  </a:lnTo>
                  <a:lnTo>
                    <a:pt x="210" y="1673"/>
                  </a:lnTo>
                  <a:lnTo>
                    <a:pt x="203" y="1659"/>
                  </a:lnTo>
                  <a:lnTo>
                    <a:pt x="205" y="1654"/>
                  </a:lnTo>
                  <a:lnTo>
                    <a:pt x="222" y="1659"/>
                  </a:lnTo>
                  <a:lnTo>
                    <a:pt x="231" y="1664"/>
                  </a:lnTo>
                  <a:lnTo>
                    <a:pt x="248" y="1666"/>
                  </a:lnTo>
                  <a:lnTo>
                    <a:pt x="253" y="1675"/>
                  </a:lnTo>
                  <a:lnTo>
                    <a:pt x="260" y="1687"/>
                  </a:lnTo>
                  <a:lnTo>
                    <a:pt x="276" y="1697"/>
                  </a:lnTo>
                  <a:lnTo>
                    <a:pt x="283" y="1711"/>
                  </a:lnTo>
                  <a:lnTo>
                    <a:pt x="283" y="1711"/>
                  </a:lnTo>
                  <a:lnTo>
                    <a:pt x="283" y="1711"/>
                  </a:lnTo>
                  <a:close/>
                  <a:moveTo>
                    <a:pt x="1374" y="1657"/>
                  </a:moveTo>
                  <a:lnTo>
                    <a:pt x="1374" y="1657"/>
                  </a:lnTo>
                  <a:lnTo>
                    <a:pt x="1364" y="1678"/>
                  </a:lnTo>
                  <a:lnTo>
                    <a:pt x="1374" y="1671"/>
                  </a:lnTo>
                  <a:lnTo>
                    <a:pt x="1386" y="1675"/>
                  </a:lnTo>
                  <a:lnTo>
                    <a:pt x="1379" y="1683"/>
                  </a:lnTo>
                  <a:lnTo>
                    <a:pt x="1395" y="1692"/>
                  </a:lnTo>
                  <a:lnTo>
                    <a:pt x="1400" y="1685"/>
                  </a:lnTo>
                  <a:lnTo>
                    <a:pt x="1416" y="1692"/>
                  </a:lnTo>
                  <a:lnTo>
                    <a:pt x="1412" y="1711"/>
                  </a:lnTo>
                  <a:lnTo>
                    <a:pt x="1423" y="1706"/>
                  </a:lnTo>
                  <a:lnTo>
                    <a:pt x="1426" y="1718"/>
                  </a:lnTo>
                  <a:lnTo>
                    <a:pt x="1431" y="1735"/>
                  </a:lnTo>
                  <a:lnTo>
                    <a:pt x="1423" y="1756"/>
                  </a:lnTo>
                  <a:lnTo>
                    <a:pt x="1416" y="1756"/>
                  </a:lnTo>
                  <a:lnTo>
                    <a:pt x="1407" y="1751"/>
                  </a:lnTo>
                  <a:lnTo>
                    <a:pt x="1409" y="1732"/>
                  </a:lnTo>
                  <a:lnTo>
                    <a:pt x="1405" y="1728"/>
                  </a:lnTo>
                  <a:lnTo>
                    <a:pt x="1386" y="1749"/>
                  </a:lnTo>
                  <a:lnTo>
                    <a:pt x="1376" y="1749"/>
                  </a:lnTo>
                  <a:lnTo>
                    <a:pt x="1388" y="1737"/>
                  </a:lnTo>
                  <a:lnTo>
                    <a:pt x="1371" y="1732"/>
                  </a:lnTo>
                  <a:lnTo>
                    <a:pt x="1355" y="1732"/>
                  </a:lnTo>
                  <a:lnTo>
                    <a:pt x="1324" y="1732"/>
                  </a:lnTo>
                  <a:lnTo>
                    <a:pt x="1322" y="1725"/>
                  </a:lnTo>
                  <a:lnTo>
                    <a:pt x="1331" y="1716"/>
                  </a:lnTo>
                  <a:lnTo>
                    <a:pt x="1324" y="1709"/>
                  </a:lnTo>
                  <a:lnTo>
                    <a:pt x="1338" y="1697"/>
                  </a:lnTo>
                  <a:lnTo>
                    <a:pt x="1355" y="1657"/>
                  </a:lnTo>
                  <a:lnTo>
                    <a:pt x="1364" y="1640"/>
                  </a:lnTo>
                  <a:lnTo>
                    <a:pt x="1379" y="1633"/>
                  </a:lnTo>
                  <a:lnTo>
                    <a:pt x="1386" y="1633"/>
                  </a:lnTo>
                  <a:lnTo>
                    <a:pt x="1383" y="1640"/>
                  </a:lnTo>
                  <a:lnTo>
                    <a:pt x="1374" y="1657"/>
                  </a:lnTo>
                  <a:lnTo>
                    <a:pt x="1374" y="1657"/>
                  </a:lnTo>
                  <a:lnTo>
                    <a:pt x="1374" y="1657"/>
                  </a:lnTo>
                  <a:close/>
                  <a:moveTo>
                    <a:pt x="134" y="1569"/>
                  </a:moveTo>
                  <a:lnTo>
                    <a:pt x="134" y="1569"/>
                  </a:lnTo>
                  <a:lnTo>
                    <a:pt x="134" y="1569"/>
                  </a:lnTo>
                  <a:lnTo>
                    <a:pt x="134" y="1569"/>
                  </a:lnTo>
                  <a:lnTo>
                    <a:pt x="134" y="1569"/>
                  </a:lnTo>
                  <a:lnTo>
                    <a:pt x="149" y="1567"/>
                  </a:lnTo>
                  <a:lnTo>
                    <a:pt x="146" y="1597"/>
                  </a:lnTo>
                  <a:lnTo>
                    <a:pt x="158" y="1616"/>
                  </a:lnTo>
                  <a:lnTo>
                    <a:pt x="153" y="1616"/>
                  </a:lnTo>
                  <a:lnTo>
                    <a:pt x="144" y="1604"/>
                  </a:lnTo>
                  <a:lnTo>
                    <a:pt x="137" y="1593"/>
                  </a:lnTo>
                  <a:lnTo>
                    <a:pt x="127" y="1586"/>
                  </a:lnTo>
                  <a:lnTo>
                    <a:pt x="125" y="1574"/>
                  </a:lnTo>
                  <a:lnTo>
                    <a:pt x="127" y="1564"/>
                  </a:lnTo>
                  <a:lnTo>
                    <a:pt x="134" y="1569"/>
                  </a:lnTo>
                  <a:lnTo>
                    <a:pt x="134" y="1569"/>
                  </a:lnTo>
                  <a:lnTo>
                    <a:pt x="134" y="1569"/>
                  </a:lnTo>
                  <a:close/>
                  <a:moveTo>
                    <a:pt x="1000" y="1320"/>
                  </a:moveTo>
                  <a:lnTo>
                    <a:pt x="1000" y="1320"/>
                  </a:lnTo>
                  <a:lnTo>
                    <a:pt x="993" y="1337"/>
                  </a:lnTo>
                  <a:lnTo>
                    <a:pt x="986" y="1335"/>
                  </a:lnTo>
                  <a:lnTo>
                    <a:pt x="981" y="1325"/>
                  </a:lnTo>
                  <a:lnTo>
                    <a:pt x="984" y="1323"/>
                  </a:lnTo>
                  <a:lnTo>
                    <a:pt x="988" y="1313"/>
                  </a:lnTo>
                  <a:lnTo>
                    <a:pt x="995" y="1313"/>
                  </a:lnTo>
                  <a:lnTo>
                    <a:pt x="1000" y="1320"/>
                  </a:lnTo>
                  <a:lnTo>
                    <a:pt x="1000" y="1320"/>
                  </a:lnTo>
                  <a:lnTo>
                    <a:pt x="1000" y="1320"/>
                  </a:lnTo>
                  <a:close/>
                  <a:moveTo>
                    <a:pt x="957" y="1299"/>
                  </a:moveTo>
                  <a:lnTo>
                    <a:pt x="957" y="1299"/>
                  </a:lnTo>
                  <a:lnTo>
                    <a:pt x="939" y="1320"/>
                  </a:lnTo>
                  <a:lnTo>
                    <a:pt x="927" y="1318"/>
                  </a:lnTo>
                  <a:lnTo>
                    <a:pt x="922" y="1311"/>
                  </a:lnTo>
                  <a:lnTo>
                    <a:pt x="936" y="1294"/>
                  </a:lnTo>
                  <a:lnTo>
                    <a:pt x="957" y="1294"/>
                  </a:lnTo>
                  <a:lnTo>
                    <a:pt x="957" y="1299"/>
                  </a:lnTo>
                  <a:lnTo>
                    <a:pt x="957" y="1299"/>
                  </a:lnTo>
                  <a:lnTo>
                    <a:pt x="957" y="1299"/>
                  </a:lnTo>
                  <a:close/>
                  <a:moveTo>
                    <a:pt x="905" y="1190"/>
                  </a:moveTo>
                  <a:lnTo>
                    <a:pt x="905" y="1190"/>
                  </a:lnTo>
                  <a:lnTo>
                    <a:pt x="908" y="1209"/>
                  </a:lnTo>
                  <a:lnTo>
                    <a:pt x="915" y="1202"/>
                  </a:lnTo>
                  <a:lnTo>
                    <a:pt x="924" y="1212"/>
                  </a:lnTo>
                  <a:lnTo>
                    <a:pt x="943" y="1226"/>
                  </a:lnTo>
                  <a:lnTo>
                    <a:pt x="962" y="1238"/>
                  </a:lnTo>
                  <a:lnTo>
                    <a:pt x="962" y="1254"/>
                  </a:lnTo>
                  <a:lnTo>
                    <a:pt x="974" y="1252"/>
                  </a:lnTo>
                  <a:lnTo>
                    <a:pt x="986" y="1264"/>
                  </a:lnTo>
                  <a:lnTo>
                    <a:pt x="972" y="1275"/>
                  </a:lnTo>
                  <a:lnTo>
                    <a:pt x="946" y="1266"/>
                  </a:lnTo>
                  <a:lnTo>
                    <a:pt x="936" y="1252"/>
                  </a:lnTo>
                  <a:lnTo>
                    <a:pt x="922" y="1271"/>
                  </a:lnTo>
                  <a:lnTo>
                    <a:pt x="898" y="1290"/>
                  </a:lnTo>
                  <a:lnTo>
                    <a:pt x="894" y="1268"/>
                  </a:lnTo>
                  <a:lnTo>
                    <a:pt x="870" y="1271"/>
                  </a:lnTo>
                  <a:lnTo>
                    <a:pt x="884" y="1254"/>
                  </a:lnTo>
                  <a:lnTo>
                    <a:pt x="887" y="1223"/>
                  </a:lnTo>
                  <a:lnTo>
                    <a:pt x="891" y="1188"/>
                  </a:lnTo>
                  <a:lnTo>
                    <a:pt x="905" y="1190"/>
                  </a:lnTo>
                  <a:lnTo>
                    <a:pt x="905" y="1190"/>
                  </a:lnTo>
                  <a:lnTo>
                    <a:pt x="905" y="1190"/>
                  </a:lnTo>
                  <a:close/>
                  <a:moveTo>
                    <a:pt x="1054" y="1131"/>
                  </a:moveTo>
                  <a:lnTo>
                    <a:pt x="1054" y="1131"/>
                  </a:lnTo>
                  <a:lnTo>
                    <a:pt x="1036" y="1133"/>
                  </a:lnTo>
                  <a:lnTo>
                    <a:pt x="1033" y="1112"/>
                  </a:lnTo>
                  <a:lnTo>
                    <a:pt x="1040" y="1088"/>
                  </a:lnTo>
                  <a:lnTo>
                    <a:pt x="1054" y="1084"/>
                  </a:lnTo>
                  <a:lnTo>
                    <a:pt x="1066" y="1096"/>
                  </a:lnTo>
                  <a:lnTo>
                    <a:pt x="1069" y="1112"/>
                  </a:lnTo>
                  <a:lnTo>
                    <a:pt x="1066" y="1119"/>
                  </a:lnTo>
                  <a:lnTo>
                    <a:pt x="1054" y="1131"/>
                  </a:lnTo>
                  <a:lnTo>
                    <a:pt x="1054" y="1131"/>
                  </a:lnTo>
                  <a:lnTo>
                    <a:pt x="1054" y="1131"/>
                  </a:lnTo>
                  <a:close/>
                  <a:moveTo>
                    <a:pt x="735" y="1048"/>
                  </a:moveTo>
                  <a:lnTo>
                    <a:pt x="735" y="1048"/>
                  </a:lnTo>
                  <a:lnTo>
                    <a:pt x="723" y="1062"/>
                  </a:lnTo>
                  <a:lnTo>
                    <a:pt x="702" y="1048"/>
                  </a:lnTo>
                  <a:lnTo>
                    <a:pt x="690" y="1053"/>
                  </a:lnTo>
                  <a:lnTo>
                    <a:pt x="667" y="1034"/>
                  </a:lnTo>
                  <a:lnTo>
                    <a:pt x="681" y="1020"/>
                  </a:lnTo>
                  <a:lnTo>
                    <a:pt x="693" y="999"/>
                  </a:lnTo>
                  <a:lnTo>
                    <a:pt x="709" y="1013"/>
                  </a:lnTo>
                  <a:lnTo>
                    <a:pt x="719" y="1022"/>
                  </a:lnTo>
                  <a:lnTo>
                    <a:pt x="726" y="1029"/>
                  </a:lnTo>
                  <a:lnTo>
                    <a:pt x="735" y="1048"/>
                  </a:lnTo>
                  <a:lnTo>
                    <a:pt x="735" y="1048"/>
                  </a:lnTo>
                  <a:lnTo>
                    <a:pt x="735" y="1048"/>
                  </a:lnTo>
                  <a:close/>
                  <a:moveTo>
                    <a:pt x="818" y="1029"/>
                  </a:moveTo>
                  <a:lnTo>
                    <a:pt x="818" y="1029"/>
                  </a:lnTo>
                  <a:lnTo>
                    <a:pt x="818" y="1074"/>
                  </a:lnTo>
                  <a:lnTo>
                    <a:pt x="839" y="1041"/>
                  </a:lnTo>
                  <a:lnTo>
                    <a:pt x="858" y="1070"/>
                  </a:lnTo>
                  <a:lnTo>
                    <a:pt x="853" y="1100"/>
                  </a:lnTo>
                  <a:lnTo>
                    <a:pt x="870" y="1129"/>
                  </a:lnTo>
                  <a:lnTo>
                    <a:pt x="887" y="1098"/>
                  </a:lnTo>
                  <a:lnTo>
                    <a:pt x="898" y="1062"/>
                  </a:lnTo>
                  <a:lnTo>
                    <a:pt x="898" y="1010"/>
                  </a:lnTo>
                  <a:lnTo>
                    <a:pt x="922" y="1015"/>
                  </a:lnTo>
                  <a:lnTo>
                    <a:pt x="946" y="1022"/>
                  </a:lnTo>
                  <a:lnTo>
                    <a:pt x="967" y="1044"/>
                  </a:lnTo>
                  <a:lnTo>
                    <a:pt x="967" y="1067"/>
                  </a:lnTo>
                  <a:lnTo>
                    <a:pt x="955" y="1091"/>
                  </a:lnTo>
                  <a:lnTo>
                    <a:pt x="967" y="1112"/>
                  </a:lnTo>
                  <a:lnTo>
                    <a:pt x="965" y="1133"/>
                  </a:lnTo>
                  <a:lnTo>
                    <a:pt x="934" y="1162"/>
                  </a:lnTo>
                  <a:lnTo>
                    <a:pt x="910" y="1169"/>
                  </a:lnTo>
                  <a:lnTo>
                    <a:pt x="894" y="1157"/>
                  </a:lnTo>
                  <a:lnTo>
                    <a:pt x="889" y="1176"/>
                  </a:lnTo>
                  <a:lnTo>
                    <a:pt x="875" y="1209"/>
                  </a:lnTo>
                  <a:lnTo>
                    <a:pt x="870" y="1226"/>
                  </a:lnTo>
                  <a:lnTo>
                    <a:pt x="851" y="1252"/>
                  </a:lnTo>
                  <a:lnTo>
                    <a:pt x="827" y="1254"/>
                  </a:lnTo>
                  <a:lnTo>
                    <a:pt x="813" y="1268"/>
                  </a:lnTo>
                  <a:lnTo>
                    <a:pt x="813" y="1292"/>
                  </a:lnTo>
                  <a:lnTo>
                    <a:pt x="794" y="1297"/>
                  </a:lnTo>
                  <a:lnTo>
                    <a:pt x="773" y="1325"/>
                  </a:lnTo>
                  <a:lnTo>
                    <a:pt x="756" y="1363"/>
                  </a:lnTo>
                  <a:lnTo>
                    <a:pt x="752" y="1387"/>
                  </a:lnTo>
                  <a:lnTo>
                    <a:pt x="749" y="1425"/>
                  </a:lnTo>
                  <a:lnTo>
                    <a:pt x="773" y="1429"/>
                  </a:lnTo>
                  <a:lnTo>
                    <a:pt x="780" y="1458"/>
                  </a:lnTo>
                  <a:lnTo>
                    <a:pt x="790" y="1481"/>
                  </a:lnTo>
                  <a:lnTo>
                    <a:pt x="811" y="1477"/>
                  </a:lnTo>
                  <a:lnTo>
                    <a:pt x="842" y="1488"/>
                  </a:lnTo>
                  <a:lnTo>
                    <a:pt x="858" y="1500"/>
                  </a:lnTo>
                  <a:lnTo>
                    <a:pt x="870" y="1512"/>
                  </a:lnTo>
                  <a:lnTo>
                    <a:pt x="889" y="1522"/>
                  </a:lnTo>
                  <a:lnTo>
                    <a:pt x="908" y="1533"/>
                  </a:lnTo>
                  <a:lnTo>
                    <a:pt x="934" y="1533"/>
                  </a:lnTo>
                  <a:lnTo>
                    <a:pt x="950" y="1538"/>
                  </a:lnTo>
                  <a:lnTo>
                    <a:pt x="948" y="1562"/>
                  </a:lnTo>
                  <a:lnTo>
                    <a:pt x="953" y="1588"/>
                  </a:lnTo>
                  <a:lnTo>
                    <a:pt x="965" y="1619"/>
                  </a:lnTo>
                  <a:lnTo>
                    <a:pt x="988" y="1642"/>
                  </a:lnTo>
                  <a:lnTo>
                    <a:pt x="1002" y="1635"/>
                  </a:lnTo>
                  <a:lnTo>
                    <a:pt x="1010" y="1607"/>
                  </a:lnTo>
                  <a:lnTo>
                    <a:pt x="1002" y="1564"/>
                  </a:lnTo>
                  <a:lnTo>
                    <a:pt x="991" y="1550"/>
                  </a:lnTo>
                  <a:lnTo>
                    <a:pt x="1017" y="1538"/>
                  </a:lnTo>
                  <a:lnTo>
                    <a:pt x="1036" y="1517"/>
                  </a:lnTo>
                  <a:lnTo>
                    <a:pt x="1045" y="1498"/>
                  </a:lnTo>
                  <a:lnTo>
                    <a:pt x="1043" y="1479"/>
                  </a:lnTo>
                  <a:lnTo>
                    <a:pt x="1031" y="1453"/>
                  </a:lnTo>
                  <a:lnTo>
                    <a:pt x="1012" y="1429"/>
                  </a:lnTo>
                  <a:lnTo>
                    <a:pt x="1031" y="1396"/>
                  </a:lnTo>
                  <a:lnTo>
                    <a:pt x="1024" y="1368"/>
                  </a:lnTo>
                  <a:lnTo>
                    <a:pt x="1019" y="1313"/>
                  </a:lnTo>
                  <a:lnTo>
                    <a:pt x="1031" y="1306"/>
                  </a:lnTo>
                  <a:lnTo>
                    <a:pt x="1057" y="1316"/>
                  </a:lnTo>
                  <a:lnTo>
                    <a:pt x="1073" y="1318"/>
                  </a:lnTo>
                  <a:lnTo>
                    <a:pt x="1088" y="1311"/>
                  </a:lnTo>
                  <a:lnTo>
                    <a:pt x="1102" y="1320"/>
                  </a:lnTo>
                  <a:lnTo>
                    <a:pt x="1123" y="1342"/>
                  </a:lnTo>
                  <a:lnTo>
                    <a:pt x="1128" y="1354"/>
                  </a:lnTo>
                  <a:lnTo>
                    <a:pt x="1156" y="1358"/>
                  </a:lnTo>
                  <a:lnTo>
                    <a:pt x="1156" y="1384"/>
                  </a:lnTo>
                  <a:lnTo>
                    <a:pt x="1161" y="1425"/>
                  </a:lnTo>
                  <a:lnTo>
                    <a:pt x="1177" y="1429"/>
                  </a:lnTo>
                  <a:lnTo>
                    <a:pt x="1187" y="1448"/>
                  </a:lnTo>
                  <a:lnTo>
                    <a:pt x="1211" y="1429"/>
                  </a:lnTo>
                  <a:lnTo>
                    <a:pt x="1227" y="1396"/>
                  </a:lnTo>
                  <a:lnTo>
                    <a:pt x="1237" y="1382"/>
                  </a:lnTo>
                  <a:lnTo>
                    <a:pt x="1251" y="1408"/>
                  </a:lnTo>
                  <a:lnTo>
                    <a:pt x="1272" y="1448"/>
                  </a:lnTo>
                  <a:lnTo>
                    <a:pt x="1289" y="1486"/>
                  </a:lnTo>
                  <a:lnTo>
                    <a:pt x="1282" y="1503"/>
                  </a:lnTo>
                  <a:lnTo>
                    <a:pt x="1305" y="1519"/>
                  </a:lnTo>
                  <a:lnTo>
                    <a:pt x="1319" y="1536"/>
                  </a:lnTo>
                  <a:lnTo>
                    <a:pt x="1343" y="1543"/>
                  </a:lnTo>
                  <a:lnTo>
                    <a:pt x="1355" y="1552"/>
                  </a:lnTo>
                  <a:lnTo>
                    <a:pt x="1362" y="1574"/>
                  </a:lnTo>
                  <a:lnTo>
                    <a:pt x="1374" y="1578"/>
                  </a:lnTo>
                  <a:lnTo>
                    <a:pt x="1381" y="1588"/>
                  </a:lnTo>
                  <a:lnTo>
                    <a:pt x="1381" y="1619"/>
                  </a:lnTo>
                  <a:lnTo>
                    <a:pt x="1369" y="1628"/>
                  </a:lnTo>
                  <a:lnTo>
                    <a:pt x="1357" y="1638"/>
                  </a:lnTo>
                  <a:lnTo>
                    <a:pt x="1331" y="1647"/>
                  </a:lnTo>
                  <a:lnTo>
                    <a:pt x="1312" y="1668"/>
                  </a:lnTo>
                  <a:lnTo>
                    <a:pt x="1284" y="1671"/>
                  </a:lnTo>
                  <a:lnTo>
                    <a:pt x="1248" y="1666"/>
                  </a:lnTo>
                  <a:lnTo>
                    <a:pt x="1225" y="1666"/>
                  </a:lnTo>
                  <a:lnTo>
                    <a:pt x="1208" y="1668"/>
                  </a:lnTo>
                  <a:lnTo>
                    <a:pt x="1194" y="1685"/>
                  </a:lnTo>
                  <a:lnTo>
                    <a:pt x="1175" y="1697"/>
                  </a:lnTo>
                  <a:lnTo>
                    <a:pt x="1151" y="1728"/>
                  </a:lnTo>
                  <a:lnTo>
                    <a:pt x="1130" y="1751"/>
                  </a:lnTo>
                  <a:lnTo>
                    <a:pt x="1147" y="1746"/>
                  </a:lnTo>
                  <a:lnTo>
                    <a:pt x="1173" y="1716"/>
                  </a:lnTo>
                  <a:lnTo>
                    <a:pt x="1206" y="1697"/>
                  </a:lnTo>
                  <a:lnTo>
                    <a:pt x="1229" y="1692"/>
                  </a:lnTo>
                  <a:lnTo>
                    <a:pt x="1244" y="1704"/>
                  </a:lnTo>
                  <a:lnTo>
                    <a:pt x="1229" y="1720"/>
                  </a:lnTo>
                  <a:lnTo>
                    <a:pt x="1234" y="1746"/>
                  </a:lnTo>
                  <a:lnTo>
                    <a:pt x="1239" y="1763"/>
                  </a:lnTo>
                  <a:lnTo>
                    <a:pt x="1260" y="1775"/>
                  </a:lnTo>
                  <a:lnTo>
                    <a:pt x="1286" y="1773"/>
                  </a:lnTo>
                  <a:lnTo>
                    <a:pt x="1303" y="1746"/>
                  </a:lnTo>
                  <a:lnTo>
                    <a:pt x="1305" y="1763"/>
                  </a:lnTo>
                  <a:lnTo>
                    <a:pt x="1315" y="1773"/>
                  </a:lnTo>
                  <a:lnTo>
                    <a:pt x="1293" y="1787"/>
                  </a:lnTo>
                  <a:lnTo>
                    <a:pt x="1260" y="1801"/>
                  </a:lnTo>
                  <a:lnTo>
                    <a:pt x="1244" y="1808"/>
                  </a:lnTo>
                  <a:lnTo>
                    <a:pt x="1225" y="1825"/>
                  </a:lnTo>
                  <a:lnTo>
                    <a:pt x="1213" y="1825"/>
                  </a:lnTo>
                  <a:lnTo>
                    <a:pt x="1211" y="1806"/>
                  </a:lnTo>
                  <a:lnTo>
                    <a:pt x="1239" y="1787"/>
                  </a:lnTo>
                  <a:lnTo>
                    <a:pt x="1213" y="1787"/>
                  </a:lnTo>
                  <a:lnTo>
                    <a:pt x="1196" y="1789"/>
                  </a:lnTo>
                  <a:lnTo>
                    <a:pt x="1185" y="1777"/>
                  </a:lnTo>
                  <a:lnTo>
                    <a:pt x="1185" y="1744"/>
                  </a:lnTo>
                  <a:lnTo>
                    <a:pt x="1180" y="1739"/>
                  </a:lnTo>
                  <a:lnTo>
                    <a:pt x="1168" y="1742"/>
                  </a:lnTo>
                  <a:lnTo>
                    <a:pt x="1163" y="1737"/>
                  </a:lnTo>
                  <a:lnTo>
                    <a:pt x="1149" y="1754"/>
                  </a:lnTo>
                  <a:lnTo>
                    <a:pt x="1144" y="1773"/>
                  </a:lnTo>
                  <a:lnTo>
                    <a:pt x="1140" y="1782"/>
                  </a:lnTo>
                  <a:lnTo>
                    <a:pt x="1133" y="1784"/>
                  </a:lnTo>
                  <a:lnTo>
                    <a:pt x="1128" y="1787"/>
                  </a:lnTo>
                  <a:lnTo>
                    <a:pt x="1125" y="1791"/>
                  </a:lnTo>
                  <a:lnTo>
                    <a:pt x="1095" y="1791"/>
                  </a:lnTo>
                  <a:lnTo>
                    <a:pt x="1071" y="1794"/>
                  </a:lnTo>
                  <a:lnTo>
                    <a:pt x="1064" y="1796"/>
                  </a:lnTo>
                  <a:lnTo>
                    <a:pt x="1047" y="1813"/>
                  </a:lnTo>
                  <a:lnTo>
                    <a:pt x="1045" y="1815"/>
                  </a:lnTo>
                  <a:lnTo>
                    <a:pt x="1040" y="1825"/>
                  </a:lnTo>
                  <a:lnTo>
                    <a:pt x="1024" y="1825"/>
                  </a:lnTo>
                  <a:lnTo>
                    <a:pt x="1010" y="1825"/>
                  </a:lnTo>
                  <a:lnTo>
                    <a:pt x="1002" y="1827"/>
                  </a:lnTo>
                  <a:lnTo>
                    <a:pt x="1002" y="1832"/>
                  </a:lnTo>
                  <a:lnTo>
                    <a:pt x="1005" y="1839"/>
                  </a:lnTo>
                  <a:lnTo>
                    <a:pt x="1005" y="1841"/>
                  </a:lnTo>
                  <a:lnTo>
                    <a:pt x="984" y="1851"/>
                  </a:lnTo>
                  <a:lnTo>
                    <a:pt x="967" y="1855"/>
                  </a:lnTo>
                  <a:lnTo>
                    <a:pt x="948" y="1867"/>
                  </a:lnTo>
                  <a:lnTo>
                    <a:pt x="943" y="1867"/>
                  </a:lnTo>
                  <a:lnTo>
                    <a:pt x="939" y="1862"/>
                  </a:lnTo>
                  <a:lnTo>
                    <a:pt x="936" y="1860"/>
                  </a:lnTo>
                  <a:lnTo>
                    <a:pt x="936" y="1858"/>
                  </a:lnTo>
                  <a:lnTo>
                    <a:pt x="941" y="1851"/>
                  </a:lnTo>
                  <a:lnTo>
                    <a:pt x="948" y="1839"/>
                  </a:lnTo>
                  <a:lnTo>
                    <a:pt x="953" y="1825"/>
                  </a:lnTo>
                  <a:lnTo>
                    <a:pt x="950" y="1806"/>
                  </a:lnTo>
                  <a:lnTo>
                    <a:pt x="946" y="1784"/>
                  </a:lnTo>
                  <a:lnTo>
                    <a:pt x="929" y="1775"/>
                  </a:lnTo>
                  <a:lnTo>
                    <a:pt x="931" y="1770"/>
                  </a:lnTo>
                  <a:lnTo>
                    <a:pt x="929" y="1768"/>
                  </a:lnTo>
                  <a:lnTo>
                    <a:pt x="924" y="1768"/>
                  </a:lnTo>
                  <a:lnTo>
                    <a:pt x="922" y="1763"/>
                  </a:lnTo>
                  <a:lnTo>
                    <a:pt x="922" y="1758"/>
                  </a:lnTo>
                  <a:lnTo>
                    <a:pt x="917" y="1761"/>
                  </a:lnTo>
                  <a:lnTo>
                    <a:pt x="913" y="1761"/>
                  </a:lnTo>
                  <a:lnTo>
                    <a:pt x="915" y="1758"/>
                  </a:lnTo>
                  <a:lnTo>
                    <a:pt x="910" y="1756"/>
                  </a:lnTo>
                  <a:lnTo>
                    <a:pt x="908" y="1749"/>
                  </a:lnTo>
                  <a:lnTo>
                    <a:pt x="896" y="1742"/>
                  </a:lnTo>
                  <a:lnTo>
                    <a:pt x="882" y="1732"/>
                  </a:lnTo>
                  <a:lnTo>
                    <a:pt x="868" y="1723"/>
                  </a:lnTo>
                  <a:lnTo>
                    <a:pt x="853" y="1716"/>
                  </a:lnTo>
                  <a:lnTo>
                    <a:pt x="837" y="1723"/>
                  </a:lnTo>
                  <a:lnTo>
                    <a:pt x="832" y="1723"/>
                  </a:lnTo>
                  <a:lnTo>
                    <a:pt x="813" y="1716"/>
                  </a:lnTo>
                  <a:lnTo>
                    <a:pt x="799" y="1720"/>
                  </a:lnTo>
                  <a:lnTo>
                    <a:pt x="782" y="1711"/>
                  </a:lnTo>
                  <a:lnTo>
                    <a:pt x="768" y="1709"/>
                  </a:lnTo>
                  <a:lnTo>
                    <a:pt x="756" y="1706"/>
                  </a:lnTo>
                  <a:lnTo>
                    <a:pt x="749" y="1702"/>
                  </a:lnTo>
                  <a:lnTo>
                    <a:pt x="747" y="1690"/>
                  </a:lnTo>
                  <a:lnTo>
                    <a:pt x="742" y="1690"/>
                  </a:lnTo>
                  <a:lnTo>
                    <a:pt x="742" y="1699"/>
                  </a:lnTo>
                  <a:lnTo>
                    <a:pt x="709" y="1699"/>
                  </a:lnTo>
                  <a:lnTo>
                    <a:pt x="652" y="1699"/>
                  </a:lnTo>
                  <a:lnTo>
                    <a:pt x="598" y="1699"/>
                  </a:lnTo>
                  <a:lnTo>
                    <a:pt x="551" y="1699"/>
                  </a:lnTo>
                  <a:lnTo>
                    <a:pt x="501" y="1699"/>
                  </a:lnTo>
                  <a:lnTo>
                    <a:pt x="454" y="1699"/>
                  </a:lnTo>
                  <a:lnTo>
                    <a:pt x="404" y="1699"/>
                  </a:lnTo>
                  <a:lnTo>
                    <a:pt x="387" y="1699"/>
                  </a:lnTo>
                  <a:lnTo>
                    <a:pt x="340" y="1699"/>
                  </a:lnTo>
                  <a:lnTo>
                    <a:pt x="293" y="1699"/>
                  </a:lnTo>
                  <a:lnTo>
                    <a:pt x="290" y="1699"/>
                  </a:lnTo>
                  <a:lnTo>
                    <a:pt x="260" y="1675"/>
                  </a:lnTo>
                  <a:lnTo>
                    <a:pt x="248" y="1664"/>
                  </a:lnTo>
                  <a:lnTo>
                    <a:pt x="220" y="1652"/>
                  </a:lnTo>
                  <a:lnTo>
                    <a:pt x="210" y="1631"/>
                  </a:lnTo>
                  <a:lnTo>
                    <a:pt x="212" y="1614"/>
                  </a:lnTo>
                  <a:lnTo>
                    <a:pt x="191" y="1602"/>
                  </a:lnTo>
                  <a:lnTo>
                    <a:pt x="189" y="1581"/>
                  </a:lnTo>
                  <a:lnTo>
                    <a:pt x="170" y="1562"/>
                  </a:lnTo>
                  <a:lnTo>
                    <a:pt x="170" y="1548"/>
                  </a:lnTo>
                  <a:lnTo>
                    <a:pt x="177" y="1533"/>
                  </a:lnTo>
                  <a:lnTo>
                    <a:pt x="177" y="1515"/>
                  </a:lnTo>
                  <a:lnTo>
                    <a:pt x="151" y="1498"/>
                  </a:lnTo>
                  <a:lnTo>
                    <a:pt x="134" y="1465"/>
                  </a:lnTo>
                  <a:lnTo>
                    <a:pt x="123" y="1441"/>
                  </a:lnTo>
                  <a:lnTo>
                    <a:pt x="108" y="1427"/>
                  </a:lnTo>
                  <a:lnTo>
                    <a:pt x="97" y="1415"/>
                  </a:lnTo>
                  <a:lnTo>
                    <a:pt x="89" y="1399"/>
                  </a:lnTo>
                  <a:lnTo>
                    <a:pt x="73" y="1408"/>
                  </a:lnTo>
                  <a:lnTo>
                    <a:pt x="59" y="1427"/>
                  </a:lnTo>
                  <a:lnTo>
                    <a:pt x="42" y="1406"/>
                  </a:lnTo>
                  <a:lnTo>
                    <a:pt x="33" y="1391"/>
                  </a:lnTo>
                  <a:lnTo>
                    <a:pt x="16" y="1382"/>
                  </a:lnTo>
                  <a:lnTo>
                    <a:pt x="0" y="1382"/>
                  </a:lnTo>
                  <a:lnTo>
                    <a:pt x="0" y="1178"/>
                  </a:lnTo>
                  <a:lnTo>
                    <a:pt x="0" y="1020"/>
                  </a:lnTo>
                  <a:lnTo>
                    <a:pt x="30" y="1032"/>
                  </a:lnTo>
                  <a:lnTo>
                    <a:pt x="56" y="1053"/>
                  </a:lnTo>
                  <a:lnTo>
                    <a:pt x="73" y="1058"/>
                  </a:lnTo>
                  <a:lnTo>
                    <a:pt x="87" y="1039"/>
                  </a:lnTo>
                  <a:lnTo>
                    <a:pt x="106" y="1022"/>
                  </a:lnTo>
                  <a:lnTo>
                    <a:pt x="130" y="1029"/>
                  </a:lnTo>
                  <a:lnTo>
                    <a:pt x="156" y="1008"/>
                  </a:lnTo>
                  <a:lnTo>
                    <a:pt x="182" y="996"/>
                  </a:lnTo>
                  <a:lnTo>
                    <a:pt x="193" y="1017"/>
                  </a:lnTo>
                  <a:lnTo>
                    <a:pt x="205" y="1006"/>
                  </a:lnTo>
                  <a:lnTo>
                    <a:pt x="208" y="982"/>
                  </a:lnTo>
                  <a:lnTo>
                    <a:pt x="220" y="989"/>
                  </a:lnTo>
                  <a:lnTo>
                    <a:pt x="248" y="1029"/>
                  </a:lnTo>
                  <a:lnTo>
                    <a:pt x="269" y="999"/>
                  </a:lnTo>
                  <a:lnTo>
                    <a:pt x="272" y="1034"/>
                  </a:lnTo>
                  <a:lnTo>
                    <a:pt x="290" y="1027"/>
                  </a:lnTo>
                  <a:lnTo>
                    <a:pt x="298" y="1013"/>
                  </a:lnTo>
                  <a:lnTo>
                    <a:pt x="316" y="1015"/>
                  </a:lnTo>
                  <a:lnTo>
                    <a:pt x="340" y="1034"/>
                  </a:lnTo>
                  <a:lnTo>
                    <a:pt x="378" y="1051"/>
                  </a:lnTo>
                  <a:lnTo>
                    <a:pt x="402" y="1060"/>
                  </a:lnTo>
                  <a:lnTo>
                    <a:pt x="418" y="1055"/>
                  </a:lnTo>
                  <a:lnTo>
                    <a:pt x="439" y="1079"/>
                  </a:lnTo>
                  <a:lnTo>
                    <a:pt x="416" y="1100"/>
                  </a:lnTo>
                  <a:lnTo>
                    <a:pt x="447" y="1110"/>
                  </a:lnTo>
                  <a:lnTo>
                    <a:pt x="489" y="1105"/>
                  </a:lnTo>
                  <a:lnTo>
                    <a:pt x="503" y="1098"/>
                  </a:lnTo>
                  <a:lnTo>
                    <a:pt x="520" y="1122"/>
                  </a:lnTo>
                  <a:lnTo>
                    <a:pt x="536" y="1100"/>
                  </a:lnTo>
                  <a:lnTo>
                    <a:pt x="522" y="1084"/>
                  </a:lnTo>
                  <a:lnTo>
                    <a:pt x="532" y="1067"/>
                  </a:lnTo>
                  <a:lnTo>
                    <a:pt x="551" y="1065"/>
                  </a:lnTo>
                  <a:lnTo>
                    <a:pt x="565" y="1060"/>
                  </a:lnTo>
                  <a:lnTo>
                    <a:pt x="577" y="1072"/>
                  </a:lnTo>
                  <a:lnTo>
                    <a:pt x="593" y="1096"/>
                  </a:lnTo>
                  <a:lnTo>
                    <a:pt x="612" y="1091"/>
                  </a:lnTo>
                  <a:lnTo>
                    <a:pt x="641" y="1110"/>
                  </a:lnTo>
                  <a:lnTo>
                    <a:pt x="664" y="1105"/>
                  </a:lnTo>
                  <a:lnTo>
                    <a:pt x="690" y="1105"/>
                  </a:lnTo>
                  <a:lnTo>
                    <a:pt x="688" y="1079"/>
                  </a:lnTo>
                  <a:lnTo>
                    <a:pt x="702" y="1070"/>
                  </a:lnTo>
                  <a:lnTo>
                    <a:pt x="726" y="1086"/>
                  </a:lnTo>
                  <a:lnTo>
                    <a:pt x="726" y="1126"/>
                  </a:lnTo>
                  <a:lnTo>
                    <a:pt x="738" y="1091"/>
                  </a:lnTo>
                  <a:lnTo>
                    <a:pt x="749" y="1093"/>
                  </a:lnTo>
                  <a:lnTo>
                    <a:pt x="756" y="1048"/>
                  </a:lnTo>
                  <a:lnTo>
                    <a:pt x="740" y="1022"/>
                  </a:lnTo>
                  <a:lnTo>
                    <a:pt x="721" y="1001"/>
                  </a:lnTo>
                  <a:lnTo>
                    <a:pt x="723" y="949"/>
                  </a:lnTo>
                  <a:lnTo>
                    <a:pt x="742" y="911"/>
                  </a:lnTo>
                  <a:lnTo>
                    <a:pt x="764" y="920"/>
                  </a:lnTo>
                  <a:lnTo>
                    <a:pt x="778" y="942"/>
                  </a:lnTo>
                  <a:lnTo>
                    <a:pt x="801" y="996"/>
                  </a:lnTo>
                  <a:lnTo>
                    <a:pt x="787" y="1020"/>
                  </a:lnTo>
                  <a:lnTo>
                    <a:pt x="818" y="1029"/>
                  </a:lnTo>
                  <a:lnTo>
                    <a:pt x="818" y="1029"/>
                  </a:lnTo>
                  <a:lnTo>
                    <a:pt x="818" y="1029"/>
                  </a:lnTo>
                  <a:close/>
                  <a:moveTo>
                    <a:pt x="435" y="847"/>
                  </a:moveTo>
                  <a:lnTo>
                    <a:pt x="435" y="847"/>
                  </a:lnTo>
                  <a:lnTo>
                    <a:pt x="425" y="873"/>
                  </a:lnTo>
                  <a:lnTo>
                    <a:pt x="463" y="857"/>
                  </a:lnTo>
                  <a:lnTo>
                    <a:pt x="484" y="883"/>
                  </a:lnTo>
                  <a:lnTo>
                    <a:pt x="503" y="857"/>
                  </a:lnTo>
                  <a:lnTo>
                    <a:pt x="518" y="873"/>
                  </a:lnTo>
                  <a:lnTo>
                    <a:pt x="532" y="925"/>
                  </a:lnTo>
                  <a:lnTo>
                    <a:pt x="539" y="904"/>
                  </a:lnTo>
                  <a:lnTo>
                    <a:pt x="527" y="849"/>
                  </a:lnTo>
                  <a:lnTo>
                    <a:pt x="541" y="840"/>
                  </a:lnTo>
                  <a:lnTo>
                    <a:pt x="558" y="849"/>
                  </a:lnTo>
                  <a:lnTo>
                    <a:pt x="577" y="871"/>
                  </a:lnTo>
                  <a:lnTo>
                    <a:pt x="586" y="923"/>
                  </a:lnTo>
                  <a:lnTo>
                    <a:pt x="591" y="958"/>
                  </a:lnTo>
                  <a:lnTo>
                    <a:pt x="619" y="982"/>
                  </a:lnTo>
                  <a:lnTo>
                    <a:pt x="648" y="1003"/>
                  </a:lnTo>
                  <a:lnTo>
                    <a:pt x="645" y="1025"/>
                  </a:lnTo>
                  <a:lnTo>
                    <a:pt x="619" y="1029"/>
                  </a:lnTo>
                  <a:lnTo>
                    <a:pt x="631" y="1046"/>
                  </a:lnTo>
                  <a:lnTo>
                    <a:pt x="624" y="1062"/>
                  </a:lnTo>
                  <a:lnTo>
                    <a:pt x="596" y="1055"/>
                  </a:lnTo>
                  <a:lnTo>
                    <a:pt x="567" y="1044"/>
                  </a:lnTo>
                  <a:lnTo>
                    <a:pt x="548" y="1046"/>
                  </a:lnTo>
                  <a:lnTo>
                    <a:pt x="518" y="1062"/>
                  </a:lnTo>
                  <a:lnTo>
                    <a:pt x="477" y="1067"/>
                  </a:lnTo>
                  <a:lnTo>
                    <a:pt x="449" y="1072"/>
                  </a:lnTo>
                  <a:lnTo>
                    <a:pt x="439" y="1051"/>
                  </a:lnTo>
                  <a:lnTo>
                    <a:pt x="418" y="1039"/>
                  </a:lnTo>
                  <a:lnTo>
                    <a:pt x="402" y="1044"/>
                  </a:lnTo>
                  <a:lnTo>
                    <a:pt x="383" y="1008"/>
                  </a:lnTo>
                  <a:lnTo>
                    <a:pt x="395" y="1003"/>
                  </a:lnTo>
                  <a:lnTo>
                    <a:pt x="418" y="994"/>
                  </a:lnTo>
                  <a:lnTo>
                    <a:pt x="442" y="996"/>
                  </a:lnTo>
                  <a:lnTo>
                    <a:pt x="463" y="989"/>
                  </a:lnTo>
                  <a:lnTo>
                    <a:pt x="432" y="977"/>
                  </a:lnTo>
                  <a:lnTo>
                    <a:pt x="397" y="982"/>
                  </a:lnTo>
                  <a:lnTo>
                    <a:pt x="373" y="980"/>
                  </a:lnTo>
                  <a:lnTo>
                    <a:pt x="366" y="963"/>
                  </a:lnTo>
                  <a:lnTo>
                    <a:pt x="402" y="942"/>
                  </a:lnTo>
                  <a:lnTo>
                    <a:pt x="378" y="944"/>
                  </a:lnTo>
                  <a:lnTo>
                    <a:pt x="350" y="930"/>
                  </a:lnTo>
                  <a:lnTo>
                    <a:pt x="364" y="892"/>
                  </a:lnTo>
                  <a:lnTo>
                    <a:pt x="373" y="871"/>
                  </a:lnTo>
                  <a:lnTo>
                    <a:pt x="418" y="835"/>
                  </a:lnTo>
                  <a:lnTo>
                    <a:pt x="435" y="847"/>
                  </a:lnTo>
                  <a:lnTo>
                    <a:pt x="435" y="847"/>
                  </a:lnTo>
                  <a:lnTo>
                    <a:pt x="435" y="847"/>
                  </a:lnTo>
                  <a:close/>
                  <a:moveTo>
                    <a:pt x="591" y="830"/>
                  </a:moveTo>
                  <a:lnTo>
                    <a:pt x="591" y="830"/>
                  </a:lnTo>
                  <a:lnTo>
                    <a:pt x="577" y="868"/>
                  </a:lnTo>
                  <a:lnTo>
                    <a:pt x="551" y="828"/>
                  </a:lnTo>
                  <a:lnTo>
                    <a:pt x="558" y="821"/>
                  </a:lnTo>
                  <a:lnTo>
                    <a:pt x="579" y="819"/>
                  </a:lnTo>
                  <a:lnTo>
                    <a:pt x="591" y="830"/>
                  </a:lnTo>
                  <a:lnTo>
                    <a:pt x="591" y="830"/>
                  </a:lnTo>
                  <a:lnTo>
                    <a:pt x="591" y="830"/>
                  </a:lnTo>
                  <a:close/>
                  <a:moveTo>
                    <a:pt x="1047" y="849"/>
                  </a:moveTo>
                  <a:lnTo>
                    <a:pt x="1047" y="849"/>
                  </a:lnTo>
                  <a:lnTo>
                    <a:pt x="1047" y="864"/>
                  </a:lnTo>
                  <a:lnTo>
                    <a:pt x="1031" y="861"/>
                  </a:lnTo>
                  <a:lnTo>
                    <a:pt x="1014" y="861"/>
                  </a:lnTo>
                  <a:lnTo>
                    <a:pt x="995" y="868"/>
                  </a:lnTo>
                  <a:lnTo>
                    <a:pt x="991" y="864"/>
                  </a:lnTo>
                  <a:lnTo>
                    <a:pt x="974" y="835"/>
                  </a:lnTo>
                  <a:lnTo>
                    <a:pt x="974" y="814"/>
                  </a:lnTo>
                  <a:lnTo>
                    <a:pt x="981" y="812"/>
                  </a:lnTo>
                  <a:lnTo>
                    <a:pt x="1019" y="816"/>
                  </a:lnTo>
                  <a:lnTo>
                    <a:pt x="1047" y="849"/>
                  </a:lnTo>
                  <a:lnTo>
                    <a:pt x="1047" y="849"/>
                  </a:lnTo>
                  <a:lnTo>
                    <a:pt x="1047" y="849"/>
                  </a:lnTo>
                  <a:close/>
                  <a:moveTo>
                    <a:pt x="882" y="845"/>
                  </a:moveTo>
                  <a:lnTo>
                    <a:pt x="882" y="845"/>
                  </a:lnTo>
                  <a:lnTo>
                    <a:pt x="894" y="880"/>
                  </a:lnTo>
                  <a:lnTo>
                    <a:pt x="908" y="835"/>
                  </a:lnTo>
                  <a:lnTo>
                    <a:pt x="950" y="812"/>
                  </a:lnTo>
                  <a:lnTo>
                    <a:pt x="979" y="871"/>
                  </a:lnTo>
                  <a:lnTo>
                    <a:pt x="976" y="904"/>
                  </a:lnTo>
                  <a:lnTo>
                    <a:pt x="1007" y="890"/>
                  </a:lnTo>
                  <a:lnTo>
                    <a:pt x="1024" y="868"/>
                  </a:lnTo>
                  <a:lnTo>
                    <a:pt x="1059" y="894"/>
                  </a:lnTo>
                  <a:lnTo>
                    <a:pt x="1080" y="918"/>
                  </a:lnTo>
                  <a:lnTo>
                    <a:pt x="1083" y="942"/>
                  </a:lnTo>
                  <a:lnTo>
                    <a:pt x="1114" y="930"/>
                  </a:lnTo>
                  <a:lnTo>
                    <a:pt x="1130" y="961"/>
                  </a:lnTo>
                  <a:lnTo>
                    <a:pt x="1170" y="980"/>
                  </a:lnTo>
                  <a:lnTo>
                    <a:pt x="1182" y="1001"/>
                  </a:lnTo>
                  <a:lnTo>
                    <a:pt x="1199" y="1044"/>
                  </a:lnTo>
                  <a:lnTo>
                    <a:pt x="1168" y="1065"/>
                  </a:lnTo>
                  <a:lnTo>
                    <a:pt x="1208" y="1093"/>
                  </a:lnTo>
                  <a:lnTo>
                    <a:pt x="1232" y="1103"/>
                  </a:lnTo>
                  <a:lnTo>
                    <a:pt x="1256" y="1141"/>
                  </a:lnTo>
                  <a:lnTo>
                    <a:pt x="1282" y="1143"/>
                  </a:lnTo>
                  <a:lnTo>
                    <a:pt x="1277" y="1171"/>
                  </a:lnTo>
                  <a:lnTo>
                    <a:pt x="1248" y="1216"/>
                  </a:lnTo>
                  <a:lnTo>
                    <a:pt x="1229" y="1200"/>
                  </a:lnTo>
                  <a:lnTo>
                    <a:pt x="1203" y="1162"/>
                  </a:lnTo>
                  <a:lnTo>
                    <a:pt x="1182" y="1169"/>
                  </a:lnTo>
                  <a:lnTo>
                    <a:pt x="1180" y="1190"/>
                  </a:lnTo>
                  <a:lnTo>
                    <a:pt x="1196" y="1212"/>
                  </a:lnTo>
                  <a:lnTo>
                    <a:pt x="1218" y="1230"/>
                  </a:lnTo>
                  <a:lnTo>
                    <a:pt x="1225" y="1240"/>
                  </a:lnTo>
                  <a:lnTo>
                    <a:pt x="1237" y="1275"/>
                  </a:lnTo>
                  <a:lnTo>
                    <a:pt x="1232" y="1302"/>
                  </a:lnTo>
                  <a:lnTo>
                    <a:pt x="1211" y="1292"/>
                  </a:lnTo>
                  <a:lnTo>
                    <a:pt x="1170" y="1264"/>
                  </a:lnTo>
                  <a:lnTo>
                    <a:pt x="1192" y="1294"/>
                  </a:lnTo>
                  <a:lnTo>
                    <a:pt x="1208" y="1316"/>
                  </a:lnTo>
                  <a:lnTo>
                    <a:pt x="1211" y="1328"/>
                  </a:lnTo>
                  <a:lnTo>
                    <a:pt x="1168" y="1313"/>
                  </a:lnTo>
                  <a:lnTo>
                    <a:pt x="1133" y="1294"/>
                  </a:lnTo>
                  <a:lnTo>
                    <a:pt x="1114" y="1275"/>
                  </a:lnTo>
                  <a:lnTo>
                    <a:pt x="1118" y="1266"/>
                  </a:lnTo>
                  <a:lnTo>
                    <a:pt x="1095" y="1247"/>
                  </a:lnTo>
                  <a:lnTo>
                    <a:pt x="1071" y="1230"/>
                  </a:lnTo>
                  <a:lnTo>
                    <a:pt x="1071" y="1240"/>
                  </a:lnTo>
                  <a:lnTo>
                    <a:pt x="1024" y="1247"/>
                  </a:lnTo>
                  <a:lnTo>
                    <a:pt x="1012" y="1233"/>
                  </a:lnTo>
                  <a:lnTo>
                    <a:pt x="1021" y="1204"/>
                  </a:lnTo>
                  <a:lnTo>
                    <a:pt x="1052" y="1204"/>
                  </a:lnTo>
                  <a:lnTo>
                    <a:pt x="1085" y="1200"/>
                  </a:lnTo>
                  <a:lnTo>
                    <a:pt x="1080" y="1186"/>
                  </a:lnTo>
                  <a:lnTo>
                    <a:pt x="1085" y="1167"/>
                  </a:lnTo>
                  <a:lnTo>
                    <a:pt x="1107" y="1126"/>
                  </a:lnTo>
                  <a:lnTo>
                    <a:pt x="1102" y="1107"/>
                  </a:lnTo>
                  <a:lnTo>
                    <a:pt x="1097" y="1093"/>
                  </a:lnTo>
                  <a:lnTo>
                    <a:pt x="1071" y="1072"/>
                  </a:lnTo>
                  <a:lnTo>
                    <a:pt x="1038" y="1058"/>
                  </a:lnTo>
                  <a:lnTo>
                    <a:pt x="1050" y="1046"/>
                  </a:lnTo>
                  <a:lnTo>
                    <a:pt x="1031" y="1017"/>
                  </a:lnTo>
                  <a:lnTo>
                    <a:pt x="1017" y="1015"/>
                  </a:lnTo>
                  <a:lnTo>
                    <a:pt x="1005" y="999"/>
                  </a:lnTo>
                  <a:lnTo>
                    <a:pt x="995" y="1013"/>
                  </a:lnTo>
                  <a:lnTo>
                    <a:pt x="967" y="1017"/>
                  </a:lnTo>
                  <a:lnTo>
                    <a:pt x="908" y="1008"/>
                  </a:lnTo>
                  <a:lnTo>
                    <a:pt x="875" y="994"/>
                  </a:lnTo>
                  <a:lnTo>
                    <a:pt x="846" y="987"/>
                  </a:lnTo>
                  <a:lnTo>
                    <a:pt x="834" y="970"/>
                  </a:lnTo>
                  <a:lnTo>
                    <a:pt x="851" y="946"/>
                  </a:lnTo>
                  <a:lnTo>
                    <a:pt x="827" y="946"/>
                  </a:lnTo>
                  <a:lnTo>
                    <a:pt x="823" y="894"/>
                  </a:lnTo>
                  <a:lnTo>
                    <a:pt x="834" y="847"/>
                  </a:lnTo>
                  <a:lnTo>
                    <a:pt x="851" y="823"/>
                  </a:lnTo>
                  <a:lnTo>
                    <a:pt x="894" y="809"/>
                  </a:lnTo>
                  <a:lnTo>
                    <a:pt x="882" y="845"/>
                  </a:lnTo>
                  <a:lnTo>
                    <a:pt x="882" y="845"/>
                  </a:lnTo>
                  <a:lnTo>
                    <a:pt x="882" y="845"/>
                  </a:lnTo>
                  <a:close/>
                  <a:moveTo>
                    <a:pt x="659" y="807"/>
                  </a:moveTo>
                  <a:lnTo>
                    <a:pt x="659" y="807"/>
                  </a:lnTo>
                  <a:lnTo>
                    <a:pt x="678" y="819"/>
                  </a:lnTo>
                  <a:lnTo>
                    <a:pt x="707" y="812"/>
                  </a:lnTo>
                  <a:lnTo>
                    <a:pt x="711" y="828"/>
                  </a:lnTo>
                  <a:lnTo>
                    <a:pt x="695" y="854"/>
                  </a:lnTo>
                  <a:lnTo>
                    <a:pt x="719" y="878"/>
                  </a:lnTo>
                  <a:lnTo>
                    <a:pt x="716" y="925"/>
                  </a:lnTo>
                  <a:lnTo>
                    <a:pt x="690" y="944"/>
                  </a:lnTo>
                  <a:lnTo>
                    <a:pt x="676" y="939"/>
                  </a:lnTo>
                  <a:lnTo>
                    <a:pt x="664" y="920"/>
                  </a:lnTo>
                  <a:lnTo>
                    <a:pt x="624" y="880"/>
                  </a:lnTo>
                  <a:lnTo>
                    <a:pt x="624" y="864"/>
                  </a:lnTo>
                  <a:lnTo>
                    <a:pt x="657" y="871"/>
                  </a:lnTo>
                  <a:lnTo>
                    <a:pt x="638" y="833"/>
                  </a:lnTo>
                  <a:lnTo>
                    <a:pt x="659" y="807"/>
                  </a:lnTo>
                  <a:lnTo>
                    <a:pt x="659" y="807"/>
                  </a:lnTo>
                  <a:lnTo>
                    <a:pt x="659" y="807"/>
                  </a:lnTo>
                  <a:close/>
                  <a:moveTo>
                    <a:pt x="773" y="866"/>
                  </a:moveTo>
                  <a:lnTo>
                    <a:pt x="773" y="866"/>
                  </a:lnTo>
                  <a:lnTo>
                    <a:pt x="756" y="906"/>
                  </a:lnTo>
                  <a:lnTo>
                    <a:pt x="738" y="904"/>
                  </a:lnTo>
                  <a:lnTo>
                    <a:pt x="728" y="857"/>
                  </a:lnTo>
                  <a:lnTo>
                    <a:pt x="728" y="830"/>
                  </a:lnTo>
                  <a:lnTo>
                    <a:pt x="738" y="804"/>
                  </a:lnTo>
                  <a:lnTo>
                    <a:pt x="752" y="788"/>
                  </a:lnTo>
                  <a:lnTo>
                    <a:pt x="787" y="790"/>
                  </a:lnTo>
                  <a:lnTo>
                    <a:pt x="818" y="807"/>
                  </a:lnTo>
                  <a:lnTo>
                    <a:pt x="794" y="854"/>
                  </a:lnTo>
                  <a:lnTo>
                    <a:pt x="773" y="866"/>
                  </a:lnTo>
                  <a:lnTo>
                    <a:pt x="773" y="866"/>
                  </a:lnTo>
                  <a:lnTo>
                    <a:pt x="773" y="866"/>
                  </a:lnTo>
                  <a:close/>
                  <a:moveTo>
                    <a:pt x="333" y="939"/>
                  </a:moveTo>
                  <a:lnTo>
                    <a:pt x="333" y="939"/>
                  </a:lnTo>
                  <a:lnTo>
                    <a:pt x="290" y="963"/>
                  </a:lnTo>
                  <a:lnTo>
                    <a:pt x="281" y="942"/>
                  </a:lnTo>
                  <a:lnTo>
                    <a:pt x="243" y="916"/>
                  </a:lnTo>
                  <a:lnTo>
                    <a:pt x="250" y="892"/>
                  </a:lnTo>
                  <a:lnTo>
                    <a:pt x="262" y="852"/>
                  </a:lnTo>
                  <a:lnTo>
                    <a:pt x="276" y="816"/>
                  </a:lnTo>
                  <a:lnTo>
                    <a:pt x="260" y="781"/>
                  </a:lnTo>
                  <a:lnTo>
                    <a:pt x="314" y="771"/>
                  </a:lnTo>
                  <a:lnTo>
                    <a:pt x="338" y="783"/>
                  </a:lnTo>
                  <a:lnTo>
                    <a:pt x="380" y="786"/>
                  </a:lnTo>
                  <a:lnTo>
                    <a:pt x="395" y="804"/>
                  </a:lnTo>
                  <a:lnTo>
                    <a:pt x="413" y="828"/>
                  </a:lnTo>
                  <a:lnTo>
                    <a:pt x="392" y="842"/>
                  </a:lnTo>
                  <a:lnTo>
                    <a:pt x="352" y="880"/>
                  </a:lnTo>
                  <a:lnTo>
                    <a:pt x="333" y="916"/>
                  </a:lnTo>
                  <a:lnTo>
                    <a:pt x="333" y="939"/>
                  </a:lnTo>
                  <a:lnTo>
                    <a:pt x="333" y="939"/>
                  </a:lnTo>
                  <a:lnTo>
                    <a:pt x="333" y="939"/>
                  </a:lnTo>
                  <a:close/>
                  <a:moveTo>
                    <a:pt x="768" y="738"/>
                  </a:moveTo>
                  <a:lnTo>
                    <a:pt x="768" y="738"/>
                  </a:lnTo>
                  <a:lnTo>
                    <a:pt x="759" y="762"/>
                  </a:lnTo>
                  <a:lnTo>
                    <a:pt x="735" y="757"/>
                  </a:lnTo>
                  <a:lnTo>
                    <a:pt x="716" y="741"/>
                  </a:lnTo>
                  <a:lnTo>
                    <a:pt x="723" y="714"/>
                  </a:lnTo>
                  <a:lnTo>
                    <a:pt x="747" y="696"/>
                  </a:lnTo>
                  <a:lnTo>
                    <a:pt x="761" y="719"/>
                  </a:lnTo>
                  <a:lnTo>
                    <a:pt x="768" y="738"/>
                  </a:lnTo>
                  <a:lnTo>
                    <a:pt x="768" y="738"/>
                  </a:lnTo>
                  <a:lnTo>
                    <a:pt x="768" y="738"/>
                  </a:lnTo>
                  <a:close/>
                  <a:moveTo>
                    <a:pt x="688" y="622"/>
                  </a:moveTo>
                  <a:lnTo>
                    <a:pt x="688" y="622"/>
                  </a:lnTo>
                  <a:lnTo>
                    <a:pt x="700" y="655"/>
                  </a:lnTo>
                  <a:lnTo>
                    <a:pt x="702" y="688"/>
                  </a:lnTo>
                  <a:lnTo>
                    <a:pt x="693" y="736"/>
                  </a:lnTo>
                  <a:lnTo>
                    <a:pt x="667" y="743"/>
                  </a:lnTo>
                  <a:lnTo>
                    <a:pt x="650" y="733"/>
                  </a:lnTo>
                  <a:lnTo>
                    <a:pt x="650" y="696"/>
                  </a:lnTo>
                  <a:lnTo>
                    <a:pt x="624" y="703"/>
                  </a:lnTo>
                  <a:lnTo>
                    <a:pt x="622" y="651"/>
                  </a:lnTo>
                  <a:lnTo>
                    <a:pt x="641" y="653"/>
                  </a:lnTo>
                  <a:lnTo>
                    <a:pt x="664" y="629"/>
                  </a:lnTo>
                  <a:lnTo>
                    <a:pt x="688" y="634"/>
                  </a:lnTo>
                  <a:lnTo>
                    <a:pt x="688" y="622"/>
                  </a:lnTo>
                  <a:lnTo>
                    <a:pt x="688" y="622"/>
                  </a:lnTo>
                  <a:lnTo>
                    <a:pt x="688" y="622"/>
                  </a:lnTo>
                  <a:close/>
                  <a:moveTo>
                    <a:pt x="529" y="660"/>
                  </a:moveTo>
                  <a:lnTo>
                    <a:pt x="529" y="660"/>
                  </a:lnTo>
                  <a:lnTo>
                    <a:pt x="536" y="681"/>
                  </a:lnTo>
                  <a:lnTo>
                    <a:pt x="551" y="672"/>
                  </a:lnTo>
                  <a:lnTo>
                    <a:pt x="570" y="674"/>
                  </a:lnTo>
                  <a:lnTo>
                    <a:pt x="572" y="707"/>
                  </a:lnTo>
                  <a:lnTo>
                    <a:pt x="562" y="736"/>
                  </a:lnTo>
                  <a:lnTo>
                    <a:pt x="506" y="745"/>
                  </a:lnTo>
                  <a:lnTo>
                    <a:pt x="466" y="771"/>
                  </a:lnTo>
                  <a:lnTo>
                    <a:pt x="442" y="774"/>
                  </a:lnTo>
                  <a:lnTo>
                    <a:pt x="439" y="755"/>
                  </a:lnTo>
                  <a:lnTo>
                    <a:pt x="473" y="726"/>
                  </a:lnTo>
                  <a:lnTo>
                    <a:pt x="399" y="733"/>
                  </a:lnTo>
                  <a:lnTo>
                    <a:pt x="378" y="724"/>
                  </a:lnTo>
                  <a:lnTo>
                    <a:pt x="399" y="660"/>
                  </a:lnTo>
                  <a:lnTo>
                    <a:pt x="416" y="639"/>
                  </a:lnTo>
                  <a:lnTo>
                    <a:pt x="461" y="662"/>
                  </a:lnTo>
                  <a:lnTo>
                    <a:pt x="489" y="703"/>
                  </a:lnTo>
                  <a:lnTo>
                    <a:pt x="518" y="707"/>
                  </a:lnTo>
                  <a:lnTo>
                    <a:pt x="494" y="643"/>
                  </a:lnTo>
                  <a:lnTo>
                    <a:pt x="508" y="617"/>
                  </a:lnTo>
                  <a:lnTo>
                    <a:pt x="525" y="627"/>
                  </a:lnTo>
                  <a:lnTo>
                    <a:pt x="529" y="660"/>
                  </a:lnTo>
                  <a:lnTo>
                    <a:pt x="529" y="660"/>
                  </a:lnTo>
                  <a:lnTo>
                    <a:pt x="529" y="660"/>
                  </a:lnTo>
                  <a:close/>
                  <a:moveTo>
                    <a:pt x="749" y="596"/>
                  </a:moveTo>
                  <a:lnTo>
                    <a:pt x="749" y="596"/>
                  </a:lnTo>
                  <a:lnTo>
                    <a:pt x="768" y="620"/>
                  </a:lnTo>
                  <a:lnTo>
                    <a:pt x="799" y="620"/>
                  </a:lnTo>
                  <a:lnTo>
                    <a:pt x="813" y="641"/>
                  </a:lnTo>
                  <a:lnTo>
                    <a:pt x="811" y="667"/>
                  </a:lnTo>
                  <a:lnTo>
                    <a:pt x="827" y="681"/>
                  </a:lnTo>
                  <a:lnTo>
                    <a:pt x="839" y="698"/>
                  </a:lnTo>
                  <a:lnTo>
                    <a:pt x="861" y="703"/>
                  </a:lnTo>
                  <a:lnTo>
                    <a:pt x="884" y="707"/>
                  </a:lnTo>
                  <a:lnTo>
                    <a:pt x="910" y="693"/>
                  </a:lnTo>
                  <a:lnTo>
                    <a:pt x="943" y="686"/>
                  </a:lnTo>
                  <a:lnTo>
                    <a:pt x="969" y="691"/>
                  </a:lnTo>
                  <a:lnTo>
                    <a:pt x="988" y="714"/>
                  </a:lnTo>
                  <a:lnTo>
                    <a:pt x="991" y="743"/>
                  </a:lnTo>
                  <a:lnTo>
                    <a:pt x="981" y="757"/>
                  </a:lnTo>
                  <a:lnTo>
                    <a:pt x="955" y="771"/>
                  </a:lnTo>
                  <a:lnTo>
                    <a:pt x="936" y="764"/>
                  </a:lnTo>
                  <a:lnTo>
                    <a:pt x="889" y="774"/>
                  </a:lnTo>
                  <a:lnTo>
                    <a:pt x="856" y="774"/>
                  </a:lnTo>
                  <a:lnTo>
                    <a:pt x="830" y="767"/>
                  </a:lnTo>
                  <a:lnTo>
                    <a:pt x="787" y="745"/>
                  </a:lnTo>
                  <a:lnTo>
                    <a:pt x="780" y="712"/>
                  </a:lnTo>
                  <a:lnTo>
                    <a:pt x="778" y="681"/>
                  </a:lnTo>
                  <a:lnTo>
                    <a:pt x="764" y="651"/>
                  </a:lnTo>
                  <a:lnTo>
                    <a:pt x="728" y="643"/>
                  </a:lnTo>
                  <a:lnTo>
                    <a:pt x="711" y="622"/>
                  </a:lnTo>
                  <a:lnTo>
                    <a:pt x="716" y="591"/>
                  </a:lnTo>
                  <a:lnTo>
                    <a:pt x="749" y="596"/>
                  </a:lnTo>
                  <a:lnTo>
                    <a:pt x="749" y="596"/>
                  </a:lnTo>
                  <a:lnTo>
                    <a:pt x="749" y="596"/>
                  </a:lnTo>
                  <a:close/>
                  <a:moveTo>
                    <a:pt x="402" y="556"/>
                  </a:moveTo>
                  <a:lnTo>
                    <a:pt x="402" y="556"/>
                  </a:lnTo>
                  <a:lnTo>
                    <a:pt x="399" y="613"/>
                  </a:lnTo>
                  <a:lnTo>
                    <a:pt x="387" y="636"/>
                  </a:lnTo>
                  <a:lnTo>
                    <a:pt x="371" y="639"/>
                  </a:lnTo>
                  <a:lnTo>
                    <a:pt x="340" y="670"/>
                  </a:lnTo>
                  <a:lnTo>
                    <a:pt x="316" y="679"/>
                  </a:lnTo>
                  <a:lnTo>
                    <a:pt x="293" y="665"/>
                  </a:lnTo>
                  <a:lnTo>
                    <a:pt x="293" y="665"/>
                  </a:lnTo>
                  <a:lnTo>
                    <a:pt x="321" y="613"/>
                  </a:lnTo>
                  <a:lnTo>
                    <a:pt x="354" y="565"/>
                  </a:lnTo>
                  <a:lnTo>
                    <a:pt x="380" y="568"/>
                  </a:lnTo>
                  <a:lnTo>
                    <a:pt x="402" y="556"/>
                  </a:lnTo>
                  <a:lnTo>
                    <a:pt x="402" y="556"/>
                  </a:lnTo>
                  <a:lnTo>
                    <a:pt x="402" y="556"/>
                  </a:lnTo>
                  <a:close/>
                  <a:moveTo>
                    <a:pt x="764" y="565"/>
                  </a:moveTo>
                  <a:lnTo>
                    <a:pt x="764" y="565"/>
                  </a:lnTo>
                  <a:lnTo>
                    <a:pt x="756" y="568"/>
                  </a:lnTo>
                  <a:lnTo>
                    <a:pt x="726" y="563"/>
                  </a:lnTo>
                  <a:lnTo>
                    <a:pt x="721" y="542"/>
                  </a:lnTo>
                  <a:lnTo>
                    <a:pt x="754" y="544"/>
                  </a:lnTo>
                  <a:lnTo>
                    <a:pt x="766" y="558"/>
                  </a:lnTo>
                  <a:lnTo>
                    <a:pt x="764" y="565"/>
                  </a:lnTo>
                  <a:lnTo>
                    <a:pt x="764" y="565"/>
                  </a:lnTo>
                  <a:lnTo>
                    <a:pt x="764" y="565"/>
                  </a:lnTo>
                  <a:close/>
                  <a:moveTo>
                    <a:pt x="499" y="554"/>
                  </a:moveTo>
                  <a:lnTo>
                    <a:pt x="499" y="554"/>
                  </a:lnTo>
                  <a:lnTo>
                    <a:pt x="470" y="575"/>
                  </a:lnTo>
                  <a:lnTo>
                    <a:pt x="444" y="549"/>
                  </a:lnTo>
                  <a:lnTo>
                    <a:pt x="458" y="525"/>
                  </a:lnTo>
                  <a:lnTo>
                    <a:pt x="482" y="518"/>
                  </a:lnTo>
                  <a:lnTo>
                    <a:pt x="503" y="530"/>
                  </a:lnTo>
                  <a:lnTo>
                    <a:pt x="499" y="554"/>
                  </a:lnTo>
                  <a:lnTo>
                    <a:pt x="499" y="554"/>
                  </a:lnTo>
                  <a:lnTo>
                    <a:pt x="499" y="554"/>
                  </a:lnTo>
                  <a:close/>
                  <a:moveTo>
                    <a:pt x="508" y="483"/>
                  </a:moveTo>
                  <a:lnTo>
                    <a:pt x="508" y="483"/>
                  </a:lnTo>
                  <a:lnTo>
                    <a:pt x="487" y="497"/>
                  </a:lnTo>
                  <a:lnTo>
                    <a:pt x="461" y="497"/>
                  </a:lnTo>
                  <a:lnTo>
                    <a:pt x="461" y="487"/>
                  </a:lnTo>
                  <a:lnTo>
                    <a:pt x="477" y="461"/>
                  </a:lnTo>
                  <a:lnTo>
                    <a:pt x="487" y="466"/>
                  </a:lnTo>
                  <a:lnTo>
                    <a:pt x="508" y="483"/>
                  </a:lnTo>
                  <a:lnTo>
                    <a:pt x="508" y="483"/>
                  </a:lnTo>
                  <a:lnTo>
                    <a:pt x="508" y="483"/>
                  </a:lnTo>
                  <a:close/>
                  <a:moveTo>
                    <a:pt x="730" y="525"/>
                  </a:moveTo>
                  <a:lnTo>
                    <a:pt x="730" y="525"/>
                  </a:lnTo>
                  <a:lnTo>
                    <a:pt x="707" y="542"/>
                  </a:lnTo>
                  <a:lnTo>
                    <a:pt x="693" y="523"/>
                  </a:lnTo>
                  <a:lnTo>
                    <a:pt x="688" y="492"/>
                  </a:lnTo>
                  <a:lnTo>
                    <a:pt x="685" y="459"/>
                  </a:lnTo>
                  <a:lnTo>
                    <a:pt x="707" y="464"/>
                  </a:lnTo>
                  <a:lnTo>
                    <a:pt x="716" y="468"/>
                  </a:lnTo>
                  <a:lnTo>
                    <a:pt x="735" y="497"/>
                  </a:lnTo>
                  <a:lnTo>
                    <a:pt x="730" y="525"/>
                  </a:lnTo>
                  <a:lnTo>
                    <a:pt x="730" y="525"/>
                  </a:lnTo>
                  <a:lnTo>
                    <a:pt x="730" y="525"/>
                  </a:lnTo>
                  <a:close/>
                  <a:moveTo>
                    <a:pt x="664" y="504"/>
                  </a:moveTo>
                  <a:lnTo>
                    <a:pt x="664" y="504"/>
                  </a:lnTo>
                  <a:lnTo>
                    <a:pt x="669" y="537"/>
                  </a:lnTo>
                  <a:lnTo>
                    <a:pt x="643" y="528"/>
                  </a:lnTo>
                  <a:lnTo>
                    <a:pt x="617" y="501"/>
                  </a:lnTo>
                  <a:lnTo>
                    <a:pt x="581" y="499"/>
                  </a:lnTo>
                  <a:lnTo>
                    <a:pt x="596" y="475"/>
                  </a:lnTo>
                  <a:lnTo>
                    <a:pt x="577" y="454"/>
                  </a:lnTo>
                  <a:lnTo>
                    <a:pt x="574" y="423"/>
                  </a:lnTo>
                  <a:lnTo>
                    <a:pt x="607" y="435"/>
                  </a:lnTo>
                  <a:lnTo>
                    <a:pt x="650" y="466"/>
                  </a:lnTo>
                  <a:lnTo>
                    <a:pt x="664" y="504"/>
                  </a:lnTo>
                  <a:lnTo>
                    <a:pt x="664" y="504"/>
                  </a:lnTo>
                  <a:lnTo>
                    <a:pt x="664" y="504"/>
                  </a:lnTo>
                  <a:close/>
                  <a:moveTo>
                    <a:pt x="875" y="393"/>
                  </a:moveTo>
                  <a:lnTo>
                    <a:pt x="875" y="393"/>
                  </a:lnTo>
                  <a:lnTo>
                    <a:pt x="894" y="421"/>
                  </a:lnTo>
                  <a:lnTo>
                    <a:pt x="872" y="445"/>
                  </a:lnTo>
                  <a:lnTo>
                    <a:pt x="842" y="506"/>
                  </a:lnTo>
                  <a:lnTo>
                    <a:pt x="813" y="513"/>
                  </a:lnTo>
                  <a:lnTo>
                    <a:pt x="778" y="501"/>
                  </a:lnTo>
                  <a:lnTo>
                    <a:pt x="761" y="471"/>
                  </a:lnTo>
                  <a:lnTo>
                    <a:pt x="761" y="440"/>
                  </a:lnTo>
                  <a:lnTo>
                    <a:pt x="775" y="416"/>
                  </a:lnTo>
                  <a:lnTo>
                    <a:pt x="745" y="416"/>
                  </a:lnTo>
                  <a:lnTo>
                    <a:pt x="728" y="388"/>
                  </a:lnTo>
                  <a:lnTo>
                    <a:pt x="716" y="345"/>
                  </a:lnTo>
                  <a:lnTo>
                    <a:pt x="728" y="303"/>
                  </a:lnTo>
                  <a:lnTo>
                    <a:pt x="740" y="272"/>
                  </a:lnTo>
                  <a:lnTo>
                    <a:pt x="756" y="265"/>
                  </a:lnTo>
                  <a:lnTo>
                    <a:pt x="749" y="241"/>
                  </a:lnTo>
                  <a:lnTo>
                    <a:pt x="787" y="236"/>
                  </a:lnTo>
                  <a:lnTo>
                    <a:pt x="806" y="291"/>
                  </a:lnTo>
                  <a:lnTo>
                    <a:pt x="834" y="312"/>
                  </a:lnTo>
                  <a:lnTo>
                    <a:pt x="861" y="331"/>
                  </a:lnTo>
                  <a:lnTo>
                    <a:pt x="875" y="393"/>
                  </a:lnTo>
                  <a:lnTo>
                    <a:pt x="875" y="393"/>
                  </a:lnTo>
                  <a:lnTo>
                    <a:pt x="875" y="393"/>
                  </a:lnTo>
                  <a:close/>
                  <a:moveTo>
                    <a:pt x="1175" y="16"/>
                  </a:moveTo>
                  <a:lnTo>
                    <a:pt x="1175" y="16"/>
                  </a:lnTo>
                  <a:lnTo>
                    <a:pt x="1218" y="26"/>
                  </a:lnTo>
                  <a:lnTo>
                    <a:pt x="1253" y="45"/>
                  </a:lnTo>
                  <a:lnTo>
                    <a:pt x="1282" y="78"/>
                  </a:lnTo>
                  <a:lnTo>
                    <a:pt x="1282" y="111"/>
                  </a:lnTo>
                  <a:lnTo>
                    <a:pt x="1241" y="163"/>
                  </a:lnTo>
                  <a:lnTo>
                    <a:pt x="1203" y="184"/>
                  </a:lnTo>
                  <a:lnTo>
                    <a:pt x="1187" y="210"/>
                  </a:lnTo>
                  <a:lnTo>
                    <a:pt x="1222" y="210"/>
                  </a:lnTo>
                  <a:lnTo>
                    <a:pt x="1185" y="274"/>
                  </a:lnTo>
                  <a:lnTo>
                    <a:pt x="1159" y="300"/>
                  </a:lnTo>
                  <a:lnTo>
                    <a:pt x="1130" y="378"/>
                  </a:lnTo>
                  <a:lnTo>
                    <a:pt x="1097" y="393"/>
                  </a:lnTo>
                  <a:lnTo>
                    <a:pt x="1088" y="412"/>
                  </a:lnTo>
                  <a:lnTo>
                    <a:pt x="1038" y="421"/>
                  </a:lnTo>
                  <a:lnTo>
                    <a:pt x="1059" y="433"/>
                  </a:lnTo>
                  <a:lnTo>
                    <a:pt x="1050" y="447"/>
                  </a:lnTo>
                  <a:lnTo>
                    <a:pt x="1062" y="487"/>
                  </a:lnTo>
                  <a:lnTo>
                    <a:pt x="1047" y="516"/>
                  </a:lnTo>
                  <a:lnTo>
                    <a:pt x="1021" y="537"/>
                  </a:lnTo>
                  <a:lnTo>
                    <a:pt x="1014" y="568"/>
                  </a:lnTo>
                  <a:lnTo>
                    <a:pt x="991" y="589"/>
                  </a:lnTo>
                  <a:lnTo>
                    <a:pt x="993" y="606"/>
                  </a:lnTo>
                  <a:lnTo>
                    <a:pt x="1021" y="603"/>
                  </a:lnTo>
                  <a:lnTo>
                    <a:pt x="1021" y="620"/>
                  </a:lnTo>
                  <a:lnTo>
                    <a:pt x="979" y="660"/>
                  </a:lnTo>
                  <a:lnTo>
                    <a:pt x="936" y="641"/>
                  </a:lnTo>
                  <a:lnTo>
                    <a:pt x="889" y="653"/>
                  </a:lnTo>
                  <a:lnTo>
                    <a:pt x="865" y="643"/>
                  </a:lnTo>
                  <a:lnTo>
                    <a:pt x="834" y="641"/>
                  </a:lnTo>
                  <a:lnTo>
                    <a:pt x="832" y="608"/>
                  </a:lnTo>
                  <a:lnTo>
                    <a:pt x="863" y="591"/>
                  </a:lnTo>
                  <a:lnTo>
                    <a:pt x="853" y="537"/>
                  </a:lnTo>
                  <a:lnTo>
                    <a:pt x="863" y="532"/>
                  </a:lnTo>
                  <a:lnTo>
                    <a:pt x="908" y="565"/>
                  </a:lnTo>
                  <a:lnTo>
                    <a:pt x="884" y="516"/>
                  </a:lnTo>
                  <a:lnTo>
                    <a:pt x="858" y="501"/>
                  </a:lnTo>
                  <a:lnTo>
                    <a:pt x="872" y="468"/>
                  </a:lnTo>
                  <a:lnTo>
                    <a:pt x="901" y="449"/>
                  </a:lnTo>
                  <a:lnTo>
                    <a:pt x="905" y="419"/>
                  </a:lnTo>
                  <a:lnTo>
                    <a:pt x="882" y="385"/>
                  </a:lnTo>
                  <a:lnTo>
                    <a:pt x="875" y="336"/>
                  </a:lnTo>
                  <a:lnTo>
                    <a:pt x="920" y="341"/>
                  </a:lnTo>
                  <a:lnTo>
                    <a:pt x="934" y="350"/>
                  </a:lnTo>
                  <a:lnTo>
                    <a:pt x="957" y="317"/>
                  </a:lnTo>
                  <a:lnTo>
                    <a:pt x="922" y="305"/>
                  </a:lnTo>
                  <a:lnTo>
                    <a:pt x="865" y="312"/>
                  </a:lnTo>
                  <a:lnTo>
                    <a:pt x="837" y="279"/>
                  </a:lnTo>
                  <a:lnTo>
                    <a:pt x="823" y="236"/>
                  </a:lnTo>
                  <a:lnTo>
                    <a:pt x="804" y="203"/>
                  </a:lnTo>
                  <a:lnTo>
                    <a:pt x="799" y="165"/>
                  </a:lnTo>
                  <a:lnTo>
                    <a:pt x="825" y="144"/>
                  </a:lnTo>
                  <a:lnTo>
                    <a:pt x="844" y="139"/>
                  </a:lnTo>
                  <a:lnTo>
                    <a:pt x="875" y="120"/>
                  </a:lnTo>
                  <a:lnTo>
                    <a:pt x="898" y="75"/>
                  </a:lnTo>
                  <a:lnTo>
                    <a:pt x="920" y="83"/>
                  </a:lnTo>
                  <a:lnTo>
                    <a:pt x="936" y="116"/>
                  </a:lnTo>
                  <a:lnTo>
                    <a:pt x="948" y="49"/>
                  </a:lnTo>
                  <a:lnTo>
                    <a:pt x="969" y="28"/>
                  </a:lnTo>
                  <a:lnTo>
                    <a:pt x="1000" y="14"/>
                  </a:lnTo>
                  <a:lnTo>
                    <a:pt x="1047" y="7"/>
                  </a:lnTo>
                  <a:lnTo>
                    <a:pt x="1057" y="23"/>
                  </a:lnTo>
                  <a:lnTo>
                    <a:pt x="1104" y="0"/>
                  </a:lnTo>
                  <a:lnTo>
                    <a:pt x="1140" y="9"/>
                  </a:lnTo>
                  <a:lnTo>
                    <a:pt x="1175" y="16"/>
                  </a:lnTo>
                  <a:lnTo>
                    <a:pt x="1175" y="16"/>
                  </a:lnTo>
                  <a:lnTo>
                    <a:pt x="1175" y="16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Freeform 68">
              <a:extLst>
                <a:ext uri="{FF2B5EF4-FFF2-40B4-BE49-F238E27FC236}">
                  <a16:creationId xmlns:a16="http://schemas.microsoft.com/office/drawing/2014/main" id="{516381F0-B50F-D52B-3F6E-14FFFCC87E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3154" y="4286476"/>
              <a:ext cx="427266" cy="588582"/>
            </a:xfrm>
            <a:custGeom>
              <a:avLst/>
              <a:gdLst>
                <a:gd name="T0" fmla="*/ 113 w 196"/>
                <a:gd name="T1" fmla="*/ 14 h 270"/>
                <a:gd name="T2" fmla="*/ 102 w 196"/>
                <a:gd name="T3" fmla="*/ 26 h 270"/>
                <a:gd name="T4" fmla="*/ 94 w 196"/>
                <a:gd name="T5" fmla="*/ 45 h 270"/>
                <a:gd name="T6" fmla="*/ 99 w 196"/>
                <a:gd name="T7" fmla="*/ 55 h 270"/>
                <a:gd name="T8" fmla="*/ 106 w 196"/>
                <a:gd name="T9" fmla="*/ 66 h 270"/>
                <a:gd name="T10" fmla="*/ 104 w 196"/>
                <a:gd name="T11" fmla="*/ 78 h 270"/>
                <a:gd name="T12" fmla="*/ 109 w 196"/>
                <a:gd name="T13" fmla="*/ 83 h 270"/>
                <a:gd name="T14" fmla="*/ 135 w 196"/>
                <a:gd name="T15" fmla="*/ 88 h 270"/>
                <a:gd name="T16" fmla="*/ 154 w 196"/>
                <a:gd name="T17" fmla="*/ 104 h 270"/>
                <a:gd name="T18" fmla="*/ 172 w 196"/>
                <a:gd name="T19" fmla="*/ 102 h 270"/>
                <a:gd name="T20" fmla="*/ 187 w 196"/>
                <a:gd name="T21" fmla="*/ 104 h 270"/>
                <a:gd name="T22" fmla="*/ 182 w 196"/>
                <a:gd name="T23" fmla="*/ 118 h 270"/>
                <a:gd name="T24" fmla="*/ 182 w 196"/>
                <a:gd name="T25" fmla="*/ 140 h 270"/>
                <a:gd name="T26" fmla="*/ 189 w 196"/>
                <a:gd name="T27" fmla="*/ 149 h 270"/>
                <a:gd name="T28" fmla="*/ 187 w 196"/>
                <a:gd name="T29" fmla="*/ 159 h 270"/>
                <a:gd name="T30" fmla="*/ 196 w 196"/>
                <a:gd name="T31" fmla="*/ 182 h 270"/>
                <a:gd name="T32" fmla="*/ 189 w 196"/>
                <a:gd name="T33" fmla="*/ 173 h 270"/>
                <a:gd name="T34" fmla="*/ 180 w 196"/>
                <a:gd name="T35" fmla="*/ 175 h 270"/>
                <a:gd name="T36" fmla="*/ 149 w 196"/>
                <a:gd name="T37" fmla="*/ 185 h 270"/>
                <a:gd name="T38" fmla="*/ 156 w 196"/>
                <a:gd name="T39" fmla="*/ 192 h 270"/>
                <a:gd name="T40" fmla="*/ 144 w 196"/>
                <a:gd name="T41" fmla="*/ 192 h 270"/>
                <a:gd name="T42" fmla="*/ 151 w 196"/>
                <a:gd name="T43" fmla="*/ 211 h 270"/>
                <a:gd name="T44" fmla="*/ 154 w 196"/>
                <a:gd name="T45" fmla="*/ 227 h 270"/>
                <a:gd name="T46" fmla="*/ 139 w 196"/>
                <a:gd name="T47" fmla="*/ 261 h 270"/>
                <a:gd name="T48" fmla="*/ 144 w 196"/>
                <a:gd name="T49" fmla="*/ 246 h 270"/>
                <a:gd name="T50" fmla="*/ 123 w 196"/>
                <a:gd name="T51" fmla="*/ 239 h 270"/>
                <a:gd name="T52" fmla="*/ 106 w 196"/>
                <a:gd name="T53" fmla="*/ 242 h 270"/>
                <a:gd name="T54" fmla="*/ 85 w 196"/>
                <a:gd name="T55" fmla="*/ 223 h 270"/>
                <a:gd name="T56" fmla="*/ 73 w 196"/>
                <a:gd name="T57" fmla="*/ 211 h 270"/>
                <a:gd name="T58" fmla="*/ 59 w 196"/>
                <a:gd name="T59" fmla="*/ 204 h 270"/>
                <a:gd name="T60" fmla="*/ 42 w 196"/>
                <a:gd name="T61" fmla="*/ 194 h 270"/>
                <a:gd name="T62" fmla="*/ 23 w 196"/>
                <a:gd name="T63" fmla="*/ 197 h 270"/>
                <a:gd name="T64" fmla="*/ 16 w 196"/>
                <a:gd name="T65" fmla="*/ 189 h 270"/>
                <a:gd name="T66" fmla="*/ 0 w 196"/>
                <a:gd name="T67" fmla="*/ 175 h 270"/>
                <a:gd name="T68" fmla="*/ 5 w 196"/>
                <a:gd name="T69" fmla="*/ 166 h 270"/>
                <a:gd name="T70" fmla="*/ 16 w 196"/>
                <a:gd name="T71" fmla="*/ 159 h 270"/>
                <a:gd name="T72" fmla="*/ 31 w 196"/>
                <a:gd name="T73" fmla="*/ 140 h 270"/>
                <a:gd name="T74" fmla="*/ 26 w 196"/>
                <a:gd name="T75" fmla="*/ 126 h 270"/>
                <a:gd name="T76" fmla="*/ 26 w 196"/>
                <a:gd name="T77" fmla="*/ 107 h 270"/>
                <a:gd name="T78" fmla="*/ 16 w 196"/>
                <a:gd name="T79" fmla="*/ 85 h 270"/>
                <a:gd name="T80" fmla="*/ 23 w 196"/>
                <a:gd name="T81" fmla="*/ 78 h 270"/>
                <a:gd name="T82" fmla="*/ 23 w 196"/>
                <a:gd name="T83" fmla="*/ 64 h 270"/>
                <a:gd name="T84" fmla="*/ 33 w 196"/>
                <a:gd name="T85" fmla="*/ 62 h 270"/>
                <a:gd name="T86" fmla="*/ 52 w 196"/>
                <a:gd name="T87" fmla="*/ 50 h 270"/>
                <a:gd name="T88" fmla="*/ 57 w 196"/>
                <a:gd name="T89" fmla="*/ 31 h 270"/>
                <a:gd name="T90" fmla="*/ 75 w 196"/>
                <a:gd name="T91" fmla="*/ 21 h 270"/>
                <a:gd name="T92" fmla="*/ 90 w 196"/>
                <a:gd name="T93" fmla="*/ 19 h 270"/>
                <a:gd name="T94" fmla="*/ 109 w 196"/>
                <a:gd name="T95" fmla="*/ 7 h 270"/>
                <a:gd name="T96" fmla="*/ 123 w 196"/>
                <a:gd name="T97" fmla="*/ 3 h 270"/>
                <a:gd name="T98" fmla="*/ 123 w 196"/>
                <a:gd name="T99" fmla="*/ 12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96" h="270">
                  <a:moveTo>
                    <a:pt x="113" y="14"/>
                  </a:moveTo>
                  <a:lnTo>
                    <a:pt x="113" y="14"/>
                  </a:lnTo>
                  <a:lnTo>
                    <a:pt x="109" y="21"/>
                  </a:lnTo>
                  <a:lnTo>
                    <a:pt x="102" y="26"/>
                  </a:lnTo>
                  <a:lnTo>
                    <a:pt x="97" y="33"/>
                  </a:lnTo>
                  <a:lnTo>
                    <a:pt x="94" y="45"/>
                  </a:lnTo>
                  <a:lnTo>
                    <a:pt x="92" y="55"/>
                  </a:lnTo>
                  <a:lnTo>
                    <a:pt x="99" y="55"/>
                  </a:lnTo>
                  <a:lnTo>
                    <a:pt x="102" y="62"/>
                  </a:lnTo>
                  <a:lnTo>
                    <a:pt x="106" y="66"/>
                  </a:lnTo>
                  <a:lnTo>
                    <a:pt x="106" y="74"/>
                  </a:lnTo>
                  <a:lnTo>
                    <a:pt x="104" y="78"/>
                  </a:lnTo>
                  <a:lnTo>
                    <a:pt x="106" y="81"/>
                  </a:lnTo>
                  <a:lnTo>
                    <a:pt x="109" y="83"/>
                  </a:lnTo>
                  <a:lnTo>
                    <a:pt x="113" y="90"/>
                  </a:lnTo>
                  <a:lnTo>
                    <a:pt x="135" y="88"/>
                  </a:lnTo>
                  <a:lnTo>
                    <a:pt x="144" y="90"/>
                  </a:lnTo>
                  <a:lnTo>
                    <a:pt x="154" y="104"/>
                  </a:lnTo>
                  <a:lnTo>
                    <a:pt x="161" y="102"/>
                  </a:lnTo>
                  <a:lnTo>
                    <a:pt x="172" y="102"/>
                  </a:lnTo>
                  <a:lnTo>
                    <a:pt x="182" y="100"/>
                  </a:lnTo>
                  <a:lnTo>
                    <a:pt x="187" y="104"/>
                  </a:lnTo>
                  <a:lnTo>
                    <a:pt x="184" y="114"/>
                  </a:lnTo>
                  <a:lnTo>
                    <a:pt x="182" y="118"/>
                  </a:lnTo>
                  <a:lnTo>
                    <a:pt x="180" y="128"/>
                  </a:lnTo>
                  <a:lnTo>
                    <a:pt x="182" y="140"/>
                  </a:lnTo>
                  <a:lnTo>
                    <a:pt x="189" y="145"/>
                  </a:lnTo>
                  <a:lnTo>
                    <a:pt x="189" y="149"/>
                  </a:lnTo>
                  <a:lnTo>
                    <a:pt x="180" y="156"/>
                  </a:lnTo>
                  <a:lnTo>
                    <a:pt x="187" y="159"/>
                  </a:lnTo>
                  <a:lnTo>
                    <a:pt x="191" y="166"/>
                  </a:lnTo>
                  <a:lnTo>
                    <a:pt x="196" y="182"/>
                  </a:lnTo>
                  <a:lnTo>
                    <a:pt x="191" y="182"/>
                  </a:lnTo>
                  <a:lnTo>
                    <a:pt x="189" y="173"/>
                  </a:lnTo>
                  <a:lnTo>
                    <a:pt x="184" y="168"/>
                  </a:lnTo>
                  <a:lnTo>
                    <a:pt x="180" y="175"/>
                  </a:lnTo>
                  <a:lnTo>
                    <a:pt x="149" y="173"/>
                  </a:lnTo>
                  <a:lnTo>
                    <a:pt x="149" y="185"/>
                  </a:lnTo>
                  <a:lnTo>
                    <a:pt x="158" y="185"/>
                  </a:lnTo>
                  <a:lnTo>
                    <a:pt x="156" y="192"/>
                  </a:lnTo>
                  <a:lnTo>
                    <a:pt x="154" y="189"/>
                  </a:lnTo>
                  <a:lnTo>
                    <a:pt x="144" y="192"/>
                  </a:lnTo>
                  <a:lnTo>
                    <a:pt x="144" y="204"/>
                  </a:lnTo>
                  <a:lnTo>
                    <a:pt x="151" y="211"/>
                  </a:lnTo>
                  <a:lnTo>
                    <a:pt x="154" y="220"/>
                  </a:lnTo>
                  <a:lnTo>
                    <a:pt x="154" y="227"/>
                  </a:lnTo>
                  <a:lnTo>
                    <a:pt x="146" y="270"/>
                  </a:lnTo>
                  <a:lnTo>
                    <a:pt x="139" y="261"/>
                  </a:lnTo>
                  <a:lnTo>
                    <a:pt x="132" y="261"/>
                  </a:lnTo>
                  <a:lnTo>
                    <a:pt x="144" y="246"/>
                  </a:lnTo>
                  <a:lnTo>
                    <a:pt x="132" y="237"/>
                  </a:lnTo>
                  <a:lnTo>
                    <a:pt x="123" y="239"/>
                  </a:lnTo>
                  <a:lnTo>
                    <a:pt x="116" y="237"/>
                  </a:lnTo>
                  <a:lnTo>
                    <a:pt x="106" y="242"/>
                  </a:lnTo>
                  <a:lnTo>
                    <a:pt x="94" y="239"/>
                  </a:lnTo>
                  <a:lnTo>
                    <a:pt x="85" y="223"/>
                  </a:lnTo>
                  <a:lnTo>
                    <a:pt x="78" y="218"/>
                  </a:lnTo>
                  <a:lnTo>
                    <a:pt x="73" y="211"/>
                  </a:lnTo>
                  <a:lnTo>
                    <a:pt x="61" y="201"/>
                  </a:lnTo>
                  <a:lnTo>
                    <a:pt x="59" y="204"/>
                  </a:lnTo>
                  <a:lnTo>
                    <a:pt x="49" y="199"/>
                  </a:lnTo>
                  <a:lnTo>
                    <a:pt x="42" y="194"/>
                  </a:lnTo>
                  <a:lnTo>
                    <a:pt x="38" y="199"/>
                  </a:lnTo>
                  <a:lnTo>
                    <a:pt x="23" y="197"/>
                  </a:lnTo>
                  <a:lnTo>
                    <a:pt x="21" y="187"/>
                  </a:lnTo>
                  <a:lnTo>
                    <a:pt x="16" y="189"/>
                  </a:lnTo>
                  <a:lnTo>
                    <a:pt x="2" y="180"/>
                  </a:lnTo>
                  <a:lnTo>
                    <a:pt x="0" y="175"/>
                  </a:lnTo>
                  <a:lnTo>
                    <a:pt x="5" y="173"/>
                  </a:lnTo>
                  <a:lnTo>
                    <a:pt x="5" y="166"/>
                  </a:lnTo>
                  <a:lnTo>
                    <a:pt x="9" y="159"/>
                  </a:lnTo>
                  <a:lnTo>
                    <a:pt x="16" y="159"/>
                  </a:lnTo>
                  <a:lnTo>
                    <a:pt x="23" y="149"/>
                  </a:lnTo>
                  <a:lnTo>
                    <a:pt x="31" y="140"/>
                  </a:lnTo>
                  <a:lnTo>
                    <a:pt x="23" y="135"/>
                  </a:lnTo>
                  <a:lnTo>
                    <a:pt x="26" y="126"/>
                  </a:lnTo>
                  <a:lnTo>
                    <a:pt x="23" y="111"/>
                  </a:lnTo>
                  <a:lnTo>
                    <a:pt x="26" y="107"/>
                  </a:lnTo>
                  <a:lnTo>
                    <a:pt x="23" y="95"/>
                  </a:lnTo>
                  <a:lnTo>
                    <a:pt x="16" y="85"/>
                  </a:lnTo>
                  <a:lnTo>
                    <a:pt x="19" y="78"/>
                  </a:lnTo>
                  <a:lnTo>
                    <a:pt x="23" y="78"/>
                  </a:lnTo>
                  <a:lnTo>
                    <a:pt x="28" y="74"/>
                  </a:lnTo>
                  <a:lnTo>
                    <a:pt x="23" y="64"/>
                  </a:lnTo>
                  <a:lnTo>
                    <a:pt x="26" y="62"/>
                  </a:lnTo>
                  <a:lnTo>
                    <a:pt x="33" y="62"/>
                  </a:lnTo>
                  <a:lnTo>
                    <a:pt x="45" y="52"/>
                  </a:lnTo>
                  <a:lnTo>
                    <a:pt x="52" y="50"/>
                  </a:lnTo>
                  <a:lnTo>
                    <a:pt x="52" y="43"/>
                  </a:lnTo>
                  <a:lnTo>
                    <a:pt x="57" y="31"/>
                  </a:lnTo>
                  <a:lnTo>
                    <a:pt x="66" y="21"/>
                  </a:lnTo>
                  <a:lnTo>
                    <a:pt x="75" y="21"/>
                  </a:lnTo>
                  <a:lnTo>
                    <a:pt x="78" y="19"/>
                  </a:lnTo>
                  <a:lnTo>
                    <a:pt x="90" y="19"/>
                  </a:lnTo>
                  <a:lnTo>
                    <a:pt x="102" y="12"/>
                  </a:lnTo>
                  <a:lnTo>
                    <a:pt x="109" y="7"/>
                  </a:lnTo>
                  <a:lnTo>
                    <a:pt x="116" y="0"/>
                  </a:lnTo>
                  <a:lnTo>
                    <a:pt x="123" y="3"/>
                  </a:lnTo>
                  <a:lnTo>
                    <a:pt x="125" y="5"/>
                  </a:lnTo>
                  <a:lnTo>
                    <a:pt x="123" y="12"/>
                  </a:lnTo>
                  <a:lnTo>
                    <a:pt x="113" y="14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" name="Freeform 70">
              <a:extLst>
                <a:ext uri="{FF2B5EF4-FFF2-40B4-BE49-F238E27FC236}">
                  <a16:creationId xmlns:a16="http://schemas.microsoft.com/office/drawing/2014/main" id="{89D5C297-3066-7A5D-4C66-52404B23DF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4642" y="4332256"/>
              <a:ext cx="124257" cy="104637"/>
            </a:xfrm>
            <a:custGeom>
              <a:avLst/>
              <a:gdLst>
                <a:gd name="T0" fmla="*/ 7 w 57"/>
                <a:gd name="T1" fmla="*/ 0 h 48"/>
                <a:gd name="T2" fmla="*/ 7 w 57"/>
                <a:gd name="T3" fmla="*/ 0 h 48"/>
                <a:gd name="T4" fmla="*/ 17 w 57"/>
                <a:gd name="T5" fmla="*/ 5 h 48"/>
                <a:gd name="T6" fmla="*/ 22 w 57"/>
                <a:gd name="T7" fmla="*/ 3 h 48"/>
                <a:gd name="T8" fmla="*/ 26 w 57"/>
                <a:gd name="T9" fmla="*/ 3 h 48"/>
                <a:gd name="T10" fmla="*/ 29 w 57"/>
                <a:gd name="T11" fmla="*/ 8 h 48"/>
                <a:gd name="T12" fmla="*/ 33 w 57"/>
                <a:gd name="T13" fmla="*/ 8 h 48"/>
                <a:gd name="T14" fmla="*/ 38 w 57"/>
                <a:gd name="T15" fmla="*/ 5 h 48"/>
                <a:gd name="T16" fmla="*/ 43 w 57"/>
                <a:gd name="T17" fmla="*/ 12 h 48"/>
                <a:gd name="T18" fmla="*/ 48 w 57"/>
                <a:gd name="T19" fmla="*/ 19 h 48"/>
                <a:gd name="T20" fmla="*/ 57 w 57"/>
                <a:gd name="T21" fmla="*/ 26 h 48"/>
                <a:gd name="T22" fmla="*/ 50 w 57"/>
                <a:gd name="T23" fmla="*/ 29 h 48"/>
                <a:gd name="T24" fmla="*/ 50 w 57"/>
                <a:gd name="T25" fmla="*/ 34 h 48"/>
                <a:gd name="T26" fmla="*/ 52 w 57"/>
                <a:gd name="T27" fmla="*/ 36 h 48"/>
                <a:gd name="T28" fmla="*/ 50 w 57"/>
                <a:gd name="T29" fmla="*/ 38 h 48"/>
                <a:gd name="T30" fmla="*/ 52 w 57"/>
                <a:gd name="T31" fmla="*/ 43 h 48"/>
                <a:gd name="T32" fmla="*/ 50 w 57"/>
                <a:gd name="T33" fmla="*/ 45 h 48"/>
                <a:gd name="T34" fmla="*/ 50 w 57"/>
                <a:gd name="T35" fmla="*/ 48 h 48"/>
                <a:gd name="T36" fmla="*/ 40 w 57"/>
                <a:gd name="T37" fmla="*/ 45 h 48"/>
                <a:gd name="T38" fmla="*/ 36 w 57"/>
                <a:gd name="T39" fmla="*/ 41 h 48"/>
                <a:gd name="T40" fmla="*/ 38 w 57"/>
                <a:gd name="T41" fmla="*/ 38 h 48"/>
                <a:gd name="T42" fmla="*/ 38 w 57"/>
                <a:gd name="T43" fmla="*/ 36 h 48"/>
                <a:gd name="T44" fmla="*/ 33 w 57"/>
                <a:gd name="T45" fmla="*/ 31 h 48"/>
                <a:gd name="T46" fmla="*/ 29 w 57"/>
                <a:gd name="T47" fmla="*/ 29 h 48"/>
                <a:gd name="T48" fmla="*/ 22 w 57"/>
                <a:gd name="T49" fmla="*/ 26 h 48"/>
                <a:gd name="T50" fmla="*/ 22 w 57"/>
                <a:gd name="T51" fmla="*/ 22 h 48"/>
                <a:gd name="T52" fmla="*/ 17 w 57"/>
                <a:gd name="T53" fmla="*/ 19 h 48"/>
                <a:gd name="T54" fmla="*/ 17 w 57"/>
                <a:gd name="T55" fmla="*/ 24 h 48"/>
                <a:gd name="T56" fmla="*/ 14 w 57"/>
                <a:gd name="T57" fmla="*/ 26 h 48"/>
                <a:gd name="T58" fmla="*/ 10 w 57"/>
                <a:gd name="T59" fmla="*/ 22 h 48"/>
                <a:gd name="T60" fmla="*/ 5 w 57"/>
                <a:gd name="T61" fmla="*/ 22 h 48"/>
                <a:gd name="T62" fmla="*/ 3 w 57"/>
                <a:gd name="T63" fmla="*/ 17 h 48"/>
                <a:gd name="T64" fmla="*/ 3 w 57"/>
                <a:gd name="T65" fmla="*/ 12 h 48"/>
                <a:gd name="T66" fmla="*/ 5 w 57"/>
                <a:gd name="T67" fmla="*/ 8 h 48"/>
                <a:gd name="T68" fmla="*/ 0 w 57"/>
                <a:gd name="T69" fmla="*/ 5 h 48"/>
                <a:gd name="T70" fmla="*/ 5 w 57"/>
                <a:gd name="T71" fmla="*/ 3 h 48"/>
                <a:gd name="T72" fmla="*/ 7 w 57"/>
                <a:gd name="T7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7" h="48">
                  <a:moveTo>
                    <a:pt x="7" y="0"/>
                  </a:moveTo>
                  <a:lnTo>
                    <a:pt x="7" y="0"/>
                  </a:lnTo>
                  <a:lnTo>
                    <a:pt x="17" y="5"/>
                  </a:lnTo>
                  <a:lnTo>
                    <a:pt x="22" y="3"/>
                  </a:lnTo>
                  <a:lnTo>
                    <a:pt x="26" y="3"/>
                  </a:lnTo>
                  <a:lnTo>
                    <a:pt x="29" y="8"/>
                  </a:lnTo>
                  <a:lnTo>
                    <a:pt x="33" y="8"/>
                  </a:lnTo>
                  <a:lnTo>
                    <a:pt x="38" y="5"/>
                  </a:lnTo>
                  <a:lnTo>
                    <a:pt x="43" y="12"/>
                  </a:lnTo>
                  <a:lnTo>
                    <a:pt x="48" y="19"/>
                  </a:lnTo>
                  <a:lnTo>
                    <a:pt x="57" y="26"/>
                  </a:lnTo>
                  <a:lnTo>
                    <a:pt x="50" y="29"/>
                  </a:lnTo>
                  <a:lnTo>
                    <a:pt x="50" y="34"/>
                  </a:lnTo>
                  <a:lnTo>
                    <a:pt x="52" y="36"/>
                  </a:lnTo>
                  <a:lnTo>
                    <a:pt x="50" y="38"/>
                  </a:lnTo>
                  <a:lnTo>
                    <a:pt x="52" y="43"/>
                  </a:lnTo>
                  <a:lnTo>
                    <a:pt x="50" y="45"/>
                  </a:lnTo>
                  <a:lnTo>
                    <a:pt x="50" y="48"/>
                  </a:lnTo>
                  <a:lnTo>
                    <a:pt x="40" y="45"/>
                  </a:lnTo>
                  <a:lnTo>
                    <a:pt x="36" y="41"/>
                  </a:lnTo>
                  <a:lnTo>
                    <a:pt x="38" y="38"/>
                  </a:lnTo>
                  <a:lnTo>
                    <a:pt x="38" y="36"/>
                  </a:lnTo>
                  <a:lnTo>
                    <a:pt x="33" y="31"/>
                  </a:lnTo>
                  <a:lnTo>
                    <a:pt x="29" y="29"/>
                  </a:lnTo>
                  <a:lnTo>
                    <a:pt x="22" y="26"/>
                  </a:lnTo>
                  <a:lnTo>
                    <a:pt x="22" y="22"/>
                  </a:lnTo>
                  <a:lnTo>
                    <a:pt x="17" y="19"/>
                  </a:lnTo>
                  <a:lnTo>
                    <a:pt x="17" y="24"/>
                  </a:lnTo>
                  <a:lnTo>
                    <a:pt x="14" y="26"/>
                  </a:lnTo>
                  <a:lnTo>
                    <a:pt x="10" y="22"/>
                  </a:lnTo>
                  <a:lnTo>
                    <a:pt x="5" y="22"/>
                  </a:lnTo>
                  <a:lnTo>
                    <a:pt x="3" y="17"/>
                  </a:lnTo>
                  <a:lnTo>
                    <a:pt x="3" y="12"/>
                  </a:lnTo>
                  <a:lnTo>
                    <a:pt x="5" y="8"/>
                  </a:lnTo>
                  <a:lnTo>
                    <a:pt x="0" y="5"/>
                  </a:lnTo>
                  <a:lnTo>
                    <a:pt x="5" y="3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" name="Freeform 72">
              <a:extLst>
                <a:ext uri="{FF2B5EF4-FFF2-40B4-BE49-F238E27FC236}">
                  <a16:creationId xmlns:a16="http://schemas.microsoft.com/office/drawing/2014/main" id="{FEE14567-7D65-C794-9672-B57BDEFBF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5161" y="3889729"/>
              <a:ext cx="388029" cy="128617"/>
            </a:xfrm>
            <a:custGeom>
              <a:avLst/>
              <a:gdLst>
                <a:gd name="T0" fmla="*/ 88 w 178"/>
                <a:gd name="T1" fmla="*/ 7 h 59"/>
                <a:gd name="T2" fmla="*/ 88 w 178"/>
                <a:gd name="T3" fmla="*/ 7 h 59"/>
                <a:gd name="T4" fmla="*/ 95 w 178"/>
                <a:gd name="T5" fmla="*/ 14 h 59"/>
                <a:gd name="T6" fmla="*/ 109 w 178"/>
                <a:gd name="T7" fmla="*/ 12 h 59"/>
                <a:gd name="T8" fmla="*/ 114 w 178"/>
                <a:gd name="T9" fmla="*/ 16 h 59"/>
                <a:gd name="T10" fmla="*/ 128 w 178"/>
                <a:gd name="T11" fmla="*/ 28 h 59"/>
                <a:gd name="T12" fmla="*/ 138 w 178"/>
                <a:gd name="T13" fmla="*/ 35 h 59"/>
                <a:gd name="T14" fmla="*/ 145 w 178"/>
                <a:gd name="T15" fmla="*/ 33 h 59"/>
                <a:gd name="T16" fmla="*/ 154 w 178"/>
                <a:gd name="T17" fmla="*/ 38 h 59"/>
                <a:gd name="T18" fmla="*/ 152 w 178"/>
                <a:gd name="T19" fmla="*/ 42 h 59"/>
                <a:gd name="T20" fmla="*/ 166 w 178"/>
                <a:gd name="T21" fmla="*/ 45 h 59"/>
                <a:gd name="T22" fmla="*/ 178 w 178"/>
                <a:gd name="T23" fmla="*/ 52 h 59"/>
                <a:gd name="T24" fmla="*/ 175 w 178"/>
                <a:gd name="T25" fmla="*/ 54 h 59"/>
                <a:gd name="T26" fmla="*/ 166 w 178"/>
                <a:gd name="T27" fmla="*/ 57 h 59"/>
                <a:gd name="T28" fmla="*/ 154 w 178"/>
                <a:gd name="T29" fmla="*/ 57 h 59"/>
                <a:gd name="T30" fmla="*/ 142 w 178"/>
                <a:gd name="T31" fmla="*/ 57 h 59"/>
                <a:gd name="T32" fmla="*/ 119 w 178"/>
                <a:gd name="T33" fmla="*/ 59 h 59"/>
                <a:gd name="T34" fmla="*/ 131 w 178"/>
                <a:gd name="T35" fmla="*/ 50 h 59"/>
                <a:gd name="T36" fmla="*/ 123 w 178"/>
                <a:gd name="T37" fmla="*/ 45 h 59"/>
                <a:gd name="T38" fmla="*/ 112 w 178"/>
                <a:gd name="T39" fmla="*/ 42 h 59"/>
                <a:gd name="T40" fmla="*/ 107 w 178"/>
                <a:gd name="T41" fmla="*/ 38 h 59"/>
                <a:gd name="T42" fmla="*/ 105 w 178"/>
                <a:gd name="T43" fmla="*/ 28 h 59"/>
                <a:gd name="T44" fmla="*/ 95 w 178"/>
                <a:gd name="T45" fmla="*/ 28 h 59"/>
                <a:gd name="T46" fmla="*/ 79 w 178"/>
                <a:gd name="T47" fmla="*/ 24 h 59"/>
                <a:gd name="T48" fmla="*/ 74 w 178"/>
                <a:gd name="T49" fmla="*/ 21 h 59"/>
                <a:gd name="T50" fmla="*/ 52 w 178"/>
                <a:gd name="T51" fmla="*/ 19 h 59"/>
                <a:gd name="T52" fmla="*/ 48 w 178"/>
                <a:gd name="T53" fmla="*/ 14 h 59"/>
                <a:gd name="T54" fmla="*/ 52 w 178"/>
                <a:gd name="T55" fmla="*/ 9 h 59"/>
                <a:gd name="T56" fmla="*/ 38 w 178"/>
                <a:gd name="T57" fmla="*/ 9 h 59"/>
                <a:gd name="T58" fmla="*/ 26 w 178"/>
                <a:gd name="T59" fmla="*/ 19 h 59"/>
                <a:gd name="T60" fmla="*/ 19 w 178"/>
                <a:gd name="T61" fmla="*/ 19 h 59"/>
                <a:gd name="T62" fmla="*/ 17 w 178"/>
                <a:gd name="T63" fmla="*/ 24 h 59"/>
                <a:gd name="T64" fmla="*/ 10 w 178"/>
                <a:gd name="T65" fmla="*/ 24 h 59"/>
                <a:gd name="T66" fmla="*/ 0 w 178"/>
                <a:gd name="T67" fmla="*/ 24 h 59"/>
                <a:gd name="T68" fmla="*/ 10 w 178"/>
                <a:gd name="T69" fmla="*/ 19 h 59"/>
                <a:gd name="T70" fmla="*/ 15 w 178"/>
                <a:gd name="T71" fmla="*/ 12 h 59"/>
                <a:gd name="T72" fmla="*/ 22 w 178"/>
                <a:gd name="T73" fmla="*/ 7 h 59"/>
                <a:gd name="T74" fmla="*/ 29 w 178"/>
                <a:gd name="T75" fmla="*/ 5 h 59"/>
                <a:gd name="T76" fmla="*/ 43 w 178"/>
                <a:gd name="T77" fmla="*/ 2 h 59"/>
                <a:gd name="T78" fmla="*/ 45 w 178"/>
                <a:gd name="T79" fmla="*/ 0 h 59"/>
                <a:gd name="T80" fmla="*/ 60 w 178"/>
                <a:gd name="T81" fmla="*/ 2 h 59"/>
                <a:gd name="T82" fmla="*/ 74 w 178"/>
                <a:gd name="T83" fmla="*/ 2 h 59"/>
                <a:gd name="T84" fmla="*/ 88 w 178"/>
                <a:gd name="T85" fmla="*/ 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8" h="59">
                  <a:moveTo>
                    <a:pt x="88" y="7"/>
                  </a:moveTo>
                  <a:lnTo>
                    <a:pt x="88" y="7"/>
                  </a:lnTo>
                  <a:lnTo>
                    <a:pt x="95" y="14"/>
                  </a:lnTo>
                  <a:lnTo>
                    <a:pt x="109" y="12"/>
                  </a:lnTo>
                  <a:lnTo>
                    <a:pt x="114" y="16"/>
                  </a:lnTo>
                  <a:lnTo>
                    <a:pt x="128" y="28"/>
                  </a:lnTo>
                  <a:lnTo>
                    <a:pt x="138" y="35"/>
                  </a:lnTo>
                  <a:lnTo>
                    <a:pt x="145" y="33"/>
                  </a:lnTo>
                  <a:lnTo>
                    <a:pt x="154" y="38"/>
                  </a:lnTo>
                  <a:lnTo>
                    <a:pt x="152" y="42"/>
                  </a:lnTo>
                  <a:lnTo>
                    <a:pt x="166" y="45"/>
                  </a:lnTo>
                  <a:lnTo>
                    <a:pt x="178" y="52"/>
                  </a:lnTo>
                  <a:lnTo>
                    <a:pt x="175" y="54"/>
                  </a:lnTo>
                  <a:lnTo>
                    <a:pt x="166" y="57"/>
                  </a:lnTo>
                  <a:lnTo>
                    <a:pt x="154" y="57"/>
                  </a:lnTo>
                  <a:lnTo>
                    <a:pt x="142" y="57"/>
                  </a:lnTo>
                  <a:lnTo>
                    <a:pt x="119" y="59"/>
                  </a:lnTo>
                  <a:lnTo>
                    <a:pt x="131" y="50"/>
                  </a:lnTo>
                  <a:lnTo>
                    <a:pt x="123" y="45"/>
                  </a:lnTo>
                  <a:lnTo>
                    <a:pt x="112" y="42"/>
                  </a:lnTo>
                  <a:lnTo>
                    <a:pt x="107" y="38"/>
                  </a:lnTo>
                  <a:lnTo>
                    <a:pt x="105" y="28"/>
                  </a:lnTo>
                  <a:lnTo>
                    <a:pt x="95" y="28"/>
                  </a:lnTo>
                  <a:lnTo>
                    <a:pt x="79" y="24"/>
                  </a:lnTo>
                  <a:lnTo>
                    <a:pt x="74" y="21"/>
                  </a:lnTo>
                  <a:lnTo>
                    <a:pt x="52" y="19"/>
                  </a:lnTo>
                  <a:lnTo>
                    <a:pt x="48" y="14"/>
                  </a:lnTo>
                  <a:lnTo>
                    <a:pt x="52" y="9"/>
                  </a:lnTo>
                  <a:lnTo>
                    <a:pt x="38" y="9"/>
                  </a:lnTo>
                  <a:lnTo>
                    <a:pt x="26" y="19"/>
                  </a:lnTo>
                  <a:lnTo>
                    <a:pt x="19" y="19"/>
                  </a:lnTo>
                  <a:lnTo>
                    <a:pt x="17" y="24"/>
                  </a:lnTo>
                  <a:lnTo>
                    <a:pt x="10" y="24"/>
                  </a:lnTo>
                  <a:lnTo>
                    <a:pt x="0" y="24"/>
                  </a:lnTo>
                  <a:lnTo>
                    <a:pt x="10" y="19"/>
                  </a:lnTo>
                  <a:lnTo>
                    <a:pt x="15" y="12"/>
                  </a:lnTo>
                  <a:lnTo>
                    <a:pt x="22" y="7"/>
                  </a:lnTo>
                  <a:lnTo>
                    <a:pt x="29" y="5"/>
                  </a:lnTo>
                  <a:lnTo>
                    <a:pt x="43" y="2"/>
                  </a:lnTo>
                  <a:lnTo>
                    <a:pt x="45" y="0"/>
                  </a:lnTo>
                  <a:lnTo>
                    <a:pt x="60" y="2"/>
                  </a:lnTo>
                  <a:lnTo>
                    <a:pt x="74" y="2"/>
                  </a:lnTo>
                  <a:lnTo>
                    <a:pt x="88" y="7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" name="Freeform 86">
              <a:extLst>
                <a:ext uri="{FF2B5EF4-FFF2-40B4-BE49-F238E27FC236}">
                  <a16:creationId xmlns:a16="http://schemas.microsoft.com/office/drawing/2014/main" id="{37A6D7E8-E6CC-2721-6067-3F5D93D17EA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9486" y="4013986"/>
              <a:ext cx="128617" cy="87198"/>
            </a:xfrm>
            <a:custGeom>
              <a:avLst/>
              <a:gdLst>
                <a:gd name="T0" fmla="*/ 19 w 59"/>
                <a:gd name="T1" fmla="*/ 0 h 40"/>
                <a:gd name="T2" fmla="*/ 19 w 59"/>
                <a:gd name="T3" fmla="*/ 0 h 40"/>
                <a:gd name="T4" fmla="*/ 29 w 59"/>
                <a:gd name="T5" fmla="*/ 4 h 40"/>
                <a:gd name="T6" fmla="*/ 33 w 59"/>
                <a:gd name="T7" fmla="*/ 4 h 40"/>
                <a:gd name="T8" fmla="*/ 36 w 59"/>
                <a:gd name="T9" fmla="*/ 12 h 40"/>
                <a:gd name="T10" fmla="*/ 45 w 59"/>
                <a:gd name="T11" fmla="*/ 9 h 40"/>
                <a:gd name="T12" fmla="*/ 45 w 59"/>
                <a:gd name="T13" fmla="*/ 16 h 40"/>
                <a:gd name="T14" fmla="*/ 50 w 59"/>
                <a:gd name="T15" fmla="*/ 16 h 40"/>
                <a:gd name="T16" fmla="*/ 59 w 59"/>
                <a:gd name="T17" fmla="*/ 23 h 40"/>
                <a:gd name="T18" fmla="*/ 52 w 59"/>
                <a:gd name="T19" fmla="*/ 28 h 40"/>
                <a:gd name="T20" fmla="*/ 45 w 59"/>
                <a:gd name="T21" fmla="*/ 26 h 40"/>
                <a:gd name="T22" fmla="*/ 38 w 59"/>
                <a:gd name="T23" fmla="*/ 28 h 40"/>
                <a:gd name="T24" fmla="*/ 33 w 59"/>
                <a:gd name="T25" fmla="*/ 26 h 40"/>
                <a:gd name="T26" fmla="*/ 31 w 59"/>
                <a:gd name="T27" fmla="*/ 28 h 40"/>
                <a:gd name="T28" fmla="*/ 24 w 59"/>
                <a:gd name="T29" fmla="*/ 30 h 40"/>
                <a:gd name="T30" fmla="*/ 22 w 59"/>
                <a:gd name="T31" fmla="*/ 26 h 40"/>
                <a:gd name="T32" fmla="*/ 17 w 59"/>
                <a:gd name="T33" fmla="*/ 28 h 40"/>
                <a:gd name="T34" fmla="*/ 10 w 59"/>
                <a:gd name="T35" fmla="*/ 40 h 40"/>
                <a:gd name="T36" fmla="*/ 5 w 59"/>
                <a:gd name="T37" fmla="*/ 38 h 40"/>
                <a:gd name="T38" fmla="*/ 5 w 59"/>
                <a:gd name="T39" fmla="*/ 33 h 40"/>
                <a:gd name="T40" fmla="*/ 5 w 59"/>
                <a:gd name="T41" fmla="*/ 28 h 40"/>
                <a:gd name="T42" fmla="*/ 0 w 59"/>
                <a:gd name="T43" fmla="*/ 23 h 40"/>
                <a:gd name="T44" fmla="*/ 5 w 59"/>
                <a:gd name="T45" fmla="*/ 21 h 40"/>
                <a:gd name="T46" fmla="*/ 5 w 59"/>
                <a:gd name="T47" fmla="*/ 14 h 40"/>
                <a:gd name="T48" fmla="*/ 5 w 59"/>
                <a:gd name="T49" fmla="*/ 4 h 40"/>
                <a:gd name="T50" fmla="*/ 5 w 59"/>
                <a:gd name="T51" fmla="*/ 0 h 40"/>
                <a:gd name="T52" fmla="*/ 19 w 59"/>
                <a:gd name="T5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9" h="40">
                  <a:moveTo>
                    <a:pt x="19" y="0"/>
                  </a:moveTo>
                  <a:lnTo>
                    <a:pt x="19" y="0"/>
                  </a:lnTo>
                  <a:lnTo>
                    <a:pt x="29" y="4"/>
                  </a:lnTo>
                  <a:lnTo>
                    <a:pt x="33" y="4"/>
                  </a:lnTo>
                  <a:lnTo>
                    <a:pt x="36" y="12"/>
                  </a:lnTo>
                  <a:lnTo>
                    <a:pt x="45" y="9"/>
                  </a:lnTo>
                  <a:lnTo>
                    <a:pt x="45" y="16"/>
                  </a:lnTo>
                  <a:lnTo>
                    <a:pt x="50" y="16"/>
                  </a:lnTo>
                  <a:lnTo>
                    <a:pt x="59" y="23"/>
                  </a:lnTo>
                  <a:lnTo>
                    <a:pt x="52" y="28"/>
                  </a:lnTo>
                  <a:lnTo>
                    <a:pt x="45" y="26"/>
                  </a:lnTo>
                  <a:lnTo>
                    <a:pt x="38" y="28"/>
                  </a:lnTo>
                  <a:lnTo>
                    <a:pt x="33" y="26"/>
                  </a:lnTo>
                  <a:lnTo>
                    <a:pt x="31" y="28"/>
                  </a:lnTo>
                  <a:lnTo>
                    <a:pt x="24" y="30"/>
                  </a:lnTo>
                  <a:lnTo>
                    <a:pt x="22" y="26"/>
                  </a:lnTo>
                  <a:lnTo>
                    <a:pt x="17" y="28"/>
                  </a:lnTo>
                  <a:lnTo>
                    <a:pt x="10" y="40"/>
                  </a:lnTo>
                  <a:lnTo>
                    <a:pt x="5" y="38"/>
                  </a:lnTo>
                  <a:lnTo>
                    <a:pt x="5" y="33"/>
                  </a:lnTo>
                  <a:lnTo>
                    <a:pt x="5" y="28"/>
                  </a:lnTo>
                  <a:lnTo>
                    <a:pt x="0" y="23"/>
                  </a:lnTo>
                  <a:lnTo>
                    <a:pt x="5" y="21"/>
                  </a:lnTo>
                  <a:lnTo>
                    <a:pt x="5" y="14"/>
                  </a:lnTo>
                  <a:lnTo>
                    <a:pt x="5" y="4"/>
                  </a:lnTo>
                  <a:lnTo>
                    <a:pt x="5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" name="Freeform 90">
              <a:extLst>
                <a:ext uri="{FF2B5EF4-FFF2-40B4-BE49-F238E27FC236}">
                  <a16:creationId xmlns:a16="http://schemas.microsoft.com/office/drawing/2014/main" id="{6529F058-C45A-4021-E6EE-692FCCFF2A1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1216" y="4678864"/>
              <a:ext cx="204913" cy="222352"/>
            </a:xfrm>
            <a:custGeom>
              <a:avLst/>
              <a:gdLst>
                <a:gd name="T0" fmla="*/ 33 w 94"/>
                <a:gd name="T1" fmla="*/ 0 h 102"/>
                <a:gd name="T2" fmla="*/ 33 w 94"/>
                <a:gd name="T3" fmla="*/ 0 h 102"/>
                <a:gd name="T4" fmla="*/ 49 w 94"/>
                <a:gd name="T5" fmla="*/ 9 h 102"/>
                <a:gd name="T6" fmla="*/ 54 w 94"/>
                <a:gd name="T7" fmla="*/ 7 h 102"/>
                <a:gd name="T8" fmla="*/ 56 w 94"/>
                <a:gd name="T9" fmla="*/ 17 h 102"/>
                <a:gd name="T10" fmla="*/ 71 w 94"/>
                <a:gd name="T11" fmla="*/ 19 h 102"/>
                <a:gd name="T12" fmla="*/ 75 w 94"/>
                <a:gd name="T13" fmla="*/ 14 h 102"/>
                <a:gd name="T14" fmla="*/ 82 w 94"/>
                <a:gd name="T15" fmla="*/ 21 h 102"/>
                <a:gd name="T16" fmla="*/ 92 w 94"/>
                <a:gd name="T17" fmla="*/ 24 h 102"/>
                <a:gd name="T18" fmla="*/ 94 w 94"/>
                <a:gd name="T19" fmla="*/ 36 h 102"/>
                <a:gd name="T20" fmla="*/ 87 w 94"/>
                <a:gd name="T21" fmla="*/ 47 h 102"/>
                <a:gd name="T22" fmla="*/ 71 w 94"/>
                <a:gd name="T23" fmla="*/ 64 h 102"/>
                <a:gd name="T24" fmla="*/ 49 w 94"/>
                <a:gd name="T25" fmla="*/ 71 h 102"/>
                <a:gd name="T26" fmla="*/ 40 w 94"/>
                <a:gd name="T27" fmla="*/ 85 h 102"/>
                <a:gd name="T28" fmla="*/ 38 w 94"/>
                <a:gd name="T29" fmla="*/ 95 h 102"/>
                <a:gd name="T30" fmla="*/ 28 w 94"/>
                <a:gd name="T31" fmla="*/ 102 h 102"/>
                <a:gd name="T32" fmla="*/ 21 w 94"/>
                <a:gd name="T33" fmla="*/ 95 h 102"/>
                <a:gd name="T34" fmla="*/ 14 w 94"/>
                <a:gd name="T35" fmla="*/ 92 h 102"/>
                <a:gd name="T36" fmla="*/ 9 w 94"/>
                <a:gd name="T37" fmla="*/ 92 h 102"/>
                <a:gd name="T38" fmla="*/ 7 w 94"/>
                <a:gd name="T39" fmla="*/ 88 h 102"/>
                <a:gd name="T40" fmla="*/ 12 w 94"/>
                <a:gd name="T41" fmla="*/ 83 h 102"/>
                <a:gd name="T42" fmla="*/ 9 w 94"/>
                <a:gd name="T43" fmla="*/ 78 h 102"/>
                <a:gd name="T44" fmla="*/ 19 w 94"/>
                <a:gd name="T45" fmla="*/ 64 h 102"/>
                <a:gd name="T46" fmla="*/ 16 w 94"/>
                <a:gd name="T47" fmla="*/ 57 h 102"/>
                <a:gd name="T48" fmla="*/ 9 w 94"/>
                <a:gd name="T49" fmla="*/ 66 h 102"/>
                <a:gd name="T50" fmla="*/ 0 w 94"/>
                <a:gd name="T51" fmla="*/ 57 h 102"/>
                <a:gd name="T52" fmla="*/ 2 w 94"/>
                <a:gd name="T53" fmla="*/ 54 h 102"/>
                <a:gd name="T54" fmla="*/ 0 w 94"/>
                <a:gd name="T55" fmla="*/ 40 h 102"/>
                <a:gd name="T56" fmla="*/ 7 w 94"/>
                <a:gd name="T57" fmla="*/ 36 h 102"/>
                <a:gd name="T58" fmla="*/ 9 w 94"/>
                <a:gd name="T59" fmla="*/ 26 h 102"/>
                <a:gd name="T60" fmla="*/ 14 w 94"/>
                <a:gd name="T61" fmla="*/ 17 h 102"/>
                <a:gd name="T62" fmla="*/ 14 w 94"/>
                <a:gd name="T63" fmla="*/ 9 h 102"/>
                <a:gd name="T64" fmla="*/ 23 w 94"/>
                <a:gd name="T65" fmla="*/ 7 h 102"/>
                <a:gd name="T66" fmla="*/ 33 w 94"/>
                <a:gd name="T67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4" h="102">
                  <a:moveTo>
                    <a:pt x="33" y="0"/>
                  </a:moveTo>
                  <a:lnTo>
                    <a:pt x="33" y="0"/>
                  </a:lnTo>
                  <a:lnTo>
                    <a:pt x="49" y="9"/>
                  </a:lnTo>
                  <a:lnTo>
                    <a:pt x="54" y="7"/>
                  </a:lnTo>
                  <a:lnTo>
                    <a:pt x="56" y="17"/>
                  </a:lnTo>
                  <a:lnTo>
                    <a:pt x="71" y="19"/>
                  </a:lnTo>
                  <a:lnTo>
                    <a:pt x="75" y="14"/>
                  </a:lnTo>
                  <a:lnTo>
                    <a:pt x="82" y="21"/>
                  </a:lnTo>
                  <a:lnTo>
                    <a:pt x="92" y="24"/>
                  </a:lnTo>
                  <a:lnTo>
                    <a:pt x="94" y="36"/>
                  </a:lnTo>
                  <a:lnTo>
                    <a:pt x="87" y="47"/>
                  </a:lnTo>
                  <a:lnTo>
                    <a:pt x="71" y="64"/>
                  </a:lnTo>
                  <a:lnTo>
                    <a:pt x="49" y="71"/>
                  </a:lnTo>
                  <a:lnTo>
                    <a:pt x="40" y="85"/>
                  </a:lnTo>
                  <a:lnTo>
                    <a:pt x="38" y="95"/>
                  </a:lnTo>
                  <a:lnTo>
                    <a:pt x="28" y="102"/>
                  </a:lnTo>
                  <a:lnTo>
                    <a:pt x="21" y="95"/>
                  </a:lnTo>
                  <a:lnTo>
                    <a:pt x="14" y="92"/>
                  </a:lnTo>
                  <a:lnTo>
                    <a:pt x="9" y="92"/>
                  </a:lnTo>
                  <a:lnTo>
                    <a:pt x="7" y="88"/>
                  </a:lnTo>
                  <a:lnTo>
                    <a:pt x="12" y="83"/>
                  </a:lnTo>
                  <a:lnTo>
                    <a:pt x="9" y="78"/>
                  </a:lnTo>
                  <a:lnTo>
                    <a:pt x="19" y="64"/>
                  </a:lnTo>
                  <a:lnTo>
                    <a:pt x="16" y="57"/>
                  </a:lnTo>
                  <a:lnTo>
                    <a:pt x="9" y="66"/>
                  </a:lnTo>
                  <a:lnTo>
                    <a:pt x="0" y="57"/>
                  </a:lnTo>
                  <a:lnTo>
                    <a:pt x="2" y="54"/>
                  </a:lnTo>
                  <a:lnTo>
                    <a:pt x="0" y="40"/>
                  </a:lnTo>
                  <a:lnTo>
                    <a:pt x="7" y="36"/>
                  </a:lnTo>
                  <a:lnTo>
                    <a:pt x="9" y="26"/>
                  </a:lnTo>
                  <a:lnTo>
                    <a:pt x="14" y="17"/>
                  </a:lnTo>
                  <a:lnTo>
                    <a:pt x="14" y="9"/>
                  </a:lnTo>
                  <a:lnTo>
                    <a:pt x="23" y="7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Freeform 109">
              <a:extLst>
                <a:ext uri="{FF2B5EF4-FFF2-40B4-BE49-F238E27FC236}">
                  <a16:creationId xmlns:a16="http://schemas.microsoft.com/office/drawing/2014/main" id="{55FCED38-3948-435F-5624-95A5D97AC58B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4226" y="4524090"/>
              <a:ext cx="102457" cy="128617"/>
            </a:xfrm>
            <a:custGeom>
              <a:avLst/>
              <a:gdLst>
                <a:gd name="T0" fmla="*/ 33 w 47"/>
                <a:gd name="T1" fmla="*/ 52 h 59"/>
                <a:gd name="T2" fmla="*/ 33 w 47"/>
                <a:gd name="T3" fmla="*/ 52 h 59"/>
                <a:gd name="T4" fmla="*/ 33 w 47"/>
                <a:gd name="T5" fmla="*/ 52 h 59"/>
                <a:gd name="T6" fmla="*/ 33 w 47"/>
                <a:gd name="T7" fmla="*/ 52 h 59"/>
                <a:gd name="T8" fmla="*/ 26 w 47"/>
                <a:gd name="T9" fmla="*/ 59 h 59"/>
                <a:gd name="T10" fmla="*/ 19 w 47"/>
                <a:gd name="T11" fmla="*/ 59 h 59"/>
                <a:gd name="T12" fmla="*/ 16 w 47"/>
                <a:gd name="T13" fmla="*/ 54 h 59"/>
                <a:gd name="T14" fmla="*/ 12 w 47"/>
                <a:gd name="T15" fmla="*/ 54 h 59"/>
                <a:gd name="T16" fmla="*/ 7 w 47"/>
                <a:gd name="T17" fmla="*/ 59 h 59"/>
                <a:gd name="T18" fmla="*/ 0 w 47"/>
                <a:gd name="T19" fmla="*/ 57 h 59"/>
                <a:gd name="T20" fmla="*/ 5 w 47"/>
                <a:gd name="T21" fmla="*/ 50 h 59"/>
                <a:gd name="T22" fmla="*/ 7 w 47"/>
                <a:gd name="T23" fmla="*/ 40 h 59"/>
                <a:gd name="T24" fmla="*/ 9 w 47"/>
                <a:gd name="T25" fmla="*/ 36 h 59"/>
                <a:gd name="T26" fmla="*/ 2 w 47"/>
                <a:gd name="T27" fmla="*/ 26 h 59"/>
                <a:gd name="T28" fmla="*/ 0 w 47"/>
                <a:gd name="T29" fmla="*/ 14 h 59"/>
                <a:gd name="T30" fmla="*/ 9 w 47"/>
                <a:gd name="T31" fmla="*/ 0 h 59"/>
                <a:gd name="T32" fmla="*/ 14 w 47"/>
                <a:gd name="T33" fmla="*/ 2 h 59"/>
                <a:gd name="T34" fmla="*/ 26 w 47"/>
                <a:gd name="T35" fmla="*/ 5 h 59"/>
                <a:gd name="T36" fmla="*/ 45 w 47"/>
                <a:gd name="T37" fmla="*/ 19 h 59"/>
                <a:gd name="T38" fmla="*/ 47 w 47"/>
                <a:gd name="T39" fmla="*/ 26 h 59"/>
                <a:gd name="T40" fmla="*/ 33 w 47"/>
                <a:gd name="T41" fmla="*/ 5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7" h="59">
                  <a:moveTo>
                    <a:pt x="33" y="52"/>
                  </a:moveTo>
                  <a:lnTo>
                    <a:pt x="33" y="52"/>
                  </a:lnTo>
                  <a:lnTo>
                    <a:pt x="33" y="52"/>
                  </a:lnTo>
                  <a:lnTo>
                    <a:pt x="33" y="52"/>
                  </a:lnTo>
                  <a:lnTo>
                    <a:pt x="26" y="59"/>
                  </a:lnTo>
                  <a:lnTo>
                    <a:pt x="19" y="59"/>
                  </a:lnTo>
                  <a:lnTo>
                    <a:pt x="16" y="54"/>
                  </a:lnTo>
                  <a:lnTo>
                    <a:pt x="12" y="54"/>
                  </a:lnTo>
                  <a:lnTo>
                    <a:pt x="7" y="59"/>
                  </a:lnTo>
                  <a:lnTo>
                    <a:pt x="0" y="57"/>
                  </a:lnTo>
                  <a:lnTo>
                    <a:pt x="5" y="50"/>
                  </a:lnTo>
                  <a:lnTo>
                    <a:pt x="7" y="40"/>
                  </a:lnTo>
                  <a:lnTo>
                    <a:pt x="9" y="36"/>
                  </a:lnTo>
                  <a:lnTo>
                    <a:pt x="2" y="26"/>
                  </a:lnTo>
                  <a:lnTo>
                    <a:pt x="0" y="14"/>
                  </a:lnTo>
                  <a:lnTo>
                    <a:pt x="9" y="0"/>
                  </a:lnTo>
                  <a:lnTo>
                    <a:pt x="14" y="2"/>
                  </a:lnTo>
                  <a:lnTo>
                    <a:pt x="26" y="5"/>
                  </a:lnTo>
                  <a:lnTo>
                    <a:pt x="45" y="19"/>
                  </a:lnTo>
                  <a:lnTo>
                    <a:pt x="47" y="26"/>
                  </a:lnTo>
                  <a:lnTo>
                    <a:pt x="33" y="52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" name="Freeform 132">
              <a:extLst>
                <a:ext uri="{FF2B5EF4-FFF2-40B4-BE49-F238E27FC236}">
                  <a16:creationId xmlns:a16="http://schemas.microsoft.com/office/drawing/2014/main" id="{53AA865F-E94A-403E-44E9-9BAE99296F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4468" y="4090282"/>
              <a:ext cx="143875" cy="150416"/>
            </a:xfrm>
            <a:custGeom>
              <a:avLst/>
              <a:gdLst>
                <a:gd name="T0" fmla="*/ 49 w 66"/>
                <a:gd name="T1" fmla="*/ 14 h 69"/>
                <a:gd name="T2" fmla="*/ 49 w 66"/>
                <a:gd name="T3" fmla="*/ 14 h 69"/>
                <a:gd name="T4" fmla="*/ 49 w 66"/>
                <a:gd name="T5" fmla="*/ 33 h 69"/>
                <a:gd name="T6" fmla="*/ 54 w 66"/>
                <a:gd name="T7" fmla="*/ 33 h 69"/>
                <a:gd name="T8" fmla="*/ 59 w 66"/>
                <a:gd name="T9" fmla="*/ 36 h 69"/>
                <a:gd name="T10" fmla="*/ 61 w 66"/>
                <a:gd name="T11" fmla="*/ 33 h 69"/>
                <a:gd name="T12" fmla="*/ 66 w 66"/>
                <a:gd name="T13" fmla="*/ 36 h 69"/>
                <a:gd name="T14" fmla="*/ 56 w 66"/>
                <a:gd name="T15" fmla="*/ 43 h 69"/>
                <a:gd name="T16" fmla="*/ 49 w 66"/>
                <a:gd name="T17" fmla="*/ 48 h 69"/>
                <a:gd name="T18" fmla="*/ 49 w 66"/>
                <a:gd name="T19" fmla="*/ 50 h 69"/>
                <a:gd name="T20" fmla="*/ 52 w 66"/>
                <a:gd name="T21" fmla="*/ 52 h 69"/>
                <a:gd name="T22" fmla="*/ 47 w 66"/>
                <a:gd name="T23" fmla="*/ 57 h 69"/>
                <a:gd name="T24" fmla="*/ 42 w 66"/>
                <a:gd name="T25" fmla="*/ 59 h 69"/>
                <a:gd name="T26" fmla="*/ 44 w 66"/>
                <a:gd name="T27" fmla="*/ 59 h 69"/>
                <a:gd name="T28" fmla="*/ 40 w 66"/>
                <a:gd name="T29" fmla="*/ 62 h 69"/>
                <a:gd name="T30" fmla="*/ 35 w 66"/>
                <a:gd name="T31" fmla="*/ 66 h 69"/>
                <a:gd name="T32" fmla="*/ 35 w 66"/>
                <a:gd name="T33" fmla="*/ 69 h 69"/>
                <a:gd name="T34" fmla="*/ 26 w 66"/>
                <a:gd name="T35" fmla="*/ 66 h 69"/>
                <a:gd name="T36" fmla="*/ 16 w 66"/>
                <a:gd name="T37" fmla="*/ 64 h 69"/>
                <a:gd name="T38" fmla="*/ 9 w 66"/>
                <a:gd name="T39" fmla="*/ 62 h 69"/>
                <a:gd name="T40" fmla="*/ 0 w 66"/>
                <a:gd name="T41" fmla="*/ 55 h 69"/>
                <a:gd name="T42" fmla="*/ 0 w 66"/>
                <a:gd name="T43" fmla="*/ 50 h 69"/>
                <a:gd name="T44" fmla="*/ 2 w 66"/>
                <a:gd name="T45" fmla="*/ 48 h 69"/>
                <a:gd name="T46" fmla="*/ 0 w 66"/>
                <a:gd name="T47" fmla="*/ 43 h 69"/>
                <a:gd name="T48" fmla="*/ 7 w 66"/>
                <a:gd name="T49" fmla="*/ 31 h 69"/>
                <a:gd name="T50" fmla="*/ 28 w 66"/>
                <a:gd name="T51" fmla="*/ 31 h 69"/>
                <a:gd name="T52" fmla="*/ 28 w 66"/>
                <a:gd name="T53" fmla="*/ 24 h 69"/>
                <a:gd name="T54" fmla="*/ 26 w 66"/>
                <a:gd name="T55" fmla="*/ 24 h 69"/>
                <a:gd name="T56" fmla="*/ 23 w 66"/>
                <a:gd name="T57" fmla="*/ 19 h 69"/>
                <a:gd name="T58" fmla="*/ 18 w 66"/>
                <a:gd name="T59" fmla="*/ 17 h 69"/>
                <a:gd name="T60" fmla="*/ 11 w 66"/>
                <a:gd name="T61" fmla="*/ 10 h 69"/>
                <a:gd name="T62" fmla="*/ 18 w 66"/>
                <a:gd name="T63" fmla="*/ 10 h 69"/>
                <a:gd name="T64" fmla="*/ 18 w 66"/>
                <a:gd name="T65" fmla="*/ 0 h 69"/>
                <a:gd name="T66" fmla="*/ 35 w 66"/>
                <a:gd name="T67" fmla="*/ 0 h 69"/>
                <a:gd name="T68" fmla="*/ 52 w 66"/>
                <a:gd name="T69" fmla="*/ 0 h 69"/>
                <a:gd name="T70" fmla="*/ 49 w 66"/>
                <a:gd name="T71" fmla="*/ 1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6" h="69">
                  <a:moveTo>
                    <a:pt x="49" y="14"/>
                  </a:moveTo>
                  <a:lnTo>
                    <a:pt x="49" y="14"/>
                  </a:lnTo>
                  <a:lnTo>
                    <a:pt x="49" y="33"/>
                  </a:lnTo>
                  <a:lnTo>
                    <a:pt x="54" y="33"/>
                  </a:lnTo>
                  <a:lnTo>
                    <a:pt x="59" y="36"/>
                  </a:lnTo>
                  <a:lnTo>
                    <a:pt x="61" y="33"/>
                  </a:lnTo>
                  <a:lnTo>
                    <a:pt x="66" y="36"/>
                  </a:lnTo>
                  <a:lnTo>
                    <a:pt x="56" y="43"/>
                  </a:lnTo>
                  <a:lnTo>
                    <a:pt x="49" y="48"/>
                  </a:lnTo>
                  <a:lnTo>
                    <a:pt x="49" y="50"/>
                  </a:lnTo>
                  <a:lnTo>
                    <a:pt x="52" y="52"/>
                  </a:lnTo>
                  <a:lnTo>
                    <a:pt x="47" y="57"/>
                  </a:lnTo>
                  <a:lnTo>
                    <a:pt x="42" y="59"/>
                  </a:lnTo>
                  <a:lnTo>
                    <a:pt x="44" y="59"/>
                  </a:lnTo>
                  <a:lnTo>
                    <a:pt x="40" y="62"/>
                  </a:lnTo>
                  <a:lnTo>
                    <a:pt x="35" y="66"/>
                  </a:lnTo>
                  <a:lnTo>
                    <a:pt x="35" y="69"/>
                  </a:lnTo>
                  <a:lnTo>
                    <a:pt x="26" y="66"/>
                  </a:lnTo>
                  <a:lnTo>
                    <a:pt x="16" y="64"/>
                  </a:lnTo>
                  <a:lnTo>
                    <a:pt x="9" y="62"/>
                  </a:lnTo>
                  <a:lnTo>
                    <a:pt x="0" y="55"/>
                  </a:lnTo>
                  <a:lnTo>
                    <a:pt x="0" y="50"/>
                  </a:lnTo>
                  <a:lnTo>
                    <a:pt x="2" y="48"/>
                  </a:lnTo>
                  <a:lnTo>
                    <a:pt x="0" y="43"/>
                  </a:lnTo>
                  <a:lnTo>
                    <a:pt x="7" y="31"/>
                  </a:lnTo>
                  <a:lnTo>
                    <a:pt x="28" y="31"/>
                  </a:lnTo>
                  <a:lnTo>
                    <a:pt x="28" y="24"/>
                  </a:lnTo>
                  <a:lnTo>
                    <a:pt x="26" y="24"/>
                  </a:lnTo>
                  <a:lnTo>
                    <a:pt x="23" y="19"/>
                  </a:lnTo>
                  <a:lnTo>
                    <a:pt x="18" y="17"/>
                  </a:lnTo>
                  <a:lnTo>
                    <a:pt x="11" y="10"/>
                  </a:lnTo>
                  <a:lnTo>
                    <a:pt x="18" y="10"/>
                  </a:lnTo>
                  <a:lnTo>
                    <a:pt x="18" y="0"/>
                  </a:lnTo>
                  <a:lnTo>
                    <a:pt x="35" y="0"/>
                  </a:lnTo>
                  <a:lnTo>
                    <a:pt x="52" y="0"/>
                  </a:lnTo>
                  <a:lnTo>
                    <a:pt x="49" y="14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" name="Freeform 134">
              <a:extLst>
                <a:ext uri="{FF2B5EF4-FFF2-40B4-BE49-F238E27FC236}">
                  <a16:creationId xmlns:a16="http://schemas.microsoft.com/office/drawing/2014/main" id="{87D88AB9-4FDC-7B29-56C3-33F7D58926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2255" y="4430352"/>
              <a:ext cx="174395" cy="252872"/>
            </a:xfrm>
            <a:custGeom>
              <a:avLst/>
              <a:gdLst>
                <a:gd name="T0" fmla="*/ 68 w 80"/>
                <a:gd name="T1" fmla="*/ 41 h 116"/>
                <a:gd name="T2" fmla="*/ 68 w 80"/>
                <a:gd name="T3" fmla="*/ 41 h 116"/>
                <a:gd name="T4" fmla="*/ 66 w 80"/>
                <a:gd name="T5" fmla="*/ 55 h 116"/>
                <a:gd name="T6" fmla="*/ 56 w 80"/>
                <a:gd name="T7" fmla="*/ 60 h 116"/>
                <a:gd name="T8" fmla="*/ 59 w 80"/>
                <a:gd name="T9" fmla="*/ 62 h 116"/>
                <a:gd name="T10" fmla="*/ 54 w 80"/>
                <a:gd name="T11" fmla="*/ 71 h 116"/>
                <a:gd name="T12" fmla="*/ 61 w 80"/>
                <a:gd name="T13" fmla="*/ 83 h 116"/>
                <a:gd name="T14" fmla="*/ 66 w 80"/>
                <a:gd name="T15" fmla="*/ 83 h 116"/>
                <a:gd name="T16" fmla="*/ 68 w 80"/>
                <a:gd name="T17" fmla="*/ 93 h 116"/>
                <a:gd name="T18" fmla="*/ 80 w 80"/>
                <a:gd name="T19" fmla="*/ 107 h 116"/>
                <a:gd name="T20" fmla="*/ 75 w 80"/>
                <a:gd name="T21" fmla="*/ 107 h 116"/>
                <a:gd name="T22" fmla="*/ 66 w 80"/>
                <a:gd name="T23" fmla="*/ 105 h 116"/>
                <a:gd name="T24" fmla="*/ 61 w 80"/>
                <a:gd name="T25" fmla="*/ 109 h 116"/>
                <a:gd name="T26" fmla="*/ 54 w 80"/>
                <a:gd name="T27" fmla="*/ 112 h 116"/>
                <a:gd name="T28" fmla="*/ 49 w 80"/>
                <a:gd name="T29" fmla="*/ 114 h 116"/>
                <a:gd name="T30" fmla="*/ 47 w 80"/>
                <a:gd name="T31" fmla="*/ 116 h 116"/>
                <a:gd name="T32" fmla="*/ 37 w 80"/>
                <a:gd name="T33" fmla="*/ 116 h 116"/>
                <a:gd name="T34" fmla="*/ 28 w 80"/>
                <a:gd name="T35" fmla="*/ 107 h 116"/>
                <a:gd name="T36" fmla="*/ 26 w 80"/>
                <a:gd name="T37" fmla="*/ 100 h 116"/>
                <a:gd name="T38" fmla="*/ 23 w 80"/>
                <a:gd name="T39" fmla="*/ 93 h 116"/>
                <a:gd name="T40" fmla="*/ 26 w 80"/>
                <a:gd name="T41" fmla="*/ 79 h 116"/>
                <a:gd name="T42" fmla="*/ 30 w 80"/>
                <a:gd name="T43" fmla="*/ 71 h 116"/>
                <a:gd name="T44" fmla="*/ 26 w 80"/>
                <a:gd name="T45" fmla="*/ 67 h 116"/>
                <a:gd name="T46" fmla="*/ 21 w 80"/>
                <a:gd name="T47" fmla="*/ 62 h 116"/>
                <a:gd name="T48" fmla="*/ 23 w 80"/>
                <a:gd name="T49" fmla="*/ 55 h 116"/>
                <a:gd name="T50" fmla="*/ 19 w 80"/>
                <a:gd name="T51" fmla="*/ 52 h 116"/>
                <a:gd name="T52" fmla="*/ 11 w 80"/>
                <a:gd name="T53" fmla="*/ 52 h 116"/>
                <a:gd name="T54" fmla="*/ 0 w 80"/>
                <a:gd name="T55" fmla="*/ 41 h 116"/>
                <a:gd name="T56" fmla="*/ 4 w 80"/>
                <a:gd name="T57" fmla="*/ 36 h 116"/>
                <a:gd name="T58" fmla="*/ 4 w 80"/>
                <a:gd name="T59" fmla="*/ 29 h 116"/>
                <a:gd name="T60" fmla="*/ 14 w 80"/>
                <a:gd name="T61" fmla="*/ 26 h 116"/>
                <a:gd name="T62" fmla="*/ 16 w 80"/>
                <a:gd name="T63" fmla="*/ 22 h 116"/>
                <a:gd name="T64" fmla="*/ 11 w 80"/>
                <a:gd name="T65" fmla="*/ 17 h 116"/>
                <a:gd name="T66" fmla="*/ 14 w 80"/>
                <a:gd name="T67" fmla="*/ 10 h 116"/>
                <a:gd name="T68" fmla="*/ 26 w 80"/>
                <a:gd name="T69" fmla="*/ 0 h 116"/>
                <a:gd name="T70" fmla="*/ 37 w 80"/>
                <a:gd name="T71" fmla="*/ 8 h 116"/>
                <a:gd name="T72" fmla="*/ 47 w 80"/>
                <a:gd name="T73" fmla="*/ 17 h 116"/>
                <a:gd name="T74" fmla="*/ 47 w 80"/>
                <a:gd name="T75" fmla="*/ 26 h 116"/>
                <a:gd name="T76" fmla="*/ 54 w 80"/>
                <a:gd name="T77" fmla="*/ 26 h 116"/>
                <a:gd name="T78" fmla="*/ 61 w 80"/>
                <a:gd name="T79" fmla="*/ 34 h 116"/>
                <a:gd name="T80" fmla="*/ 68 w 80"/>
                <a:gd name="T81" fmla="*/ 41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0" h="116">
                  <a:moveTo>
                    <a:pt x="68" y="41"/>
                  </a:moveTo>
                  <a:lnTo>
                    <a:pt x="68" y="41"/>
                  </a:lnTo>
                  <a:lnTo>
                    <a:pt x="66" y="55"/>
                  </a:lnTo>
                  <a:lnTo>
                    <a:pt x="56" y="60"/>
                  </a:lnTo>
                  <a:lnTo>
                    <a:pt x="59" y="62"/>
                  </a:lnTo>
                  <a:lnTo>
                    <a:pt x="54" y="71"/>
                  </a:lnTo>
                  <a:lnTo>
                    <a:pt x="61" y="83"/>
                  </a:lnTo>
                  <a:lnTo>
                    <a:pt x="66" y="83"/>
                  </a:lnTo>
                  <a:lnTo>
                    <a:pt x="68" y="93"/>
                  </a:lnTo>
                  <a:lnTo>
                    <a:pt x="80" y="107"/>
                  </a:lnTo>
                  <a:lnTo>
                    <a:pt x="75" y="107"/>
                  </a:lnTo>
                  <a:lnTo>
                    <a:pt x="66" y="105"/>
                  </a:lnTo>
                  <a:lnTo>
                    <a:pt x="61" y="109"/>
                  </a:lnTo>
                  <a:lnTo>
                    <a:pt x="54" y="112"/>
                  </a:lnTo>
                  <a:lnTo>
                    <a:pt x="49" y="114"/>
                  </a:lnTo>
                  <a:lnTo>
                    <a:pt x="47" y="116"/>
                  </a:lnTo>
                  <a:lnTo>
                    <a:pt x="37" y="116"/>
                  </a:lnTo>
                  <a:lnTo>
                    <a:pt x="28" y="107"/>
                  </a:lnTo>
                  <a:lnTo>
                    <a:pt x="26" y="100"/>
                  </a:lnTo>
                  <a:lnTo>
                    <a:pt x="23" y="93"/>
                  </a:lnTo>
                  <a:lnTo>
                    <a:pt x="26" y="79"/>
                  </a:lnTo>
                  <a:lnTo>
                    <a:pt x="30" y="71"/>
                  </a:lnTo>
                  <a:lnTo>
                    <a:pt x="26" y="67"/>
                  </a:lnTo>
                  <a:lnTo>
                    <a:pt x="21" y="62"/>
                  </a:lnTo>
                  <a:lnTo>
                    <a:pt x="23" y="55"/>
                  </a:lnTo>
                  <a:lnTo>
                    <a:pt x="19" y="52"/>
                  </a:lnTo>
                  <a:lnTo>
                    <a:pt x="11" y="52"/>
                  </a:lnTo>
                  <a:lnTo>
                    <a:pt x="0" y="41"/>
                  </a:lnTo>
                  <a:lnTo>
                    <a:pt x="4" y="36"/>
                  </a:lnTo>
                  <a:lnTo>
                    <a:pt x="4" y="29"/>
                  </a:lnTo>
                  <a:lnTo>
                    <a:pt x="14" y="26"/>
                  </a:lnTo>
                  <a:lnTo>
                    <a:pt x="16" y="22"/>
                  </a:lnTo>
                  <a:lnTo>
                    <a:pt x="11" y="17"/>
                  </a:lnTo>
                  <a:lnTo>
                    <a:pt x="14" y="10"/>
                  </a:lnTo>
                  <a:lnTo>
                    <a:pt x="26" y="0"/>
                  </a:lnTo>
                  <a:lnTo>
                    <a:pt x="37" y="8"/>
                  </a:lnTo>
                  <a:lnTo>
                    <a:pt x="47" y="17"/>
                  </a:lnTo>
                  <a:lnTo>
                    <a:pt x="47" y="26"/>
                  </a:lnTo>
                  <a:lnTo>
                    <a:pt x="54" y="26"/>
                  </a:lnTo>
                  <a:lnTo>
                    <a:pt x="61" y="34"/>
                  </a:lnTo>
                  <a:lnTo>
                    <a:pt x="68" y="41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Freeform 136">
              <a:extLst>
                <a:ext uri="{FF2B5EF4-FFF2-40B4-BE49-F238E27FC236}">
                  <a16:creationId xmlns:a16="http://schemas.microsoft.com/office/drawing/2014/main" id="{022D7E36-5FB0-FDAF-E488-34C262BB843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6926" y="4157861"/>
              <a:ext cx="215815" cy="108997"/>
            </a:xfrm>
            <a:custGeom>
              <a:avLst/>
              <a:gdLst>
                <a:gd name="T0" fmla="*/ 59 w 99"/>
                <a:gd name="T1" fmla="*/ 2 h 50"/>
                <a:gd name="T2" fmla="*/ 59 w 99"/>
                <a:gd name="T3" fmla="*/ 2 h 50"/>
                <a:gd name="T4" fmla="*/ 64 w 99"/>
                <a:gd name="T5" fmla="*/ 2 h 50"/>
                <a:gd name="T6" fmla="*/ 66 w 99"/>
                <a:gd name="T7" fmla="*/ 2 h 50"/>
                <a:gd name="T8" fmla="*/ 71 w 99"/>
                <a:gd name="T9" fmla="*/ 0 h 50"/>
                <a:gd name="T10" fmla="*/ 78 w 99"/>
                <a:gd name="T11" fmla="*/ 2 h 50"/>
                <a:gd name="T12" fmla="*/ 80 w 99"/>
                <a:gd name="T13" fmla="*/ 2 h 50"/>
                <a:gd name="T14" fmla="*/ 85 w 99"/>
                <a:gd name="T15" fmla="*/ 7 h 50"/>
                <a:gd name="T16" fmla="*/ 90 w 99"/>
                <a:gd name="T17" fmla="*/ 9 h 50"/>
                <a:gd name="T18" fmla="*/ 97 w 99"/>
                <a:gd name="T19" fmla="*/ 12 h 50"/>
                <a:gd name="T20" fmla="*/ 99 w 99"/>
                <a:gd name="T21" fmla="*/ 17 h 50"/>
                <a:gd name="T22" fmla="*/ 94 w 99"/>
                <a:gd name="T23" fmla="*/ 17 h 50"/>
                <a:gd name="T24" fmla="*/ 92 w 99"/>
                <a:gd name="T25" fmla="*/ 19 h 50"/>
                <a:gd name="T26" fmla="*/ 85 w 99"/>
                <a:gd name="T27" fmla="*/ 21 h 50"/>
                <a:gd name="T28" fmla="*/ 83 w 99"/>
                <a:gd name="T29" fmla="*/ 21 h 50"/>
                <a:gd name="T30" fmla="*/ 78 w 99"/>
                <a:gd name="T31" fmla="*/ 24 h 50"/>
                <a:gd name="T32" fmla="*/ 76 w 99"/>
                <a:gd name="T33" fmla="*/ 21 h 50"/>
                <a:gd name="T34" fmla="*/ 73 w 99"/>
                <a:gd name="T35" fmla="*/ 19 h 50"/>
                <a:gd name="T36" fmla="*/ 71 w 99"/>
                <a:gd name="T37" fmla="*/ 21 h 50"/>
                <a:gd name="T38" fmla="*/ 68 w 99"/>
                <a:gd name="T39" fmla="*/ 24 h 50"/>
                <a:gd name="T40" fmla="*/ 68 w 99"/>
                <a:gd name="T41" fmla="*/ 24 h 50"/>
                <a:gd name="T42" fmla="*/ 68 w 99"/>
                <a:gd name="T43" fmla="*/ 28 h 50"/>
                <a:gd name="T44" fmla="*/ 61 w 99"/>
                <a:gd name="T45" fmla="*/ 33 h 50"/>
                <a:gd name="T46" fmla="*/ 59 w 99"/>
                <a:gd name="T47" fmla="*/ 35 h 50"/>
                <a:gd name="T48" fmla="*/ 57 w 99"/>
                <a:gd name="T49" fmla="*/ 38 h 50"/>
                <a:gd name="T50" fmla="*/ 52 w 99"/>
                <a:gd name="T51" fmla="*/ 33 h 50"/>
                <a:gd name="T52" fmla="*/ 50 w 99"/>
                <a:gd name="T53" fmla="*/ 38 h 50"/>
                <a:gd name="T54" fmla="*/ 45 w 99"/>
                <a:gd name="T55" fmla="*/ 38 h 50"/>
                <a:gd name="T56" fmla="*/ 42 w 99"/>
                <a:gd name="T57" fmla="*/ 38 h 50"/>
                <a:gd name="T58" fmla="*/ 42 w 99"/>
                <a:gd name="T59" fmla="*/ 45 h 50"/>
                <a:gd name="T60" fmla="*/ 40 w 99"/>
                <a:gd name="T61" fmla="*/ 45 h 50"/>
                <a:gd name="T62" fmla="*/ 38 w 99"/>
                <a:gd name="T63" fmla="*/ 50 h 50"/>
                <a:gd name="T64" fmla="*/ 33 w 99"/>
                <a:gd name="T65" fmla="*/ 50 h 50"/>
                <a:gd name="T66" fmla="*/ 31 w 99"/>
                <a:gd name="T67" fmla="*/ 45 h 50"/>
                <a:gd name="T68" fmla="*/ 24 w 99"/>
                <a:gd name="T69" fmla="*/ 45 h 50"/>
                <a:gd name="T70" fmla="*/ 26 w 99"/>
                <a:gd name="T71" fmla="*/ 38 h 50"/>
                <a:gd name="T72" fmla="*/ 24 w 99"/>
                <a:gd name="T73" fmla="*/ 35 h 50"/>
                <a:gd name="T74" fmla="*/ 19 w 99"/>
                <a:gd name="T75" fmla="*/ 35 h 50"/>
                <a:gd name="T76" fmla="*/ 12 w 99"/>
                <a:gd name="T77" fmla="*/ 38 h 50"/>
                <a:gd name="T78" fmla="*/ 12 w 99"/>
                <a:gd name="T79" fmla="*/ 35 h 50"/>
                <a:gd name="T80" fmla="*/ 7 w 99"/>
                <a:gd name="T81" fmla="*/ 31 h 50"/>
                <a:gd name="T82" fmla="*/ 5 w 99"/>
                <a:gd name="T83" fmla="*/ 28 h 50"/>
                <a:gd name="T84" fmla="*/ 0 w 99"/>
                <a:gd name="T85" fmla="*/ 26 h 50"/>
                <a:gd name="T86" fmla="*/ 2 w 99"/>
                <a:gd name="T87" fmla="*/ 21 h 50"/>
                <a:gd name="T88" fmla="*/ 2 w 99"/>
                <a:gd name="T89" fmla="*/ 19 h 50"/>
                <a:gd name="T90" fmla="*/ 2 w 99"/>
                <a:gd name="T91" fmla="*/ 17 h 50"/>
                <a:gd name="T92" fmla="*/ 9 w 99"/>
                <a:gd name="T93" fmla="*/ 12 h 50"/>
                <a:gd name="T94" fmla="*/ 16 w 99"/>
                <a:gd name="T95" fmla="*/ 5 h 50"/>
                <a:gd name="T96" fmla="*/ 19 w 99"/>
                <a:gd name="T97" fmla="*/ 5 h 50"/>
                <a:gd name="T98" fmla="*/ 24 w 99"/>
                <a:gd name="T99" fmla="*/ 2 h 50"/>
                <a:gd name="T100" fmla="*/ 28 w 99"/>
                <a:gd name="T101" fmla="*/ 2 h 50"/>
                <a:gd name="T102" fmla="*/ 28 w 99"/>
                <a:gd name="T103" fmla="*/ 5 h 50"/>
                <a:gd name="T104" fmla="*/ 31 w 99"/>
                <a:gd name="T105" fmla="*/ 2 h 50"/>
                <a:gd name="T106" fmla="*/ 40 w 99"/>
                <a:gd name="T107" fmla="*/ 5 h 50"/>
                <a:gd name="T108" fmla="*/ 47 w 99"/>
                <a:gd name="T109" fmla="*/ 5 h 50"/>
                <a:gd name="T110" fmla="*/ 52 w 99"/>
                <a:gd name="T111" fmla="*/ 2 h 50"/>
                <a:gd name="T112" fmla="*/ 54 w 99"/>
                <a:gd name="T113" fmla="*/ 0 h 50"/>
                <a:gd name="T114" fmla="*/ 59 w 99"/>
                <a:gd name="T115" fmla="*/ 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99" h="50">
                  <a:moveTo>
                    <a:pt x="59" y="2"/>
                  </a:moveTo>
                  <a:lnTo>
                    <a:pt x="59" y="2"/>
                  </a:lnTo>
                  <a:lnTo>
                    <a:pt x="64" y="2"/>
                  </a:lnTo>
                  <a:lnTo>
                    <a:pt x="66" y="2"/>
                  </a:lnTo>
                  <a:lnTo>
                    <a:pt x="71" y="0"/>
                  </a:lnTo>
                  <a:lnTo>
                    <a:pt x="78" y="2"/>
                  </a:lnTo>
                  <a:lnTo>
                    <a:pt x="80" y="2"/>
                  </a:lnTo>
                  <a:lnTo>
                    <a:pt x="85" y="7"/>
                  </a:lnTo>
                  <a:lnTo>
                    <a:pt x="90" y="9"/>
                  </a:lnTo>
                  <a:lnTo>
                    <a:pt x="97" y="12"/>
                  </a:lnTo>
                  <a:lnTo>
                    <a:pt x="99" y="17"/>
                  </a:lnTo>
                  <a:lnTo>
                    <a:pt x="94" y="17"/>
                  </a:lnTo>
                  <a:lnTo>
                    <a:pt x="92" y="19"/>
                  </a:lnTo>
                  <a:lnTo>
                    <a:pt x="85" y="21"/>
                  </a:lnTo>
                  <a:lnTo>
                    <a:pt x="83" y="21"/>
                  </a:lnTo>
                  <a:lnTo>
                    <a:pt x="78" y="24"/>
                  </a:lnTo>
                  <a:lnTo>
                    <a:pt x="76" y="21"/>
                  </a:lnTo>
                  <a:lnTo>
                    <a:pt x="73" y="19"/>
                  </a:lnTo>
                  <a:lnTo>
                    <a:pt x="71" y="21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8" y="28"/>
                  </a:lnTo>
                  <a:lnTo>
                    <a:pt x="61" y="33"/>
                  </a:lnTo>
                  <a:lnTo>
                    <a:pt x="59" y="35"/>
                  </a:lnTo>
                  <a:lnTo>
                    <a:pt x="57" y="38"/>
                  </a:lnTo>
                  <a:lnTo>
                    <a:pt x="52" y="33"/>
                  </a:lnTo>
                  <a:lnTo>
                    <a:pt x="50" y="38"/>
                  </a:lnTo>
                  <a:lnTo>
                    <a:pt x="45" y="38"/>
                  </a:lnTo>
                  <a:lnTo>
                    <a:pt x="42" y="38"/>
                  </a:lnTo>
                  <a:lnTo>
                    <a:pt x="42" y="45"/>
                  </a:lnTo>
                  <a:lnTo>
                    <a:pt x="40" y="45"/>
                  </a:lnTo>
                  <a:lnTo>
                    <a:pt x="38" y="50"/>
                  </a:lnTo>
                  <a:lnTo>
                    <a:pt x="33" y="50"/>
                  </a:lnTo>
                  <a:lnTo>
                    <a:pt x="31" y="45"/>
                  </a:lnTo>
                  <a:lnTo>
                    <a:pt x="24" y="45"/>
                  </a:lnTo>
                  <a:lnTo>
                    <a:pt x="26" y="38"/>
                  </a:lnTo>
                  <a:lnTo>
                    <a:pt x="24" y="35"/>
                  </a:lnTo>
                  <a:lnTo>
                    <a:pt x="19" y="35"/>
                  </a:lnTo>
                  <a:lnTo>
                    <a:pt x="12" y="38"/>
                  </a:lnTo>
                  <a:lnTo>
                    <a:pt x="12" y="35"/>
                  </a:lnTo>
                  <a:lnTo>
                    <a:pt x="7" y="31"/>
                  </a:lnTo>
                  <a:lnTo>
                    <a:pt x="5" y="28"/>
                  </a:lnTo>
                  <a:lnTo>
                    <a:pt x="0" y="26"/>
                  </a:lnTo>
                  <a:lnTo>
                    <a:pt x="2" y="21"/>
                  </a:lnTo>
                  <a:lnTo>
                    <a:pt x="2" y="19"/>
                  </a:lnTo>
                  <a:lnTo>
                    <a:pt x="2" y="17"/>
                  </a:lnTo>
                  <a:lnTo>
                    <a:pt x="9" y="12"/>
                  </a:lnTo>
                  <a:lnTo>
                    <a:pt x="16" y="5"/>
                  </a:lnTo>
                  <a:lnTo>
                    <a:pt x="19" y="5"/>
                  </a:lnTo>
                  <a:lnTo>
                    <a:pt x="24" y="2"/>
                  </a:lnTo>
                  <a:lnTo>
                    <a:pt x="28" y="2"/>
                  </a:lnTo>
                  <a:lnTo>
                    <a:pt x="28" y="5"/>
                  </a:lnTo>
                  <a:lnTo>
                    <a:pt x="31" y="2"/>
                  </a:lnTo>
                  <a:lnTo>
                    <a:pt x="40" y="5"/>
                  </a:lnTo>
                  <a:lnTo>
                    <a:pt x="47" y="5"/>
                  </a:lnTo>
                  <a:lnTo>
                    <a:pt x="52" y="2"/>
                  </a:lnTo>
                  <a:lnTo>
                    <a:pt x="54" y="0"/>
                  </a:lnTo>
                  <a:lnTo>
                    <a:pt x="59" y="2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7" name="Freeform 140">
              <a:extLst>
                <a:ext uri="{FF2B5EF4-FFF2-40B4-BE49-F238E27FC236}">
                  <a16:creationId xmlns:a16="http://schemas.microsoft.com/office/drawing/2014/main" id="{5D6BFE11-C553-2EE7-4B9A-9723E7E98EB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2289" y="4013986"/>
              <a:ext cx="98099" cy="71938"/>
            </a:xfrm>
            <a:custGeom>
              <a:avLst/>
              <a:gdLst>
                <a:gd name="T0" fmla="*/ 40 w 45"/>
                <a:gd name="T1" fmla="*/ 23 h 33"/>
                <a:gd name="T2" fmla="*/ 40 w 45"/>
                <a:gd name="T3" fmla="*/ 23 h 33"/>
                <a:gd name="T4" fmla="*/ 45 w 45"/>
                <a:gd name="T5" fmla="*/ 28 h 33"/>
                <a:gd name="T6" fmla="*/ 43 w 45"/>
                <a:gd name="T7" fmla="*/ 33 h 33"/>
                <a:gd name="T8" fmla="*/ 33 w 45"/>
                <a:gd name="T9" fmla="*/ 30 h 33"/>
                <a:gd name="T10" fmla="*/ 26 w 45"/>
                <a:gd name="T11" fmla="*/ 30 h 33"/>
                <a:gd name="T12" fmla="*/ 17 w 45"/>
                <a:gd name="T13" fmla="*/ 30 h 33"/>
                <a:gd name="T14" fmla="*/ 7 w 45"/>
                <a:gd name="T15" fmla="*/ 33 h 33"/>
                <a:gd name="T16" fmla="*/ 0 w 45"/>
                <a:gd name="T17" fmla="*/ 28 h 33"/>
                <a:gd name="T18" fmla="*/ 0 w 45"/>
                <a:gd name="T19" fmla="*/ 21 h 33"/>
                <a:gd name="T20" fmla="*/ 17 w 45"/>
                <a:gd name="T21" fmla="*/ 26 h 33"/>
                <a:gd name="T22" fmla="*/ 29 w 45"/>
                <a:gd name="T23" fmla="*/ 26 h 33"/>
                <a:gd name="T24" fmla="*/ 33 w 45"/>
                <a:gd name="T25" fmla="*/ 21 h 33"/>
                <a:gd name="T26" fmla="*/ 26 w 45"/>
                <a:gd name="T27" fmla="*/ 14 h 33"/>
                <a:gd name="T28" fmla="*/ 26 w 45"/>
                <a:gd name="T29" fmla="*/ 9 h 33"/>
                <a:gd name="T30" fmla="*/ 17 w 45"/>
                <a:gd name="T31" fmla="*/ 4 h 33"/>
                <a:gd name="T32" fmla="*/ 19 w 45"/>
                <a:gd name="T33" fmla="*/ 0 h 33"/>
                <a:gd name="T34" fmla="*/ 31 w 45"/>
                <a:gd name="T35" fmla="*/ 2 h 33"/>
                <a:gd name="T36" fmla="*/ 43 w 45"/>
                <a:gd name="T37" fmla="*/ 4 h 33"/>
                <a:gd name="T38" fmla="*/ 45 w 45"/>
                <a:gd name="T39" fmla="*/ 14 h 33"/>
                <a:gd name="T40" fmla="*/ 43 w 45"/>
                <a:gd name="T41" fmla="*/ 21 h 33"/>
                <a:gd name="T42" fmla="*/ 40 w 45"/>
                <a:gd name="T43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33">
                  <a:moveTo>
                    <a:pt x="40" y="23"/>
                  </a:moveTo>
                  <a:lnTo>
                    <a:pt x="40" y="23"/>
                  </a:lnTo>
                  <a:lnTo>
                    <a:pt x="45" y="28"/>
                  </a:lnTo>
                  <a:lnTo>
                    <a:pt x="43" y="33"/>
                  </a:lnTo>
                  <a:lnTo>
                    <a:pt x="33" y="30"/>
                  </a:lnTo>
                  <a:lnTo>
                    <a:pt x="26" y="30"/>
                  </a:lnTo>
                  <a:lnTo>
                    <a:pt x="17" y="30"/>
                  </a:lnTo>
                  <a:lnTo>
                    <a:pt x="7" y="33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17" y="26"/>
                  </a:lnTo>
                  <a:lnTo>
                    <a:pt x="29" y="26"/>
                  </a:lnTo>
                  <a:lnTo>
                    <a:pt x="33" y="21"/>
                  </a:lnTo>
                  <a:lnTo>
                    <a:pt x="26" y="14"/>
                  </a:lnTo>
                  <a:lnTo>
                    <a:pt x="26" y="9"/>
                  </a:lnTo>
                  <a:lnTo>
                    <a:pt x="17" y="4"/>
                  </a:lnTo>
                  <a:lnTo>
                    <a:pt x="19" y="0"/>
                  </a:lnTo>
                  <a:lnTo>
                    <a:pt x="31" y="2"/>
                  </a:lnTo>
                  <a:lnTo>
                    <a:pt x="43" y="4"/>
                  </a:lnTo>
                  <a:lnTo>
                    <a:pt x="45" y="14"/>
                  </a:lnTo>
                  <a:lnTo>
                    <a:pt x="43" y="21"/>
                  </a:lnTo>
                  <a:lnTo>
                    <a:pt x="40" y="23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" name="Freeform 160">
              <a:extLst>
                <a:ext uri="{FF2B5EF4-FFF2-40B4-BE49-F238E27FC236}">
                  <a16:creationId xmlns:a16="http://schemas.microsoft.com/office/drawing/2014/main" id="{026F2816-8191-B71E-7BE1-571A9BD8FE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2772" y="4064124"/>
              <a:ext cx="78479" cy="32701"/>
            </a:xfrm>
            <a:custGeom>
              <a:avLst/>
              <a:gdLst>
                <a:gd name="T0" fmla="*/ 24 w 36"/>
                <a:gd name="T1" fmla="*/ 12 h 15"/>
                <a:gd name="T2" fmla="*/ 24 w 36"/>
                <a:gd name="T3" fmla="*/ 12 h 15"/>
                <a:gd name="T4" fmla="*/ 19 w 36"/>
                <a:gd name="T5" fmla="*/ 15 h 15"/>
                <a:gd name="T6" fmla="*/ 10 w 36"/>
                <a:gd name="T7" fmla="*/ 12 h 15"/>
                <a:gd name="T8" fmla="*/ 0 w 36"/>
                <a:gd name="T9" fmla="*/ 5 h 15"/>
                <a:gd name="T10" fmla="*/ 3 w 36"/>
                <a:gd name="T11" fmla="*/ 3 h 15"/>
                <a:gd name="T12" fmla="*/ 10 w 36"/>
                <a:gd name="T13" fmla="*/ 0 h 15"/>
                <a:gd name="T14" fmla="*/ 14 w 36"/>
                <a:gd name="T15" fmla="*/ 0 h 15"/>
                <a:gd name="T16" fmla="*/ 24 w 36"/>
                <a:gd name="T17" fmla="*/ 3 h 15"/>
                <a:gd name="T18" fmla="*/ 33 w 36"/>
                <a:gd name="T19" fmla="*/ 7 h 15"/>
                <a:gd name="T20" fmla="*/ 36 w 36"/>
                <a:gd name="T21" fmla="*/ 12 h 15"/>
                <a:gd name="T22" fmla="*/ 24 w 36"/>
                <a:gd name="T23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6" h="15">
                  <a:moveTo>
                    <a:pt x="24" y="12"/>
                  </a:moveTo>
                  <a:lnTo>
                    <a:pt x="24" y="12"/>
                  </a:lnTo>
                  <a:lnTo>
                    <a:pt x="19" y="15"/>
                  </a:lnTo>
                  <a:lnTo>
                    <a:pt x="10" y="12"/>
                  </a:lnTo>
                  <a:lnTo>
                    <a:pt x="0" y="5"/>
                  </a:lnTo>
                  <a:lnTo>
                    <a:pt x="3" y="3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24" y="3"/>
                  </a:lnTo>
                  <a:lnTo>
                    <a:pt x="33" y="7"/>
                  </a:lnTo>
                  <a:lnTo>
                    <a:pt x="36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" name="Freeform 202">
              <a:extLst>
                <a:ext uri="{FF2B5EF4-FFF2-40B4-BE49-F238E27FC236}">
                  <a16:creationId xmlns:a16="http://schemas.microsoft.com/office/drawing/2014/main" id="{CD335911-843E-B94D-68DD-F73AD8AF677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5957" y="3512601"/>
              <a:ext cx="1068167" cy="697579"/>
            </a:xfrm>
            <a:custGeom>
              <a:avLst/>
              <a:gdLst>
                <a:gd name="T0" fmla="*/ 97 w 490"/>
                <a:gd name="T1" fmla="*/ 26 h 320"/>
                <a:gd name="T2" fmla="*/ 142 w 490"/>
                <a:gd name="T3" fmla="*/ 19 h 320"/>
                <a:gd name="T4" fmla="*/ 185 w 490"/>
                <a:gd name="T5" fmla="*/ 31 h 320"/>
                <a:gd name="T6" fmla="*/ 204 w 490"/>
                <a:gd name="T7" fmla="*/ 59 h 320"/>
                <a:gd name="T8" fmla="*/ 237 w 490"/>
                <a:gd name="T9" fmla="*/ 57 h 320"/>
                <a:gd name="T10" fmla="*/ 270 w 490"/>
                <a:gd name="T11" fmla="*/ 76 h 320"/>
                <a:gd name="T12" fmla="*/ 289 w 490"/>
                <a:gd name="T13" fmla="*/ 109 h 320"/>
                <a:gd name="T14" fmla="*/ 317 w 490"/>
                <a:gd name="T15" fmla="*/ 128 h 320"/>
                <a:gd name="T16" fmla="*/ 315 w 490"/>
                <a:gd name="T17" fmla="*/ 154 h 320"/>
                <a:gd name="T18" fmla="*/ 315 w 490"/>
                <a:gd name="T19" fmla="*/ 197 h 320"/>
                <a:gd name="T20" fmla="*/ 334 w 490"/>
                <a:gd name="T21" fmla="*/ 230 h 320"/>
                <a:gd name="T22" fmla="*/ 360 w 490"/>
                <a:gd name="T23" fmla="*/ 253 h 320"/>
                <a:gd name="T24" fmla="*/ 393 w 490"/>
                <a:gd name="T25" fmla="*/ 253 h 320"/>
                <a:gd name="T26" fmla="*/ 426 w 490"/>
                <a:gd name="T27" fmla="*/ 242 h 320"/>
                <a:gd name="T28" fmla="*/ 436 w 490"/>
                <a:gd name="T29" fmla="*/ 211 h 320"/>
                <a:gd name="T30" fmla="*/ 478 w 490"/>
                <a:gd name="T31" fmla="*/ 204 h 320"/>
                <a:gd name="T32" fmla="*/ 490 w 490"/>
                <a:gd name="T33" fmla="*/ 213 h 320"/>
                <a:gd name="T34" fmla="*/ 481 w 490"/>
                <a:gd name="T35" fmla="*/ 239 h 320"/>
                <a:gd name="T36" fmla="*/ 471 w 490"/>
                <a:gd name="T37" fmla="*/ 253 h 320"/>
                <a:gd name="T38" fmla="*/ 457 w 490"/>
                <a:gd name="T39" fmla="*/ 265 h 320"/>
                <a:gd name="T40" fmla="*/ 452 w 490"/>
                <a:gd name="T41" fmla="*/ 265 h 320"/>
                <a:gd name="T42" fmla="*/ 421 w 490"/>
                <a:gd name="T43" fmla="*/ 275 h 320"/>
                <a:gd name="T44" fmla="*/ 426 w 490"/>
                <a:gd name="T45" fmla="*/ 284 h 320"/>
                <a:gd name="T46" fmla="*/ 431 w 490"/>
                <a:gd name="T47" fmla="*/ 296 h 320"/>
                <a:gd name="T48" fmla="*/ 405 w 490"/>
                <a:gd name="T49" fmla="*/ 313 h 320"/>
                <a:gd name="T50" fmla="*/ 384 w 490"/>
                <a:gd name="T51" fmla="*/ 303 h 320"/>
                <a:gd name="T52" fmla="*/ 355 w 490"/>
                <a:gd name="T53" fmla="*/ 294 h 320"/>
                <a:gd name="T54" fmla="*/ 322 w 490"/>
                <a:gd name="T55" fmla="*/ 298 h 320"/>
                <a:gd name="T56" fmla="*/ 282 w 490"/>
                <a:gd name="T57" fmla="*/ 284 h 320"/>
                <a:gd name="T58" fmla="*/ 246 w 490"/>
                <a:gd name="T59" fmla="*/ 265 h 320"/>
                <a:gd name="T60" fmla="*/ 213 w 490"/>
                <a:gd name="T61" fmla="*/ 251 h 320"/>
                <a:gd name="T62" fmla="*/ 185 w 490"/>
                <a:gd name="T63" fmla="*/ 223 h 320"/>
                <a:gd name="T64" fmla="*/ 192 w 490"/>
                <a:gd name="T65" fmla="*/ 211 h 320"/>
                <a:gd name="T66" fmla="*/ 185 w 490"/>
                <a:gd name="T67" fmla="*/ 189 h 320"/>
                <a:gd name="T68" fmla="*/ 149 w 490"/>
                <a:gd name="T69" fmla="*/ 149 h 320"/>
                <a:gd name="T70" fmla="*/ 123 w 490"/>
                <a:gd name="T71" fmla="*/ 128 h 320"/>
                <a:gd name="T72" fmla="*/ 109 w 490"/>
                <a:gd name="T73" fmla="*/ 104 h 320"/>
                <a:gd name="T74" fmla="*/ 86 w 490"/>
                <a:gd name="T75" fmla="*/ 81 h 320"/>
                <a:gd name="T76" fmla="*/ 69 w 490"/>
                <a:gd name="T77" fmla="*/ 50 h 320"/>
                <a:gd name="T78" fmla="*/ 52 w 490"/>
                <a:gd name="T79" fmla="*/ 21 h 320"/>
                <a:gd name="T80" fmla="*/ 34 w 490"/>
                <a:gd name="T81" fmla="*/ 26 h 320"/>
                <a:gd name="T82" fmla="*/ 45 w 490"/>
                <a:gd name="T83" fmla="*/ 57 h 320"/>
                <a:gd name="T84" fmla="*/ 62 w 490"/>
                <a:gd name="T85" fmla="*/ 73 h 320"/>
                <a:gd name="T86" fmla="*/ 69 w 490"/>
                <a:gd name="T87" fmla="*/ 92 h 320"/>
                <a:gd name="T88" fmla="*/ 88 w 490"/>
                <a:gd name="T89" fmla="*/ 111 h 320"/>
                <a:gd name="T90" fmla="*/ 105 w 490"/>
                <a:gd name="T91" fmla="*/ 144 h 320"/>
                <a:gd name="T92" fmla="*/ 119 w 490"/>
                <a:gd name="T93" fmla="*/ 163 h 320"/>
                <a:gd name="T94" fmla="*/ 116 w 490"/>
                <a:gd name="T95" fmla="*/ 180 h 320"/>
                <a:gd name="T96" fmla="*/ 100 w 490"/>
                <a:gd name="T97" fmla="*/ 159 h 320"/>
                <a:gd name="T98" fmla="*/ 81 w 490"/>
                <a:gd name="T99" fmla="*/ 133 h 320"/>
                <a:gd name="T100" fmla="*/ 60 w 490"/>
                <a:gd name="T101" fmla="*/ 109 h 320"/>
                <a:gd name="T102" fmla="*/ 43 w 490"/>
                <a:gd name="T103" fmla="*/ 104 h 320"/>
                <a:gd name="T104" fmla="*/ 41 w 490"/>
                <a:gd name="T105" fmla="*/ 92 h 320"/>
                <a:gd name="T106" fmla="*/ 34 w 490"/>
                <a:gd name="T107" fmla="*/ 64 h 320"/>
                <a:gd name="T108" fmla="*/ 15 w 490"/>
                <a:gd name="T109" fmla="*/ 36 h 320"/>
                <a:gd name="T110" fmla="*/ 17 w 490"/>
                <a:gd name="T111" fmla="*/ 2 h 320"/>
                <a:gd name="T112" fmla="*/ 62 w 490"/>
                <a:gd name="T113" fmla="*/ 12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90" h="320">
                  <a:moveTo>
                    <a:pt x="62" y="12"/>
                  </a:moveTo>
                  <a:lnTo>
                    <a:pt x="62" y="12"/>
                  </a:lnTo>
                  <a:lnTo>
                    <a:pt x="97" y="26"/>
                  </a:lnTo>
                  <a:lnTo>
                    <a:pt x="131" y="26"/>
                  </a:lnTo>
                  <a:lnTo>
                    <a:pt x="142" y="26"/>
                  </a:lnTo>
                  <a:lnTo>
                    <a:pt x="142" y="19"/>
                  </a:lnTo>
                  <a:lnTo>
                    <a:pt x="171" y="19"/>
                  </a:lnTo>
                  <a:lnTo>
                    <a:pt x="178" y="26"/>
                  </a:lnTo>
                  <a:lnTo>
                    <a:pt x="185" y="31"/>
                  </a:lnTo>
                  <a:lnTo>
                    <a:pt x="197" y="40"/>
                  </a:lnTo>
                  <a:lnTo>
                    <a:pt x="201" y="50"/>
                  </a:lnTo>
                  <a:lnTo>
                    <a:pt x="204" y="59"/>
                  </a:lnTo>
                  <a:lnTo>
                    <a:pt x="213" y="64"/>
                  </a:lnTo>
                  <a:lnTo>
                    <a:pt x="225" y="71"/>
                  </a:lnTo>
                  <a:lnTo>
                    <a:pt x="237" y="57"/>
                  </a:lnTo>
                  <a:lnTo>
                    <a:pt x="251" y="55"/>
                  </a:lnTo>
                  <a:lnTo>
                    <a:pt x="261" y="64"/>
                  </a:lnTo>
                  <a:lnTo>
                    <a:pt x="270" y="76"/>
                  </a:lnTo>
                  <a:lnTo>
                    <a:pt x="275" y="88"/>
                  </a:lnTo>
                  <a:lnTo>
                    <a:pt x="284" y="97"/>
                  </a:lnTo>
                  <a:lnTo>
                    <a:pt x="289" y="109"/>
                  </a:lnTo>
                  <a:lnTo>
                    <a:pt x="291" y="118"/>
                  </a:lnTo>
                  <a:lnTo>
                    <a:pt x="306" y="123"/>
                  </a:lnTo>
                  <a:lnTo>
                    <a:pt x="317" y="128"/>
                  </a:lnTo>
                  <a:lnTo>
                    <a:pt x="324" y="126"/>
                  </a:lnTo>
                  <a:lnTo>
                    <a:pt x="317" y="142"/>
                  </a:lnTo>
                  <a:lnTo>
                    <a:pt x="315" y="154"/>
                  </a:lnTo>
                  <a:lnTo>
                    <a:pt x="313" y="178"/>
                  </a:lnTo>
                  <a:lnTo>
                    <a:pt x="310" y="187"/>
                  </a:lnTo>
                  <a:lnTo>
                    <a:pt x="315" y="197"/>
                  </a:lnTo>
                  <a:lnTo>
                    <a:pt x="320" y="206"/>
                  </a:lnTo>
                  <a:lnTo>
                    <a:pt x="322" y="218"/>
                  </a:lnTo>
                  <a:lnTo>
                    <a:pt x="334" y="230"/>
                  </a:lnTo>
                  <a:lnTo>
                    <a:pt x="336" y="239"/>
                  </a:lnTo>
                  <a:lnTo>
                    <a:pt x="343" y="249"/>
                  </a:lnTo>
                  <a:lnTo>
                    <a:pt x="360" y="253"/>
                  </a:lnTo>
                  <a:lnTo>
                    <a:pt x="367" y="260"/>
                  </a:lnTo>
                  <a:lnTo>
                    <a:pt x="381" y="256"/>
                  </a:lnTo>
                  <a:lnTo>
                    <a:pt x="393" y="253"/>
                  </a:lnTo>
                  <a:lnTo>
                    <a:pt x="405" y="251"/>
                  </a:lnTo>
                  <a:lnTo>
                    <a:pt x="417" y="249"/>
                  </a:lnTo>
                  <a:lnTo>
                    <a:pt x="426" y="242"/>
                  </a:lnTo>
                  <a:lnTo>
                    <a:pt x="431" y="230"/>
                  </a:lnTo>
                  <a:lnTo>
                    <a:pt x="431" y="215"/>
                  </a:lnTo>
                  <a:lnTo>
                    <a:pt x="436" y="211"/>
                  </a:lnTo>
                  <a:lnTo>
                    <a:pt x="445" y="206"/>
                  </a:lnTo>
                  <a:lnTo>
                    <a:pt x="462" y="204"/>
                  </a:lnTo>
                  <a:lnTo>
                    <a:pt x="478" y="204"/>
                  </a:lnTo>
                  <a:lnTo>
                    <a:pt x="488" y="201"/>
                  </a:lnTo>
                  <a:lnTo>
                    <a:pt x="490" y="206"/>
                  </a:lnTo>
                  <a:lnTo>
                    <a:pt x="490" y="213"/>
                  </a:lnTo>
                  <a:lnTo>
                    <a:pt x="481" y="225"/>
                  </a:lnTo>
                  <a:lnTo>
                    <a:pt x="478" y="234"/>
                  </a:lnTo>
                  <a:lnTo>
                    <a:pt x="481" y="239"/>
                  </a:lnTo>
                  <a:lnTo>
                    <a:pt x="478" y="246"/>
                  </a:lnTo>
                  <a:lnTo>
                    <a:pt x="474" y="258"/>
                  </a:lnTo>
                  <a:lnTo>
                    <a:pt x="471" y="253"/>
                  </a:lnTo>
                  <a:lnTo>
                    <a:pt x="466" y="253"/>
                  </a:lnTo>
                  <a:lnTo>
                    <a:pt x="464" y="253"/>
                  </a:lnTo>
                  <a:lnTo>
                    <a:pt x="457" y="265"/>
                  </a:lnTo>
                  <a:lnTo>
                    <a:pt x="455" y="263"/>
                  </a:lnTo>
                  <a:lnTo>
                    <a:pt x="452" y="263"/>
                  </a:lnTo>
                  <a:lnTo>
                    <a:pt x="452" y="265"/>
                  </a:lnTo>
                  <a:lnTo>
                    <a:pt x="438" y="265"/>
                  </a:lnTo>
                  <a:lnTo>
                    <a:pt x="421" y="265"/>
                  </a:lnTo>
                  <a:lnTo>
                    <a:pt x="421" y="275"/>
                  </a:lnTo>
                  <a:lnTo>
                    <a:pt x="417" y="275"/>
                  </a:lnTo>
                  <a:lnTo>
                    <a:pt x="421" y="282"/>
                  </a:lnTo>
                  <a:lnTo>
                    <a:pt x="426" y="284"/>
                  </a:lnTo>
                  <a:lnTo>
                    <a:pt x="429" y="289"/>
                  </a:lnTo>
                  <a:lnTo>
                    <a:pt x="431" y="289"/>
                  </a:lnTo>
                  <a:lnTo>
                    <a:pt x="431" y="296"/>
                  </a:lnTo>
                  <a:lnTo>
                    <a:pt x="410" y="296"/>
                  </a:lnTo>
                  <a:lnTo>
                    <a:pt x="403" y="308"/>
                  </a:lnTo>
                  <a:lnTo>
                    <a:pt x="405" y="313"/>
                  </a:lnTo>
                  <a:lnTo>
                    <a:pt x="403" y="315"/>
                  </a:lnTo>
                  <a:lnTo>
                    <a:pt x="403" y="320"/>
                  </a:lnTo>
                  <a:lnTo>
                    <a:pt x="384" y="303"/>
                  </a:lnTo>
                  <a:lnTo>
                    <a:pt x="377" y="298"/>
                  </a:lnTo>
                  <a:lnTo>
                    <a:pt x="362" y="294"/>
                  </a:lnTo>
                  <a:lnTo>
                    <a:pt x="355" y="294"/>
                  </a:lnTo>
                  <a:lnTo>
                    <a:pt x="341" y="301"/>
                  </a:lnTo>
                  <a:lnTo>
                    <a:pt x="334" y="303"/>
                  </a:lnTo>
                  <a:lnTo>
                    <a:pt x="322" y="298"/>
                  </a:lnTo>
                  <a:lnTo>
                    <a:pt x="308" y="294"/>
                  </a:lnTo>
                  <a:lnTo>
                    <a:pt x="294" y="287"/>
                  </a:lnTo>
                  <a:lnTo>
                    <a:pt x="282" y="284"/>
                  </a:lnTo>
                  <a:lnTo>
                    <a:pt x="263" y="277"/>
                  </a:lnTo>
                  <a:lnTo>
                    <a:pt x="251" y="268"/>
                  </a:lnTo>
                  <a:lnTo>
                    <a:pt x="246" y="265"/>
                  </a:lnTo>
                  <a:lnTo>
                    <a:pt x="237" y="263"/>
                  </a:lnTo>
                  <a:lnTo>
                    <a:pt x="220" y="258"/>
                  </a:lnTo>
                  <a:lnTo>
                    <a:pt x="213" y="251"/>
                  </a:lnTo>
                  <a:lnTo>
                    <a:pt x="197" y="239"/>
                  </a:lnTo>
                  <a:lnTo>
                    <a:pt x="187" y="230"/>
                  </a:lnTo>
                  <a:lnTo>
                    <a:pt x="185" y="223"/>
                  </a:lnTo>
                  <a:lnTo>
                    <a:pt x="190" y="220"/>
                  </a:lnTo>
                  <a:lnTo>
                    <a:pt x="187" y="215"/>
                  </a:lnTo>
                  <a:lnTo>
                    <a:pt x="192" y="211"/>
                  </a:lnTo>
                  <a:lnTo>
                    <a:pt x="192" y="204"/>
                  </a:lnTo>
                  <a:lnTo>
                    <a:pt x="187" y="197"/>
                  </a:lnTo>
                  <a:lnTo>
                    <a:pt x="185" y="189"/>
                  </a:lnTo>
                  <a:lnTo>
                    <a:pt x="178" y="180"/>
                  </a:lnTo>
                  <a:lnTo>
                    <a:pt x="166" y="163"/>
                  </a:lnTo>
                  <a:lnTo>
                    <a:pt x="149" y="149"/>
                  </a:lnTo>
                  <a:lnTo>
                    <a:pt x="140" y="140"/>
                  </a:lnTo>
                  <a:lnTo>
                    <a:pt x="128" y="133"/>
                  </a:lnTo>
                  <a:lnTo>
                    <a:pt x="123" y="128"/>
                  </a:lnTo>
                  <a:lnTo>
                    <a:pt x="126" y="116"/>
                  </a:lnTo>
                  <a:lnTo>
                    <a:pt x="119" y="111"/>
                  </a:lnTo>
                  <a:lnTo>
                    <a:pt x="109" y="104"/>
                  </a:lnTo>
                  <a:lnTo>
                    <a:pt x="105" y="90"/>
                  </a:lnTo>
                  <a:lnTo>
                    <a:pt x="95" y="90"/>
                  </a:lnTo>
                  <a:lnTo>
                    <a:pt x="86" y="81"/>
                  </a:lnTo>
                  <a:lnTo>
                    <a:pt x="79" y="71"/>
                  </a:lnTo>
                  <a:lnTo>
                    <a:pt x="79" y="64"/>
                  </a:lnTo>
                  <a:lnTo>
                    <a:pt x="69" y="50"/>
                  </a:lnTo>
                  <a:lnTo>
                    <a:pt x="64" y="36"/>
                  </a:lnTo>
                  <a:lnTo>
                    <a:pt x="64" y="31"/>
                  </a:lnTo>
                  <a:lnTo>
                    <a:pt x="52" y="21"/>
                  </a:lnTo>
                  <a:lnTo>
                    <a:pt x="48" y="24"/>
                  </a:lnTo>
                  <a:lnTo>
                    <a:pt x="38" y="17"/>
                  </a:lnTo>
                  <a:lnTo>
                    <a:pt x="34" y="26"/>
                  </a:lnTo>
                  <a:lnTo>
                    <a:pt x="38" y="33"/>
                  </a:lnTo>
                  <a:lnTo>
                    <a:pt x="38" y="47"/>
                  </a:lnTo>
                  <a:lnTo>
                    <a:pt x="45" y="57"/>
                  </a:lnTo>
                  <a:lnTo>
                    <a:pt x="57" y="69"/>
                  </a:lnTo>
                  <a:lnTo>
                    <a:pt x="60" y="73"/>
                  </a:lnTo>
                  <a:lnTo>
                    <a:pt x="62" y="73"/>
                  </a:lnTo>
                  <a:lnTo>
                    <a:pt x="64" y="81"/>
                  </a:lnTo>
                  <a:lnTo>
                    <a:pt x="67" y="81"/>
                  </a:lnTo>
                  <a:lnTo>
                    <a:pt x="69" y="92"/>
                  </a:lnTo>
                  <a:lnTo>
                    <a:pt x="76" y="97"/>
                  </a:lnTo>
                  <a:lnTo>
                    <a:pt x="79" y="104"/>
                  </a:lnTo>
                  <a:lnTo>
                    <a:pt x="88" y="111"/>
                  </a:lnTo>
                  <a:lnTo>
                    <a:pt x="95" y="128"/>
                  </a:lnTo>
                  <a:lnTo>
                    <a:pt x="100" y="137"/>
                  </a:lnTo>
                  <a:lnTo>
                    <a:pt x="105" y="144"/>
                  </a:lnTo>
                  <a:lnTo>
                    <a:pt x="105" y="154"/>
                  </a:lnTo>
                  <a:lnTo>
                    <a:pt x="112" y="154"/>
                  </a:lnTo>
                  <a:lnTo>
                    <a:pt x="119" y="163"/>
                  </a:lnTo>
                  <a:lnTo>
                    <a:pt x="123" y="171"/>
                  </a:lnTo>
                  <a:lnTo>
                    <a:pt x="123" y="173"/>
                  </a:lnTo>
                  <a:lnTo>
                    <a:pt x="116" y="180"/>
                  </a:lnTo>
                  <a:lnTo>
                    <a:pt x="114" y="180"/>
                  </a:lnTo>
                  <a:lnTo>
                    <a:pt x="112" y="168"/>
                  </a:lnTo>
                  <a:lnTo>
                    <a:pt x="100" y="159"/>
                  </a:lnTo>
                  <a:lnTo>
                    <a:pt x="88" y="152"/>
                  </a:lnTo>
                  <a:lnTo>
                    <a:pt x="81" y="147"/>
                  </a:lnTo>
                  <a:lnTo>
                    <a:pt x="81" y="133"/>
                  </a:lnTo>
                  <a:lnTo>
                    <a:pt x="79" y="123"/>
                  </a:lnTo>
                  <a:lnTo>
                    <a:pt x="69" y="118"/>
                  </a:lnTo>
                  <a:lnTo>
                    <a:pt x="60" y="109"/>
                  </a:lnTo>
                  <a:lnTo>
                    <a:pt x="57" y="114"/>
                  </a:lnTo>
                  <a:lnTo>
                    <a:pt x="52" y="109"/>
                  </a:lnTo>
                  <a:lnTo>
                    <a:pt x="43" y="104"/>
                  </a:lnTo>
                  <a:lnTo>
                    <a:pt x="34" y="92"/>
                  </a:lnTo>
                  <a:lnTo>
                    <a:pt x="34" y="92"/>
                  </a:lnTo>
                  <a:lnTo>
                    <a:pt x="41" y="92"/>
                  </a:lnTo>
                  <a:lnTo>
                    <a:pt x="48" y="85"/>
                  </a:lnTo>
                  <a:lnTo>
                    <a:pt x="48" y="78"/>
                  </a:lnTo>
                  <a:lnTo>
                    <a:pt x="34" y="64"/>
                  </a:lnTo>
                  <a:lnTo>
                    <a:pt x="26" y="59"/>
                  </a:lnTo>
                  <a:lnTo>
                    <a:pt x="19" y="47"/>
                  </a:lnTo>
                  <a:lnTo>
                    <a:pt x="15" y="36"/>
                  </a:lnTo>
                  <a:lnTo>
                    <a:pt x="5" y="21"/>
                  </a:lnTo>
                  <a:lnTo>
                    <a:pt x="0" y="5"/>
                  </a:lnTo>
                  <a:lnTo>
                    <a:pt x="17" y="2"/>
                  </a:lnTo>
                  <a:lnTo>
                    <a:pt x="38" y="0"/>
                  </a:lnTo>
                  <a:lnTo>
                    <a:pt x="36" y="5"/>
                  </a:lnTo>
                  <a:lnTo>
                    <a:pt x="62" y="12"/>
                  </a:lnTo>
                  <a:lnTo>
                    <a:pt x="62" y="12"/>
                  </a:lnTo>
                  <a:lnTo>
                    <a:pt x="62" y="12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0" name="Freeform 230">
              <a:extLst>
                <a:ext uri="{FF2B5EF4-FFF2-40B4-BE49-F238E27FC236}">
                  <a16:creationId xmlns:a16="http://schemas.microsoft.com/office/drawing/2014/main" id="{1A9861E4-7405-9A6B-6567-43DC40DAB8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604" y="4194920"/>
              <a:ext cx="159135" cy="154777"/>
            </a:xfrm>
            <a:custGeom>
              <a:avLst/>
              <a:gdLst>
                <a:gd name="T0" fmla="*/ 71 w 73"/>
                <a:gd name="T1" fmla="*/ 7 h 71"/>
                <a:gd name="T2" fmla="*/ 71 w 73"/>
                <a:gd name="T3" fmla="*/ 7 h 71"/>
                <a:gd name="T4" fmla="*/ 73 w 73"/>
                <a:gd name="T5" fmla="*/ 11 h 71"/>
                <a:gd name="T6" fmla="*/ 71 w 73"/>
                <a:gd name="T7" fmla="*/ 18 h 71"/>
                <a:gd name="T8" fmla="*/ 68 w 73"/>
                <a:gd name="T9" fmla="*/ 23 h 71"/>
                <a:gd name="T10" fmla="*/ 68 w 73"/>
                <a:gd name="T11" fmla="*/ 30 h 71"/>
                <a:gd name="T12" fmla="*/ 68 w 73"/>
                <a:gd name="T13" fmla="*/ 35 h 71"/>
                <a:gd name="T14" fmla="*/ 68 w 73"/>
                <a:gd name="T15" fmla="*/ 42 h 71"/>
                <a:gd name="T16" fmla="*/ 66 w 73"/>
                <a:gd name="T17" fmla="*/ 45 h 71"/>
                <a:gd name="T18" fmla="*/ 64 w 73"/>
                <a:gd name="T19" fmla="*/ 52 h 71"/>
                <a:gd name="T20" fmla="*/ 66 w 73"/>
                <a:gd name="T21" fmla="*/ 56 h 71"/>
                <a:gd name="T22" fmla="*/ 61 w 73"/>
                <a:gd name="T23" fmla="*/ 61 h 71"/>
                <a:gd name="T24" fmla="*/ 64 w 73"/>
                <a:gd name="T25" fmla="*/ 66 h 71"/>
                <a:gd name="T26" fmla="*/ 66 w 73"/>
                <a:gd name="T27" fmla="*/ 68 h 71"/>
                <a:gd name="T28" fmla="*/ 61 w 73"/>
                <a:gd name="T29" fmla="*/ 71 h 71"/>
                <a:gd name="T30" fmla="*/ 57 w 73"/>
                <a:gd name="T31" fmla="*/ 68 h 71"/>
                <a:gd name="T32" fmla="*/ 54 w 73"/>
                <a:gd name="T33" fmla="*/ 66 h 71"/>
                <a:gd name="T34" fmla="*/ 50 w 73"/>
                <a:gd name="T35" fmla="*/ 66 h 71"/>
                <a:gd name="T36" fmla="*/ 45 w 73"/>
                <a:gd name="T37" fmla="*/ 68 h 71"/>
                <a:gd name="T38" fmla="*/ 35 w 73"/>
                <a:gd name="T39" fmla="*/ 63 h 71"/>
                <a:gd name="T40" fmla="*/ 33 w 73"/>
                <a:gd name="T41" fmla="*/ 66 h 71"/>
                <a:gd name="T42" fmla="*/ 26 w 73"/>
                <a:gd name="T43" fmla="*/ 59 h 71"/>
                <a:gd name="T44" fmla="*/ 19 w 73"/>
                <a:gd name="T45" fmla="*/ 52 h 71"/>
                <a:gd name="T46" fmla="*/ 16 w 73"/>
                <a:gd name="T47" fmla="*/ 47 h 71"/>
                <a:gd name="T48" fmla="*/ 9 w 73"/>
                <a:gd name="T49" fmla="*/ 42 h 71"/>
                <a:gd name="T50" fmla="*/ 0 w 73"/>
                <a:gd name="T51" fmla="*/ 35 h 71"/>
                <a:gd name="T52" fmla="*/ 2 w 73"/>
                <a:gd name="T53" fmla="*/ 33 h 71"/>
                <a:gd name="T54" fmla="*/ 5 w 73"/>
                <a:gd name="T55" fmla="*/ 35 h 71"/>
                <a:gd name="T56" fmla="*/ 7 w 73"/>
                <a:gd name="T57" fmla="*/ 33 h 71"/>
                <a:gd name="T58" fmla="*/ 12 w 73"/>
                <a:gd name="T59" fmla="*/ 33 h 71"/>
                <a:gd name="T60" fmla="*/ 14 w 73"/>
                <a:gd name="T61" fmla="*/ 30 h 71"/>
                <a:gd name="T62" fmla="*/ 16 w 73"/>
                <a:gd name="T63" fmla="*/ 30 h 71"/>
                <a:gd name="T64" fmla="*/ 16 w 73"/>
                <a:gd name="T65" fmla="*/ 21 h 71"/>
                <a:gd name="T66" fmla="*/ 19 w 73"/>
                <a:gd name="T67" fmla="*/ 21 h 71"/>
                <a:gd name="T68" fmla="*/ 24 w 73"/>
                <a:gd name="T69" fmla="*/ 21 h 71"/>
                <a:gd name="T70" fmla="*/ 26 w 73"/>
                <a:gd name="T71" fmla="*/ 16 h 71"/>
                <a:gd name="T72" fmla="*/ 31 w 73"/>
                <a:gd name="T73" fmla="*/ 21 h 71"/>
                <a:gd name="T74" fmla="*/ 33 w 73"/>
                <a:gd name="T75" fmla="*/ 18 h 71"/>
                <a:gd name="T76" fmla="*/ 35 w 73"/>
                <a:gd name="T77" fmla="*/ 16 h 71"/>
                <a:gd name="T78" fmla="*/ 42 w 73"/>
                <a:gd name="T79" fmla="*/ 11 h 71"/>
                <a:gd name="T80" fmla="*/ 42 w 73"/>
                <a:gd name="T81" fmla="*/ 9 h 71"/>
                <a:gd name="T82" fmla="*/ 42 w 73"/>
                <a:gd name="T83" fmla="*/ 9 h 71"/>
                <a:gd name="T84" fmla="*/ 45 w 73"/>
                <a:gd name="T85" fmla="*/ 4 h 71"/>
                <a:gd name="T86" fmla="*/ 47 w 73"/>
                <a:gd name="T87" fmla="*/ 4 h 71"/>
                <a:gd name="T88" fmla="*/ 50 w 73"/>
                <a:gd name="T89" fmla="*/ 7 h 71"/>
                <a:gd name="T90" fmla="*/ 54 w 73"/>
                <a:gd name="T91" fmla="*/ 7 h 71"/>
                <a:gd name="T92" fmla="*/ 57 w 73"/>
                <a:gd name="T93" fmla="*/ 4 h 71"/>
                <a:gd name="T94" fmla="*/ 59 w 73"/>
                <a:gd name="T95" fmla="*/ 4 h 71"/>
                <a:gd name="T96" fmla="*/ 66 w 73"/>
                <a:gd name="T97" fmla="*/ 2 h 71"/>
                <a:gd name="T98" fmla="*/ 68 w 73"/>
                <a:gd name="T99" fmla="*/ 0 h 71"/>
                <a:gd name="T100" fmla="*/ 73 w 73"/>
                <a:gd name="T101" fmla="*/ 0 h 71"/>
                <a:gd name="T102" fmla="*/ 73 w 73"/>
                <a:gd name="T103" fmla="*/ 2 h 71"/>
                <a:gd name="T104" fmla="*/ 71 w 73"/>
                <a:gd name="T105" fmla="*/ 7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3" h="71">
                  <a:moveTo>
                    <a:pt x="71" y="7"/>
                  </a:moveTo>
                  <a:lnTo>
                    <a:pt x="71" y="7"/>
                  </a:lnTo>
                  <a:lnTo>
                    <a:pt x="73" y="11"/>
                  </a:lnTo>
                  <a:lnTo>
                    <a:pt x="71" y="18"/>
                  </a:lnTo>
                  <a:lnTo>
                    <a:pt x="68" y="23"/>
                  </a:lnTo>
                  <a:lnTo>
                    <a:pt x="68" y="30"/>
                  </a:lnTo>
                  <a:lnTo>
                    <a:pt x="68" y="35"/>
                  </a:lnTo>
                  <a:lnTo>
                    <a:pt x="68" y="42"/>
                  </a:lnTo>
                  <a:lnTo>
                    <a:pt x="66" y="45"/>
                  </a:lnTo>
                  <a:lnTo>
                    <a:pt x="64" y="52"/>
                  </a:lnTo>
                  <a:lnTo>
                    <a:pt x="66" y="56"/>
                  </a:lnTo>
                  <a:lnTo>
                    <a:pt x="61" y="61"/>
                  </a:lnTo>
                  <a:lnTo>
                    <a:pt x="64" y="66"/>
                  </a:lnTo>
                  <a:lnTo>
                    <a:pt x="66" y="68"/>
                  </a:lnTo>
                  <a:lnTo>
                    <a:pt x="61" y="71"/>
                  </a:lnTo>
                  <a:lnTo>
                    <a:pt x="57" y="68"/>
                  </a:lnTo>
                  <a:lnTo>
                    <a:pt x="54" y="66"/>
                  </a:lnTo>
                  <a:lnTo>
                    <a:pt x="50" y="66"/>
                  </a:lnTo>
                  <a:lnTo>
                    <a:pt x="45" y="68"/>
                  </a:lnTo>
                  <a:lnTo>
                    <a:pt x="35" y="63"/>
                  </a:lnTo>
                  <a:lnTo>
                    <a:pt x="33" y="66"/>
                  </a:lnTo>
                  <a:lnTo>
                    <a:pt x="26" y="59"/>
                  </a:lnTo>
                  <a:lnTo>
                    <a:pt x="19" y="52"/>
                  </a:lnTo>
                  <a:lnTo>
                    <a:pt x="16" y="47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2" y="33"/>
                  </a:lnTo>
                  <a:lnTo>
                    <a:pt x="5" y="35"/>
                  </a:lnTo>
                  <a:lnTo>
                    <a:pt x="7" y="33"/>
                  </a:lnTo>
                  <a:lnTo>
                    <a:pt x="12" y="33"/>
                  </a:lnTo>
                  <a:lnTo>
                    <a:pt x="14" y="30"/>
                  </a:lnTo>
                  <a:lnTo>
                    <a:pt x="16" y="30"/>
                  </a:lnTo>
                  <a:lnTo>
                    <a:pt x="16" y="21"/>
                  </a:lnTo>
                  <a:lnTo>
                    <a:pt x="19" y="21"/>
                  </a:lnTo>
                  <a:lnTo>
                    <a:pt x="24" y="21"/>
                  </a:lnTo>
                  <a:lnTo>
                    <a:pt x="26" y="16"/>
                  </a:lnTo>
                  <a:lnTo>
                    <a:pt x="31" y="21"/>
                  </a:lnTo>
                  <a:lnTo>
                    <a:pt x="33" y="18"/>
                  </a:lnTo>
                  <a:lnTo>
                    <a:pt x="35" y="16"/>
                  </a:lnTo>
                  <a:lnTo>
                    <a:pt x="42" y="11"/>
                  </a:lnTo>
                  <a:lnTo>
                    <a:pt x="42" y="9"/>
                  </a:lnTo>
                  <a:lnTo>
                    <a:pt x="42" y="9"/>
                  </a:lnTo>
                  <a:lnTo>
                    <a:pt x="45" y="4"/>
                  </a:lnTo>
                  <a:lnTo>
                    <a:pt x="47" y="4"/>
                  </a:lnTo>
                  <a:lnTo>
                    <a:pt x="50" y="7"/>
                  </a:lnTo>
                  <a:lnTo>
                    <a:pt x="54" y="7"/>
                  </a:lnTo>
                  <a:lnTo>
                    <a:pt x="57" y="4"/>
                  </a:lnTo>
                  <a:lnTo>
                    <a:pt x="59" y="4"/>
                  </a:lnTo>
                  <a:lnTo>
                    <a:pt x="66" y="2"/>
                  </a:lnTo>
                  <a:lnTo>
                    <a:pt x="68" y="0"/>
                  </a:lnTo>
                  <a:lnTo>
                    <a:pt x="73" y="0"/>
                  </a:lnTo>
                  <a:lnTo>
                    <a:pt x="73" y="2"/>
                  </a:lnTo>
                  <a:lnTo>
                    <a:pt x="71" y="7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4" name="Freeform 244">
              <a:extLst>
                <a:ext uri="{FF2B5EF4-FFF2-40B4-BE49-F238E27FC236}">
                  <a16:creationId xmlns:a16="http://schemas.microsoft.com/office/drawing/2014/main" id="{E07A8B09-2E52-48A0-CEE2-8F23BC3B014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9278" y="4388932"/>
              <a:ext cx="204913" cy="82839"/>
            </a:xfrm>
            <a:custGeom>
              <a:avLst/>
              <a:gdLst>
                <a:gd name="T0" fmla="*/ 80 w 94"/>
                <a:gd name="T1" fmla="*/ 5 h 38"/>
                <a:gd name="T2" fmla="*/ 80 w 94"/>
                <a:gd name="T3" fmla="*/ 5 h 38"/>
                <a:gd name="T4" fmla="*/ 85 w 94"/>
                <a:gd name="T5" fmla="*/ 10 h 38"/>
                <a:gd name="T6" fmla="*/ 92 w 94"/>
                <a:gd name="T7" fmla="*/ 15 h 38"/>
                <a:gd name="T8" fmla="*/ 89 w 94"/>
                <a:gd name="T9" fmla="*/ 17 h 38"/>
                <a:gd name="T10" fmla="*/ 94 w 94"/>
                <a:gd name="T11" fmla="*/ 27 h 38"/>
                <a:gd name="T12" fmla="*/ 89 w 94"/>
                <a:gd name="T13" fmla="*/ 31 h 38"/>
                <a:gd name="T14" fmla="*/ 85 w 94"/>
                <a:gd name="T15" fmla="*/ 31 h 38"/>
                <a:gd name="T16" fmla="*/ 82 w 94"/>
                <a:gd name="T17" fmla="*/ 38 h 38"/>
                <a:gd name="T18" fmla="*/ 78 w 94"/>
                <a:gd name="T19" fmla="*/ 34 h 38"/>
                <a:gd name="T20" fmla="*/ 73 w 94"/>
                <a:gd name="T21" fmla="*/ 24 h 38"/>
                <a:gd name="T22" fmla="*/ 78 w 94"/>
                <a:gd name="T23" fmla="*/ 19 h 38"/>
                <a:gd name="T24" fmla="*/ 73 w 94"/>
                <a:gd name="T25" fmla="*/ 19 h 38"/>
                <a:gd name="T26" fmla="*/ 71 w 94"/>
                <a:gd name="T27" fmla="*/ 15 h 38"/>
                <a:gd name="T28" fmla="*/ 63 w 94"/>
                <a:gd name="T29" fmla="*/ 10 h 38"/>
                <a:gd name="T30" fmla="*/ 56 w 94"/>
                <a:gd name="T31" fmla="*/ 10 h 38"/>
                <a:gd name="T32" fmla="*/ 52 w 94"/>
                <a:gd name="T33" fmla="*/ 17 h 38"/>
                <a:gd name="T34" fmla="*/ 45 w 94"/>
                <a:gd name="T35" fmla="*/ 19 h 38"/>
                <a:gd name="T36" fmla="*/ 42 w 94"/>
                <a:gd name="T37" fmla="*/ 22 h 38"/>
                <a:gd name="T38" fmla="*/ 42 w 94"/>
                <a:gd name="T39" fmla="*/ 24 h 38"/>
                <a:gd name="T40" fmla="*/ 49 w 94"/>
                <a:gd name="T41" fmla="*/ 34 h 38"/>
                <a:gd name="T42" fmla="*/ 45 w 94"/>
                <a:gd name="T43" fmla="*/ 36 h 38"/>
                <a:gd name="T44" fmla="*/ 42 w 94"/>
                <a:gd name="T45" fmla="*/ 38 h 38"/>
                <a:gd name="T46" fmla="*/ 35 w 94"/>
                <a:gd name="T47" fmla="*/ 38 h 38"/>
                <a:gd name="T48" fmla="*/ 30 w 94"/>
                <a:gd name="T49" fmla="*/ 29 h 38"/>
                <a:gd name="T50" fmla="*/ 30 w 94"/>
                <a:gd name="T51" fmla="*/ 31 h 38"/>
                <a:gd name="T52" fmla="*/ 23 w 94"/>
                <a:gd name="T53" fmla="*/ 31 h 38"/>
                <a:gd name="T54" fmla="*/ 21 w 94"/>
                <a:gd name="T55" fmla="*/ 24 h 38"/>
                <a:gd name="T56" fmla="*/ 14 w 94"/>
                <a:gd name="T57" fmla="*/ 22 h 38"/>
                <a:gd name="T58" fmla="*/ 9 w 94"/>
                <a:gd name="T59" fmla="*/ 22 h 38"/>
                <a:gd name="T60" fmla="*/ 2 w 94"/>
                <a:gd name="T61" fmla="*/ 22 h 38"/>
                <a:gd name="T62" fmla="*/ 2 w 94"/>
                <a:gd name="T63" fmla="*/ 24 h 38"/>
                <a:gd name="T64" fmla="*/ 0 w 94"/>
                <a:gd name="T65" fmla="*/ 22 h 38"/>
                <a:gd name="T66" fmla="*/ 2 w 94"/>
                <a:gd name="T67" fmla="*/ 19 h 38"/>
                <a:gd name="T68" fmla="*/ 2 w 94"/>
                <a:gd name="T69" fmla="*/ 17 h 38"/>
                <a:gd name="T70" fmla="*/ 2 w 94"/>
                <a:gd name="T71" fmla="*/ 12 h 38"/>
                <a:gd name="T72" fmla="*/ 4 w 94"/>
                <a:gd name="T73" fmla="*/ 10 h 38"/>
                <a:gd name="T74" fmla="*/ 2 w 94"/>
                <a:gd name="T75" fmla="*/ 8 h 38"/>
                <a:gd name="T76" fmla="*/ 2 w 94"/>
                <a:gd name="T77" fmla="*/ 3 h 38"/>
                <a:gd name="T78" fmla="*/ 7 w 94"/>
                <a:gd name="T79" fmla="*/ 0 h 38"/>
                <a:gd name="T80" fmla="*/ 11 w 94"/>
                <a:gd name="T81" fmla="*/ 5 h 38"/>
                <a:gd name="T82" fmla="*/ 11 w 94"/>
                <a:gd name="T83" fmla="*/ 10 h 38"/>
                <a:gd name="T84" fmla="*/ 18 w 94"/>
                <a:gd name="T85" fmla="*/ 10 h 38"/>
                <a:gd name="T86" fmla="*/ 21 w 94"/>
                <a:gd name="T87" fmla="*/ 10 h 38"/>
                <a:gd name="T88" fmla="*/ 26 w 94"/>
                <a:gd name="T89" fmla="*/ 12 h 38"/>
                <a:gd name="T90" fmla="*/ 33 w 94"/>
                <a:gd name="T91" fmla="*/ 12 h 38"/>
                <a:gd name="T92" fmla="*/ 40 w 94"/>
                <a:gd name="T93" fmla="*/ 8 h 38"/>
                <a:gd name="T94" fmla="*/ 49 w 94"/>
                <a:gd name="T95" fmla="*/ 5 h 38"/>
                <a:gd name="T96" fmla="*/ 56 w 94"/>
                <a:gd name="T97" fmla="*/ 0 h 38"/>
                <a:gd name="T98" fmla="*/ 63 w 94"/>
                <a:gd name="T99" fmla="*/ 0 h 38"/>
                <a:gd name="T100" fmla="*/ 63 w 94"/>
                <a:gd name="T101" fmla="*/ 3 h 38"/>
                <a:gd name="T102" fmla="*/ 73 w 94"/>
                <a:gd name="T103" fmla="*/ 3 h 38"/>
                <a:gd name="T104" fmla="*/ 80 w 94"/>
                <a:gd name="T105" fmla="*/ 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4" h="38">
                  <a:moveTo>
                    <a:pt x="80" y="5"/>
                  </a:moveTo>
                  <a:lnTo>
                    <a:pt x="80" y="5"/>
                  </a:lnTo>
                  <a:lnTo>
                    <a:pt x="85" y="10"/>
                  </a:lnTo>
                  <a:lnTo>
                    <a:pt x="92" y="15"/>
                  </a:lnTo>
                  <a:lnTo>
                    <a:pt x="89" y="17"/>
                  </a:lnTo>
                  <a:lnTo>
                    <a:pt x="94" y="27"/>
                  </a:lnTo>
                  <a:lnTo>
                    <a:pt x="89" y="31"/>
                  </a:lnTo>
                  <a:lnTo>
                    <a:pt x="85" y="31"/>
                  </a:lnTo>
                  <a:lnTo>
                    <a:pt x="82" y="38"/>
                  </a:lnTo>
                  <a:lnTo>
                    <a:pt x="78" y="34"/>
                  </a:lnTo>
                  <a:lnTo>
                    <a:pt x="73" y="24"/>
                  </a:lnTo>
                  <a:lnTo>
                    <a:pt x="78" y="19"/>
                  </a:lnTo>
                  <a:lnTo>
                    <a:pt x="73" y="19"/>
                  </a:lnTo>
                  <a:lnTo>
                    <a:pt x="71" y="15"/>
                  </a:lnTo>
                  <a:lnTo>
                    <a:pt x="63" y="10"/>
                  </a:lnTo>
                  <a:lnTo>
                    <a:pt x="56" y="10"/>
                  </a:lnTo>
                  <a:lnTo>
                    <a:pt x="52" y="17"/>
                  </a:lnTo>
                  <a:lnTo>
                    <a:pt x="45" y="19"/>
                  </a:lnTo>
                  <a:lnTo>
                    <a:pt x="42" y="22"/>
                  </a:lnTo>
                  <a:lnTo>
                    <a:pt x="42" y="24"/>
                  </a:lnTo>
                  <a:lnTo>
                    <a:pt x="49" y="34"/>
                  </a:lnTo>
                  <a:lnTo>
                    <a:pt x="45" y="36"/>
                  </a:lnTo>
                  <a:lnTo>
                    <a:pt x="42" y="38"/>
                  </a:lnTo>
                  <a:lnTo>
                    <a:pt x="35" y="38"/>
                  </a:lnTo>
                  <a:lnTo>
                    <a:pt x="30" y="29"/>
                  </a:lnTo>
                  <a:lnTo>
                    <a:pt x="30" y="31"/>
                  </a:lnTo>
                  <a:lnTo>
                    <a:pt x="23" y="31"/>
                  </a:lnTo>
                  <a:lnTo>
                    <a:pt x="21" y="24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2" y="22"/>
                  </a:lnTo>
                  <a:lnTo>
                    <a:pt x="2" y="24"/>
                  </a:lnTo>
                  <a:lnTo>
                    <a:pt x="0" y="22"/>
                  </a:lnTo>
                  <a:lnTo>
                    <a:pt x="2" y="19"/>
                  </a:lnTo>
                  <a:lnTo>
                    <a:pt x="2" y="17"/>
                  </a:lnTo>
                  <a:lnTo>
                    <a:pt x="2" y="12"/>
                  </a:lnTo>
                  <a:lnTo>
                    <a:pt x="4" y="10"/>
                  </a:lnTo>
                  <a:lnTo>
                    <a:pt x="2" y="8"/>
                  </a:lnTo>
                  <a:lnTo>
                    <a:pt x="2" y="3"/>
                  </a:lnTo>
                  <a:lnTo>
                    <a:pt x="7" y="0"/>
                  </a:lnTo>
                  <a:lnTo>
                    <a:pt x="11" y="5"/>
                  </a:lnTo>
                  <a:lnTo>
                    <a:pt x="11" y="10"/>
                  </a:lnTo>
                  <a:lnTo>
                    <a:pt x="18" y="10"/>
                  </a:lnTo>
                  <a:lnTo>
                    <a:pt x="21" y="10"/>
                  </a:lnTo>
                  <a:lnTo>
                    <a:pt x="26" y="12"/>
                  </a:lnTo>
                  <a:lnTo>
                    <a:pt x="33" y="12"/>
                  </a:lnTo>
                  <a:lnTo>
                    <a:pt x="40" y="8"/>
                  </a:lnTo>
                  <a:lnTo>
                    <a:pt x="49" y="5"/>
                  </a:lnTo>
                  <a:lnTo>
                    <a:pt x="56" y="0"/>
                  </a:lnTo>
                  <a:lnTo>
                    <a:pt x="63" y="0"/>
                  </a:lnTo>
                  <a:lnTo>
                    <a:pt x="63" y="3"/>
                  </a:lnTo>
                  <a:lnTo>
                    <a:pt x="73" y="3"/>
                  </a:lnTo>
                  <a:lnTo>
                    <a:pt x="80" y="5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8" name="Freeform 254">
              <a:extLst>
                <a:ext uri="{FF2B5EF4-FFF2-40B4-BE49-F238E27FC236}">
                  <a16:creationId xmlns:a16="http://schemas.microsoft.com/office/drawing/2014/main" id="{20452C70-E5FA-B073-B5D7-36CCC6C248F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5161" y="4064124"/>
              <a:ext cx="56678" cy="21799"/>
            </a:xfrm>
            <a:custGeom>
              <a:avLst/>
              <a:gdLst>
                <a:gd name="T0" fmla="*/ 26 w 26"/>
                <a:gd name="T1" fmla="*/ 5 h 10"/>
                <a:gd name="T2" fmla="*/ 26 w 26"/>
                <a:gd name="T3" fmla="*/ 5 h 10"/>
                <a:gd name="T4" fmla="*/ 24 w 26"/>
                <a:gd name="T5" fmla="*/ 10 h 10"/>
                <a:gd name="T6" fmla="*/ 9 w 26"/>
                <a:gd name="T7" fmla="*/ 10 h 10"/>
                <a:gd name="T8" fmla="*/ 0 w 26"/>
                <a:gd name="T9" fmla="*/ 10 h 10"/>
                <a:gd name="T10" fmla="*/ 0 w 26"/>
                <a:gd name="T11" fmla="*/ 3 h 10"/>
                <a:gd name="T12" fmla="*/ 2 w 26"/>
                <a:gd name="T13" fmla="*/ 0 h 10"/>
                <a:gd name="T14" fmla="*/ 17 w 26"/>
                <a:gd name="T15" fmla="*/ 0 h 10"/>
                <a:gd name="T16" fmla="*/ 24 w 26"/>
                <a:gd name="T17" fmla="*/ 3 h 10"/>
                <a:gd name="T18" fmla="*/ 26 w 26"/>
                <a:gd name="T1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10">
                  <a:moveTo>
                    <a:pt x="26" y="5"/>
                  </a:moveTo>
                  <a:lnTo>
                    <a:pt x="26" y="5"/>
                  </a:lnTo>
                  <a:lnTo>
                    <a:pt x="24" y="10"/>
                  </a:lnTo>
                  <a:lnTo>
                    <a:pt x="9" y="10"/>
                  </a:lnTo>
                  <a:lnTo>
                    <a:pt x="0" y="10"/>
                  </a:lnTo>
                  <a:lnTo>
                    <a:pt x="0" y="3"/>
                  </a:lnTo>
                  <a:lnTo>
                    <a:pt x="2" y="0"/>
                  </a:lnTo>
                  <a:lnTo>
                    <a:pt x="17" y="0"/>
                  </a:lnTo>
                  <a:lnTo>
                    <a:pt x="24" y="3"/>
                  </a:lnTo>
                  <a:lnTo>
                    <a:pt x="26" y="5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" name="Freeform 293">
              <a:extLst>
                <a:ext uri="{FF2B5EF4-FFF2-40B4-BE49-F238E27FC236}">
                  <a16:creationId xmlns:a16="http://schemas.microsoft.com/office/drawing/2014/main" id="{865EFC6E-40B4-511E-8507-A1EB02D05C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0766" y="4214537"/>
              <a:ext cx="82839" cy="45780"/>
            </a:xfrm>
            <a:custGeom>
              <a:avLst/>
              <a:gdLst>
                <a:gd name="T0" fmla="*/ 24 w 38"/>
                <a:gd name="T1" fmla="*/ 7 h 21"/>
                <a:gd name="T2" fmla="*/ 24 w 38"/>
                <a:gd name="T3" fmla="*/ 7 h 21"/>
                <a:gd name="T4" fmla="*/ 26 w 38"/>
                <a:gd name="T5" fmla="*/ 9 h 21"/>
                <a:gd name="T6" fmla="*/ 33 w 38"/>
                <a:gd name="T7" fmla="*/ 7 h 21"/>
                <a:gd name="T8" fmla="*/ 36 w 38"/>
                <a:gd name="T9" fmla="*/ 9 h 21"/>
                <a:gd name="T10" fmla="*/ 38 w 38"/>
                <a:gd name="T11" fmla="*/ 12 h 21"/>
                <a:gd name="T12" fmla="*/ 36 w 38"/>
                <a:gd name="T13" fmla="*/ 19 h 21"/>
                <a:gd name="T14" fmla="*/ 36 w 38"/>
                <a:gd name="T15" fmla="*/ 21 h 21"/>
                <a:gd name="T16" fmla="*/ 26 w 38"/>
                <a:gd name="T17" fmla="*/ 21 h 21"/>
                <a:gd name="T18" fmla="*/ 19 w 38"/>
                <a:gd name="T19" fmla="*/ 19 h 21"/>
                <a:gd name="T20" fmla="*/ 14 w 38"/>
                <a:gd name="T21" fmla="*/ 17 h 21"/>
                <a:gd name="T22" fmla="*/ 5 w 38"/>
                <a:gd name="T23" fmla="*/ 14 h 21"/>
                <a:gd name="T24" fmla="*/ 0 w 38"/>
                <a:gd name="T25" fmla="*/ 12 h 21"/>
                <a:gd name="T26" fmla="*/ 0 w 38"/>
                <a:gd name="T27" fmla="*/ 9 h 21"/>
                <a:gd name="T28" fmla="*/ 5 w 38"/>
                <a:gd name="T29" fmla="*/ 5 h 21"/>
                <a:gd name="T30" fmla="*/ 9 w 38"/>
                <a:gd name="T31" fmla="*/ 2 h 21"/>
                <a:gd name="T32" fmla="*/ 7 w 38"/>
                <a:gd name="T33" fmla="*/ 2 h 21"/>
                <a:gd name="T34" fmla="*/ 12 w 38"/>
                <a:gd name="T35" fmla="*/ 0 h 21"/>
                <a:gd name="T36" fmla="*/ 17 w 38"/>
                <a:gd name="T37" fmla="*/ 2 h 21"/>
                <a:gd name="T38" fmla="*/ 19 w 38"/>
                <a:gd name="T39" fmla="*/ 5 h 21"/>
                <a:gd name="T40" fmla="*/ 24 w 38"/>
                <a:gd name="T41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" h="21">
                  <a:moveTo>
                    <a:pt x="24" y="7"/>
                  </a:moveTo>
                  <a:lnTo>
                    <a:pt x="24" y="7"/>
                  </a:lnTo>
                  <a:lnTo>
                    <a:pt x="26" y="9"/>
                  </a:lnTo>
                  <a:lnTo>
                    <a:pt x="33" y="7"/>
                  </a:lnTo>
                  <a:lnTo>
                    <a:pt x="36" y="9"/>
                  </a:lnTo>
                  <a:lnTo>
                    <a:pt x="38" y="12"/>
                  </a:lnTo>
                  <a:lnTo>
                    <a:pt x="36" y="19"/>
                  </a:lnTo>
                  <a:lnTo>
                    <a:pt x="36" y="21"/>
                  </a:lnTo>
                  <a:lnTo>
                    <a:pt x="26" y="21"/>
                  </a:lnTo>
                  <a:lnTo>
                    <a:pt x="19" y="19"/>
                  </a:lnTo>
                  <a:lnTo>
                    <a:pt x="14" y="17"/>
                  </a:lnTo>
                  <a:lnTo>
                    <a:pt x="5" y="14"/>
                  </a:lnTo>
                  <a:lnTo>
                    <a:pt x="0" y="12"/>
                  </a:lnTo>
                  <a:lnTo>
                    <a:pt x="0" y="9"/>
                  </a:lnTo>
                  <a:lnTo>
                    <a:pt x="5" y="5"/>
                  </a:lnTo>
                  <a:lnTo>
                    <a:pt x="9" y="2"/>
                  </a:lnTo>
                  <a:lnTo>
                    <a:pt x="7" y="2"/>
                  </a:lnTo>
                  <a:lnTo>
                    <a:pt x="12" y="0"/>
                  </a:lnTo>
                  <a:lnTo>
                    <a:pt x="17" y="2"/>
                  </a:lnTo>
                  <a:lnTo>
                    <a:pt x="19" y="5"/>
                  </a:lnTo>
                  <a:lnTo>
                    <a:pt x="24" y="7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4" name="Freeform 301">
              <a:extLst>
                <a:ext uri="{FF2B5EF4-FFF2-40B4-BE49-F238E27FC236}">
                  <a16:creationId xmlns:a16="http://schemas.microsoft.com/office/drawing/2014/main" id="{3E3C1146-AB29-0C97-98F6-1681B538B030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9971" y="4513191"/>
              <a:ext cx="143875" cy="150416"/>
            </a:xfrm>
            <a:custGeom>
              <a:avLst/>
              <a:gdLst>
                <a:gd name="T0" fmla="*/ 50 w 66"/>
                <a:gd name="T1" fmla="*/ 0 h 69"/>
                <a:gd name="T2" fmla="*/ 50 w 66"/>
                <a:gd name="T3" fmla="*/ 0 h 69"/>
                <a:gd name="T4" fmla="*/ 66 w 66"/>
                <a:gd name="T5" fmla="*/ 5 h 69"/>
                <a:gd name="T6" fmla="*/ 57 w 66"/>
                <a:gd name="T7" fmla="*/ 19 h 69"/>
                <a:gd name="T8" fmla="*/ 59 w 66"/>
                <a:gd name="T9" fmla="*/ 31 h 69"/>
                <a:gd name="T10" fmla="*/ 66 w 66"/>
                <a:gd name="T11" fmla="*/ 38 h 69"/>
                <a:gd name="T12" fmla="*/ 64 w 66"/>
                <a:gd name="T13" fmla="*/ 48 h 69"/>
                <a:gd name="T14" fmla="*/ 62 w 66"/>
                <a:gd name="T15" fmla="*/ 55 h 69"/>
                <a:gd name="T16" fmla="*/ 57 w 66"/>
                <a:gd name="T17" fmla="*/ 59 h 69"/>
                <a:gd name="T18" fmla="*/ 47 w 66"/>
                <a:gd name="T19" fmla="*/ 57 h 69"/>
                <a:gd name="T20" fmla="*/ 40 w 66"/>
                <a:gd name="T21" fmla="*/ 59 h 69"/>
                <a:gd name="T22" fmla="*/ 33 w 66"/>
                <a:gd name="T23" fmla="*/ 57 h 69"/>
                <a:gd name="T24" fmla="*/ 31 w 66"/>
                <a:gd name="T25" fmla="*/ 62 h 69"/>
                <a:gd name="T26" fmla="*/ 36 w 66"/>
                <a:gd name="T27" fmla="*/ 64 h 69"/>
                <a:gd name="T28" fmla="*/ 33 w 66"/>
                <a:gd name="T29" fmla="*/ 69 h 69"/>
                <a:gd name="T30" fmla="*/ 26 w 66"/>
                <a:gd name="T31" fmla="*/ 67 h 69"/>
                <a:gd name="T32" fmla="*/ 14 w 66"/>
                <a:gd name="T33" fmla="*/ 55 h 69"/>
                <a:gd name="T34" fmla="*/ 12 w 66"/>
                <a:gd name="T35" fmla="*/ 43 h 69"/>
                <a:gd name="T36" fmla="*/ 7 w 66"/>
                <a:gd name="T37" fmla="*/ 43 h 69"/>
                <a:gd name="T38" fmla="*/ 0 w 66"/>
                <a:gd name="T39" fmla="*/ 33 h 69"/>
                <a:gd name="T40" fmla="*/ 2 w 66"/>
                <a:gd name="T41" fmla="*/ 24 h 69"/>
                <a:gd name="T42" fmla="*/ 2 w 66"/>
                <a:gd name="T43" fmla="*/ 22 h 69"/>
                <a:gd name="T44" fmla="*/ 12 w 66"/>
                <a:gd name="T45" fmla="*/ 17 h 69"/>
                <a:gd name="T46" fmla="*/ 14 w 66"/>
                <a:gd name="T47" fmla="*/ 3 h 69"/>
                <a:gd name="T48" fmla="*/ 33 w 66"/>
                <a:gd name="T49" fmla="*/ 5 h 69"/>
                <a:gd name="T50" fmla="*/ 36 w 66"/>
                <a:gd name="T51" fmla="*/ 3 h 69"/>
                <a:gd name="T52" fmla="*/ 50 w 66"/>
                <a:gd name="T5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6" h="69">
                  <a:moveTo>
                    <a:pt x="50" y="0"/>
                  </a:moveTo>
                  <a:lnTo>
                    <a:pt x="50" y="0"/>
                  </a:lnTo>
                  <a:lnTo>
                    <a:pt x="66" y="5"/>
                  </a:lnTo>
                  <a:lnTo>
                    <a:pt x="57" y="19"/>
                  </a:lnTo>
                  <a:lnTo>
                    <a:pt x="59" y="31"/>
                  </a:lnTo>
                  <a:lnTo>
                    <a:pt x="66" y="38"/>
                  </a:lnTo>
                  <a:lnTo>
                    <a:pt x="64" y="48"/>
                  </a:lnTo>
                  <a:lnTo>
                    <a:pt x="62" y="55"/>
                  </a:lnTo>
                  <a:lnTo>
                    <a:pt x="57" y="59"/>
                  </a:lnTo>
                  <a:lnTo>
                    <a:pt x="47" y="57"/>
                  </a:lnTo>
                  <a:lnTo>
                    <a:pt x="40" y="59"/>
                  </a:lnTo>
                  <a:lnTo>
                    <a:pt x="33" y="57"/>
                  </a:lnTo>
                  <a:lnTo>
                    <a:pt x="31" y="62"/>
                  </a:lnTo>
                  <a:lnTo>
                    <a:pt x="36" y="64"/>
                  </a:lnTo>
                  <a:lnTo>
                    <a:pt x="33" y="69"/>
                  </a:lnTo>
                  <a:lnTo>
                    <a:pt x="26" y="67"/>
                  </a:lnTo>
                  <a:lnTo>
                    <a:pt x="14" y="55"/>
                  </a:lnTo>
                  <a:lnTo>
                    <a:pt x="12" y="43"/>
                  </a:lnTo>
                  <a:lnTo>
                    <a:pt x="7" y="43"/>
                  </a:lnTo>
                  <a:lnTo>
                    <a:pt x="0" y="33"/>
                  </a:lnTo>
                  <a:lnTo>
                    <a:pt x="2" y="24"/>
                  </a:lnTo>
                  <a:lnTo>
                    <a:pt x="2" y="22"/>
                  </a:lnTo>
                  <a:lnTo>
                    <a:pt x="12" y="17"/>
                  </a:lnTo>
                  <a:lnTo>
                    <a:pt x="14" y="3"/>
                  </a:lnTo>
                  <a:lnTo>
                    <a:pt x="33" y="5"/>
                  </a:lnTo>
                  <a:lnTo>
                    <a:pt x="36" y="3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3" name="Freeform 339">
              <a:extLst>
                <a:ext uri="{FF2B5EF4-FFF2-40B4-BE49-F238E27FC236}">
                  <a16:creationId xmlns:a16="http://schemas.microsoft.com/office/drawing/2014/main" id="{E567ADA0-D0A2-7E81-ABF3-4B8592F79B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48897" y="1097233"/>
              <a:ext cx="3697164" cy="2958169"/>
            </a:xfrm>
            <a:custGeom>
              <a:avLst/>
              <a:gdLst>
                <a:gd name="T0" fmla="*/ 258 w 1696"/>
                <a:gd name="T1" fmla="*/ 1338 h 1357"/>
                <a:gd name="T2" fmla="*/ 274 w 1696"/>
                <a:gd name="T3" fmla="*/ 1347 h 1357"/>
                <a:gd name="T4" fmla="*/ 246 w 1696"/>
                <a:gd name="T5" fmla="*/ 1323 h 1357"/>
                <a:gd name="T6" fmla="*/ 253 w 1696"/>
                <a:gd name="T7" fmla="*/ 1326 h 1357"/>
                <a:gd name="T8" fmla="*/ 241 w 1696"/>
                <a:gd name="T9" fmla="*/ 1316 h 1357"/>
                <a:gd name="T10" fmla="*/ 222 w 1696"/>
                <a:gd name="T11" fmla="*/ 1307 h 1357"/>
                <a:gd name="T12" fmla="*/ 194 w 1696"/>
                <a:gd name="T13" fmla="*/ 1300 h 1357"/>
                <a:gd name="T14" fmla="*/ 1244 w 1696"/>
                <a:gd name="T15" fmla="*/ 748 h 1357"/>
                <a:gd name="T16" fmla="*/ 1336 w 1696"/>
                <a:gd name="T17" fmla="*/ 784 h 1357"/>
                <a:gd name="T18" fmla="*/ 1410 w 1696"/>
                <a:gd name="T19" fmla="*/ 819 h 1357"/>
                <a:gd name="T20" fmla="*/ 1445 w 1696"/>
                <a:gd name="T21" fmla="*/ 845 h 1357"/>
                <a:gd name="T22" fmla="*/ 1443 w 1696"/>
                <a:gd name="T23" fmla="*/ 926 h 1357"/>
                <a:gd name="T24" fmla="*/ 1507 w 1696"/>
                <a:gd name="T25" fmla="*/ 883 h 1357"/>
                <a:gd name="T26" fmla="*/ 1622 w 1696"/>
                <a:gd name="T27" fmla="*/ 852 h 1357"/>
                <a:gd name="T28" fmla="*/ 1677 w 1696"/>
                <a:gd name="T29" fmla="*/ 798 h 1357"/>
                <a:gd name="T30" fmla="*/ 1637 w 1696"/>
                <a:gd name="T31" fmla="*/ 895 h 1357"/>
                <a:gd name="T32" fmla="*/ 1637 w 1696"/>
                <a:gd name="T33" fmla="*/ 931 h 1357"/>
                <a:gd name="T34" fmla="*/ 1594 w 1696"/>
                <a:gd name="T35" fmla="*/ 950 h 1357"/>
                <a:gd name="T36" fmla="*/ 1563 w 1696"/>
                <a:gd name="T37" fmla="*/ 978 h 1357"/>
                <a:gd name="T38" fmla="*/ 1554 w 1696"/>
                <a:gd name="T39" fmla="*/ 1004 h 1357"/>
                <a:gd name="T40" fmla="*/ 1551 w 1696"/>
                <a:gd name="T41" fmla="*/ 1025 h 1357"/>
                <a:gd name="T42" fmla="*/ 1499 w 1696"/>
                <a:gd name="T43" fmla="*/ 1099 h 1357"/>
                <a:gd name="T44" fmla="*/ 1476 w 1696"/>
                <a:gd name="T45" fmla="*/ 1196 h 1357"/>
                <a:gd name="T46" fmla="*/ 1457 w 1696"/>
                <a:gd name="T47" fmla="*/ 1234 h 1357"/>
                <a:gd name="T48" fmla="*/ 1402 w 1696"/>
                <a:gd name="T49" fmla="*/ 1167 h 1357"/>
                <a:gd name="T50" fmla="*/ 1334 w 1696"/>
                <a:gd name="T51" fmla="*/ 1160 h 1357"/>
                <a:gd name="T52" fmla="*/ 1282 w 1696"/>
                <a:gd name="T53" fmla="*/ 1167 h 1357"/>
                <a:gd name="T54" fmla="*/ 1204 w 1696"/>
                <a:gd name="T55" fmla="*/ 1219 h 1357"/>
                <a:gd name="T56" fmla="*/ 1159 w 1696"/>
                <a:gd name="T57" fmla="*/ 1193 h 1357"/>
                <a:gd name="T58" fmla="*/ 1085 w 1696"/>
                <a:gd name="T59" fmla="*/ 1158 h 1357"/>
                <a:gd name="T60" fmla="*/ 984 w 1696"/>
                <a:gd name="T61" fmla="*/ 1134 h 1357"/>
                <a:gd name="T62" fmla="*/ 863 w 1696"/>
                <a:gd name="T63" fmla="*/ 1087 h 1357"/>
                <a:gd name="T64" fmla="*/ 797 w 1696"/>
                <a:gd name="T65" fmla="*/ 1013 h 1357"/>
                <a:gd name="T66" fmla="*/ 764 w 1696"/>
                <a:gd name="T67" fmla="*/ 902 h 1357"/>
                <a:gd name="T68" fmla="*/ 787 w 1696"/>
                <a:gd name="T69" fmla="*/ 781 h 1357"/>
                <a:gd name="T70" fmla="*/ 951 w 1696"/>
                <a:gd name="T71" fmla="*/ 758 h 1357"/>
                <a:gd name="T72" fmla="*/ 1244 w 1696"/>
                <a:gd name="T73" fmla="*/ 748 h 1357"/>
                <a:gd name="T74" fmla="*/ 291 w 1696"/>
                <a:gd name="T75" fmla="*/ 521 h 1357"/>
                <a:gd name="T76" fmla="*/ 99 w 1696"/>
                <a:gd name="T77" fmla="*/ 455 h 1357"/>
                <a:gd name="T78" fmla="*/ 99 w 1696"/>
                <a:gd name="T79" fmla="*/ 455 h 1357"/>
                <a:gd name="T80" fmla="*/ 35 w 1696"/>
                <a:gd name="T81" fmla="*/ 351 h 1357"/>
                <a:gd name="T82" fmla="*/ 269 w 1696"/>
                <a:gd name="T83" fmla="*/ 12 h 1357"/>
                <a:gd name="T84" fmla="*/ 390 w 1696"/>
                <a:gd name="T85" fmla="*/ 57 h 1357"/>
                <a:gd name="T86" fmla="*/ 497 w 1696"/>
                <a:gd name="T87" fmla="*/ 443 h 1357"/>
                <a:gd name="T88" fmla="*/ 605 w 1696"/>
                <a:gd name="T89" fmla="*/ 488 h 1357"/>
                <a:gd name="T90" fmla="*/ 643 w 1696"/>
                <a:gd name="T91" fmla="*/ 587 h 1357"/>
                <a:gd name="T92" fmla="*/ 499 w 1696"/>
                <a:gd name="T93" fmla="*/ 462 h 1357"/>
                <a:gd name="T94" fmla="*/ 357 w 1696"/>
                <a:gd name="T95" fmla="*/ 462 h 1357"/>
                <a:gd name="T96" fmla="*/ 310 w 1696"/>
                <a:gd name="T97" fmla="*/ 450 h 1357"/>
                <a:gd name="T98" fmla="*/ 215 w 1696"/>
                <a:gd name="T99" fmla="*/ 573 h 1357"/>
                <a:gd name="T100" fmla="*/ 128 w 1696"/>
                <a:gd name="T101" fmla="*/ 602 h 1357"/>
                <a:gd name="T102" fmla="*/ 229 w 1696"/>
                <a:gd name="T103" fmla="*/ 505 h 1357"/>
                <a:gd name="T104" fmla="*/ 168 w 1696"/>
                <a:gd name="T105" fmla="*/ 495 h 1357"/>
                <a:gd name="T106" fmla="*/ 104 w 1696"/>
                <a:gd name="T107" fmla="*/ 417 h 1357"/>
                <a:gd name="T108" fmla="*/ 165 w 1696"/>
                <a:gd name="T109" fmla="*/ 334 h 1357"/>
                <a:gd name="T110" fmla="*/ 132 w 1696"/>
                <a:gd name="T111" fmla="*/ 294 h 1357"/>
                <a:gd name="T112" fmla="*/ 128 w 1696"/>
                <a:gd name="T113" fmla="*/ 235 h 1357"/>
                <a:gd name="T114" fmla="*/ 118 w 1696"/>
                <a:gd name="T115" fmla="*/ 116 h 1357"/>
                <a:gd name="T116" fmla="*/ 269 w 1696"/>
                <a:gd name="T117" fmla="*/ 12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96" h="1357">
                  <a:moveTo>
                    <a:pt x="262" y="1352"/>
                  </a:moveTo>
                  <a:lnTo>
                    <a:pt x="262" y="1352"/>
                  </a:lnTo>
                  <a:lnTo>
                    <a:pt x="260" y="1357"/>
                  </a:lnTo>
                  <a:lnTo>
                    <a:pt x="255" y="1352"/>
                  </a:lnTo>
                  <a:lnTo>
                    <a:pt x="255" y="1347"/>
                  </a:lnTo>
                  <a:lnTo>
                    <a:pt x="253" y="1342"/>
                  </a:lnTo>
                  <a:lnTo>
                    <a:pt x="253" y="1340"/>
                  </a:lnTo>
                  <a:lnTo>
                    <a:pt x="258" y="1338"/>
                  </a:lnTo>
                  <a:lnTo>
                    <a:pt x="255" y="1335"/>
                  </a:lnTo>
                  <a:lnTo>
                    <a:pt x="255" y="1333"/>
                  </a:lnTo>
                  <a:lnTo>
                    <a:pt x="258" y="1333"/>
                  </a:lnTo>
                  <a:lnTo>
                    <a:pt x="265" y="1335"/>
                  </a:lnTo>
                  <a:lnTo>
                    <a:pt x="267" y="1335"/>
                  </a:lnTo>
                  <a:lnTo>
                    <a:pt x="269" y="1340"/>
                  </a:lnTo>
                  <a:lnTo>
                    <a:pt x="274" y="1345"/>
                  </a:lnTo>
                  <a:lnTo>
                    <a:pt x="274" y="1347"/>
                  </a:lnTo>
                  <a:lnTo>
                    <a:pt x="267" y="1350"/>
                  </a:lnTo>
                  <a:lnTo>
                    <a:pt x="262" y="1352"/>
                  </a:lnTo>
                  <a:lnTo>
                    <a:pt x="262" y="1352"/>
                  </a:lnTo>
                  <a:lnTo>
                    <a:pt x="262" y="1352"/>
                  </a:lnTo>
                  <a:close/>
                  <a:moveTo>
                    <a:pt x="253" y="1326"/>
                  </a:moveTo>
                  <a:lnTo>
                    <a:pt x="253" y="1326"/>
                  </a:lnTo>
                  <a:lnTo>
                    <a:pt x="248" y="1328"/>
                  </a:lnTo>
                  <a:lnTo>
                    <a:pt x="246" y="1323"/>
                  </a:lnTo>
                  <a:lnTo>
                    <a:pt x="243" y="1321"/>
                  </a:lnTo>
                  <a:lnTo>
                    <a:pt x="243" y="1321"/>
                  </a:lnTo>
                  <a:lnTo>
                    <a:pt x="243" y="1319"/>
                  </a:lnTo>
                  <a:lnTo>
                    <a:pt x="251" y="1321"/>
                  </a:lnTo>
                  <a:lnTo>
                    <a:pt x="253" y="1323"/>
                  </a:lnTo>
                  <a:lnTo>
                    <a:pt x="253" y="1326"/>
                  </a:lnTo>
                  <a:lnTo>
                    <a:pt x="253" y="1326"/>
                  </a:lnTo>
                  <a:lnTo>
                    <a:pt x="253" y="1326"/>
                  </a:lnTo>
                  <a:close/>
                  <a:moveTo>
                    <a:pt x="241" y="1316"/>
                  </a:moveTo>
                  <a:lnTo>
                    <a:pt x="241" y="1316"/>
                  </a:lnTo>
                  <a:lnTo>
                    <a:pt x="241" y="1319"/>
                  </a:lnTo>
                  <a:lnTo>
                    <a:pt x="234" y="1316"/>
                  </a:lnTo>
                  <a:lnTo>
                    <a:pt x="234" y="1316"/>
                  </a:lnTo>
                  <a:lnTo>
                    <a:pt x="241" y="1316"/>
                  </a:lnTo>
                  <a:lnTo>
                    <a:pt x="241" y="1316"/>
                  </a:lnTo>
                  <a:lnTo>
                    <a:pt x="241" y="1316"/>
                  </a:lnTo>
                  <a:close/>
                  <a:moveTo>
                    <a:pt x="227" y="1314"/>
                  </a:moveTo>
                  <a:lnTo>
                    <a:pt x="227" y="1314"/>
                  </a:lnTo>
                  <a:lnTo>
                    <a:pt x="227" y="1314"/>
                  </a:lnTo>
                  <a:lnTo>
                    <a:pt x="225" y="1314"/>
                  </a:lnTo>
                  <a:lnTo>
                    <a:pt x="220" y="1314"/>
                  </a:lnTo>
                  <a:lnTo>
                    <a:pt x="217" y="1312"/>
                  </a:lnTo>
                  <a:lnTo>
                    <a:pt x="217" y="1309"/>
                  </a:lnTo>
                  <a:lnTo>
                    <a:pt x="222" y="1307"/>
                  </a:lnTo>
                  <a:lnTo>
                    <a:pt x="225" y="1309"/>
                  </a:lnTo>
                  <a:lnTo>
                    <a:pt x="227" y="1314"/>
                  </a:lnTo>
                  <a:lnTo>
                    <a:pt x="227" y="1314"/>
                  </a:lnTo>
                  <a:lnTo>
                    <a:pt x="227" y="1314"/>
                  </a:lnTo>
                  <a:close/>
                  <a:moveTo>
                    <a:pt x="201" y="1302"/>
                  </a:moveTo>
                  <a:lnTo>
                    <a:pt x="201" y="1302"/>
                  </a:lnTo>
                  <a:lnTo>
                    <a:pt x="199" y="1305"/>
                  </a:lnTo>
                  <a:lnTo>
                    <a:pt x="194" y="1300"/>
                  </a:lnTo>
                  <a:lnTo>
                    <a:pt x="194" y="1300"/>
                  </a:lnTo>
                  <a:lnTo>
                    <a:pt x="196" y="1297"/>
                  </a:lnTo>
                  <a:lnTo>
                    <a:pt x="201" y="1297"/>
                  </a:lnTo>
                  <a:lnTo>
                    <a:pt x="201" y="1302"/>
                  </a:lnTo>
                  <a:lnTo>
                    <a:pt x="201" y="1302"/>
                  </a:lnTo>
                  <a:lnTo>
                    <a:pt x="201" y="1302"/>
                  </a:lnTo>
                  <a:close/>
                  <a:moveTo>
                    <a:pt x="1244" y="748"/>
                  </a:moveTo>
                  <a:lnTo>
                    <a:pt x="1244" y="748"/>
                  </a:lnTo>
                  <a:lnTo>
                    <a:pt x="1249" y="763"/>
                  </a:lnTo>
                  <a:lnTo>
                    <a:pt x="1253" y="767"/>
                  </a:lnTo>
                  <a:lnTo>
                    <a:pt x="1265" y="767"/>
                  </a:lnTo>
                  <a:lnTo>
                    <a:pt x="1282" y="772"/>
                  </a:lnTo>
                  <a:lnTo>
                    <a:pt x="1296" y="779"/>
                  </a:lnTo>
                  <a:lnTo>
                    <a:pt x="1310" y="777"/>
                  </a:lnTo>
                  <a:lnTo>
                    <a:pt x="1329" y="784"/>
                  </a:lnTo>
                  <a:lnTo>
                    <a:pt x="1336" y="784"/>
                  </a:lnTo>
                  <a:lnTo>
                    <a:pt x="1350" y="777"/>
                  </a:lnTo>
                  <a:lnTo>
                    <a:pt x="1365" y="784"/>
                  </a:lnTo>
                  <a:lnTo>
                    <a:pt x="1381" y="793"/>
                  </a:lnTo>
                  <a:lnTo>
                    <a:pt x="1393" y="803"/>
                  </a:lnTo>
                  <a:lnTo>
                    <a:pt x="1405" y="810"/>
                  </a:lnTo>
                  <a:lnTo>
                    <a:pt x="1407" y="815"/>
                  </a:lnTo>
                  <a:lnTo>
                    <a:pt x="1412" y="817"/>
                  </a:lnTo>
                  <a:lnTo>
                    <a:pt x="1410" y="819"/>
                  </a:lnTo>
                  <a:lnTo>
                    <a:pt x="1414" y="822"/>
                  </a:lnTo>
                  <a:lnTo>
                    <a:pt x="1419" y="819"/>
                  </a:lnTo>
                  <a:lnTo>
                    <a:pt x="1419" y="824"/>
                  </a:lnTo>
                  <a:lnTo>
                    <a:pt x="1424" y="829"/>
                  </a:lnTo>
                  <a:lnTo>
                    <a:pt x="1426" y="829"/>
                  </a:lnTo>
                  <a:lnTo>
                    <a:pt x="1428" y="831"/>
                  </a:lnTo>
                  <a:lnTo>
                    <a:pt x="1426" y="834"/>
                  </a:lnTo>
                  <a:lnTo>
                    <a:pt x="1445" y="845"/>
                  </a:lnTo>
                  <a:lnTo>
                    <a:pt x="1447" y="867"/>
                  </a:lnTo>
                  <a:lnTo>
                    <a:pt x="1452" y="886"/>
                  </a:lnTo>
                  <a:lnTo>
                    <a:pt x="1445" y="897"/>
                  </a:lnTo>
                  <a:lnTo>
                    <a:pt x="1438" y="912"/>
                  </a:lnTo>
                  <a:lnTo>
                    <a:pt x="1436" y="919"/>
                  </a:lnTo>
                  <a:lnTo>
                    <a:pt x="1436" y="919"/>
                  </a:lnTo>
                  <a:lnTo>
                    <a:pt x="1436" y="923"/>
                  </a:lnTo>
                  <a:lnTo>
                    <a:pt x="1443" y="926"/>
                  </a:lnTo>
                  <a:lnTo>
                    <a:pt x="1445" y="926"/>
                  </a:lnTo>
                  <a:lnTo>
                    <a:pt x="1464" y="914"/>
                  </a:lnTo>
                  <a:lnTo>
                    <a:pt x="1481" y="912"/>
                  </a:lnTo>
                  <a:lnTo>
                    <a:pt x="1502" y="902"/>
                  </a:lnTo>
                  <a:lnTo>
                    <a:pt x="1504" y="900"/>
                  </a:lnTo>
                  <a:lnTo>
                    <a:pt x="1502" y="893"/>
                  </a:lnTo>
                  <a:lnTo>
                    <a:pt x="1499" y="888"/>
                  </a:lnTo>
                  <a:lnTo>
                    <a:pt x="1507" y="883"/>
                  </a:lnTo>
                  <a:lnTo>
                    <a:pt x="1521" y="883"/>
                  </a:lnTo>
                  <a:lnTo>
                    <a:pt x="1537" y="883"/>
                  </a:lnTo>
                  <a:lnTo>
                    <a:pt x="1542" y="874"/>
                  </a:lnTo>
                  <a:lnTo>
                    <a:pt x="1544" y="874"/>
                  </a:lnTo>
                  <a:lnTo>
                    <a:pt x="1561" y="857"/>
                  </a:lnTo>
                  <a:lnTo>
                    <a:pt x="1568" y="852"/>
                  </a:lnTo>
                  <a:lnTo>
                    <a:pt x="1592" y="852"/>
                  </a:lnTo>
                  <a:lnTo>
                    <a:pt x="1622" y="852"/>
                  </a:lnTo>
                  <a:lnTo>
                    <a:pt x="1625" y="848"/>
                  </a:lnTo>
                  <a:lnTo>
                    <a:pt x="1630" y="845"/>
                  </a:lnTo>
                  <a:lnTo>
                    <a:pt x="1637" y="843"/>
                  </a:lnTo>
                  <a:lnTo>
                    <a:pt x="1644" y="831"/>
                  </a:lnTo>
                  <a:lnTo>
                    <a:pt x="1646" y="815"/>
                  </a:lnTo>
                  <a:lnTo>
                    <a:pt x="1660" y="796"/>
                  </a:lnTo>
                  <a:lnTo>
                    <a:pt x="1665" y="803"/>
                  </a:lnTo>
                  <a:lnTo>
                    <a:pt x="1677" y="798"/>
                  </a:lnTo>
                  <a:lnTo>
                    <a:pt x="1682" y="805"/>
                  </a:lnTo>
                  <a:lnTo>
                    <a:pt x="1682" y="838"/>
                  </a:lnTo>
                  <a:lnTo>
                    <a:pt x="1693" y="850"/>
                  </a:lnTo>
                  <a:lnTo>
                    <a:pt x="1696" y="857"/>
                  </a:lnTo>
                  <a:lnTo>
                    <a:pt x="1679" y="869"/>
                  </a:lnTo>
                  <a:lnTo>
                    <a:pt x="1663" y="876"/>
                  </a:lnTo>
                  <a:lnTo>
                    <a:pt x="1646" y="883"/>
                  </a:lnTo>
                  <a:lnTo>
                    <a:pt x="1637" y="895"/>
                  </a:lnTo>
                  <a:lnTo>
                    <a:pt x="1634" y="900"/>
                  </a:lnTo>
                  <a:lnTo>
                    <a:pt x="1634" y="912"/>
                  </a:lnTo>
                  <a:lnTo>
                    <a:pt x="1639" y="923"/>
                  </a:lnTo>
                  <a:lnTo>
                    <a:pt x="1646" y="923"/>
                  </a:lnTo>
                  <a:lnTo>
                    <a:pt x="1644" y="916"/>
                  </a:lnTo>
                  <a:lnTo>
                    <a:pt x="1648" y="921"/>
                  </a:lnTo>
                  <a:lnTo>
                    <a:pt x="1648" y="928"/>
                  </a:lnTo>
                  <a:lnTo>
                    <a:pt x="1637" y="931"/>
                  </a:lnTo>
                  <a:lnTo>
                    <a:pt x="1630" y="931"/>
                  </a:lnTo>
                  <a:lnTo>
                    <a:pt x="1618" y="935"/>
                  </a:lnTo>
                  <a:lnTo>
                    <a:pt x="1611" y="935"/>
                  </a:lnTo>
                  <a:lnTo>
                    <a:pt x="1601" y="935"/>
                  </a:lnTo>
                  <a:lnTo>
                    <a:pt x="1587" y="942"/>
                  </a:lnTo>
                  <a:lnTo>
                    <a:pt x="1611" y="938"/>
                  </a:lnTo>
                  <a:lnTo>
                    <a:pt x="1615" y="942"/>
                  </a:lnTo>
                  <a:lnTo>
                    <a:pt x="1594" y="950"/>
                  </a:lnTo>
                  <a:lnTo>
                    <a:pt x="1582" y="950"/>
                  </a:lnTo>
                  <a:lnTo>
                    <a:pt x="1585" y="947"/>
                  </a:lnTo>
                  <a:lnTo>
                    <a:pt x="1577" y="952"/>
                  </a:lnTo>
                  <a:lnTo>
                    <a:pt x="1585" y="954"/>
                  </a:lnTo>
                  <a:lnTo>
                    <a:pt x="1580" y="968"/>
                  </a:lnTo>
                  <a:lnTo>
                    <a:pt x="1568" y="985"/>
                  </a:lnTo>
                  <a:lnTo>
                    <a:pt x="1566" y="978"/>
                  </a:lnTo>
                  <a:lnTo>
                    <a:pt x="1563" y="978"/>
                  </a:lnTo>
                  <a:lnTo>
                    <a:pt x="1559" y="973"/>
                  </a:lnTo>
                  <a:lnTo>
                    <a:pt x="1561" y="983"/>
                  </a:lnTo>
                  <a:lnTo>
                    <a:pt x="1566" y="987"/>
                  </a:lnTo>
                  <a:lnTo>
                    <a:pt x="1566" y="997"/>
                  </a:lnTo>
                  <a:lnTo>
                    <a:pt x="1561" y="1004"/>
                  </a:lnTo>
                  <a:lnTo>
                    <a:pt x="1551" y="1021"/>
                  </a:lnTo>
                  <a:lnTo>
                    <a:pt x="1549" y="1018"/>
                  </a:lnTo>
                  <a:lnTo>
                    <a:pt x="1554" y="1004"/>
                  </a:lnTo>
                  <a:lnTo>
                    <a:pt x="1547" y="997"/>
                  </a:lnTo>
                  <a:lnTo>
                    <a:pt x="1544" y="980"/>
                  </a:lnTo>
                  <a:lnTo>
                    <a:pt x="1542" y="990"/>
                  </a:lnTo>
                  <a:lnTo>
                    <a:pt x="1544" y="1002"/>
                  </a:lnTo>
                  <a:lnTo>
                    <a:pt x="1533" y="999"/>
                  </a:lnTo>
                  <a:lnTo>
                    <a:pt x="1544" y="1006"/>
                  </a:lnTo>
                  <a:lnTo>
                    <a:pt x="1547" y="1025"/>
                  </a:lnTo>
                  <a:lnTo>
                    <a:pt x="1551" y="1025"/>
                  </a:lnTo>
                  <a:lnTo>
                    <a:pt x="1551" y="1032"/>
                  </a:lnTo>
                  <a:lnTo>
                    <a:pt x="1554" y="1054"/>
                  </a:lnTo>
                  <a:lnTo>
                    <a:pt x="1544" y="1068"/>
                  </a:lnTo>
                  <a:lnTo>
                    <a:pt x="1528" y="1073"/>
                  </a:lnTo>
                  <a:lnTo>
                    <a:pt x="1516" y="1084"/>
                  </a:lnTo>
                  <a:lnTo>
                    <a:pt x="1509" y="1084"/>
                  </a:lnTo>
                  <a:lnTo>
                    <a:pt x="1502" y="1094"/>
                  </a:lnTo>
                  <a:lnTo>
                    <a:pt x="1499" y="1099"/>
                  </a:lnTo>
                  <a:lnTo>
                    <a:pt x="1481" y="1113"/>
                  </a:lnTo>
                  <a:lnTo>
                    <a:pt x="1471" y="1120"/>
                  </a:lnTo>
                  <a:lnTo>
                    <a:pt x="1464" y="1132"/>
                  </a:lnTo>
                  <a:lnTo>
                    <a:pt x="1462" y="1146"/>
                  </a:lnTo>
                  <a:lnTo>
                    <a:pt x="1464" y="1158"/>
                  </a:lnTo>
                  <a:lnTo>
                    <a:pt x="1469" y="1174"/>
                  </a:lnTo>
                  <a:lnTo>
                    <a:pt x="1476" y="1189"/>
                  </a:lnTo>
                  <a:lnTo>
                    <a:pt x="1476" y="1196"/>
                  </a:lnTo>
                  <a:lnTo>
                    <a:pt x="1485" y="1217"/>
                  </a:lnTo>
                  <a:lnTo>
                    <a:pt x="1483" y="1229"/>
                  </a:lnTo>
                  <a:lnTo>
                    <a:pt x="1483" y="1236"/>
                  </a:lnTo>
                  <a:lnTo>
                    <a:pt x="1478" y="1245"/>
                  </a:lnTo>
                  <a:lnTo>
                    <a:pt x="1473" y="1248"/>
                  </a:lnTo>
                  <a:lnTo>
                    <a:pt x="1466" y="1245"/>
                  </a:lnTo>
                  <a:lnTo>
                    <a:pt x="1464" y="1238"/>
                  </a:lnTo>
                  <a:lnTo>
                    <a:pt x="1457" y="1234"/>
                  </a:lnTo>
                  <a:lnTo>
                    <a:pt x="1450" y="1219"/>
                  </a:lnTo>
                  <a:lnTo>
                    <a:pt x="1440" y="1205"/>
                  </a:lnTo>
                  <a:lnTo>
                    <a:pt x="1438" y="1198"/>
                  </a:lnTo>
                  <a:lnTo>
                    <a:pt x="1443" y="1186"/>
                  </a:lnTo>
                  <a:lnTo>
                    <a:pt x="1438" y="1177"/>
                  </a:lnTo>
                  <a:lnTo>
                    <a:pt x="1424" y="1160"/>
                  </a:lnTo>
                  <a:lnTo>
                    <a:pt x="1419" y="1158"/>
                  </a:lnTo>
                  <a:lnTo>
                    <a:pt x="1402" y="1167"/>
                  </a:lnTo>
                  <a:lnTo>
                    <a:pt x="1400" y="1165"/>
                  </a:lnTo>
                  <a:lnTo>
                    <a:pt x="1393" y="1155"/>
                  </a:lnTo>
                  <a:lnTo>
                    <a:pt x="1381" y="1151"/>
                  </a:lnTo>
                  <a:lnTo>
                    <a:pt x="1362" y="1153"/>
                  </a:lnTo>
                  <a:lnTo>
                    <a:pt x="1348" y="1151"/>
                  </a:lnTo>
                  <a:lnTo>
                    <a:pt x="1336" y="1153"/>
                  </a:lnTo>
                  <a:lnTo>
                    <a:pt x="1329" y="1155"/>
                  </a:lnTo>
                  <a:lnTo>
                    <a:pt x="1334" y="1160"/>
                  </a:lnTo>
                  <a:lnTo>
                    <a:pt x="1331" y="1167"/>
                  </a:lnTo>
                  <a:lnTo>
                    <a:pt x="1336" y="1172"/>
                  </a:lnTo>
                  <a:lnTo>
                    <a:pt x="1334" y="1174"/>
                  </a:lnTo>
                  <a:lnTo>
                    <a:pt x="1327" y="1172"/>
                  </a:lnTo>
                  <a:lnTo>
                    <a:pt x="1320" y="1174"/>
                  </a:lnTo>
                  <a:lnTo>
                    <a:pt x="1310" y="1174"/>
                  </a:lnTo>
                  <a:lnTo>
                    <a:pt x="1296" y="1165"/>
                  </a:lnTo>
                  <a:lnTo>
                    <a:pt x="1282" y="1167"/>
                  </a:lnTo>
                  <a:lnTo>
                    <a:pt x="1270" y="1163"/>
                  </a:lnTo>
                  <a:lnTo>
                    <a:pt x="1261" y="1165"/>
                  </a:lnTo>
                  <a:lnTo>
                    <a:pt x="1246" y="1167"/>
                  </a:lnTo>
                  <a:lnTo>
                    <a:pt x="1232" y="1181"/>
                  </a:lnTo>
                  <a:lnTo>
                    <a:pt x="1216" y="1191"/>
                  </a:lnTo>
                  <a:lnTo>
                    <a:pt x="1208" y="1198"/>
                  </a:lnTo>
                  <a:lnTo>
                    <a:pt x="1204" y="1208"/>
                  </a:lnTo>
                  <a:lnTo>
                    <a:pt x="1204" y="1219"/>
                  </a:lnTo>
                  <a:lnTo>
                    <a:pt x="1204" y="1229"/>
                  </a:lnTo>
                  <a:lnTo>
                    <a:pt x="1208" y="1234"/>
                  </a:lnTo>
                  <a:lnTo>
                    <a:pt x="1201" y="1234"/>
                  </a:lnTo>
                  <a:lnTo>
                    <a:pt x="1190" y="1231"/>
                  </a:lnTo>
                  <a:lnTo>
                    <a:pt x="1178" y="1226"/>
                  </a:lnTo>
                  <a:lnTo>
                    <a:pt x="1173" y="1217"/>
                  </a:lnTo>
                  <a:lnTo>
                    <a:pt x="1168" y="1205"/>
                  </a:lnTo>
                  <a:lnTo>
                    <a:pt x="1159" y="1193"/>
                  </a:lnTo>
                  <a:lnTo>
                    <a:pt x="1154" y="1184"/>
                  </a:lnTo>
                  <a:lnTo>
                    <a:pt x="1147" y="1170"/>
                  </a:lnTo>
                  <a:lnTo>
                    <a:pt x="1135" y="1163"/>
                  </a:lnTo>
                  <a:lnTo>
                    <a:pt x="1121" y="1165"/>
                  </a:lnTo>
                  <a:lnTo>
                    <a:pt x="1112" y="1179"/>
                  </a:lnTo>
                  <a:lnTo>
                    <a:pt x="1097" y="1172"/>
                  </a:lnTo>
                  <a:lnTo>
                    <a:pt x="1090" y="1167"/>
                  </a:lnTo>
                  <a:lnTo>
                    <a:pt x="1085" y="1158"/>
                  </a:lnTo>
                  <a:lnTo>
                    <a:pt x="1081" y="1146"/>
                  </a:lnTo>
                  <a:lnTo>
                    <a:pt x="1069" y="1139"/>
                  </a:lnTo>
                  <a:lnTo>
                    <a:pt x="1062" y="1132"/>
                  </a:lnTo>
                  <a:lnTo>
                    <a:pt x="1055" y="1127"/>
                  </a:lnTo>
                  <a:lnTo>
                    <a:pt x="1029" y="1127"/>
                  </a:lnTo>
                  <a:lnTo>
                    <a:pt x="1029" y="1134"/>
                  </a:lnTo>
                  <a:lnTo>
                    <a:pt x="1015" y="1134"/>
                  </a:lnTo>
                  <a:lnTo>
                    <a:pt x="984" y="1134"/>
                  </a:lnTo>
                  <a:lnTo>
                    <a:pt x="946" y="1120"/>
                  </a:lnTo>
                  <a:lnTo>
                    <a:pt x="922" y="1110"/>
                  </a:lnTo>
                  <a:lnTo>
                    <a:pt x="922" y="1108"/>
                  </a:lnTo>
                  <a:lnTo>
                    <a:pt x="903" y="1110"/>
                  </a:lnTo>
                  <a:lnTo>
                    <a:pt x="884" y="1110"/>
                  </a:lnTo>
                  <a:lnTo>
                    <a:pt x="882" y="1101"/>
                  </a:lnTo>
                  <a:lnTo>
                    <a:pt x="870" y="1089"/>
                  </a:lnTo>
                  <a:lnTo>
                    <a:pt x="863" y="1087"/>
                  </a:lnTo>
                  <a:lnTo>
                    <a:pt x="861" y="1082"/>
                  </a:lnTo>
                  <a:lnTo>
                    <a:pt x="851" y="1082"/>
                  </a:lnTo>
                  <a:lnTo>
                    <a:pt x="847" y="1077"/>
                  </a:lnTo>
                  <a:lnTo>
                    <a:pt x="832" y="1075"/>
                  </a:lnTo>
                  <a:lnTo>
                    <a:pt x="828" y="1073"/>
                  </a:lnTo>
                  <a:lnTo>
                    <a:pt x="825" y="1061"/>
                  </a:lnTo>
                  <a:lnTo>
                    <a:pt x="809" y="1042"/>
                  </a:lnTo>
                  <a:lnTo>
                    <a:pt x="797" y="1013"/>
                  </a:lnTo>
                  <a:lnTo>
                    <a:pt x="797" y="1009"/>
                  </a:lnTo>
                  <a:lnTo>
                    <a:pt x="790" y="1002"/>
                  </a:lnTo>
                  <a:lnTo>
                    <a:pt x="776" y="985"/>
                  </a:lnTo>
                  <a:lnTo>
                    <a:pt x="773" y="966"/>
                  </a:lnTo>
                  <a:lnTo>
                    <a:pt x="766" y="957"/>
                  </a:lnTo>
                  <a:lnTo>
                    <a:pt x="769" y="938"/>
                  </a:lnTo>
                  <a:lnTo>
                    <a:pt x="769" y="919"/>
                  </a:lnTo>
                  <a:lnTo>
                    <a:pt x="764" y="902"/>
                  </a:lnTo>
                  <a:lnTo>
                    <a:pt x="771" y="883"/>
                  </a:lnTo>
                  <a:lnTo>
                    <a:pt x="771" y="862"/>
                  </a:lnTo>
                  <a:lnTo>
                    <a:pt x="773" y="841"/>
                  </a:lnTo>
                  <a:lnTo>
                    <a:pt x="771" y="810"/>
                  </a:lnTo>
                  <a:lnTo>
                    <a:pt x="766" y="789"/>
                  </a:lnTo>
                  <a:lnTo>
                    <a:pt x="761" y="779"/>
                  </a:lnTo>
                  <a:lnTo>
                    <a:pt x="764" y="774"/>
                  </a:lnTo>
                  <a:lnTo>
                    <a:pt x="787" y="781"/>
                  </a:lnTo>
                  <a:lnTo>
                    <a:pt x="795" y="805"/>
                  </a:lnTo>
                  <a:lnTo>
                    <a:pt x="799" y="798"/>
                  </a:lnTo>
                  <a:lnTo>
                    <a:pt x="797" y="779"/>
                  </a:lnTo>
                  <a:lnTo>
                    <a:pt x="792" y="758"/>
                  </a:lnTo>
                  <a:lnTo>
                    <a:pt x="837" y="758"/>
                  </a:lnTo>
                  <a:lnTo>
                    <a:pt x="884" y="758"/>
                  </a:lnTo>
                  <a:lnTo>
                    <a:pt x="901" y="758"/>
                  </a:lnTo>
                  <a:lnTo>
                    <a:pt x="951" y="758"/>
                  </a:lnTo>
                  <a:lnTo>
                    <a:pt x="998" y="758"/>
                  </a:lnTo>
                  <a:lnTo>
                    <a:pt x="1048" y="758"/>
                  </a:lnTo>
                  <a:lnTo>
                    <a:pt x="1097" y="758"/>
                  </a:lnTo>
                  <a:lnTo>
                    <a:pt x="1152" y="758"/>
                  </a:lnTo>
                  <a:lnTo>
                    <a:pt x="1206" y="758"/>
                  </a:lnTo>
                  <a:lnTo>
                    <a:pt x="1239" y="758"/>
                  </a:lnTo>
                  <a:lnTo>
                    <a:pt x="1239" y="748"/>
                  </a:lnTo>
                  <a:lnTo>
                    <a:pt x="1244" y="748"/>
                  </a:lnTo>
                  <a:lnTo>
                    <a:pt x="1244" y="748"/>
                  </a:lnTo>
                  <a:lnTo>
                    <a:pt x="1244" y="748"/>
                  </a:lnTo>
                  <a:close/>
                  <a:moveTo>
                    <a:pt x="303" y="540"/>
                  </a:moveTo>
                  <a:lnTo>
                    <a:pt x="303" y="540"/>
                  </a:lnTo>
                  <a:lnTo>
                    <a:pt x="286" y="552"/>
                  </a:lnTo>
                  <a:lnTo>
                    <a:pt x="279" y="545"/>
                  </a:lnTo>
                  <a:lnTo>
                    <a:pt x="277" y="531"/>
                  </a:lnTo>
                  <a:lnTo>
                    <a:pt x="291" y="521"/>
                  </a:lnTo>
                  <a:lnTo>
                    <a:pt x="300" y="516"/>
                  </a:lnTo>
                  <a:lnTo>
                    <a:pt x="310" y="516"/>
                  </a:lnTo>
                  <a:lnTo>
                    <a:pt x="317" y="526"/>
                  </a:lnTo>
                  <a:lnTo>
                    <a:pt x="303" y="540"/>
                  </a:lnTo>
                  <a:lnTo>
                    <a:pt x="303" y="540"/>
                  </a:lnTo>
                  <a:lnTo>
                    <a:pt x="303" y="540"/>
                  </a:lnTo>
                  <a:close/>
                  <a:moveTo>
                    <a:pt x="99" y="455"/>
                  </a:moveTo>
                  <a:lnTo>
                    <a:pt x="99" y="455"/>
                  </a:lnTo>
                  <a:lnTo>
                    <a:pt x="90" y="460"/>
                  </a:lnTo>
                  <a:lnTo>
                    <a:pt x="78" y="455"/>
                  </a:lnTo>
                  <a:lnTo>
                    <a:pt x="68" y="445"/>
                  </a:lnTo>
                  <a:lnTo>
                    <a:pt x="85" y="441"/>
                  </a:lnTo>
                  <a:lnTo>
                    <a:pt x="97" y="443"/>
                  </a:lnTo>
                  <a:lnTo>
                    <a:pt x="99" y="455"/>
                  </a:lnTo>
                  <a:lnTo>
                    <a:pt x="99" y="455"/>
                  </a:lnTo>
                  <a:lnTo>
                    <a:pt x="99" y="455"/>
                  </a:lnTo>
                  <a:close/>
                  <a:moveTo>
                    <a:pt x="0" y="322"/>
                  </a:moveTo>
                  <a:lnTo>
                    <a:pt x="0" y="322"/>
                  </a:lnTo>
                  <a:lnTo>
                    <a:pt x="9" y="329"/>
                  </a:lnTo>
                  <a:lnTo>
                    <a:pt x="19" y="327"/>
                  </a:lnTo>
                  <a:lnTo>
                    <a:pt x="33" y="336"/>
                  </a:lnTo>
                  <a:lnTo>
                    <a:pt x="49" y="341"/>
                  </a:lnTo>
                  <a:lnTo>
                    <a:pt x="47" y="344"/>
                  </a:lnTo>
                  <a:lnTo>
                    <a:pt x="35" y="351"/>
                  </a:lnTo>
                  <a:lnTo>
                    <a:pt x="23" y="344"/>
                  </a:lnTo>
                  <a:lnTo>
                    <a:pt x="16" y="339"/>
                  </a:lnTo>
                  <a:lnTo>
                    <a:pt x="2" y="341"/>
                  </a:lnTo>
                  <a:lnTo>
                    <a:pt x="0" y="336"/>
                  </a:lnTo>
                  <a:lnTo>
                    <a:pt x="0" y="322"/>
                  </a:lnTo>
                  <a:lnTo>
                    <a:pt x="0" y="322"/>
                  </a:lnTo>
                  <a:lnTo>
                    <a:pt x="0" y="322"/>
                  </a:lnTo>
                  <a:close/>
                  <a:moveTo>
                    <a:pt x="269" y="12"/>
                  </a:moveTo>
                  <a:lnTo>
                    <a:pt x="269" y="12"/>
                  </a:lnTo>
                  <a:lnTo>
                    <a:pt x="281" y="33"/>
                  </a:lnTo>
                  <a:lnTo>
                    <a:pt x="288" y="24"/>
                  </a:lnTo>
                  <a:lnTo>
                    <a:pt x="317" y="26"/>
                  </a:lnTo>
                  <a:lnTo>
                    <a:pt x="314" y="38"/>
                  </a:lnTo>
                  <a:lnTo>
                    <a:pt x="340" y="48"/>
                  </a:lnTo>
                  <a:lnTo>
                    <a:pt x="357" y="41"/>
                  </a:lnTo>
                  <a:lnTo>
                    <a:pt x="390" y="57"/>
                  </a:lnTo>
                  <a:lnTo>
                    <a:pt x="421" y="62"/>
                  </a:lnTo>
                  <a:lnTo>
                    <a:pt x="433" y="67"/>
                  </a:lnTo>
                  <a:lnTo>
                    <a:pt x="456" y="60"/>
                  </a:lnTo>
                  <a:lnTo>
                    <a:pt x="480" y="74"/>
                  </a:lnTo>
                  <a:lnTo>
                    <a:pt x="497" y="81"/>
                  </a:lnTo>
                  <a:lnTo>
                    <a:pt x="497" y="81"/>
                  </a:lnTo>
                  <a:lnTo>
                    <a:pt x="497" y="239"/>
                  </a:lnTo>
                  <a:lnTo>
                    <a:pt x="497" y="443"/>
                  </a:lnTo>
                  <a:lnTo>
                    <a:pt x="513" y="443"/>
                  </a:lnTo>
                  <a:lnTo>
                    <a:pt x="530" y="452"/>
                  </a:lnTo>
                  <a:lnTo>
                    <a:pt x="541" y="467"/>
                  </a:lnTo>
                  <a:lnTo>
                    <a:pt x="556" y="488"/>
                  </a:lnTo>
                  <a:lnTo>
                    <a:pt x="570" y="469"/>
                  </a:lnTo>
                  <a:lnTo>
                    <a:pt x="586" y="460"/>
                  </a:lnTo>
                  <a:lnTo>
                    <a:pt x="596" y="474"/>
                  </a:lnTo>
                  <a:lnTo>
                    <a:pt x="605" y="488"/>
                  </a:lnTo>
                  <a:lnTo>
                    <a:pt x="622" y="502"/>
                  </a:lnTo>
                  <a:lnTo>
                    <a:pt x="631" y="523"/>
                  </a:lnTo>
                  <a:lnTo>
                    <a:pt x="648" y="559"/>
                  </a:lnTo>
                  <a:lnTo>
                    <a:pt x="676" y="576"/>
                  </a:lnTo>
                  <a:lnTo>
                    <a:pt x="676" y="594"/>
                  </a:lnTo>
                  <a:lnTo>
                    <a:pt x="667" y="606"/>
                  </a:lnTo>
                  <a:lnTo>
                    <a:pt x="657" y="597"/>
                  </a:lnTo>
                  <a:lnTo>
                    <a:pt x="643" y="587"/>
                  </a:lnTo>
                  <a:lnTo>
                    <a:pt x="638" y="564"/>
                  </a:lnTo>
                  <a:lnTo>
                    <a:pt x="617" y="538"/>
                  </a:lnTo>
                  <a:lnTo>
                    <a:pt x="608" y="512"/>
                  </a:lnTo>
                  <a:lnTo>
                    <a:pt x="594" y="509"/>
                  </a:lnTo>
                  <a:lnTo>
                    <a:pt x="567" y="509"/>
                  </a:lnTo>
                  <a:lnTo>
                    <a:pt x="549" y="500"/>
                  </a:lnTo>
                  <a:lnTo>
                    <a:pt x="515" y="467"/>
                  </a:lnTo>
                  <a:lnTo>
                    <a:pt x="499" y="462"/>
                  </a:lnTo>
                  <a:lnTo>
                    <a:pt x="471" y="450"/>
                  </a:lnTo>
                  <a:lnTo>
                    <a:pt x="449" y="452"/>
                  </a:lnTo>
                  <a:lnTo>
                    <a:pt x="416" y="438"/>
                  </a:lnTo>
                  <a:lnTo>
                    <a:pt x="400" y="424"/>
                  </a:lnTo>
                  <a:lnTo>
                    <a:pt x="381" y="431"/>
                  </a:lnTo>
                  <a:lnTo>
                    <a:pt x="385" y="452"/>
                  </a:lnTo>
                  <a:lnTo>
                    <a:pt x="374" y="455"/>
                  </a:lnTo>
                  <a:lnTo>
                    <a:pt x="357" y="462"/>
                  </a:lnTo>
                  <a:lnTo>
                    <a:pt x="340" y="474"/>
                  </a:lnTo>
                  <a:lnTo>
                    <a:pt x="324" y="478"/>
                  </a:lnTo>
                  <a:lnTo>
                    <a:pt x="322" y="460"/>
                  </a:lnTo>
                  <a:lnTo>
                    <a:pt x="329" y="429"/>
                  </a:lnTo>
                  <a:lnTo>
                    <a:pt x="345" y="417"/>
                  </a:lnTo>
                  <a:lnTo>
                    <a:pt x="340" y="410"/>
                  </a:lnTo>
                  <a:lnTo>
                    <a:pt x="322" y="429"/>
                  </a:lnTo>
                  <a:lnTo>
                    <a:pt x="310" y="450"/>
                  </a:lnTo>
                  <a:lnTo>
                    <a:pt x="286" y="474"/>
                  </a:lnTo>
                  <a:lnTo>
                    <a:pt x="298" y="488"/>
                  </a:lnTo>
                  <a:lnTo>
                    <a:pt x="284" y="509"/>
                  </a:lnTo>
                  <a:lnTo>
                    <a:pt x="265" y="523"/>
                  </a:lnTo>
                  <a:lnTo>
                    <a:pt x="251" y="533"/>
                  </a:lnTo>
                  <a:lnTo>
                    <a:pt x="246" y="545"/>
                  </a:lnTo>
                  <a:lnTo>
                    <a:pt x="220" y="559"/>
                  </a:lnTo>
                  <a:lnTo>
                    <a:pt x="215" y="573"/>
                  </a:lnTo>
                  <a:lnTo>
                    <a:pt x="196" y="585"/>
                  </a:lnTo>
                  <a:lnTo>
                    <a:pt x="184" y="583"/>
                  </a:lnTo>
                  <a:lnTo>
                    <a:pt x="170" y="592"/>
                  </a:lnTo>
                  <a:lnTo>
                    <a:pt x="154" y="602"/>
                  </a:lnTo>
                  <a:lnTo>
                    <a:pt x="139" y="611"/>
                  </a:lnTo>
                  <a:lnTo>
                    <a:pt x="113" y="618"/>
                  </a:lnTo>
                  <a:lnTo>
                    <a:pt x="109" y="613"/>
                  </a:lnTo>
                  <a:lnTo>
                    <a:pt x="128" y="602"/>
                  </a:lnTo>
                  <a:lnTo>
                    <a:pt x="142" y="592"/>
                  </a:lnTo>
                  <a:lnTo>
                    <a:pt x="161" y="578"/>
                  </a:lnTo>
                  <a:lnTo>
                    <a:pt x="180" y="573"/>
                  </a:lnTo>
                  <a:lnTo>
                    <a:pt x="189" y="561"/>
                  </a:lnTo>
                  <a:lnTo>
                    <a:pt x="210" y="545"/>
                  </a:lnTo>
                  <a:lnTo>
                    <a:pt x="215" y="538"/>
                  </a:lnTo>
                  <a:lnTo>
                    <a:pt x="227" y="528"/>
                  </a:lnTo>
                  <a:lnTo>
                    <a:pt x="229" y="505"/>
                  </a:lnTo>
                  <a:lnTo>
                    <a:pt x="236" y="486"/>
                  </a:lnTo>
                  <a:lnTo>
                    <a:pt x="220" y="495"/>
                  </a:lnTo>
                  <a:lnTo>
                    <a:pt x="213" y="490"/>
                  </a:lnTo>
                  <a:lnTo>
                    <a:pt x="206" y="502"/>
                  </a:lnTo>
                  <a:lnTo>
                    <a:pt x="194" y="486"/>
                  </a:lnTo>
                  <a:lnTo>
                    <a:pt x="189" y="497"/>
                  </a:lnTo>
                  <a:lnTo>
                    <a:pt x="184" y="481"/>
                  </a:lnTo>
                  <a:lnTo>
                    <a:pt x="168" y="495"/>
                  </a:lnTo>
                  <a:lnTo>
                    <a:pt x="158" y="495"/>
                  </a:lnTo>
                  <a:lnTo>
                    <a:pt x="156" y="474"/>
                  </a:lnTo>
                  <a:lnTo>
                    <a:pt x="158" y="464"/>
                  </a:lnTo>
                  <a:lnTo>
                    <a:pt x="149" y="452"/>
                  </a:lnTo>
                  <a:lnTo>
                    <a:pt x="128" y="460"/>
                  </a:lnTo>
                  <a:lnTo>
                    <a:pt x="113" y="443"/>
                  </a:lnTo>
                  <a:lnTo>
                    <a:pt x="104" y="436"/>
                  </a:lnTo>
                  <a:lnTo>
                    <a:pt x="104" y="417"/>
                  </a:lnTo>
                  <a:lnTo>
                    <a:pt x="90" y="403"/>
                  </a:lnTo>
                  <a:lnTo>
                    <a:pt x="97" y="384"/>
                  </a:lnTo>
                  <a:lnTo>
                    <a:pt x="111" y="365"/>
                  </a:lnTo>
                  <a:lnTo>
                    <a:pt x="116" y="346"/>
                  </a:lnTo>
                  <a:lnTo>
                    <a:pt x="130" y="344"/>
                  </a:lnTo>
                  <a:lnTo>
                    <a:pt x="139" y="348"/>
                  </a:lnTo>
                  <a:lnTo>
                    <a:pt x="154" y="332"/>
                  </a:lnTo>
                  <a:lnTo>
                    <a:pt x="165" y="334"/>
                  </a:lnTo>
                  <a:lnTo>
                    <a:pt x="177" y="325"/>
                  </a:lnTo>
                  <a:lnTo>
                    <a:pt x="175" y="306"/>
                  </a:lnTo>
                  <a:lnTo>
                    <a:pt x="165" y="301"/>
                  </a:lnTo>
                  <a:lnTo>
                    <a:pt x="177" y="284"/>
                  </a:lnTo>
                  <a:lnTo>
                    <a:pt x="168" y="287"/>
                  </a:lnTo>
                  <a:lnTo>
                    <a:pt x="149" y="294"/>
                  </a:lnTo>
                  <a:lnTo>
                    <a:pt x="144" y="303"/>
                  </a:lnTo>
                  <a:lnTo>
                    <a:pt x="132" y="294"/>
                  </a:lnTo>
                  <a:lnTo>
                    <a:pt x="109" y="299"/>
                  </a:lnTo>
                  <a:lnTo>
                    <a:pt x="85" y="289"/>
                  </a:lnTo>
                  <a:lnTo>
                    <a:pt x="78" y="275"/>
                  </a:lnTo>
                  <a:lnTo>
                    <a:pt x="59" y="251"/>
                  </a:lnTo>
                  <a:lnTo>
                    <a:pt x="80" y="235"/>
                  </a:lnTo>
                  <a:lnTo>
                    <a:pt x="118" y="216"/>
                  </a:lnTo>
                  <a:lnTo>
                    <a:pt x="130" y="216"/>
                  </a:lnTo>
                  <a:lnTo>
                    <a:pt x="128" y="235"/>
                  </a:lnTo>
                  <a:lnTo>
                    <a:pt x="163" y="235"/>
                  </a:lnTo>
                  <a:lnTo>
                    <a:pt x="149" y="209"/>
                  </a:lnTo>
                  <a:lnTo>
                    <a:pt x="130" y="194"/>
                  </a:lnTo>
                  <a:lnTo>
                    <a:pt x="118" y="173"/>
                  </a:lnTo>
                  <a:lnTo>
                    <a:pt x="102" y="154"/>
                  </a:lnTo>
                  <a:lnTo>
                    <a:pt x="80" y="140"/>
                  </a:lnTo>
                  <a:lnTo>
                    <a:pt x="87" y="119"/>
                  </a:lnTo>
                  <a:lnTo>
                    <a:pt x="118" y="116"/>
                  </a:lnTo>
                  <a:lnTo>
                    <a:pt x="139" y="95"/>
                  </a:lnTo>
                  <a:lnTo>
                    <a:pt x="142" y="74"/>
                  </a:lnTo>
                  <a:lnTo>
                    <a:pt x="158" y="52"/>
                  </a:lnTo>
                  <a:lnTo>
                    <a:pt x="175" y="45"/>
                  </a:lnTo>
                  <a:lnTo>
                    <a:pt x="206" y="24"/>
                  </a:lnTo>
                  <a:lnTo>
                    <a:pt x="220" y="26"/>
                  </a:lnTo>
                  <a:lnTo>
                    <a:pt x="246" y="0"/>
                  </a:lnTo>
                  <a:lnTo>
                    <a:pt x="269" y="12"/>
                  </a:lnTo>
                  <a:lnTo>
                    <a:pt x="269" y="12"/>
                  </a:lnTo>
                  <a:lnTo>
                    <a:pt x="269" y="12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4" name="Freeform 342">
              <a:extLst>
                <a:ext uri="{FF2B5EF4-FFF2-40B4-BE49-F238E27FC236}">
                  <a16:creationId xmlns:a16="http://schemas.microsoft.com/office/drawing/2014/main" id="{E4FDEB4E-0115-7E83-B692-D6FAE04B9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3708" y="4297374"/>
              <a:ext cx="475225" cy="407647"/>
            </a:xfrm>
            <a:custGeom>
              <a:avLst/>
              <a:gdLst>
                <a:gd name="T0" fmla="*/ 83 w 218"/>
                <a:gd name="T1" fmla="*/ 26 h 187"/>
                <a:gd name="T2" fmla="*/ 114 w 218"/>
                <a:gd name="T3" fmla="*/ 26 h 187"/>
                <a:gd name="T4" fmla="*/ 135 w 218"/>
                <a:gd name="T5" fmla="*/ 35 h 187"/>
                <a:gd name="T6" fmla="*/ 144 w 218"/>
                <a:gd name="T7" fmla="*/ 26 h 187"/>
                <a:gd name="T8" fmla="*/ 185 w 218"/>
                <a:gd name="T9" fmla="*/ 24 h 187"/>
                <a:gd name="T10" fmla="*/ 175 w 218"/>
                <a:gd name="T11" fmla="*/ 35 h 187"/>
                <a:gd name="T12" fmla="*/ 201 w 218"/>
                <a:gd name="T13" fmla="*/ 45 h 187"/>
                <a:gd name="T14" fmla="*/ 213 w 218"/>
                <a:gd name="T15" fmla="*/ 59 h 187"/>
                <a:gd name="T16" fmla="*/ 206 w 218"/>
                <a:gd name="T17" fmla="*/ 71 h 187"/>
                <a:gd name="T18" fmla="*/ 211 w 218"/>
                <a:gd name="T19" fmla="*/ 83 h 187"/>
                <a:gd name="T20" fmla="*/ 196 w 218"/>
                <a:gd name="T21" fmla="*/ 90 h 187"/>
                <a:gd name="T22" fmla="*/ 192 w 218"/>
                <a:gd name="T23" fmla="*/ 102 h 187"/>
                <a:gd name="T24" fmla="*/ 206 w 218"/>
                <a:gd name="T25" fmla="*/ 118 h 187"/>
                <a:gd name="T26" fmla="*/ 182 w 218"/>
                <a:gd name="T27" fmla="*/ 130 h 187"/>
                <a:gd name="T28" fmla="*/ 166 w 218"/>
                <a:gd name="T29" fmla="*/ 137 h 187"/>
                <a:gd name="T30" fmla="*/ 140 w 218"/>
                <a:gd name="T31" fmla="*/ 130 h 187"/>
                <a:gd name="T32" fmla="*/ 144 w 218"/>
                <a:gd name="T33" fmla="*/ 137 h 187"/>
                <a:gd name="T34" fmla="*/ 144 w 218"/>
                <a:gd name="T35" fmla="*/ 156 h 187"/>
                <a:gd name="T36" fmla="*/ 161 w 218"/>
                <a:gd name="T37" fmla="*/ 161 h 187"/>
                <a:gd name="T38" fmla="*/ 147 w 218"/>
                <a:gd name="T39" fmla="*/ 175 h 187"/>
                <a:gd name="T40" fmla="*/ 128 w 218"/>
                <a:gd name="T41" fmla="*/ 180 h 187"/>
                <a:gd name="T42" fmla="*/ 114 w 218"/>
                <a:gd name="T43" fmla="*/ 187 h 187"/>
                <a:gd name="T44" fmla="*/ 99 w 218"/>
                <a:gd name="T45" fmla="*/ 161 h 187"/>
                <a:gd name="T46" fmla="*/ 88 w 218"/>
                <a:gd name="T47" fmla="*/ 151 h 187"/>
                <a:gd name="T48" fmla="*/ 97 w 218"/>
                <a:gd name="T49" fmla="*/ 140 h 187"/>
                <a:gd name="T50" fmla="*/ 88 w 218"/>
                <a:gd name="T51" fmla="*/ 125 h 187"/>
                <a:gd name="T52" fmla="*/ 92 w 218"/>
                <a:gd name="T53" fmla="*/ 109 h 187"/>
                <a:gd name="T54" fmla="*/ 90 w 218"/>
                <a:gd name="T55" fmla="*/ 97 h 187"/>
                <a:gd name="T56" fmla="*/ 69 w 218"/>
                <a:gd name="T57" fmla="*/ 97 h 187"/>
                <a:gd name="T58" fmla="*/ 52 w 218"/>
                <a:gd name="T59" fmla="*/ 85 h 187"/>
                <a:gd name="T60" fmla="*/ 21 w 218"/>
                <a:gd name="T61" fmla="*/ 85 h 187"/>
                <a:gd name="T62" fmla="*/ 14 w 218"/>
                <a:gd name="T63" fmla="*/ 78 h 187"/>
                <a:gd name="T64" fmla="*/ 14 w 218"/>
                <a:gd name="T65" fmla="*/ 69 h 187"/>
                <a:gd name="T66" fmla="*/ 10 w 218"/>
                <a:gd name="T67" fmla="*/ 59 h 187"/>
                <a:gd name="T68" fmla="*/ 0 w 218"/>
                <a:gd name="T69" fmla="*/ 50 h 187"/>
                <a:gd name="T70" fmla="*/ 7 w 218"/>
                <a:gd name="T71" fmla="*/ 28 h 187"/>
                <a:gd name="T72" fmla="*/ 17 w 218"/>
                <a:gd name="T73" fmla="*/ 16 h 187"/>
                <a:gd name="T74" fmla="*/ 31 w 218"/>
                <a:gd name="T75" fmla="*/ 7 h 187"/>
                <a:gd name="T76" fmla="*/ 21 w 218"/>
                <a:gd name="T77" fmla="*/ 12 h 187"/>
                <a:gd name="T78" fmla="*/ 26 w 218"/>
                <a:gd name="T79" fmla="*/ 28 h 187"/>
                <a:gd name="T80" fmla="*/ 26 w 218"/>
                <a:gd name="T81" fmla="*/ 50 h 187"/>
                <a:gd name="T82" fmla="*/ 36 w 218"/>
                <a:gd name="T83" fmla="*/ 38 h 187"/>
                <a:gd name="T84" fmla="*/ 31 w 218"/>
                <a:gd name="T85" fmla="*/ 19 h 187"/>
                <a:gd name="T86" fmla="*/ 47 w 218"/>
                <a:gd name="T87" fmla="*/ 5 h 187"/>
                <a:gd name="T88" fmla="*/ 59 w 218"/>
                <a:gd name="T89" fmla="*/ 12 h 187"/>
                <a:gd name="T90" fmla="*/ 83 w 218"/>
                <a:gd name="T91" fmla="*/ 21 h 187"/>
                <a:gd name="T92" fmla="*/ 83 w 218"/>
                <a:gd name="T93" fmla="*/ 2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18" h="187">
                  <a:moveTo>
                    <a:pt x="83" y="26"/>
                  </a:moveTo>
                  <a:lnTo>
                    <a:pt x="83" y="26"/>
                  </a:lnTo>
                  <a:lnTo>
                    <a:pt x="97" y="26"/>
                  </a:lnTo>
                  <a:lnTo>
                    <a:pt x="114" y="26"/>
                  </a:lnTo>
                  <a:lnTo>
                    <a:pt x="123" y="33"/>
                  </a:lnTo>
                  <a:lnTo>
                    <a:pt x="135" y="35"/>
                  </a:lnTo>
                  <a:lnTo>
                    <a:pt x="144" y="28"/>
                  </a:lnTo>
                  <a:lnTo>
                    <a:pt x="144" y="26"/>
                  </a:lnTo>
                  <a:lnTo>
                    <a:pt x="166" y="24"/>
                  </a:lnTo>
                  <a:lnTo>
                    <a:pt x="185" y="24"/>
                  </a:lnTo>
                  <a:lnTo>
                    <a:pt x="170" y="28"/>
                  </a:lnTo>
                  <a:lnTo>
                    <a:pt x="175" y="35"/>
                  </a:lnTo>
                  <a:lnTo>
                    <a:pt x="189" y="38"/>
                  </a:lnTo>
                  <a:lnTo>
                    <a:pt x="201" y="45"/>
                  </a:lnTo>
                  <a:lnTo>
                    <a:pt x="203" y="59"/>
                  </a:lnTo>
                  <a:lnTo>
                    <a:pt x="213" y="59"/>
                  </a:lnTo>
                  <a:lnTo>
                    <a:pt x="218" y="61"/>
                  </a:lnTo>
                  <a:lnTo>
                    <a:pt x="206" y="71"/>
                  </a:lnTo>
                  <a:lnTo>
                    <a:pt x="203" y="78"/>
                  </a:lnTo>
                  <a:lnTo>
                    <a:pt x="211" y="83"/>
                  </a:lnTo>
                  <a:lnTo>
                    <a:pt x="206" y="87"/>
                  </a:lnTo>
                  <a:lnTo>
                    <a:pt x="196" y="90"/>
                  </a:lnTo>
                  <a:lnTo>
                    <a:pt x="196" y="97"/>
                  </a:lnTo>
                  <a:lnTo>
                    <a:pt x="192" y="102"/>
                  </a:lnTo>
                  <a:lnTo>
                    <a:pt x="203" y="113"/>
                  </a:lnTo>
                  <a:lnTo>
                    <a:pt x="206" y="118"/>
                  </a:lnTo>
                  <a:lnTo>
                    <a:pt x="199" y="125"/>
                  </a:lnTo>
                  <a:lnTo>
                    <a:pt x="182" y="130"/>
                  </a:lnTo>
                  <a:lnTo>
                    <a:pt x="168" y="132"/>
                  </a:lnTo>
                  <a:lnTo>
                    <a:pt x="166" y="137"/>
                  </a:lnTo>
                  <a:lnTo>
                    <a:pt x="151" y="132"/>
                  </a:lnTo>
                  <a:lnTo>
                    <a:pt x="140" y="130"/>
                  </a:lnTo>
                  <a:lnTo>
                    <a:pt x="137" y="132"/>
                  </a:lnTo>
                  <a:lnTo>
                    <a:pt x="144" y="137"/>
                  </a:lnTo>
                  <a:lnTo>
                    <a:pt x="142" y="147"/>
                  </a:lnTo>
                  <a:lnTo>
                    <a:pt x="144" y="156"/>
                  </a:lnTo>
                  <a:lnTo>
                    <a:pt x="159" y="158"/>
                  </a:lnTo>
                  <a:lnTo>
                    <a:pt x="161" y="161"/>
                  </a:lnTo>
                  <a:lnTo>
                    <a:pt x="149" y="166"/>
                  </a:lnTo>
                  <a:lnTo>
                    <a:pt x="147" y="175"/>
                  </a:lnTo>
                  <a:lnTo>
                    <a:pt x="140" y="175"/>
                  </a:lnTo>
                  <a:lnTo>
                    <a:pt x="128" y="180"/>
                  </a:lnTo>
                  <a:lnTo>
                    <a:pt x="125" y="184"/>
                  </a:lnTo>
                  <a:lnTo>
                    <a:pt x="114" y="187"/>
                  </a:lnTo>
                  <a:lnTo>
                    <a:pt x="104" y="177"/>
                  </a:lnTo>
                  <a:lnTo>
                    <a:pt x="99" y="161"/>
                  </a:lnTo>
                  <a:lnTo>
                    <a:pt x="95" y="156"/>
                  </a:lnTo>
                  <a:lnTo>
                    <a:pt x="88" y="151"/>
                  </a:lnTo>
                  <a:lnTo>
                    <a:pt x="97" y="144"/>
                  </a:lnTo>
                  <a:lnTo>
                    <a:pt x="97" y="140"/>
                  </a:lnTo>
                  <a:lnTo>
                    <a:pt x="90" y="135"/>
                  </a:lnTo>
                  <a:lnTo>
                    <a:pt x="88" y="125"/>
                  </a:lnTo>
                  <a:lnTo>
                    <a:pt x="90" y="113"/>
                  </a:lnTo>
                  <a:lnTo>
                    <a:pt x="92" y="109"/>
                  </a:lnTo>
                  <a:lnTo>
                    <a:pt x="95" y="99"/>
                  </a:lnTo>
                  <a:lnTo>
                    <a:pt x="90" y="97"/>
                  </a:lnTo>
                  <a:lnTo>
                    <a:pt x="80" y="97"/>
                  </a:lnTo>
                  <a:lnTo>
                    <a:pt x="69" y="97"/>
                  </a:lnTo>
                  <a:lnTo>
                    <a:pt x="62" y="99"/>
                  </a:lnTo>
                  <a:lnTo>
                    <a:pt x="52" y="85"/>
                  </a:lnTo>
                  <a:lnTo>
                    <a:pt x="43" y="83"/>
                  </a:lnTo>
                  <a:lnTo>
                    <a:pt x="21" y="85"/>
                  </a:lnTo>
                  <a:lnTo>
                    <a:pt x="17" y="80"/>
                  </a:lnTo>
                  <a:lnTo>
                    <a:pt x="14" y="78"/>
                  </a:lnTo>
                  <a:lnTo>
                    <a:pt x="12" y="73"/>
                  </a:lnTo>
                  <a:lnTo>
                    <a:pt x="14" y="69"/>
                  </a:lnTo>
                  <a:lnTo>
                    <a:pt x="14" y="61"/>
                  </a:lnTo>
                  <a:lnTo>
                    <a:pt x="10" y="59"/>
                  </a:lnTo>
                  <a:lnTo>
                    <a:pt x="7" y="50"/>
                  </a:lnTo>
                  <a:lnTo>
                    <a:pt x="0" y="50"/>
                  </a:lnTo>
                  <a:lnTo>
                    <a:pt x="5" y="40"/>
                  </a:lnTo>
                  <a:lnTo>
                    <a:pt x="7" y="28"/>
                  </a:lnTo>
                  <a:lnTo>
                    <a:pt x="12" y="21"/>
                  </a:lnTo>
                  <a:lnTo>
                    <a:pt x="17" y="16"/>
                  </a:lnTo>
                  <a:lnTo>
                    <a:pt x="21" y="9"/>
                  </a:lnTo>
                  <a:lnTo>
                    <a:pt x="31" y="7"/>
                  </a:lnTo>
                  <a:lnTo>
                    <a:pt x="31" y="9"/>
                  </a:lnTo>
                  <a:lnTo>
                    <a:pt x="21" y="12"/>
                  </a:lnTo>
                  <a:lnTo>
                    <a:pt x="26" y="19"/>
                  </a:lnTo>
                  <a:lnTo>
                    <a:pt x="26" y="28"/>
                  </a:lnTo>
                  <a:lnTo>
                    <a:pt x="19" y="38"/>
                  </a:lnTo>
                  <a:lnTo>
                    <a:pt x="26" y="50"/>
                  </a:lnTo>
                  <a:lnTo>
                    <a:pt x="33" y="50"/>
                  </a:lnTo>
                  <a:lnTo>
                    <a:pt x="36" y="38"/>
                  </a:lnTo>
                  <a:lnTo>
                    <a:pt x="31" y="33"/>
                  </a:lnTo>
                  <a:lnTo>
                    <a:pt x="31" y="19"/>
                  </a:lnTo>
                  <a:lnTo>
                    <a:pt x="50" y="14"/>
                  </a:lnTo>
                  <a:lnTo>
                    <a:pt x="47" y="5"/>
                  </a:lnTo>
                  <a:lnTo>
                    <a:pt x="54" y="0"/>
                  </a:lnTo>
                  <a:lnTo>
                    <a:pt x="59" y="12"/>
                  </a:lnTo>
                  <a:lnTo>
                    <a:pt x="71" y="12"/>
                  </a:lnTo>
                  <a:lnTo>
                    <a:pt x="83" y="21"/>
                  </a:lnTo>
                  <a:lnTo>
                    <a:pt x="83" y="26"/>
                  </a:lnTo>
                  <a:lnTo>
                    <a:pt x="83" y="26"/>
                  </a:lnTo>
                  <a:lnTo>
                    <a:pt x="83" y="26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Figura a mano libera 22">
              <a:extLst>
                <a:ext uri="{FF2B5EF4-FFF2-40B4-BE49-F238E27FC236}">
                  <a16:creationId xmlns:a16="http://schemas.microsoft.com/office/drawing/2014/main" id="{B32A765A-5BAF-7EB4-09B9-65694D2AA055}"/>
                </a:ext>
              </a:extLst>
            </p:cNvPr>
            <p:cNvSpPr/>
            <p:nvPr userDrawn="1"/>
          </p:nvSpPr>
          <p:spPr>
            <a:xfrm>
              <a:off x="7623708" y="-18719"/>
              <a:ext cx="1520292" cy="2096924"/>
            </a:xfrm>
            <a:custGeom>
              <a:avLst/>
              <a:gdLst>
                <a:gd name="connsiteX0" fmla="*/ 228081 w 1520292"/>
                <a:gd name="connsiteY0" fmla="*/ 0 h 2096924"/>
                <a:gd name="connsiteX1" fmla="*/ 1520292 w 1520292"/>
                <a:gd name="connsiteY1" fmla="*/ 0 h 2096924"/>
                <a:gd name="connsiteX2" fmla="*/ 1520292 w 1520292"/>
                <a:gd name="connsiteY2" fmla="*/ 1441325 h 2096924"/>
                <a:gd name="connsiteX3" fmla="*/ 1499793 w 1520292"/>
                <a:gd name="connsiteY3" fmla="*/ 1447304 h 2096924"/>
                <a:gd name="connsiteX4" fmla="*/ 1464914 w 1520292"/>
                <a:gd name="connsiteY4" fmla="*/ 1447304 h 2096924"/>
                <a:gd name="connsiteX5" fmla="*/ 1427856 w 1520292"/>
                <a:gd name="connsiteY5" fmla="*/ 1482183 h 2096924"/>
                <a:gd name="connsiteX6" fmla="*/ 1377717 w 1520292"/>
                <a:gd name="connsiteY6" fmla="*/ 1575920 h 2096924"/>
                <a:gd name="connsiteX7" fmla="*/ 1303600 w 1520292"/>
                <a:gd name="connsiteY7" fmla="*/ 1636958 h 2096924"/>
                <a:gd name="connsiteX8" fmla="*/ 1279620 w 1520292"/>
                <a:gd name="connsiteY8" fmla="*/ 1643498 h 2096924"/>
                <a:gd name="connsiteX9" fmla="*/ 1231662 w 1520292"/>
                <a:gd name="connsiteY9" fmla="*/ 1663117 h 2096924"/>
                <a:gd name="connsiteX10" fmla="*/ 1181523 w 1520292"/>
                <a:gd name="connsiteY10" fmla="*/ 1684917 h 2096924"/>
                <a:gd name="connsiteX11" fmla="*/ 1151004 w 1520292"/>
                <a:gd name="connsiteY11" fmla="*/ 1735055 h 2096924"/>
                <a:gd name="connsiteX12" fmla="*/ 1151004 w 1520292"/>
                <a:gd name="connsiteY12" fmla="*/ 1791733 h 2096924"/>
                <a:gd name="connsiteX13" fmla="*/ 1129205 w 1520292"/>
                <a:gd name="connsiteY13" fmla="*/ 1844052 h 2096924"/>
                <a:gd name="connsiteX14" fmla="*/ 1072527 w 1520292"/>
                <a:gd name="connsiteY14" fmla="*/ 1907270 h 2096924"/>
                <a:gd name="connsiteX15" fmla="*/ 1087786 w 1520292"/>
                <a:gd name="connsiteY15" fmla="*/ 1963948 h 2096924"/>
                <a:gd name="connsiteX16" fmla="*/ 1072527 w 1520292"/>
                <a:gd name="connsiteY16" fmla="*/ 2024986 h 2096924"/>
                <a:gd name="connsiteX17" fmla="*/ 1057267 w 1520292"/>
                <a:gd name="connsiteY17" fmla="*/ 2096924 h 2096924"/>
                <a:gd name="connsiteX18" fmla="*/ 1004949 w 1520292"/>
                <a:gd name="connsiteY18" fmla="*/ 2096924 h 2096924"/>
                <a:gd name="connsiteX19" fmla="*/ 954810 w 1520292"/>
                <a:gd name="connsiteY19" fmla="*/ 2040246 h 2096924"/>
                <a:gd name="connsiteX20" fmla="*/ 882873 w 1520292"/>
                <a:gd name="connsiteY20" fmla="*/ 2040246 h 2096924"/>
                <a:gd name="connsiteX21" fmla="*/ 845814 w 1520292"/>
                <a:gd name="connsiteY21" fmla="*/ 1998827 h 2096924"/>
                <a:gd name="connsiteX22" fmla="*/ 824014 w 1520292"/>
                <a:gd name="connsiteY22" fmla="*/ 1931249 h 2096924"/>
                <a:gd name="connsiteX23" fmla="*/ 762977 w 1520292"/>
                <a:gd name="connsiteY23" fmla="*/ 1833152 h 2096924"/>
                <a:gd name="connsiteX24" fmla="*/ 747717 w 1520292"/>
                <a:gd name="connsiteY24" fmla="*/ 1783014 h 2096924"/>
                <a:gd name="connsiteX25" fmla="*/ 743357 w 1520292"/>
                <a:gd name="connsiteY25" fmla="*/ 1711076 h 2096924"/>
                <a:gd name="connsiteX26" fmla="*/ 691039 w 1520292"/>
                <a:gd name="connsiteY26" fmla="*/ 1628239 h 2096924"/>
                <a:gd name="connsiteX27" fmla="*/ 706298 w 1520292"/>
                <a:gd name="connsiteY27" fmla="*/ 1565020 h 2096924"/>
                <a:gd name="connsiteX28" fmla="*/ 680139 w 1520292"/>
                <a:gd name="connsiteY28" fmla="*/ 1530142 h 2096924"/>
                <a:gd name="connsiteX29" fmla="*/ 717198 w 1520292"/>
                <a:gd name="connsiteY29" fmla="*/ 1425505 h 2096924"/>
                <a:gd name="connsiteX30" fmla="*/ 767336 w 1520292"/>
                <a:gd name="connsiteY30" fmla="*/ 1390626 h 2096924"/>
                <a:gd name="connsiteX31" fmla="*/ 784776 w 1520292"/>
                <a:gd name="connsiteY31" fmla="*/ 1349207 h 2096924"/>
                <a:gd name="connsiteX32" fmla="*/ 789136 w 1520292"/>
                <a:gd name="connsiteY32" fmla="*/ 1270729 h 2096924"/>
                <a:gd name="connsiteX33" fmla="*/ 747717 w 1520292"/>
                <a:gd name="connsiteY33" fmla="*/ 1303428 h 2096924"/>
                <a:gd name="connsiteX34" fmla="*/ 732457 w 1520292"/>
                <a:gd name="connsiteY34" fmla="*/ 1318688 h 2096924"/>
                <a:gd name="connsiteX35" fmla="*/ 701938 w 1520292"/>
                <a:gd name="connsiteY35" fmla="*/ 1333948 h 2096924"/>
                <a:gd name="connsiteX36" fmla="*/ 653980 w 1520292"/>
                <a:gd name="connsiteY36" fmla="*/ 1303428 h 2096924"/>
                <a:gd name="connsiteX37" fmla="*/ 653980 w 1520292"/>
                <a:gd name="connsiteY37" fmla="*/ 1229311 h 2096924"/>
                <a:gd name="connsiteX38" fmla="*/ 664880 w 1520292"/>
                <a:gd name="connsiteY38" fmla="*/ 1179172 h 2096924"/>
                <a:gd name="connsiteX39" fmla="*/ 701938 w 1520292"/>
                <a:gd name="connsiteY39" fmla="*/ 1172633 h 2096924"/>
                <a:gd name="connsiteX40" fmla="*/ 773876 w 1520292"/>
                <a:gd name="connsiteY40" fmla="*/ 1205332 h 2096924"/>
                <a:gd name="connsiteX41" fmla="*/ 710658 w 1520292"/>
                <a:gd name="connsiteY41" fmla="*/ 1131214 h 2096924"/>
                <a:gd name="connsiteX42" fmla="*/ 680139 w 1520292"/>
                <a:gd name="connsiteY42" fmla="*/ 1096335 h 2096924"/>
                <a:gd name="connsiteX43" fmla="*/ 645260 w 1520292"/>
                <a:gd name="connsiteY43" fmla="*/ 1111594 h 2096924"/>
                <a:gd name="connsiteX44" fmla="*/ 614741 w 1520292"/>
                <a:gd name="connsiteY44" fmla="*/ 1085435 h 2096924"/>
                <a:gd name="connsiteX45" fmla="*/ 653980 w 1520292"/>
                <a:gd name="connsiteY45" fmla="*/ 976438 h 2096924"/>
                <a:gd name="connsiteX46" fmla="*/ 634361 w 1520292"/>
                <a:gd name="connsiteY46" fmla="*/ 937200 h 2096924"/>
                <a:gd name="connsiteX47" fmla="*/ 603841 w 1520292"/>
                <a:gd name="connsiteY47" fmla="*/ 847822 h 2096924"/>
                <a:gd name="connsiteX48" fmla="*/ 562423 w 1520292"/>
                <a:gd name="connsiteY48" fmla="*/ 714847 h 2096924"/>
                <a:gd name="connsiteX49" fmla="*/ 516644 w 1520292"/>
                <a:gd name="connsiteY49" fmla="*/ 662528 h 2096924"/>
                <a:gd name="connsiteX50" fmla="*/ 516644 w 1520292"/>
                <a:gd name="connsiteY50" fmla="*/ 601490 h 2096924"/>
                <a:gd name="connsiteX51" fmla="*/ 422907 w 1520292"/>
                <a:gd name="connsiteY51" fmla="*/ 518653 h 2096924"/>
                <a:gd name="connsiteX52" fmla="*/ 350969 w 1520292"/>
                <a:gd name="connsiteY52" fmla="*/ 507753 h 2096924"/>
                <a:gd name="connsiteX53" fmla="*/ 252872 w 1520292"/>
                <a:gd name="connsiteY53" fmla="*/ 512113 h 2096924"/>
                <a:gd name="connsiteX54" fmla="*/ 170035 w 1520292"/>
                <a:gd name="connsiteY54" fmla="*/ 529552 h 2096924"/>
                <a:gd name="connsiteX55" fmla="*/ 128616 w 1520292"/>
                <a:gd name="connsiteY55" fmla="*/ 477234 h 2096924"/>
                <a:gd name="connsiteX56" fmla="*/ 67578 w 1520292"/>
                <a:gd name="connsiteY56" fmla="*/ 383497 h 2096924"/>
                <a:gd name="connsiteX57" fmla="*/ 159135 w 1520292"/>
                <a:gd name="connsiteY57" fmla="*/ 333358 h 2096924"/>
                <a:gd name="connsiteX58" fmla="*/ 226713 w 1520292"/>
                <a:gd name="connsiteY58" fmla="*/ 322459 h 2096924"/>
                <a:gd name="connsiteX59" fmla="*/ 78478 w 1520292"/>
                <a:gd name="connsiteY59" fmla="*/ 281040 h 2096924"/>
                <a:gd name="connsiteX60" fmla="*/ 0 w 1520292"/>
                <a:gd name="connsiteY60" fmla="*/ 213462 h 2096924"/>
                <a:gd name="connsiteX61" fmla="*/ 4360 w 1520292"/>
                <a:gd name="connsiteY61" fmla="*/ 145884 h 2096924"/>
                <a:gd name="connsiteX62" fmla="*/ 139516 w 1520292"/>
                <a:gd name="connsiteY62" fmla="*/ 63047 h 2096924"/>
                <a:gd name="connsiteX63" fmla="*/ 228081 w 1520292"/>
                <a:gd name="connsiteY63" fmla="*/ 0 h 209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1520292" h="2096924">
                  <a:moveTo>
                    <a:pt x="228081" y="0"/>
                  </a:moveTo>
                  <a:lnTo>
                    <a:pt x="1520292" y="0"/>
                  </a:lnTo>
                  <a:lnTo>
                    <a:pt x="1520292" y="1441325"/>
                  </a:lnTo>
                  <a:lnTo>
                    <a:pt x="1499793" y="1447304"/>
                  </a:lnTo>
                  <a:lnTo>
                    <a:pt x="1464914" y="1447304"/>
                  </a:lnTo>
                  <a:lnTo>
                    <a:pt x="1427856" y="1482183"/>
                  </a:lnTo>
                  <a:lnTo>
                    <a:pt x="1377717" y="1575920"/>
                  </a:lnTo>
                  <a:lnTo>
                    <a:pt x="1303600" y="1636958"/>
                  </a:lnTo>
                  <a:lnTo>
                    <a:pt x="1279620" y="1643498"/>
                  </a:lnTo>
                  <a:lnTo>
                    <a:pt x="1231662" y="1663117"/>
                  </a:lnTo>
                  <a:lnTo>
                    <a:pt x="1181523" y="1684917"/>
                  </a:lnTo>
                  <a:lnTo>
                    <a:pt x="1151004" y="1735055"/>
                  </a:lnTo>
                  <a:lnTo>
                    <a:pt x="1151004" y="1791733"/>
                  </a:lnTo>
                  <a:lnTo>
                    <a:pt x="1129205" y="1844052"/>
                  </a:lnTo>
                  <a:lnTo>
                    <a:pt x="1072527" y="1907270"/>
                  </a:lnTo>
                  <a:lnTo>
                    <a:pt x="1087786" y="1963948"/>
                  </a:lnTo>
                  <a:lnTo>
                    <a:pt x="1072527" y="2024986"/>
                  </a:lnTo>
                  <a:lnTo>
                    <a:pt x="1057267" y="2096924"/>
                  </a:lnTo>
                  <a:lnTo>
                    <a:pt x="1004949" y="2096924"/>
                  </a:lnTo>
                  <a:lnTo>
                    <a:pt x="954810" y="2040246"/>
                  </a:lnTo>
                  <a:lnTo>
                    <a:pt x="882873" y="2040246"/>
                  </a:lnTo>
                  <a:lnTo>
                    <a:pt x="845814" y="1998827"/>
                  </a:lnTo>
                  <a:lnTo>
                    <a:pt x="824014" y="1931249"/>
                  </a:lnTo>
                  <a:lnTo>
                    <a:pt x="762977" y="1833152"/>
                  </a:lnTo>
                  <a:lnTo>
                    <a:pt x="747717" y="1783014"/>
                  </a:lnTo>
                  <a:lnTo>
                    <a:pt x="743357" y="1711076"/>
                  </a:lnTo>
                  <a:lnTo>
                    <a:pt x="691039" y="1628239"/>
                  </a:lnTo>
                  <a:lnTo>
                    <a:pt x="706298" y="1565020"/>
                  </a:lnTo>
                  <a:lnTo>
                    <a:pt x="680139" y="1530142"/>
                  </a:lnTo>
                  <a:lnTo>
                    <a:pt x="717198" y="1425505"/>
                  </a:lnTo>
                  <a:lnTo>
                    <a:pt x="767336" y="1390626"/>
                  </a:lnTo>
                  <a:lnTo>
                    <a:pt x="784776" y="1349207"/>
                  </a:lnTo>
                  <a:lnTo>
                    <a:pt x="789136" y="1270729"/>
                  </a:lnTo>
                  <a:lnTo>
                    <a:pt x="747717" y="1303428"/>
                  </a:lnTo>
                  <a:lnTo>
                    <a:pt x="732457" y="1318688"/>
                  </a:lnTo>
                  <a:lnTo>
                    <a:pt x="701938" y="1333948"/>
                  </a:lnTo>
                  <a:lnTo>
                    <a:pt x="653980" y="1303428"/>
                  </a:lnTo>
                  <a:lnTo>
                    <a:pt x="653980" y="1229311"/>
                  </a:lnTo>
                  <a:lnTo>
                    <a:pt x="664880" y="1179172"/>
                  </a:lnTo>
                  <a:lnTo>
                    <a:pt x="701938" y="1172633"/>
                  </a:lnTo>
                  <a:lnTo>
                    <a:pt x="773876" y="1205332"/>
                  </a:lnTo>
                  <a:lnTo>
                    <a:pt x="710658" y="1131214"/>
                  </a:lnTo>
                  <a:lnTo>
                    <a:pt x="680139" y="1096335"/>
                  </a:lnTo>
                  <a:lnTo>
                    <a:pt x="645260" y="1111594"/>
                  </a:lnTo>
                  <a:lnTo>
                    <a:pt x="614741" y="1085435"/>
                  </a:lnTo>
                  <a:lnTo>
                    <a:pt x="653980" y="976438"/>
                  </a:lnTo>
                  <a:lnTo>
                    <a:pt x="634361" y="937200"/>
                  </a:lnTo>
                  <a:lnTo>
                    <a:pt x="603841" y="847822"/>
                  </a:lnTo>
                  <a:lnTo>
                    <a:pt x="562423" y="714847"/>
                  </a:lnTo>
                  <a:lnTo>
                    <a:pt x="516644" y="662528"/>
                  </a:lnTo>
                  <a:lnTo>
                    <a:pt x="516644" y="601490"/>
                  </a:lnTo>
                  <a:lnTo>
                    <a:pt x="422907" y="518653"/>
                  </a:lnTo>
                  <a:lnTo>
                    <a:pt x="350969" y="507753"/>
                  </a:lnTo>
                  <a:lnTo>
                    <a:pt x="252872" y="512113"/>
                  </a:lnTo>
                  <a:lnTo>
                    <a:pt x="170035" y="529552"/>
                  </a:lnTo>
                  <a:lnTo>
                    <a:pt x="128616" y="477234"/>
                  </a:lnTo>
                  <a:lnTo>
                    <a:pt x="67578" y="383497"/>
                  </a:lnTo>
                  <a:lnTo>
                    <a:pt x="159135" y="333358"/>
                  </a:lnTo>
                  <a:lnTo>
                    <a:pt x="226713" y="322459"/>
                  </a:lnTo>
                  <a:lnTo>
                    <a:pt x="78478" y="281040"/>
                  </a:lnTo>
                  <a:lnTo>
                    <a:pt x="0" y="213462"/>
                  </a:lnTo>
                  <a:lnTo>
                    <a:pt x="4360" y="145884"/>
                  </a:lnTo>
                  <a:lnTo>
                    <a:pt x="139516" y="63047"/>
                  </a:lnTo>
                  <a:lnTo>
                    <a:pt x="228081" y="0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41275" cap="flat">
              <a:noFill/>
              <a:miter lim="400000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1152602"/>
                        <a:gd name="connsiteY0" fmla="*/ 0 h 1152602"/>
                        <a:gd name="connsiteX1" fmla="*/ 599353 w 1152602"/>
                        <a:gd name="connsiteY1" fmla="*/ 0 h 1152602"/>
                        <a:gd name="connsiteX2" fmla="*/ 1152602 w 1152602"/>
                        <a:gd name="connsiteY2" fmla="*/ 0 h 1152602"/>
                        <a:gd name="connsiteX3" fmla="*/ 1152602 w 1152602"/>
                        <a:gd name="connsiteY3" fmla="*/ 541723 h 1152602"/>
                        <a:gd name="connsiteX4" fmla="*/ 1152602 w 1152602"/>
                        <a:gd name="connsiteY4" fmla="*/ 1152602 h 1152602"/>
                        <a:gd name="connsiteX5" fmla="*/ 599353 w 1152602"/>
                        <a:gd name="connsiteY5" fmla="*/ 1152602 h 1152602"/>
                        <a:gd name="connsiteX6" fmla="*/ 0 w 1152602"/>
                        <a:gd name="connsiteY6" fmla="*/ 1152602 h 1152602"/>
                        <a:gd name="connsiteX7" fmla="*/ 0 w 1152602"/>
                        <a:gd name="connsiteY7" fmla="*/ 587827 h 1152602"/>
                        <a:gd name="connsiteX8" fmla="*/ 0 w 1152602"/>
                        <a:gd name="connsiteY8" fmla="*/ 0 h 11526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52602" h="1152602" fill="none" extrusionOk="0">
                          <a:moveTo>
                            <a:pt x="0" y="0"/>
                          </a:moveTo>
                          <a:cubicBezTo>
                            <a:pt x="125914" y="-3193"/>
                            <a:pt x="335361" y="-1411"/>
                            <a:pt x="599353" y="0"/>
                          </a:cubicBezTo>
                          <a:cubicBezTo>
                            <a:pt x="863345" y="1411"/>
                            <a:pt x="942415" y="3247"/>
                            <a:pt x="1152602" y="0"/>
                          </a:cubicBezTo>
                          <a:cubicBezTo>
                            <a:pt x="1175081" y="124483"/>
                            <a:pt x="1175296" y="392387"/>
                            <a:pt x="1152602" y="541723"/>
                          </a:cubicBezTo>
                          <a:cubicBezTo>
                            <a:pt x="1129908" y="691059"/>
                            <a:pt x="1123196" y="929592"/>
                            <a:pt x="1152602" y="1152602"/>
                          </a:cubicBezTo>
                          <a:cubicBezTo>
                            <a:pt x="1011365" y="1134421"/>
                            <a:pt x="874216" y="1178008"/>
                            <a:pt x="599353" y="1152602"/>
                          </a:cubicBezTo>
                          <a:cubicBezTo>
                            <a:pt x="324490" y="1127196"/>
                            <a:pt x="239696" y="1144235"/>
                            <a:pt x="0" y="1152602"/>
                          </a:cubicBezTo>
                          <a:cubicBezTo>
                            <a:pt x="20763" y="964238"/>
                            <a:pt x="24758" y="814685"/>
                            <a:pt x="0" y="587827"/>
                          </a:cubicBezTo>
                          <a:cubicBezTo>
                            <a:pt x="-24758" y="360969"/>
                            <a:pt x="3983" y="170534"/>
                            <a:pt x="0" y="0"/>
                          </a:cubicBezTo>
                          <a:close/>
                        </a:path>
                        <a:path w="1152602" h="1152602" stroke="0" extrusionOk="0">
                          <a:moveTo>
                            <a:pt x="0" y="0"/>
                          </a:moveTo>
                          <a:cubicBezTo>
                            <a:pt x="153306" y="-22389"/>
                            <a:pt x="369041" y="-22282"/>
                            <a:pt x="564775" y="0"/>
                          </a:cubicBezTo>
                          <a:cubicBezTo>
                            <a:pt x="760509" y="22282"/>
                            <a:pt x="986067" y="-4682"/>
                            <a:pt x="1152602" y="0"/>
                          </a:cubicBezTo>
                          <a:cubicBezTo>
                            <a:pt x="1137347" y="139131"/>
                            <a:pt x="1129810" y="471047"/>
                            <a:pt x="1152602" y="599353"/>
                          </a:cubicBezTo>
                          <a:cubicBezTo>
                            <a:pt x="1175394" y="727659"/>
                            <a:pt x="1155723" y="928635"/>
                            <a:pt x="1152602" y="1152602"/>
                          </a:cubicBezTo>
                          <a:cubicBezTo>
                            <a:pt x="1022935" y="1148167"/>
                            <a:pt x="800183" y="1151798"/>
                            <a:pt x="599353" y="1152602"/>
                          </a:cubicBezTo>
                          <a:cubicBezTo>
                            <a:pt x="398523" y="1153406"/>
                            <a:pt x="199493" y="1151281"/>
                            <a:pt x="0" y="1152602"/>
                          </a:cubicBezTo>
                          <a:cubicBezTo>
                            <a:pt x="9336" y="942278"/>
                            <a:pt x="714" y="853831"/>
                            <a:pt x="0" y="599353"/>
                          </a:cubicBezTo>
                          <a:cubicBezTo>
                            <a:pt x="-714" y="344875"/>
                            <a:pt x="29081" y="13956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7859" tIns="17859" rIns="17859" bIns="17859" numCol="1" spcCol="38100" rtlCol="0" anchor="ctr">
              <a:noAutofit/>
            </a:bodyPr>
            <a:lstStyle/>
            <a:p>
              <a:pPr marL="0" marR="0" indent="0" algn="ctr" defTabSz="122293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1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endParaRPr>
            </a:p>
          </p:txBody>
        </p:sp>
        <p:sp>
          <p:nvSpPr>
            <p:cNvPr id="29" name="Figura a mano libera 28">
              <a:extLst>
                <a:ext uri="{FF2B5EF4-FFF2-40B4-BE49-F238E27FC236}">
                  <a16:creationId xmlns:a16="http://schemas.microsoft.com/office/drawing/2014/main" id="{E49C070C-467E-249C-13F7-162D27105109}"/>
                </a:ext>
              </a:extLst>
            </p:cNvPr>
            <p:cNvSpPr/>
            <p:nvPr userDrawn="1"/>
          </p:nvSpPr>
          <p:spPr>
            <a:xfrm>
              <a:off x="7597549" y="4543710"/>
              <a:ext cx="1386437" cy="625570"/>
            </a:xfrm>
            <a:custGeom>
              <a:avLst/>
              <a:gdLst>
                <a:gd name="connsiteX0" fmla="*/ 468686 w 1386437"/>
                <a:gd name="connsiteY0" fmla="*/ 0 h 627645"/>
                <a:gd name="connsiteX1" fmla="*/ 486125 w 1386437"/>
                <a:gd name="connsiteY1" fmla="*/ 0 h 627645"/>
                <a:gd name="connsiteX2" fmla="*/ 494845 w 1386437"/>
                <a:gd name="connsiteY2" fmla="*/ 6540 h 627645"/>
                <a:gd name="connsiteX3" fmla="*/ 490485 w 1386437"/>
                <a:gd name="connsiteY3" fmla="*/ 21800 h 627645"/>
                <a:gd name="connsiteX4" fmla="*/ 501385 w 1386437"/>
                <a:gd name="connsiteY4" fmla="*/ 26159 h 627645"/>
                <a:gd name="connsiteX5" fmla="*/ 510104 w 1386437"/>
                <a:gd name="connsiteY5" fmla="*/ 41419 h 627645"/>
                <a:gd name="connsiteX6" fmla="*/ 501385 w 1386437"/>
                <a:gd name="connsiteY6" fmla="*/ 52319 h 627645"/>
                <a:gd name="connsiteX7" fmla="*/ 494845 w 1386437"/>
                <a:gd name="connsiteY7" fmla="*/ 89377 h 627645"/>
                <a:gd name="connsiteX8" fmla="*/ 505745 w 1386437"/>
                <a:gd name="connsiteY8" fmla="*/ 104637 h 627645"/>
                <a:gd name="connsiteX9" fmla="*/ 505745 w 1386437"/>
                <a:gd name="connsiteY9" fmla="*/ 119897 h 627645"/>
                <a:gd name="connsiteX10" fmla="*/ 531904 w 1386437"/>
                <a:gd name="connsiteY10" fmla="*/ 135156 h 627645"/>
                <a:gd name="connsiteX11" fmla="*/ 547163 w 1386437"/>
                <a:gd name="connsiteY11" fmla="*/ 139516 h 627645"/>
                <a:gd name="connsiteX12" fmla="*/ 551523 w 1386437"/>
                <a:gd name="connsiteY12" fmla="*/ 130796 h 627645"/>
                <a:gd name="connsiteX13" fmla="*/ 562423 w 1386437"/>
                <a:gd name="connsiteY13" fmla="*/ 130796 h 627645"/>
                <a:gd name="connsiteX14" fmla="*/ 577682 w 1386437"/>
                <a:gd name="connsiteY14" fmla="*/ 124256 h 627645"/>
                <a:gd name="connsiteX15" fmla="*/ 588582 w 1386437"/>
                <a:gd name="connsiteY15" fmla="*/ 115537 h 627645"/>
                <a:gd name="connsiteX16" fmla="*/ 608201 w 1386437"/>
                <a:gd name="connsiteY16" fmla="*/ 119897 h 627645"/>
                <a:gd name="connsiteX17" fmla="*/ 619101 w 1386437"/>
                <a:gd name="connsiteY17" fmla="*/ 115537 h 627645"/>
                <a:gd name="connsiteX18" fmla="*/ 634361 w 1386437"/>
                <a:gd name="connsiteY18" fmla="*/ 119897 h 627645"/>
                <a:gd name="connsiteX19" fmla="*/ 640900 w 1386437"/>
                <a:gd name="connsiteY19" fmla="*/ 108997 h 627645"/>
                <a:gd name="connsiteX20" fmla="*/ 634361 w 1386437"/>
                <a:gd name="connsiteY20" fmla="*/ 104637 h 627645"/>
                <a:gd name="connsiteX21" fmla="*/ 640900 w 1386437"/>
                <a:gd name="connsiteY21" fmla="*/ 93737 h 627645"/>
                <a:gd name="connsiteX22" fmla="*/ 649620 w 1386437"/>
                <a:gd name="connsiteY22" fmla="*/ 98097 h 627645"/>
                <a:gd name="connsiteX23" fmla="*/ 664880 w 1386437"/>
                <a:gd name="connsiteY23" fmla="*/ 93737 h 627645"/>
                <a:gd name="connsiteX24" fmla="*/ 686679 w 1386437"/>
                <a:gd name="connsiteY24" fmla="*/ 98097 h 627645"/>
                <a:gd name="connsiteX25" fmla="*/ 706298 w 1386437"/>
                <a:gd name="connsiteY25" fmla="*/ 108997 h 627645"/>
                <a:gd name="connsiteX26" fmla="*/ 712838 w 1386437"/>
                <a:gd name="connsiteY26" fmla="*/ 98097 h 627645"/>
                <a:gd name="connsiteX27" fmla="*/ 721558 w 1386437"/>
                <a:gd name="connsiteY27" fmla="*/ 98097 h 627645"/>
                <a:gd name="connsiteX28" fmla="*/ 728098 w 1386437"/>
                <a:gd name="connsiteY28" fmla="*/ 108997 h 627645"/>
                <a:gd name="connsiteX29" fmla="*/ 743357 w 1386437"/>
                <a:gd name="connsiteY29" fmla="*/ 108997 h 627645"/>
                <a:gd name="connsiteX30" fmla="*/ 758617 w 1386437"/>
                <a:gd name="connsiteY30" fmla="*/ 93737 h 627645"/>
                <a:gd name="connsiteX31" fmla="*/ 769516 w 1386437"/>
                <a:gd name="connsiteY31" fmla="*/ 67578 h 627645"/>
                <a:gd name="connsiteX32" fmla="*/ 789136 w 1386437"/>
                <a:gd name="connsiteY32" fmla="*/ 37059 h 627645"/>
                <a:gd name="connsiteX33" fmla="*/ 800035 w 1386437"/>
                <a:gd name="connsiteY33" fmla="*/ 37059 h 627645"/>
                <a:gd name="connsiteX34" fmla="*/ 810935 w 1386437"/>
                <a:gd name="connsiteY34" fmla="*/ 52319 h 627645"/>
                <a:gd name="connsiteX35" fmla="*/ 830554 w 1386437"/>
                <a:gd name="connsiteY35" fmla="*/ 115537 h 627645"/>
                <a:gd name="connsiteX36" fmla="*/ 850174 w 1386437"/>
                <a:gd name="connsiteY36" fmla="*/ 119897 h 627645"/>
                <a:gd name="connsiteX37" fmla="*/ 850174 w 1386437"/>
                <a:gd name="connsiteY37" fmla="*/ 146056 h 627645"/>
                <a:gd name="connsiteX38" fmla="*/ 826194 w 1386437"/>
                <a:gd name="connsiteY38" fmla="*/ 176575 h 627645"/>
                <a:gd name="connsiteX39" fmla="*/ 834914 w 1386437"/>
                <a:gd name="connsiteY39" fmla="*/ 187474 h 627645"/>
                <a:gd name="connsiteX40" fmla="*/ 898132 w 1386437"/>
                <a:gd name="connsiteY40" fmla="*/ 191834 h 627645"/>
                <a:gd name="connsiteX41" fmla="*/ 898132 w 1386437"/>
                <a:gd name="connsiteY41" fmla="*/ 228893 h 627645"/>
                <a:gd name="connsiteX42" fmla="*/ 924291 w 1386437"/>
                <a:gd name="connsiteY42" fmla="*/ 202734 h 627645"/>
                <a:gd name="connsiteX43" fmla="*/ 970070 w 1386437"/>
                <a:gd name="connsiteY43" fmla="*/ 217993 h 627645"/>
                <a:gd name="connsiteX44" fmla="*/ 1026748 w 1386437"/>
                <a:gd name="connsiteY44" fmla="*/ 237613 h 627645"/>
                <a:gd name="connsiteX45" fmla="*/ 1046368 w 1386437"/>
                <a:gd name="connsiteY45" fmla="*/ 259412 h 627645"/>
                <a:gd name="connsiteX46" fmla="*/ 1037648 w 1386437"/>
                <a:gd name="connsiteY46" fmla="*/ 279032 h 627645"/>
                <a:gd name="connsiteX47" fmla="*/ 1079067 w 1386437"/>
                <a:gd name="connsiteY47" fmla="*/ 263772 h 627645"/>
                <a:gd name="connsiteX48" fmla="*/ 1151004 w 1386437"/>
                <a:gd name="connsiteY48" fmla="*/ 285571 h 627645"/>
                <a:gd name="connsiteX49" fmla="*/ 1201143 w 1386437"/>
                <a:gd name="connsiteY49" fmla="*/ 285571 h 627645"/>
                <a:gd name="connsiteX50" fmla="*/ 1253461 w 1386437"/>
                <a:gd name="connsiteY50" fmla="*/ 311730 h 627645"/>
                <a:gd name="connsiteX51" fmla="*/ 1299240 w 1386437"/>
                <a:gd name="connsiteY51" fmla="*/ 350969 h 627645"/>
                <a:gd name="connsiteX52" fmla="*/ 1325399 w 1386437"/>
                <a:gd name="connsiteY52" fmla="*/ 361869 h 627645"/>
                <a:gd name="connsiteX53" fmla="*/ 1355918 w 1386437"/>
                <a:gd name="connsiteY53" fmla="*/ 361869 h 627645"/>
                <a:gd name="connsiteX54" fmla="*/ 1366818 w 1386437"/>
                <a:gd name="connsiteY54" fmla="*/ 377128 h 627645"/>
                <a:gd name="connsiteX55" fmla="*/ 1382077 w 1386437"/>
                <a:gd name="connsiteY55" fmla="*/ 418547 h 627645"/>
                <a:gd name="connsiteX56" fmla="*/ 1386437 w 1386437"/>
                <a:gd name="connsiteY56" fmla="*/ 440346 h 627645"/>
                <a:gd name="connsiteX57" fmla="*/ 1371177 w 1386437"/>
                <a:gd name="connsiteY57" fmla="*/ 501385 h 627645"/>
                <a:gd name="connsiteX58" fmla="*/ 1355918 w 1386437"/>
                <a:gd name="connsiteY58" fmla="*/ 523184 h 627645"/>
                <a:gd name="connsiteX59" fmla="*/ 1305779 w 1386437"/>
                <a:gd name="connsiteY59" fmla="*/ 573322 h 627645"/>
                <a:gd name="connsiteX60" fmla="*/ 1283980 w 1386437"/>
                <a:gd name="connsiteY60" fmla="*/ 614741 h 627645"/>
                <a:gd name="connsiteX61" fmla="*/ 1272919 w 1386437"/>
                <a:gd name="connsiteY61" fmla="*/ 627645 h 627645"/>
                <a:gd name="connsiteX62" fmla="*/ 370298 w 1386437"/>
                <a:gd name="connsiteY62" fmla="*/ 627645 h 627645"/>
                <a:gd name="connsiteX63" fmla="*/ 340070 w 1386437"/>
                <a:gd name="connsiteY63" fmla="*/ 621281 h 627645"/>
                <a:gd name="connsiteX64" fmla="*/ 305191 w 1386437"/>
                <a:gd name="connsiteY64" fmla="*/ 588582 h 627645"/>
                <a:gd name="connsiteX65" fmla="*/ 305191 w 1386437"/>
                <a:gd name="connsiteY65" fmla="*/ 568962 h 627645"/>
                <a:gd name="connsiteX66" fmla="*/ 298651 w 1386437"/>
                <a:gd name="connsiteY66" fmla="*/ 553703 h 627645"/>
                <a:gd name="connsiteX67" fmla="*/ 305191 w 1386437"/>
                <a:gd name="connsiteY67" fmla="*/ 527544 h 627645"/>
                <a:gd name="connsiteX68" fmla="*/ 257232 w 1386437"/>
                <a:gd name="connsiteY68" fmla="*/ 531904 h 627645"/>
                <a:gd name="connsiteX69" fmla="*/ 241973 w 1386437"/>
                <a:gd name="connsiteY69" fmla="*/ 547163 h 627645"/>
                <a:gd name="connsiteX70" fmla="*/ 211454 w 1386437"/>
                <a:gd name="connsiteY70" fmla="*/ 562423 h 627645"/>
                <a:gd name="connsiteX71" fmla="*/ 200554 w 1386437"/>
                <a:gd name="connsiteY71" fmla="*/ 573322 h 627645"/>
                <a:gd name="connsiteX72" fmla="*/ 185294 w 1386437"/>
                <a:gd name="connsiteY72" fmla="*/ 573322 h 627645"/>
                <a:gd name="connsiteX73" fmla="*/ 161315 w 1386437"/>
                <a:gd name="connsiteY73" fmla="*/ 568962 h 627645"/>
                <a:gd name="connsiteX74" fmla="*/ 139516 w 1386437"/>
                <a:gd name="connsiteY74" fmla="*/ 573322 h 627645"/>
                <a:gd name="connsiteX75" fmla="*/ 124256 w 1386437"/>
                <a:gd name="connsiteY75" fmla="*/ 573322 h 627645"/>
                <a:gd name="connsiteX76" fmla="*/ 124256 w 1386437"/>
                <a:gd name="connsiteY76" fmla="*/ 516644 h 627645"/>
                <a:gd name="connsiteX77" fmla="*/ 98097 w 1386437"/>
                <a:gd name="connsiteY77" fmla="*/ 538443 h 627645"/>
                <a:gd name="connsiteX78" fmla="*/ 63218 w 1386437"/>
                <a:gd name="connsiteY78" fmla="*/ 538443 h 627645"/>
                <a:gd name="connsiteX79" fmla="*/ 52319 w 1386437"/>
                <a:gd name="connsiteY79" fmla="*/ 516644 h 627645"/>
                <a:gd name="connsiteX80" fmla="*/ 26159 w 1386437"/>
                <a:gd name="connsiteY80" fmla="*/ 516644 h 627645"/>
                <a:gd name="connsiteX81" fmla="*/ 37059 w 1386437"/>
                <a:gd name="connsiteY81" fmla="*/ 501385 h 627645"/>
                <a:gd name="connsiteX82" fmla="*/ 15260 w 1386437"/>
                <a:gd name="connsiteY82" fmla="*/ 481765 h 627645"/>
                <a:gd name="connsiteX83" fmla="*/ 0 w 1386437"/>
                <a:gd name="connsiteY83" fmla="*/ 449066 h 627645"/>
                <a:gd name="connsiteX84" fmla="*/ 10900 w 1386437"/>
                <a:gd name="connsiteY84" fmla="*/ 440346 h 627645"/>
                <a:gd name="connsiteX85" fmla="*/ 10900 w 1386437"/>
                <a:gd name="connsiteY85" fmla="*/ 429447 h 627645"/>
                <a:gd name="connsiteX86" fmla="*/ 30519 w 1386437"/>
                <a:gd name="connsiteY86" fmla="*/ 418547 h 627645"/>
                <a:gd name="connsiteX87" fmla="*/ 26159 w 1386437"/>
                <a:gd name="connsiteY87" fmla="*/ 398928 h 627645"/>
                <a:gd name="connsiteX88" fmla="*/ 37059 w 1386437"/>
                <a:gd name="connsiteY88" fmla="*/ 383668 h 627645"/>
                <a:gd name="connsiteX89" fmla="*/ 41419 w 1386437"/>
                <a:gd name="connsiteY89" fmla="*/ 368409 h 627645"/>
                <a:gd name="connsiteX90" fmla="*/ 78478 w 1386437"/>
                <a:gd name="connsiteY90" fmla="*/ 342250 h 627645"/>
                <a:gd name="connsiteX91" fmla="*/ 108997 w 1386437"/>
                <a:gd name="connsiteY91" fmla="*/ 335710 h 627645"/>
                <a:gd name="connsiteX92" fmla="*/ 113357 w 1386437"/>
                <a:gd name="connsiteY92" fmla="*/ 331350 h 627645"/>
                <a:gd name="connsiteX93" fmla="*/ 143876 w 1386437"/>
                <a:gd name="connsiteY93" fmla="*/ 335710 h 627645"/>
                <a:gd name="connsiteX94" fmla="*/ 161315 w 1386437"/>
                <a:gd name="connsiteY94" fmla="*/ 237613 h 627645"/>
                <a:gd name="connsiteX95" fmla="*/ 161315 w 1386437"/>
                <a:gd name="connsiteY95" fmla="*/ 222353 h 627645"/>
                <a:gd name="connsiteX96" fmla="*/ 154775 w 1386437"/>
                <a:gd name="connsiteY96" fmla="*/ 202734 h 627645"/>
                <a:gd name="connsiteX97" fmla="*/ 139516 w 1386437"/>
                <a:gd name="connsiteY97" fmla="*/ 191834 h 627645"/>
                <a:gd name="connsiteX98" fmla="*/ 139516 w 1386437"/>
                <a:gd name="connsiteY98" fmla="*/ 161315 h 627645"/>
                <a:gd name="connsiteX99" fmla="*/ 161315 w 1386437"/>
                <a:gd name="connsiteY99" fmla="*/ 154775 h 627645"/>
                <a:gd name="connsiteX100" fmla="*/ 170035 w 1386437"/>
                <a:gd name="connsiteY100" fmla="*/ 161315 h 627645"/>
                <a:gd name="connsiteX101" fmla="*/ 170035 w 1386437"/>
                <a:gd name="connsiteY101" fmla="*/ 146056 h 627645"/>
                <a:gd name="connsiteX102" fmla="*/ 150416 w 1386437"/>
                <a:gd name="connsiteY102" fmla="*/ 146056 h 627645"/>
                <a:gd name="connsiteX103" fmla="*/ 150416 w 1386437"/>
                <a:gd name="connsiteY103" fmla="*/ 119897 h 627645"/>
                <a:gd name="connsiteX104" fmla="*/ 217993 w 1386437"/>
                <a:gd name="connsiteY104" fmla="*/ 124256 h 627645"/>
                <a:gd name="connsiteX105" fmla="*/ 226713 w 1386437"/>
                <a:gd name="connsiteY105" fmla="*/ 108997 h 627645"/>
                <a:gd name="connsiteX106" fmla="*/ 237613 w 1386437"/>
                <a:gd name="connsiteY106" fmla="*/ 119897 h 627645"/>
                <a:gd name="connsiteX107" fmla="*/ 241973 w 1386437"/>
                <a:gd name="connsiteY107" fmla="*/ 146056 h 627645"/>
                <a:gd name="connsiteX108" fmla="*/ 252872 w 1386437"/>
                <a:gd name="connsiteY108" fmla="*/ 139516 h 627645"/>
                <a:gd name="connsiteX109" fmla="*/ 274672 w 1386437"/>
                <a:gd name="connsiteY109" fmla="*/ 154775 h 627645"/>
                <a:gd name="connsiteX110" fmla="*/ 298651 w 1386437"/>
                <a:gd name="connsiteY110" fmla="*/ 154775 h 627645"/>
                <a:gd name="connsiteX111" fmla="*/ 305191 w 1386437"/>
                <a:gd name="connsiteY111" fmla="*/ 146056 h 627645"/>
                <a:gd name="connsiteX112" fmla="*/ 331350 w 1386437"/>
                <a:gd name="connsiteY112" fmla="*/ 135156 h 627645"/>
                <a:gd name="connsiteX113" fmla="*/ 346609 w 1386437"/>
                <a:gd name="connsiteY113" fmla="*/ 130796 h 627645"/>
                <a:gd name="connsiteX114" fmla="*/ 350969 w 1386437"/>
                <a:gd name="connsiteY114" fmla="*/ 115537 h 627645"/>
                <a:gd name="connsiteX115" fmla="*/ 377129 w 1386437"/>
                <a:gd name="connsiteY115" fmla="*/ 104637 h 627645"/>
                <a:gd name="connsiteX116" fmla="*/ 372769 w 1386437"/>
                <a:gd name="connsiteY116" fmla="*/ 98097 h 627645"/>
                <a:gd name="connsiteX117" fmla="*/ 346609 w 1386437"/>
                <a:gd name="connsiteY117" fmla="*/ 93737 h 627645"/>
                <a:gd name="connsiteX118" fmla="*/ 340070 w 1386437"/>
                <a:gd name="connsiteY118" fmla="*/ 74118 h 627645"/>
                <a:gd name="connsiteX119" fmla="*/ 340070 w 1386437"/>
                <a:gd name="connsiteY119" fmla="*/ 52319 h 627645"/>
                <a:gd name="connsiteX120" fmla="*/ 324810 w 1386437"/>
                <a:gd name="connsiteY120" fmla="*/ 41419 h 627645"/>
                <a:gd name="connsiteX121" fmla="*/ 331350 w 1386437"/>
                <a:gd name="connsiteY121" fmla="*/ 37059 h 627645"/>
                <a:gd name="connsiteX122" fmla="*/ 355329 w 1386437"/>
                <a:gd name="connsiteY122" fmla="*/ 41419 h 627645"/>
                <a:gd name="connsiteX123" fmla="*/ 388028 w 1386437"/>
                <a:gd name="connsiteY123" fmla="*/ 52319 h 627645"/>
                <a:gd name="connsiteX124" fmla="*/ 396748 w 1386437"/>
                <a:gd name="connsiteY124" fmla="*/ 41419 h 627645"/>
                <a:gd name="connsiteX125" fmla="*/ 422907 w 1386437"/>
                <a:gd name="connsiteY125" fmla="*/ 37059 h 627645"/>
                <a:gd name="connsiteX126" fmla="*/ 459966 w 1386437"/>
                <a:gd name="connsiteY126" fmla="*/ 21800 h 627645"/>
                <a:gd name="connsiteX127" fmla="*/ 475225 w 1386437"/>
                <a:gd name="connsiteY127" fmla="*/ 10900 h 627645"/>
                <a:gd name="connsiteX128" fmla="*/ 468686 w 1386437"/>
                <a:gd name="connsiteY128" fmla="*/ 0 h 627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1386437" h="627645">
                  <a:moveTo>
                    <a:pt x="468686" y="0"/>
                  </a:moveTo>
                  <a:lnTo>
                    <a:pt x="486125" y="0"/>
                  </a:lnTo>
                  <a:lnTo>
                    <a:pt x="494845" y="6540"/>
                  </a:lnTo>
                  <a:lnTo>
                    <a:pt x="490485" y="21800"/>
                  </a:lnTo>
                  <a:lnTo>
                    <a:pt x="501385" y="26159"/>
                  </a:lnTo>
                  <a:lnTo>
                    <a:pt x="510104" y="41419"/>
                  </a:lnTo>
                  <a:lnTo>
                    <a:pt x="501385" y="52319"/>
                  </a:lnTo>
                  <a:lnTo>
                    <a:pt x="494845" y="89377"/>
                  </a:lnTo>
                  <a:lnTo>
                    <a:pt x="505745" y="104637"/>
                  </a:lnTo>
                  <a:lnTo>
                    <a:pt x="505745" y="119897"/>
                  </a:lnTo>
                  <a:lnTo>
                    <a:pt x="531904" y="135156"/>
                  </a:lnTo>
                  <a:lnTo>
                    <a:pt x="547163" y="139516"/>
                  </a:lnTo>
                  <a:lnTo>
                    <a:pt x="551523" y="130796"/>
                  </a:lnTo>
                  <a:lnTo>
                    <a:pt x="562423" y="130796"/>
                  </a:lnTo>
                  <a:lnTo>
                    <a:pt x="577682" y="124256"/>
                  </a:lnTo>
                  <a:lnTo>
                    <a:pt x="588582" y="115537"/>
                  </a:lnTo>
                  <a:lnTo>
                    <a:pt x="608201" y="119897"/>
                  </a:lnTo>
                  <a:lnTo>
                    <a:pt x="619101" y="115537"/>
                  </a:lnTo>
                  <a:lnTo>
                    <a:pt x="634361" y="119897"/>
                  </a:lnTo>
                  <a:lnTo>
                    <a:pt x="640900" y="108997"/>
                  </a:lnTo>
                  <a:lnTo>
                    <a:pt x="634361" y="104637"/>
                  </a:lnTo>
                  <a:lnTo>
                    <a:pt x="640900" y="93737"/>
                  </a:lnTo>
                  <a:lnTo>
                    <a:pt x="649620" y="98097"/>
                  </a:lnTo>
                  <a:lnTo>
                    <a:pt x="664880" y="93737"/>
                  </a:lnTo>
                  <a:lnTo>
                    <a:pt x="686679" y="98097"/>
                  </a:lnTo>
                  <a:lnTo>
                    <a:pt x="706298" y="108997"/>
                  </a:lnTo>
                  <a:lnTo>
                    <a:pt x="712838" y="98097"/>
                  </a:lnTo>
                  <a:lnTo>
                    <a:pt x="721558" y="98097"/>
                  </a:lnTo>
                  <a:lnTo>
                    <a:pt x="728098" y="108997"/>
                  </a:lnTo>
                  <a:lnTo>
                    <a:pt x="743357" y="108997"/>
                  </a:lnTo>
                  <a:lnTo>
                    <a:pt x="758617" y="93737"/>
                  </a:lnTo>
                  <a:lnTo>
                    <a:pt x="769516" y="67578"/>
                  </a:lnTo>
                  <a:lnTo>
                    <a:pt x="789136" y="37059"/>
                  </a:lnTo>
                  <a:lnTo>
                    <a:pt x="800035" y="37059"/>
                  </a:lnTo>
                  <a:lnTo>
                    <a:pt x="810935" y="52319"/>
                  </a:lnTo>
                  <a:lnTo>
                    <a:pt x="830554" y="115537"/>
                  </a:lnTo>
                  <a:lnTo>
                    <a:pt x="850174" y="119897"/>
                  </a:lnTo>
                  <a:lnTo>
                    <a:pt x="850174" y="146056"/>
                  </a:lnTo>
                  <a:lnTo>
                    <a:pt x="826194" y="176575"/>
                  </a:lnTo>
                  <a:lnTo>
                    <a:pt x="834914" y="187474"/>
                  </a:lnTo>
                  <a:lnTo>
                    <a:pt x="898132" y="191834"/>
                  </a:lnTo>
                  <a:lnTo>
                    <a:pt x="898132" y="228893"/>
                  </a:lnTo>
                  <a:lnTo>
                    <a:pt x="924291" y="202734"/>
                  </a:lnTo>
                  <a:lnTo>
                    <a:pt x="970070" y="217993"/>
                  </a:lnTo>
                  <a:lnTo>
                    <a:pt x="1026748" y="237613"/>
                  </a:lnTo>
                  <a:lnTo>
                    <a:pt x="1046368" y="259412"/>
                  </a:lnTo>
                  <a:lnTo>
                    <a:pt x="1037648" y="279032"/>
                  </a:lnTo>
                  <a:lnTo>
                    <a:pt x="1079067" y="263772"/>
                  </a:lnTo>
                  <a:lnTo>
                    <a:pt x="1151004" y="285571"/>
                  </a:lnTo>
                  <a:lnTo>
                    <a:pt x="1201143" y="285571"/>
                  </a:lnTo>
                  <a:lnTo>
                    <a:pt x="1253461" y="311730"/>
                  </a:lnTo>
                  <a:lnTo>
                    <a:pt x="1299240" y="350969"/>
                  </a:lnTo>
                  <a:lnTo>
                    <a:pt x="1325399" y="361869"/>
                  </a:lnTo>
                  <a:lnTo>
                    <a:pt x="1355918" y="361869"/>
                  </a:lnTo>
                  <a:lnTo>
                    <a:pt x="1366818" y="377128"/>
                  </a:lnTo>
                  <a:lnTo>
                    <a:pt x="1382077" y="418547"/>
                  </a:lnTo>
                  <a:lnTo>
                    <a:pt x="1386437" y="440346"/>
                  </a:lnTo>
                  <a:lnTo>
                    <a:pt x="1371177" y="501385"/>
                  </a:lnTo>
                  <a:lnTo>
                    <a:pt x="1355918" y="523184"/>
                  </a:lnTo>
                  <a:lnTo>
                    <a:pt x="1305779" y="573322"/>
                  </a:lnTo>
                  <a:lnTo>
                    <a:pt x="1283980" y="614741"/>
                  </a:lnTo>
                  <a:lnTo>
                    <a:pt x="1272919" y="627645"/>
                  </a:lnTo>
                  <a:lnTo>
                    <a:pt x="370298" y="627645"/>
                  </a:lnTo>
                  <a:lnTo>
                    <a:pt x="340070" y="621281"/>
                  </a:lnTo>
                  <a:lnTo>
                    <a:pt x="305191" y="588582"/>
                  </a:lnTo>
                  <a:lnTo>
                    <a:pt x="305191" y="568962"/>
                  </a:lnTo>
                  <a:lnTo>
                    <a:pt x="298651" y="553703"/>
                  </a:lnTo>
                  <a:lnTo>
                    <a:pt x="305191" y="527544"/>
                  </a:lnTo>
                  <a:lnTo>
                    <a:pt x="257232" y="531904"/>
                  </a:lnTo>
                  <a:lnTo>
                    <a:pt x="241973" y="547163"/>
                  </a:lnTo>
                  <a:lnTo>
                    <a:pt x="211454" y="562423"/>
                  </a:lnTo>
                  <a:lnTo>
                    <a:pt x="200554" y="573322"/>
                  </a:lnTo>
                  <a:lnTo>
                    <a:pt x="185294" y="573322"/>
                  </a:lnTo>
                  <a:lnTo>
                    <a:pt x="161315" y="568962"/>
                  </a:lnTo>
                  <a:lnTo>
                    <a:pt x="139516" y="573322"/>
                  </a:lnTo>
                  <a:lnTo>
                    <a:pt x="124256" y="573322"/>
                  </a:lnTo>
                  <a:lnTo>
                    <a:pt x="124256" y="516644"/>
                  </a:lnTo>
                  <a:lnTo>
                    <a:pt x="98097" y="538443"/>
                  </a:lnTo>
                  <a:lnTo>
                    <a:pt x="63218" y="538443"/>
                  </a:lnTo>
                  <a:lnTo>
                    <a:pt x="52319" y="516644"/>
                  </a:lnTo>
                  <a:lnTo>
                    <a:pt x="26159" y="516644"/>
                  </a:lnTo>
                  <a:lnTo>
                    <a:pt x="37059" y="501385"/>
                  </a:lnTo>
                  <a:lnTo>
                    <a:pt x="15260" y="481765"/>
                  </a:lnTo>
                  <a:lnTo>
                    <a:pt x="0" y="449066"/>
                  </a:lnTo>
                  <a:lnTo>
                    <a:pt x="10900" y="440346"/>
                  </a:lnTo>
                  <a:lnTo>
                    <a:pt x="10900" y="429447"/>
                  </a:lnTo>
                  <a:lnTo>
                    <a:pt x="30519" y="418547"/>
                  </a:lnTo>
                  <a:lnTo>
                    <a:pt x="26159" y="398928"/>
                  </a:lnTo>
                  <a:lnTo>
                    <a:pt x="37059" y="383668"/>
                  </a:lnTo>
                  <a:lnTo>
                    <a:pt x="41419" y="368409"/>
                  </a:lnTo>
                  <a:lnTo>
                    <a:pt x="78478" y="342250"/>
                  </a:lnTo>
                  <a:lnTo>
                    <a:pt x="108997" y="335710"/>
                  </a:lnTo>
                  <a:lnTo>
                    <a:pt x="113357" y="331350"/>
                  </a:lnTo>
                  <a:lnTo>
                    <a:pt x="143876" y="335710"/>
                  </a:lnTo>
                  <a:lnTo>
                    <a:pt x="161315" y="237613"/>
                  </a:lnTo>
                  <a:lnTo>
                    <a:pt x="161315" y="222353"/>
                  </a:lnTo>
                  <a:lnTo>
                    <a:pt x="154775" y="202734"/>
                  </a:lnTo>
                  <a:lnTo>
                    <a:pt x="139516" y="191834"/>
                  </a:lnTo>
                  <a:lnTo>
                    <a:pt x="139516" y="161315"/>
                  </a:lnTo>
                  <a:lnTo>
                    <a:pt x="161315" y="154775"/>
                  </a:lnTo>
                  <a:lnTo>
                    <a:pt x="170035" y="161315"/>
                  </a:lnTo>
                  <a:lnTo>
                    <a:pt x="170035" y="146056"/>
                  </a:lnTo>
                  <a:lnTo>
                    <a:pt x="150416" y="146056"/>
                  </a:lnTo>
                  <a:lnTo>
                    <a:pt x="150416" y="119897"/>
                  </a:lnTo>
                  <a:lnTo>
                    <a:pt x="217993" y="124256"/>
                  </a:lnTo>
                  <a:lnTo>
                    <a:pt x="226713" y="108997"/>
                  </a:lnTo>
                  <a:lnTo>
                    <a:pt x="237613" y="119897"/>
                  </a:lnTo>
                  <a:lnTo>
                    <a:pt x="241973" y="146056"/>
                  </a:lnTo>
                  <a:lnTo>
                    <a:pt x="252872" y="139516"/>
                  </a:lnTo>
                  <a:lnTo>
                    <a:pt x="274672" y="154775"/>
                  </a:lnTo>
                  <a:lnTo>
                    <a:pt x="298651" y="154775"/>
                  </a:lnTo>
                  <a:lnTo>
                    <a:pt x="305191" y="146056"/>
                  </a:lnTo>
                  <a:lnTo>
                    <a:pt x="331350" y="135156"/>
                  </a:lnTo>
                  <a:lnTo>
                    <a:pt x="346609" y="130796"/>
                  </a:lnTo>
                  <a:lnTo>
                    <a:pt x="350969" y="115537"/>
                  </a:lnTo>
                  <a:lnTo>
                    <a:pt x="377129" y="104637"/>
                  </a:lnTo>
                  <a:lnTo>
                    <a:pt x="372769" y="98097"/>
                  </a:lnTo>
                  <a:lnTo>
                    <a:pt x="346609" y="93737"/>
                  </a:lnTo>
                  <a:lnTo>
                    <a:pt x="340070" y="74118"/>
                  </a:lnTo>
                  <a:lnTo>
                    <a:pt x="340070" y="52319"/>
                  </a:lnTo>
                  <a:lnTo>
                    <a:pt x="324810" y="41419"/>
                  </a:lnTo>
                  <a:lnTo>
                    <a:pt x="331350" y="37059"/>
                  </a:lnTo>
                  <a:lnTo>
                    <a:pt x="355329" y="41419"/>
                  </a:lnTo>
                  <a:lnTo>
                    <a:pt x="388028" y="52319"/>
                  </a:lnTo>
                  <a:lnTo>
                    <a:pt x="396748" y="41419"/>
                  </a:lnTo>
                  <a:lnTo>
                    <a:pt x="422907" y="37059"/>
                  </a:lnTo>
                  <a:lnTo>
                    <a:pt x="459966" y="21800"/>
                  </a:lnTo>
                  <a:lnTo>
                    <a:pt x="475225" y="10900"/>
                  </a:lnTo>
                  <a:lnTo>
                    <a:pt x="468686" y="0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41275" cap="flat">
              <a:solidFill>
                <a:schemeClr val="bg1">
                  <a:lumMod val="40000"/>
                  <a:lumOff val="60000"/>
                </a:schemeClr>
              </a:solidFill>
              <a:miter lim="400000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1152602"/>
                        <a:gd name="connsiteY0" fmla="*/ 0 h 1152602"/>
                        <a:gd name="connsiteX1" fmla="*/ 599353 w 1152602"/>
                        <a:gd name="connsiteY1" fmla="*/ 0 h 1152602"/>
                        <a:gd name="connsiteX2" fmla="*/ 1152602 w 1152602"/>
                        <a:gd name="connsiteY2" fmla="*/ 0 h 1152602"/>
                        <a:gd name="connsiteX3" fmla="*/ 1152602 w 1152602"/>
                        <a:gd name="connsiteY3" fmla="*/ 541723 h 1152602"/>
                        <a:gd name="connsiteX4" fmla="*/ 1152602 w 1152602"/>
                        <a:gd name="connsiteY4" fmla="*/ 1152602 h 1152602"/>
                        <a:gd name="connsiteX5" fmla="*/ 599353 w 1152602"/>
                        <a:gd name="connsiteY5" fmla="*/ 1152602 h 1152602"/>
                        <a:gd name="connsiteX6" fmla="*/ 0 w 1152602"/>
                        <a:gd name="connsiteY6" fmla="*/ 1152602 h 1152602"/>
                        <a:gd name="connsiteX7" fmla="*/ 0 w 1152602"/>
                        <a:gd name="connsiteY7" fmla="*/ 587827 h 1152602"/>
                        <a:gd name="connsiteX8" fmla="*/ 0 w 1152602"/>
                        <a:gd name="connsiteY8" fmla="*/ 0 h 11526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52602" h="1152602" fill="none" extrusionOk="0">
                          <a:moveTo>
                            <a:pt x="0" y="0"/>
                          </a:moveTo>
                          <a:cubicBezTo>
                            <a:pt x="125914" y="-3193"/>
                            <a:pt x="335361" y="-1411"/>
                            <a:pt x="599353" y="0"/>
                          </a:cubicBezTo>
                          <a:cubicBezTo>
                            <a:pt x="863345" y="1411"/>
                            <a:pt x="942415" y="3247"/>
                            <a:pt x="1152602" y="0"/>
                          </a:cubicBezTo>
                          <a:cubicBezTo>
                            <a:pt x="1175081" y="124483"/>
                            <a:pt x="1175296" y="392387"/>
                            <a:pt x="1152602" y="541723"/>
                          </a:cubicBezTo>
                          <a:cubicBezTo>
                            <a:pt x="1129908" y="691059"/>
                            <a:pt x="1123196" y="929592"/>
                            <a:pt x="1152602" y="1152602"/>
                          </a:cubicBezTo>
                          <a:cubicBezTo>
                            <a:pt x="1011365" y="1134421"/>
                            <a:pt x="874216" y="1178008"/>
                            <a:pt x="599353" y="1152602"/>
                          </a:cubicBezTo>
                          <a:cubicBezTo>
                            <a:pt x="324490" y="1127196"/>
                            <a:pt x="239696" y="1144235"/>
                            <a:pt x="0" y="1152602"/>
                          </a:cubicBezTo>
                          <a:cubicBezTo>
                            <a:pt x="20763" y="964238"/>
                            <a:pt x="24758" y="814685"/>
                            <a:pt x="0" y="587827"/>
                          </a:cubicBezTo>
                          <a:cubicBezTo>
                            <a:pt x="-24758" y="360969"/>
                            <a:pt x="3983" y="170534"/>
                            <a:pt x="0" y="0"/>
                          </a:cubicBezTo>
                          <a:close/>
                        </a:path>
                        <a:path w="1152602" h="1152602" stroke="0" extrusionOk="0">
                          <a:moveTo>
                            <a:pt x="0" y="0"/>
                          </a:moveTo>
                          <a:cubicBezTo>
                            <a:pt x="153306" y="-22389"/>
                            <a:pt x="369041" y="-22282"/>
                            <a:pt x="564775" y="0"/>
                          </a:cubicBezTo>
                          <a:cubicBezTo>
                            <a:pt x="760509" y="22282"/>
                            <a:pt x="986067" y="-4682"/>
                            <a:pt x="1152602" y="0"/>
                          </a:cubicBezTo>
                          <a:cubicBezTo>
                            <a:pt x="1137347" y="139131"/>
                            <a:pt x="1129810" y="471047"/>
                            <a:pt x="1152602" y="599353"/>
                          </a:cubicBezTo>
                          <a:cubicBezTo>
                            <a:pt x="1175394" y="727659"/>
                            <a:pt x="1155723" y="928635"/>
                            <a:pt x="1152602" y="1152602"/>
                          </a:cubicBezTo>
                          <a:cubicBezTo>
                            <a:pt x="1022935" y="1148167"/>
                            <a:pt x="800183" y="1151798"/>
                            <a:pt x="599353" y="1152602"/>
                          </a:cubicBezTo>
                          <a:cubicBezTo>
                            <a:pt x="398523" y="1153406"/>
                            <a:pt x="199493" y="1151281"/>
                            <a:pt x="0" y="1152602"/>
                          </a:cubicBezTo>
                          <a:cubicBezTo>
                            <a:pt x="9336" y="942278"/>
                            <a:pt x="714" y="853831"/>
                            <a:pt x="0" y="599353"/>
                          </a:cubicBezTo>
                          <a:cubicBezTo>
                            <a:pt x="-714" y="344875"/>
                            <a:pt x="29081" y="13956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7859" tIns="17859" rIns="17859" bIns="17859" numCol="1" spcCol="38100" rtlCol="0" anchor="ctr">
              <a:noAutofit/>
            </a:bodyPr>
            <a:lstStyle/>
            <a:p>
              <a:pPr marL="0" marR="0" indent="0" algn="ctr" defTabSz="122293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1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endParaRPr>
            </a:p>
          </p:txBody>
        </p:sp>
        <p:sp>
          <p:nvSpPr>
            <p:cNvPr id="75" name="Figura a mano libera 74">
              <a:extLst>
                <a:ext uri="{FF2B5EF4-FFF2-40B4-BE49-F238E27FC236}">
                  <a16:creationId xmlns:a16="http://schemas.microsoft.com/office/drawing/2014/main" id="{E576E6A9-8C3D-7930-C4ED-4AC21659DD94}"/>
                </a:ext>
              </a:extLst>
            </p:cNvPr>
            <p:cNvSpPr/>
            <p:nvPr userDrawn="1"/>
          </p:nvSpPr>
          <p:spPr>
            <a:xfrm>
              <a:off x="7335956" y="4731184"/>
              <a:ext cx="446848" cy="438095"/>
            </a:xfrm>
            <a:custGeom>
              <a:avLst/>
              <a:gdLst>
                <a:gd name="connsiteX0" fmla="*/ 215814 w 446848"/>
                <a:gd name="connsiteY0" fmla="*/ 0 h 438095"/>
                <a:gd name="connsiteX1" fmla="*/ 220174 w 446848"/>
                <a:gd name="connsiteY1" fmla="*/ 0 h 438095"/>
                <a:gd name="connsiteX2" fmla="*/ 246333 w 446848"/>
                <a:gd name="connsiteY2" fmla="*/ 15260 h 438095"/>
                <a:gd name="connsiteX3" fmla="*/ 257233 w 446848"/>
                <a:gd name="connsiteY3" fmla="*/ 30519 h 438095"/>
                <a:gd name="connsiteX4" fmla="*/ 272492 w 446848"/>
                <a:gd name="connsiteY4" fmla="*/ 41419 h 438095"/>
                <a:gd name="connsiteX5" fmla="*/ 292112 w 446848"/>
                <a:gd name="connsiteY5" fmla="*/ 76298 h 438095"/>
                <a:gd name="connsiteX6" fmla="*/ 318271 w 446848"/>
                <a:gd name="connsiteY6" fmla="*/ 82838 h 438095"/>
                <a:gd name="connsiteX7" fmla="*/ 340070 w 446848"/>
                <a:gd name="connsiteY7" fmla="*/ 71938 h 438095"/>
                <a:gd name="connsiteX8" fmla="*/ 348790 w 446848"/>
                <a:gd name="connsiteY8" fmla="*/ 76298 h 438095"/>
                <a:gd name="connsiteX9" fmla="*/ 374949 w 446848"/>
                <a:gd name="connsiteY9" fmla="*/ 71938 h 438095"/>
                <a:gd name="connsiteX10" fmla="*/ 401109 w 446848"/>
                <a:gd name="connsiteY10" fmla="*/ 91557 h 438095"/>
                <a:gd name="connsiteX11" fmla="*/ 374949 w 446848"/>
                <a:gd name="connsiteY11" fmla="*/ 128616 h 438095"/>
                <a:gd name="connsiteX12" fmla="*/ 390209 w 446848"/>
                <a:gd name="connsiteY12" fmla="*/ 128616 h 438095"/>
                <a:gd name="connsiteX13" fmla="*/ 405468 w 446848"/>
                <a:gd name="connsiteY13" fmla="*/ 143876 h 438095"/>
                <a:gd name="connsiteX14" fmla="*/ 374949 w 446848"/>
                <a:gd name="connsiteY14" fmla="*/ 143876 h 438095"/>
                <a:gd name="connsiteX15" fmla="*/ 370589 w 446848"/>
                <a:gd name="connsiteY15" fmla="*/ 148236 h 438095"/>
                <a:gd name="connsiteX16" fmla="*/ 340070 w 446848"/>
                <a:gd name="connsiteY16" fmla="*/ 154775 h 438095"/>
                <a:gd name="connsiteX17" fmla="*/ 298652 w 446848"/>
                <a:gd name="connsiteY17" fmla="*/ 180935 h 438095"/>
                <a:gd name="connsiteX18" fmla="*/ 298652 w 446848"/>
                <a:gd name="connsiteY18" fmla="*/ 196194 h 438095"/>
                <a:gd name="connsiteX19" fmla="*/ 287752 w 446848"/>
                <a:gd name="connsiteY19" fmla="*/ 211454 h 438095"/>
                <a:gd name="connsiteX20" fmla="*/ 292112 w 446848"/>
                <a:gd name="connsiteY20" fmla="*/ 231073 h 438095"/>
                <a:gd name="connsiteX21" fmla="*/ 272492 w 446848"/>
                <a:gd name="connsiteY21" fmla="*/ 237613 h 438095"/>
                <a:gd name="connsiteX22" fmla="*/ 272492 w 446848"/>
                <a:gd name="connsiteY22" fmla="*/ 252872 h 438095"/>
                <a:gd name="connsiteX23" fmla="*/ 261593 w 446848"/>
                <a:gd name="connsiteY23" fmla="*/ 261592 h 438095"/>
                <a:gd name="connsiteX24" fmla="*/ 276852 w 446848"/>
                <a:gd name="connsiteY24" fmla="*/ 294291 h 438095"/>
                <a:gd name="connsiteX25" fmla="*/ 292112 w 446848"/>
                <a:gd name="connsiteY25" fmla="*/ 313911 h 438095"/>
                <a:gd name="connsiteX26" fmla="*/ 287752 w 446848"/>
                <a:gd name="connsiteY26" fmla="*/ 329170 h 438095"/>
                <a:gd name="connsiteX27" fmla="*/ 313911 w 446848"/>
                <a:gd name="connsiteY27" fmla="*/ 329170 h 438095"/>
                <a:gd name="connsiteX28" fmla="*/ 324811 w 446848"/>
                <a:gd name="connsiteY28" fmla="*/ 350969 h 438095"/>
                <a:gd name="connsiteX29" fmla="*/ 355330 w 446848"/>
                <a:gd name="connsiteY29" fmla="*/ 350969 h 438095"/>
                <a:gd name="connsiteX30" fmla="*/ 385849 w 446848"/>
                <a:gd name="connsiteY30" fmla="*/ 329170 h 438095"/>
                <a:gd name="connsiteX31" fmla="*/ 385849 w 446848"/>
                <a:gd name="connsiteY31" fmla="*/ 381488 h 438095"/>
                <a:gd name="connsiteX32" fmla="*/ 396749 w 446848"/>
                <a:gd name="connsiteY32" fmla="*/ 385848 h 438095"/>
                <a:gd name="connsiteX33" fmla="*/ 416368 w 446848"/>
                <a:gd name="connsiteY33" fmla="*/ 381488 h 438095"/>
                <a:gd name="connsiteX34" fmla="*/ 446848 w 446848"/>
                <a:gd name="connsiteY34" fmla="*/ 438095 h 438095"/>
                <a:gd name="connsiteX35" fmla="*/ 161995 w 446848"/>
                <a:gd name="connsiteY35" fmla="*/ 438095 h 438095"/>
                <a:gd name="connsiteX36" fmla="*/ 154776 w 446848"/>
                <a:gd name="connsiteY36" fmla="*/ 427267 h 438095"/>
                <a:gd name="connsiteX37" fmla="*/ 117717 w 446848"/>
                <a:gd name="connsiteY37" fmla="*/ 359689 h 438095"/>
                <a:gd name="connsiteX38" fmla="*/ 80658 w 446848"/>
                <a:gd name="connsiteY38" fmla="*/ 287751 h 438095"/>
                <a:gd name="connsiteX39" fmla="*/ 71938 w 446848"/>
                <a:gd name="connsiteY39" fmla="*/ 272492 h 438095"/>
                <a:gd name="connsiteX40" fmla="*/ 61038 w 446848"/>
                <a:gd name="connsiteY40" fmla="*/ 246333 h 438095"/>
                <a:gd name="connsiteX41" fmla="*/ 30519 w 446848"/>
                <a:gd name="connsiteY41" fmla="*/ 226713 h 438095"/>
                <a:gd name="connsiteX42" fmla="*/ 4360 w 446848"/>
                <a:gd name="connsiteY42" fmla="*/ 211454 h 438095"/>
                <a:gd name="connsiteX43" fmla="*/ 19620 w 446848"/>
                <a:gd name="connsiteY43" fmla="*/ 196194 h 438095"/>
                <a:gd name="connsiteX44" fmla="*/ 0 w 446848"/>
                <a:gd name="connsiteY44" fmla="*/ 159135 h 438095"/>
                <a:gd name="connsiteX45" fmla="*/ 15260 w 446848"/>
                <a:gd name="connsiteY45" fmla="*/ 139516 h 438095"/>
                <a:gd name="connsiteX46" fmla="*/ 41419 w 446848"/>
                <a:gd name="connsiteY46" fmla="*/ 113357 h 438095"/>
                <a:gd name="connsiteX47" fmla="*/ 45779 w 446848"/>
                <a:gd name="connsiteY47" fmla="*/ 128616 h 438095"/>
                <a:gd name="connsiteX48" fmla="*/ 34879 w 446848"/>
                <a:gd name="connsiteY48" fmla="*/ 139516 h 438095"/>
                <a:gd name="connsiteX49" fmla="*/ 34879 w 446848"/>
                <a:gd name="connsiteY49" fmla="*/ 148236 h 438095"/>
                <a:gd name="connsiteX50" fmla="*/ 50139 w 446848"/>
                <a:gd name="connsiteY50" fmla="*/ 148236 h 438095"/>
                <a:gd name="connsiteX51" fmla="*/ 65398 w 446848"/>
                <a:gd name="connsiteY51" fmla="*/ 148236 h 438095"/>
                <a:gd name="connsiteX52" fmla="*/ 76298 w 446848"/>
                <a:gd name="connsiteY52" fmla="*/ 170035 h 438095"/>
                <a:gd name="connsiteX53" fmla="*/ 98097 w 446848"/>
                <a:gd name="connsiteY53" fmla="*/ 154775 h 438095"/>
                <a:gd name="connsiteX54" fmla="*/ 106817 w 446848"/>
                <a:gd name="connsiteY54" fmla="*/ 132976 h 438095"/>
                <a:gd name="connsiteX55" fmla="*/ 128617 w 446848"/>
                <a:gd name="connsiteY55" fmla="*/ 98097 h 438095"/>
                <a:gd name="connsiteX56" fmla="*/ 170035 w 446848"/>
                <a:gd name="connsiteY56" fmla="*/ 87198 h 438095"/>
                <a:gd name="connsiteX57" fmla="*/ 204914 w 446848"/>
                <a:gd name="connsiteY57" fmla="*/ 50139 h 438095"/>
                <a:gd name="connsiteX58" fmla="*/ 220174 w 446848"/>
                <a:gd name="connsiteY58" fmla="*/ 26159 h 438095"/>
                <a:gd name="connsiteX59" fmla="*/ 215814 w 446848"/>
                <a:gd name="connsiteY59" fmla="*/ 0 h 438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446848" h="438095">
                  <a:moveTo>
                    <a:pt x="215814" y="0"/>
                  </a:moveTo>
                  <a:lnTo>
                    <a:pt x="220174" y="0"/>
                  </a:lnTo>
                  <a:lnTo>
                    <a:pt x="246333" y="15260"/>
                  </a:lnTo>
                  <a:lnTo>
                    <a:pt x="257233" y="30519"/>
                  </a:lnTo>
                  <a:lnTo>
                    <a:pt x="272492" y="41419"/>
                  </a:lnTo>
                  <a:lnTo>
                    <a:pt x="292112" y="76298"/>
                  </a:lnTo>
                  <a:lnTo>
                    <a:pt x="318271" y="82838"/>
                  </a:lnTo>
                  <a:lnTo>
                    <a:pt x="340070" y="71938"/>
                  </a:lnTo>
                  <a:lnTo>
                    <a:pt x="348790" y="76298"/>
                  </a:lnTo>
                  <a:lnTo>
                    <a:pt x="374949" y="71938"/>
                  </a:lnTo>
                  <a:lnTo>
                    <a:pt x="401109" y="91557"/>
                  </a:lnTo>
                  <a:lnTo>
                    <a:pt x="374949" y="128616"/>
                  </a:lnTo>
                  <a:lnTo>
                    <a:pt x="390209" y="128616"/>
                  </a:lnTo>
                  <a:lnTo>
                    <a:pt x="405468" y="143876"/>
                  </a:lnTo>
                  <a:lnTo>
                    <a:pt x="374949" y="143876"/>
                  </a:lnTo>
                  <a:lnTo>
                    <a:pt x="370589" y="148236"/>
                  </a:lnTo>
                  <a:lnTo>
                    <a:pt x="340070" y="154775"/>
                  </a:lnTo>
                  <a:lnTo>
                    <a:pt x="298652" y="180935"/>
                  </a:lnTo>
                  <a:lnTo>
                    <a:pt x="298652" y="196194"/>
                  </a:lnTo>
                  <a:lnTo>
                    <a:pt x="287752" y="211454"/>
                  </a:lnTo>
                  <a:lnTo>
                    <a:pt x="292112" y="231073"/>
                  </a:lnTo>
                  <a:lnTo>
                    <a:pt x="272492" y="237613"/>
                  </a:lnTo>
                  <a:lnTo>
                    <a:pt x="272492" y="252872"/>
                  </a:lnTo>
                  <a:lnTo>
                    <a:pt x="261593" y="261592"/>
                  </a:lnTo>
                  <a:lnTo>
                    <a:pt x="276852" y="294291"/>
                  </a:lnTo>
                  <a:lnTo>
                    <a:pt x="292112" y="313911"/>
                  </a:lnTo>
                  <a:lnTo>
                    <a:pt x="287752" y="329170"/>
                  </a:lnTo>
                  <a:lnTo>
                    <a:pt x="313911" y="329170"/>
                  </a:lnTo>
                  <a:lnTo>
                    <a:pt x="324811" y="350969"/>
                  </a:lnTo>
                  <a:lnTo>
                    <a:pt x="355330" y="350969"/>
                  </a:lnTo>
                  <a:lnTo>
                    <a:pt x="385849" y="329170"/>
                  </a:lnTo>
                  <a:lnTo>
                    <a:pt x="385849" y="381488"/>
                  </a:lnTo>
                  <a:lnTo>
                    <a:pt x="396749" y="385848"/>
                  </a:lnTo>
                  <a:lnTo>
                    <a:pt x="416368" y="381488"/>
                  </a:lnTo>
                  <a:lnTo>
                    <a:pt x="446848" y="438095"/>
                  </a:lnTo>
                  <a:lnTo>
                    <a:pt x="161995" y="438095"/>
                  </a:lnTo>
                  <a:lnTo>
                    <a:pt x="154776" y="427267"/>
                  </a:lnTo>
                  <a:lnTo>
                    <a:pt x="117717" y="359689"/>
                  </a:lnTo>
                  <a:lnTo>
                    <a:pt x="80658" y="287751"/>
                  </a:lnTo>
                  <a:lnTo>
                    <a:pt x="71938" y="272492"/>
                  </a:lnTo>
                  <a:lnTo>
                    <a:pt x="61038" y="246333"/>
                  </a:lnTo>
                  <a:lnTo>
                    <a:pt x="30519" y="226713"/>
                  </a:lnTo>
                  <a:lnTo>
                    <a:pt x="4360" y="211454"/>
                  </a:lnTo>
                  <a:lnTo>
                    <a:pt x="19620" y="196194"/>
                  </a:lnTo>
                  <a:lnTo>
                    <a:pt x="0" y="159135"/>
                  </a:lnTo>
                  <a:lnTo>
                    <a:pt x="15260" y="139516"/>
                  </a:lnTo>
                  <a:lnTo>
                    <a:pt x="41419" y="113357"/>
                  </a:lnTo>
                  <a:lnTo>
                    <a:pt x="45779" y="128616"/>
                  </a:lnTo>
                  <a:lnTo>
                    <a:pt x="34879" y="139516"/>
                  </a:lnTo>
                  <a:lnTo>
                    <a:pt x="34879" y="148236"/>
                  </a:lnTo>
                  <a:lnTo>
                    <a:pt x="50139" y="148236"/>
                  </a:lnTo>
                  <a:lnTo>
                    <a:pt x="65398" y="148236"/>
                  </a:lnTo>
                  <a:lnTo>
                    <a:pt x="76298" y="170035"/>
                  </a:lnTo>
                  <a:lnTo>
                    <a:pt x="98097" y="154775"/>
                  </a:lnTo>
                  <a:lnTo>
                    <a:pt x="106817" y="132976"/>
                  </a:lnTo>
                  <a:lnTo>
                    <a:pt x="128617" y="98097"/>
                  </a:lnTo>
                  <a:lnTo>
                    <a:pt x="170035" y="87198"/>
                  </a:lnTo>
                  <a:lnTo>
                    <a:pt x="204914" y="50139"/>
                  </a:lnTo>
                  <a:lnTo>
                    <a:pt x="220174" y="26159"/>
                  </a:lnTo>
                  <a:lnTo>
                    <a:pt x="215814" y="0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41275" cap="flat">
              <a:noFill/>
              <a:miter lim="400000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1152602"/>
                        <a:gd name="connsiteY0" fmla="*/ 0 h 1152602"/>
                        <a:gd name="connsiteX1" fmla="*/ 599353 w 1152602"/>
                        <a:gd name="connsiteY1" fmla="*/ 0 h 1152602"/>
                        <a:gd name="connsiteX2" fmla="*/ 1152602 w 1152602"/>
                        <a:gd name="connsiteY2" fmla="*/ 0 h 1152602"/>
                        <a:gd name="connsiteX3" fmla="*/ 1152602 w 1152602"/>
                        <a:gd name="connsiteY3" fmla="*/ 541723 h 1152602"/>
                        <a:gd name="connsiteX4" fmla="*/ 1152602 w 1152602"/>
                        <a:gd name="connsiteY4" fmla="*/ 1152602 h 1152602"/>
                        <a:gd name="connsiteX5" fmla="*/ 599353 w 1152602"/>
                        <a:gd name="connsiteY5" fmla="*/ 1152602 h 1152602"/>
                        <a:gd name="connsiteX6" fmla="*/ 0 w 1152602"/>
                        <a:gd name="connsiteY6" fmla="*/ 1152602 h 1152602"/>
                        <a:gd name="connsiteX7" fmla="*/ 0 w 1152602"/>
                        <a:gd name="connsiteY7" fmla="*/ 587827 h 1152602"/>
                        <a:gd name="connsiteX8" fmla="*/ 0 w 1152602"/>
                        <a:gd name="connsiteY8" fmla="*/ 0 h 11526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52602" h="1152602" fill="none" extrusionOk="0">
                          <a:moveTo>
                            <a:pt x="0" y="0"/>
                          </a:moveTo>
                          <a:cubicBezTo>
                            <a:pt x="125914" y="-3193"/>
                            <a:pt x="335361" y="-1411"/>
                            <a:pt x="599353" y="0"/>
                          </a:cubicBezTo>
                          <a:cubicBezTo>
                            <a:pt x="863345" y="1411"/>
                            <a:pt x="942415" y="3247"/>
                            <a:pt x="1152602" y="0"/>
                          </a:cubicBezTo>
                          <a:cubicBezTo>
                            <a:pt x="1175081" y="124483"/>
                            <a:pt x="1175296" y="392387"/>
                            <a:pt x="1152602" y="541723"/>
                          </a:cubicBezTo>
                          <a:cubicBezTo>
                            <a:pt x="1129908" y="691059"/>
                            <a:pt x="1123196" y="929592"/>
                            <a:pt x="1152602" y="1152602"/>
                          </a:cubicBezTo>
                          <a:cubicBezTo>
                            <a:pt x="1011365" y="1134421"/>
                            <a:pt x="874216" y="1178008"/>
                            <a:pt x="599353" y="1152602"/>
                          </a:cubicBezTo>
                          <a:cubicBezTo>
                            <a:pt x="324490" y="1127196"/>
                            <a:pt x="239696" y="1144235"/>
                            <a:pt x="0" y="1152602"/>
                          </a:cubicBezTo>
                          <a:cubicBezTo>
                            <a:pt x="20763" y="964238"/>
                            <a:pt x="24758" y="814685"/>
                            <a:pt x="0" y="587827"/>
                          </a:cubicBezTo>
                          <a:cubicBezTo>
                            <a:pt x="-24758" y="360969"/>
                            <a:pt x="3983" y="170534"/>
                            <a:pt x="0" y="0"/>
                          </a:cubicBezTo>
                          <a:close/>
                        </a:path>
                        <a:path w="1152602" h="1152602" stroke="0" extrusionOk="0">
                          <a:moveTo>
                            <a:pt x="0" y="0"/>
                          </a:moveTo>
                          <a:cubicBezTo>
                            <a:pt x="153306" y="-22389"/>
                            <a:pt x="369041" y="-22282"/>
                            <a:pt x="564775" y="0"/>
                          </a:cubicBezTo>
                          <a:cubicBezTo>
                            <a:pt x="760509" y="22282"/>
                            <a:pt x="986067" y="-4682"/>
                            <a:pt x="1152602" y="0"/>
                          </a:cubicBezTo>
                          <a:cubicBezTo>
                            <a:pt x="1137347" y="139131"/>
                            <a:pt x="1129810" y="471047"/>
                            <a:pt x="1152602" y="599353"/>
                          </a:cubicBezTo>
                          <a:cubicBezTo>
                            <a:pt x="1175394" y="727659"/>
                            <a:pt x="1155723" y="928635"/>
                            <a:pt x="1152602" y="1152602"/>
                          </a:cubicBezTo>
                          <a:cubicBezTo>
                            <a:pt x="1022935" y="1148167"/>
                            <a:pt x="800183" y="1151798"/>
                            <a:pt x="599353" y="1152602"/>
                          </a:cubicBezTo>
                          <a:cubicBezTo>
                            <a:pt x="398523" y="1153406"/>
                            <a:pt x="199493" y="1151281"/>
                            <a:pt x="0" y="1152602"/>
                          </a:cubicBezTo>
                          <a:cubicBezTo>
                            <a:pt x="9336" y="942278"/>
                            <a:pt x="714" y="853831"/>
                            <a:pt x="0" y="599353"/>
                          </a:cubicBezTo>
                          <a:cubicBezTo>
                            <a:pt x="-714" y="344875"/>
                            <a:pt x="29081" y="13956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7859" tIns="17859" rIns="17859" bIns="17859" numCol="1" spcCol="38100" rtlCol="0" anchor="ctr">
              <a:noAutofit/>
            </a:bodyPr>
            <a:lstStyle/>
            <a:p>
              <a:pPr marL="0" marR="0" indent="0" algn="ctr" defTabSz="122293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1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0878130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th Ameri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Figura a mano libera 154">
            <a:extLst>
              <a:ext uri="{FF2B5EF4-FFF2-40B4-BE49-F238E27FC236}">
                <a16:creationId xmlns:a16="http://schemas.microsoft.com/office/drawing/2014/main" id="{472276A2-63FD-7B82-B86A-C92609DD809B}"/>
              </a:ext>
            </a:extLst>
          </p:cNvPr>
          <p:cNvSpPr/>
          <p:nvPr userDrawn="1"/>
        </p:nvSpPr>
        <p:spPr>
          <a:xfrm>
            <a:off x="5047083" y="-24959"/>
            <a:ext cx="7149179" cy="6891171"/>
          </a:xfrm>
          <a:custGeom>
            <a:avLst/>
            <a:gdLst>
              <a:gd name="connsiteX0" fmla="*/ 1623120 w 5361884"/>
              <a:gd name="connsiteY0" fmla="*/ 0 h 5168378"/>
              <a:gd name="connsiteX1" fmla="*/ 1623120 w 5361884"/>
              <a:gd name="connsiteY1" fmla="*/ 5857 h 5168378"/>
              <a:gd name="connsiteX2" fmla="*/ 4970722 w 5361884"/>
              <a:gd name="connsiteY2" fmla="*/ 5857 h 5168378"/>
              <a:gd name="connsiteX3" fmla="*/ 5129458 w 5361884"/>
              <a:gd name="connsiteY3" fmla="*/ 106405 h 5168378"/>
              <a:gd name="connsiteX4" fmla="*/ 5361884 w 5361884"/>
              <a:gd name="connsiteY4" fmla="*/ 282782 h 5168378"/>
              <a:gd name="connsiteX5" fmla="*/ 5361884 w 5361884"/>
              <a:gd name="connsiteY5" fmla="*/ 5168378 h 5168378"/>
              <a:gd name="connsiteX6" fmla="*/ 903339 w 5361884"/>
              <a:gd name="connsiteY6" fmla="*/ 5168378 h 5168378"/>
              <a:gd name="connsiteX7" fmla="*/ 751274 w 5361884"/>
              <a:gd name="connsiteY7" fmla="*/ 4998590 h 5168378"/>
              <a:gd name="connsiteX8" fmla="*/ 0 w 5361884"/>
              <a:gd name="connsiteY8" fmla="*/ 2874884 h 5168378"/>
              <a:gd name="connsiteX9" fmla="*/ 1450526 w 5361884"/>
              <a:gd name="connsiteY9" fmla="*/ 106405 h 5168378"/>
              <a:gd name="connsiteX10" fmla="*/ 1623120 w 5361884"/>
              <a:gd name="connsiteY10" fmla="*/ 0 h 5168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361884" h="5168378">
                <a:moveTo>
                  <a:pt x="1623120" y="0"/>
                </a:moveTo>
                <a:lnTo>
                  <a:pt x="1623120" y="5857"/>
                </a:lnTo>
                <a:lnTo>
                  <a:pt x="4970722" y="5857"/>
                </a:lnTo>
                <a:lnTo>
                  <a:pt x="5129458" y="106405"/>
                </a:lnTo>
                <a:lnTo>
                  <a:pt x="5361884" y="282782"/>
                </a:lnTo>
                <a:lnTo>
                  <a:pt x="5361884" y="5168378"/>
                </a:lnTo>
                <a:lnTo>
                  <a:pt x="903339" y="5168378"/>
                </a:lnTo>
                <a:lnTo>
                  <a:pt x="751274" y="4998590"/>
                </a:lnTo>
                <a:cubicBezTo>
                  <a:pt x="281937" y="4421470"/>
                  <a:pt x="0" y="3681589"/>
                  <a:pt x="0" y="2874884"/>
                </a:cubicBezTo>
                <a:cubicBezTo>
                  <a:pt x="0" y="1722448"/>
                  <a:pt x="575383" y="706388"/>
                  <a:pt x="1450526" y="106405"/>
                </a:cubicBezTo>
                <a:lnTo>
                  <a:pt x="1623120" y="0"/>
                </a:lnTo>
                <a:close/>
              </a:path>
            </a:pathLst>
          </a:custGeom>
          <a:solidFill>
            <a:schemeClr val="bg1">
              <a:lumMod val="20000"/>
              <a:lumOff val="80000"/>
            </a:schemeClr>
          </a:solidFill>
          <a:ln w="41275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ED1BFC2-591B-DA24-4104-9CA44FA00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500436D-B8C8-6BF5-1EA6-0381B1BA48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r>
              <a:rPr lang="it-IT"/>
              <a:t>GI GROUP: TITOLO PRESENTAZIONE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4C2BB97-9990-851B-CA9E-F6E9AE3467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fld id="{420537EE-3E54-8342-BDB7-72763452CD31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153" name="Segnaposto testo 152">
            <a:extLst>
              <a:ext uri="{FF2B5EF4-FFF2-40B4-BE49-F238E27FC236}">
                <a16:creationId xmlns:a16="http://schemas.microsoft.com/office/drawing/2014/main" id="{AD4A3DF3-5954-43FD-7CE5-FF8E0A726A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7986" y="1591733"/>
            <a:ext cx="3892641" cy="3388784"/>
          </a:xfrm>
        </p:spPr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cs typeface="Arial" panose="020B0604020202020204" pitchFamily="34" charset="0"/>
              </a:defRPr>
            </a:lvl3pPr>
            <a:lvl4pPr>
              <a:defRPr b="0" i="0">
                <a:cs typeface="Arial" panose="020B0604020202020204" pitchFamily="34" charset="0"/>
              </a:defRPr>
            </a:lvl4pPr>
            <a:lvl5pPr>
              <a:defRPr b="1" i="0">
                <a:cs typeface="Arial" panose="020B0604020202020204" pitchFamily="34" charset="0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5" name="Segnaposto testo 6">
            <a:extLst>
              <a:ext uri="{FF2B5EF4-FFF2-40B4-BE49-F238E27FC236}">
                <a16:creationId xmlns:a16="http://schemas.microsoft.com/office/drawing/2014/main" id="{A909EF91-26B0-97F9-02C2-7F1FD22E7F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5733" y="333748"/>
            <a:ext cx="5257799" cy="246219"/>
          </a:xfrm>
        </p:spPr>
        <p:txBody>
          <a:bodyPr anchor="ctr">
            <a:noAutofit/>
          </a:bodyPr>
          <a:lstStyle>
            <a:lvl1pPr>
              <a:defRPr sz="1400" b="0" i="0">
                <a:solidFill>
                  <a:schemeClr val="accent2"/>
                </a:solidFill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FARE CLIC PER MODIFICARE</a:t>
            </a:r>
          </a:p>
        </p:txBody>
      </p:sp>
      <p:grpSp>
        <p:nvGrpSpPr>
          <p:cNvPr id="216" name="Gruppo 215">
            <a:extLst>
              <a:ext uri="{FF2B5EF4-FFF2-40B4-BE49-F238E27FC236}">
                <a16:creationId xmlns:a16="http://schemas.microsoft.com/office/drawing/2014/main" id="{683D12A4-E4D0-5658-B9F4-C075C5F69D00}"/>
              </a:ext>
            </a:extLst>
          </p:cNvPr>
          <p:cNvGrpSpPr/>
          <p:nvPr userDrawn="1"/>
        </p:nvGrpSpPr>
        <p:grpSpPr>
          <a:xfrm>
            <a:off x="7118639" y="1"/>
            <a:ext cx="5002248" cy="6136572"/>
            <a:chOff x="5631051" y="562088"/>
            <a:chExt cx="3293498" cy="4040341"/>
          </a:xfrm>
        </p:grpSpPr>
        <p:sp>
          <p:nvSpPr>
            <p:cNvPr id="83" name="Freeform 370">
              <a:extLst>
                <a:ext uri="{FF2B5EF4-FFF2-40B4-BE49-F238E27FC236}">
                  <a16:creationId xmlns:a16="http://schemas.microsoft.com/office/drawing/2014/main" id="{66D4E48A-2AE3-72F2-EA63-A90CF0D71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3671" y="2719897"/>
              <a:ext cx="351816" cy="355520"/>
            </a:xfrm>
            <a:custGeom>
              <a:avLst/>
              <a:gdLst>
                <a:gd name="connsiteX0" fmla="*/ 68263 w 226218"/>
                <a:gd name="connsiteY0" fmla="*/ 0 h 228600"/>
                <a:gd name="connsiteX1" fmla="*/ 75406 w 226218"/>
                <a:gd name="connsiteY1" fmla="*/ 0 h 228600"/>
                <a:gd name="connsiteX2" fmla="*/ 93663 w 226218"/>
                <a:gd name="connsiteY2" fmla="*/ 0 h 228600"/>
                <a:gd name="connsiteX3" fmla="*/ 100806 w 226218"/>
                <a:gd name="connsiteY3" fmla="*/ 0 h 228600"/>
                <a:gd name="connsiteX4" fmla="*/ 124618 w 226218"/>
                <a:gd name="connsiteY4" fmla="*/ 14288 h 228600"/>
                <a:gd name="connsiteX5" fmla="*/ 124618 w 226218"/>
                <a:gd name="connsiteY5" fmla="*/ 22225 h 228600"/>
                <a:gd name="connsiteX6" fmla="*/ 130968 w 226218"/>
                <a:gd name="connsiteY6" fmla="*/ 36513 h 228600"/>
                <a:gd name="connsiteX7" fmla="*/ 130968 w 226218"/>
                <a:gd name="connsiteY7" fmla="*/ 74613 h 228600"/>
                <a:gd name="connsiteX8" fmla="*/ 152896 w 226218"/>
                <a:gd name="connsiteY8" fmla="*/ 81062 h 228600"/>
                <a:gd name="connsiteX9" fmla="*/ 161925 w 226218"/>
                <a:gd name="connsiteY9" fmla="*/ 74613 h 228600"/>
                <a:gd name="connsiteX10" fmla="*/ 166127 w 226218"/>
                <a:gd name="connsiteY10" fmla="*/ 76714 h 228600"/>
                <a:gd name="connsiteX11" fmla="*/ 169068 w 226218"/>
                <a:gd name="connsiteY11" fmla="*/ 74613 h 228600"/>
                <a:gd name="connsiteX12" fmla="*/ 184943 w 226218"/>
                <a:gd name="connsiteY12" fmla="*/ 82550 h 228600"/>
                <a:gd name="connsiteX13" fmla="*/ 191293 w 226218"/>
                <a:gd name="connsiteY13" fmla="*/ 88900 h 228600"/>
                <a:gd name="connsiteX14" fmla="*/ 191293 w 226218"/>
                <a:gd name="connsiteY14" fmla="*/ 115888 h 228600"/>
                <a:gd name="connsiteX15" fmla="*/ 195969 w 226218"/>
                <a:gd name="connsiteY15" fmla="*/ 126798 h 228600"/>
                <a:gd name="connsiteX16" fmla="*/ 206375 w 226218"/>
                <a:gd name="connsiteY16" fmla="*/ 123825 h 228600"/>
                <a:gd name="connsiteX17" fmla="*/ 210185 w 226218"/>
                <a:gd name="connsiteY17" fmla="*/ 124778 h 228600"/>
                <a:gd name="connsiteX18" fmla="*/ 213518 w 226218"/>
                <a:gd name="connsiteY18" fmla="*/ 123825 h 228600"/>
                <a:gd name="connsiteX19" fmla="*/ 226218 w 226218"/>
                <a:gd name="connsiteY19" fmla="*/ 127000 h 228600"/>
                <a:gd name="connsiteX20" fmla="*/ 226218 w 226218"/>
                <a:gd name="connsiteY20" fmla="*/ 146050 h 228600"/>
                <a:gd name="connsiteX21" fmla="*/ 221456 w 226218"/>
                <a:gd name="connsiteY21" fmla="*/ 160338 h 228600"/>
                <a:gd name="connsiteX22" fmla="*/ 213518 w 226218"/>
                <a:gd name="connsiteY22" fmla="*/ 176213 h 228600"/>
                <a:gd name="connsiteX23" fmla="*/ 210343 w 226218"/>
                <a:gd name="connsiteY23" fmla="*/ 201613 h 228600"/>
                <a:gd name="connsiteX24" fmla="*/ 188118 w 226218"/>
                <a:gd name="connsiteY24" fmla="*/ 225425 h 228600"/>
                <a:gd name="connsiteX25" fmla="*/ 169068 w 226218"/>
                <a:gd name="connsiteY25" fmla="*/ 228600 h 228600"/>
                <a:gd name="connsiteX26" fmla="*/ 164690 w 226218"/>
                <a:gd name="connsiteY26" fmla="*/ 228139 h 228600"/>
                <a:gd name="connsiteX27" fmla="*/ 161925 w 226218"/>
                <a:gd name="connsiteY27" fmla="*/ 228600 h 228600"/>
                <a:gd name="connsiteX28" fmla="*/ 131763 w 226218"/>
                <a:gd name="connsiteY28" fmla="*/ 225425 h 228600"/>
                <a:gd name="connsiteX29" fmla="*/ 106363 w 226218"/>
                <a:gd name="connsiteY29" fmla="*/ 217488 h 228600"/>
                <a:gd name="connsiteX30" fmla="*/ 131763 w 226218"/>
                <a:gd name="connsiteY30" fmla="*/ 171450 h 228600"/>
                <a:gd name="connsiteX31" fmla="*/ 128588 w 226218"/>
                <a:gd name="connsiteY31" fmla="*/ 160338 h 228600"/>
                <a:gd name="connsiteX32" fmla="*/ 101600 w 226218"/>
                <a:gd name="connsiteY32" fmla="*/ 149225 h 228600"/>
                <a:gd name="connsiteX33" fmla="*/ 68263 w 226218"/>
                <a:gd name="connsiteY33" fmla="*/ 130175 h 228600"/>
                <a:gd name="connsiteX34" fmla="*/ 49213 w 226218"/>
                <a:gd name="connsiteY34" fmla="*/ 123825 h 228600"/>
                <a:gd name="connsiteX35" fmla="*/ 0 w 226218"/>
                <a:gd name="connsiteY35" fmla="*/ 82550 h 228600"/>
                <a:gd name="connsiteX36" fmla="*/ 11113 w 226218"/>
                <a:gd name="connsiteY36" fmla="*/ 47625 h 228600"/>
                <a:gd name="connsiteX37" fmla="*/ 11113 w 226218"/>
                <a:gd name="connsiteY37" fmla="*/ 33338 h 228600"/>
                <a:gd name="connsiteX38" fmla="*/ 23813 w 226218"/>
                <a:gd name="connsiteY38" fmla="*/ 635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26218" h="228600">
                  <a:moveTo>
                    <a:pt x="68263" y="0"/>
                  </a:moveTo>
                  <a:lnTo>
                    <a:pt x="75406" y="0"/>
                  </a:lnTo>
                  <a:lnTo>
                    <a:pt x="93663" y="0"/>
                  </a:lnTo>
                  <a:lnTo>
                    <a:pt x="100806" y="0"/>
                  </a:lnTo>
                  <a:lnTo>
                    <a:pt x="124618" y="14288"/>
                  </a:lnTo>
                  <a:lnTo>
                    <a:pt x="124618" y="22225"/>
                  </a:lnTo>
                  <a:lnTo>
                    <a:pt x="130968" y="36513"/>
                  </a:lnTo>
                  <a:lnTo>
                    <a:pt x="130968" y="74613"/>
                  </a:lnTo>
                  <a:lnTo>
                    <a:pt x="152896" y="81062"/>
                  </a:lnTo>
                  <a:lnTo>
                    <a:pt x="161925" y="74613"/>
                  </a:lnTo>
                  <a:lnTo>
                    <a:pt x="166127" y="76714"/>
                  </a:lnTo>
                  <a:lnTo>
                    <a:pt x="169068" y="74613"/>
                  </a:lnTo>
                  <a:lnTo>
                    <a:pt x="184943" y="82550"/>
                  </a:lnTo>
                  <a:lnTo>
                    <a:pt x="191293" y="88900"/>
                  </a:lnTo>
                  <a:lnTo>
                    <a:pt x="191293" y="115888"/>
                  </a:lnTo>
                  <a:lnTo>
                    <a:pt x="195969" y="126798"/>
                  </a:lnTo>
                  <a:lnTo>
                    <a:pt x="206375" y="123825"/>
                  </a:lnTo>
                  <a:lnTo>
                    <a:pt x="210185" y="124778"/>
                  </a:lnTo>
                  <a:lnTo>
                    <a:pt x="213518" y="123825"/>
                  </a:lnTo>
                  <a:lnTo>
                    <a:pt x="226218" y="127000"/>
                  </a:lnTo>
                  <a:lnTo>
                    <a:pt x="226218" y="146050"/>
                  </a:lnTo>
                  <a:lnTo>
                    <a:pt x="221456" y="160338"/>
                  </a:lnTo>
                  <a:lnTo>
                    <a:pt x="213518" y="176213"/>
                  </a:lnTo>
                  <a:lnTo>
                    <a:pt x="210343" y="201613"/>
                  </a:lnTo>
                  <a:lnTo>
                    <a:pt x="188118" y="225425"/>
                  </a:lnTo>
                  <a:lnTo>
                    <a:pt x="169068" y="228600"/>
                  </a:lnTo>
                  <a:lnTo>
                    <a:pt x="164690" y="228139"/>
                  </a:lnTo>
                  <a:lnTo>
                    <a:pt x="161925" y="228600"/>
                  </a:lnTo>
                  <a:lnTo>
                    <a:pt x="131763" y="225425"/>
                  </a:lnTo>
                  <a:lnTo>
                    <a:pt x="106363" y="217488"/>
                  </a:lnTo>
                  <a:lnTo>
                    <a:pt x="131763" y="171450"/>
                  </a:lnTo>
                  <a:lnTo>
                    <a:pt x="128588" y="160338"/>
                  </a:lnTo>
                  <a:lnTo>
                    <a:pt x="101600" y="149225"/>
                  </a:lnTo>
                  <a:lnTo>
                    <a:pt x="68263" y="130175"/>
                  </a:lnTo>
                  <a:lnTo>
                    <a:pt x="49213" y="123825"/>
                  </a:lnTo>
                  <a:lnTo>
                    <a:pt x="0" y="82550"/>
                  </a:lnTo>
                  <a:lnTo>
                    <a:pt x="11113" y="47625"/>
                  </a:lnTo>
                  <a:lnTo>
                    <a:pt x="11113" y="33338"/>
                  </a:lnTo>
                  <a:lnTo>
                    <a:pt x="23813" y="6350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Freeform 14">
              <a:extLst>
                <a:ext uri="{FF2B5EF4-FFF2-40B4-BE49-F238E27FC236}">
                  <a16:creationId xmlns:a16="http://schemas.microsoft.com/office/drawing/2014/main" id="{5080B7BA-A907-2082-FFDE-4739B0EF9C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79025" y="2823593"/>
              <a:ext cx="787578" cy="1752913"/>
            </a:xfrm>
            <a:custGeom>
              <a:avLst/>
              <a:gdLst>
                <a:gd name="T0" fmla="*/ 127 w 319"/>
                <a:gd name="T1" fmla="*/ 710 h 710"/>
                <a:gd name="T2" fmla="*/ 104 w 319"/>
                <a:gd name="T3" fmla="*/ 701 h 710"/>
                <a:gd name="T4" fmla="*/ 78 w 319"/>
                <a:gd name="T5" fmla="*/ 701 h 710"/>
                <a:gd name="T6" fmla="*/ 82 w 319"/>
                <a:gd name="T7" fmla="*/ 651 h 710"/>
                <a:gd name="T8" fmla="*/ 113 w 319"/>
                <a:gd name="T9" fmla="*/ 689 h 710"/>
                <a:gd name="T10" fmla="*/ 127 w 319"/>
                <a:gd name="T11" fmla="*/ 710 h 710"/>
                <a:gd name="T12" fmla="*/ 137 w 319"/>
                <a:gd name="T13" fmla="*/ 5 h 710"/>
                <a:gd name="T14" fmla="*/ 151 w 319"/>
                <a:gd name="T15" fmla="*/ 5 h 710"/>
                <a:gd name="T16" fmla="*/ 172 w 319"/>
                <a:gd name="T17" fmla="*/ 7 h 710"/>
                <a:gd name="T18" fmla="*/ 217 w 319"/>
                <a:gd name="T19" fmla="*/ 40 h 710"/>
                <a:gd name="T20" fmla="*/ 253 w 319"/>
                <a:gd name="T21" fmla="*/ 59 h 710"/>
                <a:gd name="T22" fmla="*/ 239 w 319"/>
                <a:gd name="T23" fmla="*/ 95 h 710"/>
                <a:gd name="T24" fmla="*/ 274 w 319"/>
                <a:gd name="T25" fmla="*/ 102 h 710"/>
                <a:gd name="T26" fmla="*/ 300 w 319"/>
                <a:gd name="T27" fmla="*/ 85 h 710"/>
                <a:gd name="T28" fmla="*/ 312 w 319"/>
                <a:gd name="T29" fmla="*/ 66 h 710"/>
                <a:gd name="T30" fmla="*/ 319 w 319"/>
                <a:gd name="T31" fmla="*/ 90 h 710"/>
                <a:gd name="T32" fmla="*/ 295 w 319"/>
                <a:gd name="T33" fmla="*/ 109 h 710"/>
                <a:gd name="T34" fmla="*/ 255 w 319"/>
                <a:gd name="T35" fmla="*/ 149 h 710"/>
                <a:gd name="T36" fmla="*/ 248 w 319"/>
                <a:gd name="T37" fmla="*/ 185 h 710"/>
                <a:gd name="T38" fmla="*/ 243 w 319"/>
                <a:gd name="T39" fmla="*/ 208 h 710"/>
                <a:gd name="T40" fmla="*/ 241 w 319"/>
                <a:gd name="T41" fmla="*/ 232 h 710"/>
                <a:gd name="T42" fmla="*/ 260 w 319"/>
                <a:gd name="T43" fmla="*/ 260 h 710"/>
                <a:gd name="T44" fmla="*/ 269 w 319"/>
                <a:gd name="T45" fmla="*/ 279 h 710"/>
                <a:gd name="T46" fmla="*/ 229 w 319"/>
                <a:gd name="T47" fmla="*/ 317 h 710"/>
                <a:gd name="T48" fmla="*/ 179 w 319"/>
                <a:gd name="T49" fmla="*/ 320 h 710"/>
                <a:gd name="T50" fmla="*/ 179 w 319"/>
                <a:gd name="T51" fmla="*/ 346 h 710"/>
                <a:gd name="T52" fmla="*/ 172 w 319"/>
                <a:gd name="T53" fmla="*/ 365 h 710"/>
                <a:gd name="T54" fmla="*/ 139 w 319"/>
                <a:gd name="T55" fmla="*/ 360 h 710"/>
                <a:gd name="T56" fmla="*/ 137 w 319"/>
                <a:gd name="T57" fmla="*/ 388 h 710"/>
                <a:gd name="T58" fmla="*/ 156 w 319"/>
                <a:gd name="T59" fmla="*/ 386 h 710"/>
                <a:gd name="T60" fmla="*/ 146 w 319"/>
                <a:gd name="T61" fmla="*/ 405 h 710"/>
                <a:gd name="T62" fmla="*/ 130 w 319"/>
                <a:gd name="T63" fmla="*/ 440 h 710"/>
                <a:gd name="T64" fmla="*/ 111 w 319"/>
                <a:gd name="T65" fmla="*/ 452 h 710"/>
                <a:gd name="T66" fmla="*/ 94 w 319"/>
                <a:gd name="T67" fmla="*/ 483 h 710"/>
                <a:gd name="T68" fmla="*/ 125 w 319"/>
                <a:gd name="T69" fmla="*/ 504 h 710"/>
                <a:gd name="T70" fmla="*/ 101 w 319"/>
                <a:gd name="T71" fmla="*/ 540 h 710"/>
                <a:gd name="T72" fmla="*/ 75 w 319"/>
                <a:gd name="T73" fmla="*/ 578 h 710"/>
                <a:gd name="T74" fmla="*/ 73 w 319"/>
                <a:gd name="T75" fmla="*/ 618 h 710"/>
                <a:gd name="T76" fmla="*/ 78 w 319"/>
                <a:gd name="T77" fmla="*/ 630 h 710"/>
                <a:gd name="T78" fmla="*/ 23 w 319"/>
                <a:gd name="T79" fmla="*/ 623 h 710"/>
                <a:gd name="T80" fmla="*/ 16 w 319"/>
                <a:gd name="T81" fmla="*/ 589 h 710"/>
                <a:gd name="T82" fmla="*/ 2 w 319"/>
                <a:gd name="T83" fmla="*/ 580 h 710"/>
                <a:gd name="T84" fmla="*/ 12 w 319"/>
                <a:gd name="T85" fmla="*/ 545 h 710"/>
                <a:gd name="T86" fmla="*/ 16 w 319"/>
                <a:gd name="T87" fmla="*/ 516 h 710"/>
                <a:gd name="T88" fmla="*/ 30 w 319"/>
                <a:gd name="T89" fmla="*/ 464 h 710"/>
                <a:gd name="T90" fmla="*/ 35 w 319"/>
                <a:gd name="T91" fmla="*/ 447 h 710"/>
                <a:gd name="T92" fmla="*/ 26 w 319"/>
                <a:gd name="T93" fmla="*/ 436 h 710"/>
                <a:gd name="T94" fmla="*/ 23 w 319"/>
                <a:gd name="T95" fmla="*/ 417 h 710"/>
                <a:gd name="T96" fmla="*/ 26 w 319"/>
                <a:gd name="T97" fmla="*/ 388 h 710"/>
                <a:gd name="T98" fmla="*/ 28 w 319"/>
                <a:gd name="T99" fmla="*/ 339 h 710"/>
                <a:gd name="T100" fmla="*/ 42 w 319"/>
                <a:gd name="T101" fmla="*/ 315 h 710"/>
                <a:gd name="T102" fmla="*/ 38 w 319"/>
                <a:gd name="T103" fmla="*/ 275 h 710"/>
                <a:gd name="T104" fmla="*/ 49 w 319"/>
                <a:gd name="T105" fmla="*/ 246 h 710"/>
                <a:gd name="T106" fmla="*/ 59 w 319"/>
                <a:gd name="T107" fmla="*/ 208 h 710"/>
                <a:gd name="T108" fmla="*/ 47 w 319"/>
                <a:gd name="T109" fmla="*/ 173 h 710"/>
                <a:gd name="T110" fmla="*/ 54 w 319"/>
                <a:gd name="T111" fmla="*/ 135 h 710"/>
                <a:gd name="T112" fmla="*/ 71 w 319"/>
                <a:gd name="T113" fmla="*/ 102 h 710"/>
                <a:gd name="T114" fmla="*/ 78 w 319"/>
                <a:gd name="T115" fmla="*/ 83 h 710"/>
                <a:gd name="T116" fmla="*/ 80 w 319"/>
                <a:gd name="T117" fmla="*/ 47 h 710"/>
                <a:gd name="T118" fmla="*/ 104 w 319"/>
                <a:gd name="T119" fmla="*/ 21 h 710"/>
                <a:gd name="T120" fmla="*/ 116 w 319"/>
                <a:gd name="T121" fmla="*/ 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19" h="710">
                  <a:moveTo>
                    <a:pt x="127" y="710"/>
                  </a:moveTo>
                  <a:lnTo>
                    <a:pt x="127" y="710"/>
                  </a:lnTo>
                  <a:lnTo>
                    <a:pt x="113" y="710"/>
                  </a:lnTo>
                  <a:lnTo>
                    <a:pt x="104" y="701"/>
                  </a:lnTo>
                  <a:lnTo>
                    <a:pt x="94" y="701"/>
                  </a:lnTo>
                  <a:lnTo>
                    <a:pt x="78" y="701"/>
                  </a:lnTo>
                  <a:lnTo>
                    <a:pt x="78" y="639"/>
                  </a:lnTo>
                  <a:lnTo>
                    <a:pt x="82" y="651"/>
                  </a:lnTo>
                  <a:lnTo>
                    <a:pt x="92" y="672"/>
                  </a:lnTo>
                  <a:lnTo>
                    <a:pt x="113" y="689"/>
                  </a:lnTo>
                  <a:lnTo>
                    <a:pt x="134" y="694"/>
                  </a:lnTo>
                  <a:lnTo>
                    <a:pt x="127" y="710"/>
                  </a:lnTo>
                  <a:close/>
                  <a:moveTo>
                    <a:pt x="137" y="5"/>
                  </a:moveTo>
                  <a:lnTo>
                    <a:pt x="137" y="5"/>
                  </a:lnTo>
                  <a:lnTo>
                    <a:pt x="146" y="17"/>
                  </a:lnTo>
                  <a:lnTo>
                    <a:pt x="151" y="5"/>
                  </a:lnTo>
                  <a:lnTo>
                    <a:pt x="170" y="5"/>
                  </a:lnTo>
                  <a:lnTo>
                    <a:pt x="172" y="7"/>
                  </a:lnTo>
                  <a:lnTo>
                    <a:pt x="203" y="36"/>
                  </a:lnTo>
                  <a:lnTo>
                    <a:pt x="217" y="40"/>
                  </a:lnTo>
                  <a:lnTo>
                    <a:pt x="236" y="52"/>
                  </a:lnTo>
                  <a:lnTo>
                    <a:pt x="253" y="59"/>
                  </a:lnTo>
                  <a:lnTo>
                    <a:pt x="255" y="66"/>
                  </a:lnTo>
                  <a:lnTo>
                    <a:pt x="239" y="95"/>
                  </a:lnTo>
                  <a:lnTo>
                    <a:pt x="255" y="100"/>
                  </a:lnTo>
                  <a:lnTo>
                    <a:pt x="274" y="102"/>
                  </a:lnTo>
                  <a:lnTo>
                    <a:pt x="286" y="100"/>
                  </a:lnTo>
                  <a:lnTo>
                    <a:pt x="300" y="85"/>
                  </a:lnTo>
                  <a:lnTo>
                    <a:pt x="305" y="69"/>
                  </a:lnTo>
                  <a:lnTo>
                    <a:pt x="312" y="66"/>
                  </a:lnTo>
                  <a:lnTo>
                    <a:pt x="319" y="76"/>
                  </a:lnTo>
                  <a:lnTo>
                    <a:pt x="319" y="90"/>
                  </a:lnTo>
                  <a:lnTo>
                    <a:pt x="307" y="102"/>
                  </a:lnTo>
                  <a:lnTo>
                    <a:pt x="295" y="109"/>
                  </a:lnTo>
                  <a:lnTo>
                    <a:pt x="276" y="126"/>
                  </a:lnTo>
                  <a:lnTo>
                    <a:pt x="255" y="149"/>
                  </a:lnTo>
                  <a:lnTo>
                    <a:pt x="253" y="166"/>
                  </a:lnTo>
                  <a:lnTo>
                    <a:pt x="248" y="185"/>
                  </a:lnTo>
                  <a:lnTo>
                    <a:pt x="248" y="204"/>
                  </a:lnTo>
                  <a:lnTo>
                    <a:pt x="243" y="208"/>
                  </a:lnTo>
                  <a:lnTo>
                    <a:pt x="243" y="220"/>
                  </a:lnTo>
                  <a:lnTo>
                    <a:pt x="241" y="232"/>
                  </a:lnTo>
                  <a:lnTo>
                    <a:pt x="262" y="249"/>
                  </a:lnTo>
                  <a:lnTo>
                    <a:pt x="260" y="260"/>
                  </a:lnTo>
                  <a:lnTo>
                    <a:pt x="269" y="270"/>
                  </a:lnTo>
                  <a:lnTo>
                    <a:pt x="269" y="279"/>
                  </a:lnTo>
                  <a:lnTo>
                    <a:pt x="253" y="305"/>
                  </a:lnTo>
                  <a:lnTo>
                    <a:pt x="229" y="317"/>
                  </a:lnTo>
                  <a:lnTo>
                    <a:pt x="196" y="322"/>
                  </a:lnTo>
                  <a:lnTo>
                    <a:pt x="179" y="320"/>
                  </a:lnTo>
                  <a:lnTo>
                    <a:pt x="182" y="331"/>
                  </a:lnTo>
                  <a:lnTo>
                    <a:pt x="179" y="346"/>
                  </a:lnTo>
                  <a:lnTo>
                    <a:pt x="182" y="358"/>
                  </a:lnTo>
                  <a:lnTo>
                    <a:pt x="172" y="365"/>
                  </a:lnTo>
                  <a:lnTo>
                    <a:pt x="156" y="367"/>
                  </a:lnTo>
                  <a:lnTo>
                    <a:pt x="139" y="360"/>
                  </a:lnTo>
                  <a:lnTo>
                    <a:pt x="134" y="365"/>
                  </a:lnTo>
                  <a:lnTo>
                    <a:pt x="137" y="388"/>
                  </a:lnTo>
                  <a:lnTo>
                    <a:pt x="149" y="393"/>
                  </a:lnTo>
                  <a:lnTo>
                    <a:pt x="156" y="386"/>
                  </a:lnTo>
                  <a:lnTo>
                    <a:pt x="161" y="398"/>
                  </a:lnTo>
                  <a:lnTo>
                    <a:pt x="146" y="405"/>
                  </a:lnTo>
                  <a:lnTo>
                    <a:pt x="132" y="419"/>
                  </a:lnTo>
                  <a:lnTo>
                    <a:pt x="130" y="440"/>
                  </a:lnTo>
                  <a:lnTo>
                    <a:pt x="127" y="452"/>
                  </a:lnTo>
                  <a:lnTo>
                    <a:pt x="111" y="452"/>
                  </a:lnTo>
                  <a:lnTo>
                    <a:pt x="99" y="464"/>
                  </a:lnTo>
                  <a:lnTo>
                    <a:pt x="94" y="483"/>
                  </a:lnTo>
                  <a:lnTo>
                    <a:pt x="111" y="500"/>
                  </a:lnTo>
                  <a:lnTo>
                    <a:pt x="125" y="504"/>
                  </a:lnTo>
                  <a:lnTo>
                    <a:pt x="120" y="526"/>
                  </a:lnTo>
                  <a:lnTo>
                    <a:pt x="101" y="540"/>
                  </a:lnTo>
                  <a:lnTo>
                    <a:pt x="90" y="568"/>
                  </a:lnTo>
                  <a:lnTo>
                    <a:pt x="75" y="578"/>
                  </a:lnTo>
                  <a:lnTo>
                    <a:pt x="68" y="589"/>
                  </a:lnTo>
                  <a:lnTo>
                    <a:pt x="73" y="618"/>
                  </a:lnTo>
                  <a:lnTo>
                    <a:pt x="85" y="632"/>
                  </a:lnTo>
                  <a:lnTo>
                    <a:pt x="78" y="630"/>
                  </a:lnTo>
                  <a:lnTo>
                    <a:pt x="64" y="627"/>
                  </a:lnTo>
                  <a:lnTo>
                    <a:pt x="23" y="623"/>
                  </a:lnTo>
                  <a:lnTo>
                    <a:pt x="16" y="608"/>
                  </a:lnTo>
                  <a:lnTo>
                    <a:pt x="16" y="589"/>
                  </a:lnTo>
                  <a:lnTo>
                    <a:pt x="7" y="589"/>
                  </a:lnTo>
                  <a:lnTo>
                    <a:pt x="2" y="580"/>
                  </a:lnTo>
                  <a:lnTo>
                    <a:pt x="0" y="554"/>
                  </a:lnTo>
                  <a:lnTo>
                    <a:pt x="12" y="545"/>
                  </a:lnTo>
                  <a:lnTo>
                    <a:pt x="16" y="528"/>
                  </a:lnTo>
                  <a:lnTo>
                    <a:pt x="16" y="516"/>
                  </a:lnTo>
                  <a:lnTo>
                    <a:pt x="23" y="497"/>
                  </a:lnTo>
                  <a:lnTo>
                    <a:pt x="30" y="464"/>
                  </a:lnTo>
                  <a:lnTo>
                    <a:pt x="28" y="452"/>
                  </a:lnTo>
                  <a:lnTo>
                    <a:pt x="35" y="447"/>
                  </a:lnTo>
                  <a:lnTo>
                    <a:pt x="33" y="438"/>
                  </a:lnTo>
                  <a:lnTo>
                    <a:pt x="26" y="436"/>
                  </a:lnTo>
                  <a:lnTo>
                    <a:pt x="30" y="424"/>
                  </a:lnTo>
                  <a:lnTo>
                    <a:pt x="23" y="417"/>
                  </a:lnTo>
                  <a:lnTo>
                    <a:pt x="21" y="391"/>
                  </a:lnTo>
                  <a:lnTo>
                    <a:pt x="26" y="388"/>
                  </a:lnTo>
                  <a:lnTo>
                    <a:pt x="23" y="360"/>
                  </a:lnTo>
                  <a:lnTo>
                    <a:pt x="28" y="339"/>
                  </a:lnTo>
                  <a:lnTo>
                    <a:pt x="33" y="320"/>
                  </a:lnTo>
                  <a:lnTo>
                    <a:pt x="42" y="315"/>
                  </a:lnTo>
                  <a:lnTo>
                    <a:pt x="38" y="294"/>
                  </a:lnTo>
                  <a:lnTo>
                    <a:pt x="38" y="275"/>
                  </a:lnTo>
                  <a:lnTo>
                    <a:pt x="49" y="263"/>
                  </a:lnTo>
                  <a:lnTo>
                    <a:pt x="49" y="246"/>
                  </a:lnTo>
                  <a:lnTo>
                    <a:pt x="59" y="227"/>
                  </a:lnTo>
                  <a:lnTo>
                    <a:pt x="59" y="208"/>
                  </a:lnTo>
                  <a:lnTo>
                    <a:pt x="54" y="206"/>
                  </a:lnTo>
                  <a:lnTo>
                    <a:pt x="47" y="173"/>
                  </a:lnTo>
                  <a:lnTo>
                    <a:pt x="56" y="152"/>
                  </a:lnTo>
                  <a:lnTo>
                    <a:pt x="54" y="135"/>
                  </a:lnTo>
                  <a:lnTo>
                    <a:pt x="61" y="118"/>
                  </a:lnTo>
                  <a:lnTo>
                    <a:pt x="71" y="102"/>
                  </a:lnTo>
                  <a:lnTo>
                    <a:pt x="82" y="90"/>
                  </a:lnTo>
                  <a:lnTo>
                    <a:pt x="78" y="83"/>
                  </a:lnTo>
                  <a:lnTo>
                    <a:pt x="80" y="78"/>
                  </a:lnTo>
                  <a:lnTo>
                    <a:pt x="80" y="47"/>
                  </a:lnTo>
                  <a:lnTo>
                    <a:pt x="99" y="40"/>
                  </a:lnTo>
                  <a:lnTo>
                    <a:pt x="104" y="21"/>
                  </a:lnTo>
                  <a:lnTo>
                    <a:pt x="101" y="17"/>
                  </a:lnTo>
                  <a:lnTo>
                    <a:pt x="116" y="0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Freeform 36">
              <a:extLst>
                <a:ext uri="{FF2B5EF4-FFF2-40B4-BE49-F238E27FC236}">
                  <a16:creationId xmlns:a16="http://schemas.microsoft.com/office/drawing/2014/main" id="{103310E9-DFD0-8872-E76A-87E6F495E3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56824" y="826259"/>
              <a:ext cx="76536" cy="138259"/>
            </a:xfrm>
            <a:custGeom>
              <a:avLst/>
              <a:gdLst>
                <a:gd name="T0" fmla="*/ 23 w 31"/>
                <a:gd name="T1" fmla="*/ 56 h 56"/>
                <a:gd name="T2" fmla="*/ 23 w 31"/>
                <a:gd name="T3" fmla="*/ 56 h 56"/>
                <a:gd name="T4" fmla="*/ 19 w 31"/>
                <a:gd name="T5" fmla="*/ 56 h 56"/>
                <a:gd name="T6" fmla="*/ 14 w 31"/>
                <a:gd name="T7" fmla="*/ 47 h 56"/>
                <a:gd name="T8" fmla="*/ 9 w 31"/>
                <a:gd name="T9" fmla="*/ 42 h 56"/>
                <a:gd name="T10" fmla="*/ 12 w 31"/>
                <a:gd name="T11" fmla="*/ 30 h 56"/>
                <a:gd name="T12" fmla="*/ 16 w 31"/>
                <a:gd name="T13" fmla="*/ 33 h 56"/>
                <a:gd name="T14" fmla="*/ 23 w 31"/>
                <a:gd name="T15" fmla="*/ 47 h 56"/>
                <a:gd name="T16" fmla="*/ 23 w 31"/>
                <a:gd name="T17" fmla="*/ 56 h 56"/>
                <a:gd name="T18" fmla="*/ 19 w 31"/>
                <a:gd name="T19" fmla="*/ 7 h 56"/>
                <a:gd name="T20" fmla="*/ 19 w 31"/>
                <a:gd name="T21" fmla="*/ 7 h 56"/>
                <a:gd name="T22" fmla="*/ 0 w 31"/>
                <a:gd name="T23" fmla="*/ 9 h 56"/>
                <a:gd name="T24" fmla="*/ 0 w 31"/>
                <a:gd name="T25" fmla="*/ 2 h 56"/>
                <a:gd name="T26" fmla="*/ 7 w 31"/>
                <a:gd name="T27" fmla="*/ 2 h 56"/>
                <a:gd name="T28" fmla="*/ 16 w 31"/>
                <a:gd name="T29" fmla="*/ 2 h 56"/>
                <a:gd name="T30" fmla="*/ 19 w 31"/>
                <a:gd name="T31" fmla="*/ 7 h 56"/>
                <a:gd name="T32" fmla="*/ 31 w 31"/>
                <a:gd name="T33" fmla="*/ 7 h 56"/>
                <a:gd name="T34" fmla="*/ 31 w 31"/>
                <a:gd name="T35" fmla="*/ 7 h 56"/>
                <a:gd name="T36" fmla="*/ 28 w 31"/>
                <a:gd name="T37" fmla="*/ 19 h 56"/>
                <a:gd name="T38" fmla="*/ 26 w 31"/>
                <a:gd name="T39" fmla="*/ 16 h 56"/>
                <a:gd name="T40" fmla="*/ 26 w 31"/>
                <a:gd name="T41" fmla="*/ 7 h 56"/>
                <a:gd name="T42" fmla="*/ 19 w 31"/>
                <a:gd name="T43" fmla="*/ 0 h 56"/>
                <a:gd name="T44" fmla="*/ 19 w 31"/>
                <a:gd name="T45" fmla="*/ 0 h 56"/>
                <a:gd name="T46" fmla="*/ 31 w 31"/>
                <a:gd name="T47" fmla="*/ 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56">
                  <a:moveTo>
                    <a:pt x="23" y="56"/>
                  </a:moveTo>
                  <a:lnTo>
                    <a:pt x="23" y="56"/>
                  </a:lnTo>
                  <a:lnTo>
                    <a:pt x="19" y="56"/>
                  </a:lnTo>
                  <a:lnTo>
                    <a:pt x="14" y="47"/>
                  </a:lnTo>
                  <a:lnTo>
                    <a:pt x="9" y="42"/>
                  </a:lnTo>
                  <a:lnTo>
                    <a:pt x="12" y="30"/>
                  </a:lnTo>
                  <a:lnTo>
                    <a:pt x="16" y="33"/>
                  </a:lnTo>
                  <a:lnTo>
                    <a:pt x="23" y="47"/>
                  </a:lnTo>
                  <a:lnTo>
                    <a:pt x="23" y="56"/>
                  </a:lnTo>
                  <a:close/>
                  <a:moveTo>
                    <a:pt x="19" y="7"/>
                  </a:moveTo>
                  <a:lnTo>
                    <a:pt x="19" y="7"/>
                  </a:lnTo>
                  <a:lnTo>
                    <a:pt x="0" y="9"/>
                  </a:lnTo>
                  <a:lnTo>
                    <a:pt x="0" y="2"/>
                  </a:lnTo>
                  <a:lnTo>
                    <a:pt x="7" y="2"/>
                  </a:lnTo>
                  <a:lnTo>
                    <a:pt x="16" y="2"/>
                  </a:lnTo>
                  <a:lnTo>
                    <a:pt x="19" y="7"/>
                  </a:lnTo>
                  <a:close/>
                  <a:moveTo>
                    <a:pt x="31" y="7"/>
                  </a:moveTo>
                  <a:lnTo>
                    <a:pt x="31" y="7"/>
                  </a:lnTo>
                  <a:lnTo>
                    <a:pt x="28" y="19"/>
                  </a:lnTo>
                  <a:lnTo>
                    <a:pt x="26" y="16"/>
                  </a:lnTo>
                  <a:lnTo>
                    <a:pt x="26" y="7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31" y="7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Freeform 42">
              <a:extLst>
                <a:ext uri="{FF2B5EF4-FFF2-40B4-BE49-F238E27FC236}">
                  <a16:creationId xmlns:a16="http://schemas.microsoft.com/office/drawing/2014/main" id="{CDABECCC-7B34-A6D9-3958-E71910CDDD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6988" y="1186717"/>
              <a:ext cx="46911" cy="111102"/>
            </a:xfrm>
            <a:custGeom>
              <a:avLst/>
              <a:gdLst>
                <a:gd name="T0" fmla="*/ 17 w 19"/>
                <a:gd name="T1" fmla="*/ 7 h 45"/>
                <a:gd name="T2" fmla="*/ 17 w 19"/>
                <a:gd name="T3" fmla="*/ 7 h 45"/>
                <a:gd name="T4" fmla="*/ 14 w 19"/>
                <a:gd name="T5" fmla="*/ 17 h 45"/>
                <a:gd name="T6" fmla="*/ 17 w 19"/>
                <a:gd name="T7" fmla="*/ 17 h 45"/>
                <a:gd name="T8" fmla="*/ 14 w 19"/>
                <a:gd name="T9" fmla="*/ 24 h 45"/>
                <a:gd name="T10" fmla="*/ 17 w 19"/>
                <a:gd name="T11" fmla="*/ 26 h 45"/>
                <a:gd name="T12" fmla="*/ 14 w 19"/>
                <a:gd name="T13" fmla="*/ 34 h 45"/>
                <a:gd name="T14" fmla="*/ 10 w 19"/>
                <a:gd name="T15" fmla="*/ 38 h 45"/>
                <a:gd name="T16" fmla="*/ 7 w 19"/>
                <a:gd name="T17" fmla="*/ 41 h 45"/>
                <a:gd name="T18" fmla="*/ 5 w 19"/>
                <a:gd name="T19" fmla="*/ 45 h 45"/>
                <a:gd name="T20" fmla="*/ 0 w 19"/>
                <a:gd name="T21" fmla="*/ 45 h 45"/>
                <a:gd name="T22" fmla="*/ 0 w 19"/>
                <a:gd name="T23" fmla="*/ 26 h 45"/>
                <a:gd name="T24" fmla="*/ 0 w 19"/>
                <a:gd name="T25" fmla="*/ 12 h 45"/>
                <a:gd name="T26" fmla="*/ 0 w 19"/>
                <a:gd name="T27" fmla="*/ 10 h 45"/>
                <a:gd name="T28" fmla="*/ 3 w 19"/>
                <a:gd name="T29" fmla="*/ 10 h 45"/>
                <a:gd name="T30" fmla="*/ 5 w 19"/>
                <a:gd name="T31" fmla="*/ 12 h 45"/>
                <a:gd name="T32" fmla="*/ 12 w 19"/>
                <a:gd name="T33" fmla="*/ 0 h 45"/>
                <a:gd name="T34" fmla="*/ 14 w 19"/>
                <a:gd name="T35" fmla="*/ 0 h 45"/>
                <a:gd name="T36" fmla="*/ 14 w 19"/>
                <a:gd name="T37" fmla="*/ 3 h 45"/>
                <a:gd name="T38" fmla="*/ 19 w 19"/>
                <a:gd name="T39" fmla="*/ 3 h 45"/>
                <a:gd name="T40" fmla="*/ 17 w 19"/>
                <a:gd name="T41" fmla="*/ 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" h="45">
                  <a:moveTo>
                    <a:pt x="17" y="7"/>
                  </a:moveTo>
                  <a:lnTo>
                    <a:pt x="17" y="7"/>
                  </a:lnTo>
                  <a:lnTo>
                    <a:pt x="14" y="17"/>
                  </a:lnTo>
                  <a:lnTo>
                    <a:pt x="17" y="17"/>
                  </a:lnTo>
                  <a:lnTo>
                    <a:pt x="14" y="24"/>
                  </a:lnTo>
                  <a:lnTo>
                    <a:pt x="17" y="26"/>
                  </a:lnTo>
                  <a:lnTo>
                    <a:pt x="14" y="34"/>
                  </a:lnTo>
                  <a:lnTo>
                    <a:pt x="10" y="38"/>
                  </a:lnTo>
                  <a:lnTo>
                    <a:pt x="7" y="41"/>
                  </a:lnTo>
                  <a:lnTo>
                    <a:pt x="5" y="45"/>
                  </a:lnTo>
                  <a:lnTo>
                    <a:pt x="0" y="45"/>
                  </a:lnTo>
                  <a:lnTo>
                    <a:pt x="0" y="26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3" y="10"/>
                  </a:lnTo>
                  <a:lnTo>
                    <a:pt x="5" y="1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4" y="3"/>
                  </a:lnTo>
                  <a:lnTo>
                    <a:pt x="19" y="3"/>
                  </a:lnTo>
                  <a:lnTo>
                    <a:pt x="17" y="7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Freeform 372">
              <a:extLst>
                <a:ext uri="{FF2B5EF4-FFF2-40B4-BE49-F238E27FC236}">
                  <a16:creationId xmlns:a16="http://schemas.microsoft.com/office/drawing/2014/main" id="{19003100-3EC3-0E67-4DD1-39D0743D68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9625" y="2323641"/>
              <a:ext cx="483902" cy="550562"/>
            </a:xfrm>
            <a:custGeom>
              <a:avLst/>
              <a:gdLst>
                <a:gd name="connsiteX0" fmla="*/ 109538 w 311150"/>
                <a:gd name="connsiteY0" fmla="*/ 0 h 354012"/>
                <a:gd name="connsiteX1" fmla="*/ 108320 w 311150"/>
                <a:gd name="connsiteY1" fmla="*/ 4873 h 354012"/>
                <a:gd name="connsiteX2" fmla="*/ 109538 w 311150"/>
                <a:gd name="connsiteY2" fmla="*/ 4762 h 354012"/>
                <a:gd name="connsiteX3" fmla="*/ 105527 w 311150"/>
                <a:gd name="connsiteY3" fmla="*/ 20805 h 354012"/>
                <a:gd name="connsiteX4" fmla="*/ 109538 w 311150"/>
                <a:gd name="connsiteY4" fmla="*/ 30163 h 354012"/>
                <a:gd name="connsiteX5" fmla="*/ 109538 w 311150"/>
                <a:gd name="connsiteY5" fmla="*/ 34925 h 354012"/>
                <a:gd name="connsiteX6" fmla="*/ 109538 w 311150"/>
                <a:gd name="connsiteY6" fmla="*/ 44450 h 354012"/>
                <a:gd name="connsiteX7" fmla="*/ 134938 w 311150"/>
                <a:gd name="connsiteY7" fmla="*/ 68263 h 354012"/>
                <a:gd name="connsiteX8" fmla="*/ 165100 w 311150"/>
                <a:gd name="connsiteY8" fmla="*/ 74613 h 354012"/>
                <a:gd name="connsiteX9" fmla="*/ 173038 w 311150"/>
                <a:gd name="connsiteY9" fmla="*/ 82550 h 354012"/>
                <a:gd name="connsiteX10" fmla="*/ 192088 w 311150"/>
                <a:gd name="connsiteY10" fmla="*/ 90488 h 354012"/>
                <a:gd name="connsiteX11" fmla="*/ 203200 w 311150"/>
                <a:gd name="connsiteY11" fmla="*/ 96838 h 354012"/>
                <a:gd name="connsiteX12" fmla="*/ 217488 w 311150"/>
                <a:gd name="connsiteY12" fmla="*/ 93663 h 354012"/>
                <a:gd name="connsiteX13" fmla="*/ 233363 w 311150"/>
                <a:gd name="connsiteY13" fmla="*/ 104775 h 354012"/>
                <a:gd name="connsiteX14" fmla="*/ 236538 w 311150"/>
                <a:gd name="connsiteY14" fmla="*/ 120650 h 354012"/>
                <a:gd name="connsiteX15" fmla="*/ 241300 w 311150"/>
                <a:gd name="connsiteY15" fmla="*/ 127000 h 354012"/>
                <a:gd name="connsiteX16" fmla="*/ 241300 w 311150"/>
                <a:gd name="connsiteY16" fmla="*/ 131762 h 354012"/>
                <a:gd name="connsiteX17" fmla="*/ 241300 w 311150"/>
                <a:gd name="connsiteY17" fmla="*/ 138113 h 354012"/>
                <a:gd name="connsiteX18" fmla="*/ 241300 w 311150"/>
                <a:gd name="connsiteY18" fmla="*/ 142875 h 354012"/>
                <a:gd name="connsiteX19" fmla="*/ 234616 w 311150"/>
                <a:gd name="connsiteY19" fmla="*/ 142875 h 354012"/>
                <a:gd name="connsiteX20" fmla="*/ 241300 w 311150"/>
                <a:gd name="connsiteY20" fmla="*/ 168275 h 354012"/>
                <a:gd name="connsiteX21" fmla="*/ 288925 w 311150"/>
                <a:gd name="connsiteY21" fmla="*/ 168275 h 354012"/>
                <a:gd name="connsiteX22" fmla="*/ 288925 w 311150"/>
                <a:gd name="connsiteY22" fmla="*/ 173037 h 354012"/>
                <a:gd name="connsiteX23" fmla="*/ 288925 w 311150"/>
                <a:gd name="connsiteY23" fmla="*/ 187325 h 354012"/>
                <a:gd name="connsiteX24" fmla="*/ 288925 w 311150"/>
                <a:gd name="connsiteY24" fmla="*/ 192087 h 354012"/>
                <a:gd name="connsiteX25" fmla="*/ 288925 w 311150"/>
                <a:gd name="connsiteY25" fmla="*/ 195263 h 354012"/>
                <a:gd name="connsiteX26" fmla="*/ 304800 w 311150"/>
                <a:gd name="connsiteY26" fmla="*/ 203200 h 354012"/>
                <a:gd name="connsiteX27" fmla="*/ 311150 w 311150"/>
                <a:gd name="connsiteY27" fmla="*/ 222250 h 354012"/>
                <a:gd name="connsiteX28" fmla="*/ 310590 w 311150"/>
                <a:gd name="connsiteY28" fmla="*/ 225332 h 354012"/>
                <a:gd name="connsiteX29" fmla="*/ 311150 w 311150"/>
                <a:gd name="connsiteY29" fmla="*/ 227012 h 354012"/>
                <a:gd name="connsiteX30" fmla="*/ 307975 w 311150"/>
                <a:gd name="connsiteY30" fmla="*/ 244475 h 354012"/>
                <a:gd name="connsiteX31" fmla="*/ 300038 w 311150"/>
                <a:gd name="connsiteY31" fmla="*/ 260350 h 354012"/>
                <a:gd name="connsiteX32" fmla="*/ 300038 w 311150"/>
                <a:gd name="connsiteY32" fmla="*/ 269875 h 354012"/>
                <a:gd name="connsiteX33" fmla="*/ 300038 w 311150"/>
                <a:gd name="connsiteY33" fmla="*/ 274637 h 354012"/>
                <a:gd name="connsiteX34" fmla="*/ 293688 w 311150"/>
                <a:gd name="connsiteY34" fmla="*/ 279400 h 354012"/>
                <a:gd name="connsiteX35" fmla="*/ 293688 w 311150"/>
                <a:gd name="connsiteY35" fmla="*/ 274638 h 354012"/>
                <a:gd name="connsiteX36" fmla="*/ 293688 w 311150"/>
                <a:gd name="connsiteY36" fmla="*/ 271462 h 354012"/>
                <a:gd name="connsiteX37" fmla="*/ 269875 w 311150"/>
                <a:gd name="connsiteY37" fmla="*/ 257175 h 354012"/>
                <a:gd name="connsiteX38" fmla="*/ 244475 w 311150"/>
                <a:gd name="connsiteY38" fmla="*/ 257175 h 354012"/>
                <a:gd name="connsiteX39" fmla="*/ 200025 w 311150"/>
                <a:gd name="connsiteY39" fmla="*/ 263525 h 354012"/>
                <a:gd name="connsiteX40" fmla="*/ 187325 w 311150"/>
                <a:gd name="connsiteY40" fmla="*/ 290512 h 354012"/>
                <a:gd name="connsiteX41" fmla="*/ 187325 w 311150"/>
                <a:gd name="connsiteY41" fmla="*/ 296863 h 354012"/>
                <a:gd name="connsiteX42" fmla="*/ 187325 w 311150"/>
                <a:gd name="connsiteY42" fmla="*/ 301625 h 354012"/>
                <a:gd name="connsiteX43" fmla="*/ 176213 w 311150"/>
                <a:gd name="connsiteY43" fmla="*/ 334962 h 354012"/>
                <a:gd name="connsiteX44" fmla="*/ 173038 w 311150"/>
                <a:gd name="connsiteY44" fmla="*/ 331787 h 354012"/>
                <a:gd name="connsiteX45" fmla="*/ 142875 w 311150"/>
                <a:gd name="connsiteY45" fmla="*/ 327025 h 354012"/>
                <a:gd name="connsiteX46" fmla="*/ 134938 w 311150"/>
                <a:gd name="connsiteY46" fmla="*/ 350837 h 354012"/>
                <a:gd name="connsiteX47" fmla="*/ 115888 w 311150"/>
                <a:gd name="connsiteY47" fmla="*/ 331787 h 354012"/>
                <a:gd name="connsiteX48" fmla="*/ 87313 w 311150"/>
                <a:gd name="connsiteY48" fmla="*/ 323850 h 354012"/>
                <a:gd name="connsiteX49" fmla="*/ 63500 w 311150"/>
                <a:gd name="connsiteY49" fmla="*/ 350837 h 354012"/>
                <a:gd name="connsiteX50" fmla="*/ 46038 w 311150"/>
                <a:gd name="connsiteY50" fmla="*/ 354012 h 354012"/>
                <a:gd name="connsiteX51" fmla="*/ 33338 w 311150"/>
                <a:gd name="connsiteY51" fmla="*/ 315912 h 354012"/>
                <a:gd name="connsiteX52" fmla="*/ 19050 w 311150"/>
                <a:gd name="connsiteY52" fmla="*/ 285750 h 354012"/>
                <a:gd name="connsiteX53" fmla="*/ 20133 w 311150"/>
                <a:gd name="connsiteY53" fmla="*/ 283274 h 354012"/>
                <a:gd name="connsiteX54" fmla="*/ 19050 w 311150"/>
                <a:gd name="connsiteY54" fmla="*/ 280988 h 354012"/>
                <a:gd name="connsiteX55" fmla="*/ 28761 w 311150"/>
                <a:gd name="connsiteY55" fmla="*/ 258792 h 354012"/>
                <a:gd name="connsiteX56" fmla="*/ 15875 w 311150"/>
                <a:gd name="connsiteY56" fmla="*/ 244475 h 354012"/>
                <a:gd name="connsiteX57" fmla="*/ 11113 w 311150"/>
                <a:gd name="connsiteY57" fmla="*/ 227012 h 354012"/>
                <a:gd name="connsiteX58" fmla="*/ 0 w 311150"/>
                <a:gd name="connsiteY58" fmla="*/ 211137 h 354012"/>
                <a:gd name="connsiteX59" fmla="*/ 1431 w 311150"/>
                <a:gd name="connsiteY59" fmla="*/ 208419 h 354012"/>
                <a:gd name="connsiteX60" fmla="*/ 0 w 311150"/>
                <a:gd name="connsiteY60" fmla="*/ 206375 h 354012"/>
                <a:gd name="connsiteX61" fmla="*/ 14654 w 311150"/>
                <a:gd name="connsiteY61" fmla="*/ 178533 h 354012"/>
                <a:gd name="connsiteX62" fmla="*/ 4763 w 311150"/>
                <a:gd name="connsiteY62" fmla="*/ 158750 h 354012"/>
                <a:gd name="connsiteX63" fmla="*/ 6032 w 311150"/>
                <a:gd name="connsiteY63" fmla="*/ 156527 h 354012"/>
                <a:gd name="connsiteX64" fmla="*/ 4763 w 311150"/>
                <a:gd name="connsiteY64" fmla="*/ 153988 h 354012"/>
                <a:gd name="connsiteX65" fmla="*/ 9992 w 311150"/>
                <a:gd name="connsiteY65" fmla="*/ 144836 h 354012"/>
                <a:gd name="connsiteX66" fmla="*/ 7938 w 311150"/>
                <a:gd name="connsiteY66" fmla="*/ 139700 h 354012"/>
                <a:gd name="connsiteX67" fmla="*/ 9045 w 311150"/>
                <a:gd name="connsiteY67" fmla="*/ 137706 h 354012"/>
                <a:gd name="connsiteX68" fmla="*/ 7938 w 311150"/>
                <a:gd name="connsiteY68" fmla="*/ 134938 h 354012"/>
                <a:gd name="connsiteX69" fmla="*/ 15875 w 311150"/>
                <a:gd name="connsiteY69" fmla="*/ 120650 h 354012"/>
                <a:gd name="connsiteX70" fmla="*/ 15875 w 311150"/>
                <a:gd name="connsiteY70" fmla="*/ 101600 h 354012"/>
                <a:gd name="connsiteX71" fmla="*/ 15875 w 311150"/>
                <a:gd name="connsiteY71" fmla="*/ 96838 h 354012"/>
                <a:gd name="connsiteX72" fmla="*/ 19050 w 311150"/>
                <a:gd name="connsiteY72" fmla="*/ 82550 h 354012"/>
                <a:gd name="connsiteX73" fmla="*/ 21336 w 311150"/>
                <a:gd name="connsiteY73" fmla="*/ 74549 h 354012"/>
                <a:gd name="connsiteX74" fmla="*/ 0 w 311150"/>
                <a:gd name="connsiteY74" fmla="*/ 34925 h 354012"/>
                <a:gd name="connsiteX75" fmla="*/ 2817 w 311150"/>
                <a:gd name="connsiteY75" fmla="*/ 35394 h 354012"/>
                <a:gd name="connsiteX76" fmla="*/ 0 w 311150"/>
                <a:gd name="connsiteY76" fmla="*/ 30163 h 354012"/>
                <a:gd name="connsiteX77" fmla="*/ 19050 w 311150"/>
                <a:gd name="connsiteY77" fmla="*/ 33338 h 354012"/>
                <a:gd name="connsiteX78" fmla="*/ 33338 w 311150"/>
                <a:gd name="connsiteY78" fmla="*/ 30163 h 354012"/>
                <a:gd name="connsiteX79" fmla="*/ 38100 w 311150"/>
                <a:gd name="connsiteY79" fmla="*/ 25400 h 354012"/>
                <a:gd name="connsiteX80" fmla="*/ 60325 w 311150"/>
                <a:gd name="connsiteY80" fmla="*/ 14288 h 354012"/>
                <a:gd name="connsiteX81" fmla="*/ 74613 w 311150"/>
                <a:gd name="connsiteY81" fmla="*/ 3175 h 354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11150" h="354012">
                  <a:moveTo>
                    <a:pt x="109538" y="0"/>
                  </a:moveTo>
                  <a:lnTo>
                    <a:pt x="108320" y="4873"/>
                  </a:lnTo>
                  <a:lnTo>
                    <a:pt x="109538" y="4762"/>
                  </a:lnTo>
                  <a:lnTo>
                    <a:pt x="105527" y="20805"/>
                  </a:lnTo>
                  <a:lnTo>
                    <a:pt x="109538" y="30163"/>
                  </a:lnTo>
                  <a:lnTo>
                    <a:pt x="109538" y="34925"/>
                  </a:lnTo>
                  <a:lnTo>
                    <a:pt x="109538" y="44450"/>
                  </a:lnTo>
                  <a:lnTo>
                    <a:pt x="134938" y="68263"/>
                  </a:lnTo>
                  <a:lnTo>
                    <a:pt x="165100" y="74613"/>
                  </a:lnTo>
                  <a:lnTo>
                    <a:pt x="173038" y="82550"/>
                  </a:lnTo>
                  <a:lnTo>
                    <a:pt x="192088" y="90488"/>
                  </a:lnTo>
                  <a:lnTo>
                    <a:pt x="203200" y="96838"/>
                  </a:lnTo>
                  <a:lnTo>
                    <a:pt x="217488" y="93663"/>
                  </a:lnTo>
                  <a:lnTo>
                    <a:pt x="233363" y="104775"/>
                  </a:lnTo>
                  <a:lnTo>
                    <a:pt x="236538" y="120650"/>
                  </a:lnTo>
                  <a:lnTo>
                    <a:pt x="241300" y="127000"/>
                  </a:lnTo>
                  <a:lnTo>
                    <a:pt x="241300" y="131762"/>
                  </a:lnTo>
                  <a:lnTo>
                    <a:pt x="241300" y="138113"/>
                  </a:lnTo>
                  <a:lnTo>
                    <a:pt x="241300" y="142875"/>
                  </a:lnTo>
                  <a:lnTo>
                    <a:pt x="234616" y="142875"/>
                  </a:lnTo>
                  <a:lnTo>
                    <a:pt x="241300" y="168275"/>
                  </a:lnTo>
                  <a:lnTo>
                    <a:pt x="288925" y="168275"/>
                  </a:lnTo>
                  <a:lnTo>
                    <a:pt x="288925" y="173037"/>
                  </a:lnTo>
                  <a:lnTo>
                    <a:pt x="288925" y="187325"/>
                  </a:lnTo>
                  <a:lnTo>
                    <a:pt x="288925" y="192087"/>
                  </a:lnTo>
                  <a:lnTo>
                    <a:pt x="288925" y="195263"/>
                  </a:lnTo>
                  <a:lnTo>
                    <a:pt x="304800" y="203200"/>
                  </a:lnTo>
                  <a:lnTo>
                    <a:pt x="311150" y="222250"/>
                  </a:lnTo>
                  <a:lnTo>
                    <a:pt x="310590" y="225332"/>
                  </a:lnTo>
                  <a:lnTo>
                    <a:pt x="311150" y="227012"/>
                  </a:lnTo>
                  <a:lnTo>
                    <a:pt x="307975" y="244475"/>
                  </a:lnTo>
                  <a:lnTo>
                    <a:pt x="300038" y="260350"/>
                  </a:lnTo>
                  <a:lnTo>
                    <a:pt x="300038" y="269875"/>
                  </a:lnTo>
                  <a:lnTo>
                    <a:pt x="300038" y="274637"/>
                  </a:lnTo>
                  <a:lnTo>
                    <a:pt x="293688" y="279400"/>
                  </a:lnTo>
                  <a:lnTo>
                    <a:pt x="293688" y="274638"/>
                  </a:lnTo>
                  <a:lnTo>
                    <a:pt x="293688" y="271462"/>
                  </a:lnTo>
                  <a:lnTo>
                    <a:pt x="269875" y="257175"/>
                  </a:lnTo>
                  <a:lnTo>
                    <a:pt x="244475" y="257175"/>
                  </a:lnTo>
                  <a:lnTo>
                    <a:pt x="200025" y="263525"/>
                  </a:lnTo>
                  <a:lnTo>
                    <a:pt x="187325" y="290512"/>
                  </a:lnTo>
                  <a:lnTo>
                    <a:pt x="187325" y="296863"/>
                  </a:lnTo>
                  <a:lnTo>
                    <a:pt x="187325" y="301625"/>
                  </a:lnTo>
                  <a:lnTo>
                    <a:pt x="176213" y="334962"/>
                  </a:lnTo>
                  <a:lnTo>
                    <a:pt x="173038" y="331787"/>
                  </a:lnTo>
                  <a:lnTo>
                    <a:pt x="142875" y="327025"/>
                  </a:lnTo>
                  <a:lnTo>
                    <a:pt x="134938" y="350837"/>
                  </a:lnTo>
                  <a:lnTo>
                    <a:pt x="115888" y="331787"/>
                  </a:lnTo>
                  <a:lnTo>
                    <a:pt x="87313" y="323850"/>
                  </a:lnTo>
                  <a:lnTo>
                    <a:pt x="63500" y="350837"/>
                  </a:lnTo>
                  <a:lnTo>
                    <a:pt x="46038" y="354012"/>
                  </a:lnTo>
                  <a:lnTo>
                    <a:pt x="33338" y="315912"/>
                  </a:lnTo>
                  <a:lnTo>
                    <a:pt x="19050" y="285750"/>
                  </a:lnTo>
                  <a:lnTo>
                    <a:pt x="20133" y="283274"/>
                  </a:lnTo>
                  <a:lnTo>
                    <a:pt x="19050" y="280988"/>
                  </a:lnTo>
                  <a:lnTo>
                    <a:pt x="28761" y="258792"/>
                  </a:lnTo>
                  <a:lnTo>
                    <a:pt x="15875" y="244475"/>
                  </a:lnTo>
                  <a:lnTo>
                    <a:pt x="11113" y="227012"/>
                  </a:lnTo>
                  <a:lnTo>
                    <a:pt x="0" y="211137"/>
                  </a:lnTo>
                  <a:lnTo>
                    <a:pt x="1431" y="208419"/>
                  </a:lnTo>
                  <a:lnTo>
                    <a:pt x="0" y="206375"/>
                  </a:lnTo>
                  <a:lnTo>
                    <a:pt x="14654" y="178533"/>
                  </a:lnTo>
                  <a:lnTo>
                    <a:pt x="4763" y="158750"/>
                  </a:lnTo>
                  <a:lnTo>
                    <a:pt x="6032" y="156527"/>
                  </a:lnTo>
                  <a:lnTo>
                    <a:pt x="4763" y="153988"/>
                  </a:lnTo>
                  <a:lnTo>
                    <a:pt x="9992" y="144836"/>
                  </a:lnTo>
                  <a:lnTo>
                    <a:pt x="7938" y="139700"/>
                  </a:lnTo>
                  <a:lnTo>
                    <a:pt x="9045" y="137706"/>
                  </a:lnTo>
                  <a:lnTo>
                    <a:pt x="7938" y="134938"/>
                  </a:lnTo>
                  <a:lnTo>
                    <a:pt x="15875" y="120650"/>
                  </a:lnTo>
                  <a:lnTo>
                    <a:pt x="15875" y="101600"/>
                  </a:lnTo>
                  <a:lnTo>
                    <a:pt x="15875" y="96838"/>
                  </a:lnTo>
                  <a:lnTo>
                    <a:pt x="19050" y="82550"/>
                  </a:lnTo>
                  <a:lnTo>
                    <a:pt x="21336" y="74549"/>
                  </a:lnTo>
                  <a:lnTo>
                    <a:pt x="0" y="34925"/>
                  </a:lnTo>
                  <a:lnTo>
                    <a:pt x="2817" y="35394"/>
                  </a:lnTo>
                  <a:lnTo>
                    <a:pt x="0" y="30163"/>
                  </a:lnTo>
                  <a:lnTo>
                    <a:pt x="19050" y="33338"/>
                  </a:lnTo>
                  <a:lnTo>
                    <a:pt x="33338" y="30163"/>
                  </a:lnTo>
                  <a:lnTo>
                    <a:pt x="38100" y="25400"/>
                  </a:lnTo>
                  <a:lnTo>
                    <a:pt x="60325" y="14288"/>
                  </a:lnTo>
                  <a:lnTo>
                    <a:pt x="74613" y="3175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" name="Freeform 46">
              <a:extLst>
                <a:ext uri="{FF2B5EF4-FFF2-40B4-BE49-F238E27FC236}">
                  <a16:creationId xmlns:a16="http://schemas.microsoft.com/office/drawing/2014/main" id="{3FAA76F1-1CB1-1B9F-0E7C-6CF8C2384FD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4335" y="1729873"/>
              <a:ext cx="1570214" cy="1631937"/>
            </a:xfrm>
            <a:custGeom>
              <a:avLst/>
              <a:gdLst>
                <a:gd name="T0" fmla="*/ 227 w 636"/>
                <a:gd name="T1" fmla="*/ 41 h 661"/>
                <a:gd name="T2" fmla="*/ 251 w 636"/>
                <a:gd name="T3" fmla="*/ 64 h 661"/>
                <a:gd name="T4" fmla="*/ 270 w 636"/>
                <a:gd name="T5" fmla="*/ 53 h 661"/>
                <a:gd name="T6" fmla="*/ 294 w 636"/>
                <a:gd name="T7" fmla="*/ 50 h 661"/>
                <a:gd name="T8" fmla="*/ 305 w 636"/>
                <a:gd name="T9" fmla="*/ 43 h 661"/>
                <a:gd name="T10" fmla="*/ 331 w 636"/>
                <a:gd name="T11" fmla="*/ 45 h 661"/>
                <a:gd name="T12" fmla="*/ 353 w 636"/>
                <a:gd name="T13" fmla="*/ 31 h 661"/>
                <a:gd name="T14" fmla="*/ 381 w 636"/>
                <a:gd name="T15" fmla="*/ 53 h 661"/>
                <a:gd name="T16" fmla="*/ 383 w 636"/>
                <a:gd name="T17" fmla="*/ 86 h 661"/>
                <a:gd name="T18" fmla="*/ 445 w 636"/>
                <a:gd name="T19" fmla="*/ 100 h 661"/>
                <a:gd name="T20" fmla="*/ 495 w 636"/>
                <a:gd name="T21" fmla="*/ 121 h 661"/>
                <a:gd name="T22" fmla="*/ 596 w 636"/>
                <a:gd name="T23" fmla="*/ 161 h 661"/>
                <a:gd name="T24" fmla="*/ 634 w 636"/>
                <a:gd name="T25" fmla="*/ 192 h 661"/>
                <a:gd name="T26" fmla="*/ 599 w 636"/>
                <a:gd name="T27" fmla="*/ 263 h 661"/>
                <a:gd name="T28" fmla="*/ 568 w 636"/>
                <a:gd name="T29" fmla="*/ 308 h 661"/>
                <a:gd name="T30" fmla="*/ 558 w 636"/>
                <a:gd name="T31" fmla="*/ 382 h 661"/>
                <a:gd name="T32" fmla="*/ 523 w 636"/>
                <a:gd name="T33" fmla="*/ 453 h 661"/>
                <a:gd name="T34" fmla="*/ 464 w 636"/>
                <a:gd name="T35" fmla="*/ 479 h 661"/>
                <a:gd name="T36" fmla="*/ 409 w 636"/>
                <a:gd name="T37" fmla="*/ 528 h 661"/>
                <a:gd name="T38" fmla="*/ 395 w 636"/>
                <a:gd name="T39" fmla="*/ 576 h 661"/>
                <a:gd name="T40" fmla="*/ 346 w 636"/>
                <a:gd name="T41" fmla="*/ 651 h 661"/>
                <a:gd name="T42" fmla="*/ 327 w 636"/>
                <a:gd name="T43" fmla="*/ 628 h 661"/>
                <a:gd name="T44" fmla="*/ 275 w 636"/>
                <a:gd name="T45" fmla="*/ 592 h 661"/>
                <a:gd name="T46" fmla="*/ 317 w 636"/>
                <a:gd name="T47" fmla="*/ 545 h 661"/>
                <a:gd name="T48" fmla="*/ 315 w 636"/>
                <a:gd name="T49" fmla="*/ 512 h 661"/>
                <a:gd name="T50" fmla="*/ 312 w 636"/>
                <a:gd name="T51" fmla="*/ 479 h 661"/>
                <a:gd name="T52" fmla="*/ 298 w 636"/>
                <a:gd name="T53" fmla="*/ 460 h 661"/>
                <a:gd name="T54" fmla="*/ 260 w 636"/>
                <a:gd name="T55" fmla="*/ 448 h 661"/>
                <a:gd name="T56" fmla="*/ 260 w 636"/>
                <a:gd name="T57" fmla="*/ 403 h 661"/>
                <a:gd name="T58" fmla="*/ 256 w 636"/>
                <a:gd name="T59" fmla="*/ 365 h 661"/>
                <a:gd name="T60" fmla="*/ 218 w 636"/>
                <a:gd name="T61" fmla="*/ 329 h 661"/>
                <a:gd name="T62" fmla="*/ 218 w 636"/>
                <a:gd name="T63" fmla="*/ 308 h 661"/>
                <a:gd name="T64" fmla="*/ 182 w 636"/>
                <a:gd name="T65" fmla="*/ 294 h 661"/>
                <a:gd name="T66" fmla="*/ 140 w 636"/>
                <a:gd name="T67" fmla="*/ 261 h 661"/>
                <a:gd name="T68" fmla="*/ 111 w 636"/>
                <a:gd name="T69" fmla="*/ 251 h 661"/>
                <a:gd name="T70" fmla="*/ 74 w 636"/>
                <a:gd name="T71" fmla="*/ 261 h 661"/>
                <a:gd name="T72" fmla="*/ 45 w 636"/>
                <a:gd name="T73" fmla="*/ 247 h 661"/>
                <a:gd name="T74" fmla="*/ 17 w 636"/>
                <a:gd name="T75" fmla="*/ 230 h 661"/>
                <a:gd name="T76" fmla="*/ 5 w 636"/>
                <a:gd name="T77" fmla="*/ 197 h 661"/>
                <a:gd name="T78" fmla="*/ 19 w 636"/>
                <a:gd name="T79" fmla="*/ 169 h 661"/>
                <a:gd name="T80" fmla="*/ 66 w 636"/>
                <a:gd name="T81" fmla="*/ 154 h 661"/>
                <a:gd name="T82" fmla="*/ 64 w 636"/>
                <a:gd name="T83" fmla="*/ 88 h 661"/>
                <a:gd name="T84" fmla="*/ 78 w 636"/>
                <a:gd name="T85" fmla="*/ 67 h 661"/>
                <a:gd name="T86" fmla="*/ 104 w 636"/>
                <a:gd name="T87" fmla="*/ 50 h 661"/>
                <a:gd name="T88" fmla="*/ 126 w 636"/>
                <a:gd name="T89" fmla="*/ 71 h 661"/>
                <a:gd name="T90" fmla="*/ 159 w 636"/>
                <a:gd name="T91" fmla="*/ 60 h 661"/>
                <a:gd name="T92" fmla="*/ 159 w 636"/>
                <a:gd name="T93" fmla="*/ 43 h 661"/>
                <a:gd name="T94" fmla="*/ 152 w 636"/>
                <a:gd name="T95" fmla="*/ 17 h 661"/>
                <a:gd name="T96" fmla="*/ 194 w 636"/>
                <a:gd name="T97" fmla="*/ 17 h 661"/>
                <a:gd name="T98" fmla="*/ 223 w 636"/>
                <a:gd name="T99" fmla="*/ 0 h 661"/>
                <a:gd name="T100" fmla="*/ 234 w 636"/>
                <a:gd name="T101" fmla="*/ 19 h 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36" h="661">
                  <a:moveTo>
                    <a:pt x="234" y="19"/>
                  </a:moveTo>
                  <a:lnTo>
                    <a:pt x="234" y="19"/>
                  </a:lnTo>
                  <a:lnTo>
                    <a:pt x="230" y="24"/>
                  </a:lnTo>
                  <a:lnTo>
                    <a:pt x="227" y="41"/>
                  </a:lnTo>
                  <a:lnTo>
                    <a:pt x="232" y="48"/>
                  </a:lnTo>
                  <a:lnTo>
                    <a:pt x="232" y="55"/>
                  </a:lnTo>
                  <a:lnTo>
                    <a:pt x="244" y="62"/>
                  </a:lnTo>
                  <a:lnTo>
                    <a:pt x="251" y="64"/>
                  </a:lnTo>
                  <a:lnTo>
                    <a:pt x="253" y="60"/>
                  </a:lnTo>
                  <a:lnTo>
                    <a:pt x="258" y="60"/>
                  </a:lnTo>
                  <a:lnTo>
                    <a:pt x="265" y="57"/>
                  </a:lnTo>
                  <a:lnTo>
                    <a:pt x="270" y="53"/>
                  </a:lnTo>
                  <a:lnTo>
                    <a:pt x="279" y="55"/>
                  </a:lnTo>
                  <a:lnTo>
                    <a:pt x="284" y="53"/>
                  </a:lnTo>
                  <a:lnTo>
                    <a:pt x="291" y="55"/>
                  </a:lnTo>
                  <a:lnTo>
                    <a:pt x="294" y="50"/>
                  </a:lnTo>
                  <a:lnTo>
                    <a:pt x="291" y="48"/>
                  </a:lnTo>
                  <a:lnTo>
                    <a:pt x="294" y="43"/>
                  </a:lnTo>
                  <a:lnTo>
                    <a:pt x="298" y="45"/>
                  </a:lnTo>
                  <a:lnTo>
                    <a:pt x="305" y="43"/>
                  </a:lnTo>
                  <a:lnTo>
                    <a:pt x="315" y="45"/>
                  </a:lnTo>
                  <a:lnTo>
                    <a:pt x="324" y="50"/>
                  </a:lnTo>
                  <a:lnTo>
                    <a:pt x="327" y="45"/>
                  </a:lnTo>
                  <a:lnTo>
                    <a:pt x="331" y="45"/>
                  </a:lnTo>
                  <a:lnTo>
                    <a:pt x="334" y="50"/>
                  </a:lnTo>
                  <a:lnTo>
                    <a:pt x="341" y="50"/>
                  </a:lnTo>
                  <a:lnTo>
                    <a:pt x="348" y="43"/>
                  </a:lnTo>
                  <a:lnTo>
                    <a:pt x="353" y="31"/>
                  </a:lnTo>
                  <a:lnTo>
                    <a:pt x="362" y="17"/>
                  </a:lnTo>
                  <a:lnTo>
                    <a:pt x="367" y="17"/>
                  </a:lnTo>
                  <a:lnTo>
                    <a:pt x="372" y="24"/>
                  </a:lnTo>
                  <a:lnTo>
                    <a:pt x="381" y="53"/>
                  </a:lnTo>
                  <a:lnTo>
                    <a:pt x="390" y="55"/>
                  </a:lnTo>
                  <a:lnTo>
                    <a:pt x="390" y="67"/>
                  </a:lnTo>
                  <a:lnTo>
                    <a:pt x="379" y="81"/>
                  </a:lnTo>
                  <a:lnTo>
                    <a:pt x="383" y="86"/>
                  </a:lnTo>
                  <a:lnTo>
                    <a:pt x="412" y="88"/>
                  </a:lnTo>
                  <a:lnTo>
                    <a:pt x="412" y="105"/>
                  </a:lnTo>
                  <a:lnTo>
                    <a:pt x="424" y="93"/>
                  </a:lnTo>
                  <a:lnTo>
                    <a:pt x="445" y="100"/>
                  </a:lnTo>
                  <a:lnTo>
                    <a:pt x="471" y="109"/>
                  </a:lnTo>
                  <a:lnTo>
                    <a:pt x="480" y="119"/>
                  </a:lnTo>
                  <a:lnTo>
                    <a:pt x="476" y="128"/>
                  </a:lnTo>
                  <a:lnTo>
                    <a:pt x="495" y="121"/>
                  </a:lnTo>
                  <a:lnTo>
                    <a:pt x="528" y="131"/>
                  </a:lnTo>
                  <a:lnTo>
                    <a:pt x="551" y="131"/>
                  </a:lnTo>
                  <a:lnTo>
                    <a:pt x="575" y="143"/>
                  </a:lnTo>
                  <a:lnTo>
                    <a:pt x="596" y="161"/>
                  </a:lnTo>
                  <a:lnTo>
                    <a:pt x="608" y="166"/>
                  </a:lnTo>
                  <a:lnTo>
                    <a:pt x="622" y="166"/>
                  </a:lnTo>
                  <a:lnTo>
                    <a:pt x="627" y="173"/>
                  </a:lnTo>
                  <a:lnTo>
                    <a:pt x="634" y="192"/>
                  </a:lnTo>
                  <a:lnTo>
                    <a:pt x="636" y="202"/>
                  </a:lnTo>
                  <a:lnTo>
                    <a:pt x="629" y="230"/>
                  </a:lnTo>
                  <a:lnTo>
                    <a:pt x="622" y="240"/>
                  </a:lnTo>
                  <a:lnTo>
                    <a:pt x="599" y="263"/>
                  </a:lnTo>
                  <a:lnTo>
                    <a:pt x="589" y="282"/>
                  </a:lnTo>
                  <a:lnTo>
                    <a:pt x="577" y="296"/>
                  </a:lnTo>
                  <a:lnTo>
                    <a:pt x="573" y="296"/>
                  </a:lnTo>
                  <a:lnTo>
                    <a:pt x="568" y="308"/>
                  </a:lnTo>
                  <a:lnTo>
                    <a:pt x="568" y="339"/>
                  </a:lnTo>
                  <a:lnTo>
                    <a:pt x="566" y="365"/>
                  </a:lnTo>
                  <a:lnTo>
                    <a:pt x="563" y="377"/>
                  </a:lnTo>
                  <a:lnTo>
                    <a:pt x="558" y="382"/>
                  </a:lnTo>
                  <a:lnTo>
                    <a:pt x="554" y="405"/>
                  </a:lnTo>
                  <a:lnTo>
                    <a:pt x="540" y="429"/>
                  </a:lnTo>
                  <a:lnTo>
                    <a:pt x="535" y="445"/>
                  </a:lnTo>
                  <a:lnTo>
                    <a:pt x="523" y="453"/>
                  </a:lnTo>
                  <a:lnTo>
                    <a:pt x="518" y="464"/>
                  </a:lnTo>
                  <a:lnTo>
                    <a:pt x="502" y="464"/>
                  </a:lnTo>
                  <a:lnTo>
                    <a:pt x="476" y="472"/>
                  </a:lnTo>
                  <a:lnTo>
                    <a:pt x="464" y="479"/>
                  </a:lnTo>
                  <a:lnTo>
                    <a:pt x="445" y="483"/>
                  </a:lnTo>
                  <a:lnTo>
                    <a:pt x="426" y="498"/>
                  </a:lnTo>
                  <a:lnTo>
                    <a:pt x="414" y="516"/>
                  </a:lnTo>
                  <a:lnTo>
                    <a:pt x="409" y="528"/>
                  </a:lnTo>
                  <a:lnTo>
                    <a:pt x="414" y="538"/>
                  </a:lnTo>
                  <a:lnTo>
                    <a:pt x="409" y="557"/>
                  </a:lnTo>
                  <a:lnTo>
                    <a:pt x="407" y="566"/>
                  </a:lnTo>
                  <a:lnTo>
                    <a:pt x="395" y="576"/>
                  </a:lnTo>
                  <a:lnTo>
                    <a:pt x="379" y="609"/>
                  </a:lnTo>
                  <a:lnTo>
                    <a:pt x="362" y="623"/>
                  </a:lnTo>
                  <a:lnTo>
                    <a:pt x="353" y="632"/>
                  </a:lnTo>
                  <a:lnTo>
                    <a:pt x="346" y="651"/>
                  </a:lnTo>
                  <a:lnTo>
                    <a:pt x="334" y="661"/>
                  </a:lnTo>
                  <a:lnTo>
                    <a:pt x="329" y="651"/>
                  </a:lnTo>
                  <a:lnTo>
                    <a:pt x="336" y="642"/>
                  </a:lnTo>
                  <a:lnTo>
                    <a:pt x="327" y="628"/>
                  </a:lnTo>
                  <a:lnTo>
                    <a:pt x="315" y="618"/>
                  </a:lnTo>
                  <a:lnTo>
                    <a:pt x="298" y="606"/>
                  </a:lnTo>
                  <a:lnTo>
                    <a:pt x="294" y="606"/>
                  </a:lnTo>
                  <a:lnTo>
                    <a:pt x="275" y="592"/>
                  </a:lnTo>
                  <a:lnTo>
                    <a:pt x="265" y="595"/>
                  </a:lnTo>
                  <a:lnTo>
                    <a:pt x="286" y="569"/>
                  </a:lnTo>
                  <a:lnTo>
                    <a:pt x="305" y="552"/>
                  </a:lnTo>
                  <a:lnTo>
                    <a:pt x="317" y="545"/>
                  </a:lnTo>
                  <a:lnTo>
                    <a:pt x="329" y="533"/>
                  </a:lnTo>
                  <a:lnTo>
                    <a:pt x="329" y="519"/>
                  </a:lnTo>
                  <a:lnTo>
                    <a:pt x="322" y="509"/>
                  </a:lnTo>
                  <a:lnTo>
                    <a:pt x="315" y="512"/>
                  </a:lnTo>
                  <a:lnTo>
                    <a:pt x="317" y="502"/>
                  </a:lnTo>
                  <a:lnTo>
                    <a:pt x="320" y="493"/>
                  </a:lnTo>
                  <a:lnTo>
                    <a:pt x="320" y="481"/>
                  </a:lnTo>
                  <a:lnTo>
                    <a:pt x="312" y="479"/>
                  </a:lnTo>
                  <a:lnTo>
                    <a:pt x="308" y="481"/>
                  </a:lnTo>
                  <a:lnTo>
                    <a:pt x="301" y="481"/>
                  </a:lnTo>
                  <a:lnTo>
                    <a:pt x="298" y="474"/>
                  </a:lnTo>
                  <a:lnTo>
                    <a:pt x="298" y="460"/>
                  </a:lnTo>
                  <a:lnTo>
                    <a:pt x="296" y="453"/>
                  </a:lnTo>
                  <a:lnTo>
                    <a:pt x="284" y="448"/>
                  </a:lnTo>
                  <a:lnTo>
                    <a:pt x="277" y="453"/>
                  </a:lnTo>
                  <a:lnTo>
                    <a:pt x="260" y="448"/>
                  </a:lnTo>
                  <a:lnTo>
                    <a:pt x="263" y="424"/>
                  </a:lnTo>
                  <a:lnTo>
                    <a:pt x="256" y="415"/>
                  </a:lnTo>
                  <a:lnTo>
                    <a:pt x="263" y="412"/>
                  </a:lnTo>
                  <a:lnTo>
                    <a:pt x="260" y="403"/>
                  </a:lnTo>
                  <a:lnTo>
                    <a:pt x="265" y="393"/>
                  </a:lnTo>
                  <a:lnTo>
                    <a:pt x="267" y="382"/>
                  </a:lnTo>
                  <a:lnTo>
                    <a:pt x="263" y="372"/>
                  </a:lnTo>
                  <a:lnTo>
                    <a:pt x="256" y="365"/>
                  </a:lnTo>
                  <a:lnTo>
                    <a:pt x="253" y="360"/>
                  </a:lnTo>
                  <a:lnTo>
                    <a:pt x="256" y="351"/>
                  </a:lnTo>
                  <a:lnTo>
                    <a:pt x="225" y="351"/>
                  </a:lnTo>
                  <a:lnTo>
                    <a:pt x="218" y="329"/>
                  </a:lnTo>
                  <a:lnTo>
                    <a:pt x="223" y="329"/>
                  </a:lnTo>
                  <a:lnTo>
                    <a:pt x="223" y="322"/>
                  </a:lnTo>
                  <a:lnTo>
                    <a:pt x="220" y="318"/>
                  </a:lnTo>
                  <a:lnTo>
                    <a:pt x="218" y="308"/>
                  </a:lnTo>
                  <a:lnTo>
                    <a:pt x="211" y="303"/>
                  </a:lnTo>
                  <a:lnTo>
                    <a:pt x="199" y="303"/>
                  </a:lnTo>
                  <a:lnTo>
                    <a:pt x="192" y="299"/>
                  </a:lnTo>
                  <a:lnTo>
                    <a:pt x="182" y="294"/>
                  </a:lnTo>
                  <a:lnTo>
                    <a:pt x="175" y="289"/>
                  </a:lnTo>
                  <a:lnTo>
                    <a:pt x="156" y="285"/>
                  </a:lnTo>
                  <a:lnTo>
                    <a:pt x="140" y="270"/>
                  </a:lnTo>
                  <a:lnTo>
                    <a:pt x="140" y="261"/>
                  </a:lnTo>
                  <a:lnTo>
                    <a:pt x="137" y="254"/>
                  </a:lnTo>
                  <a:lnTo>
                    <a:pt x="140" y="242"/>
                  </a:lnTo>
                  <a:lnTo>
                    <a:pt x="118" y="244"/>
                  </a:lnTo>
                  <a:lnTo>
                    <a:pt x="111" y="251"/>
                  </a:lnTo>
                  <a:lnTo>
                    <a:pt x="97" y="258"/>
                  </a:lnTo>
                  <a:lnTo>
                    <a:pt x="92" y="263"/>
                  </a:lnTo>
                  <a:lnTo>
                    <a:pt x="85" y="263"/>
                  </a:lnTo>
                  <a:lnTo>
                    <a:pt x="74" y="261"/>
                  </a:lnTo>
                  <a:lnTo>
                    <a:pt x="64" y="263"/>
                  </a:lnTo>
                  <a:lnTo>
                    <a:pt x="57" y="263"/>
                  </a:lnTo>
                  <a:lnTo>
                    <a:pt x="57" y="237"/>
                  </a:lnTo>
                  <a:lnTo>
                    <a:pt x="45" y="247"/>
                  </a:lnTo>
                  <a:lnTo>
                    <a:pt x="29" y="247"/>
                  </a:lnTo>
                  <a:lnTo>
                    <a:pt x="24" y="237"/>
                  </a:lnTo>
                  <a:lnTo>
                    <a:pt x="12" y="237"/>
                  </a:lnTo>
                  <a:lnTo>
                    <a:pt x="17" y="230"/>
                  </a:lnTo>
                  <a:lnTo>
                    <a:pt x="7" y="221"/>
                  </a:lnTo>
                  <a:lnTo>
                    <a:pt x="0" y="206"/>
                  </a:lnTo>
                  <a:lnTo>
                    <a:pt x="5" y="202"/>
                  </a:lnTo>
                  <a:lnTo>
                    <a:pt x="5" y="197"/>
                  </a:lnTo>
                  <a:lnTo>
                    <a:pt x="14" y="192"/>
                  </a:lnTo>
                  <a:lnTo>
                    <a:pt x="12" y="183"/>
                  </a:lnTo>
                  <a:lnTo>
                    <a:pt x="17" y="176"/>
                  </a:lnTo>
                  <a:lnTo>
                    <a:pt x="19" y="169"/>
                  </a:lnTo>
                  <a:lnTo>
                    <a:pt x="36" y="157"/>
                  </a:lnTo>
                  <a:lnTo>
                    <a:pt x="50" y="154"/>
                  </a:lnTo>
                  <a:lnTo>
                    <a:pt x="52" y="152"/>
                  </a:lnTo>
                  <a:lnTo>
                    <a:pt x="66" y="154"/>
                  </a:lnTo>
                  <a:lnTo>
                    <a:pt x="74" y="109"/>
                  </a:lnTo>
                  <a:lnTo>
                    <a:pt x="74" y="102"/>
                  </a:lnTo>
                  <a:lnTo>
                    <a:pt x="71" y="93"/>
                  </a:lnTo>
                  <a:lnTo>
                    <a:pt x="64" y="88"/>
                  </a:lnTo>
                  <a:lnTo>
                    <a:pt x="64" y="74"/>
                  </a:lnTo>
                  <a:lnTo>
                    <a:pt x="74" y="71"/>
                  </a:lnTo>
                  <a:lnTo>
                    <a:pt x="78" y="74"/>
                  </a:lnTo>
                  <a:lnTo>
                    <a:pt x="78" y="67"/>
                  </a:lnTo>
                  <a:lnTo>
                    <a:pt x="69" y="67"/>
                  </a:lnTo>
                  <a:lnTo>
                    <a:pt x="69" y="55"/>
                  </a:lnTo>
                  <a:lnTo>
                    <a:pt x="100" y="57"/>
                  </a:lnTo>
                  <a:lnTo>
                    <a:pt x="104" y="50"/>
                  </a:lnTo>
                  <a:lnTo>
                    <a:pt x="109" y="55"/>
                  </a:lnTo>
                  <a:lnTo>
                    <a:pt x="111" y="67"/>
                  </a:lnTo>
                  <a:lnTo>
                    <a:pt x="116" y="64"/>
                  </a:lnTo>
                  <a:lnTo>
                    <a:pt x="126" y="71"/>
                  </a:lnTo>
                  <a:lnTo>
                    <a:pt x="137" y="71"/>
                  </a:lnTo>
                  <a:lnTo>
                    <a:pt x="140" y="67"/>
                  </a:lnTo>
                  <a:lnTo>
                    <a:pt x="152" y="62"/>
                  </a:lnTo>
                  <a:lnTo>
                    <a:pt x="159" y="60"/>
                  </a:lnTo>
                  <a:lnTo>
                    <a:pt x="161" y="53"/>
                  </a:lnTo>
                  <a:lnTo>
                    <a:pt x="173" y="48"/>
                  </a:lnTo>
                  <a:lnTo>
                    <a:pt x="171" y="45"/>
                  </a:lnTo>
                  <a:lnTo>
                    <a:pt x="159" y="43"/>
                  </a:lnTo>
                  <a:lnTo>
                    <a:pt x="156" y="34"/>
                  </a:lnTo>
                  <a:lnTo>
                    <a:pt x="156" y="24"/>
                  </a:lnTo>
                  <a:lnTo>
                    <a:pt x="149" y="19"/>
                  </a:lnTo>
                  <a:lnTo>
                    <a:pt x="152" y="17"/>
                  </a:lnTo>
                  <a:lnTo>
                    <a:pt x="163" y="19"/>
                  </a:lnTo>
                  <a:lnTo>
                    <a:pt x="178" y="24"/>
                  </a:lnTo>
                  <a:lnTo>
                    <a:pt x="182" y="19"/>
                  </a:lnTo>
                  <a:lnTo>
                    <a:pt x="194" y="17"/>
                  </a:lnTo>
                  <a:lnTo>
                    <a:pt x="211" y="10"/>
                  </a:lnTo>
                  <a:lnTo>
                    <a:pt x="218" y="5"/>
                  </a:lnTo>
                  <a:lnTo>
                    <a:pt x="215" y="0"/>
                  </a:lnTo>
                  <a:lnTo>
                    <a:pt x="223" y="0"/>
                  </a:lnTo>
                  <a:lnTo>
                    <a:pt x="227" y="3"/>
                  </a:lnTo>
                  <a:lnTo>
                    <a:pt x="225" y="10"/>
                  </a:lnTo>
                  <a:lnTo>
                    <a:pt x="230" y="12"/>
                  </a:lnTo>
                  <a:lnTo>
                    <a:pt x="234" y="19"/>
                  </a:lnTo>
                  <a:lnTo>
                    <a:pt x="234" y="19"/>
                  </a:lnTo>
                  <a:lnTo>
                    <a:pt x="234" y="19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Freeform 56">
              <a:extLst>
                <a:ext uri="{FF2B5EF4-FFF2-40B4-BE49-F238E27FC236}">
                  <a16:creationId xmlns:a16="http://schemas.microsoft.com/office/drawing/2014/main" id="{57F9E7BE-798E-D0A4-69FE-6326C1128F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93847" y="2644597"/>
              <a:ext cx="345645" cy="1957832"/>
            </a:xfrm>
            <a:custGeom>
              <a:avLst/>
              <a:gdLst>
                <a:gd name="T0" fmla="*/ 114 w 140"/>
                <a:gd name="T1" fmla="*/ 710 h 793"/>
                <a:gd name="T2" fmla="*/ 130 w 140"/>
                <a:gd name="T3" fmla="*/ 772 h 793"/>
                <a:gd name="T4" fmla="*/ 135 w 140"/>
                <a:gd name="T5" fmla="*/ 784 h 793"/>
                <a:gd name="T6" fmla="*/ 114 w 140"/>
                <a:gd name="T7" fmla="*/ 791 h 793"/>
                <a:gd name="T8" fmla="*/ 90 w 140"/>
                <a:gd name="T9" fmla="*/ 781 h 793"/>
                <a:gd name="T10" fmla="*/ 55 w 140"/>
                <a:gd name="T11" fmla="*/ 762 h 793"/>
                <a:gd name="T12" fmla="*/ 14 w 140"/>
                <a:gd name="T13" fmla="*/ 717 h 793"/>
                <a:gd name="T14" fmla="*/ 52 w 140"/>
                <a:gd name="T15" fmla="*/ 741 h 793"/>
                <a:gd name="T16" fmla="*/ 81 w 140"/>
                <a:gd name="T17" fmla="*/ 739 h 793"/>
                <a:gd name="T18" fmla="*/ 102 w 140"/>
                <a:gd name="T19" fmla="*/ 708 h 793"/>
                <a:gd name="T20" fmla="*/ 118 w 140"/>
                <a:gd name="T21" fmla="*/ 66 h 793"/>
                <a:gd name="T22" fmla="*/ 126 w 140"/>
                <a:gd name="T23" fmla="*/ 90 h 793"/>
                <a:gd name="T24" fmla="*/ 140 w 140"/>
                <a:gd name="T25" fmla="*/ 92 h 793"/>
                <a:gd name="T26" fmla="*/ 116 w 140"/>
                <a:gd name="T27" fmla="*/ 118 h 793"/>
                <a:gd name="T28" fmla="*/ 114 w 140"/>
                <a:gd name="T29" fmla="*/ 154 h 793"/>
                <a:gd name="T30" fmla="*/ 107 w 140"/>
                <a:gd name="T31" fmla="*/ 173 h 793"/>
                <a:gd name="T32" fmla="*/ 90 w 140"/>
                <a:gd name="T33" fmla="*/ 206 h 793"/>
                <a:gd name="T34" fmla="*/ 83 w 140"/>
                <a:gd name="T35" fmla="*/ 244 h 793"/>
                <a:gd name="T36" fmla="*/ 92 w 140"/>
                <a:gd name="T37" fmla="*/ 282 h 793"/>
                <a:gd name="T38" fmla="*/ 85 w 140"/>
                <a:gd name="T39" fmla="*/ 317 h 793"/>
                <a:gd name="T40" fmla="*/ 71 w 140"/>
                <a:gd name="T41" fmla="*/ 346 h 793"/>
                <a:gd name="T42" fmla="*/ 78 w 140"/>
                <a:gd name="T43" fmla="*/ 386 h 793"/>
                <a:gd name="T44" fmla="*/ 64 w 140"/>
                <a:gd name="T45" fmla="*/ 410 h 793"/>
                <a:gd name="T46" fmla="*/ 62 w 140"/>
                <a:gd name="T47" fmla="*/ 459 h 793"/>
                <a:gd name="T48" fmla="*/ 59 w 140"/>
                <a:gd name="T49" fmla="*/ 488 h 793"/>
                <a:gd name="T50" fmla="*/ 62 w 140"/>
                <a:gd name="T51" fmla="*/ 507 h 793"/>
                <a:gd name="T52" fmla="*/ 71 w 140"/>
                <a:gd name="T53" fmla="*/ 518 h 793"/>
                <a:gd name="T54" fmla="*/ 64 w 140"/>
                <a:gd name="T55" fmla="*/ 537 h 793"/>
                <a:gd name="T56" fmla="*/ 52 w 140"/>
                <a:gd name="T57" fmla="*/ 587 h 793"/>
                <a:gd name="T58" fmla="*/ 48 w 140"/>
                <a:gd name="T59" fmla="*/ 616 h 793"/>
                <a:gd name="T60" fmla="*/ 38 w 140"/>
                <a:gd name="T61" fmla="*/ 653 h 793"/>
                <a:gd name="T62" fmla="*/ 52 w 140"/>
                <a:gd name="T63" fmla="*/ 660 h 793"/>
                <a:gd name="T64" fmla="*/ 59 w 140"/>
                <a:gd name="T65" fmla="*/ 696 h 793"/>
                <a:gd name="T66" fmla="*/ 114 w 140"/>
                <a:gd name="T67" fmla="*/ 701 h 793"/>
                <a:gd name="T68" fmla="*/ 90 w 140"/>
                <a:gd name="T69" fmla="*/ 708 h 793"/>
                <a:gd name="T70" fmla="*/ 74 w 140"/>
                <a:gd name="T71" fmla="*/ 743 h 793"/>
                <a:gd name="T72" fmla="*/ 50 w 140"/>
                <a:gd name="T73" fmla="*/ 736 h 793"/>
                <a:gd name="T74" fmla="*/ 31 w 140"/>
                <a:gd name="T75" fmla="*/ 717 h 793"/>
                <a:gd name="T76" fmla="*/ 5 w 140"/>
                <a:gd name="T77" fmla="*/ 684 h 793"/>
                <a:gd name="T78" fmla="*/ 3 w 140"/>
                <a:gd name="T79" fmla="*/ 653 h 793"/>
                <a:gd name="T80" fmla="*/ 7 w 140"/>
                <a:gd name="T81" fmla="*/ 587 h 793"/>
                <a:gd name="T82" fmla="*/ 0 w 140"/>
                <a:gd name="T83" fmla="*/ 561 h 793"/>
                <a:gd name="T84" fmla="*/ 19 w 140"/>
                <a:gd name="T85" fmla="*/ 504 h 793"/>
                <a:gd name="T86" fmla="*/ 48 w 140"/>
                <a:gd name="T87" fmla="*/ 466 h 793"/>
                <a:gd name="T88" fmla="*/ 31 w 140"/>
                <a:gd name="T89" fmla="*/ 488 h 793"/>
                <a:gd name="T90" fmla="*/ 26 w 140"/>
                <a:gd name="T91" fmla="*/ 452 h 793"/>
                <a:gd name="T92" fmla="*/ 38 w 140"/>
                <a:gd name="T93" fmla="*/ 400 h 793"/>
                <a:gd name="T94" fmla="*/ 33 w 140"/>
                <a:gd name="T95" fmla="*/ 358 h 793"/>
                <a:gd name="T96" fmla="*/ 50 w 140"/>
                <a:gd name="T97" fmla="*/ 324 h 793"/>
                <a:gd name="T98" fmla="*/ 66 w 140"/>
                <a:gd name="T99" fmla="*/ 263 h 793"/>
                <a:gd name="T100" fmla="*/ 69 w 140"/>
                <a:gd name="T101" fmla="*/ 220 h 793"/>
                <a:gd name="T102" fmla="*/ 76 w 140"/>
                <a:gd name="T103" fmla="*/ 175 h 793"/>
                <a:gd name="T104" fmla="*/ 85 w 140"/>
                <a:gd name="T105" fmla="*/ 104 h 793"/>
                <a:gd name="T106" fmla="*/ 88 w 140"/>
                <a:gd name="T107" fmla="*/ 36 h 793"/>
                <a:gd name="T108" fmla="*/ 92 w 140"/>
                <a:gd name="T109" fmla="*/ 10 h 793"/>
                <a:gd name="T110" fmla="*/ 104 w 140"/>
                <a:gd name="T111" fmla="*/ 10 h 793"/>
                <a:gd name="T112" fmla="*/ 116 w 140"/>
                <a:gd name="T113" fmla="*/ 31 h 793"/>
                <a:gd name="T114" fmla="*/ 118 w 140"/>
                <a:gd name="T115" fmla="*/ 66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0" h="793">
                  <a:moveTo>
                    <a:pt x="114" y="710"/>
                  </a:moveTo>
                  <a:lnTo>
                    <a:pt x="114" y="710"/>
                  </a:lnTo>
                  <a:lnTo>
                    <a:pt x="114" y="772"/>
                  </a:lnTo>
                  <a:lnTo>
                    <a:pt x="130" y="772"/>
                  </a:lnTo>
                  <a:lnTo>
                    <a:pt x="140" y="772"/>
                  </a:lnTo>
                  <a:lnTo>
                    <a:pt x="135" y="784"/>
                  </a:lnTo>
                  <a:lnTo>
                    <a:pt x="121" y="793"/>
                  </a:lnTo>
                  <a:lnTo>
                    <a:pt x="114" y="791"/>
                  </a:lnTo>
                  <a:lnTo>
                    <a:pt x="104" y="788"/>
                  </a:lnTo>
                  <a:lnTo>
                    <a:pt x="90" y="781"/>
                  </a:lnTo>
                  <a:lnTo>
                    <a:pt x="74" y="776"/>
                  </a:lnTo>
                  <a:lnTo>
                    <a:pt x="55" y="762"/>
                  </a:lnTo>
                  <a:lnTo>
                    <a:pt x="38" y="746"/>
                  </a:lnTo>
                  <a:lnTo>
                    <a:pt x="14" y="717"/>
                  </a:lnTo>
                  <a:lnTo>
                    <a:pt x="29" y="722"/>
                  </a:lnTo>
                  <a:lnTo>
                    <a:pt x="52" y="741"/>
                  </a:lnTo>
                  <a:lnTo>
                    <a:pt x="71" y="750"/>
                  </a:lnTo>
                  <a:lnTo>
                    <a:pt x="81" y="739"/>
                  </a:lnTo>
                  <a:lnTo>
                    <a:pt x="88" y="720"/>
                  </a:lnTo>
                  <a:lnTo>
                    <a:pt x="102" y="708"/>
                  </a:lnTo>
                  <a:lnTo>
                    <a:pt x="114" y="710"/>
                  </a:lnTo>
                  <a:close/>
                  <a:moveTo>
                    <a:pt x="118" y="66"/>
                  </a:moveTo>
                  <a:lnTo>
                    <a:pt x="118" y="66"/>
                  </a:lnTo>
                  <a:lnTo>
                    <a:pt x="126" y="90"/>
                  </a:lnTo>
                  <a:lnTo>
                    <a:pt x="137" y="88"/>
                  </a:lnTo>
                  <a:lnTo>
                    <a:pt x="140" y="92"/>
                  </a:lnTo>
                  <a:lnTo>
                    <a:pt x="135" y="111"/>
                  </a:lnTo>
                  <a:lnTo>
                    <a:pt x="116" y="118"/>
                  </a:lnTo>
                  <a:lnTo>
                    <a:pt x="116" y="149"/>
                  </a:lnTo>
                  <a:lnTo>
                    <a:pt x="114" y="154"/>
                  </a:lnTo>
                  <a:lnTo>
                    <a:pt x="118" y="161"/>
                  </a:lnTo>
                  <a:lnTo>
                    <a:pt x="107" y="173"/>
                  </a:lnTo>
                  <a:lnTo>
                    <a:pt x="95" y="189"/>
                  </a:lnTo>
                  <a:lnTo>
                    <a:pt x="90" y="206"/>
                  </a:lnTo>
                  <a:lnTo>
                    <a:pt x="92" y="225"/>
                  </a:lnTo>
                  <a:lnTo>
                    <a:pt x="83" y="244"/>
                  </a:lnTo>
                  <a:lnTo>
                    <a:pt x="90" y="277"/>
                  </a:lnTo>
                  <a:lnTo>
                    <a:pt x="92" y="282"/>
                  </a:lnTo>
                  <a:lnTo>
                    <a:pt x="92" y="298"/>
                  </a:lnTo>
                  <a:lnTo>
                    <a:pt x="85" y="317"/>
                  </a:lnTo>
                  <a:lnTo>
                    <a:pt x="85" y="334"/>
                  </a:lnTo>
                  <a:lnTo>
                    <a:pt x="71" y="346"/>
                  </a:lnTo>
                  <a:lnTo>
                    <a:pt x="71" y="365"/>
                  </a:lnTo>
                  <a:lnTo>
                    <a:pt x="78" y="386"/>
                  </a:lnTo>
                  <a:lnTo>
                    <a:pt x="66" y="393"/>
                  </a:lnTo>
                  <a:lnTo>
                    <a:pt x="64" y="410"/>
                  </a:lnTo>
                  <a:lnTo>
                    <a:pt x="59" y="433"/>
                  </a:lnTo>
                  <a:lnTo>
                    <a:pt x="62" y="459"/>
                  </a:lnTo>
                  <a:lnTo>
                    <a:pt x="57" y="464"/>
                  </a:lnTo>
                  <a:lnTo>
                    <a:pt x="59" y="488"/>
                  </a:lnTo>
                  <a:lnTo>
                    <a:pt x="66" y="497"/>
                  </a:lnTo>
                  <a:lnTo>
                    <a:pt x="62" y="507"/>
                  </a:lnTo>
                  <a:lnTo>
                    <a:pt x="69" y="511"/>
                  </a:lnTo>
                  <a:lnTo>
                    <a:pt x="71" y="518"/>
                  </a:lnTo>
                  <a:lnTo>
                    <a:pt x="64" y="523"/>
                  </a:lnTo>
                  <a:lnTo>
                    <a:pt x="64" y="537"/>
                  </a:lnTo>
                  <a:lnTo>
                    <a:pt x="59" y="568"/>
                  </a:lnTo>
                  <a:lnTo>
                    <a:pt x="52" y="587"/>
                  </a:lnTo>
                  <a:lnTo>
                    <a:pt x="52" y="599"/>
                  </a:lnTo>
                  <a:lnTo>
                    <a:pt x="48" y="616"/>
                  </a:lnTo>
                  <a:lnTo>
                    <a:pt x="36" y="627"/>
                  </a:lnTo>
                  <a:lnTo>
                    <a:pt x="38" y="653"/>
                  </a:lnTo>
                  <a:lnTo>
                    <a:pt x="43" y="663"/>
                  </a:lnTo>
                  <a:lnTo>
                    <a:pt x="52" y="660"/>
                  </a:lnTo>
                  <a:lnTo>
                    <a:pt x="52" y="679"/>
                  </a:lnTo>
                  <a:lnTo>
                    <a:pt x="59" y="696"/>
                  </a:lnTo>
                  <a:lnTo>
                    <a:pt x="100" y="698"/>
                  </a:lnTo>
                  <a:lnTo>
                    <a:pt x="114" y="701"/>
                  </a:lnTo>
                  <a:lnTo>
                    <a:pt x="100" y="701"/>
                  </a:lnTo>
                  <a:lnTo>
                    <a:pt x="90" y="708"/>
                  </a:lnTo>
                  <a:lnTo>
                    <a:pt x="76" y="717"/>
                  </a:lnTo>
                  <a:lnTo>
                    <a:pt x="74" y="743"/>
                  </a:lnTo>
                  <a:lnTo>
                    <a:pt x="66" y="743"/>
                  </a:lnTo>
                  <a:lnTo>
                    <a:pt x="50" y="736"/>
                  </a:lnTo>
                  <a:lnTo>
                    <a:pt x="31" y="717"/>
                  </a:lnTo>
                  <a:lnTo>
                    <a:pt x="31" y="717"/>
                  </a:lnTo>
                  <a:lnTo>
                    <a:pt x="12" y="701"/>
                  </a:lnTo>
                  <a:lnTo>
                    <a:pt x="5" y="684"/>
                  </a:lnTo>
                  <a:lnTo>
                    <a:pt x="10" y="670"/>
                  </a:lnTo>
                  <a:lnTo>
                    <a:pt x="3" y="653"/>
                  </a:lnTo>
                  <a:lnTo>
                    <a:pt x="0" y="611"/>
                  </a:lnTo>
                  <a:lnTo>
                    <a:pt x="7" y="587"/>
                  </a:lnTo>
                  <a:lnTo>
                    <a:pt x="24" y="568"/>
                  </a:lnTo>
                  <a:lnTo>
                    <a:pt x="0" y="561"/>
                  </a:lnTo>
                  <a:lnTo>
                    <a:pt x="14" y="542"/>
                  </a:lnTo>
                  <a:lnTo>
                    <a:pt x="19" y="504"/>
                  </a:lnTo>
                  <a:lnTo>
                    <a:pt x="38" y="511"/>
                  </a:lnTo>
                  <a:lnTo>
                    <a:pt x="48" y="466"/>
                  </a:lnTo>
                  <a:lnTo>
                    <a:pt x="36" y="459"/>
                  </a:lnTo>
                  <a:lnTo>
                    <a:pt x="31" y="488"/>
                  </a:lnTo>
                  <a:lnTo>
                    <a:pt x="21" y="485"/>
                  </a:lnTo>
                  <a:lnTo>
                    <a:pt x="26" y="452"/>
                  </a:lnTo>
                  <a:lnTo>
                    <a:pt x="31" y="414"/>
                  </a:lnTo>
                  <a:lnTo>
                    <a:pt x="38" y="400"/>
                  </a:lnTo>
                  <a:lnTo>
                    <a:pt x="33" y="379"/>
                  </a:lnTo>
                  <a:lnTo>
                    <a:pt x="33" y="358"/>
                  </a:lnTo>
                  <a:lnTo>
                    <a:pt x="38" y="355"/>
                  </a:lnTo>
                  <a:lnTo>
                    <a:pt x="50" y="324"/>
                  </a:lnTo>
                  <a:lnTo>
                    <a:pt x="59" y="294"/>
                  </a:lnTo>
                  <a:lnTo>
                    <a:pt x="66" y="263"/>
                  </a:lnTo>
                  <a:lnTo>
                    <a:pt x="64" y="237"/>
                  </a:lnTo>
                  <a:lnTo>
                    <a:pt x="69" y="220"/>
                  </a:lnTo>
                  <a:lnTo>
                    <a:pt x="66" y="197"/>
                  </a:lnTo>
                  <a:lnTo>
                    <a:pt x="76" y="175"/>
                  </a:lnTo>
                  <a:lnTo>
                    <a:pt x="78" y="140"/>
                  </a:lnTo>
                  <a:lnTo>
                    <a:pt x="85" y="104"/>
                  </a:lnTo>
                  <a:lnTo>
                    <a:pt x="90" y="64"/>
                  </a:lnTo>
                  <a:lnTo>
                    <a:pt x="88" y="36"/>
                  </a:lnTo>
                  <a:lnTo>
                    <a:pt x="85" y="12"/>
                  </a:lnTo>
                  <a:lnTo>
                    <a:pt x="92" y="10"/>
                  </a:lnTo>
                  <a:lnTo>
                    <a:pt x="97" y="0"/>
                  </a:lnTo>
                  <a:lnTo>
                    <a:pt x="104" y="10"/>
                  </a:lnTo>
                  <a:lnTo>
                    <a:pt x="107" y="24"/>
                  </a:lnTo>
                  <a:lnTo>
                    <a:pt x="116" y="31"/>
                  </a:lnTo>
                  <a:lnTo>
                    <a:pt x="111" y="47"/>
                  </a:lnTo>
                  <a:lnTo>
                    <a:pt x="118" y="66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Freeform 68">
              <a:extLst>
                <a:ext uri="{FF2B5EF4-FFF2-40B4-BE49-F238E27FC236}">
                  <a16:creationId xmlns:a16="http://schemas.microsoft.com/office/drawing/2014/main" id="{29E4CD57-9408-AADF-41D1-369E9B0CA6E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6824" y="1438543"/>
              <a:ext cx="483902" cy="666601"/>
            </a:xfrm>
            <a:custGeom>
              <a:avLst/>
              <a:gdLst>
                <a:gd name="T0" fmla="*/ 113 w 196"/>
                <a:gd name="T1" fmla="*/ 14 h 270"/>
                <a:gd name="T2" fmla="*/ 102 w 196"/>
                <a:gd name="T3" fmla="*/ 26 h 270"/>
                <a:gd name="T4" fmla="*/ 94 w 196"/>
                <a:gd name="T5" fmla="*/ 45 h 270"/>
                <a:gd name="T6" fmla="*/ 99 w 196"/>
                <a:gd name="T7" fmla="*/ 55 h 270"/>
                <a:gd name="T8" fmla="*/ 106 w 196"/>
                <a:gd name="T9" fmla="*/ 66 h 270"/>
                <a:gd name="T10" fmla="*/ 104 w 196"/>
                <a:gd name="T11" fmla="*/ 78 h 270"/>
                <a:gd name="T12" fmla="*/ 109 w 196"/>
                <a:gd name="T13" fmla="*/ 83 h 270"/>
                <a:gd name="T14" fmla="*/ 135 w 196"/>
                <a:gd name="T15" fmla="*/ 88 h 270"/>
                <a:gd name="T16" fmla="*/ 154 w 196"/>
                <a:gd name="T17" fmla="*/ 104 h 270"/>
                <a:gd name="T18" fmla="*/ 172 w 196"/>
                <a:gd name="T19" fmla="*/ 102 h 270"/>
                <a:gd name="T20" fmla="*/ 187 w 196"/>
                <a:gd name="T21" fmla="*/ 104 h 270"/>
                <a:gd name="T22" fmla="*/ 182 w 196"/>
                <a:gd name="T23" fmla="*/ 118 h 270"/>
                <a:gd name="T24" fmla="*/ 182 w 196"/>
                <a:gd name="T25" fmla="*/ 140 h 270"/>
                <a:gd name="T26" fmla="*/ 189 w 196"/>
                <a:gd name="T27" fmla="*/ 149 h 270"/>
                <a:gd name="T28" fmla="*/ 187 w 196"/>
                <a:gd name="T29" fmla="*/ 159 h 270"/>
                <a:gd name="T30" fmla="*/ 196 w 196"/>
                <a:gd name="T31" fmla="*/ 182 h 270"/>
                <a:gd name="T32" fmla="*/ 189 w 196"/>
                <a:gd name="T33" fmla="*/ 173 h 270"/>
                <a:gd name="T34" fmla="*/ 180 w 196"/>
                <a:gd name="T35" fmla="*/ 175 h 270"/>
                <a:gd name="T36" fmla="*/ 149 w 196"/>
                <a:gd name="T37" fmla="*/ 185 h 270"/>
                <a:gd name="T38" fmla="*/ 156 w 196"/>
                <a:gd name="T39" fmla="*/ 192 h 270"/>
                <a:gd name="T40" fmla="*/ 144 w 196"/>
                <a:gd name="T41" fmla="*/ 192 h 270"/>
                <a:gd name="T42" fmla="*/ 151 w 196"/>
                <a:gd name="T43" fmla="*/ 211 h 270"/>
                <a:gd name="T44" fmla="*/ 154 w 196"/>
                <a:gd name="T45" fmla="*/ 227 h 270"/>
                <a:gd name="T46" fmla="*/ 139 w 196"/>
                <a:gd name="T47" fmla="*/ 261 h 270"/>
                <a:gd name="T48" fmla="*/ 144 w 196"/>
                <a:gd name="T49" fmla="*/ 246 h 270"/>
                <a:gd name="T50" fmla="*/ 123 w 196"/>
                <a:gd name="T51" fmla="*/ 239 h 270"/>
                <a:gd name="T52" fmla="*/ 106 w 196"/>
                <a:gd name="T53" fmla="*/ 242 h 270"/>
                <a:gd name="T54" fmla="*/ 85 w 196"/>
                <a:gd name="T55" fmla="*/ 223 h 270"/>
                <a:gd name="T56" fmla="*/ 73 w 196"/>
                <a:gd name="T57" fmla="*/ 211 h 270"/>
                <a:gd name="T58" fmla="*/ 59 w 196"/>
                <a:gd name="T59" fmla="*/ 204 h 270"/>
                <a:gd name="T60" fmla="*/ 42 w 196"/>
                <a:gd name="T61" fmla="*/ 194 h 270"/>
                <a:gd name="T62" fmla="*/ 23 w 196"/>
                <a:gd name="T63" fmla="*/ 197 h 270"/>
                <a:gd name="T64" fmla="*/ 16 w 196"/>
                <a:gd name="T65" fmla="*/ 189 h 270"/>
                <a:gd name="T66" fmla="*/ 0 w 196"/>
                <a:gd name="T67" fmla="*/ 175 h 270"/>
                <a:gd name="T68" fmla="*/ 5 w 196"/>
                <a:gd name="T69" fmla="*/ 166 h 270"/>
                <a:gd name="T70" fmla="*/ 16 w 196"/>
                <a:gd name="T71" fmla="*/ 159 h 270"/>
                <a:gd name="T72" fmla="*/ 31 w 196"/>
                <a:gd name="T73" fmla="*/ 140 h 270"/>
                <a:gd name="T74" fmla="*/ 26 w 196"/>
                <a:gd name="T75" fmla="*/ 126 h 270"/>
                <a:gd name="T76" fmla="*/ 26 w 196"/>
                <a:gd name="T77" fmla="*/ 107 h 270"/>
                <a:gd name="T78" fmla="*/ 16 w 196"/>
                <a:gd name="T79" fmla="*/ 85 h 270"/>
                <a:gd name="T80" fmla="*/ 23 w 196"/>
                <a:gd name="T81" fmla="*/ 78 h 270"/>
                <a:gd name="T82" fmla="*/ 23 w 196"/>
                <a:gd name="T83" fmla="*/ 64 h 270"/>
                <a:gd name="T84" fmla="*/ 33 w 196"/>
                <a:gd name="T85" fmla="*/ 62 h 270"/>
                <a:gd name="T86" fmla="*/ 52 w 196"/>
                <a:gd name="T87" fmla="*/ 50 h 270"/>
                <a:gd name="T88" fmla="*/ 57 w 196"/>
                <a:gd name="T89" fmla="*/ 31 h 270"/>
                <a:gd name="T90" fmla="*/ 75 w 196"/>
                <a:gd name="T91" fmla="*/ 21 h 270"/>
                <a:gd name="T92" fmla="*/ 90 w 196"/>
                <a:gd name="T93" fmla="*/ 19 h 270"/>
                <a:gd name="T94" fmla="*/ 109 w 196"/>
                <a:gd name="T95" fmla="*/ 7 h 270"/>
                <a:gd name="T96" fmla="*/ 123 w 196"/>
                <a:gd name="T97" fmla="*/ 3 h 270"/>
                <a:gd name="T98" fmla="*/ 123 w 196"/>
                <a:gd name="T99" fmla="*/ 12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96" h="270">
                  <a:moveTo>
                    <a:pt x="113" y="14"/>
                  </a:moveTo>
                  <a:lnTo>
                    <a:pt x="113" y="14"/>
                  </a:lnTo>
                  <a:lnTo>
                    <a:pt x="109" y="21"/>
                  </a:lnTo>
                  <a:lnTo>
                    <a:pt x="102" y="26"/>
                  </a:lnTo>
                  <a:lnTo>
                    <a:pt x="97" y="33"/>
                  </a:lnTo>
                  <a:lnTo>
                    <a:pt x="94" y="45"/>
                  </a:lnTo>
                  <a:lnTo>
                    <a:pt x="92" y="55"/>
                  </a:lnTo>
                  <a:lnTo>
                    <a:pt x="99" y="55"/>
                  </a:lnTo>
                  <a:lnTo>
                    <a:pt x="102" y="62"/>
                  </a:lnTo>
                  <a:lnTo>
                    <a:pt x="106" y="66"/>
                  </a:lnTo>
                  <a:lnTo>
                    <a:pt x="106" y="74"/>
                  </a:lnTo>
                  <a:lnTo>
                    <a:pt x="104" y="78"/>
                  </a:lnTo>
                  <a:lnTo>
                    <a:pt x="106" y="81"/>
                  </a:lnTo>
                  <a:lnTo>
                    <a:pt x="109" y="83"/>
                  </a:lnTo>
                  <a:lnTo>
                    <a:pt x="113" y="90"/>
                  </a:lnTo>
                  <a:lnTo>
                    <a:pt x="135" y="88"/>
                  </a:lnTo>
                  <a:lnTo>
                    <a:pt x="144" y="90"/>
                  </a:lnTo>
                  <a:lnTo>
                    <a:pt x="154" y="104"/>
                  </a:lnTo>
                  <a:lnTo>
                    <a:pt x="161" y="102"/>
                  </a:lnTo>
                  <a:lnTo>
                    <a:pt x="172" y="102"/>
                  </a:lnTo>
                  <a:lnTo>
                    <a:pt x="182" y="100"/>
                  </a:lnTo>
                  <a:lnTo>
                    <a:pt x="187" y="104"/>
                  </a:lnTo>
                  <a:lnTo>
                    <a:pt x="184" y="114"/>
                  </a:lnTo>
                  <a:lnTo>
                    <a:pt x="182" y="118"/>
                  </a:lnTo>
                  <a:lnTo>
                    <a:pt x="180" y="128"/>
                  </a:lnTo>
                  <a:lnTo>
                    <a:pt x="182" y="140"/>
                  </a:lnTo>
                  <a:lnTo>
                    <a:pt x="189" y="145"/>
                  </a:lnTo>
                  <a:lnTo>
                    <a:pt x="189" y="149"/>
                  </a:lnTo>
                  <a:lnTo>
                    <a:pt x="180" y="156"/>
                  </a:lnTo>
                  <a:lnTo>
                    <a:pt x="187" y="159"/>
                  </a:lnTo>
                  <a:lnTo>
                    <a:pt x="191" y="166"/>
                  </a:lnTo>
                  <a:lnTo>
                    <a:pt x="196" y="182"/>
                  </a:lnTo>
                  <a:lnTo>
                    <a:pt x="191" y="182"/>
                  </a:lnTo>
                  <a:lnTo>
                    <a:pt x="189" y="173"/>
                  </a:lnTo>
                  <a:lnTo>
                    <a:pt x="184" y="168"/>
                  </a:lnTo>
                  <a:lnTo>
                    <a:pt x="180" y="175"/>
                  </a:lnTo>
                  <a:lnTo>
                    <a:pt x="149" y="173"/>
                  </a:lnTo>
                  <a:lnTo>
                    <a:pt x="149" y="185"/>
                  </a:lnTo>
                  <a:lnTo>
                    <a:pt x="158" y="185"/>
                  </a:lnTo>
                  <a:lnTo>
                    <a:pt x="156" y="192"/>
                  </a:lnTo>
                  <a:lnTo>
                    <a:pt x="154" y="189"/>
                  </a:lnTo>
                  <a:lnTo>
                    <a:pt x="144" y="192"/>
                  </a:lnTo>
                  <a:lnTo>
                    <a:pt x="144" y="204"/>
                  </a:lnTo>
                  <a:lnTo>
                    <a:pt x="151" y="211"/>
                  </a:lnTo>
                  <a:lnTo>
                    <a:pt x="154" y="220"/>
                  </a:lnTo>
                  <a:lnTo>
                    <a:pt x="154" y="227"/>
                  </a:lnTo>
                  <a:lnTo>
                    <a:pt x="146" y="270"/>
                  </a:lnTo>
                  <a:lnTo>
                    <a:pt x="139" y="261"/>
                  </a:lnTo>
                  <a:lnTo>
                    <a:pt x="132" y="261"/>
                  </a:lnTo>
                  <a:lnTo>
                    <a:pt x="144" y="246"/>
                  </a:lnTo>
                  <a:lnTo>
                    <a:pt x="132" y="237"/>
                  </a:lnTo>
                  <a:lnTo>
                    <a:pt x="123" y="239"/>
                  </a:lnTo>
                  <a:lnTo>
                    <a:pt x="116" y="237"/>
                  </a:lnTo>
                  <a:lnTo>
                    <a:pt x="106" y="242"/>
                  </a:lnTo>
                  <a:lnTo>
                    <a:pt x="94" y="239"/>
                  </a:lnTo>
                  <a:lnTo>
                    <a:pt x="85" y="223"/>
                  </a:lnTo>
                  <a:lnTo>
                    <a:pt x="78" y="218"/>
                  </a:lnTo>
                  <a:lnTo>
                    <a:pt x="73" y="211"/>
                  </a:lnTo>
                  <a:lnTo>
                    <a:pt x="61" y="201"/>
                  </a:lnTo>
                  <a:lnTo>
                    <a:pt x="59" y="204"/>
                  </a:lnTo>
                  <a:lnTo>
                    <a:pt x="49" y="199"/>
                  </a:lnTo>
                  <a:lnTo>
                    <a:pt x="42" y="194"/>
                  </a:lnTo>
                  <a:lnTo>
                    <a:pt x="38" y="199"/>
                  </a:lnTo>
                  <a:lnTo>
                    <a:pt x="23" y="197"/>
                  </a:lnTo>
                  <a:lnTo>
                    <a:pt x="21" y="187"/>
                  </a:lnTo>
                  <a:lnTo>
                    <a:pt x="16" y="189"/>
                  </a:lnTo>
                  <a:lnTo>
                    <a:pt x="2" y="180"/>
                  </a:lnTo>
                  <a:lnTo>
                    <a:pt x="0" y="175"/>
                  </a:lnTo>
                  <a:lnTo>
                    <a:pt x="5" y="173"/>
                  </a:lnTo>
                  <a:lnTo>
                    <a:pt x="5" y="166"/>
                  </a:lnTo>
                  <a:lnTo>
                    <a:pt x="9" y="159"/>
                  </a:lnTo>
                  <a:lnTo>
                    <a:pt x="16" y="159"/>
                  </a:lnTo>
                  <a:lnTo>
                    <a:pt x="23" y="149"/>
                  </a:lnTo>
                  <a:lnTo>
                    <a:pt x="31" y="140"/>
                  </a:lnTo>
                  <a:lnTo>
                    <a:pt x="23" y="135"/>
                  </a:lnTo>
                  <a:lnTo>
                    <a:pt x="26" y="126"/>
                  </a:lnTo>
                  <a:lnTo>
                    <a:pt x="23" y="111"/>
                  </a:lnTo>
                  <a:lnTo>
                    <a:pt x="26" y="107"/>
                  </a:lnTo>
                  <a:lnTo>
                    <a:pt x="23" y="95"/>
                  </a:lnTo>
                  <a:lnTo>
                    <a:pt x="16" y="85"/>
                  </a:lnTo>
                  <a:lnTo>
                    <a:pt x="19" y="78"/>
                  </a:lnTo>
                  <a:lnTo>
                    <a:pt x="23" y="78"/>
                  </a:lnTo>
                  <a:lnTo>
                    <a:pt x="28" y="74"/>
                  </a:lnTo>
                  <a:lnTo>
                    <a:pt x="23" y="64"/>
                  </a:lnTo>
                  <a:lnTo>
                    <a:pt x="26" y="62"/>
                  </a:lnTo>
                  <a:lnTo>
                    <a:pt x="33" y="62"/>
                  </a:lnTo>
                  <a:lnTo>
                    <a:pt x="45" y="52"/>
                  </a:lnTo>
                  <a:lnTo>
                    <a:pt x="52" y="50"/>
                  </a:lnTo>
                  <a:lnTo>
                    <a:pt x="52" y="43"/>
                  </a:lnTo>
                  <a:lnTo>
                    <a:pt x="57" y="31"/>
                  </a:lnTo>
                  <a:lnTo>
                    <a:pt x="66" y="21"/>
                  </a:lnTo>
                  <a:lnTo>
                    <a:pt x="75" y="21"/>
                  </a:lnTo>
                  <a:lnTo>
                    <a:pt x="78" y="19"/>
                  </a:lnTo>
                  <a:lnTo>
                    <a:pt x="90" y="19"/>
                  </a:lnTo>
                  <a:lnTo>
                    <a:pt x="102" y="12"/>
                  </a:lnTo>
                  <a:lnTo>
                    <a:pt x="109" y="7"/>
                  </a:lnTo>
                  <a:lnTo>
                    <a:pt x="116" y="0"/>
                  </a:lnTo>
                  <a:lnTo>
                    <a:pt x="123" y="3"/>
                  </a:lnTo>
                  <a:lnTo>
                    <a:pt x="125" y="5"/>
                  </a:lnTo>
                  <a:lnTo>
                    <a:pt x="123" y="12"/>
                  </a:lnTo>
                  <a:lnTo>
                    <a:pt x="113" y="14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" name="Freeform 70">
              <a:extLst>
                <a:ext uri="{FF2B5EF4-FFF2-40B4-BE49-F238E27FC236}">
                  <a16:creationId xmlns:a16="http://schemas.microsoft.com/office/drawing/2014/main" id="{3A0C7AF7-5E27-AF35-E3DC-8715F66E9A2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5370" y="1490391"/>
              <a:ext cx="140727" cy="118507"/>
            </a:xfrm>
            <a:custGeom>
              <a:avLst/>
              <a:gdLst>
                <a:gd name="T0" fmla="*/ 7 w 57"/>
                <a:gd name="T1" fmla="*/ 0 h 48"/>
                <a:gd name="T2" fmla="*/ 7 w 57"/>
                <a:gd name="T3" fmla="*/ 0 h 48"/>
                <a:gd name="T4" fmla="*/ 17 w 57"/>
                <a:gd name="T5" fmla="*/ 5 h 48"/>
                <a:gd name="T6" fmla="*/ 22 w 57"/>
                <a:gd name="T7" fmla="*/ 3 h 48"/>
                <a:gd name="T8" fmla="*/ 26 w 57"/>
                <a:gd name="T9" fmla="*/ 3 h 48"/>
                <a:gd name="T10" fmla="*/ 29 w 57"/>
                <a:gd name="T11" fmla="*/ 8 h 48"/>
                <a:gd name="T12" fmla="*/ 33 w 57"/>
                <a:gd name="T13" fmla="*/ 8 h 48"/>
                <a:gd name="T14" fmla="*/ 38 w 57"/>
                <a:gd name="T15" fmla="*/ 5 h 48"/>
                <a:gd name="T16" fmla="*/ 43 w 57"/>
                <a:gd name="T17" fmla="*/ 12 h 48"/>
                <a:gd name="T18" fmla="*/ 48 w 57"/>
                <a:gd name="T19" fmla="*/ 19 h 48"/>
                <a:gd name="T20" fmla="*/ 57 w 57"/>
                <a:gd name="T21" fmla="*/ 26 h 48"/>
                <a:gd name="T22" fmla="*/ 50 w 57"/>
                <a:gd name="T23" fmla="*/ 29 h 48"/>
                <a:gd name="T24" fmla="*/ 50 w 57"/>
                <a:gd name="T25" fmla="*/ 34 h 48"/>
                <a:gd name="T26" fmla="*/ 52 w 57"/>
                <a:gd name="T27" fmla="*/ 36 h 48"/>
                <a:gd name="T28" fmla="*/ 50 w 57"/>
                <a:gd name="T29" fmla="*/ 38 h 48"/>
                <a:gd name="T30" fmla="*/ 52 w 57"/>
                <a:gd name="T31" fmla="*/ 43 h 48"/>
                <a:gd name="T32" fmla="*/ 50 w 57"/>
                <a:gd name="T33" fmla="*/ 45 h 48"/>
                <a:gd name="T34" fmla="*/ 50 w 57"/>
                <a:gd name="T35" fmla="*/ 48 h 48"/>
                <a:gd name="T36" fmla="*/ 40 w 57"/>
                <a:gd name="T37" fmla="*/ 45 h 48"/>
                <a:gd name="T38" fmla="*/ 36 w 57"/>
                <a:gd name="T39" fmla="*/ 41 h 48"/>
                <a:gd name="T40" fmla="*/ 38 w 57"/>
                <a:gd name="T41" fmla="*/ 38 h 48"/>
                <a:gd name="T42" fmla="*/ 38 w 57"/>
                <a:gd name="T43" fmla="*/ 36 h 48"/>
                <a:gd name="T44" fmla="*/ 33 w 57"/>
                <a:gd name="T45" fmla="*/ 31 h 48"/>
                <a:gd name="T46" fmla="*/ 29 w 57"/>
                <a:gd name="T47" fmla="*/ 29 h 48"/>
                <a:gd name="T48" fmla="*/ 22 w 57"/>
                <a:gd name="T49" fmla="*/ 26 h 48"/>
                <a:gd name="T50" fmla="*/ 22 w 57"/>
                <a:gd name="T51" fmla="*/ 22 h 48"/>
                <a:gd name="T52" fmla="*/ 17 w 57"/>
                <a:gd name="T53" fmla="*/ 19 h 48"/>
                <a:gd name="T54" fmla="*/ 17 w 57"/>
                <a:gd name="T55" fmla="*/ 24 h 48"/>
                <a:gd name="T56" fmla="*/ 14 w 57"/>
                <a:gd name="T57" fmla="*/ 26 h 48"/>
                <a:gd name="T58" fmla="*/ 10 w 57"/>
                <a:gd name="T59" fmla="*/ 22 h 48"/>
                <a:gd name="T60" fmla="*/ 5 w 57"/>
                <a:gd name="T61" fmla="*/ 22 h 48"/>
                <a:gd name="T62" fmla="*/ 3 w 57"/>
                <a:gd name="T63" fmla="*/ 17 h 48"/>
                <a:gd name="T64" fmla="*/ 3 w 57"/>
                <a:gd name="T65" fmla="*/ 12 h 48"/>
                <a:gd name="T66" fmla="*/ 5 w 57"/>
                <a:gd name="T67" fmla="*/ 8 h 48"/>
                <a:gd name="T68" fmla="*/ 0 w 57"/>
                <a:gd name="T69" fmla="*/ 5 h 48"/>
                <a:gd name="T70" fmla="*/ 5 w 57"/>
                <a:gd name="T71" fmla="*/ 3 h 48"/>
                <a:gd name="T72" fmla="*/ 7 w 57"/>
                <a:gd name="T7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7" h="48">
                  <a:moveTo>
                    <a:pt x="7" y="0"/>
                  </a:moveTo>
                  <a:lnTo>
                    <a:pt x="7" y="0"/>
                  </a:lnTo>
                  <a:lnTo>
                    <a:pt x="17" y="5"/>
                  </a:lnTo>
                  <a:lnTo>
                    <a:pt x="22" y="3"/>
                  </a:lnTo>
                  <a:lnTo>
                    <a:pt x="26" y="3"/>
                  </a:lnTo>
                  <a:lnTo>
                    <a:pt x="29" y="8"/>
                  </a:lnTo>
                  <a:lnTo>
                    <a:pt x="33" y="8"/>
                  </a:lnTo>
                  <a:lnTo>
                    <a:pt x="38" y="5"/>
                  </a:lnTo>
                  <a:lnTo>
                    <a:pt x="43" y="12"/>
                  </a:lnTo>
                  <a:lnTo>
                    <a:pt x="48" y="19"/>
                  </a:lnTo>
                  <a:lnTo>
                    <a:pt x="57" y="26"/>
                  </a:lnTo>
                  <a:lnTo>
                    <a:pt x="50" y="29"/>
                  </a:lnTo>
                  <a:lnTo>
                    <a:pt x="50" y="34"/>
                  </a:lnTo>
                  <a:lnTo>
                    <a:pt x="52" y="36"/>
                  </a:lnTo>
                  <a:lnTo>
                    <a:pt x="50" y="38"/>
                  </a:lnTo>
                  <a:lnTo>
                    <a:pt x="52" y="43"/>
                  </a:lnTo>
                  <a:lnTo>
                    <a:pt x="50" y="45"/>
                  </a:lnTo>
                  <a:lnTo>
                    <a:pt x="50" y="48"/>
                  </a:lnTo>
                  <a:lnTo>
                    <a:pt x="40" y="45"/>
                  </a:lnTo>
                  <a:lnTo>
                    <a:pt x="36" y="41"/>
                  </a:lnTo>
                  <a:lnTo>
                    <a:pt x="38" y="38"/>
                  </a:lnTo>
                  <a:lnTo>
                    <a:pt x="38" y="36"/>
                  </a:lnTo>
                  <a:lnTo>
                    <a:pt x="33" y="31"/>
                  </a:lnTo>
                  <a:lnTo>
                    <a:pt x="29" y="29"/>
                  </a:lnTo>
                  <a:lnTo>
                    <a:pt x="22" y="26"/>
                  </a:lnTo>
                  <a:lnTo>
                    <a:pt x="22" y="22"/>
                  </a:lnTo>
                  <a:lnTo>
                    <a:pt x="17" y="19"/>
                  </a:lnTo>
                  <a:lnTo>
                    <a:pt x="17" y="24"/>
                  </a:lnTo>
                  <a:lnTo>
                    <a:pt x="14" y="26"/>
                  </a:lnTo>
                  <a:lnTo>
                    <a:pt x="10" y="22"/>
                  </a:lnTo>
                  <a:lnTo>
                    <a:pt x="5" y="22"/>
                  </a:lnTo>
                  <a:lnTo>
                    <a:pt x="3" y="17"/>
                  </a:lnTo>
                  <a:lnTo>
                    <a:pt x="3" y="12"/>
                  </a:lnTo>
                  <a:lnTo>
                    <a:pt x="5" y="8"/>
                  </a:lnTo>
                  <a:lnTo>
                    <a:pt x="0" y="5"/>
                  </a:lnTo>
                  <a:lnTo>
                    <a:pt x="5" y="3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Freeform 72">
              <a:extLst>
                <a:ext uri="{FF2B5EF4-FFF2-40B4-BE49-F238E27FC236}">
                  <a16:creationId xmlns:a16="http://schemas.microsoft.com/office/drawing/2014/main" id="{3E54E2F1-56BA-5F57-71E9-A05BE6BF59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9936" y="989206"/>
              <a:ext cx="439463" cy="145665"/>
            </a:xfrm>
            <a:custGeom>
              <a:avLst/>
              <a:gdLst>
                <a:gd name="T0" fmla="*/ 88 w 178"/>
                <a:gd name="T1" fmla="*/ 7 h 59"/>
                <a:gd name="T2" fmla="*/ 88 w 178"/>
                <a:gd name="T3" fmla="*/ 7 h 59"/>
                <a:gd name="T4" fmla="*/ 95 w 178"/>
                <a:gd name="T5" fmla="*/ 14 h 59"/>
                <a:gd name="T6" fmla="*/ 109 w 178"/>
                <a:gd name="T7" fmla="*/ 12 h 59"/>
                <a:gd name="T8" fmla="*/ 114 w 178"/>
                <a:gd name="T9" fmla="*/ 16 h 59"/>
                <a:gd name="T10" fmla="*/ 128 w 178"/>
                <a:gd name="T11" fmla="*/ 28 h 59"/>
                <a:gd name="T12" fmla="*/ 138 w 178"/>
                <a:gd name="T13" fmla="*/ 35 h 59"/>
                <a:gd name="T14" fmla="*/ 145 w 178"/>
                <a:gd name="T15" fmla="*/ 33 h 59"/>
                <a:gd name="T16" fmla="*/ 154 w 178"/>
                <a:gd name="T17" fmla="*/ 38 h 59"/>
                <a:gd name="T18" fmla="*/ 152 w 178"/>
                <a:gd name="T19" fmla="*/ 42 h 59"/>
                <a:gd name="T20" fmla="*/ 166 w 178"/>
                <a:gd name="T21" fmla="*/ 45 h 59"/>
                <a:gd name="T22" fmla="*/ 178 w 178"/>
                <a:gd name="T23" fmla="*/ 52 h 59"/>
                <a:gd name="T24" fmla="*/ 175 w 178"/>
                <a:gd name="T25" fmla="*/ 54 h 59"/>
                <a:gd name="T26" fmla="*/ 166 w 178"/>
                <a:gd name="T27" fmla="*/ 57 h 59"/>
                <a:gd name="T28" fmla="*/ 154 w 178"/>
                <a:gd name="T29" fmla="*/ 57 h 59"/>
                <a:gd name="T30" fmla="*/ 142 w 178"/>
                <a:gd name="T31" fmla="*/ 57 h 59"/>
                <a:gd name="T32" fmla="*/ 119 w 178"/>
                <a:gd name="T33" fmla="*/ 59 h 59"/>
                <a:gd name="T34" fmla="*/ 131 w 178"/>
                <a:gd name="T35" fmla="*/ 50 h 59"/>
                <a:gd name="T36" fmla="*/ 123 w 178"/>
                <a:gd name="T37" fmla="*/ 45 h 59"/>
                <a:gd name="T38" fmla="*/ 112 w 178"/>
                <a:gd name="T39" fmla="*/ 42 h 59"/>
                <a:gd name="T40" fmla="*/ 107 w 178"/>
                <a:gd name="T41" fmla="*/ 38 h 59"/>
                <a:gd name="T42" fmla="*/ 105 w 178"/>
                <a:gd name="T43" fmla="*/ 28 h 59"/>
                <a:gd name="T44" fmla="*/ 95 w 178"/>
                <a:gd name="T45" fmla="*/ 28 h 59"/>
                <a:gd name="T46" fmla="*/ 79 w 178"/>
                <a:gd name="T47" fmla="*/ 24 h 59"/>
                <a:gd name="T48" fmla="*/ 74 w 178"/>
                <a:gd name="T49" fmla="*/ 21 h 59"/>
                <a:gd name="T50" fmla="*/ 52 w 178"/>
                <a:gd name="T51" fmla="*/ 19 h 59"/>
                <a:gd name="T52" fmla="*/ 48 w 178"/>
                <a:gd name="T53" fmla="*/ 14 h 59"/>
                <a:gd name="T54" fmla="*/ 52 w 178"/>
                <a:gd name="T55" fmla="*/ 9 h 59"/>
                <a:gd name="T56" fmla="*/ 38 w 178"/>
                <a:gd name="T57" fmla="*/ 9 h 59"/>
                <a:gd name="T58" fmla="*/ 26 w 178"/>
                <a:gd name="T59" fmla="*/ 19 h 59"/>
                <a:gd name="T60" fmla="*/ 19 w 178"/>
                <a:gd name="T61" fmla="*/ 19 h 59"/>
                <a:gd name="T62" fmla="*/ 17 w 178"/>
                <a:gd name="T63" fmla="*/ 24 h 59"/>
                <a:gd name="T64" fmla="*/ 10 w 178"/>
                <a:gd name="T65" fmla="*/ 24 h 59"/>
                <a:gd name="T66" fmla="*/ 0 w 178"/>
                <a:gd name="T67" fmla="*/ 24 h 59"/>
                <a:gd name="T68" fmla="*/ 10 w 178"/>
                <a:gd name="T69" fmla="*/ 19 h 59"/>
                <a:gd name="T70" fmla="*/ 15 w 178"/>
                <a:gd name="T71" fmla="*/ 12 h 59"/>
                <a:gd name="T72" fmla="*/ 22 w 178"/>
                <a:gd name="T73" fmla="*/ 7 h 59"/>
                <a:gd name="T74" fmla="*/ 29 w 178"/>
                <a:gd name="T75" fmla="*/ 5 h 59"/>
                <a:gd name="T76" fmla="*/ 43 w 178"/>
                <a:gd name="T77" fmla="*/ 2 h 59"/>
                <a:gd name="T78" fmla="*/ 45 w 178"/>
                <a:gd name="T79" fmla="*/ 0 h 59"/>
                <a:gd name="T80" fmla="*/ 60 w 178"/>
                <a:gd name="T81" fmla="*/ 2 h 59"/>
                <a:gd name="T82" fmla="*/ 74 w 178"/>
                <a:gd name="T83" fmla="*/ 2 h 59"/>
                <a:gd name="T84" fmla="*/ 88 w 178"/>
                <a:gd name="T85" fmla="*/ 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8" h="59">
                  <a:moveTo>
                    <a:pt x="88" y="7"/>
                  </a:moveTo>
                  <a:lnTo>
                    <a:pt x="88" y="7"/>
                  </a:lnTo>
                  <a:lnTo>
                    <a:pt x="95" y="14"/>
                  </a:lnTo>
                  <a:lnTo>
                    <a:pt x="109" y="12"/>
                  </a:lnTo>
                  <a:lnTo>
                    <a:pt x="114" y="16"/>
                  </a:lnTo>
                  <a:lnTo>
                    <a:pt x="128" y="28"/>
                  </a:lnTo>
                  <a:lnTo>
                    <a:pt x="138" y="35"/>
                  </a:lnTo>
                  <a:lnTo>
                    <a:pt x="145" y="33"/>
                  </a:lnTo>
                  <a:lnTo>
                    <a:pt x="154" y="38"/>
                  </a:lnTo>
                  <a:lnTo>
                    <a:pt x="152" y="42"/>
                  </a:lnTo>
                  <a:lnTo>
                    <a:pt x="166" y="45"/>
                  </a:lnTo>
                  <a:lnTo>
                    <a:pt x="178" y="52"/>
                  </a:lnTo>
                  <a:lnTo>
                    <a:pt x="175" y="54"/>
                  </a:lnTo>
                  <a:lnTo>
                    <a:pt x="166" y="57"/>
                  </a:lnTo>
                  <a:lnTo>
                    <a:pt x="154" y="57"/>
                  </a:lnTo>
                  <a:lnTo>
                    <a:pt x="142" y="57"/>
                  </a:lnTo>
                  <a:lnTo>
                    <a:pt x="119" y="59"/>
                  </a:lnTo>
                  <a:lnTo>
                    <a:pt x="131" y="50"/>
                  </a:lnTo>
                  <a:lnTo>
                    <a:pt x="123" y="45"/>
                  </a:lnTo>
                  <a:lnTo>
                    <a:pt x="112" y="42"/>
                  </a:lnTo>
                  <a:lnTo>
                    <a:pt x="107" y="38"/>
                  </a:lnTo>
                  <a:lnTo>
                    <a:pt x="105" y="28"/>
                  </a:lnTo>
                  <a:lnTo>
                    <a:pt x="95" y="28"/>
                  </a:lnTo>
                  <a:lnTo>
                    <a:pt x="79" y="24"/>
                  </a:lnTo>
                  <a:lnTo>
                    <a:pt x="74" y="21"/>
                  </a:lnTo>
                  <a:lnTo>
                    <a:pt x="52" y="19"/>
                  </a:lnTo>
                  <a:lnTo>
                    <a:pt x="48" y="14"/>
                  </a:lnTo>
                  <a:lnTo>
                    <a:pt x="52" y="9"/>
                  </a:lnTo>
                  <a:lnTo>
                    <a:pt x="38" y="9"/>
                  </a:lnTo>
                  <a:lnTo>
                    <a:pt x="26" y="19"/>
                  </a:lnTo>
                  <a:lnTo>
                    <a:pt x="19" y="19"/>
                  </a:lnTo>
                  <a:lnTo>
                    <a:pt x="17" y="24"/>
                  </a:lnTo>
                  <a:lnTo>
                    <a:pt x="10" y="24"/>
                  </a:lnTo>
                  <a:lnTo>
                    <a:pt x="0" y="24"/>
                  </a:lnTo>
                  <a:lnTo>
                    <a:pt x="10" y="19"/>
                  </a:lnTo>
                  <a:lnTo>
                    <a:pt x="15" y="12"/>
                  </a:lnTo>
                  <a:lnTo>
                    <a:pt x="22" y="7"/>
                  </a:lnTo>
                  <a:lnTo>
                    <a:pt x="29" y="5"/>
                  </a:lnTo>
                  <a:lnTo>
                    <a:pt x="43" y="2"/>
                  </a:lnTo>
                  <a:lnTo>
                    <a:pt x="45" y="0"/>
                  </a:lnTo>
                  <a:lnTo>
                    <a:pt x="60" y="2"/>
                  </a:lnTo>
                  <a:lnTo>
                    <a:pt x="74" y="2"/>
                  </a:lnTo>
                  <a:lnTo>
                    <a:pt x="88" y="7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" name="Freeform 86">
              <a:extLst>
                <a:ext uri="{FF2B5EF4-FFF2-40B4-BE49-F238E27FC236}">
                  <a16:creationId xmlns:a16="http://schemas.microsoft.com/office/drawing/2014/main" id="{6FEC60AF-08DC-00BD-B94A-5A5BA546A6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5808" y="1129933"/>
              <a:ext cx="145665" cy="98756"/>
            </a:xfrm>
            <a:custGeom>
              <a:avLst/>
              <a:gdLst>
                <a:gd name="T0" fmla="*/ 19 w 59"/>
                <a:gd name="T1" fmla="*/ 0 h 40"/>
                <a:gd name="T2" fmla="*/ 19 w 59"/>
                <a:gd name="T3" fmla="*/ 0 h 40"/>
                <a:gd name="T4" fmla="*/ 29 w 59"/>
                <a:gd name="T5" fmla="*/ 4 h 40"/>
                <a:gd name="T6" fmla="*/ 33 w 59"/>
                <a:gd name="T7" fmla="*/ 4 h 40"/>
                <a:gd name="T8" fmla="*/ 36 w 59"/>
                <a:gd name="T9" fmla="*/ 12 h 40"/>
                <a:gd name="T10" fmla="*/ 45 w 59"/>
                <a:gd name="T11" fmla="*/ 9 h 40"/>
                <a:gd name="T12" fmla="*/ 45 w 59"/>
                <a:gd name="T13" fmla="*/ 16 h 40"/>
                <a:gd name="T14" fmla="*/ 50 w 59"/>
                <a:gd name="T15" fmla="*/ 16 h 40"/>
                <a:gd name="T16" fmla="*/ 59 w 59"/>
                <a:gd name="T17" fmla="*/ 23 h 40"/>
                <a:gd name="T18" fmla="*/ 52 w 59"/>
                <a:gd name="T19" fmla="*/ 28 h 40"/>
                <a:gd name="T20" fmla="*/ 45 w 59"/>
                <a:gd name="T21" fmla="*/ 26 h 40"/>
                <a:gd name="T22" fmla="*/ 38 w 59"/>
                <a:gd name="T23" fmla="*/ 28 h 40"/>
                <a:gd name="T24" fmla="*/ 33 w 59"/>
                <a:gd name="T25" fmla="*/ 26 h 40"/>
                <a:gd name="T26" fmla="*/ 31 w 59"/>
                <a:gd name="T27" fmla="*/ 28 h 40"/>
                <a:gd name="T28" fmla="*/ 24 w 59"/>
                <a:gd name="T29" fmla="*/ 30 h 40"/>
                <a:gd name="T30" fmla="*/ 22 w 59"/>
                <a:gd name="T31" fmla="*/ 26 h 40"/>
                <a:gd name="T32" fmla="*/ 17 w 59"/>
                <a:gd name="T33" fmla="*/ 28 h 40"/>
                <a:gd name="T34" fmla="*/ 10 w 59"/>
                <a:gd name="T35" fmla="*/ 40 h 40"/>
                <a:gd name="T36" fmla="*/ 5 w 59"/>
                <a:gd name="T37" fmla="*/ 38 h 40"/>
                <a:gd name="T38" fmla="*/ 5 w 59"/>
                <a:gd name="T39" fmla="*/ 33 h 40"/>
                <a:gd name="T40" fmla="*/ 5 w 59"/>
                <a:gd name="T41" fmla="*/ 28 h 40"/>
                <a:gd name="T42" fmla="*/ 0 w 59"/>
                <a:gd name="T43" fmla="*/ 23 h 40"/>
                <a:gd name="T44" fmla="*/ 5 w 59"/>
                <a:gd name="T45" fmla="*/ 21 h 40"/>
                <a:gd name="T46" fmla="*/ 5 w 59"/>
                <a:gd name="T47" fmla="*/ 14 h 40"/>
                <a:gd name="T48" fmla="*/ 5 w 59"/>
                <a:gd name="T49" fmla="*/ 4 h 40"/>
                <a:gd name="T50" fmla="*/ 5 w 59"/>
                <a:gd name="T51" fmla="*/ 0 h 40"/>
                <a:gd name="T52" fmla="*/ 19 w 59"/>
                <a:gd name="T5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9" h="40">
                  <a:moveTo>
                    <a:pt x="19" y="0"/>
                  </a:moveTo>
                  <a:lnTo>
                    <a:pt x="19" y="0"/>
                  </a:lnTo>
                  <a:lnTo>
                    <a:pt x="29" y="4"/>
                  </a:lnTo>
                  <a:lnTo>
                    <a:pt x="33" y="4"/>
                  </a:lnTo>
                  <a:lnTo>
                    <a:pt x="36" y="12"/>
                  </a:lnTo>
                  <a:lnTo>
                    <a:pt x="45" y="9"/>
                  </a:lnTo>
                  <a:lnTo>
                    <a:pt x="45" y="16"/>
                  </a:lnTo>
                  <a:lnTo>
                    <a:pt x="50" y="16"/>
                  </a:lnTo>
                  <a:lnTo>
                    <a:pt x="59" y="23"/>
                  </a:lnTo>
                  <a:lnTo>
                    <a:pt x="52" y="28"/>
                  </a:lnTo>
                  <a:lnTo>
                    <a:pt x="45" y="26"/>
                  </a:lnTo>
                  <a:lnTo>
                    <a:pt x="38" y="28"/>
                  </a:lnTo>
                  <a:lnTo>
                    <a:pt x="33" y="26"/>
                  </a:lnTo>
                  <a:lnTo>
                    <a:pt x="31" y="28"/>
                  </a:lnTo>
                  <a:lnTo>
                    <a:pt x="24" y="30"/>
                  </a:lnTo>
                  <a:lnTo>
                    <a:pt x="22" y="26"/>
                  </a:lnTo>
                  <a:lnTo>
                    <a:pt x="17" y="28"/>
                  </a:lnTo>
                  <a:lnTo>
                    <a:pt x="10" y="40"/>
                  </a:lnTo>
                  <a:lnTo>
                    <a:pt x="5" y="38"/>
                  </a:lnTo>
                  <a:lnTo>
                    <a:pt x="5" y="33"/>
                  </a:lnTo>
                  <a:lnTo>
                    <a:pt x="5" y="28"/>
                  </a:lnTo>
                  <a:lnTo>
                    <a:pt x="0" y="23"/>
                  </a:lnTo>
                  <a:lnTo>
                    <a:pt x="5" y="21"/>
                  </a:lnTo>
                  <a:lnTo>
                    <a:pt x="5" y="14"/>
                  </a:lnTo>
                  <a:lnTo>
                    <a:pt x="5" y="4"/>
                  </a:lnTo>
                  <a:lnTo>
                    <a:pt x="5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" name="Freeform 90">
              <a:extLst>
                <a:ext uri="{FF2B5EF4-FFF2-40B4-BE49-F238E27FC236}">
                  <a16:creationId xmlns:a16="http://schemas.microsoft.com/office/drawing/2014/main" id="{025D8BD7-CF0A-FED4-7622-65358FF7A09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350" y="1882944"/>
              <a:ext cx="232076" cy="251826"/>
            </a:xfrm>
            <a:custGeom>
              <a:avLst/>
              <a:gdLst>
                <a:gd name="T0" fmla="*/ 33 w 94"/>
                <a:gd name="T1" fmla="*/ 0 h 102"/>
                <a:gd name="T2" fmla="*/ 33 w 94"/>
                <a:gd name="T3" fmla="*/ 0 h 102"/>
                <a:gd name="T4" fmla="*/ 49 w 94"/>
                <a:gd name="T5" fmla="*/ 9 h 102"/>
                <a:gd name="T6" fmla="*/ 54 w 94"/>
                <a:gd name="T7" fmla="*/ 7 h 102"/>
                <a:gd name="T8" fmla="*/ 56 w 94"/>
                <a:gd name="T9" fmla="*/ 17 h 102"/>
                <a:gd name="T10" fmla="*/ 71 w 94"/>
                <a:gd name="T11" fmla="*/ 19 h 102"/>
                <a:gd name="T12" fmla="*/ 75 w 94"/>
                <a:gd name="T13" fmla="*/ 14 h 102"/>
                <a:gd name="T14" fmla="*/ 82 w 94"/>
                <a:gd name="T15" fmla="*/ 21 h 102"/>
                <a:gd name="T16" fmla="*/ 92 w 94"/>
                <a:gd name="T17" fmla="*/ 24 h 102"/>
                <a:gd name="T18" fmla="*/ 94 w 94"/>
                <a:gd name="T19" fmla="*/ 36 h 102"/>
                <a:gd name="T20" fmla="*/ 87 w 94"/>
                <a:gd name="T21" fmla="*/ 47 h 102"/>
                <a:gd name="T22" fmla="*/ 71 w 94"/>
                <a:gd name="T23" fmla="*/ 64 h 102"/>
                <a:gd name="T24" fmla="*/ 49 w 94"/>
                <a:gd name="T25" fmla="*/ 71 h 102"/>
                <a:gd name="T26" fmla="*/ 40 w 94"/>
                <a:gd name="T27" fmla="*/ 85 h 102"/>
                <a:gd name="T28" fmla="*/ 38 w 94"/>
                <a:gd name="T29" fmla="*/ 95 h 102"/>
                <a:gd name="T30" fmla="*/ 28 w 94"/>
                <a:gd name="T31" fmla="*/ 102 h 102"/>
                <a:gd name="T32" fmla="*/ 21 w 94"/>
                <a:gd name="T33" fmla="*/ 95 h 102"/>
                <a:gd name="T34" fmla="*/ 14 w 94"/>
                <a:gd name="T35" fmla="*/ 92 h 102"/>
                <a:gd name="T36" fmla="*/ 9 w 94"/>
                <a:gd name="T37" fmla="*/ 92 h 102"/>
                <a:gd name="T38" fmla="*/ 7 w 94"/>
                <a:gd name="T39" fmla="*/ 88 h 102"/>
                <a:gd name="T40" fmla="*/ 12 w 94"/>
                <a:gd name="T41" fmla="*/ 83 h 102"/>
                <a:gd name="T42" fmla="*/ 9 w 94"/>
                <a:gd name="T43" fmla="*/ 78 h 102"/>
                <a:gd name="T44" fmla="*/ 19 w 94"/>
                <a:gd name="T45" fmla="*/ 64 h 102"/>
                <a:gd name="T46" fmla="*/ 16 w 94"/>
                <a:gd name="T47" fmla="*/ 57 h 102"/>
                <a:gd name="T48" fmla="*/ 9 w 94"/>
                <a:gd name="T49" fmla="*/ 66 h 102"/>
                <a:gd name="T50" fmla="*/ 0 w 94"/>
                <a:gd name="T51" fmla="*/ 57 h 102"/>
                <a:gd name="T52" fmla="*/ 2 w 94"/>
                <a:gd name="T53" fmla="*/ 54 h 102"/>
                <a:gd name="T54" fmla="*/ 0 w 94"/>
                <a:gd name="T55" fmla="*/ 40 h 102"/>
                <a:gd name="T56" fmla="*/ 7 w 94"/>
                <a:gd name="T57" fmla="*/ 36 h 102"/>
                <a:gd name="T58" fmla="*/ 9 w 94"/>
                <a:gd name="T59" fmla="*/ 26 h 102"/>
                <a:gd name="T60" fmla="*/ 14 w 94"/>
                <a:gd name="T61" fmla="*/ 17 h 102"/>
                <a:gd name="T62" fmla="*/ 14 w 94"/>
                <a:gd name="T63" fmla="*/ 9 h 102"/>
                <a:gd name="T64" fmla="*/ 23 w 94"/>
                <a:gd name="T65" fmla="*/ 7 h 102"/>
                <a:gd name="T66" fmla="*/ 33 w 94"/>
                <a:gd name="T67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4" h="102">
                  <a:moveTo>
                    <a:pt x="33" y="0"/>
                  </a:moveTo>
                  <a:lnTo>
                    <a:pt x="33" y="0"/>
                  </a:lnTo>
                  <a:lnTo>
                    <a:pt x="49" y="9"/>
                  </a:lnTo>
                  <a:lnTo>
                    <a:pt x="54" y="7"/>
                  </a:lnTo>
                  <a:lnTo>
                    <a:pt x="56" y="17"/>
                  </a:lnTo>
                  <a:lnTo>
                    <a:pt x="71" y="19"/>
                  </a:lnTo>
                  <a:lnTo>
                    <a:pt x="75" y="14"/>
                  </a:lnTo>
                  <a:lnTo>
                    <a:pt x="82" y="21"/>
                  </a:lnTo>
                  <a:lnTo>
                    <a:pt x="92" y="24"/>
                  </a:lnTo>
                  <a:lnTo>
                    <a:pt x="94" y="36"/>
                  </a:lnTo>
                  <a:lnTo>
                    <a:pt x="87" y="47"/>
                  </a:lnTo>
                  <a:lnTo>
                    <a:pt x="71" y="64"/>
                  </a:lnTo>
                  <a:lnTo>
                    <a:pt x="49" y="71"/>
                  </a:lnTo>
                  <a:lnTo>
                    <a:pt x="40" y="85"/>
                  </a:lnTo>
                  <a:lnTo>
                    <a:pt x="38" y="95"/>
                  </a:lnTo>
                  <a:lnTo>
                    <a:pt x="28" y="102"/>
                  </a:lnTo>
                  <a:lnTo>
                    <a:pt x="21" y="95"/>
                  </a:lnTo>
                  <a:lnTo>
                    <a:pt x="14" y="92"/>
                  </a:lnTo>
                  <a:lnTo>
                    <a:pt x="9" y="92"/>
                  </a:lnTo>
                  <a:lnTo>
                    <a:pt x="7" y="88"/>
                  </a:lnTo>
                  <a:lnTo>
                    <a:pt x="12" y="83"/>
                  </a:lnTo>
                  <a:lnTo>
                    <a:pt x="9" y="78"/>
                  </a:lnTo>
                  <a:lnTo>
                    <a:pt x="19" y="64"/>
                  </a:lnTo>
                  <a:lnTo>
                    <a:pt x="16" y="57"/>
                  </a:lnTo>
                  <a:lnTo>
                    <a:pt x="9" y="66"/>
                  </a:lnTo>
                  <a:lnTo>
                    <a:pt x="0" y="57"/>
                  </a:lnTo>
                  <a:lnTo>
                    <a:pt x="2" y="54"/>
                  </a:lnTo>
                  <a:lnTo>
                    <a:pt x="0" y="40"/>
                  </a:lnTo>
                  <a:lnTo>
                    <a:pt x="7" y="36"/>
                  </a:lnTo>
                  <a:lnTo>
                    <a:pt x="9" y="26"/>
                  </a:lnTo>
                  <a:lnTo>
                    <a:pt x="14" y="17"/>
                  </a:lnTo>
                  <a:lnTo>
                    <a:pt x="14" y="9"/>
                  </a:lnTo>
                  <a:lnTo>
                    <a:pt x="23" y="7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6" name="Freeform 107">
              <a:extLst>
                <a:ext uri="{FF2B5EF4-FFF2-40B4-BE49-F238E27FC236}">
                  <a16:creationId xmlns:a16="http://schemas.microsoft.com/office/drawing/2014/main" id="{D74A8D4B-D7E0-B4E0-B8ED-AD17E4C88BB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7864" y="4302458"/>
              <a:ext cx="135790" cy="76536"/>
            </a:xfrm>
            <a:custGeom>
              <a:avLst/>
              <a:gdLst>
                <a:gd name="T0" fmla="*/ 43 w 55"/>
                <a:gd name="T1" fmla="*/ 0 h 31"/>
                <a:gd name="T2" fmla="*/ 43 w 55"/>
                <a:gd name="T3" fmla="*/ 0 h 31"/>
                <a:gd name="T4" fmla="*/ 55 w 55"/>
                <a:gd name="T5" fmla="*/ 12 h 31"/>
                <a:gd name="T6" fmla="*/ 50 w 55"/>
                <a:gd name="T7" fmla="*/ 21 h 31"/>
                <a:gd name="T8" fmla="*/ 29 w 55"/>
                <a:gd name="T9" fmla="*/ 28 h 31"/>
                <a:gd name="T10" fmla="*/ 22 w 55"/>
                <a:gd name="T11" fmla="*/ 19 h 31"/>
                <a:gd name="T12" fmla="*/ 7 w 55"/>
                <a:gd name="T13" fmla="*/ 31 h 31"/>
                <a:gd name="T14" fmla="*/ 0 w 55"/>
                <a:gd name="T15" fmla="*/ 19 h 31"/>
                <a:gd name="T16" fmla="*/ 19 w 55"/>
                <a:gd name="T17" fmla="*/ 5 h 31"/>
                <a:gd name="T18" fmla="*/ 33 w 55"/>
                <a:gd name="T19" fmla="*/ 12 h 31"/>
                <a:gd name="T20" fmla="*/ 43 w 55"/>
                <a:gd name="T2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" h="31">
                  <a:moveTo>
                    <a:pt x="43" y="0"/>
                  </a:moveTo>
                  <a:lnTo>
                    <a:pt x="43" y="0"/>
                  </a:lnTo>
                  <a:lnTo>
                    <a:pt x="55" y="12"/>
                  </a:lnTo>
                  <a:lnTo>
                    <a:pt x="50" y="21"/>
                  </a:lnTo>
                  <a:lnTo>
                    <a:pt x="29" y="28"/>
                  </a:lnTo>
                  <a:lnTo>
                    <a:pt x="22" y="19"/>
                  </a:lnTo>
                  <a:lnTo>
                    <a:pt x="7" y="31"/>
                  </a:lnTo>
                  <a:lnTo>
                    <a:pt x="0" y="19"/>
                  </a:lnTo>
                  <a:lnTo>
                    <a:pt x="19" y="5"/>
                  </a:lnTo>
                  <a:lnTo>
                    <a:pt x="33" y="12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8" name="Freeform 109">
              <a:extLst>
                <a:ext uri="{FF2B5EF4-FFF2-40B4-BE49-F238E27FC236}">
                  <a16:creationId xmlns:a16="http://schemas.microsoft.com/office/drawing/2014/main" id="{66206CC1-7F47-B56F-75CE-E9BCE188EEBD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2035" y="1707654"/>
              <a:ext cx="116039" cy="145665"/>
            </a:xfrm>
            <a:custGeom>
              <a:avLst/>
              <a:gdLst>
                <a:gd name="T0" fmla="*/ 33 w 47"/>
                <a:gd name="T1" fmla="*/ 52 h 59"/>
                <a:gd name="T2" fmla="*/ 33 w 47"/>
                <a:gd name="T3" fmla="*/ 52 h 59"/>
                <a:gd name="T4" fmla="*/ 33 w 47"/>
                <a:gd name="T5" fmla="*/ 52 h 59"/>
                <a:gd name="T6" fmla="*/ 33 w 47"/>
                <a:gd name="T7" fmla="*/ 52 h 59"/>
                <a:gd name="T8" fmla="*/ 26 w 47"/>
                <a:gd name="T9" fmla="*/ 59 h 59"/>
                <a:gd name="T10" fmla="*/ 19 w 47"/>
                <a:gd name="T11" fmla="*/ 59 h 59"/>
                <a:gd name="T12" fmla="*/ 16 w 47"/>
                <a:gd name="T13" fmla="*/ 54 h 59"/>
                <a:gd name="T14" fmla="*/ 12 w 47"/>
                <a:gd name="T15" fmla="*/ 54 h 59"/>
                <a:gd name="T16" fmla="*/ 7 w 47"/>
                <a:gd name="T17" fmla="*/ 59 h 59"/>
                <a:gd name="T18" fmla="*/ 0 w 47"/>
                <a:gd name="T19" fmla="*/ 57 h 59"/>
                <a:gd name="T20" fmla="*/ 5 w 47"/>
                <a:gd name="T21" fmla="*/ 50 h 59"/>
                <a:gd name="T22" fmla="*/ 7 w 47"/>
                <a:gd name="T23" fmla="*/ 40 h 59"/>
                <a:gd name="T24" fmla="*/ 9 w 47"/>
                <a:gd name="T25" fmla="*/ 36 h 59"/>
                <a:gd name="T26" fmla="*/ 2 w 47"/>
                <a:gd name="T27" fmla="*/ 26 h 59"/>
                <a:gd name="T28" fmla="*/ 0 w 47"/>
                <a:gd name="T29" fmla="*/ 14 h 59"/>
                <a:gd name="T30" fmla="*/ 9 w 47"/>
                <a:gd name="T31" fmla="*/ 0 h 59"/>
                <a:gd name="T32" fmla="*/ 14 w 47"/>
                <a:gd name="T33" fmla="*/ 2 h 59"/>
                <a:gd name="T34" fmla="*/ 26 w 47"/>
                <a:gd name="T35" fmla="*/ 5 h 59"/>
                <a:gd name="T36" fmla="*/ 45 w 47"/>
                <a:gd name="T37" fmla="*/ 19 h 59"/>
                <a:gd name="T38" fmla="*/ 47 w 47"/>
                <a:gd name="T39" fmla="*/ 26 h 59"/>
                <a:gd name="T40" fmla="*/ 33 w 47"/>
                <a:gd name="T41" fmla="*/ 5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7" h="59">
                  <a:moveTo>
                    <a:pt x="33" y="52"/>
                  </a:moveTo>
                  <a:lnTo>
                    <a:pt x="33" y="52"/>
                  </a:lnTo>
                  <a:lnTo>
                    <a:pt x="33" y="52"/>
                  </a:lnTo>
                  <a:lnTo>
                    <a:pt x="33" y="52"/>
                  </a:lnTo>
                  <a:lnTo>
                    <a:pt x="26" y="59"/>
                  </a:lnTo>
                  <a:lnTo>
                    <a:pt x="19" y="59"/>
                  </a:lnTo>
                  <a:lnTo>
                    <a:pt x="16" y="54"/>
                  </a:lnTo>
                  <a:lnTo>
                    <a:pt x="12" y="54"/>
                  </a:lnTo>
                  <a:lnTo>
                    <a:pt x="7" y="59"/>
                  </a:lnTo>
                  <a:lnTo>
                    <a:pt x="0" y="57"/>
                  </a:lnTo>
                  <a:lnTo>
                    <a:pt x="5" y="50"/>
                  </a:lnTo>
                  <a:lnTo>
                    <a:pt x="7" y="40"/>
                  </a:lnTo>
                  <a:lnTo>
                    <a:pt x="9" y="36"/>
                  </a:lnTo>
                  <a:lnTo>
                    <a:pt x="2" y="26"/>
                  </a:lnTo>
                  <a:lnTo>
                    <a:pt x="0" y="14"/>
                  </a:lnTo>
                  <a:lnTo>
                    <a:pt x="9" y="0"/>
                  </a:lnTo>
                  <a:lnTo>
                    <a:pt x="14" y="2"/>
                  </a:lnTo>
                  <a:lnTo>
                    <a:pt x="26" y="5"/>
                  </a:lnTo>
                  <a:lnTo>
                    <a:pt x="45" y="19"/>
                  </a:lnTo>
                  <a:lnTo>
                    <a:pt x="47" y="26"/>
                  </a:lnTo>
                  <a:lnTo>
                    <a:pt x="33" y="52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6" name="Freeform 132">
              <a:extLst>
                <a:ext uri="{FF2B5EF4-FFF2-40B4-BE49-F238E27FC236}">
                  <a16:creationId xmlns:a16="http://schemas.microsoft.com/office/drawing/2014/main" id="{C22EE729-9B5C-9804-B4C2-50E7401ACF5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6012" y="1216344"/>
              <a:ext cx="162947" cy="170355"/>
            </a:xfrm>
            <a:custGeom>
              <a:avLst/>
              <a:gdLst>
                <a:gd name="T0" fmla="*/ 49 w 66"/>
                <a:gd name="T1" fmla="*/ 14 h 69"/>
                <a:gd name="T2" fmla="*/ 49 w 66"/>
                <a:gd name="T3" fmla="*/ 14 h 69"/>
                <a:gd name="T4" fmla="*/ 49 w 66"/>
                <a:gd name="T5" fmla="*/ 33 h 69"/>
                <a:gd name="T6" fmla="*/ 54 w 66"/>
                <a:gd name="T7" fmla="*/ 33 h 69"/>
                <a:gd name="T8" fmla="*/ 59 w 66"/>
                <a:gd name="T9" fmla="*/ 36 h 69"/>
                <a:gd name="T10" fmla="*/ 61 w 66"/>
                <a:gd name="T11" fmla="*/ 33 h 69"/>
                <a:gd name="T12" fmla="*/ 66 w 66"/>
                <a:gd name="T13" fmla="*/ 36 h 69"/>
                <a:gd name="T14" fmla="*/ 56 w 66"/>
                <a:gd name="T15" fmla="*/ 43 h 69"/>
                <a:gd name="T16" fmla="*/ 49 w 66"/>
                <a:gd name="T17" fmla="*/ 48 h 69"/>
                <a:gd name="T18" fmla="*/ 49 w 66"/>
                <a:gd name="T19" fmla="*/ 50 h 69"/>
                <a:gd name="T20" fmla="*/ 52 w 66"/>
                <a:gd name="T21" fmla="*/ 52 h 69"/>
                <a:gd name="T22" fmla="*/ 47 w 66"/>
                <a:gd name="T23" fmla="*/ 57 h 69"/>
                <a:gd name="T24" fmla="*/ 42 w 66"/>
                <a:gd name="T25" fmla="*/ 59 h 69"/>
                <a:gd name="T26" fmla="*/ 44 w 66"/>
                <a:gd name="T27" fmla="*/ 59 h 69"/>
                <a:gd name="T28" fmla="*/ 40 w 66"/>
                <a:gd name="T29" fmla="*/ 62 h 69"/>
                <a:gd name="T30" fmla="*/ 35 w 66"/>
                <a:gd name="T31" fmla="*/ 66 h 69"/>
                <a:gd name="T32" fmla="*/ 35 w 66"/>
                <a:gd name="T33" fmla="*/ 69 h 69"/>
                <a:gd name="T34" fmla="*/ 26 w 66"/>
                <a:gd name="T35" fmla="*/ 66 h 69"/>
                <a:gd name="T36" fmla="*/ 16 w 66"/>
                <a:gd name="T37" fmla="*/ 64 h 69"/>
                <a:gd name="T38" fmla="*/ 9 w 66"/>
                <a:gd name="T39" fmla="*/ 62 h 69"/>
                <a:gd name="T40" fmla="*/ 0 w 66"/>
                <a:gd name="T41" fmla="*/ 55 h 69"/>
                <a:gd name="T42" fmla="*/ 0 w 66"/>
                <a:gd name="T43" fmla="*/ 50 h 69"/>
                <a:gd name="T44" fmla="*/ 2 w 66"/>
                <a:gd name="T45" fmla="*/ 48 h 69"/>
                <a:gd name="T46" fmla="*/ 0 w 66"/>
                <a:gd name="T47" fmla="*/ 43 h 69"/>
                <a:gd name="T48" fmla="*/ 7 w 66"/>
                <a:gd name="T49" fmla="*/ 31 h 69"/>
                <a:gd name="T50" fmla="*/ 28 w 66"/>
                <a:gd name="T51" fmla="*/ 31 h 69"/>
                <a:gd name="T52" fmla="*/ 28 w 66"/>
                <a:gd name="T53" fmla="*/ 24 h 69"/>
                <a:gd name="T54" fmla="*/ 26 w 66"/>
                <a:gd name="T55" fmla="*/ 24 h 69"/>
                <a:gd name="T56" fmla="*/ 23 w 66"/>
                <a:gd name="T57" fmla="*/ 19 h 69"/>
                <a:gd name="T58" fmla="*/ 18 w 66"/>
                <a:gd name="T59" fmla="*/ 17 h 69"/>
                <a:gd name="T60" fmla="*/ 11 w 66"/>
                <a:gd name="T61" fmla="*/ 10 h 69"/>
                <a:gd name="T62" fmla="*/ 18 w 66"/>
                <a:gd name="T63" fmla="*/ 10 h 69"/>
                <a:gd name="T64" fmla="*/ 18 w 66"/>
                <a:gd name="T65" fmla="*/ 0 h 69"/>
                <a:gd name="T66" fmla="*/ 35 w 66"/>
                <a:gd name="T67" fmla="*/ 0 h 69"/>
                <a:gd name="T68" fmla="*/ 52 w 66"/>
                <a:gd name="T69" fmla="*/ 0 h 69"/>
                <a:gd name="T70" fmla="*/ 49 w 66"/>
                <a:gd name="T71" fmla="*/ 1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6" h="69">
                  <a:moveTo>
                    <a:pt x="49" y="14"/>
                  </a:moveTo>
                  <a:lnTo>
                    <a:pt x="49" y="14"/>
                  </a:lnTo>
                  <a:lnTo>
                    <a:pt x="49" y="33"/>
                  </a:lnTo>
                  <a:lnTo>
                    <a:pt x="54" y="33"/>
                  </a:lnTo>
                  <a:lnTo>
                    <a:pt x="59" y="36"/>
                  </a:lnTo>
                  <a:lnTo>
                    <a:pt x="61" y="33"/>
                  </a:lnTo>
                  <a:lnTo>
                    <a:pt x="66" y="36"/>
                  </a:lnTo>
                  <a:lnTo>
                    <a:pt x="56" y="43"/>
                  </a:lnTo>
                  <a:lnTo>
                    <a:pt x="49" y="48"/>
                  </a:lnTo>
                  <a:lnTo>
                    <a:pt x="49" y="50"/>
                  </a:lnTo>
                  <a:lnTo>
                    <a:pt x="52" y="52"/>
                  </a:lnTo>
                  <a:lnTo>
                    <a:pt x="47" y="57"/>
                  </a:lnTo>
                  <a:lnTo>
                    <a:pt x="42" y="59"/>
                  </a:lnTo>
                  <a:lnTo>
                    <a:pt x="44" y="59"/>
                  </a:lnTo>
                  <a:lnTo>
                    <a:pt x="40" y="62"/>
                  </a:lnTo>
                  <a:lnTo>
                    <a:pt x="35" y="66"/>
                  </a:lnTo>
                  <a:lnTo>
                    <a:pt x="35" y="69"/>
                  </a:lnTo>
                  <a:lnTo>
                    <a:pt x="26" y="66"/>
                  </a:lnTo>
                  <a:lnTo>
                    <a:pt x="16" y="64"/>
                  </a:lnTo>
                  <a:lnTo>
                    <a:pt x="9" y="62"/>
                  </a:lnTo>
                  <a:lnTo>
                    <a:pt x="0" y="55"/>
                  </a:lnTo>
                  <a:lnTo>
                    <a:pt x="0" y="50"/>
                  </a:lnTo>
                  <a:lnTo>
                    <a:pt x="2" y="48"/>
                  </a:lnTo>
                  <a:lnTo>
                    <a:pt x="0" y="43"/>
                  </a:lnTo>
                  <a:lnTo>
                    <a:pt x="7" y="31"/>
                  </a:lnTo>
                  <a:lnTo>
                    <a:pt x="28" y="31"/>
                  </a:lnTo>
                  <a:lnTo>
                    <a:pt x="28" y="24"/>
                  </a:lnTo>
                  <a:lnTo>
                    <a:pt x="26" y="24"/>
                  </a:lnTo>
                  <a:lnTo>
                    <a:pt x="23" y="19"/>
                  </a:lnTo>
                  <a:lnTo>
                    <a:pt x="18" y="17"/>
                  </a:lnTo>
                  <a:lnTo>
                    <a:pt x="11" y="10"/>
                  </a:lnTo>
                  <a:lnTo>
                    <a:pt x="18" y="10"/>
                  </a:lnTo>
                  <a:lnTo>
                    <a:pt x="18" y="0"/>
                  </a:lnTo>
                  <a:lnTo>
                    <a:pt x="35" y="0"/>
                  </a:lnTo>
                  <a:lnTo>
                    <a:pt x="52" y="0"/>
                  </a:lnTo>
                  <a:lnTo>
                    <a:pt x="49" y="14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" name="Freeform 134">
              <a:extLst>
                <a:ext uri="{FF2B5EF4-FFF2-40B4-BE49-F238E27FC236}">
                  <a16:creationId xmlns:a16="http://schemas.microsoft.com/office/drawing/2014/main" id="{E607F363-FABA-E248-83AA-83225B76E65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7989" y="1601490"/>
              <a:ext cx="197511" cy="286392"/>
            </a:xfrm>
            <a:custGeom>
              <a:avLst/>
              <a:gdLst>
                <a:gd name="T0" fmla="*/ 68 w 80"/>
                <a:gd name="T1" fmla="*/ 41 h 116"/>
                <a:gd name="T2" fmla="*/ 68 w 80"/>
                <a:gd name="T3" fmla="*/ 41 h 116"/>
                <a:gd name="T4" fmla="*/ 66 w 80"/>
                <a:gd name="T5" fmla="*/ 55 h 116"/>
                <a:gd name="T6" fmla="*/ 56 w 80"/>
                <a:gd name="T7" fmla="*/ 60 h 116"/>
                <a:gd name="T8" fmla="*/ 59 w 80"/>
                <a:gd name="T9" fmla="*/ 62 h 116"/>
                <a:gd name="T10" fmla="*/ 54 w 80"/>
                <a:gd name="T11" fmla="*/ 71 h 116"/>
                <a:gd name="T12" fmla="*/ 61 w 80"/>
                <a:gd name="T13" fmla="*/ 83 h 116"/>
                <a:gd name="T14" fmla="*/ 66 w 80"/>
                <a:gd name="T15" fmla="*/ 83 h 116"/>
                <a:gd name="T16" fmla="*/ 68 w 80"/>
                <a:gd name="T17" fmla="*/ 93 h 116"/>
                <a:gd name="T18" fmla="*/ 80 w 80"/>
                <a:gd name="T19" fmla="*/ 107 h 116"/>
                <a:gd name="T20" fmla="*/ 75 w 80"/>
                <a:gd name="T21" fmla="*/ 107 h 116"/>
                <a:gd name="T22" fmla="*/ 66 w 80"/>
                <a:gd name="T23" fmla="*/ 105 h 116"/>
                <a:gd name="T24" fmla="*/ 61 w 80"/>
                <a:gd name="T25" fmla="*/ 109 h 116"/>
                <a:gd name="T26" fmla="*/ 54 w 80"/>
                <a:gd name="T27" fmla="*/ 112 h 116"/>
                <a:gd name="T28" fmla="*/ 49 w 80"/>
                <a:gd name="T29" fmla="*/ 114 h 116"/>
                <a:gd name="T30" fmla="*/ 47 w 80"/>
                <a:gd name="T31" fmla="*/ 116 h 116"/>
                <a:gd name="T32" fmla="*/ 37 w 80"/>
                <a:gd name="T33" fmla="*/ 116 h 116"/>
                <a:gd name="T34" fmla="*/ 28 w 80"/>
                <a:gd name="T35" fmla="*/ 107 h 116"/>
                <a:gd name="T36" fmla="*/ 26 w 80"/>
                <a:gd name="T37" fmla="*/ 100 h 116"/>
                <a:gd name="T38" fmla="*/ 23 w 80"/>
                <a:gd name="T39" fmla="*/ 93 h 116"/>
                <a:gd name="T40" fmla="*/ 26 w 80"/>
                <a:gd name="T41" fmla="*/ 79 h 116"/>
                <a:gd name="T42" fmla="*/ 30 w 80"/>
                <a:gd name="T43" fmla="*/ 71 h 116"/>
                <a:gd name="T44" fmla="*/ 26 w 80"/>
                <a:gd name="T45" fmla="*/ 67 h 116"/>
                <a:gd name="T46" fmla="*/ 21 w 80"/>
                <a:gd name="T47" fmla="*/ 62 h 116"/>
                <a:gd name="T48" fmla="*/ 23 w 80"/>
                <a:gd name="T49" fmla="*/ 55 h 116"/>
                <a:gd name="T50" fmla="*/ 19 w 80"/>
                <a:gd name="T51" fmla="*/ 52 h 116"/>
                <a:gd name="T52" fmla="*/ 11 w 80"/>
                <a:gd name="T53" fmla="*/ 52 h 116"/>
                <a:gd name="T54" fmla="*/ 0 w 80"/>
                <a:gd name="T55" fmla="*/ 41 h 116"/>
                <a:gd name="T56" fmla="*/ 4 w 80"/>
                <a:gd name="T57" fmla="*/ 36 h 116"/>
                <a:gd name="T58" fmla="*/ 4 w 80"/>
                <a:gd name="T59" fmla="*/ 29 h 116"/>
                <a:gd name="T60" fmla="*/ 14 w 80"/>
                <a:gd name="T61" fmla="*/ 26 h 116"/>
                <a:gd name="T62" fmla="*/ 16 w 80"/>
                <a:gd name="T63" fmla="*/ 22 h 116"/>
                <a:gd name="T64" fmla="*/ 11 w 80"/>
                <a:gd name="T65" fmla="*/ 17 h 116"/>
                <a:gd name="T66" fmla="*/ 14 w 80"/>
                <a:gd name="T67" fmla="*/ 10 h 116"/>
                <a:gd name="T68" fmla="*/ 26 w 80"/>
                <a:gd name="T69" fmla="*/ 0 h 116"/>
                <a:gd name="T70" fmla="*/ 37 w 80"/>
                <a:gd name="T71" fmla="*/ 8 h 116"/>
                <a:gd name="T72" fmla="*/ 47 w 80"/>
                <a:gd name="T73" fmla="*/ 17 h 116"/>
                <a:gd name="T74" fmla="*/ 47 w 80"/>
                <a:gd name="T75" fmla="*/ 26 h 116"/>
                <a:gd name="T76" fmla="*/ 54 w 80"/>
                <a:gd name="T77" fmla="*/ 26 h 116"/>
                <a:gd name="T78" fmla="*/ 61 w 80"/>
                <a:gd name="T79" fmla="*/ 34 h 116"/>
                <a:gd name="T80" fmla="*/ 68 w 80"/>
                <a:gd name="T81" fmla="*/ 41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0" h="116">
                  <a:moveTo>
                    <a:pt x="68" y="41"/>
                  </a:moveTo>
                  <a:lnTo>
                    <a:pt x="68" y="41"/>
                  </a:lnTo>
                  <a:lnTo>
                    <a:pt x="66" y="55"/>
                  </a:lnTo>
                  <a:lnTo>
                    <a:pt x="56" y="60"/>
                  </a:lnTo>
                  <a:lnTo>
                    <a:pt x="59" y="62"/>
                  </a:lnTo>
                  <a:lnTo>
                    <a:pt x="54" y="71"/>
                  </a:lnTo>
                  <a:lnTo>
                    <a:pt x="61" y="83"/>
                  </a:lnTo>
                  <a:lnTo>
                    <a:pt x="66" y="83"/>
                  </a:lnTo>
                  <a:lnTo>
                    <a:pt x="68" y="93"/>
                  </a:lnTo>
                  <a:lnTo>
                    <a:pt x="80" y="107"/>
                  </a:lnTo>
                  <a:lnTo>
                    <a:pt x="75" y="107"/>
                  </a:lnTo>
                  <a:lnTo>
                    <a:pt x="66" y="105"/>
                  </a:lnTo>
                  <a:lnTo>
                    <a:pt x="61" y="109"/>
                  </a:lnTo>
                  <a:lnTo>
                    <a:pt x="54" y="112"/>
                  </a:lnTo>
                  <a:lnTo>
                    <a:pt x="49" y="114"/>
                  </a:lnTo>
                  <a:lnTo>
                    <a:pt x="47" y="116"/>
                  </a:lnTo>
                  <a:lnTo>
                    <a:pt x="37" y="116"/>
                  </a:lnTo>
                  <a:lnTo>
                    <a:pt x="28" y="107"/>
                  </a:lnTo>
                  <a:lnTo>
                    <a:pt x="26" y="100"/>
                  </a:lnTo>
                  <a:lnTo>
                    <a:pt x="23" y="93"/>
                  </a:lnTo>
                  <a:lnTo>
                    <a:pt x="26" y="79"/>
                  </a:lnTo>
                  <a:lnTo>
                    <a:pt x="30" y="71"/>
                  </a:lnTo>
                  <a:lnTo>
                    <a:pt x="26" y="67"/>
                  </a:lnTo>
                  <a:lnTo>
                    <a:pt x="21" y="62"/>
                  </a:lnTo>
                  <a:lnTo>
                    <a:pt x="23" y="55"/>
                  </a:lnTo>
                  <a:lnTo>
                    <a:pt x="19" y="52"/>
                  </a:lnTo>
                  <a:lnTo>
                    <a:pt x="11" y="52"/>
                  </a:lnTo>
                  <a:lnTo>
                    <a:pt x="0" y="41"/>
                  </a:lnTo>
                  <a:lnTo>
                    <a:pt x="4" y="36"/>
                  </a:lnTo>
                  <a:lnTo>
                    <a:pt x="4" y="29"/>
                  </a:lnTo>
                  <a:lnTo>
                    <a:pt x="14" y="26"/>
                  </a:lnTo>
                  <a:lnTo>
                    <a:pt x="16" y="22"/>
                  </a:lnTo>
                  <a:lnTo>
                    <a:pt x="11" y="17"/>
                  </a:lnTo>
                  <a:lnTo>
                    <a:pt x="14" y="10"/>
                  </a:lnTo>
                  <a:lnTo>
                    <a:pt x="26" y="0"/>
                  </a:lnTo>
                  <a:lnTo>
                    <a:pt x="37" y="8"/>
                  </a:lnTo>
                  <a:lnTo>
                    <a:pt x="47" y="17"/>
                  </a:lnTo>
                  <a:lnTo>
                    <a:pt x="47" y="26"/>
                  </a:lnTo>
                  <a:lnTo>
                    <a:pt x="54" y="26"/>
                  </a:lnTo>
                  <a:lnTo>
                    <a:pt x="61" y="34"/>
                  </a:lnTo>
                  <a:lnTo>
                    <a:pt x="68" y="41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8" name="Freeform 136">
              <a:extLst>
                <a:ext uri="{FF2B5EF4-FFF2-40B4-BE49-F238E27FC236}">
                  <a16:creationId xmlns:a16="http://schemas.microsoft.com/office/drawing/2014/main" id="{9DCE5BD2-3871-8E1F-BA40-2C1C0CB710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2051" y="1292880"/>
              <a:ext cx="244421" cy="123444"/>
            </a:xfrm>
            <a:custGeom>
              <a:avLst/>
              <a:gdLst>
                <a:gd name="T0" fmla="*/ 59 w 99"/>
                <a:gd name="T1" fmla="*/ 2 h 50"/>
                <a:gd name="T2" fmla="*/ 59 w 99"/>
                <a:gd name="T3" fmla="*/ 2 h 50"/>
                <a:gd name="T4" fmla="*/ 64 w 99"/>
                <a:gd name="T5" fmla="*/ 2 h 50"/>
                <a:gd name="T6" fmla="*/ 66 w 99"/>
                <a:gd name="T7" fmla="*/ 2 h 50"/>
                <a:gd name="T8" fmla="*/ 71 w 99"/>
                <a:gd name="T9" fmla="*/ 0 h 50"/>
                <a:gd name="T10" fmla="*/ 78 w 99"/>
                <a:gd name="T11" fmla="*/ 2 h 50"/>
                <a:gd name="T12" fmla="*/ 80 w 99"/>
                <a:gd name="T13" fmla="*/ 2 h 50"/>
                <a:gd name="T14" fmla="*/ 85 w 99"/>
                <a:gd name="T15" fmla="*/ 7 h 50"/>
                <a:gd name="T16" fmla="*/ 90 w 99"/>
                <a:gd name="T17" fmla="*/ 9 h 50"/>
                <a:gd name="T18" fmla="*/ 97 w 99"/>
                <a:gd name="T19" fmla="*/ 12 h 50"/>
                <a:gd name="T20" fmla="*/ 99 w 99"/>
                <a:gd name="T21" fmla="*/ 17 h 50"/>
                <a:gd name="T22" fmla="*/ 94 w 99"/>
                <a:gd name="T23" fmla="*/ 17 h 50"/>
                <a:gd name="T24" fmla="*/ 92 w 99"/>
                <a:gd name="T25" fmla="*/ 19 h 50"/>
                <a:gd name="T26" fmla="*/ 85 w 99"/>
                <a:gd name="T27" fmla="*/ 21 h 50"/>
                <a:gd name="T28" fmla="*/ 83 w 99"/>
                <a:gd name="T29" fmla="*/ 21 h 50"/>
                <a:gd name="T30" fmla="*/ 78 w 99"/>
                <a:gd name="T31" fmla="*/ 24 h 50"/>
                <a:gd name="T32" fmla="*/ 76 w 99"/>
                <a:gd name="T33" fmla="*/ 21 h 50"/>
                <a:gd name="T34" fmla="*/ 73 w 99"/>
                <a:gd name="T35" fmla="*/ 19 h 50"/>
                <a:gd name="T36" fmla="*/ 71 w 99"/>
                <a:gd name="T37" fmla="*/ 21 h 50"/>
                <a:gd name="T38" fmla="*/ 68 w 99"/>
                <a:gd name="T39" fmla="*/ 24 h 50"/>
                <a:gd name="T40" fmla="*/ 68 w 99"/>
                <a:gd name="T41" fmla="*/ 24 h 50"/>
                <a:gd name="T42" fmla="*/ 68 w 99"/>
                <a:gd name="T43" fmla="*/ 28 h 50"/>
                <a:gd name="T44" fmla="*/ 61 w 99"/>
                <a:gd name="T45" fmla="*/ 33 h 50"/>
                <a:gd name="T46" fmla="*/ 59 w 99"/>
                <a:gd name="T47" fmla="*/ 35 h 50"/>
                <a:gd name="T48" fmla="*/ 57 w 99"/>
                <a:gd name="T49" fmla="*/ 38 h 50"/>
                <a:gd name="T50" fmla="*/ 52 w 99"/>
                <a:gd name="T51" fmla="*/ 33 h 50"/>
                <a:gd name="T52" fmla="*/ 50 w 99"/>
                <a:gd name="T53" fmla="*/ 38 h 50"/>
                <a:gd name="T54" fmla="*/ 45 w 99"/>
                <a:gd name="T55" fmla="*/ 38 h 50"/>
                <a:gd name="T56" fmla="*/ 42 w 99"/>
                <a:gd name="T57" fmla="*/ 38 h 50"/>
                <a:gd name="T58" fmla="*/ 42 w 99"/>
                <a:gd name="T59" fmla="*/ 45 h 50"/>
                <a:gd name="T60" fmla="*/ 40 w 99"/>
                <a:gd name="T61" fmla="*/ 45 h 50"/>
                <a:gd name="T62" fmla="*/ 38 w 99"/>
                <a:gd name="T63" fmla="*/ 50 h 50"/>
                <a:gd name="T64" fmla="*/ 33 w 99"/>
                <a:gd name="T65" fmla="*/ 50 h 50"/>
                <a:gd name="T66" fmla="*/ 31 w 99"/>
                <a:gd name="T67" fmla="*/ 45 h 50"/>
                <a:gd name="T68" fmla="*/ 24 w 99"/>
                <a:gd name="T69" fmla="*/ 45 h 50"/>
                <a:gd name="T70" fmla="*/ 26 w 99"/>
                <a:gd name="T71" fmla="*/ 38 h 50"/>
                <a:gd name="T72" fmla="*/ 24 w 99"/>
                <a:gd name="T73" fmla="*/ 35 h 50"/>
                <a:gd name="T74" fmla="*/ 19 w 99"/>
                <a:gd name="T75" fmla="*/ 35 h 50"/>
                <a:gd name="T76" fmla="*/ 12 w 99"/>
                <a:gd name="T77" fmla="*/ 38 h 50"/>
                <a:gd name="T78" fmla="*/ 12 w 99"/>
                <a:gd name="T79" fmla="*/ 35 h 50"/>
                <a:gd name="T80" fmla="*/ 7 w 99"/>
                <a:gd name="T81" fmla="*/ 31 h 50"/>
                <a:gd name="T82" fmla="*/ 5 w 99"/>
                <a:gd name="T83" fmla="*/ 28 h 50"/>
                <a:gd name="T84" fmla="*/ 0 w 99"/>
                <a:gd name="T85" fmla="*/ 26 h 50"/>
                <a:gd name="T86" fmla="*/ 2 w 99"/>
                <a:gd name="T87" fmla="*/ 21 h 50"/>
                <a:gd name="T88" fmla="*/ 2 w 99"/>
                <a:gd name="T89" fmla="*/ 19 h 50"/>
                <a:gd name="T90" fmla="*/ 2 w 99"/>
                <a:gd name="T91" fmla="*/ 17 h 50"/>
                <a:gd name="T92" fmla="*/ 9 w 99"/>
                <a:gd name="T93" fmla="*/ 12 h 50"/>
                <a:gd name="T94" fmla="*/ 16 w 99"/>
                <a:gd name="T95" fmla="*/ 5 h 50"/>
                <a:gd name="T96" fmla="*/ 19 w 99"/>
                <a:gd name="T97" fmla="*/ 5 h 50"/>
                <a:gd name="T98" fmla="*/ 24 w 99"/>
                <a:gd name="T99" fmla="*/ 2 h 50"/>
                <a:gd name="T100" fmla="*/ 28 w 99"/>
                <a:gd name="T101" fmla="*/ 2 h 50"/>
                <a:gd name="T102" fmla="*/ 28 w 99"/>
                <a:gd name="T103" fmla="*/ 5 h 50"/>
                <a:gd name="T104" fmla="*/ 31 w 99"/>
                <a:gd name="T105" fmla="*/ 2 h 50"/>
                <a:gd name="T106" fmla="*/ 40 w 99"/>
                <a:gd name="T107" fmla="*/ 5 h 50"/>
                <a:gd name="T108" fmla="*/ 47 w 99"/>
                <a:gd name="T109" fmla="*/ 5 h 50"/>
                <a:gd name="T110" fmla="*/ 52 w 99"/>
                <a:gd name="T111" fmla="*/ 2 h 50"/>
                <a:gd name="T112" fmla="*/ 54 w 99"/>
                <a:gd name="T113" fmla="*/ 0 h 50"/>
                <a:gd name="T114" fmla="*/ 59 w 99"/>
                <a:gd name="T115" fmla="*/ 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99" h="50">
                  <a:moveTo>
                    <a:pt x="59" y="2"/>
                  </a:moveTo>
                  <a:lnTo>
                    <a:pt x="59" y="2"/>
                  </a:lnTo>
                  <a:lnTo>
                    <a:pt x="64" y="2"/>
                  </a:lnTo>
                  <a:lnTo>
                    <a:pt x="66" y="2"/>
                  </a:lnTo>
                  <a:lnTo>
                    <a:pt x="71" y="0"/>
                  </a:lnTo>
                  <a:lnTo>
                    <a:pt x="78" y="2"/>
                  </a:lnTo>
                  <a:lnTo>
                    <a:pt x="80" y="2"/>
                  </a:lnTo>
                  <a:lnTo>
                    <a:pt x="85" y="7"/>
                  </a:lnTo>
                  <a:lnTo>
                    <a:pt x="90" y="9"/>
                  </a:lnTo>
                  <a:lnTo>
                    <a:pt x="97" y="12"/>
                  </a:lnTo>
                  <a:lnTo>
                    <a:pt x="99" y="17"/>
                  </a:lnTo>
                  <a:lnTo>
                    <a:pt x="94" y="17"/>
                  </a:lnTo>
                  <a:lnTo>
                    <a:pt x="92" y="19"/>
                  </a:lnTo>
                  <a:lnTo>
                    <a:pt x="85" y="21"/>
                  </a:lnTo>
                  <a:lnTo>
                    <a:pt x="83" y="21"/>
                  </a:lnTo>
                  <a:lnTo>
                    <a:pt x="78" y="24"/>
                  </a:lnTo>
                  <a:lnTo>
                    <a:pt x="76" y="21"/>
                  </a:lnTo>
                  <a:lnTo>
                    <a:pt x="73" y="19"/>
                  </a:lnTo>
                  <a:lnTo>
                    <a:pt x="71" y="21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8" y="28"/>
                  </a:lnTo>
                  <a:lnTo>
                    <a:pt x="61" y="33"/>
                  </a:lnTo>
                  <a:lnTo>
                    <a:pt x="59" y="35"/>
                  </a:lnTo>
                  <a:lnTo>
                    <a:pt x="57" y="38"/>
                  </a:lnTo>
                  <a:lnTo>
                    <a:pt x="52" y="33"/>
                  </a:lnTo>
                  <a:lnTo>
                    <a:pt x="50" y="38"/>
                  </a:lnTo>
                  <a:lnTo>
                    <a:pt x="45" y="38"/>
                  </a:lnTo>
                  <a:lnTo>
                    <a:pt x="42" y="38"/>
                  </a:lnTo>
                  <a:lnTo>
                    <a:pt x="42" y="45"/>
                  </a:lnTo>
                  <a:lnTo>
                    <a:pt x="40" y="45"/>
                  </a:lnTo>
                  <a:lnTo>
                    <a:pt x="38" y="50"/>
                  </a:lnTo>
                  <a:lnTo>
                    <a:pt x="33" y="50"/>
                  </a:lnTo>
                  <a:lnTo>
                    <a:pt x="31" y="45"/>
                  </a:lnTo>
                  <a:lnTo>
                    <a:pt x="24" y="45"/>
                  </a:lnTo>
                  <a:lnTo>
                    <a:pt x="26" y="38"/>
                  </a:lnTo>
                  <a:lnTo>
                    <a:pt x="24" y="35"/>
                  </a:lnTo>
                  <a:lnTo>
                    <a:pt x="19" y="35"/>
                  </a:lnTo>
                  <a:lnTo>
                    <a:pt x="12" y="38"/>
                  </a:lnTo>
                  <a:lnTo>
                    <a:pt x="12" y="35"/>
                  </a:lnTo>
                  <a:lnTo>
                    <a:pt x="7" y="31"/>
                  </a:lnTo>
                  <a:lnTo>
                    <a:pt x="5" y="28"/>
                  </a:lnTo>
                  <a:lnTo>
                    <a:pt x="0" y="26"/>
                  </a:lnTo>
                  <a:lnTo>
                    <a:pt x="2" y="21"/>
                  </a:lnTo>
                  <a:lnTo>
                    <a:pt x="2" y="19"/>
                  </a:lnTo>
                  <a:lnTo>
                    <a:pt x="2" y="17"/>
                  </a:lnTo>
                  <a:lnTo>
                    <a:pt x="9" y="12"/>
                  </a:lnTo>
                  <a:lnTo>
                    <a:pt x="16" y="5"/>
                  </a:lnTo>
                  <a:lnTo>
                    <a:pt x="19" y="5"/>
                  </a:lnTo>
                  <a:lnTo>
                    <a:pt x="24" y="2"/>
                  </a:lnTo>
                  <a:lnTo>
                    <a:pt x="28" y="2"/>
                  </a:lnTo>
                  <a:lnTo>
                    <a:pt x="28" y="5"/>
                  </a:lnTo>
                  <a:lnTo>
                    <a:pt x="31" y="2"/>
                  </a:lnTo>
                  <a:lnTo>
                    <a:pt x="40" y="5"/>
                  </a:lnTo>
                  <a:lnTo>
                    <a:pt x="47" y="5"/>
                  </a:lnTo>
                  <a:lnTo>
                    <a:pt x="52" y="2"/>
                  </a:lnTo>
                  <a:lnTo>
                    <a:pt x="54" y="0"/>
                  </a:lnTo>
                  <a:lnTo>
                    <a:pt x="59" y="2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0" name="Freeform 140">
              <a:extLst>
                <a:ext uri="{FF2B5EF4-FFF2-40B4-BE49-F238E27FC236}">
                  <a16:creationId xmlns:a16="http://schemas.microsoft.com/office/drawing/2014/main" id="{0B7C6899-4445-EA40-B924-C34C602593F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7052" y="1129933"/>
              <a:ext cx="111102" cy="81474"/>
            </a:xfrm>
            <a:custGeom>
              <a:avLst/>
              <a:gdLst>
                <a:gd name="T0" fmla="*/ 40 w 45"/>
                <a:gd name="T1" fmla="*/ 23 h 33"/>
                <a:gd name="T2" fmla="*/ 40 w 45"/>
                <a:gd name="T3" fmla="*/ 23 h 33"/>
                <a:gd name="T4" fmla="*/ 45 w 45"/>
                <a:gd name="T5" fmla="*/ 28 h 33"/>
                <a:gd name="T6" fmla="*/ 43 w 45"/>
                <a:gd name="T7" fmla="*/ 33 h 33"/>
                <a:gd name="T8" fmla="*/ 33 w 45"/>
                <a:gd name="T9" fmla="*/ 30 h 33"/>
                <a:gd name="T10" fmla="*/ 26 w 45"/>
                <a:gd name="T11" fmla="*/ 30 h 33"/>
                <a:gd name="T12" fmla="*/ 17 w 45"/>
                <a:gd name="T13" fmla="*/ 30 h 33"/>
                <a:gd name="T14" fmla="*/ 7 w 45"/>
                <a:gd name="T15" fmla="*/ 33 h 33"/>
                <a:gd name="T16" fmla="*/ 0 w 45"/>
                <a:gd name="T17" fmla="*/ 28 h 33"/>
                <a:gd name="T18" fmla="*/ 0 w 45"/>
                <a:gd name="T19" fmla="*/ 21 h 33"/>
                <a:gd name="T20" fmla="*/ 17 w 45"/>
                <a:gd name="T21" fmla="*/ 26 h 33"/>
                <a:gd name="T22" fmla="*/ 29 w 45"/>
                <a:gd name="T23" fmla="*/ 26 h 33"/>
                <a:gd name="T24" fmla="*/ 33 w 45"/>
                <a:gd name="T25" fmla="*/ 21 h 33"/>
                <a:gd name="T26" fmla="*/ 26 w 45"/>
                <a:gd name="T27" fmla="*/ 14 h 33"/>
                <a:gd name="T28" fmla="*/ 26 w 45"/>
                <a:gd name="T29" fmla="*/ 9 h 33"/>
                <a:gd name="T30" fmla="*/ 17 w 45"/>
                <a:gd name="T31" fmla="*/ 4 h 33"/>
                <a:gd name="T32" fmla="*/ 19 w 45"/>
                <a:gd name="T33" fmla="*/ 0 h 33"/>
                <a:gd name="T34" fmla="*/ 31 w 45"/>
                <a:gd name="T35" fmla="*/ 2 h 33"/>
                <a:gd name="T36" fmla="*/ 43 w 45"/>
                <a:gd name="T37" fmla="*/ 4 h 33"/>
                <a:gd name="T38" fmla="*/ 45 w 45"/>
                <a:gd name="T39" fmla="*/ 14 h 33"/>
                <a:gd name="T40" fmla="*/ 43 w 45"/>
                <a:gd name="T41" fmla="*/ 21 h 33"/>
                <a:gd name="T42" fmla="*/ 40 w 45"/>
                <a:gd name="T43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33">
                  <a:moveTo>
                    <a:pt x="40" y="23"/>
                  </a:moveTo>
                  <a:lnTo>
                    <a:pt x="40" y="23"/>
                  </a:lnTo>
                  <a:lnTo>
                    <a:pt x="45" y="28"/>
                  </a:lnTo>
                  <a:lnTo>
                    <a:pt x="43" y="33"/>
                  </a:lnTo>
                  <a:lnTo>
                    <a:pt x="33" y="30"/>
                  </a:lnTo>
                  <a:lnTo>
                    <a:pt x="26" y="30"/>
                  </a:lnTo>
                  <a:lnTo>
                    <a:pt x="17" y="30"/>
                  </a:lnTo>
                  <a:lnTo>
                    <a:pt x="7" y="33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17" y="26"/>
                  </a:lnTo>
                  <a:lnTo>
                    <a:pt x="29" y="26"/>
                  </a:lnTo>
                  <a:lnTo>
                    <a:pt x="33" y="21"/>
                  </a:lnTo>
                  <a:lnTo>
                    <a:pt x="26" y="14"/>
                  </a:lnTo>
                  <a:lnTo>
                    <a:pt x="26" y="9"/>
                  </a:lnTo>
                  <a:lnTo>
                    <a:pt x="17" y="4"/>
                  </a:lnTo>
                  <a:lnTo>
                    <a:pt x="19" y="0"/>
                  </a:lnTo>
                  <a:lnTo>
                    <a:pt x="31" y="2"/>
                  </a:lnTo>
                  <a:lnTo>
                    <a:pt x="43" y="4"/>
                  </a:lnTo>
                  <a:lnTo>
                    <a:pt x="45" y="14"/>
                  </a:lnTo>
                  <a:lnTo>
                    <a:pt x="43" y="21"/>
                  </a:lnTo>
                  <a:lnTo>
                    <a:pt x="40" y="23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7" name="Freeform 160">
              <a:extLst>
                <a:ext uri="{FF2B5EF4-FFF2-40B4-BE49-F238E27FC236}">
                  <a16:creationId xmlns:a16="http://schemas.microsoft.com/office/drawing/2014/main" id="{EDB0B66B-7BDB-FECE-BB78-4EF0B736D32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9042" y="1186717"/>
              <a:ext cx="88881" cy="37034"/>
            </a:xfrm>
            <a:custGeom>
              <a:avLst/>
              <a:gdLst>
                <a:gd name="T0" fmla="*/ 24 w 36"/>
                <a:gd name="T1" fmla="*/ 12 h 15"/>
                <a:gd name="T2" fmla="*/ 24 w 36"/>
                <a:gd name="T3" fmla="*/ 12 h 15"/>
                <a:gd name="T4" fmla="*/ 19 w 36"/>
                <a:gd name="T5" fmla="*/ 15 h 15"/>
                <a:gd name="T6" fmla="*/ 10 w 36"/>
                <a:gd name="T7" fmla="*/ 12 h 15"/>
                <a:gd name="T8" fmla="*/ 0 w 36"/>
                <a:gd name="T9" fmla="*/ 5 h 15"/>
                <a:gd name="T10" fmla="*/ 3 w 36"/>
                <a:gd name="T11" fmla="*/ 3 h 15"/>
                <a:gd name="T12" fmla="*/ 10 w 36"/>
                <a:gd name="T13" fmla="*/ 0 h 15"/>
                <a:gd name="T14" fmla="*/ 14 w 36"/>
                <a:gd name="T15" fmla="*/ 0 h 15"/>
                <a:gd name="T16" fmla="*/ 24 w 36"/>
                <a:gd name="T17" fmla="*/ 3 h 15"/>
                <a:gd name="T18" fmla="*/ 33 w 36"/>
                <a:gd name="T19" fmla="*/ 7 h 15"/>
                <a:gd name="T20" fmla="*/ 36 w 36"/>
                <a:gd name="T21" fmla="*/ 12 h 15"/>
                <a:gd name="T22" fmla="*/ 24 w 36"/>
                <a:gd name="T23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6" h="15">
                  <a:moveTo>
                    <a:pt x="24" y="12"/>
                  </a:moveTo>
                  <a:lnTo>
                    <a:pt x="24" y="12"/>
                  </a:lnTo>
                  <a:lnTo>
                    <a:pt x="19" y="15"/>
                  </a:lnTo>
                  <a:lnTo>
                    <a:pt x="10" y="12"/>
                  </a:lnTo>
                  <a:lnTo>
                    <a:pt x="0" y="5"/>
                  </a:lnTo>
                  <a:lnTo>
                    <a:pt x="3" y="3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24" y="3"/>
                  </a:lnTo>
                  <a:lnTo>
                    <a:pt x="33" y="7"/>
                  </a:lnTo>
                  <a:lnTo>
                    <a:pt x="36" y="12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2" name="Freeform 202">
              <a:extLst>
                <a:ext uri="{FF2B5EF4-FFF2-40B4-BE49-F238E27FC236}">
                  <a16:creationId xmlns:a16="http://schemas.microsoft.com/office/drawing/2014/main" id="{818F1F2D-16D2-895C-C7D0-D672FD22B9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1051" y="562088"/>
              <a:ext cx="1209756" cy="790045"/>
            </a:xfrm>
            <a:custGeom>
              <a:avLst/>
              <a:gdLst>
                <a:gd name="T0" fmla="*/ 97 w 490"/>
                <a:gd name="T1" fmla="*/ 26 h 320"/>
                <a:gd name="T2" fmla="*/ 142 w 490"/>
                <a:gd name="T3" fmla="*/ 19 h 320"/>
                <a:gd name="T4" fmla="*/ 185 w 490"/>
                <a:gd name="T5" fmla="*/ 31 h 320"/>
                <a:gd name="T6" fmla="*/ 204 w 490"/>
                <a:gd name="T7" fmla="*/ 59 h 320"/>
                <a:gd name="T8" fmla="*/ 237 w 490"/>
                <a:gd name="T9" fmla="*/ 57 h 320"/>
                <a:gd name="T10" fmla="*/ 270 w 490"/>
                <a:gd name="T11" fmla="*/ 76 h 320"/>
                <a:gd name="T12" fmla="*/ 289 w 490"/>
                <a:gd name="T13" fmla="*/ 109 h 320"/>
                <a:gd name="T14" fmla="*/ 317 w 490"/>
                <a:gd name="T15" fmla="*/ 128 h 320"/>
                <a:gd name="T16" fmla="*/ 315 w 490"/>
                <a:gd name="T17" fmla="*/ 154 h 320"/>
                <a:gd name="T18" fmla="*/ 315 w 490"/>
                <a:gd name="T19" fmla="*/ 197 h 320"/>
                <a:gd name="T20" fmla="*/ 334 w 490"/>
                <a:gd name="T21" fmla="*/ 230 h 320"/>
                <a:gd name="T22" fmla="*/ 360 w 490"/>
                <a:gd name="T23" fmla="*/ 253 h 320"/>
                <a:gd name="T24" fmla="*/ 393 w 490"/>
                <a:gd name="T25" fmla="*/ 253 h 320"/>
                <a:gd name="T26" fmla="*/ 426 w 490"/>
                <a:gd name="T27" fmla="*/ 242 h 320"/>
                <a:gd name="T28" fmla="*/ 436 w 490"/>
                <a:gd name="T29" fmla="*/ 211 h 320"/>
                <a:gd name="T30" fmla="*/ 478 w 490"/>
                <a:gd name="T31" fmla="*/ 204 h 320"/>
                <a:gd name="T32" fmla="*/ 490 w 490"/>
                <a:gd name="T33" fmla="*/ 213 h 320"/>
                <a:gd name="T34" fmla="*/ 481 w 490"/>
                <a:gd name="T35" fmla="*/ 239 h 320"/>
                <a:gd name="T36" fmla="*/ 471 w 490"/>
                <a:gd name="T37" fmla="*/ 253 h 320"/>
                <a:gd name="T38" fmla="*/ 457 w 490"/>
                <a:gd name="T39" fmla="*/ 265 h 320"/>
                <a:gd name="T40" fmla="*/ 452 w 490"/>
                <a:gd name="T41" fmla="*/ 265 h 320"/>
                <a:gd name="T42" fmla="*/ 421 w 490"/>
                <a:gd name="T43" fmla="*/ 275 h 320"/>
                <a:gd name="T44" fmla="*/ 426 w 490"/>
                <a:gd name="T45" fmla="*/ 284 h 320"/>
                <a:gd name="T46" fmla="*/ 431 w 490"/>
                <a:gd name="T47" fmla="*/ 296 h 320"/>
                <a:gd name="T48" fmla="*/ 405 w 490"/>
                <a:gd name="T49" fmla="*/ 313 h 320"/>
                <a:gd name="T50" fmla="*/ 384 w 490"/>
                <a:gd name="T51" fmla="*/ 303 h 320"/>
                <a:gd name="T52" fmla="*/ 355 w 490"/>
                <a:gd name="T53" fmla="*/ 294 h 320"/>
                <a:gd name="T54" fmla="*/ 322 w 490"/>
                <a:gd name="T55" fmla="*/ 298 h 320"/>
                <a:gd name="T56" fmla="*/ 282 w 490"/>
                <a:gd name="T57" fmla="*/ 284 h 320"/>
                <a:gd name="T58" fmla="*/ 246 w 490"/>
                <a:gd name="T59" fmla="*/ 265 h 320"/>
                <a:gd name="T60" fmla="*/ 213 w 490"/>
                <a:gd name="T61" fmla="*/ 251 h 320"/>
                <a:gd name="T62" fmla="*/ 185 w 490"/>
                <a:gd name="T63" fmla="*/ 223 h 320"/>
                <a:gd name="T64" fmla="*/ 192 w 490"/>
                <a:gd name="T65" fmla="*/ 211 h 320"/>
                <a:gd name="T66" fmla="*/ 185 w 490"/>
                <a:gd name="T67" fmla="*/ 189 h 320"/>
                <a:gd name="T68" fmla="*/ 149 w 490"/>
                <a:gd name="T69" fmla="*/ 149 h 320"/>
                <a:gd name="T70" fmla="*/ 123 w 490"/>
                <a:gd name="T71" fmla="*/ 128 h 320"/>
                <a:gd name="T72" fmla="*/ 109 w 490"/>
                <a:gd name="T73" fmla="*/ 104 h 320"/>
                <a:gd name="T74" fmla="*/ 86 w 490"/>
                <a:gd name="T75" fmla="*/ 81 h 320"/>
                <a:gd name="T76" fmla="*/ 69 w 490"/>
                <a:gd name="T77" fmla="*/ 50 h 320"/>
                <a:gd name="T78" fmla="*/ 52 w 490"/>
                <a:gd name="T79" fmla="*/ 21 h 320"/>
                <a:gd name="T80" fmla="*/ 34 w 490"/>
                <a:gd name="T81" fmla="*/ 26 h 320"/>
                <a:gd name="T82" fmla="*/ 45 w 490"/>
                <a:gd name="T83" fmla="*/ 57 h 320"/>
                <a:gd name="T84" fmla="*/ 62 w 490"/>
                <a:gd name="T85" fmla="*/ 73 h 320"/>
                <a:gd name="T86" fmla="*/ 69 w 490"/>
                <a:gd name="T87" fmla="*/ 92 h 320"/>
                <a:gd name="T88" fmla="*/ 88 w 490"/>
                <a:gd name="T89" fmla="*/ 111 h 320"/>
                <a:gd name="T90" fmla="*/ 105 w 490"/>
                <a:gd name="T91" fmla="*/ 144 h 320"/>
                <a:gd name="T92" fmla="*/ 119 w 490"/>
                <a:gd name="T93" fmla="*/ 163 h 320"/>
                <a:gd name="T94" fmla="*/ 116 w 490"/>
                <a:gd name="T95" fmla="*/ 180 h 320"/>
                <a:gd name="T96" fmla="*/ 100 w 490"/>
                <a:gd name="T97" fmla="*/ 159 h 320"/>
                <a:gd name="T98" fmla="*/ 81 w 490"/>
                <a:gd name="T99" fmla="*/ 133 h 320"/>
                <a:gd name="T100" fmla="*/ 60 w 490"/>
                <a:gd name="T101" fmla="*/ 109 h 320"/>
                <a:gd name="T102" fmla="*/ 43 w 490"/>
                <a:gd name="T103" fmla="*/ 104 h 320"/>
                <a:gd name="T104" fmla="*/ 41 w 490"/>
                <a:gd name="T105" fmla="*/ 92 h 320"/>
                <a:gd name="T106" fmla="*/ 34 w 490"/>
                <a:gd name="T107" fmla="*/ 64 h 320"/>
                <a:gd name="T108" fmla="*/ 15 w 490"/>
                <a:gd name="T109" fmla="*/ 36 h 320"/>
                <a:gd name="T110" fmla="*/ 17 w 490"/>
                <a:gd name="T111" fmla="*/ 2 h 320"/>
                <a:gd name="T112" fmla="*/ 62 w 490"/>
                <a:gd name="T113" fmla="*/ 12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90" h="320">
                  <a:moveTo>
                    <a:pt x="62" y="12"/>
                  </a:moveTo>
                  <a:lnTo>
                    <a:pt x="62" y="12"/>
                  </a:lnTo>
                  <a:lnTo>
                    <a:pt x="97" y="26"/>
                  </a:lnTo>
                  <a:lnTo>
                    <a:pt x="131" y="26"/>
                  </a:lnTo>
                  <a:lnTo>
                    <a:pt x="142" y="26"/>
                  </a:lnTo>
                  <a:lnTo>
                    <a:pt x="142" y="19"/>
                  </a:lnTo>
                  <a:lnTo>
                    <a:pt x="171" y="19"/>
                  </a:lnTo>
                  <a:lnTo>
                    <a:pt x="178" y="26"/>
                  </a:lnTo>
                  <a:lnTo>
                    <a:pt x="185" y="31"/>
                  </a:lnTo>
                  <a:lnTo>
                    <a:pt x="197" y="40"/>
                  </a:lnTo>
                  <a:lnTo>
                    <a:pt x="201" y="50"/>
                  </a:lnTo>
                  <a:lnTo>
                    <a:pt x="204" y="59"/>
                  </a:lnTo>
                  <a:lnTo>
                    <a:pt x="213" y="64"/>
                  </a:lnTo>
                  <a:lnTo>
                    <a:pt x="225" y="71"/>
                  </a:lnTo>
                  <a:lnTo>
                    <a:pt x="237" y="57"/>
                  </a:lnTo>
                  <a:lnTo>
                    <a:pt x="251" y="55"/>
                  </a:lnTo>
                  <a:lnTo>
                    <a:pt x="261" y="64"/>
                  </a:lnTo>
                  <a:lnTo>
                    <a:pt x="270" y="76"/>
                  </a:lnTo>
                  <a:lnTo>
                    <a:pt x="275" y="88"/>
                  </a:lnTo>
                  <a:lnTo>
                    <a:pt x="284" y="97"/>
                  </a:lnTo>
                  <a:lnTo>
                    <a:pt x="289" y="109"/>
                  </a:lnTo>
                  <a:lnTo>
                    <a:pt x="291" y="118"/>
                  </a:lnTo>
                  <a:lnTo>
                    <a:pt x="306" y="123"/>
                  </a:lnTo>
                  <a:lnTo>
                    <a:pt x="317" y="128"/>
                  </a:lnTo>
                  <a:lnTo>
                    <a:pt x="324" y="126"/>
                  </a:lnTo>
                  <a:lnTo>
                    <a:pt x="317" y="142"/>
                  </a:lnTo>
                  <a:lnTo>
                    <a:pt x="315" y="154"/>
                  </a:lnTo>
                  <a:lnTo>
                    <a:pt x="313" y="178"/>
                  </a:lnTo>
                  <a:lnTo>
                    <a:pt x="310" y="187"/>
                  </a:lnTo>
                  <a:lnTo>
                    <a:pt x="315" y="197"/>
                  </a:lnTo>
                  <a:lnTo>
                    <a:pt x="320" y="206"/>
                  </a:lnTo>
                  <a:lnTo>
                    <a:pt x="322" y="218"/>
                  </a:lnTo>
                  <a:lnTo>
                    <a:pt x="334" y="230"/>
                  </a:lnTo>
                  <a:lnTo>
                    <a:pt x="336" y="239"/>
                  </a:lnTo>
                  <a:lnTo>
                    <a:pt x="343" y="249"/>
                  </a:lnTo>
                  <a:lnTo>
                    <a:pt x="360" y="253"/>
                  </a:lnTo>
                  <a:lnTo>
                    <a:pt x="367" y="260"/>
                  </a:lnTo>
                  <a:lnTo>
                    <a:pt x="381" y="256"/>
                  </a:lnTo>
                  <a:lnTo>
                    <a:pt x="393" y="253"/>
                  </a:lnTo>
                  <a:lnTo>
                    <a:pt x="405" y="251"/>
                  </a:lnTo>
                  <a:lnTo>
                    <a:pt x="417" y="249"/>
                  </a:lnTo>
                  <a:lnTo>
                    <a:pt x="426" y="242"/>
                  </a:lnTo>
                  <a:lnTo>
                    <a:pt x="431" y="230"/>
                  </a:lnTo>
                  <a:lnTo>
                    <a:pt x="431" y="215"/>
                  </a:lnTo>
                  <a:lnTo>
                    <a:pt x="436" y="211"/>
                  </a:lnTo>
                  <a:lnTo>
                    <a:pt x="445" y="206"/>
                  </a:lnTo>
                  <a:lnTo>
                    <a:pt x="462" y="204"/>
                  </a:lnTo>
                  <a:lnTo>
                    <a:pt x="478" y="204"/>
                  </a:lnTo>
                  <a:lnTo>
                    <a:pt x="488" y="201"/>
                  </a:lnTo>
                  <a:lnTo>
                    <a:pt x="490" y="206"/>
                  </a:lnTo>
                  <a:lnTo>
                    <a:pt x="490" y="213"/>
                  </a:lnTo>
                  <a:lnTo>
                    <a:pt x="481" y="225"/>
                  </a:lnTo>
                  <a:lnTo>
                    <a:pt x="478" y="234"/>
                  </a:lnTo>
                  <a:lnTo>
                    <a:pt x="481" y="239"/>
                  </a:lnTo>
                  <a:lnTo>
                    <a:pt x="478" y="246"/>
                  </a:lnTo>
                  <a:lnTo>
                    <a:pt x="474" y="258"/>
                  </a:lnTo>
                  <a:lnTo>
                    <a:pt x="471" y="253"/>
                  </a:lnTo>
                  <a:lnTo>
                    <a:pt x="466" y="253"/>
                  </a:lnTo>
                  <a:lnTo>
                    <a:pt x="464" y="253"/>
                  </a:lnTo>
                  <a:lnTo>
                    <a:pt x="457" y="265"/>
                  </a:lnTo>
                  <a:lnTo>
                    <a:pt x="455" y="263"/>
                  </a:lnTo>
                  <a:lnTo>
                    <a:pt x="452" y="263"/>
                  </a:lnTo>
                  <a:lnTo>
                    <a:pt x="452" y="265"/>
                  </a:lnTo>
                  <a:lnTo>
                    <a:pt x="438" y="265"/>
                  </a:lnTo>
                  <a:lnTo>
                    <a:pt x="421" y="265"/>
                  </a:lnTo>
                  <a:lnTo>
                    <a:pt x="421" y="275"/>
                  </a:lnTo>
                  <a:lnTo>
                    <a:pt x="417" y="275"/>
                  </a:lnTo>
                  <a:lnTo>
                    <a:pt x="421" y="282"/>
                  </a:lnTo>
                  <a:lnTo>
                    <a:pt x="426" y="284"/>
                  </a:lnTo>
                  <a:lnTo>
                    <a:pt x="429" y="289"/>
                  </a:lnTo>
                  <a:lnTo>
                    <a:pt x="431" y="289"/>
                  </a:lnTo>
                  <a:lnTo>
                    <a:pt x="431" y="296"/>
                  </a:lnTo>
                  <a:lnTo>
                    <a:pt x="410" y="296"/>
                  </a:lnTo>
                  <a:lnTo>
                    <a:pt x="403" y="308"/>
                  </a:lnTo>
                  <a:lnTo>
                    <a:pt x="405" y="313"/>
                  </a:lnTo>
                  <a:lnTo>
                    <a:pt x="403" y="315"/>
                  </a:lnTo>
                  <a:lnTo>
                    <a:pt x="403" y="320"/>
                  </a:lnTo>
                  <a:lnTo>
                    <a:pt x="384" y="303"/>
                  </a:lnTo>
                  <a:lnTo>
                    <a:pt x="377" y="298"/>
                  </a:lnTo>
                  <a:lnTo>
                    <a:pt x="362" y="294"/>
                  </a:lnTo>
                  <a:lnTo>
                    <a:pt x="355" y="294"/>
                  </a:lnTo>
                  <a:lnTo>
                    <a:pt x="341" y="301"/>
                  </a:lnTo>
                  <a:lnTo>
                    <a:pt x="334" y="303"/>
                  </a:lnTo>
                  <a:lnTo>
                    <a:pt x="322" y="298"/>
                  </a:lnTo>
                  <a:lnTo>
                    <a:pt x="308" y="294"/>
                  </a:lnTo>
                  <a:lnTo>
                    <a:pt x="294" y="287"/>
                  </a:lnTo>
                  <a:lnTo>
                    <a:pt x="282" y="284"/>
                  </a:lnTo>
                  <a:lnTo>
                    <a:pt x="263" y="277"/>
                  </a:lnTo>
                  <a:lnTo>
                    <a:pt x="251" y="268"/>
                  </a:lnTo>
                  <a:lnTo>
                    <a:pt x="246" y="265"/>
                  </a:lnTo>
                  <a:lnTo>
                    <a:pt x="237" y="263"/>
                  </a:lnTo>
                  <a:lnTo>
                    <a:pt x="220" y="258"/>
                  </a:lnTo>
                  <a:lnTo>
                    <a:pt x="213" y="251"/>
                  </a:lnTo>
                  <a:lnTo>
                    <a:pt x="197" y="239"/>
                  </a:lnTo>
                  <a:lnTo>
                    <a:pt x="187" y="230"/>
                  </a:lnTo>
                  <a:lnTo>
                    <a:pt x="185" y="223"/>
                  </a:lnTo>
                  <a:lnTo>
                    <a:pt x="190" y="220"/>
                  </a:lnTo>
                  <a:lnTo>
                    <a:pt x="187" y="215"/>
                  </a:lnTo>
                  <a:lnTo>
                    <a:pt x="192" y="211"/>
                  </a:lnTo>
                  <a:lnTo>
                    <a:pt x="192" y="204"/>
                  </a:lnTo>
                  <a:lnTo>
                    <a:pt x="187" y="197"/>
                  </a:lnTo>
                  <a:lnTo>
                    <a:pt x="185" y="189"/>
                  </a:lnTo>
                  <a:lnTo>
                    <a:pt x="178" y="180"/>
                  </a:lnTo>
                  <a:lnTo>
                    <a:pt x="166" y="163"/>
                  </a:lnTo>
                  <a:lnTo>
                    <a:pt x="149" y="149"/>
                  </a:lnTo>
                  <a:lnTo>
                    <a:pt x="140" y="140"/>
                  </a:lnTo>
                  <a:lnTo>
                    <a:pt x="128" y="133"/>
                  </a:lnTo>
                  <a:lnTo>
                    <a:pt x="123" y="128"/>
                  </a:lnTo>
                  <a:lnTo>
                    <a:pt x="126" y="116"/>
                  </a:lnTo>
                  <a:lnTo>
                    <a:pt x="119" y="111"/>
                  </a:lnTo>
                  <a:lnTo>
                    <a:pt x="109" y="104"/>
                  </a:lnTo>
                  <a:lnTo>
                    <a:pt x="105" y="90"/>
                  </a:lnTo>
                  <a:lnTo>
                    <a:pt x="95" y="90"/>
                  </a:lnTo>
                  <a:lnTo>
                    <a:pt x="86" y="81"/>
                  </a:lnTo>
                  <a:lnTo>
                    <a:pt x="79" y="71"/>
                  </a:lnTo>
                  <a:lnTo>
                    <a:pt x="79" y="64"/>
                  </a:lnTo>
                  <a:lnTo>
                    <a:pt x="69" y="50"/>
                  </a:lnTo>
                  <a:lnTo>
                    <a:pt x="64" y="36"/>
                  </a:lnTo>
                  <a:lnTo>
                    <a:pt x="64" y="31"/>
                  </a:lnTo>
                  <a:lnTo>
                    <a:pt x="52" y="21"/>
                  </a:lnTo>
                  <a:lnTo>
                    <a:pt x="48" y="24"/>
                  </a:lnTo>
                  <a:lnTo>
                    <a:pt x="38" y="17"/>
                  </a:lnTo>
                  <a:lnTo>
                    <a:pt x="34" y="26"/>
                  </a:lnTo>
                  <a:lnTo>
                    <a:pt x="38" y="33"/>
                  </a:lnTo>
                  <a:lnTo>
                    <a:pt x="38" y="47"/>
                  </a:lnTo>
                  <a:lnTo>
                    <a:pt x="45" y="57"/>
                  </a:lnTo>
                  <a:lnTo>
                    <a:pt x="57" y="69"/>
                  </a:lnTo>
                  <a:lnTo>
                    <a:pt x="60" y="73"/>
                  </a:lnTo>
                  <a:lnTo>
                    <a:pt x="62" y="73"/>
                  </a:lnTo>
                  <a:lnTo>
                    <a:pt x="64" y="81"/>
                  </a:lnTo>
                  <a:lnTo>
                    <a:pt x="67" y="81"/>
                  </a:lnTo>
                  <a:lnTo>
                    <a:pt x="69" y="92"/>
                  </a:lnTo>
                  <a:lnTo>
                    <a:pt x="76" y="97"/>
                  </a:lnTo>
                  <a:lnTo>
                    <a:pt x="79" y="104"/>
                  </a:lnTo>
                  <a:lnTo>
                    <a:pt x="88" y="111"/>
                  </a:lnTo>
                  <a:lnTo>
                    <a:pt x="95" y="128"/>
                  </a:lnTo>
                  <a:lnTo>
                    <a:pt x="100" y="137"/>
                  </a:lnTo>
                  <a:lnTo>
                    <a:pt x="105" y="144"/>
                  </a:lnTo>
                  <a:lnTo>
                    <a:pt x="105" y="154"/>
                  </a:lnTo>
                  <a:lnTo>
                    <a:pt x="112" y="154"/>
                  </a:lnTo>
                  <a:lnTo>
                    <a:pt x="119" y="163"/>
                  </a:lnTo>
                  <a:lnTo>
                    <a:pt x="123" y="171"/>
                  </a:lnTo>
                  <a:lnTo>
                    <a:pt x="123" y="173"/>
                  </a:lnTo>
                  <a:lnTo>
                    <a:pt x="116" y="180"/>
                  </a:lnTo>
                  <a:lnTo>
                    <a:pt x="114" y="180"/>
                  </a:lnTo>
                  <a:lnTo>
                    <a:pt x="112" y="168"/>
                  </a:lnTo>
                  <a:lnTo>
                    <a:pt x="100" y="159"/>
                  </a:lnTo>
                  <a:lnTo>
                    <a:pt x="88" y="152"/>
                  </a:lnTo>
                  <a:lnTo>
                    <a:pt x="81" y="147"/>
                  </a:lnTo>
                  <a:lnTo>
                    <a:pt x="81" y="133"/>
                  </a:lnTo>
                  <a:lnTo>
                    <a:pt x="79" y="123"/>
                  </a:lnTo>
                  <a:lnTo>
                    <a:pt x="69" y="118"/>
                  </a:lnTo>
                  <a:lnTo>
                    <a:pt x="60" y="109"/>
                  </a:lnTo>
                  <a:lnTo>
                    <a:pt x="57" y="114"/>
                  </a:lnTo>
                  <a:lnTo>
                    <a:pt x="52" y="109"/>
                  </a:lnTo>
                  <a:lnTo>
                    <a:pt x="43" y="104"/>
                  </a:lnTo>
                  <a:lnTo>
                    <a:pt x="34" y="92"/>
                  </a:lnTo>
                  <a:lnTo>
                    <a:pt x="34" y="92"/>
                  </a:lnTo>
                  <a:lnTo>
                    <a:pt x="41" y="92"/>
                  </a:lnTo>
                  <a:lnTo>
                    <a:pt x="48" y="85"/>
                  </a:lnTo>
                  <a:lnTo>
                    <a:pt x="48" y="78"/>
                  </a:lnTo>
                  <a:lnTo>
                    <a:pt x="34" y="64"/>
                  </a:lnTo>
                  <a:lnTo>
                    <a:pt x="26" y="59"/>
                  </a:lnTo>
                  <a:lnTo>
                    <a:pt x="19" y="47"/>
                  </a:lnTo>
                  <a:lnTo>
                    <a:pt x="15" y="36"/>
                  </a:lnTo>
                  <a:lnTo>
                    <a:pt x="5" y="21"/>
                  </a:lnTo>
                  <a:lnTo>
                    <a:pt x="0" y="5"/>
                  </a:lnTo>
                  <a:lnTo>
                    <a:pt x="17" y="2"/>
                  </a:lnTo>
                  <a:lnTo>
                    <a:pt x="38" y="0"/>
                  </a:lnTo>
                  <a:lnTo>
                    <a:pt x="36" y="5"/>
                  </a:lnTo>
                  <a:lnTo>
                    <a:pt x="62" y="12"/>
                  </a:lnTo>
                  <a:lnTo>
                    <a:pt x="62" y="12"/>
                  </a:lnTo>
                  <a:lnTo>
                    <a:pt x="62" y="12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9" name="Freeform 230">
              <a:extLst>
                <a:ext uri="{FF2B5EF4-FFF2-40B4-BE49-F238E27FC236}">
                  <a16:creationId xmlns:a16="http://schemas.microsoft.com/office/drawing/2014/main" id="{FE47C81D-C42F-A209-7733-9472796FBC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6242" y="1334851"/>
              <a:ext cx="180230" cy="175293"/>
            </a:xfrm>
            <a:custGeom>
              <a:avLst/>
              <a:gdLst>
                <a:gd name="T0" fmla="*/ 71 w 73"/>
                <a:gd name="T1" fmla="*/ 7 h 71"/>
                <a:gd name="T2" fmla="*/ 71 w 73"/>
                <a:gd name="T3" fmla="*/ 7 h 71"/>
                <a:gd name="T4" fmla="*/ 73 w 73"/>
                <a:gd name="T5" fmla="*/ 11 h 71"/>
                <a:gd name="T6" fmla="*/ 71 w 73"/>
                <a:gd name="T7" fmla="*/ 18 h 71"/>
                <a:gd name="T8" fmla="*/ 68 w 73"/>
                <a:gd name="T9" fmla="*/ 23 h 71"/>
                <a:gd name="T10" fmla="*/ 68 w 73"/>
                <a:gd name="T11" fmla="*/ 30 h 71"/>
                <a:gd name="T12" fmla="*/ 68 w 73"/>
                <a:gd name="T13" fmla="*/ 35 h 71"/>
                <a:gd name="T14" fmla="*/ 68 w 73"/>
                <a:gd name="T15" fmla="*/ 42 h 71"/>
                <a:gd name="T16" fmla="*/ 66 w 73"/>
                <a:gd name="T17" fmla="*/ 45 h 71"/>
                <a:gd name="T18" fmla="*/ 64 w 73"/>
                <a:gd name="T19" fmla="*/ 52 h 71"/>
                <a:gd name="T20" fmla="*/ 66 w 73"/>
                <a:gd name="T21" fmla="*/ 56 h 71"/>
                <a:gd name="T22" fmla="*/ 61 w 73"/>
                <a:gd name="T23" fmla="*/ 61 h 71"/>
                <a:gd name="T24" fmla="*/ 64 w 73"/>
                <a:gd name="T25" fmla="*/ 66 h 71"/>
                <a:gd name="T26" fmla="*/ 66 w 73"/>
                <a:gd name="T27" fmla="*/ 68 h 71"/>
                <a:gd name="T28" fmla="*/ 61 w 73"/>
                <a:gd name="T29" fmla="*/ 71 h 71"/>
                <a:gd name="T30" fmla="*/ 57 w 73"/>
                <a:gd name="T31" fmla="*/ 68 h 71"/>
                <a:gd name="T32" fmla="*/ 54 w 73"/>
                <a:gd name="T33" fmla="*/ 66 h 71"/>
                <a:gd name="T34" fmla="*/ 50 w 73"/>
                <a:gd name="T35" fmla="*/ 66 h 71"/>
                <a:gd name="T36" fmla="*/ 45 w 73"/>
                <a:gd name="T37" fmla="*/ 68 h 71"/>
                <a:gd name="T38" fmla="*/ 35 w 73"/>
                <a:gd name="T39" fmla="*/ 63 h 71"/>
                <a:gd name="T40" fmla="*/ 33 w 73"/>
                <a:gd name="T41" fmla="*/ 66 h 71"/>
                <a:gd name="T42" fmla="*/ 26 w 73"/>
                <a:gd name="T43" fmla="*/ 59 h 71"/>
                <a:gd name="T44" fmla="*/ 19 w 73"/>
                <a:gd name="T45" fmla="*/ 52 h 71"/>
                <a:gd name="T46" fmla="*/ 16 w 73"/>
                <a:gd name="T47" fmla="*/ 47 h 71"/>
                <a:gd name="T48" fmla="*/ 9 w 73"/>
                <a:gd name="T49" fmla="*/ 42 h 71"/>
                <a:gd name="T50" fmla="*/ 0 w 73"/>
                <a:gd name="T51" fmla="*/ 35 h 71"/>
                <a:gd name="T52" fmla="*/ 2 w 73"/>
                <a:gd name="T53" fmla="*/ 33 h 71"/>
                <a:gd name="T54" fmla="*/ 5 w 73"/>
                <a:gd name="T55" fmla="*/ 35 h 71"/>
                <a:gd name="T56" fmla="*/ 7 w 73"/>
                <a:gd name="T57" fmla="*/ 33 h 71"/>
                <a:gd name="T58" fmla="*/ 12 w 73"/>
                <a:gd name="T59" fmla="*/ 33 h 71"/>
                <a:gd name="T60" fmla="*/ 14 w 73"/>
                <a:gd name="T61" fmla="*/ 30 h 71"/>
                <a:gd name="T62" fmla="*/ 16 w 73"/>
                <a:gd name="T63" fmla="*/ 30 h 71"/>
                <a:gd name="T64" fmla="*/ 16 w 73"/>
                <a:gd name="T65" fmla="*/ 21 h 71"/>
                <a:gd name="T66" fmla="*/ 19 w 73"/>
                <a:gd name="T67" fmla="*/ 21 h 71"/>
                <a:gd name="T68" fmla="*/ 24 w 73"/>
                <a:gd name="T69" fmla="*/ 21 h 71"/>
                <a:gd name="T70" fmla="*/ 26 w 73"/>
                <a:gd name="T71" fmla="*/ 16 h 71"/>
                <a:gd name="T72" fmla="*/ 31 w 73"/>
                <a:gd name="T73" fmla="*/ 21 h 71"/>
                <a:gd name="T74" fmla="*/ 33 w 73"/>
                <a:gd name="T75" fmla="*/ 18 h 71"/>
                <a:gd name="T76" fmla="*/ 35 w 73"/>
                <a:gd name="T77" fmla="*/ 16 h 71"/>
                <a:gd name="T78" fmla="*/ 42 w 73"/>
                <a:gd name="T79" fmla="*/ 11 h 71"/>
                <a:gd name="T80" fmla="*/ 42 w 73"/>
                <a:gd name="T81" fmla="*/ 9 h 71"/>
                <a:gd name="T82" fmla="*/ 42 w 73"/>
                <a:gd name="T83" fmla="*/ 9 h 71"/>
                <a:gd name="T84" fmla="*/ 45 w 73"/>
                <a:gd name="T85" fmla="*/ 4 h 71"/>
                <a:gd name="T86" fmla="*/ 47 w 73"/>
                <a:gd name="T87" fmla="*/ 4 h 71"/>
                <a:gd name="T88" fmla="*/ 50 w 73"/>
                <a:gd name="T89" fmla="*/ 7 h 71"/>
                <a:gd name="T90" fmla="*/ 54 w 73"/>
                <a:gd name="T91" fmla="*/ 7 h 71"/>
                <a:gd name="T92" fmla="*/ 57 w 73"/>
                <a:gd name="T93" fmla="*/ 4 h 71"/>
                <a:gd name="T94" fmla="*/ 59 w 73"/>
                <a:gd name="T95" fmla="*/ 4 h 71"/>
                <a:gd name="T96" fmla="*/ 66 w 73"/>
                <a:gd name="T97" fmla="*/ 2 h 71"/>
                <a:gd name="T98" fmla="*/ 68 w 73"/>
                <a:gd name="T99" fmla="*/ 0 h 71"/>
                <a:gd name="T100" fmla="*/ 73 w 73"/>
                <a:gd name="T101" fmla="*/ 0 h 71"/>
                <a:gd name="T102" fmla="*/ 73 w 73"/>
                <a:gd name="T103" fmla="*/ 2 h 71"/>
                <a:gd name="T104" fmla="*/ 71 w 73"/>
                <a:gd name="T105" fmla="*/ 7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3" h="71">
                  <a:moveTo>
                    <a:pt x="71" y="7"/>
                  </a:moveTo>
                  <a:lnTo>
                    <a:pt x="71" y="7"/>
                  </a:lnTo>
                  <a:lnTo>
                    <a:pt x="73" y="11"/>
                  </a:lnTo>
                  <a:lnTo>
                    <a:pt x="71" y="18"/>
                  </a:lnTo>
                  <a:lnTo>
                    <a:pt x="68" y="23"/>
                  </a:lnTo>
                  <a:lnTo>
                    <a:pt x="68" y="30"/>
                  </a:lnTo>
                  <a:lnTo>
                    <a:pt x="68" y="35"/>
                  </a:lnTo>
                  <a:lnTo>
                    <a:pt x="68" y="42"/>
                  </a:lnTo>
                  <a:lnTo>
                    <a:pt x="66" y="45"/>
                  </a:lnTo>
                  <a:lnTo>
                    <a:pt x="64" y="52"/>
                  </a:lnTo>
                  <a:lnTo>
                    <a:pt x="66" y="56"/>
                  </a:lnTo>
                  <a:lnTo>
                    <a:pt x="61" y="61"/>
                  </a:lnTo>
                  <a:lnTo>
                    <a:pt x="64" y="66"/>
                  </a:lnTo>
                  <a:lnTo>
                    <a:pt x="66" y="68"/>
                  </a:lnTo>
                  <a:lnTo>
                    <a:pt x="61" y="71"/>
                  </a:lnTo>
                  <a:lnTo>
                    <a:pt x="57" y="68"/>
                  </a:lnTo>
                  <a:lnTo>
                    <a:pt x="54" y="66"/>
                  </a:lnTo>
                  <a:lnTo>
                    <a:pt x="50" y="66"/>
                  </a:lnTo>
                  <a:lnTo>
                    <a:pt x="45" y="68"/>
                  </a:lnTo>
                  <a:lnTo>
                    <a:pt x="35" y="63"/>
                  </a:lnTo>
                  <a:lnTo>
                    <a:pt x="33" y="66"/>
                  </a:lnTo>
                  <a:lnTo>
                    <a:pt x="26" y="59"/>
                  </a:lnTo>
                  <a:lnTo>
                    <a:pt x="19" y="52"/>
                  </a:lnTo>
                  <a:lnTo>
                    <a:pt x="16" y="47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2" y="33"/>
                  </a:lnTo>
                  <a:lnTo>
                    <a:pt x="5" y="35"/>
                  </a:lnTo>
                  <a:lnTo>
                    <a:pt x="7" y="33"/>
                  </a:lnTo>
                  <a:lnTo>
                    <a:pt x="12" y="33"/>
                  </a:lnTo>
                  <a:lnTo>
                    <a:pt x="14" y="30"/>
                  </a:lnTo>
                  <a:lnTo>
                    <a:pt x="16" y="30"/>
                  </a:lnTo>
                  <a:lnTo>
                    <a:pt x="16" y="21"/>
                  </a:lnTo>
                  <a:lnTo>
                    <a:pt x="19" y="21"/>
                  </a:lnTo>
                  <a:lnTo>
                    <a:pt x="24" y="21"/>
                  </a:lnTo>
                  <a:lnTo>
                    <a:pt x="26" y="16"/>
                  </a:lnTo>
                  <a:lnTo>
                    <a:pt x="31" y="21"/>
                  </a:lnTo>
                  <a:lnTo>
                    <a:pt x="33" y="18"/>
                  </a:lnTo>
                  <a:lnTo>
                    <a:pt x="35" y="16"/>
                  </a:lnTo>
                  <a:lnTo>
                    <a:pt x="42" y="11"/>
                  </a:lnTo>
                  <a:lnTo>
                    <a:pt x="42" y="9"/>
                  </a:lnTo>
                  <a:lnTo>
                    <a:pt x="42" y="9"/>
                  </a:lnTo>
                  <a:lnTo>
                    <a:pt x="45" y="4"/>
                  </a:lnTo>
                  <a:lnTo>
                    <a:pt x="47" y="4"/>
                  </a:lnTo>
                  <a:lnTo>
                    <a:pt x="50" y="7"/>
                  </a:lnTo>
                  <a:lnTo>
                    <a:pt x="54" y="7"/>
                  </a:lnTo>
                  <a:lnTo>
                    <a:pt x="57" y="4"/>
                  </a:lnTo>
                  <a:lnTo>
                    <a:pt x="59" y="4"/>
                  </a:lnTo>
                  <a:lnTo>
                    <a:pt x="66" y="2"/>
                  </a:lnTo>
                  <a:lnTo>
                    <a:pt x="68" y="0"/>
                  </a:lnTo>
                  <a:lnTo>
                    <a:pt x="73" y="0"/>
                  </a:lnTo>
                  <a:lnTo>
                    <a:pt x="73" y="2"/>
                  </a:lnTo>
                  <a:lnTo>
                    <a:pt x="71" y="7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3" name="Freeform 244">
              <a:extLst>
                <a:ext uri="{FF2B5EF4-FFF2-40B4-BE49-F238E27FC236}">
                  <a16:creationId xmlns:a16="http://schemas.microsoft.com/office/drawing/2014/main" id="{79621AF6-2FB4-FCDF-5C1F-6F43CB1663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3877" y="1554581"/>
              <a:ext cx="232076" cy="93819"/>
            </a:xfrm>
            <a:custGeom>
              <a:avLst/>
              <a:gdLst>
                <a:gd name="T0" fmla="*/ 80 w 94"/>
                <a:gd name="T1" fmla="*/ 5 h 38"/>
                <a:gd name="T2" fmla="*/ 80 w 94"/>
                <a:gd name="T3" fmla="*/ 5 h 38"/>
                <a:gd name="T4" fmla="*/ 85 w 94"/>
                <a:gd name="T5" fmla="*/ 10 h 38"/>
                <a:gd name="T6" fmla="*/ 92 w 94"/>
                <a:gd name="T7" fmla="*/ 15 h 38"/>
                <a:gd name="T8" fmla="*/ 89 w 94"/>
                <a:gd name="T9" fmla="*/ 17 h 38"/>
                <a:gd name="T10" fmla="*/ 94 w 94"/>
                <a:gd name="T11" fmla="*/ 27 h 38"/>
                <a:gd name="T12" fmla="*/ 89 w 94"/>
                <a:gd name="T13" fmla="*/ 31 h 38"/>
                <a:gd name="T14" fmla="*/ 85 w 94"/>
                <a:gd name="T15" fmla="*/ 31 h 38"/>
                <a:gd name="T16" fmla="*/ 82 w 94"/>
                <a:gd name="T17" fmla="*/ 38 h 38"/>
                <a:gd name="T18" fmla="*/ 78 w 94"/>
                <a:gd name="T19" fmla="*/ 34 h 38"/>
                <a:gd name="T20" fmla="*/ 73 w 94"/>
                <a:gd name="T21" fmla="*/ 24 h 38"/>
                <a:gd name="T22" fmla="*/ 78 w 94"/>
                <a:gd name="T23" fmla="*/ 19 h 38"/>
                <a:gd name="T24" fmla="*/ 73 w 94"/>
                <a:gd name="T25" fmla="*/ 19 h 38"/>
                <a:gd name="T26" fmla="*/ 71 w 94"/>
                <a:gd name="T27" fmla="*/ 15 h 38"/>
                <a:gd name="T28" fmla="*/ 63 w 94"/>
                <a:gd name="T29" fmla="*/ 10 h 38"/>
                <a:gd name="T30" fmla="*/ 56 w 94"/>
                <a:gd name="T31" fmla="*/ 10 h 38"/>
                <a:gd name="T32" fmla="*/ 52 w 94"/>
                <a:gd name="T33" fmla="*/ 17 h 38"/>
                <a:gd name="T34" fmla="*/ 45 w 94"/>
                <a:gd name="T35" fmla="*/ 19 h 38"/>
                <a:gd name="T36" fmla="*/ 42 w 94"/>
                <a:gd name="T37" fmla="*/ 22 h 38"/>
                <a:gd name="T38" fmla="*/ 42 w 94"/>
                <a:gd name="T39" fmla="*/ 24 h 38"/>
                <a:gd name="T40" fmla="*/ 49 w 94"/>
                <a:gd name="T41" fmla="*/ 34 h 38"/>
                <a:gd name="T42" fmla="*/ 45 w 94"/>
                <a:gd name="T43" fmla="*/ 36 h 38"/>
                <a:gd name="T44" fmla="*/ 42 w 94"/>
                <a:gd name="T45" fmla="*/ 38 h 38"/>
                <a:gd name="T46" fmla="*/ 35 w 94"/>
                <a:gd name="T47" fmla="*/ 38 h 38"/>
                <a:gd name="T48" fmla="*/ 30 w 94"/>
                <a:gd name="T49" fmla="*/ 29 h 38"/>
                <a:gd name="T50" fmla="*/ 30 w 94"/>
                <a:gd name="T51" fmla="*/ 31 h 38"/>
                <a:gd name="T52" fmla="*/ 23 w 94"/>
                <a:gd name="T53" fmla="*/ 31 h 38"/>
                <a:gd name="T54" fmla="*/ 21 w 94"/>
                <a:gd name="T55" fmla="*/ 24 h 38"/>
                <a:gd name="T56" fmla="*/ 14 w 94"/>
                <a:gd name="T57" fmla="*/ 22 h 38"/>
                <a:gd name="T58" fmla="*/ 9 w 94"/>
                <a:gd name="T59" fmla="*/ 22 h 38"/>
                <a:gd name="T60" fmla="*/ 2 w 94"/>
                <a:gd name="T61" fmla="*/ 22 h 38"/>
                <a:gd name="T62" fmla="*/ 2 w 94"/>
                <a:gd name="T63" fmla="*/ 24 h 38"/>
                <a:gd name="T64" fmla="*/ 0 w 94"/>
                <a:gd name="T65" fmla="*/ 22 h 38"/>
                <a:gd name="T66" fmla="*/ 2 w 94"/>
                <a:gd name="T67" fmla="*/ 19 h 38"/>
                <a:gd name="T68" fmla="*/ 2 w 94"/>
                <a:gd name="T69" fmla="*/ 17 h 38"/>
                <a:gd name="T70" fmla="*/ 2 w 94"/>
                <a:gd name="T71" fmla="*/ 12 h 38"/>
                <a:gd name="T72" fmla="*/ 4 w 94"/>
                <a:gd name="T73" fmla="*/ 10 h 38"/>
                <a:gd name="T74" fmla="*/ 2 w 94"/>
                <a:gd name="T75" fmla="*/ 8 h 38"/>
                <a:gd name="T76" fmla="*/ 2 w 94"/>
                <a:gd name="T77" fmla="*/ 3 h 38"/>
                <a:gd name="T78" fmla="*/ 7 w 94"/>
                <a:gd name="T79" fmla="*/ 0 h 38"/>
                <a:gd name="T80" fmla="*/ 11 w 94"/>
                <a:gd name="T81" fmla="*/ 5 h 38"/>
                <a:gd name="T82" fmla="*/ 11 w 94"/>
                <a:gd name="T83" fmla="*/ 10 h 38"/>
                <a:gd name="T84" fmla="*/ 18 w 94"/>
                <a:gd name="T85" fmla="*/ 10 h 38"/>
                <a:gd name="T86" fmla="*/ 21 w 94"/>
                <a:gd name="T87" fmla="*/ 10 h 38"/>
                <a:gd name="T88" fmla="*/ 26 w 94"/>
                <a:gd name="T89" fmla="*/ 12 h 38"/>
                <a:gd name="T90" fmla="*/ 33 w 94"/>
                <a:gd name="T91" fmla="*/ 12 h 38"/>
                <a:gd name="T92" fmla="*/ 40 w 94"/>
                <a:gd name="T93" fmla="*/ 8 h 38"/>
                <a:gd name="T94" fmla="*/ 49 w 94"/>
                <a:gd name="T95" fmla="*/ 5 h 38"/>
                <a:gd name="T96" fmla="*/ 56 w 94"/>
                <a:gd name="T97" fmla="*/ 0 h 38"/>
                <a:gd name="T98" fmla="*/ 63 w 94"/>
                <a:gd name="T99" fmla="*/ 0 h 38"/>
                <a:gd name="T100" fmla="*/ 63 w 94"/>
                <a:gd name="T101" fmla="*/ 3 h 38"/>
                <a:gd name="T102" fmla="*/ 73 w 94"/>
                <a:gd name="T103" fmla="*/ 3 h 38"/>
                <a:gd name="T104" fmla="*/ 80 w 94"/>
                <a:gd name="T105" fmla="*/ 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4" h="38">
                  <a:moveTo>
                    <a:pt x="80" y="5"/>
                  </a:moveTo>
                  <a:lnTo>
                    <a:pt x="80" y="5"/>
                  </a:lnTo>
                  <a:lnTo>
                    <a:pt x="85" y="10"/>
                  </a:lnTo>
                  <a:lnTo>
                    <a:pt x="92" y="15"/>
                  </a:lnTo>
                  <a:lnTo>
                    <a:pt x="89" y="17"/>
                  </a:lnTo>
                  <a:lnTo>
                    <a:pt x="94" y="27"/>
                  </a:lnTo>
                  <a:lnTo>
                    <a:pt x="89" y="31"/>
                  </a:lnTo>
                  <a:lnTo>
                    <a:pt x="85" y="31"/>
                  </a:lnTo>
                  <a:lnTo>
                    <a:pt x="82" y="38"/>
                  </a:lnTo>
                  <a:lnTo>
                    <a:pt x="78" y="34"/>
                  </a:lnTo>
                  <a:lnTo>
                    <a:pt x="73" y="24"/>
                  </a:lnTo>
                  <a:lnTo>
                    <a:pt x="78" y="19"/>
                  </a:lnTo>
                  <a:lnTo>
                    <a:pt x="73" y="19"/>
                  </a:lnTo>
                  <a:lnTo>
                    <a:pt x="71" y="15"/>
                  </a:lnTo>
                  <a:lnTo>
                    <a:pt x="63" y="10"/>
                  </a:lnTo>
                  <a:lnTo>
                    <a:pt x="56" y="10"/>
                  </a:lnTo>
                  <a:lnTo>
                    <a:pt x="52" y="17"/>
                  </a:lnTo>
                  <a:lnTo>
                    <a:pt x="45" y="19"/>
                  </a:lnTo>
                  <a:lnTo>
                    <a:pt x="42" y="22"/>
                  </a:lnTo>
                  <a:lnTo>
                    <a:pt x="42" y="24"/>
                  </a:lnTo>
                  <a:lnTo>
                    <a:pt x="49" y="34"/>
                  </a:lnTo>
                  <a:lnTo>
                    <a:pt x="45" y="36"/>
                  </a:lnTo>
                  <a:lnTo>
                    <a:pt x="42" y="38"/>
                  </a:lnTo>
                  <a:lnTo>
                    <a:pt x="35" y="38"/>
                  </a:lnTo>
                  <a:lnTo>
                    <a:pt x="30" y="29"/>
                  </a:lnTo>
                  <a:lnTo>
                    <a:pt x="30" y="31"/>
                  </a:lnTo>
                  <a:lnTo>
                    <a:pt x="23" y="31"/>
                  </a:lnTo>
                  <a:lnTo>
                    <a:pt x="21" y="24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2" y="22"/>
                  </a:lnTo>
                  <a:lnTo>
                    <a:pt x="2" y="24"/>
                  </a:lnTo>
                  <a:lnTo>
                    <a:pt x="0" y="22"/>
                  </a:lnTo>
                  <a:lnTo>
                    <a:pt x="2" y="19"/>
                  </a:lnTo>
                  <a:lnTo>
                    <a:pt x="2" y="17"/>
                  </a:lnTo>
                  <a:lnTo>
                    <a:pt x="2" y="12"/>
                  </a:lnTo>
                  <a:lnTo>
                    <a:pt x="4" y="10"/>
                  </a:lnTo>
                  <a:lnTo>
                    <a:pt x="2" y="8"/>
                  </a:lnTo>
                  <a:lnTo>
                    <a:pt x="2" y="3"/>
                  </a:lnTo>
                  <a:lnTo>
                    <a:pt x="7" y="0"/>
                  </a:lnTo>
                  <a:lnTo>
                    <a:pt x="11" y="5"/>
                  </a:lnTo>
                  <a:lnTo>
                    <a:pt x="11" y="10"/>
                  </a:lnTo>
                  <a:lnTo>
                    <a:pt x="18" y="10"/>
                  </a:lnTo>
                  <a:lnTo>
                    <a:pt x="21" y="10"/>
                  </a:lnTo>
                  <a:lnTo>
                    <a:pt x="26" y="12"/>
                  </a:lnTo>
                  <a:lnTo>
                    <a:pt x="33" y="12"/>
                  </a:lnTo>
                  <a:lnTo>
                    <a:pt x="40" y="8"/>
                  </a:lnTo>
                  <a:lnTo>
                    <a:pt x="49" y="5"/>
                  </a:lnTo>
                  <a:lnTo>
                    <a:pt x="56" y="0"/>
                  </a:lnTo>
                  <a:lnTo>
                    <a:pt x="63" y="0"/>
                  </a:lnTo>
                  <a:lnTo>
                    <a:pt x="63" y="3"/>
                  </a:lnTo>
                  <a:lnTo>
                    <a:pt x="73" y="3"/>
                  </a:lnTo>
                  <a:lnTo>
                    <a:pt x="80" y="5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4" name="Freeform 246">
              <a:extLst>
                <a:ext uri="{FF2B5EF4-FFF2-40B4-BE49-F238E27FC236}">
                  <a16:creationId xmlns:a16="http://schemas.microsoft.com/office/drawing/2014/main" id="{B5A0EDF1-070C-1910-6C59-48AA952B5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8068" y="1942197"/>
              <a:ext cx="506124" cy="735730"/>
            </a:xfrm>
            <a:custGeom>
              <a:avLst/>
              <a:gdLst>
                <a:gd name="T0" fmla="*/ 134 w 205"/>
                <a:gd name="T1" fmla="*/ 35 h 298"/>
                <a:gd name="T2" fmla="*/ 156 w 205"/>
                <a:gd name="T3" fmla="*/ 33 h 298"/>
                <a:gd name="T4" fmla="*/ 172 w 205"/>
                <a:gd name="T5" fmla="*/ 33 h 298"/>
                <a:gd name="T6" fmla="*/ 172 w 205"/>
                <a:gd name="T7" fmla="*/ 59 h 298"/>
                <a:gd name="T8" fmla="*/ 186 w 205"/>
                <a:gd name="T9" fmla="*/ 66 h 298"/>
                <a:gd name="T10" fmla="*/ 170 w 205"/>
                <a:gd name="T11" fmla="*/ 68 h 298"/>
                <a:gd name="T12" fmla="*/ 137 w 205"/>
                <a:gd name="T13" fmla="*/ 83 h 298"/>
                <a:gd name="T14" fmla="*/ 132 w 205"/>
                <a:gd name="T15" fmla="*/ 97 h 298"/>
                <a:gd name="T16" fmla="*/ 125 w 205"/>
                <a:gd name="T17" fmla="*/ 109 h 298"/>
                <a:gd name="T18" fmla="*/ 120 w 205"/>
                <a:gd name="T19" fmla="*/ 120 h 298"/>
                <a:gd name="T20" fmla="*/ 134 w 205"/>
                <a:gd name="T21" fmla="*/ 144 h 298"/>
                <a:gd name="T22" fmla="*/ 144 w 205"/>
                <a:gd name="T23" fmla="*/ 151 h 298"/>
                <a:gd name="T24" fmla="*/ 163 w 205"/>
                <a:gd name="T25" fmla="*/ 161 h 298"/>
                <a:gd name="T26" fmla="*/ 177 w 205"/>
                <a:gd name="T27" fmla="*/ 175 h 298"/>
                <a:gd name="T28" fmla="*/ 191 w 205"/>
                <a:gd name="T29" fmla="*/ 175 h 298"/>
                <a:gd name="T30" fmla="*/ 203 w 205"/>
                <a:gd name="T31" fmla="*/ 208 h 298"/>
                <a:gd name="T32" fmla="*/ 201 w 205"/>
                <a:gd name="T33" fmla="*/ 232 h 298"/>
                <a:gd name="T34" fmla="*/ 198 w 205"/>
                <a:gd name="T35" fmla="*/ 246 h 298"/>
                <a:gd name="T36" fmla="*/ 201 w 205"/>
                <a:gd name="T37" fmla="*/ 267 h 298"/>
                <a:gd name="T38" fmla="*/ 186 w 205"/>
                <a:gd name="T39" fmla="*/ 293 h 298"/>
                <a:gd name="T40" fmla="*/ 163 w 205"/>
                <a:gd name="T41" fmla="*/ 288 h 298"/>
                <a:gd name="T42" fmla="*/ 130 w 205"/>
                <a:gd name="T43" fmla="*/ 265 h 298"/>
                <a:gd name="T44" fmla="*/ 87 w 205"/>
                <a:gd name="T45" fmla="*/ 236 h 298"/>
                <a:gd name="T46" fmla="*/ 85 w 205"/>
                <a:gd name="T47" fmla="*/ 217 h 298"/>
                <a:gd name="T48" fmla="*/ 54 w 205"/>
                <a:gd name="T49" fmla="*/ 165 h 298"/>
                <a:gd name="T50" fmla="*/ 33 w 205"/>
                <a:gd name="T51" fmla="*/ 125 h 298"/>
                <a:gd name="T52" fmla="*/ 14 w 205"/>
                <a:gd name="T53" fmla="*/ 104 h 298"/>
                <a:gd name="T54" fmla="*/ 9 w 205"/>
                <a:gd name="T55" fmla="*/ 90 h 298"/>
                <a:gd name="T56" fmla="*/ 7 w 205"/>
                <a:gd name="T57" fmla="*/ 64 h 298"/>
                <a:gd name="T58" fmla="*/ 21 w 205"/>
                <a:gd name="T59" fmla="*/ 59 h 298"/>
                <a:gd name="T60" fmla="*/ 16 w 205"/>
                <a:gd name="T61" fmla="*/ 68 h 298"/>
                <a:gd name="T62" fmla="*/ 30 w 205"/>
                <a:gd name="T63" fmla="*/ 68 h 298"/>
                <a:gd name="T64" fmla="*/ 45 w 205"/>
                <a:gd name="T65" fmla="*/ 71 h 298"/>
                <a:gd name="T66" fmla="*/ 59 w 205"/>
                <a:gd name="T67" fmla="*/ 45 h 298"/>
                <a:gd name="T68" fmla="*/ 94 w 205"/>
                <a:gd name="T69" fmla="*/ 23 h 298"/>
                <a:gd name="T70" fmla="*/ 99 w 205"/>
                <a:gd name="T71" fmla="*/ 0 h 298"/>
                <a:gd name="T72" fmla="*/ 113 w 205"/>
                <a:gd name="T73" fmla="*/ 7 h 298"/>
                <a:gd name="T74" fmla="*/ 125 w 205"/>
                <a:gd name="T75" fmla="*/ 19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5" h="298">
                  <a:moveTo>
                    <a:pt x="134" y="35"/>
                  </a:moveTo>
                  <a:lnTo>
                    <a:pt x="134" y="35"/>
                  </a:lnTo>
                  <a:lnTo>
                    <a:pt x="146" y="38"/>
                  </a:lnTo>
                  <a:lnTo>
                    <a:pt x="156" y="33"/>
                  </a:lnTo>
                  <a:lnTo>
                    <a:pt x="160" y="35"/>
                  </a:lnTo>
                  <a:lnTo>
                    <a:pt x="172" y="33"/>
                  </a:lnTo>
                  <a:lnTo>
                    <a:pt x="184" y="42"/>
                  </a:lnTo>
                  <a:lnTo>
                    <a:pt x="172" y="59"/>
                  </a:lnTo>
                  <a:lnTo>
                    <a:pt x="179" y="59"/>
                  </a:lnTo>
                  <a:lnTo>
                    <a:pt x="186" y="66"/>
                  </a:lnTo>
                  <a:lnTo>
                    <a:pt x="172" y="66"/>
                  </a:lnTo>
                  <a:lnTo>
                    <a:pt x="170" y="68"/>
                  </a:lnTo>
                  <a:lnTo>
                    <a:pt x="156" y="71"/>
                  </a:lnTo>
                  <a:lnTo>
                    <a:pt x="137" y="83"/>
                  </a:lnTo>
                  <a:lnTo>
                    <a:pt x="137" y="90"/>
                  </a:lnTo>
                  <a:lnTo>
                    <a:pt x="132" y="97"/>
                  </a:lnTo>
                  <a:lnTo>
                    <a:pt x="134" y="106"/>
                  </a:lnTo>
                  <a:lnTo>
                    <a:pt x="125" y="109"/>
                  </a:lnTo>
                  <a:lnTo>
                    <a:pt x="125" y="116"/>
                  </a:lnTo>
                  <a:lnTo>
                    <a:pt x="120" y="120"/>
                  </a:lnTo>
                  <a:lnTo>
                    <a:pt x="127" y="135"/>
                  </a:lnTo>
                  <a:lnTo>
                    <a:pt x="134" y="144"/>
                  </a:lnTo>
                  <a:lnTo>
                    <a:pt x="132" y="151"/>
                  </a:lnTo>
                  <a:lnTo>
                    <a:pt x="144" y="151"/>
                  </a:lnTo>
                  <a:lnTo>
                    <a:pt x="149" y="161"/>
                  </a:lnTo>
                  <a:lnTo>
                    <a:pt x="163" y="161"/>
                  </a:lnTo>
                  <a:lnTo>
                    <a:pt x="177" y="151"/>
                  </a:lnTo>
                  <a:lnTo>
                    <a:pt x="177" y="175"/>
                  </a:lnTo>
                  <a:lnTo>
                    <a:pt x="182" y="177"/>
                  </a:lnTo>
                  <a:lnTo>
                    <a:pt x="191" y="175"/>
                  </a:lnTo>
                  <a:lnTo>
                    <a:pt x="205" y="201"/>
                  </a:lnTo>
                  <a:lnTo>
                    <a:pt x="203" y="208"/>
                  </a:lnTo>
                  <a:lnTo>
                    <a:pt x="201" y="217"/>
                  </a:lnTo>
                  <a:lnTo>
                    <a:pt x="201" y="232"/>
                  </a:lnTo>
                  <a:lnTo>
                    <a:pt x="196" y="241"/>
                  </a:lnTo>
                  <a:lnTo>
                    <a:pt x="198" y="246"/>
                  </a:lnTo>
                  <a:lnTo>
                    <a:pt x="194" y="253"/>
                  </a:lnTo>
                  <a:lnTo>
                    <a:pt x="201" y="267"/>
                  </a:lnTo>
                  <a:lnTo>
                    <a:pt x="191" y="286"/>
                  </a:lnTo>
                  <a:lnTo>
                    <a:pt x="186" y="293"/>
                  </a:lnTo>
                  <a:lnTo>
                    <a:pt x="179" y="298"/>
                  </a:lnTo>
                  <a:lnTo>
                    <a:pt x="163" y="288"/>
                  </a:lnTo>
                  <a:lnTo>
                    <a:pt x="160" y="281"/>
                  </a:lnTo>
                  <a:lnTo>
                    <a:pt x="130" y="265"/>
                  </a:lnTo>
                  <a:lnTo>
                    <a:pt x="101" y="246"/>
                  </a:lnTo>
                  <a:lnTo>
                    <a:pt x="87" y="236"/>
                  </a:lnTo>
                  <a:lnTo>
                    <a:pt x="80" y="222"/>
                  </a:lnTo>
                  <a:lnTo>
                    <a:pt x="85" y="217"/>
                  </a:lnTo>
                  <a:lnTo>
                    <a:pt x="71" y="196"/>
                  </a:lnTo>
                  <a:lnTo>
                    <a:pt x="54" y="165"/>
                  </a:lnTo>
                  <a:lnTo>
                    <a:pt x="37" y="132"/>
                  </a:lnTo>
                  <a:lnTo>
                    <a:pt x="33" y="125"/>
                  </a:lnTo>
                  <a:lnTo>
                    <a:pt x="28" y="113"/>
                  </a:lnTo>
                  <a:lnTo>
                    <a:pt x="14" y="104"/>
                  </a:lnTo>
                  <a:lnTo>
                    <a:pt x="2" y="97"/>
                  </a:lnTo>
                  <a:lnTo>
                    <a:pt x="9" y="90"/>
                  </a:lnTo>
                  <a:lnTo>
                    <a:pt x="0" y="73"/>
                  </a:lnTo>
                  <a:lnTo>
                    <a:pt x="7" y="64"/>
                  </a:lnTo>
                  <a:lnTo>
                    <a:pt x="19" y="52"/>
                  </a:lnTo>
                  <a:lnTo>
                    <a:pt x="21" y="59"/>
                  </a:lnTo>
                  <a:lnTo>
                    <a:pt x="16" y="64"/>
                  </a:lnTo>
                  <a:lnTo>
                    <a:pt x="16" y="68"/>
                  </a:lnTo>
                  <a:lnTo>
                    <a:pt x="23" y="68"/>
                  </a:lnTo>
                  <a:lnTo>
                    <a:pt x="30" y="68"/>
                  </a:lnTo>
                  <a:lnTo>
                    <a:pt x="35" y="78"/>
                  </a:lnTo>
                  <a:lnTo>
                    <a:pt x="45" y="71"/>
                  </a:lnTo>
                  <a:lnTo>
                    <a:pt x="49" y="61"/>
                  </a:lnTo>
                  <a:lnTo>
                    <a:pt x="59" y="45"/>
                  </a:lnTo>
                  <a:lnTo>
                    <a:pt x="78" y="40"/>
                  </a:lnTo>
                  <a:lnTo>
                    <a:pt x="94" y="23"/>
                  </a:lnTo>
                  <a:lnTo>
                    <a:pt x="101" y="12"/>
                  </a:lnTo>
                  <a:lnTo>
                    <a:pt x="99" y="0"/>
                  </a:lnTo>
                  <a:lnTo>
                    <a:pt x="101" y="0"/>
                  </a:lnTo>
                  <a:lnTo>
                    <a:pt x="113" y="7"/>
                  </a:lnTo>
                  <a:lnTo>
                    <a:pt x="118" y="14"/>
                  </a:lnTo>
                  <a:lnTo>
                    <a:pt x="125" y="19"/>
                  </a:lnTo>
                  <a:lnTo>
                    <a:pt x="134" y="35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7" name="Freeform 254">
              <a:extLst>
                <a:ext uri="{FF2B5EF4-FFF2-40B4-BE49-F238E27FC236}">
                  <a16:creationId xmlns:a16="http://schemas.microsoft.com/office/drawing/2014/main" id="{60E96B69-894E-E998-CA7D-F0FE1F2E77D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3443" y="1186717"/>
              <a:ext cx="64191" cy="24690"/>
            </a:xfrm>
            <a:custGeom>
              <a:avLst/>
              <a:gdLst>
                <a:gd name="T0" fmla="*/ 26 w 26"/>
                <a:gd name="T1" fmla="*/ 5 h 10"/>
                <a:gd name="T2" fmla="*/ 26 w 26"/>
                <a:gd name="T3" fmla="*/ 5 h 10"/>
                <a:gd name="T4" fmla="*/ 24 w 26"/>
                <a:gd name="T5" fmla="*/ 10 h 10"/>
                <a:gd name="T6" fmla="*/ 9 w 26"/>
                <a:gd name="T7" fmla="*/ 10 h 10"/>
                <a:gd name="T8" fmla="*/ 0 w 26"/>
                <a:gd name="T9" fmla="*/ 10 h 10"/>
                <a:gd name="T10" fmla="*/ 0 w 26"/>
                <a:gd name="T11" fmla="*/ 3 h 10"/>
                <a:gd name="T12" fmla="*/ 2 w 26"/>
                <a:gd name="T13" fmla="*/ 0 h 10"/>
                <a:gd name="T14" fmla="*/ 17 w 26"/>
                <a:gd name="T15" fmla="*/ 0 h 10"/>
                <a:gd name="T16" fmla="*/ 24 w 26"/>
                <a:gd name="T17" fmla="*/ 3 h 10"/>
                <a:gd name="T18" fmla="*/ 26 w 26"/>
                <a:gd name="T1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10">
                  <a:moveTo>
                    <a:pt x="26" y="5"/>
                  </a:moveTo>
                  <a:lnTo>
                    <a:pt x="26" y="5"/>
                  </a:lnTo>
                  <a:lnTo>
                    <a:pt x="24" y="10"/>
                  </a:lnTo>
                  <a:lnTo>
                    <a:pt x="9" y="10"/>
                  </a:lnTo>
                  <a:lnTo>
                    <a:pt x="0" y="10"/>
                  </a:lnTo>
                  <a:lnTo>
                    <a:pt x="0" y="3"/>
                  </a:lnTo>
                  <a:lnTo>
                    <a:pt x="2" y="0"/>
                  </a:lnTo>
                  <a:lnTo>
                    <a:pt x="17" y="0"/>
                  </a:lnTo>
                  <a:lnTo>
                    <a:pt x="24" y="3"/>
                  </a:lnTo>
                  <a:lnTo>
                    <a:pt x="26" y="5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7" name="Freeform 293">
              <a:extLst>
                <a:ext uri="{FF2B5EF4-FFF2-40B4-BE49-F238E27FC236}">
                  <a16:creationId xmlns:a16="http://schemas.microsoft.com/office/drawing/2014/main" id="{D7FB9818-4597-AF16-0AE4-C2AC9F539F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2424" y="1357069"/>
              <a:ext cx="93819" cy="51848"/>
            </a:xfrm>
            <a:custGeom>
              <a:avLst/>
              <a:gdLst>
                <a:gd name="T0" fmla="*/ 24 w 38"/>
                <a:gd name="T1" fmla="*/ 7 h 21"/>
                <a:gd name="T2" fmla="*/ 24 w 38"/>
                <a:gd name="T3" fmla="*/ 7 h 21"/>
                <a:gd name="T4" fmla="*/ 26 w 38"/>
                <a:gd name="T5" fmla="*/ 9 h 21"/>
                <a:gd name="T6" fmla="*/ 33 w 38"/>
                <a:gd name="T7" fmla="*/ 7 h 21"/>
                <a:gd name="T8" fmla="*/ 36 w 38"/>
                <a:gd name="T9" fmla="*/ 9 h 21"/>
                <a:gd name="T10" fmla="*/ 38 w 38"/>
                <a:gd name="T11" fmla="*/ 12 h 21"/>
                <a:gd name="T12" fmla="*/ 36 w 38"/>
                <a:gd name="T13" fmla="*/ 19 h 21"/>
                <a:gd name="T14" fmla="*/ 36 w 38"/>
                <a:gd name="T15" fmla="*/ 21 h 21"/>
                <a:gd name="T16" fmla="*/ 26 w 38"/>
                <a:gd name="T17" fmla="*/ 21 h 21"/>
                <a:gd name="T18" fmla="*/ 19 w 38"/>
                <a:gd name="T19" fmla="*/ 19 h 21"/>
                <a:gd name="T20" fmla="*/ 14 w 38"/>
                <a:gd name="T21" fmla="*/ 17 h 21"/>
                <a:gd name="T22" fmla="*/ 5 w 38"/>
                <a:gd name="T23" fmla="*/ 14 h 21"/>
                <a:gd name="T24" fmla="*/ 0 w 38"/>
                <a:gd name="T25" fmla="*/ 12 h 21"/>
                <a:gd name="T26" fmla="*/ 0 w 38"/>
                <a:gd name="T27" fmla="*/ 9 h 21"/>
                <a:gd name="T28" fmla="*/ 5 w 38"/>
                <a:gd name="T29" fmla="*/ 5 h 21"/>
                <a:gd name="T30" fmla="*/ 9 w 38"/>
                <a:gd name="T31" fmla="*/ 2 h 21"/>
                <a:gd name="T32" fmla="*/ 7 w 38"/>
                <a:gd name="T33" fmla="*/ 2 h 21"/>
                <a:gd name="T34" fmla="*/ 12 w 38"/>
                <a:gd name="T35" fmla="*/ 0 h 21"/>
                <a:gd name="T36" fmla="*/ 17 w 38"/>
                <a:gd name="T37" fmla="*/ 2 h 21"/>
                <a:gd name="T38" fmla="*/ 19 w 38"/>
                <a:gd name="T39" fmla="*/ 5 h 21"/>
                <a:gd name="T40" fmla="*/ 24 w 38"/>
                <a:gd name="T41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" h="21">
                  <a:moveTo>
                    <a:pt x="24" y="7"/>
                  </a:moveTo>
                  <a:lnTo>
                    <a:pt x="24" y="7"/>
                  </a:lnTo>
                  <a:lnTo>
                    <a:pt x="26" y="9"/>
                  </a:lnTo>
                  <a:lnTo>
                    <a:pt x="33" y="7"/>
                  </a:lnTo>
                  <a:lnTo>
                    <a:pt x="36" y="9"/>
                  </a:lnTo>
                  <a:lnTo>
                    <a:pt x="38" y="12"/>
                  </a:lnTo>
                  <a:lnTo>
                    <a:pt x="36" y="19"/>
                  </a:lnTo>
                  <a:lnTo>
                    <a:pt x="36" y="21"/>
                  </a:lnTo>
                  <a:lnTo>
                    <a:pt x="26" y="21"/>
                  </a:lnTo>
                  <a:lnTo>
                    <a:pt x="19" y="19"/>
                  </a:lnTo>
                  <a:lnTo>
                    <a:pt x="14" y="17"/>
                  </a:lnTo>
                  <a:lnTo>
                    <a:pt x="5" y="14"/>
                  </a:lnTo>
                  <a:lnTo>
                    <a:pt x="0" y="12"/>
                  </a:lnTo>
                  <a:lnTo>
                    <a:pt x="0" y="9"/>
                  </a:lnTo>
                  <a:lnTo>
                    <a:pt x="5" y="5"/>
                  </a:lnTo>
                  <a:lnTo>
                    <a:pt x="9" y="2"/>
                  </a:lnTo>
                  <a:lnTo>
                    <a:pt x="7" y="2"/>
                  </a:lnTo>
                  <a:lnTo>
                    <a:pt x="12" y="0"/>
                  </a:lnTo>
                  <a:lnTo>
                    <a:pt x="17" y="2"/>
                  </a:lnTo>
                  <a:lnTo>
                    <a:pt x="19" y="5"/>
                  </a:lnTo>
                  <a:lnTo>
                    <a:pt x="24" y="7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9" name="Freeform 301">
              <a:extLst>
                <a:ext uri="{FF2B5EF4-FFF2-40B4-BE49-F238E27FC236}">
                  <a16:creationId xmlns:a16="http://schemas.microsoft.com/office/drawing/2014/main" id="{508D50EC-0C3F-1DE8-934A-EECC66DC81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1309" y="1695309"/>
              <a:ext cx="162947" cy="170355"/>
            </a:xfrm>
            <a:custGeom>
              <a:avLst/>
              <a:gdLst>
                <a:gd name="T0" fmla="*/ 50 w 66"/>
                <a:gd name="T1" fmla="*/ 0 h 69"/>
                <a:gd name="T2" fmla="*/ 50 w 66"/>
                <a:gd name="T3" fmla="*/ 0 h 69"/>
                <a:gd name="T4" fmla="*/ 66 w 66"/>
                <a:gd name="T5" fmla="*/ 5 h 69"/>
                <a:gd name="T6" fmla="*/ 57 w 66"/>
                <a:gd name="T7" fmla="*/ 19 h 69"/>
                <a:gd name="T8" fmla="*/ 59 w 66"/>
                <a:gd name="T9" fmla="*/ 31 h 69"/>
                <a:gd name="T10" fmla="*/ 66 w 66"/>
                <a:gd name="T11" fmla="*/ 38 h 69"/>
                <a:gd name="T12" fmla="*/ 64 w 66"/>
                <a:gd name="T13" fmla="*/ 48 h 69"/>
                <a:gd name="T14" fmla="*/ 62 w 66"/>
                <a:gd name="T15" fmla="*/ 55 h 69"/>
                <a:gd name="T16" fmla="*/ 57 w 66"/>
                <a:gd name="T17" fmla="*/ 59 h 69"/>
                <a:gd name="T18" fmla="*/ 47 w 66"/>
                <a:gd name="T19" fmla="*/ 57 h 69"/>
                <a:gd name="T20" fmla="*/ 40 w 66"/>
                <a:gd name="T21" fmla="*/ 59 h 69"/>
                <a:gd name="T22" fmla="*/ 33 w 66"/>
                <a:gd name="T23" fmla="*/ 57 h 69"/>
                <a:gd name="T24" fmla="*/ 31 w 66"/>
                <a:gd name="T25" fmla="*/ 62 h 69"/>
                <a:gd name="T26" fmla="*/ 36 w 66"/>
                <a:gd name="T27" fmla="*/ 64 h 69"/>
                <a:gd name="T28" fmla="*/ 33 w 66"/>
                <a:gd name="T29" fmla="*/ 69 h 69"/>
                <a:gd name="T30" fmla="*/ 26 w 66"/>
                <a:gd name="T31" fmla="*/ 67 h 69"/>
                <a:gd name="T32" fmla="*/ 14 w 66"/>
                <a:gd name="T33" fmla="*/ 55 h 69"/>
                <a:gd name="T34" fmla="*/ 12 w 66"/>
                <a:gd name="T35" fmla="*/ 43 h 69"/>
                <a:gd name="T36" fmla="*/ 7 w 66"/>
                <a:gd name="T37" fmla="*/ 43 h 69"/>
                <a:gd name="T38" fmla="*/ 0 w 66"/>
                <a:gd name="T39" fmla="*/ 33 h 69"/>
                <a:gd name="T40" fmla="*/ 2 w 66"/>
                <a:gd name="T41" fmla="*/ 24 h 69"/>
                <a:gd name="T42" fmla="*/ 2 w 66"/>
                <a:gd name="T43" fmla="*/ 22 h 69"/>
                <a:gd name="T44" fmla="*/ 12 w 66"/>
                <a:gd name="T45" fmla="*/ 17 h 69"/>
                <a:gd name="T46" fmla="*/ 14 w 66"/>
                <a:gd name="T47" fmla="*/ 3 h 69"/>
                <a:gd name="T48" fmla="*/ 33 w 66"/>
                <a:gd name="T49" fmla="*/ 5 h 69"/>
                <a:gd name="T50" fmla="*/ 36 w 66"/>
                <a:gd name="T51" fmla="*/ 3 h 69"/>
                <a:gd name="T52" fmla="*/ 50 w 66"/>
                <a:gd name="T5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6" h="69">
                  <a:moveTo>
                    <a:pt x="50" y="0"/>
                  </a:moveTo>
                  <a:lnTo>
                    <a:pt x="50" y="0"/>
                  </a:lnTo>
                  <a:lnTo>
                    <a:pt x="66" y="5"/>
                  </a:lnTo>
                  <a:lnTo>
                    <a:pt x="57" y="19"/>
                  </a:lnTo>
                  <a:lnTo>
                    <a:pt x="59" y="31"/>
                  </a:lnTo>
                  <a:lnTo>
                    <a:pt x="66" y="38"/>
                  </a:lnTo>
                  <a:lnTo>
                    <a:pt x="64" y="48"/>
                  </a:lnTo>
                  <a:lnTo>
                    <a:pt x="62" y="55"/>
                  </a:lnTo>
                  <a:lnTo>
                    <a:pt x="57" y="59"/>
                  </a:lnTo>
                  <a:lnTo>
                    <a:pt x="47" y="57"/>
                  </a:lnTo>
                  <a:lnTo>
                    <a:pt x="40" y="59"/>
                  </a:lnTo>
                  <a:lnTo>
                    <a:pt x="33" y="57"/>
                  </a:lnTo>
                  <a:lnTo>
                    <a:pt x="31" y="62"/>
                  </a:lnTo>
                  <a:lnTo>
                    <a:pt x="36" y="64"/>
                  </a:lnTo>
                  <a:lnTo>
                    <a:pt x="33" y="69"/>
                  </a:lnTo>
                  <a:lnTo>
                    <a:pt x="26" y="67"/>
                  </a:lnTo>
                  <a:lnTo>
                    <a:pt x="14" y="55"/>
                  </a:lnTo>
                  <a:lnTo>
                    <a:pt x="12" y="43"/>
                  </a:lnTo>
                  <a:lnTo>
                    <a:pt x="7" y="43"/>
                  </a:lnTo>
                  <a:lnTo>
                    <a:pt x="0" y="33"/>
                  </a:lnTo>
                  <a:lnTo>
                    <a:pt x="2" y="24"/>
                  </a:lnTo>
                  <a:lnTo>
                    <a:pt x="2" y="22"/>
                  </a:lnTo>
                  <a:lnTo>
                    <a:pt x="12" y="17"/>
                  </a:lnTo>
                  <a:lnTo>
                    <a:pt x="14" y="3"/>
                  </a:lnTo>
                  <a:lnTo>
                    <a:pt x="33" y="5"/>
                  </a:lnTo>
                  <a:lnTo>
                    <a:pt x="36" y="3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0" name="Freeform 337">
              <a:extLst>
                <a:ext uri="{FF2B5EF4-FFF2-40B4-BE49-F238E27FC236}">
                  <a16:creationId xmlns:a16="http://schemas.microsoft.com/office/drawing/2014/main" id="{C544708F-4EEC-7618-FC9A-C960D6D5F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978964" y="3191456"/>
              <a:ext cx="204918" cy="229608"/>
            </a:xfrm>
            <a:custGeom>
              <a:avLst/>
              <a:gdLst>
                <a:gd name="T0" fmla="*/ 22 w 83"/>
                <a:gd name="T1" fmla="*/ 0 h 93"/>
                <a:gd name="T2" fmla="*/ 22 w 83"/>
                <a:gd name="T3" fmla="*/ 0 h 93"/>
                <a:gd name="T4" fmla="*/ 41 w 83"/>
                <a:gd name="T5" fmla="*/ 14 h 93"/>
                <a:gd name="T6" fmla="*/ 45 w 83"/>
                <a:gd name="T7" fmla="*/ 14 h 93"/>
                <a:gd name="T8" fmla="*/ 62 w 83"/>
                <a:gd name="T9" fmla="*/ 26 h 93"/>
                <a:gd name="T10" fmla="*/ 74 w 83"/>
                <a:gd name="T11" fmla="*/ 36 h 93"/>
                <a:gd name="T12" fmla="*/ 83 w 83"/>
                <a:gd name="T13" fmla="*/ 50 h 93"/>
                <a:gd name="T14" fmla="*/ 76 w 83"/>
                <a:gd name="T15" fmla="*/ 59 h 93"/>
                <a:gd name="T16" fmla="*/ 81 w 83"/>
                <a:gd name="T17" fmla="*/ 69 h 93"/>
                <a:gd name="T18" fmla="*/ 74 w 83"/>
                <a:gd name="T19" fmla="*/ 81 h 93"/>
                <a:gd name="T20" fmla="*/ 57 w 83"/>
                <a:gd name="T21" fmla="*/ 93 h 93"/>
                <a:gd name="T22" fmla="*/ 43 w 83"/>
                <a:gd name="T23" fmla="*/ 88 h 93"/>
                <a:gd name="T24" fmla="*/ 36 w 83"/>
                <a:gd name="T25" fmla="*/ 90 h 93"/>
                <a:gd name="T26" fmla="*/ 19 w 83"/>
                <a:gd name="T27" fmla="*/ 83 h 93"/>
                <a:gd name="T28" fmla="*/ 10 w 83"/>
                <a:gd name="T29" fmla="*/ 83 h 93"/>
                <a:gd name="T30" fmla="*/ 0 w 83"/>
                <a:gd name="T31" fmla="*/ 74 h 93"/>
                <a:gd name="T32" fmla="*/ 0 w 83"/>
                <a:gd name="T33" fmla="*/ 59 h 93"/>
                <a:gd name="T34" fmla="*/ 5 w 83"/>
                <a:gd name="T35" fmla="*/ 55 h 93"/>
                <a:gd name="T36" fmla="*/ 5 w 83"/>
                <a:gd name="T37" fmla="*/ 36 h 93"/>
                <a:gd name="T38" fmla="*/ 10 w 83"/>
                <a:gd name="T39" fmla="*/ 17 h 93"/>
                <a:gd name="T40" fmla="*/ 12 w 83"/>
                <a:gd name="T41" fmla="*/ 3 h 93"/>
                <a:gd name="T42" fmla="*/ 22 w 83"/>
                <a:gd name="T4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3" h="93">
                  <a:moveTo>
                    <a:pt x="22" y="0"/>
                  </a:moveTo>
                  <a:lnTo>
                    <a:pt x="22" y="0"/>
                  </a:lnTo>
                  <a:lnTo>
                    <a:pt x="41" y="14"/>
                  </a:lnTo>
                  <a:lnTo>
                    <a:pt x="45" y="14"/>
                  </a:lnTo>
                  <a:lnTo>
                    <a:pt x="62" y="26"/>
                  </a:lnTo>
                  <a:lnTo>
                    <a:pt x="74" y="36"/>
                  </a:lnTo>
                  <a:lnTo>
                    <a:pt x="83" y="50"/>
                  </a:lnTo>
                  <a:lnTo>
                    <a:pt x="76" y="59"/>
                  </a:lnTo>
                  <a:lnTo>
                    <a:pt x="81" y="69"/>
                  </a:lnTo>
                  <a:lnTo>
                    <a:pt x="74" y="81"/>
                  </a:lnTo>
                  <a:lnTo>
                    <a:pt x="57" y="93"/>
                  </a:lnTo>
                  <a:lnTo>
                    <a:pt x="43" y="88"/>
                  </a:lnTo>
                  <a:lnTo>
                    <a:pt x="36" y="90"/>
                  </a:lnTo>
                  <a:lnTo>
                    <a:pt x="19" y="83"/>
                  </a:lnTo>
                  <a:lnTo>
                    <a:pt x="10" y="83"/>
                  </a:lnTo>
                  <a:lnTo>
                    <a:pt x="0" y="74"/>
                  </a:lnTo>
                  <a:lnTo>
                    <a:pt x="0" y="59"/>
                  </a:lnTo>
                  <a:lnTo>
                    <a:pt x="5" y="55"/>
                  </a:lnTo>
                  <a:lnTo>
                    <a:pt x="5" y="36"/>
                  </a:lnTo>
                  <a:lnTo>
                    <a:pt x="10" y="17"/>
                  </a:lnTo>
                  <a:lnTo>
                    <a:pt x="12" y="3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2" name="Freeform 342">
              <a:extLst>
                <a:ext uri="{FF2B5EF4-FFF2-40B4-BE49-F238E27FC236}">
                  <a16:creationId xmlns:a16="http://schemas.microsoft.com/office/drawing/2014/main" id="{C46F21C5-AE82-D548-2220-4E938B76D48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3962" y="1450887"/>
              <a:ext cx="538218" cy="461683"/>
            </a:xfrm>
            <a:custGeom>
              <a:avLst/>
              <a:gdLst>
                <a:gd name="T0" fmla="*/ 83 w 218"/>
                <a:gd name="T1" fmla="*/ 26 h 187"/>
                <a:gd name="T2" fmla="*/ 114 w 218"/>
                <a:gd name="T3" fmla="*/ 26 h 187"/>
                <a:gd name="T4" fmla="*/ 135 w 218"/>
                <a:gd name="T5" fmla="*/ 35 h 187"/>
                <a:gd name="T6" fmla="*/ 144 w 218"/>
                <a:gd name="T7" fmla="*/ 26 h 187"/>
                <a:gd name="T8" fmla="*/ 185 w 218"/>
                <a:gd name="T9" fmla="*/ 24 h 187"/>
                <a:gd name="T10" fmla="*/ 175 w 218"/>
                <a:gd name="T11" fmla="*/ 35 h 187"/>
                <a:gd name="T12" fmla="*/ 201 w 218"/>
                <a:gd name="T13" fmla="*/ 45 h 187"/>
                <a:gd name="T14" fmla="*/ 213 w 218"/>
                <a:gd name="T15" fmla="*/ 59 h 187"/>
                <a:gd name="T16" fmla="*/ 206 w 218"/>
                <a:gd name="T17" fmla="*/ 71 h 187"/>
                <a:gd name="T18" fmla="*/ 211 w 218"/>
                <a:gd name="T19" fmla="*/ 83 h 187"/>
                <a:gd name="T20" fmla="*/ 196 w 218"/>
                <a:gd name="T21" fmla="*/ 90 h 187"/>
                <a:gd name="T22" fmla="*/ 192 w 218"/>
                <a:gd name="T23" fmla="*/ 102 h 187"/>
                <a:gd name="T24" fmla="*/ 206 w 218"/>
                <a:gd name="T25" fmla="*/ 118 h 187"/>
                <a:gd name="T26" fmla="*/ 182 w 218"/>
                <a:gd name="T27" fmla="*/ 130 h 187"/>
                <a:gd name="T28" fmla="*/ 166 w 218"/>
                <a:gd name="T29" fmla="*/ 137 h 187"/>
                <a:gd name="T30" fmla="*/ 140 w 218"/>
                <a:gd name="T31" fmla="*/ 130 h 187"/>
                <a:gd name="T32" fmla="*/ 144 w 218"/>
                <a:gd name="T33" fmla="*/ 137 h 187"/>
                <a:gd name="T34" fmla="*/ 144 w 218"/>
                <a:gd name="T35" fmla="*/ 156 h 187"/>
                <a:gd name="T36" fmla="*/ 161 w 218"/>
                <a:gd name="T37" fmla="*/ 161 h 187"/>
                <a:gd name="T38" fmla="*/ 147 w 218"/>
                <a:gd name="T39" fmla="*/ 175 h 187"/>
                <a:gd name="T40" fmla="*/ 128 w 218"/>
                <a:gd name="T41" fmla="*/ 180 h 187"/>
                <a:gd name="T42" fmla="*/ 114 w 218"/>
                <a:gd name="T43" fmla="*/ 187 h 187"/>
                <a:gd name="T44" fmla="*/ 99 w 218"/>
                <a:gd name="T45" fmla="*/ 161 h 187"/>
                <a:gd name="T46" fmla="*/ 88 w 218"/>
                <a:gd name="T47" fmla="*/ 151 h 187"/>
                <a:gd name="T48" fmla="*/ 97 w 218"/>
                <a:gd name="T49" fmla="*/ 140 h 187"/>
                <a:gd name="T50" fmla="*/ 88 w 218"/>
                <a:gd name="T51" fmla="*/ 125 h 187"/>
                <a:gd name="T52" fmla="*/ 92 w 218"/>
                <a:gd name="T53" fmla="*/ 109 h 187"/>
                <a:gd name="T54" fmla="*/ 90 w 218"/>
                <a:gd name="T55" fmla="*/ 97 h 187"/>
                <a:gd name="T56" fmla="*/ 69 w 218"/>
                <a:gd name="T57" fmla="*/ 97 h 187"/>
                <a:gd name="T58" fmla="*/ 52 w 218"/>
                <a:gd name="T59" fmla="*/ 85 h 187"/>
                <a:gd name="T60" fmla="*/ 21 w 218"/>
                <a:gd name="T61" fmla="*/ 85 h 187"/>
                <a:gd name="T62" fmla="*/ 14 w 218"/>
                <a:gd name="T63" fmla="*/ 78 h 187"/>
                <a:gd name="T64" fmla="*/ 14 w 218"/>
                <a:gd name="T65" fmla="*/ 69 h 187"/>
                <a:gd name="T66" fmla="*/ 10 w 218"/>
                <a:gd name="T67" fmla="*/ 59 h 187"/>
                <a:gd name="T68" fmla="*/ 0 w 218"/>
                <a:gd name="T69" fmla="*/ 50 h 187"/>
                <a:gd name="T70" fmla="*/ 7 w 218"/>
                <a:gd name="T71" fmla="*/ 28 h 187"/>
                <a:gd name="T72" fmla="*/ 17 w 218"/>
                <a:gd name="T73" fmla="*/ 16 h 187"/>
                <a:gd name="T74" fmla="*/ 31 w 218"/>
                <a:gd name="T75" fmla="*/ 7 h 187"/>
                <a:gd name="T76" fmla="*/ 21 w 218"/>
                <a:gd name="T77" fmla="*/ 12 h 187"/>
                <a:gd name="T78" fmla="*/ 26 w 218"/>
                <a:gd name="T79" fmla="*/ 28 h 187"/>
                <a:gd name="T80" fmla="*/ 26 w 218"/>
                <a:gd name="T81" fmla="*/ 50 h 187"/>
                <a:gd name="T82" fmla="*/ 36 w 218"/>
                <a:gd name="T83" fmla="*/ 38 h 187"/>
                <a:gd name="T84" fmla="*/ 31 w 218"/>
                <a:gd name="T85" fmla="*/ 19 h 187"/>
                <a:gd name="T86" fmla="*/ 47 w 218"/>
                <a:gd name="T87" fmla="*/ 5 h 187"/>
                <a:gd name="T88" fmla="*/ 59 w 218"/>
                <a:gd name="T89" fmla="*/ 12 h 187"/>
                <a:gd name="T90" fmla="*/ 83 w 218"/>
                <a:gd name="T91" fmla="*/ 21 h 187"/>
                <a:gd name="T92" fmla="*/ 83 w 218"/>
                <a:gd name="T93" fmla="*/ 2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18" h="187">
                  <a:moveTo>
                    <a:pt x="83" y="26"/>
                  </a:moveTo>
                  <a:lnTo>
                    <a:pt x="83" y="26"/>
                  </a:lnTo>
                  <a:lnTo>
                    <a:pt x="97" y="26"/>
                  </a:lnTo>
                  <a:lnTo>
                    <a:pt x="114" y="26"/>
                  </a:lnTo>
                  <a:lnTo>
                    <a:pt x="123" y="33"/>
                  </a:lnTo>
                  <a:lnTo>
                    <a:pt x="135" y="35"/>
                  </a:lnTo>
                  <a:lnTo>
                    <a:pt x="144" y="28"/>
                  </a:lnTo>
                  <a:lnTo>
                    <a:pt x="144" y="26"/>
                  </a:lnTo>
                  <a:lnTo>
                    <a:pt x="166" y="24"/>
                  </a:lnTo>
                  <a:lnTo>
                    <a:pt x="185" y="24"/>
                  </a:lnTo>
                  <a:lnTo>
                    <a:pt x="170" y="28"/>
                  </a:lnTo>
                  <a:lnTo>
                    <a:pt x="175" y="35"/>
                  </a:lnTo>
                  <a:lnTo>
                    <a:pt x="189" y="38"/>
                  </a:lnTo>
                  <a:lnTo>
                    <a:pt x="201" y="45"/>
                  </a:lnTo>
                  <a:lnTo>
                    <a:pt x="203" y="59"/>
                  </a:lnTo>
                  <a:lnTo>
                    <a:pt x="213" y="59"/>
                  </a:lnTo>
                  <a:lnTo>
                    <a:pt x="218" y="61"/>
                  </a:lnTo>
                  <a:lnTo>
                    <a:pt x="206" y="71"/>
                  </a:lnTo>
                  <a:lnTo>
                    <a:pt x="203" y="78"/>
                  </a:lnTo>
                  <a:lnTo>
                    <a:pt x="211" y="83"/>
                  </a:lnTo>
                  <a:lnTo>
                    <a:pt x="206" y="87"/>
                  </a:lnTo>
                  <a:lnTo>
                    <a:pt x="196" y="90"/>
                  </a:lnTo>
                  <a:lnTo>
                    <a:pt x="196" y="97"/>
                  </a:lnTo>
                  <a:lnTo>
                    <a:pt x="192" y="102"/>
                  </a:lnTo>
                  <a:lnTo>
                    <a:pt x="203" y="113"/>
                  </a:lnTo>
                  <a:lnTo>
                    <a:pt x="206" y="118"/>
                  </a:lnTo>
                  <a:lnTo>
                    <a:pt x="199" y="125"/>
                  </a:lnTo>
                  <a:lnTo>
                    <a:pt x="182" y="130"/>
                  </a:lnTo>
                  <a:lnTo>
                    <a:pt x="168" y="132"/>
                  </a:lnTo>
                  <a:lnTo>
                    <a:pt x="166" y="137"/>
                  </a:lnTo>
                  <a:lnTo>
                    <a:pt x="151" y="132"/>
                  </a:lnTo>
                  <a:lnTo>
                    <a:pt x="140" y="130"/>
                  </a:lnTo>
                  <a:lnTo>
                    <a:pt x="137" y="132"/>
                  </a:lnTo>
                  <a:lnTo>
                    <a:pt x="144" y="137"/>
                  </a:lnTo>
                  <a:lnTo>
                    <a:pt x="142" y="147"/>
                  </a:lnTo>
                  <a:lnTo>
                    <a:pt x="144" y="156"/>
                  </a:lnTo>
                  <a:lnTo>
                    <a:pt x="159" y="158"/>
                  </a:lnTo>
                  <a:lnTo>
                    <a:pt x="161" y="161"/>
                  </a:lnTo>
                  <a:lnTo>
                    <a:pt x="149" y="166"/>
                  </a:lnTo>
                  <a:lnTo>
                    <a:pt x="147" y="175"/>
                  </a:lnTo>
                  <a:lnTo>
                    <a:pt x="140" y="175"/>
                  </a:lnTo>
                  <a:lnTo>
                    <a:pt x="128" y="180"/>
                  </a:lnTo>
                  <a:lnTo>
                    <a:pt x="125" y="184"/>
                  </a:lnTo>
                  <a:lnTo>
                    <a:pt x="114" y="187"/>
                  </a:lnTo>
                  <a:lnTo>
                    <a:pt x="104" y="177"/>
                  </a:lnTo>
                  <a:lnTo>
                    <a:pt x="99" y="161"/>
                  </a:lnTo>
                  <a:lnTo>
                    <a:pt x="95" y="156"/>
                  </a:lnTo>
                  <a:lnTo>
                    <a:pt x="88" y="151"/>
                  </a:lnTo>
                  <a:lnTo>
                    <a:pt x="97" y="144"/>
                  </a:lnTo>
                  <a:lnTo>
                    <a:pt x="97" y="140"/>
                  </a:lnTo>
                  <a:lnTo>
                    <a:pt x="90" y="135"/>
                  </a:lnTo>
                  <a:lnTo>
                    <a:pt x="88" y="125"/>
                  </a:lnTo>
                  <a:lnTo>
                    <a:pt x="90" y="113"/>
                  </a:lnTo>
                  <a:lnTo>
                    <a:pt x="92" y="109"/>
                  </a:lnTo>
                  <a:lnTo>
                    <a:pt x="95" y="99"/>
                  </a:lnTo>
                  <a:lnTo>
                    <a:pt x="90" y="97"/>
                  </a:lnTo>
                  <a:lnTo>
                    <a:pt x="80" y="97"/>
                  </a:lnTo>
                  <a:lnTo>
                    <a:pt x="69" y="97"/>
                  </a:lnTo>
                  <a:lnTo>
                    <a:pt x="62" y="99"/>
                  </a:lnTo>
                  <a:lnTo>
                    <a:pt x="52" y="85"/>
                  </a:lnTo>
                  <a:lnTo>
                    <a:pt x="43" y="83"/>
                  </a:lnTo>
                  <a:lnTo>
                    <a:pt x="21" y="85"/>
                  </a:lnTo>
                  <a:lnTo>
                    <a:pt x="17" y="80"/>
                  </a:lnTo>
                  <a:lnTo>
                    <a:pt x="14" y="78"/>
                  </a:lnTo>
                  <a:lnTo>
                    <a:pt x="12" y="73"/>
                  </a:lnTo>
                  <a:lnTo>
                    <a:pt x="14" y="69"/>
                  </a:lnTo>
                  <a:lnTo>
                    <a:pt x="14" y="61"/>
                  </a:lnTo>
                  <a:lnTo>
                    <a:pt x="10" y="59"/>
                  </a:lnTo>
                  <a:lnTo>
                    <a:pt x="7" y="50"/>
                  </a:lnTo>
                  <a:lnTo>
                    <a:pt x="0" y="50"/>
                  </a:lnTo>
                  <a:lnTo>
                    <a:pt x="5" y="40"/>
                  </a:lnTo>
                  <a:lnTo>
                    <a:pt x="7" y="28"/>
                  </a:lnTo>
                  <a:lnTo>
                    <a:pt x="12" y="21"/>
                  </a:lnTo>
                  <a:lnTo>
                    <a:pt x="17" y="16"/>
                  </a:lnTo>
                  <a:lnTo>
                    <a:pt x="21" y="9"/>
                  </a:lnTo>
                  <a:lnTo>
                    <a:pt x="31" y="7"/>
                  </a:lnTo>
                  <a:lnTo>
                    <a:pt x="31" y="9"/>
                  </a:lnTo>
                  <a:lnTo>
                    <a:pt x="21" y="12"/>
                  </a:lnTo>
                  <a:lnTo>
                    <a:pt x="26" y="19"/>
                  </a:lnTo>
                  <a:lnTo>
                    <a:pt x="26" y="28"/>
                  </a:lnTo>
                  <a:lnTo>
                    <a:pt x="19" y="38"/>
                  </a:lnTo>
                  <a:lnTo>
                    <a:pt x="26" y="50"/>
                  </a:lnTo>
                  <a:lnTo>
                    <a:pt x="33" y="50"/>
                  </a:lnTo>
                  <a:lnTo>
                    <a:pt x="36" y="38"/>
                  </a:lnTo>
                  <a:lnTo>
                    <a:pt x="31" y="33"/>
                  </a:lnTo>
                  <a:lnTo>
                    <a:pt x="31" y="19"/>
                  </a:lnTo>
                  <a:lnTo>
                    <a:pt x="50" y="14"/>
                  </a:lnTo>
                  <a:lnTo>
                    <a:pt x="47" y="5"/>
                  </a:lnTo>
                  <a:lnTo>
                    <a:pt x="54" y="0"/>
                  </a:lnTo>
                  <a:lnTo>
                    <a:pt x="59" y="12"/>
                  </a:lnTo>
                  <a:lnTo>
                    <a:pt x="71" y="12"/>
                  </a:lnTo>
                  <a:lnTo>
                    <a:pt x="83" y="21"/>
                  </a:lnTo>
                  <a:lnTo>
                    <a:pt x="83" y="26"/>
                  </a:lnTo>
                  <a:lnTo>
                    <a:pt x="83" y="26"/>
                  </a:lnTo>
                  <a:lnTo>
                    <a:pt x="83" y="26"/>
                  </a:lnTo>
                  <a:close/>
                </a:path>
              </a:pathLst>
            </a:custGeom>
            <a:solidFill>
              <a:schemeClr val="bg1">
                <a:lumMod val="40000"/>
                <a:lumOff val="60000"/>
              </a:schemeClr>
            </a:solidFill>
            <a:ln w="3175" cap="rnd"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7862839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 Cover A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4474BE5F-F7D3-90DD-0307-432B1BC7EE7A}"/>
              </a:ext>
            </a:extLst>
          </p:cNvPr>
          <p:cNvSpPr/>
          <p:nvPr userDrawn="1"/>
        </p:nvSpPr>
        <p:spPr>
          <a:xfrm>
            <a:off x="432341" y="457477"/>
            <a:ext cx="4755888" cy="4755888"/>
          </a:xfrm>
          <a:prstGeom prst="rect">
            <a:avLst/>
          </a:prstGeom>
          <a:solidFill>
            <a:schemeClr val="bg2"/>
          </a:solidFill>
          <a:ln w="41275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60547B90-E5F8-B80A-7474-D7E59209013B}"/>
              </a:ext>
            </a:extLst>
          </p:cNvPr>
          <p:cNvSpPr/>
          <p:nvPr userDrawn="1"/>
        </p:nvSpPr>
        <p:spPr>
          <a:xfrm>
            <a:off x="5188230" y="5213366"/>
            <a:ext cx="3874889" cy="1638423"/>
          </a:xfrm>
          <a:prstGeom prst="rect">
            <a:avLst/>
          </a:prstGeom>
          <a:solidFill>
            <a:schemeClr val="accent4"/>
          </a:solidFill>
          <a:ln w="41275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50C10ACF-0461-619F-12DA-B779F34E29E9}"/>
              </a:ext>
            </a:extLst>
          </p:cNvPr>
          <p:cNvSpPr/>
          <p:nvPr userDrawn="1"/>
        </p:nvSpPr>
        <p:spPr>
          <a:xfrm>
            <a:off x="9097434" y="2129283"/>
            <a:ext cx="3061377" cy="3048084"/>
          </a:xfrm>
          <a:prstGeom prst="rect">
            <a:avLst/>
          </a:prstGeom>
          <a:noFill/>
          <a:ln w="50800" cap="flat">
            <a:solidFill>
              <a:schemeClr val="accent1"/>
            </a:solidFill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CC2591B-B9F2-4EA3-0521-898954D32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882" y="823663"/>
            <a:ext cx="3929108" cy="2134551"/>
          </a:xfrm>
        </p:spPr>
        <p:txBody>
          <a:bodyPr/>
          <a:lstStyle>
            <a:lvl1pPr>
              <a:lnSpc>
                <a:spcPts val="3680"/>
              </a:lnSpc>
              <a:defRPr sz="4267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16" name="Segnaposto testo 14">
            <a:extLst>
              <a:ext uri="{FF2B5EF4-FFF2-40B4-BE49-F238E27FC236}">
                <a16:creationId xmlns:a16="http://schemas.microsoft.com/office/drawing/2014/main" id="{5A622A7E-F5AA-06F0-7C0D-12E48449B7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1747" y="3190096"/>
            <a:ext cx="3929109" cy="968417"/>
          </a:xfrm>
        </p:spPr>
        <p:txBody>
          <a:bodyPr/>
          <a:lstStyle>
            <a:lvl1pPr>
              <a:defRPr b="0" i="0">
                <a:solidFill>
                  <a:schemeClr val="accent1"/>
                </a:solidFill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410945104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Cl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3EB631B3-451E-022A-49C0-BBC3766B6AD0}"/>
              </a:ext>
            </a:extLst>
          </p:cNvPr>
          <p:cNvSpPr/>
          <p:nvPr userDrawn="1"/>
        </p:nvSpPr>
        <p:spPr>
          <a:xfrm>
            <a:off x="0" y="1"/>
            <a:ext cx="12192000" cy="5541433"/>
          </a:xfrm>
          <a:prstGeom prst="rect">
            <a:avLst/>
          </a:prstGeom>
          <a:solidFill>
            <a:schemeClr val="tx1"/>
          </a:solidFill>
          <a:ln w="44450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517A997-D023-99A4-ABC1-A494FD12C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333" b="0" i="0">
                <a:solidFill>
                  <a:schemeClr val="tx2"/>
                </a:solidFill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5" name="Segnaposto immagine 10">
            <a:extLst>
              <a:ext uri="{FF2B5EF4-FFF2-40B4-BE49-F238E27FC236}">
                <a16:creationId xmlns:a16="http://schemas.microsoft.com/office/drawing/2014/main" id="{0D8BB242-2BFD-0B6C-BFF0-B3BB0D0F574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375" y="0"/>
            <a:ext cx="2031447" cy="6858000"/>
          </a:xfrm>
        </p:spPr>
        <p:txBody>
          <a:bodyPr/>
          <a:lstStyle>
            <a:lvl1pPr>
              <a:defRPr b="1" i="0"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6" name="Segnaposto immagine 10">
            <a:extLst>
              <a:ext uri="{FF2B5EF4-FFF2-40B4-BE49-F238E27FC236}">
                <a16:creationId xmlns:a16="http://schemas.microsoft.com/office/drawing/2014/main" id="{69977979-F7C9-7952-E1A4-600E3A23E74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28081" y="0"/>
            <a:ext cx="2031447" cy="6858000"/>
          </a:xfrm>
        </p:spPr>
        <p:txBody>
          <a:bodyPr/>
          <a:lstStyle>
            <a:lvl1pPr>
              <a:defRPr b="1" i="0"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7" name="Segnaposto immagine 10">
            <a:extLst>
              <a:ext uri="{FF2B5EF4-FFF2-40B4-BE49-F238E27FC236}">
                <a16:creationId xmlns:a16="http://schemas.microsoft.com/office/drawing/2014/main" id="{B6B7B88F-E424-F46D-BA9D-AD0024D19D4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159786" y="0"/>
            <a:ext cx="2031447" cy="6858000"/>
          </a:xfrm>
        </p:spPr>
        <p:txBody>
          <a:bodyPr/>
          <a:lstStyle>
            <a:lvl1pPr>
              <a:defRPr b="1" i="0"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8DF3CCF-1BE4-34C2-3AD3-6A2345C55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986" y="1413279"/>
            <a:ext cx="6253565" cy="2676776"/>
          </a:xfrm>
        </p:spPr>
        <p:txBody>
          <a:bodyPr/>
          <a:lstStyle>
            <a:lvl1pPr>
              <a:defRPr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8" name="Segnaposto testo 11">
            <a:extLst>
              <a:ext uri="{FF2B5EF4-FFF2-40B4-BE49-F238E27FC236}">
                <a16:creationId xmlns:a16="http://schemas.microsoft.com/office/drawing/2014/main" id="{13CF7C1F-D1C5-558C-FB72-76D5AB46BD8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7851" y="4368580"/>
            <a:ext cx="4330012" cy="603251"/>
          </a:xfrm>
        </p:spPr>
        <p:txBody>
          <a:bodyPr>
            <a:noAutofit/>
          </a:bodyPr>
          <a:lstStyle>
            <a:lvl1pPr>
              <a:defRPr sz="1867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851201380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 Cover A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4474BE5F-F7D3-90DD-0307-432B1BC7EE7A}"/>
              </a:ext>
            </a:extLst>
          </p:cNvPr>
          <p:cNvSpPr/>
          <p:nvPr userDrawn="1"/>
        </p:nvSpPr>
        <p:spPr>
          <a:xfrm>
            <a:off x="432341" y="457477"/>
            <a:ext cx="4755888" cy="4755888"/>
          </a:xfrm>
          <a:prstGeom prst="rect">
            <a:avLst/>
          </a:prstGeom>
          <a:solidFill>
            <a:schemeClr val="bg2"/>
          </a:solidFill>
          <a:ln w="41275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B0648F2B-A183-1175-B38A-2B515979C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882" y="823663"/>
            <a:ext cx="3810439" cy="2134551"/>
          </a:xfrm>
        </p:spPr>
        <p:txBody>
          <a:bodyPr/>
          <a:lstStyle>
            <a:lvl1pPr>
              <a:lnSpc>
                <a:spcPts val="3680"/>
              </a:lnSpc>
              <a:defRPr sz="4267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4" name="Segnaposto testo 14">
            <a:extLst>
              <a:ext uri="{FF2B5EF4-FFF2-40B4-BE49-F238E27FC236}">
                <a16:creationId xmlns:a16="http://schemas.microsoft.com/office/drawing/2014/main" id="{094086E4-51AE-5D57-8B96-5BF435EF9B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1747" y="3190096"/>
            <a:ext cx="3810437" cy="968417"/>
          </a:xfrm>
        </p:spPr>
        <p:txBody>
          <a:bodyPr/>
          <a:lstStyle>
            <a:lvl1pPr>
              <a:defRPr b="0" i="0">
                <a:solidFill>
                  <a:schemeClr val="accent1"/>
                </a:solidFill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2000A085-8A2D-A072-6346-50CA6939B6F9}"/>
              </a:ext>
            </a:extLst>
          </p:cNvPr>
          <p:cNvSpPr/>
          <p:nvPr userDrawn="1"/>
        </p:nvSpPr>
        <p:spPr>
          <a:xfrm>
            <a:off x="5188229" y="5213366"/>
            <a:ext cx="3874891" cy="1638423"/>
          </a:xfrm>
          <a:prstGeom prst="rect">
            <a:avLst/>
          </a:prstGeom>
          <a:solidFill>
            <a:schemeClr val="accent3"/>
          </a:solidFill>
          <a:ln w="41275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DF557F65-6A7A-D179-B9CB-17E45934AD71}"/>
              </a:ext>
            </a:extLst>
          </p:cNvPr>
          <p:cNvSpPr/>
          <p:nvPr userDrawn="1"/>
        </p:nvSpPr>
        <p:spPr>
          <a:xfrm>
            <a:off x="9098982" y="2121209"/>
            <a:ext cx="3055988" cy="3055988"/>
          </a:xfrm>
          <a:prstGeom prst="rect">
            <a:avLst/>
          </a:prstGeom>
          <a:noFill/>
          <a:ln w="50800" cap="flat">
            <a:solidFill>
              <a:schemeClr val="accent2"/>
            </a:solidFill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169832551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 Cover A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4474BE5F-F7D3-90DD-0307-432B1BC7EE7A}"/>
              </a:ext>
            </a:extLst>
          </p:cNvPr>
          <p:cNvSpPr/>
          <p:nvPr userDrawn="1"/>
        </p:nvSpPr>
        <p:spPr>
          <a:xfrm>
            <a:off x="432341" y="457477"/>
            <a:ext cx="4755888" cy="4755888"/>
          </a:xfrm>
          <a:prstGeom prst="rect">
            <a:avLst/>
          </a:prstGeom>
          <a:solidFill>
            <a:schemeClr val="bg2"/>
          </a:solidFill>
          <a:ln w="41275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B0648F2B-A183-1175-B38A-2B515979C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882" y="823663"/>
            <a:ext cx="3759639" cy="2134551"/>
          </a:xfrm>
        </p:spPr>
        <p:txBody>
          <a:bodyPr/>
          <a:lstStyle>
            <a:lvl1pPr>
              <a:lnSpc>
                <a:spcPts val="3680"/>
              </a:lnSpc>
              <a:defRPr sz="4267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4" name="Segnaposto testo 14">
            <a:extLst>
              <a:ext uri="{FF2B5EF4-FFF2-40B4-BE49-F238E27FC236}">
                <a16:creationId xmlns:a16="http://schemas.microsoft.com/office/drawing/2014/main" id="{094086E4-51AE-5D57-8B96-5BF435EF9B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1746" y="3190096"/>
            <a:ext cx="3759639" cy="968417"/>
          </a:xfrm>
        </p:spPr>
        <p:txBody>
          <a:bodyPr/>
          <a:lstStyle>
            <a:lvl1pPr>
              <a:defRPr b="0" i="0">
                <a:solidFill>
                  <a:schemeClr val="accent1"/>
                </a:solidFill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7AB9F5F1-18A7-0B5E-D43A-4A6FBAAA853F}"/>
              </a:ext>
            </a:extLst>
          </p:cNvPr>
          <p:cNvSpPr/>
          <p:nvPr userDrawn="1"/>
        </p:nvSpPr>
        <p:spPr>
          <a:xfrm>
            <a:off x="5188229" y="5213366"/>
            <a:ext cx="3874891" cy="1638423"/>
          </a:xfrm>
          <a:prstGeom prst="rect">
            <a:avLst/>
          </a:prstGeom>
          <a:solidFill>
            <a:schemeClr val="accent5"/>
          </a:solidFill>
          <a:ln w="41275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ADAE4F0F-806E-A11B-420C-2CC9DFF151AA}"/>
              </a:ext>
            </a:extLst>
          </p:cNvPr>
          <p:cNvSpPr/>
          <p:nvPr userDrawn="1"/>
        </p:nvSpPr>
        <p:spPr>
          <a:xfrm>
            <a:off x="9094579" y="2121208"/>
            <a:ext cx="3060391" cy="3060391"/>
          </a:xfrm>
          <a:prstGeom prst="rect">
            <a:avLst/>
          </a:prstGeom>
          <a:noFill/>
          <a:ln w="50800" cap="flat">
            <a:solidFill>
              <a:schemeClr val="accent3"/>
            </a:solidFill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072462829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 Cover B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5FDC304-8C89-19F2-1E2C-7D082828A40C}"/>
              </a:ext>
            </a:extLst>
          </p:cNvPr>
          <p:cNvSpPr/>
          <p:nvPr userDrawn="1"/>
        </p:nvSpPr>
        <p:spPr>
          <a:xfrm>
            <a:off x="0" y="0"/>
            <a:ext cx="7326168" cy="6858000"/>
          </a:xfrm>
          <a:prstGeom prst="rect">
            <a:avLst/>
          </a:prstGeom>
          <a:solidFill>
            <a:schemeClr val="bg2"/>
          </a:solidFill>
          <a:ln w="44450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5F00D620-C407-5009-0800-B4F4EA035C9E}"/>
              </a:ext>
            </a:extLst>
          </p:cNvPr>
          <p:cNvSpPr/>
          <p:nvPr userDrawn="1"/>
        </p:nvSpPr>
        <p:spPr>
          <a:xfrm>
            <a:off x="0" y="0"/>
            <a:ext cx="5212904" cy="4744736"/>
          </a:xfrm>
          <a:prstGeom prst="rect">
            <a:avLst/>
          </a:prstGeom>
          <a:solidFill>
            <a:schemeClr val="accent1"/>
          </a:solidFill>
          <a:ln w="41275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7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0A66A07A-564B-6C3A-EFFB-4D471575F607}"/>
              </a:ext>
            </a:extLst>
          </p:cNvPr>
          <p:cNvSpPr/>
          <p:nvPr userDrawn="1"/>
        </p:nvSpPr>
        <p:spPr>
          <a:xfrm>
            <a:off x="5251465" y="4779664"/>
            <a:ext cx="2049763" cy="2049763"/>
          </a:xfrm>
          <a:prstGeom prst="rect">
            <a:avLst/>
          </a:prstGeom>
          <a:noFill/>
          <a:ln w="50800" cap="flat">
            <a:solidFill>
              <a:schemeClr val="accent2"/>
            </a:solidFill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C25F522E-52DE-4393-3837-CFFAF8725D28}"/>
              </a:ext>
            </a:extLst>
          </p:cNvPr>
          <p:cNvSpPr/>
          <p:nvPr userDrawn="1"/>
        </p:nvSpPr>
        <p:spPr>
          <a:xfrm>
            <a:off x="7329687" y="4745179"/>
            <a:ext cx="4873603" cy="2112821"/>
          </a:xfrm>
          <a:prstGeom prst="rect">
            <a:avLst/>
          </a:prstGeom>
          <a:solidFill>
            <a:schemeClr val="accent3"/>
          </a:solidFill>
          <a:ln w="50800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CC2591B-B9F2-4EA3-0521-898954D32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882" y="823663"/>
            <a:ext cx="3929108" cy="2134551"/>
          </a:xfrm>
        </p:spPr>
        <p:txBody>
          <a:bodyPr/>
          <a:lstStyle>
            <a:lvl1pPr>
              <a:lnSpc>
                <a:spcPts val="3680"/>
              </a:lnSpc>
              <a:defRPr sz="4267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16" name="Segnaposto testo 14">
            <a:extLst>
              <a:ext uri="{FF2B5EF4-FFF2-40B4-BE49-F238E27FC236}">
                <a16:creationId xmlns:a16="http://schemas.microsoft.com/office/drawing/2014/main" id="{5A622A7E-F5AA-06F0-7C0D-12E48449B7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1747" y="3190096"/>
            <a:ext cx="3929109" cy="968417"/>
          </a:xfrm>
        </p:spPr>
        <p:txBody>
          <a:bodyPr/>
          <a:lstStyle>
            <a:lvl1pPr>
              <a:defRPr b="0" i="0">
                <a:solidFill>
                  <a:schemeClr val="bg2"/>
                </a:solidFill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810086159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 Cover B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5FDC304-8C89-19F2-1E2C-7D082828A40C}"/>
              </a:ext>
            </a:extLst>
          </p:cNvPr>
          <p:cNvSpPr/>
          <p:nvPr userDrawn="1"/>
        </p:nvSpPr>
        <p:spPr>
          <a:xfrm>
            <a:off x="0" y="0"/>
            <a:ext cx="7326168" cy="6858000"/>
          </a:xfrm>
          <a:prstGeom prst="rect">
            <a:avLst/>
          </a:prstGeom>
          <a:solidFill>
            <a:schemeClr val="bg2"/>
          </a:solidFill>
          <a:ln w="44450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5F00D620-C407-5009-0800-B4F4EA035C9E}"/>
              </a:ext>
            </a:extLst>
          </p:cNvPr>
          <p:cNvSpPr/>
          <p:nvPr userDrawn="1"/>
        </p:nvSpPr>
        <p:spPr>
          <a:xfrm>
            <a:off x="0" y="0"/>
            <a:ext cx="5212904" cy="4744736"/>
          </a:xfrm>
          <a:prstGeom prst="rect">
            <a:avLst/>
          </a:prstGeom>
          <a:solidFill>
            <a:schemeClr val="accent2"/>
          </a:solidFill>
          <a:ln w="41275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7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0A66A07A-564B-6C3A-EFFB-4D471575F607}"/>
              </a:ext>
            </a:extLst>
          </p:cNvPr>
          <p:cNvSpPr/>
          <p:nvPr userDrawn="1"/>
        </p:nvSpPr>
        <p:spPr>
          <a:xfrm>
            <a:off x="5251465" y="4779664"/>
            <a:ext cx="2049763" cy="2049763"/>
          </a:xfrm>
          <a:prstGeom prst="rect">
            <a:avLst/>
          </a:prstGeom>
          <a:noFill/>
          <a:ln w="50800" cap="flat">
            <a:solidFill>
              <a:schemeClr val="accent1"/>
            </a:solidFill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C25F522E-52DE-4393-3837-CFFAF8725D28}"/>
              </a:ext>
            </a:extLst>
          </p:cNvPr>
          <p:cNvSpPr/>
          <p:nvPr userDrawn="1"/>
        </p:nvSpPr>
        <p:spPr>
          <a:xfrm>
            <a:off x="7329687" y="4745179"/>
            <a:ext cx="4873603" cy="2112821"/>
          </a:xfrm>
          <a:prstGeom prst="rect">
            <a:avLst/>
          </a:prstGeom>
          <a:solidFill>
            <a:schemeClr val="accent4"/>
          </a:solidFill>
          <a:ln w="50800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CC2591B-B9F2-4EA3-0521-898954D32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882" y="823663"/>
            <a:ext cx="3929108" cy="2134551"/>
          </a:xfrm>
        </p:spPr>
        <p:txBody>
          <a:bodyPr/>
          <a:lstStyle>
            <a:lvl1pPr>
              <a:lnSpc>
                <a:spcPts val="3680"/>
              </a:lnSpc>
              <a:defRPr sz="4267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16" name="Segnaposto testo 14">
            <a:extLst>
              <a:ext uri="{FF2B5EF4-FFF2-40B4-BE49-F238E27FC236}">
                <a16:creationId xmlns:a16="http://schemas.microsoft.com/office/drawing/2014/main" id="{5A622A7E-F5AA-06F0-7C0D-12E48449B7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1747" y="3190096"/>
            <a:ext cx="3929109" cy="968417"/>
          </a:xfrm>
        </p:spPr>
        <p:txBody>
          <a:bodyPr/>
          <a:lstStyle>
            <a:lvl1pPr>
              <a:defRPr b="0" i="0">
                <a:solidFill>
                  <a:schemeClr val="bg2"/>
                </a:solidFill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955903699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 Cover B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5FDC304-8C89-19F2-1E2C-7D082828A40C}"/>
              </a:ext>
            </a:extLst>
          </p:cNvPr>
          <p:cNvSpPr/>
          <p:nvPr userDrawn="1"/>
        </p:nvSpPr>
        <p:spPr>
          <a:xfrm>
            <a:off x="0" y="0"/>
            <a:ext cx="7326168" cy="6858000"/>
          </a:xfrm>
          <a:prstGeom prst="rect">
            <a:avLst/>
          </a:prstGeom>
          <a:solidFill>
            <a:schemeClr val="bg2"/>
          </a:solidFill>
          <a:ln w="44450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5F00D620-C407-5009-0800-B4F4EA035C9E}"/>
              </a:ext>
            </a:extLst>
          </p:cNvPr>
          <p:cNvSpPr/>
          <p:nvPr userDrawn="1"/>
        </p:nvSpPr>
        <p:spPr>
          <a:xfrm>
            <a:off x="0" y="0"/>
            <a:ext cx="5212904" cy="4744736"/>
          </a:xfrm>
          <a:prstGeom prst="rect">
            <a:avLst/>
          </a:prstGeom>
          <a:solidFill>
            <a:schemeClr val="accent4"/>
          </a:solidFill>
          <a:ln w="41275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7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0A66A07A-564B-6C3A-EFFB-4D471575F607}"/>
              </a:ext>
            </a:extLst>
          </p:cNvPr>
          <p:cNvSpPr/>
          <p:nvPr userDrawn="1"/>
        </p:nvSpPr>
        <p:spPr>
          <a:xfrm>
            <a:off x="5251465" y="4779664"/>
            <a:ext cx="2049763" cy="2049763"/>
          </a:xfrm>
          <a:prstGeom prst="rect">
            <a:avLst/>
          </a:prstGeom>
          <a:noFill/>
          <a:ln w="50800" cap="flat">
            <a:solidFill>
              <a:schemeClr val="accent1"/>
            </a:solidFill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C25F522E-52DE-4393-3837-CFFAF8725D28}"/>
              </a:ext>
            </a:extLst>
          </p:cNvPr>
          <p:cNvSpPr/>
          <p:nvPr userDrawn="1"/>
        </p:nvSpPr>
        <p:spPr>
          <a:xfrm>
            <a:off x="7329687" y="4745179"/>
            <a:ext cx="4873603" cy="2112821"/>
          </a:xfrm>
          <a:prstGeom prst="rect">
            <a:avLst/>
          </a:prstGeom>
          <a:solidFill>
            <a:schemeClr val="accent5"/>
          </a:solidFill>
          <a:ln w="50800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CC2591B-B9F2-4EA3-0521-898954D32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882" y="823663"/>
            <a:ext cx="3929108" cy="2134551"/>
          </a:xfrm>
        </p:spPr>
        <p:txBody>
          <a:bodyPr/>
          <a:lstStyle>
            <a:lvl1pPr>
              <a:lnSpc>
                <a:spcPts val="3680"/>
              </a:lnSpc>
              <a:defRPr sz="4267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16" name="Segnaposto testo 14">
            <a:extLst>
              <a:ext uri="{FF2B5EF4-FFF2-40B4-BE49-F238E27FC236}">
                <a16:creationId xmlns:a16="http://schemas.microsoft.com/office/drawing/2014/main" id="{5A622A7E-F5AA-06F0-7C0D-12E48449B7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1747" y="3190096"/>
            <a:ext cx="3929109" cy="968417"/>
          </a:xfrm>
        </p:spPr>
        <p:txBody>
          <a:bodyPr/>
          <a:lstStyle>
            <a:lvl1pPr>
              <a:defRPr b="0" i="0">
                <a:solidFill>
                  <a:schemeClr val="accent1"/>
                </a:solidFill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440498638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 Cover C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A99F316B-E10C-FEE0-85BB-225074EC47DE}"/>
              </a:ext>
            </a:extLst>
          </p:cNvPr>
          <p:cNvSpPr/>
          <p:nvPr userDrawn="1"/>
        </p:nvSpPr>
        <p:spPr>
          <a:xfrm>
            <a:off x="6864864" y="0"/>
            <a:ext cx="5320272" cy="5320272"/>
          </a:xfrm>
          <a:prstGeom prst="rect">
            <a:avLst/>
          </a:prstGeom>
          <a:solidFill>
            <a:schemeClr val="accent1"/>
          </a:solidFill>
          <a:ln w="44450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A72BF535-1B56-67A2-A3CD-DC60AF006DD4}"/>
              </a:ext>
            </a:extLst>
          </p:cNvPr>
          <p:cNvSpPr/>
          <p:nvPr userDrawn="1"/>
        </p:nvSpPr>
        <p:spPr>
          <a:xfrm>
            <a:off x="0" y="0"/>
            <a:ext cx="6864864" cy="6858000"/>
          </a:xfrm>
          <a:prstGeom prst="rect">
            <a:avLst/>
          </a:prstGeom>
          <a:solidFill>
            <a:schemeClr val="bg2"/>
          </a:solidFill>
          <a:ln w="44450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0A66A07A-564B-6C3A-EFFB-4D471575F607}"/>
              </a:ext>
            </a:extLst>
          </p:cNvPr>
          <p:cNvSpPr/>
          <p:nvPr userDrawn="1"/>
        </p:nvSpPr>
        <p:spPr>
          <a:xfrm>
            <a:off x="6898219" y="5352244"/>
            <a:ext cx="1478139" cy="1478139"/>
          </a:xfrm>
          <a:prstGeom prst="rect">
            <a:avLst/>
          </a:prstGeom>
          <a:noFill/>
          <a:ln w="50800" cap="flat">
            <a:solidFill>
              <a:schemeClr val="accent2"/>
            </a:solidFill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CC2591B-B9F2-4EA3-0521-898954D32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882" y="823663"/>
            <a:ext cx="3929108" cy="2134551"/>
          </a:xfrm>
        </p:spPr>
        <p:txBody>
          <a:bodyPr/>
          <a:lstStyle>
            <a:lvl1pPr>
              <a:lnSpc>
                <a:spcPts val="3680"/>
              </a:lnSpc>
              <a:defRPr sz="4267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16" name="Segnaposto testo 14">
            <a:extLst>
              <a:ext uri="{FF2B5EF4-FFF2-40B4-BE49-F238E27FC236}">
                <a16:creationId xmlns:a16="http://schemas.microsoft.com/office/drawing/2014/main" id="{5A622A7E-F5AA-06F0-7C0D-12E48449B7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1747" y="3190096"/>
            <a:ext cx="3929109" cy="968417"/>
          </a:xfrm>
        </p:spPr>
        <p:txBody>
          <a:bodyPr/>
          <a:lstStyle>
            <a:lvl1pPr>
              <a:defRPr b="0" i="0">
                <a:solidFill>
                  <a:schemeClr val="accent1"/>
                </a:solidFill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12830999-A4D7-4C15-7339-3D3D38B0B48D}"/>
              </a:ext>
            </a:extLst>
          </p:cNvPr>
          <p:cNvSpPr/>
          <p:nvPr userDrawn="1"/>
        </p:nvSpPr>
        <p:spPr>
          <a:xfrm>
            <a:off x="8409712" y="5320273"/>
            <a:ext cx="3775424" cy="1537729"/>
          </a:xfrm>
          <a:prstGeom prst="rect">
            <a:avLst/>
          </a:prstGeom>
          <a:solidFill>
            <a:schemeClr val="accent3"/>
          </a:solidFill>
          <a:ln w="44450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506194215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 Cover C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A99F316B-E10C-FEE0-85BB-225074EC47DE}"/>
              </a:ext>
            </a:extLst>
          </p:cNvPr>
          <p:cNvSpPr/>
          <p:nvPr userDrawn="1"/>
        </p:nvSpPr>
        <p:spPr>
          <a:xfrm>
            <a:off x="6864864" y="0"/>
            <a:ext cx="5320272" cy="5320272"/>
          </a:xfrm>
          <a:prstGeom prst="rect">
            <a:avLst/>
          </a:prstGeom>
          <a:solidFill>
            <a:schemeClr val="accent2"/>
          </a:solidFill>
          <a:ln w="44450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A72BF535-1B56-67A2-A3CD-DC60AF006DD4}"/>
              </a:ext>
            </a:extLst>
          </p:cNvPr>
          <p:cNvSpPr/>
          <p:nvPr userDrawn="1"/>
        </p:nvSpPr>
        <p:spPr>
          <a:xfrm>
            <a:off x="0" y="0"/>
            <a:ext cx="6864864" cy="6858000"/>
          </a:xfrm>
          <a:prstGeom prst="rect">
            <a:avLst/>
          </a:prstGeom>
          <a:solidFill>
            <a:schemeClr val="bg2"/>
          </a:solidFill>
          <a:ln w="44450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0A66A07A-564B-6C3A-EFFB-4D471575F607}"/>
              </a:ext>
            </a:extLst>
          </p:cNvPr>
          <p:cNvSpPr/>
          <p:nvPr userDrawn="1"/>
        </p:nvSpPr>
        <p:spPr>
          <a:xfrm>
            <a:off x="6898219" y="5352244"/>
            <a:ext cx="1478139" cy="1478139"/>
          </a:xfrm>
          <a:prstGeom prst="rect">
            <a:avLst/>
          </a:prstGeom>
          <a:noFill/>
          <a:ln w="50800" cap="flat">
            <a:solidFill>
              <a:schemeClr val="accent1"/>
            </a:solidFill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CC2591B-B9F2-4EA3-0521-898954D32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882" y="823663"/>
            <a:ext cx="3929108" cy="2134551"/>
          </a:xfrm>
        </p:spPr>
        <p:txBody>
          <a:bodyPr/>
          <a:lstStyle>
            <a:lvl1pPr>
              <a:lnSpc>
                <a:spcPts val="3680"/>
              </a:lnSpc>
              <a:defRPr sz="4267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16" name="Segnaposto testo 14">
            <a:extLst>
              <a:ext uri="{FF2B5EF4-FFF2-40B4-BE49-F238E27FC236}">
                <a16:creationId xmlns:a16="http://schemas.microsoft.com/office/drawing/2014/main" id="{5A622A7E-F5AA-06F0-7C0D-12E48449B7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1747" y="3190096"/>
            <a:ext cx="3929109" cy="968417"/>
          </a:xfrm>
        </p:spPr>
        <p:txBody>
          <a:bodyPr/>
          <a:lstStyle>
            <a:lvl1pPr>
              <a:defRPr b="0" i="0">
                <a:solidFill>
                  <a:schemeClr val="accent1"/>
                </a:solidFill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12830999-A4D7-4C15-7339-3D3D38B0B48D}"/>
              </a:ext>
            </a:extLst>
          </p:cNvPr>
          <p:cNvSpPr/>
          <p:nvPr userDrawn="1"/>
        </p:nvSpPr>
        <p:spPr>
          <a:xfrm>
            <a:off x="8409712" y="5320273"/>
            <a:ext cx="3775424" cy="1537729"/>
          </a:xfrm>
          <a:prstGeom prst="rect">
            <a:avLst/>
          </a:prstGeom>
          <a:solidFill>
            <a:schemeClr val="accent4"/>
          </a:solidFill>
          <a:ln w="44450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484417225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ernal Cover C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A99F316B-E10C-FEE0-85BB-225074EC47DE}"/>
              </a:ext>
            </a:extLst>
          </p:cNvPr>
          <p:cNvSpPr/>
          <p:nvPr userDrawn="1"/>
        </p:nvSpPr>
        <p:spPr>
          <a:xfrm>
            <a:off x="6864864" y="0"/>
            <a:ext cx="5320272" cy="5320272"/>
          </a:xfrm>
          <a:prstGeom prst="rect">
            <a:avLst/>
          </a:prstGeom>
          <a:solidFill>
            <a:schemeClr val="accent4"/>
          </a:solidFill>
          <a:ln w="44450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A72BF535-1B56-67A2-A3CD-DC60AF006DD4}"/>
              </a:ext>
            </a:extLst>
          </p:cNvPr>
          <p:cNvSpPr/>
          <p:nvPr userDrawn="1"/>
        </p:nvSpPr>
        <p:spPr>
          <a:xfrm>
            <a:off x="0" y="0"/>
            <a:ext cx="6864864" cy="6858000"/>
          </a:xfrm>
          <a:prstGeom prst="rect">
            <a:avLst/>
          </a:prstGeom>
          <a:solidFill>
            <a:schemeClr val="bg2"/>
          </a:solidFill>
          <a:ln w="44450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0A66A07A-564B-6C3A-EFFB-4D471575F607}"/>
              </a:ext>
            </a:extLst>
          </p:cNvPr>
          <p:cNvSpPr/>
          <p:nvPr userDrawn="1"/>
        </p:nvSpPr>
        <p:spPr>
          <a:xfrm>
            <a:off x="6898219" y="5352244"/>
            <a:ext cx="1478139" cy="1478139"/>
          </a:xfrm>
          <a:prstGeom prst="rect">
            <a:avLst/>
          </a:prstGeom>
          <a:noFill/>
          <a:ln w="50800" cap="flat">
            <a:solidFill>
              <a:schemeClr val="accent1"/>
            </a:solidFill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CC2591B-B9F2-4EA3-0521-898954D32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882" y="823663"/>
            <a:ext cx="3929108" cy="2134551"/>
          </a:xfrm>
        </p:spPr>
        <p:txBody>
          <a:bodyPr/>
          <a:lstStyle>
            <a:lvl1pPr>
              <a:lnSpc>
                <a:spcPts val="3680"/>
              </a:lnSpc>
              <a:defRPr sz="4267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16" name="Segnaposto testo 14">
            <a:extLst>
              <a:ext uri="{FF2B5EF4-FFF2-40B4-BE49-F238E27FC236}">
                <a16:creationId xmlns:a16="http://schemas.microsoft.com/office/drawing/2014/main" id="{5A622A7E-F5AA-06F0-7C0D-12E48449B7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1747" y="3190096"/>
            <a:ext cx="3929109" cy="968417"/>
          </a:xfrm>
        </p:spPr>
        <p:txBody>
          <a:bodyPr/>
          <a:lstStyle>
            <a:lvl1pPr>
              <a:defRPr b="0" i="0">
                <a:solidFill>
                  <a:schemeClr val="accent1"/>
                </a:solidFill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12830999-A4D7-4C15-7339-3D3D38B0B48D}"/>
              </a:ext>
            </a:extLst>
          </p:cNvPr>
          <p:cNvSpPr/>
          <p:nvPr userDrawn="1"/>
        </p:nvSpPr>
        <p:spPr>
          <a:xfrm>
            <a:off x="8409712" y="5320273"/>
            <a:ext cx="3775424" cy="1537729"/>
          </a:xfrm>
          <a:prstGeom prst="rect">
            <a:avLst/>
          </a:prstGeom>
          <a:solidFill>
            <a:schemeClr val="accent5"/>
          </a:solidFill>
          <a:ln w="44450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186026642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A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tangolo 18">
            <a:extLst>
              <a:ext uri="{FF2B5EF4-FFF2-40B4-BE49-F238E27FC236}">
                <a16:creationId xmlns:a16="http://schemas.microsoft.com/office/drawing/2014/main" id="{21D5AA2C-38CE-4DBC-1E7E-87DBEDA07599}"/>
              </a:ext>
            </a:extLst>
          </p:cNvPr>
          <p:cNvSpPr/>
          <p:nvPr userDrawn="1"/>
        </p:nvSpPr>
        <p:spPr>
          <a:xfrm>
            <a:off x="3475592" y="0"/>
            <a:ext cx="8716409" cy="6858000"/>
          </a:xfrm>
          <a:prstGeom prst="rect">
            <a:avLst/>
          </a:prstGeom>
          <a:solidFill>
            <a:schemeClr val="bg2"/>
          </a:solidFill>
          <a:ln w="41275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7" name="Segnaposto immagine 25">
            <a:extLst>
              <a:ext uri="{FF2B5EF4-FFF2-40B4-BE49-F238E27FC236}">
                <a16:creationId xmlns:a16="http://schemas.microsoft.com/office/drawing/2014/main" id="{6FDBE58F-9B73-AB96-9DAA-21E457CAD2F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886161" y="2825203"/>
            <a:ext cx="2890236" cy="2890236"/>
          </a:xfrm>
        </p:spPr>
        <p:txBody>
          <a:bodyPr/>
          <a:lstStyle>
            <a:lvl1pPr>
              <a:defRPr b="1" i="0"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A7AF549-DE10-A8F7-AF06-0632E7415876}"/>
              </a:ext>
            </a:extLst>
          </p:cNvPr>
          <p:cNvSpPr/>
          <p:nvPr userDrawn="1"/>
        </p:nvSpPr>
        <p:spPr>
          <a:xfrm>
            <a:off x="1" y="1"/>
            <a:ext cx="3475591" cy="3475591"/>
          </a:xfrm>
          <a:prstGeom prst="rect">
            <a:avLst/>
          </a:prstGeom>
          <a:solidFill>
            <a:schemeClr val="accent4"/>
          </a:solidFill>
          <a:ln w="41275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B702F55-8454-21F5-8C3C-58F84482F0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5827" y="2761676"/>
            <a:ext cx="4114800" cy="1334649"/>
          </a:xfrm>
        </p:spPr>
        <p:txBody>
          <a:bodyPr/>
          <a:lstStyle>
            <a:lvl1pPr>
              <a:lnSpc>
                <a:spcPts val="4080"/>
              </a:lnSpc>
              <a:defRPr sz="5333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NAME SURNAME</a:t>
            </a:r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15FC76A8-D89A-D52A-76CF-3321922FA8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65827" y="4288590"/>
            <a:ext cx="4114800" cy="1426849"/>
          </a:xfrm>
        </p:spPr>
        <p:txBody>
          <a:bodyPr>
            <a:noAutofit/>
          </a:bodyPr>
          <a:lstStyle>
            <a:lvl1pPr>
              <a:defRPr sz="3200" b="0" i="0">
                <a:solidFill>
                  <a:schemeClr val="accent2"/>
                </a:solidFill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Job Title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9803B694-1F00-F940-7D04-AA994297667D}"/>
              </a:ext>
            </a:extLst>
          </p:cNvPr>
          <p:cNvSpPr/>
          <p:nvPr userDrawn="1"/>
        </p:nvSpPr>
        <p:spPr>
          <a:xfrm>
            <a:off x="1703299" y="4542972"/>
            <a:ext cx="1149120" cy="1149120"/>
          </a:xfrm>
          <a:prstGeom prst="rect">
            <a:avLst/>
          </a:prstGeom>
          <a:noFill/>
          <a:ln w="50800" cap="flat">
            <a:solidFill>
              <a:schemeClr val="accent2"/>
            </a:solidFill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CAAC8460-13D5-3844-D910-15FD0734CE85}"/>
              </a:ext>
            </a:extLst>
          </p:cNvPr>
          <p:cNvSpPr txBox="1"/>
          <p:nvPr userDrawn="1"/>
        </p:nvSpPr>
        <p:spPr>
          <a:xfrm>
            <a:off x="6365827" y="1454467"/>
            <a:ext cx="4114800" cy="335412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t">
            <a:spAutoFit/>
          </a:bodyPr>
          <a:lstStyle/>
          <a:p>
            <a:pPr marL="0" marR="0" indent="0" algn="l" defTabSz="36122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67" b="0" i="0" u="none" strike="noStrike" cap="none" spc="0" normalizeH="0" baseline="0" dirty="0">
                <a:ln>
                  <a:noFill/>
                </a:ln>
                <a:solidFill>
                  <a:schemeClr val="tx1">
                    <a:alpha val="50000"/>
                  </a:schemeClr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SPEAKER</a:t>
            </a:r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4ABFBA21-3984-A2B5-3C50-E6164779D31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r>
              <a:rPr lang="it-IT"/>
              <a:t>GI GROUP: TITOLO PRESENTAZIONE</a:t>
            </a:r>
            <a:endParaRPr lang="it-IT" dirty="0"/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A30BBA60-185A-91D0-58D3-12615111D76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fld id="{420537EE-3E54-8342-BDB7-72763452CD31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6" name="Segnaposto immagine 25">
            <a:extLst>
              <a:ext uri="{FF2B5EF4-FFF2-40B4-BE49-F238E27FC236}">
                <a16:creationId xmlns:a16="http://schemas.microsoft.com/office/drawing/2014/main" id="{97ECC002-A7AB-0BB8-709D-2D973249490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261167" y="1007499"/>
            <a:ext cx="2890236" cy="2890236"/>
          </a:xfrm>
        </p:spPr>
        <p:txBody>
          <a:bodyPr/>
          <a:lstStyle>
            <a:lvl1pPr>
              <a:defRPr b="1" i="0"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8" name="Segnaposto immagine 25">
            <a:extLst>
              <a:ext uri="{FF2B5EF4-FFF2-40B4-BE49-F238E27FC236}">
                <a16:creationId xmlns:a16="http://schemas.microsoft.com/office/drawing/2014/main" id="{91B84E05-6B8A-F893-69E7-A9B6B2097AC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85355" y="1622141"/>
            <a:ext cx="2890236" cy="2890236"/>
          </a:xfrm>
        </p:spPr>
        <p:txBody>
          <a:bodyPr/>
          <a:lstStyle>
            <a:lvl1pPr>
              <a:defRPr b="1" i="0"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24744536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A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>
            <a:extLst>
              <a:ext uri="{FF2B5EF4-FFF2-40B4-BE49-F238E27FC236}">
                <a16:creationId xmlns:a16="http://schemas.microsoft.com/office/drawing/2014/main" id="{9803B694-1F00-F940-7D04-AA994297667D}"/>
              </a:ext>
            </a:extLst>
          </p:cNvPr>
          <p:cNvSpPr/>
          <p:nvPr userDrawn="1"/>
        </p:nvSpPr>
        <p:spPr>
          <a:xfrm>
            <a:off x="1774413" y="3980984"/>
            <a:ext cx="1149120" cy="1149120"/>
          </a:xfrm>
          <a:prstGeom prst="rect">
            <a:avLst/>
          </a:prstGeom>
          <a:noFill/>
          <a:ln w="50800" cap="flat">
            <a:solidFill>
              <a:schemeClr val="accent1"/>
            </a:solidFill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21D5AA2C-38CE-4DBC-1E7E-87DBEDA07599}"/>
              </a:ext>
            </a:extLst>
          </p:cNvPr>
          <p:cNvSpPr/>
          <p:nvPr userDrawn="1"/>
        </p:nvSpPr>
        <p:spPr>
          <a:xfrm>
            <a:off x="3475592" y="0"/>
            <a:ext cx="8716409" cy="6858000"/>
          </a:xfrm>
          <a:prstGeom prst="rect">
            <a:avLst/>
          </a:prstGeom>
          <a:solidFill>
            <a:schemeClr val="bg2"/>
          </a:solidFill>
          <a:ln w="41275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A7AF549-DE10-A8F7-AF06-0632E7415876}"/>
              </a:ext>
            </a:extLst>
          </p:cNvPr>
          <p:cNvSpPr/>
          <p:nvPr userDrawn="1"/>
        </p:nvSpPr>
        <p:spPr>
          <a:xfrm>
            <a:off x="1" y="1"/>
            <a:ext cx="3475591" cy="3475591"/>
          </a:xfrm>
          <a:prstGeom prst="rect">
            <a:avLst/>
          </a:prstGeom>
          <a:solidFill>
            <a:schemeClr val="accent5"/>
          </a:solidFill>
          <a:ln w="41275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B702F55-8454-21F5-8C3C-58F84482F0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5827" y="4340292"/>
            <a:ext cx="4114800" cy="1010341"/>
          </a:xfrm>
        </p:spPr>
        <p:txBody>
          <a:bodyPr anchor="b"/>
          <a:lstStyle>
            <a:lvl1pPr>
              <a:lnSpc>
                <a:spcPts val="4080"/>
              </a:lnSpc>
              <a:defRPr sz="4267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NAME SURNAME</a:t>
            </a:r>
          </a:p>
        </p:txBody>
      </p:sp>
      <p:sp>
        <p:nvSpPr>
          <p:cNvPr id="6" name="Segnaposto immagine 25">
            <a:extLst>
              <a:ext uri="{FF2B5EF4-FFF2-40B4-BE49-F238E27FC236}">
                <a16:creationId xmlns:a16="http://schemas.microsoft.com/office/drawing/2014/main" id="{97ECC002-A7AB-0BB8-709D-2D973249490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0737" y="1059631"/>
            <a:ext cx="2890236" cy="2890236"/>
          </a:xfrm>
        </p:spPr>
        <p:txBody>
          <a:bodyPr/>
          <a:lstStyle>
            <a:lvl1pPr>
              <a:defRPr b="1" i="0"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8" name="Segnaposto immagine 25">
            <a:extLst>
              <a:ext uri="{FF2B5EF4-FFF2-40B4-BE49-F238E27FC236}">
                <a16:creationId xmlns:a16="http://schemas.microsoft.com/office/drawing/2014/main" id="{91B84E05-6B8A-F893-69E7-A9B6B2097AC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949026" y="3090103"/>
            <a:ext cx="2890236" cy="2890236"/>
          </a:xfrm>
        </p:spPr>
        <p:txBody>
          <a:bodyPr/>
          <a:lstStyle>
            <a:lvl1pPr>
              <a:defRPr b="1" i="0"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15FC76A8-D89A-D52A-76CF-3321922FA8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65826" y="5313872"/>
            <a:ext cx="4519196" cy="666467"/>
          </a:xfrm>
        </p:spPr>
        <p:txBody>
          <a:bodyPr anchor="t">
            <a:noAutofit/>
          </a:bodyPr>
          <a:lstStyle>
            <a:lvl1pPr>
              <a:defRPr sz="3200" b="0" i="0">
                <a:solidFill>
                  <a:schemeClr val="accent1"/>
                </a:solidFill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Job Title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CAAC8460-13D5-3844-D910-15FD0734CE85}"/>
              </a:ext>
            </a:extLst>
          </p:cNvPr>
          <p:cNvSpPr txBox="1"/>
          <p:nvPr userDrawn="1"/>
        </p:nvSpPr>
        <p:spPr>
          <a:xfrm>
            <a:off x="855888" y="515945"/>
            <a:ext cx="4114800" cy="335412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t">
            <a:spAutoFit/>
          </a:bodyPr>
          <a:lstStyle/>
          <a:p>
            <a:pPr marL="0" marR="0" indent="0" algn="l" defTabSz="36122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67" b="0" i="0" u="none" strike="noStrike" cap="none" spc="0" normalizeH="0" baseline="0" dirty="0">
                <a:ln>
                  <a:noFill/>
                </a:ln>
                <a:solidFill>
                  <a:schemeClr val="tx1">
                    <a:alpha val="50000"/>
                  </a:schemeClr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SPEAKERS</a:t>
            </a:r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4ABFBA21-3984-A2B5-3C50-E6164779D31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r>
              <a:rPr lang="it-IT"/>
              <a:t>GI GROUP: TITOLO PRESENTAZIONE</a:t>
            </a:r>
            <a:endParaRPr lang="it-IT" dirty="0"/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A30BBA60-185A-91D0-58D3-12615111D76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fld id="{420537EE-3E54-8342-BDB7-72763452CD31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18" name="Segnaposto testo 10">
            <a:extLst>
              <a:ext uri="{FF2B5EF4-FFF2-40B4-BE49-F238E27FC236}">
                <a16:creationId xmlns:a16="http://schemas.microsoft.com/office/drawing/2014/main" id="{A3D9C633-9273-A723-621B-05065E5548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176995" y="2254369"/>
            <a:ext cx="4519196" cy="666467"/>
          </a:xfrm>
        </p:spPr>
        <p:txBody>
          <a:bodyPr anchor="t">
            <a:noAutofit/>
          </a:bodyPr>
          <a:lstStyle>
            <a:lvl1pPr>
              <a:defRPr sz="3200" b="0" i="0">
                <a:solidFill>
                  <a:schemeClr val="accent1"/>
                </a:solidFill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Job Title</a:t>
            </a:r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84593475-B440-44D0-B9A6-0429B6FAAFE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76183" y="1273313"/>
            <a:ext cx="4114799" cy="1018116"/>
          </a:xfrm>
        </p:spPr>
        <p:txBody>
          <a:bodyPr anchor="b">
            <a:noAutofit/>
          </a:bodyPr>
          <a:lstStyle>
            <a:lvl1pPr>
              <a:lnSpc>
                <a:spcPts val="4080"/>
              </a:lnSpc>
              <a:defRPr lang="it-IT" sz="4267" b="1" i="0" u="none" strike="noStrike" cap="none" spc="0" baseline="0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</a:lstStyle>
          <a:p>
            <a:pPr lvl="0"/>
            <a:r>
              <a:rPr lang="it-IT" dirty="0"/>
              <a:t>NAME</a:t>
            </a:r>
            <a:br>
              <a:rPr lang="it-IT" dirty="0"/>
            </a:br>
            <a:r>
              <a:rPr lang="it-IT" dirty="0"/>
              <a:t>SURANAME</a:t>
            </a:r>
          </a:p>
        </p:txBody>
      </p:sp>
    </p:spTree>
    <p:extLst>
      <p:ext uri="{BB962C8B-B14F-4D97-AF65-F5344CB8AC3E}">
        <p14:creationId xmlns:p14="http://schemas.microsoft.com/office/powerpoint/2010/main" val="3584104486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420086D7-4CA1-497E-5AE3-7692D63238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r>
              <a:rPr lang="it-IT"/>
              <a:t>GI GROUP: TITOLO PRESENTAZIONE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59C2C92-5817-9601-2960-04C9471283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fld id="{420537EE-3E54-8342-BDB7-72763452CD31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02260670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>
            <a:extLst>
              <a:ext uri="{FF2B5EF4-FFF2-40B4-BE49-F238E27FC236}">
                <a16:creationId xmlns:a16="http://schemas.microsoft.com/office/drawing/2014/main" id="{9803B694-1F00-F940-7D04-AA994297667D}"/>
              </a:ext>
            </a:extLst>
          </p:cNvPr>
          <p:cNvSpPr/>
          <p:nvPr userDrawn="1"/>
        </p:nvSpPr>
        <p:spPr>
          <a:xfrm>
            <a:off x="2292709" y="4585419"/>
            <a:ext cx="1149120" cy="1149120"/>
          </a:xfrm>
          <a:prstGeom prst="rect">
            <a:avLst/>
          </a:prstGeom>
          <a:noFill/>
          <a:ln w="50800" cap="flat">
            <a:solidFill>
              <a:schemeClr val="accent2"/>
            </a:solidFill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21D5AA2C-38CE-4DBC-1E7E-87DBEDA07599}"/>
              </a:ext>
            </a:extLst>
          </p:cNvPr>
          <p:cNvSpPr/>
          <p:nvPr userDrawn="1"/>
        </p:nvSpPr>
        <p:spPr>
          <a:xfrm>
            <a:off x="3475592" y="0"/>
            <a:ext cx="8716409" cy="6858000"/>
          </a:xfrm>
          <a:prstGeom prst="rect">
            <a:avLst/>
          </a:prstGeom>
          <a:solidFill>
            <a:schemeClr val="bg2"/>
          </a:solidFill>
          <a:ln w="41275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A7AF549-DE10-A8F7-AF06-0632E7415876}"/>
              </a:ext>
            </a:extLst>
          </p:cNvPr>
          <p:cNvSpPr/>
          <p:nvPr userDrawn="1"/>
        </p:nvSpPr>
        <p:spPr>
          <a:xfrm>
            <a:off x="0" y="0"/>
            <a:ext cx="4554747" cy="4554747"/>
          </a:xfrm>
          <a:prstGeom prst="rect">
            <a:avLst/>
          </a:prstGeom>
          <a:solidFill>
            <a:schemeClr val="accent1"/>
          </a:solidFill>
          <a:ln w="41275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4ABFBA21-3984-A2B5-3C50-E6164779D31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r>
              <a:rPr lang="it-IT"/>
              <a:t>GI GROUP: TITOLO PRESENTAZIONE</a:t>
            </a:r>
            <a:endParaRPr lang="it-IT" dirty="0"/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A30BBA60-185A-91D0-58D3-12615111D76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fld id="{420537EE-3E54-8342-BDB7-72763452CD31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18" name="Segnaposto testo 10">
            <a:extLst>
              <a:ext uri="{FF2B5EF4-FFF2-40B4-BE49-F238E27FC236}">
                <a16:creationId xmlns:a16="http://schemas.microsoft.com/office/drawing/2014/main" id="{A3D9C633-9273-A723-621B-05065E5548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919243" y="4815855"/>
            <a:ext cx="4114800" cy="643707"/>
          </a:xfrm>
        </p:spPr>
        <p:txBody>
          <a:bodyPr anchor="t">
            <a:noAutofit/>
          </a:bodyPr>
          <a:lstStyle>
            <a:lvl1pPr>
              <a:defRPr sz="4267" b="0" i="0">
                <a:solidFill>
                  <a:schemeClr val="accent1"/>
                </a:solidFill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Job Title</a:t>
            </a:r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84593475-B440-44D0-B9A6-0429B6FAAFE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918430" y="3053193"/>
            <a:ext cx="5276740" cy="1776241"/>
          </a:xfrm>
        </p:spPr>
        <p:txBody>
          <a:bodyPr anchor="b">
            <a:noAutofit/>
          </a:bodyPr>
          <a:lstStyle>
            <a:lvl1pPr>
              <a:lnSpc>
                <a:spcPct val="80000"/>
              </a:lnSpc>
              <a:defRPr lang="it-IT" sz="6400" b="1" i="0" u="none" strike="noStrike" cap="none" spc="0" baseline="0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</a:lstStyle>
          <a:p>
            <a:pPr lvl="0"/>
            <a:r>
              <a:rPr lang="it-IT" dirty="0"/>
              <a:t>NAME</a:t>
            </a:r>
            <a:br>
              <a:rPr lang="it-IT" dirty="0"/>
            </a:br>
            <a:r>
              <a:rPr lang="it-IT" dirty="0"/>
              <a:t>SURANAME</a:t>
            </a:r>
          </a:p>
        </p:txBody>
      </p:sp>
      <p:sp>
        <p:nvSpPr>
          <p:cNvPr id="7" name="Figura a mano libera 6">
            <a:extLst>
              <a:ext uri="{FF2B5EF4-FFF2-40B4-BE49-F238E27FC236}">
                <a16:creationId xmlns:a16="http://schemas.microsoft.com/office/drawing/2014/main" id="{D1F043A4-98A9-B338-9856-1A1EF869E7BE}"/>
              </a:ext>
            </a:extLst>
          </p:cNvPr>
          <p:cNvSpPr/>
          <p:nvPr userDrawn="1"/>
        </p:nvSpPr>
        <p:spPr>
          <a:xfrm>
            <a:off x="4387927" y="3359990"/>
            <a:ext cx="667109" cy="667109"/>
          </a:xfrm>
          <a:custGeom>
            <a:avLst/>
            <a:gdLst>
              <a:gd name="connsiteX0" fmla="*/ 0 w 500332"/>
              <a:gd name="connsiteY0" fmla="*/ 0 h 500332"/>
              <a:gd name="connsiteX1" fmla="*/ 500332 w 500332"/>
              <a:gd name="connsiteY1" fmla="*/ 500332 h 500332"/>
              <a:gd name="connsiteX2" fmla="*/ 51759 w 500332"/>
              <a:gd name="connsiteY2" fmla="*/ 500332 h 500332"/>
              <a:gd name="connsiteX3" fmla="*/ 0 w 500332"/>
              <a:gd name="connsiteY3" fmla="*/ 0 h 500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0332" h="500332">
                <a:moveTo>
                  <a:pt x="0" y="0"/>
                </a:moveTo>
                <a:lnTo>
                  <a:pt x="500332" y="500332"/>
                </a:lnTo>
                <a:lnTo>
                  <a:pt x="51759" y="50033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41275" cap="flat">
            <a:solidFill>
              <a:schemeClr val="accent1"/>
            </a:solidFill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DF28EABB-16F4-5F5B-E560-3A682329E3C5}"/>
              </a:ext>
            </a:extLst>
          </p:cNvPr>
          <p:cNvSpPr/>
          <p:nvPr userDrawn="1"/>
        </p:nvSpPr>
        <p:spPr>
          <a:xfrm>
            <a:off x="4554747" y="0"/>
            <a:ext cx="1870973" cy="1870973"/>
          </a:xfrm>
          <a:prstGeom prst="rect">
            <a:avLst/>
          </a:prstGeom>
          <a:solidFill>
            <a:schemeClr val="accent4"/>
          </a:solidFill>
          <a:ln w="41275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167231301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1066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E796CABC-BB77-16B2-7B37-44A726779A7B}"/>
              </a:ext>
            </a:extLst>
          </p:cNvPr>
          <p:cNvSpPr/>
          <p:nvPr userDrawn="1"/>
        </p:nvSpPr>
        <p:spPr>
          <a:xfrm>
            <a:off x="0" y="1"/>
            <a:ext cx="12192000" cy="2036233"/>
          </a:xfrm>
          <a:prstGeom prst="rect">
            <a:avLst/>
          </a:prstGeom>
          <a:solidFill>
            <a:schemeClr val="bg2"/>
          </a:solidFill>
          <a:ln w="41275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1" name="Segnaposto testo 30">
            <a:extLst>
              <a:ext uri="{FF2B5EF4-FFF2-40B4-BE49-F238E27FC236}">
                <a16:creationId xmlns:a16="http://schemas.microsoft.com/office/drawing/2014/main" id="{A9FF1688-4578-8B39-BF51-72B1899E40A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77851" y="2956229"/>
            <a:ext cx="999067" cy="563033"/>
          </a:xfrm>
        </p:spPr>
        <p:txBody>
          <a:bodyPr anchor="b">
            <a:noAutofit/>
          </a:bodyPr>
          <a:lstStyle>
            <a:lvl1pPr>
              <a:defRPr lang="it-IT" sz="3733" b="1" i="0" u="none" strike="noStrike" cap="none" spc="0" baseline="0" dirty="0">
                <a:solidFill>
                  <a:schemeClr val="bg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</a:lstStyle>
          <a:p>
            <a:pPr lvl="0"/>
            <a:r>
              <a:rPr lang="it-IT" dirty="0"/>
              <a:t>01.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6093661-F6E1-FA71-6DE7-58E19CA204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987" y="1222214"/>
            <a:ext cx="5257800" cy="670925"/>
          </a:xfrm>
        </p:spPr>
        <p:txBody>
          <a:bodyPr/>
          <a:lstStyle>
            <a:lvl1pPr>
              <a:defRPr sz="5333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Agenda.</a:t>
            </a:r>
          </a:p>
        </p:txBody>
      </p:sp>
      <p:sp>
        <p:nvSpPr>
          <p:cNvPr id="10" name="Segnaposto testo 20">
            <a:extLst>
              <a:ext uri="{FF2B5EF4-FFF2-40B4-BE49-F238E27FC236}">
                <a16:creationId xmlns:a16="http://schemas.microsoft.com/office/drawing/2014/main" id="{73AC5241-2A2C-38E4-1A18-A79440BC310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892437" y="2956229"/>
            <a:ext cx="2834217" cy="562099"/>
          </a:xfrm>
        </p:spPr>
        <p:txBody>
          <a:bodyPr anchor="b"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Fare clic per modificare gli stili del testo</a:t>
            </a:r>
          </a:p>
        </p:txBody>
      </p:sp>
      <p:sp>
        <p:nvSpPr>
          <p:cNvPr id="11" name="Segnaposto testo 20">
            <a:extLst>
              <a:ext uri="{FF2B5EF4-FFF2-40B4-BE49-F238E27FC236}">
                <a16:creationId xmlns:a16="http://schemas.microsoft.com/office/drawing/2014/main" id="{83088341-EE32-4DC2-63A2-E49BF2AB621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92437" y="3953755"/>
            <a:ext cx="2834217" cy="562099"/>
          </a:xfrm>
        </p:spPr>
        <p:txBody>
          <a:bodyPr anchor="b"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Fare clic per modificare gli stili del testo</a:t>
            </a:r>
          </a:p>
        </p:txBody>
      </p: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2EEA627F-55BB-212D-0694-EFB3BC3141FC}"/>
              </a:ext>
            </a:extLst>
          </p:cNvPr>
          <p:cNvCxnSpPr>
            <a:cxnSpLocks/>
          </p:cNvCxnSpPr>
          <p:nvPr userDrawn="1"/>
        </p:nvCxnSpPr>
        <p:spPr>
          <a:xfrm>
            <a:off x="577987" y="3685675"/>
            <a:ext cx="1164823" cy="0"/>
          </a:xfrm>
          <a:prstGeom prst="line">
            <a:avLst/>
          </a:prstGeom>
          <a:noFill/>
          <a:ln w="25400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Segnaposto testo 20">
            <a:extLst>
              <a:ext uri="{FF2B5EF4-FFF2-40B4-BE49-F238E27FC236}">
                <a16:creationId xmlns:a16="http://schemas.microsoft.com/office/drawing/2014/main" id="{3D6A756F-1707-F31F-41A6-87A5E798051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781586" y="2956228"/>
            <a:ext cx="2834217" cy="562099"/>
          </a:xfrm>
        </p:spPr>
        <p:txBody>
          <a:bodyPr anchor="b"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Fare clic per modificare gli stili del testo</a:t>
            </a:r>
          </a:p>
        </p:txBody>
      </p:sp>
      <p:sp>
        <p:nvSpPr>
          <p:cNvPr id="16" name="Segnaposto testo 20">
            <a:extLst>
              <a:ext uri="{FF2B5EF4-FFF2-40B4-BE49-F238E27FC236}">
                <a16:creationId xmlns:a16="http://schemas.microsoft.com/office/drawing/2014/main" id="{20F550F3-E7F0-76EB-AED3-FAF7898C8CB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781586" y="3956019"/>
            <a:ext cx="2834217" cy="562099"/>
          </a:xfrm>
        </p:spPr>
        <p:txBody>
          <a:bodyPr anchor="b"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Fare clic per modificare gli stili del testo</a:t>
            </a:r>
          </a:p>
        </p:txBody>
      </p:sp>
      <p:cxnSp>
        <p:nvCxnSpPr>
          <p:cNvPr id="17" name="Connettore 1 16">
            <a:extLst>
              <a:ext uri="{FF2B5EF4-FFF2-40B4-BE49-F238E27FC236}">
                <a16:creationId xmlns:a16="http://schemas.microsoft.com/office/drawing/2014/main" id="{9879B2B6-4110-AF67-BB40-745C01436AFD}"/>
              </a:ext>
            </a:extLst>
          </p:cNvPr>
          <p:cNvCxnSpPr>
            <a:cxnSpLocks/>
          </p:cNvCxnSpPr>
          <p:nvPr userDrawn="1"/>
        </p:nvCxnSpPr>
        <p:spPr>
          <a:xfrm>
            <a:off x="6467137" y="3700148"/>
            <a:ext cx="1164823" cy="0"/>
          </a:xfrm>
          <a:prstGeom prst="line">
            <a:avLst/>
          </a:prstGeom>
          <a:noFill/>
          <a:ln w="25400" cap="flat">
            <a:solidFill>
              <a:schemeClr val="accent3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Segnaposto testo 20">
            <a:extLst>
              <a:ext uri="{FF2B5EF4-FFF2-40B4-BE49-F238E27FC236}">
                <a16:creationId xmlns:a16="http://schemas.microsoft.com/office/drawing/2014/main" id="{7A116E83-0F5E-304B-1012-0D15BE83B7E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892437" y="4965591"/>
            <a:ext cx="2834217" cy="562099"/>
          </a:xfrm>
        </p:spPr>
        <p:txBody>
          <a:bodyPr anchor="b"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Fare clic per modificare gli stili del testo</a:t>
            </a:r>
          </a:p>
        </p:txBody>
      </p:sp>
      <p:cxnSp>
        <p:nvCxnSpPr>
          <p:cNvPr id="20" name="Connettore 1 19">
            <a:extLst>
              <a:ext uri="{FF2B5EF4-FFF2-40B4-BE49-F238E27FC236}">
                <a16:creationId xmlns:a16="http://schemas.microsoft.com/office/drawing/2014/main" id="{18184E39-483C-66D5-3C20-CE060943DEB1}"/>
              </a:ext>
            </a:extLst>
          </p:cNvPr>
          <p:cNvCxnSpPr>
            <a:cxnSpLocks/>
          </p:cNvCxnSpPr>
          <p:nvPr userDrawn="1"/>
        </p:nvCxnSpPr>
        <p:spPr>
          <a:xfrm>
            <a:off x="577987" y="4697511"/>
            <a:ext cx="1164823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" name="Segnaposto testo 20">
            <a:extLst>
              <a:ext uri="{FF2B5EF4-FFF2-40B4-BE49-F238E27FC236}">
                <a16:creationId xmlns:a16="http://schemas.microsoft.com/office/drawing/2014/main" id="{9A586EC1-1119-161E-A5EC-087E10E8860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781586" y="4959655"/>
            <a:ext cx="2834217" cy="562099"/>
          </a:xfrm>
        </p:spPr>
        <p:txBody>
          <a:bodyPr anchor="b"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Fare clic per modificare gli stili del testo</a:t>
            </a:r>
          </a:p>
        </p:txBody>
      </p:sp>
      <p:cxnSp>
        <p:nvCxnSpPr>
          <p:cNvPr id="23" name="Connettore 1 22">
            <a:extLst>
              <a:ext uri="{FF2B5EF4-FFF2-40B4-BE49-F238E27FC236}">
                <a16:creationId xmlns:a16="http://schemas.microsoft.com/office/drawing/2014/main" id="{994B6F0B-97C8-5BC7-C7CB-C81BB92F8DBE}"/>
              </a:ext>
            </a:extLst>
          </p:cNvPr>
          <p:cNvCxnSpPr>
            <a:cxnSpLocks/>
          </p:cNvCxnSpPr>
          <p:nvPr userDrawn="1"/>
        </p:nvCxnSpPr>
        <p:spPr>
          <a:xfrm>
            <a:off x="6467137" y="4703784"/>
            <a:ext cx="1164823" cy="0"/>
          </a:xfrm>
          <a:prstGeom prst="line">
            <a:avLst/>
          </a:prstGeom>
          <a:noFill/>
          <a:ln w="25400" cap="flat">
            <a:solidFill>
              <a:schemeClr val="accent4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2" name="Segnaposto testo 30">
            <a:extLst>
              <a:ext uri="{FF2B5EF4-FFF2-40B4-BE49-F238E27FC236}">
                <a16:creationId xmlns:a16="http://schemas.microsoft.com/office/drawing/2014/main" id="{75D2555D-DD6C-A3D3-911C-F513CFC47D1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77851" y="3952821"/>
            <a:ext cx="999067" cy="563033"/>
          </a:xfrm>
        </p:spPr>
        <p:txBody>
          <a:bodyPr anchor="b">
            <a:noAutofit/>
          </a:bodyPr>
          <a:lstStyle>
            <a:lvl1pPr>
              <a:defRPr lang="it-IT" sz="3733" b="1" i="0" u="none" strike="noStrike" cap="none" spc="0" baseline="0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</a:lstStyle>
          <a:p>
            <a:pPr lvl="0"/>
            <a:r>
              <a:rPr lang="it-IT" dirty="0"/>
              <a:t>02.</a:t>
            </a:r>
          </a:p>
        </p:txBody>
      </p:sp>
      <p:sp>
        <p:nvSpPr>
          <p:cNvPr id="33" name="Segnaposto testo 30">
            <a:extLst>
              <a:ext uri="{FF2B5EF4-FFF2-40B4-BE49-F238E27FC236}">
                <a16:creationId xmlns:a16="http://schemas.microsoft.com/office/drawing/2014/main" id="{4530E067-8862-25CE-614F-77E33F2DF6F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77851" y="4958266"/>
            <a:ext cx="999067" cy="563033"/>
          </a:xfrm>
        </p:spPr>
        <p:txBody>
          <a:bodyPr anchor="b">
            <a:noAutofit/>
          </a:bodyPr>
          <a:lstStyle>
            <a:lvl1pPr>
              <a:defRPr lang="it-IT" sz="3733" b="1" i="0" u="none" strike="noStrike" cap="none" spc="0" baseline="0" dirty="0">
                <a:solidFill>
                  <a:schemeClr val="accent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</a:lstStyle>
          <a:p>
            <a:pPr lvl="0"/>
            <a:r>
              <a:rPr lang="it-IT" dirty="0"/>
              <a:t>03.</a:t>
            </a:r>
          </a:p>
        </p:txBody>
      </p:sp>
      <p:sp>
        <p:nvSpPr>
          <p:cNvPr id="34" name="Segnaposto testo 30">
            <a:extLst>
              <a:ext uri="{FF2B5EF4-FFF2-40B4-BE49-F238E27FC236}">
                <a16:creationId xmlns:a16="http://schemas.microsoft.com/office/drawing/2014/main" id="{0D70AF59-4564-3E41-C281-1DECE05093A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67136" y="2956229"/>
            <a:ext cx="999067" cy="563033"/>
          </a:xfrm>
        </p:spPr>
        <p:txBody>
          <a:bodyPr anchor="b">
            <a:noAutofit/>
          </a:bodyPr>
          <a:lstStyle>
            <a:lvl1pPr>
              <a:defRPr lang="it-IT" sz="3733" b="1" i="0" u="none" strike="noStrike" cap="none" spc="0" baseline="0" dirty="0">
                <a:solidFill>
                  <a:schemeClr val="accent3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</a:lstStyle>
          <a:p>
            <a:pPr lvl="0"/>
            <a:r>
              <a:rPr lang="it-IT" dirty="0"/>
              <a:t>01.</a:t>
            </a:r>
          </a:p>
        </p:txBody>
      </p:sp>
      <p:sp>
        <p:nvSpPr>
          <p:cNvPr id="35" name="Segnaposto testo 30">
            <a:extLst>
              <a:ext uri="{FF2B5EF4-FFF2-40B4-BE49-F238E27FC236}">
                <a16:creationId xmlns:a16="http://schemas.microsoft.com/office/drawing/2014/main" id="{7C63D71E-76CA-074E-93BF-AF72E63D2AE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467136" y="3952821"/>
            <a:ext cx="999067" cy="563033"/>
          </a:xfrm>
        </p:spPr>
        <p:txBody>
          <a:bodyPr anchor="b">
            <a:noAutofit/>
          </a:bodyPr>
          <a:lstStyle>
            <a:lvl1pPr>
              <a:defRPr lang="it-IT" sz="3733" b="1" i="0" u="none" strike="noStrike" cap="none" spc="0" baseline="0" dirty="0">
                <a:solidFill>
                  <a:schemeClr val="accent4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</a:lstStyle>
          <a:p>
            <a:pPr lvl="0"/>
            <a:r>
              <a:rPr lang="it-IT" dirty="0"/>
              <a:t>02.</a:t>
            </a:r>
          </a:p>
        </p:txBody>
      </p:sp>
      <p:sp>
        <p:nvSpPr>
          <p:cNvPr id="36" name="Segnaposto testo 30">
            <a:extLst>
              <a:ext uri="{FF2B5EF4-FFF2-40B4-BE49-F238E27FC236}">
                <a16:creationId xmlns:a16="http://schemas.microsoft.com/office/drawing/2014/main" id="{94783F34-10C3-E5A9-7473-4C897617416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467136" y="4958266"/>
            <a:ext cx="999067" cy="563033"/>
          </a:xfrm>
        </p:spPr>
        <p:txBody>
          <a:bodyPr anchor="b">
            <a:noAutofit/>
          </a:bodyPr>
          <a:lstStyle>
            <a:lvl1pPr>
              <a:defRPr lang="it-IT" sz="3733" b="1" i="0" u="none" strike="noStrike" cap="none" spc="0" baseline="0" dirty="0">
                <a:solidFill>
                  <a:schemeClr val="accent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</a:lstStyle>
          <a:p>
            <a:pPr lvl="0"/>
            <a:r>
              <a:rPr lang="it-IT" dirty="0"/>
              <a:t>03.</a:t>
            </a:r>
          </a:p>
        </p:txBody>
      </p:sp>
      <p:sp>
        <p:nvSpPr>
          <p:cNvPr id="45" name="Segnaposto testo 44">
            <a:extLst>
              <a:ext uri="{FF2B5EF4-FFF2-40B4-BE49-F238E27FC236}">
                <a16:creationId xmlns:a16="http://schemas.microsoft.com/office/drawing/2014/main" id="{D5AB3505-11EF-0375-AE7A-4A360E3E031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800490" y="3213442"/>
            <a:ext cx="913681" cy="306916"/>
          </a:xfrm>
        </p:spPr>
        <p:txBody>
          <a:bodyPr anchor="b">
            <a:noAutofit/>
          </a:bodyPr>
          <a:lstStyle>
            <a:lvl1pPr>
              <a:defRPr sz="1467" b="1" i="0">
                <a:solidFill>
                  <a:schemeClr val="tx1">
                    <a:lumMod val="7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00.00</a:t>
            </a:r>
          </a:p>
        </p:txBody>
      </p:sp>
      <p:sp>
        <p:nvSpPr>
          <p:cNvPr id="46" name="Segnaposto testo 44">
            <a:extLst>
              <a:ext uri="{FF2B5EF4-FFF2-40B4-BE49-F238E27FC236}">
                <a16:creationId xmlns:a16="http://schemas.microsoft.com/office/drawing/2014/main" id="{6AB8F012-9A3F-4962-F6DB-5629EC1F5C5C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811185" y="4215189"/>
            <a:ext cx="913681" cy="306916"/>
          </a:xfrm>
        </p:spPr>
        <p:txBody>
          <a:bodyPr anchor="b">
            <a:noAutofit/>
          </a:bodyPr>
          <a:lstStyle>
            <a:lvl1pPr>
              <a:defRPr sz="1467" b="1" i="0">
                <a:solidFill>
                  <a:schemeClr val="tx1">
                    <a:lumMod val="7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00.00</a:t>
            </a:r>
          </a:p>
        </p:txBody>
      </p:sp>
      <p:sp>
        <p:nvSpPr>
          <p:cNvPr id="47" name="Segnaposto testo 44">
            <a:extLst>
              <a:ext uri="{FF2B5EF4-FFF2-40B4-BE49-F238E27FC236}">
                <a16:creationId xmlns:a16="http://schemas.microsoft.com/office/drawing/2014/main" id="{3F1CC47B-9712-EC9E-EF13-F9ACDEC191E4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811185" y="5223153"/>
            <a:ext cx="913681" cy="306916"/>
          </a:xfrm>
        </p:spPr>
        <p:txBody>
          <a:bodyPr anchor="b">
            <a:noAutofit/>
          </a:bodyPr>
          <a:lstStyle>
            <a:lvl1pPr>
              <a:defRPr sz="1467" b="1" i="0">
                <a:solidFill>
                  <a:schemeClr val="tx1">
                    <a:lumMod val="7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00.00</a:t>
            </a:r>
          </a:p>
        </p:txBody>
      </p:sp>
      <p:sp>
        <p:nvSpPr>
          <p:cNvPr id="48" name="Segnaposto testo 44">
            <a:extLst>
              <a:ext uri="{FF2B5EF4-FFF2-40B4-BE49-F238E27FC236}">
                <a16:creationId xmlns:a16="http://schemas.microsoft.com/office/drawing/2014/main" id="{CAAF7982-99E6-B7CF-DD8E-6250A01EE09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0693292" y="3213442"/>
            <a:ext cx="913681" cy="306916"/>
          </a:xfrm>
        </p:spPr>
        <p:txBody>
          <a:bodyPr anchor="b">
            <a:noAutofit/>
          </a:bodyPr>
          <a:lstStyle>
            <a:lvl1pPr>
              <a:defRPr sz="1467" b="1" i="0">
                <a:solidFill>
                  <a:schemeClr val="tx1">
                    <a:lumMod val="7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00.00</a:t>
            </a:r>
          </a:p>
        </p:txBody>
      </p:sp>
      <p:sp>
        <p:nvSpPr>
          <p:cNvPr id="49" name="Segnaposto testo 44">
            <a:extLst>
              <a:ext uri="{FF2B5EF4-FFF2-40B4-BE49-F238E27FC236}">
                <a16:creationId xmlns:a16="http://schemas.microsoft.com/office/drawing/2014/main" id="{E670642C-2521-FA1A-A603-16B249E161E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0703986" y="4215189"/>
            <a:ext cx="913681" cy="306916"/>
          </a:xfrm>
        </p:spPr>
        <p:txBody>
          <a:bodyPr anchor="b">
            <a:noAutofit/>
          </a:bodyPr>
          <a:lstStyle>
            <a:lvl1pPr>
              <a:defRPr sz="1467" b="1" i="0">
                <a:solidFill>
                  <a:schemeClr val="tx1">
                    <a:lumMod val="7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00.00</a:t>
            </a:r>
          </a:p>
        </p:txBody>
      </p:sp>
      <p:sp>
        <p:nvSpPr>
          <p:cNvPr id="50" name="Segnaposto testo 44">
            <a:extLst>
              <a:ext uri="{FF2B5EF4-FFF2-40B4-BE49-F238E27FC236}">
                <a16:creationId xmlns:a16="http://schemas.microsoft.com/office/drawing/2014/main" id="{FCCDAAF4-2964-9705-E90D-7F05BEF4D97A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0703986" y="5223153"/>
            <a:ext cx="913681" cy="306916"/>
          </a:xfrm>
        </p:spPr>
        <p:txBody>
          <a:bodyPr anchor="b">
            <a:noAutofit/>
          </a:bodyPr>
          <a:lstStyle>
            <a:lvl1pPr>
              <a:defRPr sz="1467" b="1" i="0">
                <a:solidFill>
                  <a:schemeClr val="tx1">
                    <a:lumMod val="7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00.00</a:t>
            </a:r>
          </a:p>
        </p:txBody>
      </p:sp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7DB209D2-AD17-6470-4398-B0C0C9C9CA07}"/>
              </a:ext>
            </a:extLst>
          </p:cNvPr>
          <p:cNvCxnSpPr>
            <a:cxnSpLocks/>
          </p:cNvCxnSpPr>
          <p:nvPr userDrawn="1"/>
        </p:nvCxnSpPr>
        <p:spPr>
          <a:xfrm>
            <a:off x="577987" y="5683031"/>
            <a:ext cx="1164823" cy="0"/>
          </a:xfrm>
          <a:prstGeom prst="line">
            <a:avLst/>
          </a:prstGeom>
          <a:noFill/>
          <a:ln w="25400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F707AFCC-5A74-A35B-2A18-93D2B6EBBF1F}"/>
              </a:ext>
            </a:extLst>
          </p:cNvPr>
          <p:cNvCxnSpPr>
            <a:cxnSpLocks/>
          </p:cNvCxnSpPr>
          <p:nvPr userDrawn="1"/>
        </p:nvCxnSpPr>
        <p:spPr>
          <a:xfrm>
            <a:off x="6467137" y="5689304"/>
            <a:ext cx="1164823" cy="0"/>
          </a:xfrm>
          <a:prstGeom prst="line">
            <a:avLst/>
          </a:prstGeom>
          <a:noFill/>
          <a:ln w="25400" cap="flat">
            <a:solidFill>
              <a:schemeClr val="accent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9299DA09-0A83-FC5A-2272-BFE7AA3AB5A5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r>
              <a:rPr lang="it-IT"/>
              <a:t>GI GROUP: TITOLO PRESENTAZIONE</a:t>
            </a:r>
            <a:endParaRPr lang="it-IT" dirty="0"/>
          </a:p>
        </p:txBody>
      </p:sp>
      <p:sp>
        <p:nvSpPr>
          <p:cNvPr id="13" name="Segnaposto numero diapositiva 12">
            <a:extLst>
              <a:ext uri="{FF2B5EF4-FFF2-40B4-BE49-F238E27FC236}">
                <a16:creationId xmlns:a16="http://schemas.microsoft.com/office/drawing/2014/main" id="{FDA8B468-A3A5-51E2-AF22-2FD646DF57BA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fld id="{420537EE-3E54-8342-BDB7-72763452CD31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32485842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962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E796CABC-BB77-16B2-7B37-44A726779A7B}"/>
              </a:ext>
            </a:extLst>
          </p:cNvPr>
          <p:cNvSpPr/>
          <p:nvPr userDrawn="1"/>
        </p:nvSpPr>
        <p:spPr>
          <a:xfrm>
            <a:off x="0" y="1"/>
            <a:ext cx="12192000" cy="2036233"/>
          </a:xfrm>
          <a:prstGeom prst="rect">
            <a:avLst/>
          </a:prstGeom>
          <a:solidFill>
            <a:schemeClr val="accent4"/>
          </a:solidFill>
          <a:ln w="41275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1" name="Segnaposto testo 30">
            <a:extLst>
              <a:ext uri="{FF2B5EF4-FFF2-40B4-BE49-F238E27FC236}">
                <a16:creationId xmlns:a16="http://schemas.microsoft.com/office/drawing/2014/main" id="{A9FF1688-4578-8B39-BF51-72B1899E40A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77851" y="2956229"/>
            <a:ext cx="999067" cy="563033"/>
          </a:xfrm>
        </p:spPr>
        <p:txBody>
          <a:bodyPr anchor="b">
            <a:noAutofit/>
          </a:bodyPr>
          <a:lstStyle>
            <a:lvl1pPr>
              <a:defRPr lang="it-IT" sz="3733" b="1" i="0" u="none" strike="noStrike" cap="none" spc="0" baseline="0" dirty="0">
                <a:solidFill>
                  <a:schemeClr val="bg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</a:lstStyle>
          <a:p>
            <a:pPr lvl="0"/>
            <a:r>
              <a:rPr lang="it-IT" dirty="0"/>
              <a:t>01.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6093661-F6E1-FA71-6DE7-58E19CA204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987" y="1222214"/>
            <a:ext cx="5257800" cy="670925"/>
          </a:xfrm>
        </p:spPr>
        <p:txBody>
          <a:bodyPr/>
          <a:lstStyle>
            <a:lvl1pPr>
              <a:defRPr sz="5333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Agenda.</a:t>
            </a:r>
          </a:p>
        </p:txBody>
      </p:sp>
      <p:sp>
        <p:nvSpPr>
          <p:cNvPr id="10" name="Segnaposto testo 20">
            <a:extLst>
              <a:ext uri="{FF2B5EF4-FFF2-40B4-BE49-F238E27FC236}">
                <a16:creationId xmlns:a16="http://schemas.microsoft.com/office/drawing/2014/main" id="{73AC5241-2A2C-38E4-1A18-A79440BC310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892437" y="2956229"/>
            <a:ext cx="2834217" cy="562099"/>
          </a:xfrm>
        </p:spPr>
        <p:txBody>
          <a:bodyPr anchor="b"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Fare clic per modificare gli stili del testo</a:t>
            </a:r>
          </a:p>
        </p:txBody>
      </p:sp>
      <p:sp>
        <p:nvSpPr>
          <p:cNvPr id="11" name="Segnaposto testo 20">
            <a:extLst>
              <a:ext uri="{FF2B5EF4-FFF2-40B4-BE49-F238E27FC236}">
                <a16:creationId xmlns:a16="http://schemas.microsoft.com/office/drawing/2014/main" id="{83088341-EE32-4DC2-63A2-E49BF2AB621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92437" y="3953755"/>
            <a:ext cx="2834217" cy="562099"/>
          </a:xfrm>
        </p:spPr>
        <p:txBody>
          <a:bodyPr anchor="b"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Fare clic per modificare gli stili del testo</a:t>
            </a:r>
          </a:p>
        </p:txBody>
      </p: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2EEA627F-55BB-212D-0694-EFB3BC3141FC}"/>
              </a:ext>
            </a:extLst>
          </p:cNvPr>
          <p:cNvCxnSpPr>
            <a:cxnSpLocks/>
          </p:cNvCxnSpPr>
          <p:nvPr userDrawn="1"/>
        </p:nvCxnSpPr>
        <p:spPr>
          <a:xfrm>
            <a:off x="577987" y="3685675"/>
            <a:ext cx="1164823" cy="0"/>
          </a:xfrm>
          <a:prstGeom prst="line">
            <a:avLst/>
          </a:prstGeom>
          <a:noFill/>
          <a:ln w="25400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Segnaposto testo 20">
            <a:extLst>
              <a:ext uri="{FF2B5EF4-FFF2-40B4-BE49-F238E27FC236}">
                <a16:creationId xmlns:a16="http://schemas.microsoft.com/office/drawing/2014/main" id="{3D6A756F-1707-F31F-41A6-87A5E798051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781586" y="2956228"/>
            <a:ext cx="2834217" cy="562099"/>
          </a:xfrm>
        </p:spPr>
        <p:txBody>
          <a:bodyPr anchor="b"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Fare clic per modificare gli stili del testo</a:t>
            </a:r>
          </a:p>
        </p:txBody>
      </p:sp>
      <p:sp>
        <p:nvSpPr>
          <p:cNvPr id="16" name="Segnaposto testo 20">
            <a:extLst>
              <a:ext uri="{FF2B5EF4-FFF2-40B4-BE49-F238E27FC236}">
                <a16:creationId xmlns:a16="http://schemas.microsoft.com/office/drawing/2014/main" id="{20F550F3-E7F0-76EB-AED3-FAF7898C8CB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781586" y="3956019"/>
            <a:ext cx="2834217" cy="562099"/>
          </a:xfrm>
        </p:spPr>
        <p:txBody>
          <a:bodyPr anchor="b"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Fare clic per modificare gli stili del testo</a:t>
            </a:r>
          </a:p>
        </p:txBody>
      </p:sp>
      <p:cxnSp>
        <p:nvCxnSpPr>
          <p:cNvPr id="17" name="Connettore 1 16">
            <a:extLst>
              <a:ext uri="{FF2B5EF4-FFF2-40B4-BE49-F238E27FC236}">
                <a16:creationId xmlns:a16="http://schemas.microsoft.com/office/drawing/2014/main" id="{9879B2B6-4110-AF67-BB40-745C01436AFD}"/>
              </a:ext>
            </a:extLst>
          </p:cNvPr>
          <p:cNvCxnSpPr>
            <a:cxnSpLocks/>
          </p:cNvCxnSpPr>
          <p:nvPr userDrawn="1"/>
        </p:nvCxnSpPr>
        <p:spPr>
          <a:xfrm>
            <a:off x="6467137" y="3700148"/>
            <a:ext cx="1164823" cy="0"/>
          </a:xfrm>
          <a:prstGeom prst="line">
            <a:avLst/>
          </a:prstGeom>
          <a:noFill/>
          <a:ln w="25400" cap="flat">
            <a:solidFill>
              <a:schemeClr val="accent3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Segnaposto testo 20">
            <a:extLst>
              <a:ext uri="{FF2B5EF4-FFF2-40B4-BE49-F238E27FC236}">
                <a16:creationId xmlns:a16="http://schemas.microsoft.com/office/drawing/2014/main" id="{7A116E83-0F5E-304B-1012-0D15BE83B7E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892437" y="4965591"/>
            <a:ext cx="2834217" cy="562099"/>
          </a:xfrm>
        </p:spPr>
        <p:txBody>
          <a:bodyPr anchor="b"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Fare clic per modificare gli stili del testo</a:t>
            </a:r>
          </a:p>
        </p:txBody>
      </p:sp>
      <p:cxnSp>
        <p:nvCxnSpPr>
          <p:cNvPr id="20" name="Connettore 1 19">
            <a:extLst>
              <a:ext uri="{FF2B5EF4-FFF2-40B4-BE49-F238E27FC236}">
                <a16:creationId xmlns:a16="http://schemas.microsoft.com/office/drawing/2014/main" id="{18184E39-483C-66D5-3C20-CE060943DEB1}"/>
              </a:ext>
            </a:extLst>
          </p:cNvPr>
          <p:cNvCxnSpPr>
            <a:cxnSpLocks/>
          </p:cNvCxnSpPr>
          <p:nvPr userDrawn="1"/>
        </p:nvCxnSpPr>
        <p:spPr>
          <a:xfrm>
            <a:off x="577987" y="4697511"/>
            <a:ext cx="1164823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" name="Segnaposto testo 20">
            <a:extLst>
              <a:ext uri="{FF2B5EF4-FFF2-40B4-BE49-F238E27FC236}">
                <a16:creationId xmlns:a16="http://schemas.microsoft.com/office/drawing/2014/main" id="{9A586EC1-1119-161E-A5EC-087E10E8860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781586" y="4959655"/>
            <a:ext cx="2834217" cy="562099"/>
          </a:xfrm>
        </p:spPr>
        <p:txBody>
          <a:bodyPr anchor="b"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Fare clic per modificare gli stili del testo</a:t>
            </a:r>
          </a:p>
        </p:txBody>
      </p:sp>
      <p:cxnSp>
        <p:nvCxnSpPr>
          <p:cNvPr id="23" name="Connettore 1 22">
            <a:extLst>
              <a:ext uri="{FF2B5EF4-FFF2-40B4-BE49-F238E27FC236}">
                <a16:creationId xmlns:a16="http://schemas.microsoft.com/office/drawing/2014/main" id="{994B6F0B-97C8-5BC7-C7CB-C81BB92F8DBE}"/>
              </a:ext>
            </a:extLst>
          </p:cNvPr>
          <p:cNvCxnSpPr>
            <a:cxnSpLocks/>
          </p:cNvCxnSpPr>
          <p:nvPr userDrawn="1"/>
        </p:nvCxnSpPr>
        <p:spPr>
          <a:xfrm>
            <a:off x="6467137" y="4703784"/>
            <a:ext cx="1164823" cy="0"/>
          </a:xfrm>
          <a:prstGeom prst="line">
            <a:avLst/>
          </a:prstGeom>
          <a:noFill/>
          <a:ln w="25400" cap="flat">
            <a:solidFill>
              <a:schemeClr val="accent4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2" name="Segnaposto testo 30">
            <a:extLst>
              <a:ext uri="{FF2B5EF4-FFF2-40B4-BE49-F238E27FC236}">
                <a16:creationId xmlns:a16="http://schemas.microsoft.com/office/drawing/2014/main" id="{75D2555D-DD6C-A3D3-911C-F513CFC47D1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77851" y="3952821"/>
            <a:ext cx="999067" cy="563033"/>
          </a:xfrm>
        </p:spPr>
        <p:txBody>
          <a:bodyPr anchor="b">
            <a:noAutofit/>
          </a:bodyPr>
          <a:lstStyle>
            <a:lvl1pPr>
              <a:defRPr lang="it-IT" sz="3733" b="1" i="0" u="none" strike="noStrike" cap="none" spc="0" baseline="0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</a:lstStyle>
          <a:p>
            <a:pPr lvl="0"/>
            <a:r>
              <a:rPr lang="it-IT" dirty="0"/>
              <a:t>02.</a:t>
            </a:r>
          </a:p>
        </p:txBody>
      </p:sp>
      <p:sp>
        <p:nvSpPr>
          <p:cNvPr id="33" name="Segnaposto testo 30">
            <a:extLst>
              <a:ext uri="{FF2B5EF4-FFF2-40B4-BE49-F238E27FC236}">
                <a16:creationId xmlns:a16="http://schemas.microsoft.com/office/drawing/2014/main" id="{4530E067-8862-25CE-614F-77E33F2DF6F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77851" y="4958266"/>
            <a:ext cx="999067" cy="563033"/>
          </a:xfrm>
        </p:spPr>
        <p:txBody>
          <a:bodyPr anchor="b">
            <a:noAutofit/>
          </a:bodyPr>
          <a:lstStyle>
            <a:lvl1pPr>
              <a:defRPr lang="it-IT" sz="3733" b="1" i="0" u="none" strike="noStrike" cap="none" spc="0" baseline="0" dirty="0">
                <a:solidFill>
                  <a:schemeClr val="accent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</a:lstStyle>
          <a:p>
            <a:pPr lvl="0"/>
            <a:r>
              <a:rPr lang="it-IT" dirty="0"/>
              <a:t>03.</a:t>
            </a:r>
          </a:p>
        </p:txBody>
      </p:sp>
      <p:sp>
        <p:nvSpPr>
          <p:cNvPr id="34" name="Segnaposto testo 30">
            <a:extLst>
              <a:ext uri="{FF2B5EF4-FFF2-40B4-BE49-F238E27FC236}">
                <a16:creationId xmlns:a16="http://schemas.microsoft.com/office/drawing/2014/main" id="{0D70AF59-4564-3E41-C281-1DECE05093A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67136" y="2956229"/>
            <a:ext cx="999067" cy="563033"/>
          </a:xfrm>
        </p:spPr>
        <p:txBody>
          <a:bodyPr anchor="b">
            <a:noAutofit/>
          </a:bodyPr>
          <a:lstStyle>
            <a:lvl1pPr>
              <a:defRPr lang="it-IT" sz="3733" b="1" i="0" u="none" strike="noStrike" cap="none" spc="0" baseline="0" dirty="0">
                <a:solidFill>
                  <a:schemeClr val="accent3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</a:lstStyle>
          <a:p>
            <a:pPr lvl="0"/>
            <a:r>
              <a:rPr lang="it-IT" dirty="0"/>
              <a:t>01.</a:t>
            </a:r>
          </a:p>
        </p:txBody>
      </p:sp>
      <p:sp>
        <p:nvSpPr>
          <p:cNvPr id="35" name="Segnaposto testo 30">
            <a:extLst>
              <a:ext uri="{FF2B5EF4-FFF2-40B4-BE49-F238E27FC236}">
                <a16:creationId xmlns:a16="http://schemas.microsoft.com/office/drawing/2014/main" id="{7C63D71E-76CA-074E-93BF-AF72E63D2AE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467136" y="3952821"/>
            <a:ext cx="999067" cy="563033"/>
          </a:xfrm>
        </p:spPr>
        <p:txBody>
          <a:bodyPr anchor="b">
            <a:noAutofit/>
          </a:bodyPr>
          <a:lstStyle>
            <a:lvl1pPr>
              <a:defRPr lang="it-IT" sz="3733" b="1" i="0" u="none" strike="noStrike" cap="none" spc="0" baseline="0" dirty="0">
                <a:solidFill>
                  <a:schemeClr val="accent4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</a:lstStyle>
          <a:p>
            <a:pPr lvl="0"/>
            <a:r>
              <a:rPr lang="it-IT" dirty="0"/>
              <a:t>02.</a:t>
            </a:r>
          </a:p>
        </p:txBody>
      </p:sp>
      <p:sp>
        <p:nvSpPr>
          <p:cNvPr id="36" name="Segnaposto testo 30">
            <a:extLst>
              <a:ext uri="{FF2B5EF4-FFF2-40B4-BE49-F238E27FC236}">
                <a16:creationId xmlns:a16="http://schemas.microsoft.com/office/drawing/2014/main" id="{94783F34-10C3-E5A9-7473-4C897617416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467136" y="4958266"/>
            <a:ext cx="999067" cy="563033"/>
          </a:xfrm>
        </p:spPr>
        <p:txBody>
          <a:bodyPr anchor="b">
            <a:noAutofit/>
          </a:bodyPr>
          <a:lstStyle>
            <a:lvl1pPr>
              <a:defRPr lang="it-IT" sz="3733" b="1" i="0" u="none" strike="noStrike" cap="none" spc="0" baseline="0" dirty="0">
                <a:solidFill>
                  <a:schemeClr val="accent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</a:lstStyle>
          <a:p>
            <a:pPr lvl="0"/>
            <a:r>
              <a:rPr lang="it-IT" dirty="0"/>
              <a:t>03.</a:t>
            </a:r>
          </a:p>
        </p:txBody>
      </p:sp>
      <p:sp>
        <p:nvSpPr>
          <p:cNvPr id="45" name="Segnaposto testo 44">
            <a:extLst>
              <a:ext uri="{FF2B5EF4-FFF2-40B4-BE49-F238E27FC236}">
                <a16:creationId xmlns:a16="http://schemas.microsoft.com/office/drawing/2014/main" id="{D5AB3505-11EF-0375-AE7A-4A360E3E031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800490" y="3213442"/>
            <a:ext cx="913681" cy="306916"/>
          </a:xfrm>
        </p:spPr>
        <p:txBody>
          <a:bodyPr anchor="b">
            <a:noAutofit/>
          </a:bodyPr>
          <a:lstStyle>
            <a:lvl1pPr>
              <a:defRPr sz="1467" b="1" i="0">
                <a:solidFill>
                  <a:schemeClr val="tx1">
                    <a:lumMod val="7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00.00</a:t>
            </a:r>
          </a:p>
        </p:txBody>
      </p:sp>
      <p:sp>
        <p:nvSpPr>
          <p:cNvPr id="46" name="Segnaposto testo 44">
            <a:extLst>
              <a:ext uri="{FF2B5EF4-FFF2-40B4-BE49-F238E27FC236}">
                <a16:creationId xmlns:a16="http://schemas.microsoft.com/office/drawing/2014/main" id="{6AB8F012-9A3F-4962-F6DB-5629EC1F5C5C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811185" y="4215189"/>
            <a:ext cx="913681" cy="306916"/>
          </a:xfrm>
        </p:spPr>
        <p:txBody>
          <a:bodyPr anchor="b">
            <a:noAutofit/>
          </a:bodyPr>
          <a:lstStyle>
            <a:lvl1pPr>
              <a:defRPr sz="1467" b="1" i="0">
                <a:solidFill>
                  <a:schemeClr val="tx1">
                    <a:lumMod val="7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00.00</a:t>
            </a:r>
          </a:p>
        </p:txBody>
      </p:sp>
      <p:sp>
        <p:nvSpPr>
          <p:cNvPr id="47" name="Segnaposto testo 44">
            <a:extLst>
              <a:ext uri="{FF2B5EF4-FFF2-40B4-BE49-F238E27FC236}">
                <a16:creationId xmlns:a16="http://schemas.microsoft.com/office/drawing/2014/main" id="{3F1CC47B-9712-EC9E-EF13-F9ACDEC191E4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811185" y="5223153"/>
            <a:ext cx="913681" cy="306916"/>
          </a:xfrm>
        </p:spPr>
        <p:txBody>
          <a:bodyPr anchor="b">
            <a:noAutofit/>
          </a:bodyPr>
          <a:lstStyle>
            <a:lvl1pPr>
              <a:defRPr sz="1467" b="1" i="0">
                <a:solidFill>
                  <a:schemeClr val="tx1">
                    <a:lumMod val="7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00.00</a:t>
            </a:r>
          </a:p>
        </p:txBody>
      </p:sp>
      <p:sp>
        <p:nvSpPr>
          <p:cNvPr id="48" name="Segnaposto testo 44">
            <a:extLst>
              <a:ext uri="{FF2B5EF4-FFF2-40B4-BE49-F238E27FC236}">
                <a16:creationId xmlns:a16="http://schemas.microsoft.com/office/drawing/2014/main" id="{CAAF7982-99E6-B7CF-DD8E-6250A01EE09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0693292" y="3213442"/>
            <a:ext cx="913681" cy="306916"/>
          </a:xfrm>
        </p:spPr>
        <p:txBody>
          <a:bodyPr anchor="b">
            <a:noAutofit/>
          </a:bodyPr>
          <a:lstStyle>
            <a:lvl1pPr>
              <a:defRPr sz="1467" b="1" i="0">
                <a:solidFill>
                  <a:schemeClr val="tx1">
                    <a:lumMod val="7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00.00</a:t>
            </a:r>
          </a:p>
        </p:txBody>
      </p:sp>
      <p:sp>
        <p:nvSpPr>
          <p:cNvPr id="49" name="Segnaposto testo 44">
            <a:extLst>
              <a:ext uri="{FF2B5EF4-FFF2-40B4-BE49-F238E27FC236}">
                <a16:creationId xmlns:a16="http://schemas.microsoft.com/office/drawing/2014/main" id="{E670642C-2521-FA1A-A603-16B249E161E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0703986" y="4215189"/>
            <a:ext cx="913681" cy="306916"/>
          </a:xfrm>
        </p:spPr>
        <p:txBody>
          <a:bodyPr anchor="b">
            <a:noAutofit/>
          </a:bodyPr>
          <a:lstStyle>
            <a:lvl1pPr>
              <a:defRPr sz="1467" b="1" i="0">
                <a:solidFill>
                  <a:schemeClr val="tx1">
                    <a:lumMod val="7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00.00</a:t>
            </a:r>
          </a:p>
        </p:txBody>
      </p:sp>
      <p:sp>
        <p:nvSpPr>
          <p:cNvPr id="50" name="Segnaposto testo 44">
            <a:extLst>
              <a:ext uri="{FF2B5EF4-FFF2-40B4-BE49-F238E27FC236}">
                <a16:creationId xmlns:a16="http://schemas.microsoft.com/office/drawing/2014/main" id="{FCCDAAF4-2964-9705-E90D-7F05BEF4D97A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0703986" y="5223153"/>
            <a:ext cx="913681" cy="306916"/>
          </a:xfrm>
        </p:spPr>
        <p:txBody>
          <a:bodyPr anchor="b">
            <a:noAutofit/>
          </a:bodyPr>
          <a:lstStyle>
            <a:lvl1pPr>
              <a:defRPr sz="1467" b="1" i="0">
                <a:solidFill>
                  <a:schemeClr val="tx1">
                    <a:lumMod val="7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00.00</a:t>
            </a:r>
          </a:p>
        </p:txBody>
      </p:sp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7DB209D2-AD17-6470-4398-B0C0C9C9CA07}"/>
              </a:ext>
            </a:extLst>
          </p:cNvPr>
          <p:cNvCxnSpPr>
            <a:cxnSpLocks/>
          </p:cNvCxnSpPr>
          <p:nvPr userDrawn="1"/>
        </p:nvCxnSpPr>
        <p:spPr>
          <a:xfrm>
            <a:off x="577987" y="5683031"/>
            <a:ext cx="1164823" cy="0"/>
          </a:xfrm>
          <a:prstGeom prst="line">
            <a:avLst/>
          </a:prstGeom>
          <a:noFill/>
          <a:ln w="25400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F707AFCC-5A74-A35B-2A18-93D2B6EBBF1F}"/>
              </a:ext>
            </a:extLst>
          </p:cNvPr>
          <p:cNvCxnSpPr>
            <a:cxnSpLocks/>
          </p:cNvCxnSpPr>
          <p:nvPr userDrawn="1"/>
        </p:nvCxnSpPr>
        <p:spPr>
          <a:xfrm>
            <a:off x="6467137" y="5689304"/>
            <a:ext cx="1164823" cy="0"/>
          </a:xfrm>
          <a:prstGeom prst="line">
            <a:avLst/>
          </a:prstGeom>
          <a:noFill/>
          <a:ln w="25400" cap="flat">
            <a:solidFill>
              <a:schemeClr val="accent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9299DA09-0A83-FC5A-2272-BFE7AA3AB5A5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r>
              <a:rPr lang="it-IT"/>
              <a:t>GI GROUP: TITOLO PRESENTAZIONE</a:t>
            </a:r>
            <a:endParaRPr lang="it-IT" dirty="0"/>
          </a:p>
        </p:txBody>
      </p:sp>
      <p:sp>
        <p:nvSpPr>
          <p:cNvPr id="13" name="Segnaposto numero diapositiva 12">
            <a:extLst>
              <a:ext uri="{FF2B5EF4-FFF2-40B4-BE49-F238E27FC236}">
                <a16:creationId xmlns:a16="http://schemas.microsoft.com/office/drawing/2014/main" id="{FDA8B468-A3A5-51E2-AF22-2FD646DF57BA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fld id="{420537EE-3E54-8342-BDB7-72763452CD31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93686513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962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E796CABC-BB77-16B2-7B37-44A726779A7B}"/>
              </a:ext>
            </a:extLst>
          </p:cNvPr>
          <p:cNvSpPr/>
          <p:nvPr userDrawn="1"/>
        </p:nvSpPr>
        <p:spPr>
          <a:xfrm>
            <a:off x="0" y="0"/>
            <a:ext cx="12192000" cy="2036235"/>
          </a:xfrm>
          <a:prstGeom prst="rect">
            <a:avLst/>
          </a:prstGeom>
          <a:solidFill>
            <a:schemeClr val="accent1"/>
          </a:solidFill>
          <a:ln w="41275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1" name="Segnaposto testo 30">
            <a:extLst>
              <a:ext uri="{FF2B5EF4-FFF2-40B4-BE49-F238E27FC236}">
                <a16:creationId xmlns:a16="http://schemas.microsoft.com/office/drawing/2014/main" id="{A9FF1688-4578-8B39-BF51-72B1899E40A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77851" y="2956229"/>
            <a:ext cx="999067" cy="563033"/>
          </a:xfrm>
        </p:spPr>
        <p:txBody>
          <a:bodyPr anchor="b">
            <a:noAutofit/>
          </a:bodyPr>
          <a:lstStyle>
            <a:lvl1pPr>
              <a:defRPr lang="it-IT" sz="3733" b="1" i="0" u="none" strike="noStrike" cap="none" spc="0" baseline="0" dirty="0">
                <a:solidFill>
                  <a:schemeClr val="bg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</a:lstStyle>
          <a:p>
            <a:pPr lvl="0"/>
            <a:r>
              <a:rPr lang="it-IT" dirty="0"/>
              <a:t>01.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6093661-F6E1-FA71-6DE7-58E19CA204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987" y="1222214"/>
            <a:ext cx="5257800" cy="670925"/>
          </a:xfrm>
        </p:spPr>
        <p:txBody>
          <a:bodyPr/>
          <a:lstStyle>
            <a:lvl1pPr>
              <a:defRPr sz="5333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Agenda.</a:t>
            </a:r>
          </a:p>
        </p:txBody>
      </p:sp>
      <p:sp>
        <p:nvSpPr>
          <p:cNvPr id="10" name="Segnaposto testo 20">
            <a:extLst>
              <a:ext uri="{FF2B5EF4-FFF2-40B4-BE49-F238E27FC236}">
                <a16:creationId xmlns:a16="http://schemas.microsoft.com/office/drawing/2014/main" id="{73AC5241-2A2C-38E4-1A18-A79440BC310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892437" y="2956229"/>
            <a:ext cx="2834217" cy="562099"/>
          </a:xfrm>
        </p:spPr>
        <p:txBody>
          <a:bodyPr anchor="b"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Fare clic per modificare gli stili del testo</a:t>
            </a:r>
          </a:p>
        </p:txBody>
      </p:sp>
      <p:sp>
        <p:nvSpPr>
          <p:cNvPr id="11" name="Segnaposto testo 20">
            <a:extLst>
              <a:ext uri="{FF2B5EF4-FFF2-40B4-BE49-F238E27FC236}">
                <a16:creationId xmlns:a16="http://schemas.microsoft.com/office/drawing/2014/main" id="{83088341-EE32-4DC2-63A2-E49BF2AB621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92437" y="3953755"/>
            <a:ext cx="2834217" cy="562099"/>
          </a:xfrm>
        </p:spPr>
        <p:txBody>
          <a:bodyPr anchor="b"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Fare clic per modificare gli stili del testo</a:t>
            </a:r>
          </a:p>
        </p:txBody>
      </p: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2EEA627F-55BB-212D-0694-EFB3BC3141FC}"/>
              </a:ext>
            </a:extLst>
          </p:cNvPr>
          <p:cNvCxnSpPr>
            <a:cxnSpLocks/>
          </p:cNvCxnSpPr>
          <p:nvPr userDrawn="1"/>
        </p:nvCxnSpPr>
        <p:spPr>
          <a:xfrm>
            <a:off x="577987" y="3685675"/>
            <a:ext cx="1164823" cy="0"/>
          </a:xfrm>
          <a:prstGeom prst="line">
            <a:avLst/>
          </a:prstGeom>
          <a:noFill/>
          <a:ln w="25400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Segnaposto testo 20">
            <a:extLst>
              <a:ext uri="{FF2B5EF4-FFF2-40B4-BE49-F238E27FC236}">
                <a16:creationId xmlns:a16="http://schemas.microsoft.com/office/drawing/2014/main" id="{3D6A756F-1707-F31F-41A6-87A5E798051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781586" y="2956228"/>
            <a:ext cx="2834217" cy="562099"/>
          </a:xfrm>
        </p:spPr>
        <p:txBody>
          <a:bodyPr anchor="b"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Fare clic per modificare gli stili del testo</a:t>
            </a:r>
          </a:p>
        </p:txBody>
      </p:sp>
      <p:sp>
        <p:nvSpPr>
          <p:cNvPr id="16" name="Segnaposto testo 20">
            <a:extLst>
              <a:ext uri="{FF2B5EF4-FFF2-40B4-BE49-F238E27FC236}">
                <a16:creationId xmlns:a16="http://schemas.microsoft.com/office/drawing/2014/main" id="{20F550F3-E7F0-76EB-AED3-FAF7898C8CB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781586" y="3956019"/>
            <a:ext cx="2834217" cy="562099"/>
          </a:xfrm>
        </p:spPr>
        <p:txBody>
          <a:bodyPr anchor="b"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Fare clic per modificare gli stili del testo</a:t>
            </a:r>
          </a:p>
        </p:txBody>
      </p:sp>
      <p:cxnSp>
        <p:nvCxnSpPr>
          <p:cNvPr id="17" name="Connettore 1 16">
            <a:extLst>
              <a:ext uri="{FF2B5EF4-FFF2-40B4-BE49-F238E27FC236}">
                <a16:creationId xmlns:a16="http://schemas.microsoft.com/office/drawing/2014/main" id="{9879B2B6-4110-AF67-BB40-745C01436AFD}"/>
              </a:ext>
            </a:extLst>
          </p:cNvPr>
          <p:cNvCxnSpPr>
            <a:cxnSpLocks/>
          </p:cNvCxnSpPr>
          <p:nvPr userDrawn="1"/>
        </p:nvCxnSpPr>
        <p:spPr>
          <a:xfrm>
            <a:off x="6467137" y="3700148"/>
            <a:ext cx="1164823" cy="0"/>
          </a:xfrm>
          <a:prstGeom prst="line">
            <a:avLst/>
          </a:prstGeom>
          <a:noFill/>
          <a:ln w="25400" cap="flat">
            <a:solidFill>
              <a:schemeClr val="accent3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Segnaposto testo 20">
            <a:extLst>
              <a:ext uri="{FF2B5EF4-FFF2-40B4-BE49-F238E27FC236}">
                <a16:creationId xmlns:a16="http://schemas.microsoft.com/office/drawing/2014/main" id="{7A116E83-0F5E-304B-1012-0D15BE83B7E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892437" y="4965591"/>
            <a:ext cx="2834217" cy="562099"/>
          </a:xfrm>
        </p:spPr>
        <p:txBody>
          <a:bodyPr anchor="b"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Fare clic per modificare gli stili del testo</a:t>
            </a:r>
          </a:p>
        </p:txBody>
      </p:sp>
      <p:cxnSp>
        <p:nvCxnSpPr>
          <p:cNvPr id="20" name="Connettore 1 19">
            <a:extLst>
              <a:ext uri="{FF2B5EF4-FFF2-40B4-BE49-F238E27FC236}">
                <a16:creationId xmlns:a16="http://schemas.microsoft.com/office/drawing/2014/main" id="{18184E39-483C-66D5-3C20-CE060943DEB1}"/>
              </a:ext>
            </a:extLst>
          </p:cNvPr>
          <p:cNvCxnSpPr>
            <a:cxnSpLocks/>
          </p:cNvCxnSpPr>
          <p:nvPr userDrawn="1"/>
        </p:nvCxnSpPr>
        <p:spPr>
          <a:xfrm>
            <a:off x="577987" y="4697511"/>
            <a:ext cx="1164823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" name="Segnaposto testo 20">
            <a:extLst>
              <a:ext uri="{FF2B5EF4-FFF2-40B4-BE49-F238E27FC236}">
                <a16:creationId xmlns:a16="http://schemas.microsoft.com/office/drawing/2014/main" id="{9A586EC1-1119-161E-A5EC-087E10E8860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781586" y="4959655"/>
            <a:ext cx="2834217" cy="562099"/>
          </a:xfrm>
        </p:spPr>
        <p:txBody>
          <a:bodyPr anchor="b"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Fare clic per modificare gli stili del testo</a:t>
            </a:r>
          </a:p>
        </p:txBody>
      </p:sp>
      <p:cxnSp>
        <p:nvCxnSpPr>
          <p:cNvPr id="23" name="Connettore 1 22">
            <a:extLst>
              <a:ext uri="{FF2B5EF4-FFF2-40B4-BE49-F238E27FC236}">
                <a16:creationId xmlns:a16="http://schemas.microsoft.com/office/drawing/2014/main" id="{994B6F0B-97C8-5BC7-C7CB-C81BB92F8DBE}"/>
              </a:ext>
            </a:extLst>
          </p:cNvPr>
          <p:cNvCxnSpPr>
            <a:cxnSpLocks/>
          </p:cNvCxnSpPr>
          <p:nvPr userDrawn="1"/>
        </p:nvCxnSpPr>
        <p:spPr>
          <a:xfrm>
            <a:off x="6467137" y="4703784"/>
            <a:ext cx="1164823" cy="0"/>
          </a:xfrm>
          <a:prstGeom prst="line">
            <a:avLst/>
          </a:prstGeom>
          <a:noFill/>
          <a:ln w="25400" cap="flat">
            <a:solidFill>
              <a:schemeClr val="accent4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2" name="Segnaposto testo 30">
            <a:extLst>
              <a:ext uri="{FF2B5EF4-FFF2-40B4-BE49-F238E27FC236}">
                <a16:creationId xmlns:a16="http://schemas.microsoft.com/office/drawing/2014/main" id="{75D2555D-DD6C-A3D3-911C-F513CFC47D1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77851" y="3952821"/>
            <a:ext cx="999067" cy="563033"/>
          </a:xfrm>
        </p:spPr>
        <p:txBody>
          <a:bodyPr anchor="b">
            <a:noAutofit/>
          </a:bodyPr>
          <a:lstStyle>
            <a:lvl1pPr>
              <a:defRPr lang="it-IT" sz="3733" b="1" i="0" u="none" strike="noStrike" cap="none" spc="0" baseline="0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</a:lstStyle>
          <a:p>
            <a:pPr lvl="0"/>
            <a:r>
              <a:rPr lang="it-IT" dirty="0"/>
              <a:t>02.</a:t>
            </a:r>
          </a:p>
        </p:txBody>
      </p:sp>
      <p:sp>
        <p:nvSpPr>
          <p:cNvPr id="33" name="Segnaposto testo 30">
            <a:extLst>
              <a:ext uri="{FF2B5EF4-FFF2-40B4-BE49-F238E27FC236}">
                <a16:creationId xmlns:a16="http://schemas.microsoft.com/office/drawing/2014/main" id="{4530E067-8862-25CE-614F-77E33F2DF6F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77851" y="4958266"/>
            <a:ext cx="999067" cy="563033"/>
          </a:xfrm>
        </p:spPr>
        <p:txBody>
          <a:bodyPr anchor="b">
            <a:noAutofit/>
          </a:bodyPr>
          <a:lstStyle>
            <a:lvl1pPr>
              <a:defRPr lang="it-IT" sz="3733" b="1" i="0" u="none" strike="noStrike" cap="none" spc="0" baseline="0" dirty="0">
                <a:solidFill>
                  <a:schemeClr val="accent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</a:lstStyle>
          <a:p>
            <a:pPr lvl="0"/>
            <a:r>
              <a:rPr lang="it-IT" dirty="0"/>
              <a:t>03.</a:t>
            </a:r>
          </a:p>
        </p:txBody>
      </p:sp>
      <p:sp>
        <p:nvSpPr>
          <p:cNvPr id="34" name="Segnaposto testo 30">
            <a:extLst>
              <a:ext uri="{FF2B5EF4-FFF2-40B4-BE49-F238E27FC236}">
                <a16:creationId xmlns:a16="http://schemas.microsoft.com/office/drawing/2014/main" id="{0D70AF59-4564-3E41-C281-1DECE05093A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67136" y="2956229"/>
            <a:ext cx="999067" cy="563033"/>
          </a:xfrm>
        </p:spPr>
        <p:txBody>
          <a:bodyPr anchor="b">
            <a:noAutofit/>
          </a:bodyPr>
          <a:lstStyle>
            <a:lvl1pPr>
              <a:defRPr lang="it-IT" sz="3733" b="1" i="0" u="none" strike="noStrike" cap="none" spc="0" baseline="0" dirty="0">
                <a:solidFill>
                  <a:schemeClr val="accent3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</a:lstStyle>
          <a:p>
            <a:pPr lvl="0"/>
            <a:r>
              <a:rPr lang="it-IT" dirty="0"/>
              <a:t>01.</a:t>
            </a:r>
          </a:p>
        </p:txBody>
      </p:sp>
      <p:sp>
        <p:nvSpPr>
          <p:cNvPr id="35" name="Segnaposto testo 30">
            <a:extLst>
              <a:ext uri="{FF2B5EF4-FFF2-40B4-BE49-F238E27FC236}">
                <a16:creationId xmlns:a16="http://schemas.microsoft.com/office/drawing/2014/main" id="{7C63D71E-76CA-074E-93BF-AF72E63D2AE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467136" y="3952821"/>
            <a:ext cx="999067" cy="563033"/>
          </a:xfrm>
        </p:spPr>
        <p:txBody>
          <a:bodyPr anchor="b">
            <a:noAutofit/>
          </a:bodyPr>
          <a:lstStyle>
            <a:lvl1pPr>
              <a:defRPr lang="it-IT" sz="3733" b="1" i="0" u="none" strike="noStrike" cap="none" spc="0" baseline="0" dirty="0">
                <a:solidFill>
                  <a:schemeClr val="accent4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</a:lstStyle>
          <a:p>
            <a:pPr lvl="0"/>
            <a:r>
              <a:rPr lang="it-IT" dirty="0"/>
              <a:t>02.</a:t>
            </a:r>
          </a:p>
        </p:txBody>
      </p:sp>
      <p:sp>
        <p:nvSpPr>
          <p:cNvPr id="36" name="Segnaposto testo 30">
            <a:extLst>
              <a:ext uri="{FF2B5EF4-FFF2-40B4-BE49-F238E27FC236}">
                <a16:creationId xmlns:a16="http://schemas.microsoft.com/office/drawing/2014/main" id="{94783F34-10C3-E5A9-7473-4C897617416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467136" y="4958266"/>
            <a:ext cx="999067" cy="563033"/>
          </a:xfrm>
        </p:spPr>
        <p:txBody>
          <a:bodyPr anchor="b">
            <a:noAutofit/>
          </a:bodyPr>
          <a:lstStyle>
            <a:lvl1pPr>
              <a:defRPr lang="it-IT" sz="3733" b="1" i="0" u="none" strike="noStrike" cap="none" spc="0" baseline="0" dirty="0">
                <a:solidFill>
                  <a:schemeClr val="accent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</a:lstStyle>
          <a:p>
            <a:pPr lvl="0"/>
            <a:r>
              <a:rPr lang="it-IT" dirty="0"/>
              <a:t>03.</a:t>
            </a:r>
          </a:p>
        </p:txBody>
      </p:sp>
      <p:sp>
        <p:nvSpPr>
          <p:cNvPr id="45" name="Segnaposto testo 44">
            <a:extLst>
              <a:ext uri="{FF2B5EF4-FFF2-40B4-BE49-F238E27FC236}">
                <a16:creationId xmlns:a16="http://schemas.microsoft.com/office/drawing/2014/main" id="{D5AB3505-11EF-0375-AE7A-4A360E3E031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800490" y="3213442"/>
            <a:ext cx="913681" cy="306916"/>
          </a:xfrm>
        </p:spPr>
        <p:txBody>
          <a:bodyPr anchor="b">
            <a:noAutofit/>
          </a:bodyPr>
          <a:lstStyle>
            <a:lvl1pPr>
              <a:defRPr sz="1467" b="1" i="0">
                <a:solidFill>
                  <a:schemeClr val="tx1">
                    <a:lumMod val="7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00.00</a:t>
            </a:r>
          </a:p>
        </p:txBody>
      </p:sp>
      <p:sp>
        <p:nvSpPr>
          <p:cNvPr id="46" name="Segnaposto testo 44">
            <a:extLst>
              <a:ext uri="{FF2B5EF4-FFF2-40B4-BE49-F238E27FC236}">
                <a16:creationId xmlns:a16="http://schemas.microsoft.com/office/drawing/2014/main" id="{6AB8F012-9A3F-4962-F6DB-5629EC1F5C5C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811185" y="4215189"/>
            <a:ext cx="913681" cy="306916"/>
          </a:xfrm>
        </p:spPr>
        <p:txBody>
          <a:bodyPr anchor="b">
            <a:noAutofit/>
          </a:bodyPr>
          <a:lstStyle>
            <a:lvl1pPr>
              <a:defRPr sz="1467" b="1" i="0">
                <a:solidFill>
                  <a:schemeClr val="tx1">
                    <a:lumMod val="7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00.00</a:t>
            </a:r>
          </a:p>
        </p:txBody>
      </p:sp>
      <p:sp>
        <p:nvSpPr>
          <p:cNvPr id="47" name="Segnaposto testo 44">
            <a:extLst>
              <a:ext uri="{FF2B5EF4-FFF2-40B4-BE49-F238E27FC236}">
                <a16:creationId xmlns:a16="http://schemas.microsoft.com/office/drawing/2014/main" id="{3F1CC47B-9712-EC9E-EF13-F9ACDEC191E4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811185" y="5223153"/>
            <a:ext cx="913681" cy="306916"/>
          </a:xfrm>
        </p:spPr>
        <p:txBody>
          <a:bodyPr anchor="b">
            <a:noAutofit/>
          </a:bodyPr>
          <a:lstStyle>
            <a:lvl1pPr>
              <a:defRPr sz="1467" b="1" i="0">
                <a:solidFill>
                  <a:schemeClr val="tx1">
                    <a:lumMod val="7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00.00</a:t>
            </a:r>
          </a:p>
        </p:txBody>
      </p:sp>
      <p:sp>
        <p:nvSpPr>
          <p:cNvPr id="48" name="Segnaposto testo 44">
            <a:extLst>
              <a:ext uri="{FF2B5EF4-FFF2-40B4-BE49-F238E27FC236}">
                <a16:creationId xmlns:a16="http://schemas.microsoft.com/office/drawing/2014/main" id="{CAAF7982-99E6-B7CF-DD8E-6250A01EE09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0693292" y="3213442"/>
            <a:ext cx="913681" cy="306916"/>
          </a:xfrm>
        </p:spPr>
        <p:txBody>
          <a:bodyPr anchor="b">
            <a:noAutofit/>
          </a:bodyPr>
          <a:lstStyle>
            <a:lvl1pPr>
              <a:defRPr sz="1467" b="1" i="0">
                <a:solidFill>
                  <a:schemeClr val="tx1">
                    <a:lumMod val="7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00.00</a:t>
            </a:r>
          </a:p>
        </p:txBody>
      </p:sp>
      <p:sp>
        <p:nvSpPr>
          <p:cNvPr id="49" name="Segnaposto testo 44">
            <a:extLst>
              <a:ext uri="{FF2B5EF4-FFF2-40B4-BE49-F238E27FC236}">
                <a16:creationId xmlns:a16="http://schemas.microsoft.com/office/drawing/2014/main" id="{E670642C-2521-FA1A-A603-16B249E161E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0703986" y="4215189"/>
            <a:ext cx="913681" cy="306916"/>
          </a:xfrm>
        </p:spPr>
        <p:txBody>
          <a:bodyPr anchor="b">
            <a:noAutofit/>
          </a:bodyPr>
          <a:lstStyle>
            <a:lvl1pPr>
              <a:defRPr sz="1467" b="1" i="0">
                <a:solidFill>
                  <a:schemeClr val="tx1">
                    <a:lumMod val="7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00.00</a:t>
            </a:r>
          </a:p>
        </p:txBody>
      </p:sp>
      <p:sp>
        <p:nvSpPr>
          <p:cNvPr id="50" name="Segnaposto testo 44">
            <a:extLst>
              <a:ext uri="{FF2B5EF4-FFF2-40B4-BE49-F238E27FC236}">
                <a16:creationId xmlns:a16="http://schemas.microsoft.com/office/drawing/2014/main" id="{FCCDAAF4-2964-9705-E90D-7F05BEF4D97A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0703986" y="5223153"/>
            <a:ext cx="913681" cy="306916"/>
          </a:xfrm>
        </p:spPr>
        <p:txBody>
          <a:bodyPr anchor="b">
            <a:noAutofit/>
          </a:bodyPr>
          <a:lstStyle>
            <a:lvl1pPr>
              <a:defRPr sz="1467" b="1" i="0">
                <a:solidFill>
                  <a:schemeClr val="tx1">
                    <a:lumMod val="7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00.00</a:t>
            </a:r>
          </a:p>
        </p:txBody>
      </p:sp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7DB209D2-AD17-6470-4398-B0C0C9C9CA07}"/>
              </a:ext>
            </a:extLst>
          </p:cNvPr>
          <p:cNvCxnSpPr>
            <a:cxnSpLocks/>
          </p:cNvCxnSpPr>
          <p:nvPr userDrawn="1"/>
        </p:nvCxnSpPr>
        <p:spPr>
          <a:xfrm>
            <a:off x="577987" y="5683031"/>
            <a:ext cx="1164823" cy="0"/>
          </a:xfrm>
          <a:prstGeom prst="line">
            <a:avLst/>
          </a:prstGeom>
          <a:noFill/>
          <a:ln w="25400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F707AFCC-5A74-A35B-2A18-93D2B6EBBF1F}"/>
              </a:ext>
            </a:extLst>
          </p:cNvPr>
          <p:cNvCxnSpPr>
            <a:cxnSpLocks/>
          </p:cNvCxnSpPr>
          <p:nvPr userDrawn="1"/>
        </p:nvCxnSpPr>
        <p:spPr>
          <a:xfrm>
            <a:off x="6467137" y="5689304"/>
            <a:ext cx="1164823" cy="0"/>
          </a:xfrm>
          <a:prstGeom prst="line">
            <a:avLst/>
          </a:prstGeom>
          <a:noFill/>
          <a:ln w="25400" cap="flat">
            <a:solidFill>
              <a:schemeClr val="accent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9299DA09-0A83-FC5A-2272-BFE7AA3AB5A5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r>
              <a:rPr lang="it-IT"/>
              <a:t>GI GROUP: TITOLO PRESENTAZIONE</a:t>
            </a:r>
            <a:endParaRPr lang="it-IT" dirty="0"/>
          </a:p>
        </p:txBody>
      </p:sp>
      <p:sp>
        <p:nvSpPr>
          <p:cNvPr id="13" name="Segnaposto numero diapositiva 12">
            <a:extLst>
              <a:ext uri="{FF2B5EF4-FFF2-40B4-BE49-F238E27FC236}">
                <a16:creationId xmlns:a16="http://schemas.microsoft.com/office/drawing/2014/main" id="{FDA8B468-A3A5-51E2-AF22-2FD646DF57BA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fld id="{420537EE-3E54-8342-BDB7-72763452CD31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41911760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962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po 20">
            <a:extLst>
              <a:ext uri="{FF2B5EF4-FFF2-40B4-BE49-F238E27FC236}">
                <a16:creationId xmlns:a16="http://schemas.microsoft.com/office/drawing/2014/main" id="{9E79A5D9-FC0B-A3DC-AF10-558AB2FC998D}"/>
              </a:ext>
            </a:extLst>
          </p:cNvPr>
          <p:cNvGrpSpPr/>
          <p:nvPr userDrawn="1"/>
        </p:nvGrpSpPr>
        <p:grpSpPr>
          <a:xfrm>
            <a:off x="396235" y="301460"/>
            <a:ext cx="1294563" cy="1027363"/>
            <a:chOff x="297176" y="226095"/>
            <a:chExt cx="907591" cy="720263"/>
          </a:xfrm>
        </p:grpSpPr>
        <p:sp>
          <p:nvSpPr>
            <p:cNvPr id="19" name="Figura a mano libera 18">
              <a:extLst>
                <a:ext uri="{FF2B5EF4-FFF2-40B4-BE49-F238E27FC236}">
                  <a16:creationId xmlns:a16="http://schemas.microsoft.com/office/drawing/2014/main" id="{A8F14CAC-818C-73D3-0E5D-D00621A9AFF2}"/>
                </a:ext>
              </a:extLst>
            </p:cNvPr>
            <p:cNvSpPr/>
            <p:nvPr/>
          </p:nvSpPr>
          <p:spPr>
            <a:xfrm rot="10800000">
              <a:off x="297176" y="226095"/>
              <a:ext cx="363036" cy="720263"/>
            </a:xfrm>
            <a:custGeom>
              <a:avLst/>
              <a:gdLst>
                <a:gd name="connsiteX0" fmla="*/ 363036 w 363036"/>
                <a:gd name="connsiteY0" fmla="*/ 720264 h 720263"/>
                <a:gd name="connsiteX1" fmla="*/ 363036 w 363036"/>
                <a:gd name="connsiteY1" fmla="*/ 357228 h 720263"/>
                <a:gd name="connsiteX2" fmla="*/ 155924 w 363036"/>
                <a:gd name="connsiteY2" fmla="*/ 357228 h 720263"/>
                <a:gd name="connsiteX3" fmla="*/ 363036 w 363036"/>
                <a:gd name="connsiteY3" fmla="*/ 155743 h 720263"/>
                <a:gd name="connsiteX4" fmla="*/ 363036 w 363036"/>
                <a:gd name="connsiteY4" fmla="*/ 0 h 720263"/>
                <a:gd name="connsiteX5" fmla="*/ 0 w 363036"/>
                <a:gd name="connsiteY5" fmla="*/ 357228 h 720263"/>
                <a:gd name="connsiteX6" fmla="*/ 0 w 363036"/>
                <a:gd name="connsiteY6" fmla="*/ 357228 h 720263"/>
                <a:gd name="connsiteX7" fmla="*/ 0 w 363036"/>
                <a:gd name="connsiteY7" fmla="*/ 720264 h 720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3036" h="720263">
                  <a:moveTo>
                    <a:pt x="363036" y="720264"/>
                  </a:moveTo>
                  <a:lnTo>
                    <a:pt x="363036" y="357228"/>
                  </a:lnTo>
                  <a:lnTo>
                    <a:pt x="155924" y="357228"/>
                  </a:lnTo>
                  <a:cubicBezTo>
                    <a:pt x="159068" y="245088"/>
                    <a:pt x="250853" y="155797"/>
                    <a:pt x="363036" y="155743"/>
                  </a:cubicBezTo>
                  <a:lnTo>
                    <a:pt x="363036" y="0"/>
                  </a:lnTo>
                  <a:cubicBezTo>
                    <a:pt x="164784" y="-25"/>
                    <a:pt x="3173" y="159001"/>
                    <a:pt x="0" y="357228"/>
                  </a:cubicBezTo>
                  <a:lnTo>
                    <a:pt x="0" y="357228"/>
                  </a:lnTo>
                  <a:lnTo>
                    <a:pt x="0" y="720264"/>
                  </a:lnTo>
                  <a:close/>
                </a:path>
              </a:pathLst>
            </a:custGeom>
            <a:solidFill>
              <a:schemeClr val="accent4"/>
            </a:solidFill>
            <a:ln w="180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t-IT" sz="1867" b="0" i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Figura a mano libera 19">
              <a:extLst>
                <a:ext uri="{FF2B5EF4-FFF2-40B4-BE49-F238E27FC236}">
                  <a16:creationId xmlns:a16="http://schemas.microsoft.com/office/drawing/2014/main" id="{701EAEE4-FF11-DDAF-F618-0A06F57D9373}"/>
                </a:ext>
              </a:extLst>
            </p:cNvPr>
            <p:cNvSpPr/>
            <p:nvPr/>
          </p:nvSpPr>
          <p:spPr>
            <a:xfrm rot="10800000">
              <a:off x="841731" y="226095"/>
              <a:ext cx="363036" cy="720263"/>
            </a:xfrm>
            <a:custGeom>
              <a:avLst/>
              <a:gdLst>
                <a:gd name="connsiteX0" fmla="*/ 363036 w 363036"/>
                <a:gd name="connsiteY0" fmla="*/ 720264 h 720263"/>
                <a:gd name="connsiteX1" fmla="*/ 363036 w 363036"/>
                <a:gd name="connsiteY1" fmla="*/ 357228 h 720263"/>
                <a:gd name="connsiteX2" fmla="*/ 155924 w 363036"/>
                <a:gd name="connsiteY2" fmla="*/ 357228 h 720263"/>
                <a:gd name="connsiteX3" fmla="*/ 363036 w 363036"/>
                <a:gd name="connsiteY3" fmla="*/ 155743 h 720263"/>
                <a:gd name="connsiteX4" fmla="*/ 363036 w 363036"/>
                <a:gd name="connsiteY4" fmla="*/ 0 h 720263"/>
                <a:gd name="connsiteX5" fmla="*/ 0 w 363036"/>
                <a:gd name="connsiteY5" fmla="*/ 357228 h 720263"/>
                <a:gd name="connsiteX6" fmla="*/ 0 w 363036"/>
                <a:gd name="connsiteY6" fmla="*/ 357228 h 720263"/>
                <a:gd name="connsiteX7" fmla="*/ 0 w 363036"/>
                <a:gd name="connsiteY7" fmla="*/ 720264 h 720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3036" h="720263">
                  <a:moveTo>
                    <a:pt x="363036" y="720264"/>
                  </a:moveTo>
                  <a:lnTo>
                    <a:pt x="363036" y="357228"/>
                  </a:lnTo>
                  <a:lnTo>
                    <a:pt x="155924" y="357228"/>
                  </a:lnTo>
                  <a:cubicBezTo>
                    <a:pt x="159068" y="245088"/>
                    <a:pt x="250853" y="155797"/>
                    <a:pt x="363036" y="155743"/>
                  </a:cubicBezTo>
                  <a:lnTo>
                    <a:pt x="363036" y="0"/>
                  </a:lnTo>
                  <a:cubicBezTo>
                    <a:pt x="164784" y="-25"/>
                    <a:pt x="3173" y="159001"/>
                    <a:pt x="0" y="357228"/>
                  </a:cubicBezTo>
                  <a:lnTo>
                    <a:pt x="0" y="357228"/>
                  </a:lnTo>
                  <a:lnTo>
                    <a:pt x="0" y="720264"/>
                  </a:lnTo>
                  <a:close/>
                </a:path>
              </a:pathLst>
            </a:custGeom>
            <a:solidFill>
              <a:schemeClr val="accent4"/>
            </a:solidFill>
            <a:ln w="180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t-IT" sz="1867" b="0" i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id="{86F89E44-1C33-E3C8-0731-412544CB83E8}"/>
              </a:ext>
            </a:extLst>
          </p:cNvPr>
          <p:cNvSpPr/>
          <p:nvPr userDrawn="1"/>
        </p:nvSpPr>
        <p:spPr>
          <a:xfrm>
            <a:off x="8610598" y="5070417"/>
            <a:ext cx="2287340" cy="470569"/>
          </a:xfrm>
          <a:custGeom>
            <a:avLst/>
            <a:gdLst>
              <a:gd name="connsiteX0" fmla="*/ 0 w 2287340"/>
              <a:gd name="connsiteY0" fmla="*/ 78430 h 470569"/>
              <a:gd name="connsiteX1" fmla="*/ 78430 w 2287340"/>
              <a:gd name="connsiteY1" fmla="*/ 0 h 470569"/>
              <a:gd name="connsiteX2" fmla="*/ 632355 w 2287340"/>
              <a:gd name="connsiteY2" fmla="*/ 0 h 470569"/>
              <a:gd name="connsiteX3" fmla="*/ 1122365 w 2287340"/>
              <a:gd name="connsiteY3" fmla="*/ 0 h 470569"/>
              <a:gd name="connsiteX4" fmla="*/ 1697595 w 2287340"/>
              <a:gd name="connsiteY4" fmla="*/ 0 h 470569"/>
              <a:gd name="connsiteX5" fmla="*/ 2208910 w 2287340"/>
              <a:gd name="connsiteY5" fmla="*/ 0 h 470569"/>
              <a:gd name="connsiteX6" fmla="*/ 2287340 w 2287340"/>
              <a:gd name="connsiteY6" fmla="*/ 78430 h 470569"/>
              <a:gd name="connsiteX7" fmla="*/ 2287340 w 2287340"/>
              <a:gd name="connsiteY7" fmla="*/ 392139 h 470569"/>
              <a:gd name="connsiteX8" fmla="*/ 2208910 w 2287340"/>
              <a:gd name="connsiteY8" fmla="*/ 470569 h 470569"/>
              <a:gd name="connsiteX9" fmla="*/ 1633680 w 2287340"/>
              <a:gd name="connsiteY9" fmla="*/ 470569 h 470569"/>
              <a:gd name="connsiteX10" fmla="*/ 1079756 w 2287340"/>
              <a:gd name="connsiteY10" fmla="*/ 470569 h 470569"/>
              <a:gd name="connsiteX11" fmla="*/ 589745 w 2287340"/>
              <a:gd name="connsiteY11" fmla="*/ 470569 h 470569"/>
              <a:gd name="connsiteX12" fmla="*/ 78430 w 2287340"/>
              <a:gd name="connsiteY12" fmla="*/ 470569 h 470569"/>
              <a:gd name="connsiteX13" fmla="*/ 0 w 2287340"/>
              <a:gd name="connsiteY13" fmla="*/ 392139 h 470569"/>
              <a:gd name="connsiteX14" fmla="*/ 0 w 2287340"/>
              <a:gd name="connsiteY14" fmla="*/ 78430 h 470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87340" h="470569" fill="none" extrusionOk="0">
                <a:moveTo>
                  <a:pt x="0" y="78430"/>
                </a:moveTo>
                <a:cubicBezTo>
                  <a:pt x="-2250" y="30528"/>
                  <a:pt x="35414" y="-4061"/>
                  <a:pt x="78430" y="0"/>
                </a:cubicBezTo>
                <a:cubicBezTo>
                  <a:pt x="278219" y="-1870"/>
                  <a:pt x="520504" y="-19788"/>
                  <a:pt x="632355" y="0"/>
                </a:cubicBezTo>
                <a:cubicBezTo>
                  <a:pt x="744206" y="19788"/>
                  <a:pt x="961845" y="11058"/>
                  <a:pt x="1122365" y="0"/>
                </a:cubicBezTo>
                <a:cubicBezTo>
                  <a:pt x="1282885" y="-11058"/>
                  <a:pt x="1424686" y="24749"/>
                  <a:pt x="1697595" y="0"/>
                </a:cubicBezTo>
                <a:cubicBezTo>
                  <a:pt x="1970504" y="-24749"/>
                  <a:pt x="2070032" y="-21501"/>
                  <a:pt x="2208910" y="0"/>
                </a:cubicBezTo>
                <a:cubicBezTo>
                  <a:pt x="2253705" y="2928"/>
                  <a:pt x="2280982" y="38467"/>
                  <a:pt x="2287340" y="78430"/>
                </a:cubicBezTo>
                <a:cubicBezTo>
                  <a:pt x="2291642" y="180692"/>
                  <a:pt x="2300378" y="326684"/>
                  <a:pt x="2287340" y="392139"/>
                </a:cubicBezTo>
                <a:cubicBezTo>
                  <a:pt x="2289164" y="429844"/>
                  <a:pt x="2253839" y="472313"/>
                  <a:pt x="2208910" y="470569"/>
                </a:cubicBezTo>
                <a:cubicBezTo>
                  <a:pt x="1961846" y="497315"/>
                  <a:pt x="1805441" y="474540"/>
                  <a:pt x="1633680" y="470569"/>
                </a:cubicBezTo>
                <a:cubicBezTo>
                  <a:pt x="1461919" y="466599"/>
                  <a:pt x="1305241" y="488701"/>
                  <a:pt x="1079756" y="470569"/>
                </a:cubicBezTo>
                <a:cubicBezTo>
                  <a:pt x="854271" y="452437"/>
                  <a:pt x="710294" y="476695"/>
                  <a:pt x="589745" y="470569"/>
                </a:cubicBezTo>
                <a:cubicBezTo>
                  <a:pt x="469196" y="464443"/>
                  <a:pt x="251713" y="471926"/>
                  <a:pt x="78430" y="470569"/>
                </a:cubicBezTo>
                <a:cubicBezTo>
                  <a:pt x="32739" y="472973"/>
                  <a:pt x="-3826" y="443643"/>
                  <a:pt x="0" y="392139"/>
                </a:cubicBezTo>
                <a:cubicBezTo>
                  <a:pt x="756" y="300788"/>
                  <a:pt x="15067" y="220211"/>
                  <a:pt x="0" y="78430"/>
                </a:cubicBezTo>
                <a:close/>
              </a:path>
              <a:path w="2287340" h="470569" stroke="0" extrusionOk="0">
                <a:moveTo>
                  <a:pt x="0" y="78430"/>
                </a:moveTo>
                <a:cubicBezTo>
                  <a:pt x="-5001" y="32029"/>
                  <a:pt x="31786" y="1249"/>
                  <a:pt x="78430" y="0"/>
                </a:cubicBezTo>
                <a:cubicBezTo>
                  <a:pt x="291448" y="24970"/>
                  <a:pt x="524864" y="-12321"/>
                  <a:pt x="653660" y="0"/>
                </a:cubicBezTo>
                <a:cubicBezTo>
                  <a:pt x="782456" y="12321"/>
                  <a:pt x="920533" y="-20234"/>
                  <a:pt x="1164975" y="0"/>
                </a:cubicBezTo>
                <a:cubicBezTo>
                  <a:pt x="1409418" y="20234"/>
                  <a:pt x="1515505" y="-21164"/>
                  <a:pt x="1654985" y="0"/>
                </a:cubicBezTo>
                <a:cubicBezTo>
                  <a:pt x="1794465" y="21164"/>
                  <a:pt x="1934223" y="-12552"/>
                  <a:pt x="2208910" y="0"/>
                </a:cubicBezTo>
                <a:cubicBezTo>
                  <a:pt x="2253233" y="-2072"/>
                  <a:pt x="2280232" y="34026"/>
                  <a:pt x="2287340" y="78430"/>
                </a:cubicBezTo>
                <a:cubicBezTo>
                  <a:pt x="2288271" y="205376"/>
                  <a:pt x="2300717" y="244490"/>
                  <a:pt x="2287340" y="392139"/>
                </a:cubicBezTo>
                <a:cubicBezTo>
                  <a:pt x="2286334" y="437119"/>
                  <a:pt x="2247270" y="464820"/>
                  <a:pt x="2208910" y="470569"/>
                </a:cubicBezTo>
                <a:cubicBezTo>
                  <a:pt x="2037913" y="465681"/>
                  <a:pt x="1902616" y="449620"/>
                  <a:pt x="1718900" y="470569"/>
                </a:cubicBezTo>
                <a:cubicBezTo>
                  <a:pt x="1535184" y="491519"/>
                  <a:pt x="1340385" y="457982"/>
                  <a:pt x="1186280" y="470569"/>
                </a:cubicBezTo>
                <a:cubicBezTo>
                  <a:pt x="1032175" y="483156"/>
                  <a:pt x="854950" y="473266"/>
                  <a:pt x="674964" y="470569"/>
                </a:cubicBezTo>
                <a:cubicBezTo>
                  <a:pt x="494978" y="467872"/>
                  <a:pt x="204008" y="473327"/>
                  <a:pt x="78430" y="470569"/>
                </a:cubicBezTo>
                <a:cubicBezTo>
                  <a:pt x="36955" y="468283"/>
                  <a:pt x="-7137" y="432696"/>
                  <a:pt x="0" y="392139"/>
                </a:cubicBezTo>
                <a:cubicBezTo>
                  <a:pt x="-4037" y="300824"/>
                  <a:pt x="-3197" y="209152"/>
                  <a:pt x="0" y="78430"/>
                </a:cubicBezTo>
                <a:close/>
              </a:path>
            </a:pathLst>
          </a:custGeom>
          <a:solidFill>
            <a:schemeClr val="accent5"/>
          </a:solidFill>
          <a:ln w="25400" cap="flat">
            <a:solidFill>
              <a:schemeClr val="accent5"/>
            </a:solidFill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15" name="Segnaposto testo 8">
            <a:extLst>
              <a:ext uri="{FF2B5EF4-FFF2-40B4-BE49-F238E27FC236}">
                <a16:creationId xmlns:a16="http://schemas.microsoft.com/office/drawing/2014/main" id="{69CAE366-6219-FAD7-2EE1-86D0131DF9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10598" y="5058609"/>
            <a:ext cx="2287340" cy="470569"/>
          </a:xfrm>
        </p:spPr>
        <p:txBody>
          <a:bodyPr anchor="b"/>
          <a:lstStyle>
            <a:lvl1pPr>
              <a:defRPr b="0" i="0">
                <a:solidFill>
                  <a:schemeClr val="tx1"/>
                </a:solidFill>
                <a:cs typeface="Arial" panose="020B0604020202020204" pitchFamily="34" charset="0"/>
              </a:defRPr>
            </a:lvl1pPr>
            <a:lvl3pPr>
              <a:defRPr>
                <a:solidFill>
                  <a:schemeClr val="bg2"/>
                </a:solidFill>
              </a:defRPr>
            </a:lvl3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 dirty="0"/>
              <a:t>NAME SURNAME</a:t>
            </a:r>
          </a:p>
        </p:txBody>
      </p:sp>
      <p:sp>
        <p:nvSpPr>
          <p:cNvPr id="13" name="Segnaposto testo 12">
            <a:extLst>
              <a:ext uri="{FF2B5EF4-FFF2-40B4-BE49-F238E27FC236}">
                <a16:creationId xmlns:a16="http://schemas.microsoft.com/office/drawing/2014/main" id="{014308EA-255B-8A6A-9D03-15FF737E331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5733" y="1709234"/>
            <a:ext cx="7577667" cy="3819943"/>
          </a:xfrm>
        </p:spPr>
        <p:txBody>
          <a:bodyPr/>
          <a:lstStyle>
            <a:lvl1pPr>
              <a:defRPr sz="4800" b="1" i="0">
                <a:solidFill>
                  <a:schemeClr val="bg2"/>
                </a:solidFill>
              </a:defRPr>
            </a:lvl1pPr>
            <a:lvl3pPr>
              <a:defRPr b="0" i="0">
                <a:solidFill>
                  <a:schemeClr val="bg2"/>
                </a:solidFill>
                <a:cs typeface="Arial" panose="020B0604020202020204" pitchFamily="34" charset="0"/>
              </a:defRPr>
            </a:lvl3pPr>
          </a:lstStyle>
          <a:p>
            <a:pPr lvl="2"/>
            <a:r>
              <a:rPr lang="it-IT" dirty="0"/>
              <a:t>Fare clic per modificare gli stili del testo dello schema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7D2A34EE-5516-EF9F-CC3F-A634E613015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r>
              <a:rPr lang="it-IT"/>
              <a:t>GI GROUP: TITOLO PRESENTAZIONE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FF66189-20C1-DE6C-2214-57FB0BB29AE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fld id="{420537EE-3E54-8342-BDB7-72763452CD31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71746700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o 13">
            <a:extLst>
              <a:ext uri="{FF2B5EF4-FFF2-40B4-BE49-F238E27FC236}">
                <a16:creationId xmlns:a16="http://schemas.microsoft.com/office/drawing/2014/main" id="{A15438FC-7B6A-90B3-1274-ACFFBD35B87A}"/>
              </a:ext>
            </a:extLst>
          </p:cNvPr>
          <p:cNvGrpSpPr/>
          <p:nvPr userDrawn="1"/>
        </p:nvGrpSpPr>
        <p:grpSpPr>
          <a:xfrm rot="10800000">
            <a:off x="366752" y="288383"/>
            <a:ext cx="2522955" cy="2196909"/>
            <a:chOff x="134728" y="116834"/>
            <a:chExt cx="1892216" cy="1647682"/>
          </a:xfrm>
        </p:grpSpPr>
        <p:sp>
          <p:nvSpPr>
            <p:cNvPr id="10" name="Figura a mano libera 9">
              <a:extLst>
                <a:ext uri="{FF2B5EF4-FFF2-40B4-BE49-F238E27FC236}">
                  <a16:creationId xmlns:a16="http://schemas.microsoft.com/office/drawing/2014/main" id="{2FD5F16A-BA67-DCE7-F6E2-4A5C31C24C0A}"/>
                </a:ext>
              </a:extLst>
            </p:cNvPr>
            <p:cNvSpPr/>
            <p:nvPr/>
          </p:nvSpPr>
          <p:spPr>
            <a:xfrm>
              <a:off x="1196460" y="116835"/>
              <a:ext cx="830484" cy="1647681"/>
            </a:xfrm>
            <a:custGeom>
              <a:avLst/>
              <a:gdLst>
                <a:gd name="connsiteX0" fmla="*/ 830485 w 830484"/>
                <a:gd name="connsiteY0" fmla="*/ 1647682 h 1647681"/>
                <a:gd name="connsiteX1" fmla="*/ 830485 w 830484"/>
                <a:gd name="connsiteY1" fmla="*/ 817197 h 1647681"/>
                <a:gd name="connsiteX2" fmla="*/ 356693 w 830484"/>
                <a:gd name="connsiteY2" fmla="*/ 817197 h 1647681"/>
                <a:gd name="connsiteX3" fmla="*/ 830485 w 830484"/>
                <a:gd name="connsiteY3" fmla="*/ 356278 h 1647681"/>
                <a:gd name="connsiteX4" fmla="*/ 830485 w 830484"/>
                <a:gd name="connsiteY4" fmla="*/ 0 h 1647681"/>
                <a:gd name="connsiteX5" fmla="*/ 0 w 830484"/>
                <a:gd name="connsiteY5" fmla="*/ 817197 h 1647681"/>
                <a:gd name="connsiteX6" fmla="*/ 0 w 830484"/>
                <a:gd name="connsiteY6" fmla="*/ 817197 h 1647681"/>
                <a:gd name="connsiteX7" fmla="*/ 0 w 830484"/>
                <a:gd name="connsiteY7" fmla="*/ 1647682 h 164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0484" h="1647681">
                  <a:moveTo>
                    <a:pt x="830485" y="1647682"/>
                  </a:moveTo>
                  <a:lnTo>
                    <a:pt x="830485" y="817197"/>
                  </a:lnTo>
                  <a:lnTo>
                    <a:pt x="356693" y="817197"/>
                  </a:lnTo>
                  <a:cubicBezTo>
                    <a:pt x="363885" y="560665"/>
                    <a:pt x="573853" y="356403"/>
                    <a:pt x="830485" y="356278"/>
                  </a:cubicBezTo>
                  <a:lnTo>
                    <a:pt x="830485" y="0"/>
                  </a:lnTo>
                  <a:cubicBezTo>
                    <a:pt x="376961" y="-58"/>
                    <a:pt x="7258" y="363732"/>
                    <a:pt x="0" y="817197"/>
                  </a:cubicBezTo>
                  <a:lnTo>
                    <a:pt x="0" y="817197"/>
                  </a:lnTo>
                  <a:lnTo>
                    <a:pt x="0" y="1647682"/>
                  </a:lnTo>
                  <a:close/>
                </a:path>
              </a:pathLst>
            </a:custGeom>
            <a:solidFill>
              <a:schemeClr val="accent2"/>
            </a:solidFill>
            <a:ln w="41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t-IT" sz="1867" b="0" i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Figura a mano libera 11">
              <a:extLst>
                <a:ext uri="{FF2B5EF4-FFF2-40B4-BE49-F238E27FC236}">
                  <a16:creationId xmlns:a16="http://schemas.microsoft.com/office/drawing/2014/main" id="{39F95C73-7B1A-FA3B-9912-8E9028B39C21}"/>
                </a:ext>
              </a:extLst>
            </p:cNvPr>
            <p:cNvSpPr/>
            <p:nvPr/>
          </p:nvSpPr>
          <p:spPr>
            <a:xfrm>
              <a:off x="134728" y="116834"/>
              <a:ext cx="830484" cy="1647681"/>
            </a:xfrm>
            <a:custGeom>
              <a:avLst/>
              <a:gdLst>
                <a:gd name="connsiteX0" fmla="*/ 830485 w 830484"/>
                <a:gd name="connsiteY0" fmla="*/ 1647682 h 1647681"/>
                <a:gd name="connsiteX1" fmla="*/ 830485 w 830484"/>
                <a:gd name="connsiteY1" fmla="*/ 817197 h 1647681"/>
                <a:gd name="connsiteX2" fmla="*/ 356693 w 830484"/>
                <a:gd name="connsiteY2" fmla="*/ 817197 h 1647681"/>
                <a:gd name="connsiteX3" fmla="*/ 830485 w 830484"/>
                <a:gd name="connsiteY3" fmla="*/ 356278 h 1647681"/>
                <a:gd name="connsiteX4" fmla="*/ 830485 w 830484"/>
                <a:gd name="connsiteY4" fmla="*/ 0 h 1647681"/>
                <a:gd name="connsiteX5" fmla="*/ 0 w 830484"/>
                <a:gd name="connsiteY5" fmla="*/ 817197 h 1647681"/>
                <a:gd name="connsiteX6" fmla="*/ 0 w 830484"/>
                <a:gd name="connsiteY6" fmla="*/ 817197 h 1647681"/>
                <a:gd name="connsiteX7" fmla="*/ 0 w 830484"/>
                <a:gd name="connsiteY7" fmla="*/ 1647682 h 164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0484" h="1647681">
                  <a:moveTo>
                    <a:pt x="830485" y="1647682"/>
                  </a:moveTo>
                  <a:lnTo>
                    <a:pt x="830485" y="817197"/>
                  </a:lnTo>
                  <a:lnTo>
                    <a:pt x="356693" y="817197"/>
                  </a:lnTo>
                  <a:cubicBezTo>
                    <a:pt x="363885" y="560665"/>
                    <a:pt x="573852" y="356403"/>
                    <a:pt x="830485" y="356278"/>
                  </a:cubicBezTo>
                  <a:lnTo>
                    <a:pt x="830485" y="0"/>
                  </a:lnTo>
                  <a:cubicBezTo>
                    <a:pt x="376961" y="-58"/>
                    <a:pt x="7258" y="363732"/>
                    <a:pt x="0" y="817197"/>
                  </a:cubicBezTo>
                  <a:lnTo>
                    <a:pt x="0" y="817197"/>
                  </a:lnTo>
                  <a:lnTo>
                    <a:pt x="0" y="1647682"/>
                  </a:lnTo>
                  <a:close/>
                </a:path>
              </a:pathLst>
            </a:custGeom>
            <a:noFill/>
            <a:ln w="38100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 sz="1867" b="0" i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id="{86F89E44-1C33-E3C8-0731-412544CB83E8}"/>
              </a:ext>
            </a:extLst>
          </p:cNvPr>
          <p:cNvSpPr/>
          <p:nvPr userDrawn="1"/>
        </p:nvSpPr>
        <p:spPr>
          <a:xfrm>
            <a:off x="8610598" y="5070417"/>
            <a:ext cx="2287340" cy="470569"/>
          </a:xfrm>
          <a:custGeom>
            <a:avLst/>
            <a:gdLst>
              <a:gd name="connsiteX0" fmla="*/ 0 w 2287340"/>
              <a:gd name="connsiteY0" fmla="*/ 78430 h 470569"/>
              <a:gd name="connsiteX1" fmla="*/ 78430 w 2287340"/>
              <a:gd name="connsiteY1" fmla="*/ 0 h 470569"/>
              <a:gd name="connsiteX2" fmla="*/ 632355 w 2287340"/>
              <a:gd name="connsiteY2" fmla="*/ 0 h 470569"/>
              <a:gd name="connsiteX3" fmla="*/ 1122365 w 2287340"/>
              <a:gd name="connsiteY3" fmla="*/ 0 h 470569"/>
              <a:gd name="connsiteX4" fmla="*/ 1697595 w 2287340"/>
              <a:gd name="connsiteY4" fmla="*/ 0 h 470569"/>
              <a:gd name="connsiteX5" fmla="*/ 2208910 w 2287340"/>
              <a:gd name="connsiteY5" fmla="*/ 0 h 470569"/>
              <a:gd name="connsiteX6" fmla="*/ 2287340 w 2287340"/>
              <a:gd name="connsiteY6" fmla="*/ 78430 h 470569"/>
              <a:gd name="connsiteX7" fmla="*/ 2287340 w 2287340"/>
              <a:gd name="connsiteY7" fmla="*/ 392139 h 470569"/>
              <a:gd name="connsiteX8" fmla="*/ 2208910 w 2287340"/>
              <a:gd name="connsiteY8" fmla="*/ 470569 h 470569"/>
              <a:gd name="connsiteX9" fmla="*/ 1633680 w 2287340"/>
              <a:gd name="connsiteY9" fmla="*/ 470569 h 470569"/>
              <a:gd name="connsiteX10" fmla="*/ 1079756 w 2287340"/>
              <a:gd name="connsiteY10" fmla="*/ 470569 h 470569"/>
              <a:gd name="connsiteX11" fmla="*/ 589745 w 2287340"/>
              <a:gd name="connsiteY11" fmla="*/ 470569 h 470569"/>
              <a:gd name="connsiteX12" fmla="*/ 78430 w 2287340"/>
              <a:gd name="connsiteY12" fmla="*/ 470569 h 470569"/>
              <a:gd name="connsiteX13" fmla="*/ 0 w 2287340"/>
              <a:gd name="connsiteY13" fmla="*/ 392139 h 470569"/>
              <a:gd name="connsiteX14" fmla="*/ 0 w 2287340"/>
              <a:gd name="connsiteY14" fmla="*/ 78430 h 470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87340" h="470569" fill="none" extrusionOk="0">
                <a:moveTo>
                  <a:pt x="0" y="78430"/>
                </a:moveTo>
                <a:cubicBezTo>
                  <a:pt x="-2250" y="30528"/>
                  <a:pt x="35414" y="-4061"/>
                  <a:pt x="78430" y="0"/>
                </a:cubicBezTo>
                <a:cubicBezTo>
                  <a:pt x="278219" y="-1870"/>
                  <a:pt x="520504" y="-19788"/>
                  <a:pt x="632355" y="0"/>
                </a:cubicBezTo>
                <a:cubicBezTo>
                  <a:pt x="744206" y="19788"/>
                  <a:pt x="961845" y="11058"/>
                  <a:pt x="1122365" y="0"/>
                </a:cubicBezTo>
                <a:cubicBezTo>
                  <a:pt x="1282885" y="-11058"/>
                  <a:pt x="1424686" y="24749"/>
                  <a:pt x="1697595" y="0"/>
                </a:cubicBezTo>
                <a:cubicBezTo>
                  <a:pt x="1970504" y="-24749"/>
                  <a:pt x="2070032" y="-21501"/>
                  <a:pt x="2208910" y="0"/>
                </a:cubicBezTo>
                <a:cubicBezTo>
                  <a:pt x="2253705" y="2928"/>
                  <a:pt x="2280982" y="38467"/>
                  <a:pt x="2287340" y="78430"/>
                </a:cubicBezTo>
                <a:cubicBezTo>
                  <a:pt x="2291642" y="180692"/>
                  <a:pt x="2300378" y="326684"/>
                  <a:pt x="2287340" y="392139"/>
                </a:cubicBezTo>
                <a:cubicBezTo>
                  <a:pt x="2289164" y="429844"/>
                  <a:pt x="2253839" y="472313"/>
                  <a:pt x="2208910" y="470569"/>
                </a:cubicBezTo>
                <a:cubicBezTo>
                  <a:pt x="1961846" y="497315"/>
                  <a:pt x="1805441" y="474540"/>
                  <a:pt x="1633680" y="470569"/>
                </a:cubicBezTo>
                <a:cubicBezTo>
                  <a:pt x="1461919" y="466599"/>
                  <a:pt x="1305241" y="488701"/>
                  <a:pt x="1079756" y="470569"/>
                </a:cubicBezTo>
                <a:cubicBezTo>
                  <a:pt x="854271" y="452437"/>
                  <a:pt x="710294" y="476695"/>
                  <a:pt x="589745" y="470569"/>
                </a:cubicBezTo>
                <a:cubicBezTo>
                  <a:pt x="469196" y="464443"/>
                  <a:pt x="251713" y="471926"/>
                  <a:pt x="78430" y="470569"/>
                </a:cubicBezTo>
                <a:cubicBezTo>
                  <a:pt x="32739" y="472973"/>
                  <a:pt x="-3826" y="443643"/>
                  <a:pt x="0" y="392139"/>
                </a:cubicBezTo>
                <a:cubicBezTo>
                  <a:pt x="756" y="300788"/>
                  <a:pt x="15067" y="220211"/>
                  <a:pt x="0" y="78430"/>
                </a:cubicBezTo>
                <a:close/>
              </a:path>
              <a:path w="2287340" h="470569" stroke="0" extrusionOk="0">
                <a:moveTo>
                  <a:pt x="0" y="78430"/>
                </a:moveTo>
                <a:cubicBezTo>
                  <a:pt x="-5001" y="32029"/>
                  <a:pt x="31786" y="1249"/>
                  <a:pt x="78430" y="0"/>
                </a:cubicBezTo>
                <a:cubicBezTo>
                  <a:pt x="291448" y="24970"/>
                  <a:pt x="524864" y="-12321"/>
                  <a:pt x="653660" y="0"/>
                </a:cubicBezTo>
                <a:cubicBezTo>
                  <a:pt x="782456" y="12321"/>
                  <a:pt x="920533" y="-20234"/>
                  <a:pt x="1164975" y="0"/>
                </a:cubicBezTo>
                <a:cubicBezTo>
                  <a:pt x="1409418" y="20234"/>
                  <a:pt x="1515505" y="-21164"/>
                  <a:pt x="1654985" y="0"/>
                </a:cubicBezTo>
                <a:cubicBezTo>
                  <a:pt x="1794465" y="21164"/>
                  <a:pt x="1934223" y="-12552"/>
                  <a:pt x="2208910" y="0"/>
                </a:cubicBezTo>
                <a:cubicBezTo>
                  <a:pt x="2253233" y="-2072"/>
                  <a:pt x="2280232" y="34026"/>
                  <a:pt x="2287340" y="78430"/>
                </a:cubicBezTo>
                <a:cubicBezTo>
                  <a:pt x="2288271" y="205376"/>
                  <a:pt x="2300717" y="244490"/>
                  <a:pt x="2287340" y="392139"/>
                </a:cubicBezTo>
                <a:cubicBezTo>
                  <a:pt x="2286334" y="437119"/>
                  <a:pt x="2247270" y="464820"/>
                  <a:pt x="2208910" y="470569"/>
                </a:cubicBezTo>
                <a:cubicBezTo>
                  <a:pt x="2037913" y="465681"/>
                  <a:pt x="1902616" y="449620"/>
                  <a:pt x="1718900" y="470569"/>
                </a:cubicBezTo>
                <a:cubicBezTo>
                  <a:pt x="1535184" y="491519"/>
                  <a:pt x="1340385" y="457982"/>
                  <a:pt x="1186280" y="470569"/>
                </a:cubicBezTo>
                <a:cubicBezTo>
                  <a:pt x="1032175" y="483156"/>
                  <a:pt x="854950" y="473266"/>
                  <a:pt x="674964" y="470569"/>
                </a:cubicBezTo>
                <a:cubicBezTo>
                  <a:pt x="494978" y="467872"/>
                  <a:pt x="204008" y="473327"/>
                  <a:pt x="78430" y="470569"/>
                </a:cubicBezTo>
                <a:cubicBezTo>
                  <a:pt x="36955" y="468283"/>
                  <a:pt x="-7137" y="432696"/>
                  <a:pt x="0" y="392139"/>
                </a:cubicBezTo>
                <a:cubicBezTo>
                  <a:pt x="-4037" y="300824"/>
                  <a:pt x="-3197" y="209152"/>
                  <a:pt x="0" y="78430"/>
                </a:cubicBezTo>
                <a:close/>
              </a:path>
            </a:pathLst>
          </a:custGeom>
          <a:solidFill>
            <a:schemeClr val="accent3"/>
          </a:solidFill>
          <a:ln w="25400" cap="flat">
            <a:solidFill>
              <a:schemeClr val="accent3"/>
            </a:solidFill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15" name="Segnaposto testo 8">
            <a:extLst>
              <a:ext uri="{FF2B5EF4-FFF2-40B4-BE49-F238E27FC236}">
                <a16:creationId xmlns:a16="http://schemas.microsoft.com/office/drawing/2014/main" id="{69CAE366-6219-FAD7-2EE1-86D0131DF9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10598" y="5058609"/>
            <a:ext cx="2287340" cy="470569"/>
          </a:xfrm>
        </p:spPr>
        <p:txBody>
          <a:bodyPr anchor="b"/>
          <a:lstStyle>
            <a:lvl1pPr>
              <a:defRPr b="0" i="0">
                <a:solidFill>
                  <a:schemeClr val="tx1"/>
                </a:solidFill>
                <a:cs typeface="Arial" panose="020B0604020202020204" pitchFamily="34" charset="0"/>
              </a:defRPr>
            </a:lvl1pPr>
            <a:lvl3pPr>
              <a:defRPr>
                <a:solidFill>
                  <a:schemeClr val="bg2"/>
                </a:solidFill>
              </a:defRPr>
            </a:lvl3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 dirty="0"/>
              <a:t>NAME SURNAME</a:t>
            </a:r>
          </a:p>
        </p:txBody>
      </p:sp>
      <p:sp>
        <p:nvSpPr>
          <p:cNvPr id="13" name="Segnaposto testo 12">
            <a:extLst>
              <a:ext uri="{FF2B5EF4-FFF2-40B4-BE49-F238E27FC236}">
                <a16:creationId xmlns:a16="http://schemas.microsoft.com/office/drawing/2014/main" id="{014308EA-255B-8A6A-9D03-15FF737E331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5733" y="1709234"/>
            <a:ext cx="7577667" cy="3839633"/>
          </a:xfrm>
        </p:spPr>
        <p:txBody>
          <a:bodyPr/>
          <a:lstStyle>
            <a:lvl1pPr>
              <a:defRPr sz="4800" b="1" i="0">
                <a:solidFill>
                  <a:schemeClr val="bg2"/>
                </a:solidFill>
              </a:defRPr>
            </a:lvl1pPr>
            <a:lvl3pPr>
              <a:defRPr b="0" i="0">
                <a:solidFill>
                  <a:schemeClr val="bg2"/>
                </a:solidFill>
                <a:cs typeface="Arial" panose="020B0604020202020204" pitchFamily="34" charset="0"/>
              </a:defRPr>
            </a:lvl3pPr>
          </a:lstStyle>
          <a:p>
            <a:pPr lvl="2"/>
            <a:r>
              <a:rPr lang="it-IT" dirty="0"/>
              <a:t>Fare clic per modificare gli stili del testo dello schema</a:t>
            </a: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65527DB3-3E8D-2351-C478-FAEB7581677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r>
              <a:rPr lang="it-IT"/>
              <a:t>GI GROUP: TITOLO PRESENTAZIONE</a:t>
            </a:r>
            <a:endParaRPr lang="it-IT" dirty="0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F2620BDC-A1AB-19D4-3A44-145E6FE76AE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fld id="{420537EE-3E54-8342-BDB7-72763452CD31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08413675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618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gnaposto testo 12">
            <a:extLst>
              <a:ext uri="{FF2B5EF4-FFF2-40B4-BE49-F238E27FC236}">
                <a16:creationId xmlns:a16="http://schemas.microsoft.com/office/drawing/2014/main" id="{014308EA-255B-8A6A-9D03-15FF737E331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3168" y="354075"/>
            <a:ext cx="9103525" cy="4522725"/>
          </a:xfrm>
        </p:spPr>
        <p:txBody>
          <a:bodyPr/>
          <a:lstStyle>
            <a:lvl1pPr>
              <a:defRPr sz="4800" b="1" i="0">
                <a:solidFill>
                  <a:schemeClr val="bg2"/>
                </a:solidFill>
              </a:defRPr>
            </a:lvl1pPr>
            <a:lvl3pPr>
              <a:defRPr b="0" i="0">
                <a:solidFill>
                  <a:schemeClr val="bg2"/>
                </a:solidFill>
                <a:cs typeface="Arial" panose="020B0604020202020204" pitchFamily="34" charset="0"/>
              </a:defRPr>
            </a:lvl3pPr>
          </a:lstStyle>
          <a:p>
            <a:pPr lvl="2"/>
            <a:r>
              <a:rPr lang="it-IT" dirty="0"/>
              <a:t>Fare clic per modificare gli stili del testo dello schema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B4B7B382-FA7D-E45E-0E81-65FEDA073D6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r>
              <a:rPr lang="it-IT"/>
              <a:t>GI GROUP: TITOLO PRESENTAZIONE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D39966A-32F5-8078-A9BB-F88E9F6F2D4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fld id="{420537EE-3E54-8342-BDB7-72763452CD31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46946722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o 9">
            <a:extLst>
              <a:ext uri="{FF2B5EF4-FFF2-40B4-BE49-F238E27FC236}">
                <a16:creationId xmlns:a16="http://schemas.microsoft.com/office/drawing/2014/main" id="{01A102B5-B218-A04E-148B-0711FA9A1118}"/>
              </a:ext>
            </a:extLst>
          </p:cNvPr>
          <p:cNvGrpSpPr/>
          <p:nvPr userDrawn="1"/>
        </p:nvGrpSpPr>
        <p:grpSpPr>
          <a:xfrm flipH="1">
            <a:off x="516995" y="0"/>
            <a:ext cx="4530811" cy="4082403"/>
            <a:chOff x="0" y="0"/>
            <a:chExt cx="3791277" cy="3416060"/>
          </a:xfrm>
        </p:grpSpPr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BAE94E76-27EB-3DEF-571D-42689556AFB5}"/>
                </a:ext>
              </a:extLst>
            </p:cNvPr>
            <p:cNvSpPr/>
            <p:nvPr userDrawn="1"/>
          </p:nvSpPr>
          <p:spPr>
            <a:xfrm>
              <a:off x="0" y="0"/>
              <a:ext cx="3416060" cy="3416060"/>
            </a:xfrm>
            <a:prstGeom prst="rect">
              <a:avLst/>
            </a:prstGeom>
            <a:solidFill>
              <a:schemeClr val="accent1"/>
            </a:solidFill>
            <a:ln w="41275" cap="flat">
              <a:noFill/>
              <a:miter lim="400000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1152602"/>
                        <a:gd name="connsiteY0" fmla="*/ 0 h 1152602"/>
                        <a:gd name="connsiteX1" fmla="*/ 599353 w 1152602"/>
                        <a:gd name="connsiteY1" fmla="*/ 0 h 1152602"/>
                        <a:gd name="connsiteX2" fmla="*/ 1152602 w 1152602"/>
                        <a:gd name="connsiteY2" fmla="*/ 0 h 1152602"/>
                        <a:gd name="connsiteX3" fmla="*/ 1152602 w 1152602"/>
                        <a:gd name="connsiteY3" fmla="*/ 541723 h 1152602"/>
                        <a:gd name="connsiteX4" fmla="*/ 1152602 w 1152602"/>
                        <a:gd name="connsiteY4" fmla="*/ 1152602 h 1152602"/>
                        <a:gd name="connsiteX5" fmla="*/ 599353 w 1152602"/>
                        <a:gd name="connsiteY5" fmla="*/ 1152602 h 1152602"/>
                        <a:gd name="connsiteX6" fmla="*/ 0 w 1152602"/>
                        <a:gd name="connsiteY6" fmla="*/ 1152602 h 1152602"/>
                        <a:gd name="connsiteX7" fmla="*/ 0 w 1152602"/>
                        <a:gd name="connsiteY7" fmla="*/ 587827 h 1152602"/>
                        <a:gd name="connsiteX8" fmla="*/ 0 w 1152602"/>
                        <a:gd name="connsiteY8" fmla="*/ 0 h 11526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52602" h="1152602" fill="none" extrusionOk="0">
                          <a:moveTo>
                            <a:pt x="0" y="0"/>
                          </a:moveTo>
                          <a:cubicBezTo>
                            <a:pt x="125914" y="-3193"/>
                            <a:pt x="335361" y="-1411"/>
                            <a:pt x="599353" y="0"/>
                          </a:cubicBezTo>
                          <a:cubicBezTo>
                            <a:pt x="863345" y="1411"/>
                            <a:pt x="942415" y="3247"/>
                            <a:pt x="1152602" y="0"/>
                          </a:cubicBezTo>
                          <a:cubicBezTo>
                            <a:pt x="1175081" y="124483"/>
                            <a:pt x="1175296" y="392387"/>
                            <a:pt x="1152602" y="541723"/>
                          </a:cubicBezTo>
                          <a:cubicBezTo>
                            <a:pt x="1129908" y="691059"/>
                            <a:pt x="1123196" y="929592"/>
                            <a:pt x="1152602" y="1152602"/>
                          </a:cubicBezTo>
                          <a:cubicBezTo>
                            <a:pt x="1011365" y="1134421"/>
                            <a:pt x="874216" y="1178008"/>
                            <a:pt x="599353" y="1152602"/>
                          </a:cubicBezTo>
                          <a:cubicBezTo>
                            <a:pt x="324490" y="1127196"/>
                            <a:pt x="239696" y="1144235"/>
                            <a:pt x="0" y="1152602"/>
                          </a:cubicBezTo>
                          <a:cubicBezTo>
                            <a:pt x="20763" y="964238"/>
                            <a:pt x="24758" y="814685"/>
                            <a:pt x="0" y="587827"/>
                          </a:cubicBezTo>
                          <a:cubicBezTo>
                            <a:pt x="-24758" y="360969"/>
                            <a:pt x="3983" y="170534"/>
                            <a:pt x="0" y="0"/>
                          </a:cubicBezTo>
                          <a:close/>
                        </a:path>
                        <a:path w="1152602" h="1152602" stroke="0" extrusionOk="0">
                          <a:moveTo>
                            <a:pt x="0" y="0"/>
                          </a:moveTo>
                          <a:cubicBezTo>
                            <a:pt x="153306" y="-22389"/>
                            <a:pt x="369041" y="-22282"/>
                            <a:pt x="564775" y="0"/>
                          </a:cubicBezTo>
                          <a:cubicBezTo>
                            <a:pt x="760509" y="22282"/>
                            <a:pt x="986067" y="-4682"/>
                            <a:pt x="1152602" y="0"/>
                          </a:cubicBezTo>
                          <a:cubicBezTo>
                            <a:pt x="1137347" y="139131"/>
                            <a:pt x="1129810" y="471047"/>
                            <a:pt x="1152602" y="599353"/>
                          </a:cubicBezTo>
                          <a:cubicBezTo>
                            <a:pt x="1175394" y="727659"/>
                            <a:pt x="1155723" y="928635"/>
                            <a:pt x="1152602" y="1152602"/>
                          </a:cubicBezTo>
                          <a:cubicBezTo>
                            <a:pt x="1022935" y="1148167"/>
                            <a:pt x="800183" y="1151798"/>
                            <a:pt x="599353" y="1152602"/>
                          </a:cubicBezTo>
                          <a:cubicBezTo>
                            <a:pt x="398523" y="1153406"/>
                            <a:pt x="199493" y="1151281"/>
                            <a:pt x="0" y="1152602"/>
                          </a:cubicBezTo>
                          <a:cubicBezTo>
                            <a:pt x="9336" y="942278"/>
                            <a:pt x="714" y="853831"/>
                            <a:pt x="0" y="599353"/>
                          </a:cubicBezTo>
                          <a:cubicBezTo>
                            <a:pt x="-714" y="344875"/>
                            <a:pt x="29081" y="13956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7859" tIns="17859" rIns="17859" bIns="17859" numCol="1" spcCol="38100" rtlCol="0" anchor="ctr">
              <a:noAutofit/>
            </a:bodyPr>
            <a:lstStyle/>
            <a:p>
              <a:pPr marL="0" marR="0" indent="0" algn="ctr" defTabSz="122293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4533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endParaRPr>
            </a:p>
          </p:txBody>
        </p:sp>
        <p:sp>
          <p:nvSpPr>
            <p:cNvPr id="6" name="Figura a mano libera 5">
              <a:extLst>
                <a:ext uri="{FF2B5EF4-FFF2-40B4-BE49-F238E27FC236}">
                  <a16:creationId xmlns:a16="http://schemas.microsoft.com/office/drawing/2014/main" id="{2B4AA380-A379-D70C-4C9E-06B70C106FC8}"/>
                </a:ext>
              </a:extLst>
            </p:cNvPr>
            <p:cNvSpPr/>
            <p:nvPr userDrawn="1"/>
          </p:nvSpPr>
          <p:spPr>
            <a:xfrm>
              <a:off x="3290945" y="2519992"/>
              <a:ext cx="500332" cy="500332"/>
            </a:xfrm>
            <a:custGeom>
              <a:avLst/>
              <a:gdLst>
                <a:gd name="connsiteX0" fmla="*/ 0 w 500332"/>
                <a:gd name="connsiteY0" fmla="*/ 0 h 500332"/>
                <a:gd name="connsiteX1" fmla="*/ 500332 w 500332"/>
                <a:gd name="connsiteY1" fmla="*/ 500332 h 500332"/>
                <a:gd name="connsiteX2" fmla="*/ 51759 w 500332"/>
                <a:gd name="connsiteY2" fmla="*/ 500332 h 500332"/>
                <a:gd name="connsiteX3" fmla="*/ 0 w 500332"/>
                <a:gd name="connsiteY3" fmla="*/ 0 h 500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0332" h="500332">
                  <a:moveTo>
                    <a:pt x="0" y="0"/>
                  </a:moveTo>
                  <a:lnTo>
                    <a:pt x="500332" y="500332"/>
                  </a:lnTo>
                  <a:lnTo>
                    <a:pt x="51759" y="5003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41275" cap="flat">
              <a:solidFill>
                <a:schemeClr val="accent1"/>
              </a:solidFill>
              <a:miter lim="400000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1152602"/>
                        <a:gd name="connsiteY0" fmla="*/ 0 h 1152602"/>
                        <a:gd name="connsiteX1" fmla="*/ 599353 w 1152602"/>
                        <a:gd name="connsiteY1" fmla="*/ 0 h 1152602"/>
                        <a:gd name="connsiteX2" fmla="*/ 1152602 w 1152602"/>
                        <a:gd name="connsiteY2" fmla="*/ 0 h 1152602"/>
                        <a:gd name="connsiteX3" fmla="*/ 1152602 w 1152602"/>
                        <a:gd name="connsiteY3" fmla="*/ 541723 h 1152602"/>
                        <a:gd name="connsiteX4" fmla="*/ 1152602 w 1152602"/>
                        <a:gd name="connsiteY4" fmla="*/ 1152602 h 1152602"/>
                        <a:gd name="connsiteX5" fmla="*/ 599353 w 1152602"/>
                        <a:gd name="connsiteY5" fmla="*/ 1152602 h 1152602"/>
                        <a:gd name="connsiteX6" fmla="*/ 0 w 1152602"/>
                        <a:gd name="connsiteY6" fmla="*/ 1152602 h 1152602"/>
                        <a:gd name="connsiteX7" fmla="*/ 0 w 1152602"/>
                        <a:gd name="connsiteY7" fmla="*/ 587827 h 1152602"/>
                        <a:gd name="connsiteX8" fmla="*/ 0 w 1152602"/>
                        <a:gd name="connsiteY8" fmla="*/ 0 h 11526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52602" h="1152602" fill="none" extrusionOk="0">
                          <a:moveTo>
                            <a:pt x="0" y="0"/>
                          </a:moveTo>
                          <a:cubicBezTo>
                            <a:pt x="125914" y="-3193"/>
                            <a:pt x="335361" y="-1411"/>
                            <a:pt x="599353" y="0"/>
                          </a:cubicBezTo>
                          <a:cubicBezTo>
                            <a:pt x="863345" y="1411"/>
                            <a:pt x="942415" y="3247"/>
                            <a:pt x="1152602" y="0"/>
                          </a:cubicBezTo>
                          <a:cubicBezTo>
                            <a:pt x="1175081" y="124483"/>
                            <a:pt x="1175296" y="392387"/>
                            <a:pt x="1152602" y="541723"/>
                          </a:cubicBezTo>
                          <a:cubicBezTo>
                            <a:pt x="1129908" y="691059"/>
                            <a:pt x="1123196" y="929592"/>
                            <a:pt x="1152602" y="1152602"/>
                          </a:cubicBezTo>
                          <a:cubicBezTo>
                            <a:pt x="1011365" y="1134421"/>
                            <a:pt x="874216" y="1178008"/>
                            <a:pt x="599353" y="1152602"/>
                          </a:cubicBezTo>
                          <a:cubicBezTo>
                            <a:pt x="324490" y="1127196"/>
                            <a:pt x="239696" y="1144235"/>
                            <a:pt x="0" y="1152602"/>
                          </a:cubicBezTo>
                          <a:cubicBezTo>
                            <a:pt x="20763" y="964238"/>
                            <a:pt x="24758" y="814685"/>
                            <a:pt x="0" y="587827"/>
                          </a:cubicBezTo>
                          <a:cubicBezTo>
                            <a:pt x="-24758" y="360969"/>
                            <a:pt x="3983" y="170534"/>
                            <a:pt x="0" y="0"/>
                          </a:cubicBezTo>
                          <a:close/>
                        </a:path>
                        <a:path w="1152602" h="1152602" stroke="0" extrusionOk="0">
                          <a:moveTo>
                            <a:pt x="0" y="0"/>
                          </a:moveTo>
                          <a:cubicBezTo>
                            <a:pt x="153306" y="-22389"/>
                            <a:pt x="369041" y="-22282"/>
                            <a:pt x="564775" y="0"/>
                          </a:cubicBezTo>
                          <a:cubicBezTo>
                            <a:pt x="760509" y="22282"/>
                            <a:pt x="986067" y="-4682"/>
                            <a:pt x="1152602" y="0"/>
                          </a:cubicBezTo>
                          <a:cubicBezTo>
                            <a:pt x="1137347" y="139131"/>
                            <a:pt x="1129810" y="471047"/>
                            <a:pt x="1152602" y="599353"/>
                          </a:cubicBezTo>
                          <a:cubicBezTo>
                            <a:pt x="1175394" y="727659"/>
                            <a:pt x="1155723" y="928635"/>
                            <a:pt x="1152602" y="1152602"/>
                          </a:cubicBezTo>
                          <a:cubicBezTo>
                            <a:pt x="1022935" y="1148167"/>
                            <a:pt x="800183" y="1151798"/>
                            <a:pt x="599353" y="1152602"/>
                          </a:cubicBezTo>
                          <a:cubicBezTo>
                            <a:pt x="398523" y="1153406"/>
                            <a:pt x="199493" y="1151281"/>
                            <a:pt x="0" y="1152602"/>
                          </a:cubicBezTo>
                          <a:cubicBezTo>
                            <a:pt x="9336" y="942278"/>
                            <a:pt x="714" y="853831"/>
                            <a:pt x="0" y="599353"/>
                          </a:cubicBezTo>
                          <a:cubicBezTo>
                            <a:pt x="-714" y="344875"/>
                            <a:pt x="29081" y="13956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7859" tIns="17859" rIns="17859" bIns="17859" numCol="1" spcCol="38100" rtlCol="0" anchor="ctr">
              <a:noAutofit/>
            </a:bodyPr>
            <a:lstStyle/>
            <a:p>
              <a:pPr marL="0" marR="0" indent="0" algn="ctr" defTabSz="122293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4533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endParaRPr>
            </a:p>
          </p:txBody>
        </p:sp>
      </p:grpSp>
      <p:grpSp>
        <p:nvGrpSpPr>
          <p:cNvPr id="9" name="Gruppo 8">
            <a:extLst>
              <a:ext uri="{FF2B5EF4-FFF2-40B4-BE49-F238E27FC236}">
                <a16:creationId xmlns:a16="http://schemas.microsoft.com/office/drawing/2014/main" id="{EBCD736D-7CFA-738F-85B8-8DEAEE913730}"/>
              </a:ext>
            </a:extLst>
          </p:cNvPr>
          <p:cNvGrpSpPr/>
          <p:nvPr userDrawn="1"/>
        </p:nvGrpSpPr>
        <p:grpSpPr>
          <a:xfrm>
            <a:off x="5041587" y="0"/>
            <a:ext cx="6821960" cy="6146800"/>
            <a:chOff x="4851400" y="12700"/>
            <a:chExt cx="3791277" cy="3416060"/>
          </a:xfrm>
        </p:grpSpPr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CC5E83C8-A0A3-6EC2-64E8-7FA401A96092}"/>
                </a:ext>
              </a:extLst>
            </p:cNvPr>
            <p:cNvSpPr/>
            <p:nvPr userDrawn="1"/>
          </p:nvSpPr>
          <p:spPr>
            <a:xfrm>
              <a:off x="4851400" y="12700"/>
              <a:ext cx="3416060" cy="3416060"/>
            </a:xfrm>
            <a:prstGeom prst="rect">
              <a:avLst/>
            </a:prstGeom>
            <a:solidFill>
              <a:schemeClr val="bg2"/>
            </a:solidFill>
            <a:ln w="41275" cap="flat">
              <a:noFill/>
              <a:miter lim="400000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1152602"/>
                        <a:gd name="connsiteY0" fmla="*/ 0 h 1152602"/>
                        <a:gd name="connsiteX1" fmla="*/ 599353 w 1152602"/>
                        <a:gd name="connsiteY1" fmla="*/ 0 h 1152602"/>
                        <a:gd name="connsiteX2" fmla="*/ 1152602 w 1152602"/>
                        <a:gd name="connsiteY2" fmla="*/ 0 h 1152602"/>
                        <a:gd name="connsiteX3" fmla="*/ 1152602 w 1152602"/>
                        <a:gd name="connsiteY3" fmla="*/ 541723 h 1152602"/>
                        <a:gd name="connsiteX4" fmla="*/ 1152602 w 1152602"/>
                        <a:gd name="connsiteY4" fmla="*/ 1152602 h 1152602"/>
                        <a:gd name="connsiteX5" fmla="*/ 599353 w 1152602"/>
                        <a:gd name="connsiteY5" fmla="*/ 1152602 h 1152602"/>
                        <a:gd name="connsiteX6" fmla="*/ 0 w 1152602"/>
                        <a:gd name="connsiteY6" fmla="*/ 1152602 h 1152602"/>
                        <a:gd name="connsiteX7" fmla="*/ 0 w 1152602"/>
                        <a:gd name="connsiteY7" fmla="*/ 587827 h 1152602"/>
                        <a:gd name="connsiteX8" fmla="*/ 0 w 1152602"/>
                        <a:gd name="connsiteY8" fmla="*/ 0 h 11526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52602" h="1152602" fill="none" extrusionOk="0">
                          <a:moveTo>
                            <a:pt x="0" y="0"/>
                          </a:moveTo>
                          <a:cubicBezTo>
                            <a:pt x="125914" y="-3193"/>
                            <a:pt x="335361" y="-1411"/>
                            <a:pt x="599353" y="0"/>
                          </a:cubicBezTo>
                          <a:cubicBezTo>
                            <a:pt x="863345" y="1411"/>
                            <a:pt x="942415" y="3247"/>
                            <a:pt x="1152602" y="0"/>
                          </a:cubicBezTo>
                          <a:cubicBezTo>
                            <a:pt x="1175081" y="124483"/>
                            <a:pt x="1175296" y="392387"/>
                            <a:pt x="1152602" y="541723"/>
                          </a:cubicBezTo>
                          <a:cubicBezTo>
                            <a:pt x="1129908" y="691059"/>
                            <a:pt x="1123196" y="929592"/>
                            <a:pt x="1152602" y="1152602"/>
                          </a:cubicBezTo>
                          <a:cubicBezTo>
                            <a:pt x="1011365" y="1134421"/>
                            <a:pt x="874216" y="1178008"/>
                            <a:pt x="599353" y="1152602"/>
                          </a:cubicBezTo>
                          <a:cubicBezTo>
                            <a:pt x="324490" y="1127196"/>
                            <a:pt x="239696" y="1144235"/>
                            <a:pt x="0" y="1152602"/>
                          </a:cubicBezTo>
                          <a:cubicBezTo>
                            <a:pt x="20763" y="964238"/>
                            <a:pt x="24758" y="814685"/>
                            <a:pt x="0" y="587827"/>
                          </a:cubicBezTo>
                          <a:cubicBezTo>
                            <a:pt x="-24758" y="360969"/>
                            <a:pt x="3983" y="170534"/>
                            <a:pt x="0" y="0"/>
                          </a:cubicBezTo>
                          <a:close/>
                        </a:path>
                        <a:path w="1152602" h="1152602" stroke="0" extrusionOk="0">
                          <a:moveTo>
                            <a:pt x="0" y="0"/>
                          </a:moveTo>
                          <a:cubicBezTo>
                            <a:pt x="153306" y="-22389"/>
                            <a:pt x="369041" y="-22282"/>
                            <a:pt x="564775" y="0"/>
                          </a:cubicBezTo>
                          <a:cubicBezTo>
                            <a:pt x="760509" y="22282"/>
                            <a:pt x="986067" y="-4682"/>
                            <a:pt x="1152602" y="0"/>
                          </a:cubicBezTo>
                          <a:cubicBezTo>
                            <a:pt x="1137347" y="139131"/>
                            <a:pt x="1129810" y="471047"/>
                            <a:pt x="1152602" y="599353"/>
                          </a:cubicBezTo>
                          <a:cubicBezTo>
                            <a:pt x="1175394" y="727659"/>
                            <a:pt x="1155723" y="928635"/>
                            <a:pt x="1152602" y="1152602"/>
                          </a:cubicBezTo>
                          <a:cubicBezTo>
                            <a:pt x="1022935" y="1148167"/>
                            <a:pt x="800183" y="1151798"/>
                            <a:pt x="599353" y="1152602"/>
                          </a:cubicBezTo>
                          <a:cubicBezTo>
                            <a:pt x="398523" y="1153406"/>
                            <a:pt x="199493" y="1151281"/>
                            <a:pt x="0" y="1152602"/>
                          </a:cubicBezTo>
                          <a:cubicBezTo>
                            <a:pt x="9336" y="942278"/>
                            <a:pt x="714" y="853831"/>
                            <a:pt x="0" y="599353"/>
                          </a:cubicBezTo>
                          <a:cubicBezTo>
                            <a:pt x="-714" y="344875"/>
                            <a:pt x="29081" y="13956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7859" tIns="17859" rIns="17859" bIns="17859" numCol="1" spcCol="38100" rtlCol="0" anchor="ctr">
              <a:noAutofit/>
            </a:bodyPr>
            <a:lstStyle/>
            <a:p>
              <a:pPr marL="0" marR="0" indent="0" algn="ctr" defTabSz="122293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4533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endParaRPr>
            </a:p>
          </p:txBody>
        </p:sp>
        <p:sp>
          <p:nvSpPr>
            <p:cNvPr id="8" name="Figura a mano libera 7">
              <a:extLst>
                <a:ext uri="{FF2B5EF4-FFF2-40B4-BE49-F238E27FC236}">
                  <a16:creationId xmlns:a16="http://schemas.microsoft.com/office/drawing/2014/main" id="{6F7BEED6-B6B3-A77E-A718-23656A418B1D}"/>
                </a:ext>
              </a:extLst>
            </p:cNvPr>
            <p:cNvSpPr/>
            <p:nvPr userDrawn="1"/>
          </p:nvSpPr>
          <p:spPr>
            <a:xfrm>
              <a:off x="8142345" y="2532692"/>
              <a:ext cx="500332" cy="500332"/>
            </a:xfrm>
            <a:custGeom>
              <a:avLst/>
              <a:gdLst>
                <a:gd name="connsiteX0" fmla="*/ 0 w 500332"/>
                <a:gd name="connsiteY0" fmla="*/ 0 h 500332"/>
                <a:gd name="connsiteX1" fmla="*/ 500332 w 500332"/>
                <a:gd name="connsiteY1" fmla="*/ 500332 h 500332"/>
                <a:gd name="connsiteX2" fmla="*/ 51759 w 500332"/>
                <a:gd name="connsiteY2" fmla="*/ 500332 h 500332"/>
                <a:gd name="connsiteX3" fmla="*/ 0 w 500332"/>
                <a:gd name="connsiteY3" fmla="*/ 0 h 500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0332" h="500332">
                  <a:moveTo>
                    <a:pt x="0" y="0"/>
                  </a:moveTo>
                  <a:lnTo>
                    <a:pt x="500332" y="500332"/>
                  </a:lnTo>
                  <a:lnTo>
                    <a:pt x="51759" y="5003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41275" cap="flat">
              <a:solidFill>
                <a:schemeClr val="bg2"/>
              </a:solidFill>
              <a:miter lim="400000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1152602"/>
                        <a:gd name="connsiteY0" fmla="*/ 0 h 1152602"/>
                        <a:gd name="connsiteX1" fmla="*/ 599353 w 1152602"/>
                        <a:gd name="connsiteY1" fmla="*/ 0 h 1152602"/>
                        <a:gd name="connsiteX2" fmla="*/ 1152602 w 1152602"/>
                        <a:gd name="connsiteY2" fmla="*/ 0 h 1152602"/>
                        <a:gd name="connsiteX3" fmla="*/ 1152602 w 1152602"/>
                        <a:gd name="connsiteY3" fmla="*/ 541723 h 1152602"/>
                        <a:gd name="connsiteX4" fmla="*/ 1152602 w 1152602"/>
                        <a:gd name="connsiteY4" fmla="*/ 1152602 h 1152602"/>
                        <a:gd name="connsiteX5" fmla="*/ 599353 w 1152602"/>
                        <a:gd name="connsiteY5" fmla="*/ 1152602 h 1152602"/>
                        <a:gd name="connsiteX6" fmla="*/ 0 w 1152602"/>
                        <a:gd name="connsiteY6" fmla="*/ 1152602 h 1152602"/>
                        <a:gd name="connsiteX7" fmla="*/ 0 w 1152602"/>
                        <a:gd name="connsiteY7" fmla="*/ 587827 h 1152602"/>
                        <a:gd name="connsiteX8" fmla="*/ 0 w 1152602"/>
                        <a:gd name="connsiteY8" fmla="*/ 0 h 11526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52602" h="1152602" fill="none" extrusionOk="0">
                          <a:moveTo>
                            <a:pt x="0" y="0"/>
                          </a:moveTo>
                          <a:cubicBezTo>
                            <a:pt x="125914" y="-3193"/>
                            <a:pt x="335361" y="-1411"/>
                            <a:pt x="599353" y="0"/>
                          </a:cubicBezTo>
                          <a:cubicBezTo>
                            <a:pt x="863345" y="1411"/>
                            <a:pt x="942415" y="3247"/>
                            <a:pt x="1152602" y="0"/>
                          </a:cubicBezTo>
                          <a:cubicBezTo>
                            <a:pt x="1175081" y="124483"/>
                            <a:pt x="1175296" y="392387"/>
                            <a:pt x="1152602" y="541723"/>
                          </a:cubicBezTo>
                          <a:cubicBezTo>
                            <a:pt x="1129908" y="691059"/>
                            <a:pt x="1123196" y="929592"/>
                            <a:pt x="1152602" y="1152602"/>
                          </a:cubicBezTo>
                          <a:cubicBezTo>
                            <a:pt x="1011365" y="1134421"/>
                            <a:pt x="874216" y="1178008"/>
                            <a:pt x="599353" y="1152602"/>
                          </a:cubicBezTo>
                          <a:cubicBezTo>
                            <a:pt x="324490" y="1127196"/>
                            <a:pt x="239696" y="1144235"/>
                            <a:pt x="0" y="1152602"/>
                          </a:cubicBezTo>
                          <a:cubicBezTo>
                            <a:pt x="20763" y="964238"/>
                            <a:pt x="24758" y="814685"/>
                            <a:pt x="0" y="587827"/>
                          </a:cubicBezTo>
                          <a:cubicBezTo>
                            <a:pt x="-24758" y="360969"/>
                            <a:pt x="3983" y="170534"/>
                            <a:pt x="0" y="0"/>
                          </a:cubicBezTo>
                          <a:close/>
                        </a:path>
                        <a:path w="1152602" h="1152602" stroke="0" extrusionOk="0">
                          <a:moveTo>
                            <a:pt x="0" y="0"/>
                          </a:moveTo>
                          <a:cubicBezTo>
                            <a:pt x="153306" y="-22389"/>
                            <a:pt x="369041" y="-22282"/>
                            <a:pt x="564775" y="0"/>
                          </a:cubicBezTo>
                          <a:cubicBezTo>
                            <a:pt x="760509" y="22282"/>
                            <a:pt x="986067" y="-4682"/>
                            <a:pt x="1152602" y="0"/>
                          </a:cubicBezTo>
                          <a:cubicBezTo>
                            <a:pt x="1137347" y="139131"/>
                            <a:pt x="1129810" y="471047"/>
                            <a:pt x="1152602" y="599353"/>
                          </a:cubicBezTo>
                          <a:cubicBezTo>
                            <a:pt x="1175394" y="727659"/>
                            <a:pt x="1155723" y="928635"/>
                            <a:pt x="1152602" y="1152602"/>
                          </a:cubicBezTo>
                          <a:cubicBezTo>
                            <a:pt x="1022935" y="1148167"/>
                            <a:pt x="800183" y="1151798"/>
                            <a:pt x="599353" y="1152602"/>
                          </a:cubicBezTo>
                          <a:cubicBezTo>
                            <a:pt x="398523" y="1153406"/>
                            <a:pt x="199493" y="1151281"/>
                            <a:pt x="0" y="1152602"/>
                          </a:cubicBezTo>
                          <a:cubicBezTo>
                            <a:pt x="9336" y="942278"/>
                            <a:pt x="714" y="853831"/>
                            <a:pt x="0" y="599353"/>
                          </a:cubicBezTo>
                          <a:cubicBezTo>
                            <a:pt x="-714" y="344875"/>
                            <a:pt x="29081" y="13956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7859" tIns="17859" rIns="17859" bIns="17859" numCol="1" spcCol="38100" rtlCol="0" anchor="ctr">
              <a:noAutofit/>
            </a:bodyPr>
            <a:lstStyle/>
            <a:p>
              <a:pPr marL="0" marR="0" indent="0" algn="ctr" defTabSz="122293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4533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endParaRPr>
            </a:p>
          </p:txBody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C1F4895A-2E81-68AA-85C6-A152830049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4307" y="460852"/>
            <a:ext cx="4037684" cy="1741888"/>
          </a:xfrm>
        </p:spPr>
        <p:txBody>
          <a:bodyPr anchor="ctr"/>
          <a:lstStyle>
            <a:lvl1pPr algn="ctr">
              <a:lnSpc>
                <a:spcPct val="100000"/>
              </a:lnSpc>
              <a:defRPr sz="11733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Q&amp;A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1D486DD-9085-3B8E-BCE5-31254DD6F3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r>
              <a:rPr lang="it-IT"/>
              <a:t>GI GROUP: TITOLO PRESENTAZIONE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8BFC775-5B5F-8910-B54B-C1EDC84F3D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fld id="{420537EE-3E54-8342-BDB7-72763452CD31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14" name="Segnaposto testo 13">
            <a:extLst>
              <a:ext uri="{FF2B5EF4-FFF2-40B4-BE49-F238E27FC236}">
                <a16:creationId xmlns:a16="http://schemas.microsoft.com/office/drawing/2014/main" id="{7A302652-7B7A-6B4B-4E6C-0A1D0F5FF84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82866" y="460561"/>
            <a:ext cx="5250292" cy="5115049"/>
          </a:xfrm>
        </p:spPr>
        <p:txBody>
          <a:bodyPr/>
          <a:lstStyle>
            <a:lvl1pPr>
              <a:defRPr lang="it-IT" sz="5333" b="0" i="0" u="none" strike="noStrike" cap="none" spc="0" baseline="0" dirty="0" smtClean="0">
                <a:solidFill>
                  <a:schemeClr val="tx1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11" name="Figura a mano libera 10">
            <a:extLst>
              <a:ext uri="{FF2B5EF4-FFF2-40B4-BE49-F238E27FC236}">
                <a16:creationId xmlns:a16="http://schemas.microsoft.com/office/drawing/2014/main" id="{0ED35EDB-D6A7-CD04-4673-885FECE7AB5B}"/>
              </a:ext>
            </a:extLst>
          </p:cNvPr>
          <p:cNvSpPr/>
          <p:nvPr userDrawn="1"/>
        </p:nvSpPr>
        <p:spPr>
          <a:xfrm>
            <a:off x="1003612" y="4121041"/>
            <a:ext cx="3998379" cy="2780631"/>
          </a:xfrm>
          <a:custGeom>
            <a:avLst/>
            <a:gdLst>
              <a:gd name="connsiteX0" fmla="*/ 0 w 3028208"/>
              <a:gd name="connsiteY0" fmla="*/ 2066307 h 2078182"/>
              <a:gd name="connsiteX1" fmla="*/ 0 w 3028208"/>
              <a:gd name="connsiteY1" fmla="*/ 0 h 2078182"/>
              <a:gd name="connsiteX2" fmla="*/ 3028208 w 3028208"/>
              <a:gd name="connsiteY2" fmla="*/ 0 h 2078182"/>
              <a:gd name="connsiteX3" fmla="*/ 3028208 w 3028208"/>
              <a:gd name="connsiteY3" fmla="*/ 2078182 h 2078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8208" h="2078182">
                <a:moveTo>
                  <a:pt x="0" y="2066307"/>
                </a:moveTo>
                <a:lnTo>
                  <a:pt x="0" y="0"/>
                </a:lnTo>
                <a:lnTo>
                  <a:pt x="3028208" y="0"/>
                </a:lnTo>
                <a:lnTo>
                  <a:pt x="3028208" y="2078182"/>
                </a:lnTo>
              </a:path>
            </a:pathLst>
          </a:custGeom>
          <a:noFill/>
          <a:ln w="63500" cap="flat">
            <a:solidFill>
              <a:schemeClr val="accent4"/>
            </a:solidFill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lvl="0" defTabSz="1222932"/>
            <a:endParaRPr lang="it-IT" sz="4533" b="0" i="0" dirty="0">
              <a:solidFill>
                <a:srgbClr val="FFFFFF"/>
              </a:solidFill>
              <a:latin typeface="Arial" panose="020B0604020202020204" pitchFamily="34" charset="0"/>
              <a:ea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210595793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A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52CEC19E-AB87-31C3-E204-670285204294}"/>
              </a:ext>
            </a:extLst>
          </p:cNvPr>
          <p:cNvSpPr/>
          <p:nvPr userDrawn="1"/>
        </p:nvSpPr>
        <p:spPr>
          <a:xfrm>
            <a:off x="1377776" y="0"/>
            <a:ext cx="10814221" cy="5511451"/>
          </a:xfrm>
          <a:prstGeom prst="rect">
            <a:avLst/>
          </a:prstGeom>
          <a:solidFill>
            <a:schemeClr val="bg2"/>
          </a:solidFill>
          <a:ln w="41275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B7828440-6E84-5419-FAAF-46B57C4262C9}"/>
              </a:ext>
            </a:extLst>
          </p:cNvPr>
          <p:cNvSpPr/>
          <p:nvPr userDrawn="1"/>
        </p:nvSpPr>
        <p:spPr>
          <a:xfrm>
            <a:off x="2" y="5511451"/>
            <a:ext cx="1377777" cy="1346548"/>
          </a:xfrm>
          <a:prstGeom prst="rect">
            <a:avLst/>
          </a:prstGeom>
          <a:solidFill>
            <a:schemeClr val="accent1"/>
          </a:solidFill>
          <a:ln w="44450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060479819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A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52CEC19E-AB87-31C3-E204-670285204294}"/>
              </a:ext>
            </a:extLst>
          </p:cNvPr>
          <p:cNvSpPr/>
          <p:nvPr userDrawn="1"/>
        </p:nvSpPr>
        <p:spPr>
          <a:xfrm>
            <a:off x="1377779" y="0"/>
            <a:ext cx="10814221" cy="5511451"/>
          </a:xfrm>
          <a:prstGeom prst="rect">
            <a:avLst/>
          </a:prstGeom>
          <a:solidFill>
            <a:schemeClr val="bg2"/>
          </a:solidFill>
          <a:ln w="41275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B7828440-6E84-5419-FAAF-46B57C4262C9}"/>
              </a:ext>
            </a:extLst>
          </p:cNvPr>
          <p:cNvSpPr/>
          <p:nvPr userDrawn="1"/>
        </p:nvSpPr>
        <p:spPr>
          <a:xfrm>
            <a:off x="2" y="5511451"/>
            <a:ext cx="1377777" cy="1346548"/>
          </a:xfrm>
          <a:prstGeom prst="rect">
            <a:avLst/>
          </a:prstGeom>
          <a:solidFill>
            <a:schemeClr val="accent2"/>
          </a:solidFill>
          <a:ln w="44450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414B64E2-CF70-979B-B12F-A98F1959FD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4535" y="2333633"/>
            <a:ext cx="2142931" cy="844184"/>
          </a:xfrm>
          <a:prstGeom prst="rect">
            <a:avLst/>
          </a:prstGeom>
        </p:spPr>
      </p:pic>
      <p:sp>
        <p:nvSpPr>
          <p:cNvPr id="2" name="CasellaDiTesto 1">
            <a:hlinkClick r:id="rId3"/>
            <a:extLst>
              <a:ext uri="{FF2B5EF4-FFF2-40B4-BE49-F238E27FC236}">
                <a16:creationId xmlns:a16="http://schemas.microsoft.com/office/drawing/2014/main" id="{54CD8A38-F2AE-C93D-74FB-7775B917B895}"/>
              </a:ext>
            </a:extLst>
          </p:cNvPr>
          <p:cNvSpPr txBox="1"/>
          <p:nvPr userDrawn="1"/>
        </p:nvSpPr>
        <p:spPr>
          <a:xfrm>
            <a:off x="4756589" y="5949431"/>
            <a:ext cx="2678825" cy="335412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t">
            <a:spAutoFit/>
          </a:bodyPr>
          <a:lstStyle/>
          <a:p>
            <a:pPr marL="0" marR="0" indent="0" algn="ctr" defTabSz="36122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67" b="1" i="0" u="none" strike="noStrike" cap="none" spc="0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www.gigroup.it</a:t>
            </a:r>
            <a:endParaRPr kumimoji="0" lang="it-IT" sz="1867" b="1" i="0" u="none" strike="noStrike" cap="none" spc="0" normalizeH="0" baseline="0" dirty="0">
              <a:ln>
                <a:noFill/>
              </a:ln>
              <a:solidFill>
                <a:schemeClr val="bg2"/>
              </a:solidFill>
              <a:effectLst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964374961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DBCD19D-9AE4-5946-4CA7-BEBA6C190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CC905E42-B2FB-D846-781B-B2626408A8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5733" y="333748"/>
            <a:ext cx="5257799" cy="246219"/>
          </a:xfrm>
        </p:spPr>
        <p:txBody>
          <a:bodyPr anchor="ctr">
            <a:noAutofit/>
          </a:bodyPr>
          <a:lstStyle>
            <a:lvl1pPr>
              <a:defRPr sz="1400" b="0" i="0">
                <a:solidFill>
                  <a:schemeClr val="accent2"/>
                </a:solidFill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FARE CLIC PER MODIFICARE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B114BCF-556D-AEF8-2D27-C77C32DB1D1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r>
              <a:rPr lang="it-IT"/>
              <a:t>GI GROUP: TITOLO PRESENTAZIONE</a:t>
            </a:r>
            <a:endParaRPr lang="it-IT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8D46B35F-DA06-233F-B007-E4E3435B2D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fld id="{420537EE-3E54-8342-BDB7-72763452CD31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64268676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B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o 14">
            <a:extLst>
              <a:ext uri="{FF2B5EF4-FFF2-40B4-BE49-F238E27FC236}">
                <a16:creationId xmlns:a16="http://schemas.microsoft.com/office/drawing/2014/main" id="{C9018005-6FCC-9F18-CBB1-E37AF1E88808}"/>
              </a:ext>
            </a:extLst>
          </p:cNvPr>
          <p:cNvGrpSpPr/>
          <p:nvPr userDrawn="1"/>
        </p:nvGrpSpPr>
        <p:grpSpPr>
          <a:xfrm flipH="1">
            <a:off x="-1" y="0"/>
            <a:ext cx="8477360" cy="3152197"/>
            <a:chOff x="2027862" y="3017"/>
            <a:chExt cx="7113120" cy="2644922"/>
          </a:xfrm>
        </p:grpSpPr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E58CD1E0-D88F-0692-C664-73ABE872C464}"/>
                </a:ext>
              </a:extLst>
            </p:cNvPr>
            <p:cNvSpPr/>
            <p:nvPr userDrawn="1"/>
          </p:nvSpPr>
          <p:spPr>
            <a:xfrm>
              <a:off x="2027862" y="3017"/>
              <a:ext cx="2682837" cy="2644922"/>
            </a:xfrm>
            <a:prstGeom prst="rect">
              <a:avLst/>
            </a:prstGeom>
            <a:solidFill>
              <a:schemeClr val="accent5"/>
            </a:solidFill>
            <a:ln w="63500" cap="flat">
              <a:noFill/>
              <a:miter lim="400000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1152602"/>
                        <a:gd name="connsiteY0" fmla="*/ 0 h 1152602"/>
                        <a:gd name="connsiteX1" fmla="*/ 599353 w 1152602"/>
                        <a:gd name="connsiteY1" fmla="*/ 0 h 1152602"/>
                        <a:gd name="connsiteX2" fmla="*/ 1152602 w 1152602"/>
                        <a:gd name="connsiteY2" fmla="*/ 0 h 1152602"/>
                        <a:gd name="connsiteX3" fmla="*/ 1152602 w 1152602"/>
                        <a:gd name="connsiteY3" fmla="*/ 541723 h 1152602"/>
                        <a:gd name="connsiteX4" fmla="*/ 1152602 w 1152602"/>
                        <a:gd name="connsiteY4" fmla="*/ 1152602 h 1152602"/>
                        <a:gd name="connsiteX5" fmla="*/ 599353 w 1152602"/>
                        <a:gd name="connsiteY5" fmla="*/ 1152602 h 1152602"/>
                        <a:gd name="connsiteX6" fmla="*/ 0 w 1152602"/>
                        <a:gd name="connsiteY6" fmla="*/ 1152602 h 1152602"/>
                        <a:gd name="connsiteX7" fmla="*/ 0 w 1152602"/>
                        <a:gd name="connsiteY7" fmla="*/ 587827 h 1152602"/>
                        <a:gd name="connsiteX8" fmla="*/ 0 w 1152602"/>
                        <a:gd name="connsiteY8" fmla="*/ 0 h 11526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52602" h="1152602" fill="none" extrusionOk="0">
                          <a:moveTo>
                            <a:pt x="0" y="0"/>
                          </a:moveTo>
                          <a:cubicBezTo>
                            <a:pt x="125914" y="-3193"/>
                            <a:pt x="335361" y="-1411"/>
                            <a:pt x="599353" y="0"/>
                          </a:cubicBezTo>
                          <a:cubicBezTo>
                            <a:pt x="863345" y="1411"/>
                            <a:pt x="942415" y="3247"/>
                            <a:pt x="1152602" y="0"/>
                          </a:cubicBezTo>
                          <a:cubicBezTo>
                            <a:pt x="1175081" y="124483"/>
                            <a:pt x="1175296" y="392387"/>
                            <a:pt x="1152602" y="541723"/>
                          </a:cubicBezTo>
                          <a:cubicBezTo>
                            <a:pt x="1129908" y="691059"/>
                            <a:pt x="1123196" y="929592"/>
                            <a:pt x="1152602" y="1152602"/>
                          </a:cubicBezTo>
                          <a:cubicBezTo>
                            <a:pt x="1011365" y="1134421"/>
                            <a:pt x="874216" y="1178008"/>
                            <a:pt x="599353" y="1152602"/>
                          </a:cubicBezTo>
                          <a:cubicBezTo>
                            <a:pt x="324490" y="1127196"/>
                            <a:pt x="239696" y="1144235"/>
                            <a:pt x="0" y="1152602"/>
                          </a:cubicBezTo>
                          <a:cubicBezTo>
                            <a:pt x="20763" y="964238"/>
                            <a:pt x="24758" y="814685"/>
                            <a:pt x="0" y="587827"/>
                          </a:cubicBezTo>
                          <a:cubicBezTo>
                            <a:pt x="-24758" y="360969"/>
                            <a:pt x="3983" y="170534"/>
                            <a:pt x="0" y="0"/>
                          </a:cubicBezTo>
                          <a:close/>
                        </a:path>
                        <a:path w="1152602" h="1152602" stroke="0" extrusionOk="0">
                          <a:moveTo>
                            <a:pt x="0" y="0"/>
                          </a:moveTo>
                          <a:cubicBezTo>
                            <a:pt x="153306" y="-22389"/>
                            <a:pt x="369041" y="-22282"/>
                            <a:pt x="564775" y="0"/>
                          </a:cubicBezTo>
                          <a:cubicBezTo>
                            <a:pt x="760509" y="22282"/>
                            <a:pt x="986067" y="-4682"/>
                            <a:pt x="1152602" y="0"/>
                          </a:cubicBezTo>
                          <a:cubicBezTo>
                            <a:pt x="1137347" y="139131"/>
                            <a:pt x="1129810" y="471047"/>
                            <a:pt x="1152602" y="599353"/>
                          </a:cubicBezTo>
                          <a:cubicBezTo>
                            <a:pt x="1175394" y="727659"/>
                            <a:pt x="1155723" y="928635"/>
                            <a:pt x="1152602" y="1152602"/>
                          </a:cubicBezTo>
                          <a:cubicBezTo>
                            <a:pt x="1022935" y="1148167"/>
                            <a:pt x="800183" y="1151798"/>
                            <a:pt x="599353" y="1152602"/>
                          </a:cubicBezTo>
                          <a:cubicBezTo>
                            <a:pt x="398523" y="1153406"/>
                            <a:pt x="199493" y="1151281"/>
                            <a:pt x="0" y="1152602"/>
                          </a:cubicBezTo>
                          <a:cubicBezTo>
                            <a:pt x="9336" y="942278"/>
                            <a:pt x="714" y="853831"/>
                            <a:pt x="0" y="599353"/>
                          </a:cubicBezTo>
                          <a:cubicBezTo>
                            <a:pt x="-714" y="344875"/>
                            <a:pt x="29081" y="13956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7859" tIns="17859" rIns="17859" bIns="17859" numCol="1" spcCol="38100" rtlCol="0" anchor="ctr">
              <a:noAutofit/>
            </a:bodyPr>
            <a:lstStyle/>
            <a:p>
              <a:pPr lvl="0" defTabSz="1222932"/>
              <a:endParaRPr lang="it-IT" sz="4533" b="0" i="0" dirty="0">
                <a:solidFill>
                  <a:srgbClr val="FFFFFF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endParaRPr>
            </a:p>
          </p:txBody>
        </p:sp>
        <p:sp>
          <p:nvSpPr>
            <p:cNvPr id="21" name="Rettangolo 20">
              <a:extLst>
                <a:ext uri="{FF2B5EF4-FFF2-40B4-BE49-F238E27FC236}">
                  <a16:creationId xmlns:a16="http://schemas.microsoft.com/office/drawing/2014/main" id="{907AF450-5DF4-B8FE-362B-7DF286E3936B}"/>
                </a:ext>
              </a:extLst>
            </p:cNvPr>
            <p:cNvSpPr/>
            <p:nvPr userDrawn="1"/>
          </p:nvSpPr>
          <p:spPr>
            <a:xfrm>
              <a:off x="4710699" y="3017"/>
              <a:ext cx="4430283" cy="2644922"/>
            </a:xfrm>
            <a:prstGeom prst="rect">
              <a:avLst/>
            </a:prstGeom>
            <a:solidFill>
              <a:schemeClr val="accent1"/>
            </a:solidFill>
            <a:ln w="50800" cap="flat">
              <a:noFill/>
              <a:miter lim="400000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1152602"/>
                        <a:gd name="connsiteY0" fmla="*/ 0 h 1152602"/>
                        <a:gd name="connsiteX1" fmla="*/ 599353 w 1152602"/>
                        <a:gd name="connsiteY1" fmla="*/ 0 h 1152602"/>
                        <a:gd name="connsiteX2" fmla="*/ 1152602 w 1152602"/>
                        <a:gd name="connsiteY2" fmla="*/ 0 h 1152602"/>
                        <a:gd name="connsiteX3" fmla="*/ 1152602 w 1152602"/>
                        <a:gd name="connsiteY3" fmla="*/ 541723 h 1152602"/>
                        <a:gd name="connsiteX4" fmla="*/ 1152602 w 1152602"/>
                        <a:gd name="connsiteY4" fmla="*/ 1152602 h 1152602"/>
                        <a:gd name="connsiteX5" fmla="*/ 599353 w 1152602"/>
                        <a:gd name="connsiteY5" fmla="*/ 1152602 h 1152602"/>
                        <a:gd name="connsiteX6" fmla="*/ 0 w 1152602"/>
                        <a:gd name="connsiteY6" fmla="*/ 1152602 h 1152602"/>
                        <a:gd name="connsiteX7" fmla="*/ 0 w 1152602"/>
                        <a:gd name="connsiteY7" fmla="*/ 587827 h 1152602"/>
                        <a:gd name="connsiteX8" fmla="*/ 0 w 1152602"/>
                        <a:gd name="connsiteY8" fmla="*/ 0 h 11526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52602" h="1152602" fill="none" extrusionOk="0">
                          <a:moveTo>
                            <a:pt x="0" y="0"/>
                          </a:moveTo>
                          <a:cubicBezTo>
                            <a:pt x="125914" y="-3193"/>
                            <a:pt x="335361" y="-1411"/>
                            <a:pt x="599353" y="0"/>
                          </a:cubicBezTo>
                          <a:cubicBezTo>
                            <a:pt x="863345" y="1411"/>
                            <a:pt x="942415" y="3247"/>
                            <a:pt x="1152602" y="0"/>
                          </a:cubicBezTo>
                          <a:cubicBezTo>
                            <a:pt x="1175081" y="124483"/>
                            <a:pt x="1175296" y="392387"/>
                            <a:pt x="1152602" y="541723"/>
                          </a:cubicBezTo>
                          <a:cubicBezTo>
                            <a:pt x="1129908" y="691059"/>
                            <a:pt x="1123196" y="929592"/>
                            <a:pt x="1152602" y="1152602"/>
                          </a:cubicBezTo>
                          <a:cubicBezTo>
                            <a:pt x="1011365" y="1134421"/>
                            <a:pt x="874216" y="1178008"/>
                            <a:pt x="599353" y="1152602"/>
                          </a:cubicBezTo>
                          <a:cubicBezTo>
                            <a:pt x="324490" y="1127196"/>
                            <a:pt x="239696" y="1144235"/>
                            <a:pt x="0" y="1152602"/>
                          </a:cubicBezTo>
                          <a:cubicBezTo>
                            <a:pt x="20763" y="964238"/>
                            <a:pt x="24758" y="814685"/>
                            <a:pt x="0" y="587827"/>
                          </a:cubicBezTo>
                          <a:cubicBezTo>
                            <a:pt x="-24758" y="360969"/>
                            <a:pt x="3983" y="170534"/>
                            <a:pt x="0" y="0"/>
                          </a:cubicBezTo>
                          <a:close/>
                        </a:path>
                        <a:path w="1152602" h="1152602" stroke="0" extrusionOk="0">
                          <a:moveTo>
                            <a:pt x="0" y="0"/>
                          </a:moveTo>
                          <a:cubicBezTo>
                            <a:pt x="153306" y="-22389"/>
                            <a:pt x="369041" y="-22282"/>
                            <a:pt x="564775" y="0"/>
                          </a:cubicBezTo>
                          <a:cubicBezTo>
                            <a:pt x="760509" y="22282"/>
                            <a:pt x="986067" y="-4682"/>
                            <a:pt x="1152602" y="0"/>
                          </a:cubicBezTo>
                          <a:cubicBezTo>
                            <a:pt x="1137347" y="139131"/>
                            <a:pt x="1129810" y="471047"/>
                            <a:pt x="1152602" y="599353"/>
                          </a:cubicBezTo>
                          <a:cubicBezTo>
                            <a:pt x="1175394" y="727659"/>
                            <a:pt x="1155723" y="928635"/>
                            <a:pt x="1152602" y="1152602"/>
                          </a:cubicBezTo>
                          <a:cubicBezTo>
                            <a:pt x="1022935" y="1148167"/>
                            <a:pt x="800183" y="1151798"/>
                            <a:pt x="599353" y="1152602"/>
                          </a:cubicBezTo>
                          <a:cubicBezTo>
                            <a:pt x="398523" y="1153406"/>
                            <a:pt x="199493" y="1151281"/>
                            <a:pt x="0" y="1152602"/>
                          </a:cubicBezTo>
                          <a:cubicBezTo>
                            <a:pt x="9336" y="942278"/>
                            <a:pt x="714" y="853831"/>
                            <a:pt x="0" y="599353"/>
                          </a:cubicBezTo>
                          <a:cubicBezTo>
                            <a:pt x="-714" y="344875"/>
                            <a:pt x="29081" y="13956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7859" tIns="17859" rIns="17859" bIns="17859" numCol="1" spcCol="38100" rtlCol="0" anchor="ctr">
              <a:noAutofit/>
            </a:bodyPr>
            <a:lstStyle/>
            <a:p>
              <a:pPr marL="0" marR="0" indent="0" algn="ctr" defTabSz="122293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4533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endParaRPr>
            </a:p>
          </p:txBody>
        </p:sp>
      </p:grpSp>
      <p:pic>
        <p:nvPicPr>
          <p:cNvPr id="9" name="Immagine 8">
            <a:extLst>
              <a:ext uri="{FF2B5EF4-FFF2-40B4-BE49-F238E27FC236}">
                <a16:creationId xmlns:a16="http://schemas.microsoft.com/office/drawing/2014/main" id="{D1B18A63-D21F-8532-909F-25EE1EAD01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314" y="4610204"/>
            <a:ext cx="2852241" cy="1123609"/>
          </a:xfrm>
          <a:prstGeom prst="rect">
            <a:avLst/>
          </a:prstGeom>
        </p:spPr>
      </p:pic>
      <p:sp>
        <p:nvSpPr>
          <p:cNvPr id="23" name="Rettangolo 22">
            <a:extLst>
              <a:ext uri="{FF2B5EF4-FFF2-40B4-BE49-F238E27FC236}">
                <a16:creationId xmlns:a16="http://schemas.microsoft.com/office/drawing/2014/main" id="{8D60C5E8-25DD-CA5A-AC69-CDFCC8FC3FF7}"/>
              </a:ext>
            </a:extLst>
          </p:cNvPr>
          <p:cNvSpPr/>
          <p:nvPr userDrawn="1"/>
        </p:nvSpPr>
        <p:spPr>
          <a:xfrm>
            <a:off x="8519855" y="3186064"/>
            <a:ext cx="3653928" cy="3653928"/>
          </a:xfrm>
          <a:prstGeom prst="rect">
            <a:avLst/>
          </a:prstGeom>
          <a:noFill/>
          <a:ln w="63500" cap="flat">
            <a:solidFill>
              <a:schemeClr val="accent4"/>
            </a:solidFill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 err="1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CasellaDiTesto 4">
            <a:hlinkClick r:id="rId3"/>
            <a:extLst>
              <a:ext uri="{FF2B5EF4-FFF2-40B4-BE49-F238E27FC236}">
                <a16:creationId xmlns:a16="http://schemas.microsoft.com/office/drawing/2014/main" id="{B5C10B7B-455D-F8B2-11C2-739ADB8BC4E5}"/>
              </a:ext>
            </a:extLst>
          </p:cNvPr>
          <p:cNvSpPr txBox="1"/>
          <p:nvPr userDrawn="1"/>
        </p:nvSpPr>
        <p:spPr>
          <a:xfrm>
            <a:off x="936314" y="2313901"/>
            <a:ext cx="2752607" cy="335412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t">
            <a:spAutoFit/>
          </a:bodyPr>
          <a:lstStyle/>
          <a:p>
            <a:pPr marL="0" marR="0" indent="0" algn="l" defTabSz="36122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67" b="1" i="0" u="none" strike="noStrike" cap="none" spc="0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www.gigroup.it</a:t>
            </a:r>
            <a:endParaRPr kumimoji="0" lang="it-IT" sz="1867" b="1" i="0" u="none" strike="noStrike" cap="none" spc="0" normalizeH="0" baseline="0" dirty="0">
              <a:ln>
                <a:noFill/>
              </a:ln>
              <a:solidFill>
                <a:schemeClr val="bg2"/>
              </a:solidFill>
              <a:effectLst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28" name="Segnaposto testo 27">
            <a:extLst>
              <a:ext uri="{FF2B5EF4-FFF2-40B4-BE49-F238E27FC236}">
                <a16:creationId xmlns:a16="http://schemas.microsoft.com/office/drawing/2014/main" id="{F20D2BCE-E9DB-62A7-48B1-B7C8C3C370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5567" y="702734"/>
            <a:ext cx="3435351" cy="1443567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tx1"/>
                </a:solidFill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659559212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436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B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o 14">
            <a:extLst>
              <a:ext uri="{FF2B5EF4-FFF2-40B4-BE49-F238E27FC236}">
                <a16:creationId xmlns:a16="http://schemas.microsoft.com/office/drawing/2014/main" id="{C9018005-6FCC-9F18-CBB1-E37AF1E88808}"/>
              </a:ext>
            </a:extLst>
          </p:cNvPr>
          <p:cNvGrpSpPr/>
          <p:nvPr userDrawn="1"/>
        </p:nvGrpSpPr>
        <p:grpSpPr>
          <a:xfrm flipH="1">
            <a:off x="-1" y="0"/>
            <a:ext cx="8477360" cy="3152197"/>
            <a:chOff x="2027862" y="3017"/>
            <a:chExt cx="7113120" cy="2644922"/>
          </a:xfrm>
        </p:grpSpPr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E58CD1E0-D88F-0692-C664-73ABE872C464}"/>
                </a:ext>
              </a:extLst>
            </p:cNvPr>
            <p:cNvSpPr/>
            <p:nvPr userDrawn="1"/>
          </p:nvSpPr>
          <p:spPr>
            <a:xfrm>
              <a:off x="2027862" y="3017"/>
              <a:ext cx="2682837" cy="2644922"/>
            </a:xfrm>
            <a:prstGeom prst="rect">
              <a:avLst/>
            </a:prstGeom>
            <a:solidFill>
              <a:schemeClr val="accent2"/>
            </a:solidFill>
            <a:ln w="63500" cap="flat">
              <a:noFill/>
              <a:miter lim="400000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1152602"/>
                        <a:gd name="connsiteY0" fmla="*/ 0 h 1152602"/>
                        <a:gd name="connsiteX1" fmla="*/ 599353 w 1152602"/>
                        <a:gd name="connsiteY1" fmla="*/ 0 h 1152602"/>
                        <a:gd name="connsiteX2" fmla="*/ 1152602 w 1152602"/>
                        <a:gd name="connsiteY2" fmla="*/ 0 h 1152602"/>
                        <a:gd name="connsiteX3" fmla="*/ 1152602 w 1152602"/>
                        <a:gd name="connsiteY3" fmla="*/ 541723 h 1152602"/>
                        <a:gd name="connsiteX4" fmla="*/ 1152602 w 1152602"/>
                        <a:gd name="connsiteY4" fmla="*/ 1152602 h 1152602"/>
                        <a:gd name="connsiteX5" fmla="*/ 599353 w 1152602"/>
                        <a:gd name="connsiteY5" fmla="*/ 1152602 h 1152602"/>
                        <a:gd name="connsiteX6" fmla="*/ 0 w 1152602"/>
                        <a:gd name="connsiteY6" fmla="*/ 1152602 h 1152602"/>
                        <a:gd name="connsiteX7" fmla="*/ 0 w 1152602"/>
                        <a:gd name="connsiteY7" fmla="*/ 587827 h 1152602"/>
                        <a:gd name="connsiteX8" fmla="*/ 0 w 1152602"/>
                        <a:gd name="connsiteY8" fmla="*/ 0 h 11526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52602" h="1152602" fill="none" extrusionOk="0">
                          <a:moveTo>
                            <a:pt x="0" y="0"/>
                          </a:moveTo>
                          <a:cubicBezTo>
                            <a:pt x="125914" y="-3193"/>
                            <a:pt x="335361" y="-1411"/>
                            <a:pt x="599353" y="0"/>
                          </a:cubicBezTo>
                          <a:cubicBezTo>
                            <a:pt x="863345" y="1411"/>
                            <a:pt x="942415" y="3247"/>
                            <a:pt x="1152602" y="0"/>
                          </a:cubicBezTo>
                          <a:cubicBezTo>
                            <a:pt x="1175081" y="124483"/>
                            <a:pt x="1175296" y="392387"/>
                            <a:pt x="1152602" y="541723"/>
                          </a:cubicBezTo>
                          <a:cubicBezTo>
                            <a:pt x="1129908" y="691059"/>
                            <a:pt x="1123196" y="929592"/>
                            <a:pt x="1152602" y="1152602"/>
                          </a:cubicBezTo>
                          <a:cubicBezTo>
                            <a:pt x="1011365" y="1134421"/>
                            <a:pt x="874216" y="1178008"/>
                            <a:pt x="599353" y="1152602"/>
                          </a:cubicBezTo>
                          <a:cubicBezTo>
                            <a:pt x="324490" y="1127196"/>
                            <a:pt x="239696" y="1144235"/>
                            <a:pt x="0" y="1152602"/>
                          </a:cubicBezTo>
                          <a:cubicBezTo>
                            <a:pt x="20763" y="964238"/>
                            <a:pt x="24758" y="814685"/>
                            <a:pt x="0" y="587827"/>
                          </a:cubicBezTo>
                          <a:cubicBezTo>
                            <a:pt x="-24758" y="360969"/>
                            <a:pt x="3983" y="170534"/>
                            <a:pt x="0" y="0"/>
                          </a:cubicBezTo>
                          <a:close/>
                        </a:path>
                        <a:path w="1152602" h="1152602" stroke="0" extrusionOk="0">
                          <a:moveTo>
                            <a:pt x="0" y="0"/>
                          </a:moveTo>
                          <a:cubicBezTo>
                            <a:pt x="153306" y="-22389"/>
                            <a:pt x="369041" y="-22282"/>
                            <a:pt x="564775" y="0"/>
                          </a:cubicBezTo>
                          <a:cubicBezTo>
                            <a:pt x="760509" y="22282"/>
                            <a:pt x="986067" y="-4682"/>
                            <a:pt x="1152602" y="0"/>
                          </a:cubicBezTo>
                          <a:cubicBezTo>
                            <a:pt x="1137347" y="139131"/>
                            <a:pt x="1129810" y="471047"/>
                            <a:pt x="1152602" y="599353"/>
                          </a:cubicBezTo>
                          <a:cubicBezTo>
                            <a:pt x="1175394" y="727659"/>
                            <a:pt x="1155723" y="928635"/>
                            <a:pt x="1152602" y="1152602"/>
                          </a:cubicBezTo>
                          <a:cubicBezTo>
                            <a:pt x="1022935" y="1148167"/>
                            <a:pt x="800183" y="1151798"/>
                            <a:pt x="599353" y="1152602"/>
                          </a:cubicBezTo>
                          <a:cubicBezTo>
                            <a:pt x="398523" y="1153406"/>
                            <a:pt x="199493" y="1151281"/>
                            <a:pt x="0" y="1152602"/>
                          </a:cubicBezTo>
                          <a:cubicBezTo>
                            <a:pt x="9336" y="942278"/>
                            <a:pt x="714" y="853831"/>
                            <a:pt x="0" y="599353"/>
                          </a:cubicBezTo>
                          <a:cubicBezTo>
                            <a:pt x="-714" y="344875"/>
                            <a:pt x="29081" y="13956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7859" tIns="17859" rIns="17859" bIns="17859" numCol="1" spcCol="38100" rtlCol="0" anchor="ctr">
              <a:noAutofit/>
            </a:bodyPr>
            <a:lstStyle/>
            <a:p>
              <a:pPr lvl="0" defTabSz="1222932"/>
              <a:endParaRPr lang="it-IT" sz="4533" b="0" i="0" dirty="0">
                <a:solidFill>
                  <a:srgbClr val="FFFFFF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endParaRPr>
            </a:p>
          </p:txBody>
        </p:sp>
        <p:sp>
          <p:nvSpPr>
            <p:cNvPr id="21" name="Rettangolo 20">
              <a:extLst>
                <a:ext uri="{FF2B5EF4-FFF2-40B4-BE49-F238E27FC236}">
                  <a16:creationId xmlns:a16="http://schemas.microsoft.com/office/drawing/2014/main" id="{907AF450-5DF4-B8FE-362B-7DF286E3936B}"/>
                </a:ext>
              </a:extLst>
            </p:cNvPr>
            <p:cNvSpPr/>
            <p:nvPr userDrawn="1"/>
          </p:nvSpPr>
          <p:spPr>
            <a:xfrm>
              <a:off x="4710699" y="3017"/>
              <a:ext cx="4430283" cy="2644922"/>
            </a:xfrm>
            <a:prstGeom prst="rect">
              <a:avLst/>
            </a:prstGeom>
            <a:solidFill>
              <a:schemeClr val="bg2"/>
            </a:solidFill>
            <a:ln w="50800" cap="flat">
              <a:noFill/>
              <a:miter lim="400000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1152602"/>
                        <a:gd name="connsiteY0" fmla="*/ 0 h 1152602"/>
                        <a:gd name="connsiteX1" fmla="*/ 599353 w 1152602"/>
                        <a:gd name="connsiteY1" fmla="*/ 0 h 1152602"/>
                        <a:gd name="connsiteX2" fmla="*/ 1152602 w 1152602"/>
                        <a:gd name="connsiteY2" fmla="*/ 0 h 1152602"/>
                        <a:gd name="connsiteX3" fmla="*/ 1152602 w 1152602"/>
                        <a:gd name="connsiteY3" fmla="*/ 541723 h 1152602"/>
                        <a:gd name="connsiteX4" fmla="*/ 1152602 w 1152602"/>
                        <a:gd name="connsiteY4" fmla="*/ 1152602 h 1152602"/>
                        <a:gd name="connsiteX5" fmla="*/ 599353 w 1152602"/>
                        <a:gd name="connsiteY5" fmla="*/ 1152602 h 1152602"/>
                        <a:gd name="connsiteX6" fmla="*/ 0 w 1152602"/>
                        <a:gd name="connsiteY6" fmla="*/ 1152602 h 1152602"/>
                        <a:gd name="connsiteX7" fmla="*/ 0 w 1152602"/>
                        <a:gd name="connsiteY7" fmla="*/ 587827 h 1152602"/>
                        <a:gd name="connsiteX8" fmla="*/ 0 w 1152602"/>
                        <a:gd name="connsiteY8" fmla="*/ 0 h 11526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52602" h="1152602" fill="none" extrusionOk="0">
                          <a:moveTo>
                            <a:pt x="0" y="0"/>
                          </a:moveTo>
                          <a:cubicBezTo>
                            <a:pt x="125914" y="-3193"/>
                            <a:pt x="335361" y="-1411"/>
                            <a:pt x="599353" y="0"/>
                          </a:cubicBezTo>
                          <a:cubicBezTo>
                            <a:pt x="863345" y="1411"/>
                            <a:pt x="942415" y="3247"/>
                            <a:pt x="1152602" y="0"/>
                          </a:cubicBezTo>
                          <a:cubicBezTo>
                            <a:pt x="1175081" y="124483"/>
                            <a:pt x="1175296" y="392387"/>
                            <a:pt x="1152602" y="541723"/>
                          </a:cubicBezTo>
                          <a:cubicBezTo>
                            <a:pt x="1129908" y="691059"/>
                            <a:pt x="1123196" y="929592"/>
                            <a:pt x="1152602" y="1152602"/>
                          </a:cubicBezTo>
                          <a:cubicBezTo>
                            <a:pt x="1011365" y="1134421"/>
                            <a:pt x="874216" y="1178008"/>
                            <a:pt x="599353" y="1152602"/>
                          </a:cubicBezTo>
                          <a:cubicBezTo>
                            <a:pt x="324490" y="1127196"/>
                            <a:pt x="239696" y="1144235"/>
                            <a:pt x="0" y="1152602"/>
                          </a:cubicBezTo>
                          <a:cubicBezTo>
                            <a:pt x="20763" y="964238"/>
                            <a:pt x="24758" y="814685"/>
                            <a:pt x="0" y="587827"/>
                          </a:cubicBezTo>
                          <a:cubicBezTo>
                            <a:pt x="-24758" y="360969"/>
                            <a:pt x="3983" y="170534"/>
                            <a:pt x="0" y="0"/>
                          </a:cubicBezTo>
                          <a:close/>
                        </a:path>
                        <a:path w="1152602" h="1152602" stroke="0" extrusionOk="0">
                          <a:moveTo>
                            <a:pt x="0" y="0"/>
                          </a:moveTo>
                          <a:cubicBezTo>
                            <a:pt x="153306" y="-22389"/>
                            <a:pt x="369041" y="-22282"/>
                            <a:pt x="564775" y="0"/>
                          </a:cubicBezTo>
                          <a:cubicBezTo>
                            <a:pt x="760509" y="22282"/>
                            <a:pt x="986067" y="-4682"/>
                            <a:pt x="1152602" y="0"/>
                          </a:cubicBezTo>
                          <a:cubicBezTo>
                            <a:pt x="1137347" y="139131"/>
                            <a:pt x="1129810" y="471047"/>
                            <a:pt x="1152602" y="599353"/>
                          </a:cubicBezTo>
                          <a:cubicBezTo>
                            <a:pt x="1175394" y="727659"/>
                            <a:pt x="1155723" y="928635"/>
                            <a:pt x="1152602" y="1152602"/>
                          </a:cubicBezTo>
                          <a:cubicBezTo>
                            <a:pt x="1022935" y="1148167"/>
                            <a:pt x="800183" y="1151798"/>
                            <a:pt x="599353" y="1152602"/>
                          </a:cubicBezTo>
                          <a:cubicBezTo>
                            <a:pt x="398523" y="1153406"/>
                            <a:pt x="199493" y="1151281"/>
                            <a:pt x="0" y="1152602"/>
                          </a:cubicBezTo>
                          <a:cubicBezTo>
                            <a:pt x="9336" y="942278"/>
                            <a:pt x="714" y="853831"/>
                            <a:pt x="0" y="599353"/>
                          </a:cubicBezTo>
                          <a:cubicBezTo>
                            <a:pt x="-714" y="344875"/>
                            <a:pt x="29081" y="13956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7859" tIns="17859" rIns="17859" bIns="17859" numCol="1" spcCol="38100" rtlCol="0" anchor="ctr">
              <a:noAutofit/>
            </a:bodyPr>
            <a:lstStyle/>
            <a:p>
              <a:pPr marL="0" marR="0" indent="0" algn="ctr" defTabSz="122293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4533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endParaRPr>
            </a:p>
          </p:txBody>
        </p:sp>
      </p:grpSp>
      <p:pic>
        <p:nvPicPr>
          <p:cNvPr id="9" name="Immagine 8">
            <a:extLst>
              <a:ext uri="{FF2B5EF4-FFF2-40B4-BE49-F238E27FC236}">
                <a16:creationId xmlns:a16="http://schemas.microsoft.com/office/drawing/2014/main" id="{D1B18A63-D21F-8532-909F-25EE1EAD01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314" y="4610204"/>
            <a:ext cx="2852241" cy="1123609"/>
          </a:xfrm>
          <a:prstGeom prst="rect">
            <a:avLst/>
          </a:prstGeom>
        </p:spPr>
      </p:pic>
      <p:sp>
        <p:nvSpPr>
          <p:cNvPr id="23" name="Rettangolo 22">
            <a:extLst>
              <a:ext uri="{FF2B5EF4-FFF2-40B4-BE49-F238E27FC236}">
                <a16:creationId xmlns:a16="http://schemas.microsoft.com/office/drawing/2014/main" id="{8D60C5E8-25DD-CA5A-AC69-CDFCC8FC3FF7}"/>
              </a:ext>
            </a:extLst>
          </p:cNvPr>
          <p:cNvSpPr/>
          <p:nvPr userDrawn="1"/>
        </p:nvSpPr>
        <p:spPr>
          <a:xfrm>
            <a:off x="8519855" y="3186064"/>
            <a:ext cx="3653928" cy="3653928"/>
          </a:xfrm>
          <a:prstGeom prst="rect">
            <a:avLst/>
          </a:prstGeom>
          <a:noFill/>
          <a:ln w="63500" cap="flat">
            <a:solidFill>
              <a:schemeClr val="accent3"/>
            </a:solidFill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 err="1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CasellaDiTesto 5">
            <a:hlinkClick r:id="rId3"/>
            <a:extLst>
              <a:ext uri="{FF2B5EF4-FFF2-40B4-BE49-F238E27FC236}">
                <a16:creationId xmlns:a16="http://schemas.microsoft.com/office/drawing/2014/main" id="{E9E9590B-0FA9-94C2-B298-4F740EAF9148}"/>
              </a:ext>
            </a:extLst>
          </p:cNvPr>
          <p:cNvSpPr txBox="1"/>
          <p:nvPr userDrawn="1"/>
        </p:nvSpPr>
        <p:spPr>
          <a:xfrm>
            <a:off x="936314" y="2313901"/>
            <a:ext cx="2752607" cy="335412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t">
            <a:spAutoFit/>
          </a:bodyPr>
          <a:lstStyle/>
          <a:p>
            <a:pPr marL="0" marR="0" indent="0" algn="l" defTabSz="36122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67" b="1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www.gigroup.it</a:t>
            </a:r>
            <a:endParaRPr kumimoji="0" lang="it-IT" sz="1867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7" name="Segnaposto testo 27">
            <a:extLst>
              <a:ext uri="{FF2B5EF4-FFF2-40B4-BE49-F238E27FC236}">
                <a16:creationId xmlns:a16="http://schemas.microsoft.com/office/drawing/2014/main" id="{C8A773C5-2A7F-0D1B-CCD1-C2A4C08DC0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5567" y="702734"/>
            <a:ext cx="3435351" cy="1443567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tx1"/>
                </a:solidFill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997329323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436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C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68C68086-7A24-0FD7-2AD4-D188D10897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9881" y="4785333"/>
            <a:ext cx="2852241" cy="1123609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42862674-37A6-CA44-F2CD-6BBA4BCB8726}"/>
              </a:ext>
            </a:extLst>
          </p:cNvPr>
          <p:cNvSpPr/>
          <p:nvPr userDrawn="1"/>
        </p:nvSpPr>
        <p:spPr>
          <a:xfrm>
            <a:off x="-1" y="1"/>
            <a:ext cx="9124157" cy="3774831"/>
          </a:xfrm>
          <a:prstGeom prst="rect">
            <a:avLst/>
          </a:prstGeom>
          <a:solidFill>
            <a:schemeClr val="bg2"/>
          </a:solidFill>
          <a:ln w="41275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 err="1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4E6E4D5-E629-A88C-114E-BF1A6F7695DC}"/>
              </a:ext>
            </a:extLst>
          </p:cNvPr>
          <p:cNvSpPr txBox="1"/>
          <p:nvPr userDrawn="1"/>
        </p:nvSpPr>
        <p:spPr>
          <a:xfrm>
            <a:off x="656491" y="541867"/>
            <a:ext cx="6483284" cy="116994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t">
            <a:noAutofit/>
          </a:bodyPr>
          <a:lstStyle/>
          <a:p>
            <a:pPr marL="0" marR="0" indent="0" algn="l" defTabSz="3612263" rtl="0" fontAlgn="auto" latinLnBrk="0" hangingPunct="0">
              <a:lnSpc>
                <a:spcPts val="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8800" b="1" i="0" dirty="0">
                <a:solidFill>
                  <a:schemeClr val="tx1"/>
                </a:solidFill>
                <a:latin typeface="Arial" panose="020B0604020202020204" pitchFamily="34" charset="0"/>
              </a:rPr>
              <a:t>Grazie!</a:t>
            </a:r>
            <a:endParaRPr kumimoji="0" lang="it-IT" sz="1467" b="1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186C3B29-225F-B20A-2CA5-DAC801AD9428}"/>
              </a:ext>
            </a:extLst>
          </p:cNvPr>
          <p:cNvSpPr/>
          <p:nvPr userDrawn="1"/>
        </p:nvSpPr>
        <p:spPr>
          <a:xfrm>
            <a:off x="9124156" y="3774830"/>
            <a:ext cx="3094893" cy="3094893"/>
          </a:xfrm>
          <a:prstGeom prst="rect">
            <a:avLst/>
          </a:prstGeom>
          <a:solidFill>
            <a:schemeClr val="accent4"/>
          </a:solidFill>
          <a:ln w="41275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 err="1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8E6A0832-98E7-78DB-4B2C-292880B1D284}"/>
              </a:ext>
            </a:extLst>
          </p:cNvPr>
          <p:cNvSpPr/>
          <p:nvPr userDrawn="1"/>
        </p:nvSpPr>
        <p:spPr>
          <a:xfrm>
            <a:off x="41884" y="3810646"/>
            <a:ext cx="3025961" cy="3025961"/>
          </a:xfrm>
          <a:prstGeom prst="rect">
            <a:avLst/>
          </a:prstGeom>
          <a:noFill/>
          <a:ln w="63500" cap="flat">
            <a:solidFill>
              <a:schemeClr val="accent2"/>
            </a:solidFill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 err="1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171887209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C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68C68086-7A24-0FD7-2AD4-D188D10897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9881" y="4785333"/>
            <a:ext cx="2852241" cy="1123609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42862674-37A6-CA44-F2CD-6BBA4BCB8726}"/>
              </a:ext>
            </a:extLst>
          </p:cNvPr>
          <p:cNvSpPr/>
          <p:nvPr userDrawn="1"/>
        </p:nvSpPr>
        <p:spPr>
          <a:xfrm>
            <a:off x="-1" y="1"/>
            <a:ext cx="9124157" cy="3774831"/>
          </a:xfrm>
          <a:prstGeom prst="rect">
            <a:avLst/>
          </a:prstGeom>
          <a:solidFill>
            <a:schemeClr val="accent1"/>
          </a:solidFill>
          <a:ln w="41275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 err="1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4E6E4D5-E629-A88C-114E-BF1A6F7695DC}"/>
              </a:ext>
            </a:extLst>
          </p:cNvPr>
          <p:cNvSpPr txBox="1"/>
          <p:nvPr userDrawn="1"/>
        </p:nvSpPr>
        <p:spPr>
          <a:xfrm>
            <a:off x="656492" y="541867"/>
            <a:ext cx="7132355" cy="116994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t">
            <a:noAutofit/>
          </a:bodyPr>
          <a:lstStyle/>
          <a:p>
            <a:pPr marL="0" marR="0" indent="0" algn="l" defTabSz="3612263" rtl="0" fontAlgn="auto" latinLnBrk="0" hangingPunct="0">
              <a:lnSpc>
                <a:spcPts val="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8800" b="1" i="0" dirty="0">
                <a:solidFill>
                  <a:schemeClr val="tx1"/>
                </a:solidFill>
                <a:latin typeface="Arial" panose="020B0604020202020204" pitchFamily="34" charset="0"/>
              </a:rPr>
              <a:t>Grazie!</a:t>
            </a:r>
            <a:endParaRPr kumimoji="0" lang="it-IT" sz="1467" b="1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186C3B29-225F-B20A-2CA5-DAC801AD9428}"/>
              </a:ext>
            </a:extLst>
          </p:cNvPr>
          <p:cNvSpPr/>
          <p:nvPr userDrawn="1"/>
        </p:nvSpPr>
        <p:spPr>
          <a:xfrm>
            <a:off x="9124156" y="3774830"/>
            <a:ext cx="3094893" cy="3094893"/>
          </a:xfrm>
          <a:prstGeom prst="rect">
            <a:avLst/>
          </a:prstGeom>
          <a:solidFill>
            <a:schemeClr val="bg2"/>
          </a:solidFill>
          <a:ln w="41275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 err="1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8E6A0832-98E7-78DB-4B2C-292880B1D284}"/>
              </a:ext>
            </a:extLst>
          </p:cNvPr>
          <p:cNvSpPr/>
          <p:nvPr userDrawn="1"/>
        </p:nvSpPr>
        <p:spPr>
          <a:xfrm>
            <a:off x="41884" y="3810646"/>
            <a:ext cx="3025961" cy="3025961"/>
          </a:xfrm>
          <a:prstGeom prst="rect">
            <a:avLst/>
          </a:prstGeom>
          <a:noFill/>
          <a:ln w="63500" cap="flat">
            <a:solidFill>
              <a:schemeClr val="accent5"/>
            </a:solidFill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 err="1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105613485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7AF12AA4-88EC-073D-DB52-F48032B699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9881" y="2867196"/>
            <a:ext cx="2852241" cy="1123609"/>
          </a:xfrm>
          <a:prstGeom prst="rect">
            <a:avLst/>
          </a:prstGeom>
        </p:spPr>
      </p:pic>
      <p:sp>
        <p:nvSpPr>
          <p:cNvPr id="6" name="CasellaDiTesto 5">
            <a:hlinkClick r:id="rId3"/>
            <a:extLst>
              <a:ext uri="{FF2B5EF4-FFF2-40B4-BE49-F238E27FC236}">
                <a16:creationId xmlns:a16="http://schemas.microsoft.com/office/drawing/2014/main" id="{70ABF53F-C3F0-DA45-132E-C115CDC7E513}"/>
              </a:ext>
            </a:extLst>
          </p:cNvPr>
          <p:cNvSpPr txBox="1"/>
          <p:nvPr userDrawn="1"/>
        </p:nvSpPr>
        <p:spPr>
          <a:xfrm>
            <a:off x="4605029" y="5665440"/>
            <a:ext cx="2981945" cy="37632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t">
            <a:spAutoFit/>
          </a:bodyPr>
          <a:lstStyle/>
          <a:p>
            <a:pPr marL="0" marR="0" indent="0" algn="ctr" defTabSz="36122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133" b="1" i="0" u="none" strike="noStrike" cap="none" spc="0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www.gigroup.it</a:t>
            </a:r>
            <a:endParaRPr kumimoji="0" lang="it-IT" sz="2133" b="1" i="0" u="none" strike="noStrike" cap="none" spc="0" normalizeH="0" baseline="0" dirty="0">
              <a:ln>
                <a:noFill/>
              </a:ln>
              <a:solidFill>
                <a:schemeClr val="bg2"/>
              </a:solidFill>
              <a:effectLst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636091799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F81E2D-F38D-8E17-A5B0-45E205FFF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4299321-3242-7AAD-E353-B6D5BE4FE7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044719224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DBCD19D-9AE4-5946-4CA7-BEBA6C190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CC905E42-B2FB-D846-781B-B2626408A8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5733" y="333748"/>
            <a:ext cx="5257799" cy="246219"/>
          </a:xfrm>
        </p:spPr>
        <p:txBody>
          <a:bodyPr anchor="ctr">
            <a:noAutofit/>
          </a:bodyPr>
          <a:lstStyle>
            <a:lvl1pPr>
              <a:defRPr sz="1400" b="0" i="0">
                <a:solidFill>
                  <a:schemeClr val="accent2"/>
                </a:solidFill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FARE CLIC PER MODIFICARE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B114BCF-556D-AEF8-2D27-C77C32DB1D1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r>
              <a:rPr lang="it-IT"/>
              <a:t>Gi Group: Il mondo delle Agenzie per il Lavoro</a:t>
            </a:r>
            <a:endParaRPr lang="it-IT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8D46B35F-DA06-233F-B007-E4E3435B2D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fld id="{420537EE-3E54-8342-BDB7-72763452CD31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29EA624-7EB3-74D0-FB29-C0C9232C1EC2}"/>
              </a:ext>
            </a:extLst>
          </p:cNvPr>
          <p:cNvSpPr txBox="1"/>
          <p:nvPr userDrawn="1"/>
        </p:nvSpPr>
        <p:spPr>
          <a:xfrm>
            <a:off x="3975652" y="4949687"/>
            <a:ext cx="0" cy="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7859" tIns="17859" rIns="17859" bIns="17859" numCol="1" spcCol="38100" rtlCol="0" anchor="t">
            <a:noAutofit/>
          </a:bodyPr>
          <a:lstStyle/>
          <a:p>
            <a:pPr marL="0" marR="0" indent="0" algn="l" defTabSz="27092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400" u="none" strike="noStrike" cap="none" spc="0" normalizeH="0" baseline="0" dirty="0" err="1">
              <a:ln>
                <a:noFill/>
              </a:ln>
              <a:solidFill>
                <a:srgbClr val="5E5E5E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36239332"/>
      </p:ext>
    </p:extLst>
  </p:cSld>
  <p:clrMapOvr>
    <a:masterClrMapping/>
  </p:clrMapOvr>
  <p:transition spd="med"/>
  <p:hf hdr="0" dt="0"/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6421039F-8398-1CE8-0B3C-5EF896774E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635" y="1629475"/>
            <a:ext cx="5818430" cy="1799525"/>
          </a:xfrm>
        </p:spPr>
        <p:txBody>
          <a:bodyPr anchor="t"/>
          <a:lstStyle>
            <a:lvl1pPr algn="l">
              <a:defRPr sz="6000" b="0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Fare clic per modificare</a:t>
            </a:r>
          </a:p>
        </p:txBody>
      </p:sp>
      <p:pic>
        <p:nvPicPr>
          <p:cNvPr id="4" name="Immagine 3" descr="Immagine che contiene schermata, Elementi grafici, Policromia, Blu elettrico&#10;&#10;Descrizione generata automaticamente">
            <a:extLst>
              <a:ext uri="{FF2B5EF4-FFF2-40B4-BE49-F238E27FC236}">
                <a16:creationId xmlns:a16="http://schemas.microsoft.com/office/drawing/2014/main" id="{4B46B4B3-9B1B-B9D6-DF71-89963A184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054" y="4463867"/>
            <a:ext cx="12205053" cy="2396891"/>
          </a:xfrm>
          <a:prstGeom prst="rect">
            <a:avLst/>
          </a:prstGeom>
        </p:spPr>
      </p:pic>
      <p:sp>
        <p:nvSpPr>
          <p:cNvPr id="7" name="Sottotitolo 2">
            <a:extLst>
              <a:ext uri="{FF2B5EF4-FFF2-40B4-BE49-F238E27FC236}">
                <a16:creationId xmlns:a16="http://schemas.microsoft.com/office/drawing/2014/main" id="{31106927-F634-430F-240F-D8B1D924D3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3635" y="3564424"/>
            <a:ext cx="4680746" cy="637247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dirty="0"/>
              <a:t>Fare clic per modificare lo stile del sottotitolo</a:t>
            </a:r>
          </a:p>
        </p:txBody>
      </p:sp>
      <p:pic>
        <p:nvPicPr>
          <p:cNvPr id="10" name="Immagine 9" descr="Immagine che contiene cartone animato, disegno, vestiti, illustrazione&#10;&#10;Descrizione generata automaticamente">
            <a:extLst>
              <a:ext uri="{FF2B5EF4-FFF2-40B4-BE49-F238E27FC236}">
                <a16:creationId xmlns:a16="http://schemas.microsoft.com/office/drawing/2014/main" id="{79FC8F87-2DAE-E6E3-92B0-A778504973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22041" y="1812922"/>
            <a:ext cx="1713424" cy="5045078"/>
          </a:xfrm>
          <a:prstGeom prst="rect">
            <a:avLst/>
          </a:prstGeom>
        </p:spPr>
      </p:pic>
      <p:pic>
        <p:nvPicPr>
          <p:cNvPr id="11" name="Immagine 10" descr="Immagine che contiene calzature, cartone animato, arte&#10;&#10;Descrizione generata automaticamente">
            <a:extLst>
              <a:ext uri="{FF2B5EF4-FFF2-40B4-BE49-F238E27FC236}">
                <a16:creationId xmlns:a16="http://schemas.microsoft.com/office/drawing/2014/main" id="{DCBF4807-45FD-BA6D-B722-3AF55AF2532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9251" y="2317436"/>
            <a:ext cx="2214941" cy="4533383"/>
          </a:xfrm>
          <a:prstGeom prst="rect">
            <a:avLst/>
          </a:prstGeom>
        </p:spPr>
      </p:pic>
      <p:grpSp>
        <p:nvGrpSpPr>
          <p:cNvPr id="18" name="Gruppo 17">
            <a:extLst>
              <a:ext uri="{FF2B5EF4-FFF2-40B4-BE49-F238E27FC236}">
                <a16:creationId xmlns:a16="http://schemas.microsoft.com/office/drawing/2014/main" id="{EB5232C0-32E7-02B3-50D6-C087372B70A6}"/>
              </a:ext>
            </a:extLst>
          </p:cNvPr>
          <p:cNvGrpSpPr/>
          <p:nvPr userDrawn="1"/>
        </p:nvGrpSpPr>
        <p:grpSpPr>
          <a:xfrm>
            <a:off x="10600755" y="2780252"/>
            <a:ext cx="1390947" cy="4070567"/>
            <a:chOff x="10681765" y="2854667"/>
            <a:chExt cx="1390947" cy="4070567"/>
          </a:xfrm>
        </p:grpSpPr>
        <p:grpSp>
          <p:nvGrpSpPr>
            <p:cNvPr id="12" name="Gruppo 11">
              <a:extLst>
                <a:ext uri="{FF2B5EF4-FFF2-40B4-BE49-F238E27FC236}">
                  <a16:creationId xmlns:a16="http://schemas.microsoft.com/office/drawing/2014/main" id="{58D5886B-D92C-7301-2B35-95C5337E0BF7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0681765" y="2854667"/>
              <a:ext cx="1390947" cy="4070567"/>
              <a:chOff x="10245814" y="4884700"/>
              <a:chExt cx="863600" cy="2527300"/>
            </a:xfrm>
          </p:grpSpPr>
          <p:pic>
            <p:nvPicPr>
              <p:cNvPr id="15" name="Immagine 14" descr="Immagine che contiene clipart, disegno, schizzo, illustrazione&#10;&#10;Descrizione generata automaticamente">
                <a:extLst>
                  <a:ext uri="{FF2B5EF4-FFF2-40B4-BE49-F238E27FC236}">
                    <a16:creationId xmlns:a16="http://schemas.microsoft.com/office/drawing/2014/main" id="{8B3A6180-9D63-D8AD-4437-9A98323019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10245814" y="4884700"/>
                <a:ext cx="863600" cy="2527300"/>
              </a:xfrm>
              <a:prstGeom prst="rect">
                <a:avLst/>
              </a:prstGeom>
            </p:spPr>
          </p:pic>
          <p:sp>
            <p:nvSpPr>
              <p:cNvPr id="16" name="Rettangolo 15">
                <a:extLst>
                  <a:ext uri="{FF2B5EF4-FFF2-40B4-BE49-F238E27FC236}">
                    <a16:creationId xmlns:a16="http://schemas.microsoft.com/office/drawing/2014/main" id="{F5DB3176-3664-C317-4671-4C320D910F14}"/>
                  </a:ext>
                </a:extLst>
              </p:cNvPr>
              <p:cNvSpPr/>
              <p:nvPr/>
            </p:nvSpPr>
            <p:spPr>
              <a:xfrm>
                <a:off x="10372615" y="6114829"/>
                <a:ext cx="331867" cy="10944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F930BCB5-96FB-A263-0704-C4B5AD68663C}"/>
                </a:ext>
              </a:extLst>
            </p:cNvPr>
            <p:cNvSpPr/>
            <p:nvPr userDrawn="1"/>
          </p:nvSpPr>
          <p:spPr>
            <a:xfrm>
              <a:off x="10866474" y="4816549"/>
              <a:ext cx="618968" cy="202018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2" name="Immagine 1" descr="Immagine che contiene Carattere, logo, Elementi grafici, testo&#10;&#10;Descrizione generata automaticamente">
            <a:extLst>
              <a:ext uri="{FF2B5EF4-FFF2-40B4-BE49-F238E27FC236}">
                <a16:creationId xmlns:a16="http://schemas.microsoft.com/office/drawing/2014/main" id="{37135B5E-75F8-278E-68D0-147F5F188E0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414694" y="516712"/>
            <a:ext cx="1012763" cy="495699"/>
          </a:xfrm>
          <a:prstGeom prst="rect">
            <a:avLst/>
          </a:prstGeom>
        </p:spPr>
      </p:pic>
      <p:pic>
        <p:nvPicPr>
          <p:cNvPr id="3" name="Immagine 2" descr="Immagine che contiene Carattere, testo, logo, Elementi grafici&#10;&#10;Descrizione generata automaticamente">
            <a:extLst>
              <a:ext uri="{FF2B5EF4-FFF2-40B4-BE49-F238E27FC236}">
                <a16:creationId xmlns:a16="http://schemas.microsoft.com/office/drawing/2014/main" id="{A95ABECC-FADD-AE59-7005-E7371BFF160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363164" y="287937"/>
            <a:ext cx="1880171" cy="953247"/>
          </a:xfrm>
          <a:prstGeom prst="rect">
            <a:avLst/>
          </a:prstGeom>
        </p:spPr>
      </p:pic>
      <p:pic>
        <p:nvPicPr>
          <p:cNvPr id="5" name="Immagine 4" descr="Immagine che contiene testo, Carattere, design&#10;&#10;Descrizione generata automaticamente">
            <a:extLst>
              <a:ext uri="{FF2B5EF4-FFF2-40B4-BE49-F238E27FC236}">
                <a16:creationId xmlns:a16="http://schemas.microsoft.com/office/drawing/2014/main" id="{02A36C6F-B667-DCF3-4894-1C6724028DC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749977" y="287937"/>
            <a:ext cx="1613187" cy="953247"/>
          </a:xfrm>
          <a:prstGeom prst="rect">
            <a:avLst/>
          </a:prstGeom>
        </p:spPr>
      </p:pic>
      <p:pic>
        <p:nvPicPr>
          <p:cNvPr id="8" name="Immagine 7" descr="Immagine che contiene schermata, Elementi grafici, Policromia, Blu elettrico&#10;&#10;Descrizione generata automaticamente">
            <a:extLst>
              <a:ext uri="{FF2B5EF4-FFF2-40B4-BE49-F238E27FC236}">
                <a16:creationId xmlns:a16="http://schemas.microsoft.com/office/drawing/2014/main" id="{A564D423-D656-FA6A-FE53-D33A82E7391D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56114" y="157907"/>
            <a:ext cx="4532844" cy="150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40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6421039F-8398-1CE8-0B3C-5EF896774E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635" y="1629475"/>
            <a:ext cx="5818430" cy="1799525"/>
          </a:xfrm>
        </p:spPr>
        <p:txBody>
          <a:bodyPr anchor="t"/>
          <a:lstStyle>
            <a:lvl1pPr algn="l">
              <a:defRPr sz="6000" b="0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Fare clic per modificare</a:t>
            </a:r>
          </a:p>
        </p:txBody>
      </p:sp>
      <p:pic>
        <p:nvPicPr>
          <p:cNvPr id="4" name="Immagine 3" descr="Immagine che contiene schermata, Elementi grafici, Policromia, Blu elettrico&#10;&#10;Descrizione generata automaticamente">
            <a:extLst>
              <a:ext uri="{FF2B5EF4-FFF2-40B4-BE49-F238E27FC236}">
                <a16:creationId xmlns:a16="http://schemas.microsoft.com/office/drawing/2014/main" id="{4B46B4B3-9B1B-B9D6-DF71-89963A184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053" y="4453928"/>
            <a:ext cx="12192000" cy="2396891"/>
          </a:xfrm>
          <a:prstGeom prst="rect">
            <a:avLst/>
          </a:prstGeom>
        </p:spPr>
      </p:pic>
      <p:sp>
        <p:nvSpPr>
          <p:cNvPr id="7" name="Sottotitolo 2">
            <a:extLst>
              <a:ext uri="{FF2B5EF4-FFF2-40B4-BE49-F238E27FC236}">
                <a16:creationId xmlns:a16="http://schemas.microsoft.com/office/drawing/2014/main" id="{31106927-F634-430F-240F-D8B1D924D3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3635" y="3564424"/>
            <a:ext cx="4680746" cy="637247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dirty="0"/>
              <a:t>Fare clic per modificare lo stile del sottotitolo</a:t>
            </a:r>
          </a:p>
        </p:txBody>
      </p:sp>
      <p:pic>
        <p:nvPicPr>
          <p:cNvPr id="2" name="Immagine 1" descr="Immagine che contiene cartone animato, schizzo, disegno, arte&#10;&#10;Descrizione generata automaticamente">
            <a:extLst>
              <a:ext uri="{FF2B5EF4-FFF2-40B4-BE49-F238E27FC236}">
                <a16:creationId xmlns:a16="http://schemas.microsoft.com/office/drawing/2014/main" id="{A674E270-8B67-7F8A-836E-949D366102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9722" y="2342614"/>
            <a:ext cx="3950841" cy="4508205"/>
          </a:xfrm>
          <a:prstGeom prst="rect">
            <a:avLst/>
          </a:prstGeom>
        </p:spPr>
      </p:pic>
      <p:pic>
        <p:nvPicPr>
          <p:cNvPr id="3" name="Immagine 2" descr="Immagine che contiene calzature, cartone animato, arte&#10;&#10;Descrizione generata automaticamente">
            <a:extLst>
              <a:ext uri="{FF2B5EF4-FFF2-40B4-BE49-F238E27FC236}">
                <a16:creationId xmlns:a16="http://schemas.microsoft.com/office/drawing/2014/main" id="{C1DFB057-CB91-894C-D00B-CC040C3AC3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368305" y="2636628"/>
            <a:ext cx="3823695" cy="4214191"/>
          </a:xfrm>
          <a:prstGeom prst="rect">
            <a:avLst/>
          </a:prstGeom>
        </p:spPr>
      </p:pic>
      <p:pic>
        <p:nvPicPr>
          <p:cNvPr id="5" name="Immagine 4" descr="Immagine che contiene Carattere, logo, Elementi grafici, testo&#10;&#10;Descrizione generata automaticamente">
            <a:extLst>
              <a:ext uri="{FF2B5EF4-FFF2-40B4-BE49-F238E27FC236}">
                <a16:creationId xmlns:a16="http://schemas.microsoft.com/office/drawing/2014/main" id="{73620282-7DC8-D29A-5372-F583AC5CA9D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414694" y="516712"/>
            <a:ext cx="1012763" cy="495699"/>
          </a:xfrm>
          <a:prstGeom prst="rect">
            <a:avLst/>
          </a:prstGeom>
        </p:spPr>
      </p:pic>
      <p:pic>
        <p:nvPicPr>
          <p:cNvPr id="8" name="Immagine 7" descr="Immagine che contiene Carattere, testo, logo, Elementi grafici&#10;&#10;Descrizione generata automaticamente">
            <a:extLst>
              <a:ext uri="{FF2B5EF4-FFF2-40B4-BE49-F238E27FC236}">
                <a16:creationId xmlns:a16="http://schemas.microsoft.com/office/drawing/2014/main" id="{73C506B5-FF28-2863-DAA0-3FCFA40CF8D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363164" y="287937"/>
            <a:ext cx="1880171" cy="953247"/>
          </a:xfrm>
          <a:prstGeom prst="rect">
            <a:avLst/>
          </a:prstGeom>
        </p:spPr>
      </p:pic>
      <p:pic>
        <p:nvPicPr>
          <p:cNvPr id="9" name="Immagine 8" descr="Immagine che contiene testo, Carattere, design&#10;&#10;Descrizione generata automaticamente">
            <a:extLst>
              <a:ext uri="{FF2B5EF4-FFF2-40B4-BE49-F238E27FC236}">
                <a16:creationId xmlns:a16="http://schemas.microsoft.com/office/drawing/2014/main" id="{8BF63FA7-D081-E432-834D-0FC21E9EF31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749977" y="287937"/>
            <a:ext cx="1613187" cy="953247"/>
          </a:xfrm>
          <a:prstGeom prst="rect">
            <a:avLst/>
          </a:prstGeom>
        </p:spPr>
      </p:pic>
      <p:pic>
        <p:nvPicPr>
          <p:cNvPr id="10" name="Immagine 9" descr="Immagine che contiene schermata, Elementi grafici, Policromia, Blu elettrico&#10;&#10;Descrizione generata automaticamente">
            <a:extLst>
              <a:ext uri="{FF2B5EF4-FFF2-40B4-BE49-F238E27FC236}">
                <a16:creationId xmlns:a16="http://schemas.microsoft.com/office/drawing/2014/main" id="{93305369-6D70-DE59-32D9-09EF4F6BA4B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56114" y="157907"/>
            <a:ext cx="4532844" cy="150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113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magine 17">
            <a:extLst>
              <a:ext uri="{FF2B5EF4-FFF2-40B4-BE49-F238E27FC236}">
                <a16:creationId xmlns:a16="http://schemas.microsoft.com/office/drawing/2014/main" id="{FEE38446-58F9-9DF5-7E75-725B07E7C0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5415" y="-3953"/>
            <a:ext cx="7856584" cy="6858000"/>
          </a:xfrm>
          <a:prstGeom prst="rect">
            <a:avLst/>
          </a:prstGeom>
        </p:spPr>
      </p:pic>
      <p:cxnSp>
        <p:nvCxnSpPr>
          <p:cNvPr id="23" name="Connettore 1 22">
            <a:extLst>
              <a:ext uri="{FF2B5EF4-FFF2-40B4-BE49-F238E27FC236}">
                <a16:creationId xmlns:a16="http://schemas.microsoft.com/office/drawing/2014/main" id="{1D2CACEE-68BF-894A-031E-A6FD1BA78927}"/>
              </a:ext>
            </a:extLst>
          </p:cNvPr>
          <p:cNvCxnSpPr/>
          <p:nvPr userDrawn="1"/>
        </p:nvCxnSpPr>
        <p:spPr>
          <a:xfrm>
            <a:off x="1168400" y="6326411"/>
            <a:ext cx="0" cy="561529"/>
          </a:xfrm>
          <a:prstGeom prst="line">
            <a:avLst/>
          </a:prstGeom>
          <a:ln w="19050">
            <a:solidFill>
              <a:schemeClr val="bg2">
                <a:lumMod val="90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ttangolo 4">
            <a:extLst>
              <a:ext uri="{FF2B5EF4-FFF2-40B4-BE49-F238E27FC236}">
                <a16:creationId xmlns:a16="http://schemas.microsoft.com/office/drawing/2014/main" id="{AE8B08EB-81AE-B45A-8EFA-30781D19F382}"/>
              </a:ext>
            </a:extLst>
          </p:cNvPr>
          <p:cNvSpPr/>
          <p:nvPr userDrawn="1"/>
        </p:nvSpPr>
        <p:spPr>
          <a:xfrm>
            <a:off x="0" y="0"/>
            <a:ext cx="7061200" cy="6858000"/>
          </a:xfrm>
          <a:custGeom>
            <a:avLst/>
            <a:gdLst>
              <a:gd name="connsiteX0" fmla="*/ 0 w 6311900"/>
              <a:gd name="connsiteY0" fmla="*/ 0 h 6887940"/>
              <a:gd name="connsiteX1" fmla="*/ 6311900 w 6311900"/>
              <a:gd name="connsiteY1" fmla="*/ 0 h 6887940"/>
              <a:gd name="connsiteX2" fmla="*/ 6311900 w 6311900"/>
              <a:gd name="connsiteY2" fmla="*/ 6887940 h 6887940"/>
              <a:gd name="connsiteX3" fmla="*/ 0 w 6311900"/>
              <a:gd name="connsiteY3" fmla="*/ 6887940 h 6887940"/>
              <a:gd name="connsiteX4" fmla="*/ 0 w 6311900"/>
              <a:gd name="connsiteY4" fmla="*/ 0 h 6887940"/>
              <a:gd name="connsiteX0" fmla="*/ 0 w 6311900"/>
              <a:gd name="connsiteY0" fmla="*/ 0 h 6887940"/>
              <a:gd name="connsiteX1" fmla="*/ 6311900 w 6311900"/>
              <a:gd name="connsiteY1" fmla="*/ 0 h 6887940"/>
              <a:gd name="connsiteX2" fmla="*/ 6134100 w 6311900"/>
              <a:gd name="connsiteY2" fmla="*/ 6875240 h 6887940"/>
              <a:gd name="connsiteX3" fmla="*/ 0 w 6311900"/>
              <a:gd name="connsiteY3" fmla="*/ 6887940 h 6887940"/>
              <a:gd name="connsiteX4" fmla="*/ 0 w 6311900"/>
              <a:gd name="connsiteY4" fmla="*/ 0 h 6887940"/>
              <a:gd name="connsiteX0" fmla="*/ 0 w 6311900"/>
              <a:gd name="connsiteY0" fmla="*/ 0 h 6887940"/>
              <a:gd name="connsiteX1" fmla="*/ 6311900 w 6311900"/>
              <a:gd name="connsiteY1" fmla="*/ 0 h 6887940"/>
              <a:gd name="connsiteX2" fmla="*/ 6210300 w 6311900"/>
              <a:gd name="connsiteY2" fmla="*/ 4000500 h 6887940"/>
              <a:gd name="connsiteX3" fmla="*/ 6134100 w 6311900"/>
              <a:gd name="connsiteY3" fmla="*/ 6875240 h 6887940"/>
              <a:gd name="connsiteX4" fmla="*/ 0 w 6311900"/>
              <a:gd name="connsiteY4" fmla="*/ 6887940 h 6887940"/>
              <a:gd name="connsiteX5" fmla="*/ 0 w 6311900"/>
              <a:gd name="connsiteY5" fmla="*/ 0 h 6887940"/>
              <a:gd name="connsiteX0" fmla="*/ 0 w 7061200"/>
              <a:gd name="connsiteY0" fmla="*/ 0 h 6887940"/>
              <a:gd name="connsiteX1" fmla="*/ 6311900 w 7061200"/>
              <a:gd name="connsiteY1" fmla="*/ 0 h 6887940"/>
              <a:gd name="connsiteX2" fmla="*/ 7061200 w 7061200"/>
              <a:gd name="connsiteY2" fmla="*/ 3390900 h 6887940"/>
              <a:gd name="connsiteX3" fmla="*/ 6134100 w 7061200"/>
              <a:gd name="connsiteY3" fmla="*/ 6875240 h 6887940"/>
              <a:gd name="connsiteX4" fmla="*/ 0 w 7061200"/>
              <a:gd name="connsiteY4" fmla="*/ 6887940 h 6887940"/>
              <a:gd name="connsiteX5" fmla="*/ 0 w 7061200"/>
              <a:gd name="connsiteY5" fmla="*/ 0 h 6887940"/>
              <a:gd name="connsiteX0" fmla="*/ 0 w 7061200"/>
              <a:gd name="connsiteY0" fmla="*/ 0 h 6887940"/>
              <a:gd name="connsiteX1" fmla="*/ 6311900 w 7061200"/>
              <a:gd name="connsiteY1" fmla="*/ 0 h 6887940"/>
              <a:gd name="connsiteX2" fmla="*/ 7061200 w 7061200"/>
              <a:gd name="connsiteY2" fmla="*/ 3390900 h 6887940"/>
              <a:gd name="connsiteX3" fmla="*/ 5892800 w 7061200"/>
              <a:gd name="connsiteY3" fmla="*/ 6875240 h 6887940"/>
              <a:gd name="connsiteX4" fmla="*/ 0 w 7061200"/>
              <a:gd name="connsiteY4" fmla="*/ 6887940 h 6887940"/>
              <a:gd name="connsiteX5" fmla="*/ 0 w 7061200"/>
              <a:gd name="connsiteY5" fmla="*/ 0 h 6887940"/>
              <a:gd name="connsiteX0" fmla="*/ 0 w 7061200"/>
              <a:gd name="connsiteY0" fmla="*/ 0 h 6887940"/>
              <a:gd name="connsiteX1" fmla="*/ 6311900 w 7061200"/>
              <a:gd name="connsiteY1" fmla="*/ 0 h 6887940"/>
              <a:gd name="connsiteX2" fmla="*/ 7061200 w 7061200"/>
              <a:gd name="connsiteY2" fmla="*/ 3390900 h 6887940"/>
              <a:gd name="connsiteX3" fmla="*/ 6096000 w 7061200"/>
              <a:gd name="connsiteY3" fmla="*/ 6887940 h 6887940"/>
              <a:gd name="connsiteX4" fmla="*/ 0 w 7061200"/>
              <a:gd name="connsiteY4" fmla="*/ 6887940 h 6887940"/>
              <a:gd name="connsiteX5" fmla="*/ 0 w 7061200"/>
              <a:gd name="connsiteY5" fmla="*/ 0 h 6887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61200" h="6887940">
                <a:moveTo>
                  <a:pt x="0" y="0"/>
                </a:moveTo>
                <a:lnTo>
                  <a:pt x="6311900" y="0"/>
                </a:lnTo>
                <a:lnTo>
                  <a:pt x="7061200" y="3390900"/>
                </a:lnTo>
                <a:lnTo>
                  <a:pt x="6096000" y="6887940"/>
                </a:lnTo>
                <a:lnTo>
                  <a:pt x="0" y="688794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Triangolo 7">
            <a:extLst>
              <a:ext uri="{FF2B5EF4-FFF2-40B4-BE49-F238E27FC236}">
                <a16:creationId xmlns:a16="http://schemas.microsoft.com/office/drawing/2014/main" id="{C87D2FA4-74B9-BEBB-B284-AF14469136C8}"/>
              </a:ext>
            </a:extLst>
          </p:cNvPr>
          <p:cNvSpPr/>
          <p:nvPr userDrawn="1"/>
        </p:nvSpPr>
        <p:spPr>
          <a:xfrm>
            <a:off x="6079933" y="3373915"/>
            <a:ext cx="1968461" cy="3488038"/>
          </a:xfrm>
          <a:custGeom>
            <a:avLst/>
            <a:gdLst>
              <a:gd name="connsiteX0" fmla="*/ 0 w 1968461"/>
              <a:gd name="connsiteY0" fmla="*/ 3443970 h 3443970"/>
              <a:gd name="connsiteX1" fmla="*/ 984231 w 1968461"/>
              <a:gd name="connsiteY1" fmla="*/ 0 h 3443970"/>
              <a:gd name="connsiteX2" fmla="*/ 1968461 w 1968461"/>
              <a:gd name="connsiteY2" fmla="*/ 3443970 h 3443970"/>
              <a:gd name="connsiteX3" fmla="*/ 0 w 1968461"/>
              <a:gd name="connsiteY3" fmla="*/ 3443970 h 3443970"/>
              <a:gd name="connsiteX0" fmla="*/ 0 w 1968461"/>
              <a:gd name="connsiteY0" fmla="*/ 2705840 h 2705840"/>
              <a:gd name="connsiteX1" fmla="*/ 995248 w 1968461"/>
              <a:gd name="connsiteY1" fmla="*/ 0 h 2705840"/>
              <a:gd name="connsiteX2" fmla="*/ 1968461 w 1968461"/>
              <a:gd name="connsiteY2" fmla="*/ 2705840 h 2705840"/>
              <a:gd name="connsiteX3" fmla="*/ 0 w 1968461"/>
              <a:gd name="connsiteY3" fmla="*/ 2705840 h 2705840"/>
              <a:gd name="connsiteX0" fmla="*/ 0 w 1968461"/>
              <a:gd name="connsiteY0" fmla="*/ 3488038 h 3488038"/>
              <a:gd name="connsiteX1" fmla="*/ 984231 w 1968461"/>
              <a:gd name="connsiteY1" fmla="*/ 0 h 3488038"/>
              <a:gd name="connsiteX2" fmla="*/ 1968461 w 1968461"/>
              <a:gd name="connsiteY2" fmla="*/ 3488038 h 3488038"/>
              <a:gd name="connsiteX3" fmla="*/ 0 w 1968461"/>
              <a:gd name="connsiteY3" fmla="*/ 3488038 h 3488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8461" h="3488038">
                <a:moveTo>
                  <a:pt x="0" y="3488038"/>
                </a:moveTo>
                <a:lnTo>
                  <a:pt x="984231" y="0"/>
                </a:lnTo>
                <a:lnTo>
                  <a:pt x="1968461" y="3488038"/>
                </a:lnTo>
                <a:lnTo>
                  <a:pt x="0" y="3488038"/>
                </a:lnTo>
                <a:close/>
              </a:path>
            </a:pathLst>
          </a:custGeom>
          <a:solidFill>
            <a:srgbClr val="D2A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6421039F-8398-1CE8-0B3C-5EF896774E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635" y="2307970"/>
            <a:ext cx="6117205" cy="2387600"/>
          </a:xfrm>
        </p:spPr>
        <p:txBody>
          <a:bodyPr anchor="b"/>
          <a:lstStyle>
            <a:lvl1pPr algn="l">
              <a:defRPr sz="6000" b="0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Fare clic per modificare</a:t>
            </a:r>
          </a:p>
        </p:txBody>
      </p:sp>
      <p:sp>
        <p:nvSpPr>
          <p:cNvPr id="7" name="Sottotitolo 2">
            <a:extLst>
              <a:ext uri="{FF2B5EF4-FFF2-40B4-BE49-F238E27FC236}">
                <a16:creationId xmlns:a16="http://schemas.microsoft.com/office/drawing/2014/main" id="{31106927-F634-430F-240F-D8B1D924D3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3636" y="4787645"/>
            <a:ext cx="6117204" cy="637247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dirty="0"/>
              <a:t>Fare clic per modificare lo stile del sottotitolo</a:t>
            </a:r>
          </a:p>
        </p:txBody>
      </p:sp>
      <p:pic>
        <p:nvPicPr>
          <p:cNvPr id="2" name="Immagine 1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2BEF27D0-7954-86E0-9F5F-F11475DC43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379" y="112356"/>
            <a:ext cx="4788131" cy="1586507"/>
          </a:xfrm>
          <a:prstGeom prst="rect">
            <a:avLst/>
          </a:prstGeom>
        </p:spPr>
      </p:pic>
      <p:pic>
        <p:nvPicPr>
          <p:cNvPr id="13" name="Immagine 12" descr="Immagine che contiene testo, Carattere, Elementi grafici, schermata&#10;&#10;Descrizione generata automaticamente">
            <a:extLst>
              <a:ext uri="{FF2B5EF4-FFF2-40B4-BE49-F238E27FC236}">
                <a16:creationId xmlns:a16="http://schemas.microsoft.com/office/drawing/2014/main" id="{C7F53A84-0FB9-0D93-3E53-11668273713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414" y="5800950"/>
            <a:ext cx="1570557" cy="928056"/>
          </a:xfrm>
          <a:prstGeom prst="rect">
            <a:avLst/>
          </a:prstGeom>
        </p:spPr>
      </p:pic>
      <p:pic>
        <p:nvPicPr>
          <p:cNvPr id="14" name="Immagine 13" descr="Immagine che contiene testo, Carattere, Elementi grafici, logo&#10;&#10;Descrizione generata automaticamente">
            <a:extLst>
              <a:ext uri="{FF2B5EF4-FFF2-40B4-BE49-F238E27FC236}">
                <a16:creationId xmlns:a16="http://schemas.microsoft.com/office/drawing/2014/main" id="{C7C25898-A0A1-BFB0-9423-407454C7A97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2971" y="5885267"/>
            <a:ext cx="1497874" cy="75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1389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2A03B5-F048-10BF-8857-484DDBC28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E266D1C9-6ED3-3A16-F775-7E973BFD85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851" y="1709236"/>
            <a:ext cx="11038416" cy="4347633"/>
          </a:xfrm>
        </p:spPr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cs typeface="Arial" panose="020B0604020202020204" pitchFamily="34" charset="0"/>
              </a:defRPr>
            </a:lvl3pPr>
            <a:lvl4pPr>
              <a:defRPr b="0" i="0">
                <a:cs typeface="Arial" panose="020B0604020202020204" pitchFamily="34" charset="0"/>
              </a:defRPr>
            </a:lvl4pPr>
            <a:lvl5pPr>
              <a:defRPr b="1" i="0">
                <a:cs typeface="Arial" panose="020B0604020202020204" pitchFamily="34" charset="0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6" name="Segnaposto testo 6">
            <a:extLst>
              <a:ext uri="{FF2B5EF4-FFF2-40B4-BE49-F238E27FC236}">
                <a16:creationId xmlns:a16="http://schemas.microsoft.com/office/drawing/2014/main" id="{C2C9FBB9-5DB7-3C0B-48E5-FF021D993A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5733" y="333748"/>
            <a:ext cx="5257799" cy="246219"/>
          </a:xfrm>
        </p:spPr>
        <p:txBody>
          <a:bodyPr anchor="ctr">
            <a:noAutofit/>
          </a:bodyPr>
          <a:lstStyle>
            <a:lvl1pPr>
              <a:defRPr sz="1400" b="0" i="0">
                <a:solidFill>
                  <a:schemeClr val="accent2"/>
                </a:solidFill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FARE CLIC PER MODIFICARE</a:t>
            </a:r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BB7D4367-E591-963E-7741-FB687F0A348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r>
              <a:rPr lang="it-IT"/>
              <a:t>GI GROUP: TITOLO PRESENTAZIONE</a:t>
            </a:r>
            <a:endParaRPr lang="it-IT" dirty="0"/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859CFCBD-CB2E-5A94-FDB2-6D29B8BE712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fld id="{420537EE-3E54-8342-BDB7-72763452CD31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3974331"/>
      </p:ext>
    </p:extLst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zione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3">
            <a:extLst>
              <a:ext uri="{FF2B5EF4-FFF2-40B4-BE49-F238E27FC236}">
                <a16:creationId xmlns:a16="http://schemas.microsoft.com/office/drawing/2014/main" id="{98E95EC5-40D0-F1B4-3CBA-4B8B53D51A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2447715"/>
            <a:ext cx="4382530" cy="1518495"/>
          </a:xfrm>
        </p:spPr>
        <p:txBody>
          <a:bodyPr anchor="t">
            <a:normAutofit/>
          </a:bodyPr>
          <a:lstStyle>
            <a:lvl1pPr>
              <a:defRPr sz="6000"/>
            </a:lvl1pPr>
          </a:lstStyle>
          <a:p>
            <a:r>
              <a:rPr lang="it-IT" sz="5400"/>
              <a:t>Nome Cognome</a:t>
            </a:r>
          </a:p>
        </p:txBody>
      </p:sp>
      <p:sp>
        <p:nvSpPr>
          <p:cNvPr id="18" name="Segnaposto testo 17">
            <a:extLst>
              <a:ext uri="{FF2B5EF4-FFF2-40B4-BE49-F238E27FC236}">
                <a16:creationId xmlns:a16="http://schemas.microsoft.com/office/drawing/2014/main" id="{3884894F-2A4C-9754-FF60-E237E35F38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1" y="3966210"/>
            <a:ext cx="4382530" cy="584200"/>
          </a:xfrm>
        </p:spPr>
        <p:txBody>
          <a:bodyPr>
            <a:noAutofit/>
          </a:bodyPr>
          <a:lstStyle>
            <a:lvl1pPr marL="0" indent="0">
              <a:buNone/>
              <a:defRPr lang="it-IT" sz="24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22" name="Segnaposto immagine 21">
            <a:extLst>
              <a:ext uri="{FF2B5EF4-FFF2-40B4-BE49-F238E27FC236}">
                <a16:creationId xmlns:a16="http://schemas.microsoft.com/office/drawing/2014/main" id="{1EDC2239-2F5D-C4FB-58E4-2D7E325AEDD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11758" y="377316"/>
            <a:ext cx="4556741" cy="5831321"/>
          </a:xfrm>
          <a:custGeom>
            <a:avLst/>
            <a:gdLst>
              <a:gd name="connsiteX0" fmla="*/ 0 w 3619500"/>
              <a:gd name="connsiteY0" fmla="*/ 555629 h 5816600"/>
              <a:gd name="connsiteX1" fmla="*/ 555629 w 3619500"/>
              <a:gd name="connsiteY1" fmla="*/ 0 h 5816600"/>
              <a:gd name="connsiteX2" fmla="*/ 3063871 w 3619500"/>
              <a:gd name="connsiteY2" fmla="*/ 0 h 5816600"/>
              <a:gd name="connsiteX3" fmla="*/ 3619500 w 3619500"/>
              <a:gd name="connsiteY3" fmla="*/ 555629 h 5816600"/>
              <a:gd name="connsiteX4" fmla="*/ 3619500 w 3619500"/>
              <a:gd name="connsiteY4" fmla="*/ 5260971 h 5816600"/>
              <a:gd name="connsiteX5" fmla="*/ 3063871 w 3619500"/>
              <a:gd name="connsiteY5" fmla="*/ 5816600 h 5816600"/>
              <a:gd name="connsiteX6" fmla="*/ 555629 w 3619500"/>
              <a:gd name="connsiteY6" fmla="*/ 5816600 h 5816600"/>
              <a:gd name="connsiteX7" fmla="*/ 0 w 3619500"/>
              <a:gd name="connsiteY7" fmla="*/ 5260971 h 5816600"/>
              <a:gd name="connsiteX8" fmla="*/ 0 w 3619500"/>
              <a:gd name="connsiteY8" fmla="*/ 555629 h 5816600"/>
              <a:gd name="connsiteX0" fmla="*/ 0 w 3619500"/>
              <a:gd name="connsiteY0" fmla="*/ 555629 h 5816600"/>
              <a:gd name="connsiteX1" fmla="*/ 746129 w 3619500"/>
              <a:gd name="connsiteY1" fmla="*/ 0 h 5816600"/>
              <a:gd name="connsiteX2" fmla="*/ 3063871 w 3619500"/>
              <a:gd name="connsiteY2" fmla="*/ 0 h 5816600"/>
              <a:gd name="connsiteX3" fmla="*/ 3619500 w 3619500"/>
              <a:gd name="connsiteY3" fmla="*/ 555629 h 5816600"/>
              <a:gd name="connsiteX4" fmla="*/ 3619500 w 3619500"/>
              <a:gd name="connsiteY4" fmla="*/ 5260971 h 5816600"/>
              <a:gd name="connsiteX5" fmla="*/ 3063871 w 3619500"/>
              <a:gd name="connsiteY5" fmla="*/ 5816600 h 5816600"/>
              <a:gd name="connsiteX6" fmla="*/ 555629 w 3619500"/>
              <a:gd name="connsiteY6" fmla="*/ 5816600 h 5816600"/>
              <a:gd name="connsiteX7" fmla="*/ 0 w 3619500"/>
              <a:gd name="connsiteY7" fmla="*/ 5260971 h 5816600"/>
              <a:gd name="connsiteX8" fmla="*/ 0 w 3619500"/>
              <a:gd name="connsiteY8" fmla="*/ 555629 h 5816600"/>
              <a:gd name="connsiteX0" fmla="*/ 171450 w 3619500"/>
              <a:gd name="connsiteY0" fmla="*/ 546104 h 5816600"/>
              <a:gd name="connsiteX1" fmla="*/ 746129 w 3619500"/>
              <a:gd name="connsiteY1" fmla="*/ 0 h 5816600"/>
              <a:gd name="connsiteX2" fmla="*/ 3063871 w 3619500"/>
              <a:gd name="connsiteY2" fmla="*/ 0 h 5816600"/>
              <a:gd name="connsiteX3" fmla="*/ 3619500 w 3619500"/>
              <a:gd name="connsiteY3" fmla="*/ 555629 h 5816600"/>
              <a:gd name="connsiteX4" fmla="*/ 3619500 w 3619500"/>
              <a:gd name="connsiteY4" fmla="*/ 5260971 h 5816600"/>
              <a:gd name="connsiteX5" fmla="*/ 3063871 w 3619500"/>
              <a:gd name="connsiteY5" fmla="*/ 5816600 h 5816600"/>
              <a:gd name="connsiteX6" fmla="*/ 555629 w 3619500"/>
              <a:gd name="connsiteY6" fmla="*/ 5816600 h 5816600"/>
              <a:gd name="connsiteX7" fmla="*/ 0 w 3619500"/>
              <a:gd name="connsiteY7" fmla="*/ 5260971 h 5816600"/>
              <a:gd name="connsiteX8" fmla="*/ 171450 w 3619500"/>
              <a:gd name="connsiteY8" fmla="*/ 546104 h 5816600"/>
              <a:gd name="connsiteX0" fmla="*/ 171450 w 3619500"/>
              <a:gd name="connsiteY0" fmla="*/ 546104 h 5816600"/>
              <a:gd name="connsiteX1" fmla="*/ 746129 w 3619500"/>
              <a:gd name="connsiteY1" fmla="*/ 0 h 5816600"/>
              <a:gd name="connsiteX2" fmla="*/ 3063871 w 3619500"/>
              <a:gd name="connsiteY2" fmla="*/ 0 h 5816600"/>
              <a:gd name="connsiteX3" fmla="*/ 3619500 w 3619500"/>
              <a:gd name="connsiteY3" fmla="*/ 555629 h 5816600"/>
              <a:gd name="connsiteX4" fmla="*/ 3619500 w 3619500"/>
              <a:gd name="connsiteY4" fmla="*/ 5260971 h 5816600"/>
              <a:gd name="connsiteX5" fmla="*/ 3063871 w 3619500"/>
              <a:gd name="connsiteY5" fmla="*/ 5816600 h 5816600"/>
              <a:gd name="connsiteX6" fmla="*/ 555629 w 3619500"/>
              <a:gd name="connsiteY6" fmla="*/ 5816600 h 5816600"/>
              <a:gd name="connsiteX7" fmla="*/ 0 w 3619500"/>
              <a:gd name="connsiteY7" fmla="*/ 5260971 h 5816600"/>
              <a:gd name="connsiteX8" fmla="*/ 85725 w 3619500"/>
              <a:gd name="connsiteY8" fmla="*/ 2778125 h 5816600"/>
              <a:gd name="connsiteX9" fmla="*/ 171450 w 3619500"/>
              <a:gd name="connsiteY9" fmla="*/ 546104 h 5816600"/>
              <a:gd name="connsiteX0" fmla="*/ 600075 w 4048125"/>
              <a:gd name="connsiteY0" fmla="*/ 546104 h 5816600"/>
              <a:gd name="connsiteX1" fmla="*/ 1174754 w 4048125"/>
              <a:gd name="connsiteY1" fmla="*/ 0 h 5816600"/>
              <a:gd name="connsiteX2" fmla="*/ 3492496 w 4048125"/>
              <a:gd name="connsiteY2" fmla="*/ 0 h 5816600"/>
              <a:gd name="connsiteX3" fmla="*/ 4048125 w 4048125"/>
              <a:gd name="connsiteY3" fmla="*/ 555629 h 5816600"/>
              <a:gd name="connsiteX4" fmla="*/ 4048125 w 4048125"/>
              <a:gd name="connsiteY4" fmla="*/ 5260971 h 5816600"/>
              <a:gd name="connsiteX5" fmla="*/ 3492496 w 4048125"/>
              <a:gd name="connsiteY5" fmla="*/ 5816600 h 5816600"/>
              <a:gd name="connsiteX6" fmla="*/ 984254 w 4048125"/>
              <a:gd name="connsiteY6" fmla="*/ 5816600 h 5816600"/>
              <a:gd name="connsiteX7" fmla="*/ 428625 w 4048125"/>
              <a:gd name="connsiteY7" fmla="*/ 5260971 h 5816600"/>
              <a:gd name="connsiteX8" fmla="*/ 0 w 4048125"/>
              <a:gd name="connsiteY8" fmla="*/ 2720975 h 5816600"/>
              <a:gd name="connsiteX9" fmla="*/ 600075 w 4048125"/>
              <a:gd name="connsiteY9" fmla="*/ 546104 h 5816600"/>
              <a:gd name="connsiteX0" fmla="*/ 600075 w 4048125"/>
              <a:gd name="connsiteY0" fmla="*/ 546104 h 5816600"/>
              <a:gd name="connsiteX1" fmla="*/ 1174754 w 4048125"/>
              <a:gd name="connsiteY1" fmla="*/ 0 h 5816600"/>
              <a:gd name="connsiteX2" fmla="*/ 3492496 w 4048125"/>
              <a:gd name="connsiteY2" fmla="*/ 0 h 5816600"/>
              <a:gd name="connsiteX3" fmla="*/ 4048125 w 4048125"/>
              <a:gd name="connsiteY3" fmla="*/ 555629 h 5816600"/>
              <a:gd name="connsiteX4" fmla="*/ 4048125 w 4048125"/>
              <a:gd name="connsiteY4" fmla="*/ 5260971 h 5816600"/>
              <a:gd name="connsiteX5" fmla="*/ 3492496 w 4048125"/>
              <a:gd name="connsiteY5" fmla="*/ 5816600 h 5816600"/>
              <a:gd name="connsiteX6" fmla="*/ 984254 w 4048125"/>
              <a:gd name="connsiteY6" fmla="*/ 5816600 h 5816600"/>
              <a:gd name="connsiteX7" fmla="*/ 657225 w 4048125"/>
              <a:gd name="connsiteY7" fmla="*/ 5099046 h 5816600"/>
              <a:gd name="connsiteX8" fmla="*/ 0 w 4048125"/>
              <a:gd name="connsiteY8" fmla="*/ 2720975 h 5816600"/>
              <a:gd name="connsiteX9" fmla="*/ 600075 w 4048125"/>
              <a:gd name="connsiteY9" fmla="*/ 546104 h 5816600"/>
              <a:gd name="connsiteX0" fmla="*/ 600075 w 4048125"/>
              <a:gd name="connsiteY0" fmla="*/ 546104 h 5816600"/>
              <a:gd name="connsiteX1" fmla="*/ 1174754 w 4048125"/>
              <a:gd name="connsiteY1" fmla="*/ 0 h 5816600"/>
              <a:gd name="connsiteX2" fmla="*/ 3492496 w 4048125"/>
              <a:gd name="connsiteY2" fmla="*/ 0 h 5816600"/>
              <a:gd name="connsiteX3" fmla="*/ 4048125 w 4048125"/>
              <a:gd name="connsiteY3" fmla="*/ 555629 h 5816600"/>
              <a:gd name="connsiteX4" fmla="*/ 4048125 w 4048125"/>
              <a:gd name="connsiteY4" fmla="*/ 5260971 h 5816600"/>
              <a:gd name="connsiteX5" fmla="*/ 3492496 w 4048125"/>
              <a:gd name="connsiteY5" fmla="*/ 5816600 h 5816600"/>
              <a:gd name="connsiteX6" fmla="*/ 984254 w 4048125"/>
              <a:gd name="connsiteY6" fmla="*/ 5816600 h 5816600"/>
              <a:gd name="connsiteX7" fmla="*/ 704851 w 4048125"/>
              <a:gd name="connsiteY7" fmla="*/ 5568950 h 5816600"/>
              <a:gd name="connsiteX8" fmla="*/ 657225 w 4048125"/>
              <a:gd name="connsiteY8" fmla="*/ 5099046 h 5816600"/>
              <a:gd name="connsiteX9" fmla="*/ 0 w 4048125"/>
              <a:gd name="connsiteY9" fmla="*/ 2720975 h 5816600"/>
              <a:gd name="connsiteX10" fmla="*/ 600075 w 4048125"/>
              <a:gd name="connsiteY10" fmla="*/ 546104 h 5816600"/>
              <a:gd name="connsiteX0" fmla="*/ 600075 w 4048125"/>
              <a:gd name="connsiteY0" fmla="*/ 546104 h 5885364"/>
              <a:gd name="connsiteX1" fmla="*/ 1174754 w 4048125"/>
              <a:gd name="connsiteY1" fmla="*/ 0 h 5885364"/>
              <a:gd name="connsiteX2" fmla="*/ 3492496 w 4048125"/>
              <a:gd name="connsiteY2" fmla="*/ 0 h 5885364"/>
              <a:gd name="connsiteX3" fmla="*/ 4048125 w 4048125"/>
              <a:gd name="connsiteY3" fmla="*/ 555629 h 5885364"/>
              <a:gd name="connsiteX4" fmla="*/ 4048125 w 4048125"/>
              <a:gd name="connsiteY4" fmla="*/ 5260971 h 5885364"/>
              <a:gd name="connsiteX5" fmla="*/ 3492496 w 4048125"/>
              <a:gd name="connsiteY5" fmla="*/ 5816600 h 5885364"/>
              <a:gd name="connsiteX6" fmla="*/ 984254 w 4048125"/>
              <a:gd name="connsiteY6" fmla="*/ 5816600 h 5885364"/>
              <a:gd name="connsiteX7" fmla="*/ 257176 w 4048125"/>
              <a:gd name="connsiteY7" fmla="*/ 5845175 h 5885364"/>
              <a:gd name="connsiteX8" fmla="*/ 657225 w 4048125"/>
              <a:gd name="connsiteY8" fmla="*/ 5099046 h 5885364"/>
              <a:gd name="connsiteX9" fmla="*/ 0 w 4048125"/>
              <a:gd name="connsiteY9" fmla="*/ 2720975 h 5885364"/>
              <a:gd name="connsiteX10" fmla="*/ 600075 w 4048125"/>
              <a:gd name="connsiteY10" fmla="*/ 546104 h 5885364"/>
              <a:gd name="connsiteX0" fmla="*/ 600075 w 4048125"/>
              <a:gd name="connsiteY0" fmla="*/ 546104 h 5885364"/>
              <a:gd name="connsiteX1" fmla="*/ 1174754 w 4048125"/>
              <a:gd name="connsiteY1" fmla="*/ 0 h 5885364"/>
              <a:gd name="connsiteX2" fmla="*/ 3492496 w 4048125"/>
              <a:gd name="connsiteY2" fmla="*/ 0 h 5885364"/>
              <a:gd name="connsiteX3" fmla="*/ 4048125 w 4048125"/>
              <a:gd name="connsiteY3" fmla="*/ 555629 h 5885364"/>
              <a:gd name="connsiteX4" fmla="*/ 4048125 w 4048125"/>
              <a:gd name="connsiteY4" fmla="*/ 5260971 h 5885364"/>
              <a:gd name="connsiteX5" fmla="*/ 3492496 w 4048125"/>
              <a:gd name="connsiteY5" fmla="*/ 5816600 h 5885364"/>
              <a:gd name="connsiteX6" fmla="*/ 984254 w 4048125"/>
              <a:gd name="connsiteY6" fmla="*/ 5816600 h 5885364"/>
              <a:gd name="connsiteX7" fmla="*/ 257176 w 4048125"/>
              <a:gd name="connsiteY7" fmla="*/ 5845175 h 5885364"/>
              <a:gd name="connsiteX8" fmla="*/ 657225 w 4048125"/>
              <a:gd name="connsiteY8" fmla="*/ 5099046 h 5885364"/>
              <a:gd name="connsiteX9" fmla="*/ 0 w 4048125"/>
              <a:gd name="connsiteY9" fmla="*/ 2720975 h 5885364"/>
              <a:gd name="connsiteX10" fmla="*/ 600075 w 4048125"/>
              <a:gd name="connsiteY10" fmla="*/ 546104 h 5885364"/>
              <a:gd name="connsiteX0" fmla="*/ 600075 w 4048125"/>
              <a:gd name="connsiteY0" fmla="*/ 546104 h 5845175"/>
              <a:gd name="connsiteX1" fmla="*/ 1174754 w 4048125"/>
              <a:gd name="connsiteY1" fmla="*/ 0 h 5845175"/>
              <a:gd name="connsiteX2" fmla="*/ 3492496 w 4048125"/>
              <a:gd name="connsiteY2" fmla="*/ 0 h 5845175"/>
              <a:gd name="connsiteX3" fmla="*/ 4048125 w 4048125"/>
              <a:gd name="connsiteY3" fmla="*/ 555629 h 5845175"/>
              <a:gd name="connsiteX4" fmla="*/ 4048125 w 4048125"/>
              <a:gd name="connsiteY4" fmla="*/ 5260971 h 5845175"/>
              <a:gd name="connsiteX5" fmla="*/ 3492496 w 4048125"/>
              <a:gd name="connsiteY5" fmla="*/ 5816600 h 5845175"/>
              <a:gd name="connsiteX6" fmla="*/ 984254 w 4048125"/>
              <a:gd name="connsiteY6" fmla="*/ 5816600 h 5845175"/>
              <a:gd name="connsiteX7" fmla="*/ 257176 w 4048125"/>
              <a:gd name="connsiteY7" fmla="*/ 5845175 h 5845175"/>
              <a:gd name="connsiteX8" fmla="*/ 657225 w 4048125"/>
              <a:gd name="connsiteY8" fmla="*/ 5099046 h 5845175"/>
              <a:gd name="connsiteX9" fmla="*/ 0 w 4048125"/>
              <a:gd name="connsiteY9" fmla="*/ 2720975 h 5845175"/>
              <a:gd name="connsiteX10" fmla="*/ 600075 w 4048125"/>
              <a:gd name="connsiteY10" fmla="*/ 546104 h 5845175"/>
              <a:gd name="connsiteX0" fmla="*/ 600075 w 4048125"/>
              <a:gd name="connsiteY0" fmla="*/ 546104 h 5845175"/>
              <a:gd name="connsiteX1" fmla="*/ 1174754 w 4048125"/>
              <a:gd name="connsiteY1" fmla="*/ 0 h 5845175"/>
              <a:gd name="connsiteX2" fmla="*/ 3492496 w 4048125"/>
              <a:gd name="connsiteY2" fmla="*/ 0 h 5845175"/>
              <a:gd name="connsiteX3" fmla="*/ 4048125 w 4048125"/>
              <a:gd name="connsiteY3" fmla="*/ 555629 h 5845175"/>
              <a:gd name="connsiteX4" fmla="*/ 4048125 w 4048125"/>
              <a:gd name="connsiteY4" fmla="*/ 5260971 h 5845175"/>
              <a:gd name="connsiteX5" fmla="*/ 3492496 w 4048125"/>
              <a:gd name="connsiteY5" fmla="*/ 5816600 h 5845175"/>
              <a:gd name="connsiteX6" fmla="*/ 984254 w 4048125"/>
              <a:gd name="connsiteY6" fmla="*/ 5816600 h 5845175"/>
              <a:gd name="connsiteX7" fmla="*/ 257176 w 4048125"/>
              <a:gd name="connsiteY7" fmla="*/ 5845175 h 5845175"/>
              <a:gd name="connsiteX8" fmla="*/ 657225 w 4048125"/>
              <a:gd name="connsiteY8" fmla="*/ 5099046 h 5845175"/>
              <a:gd name="connsiteX9" fmla="*/ 0 w 4048125"/>
              <a:gd name="connsiteY9" fmla="*/ 2720975 h 5845175"/>
              <a:gd name="connsiteX10" fmla="*/ 600075 w 4048125"/>
              <a:gd name="connsiteY10" fmla="*/ 546104 h 5845175"/>
              <a:gd name="connsiteX0" fmla="*/ 600075 w 4048125"/>
              <a:gd name="connsiteY0" fmla="*/ 546104 h 5845175"/>
              <a:gd name="connsiteX1" fmla="*/ 1174754 w 4048125"/>
              <a:gd name="connsiteY1" fmla="*/ 0 h 5845175"/>
              <a:gd name="connsiteX2" fmla="*/ 3492496 w 4048125"/>
              <a:gd name="connsiteY2" fmla="*/ 0 h 5845175"/>
              <a:gd name="connsiteX3" fmla="*/ 4048125 w 4048125"/>
              <a:gd name="connsiteY3" fmla="*/ 555629 h 5845175"/>
              <a:gd name="connsiteX4" fmla="*/ 4048125 w 4048125"/>
              <a:gd name="connsiteY4" fmla="*/ 5260971 h 5845175"/>
              <a:gd name="connsiteX5" fmla="*/ 3492496 w 4048125"/>
              <a:gd name="connsiteY5" fmla="*/ 5816600 h 5845175"/>
              <a:gd name="connsiteX6" fmla="*/ 984254 w 4048125"/>
              <a:gd name="connsiteY6" fmla="*/ 5816600 h 5845175"/>
              <a:gd name="connsiteX7" fmla="*/ 257176 w 4048125"/>
              <a:gd name="connsiteY7" fmla="*/ 5845175 h 5845175"/>
              <a:gd name="connsiteX8" fmla="*/ 657225 w 4048125"/>
              <a:gd name="connsiteY8" fmla="*/ 5099046 h 5845175"/>
              <a:gd name="connsiteX9" fmla="*/ 0 w 4048125"/>
              <a:gd name="connsiteY9" fmla="*/ 2720975 h 5845175"/>
              <a:gd name="connsiteX10" fmla="*/ 600075 w 4048125"/>
              <a:gd name="connsiteY10" fmla="*/ 546104 h 5845175"/>
              <a:gd name="connsiteX0" fmla="*/ 600075 w 4048125"/>
              <a:gd name="connsiteY0" fmla="*/ 546104 h 5831321"/>
              <a:gd name="connsiteX1" fmla="*/ 1174754 w 4048125"/>
              <a:gd name="connsiteY1" fmla="*/ 0 h 5831321"/>
              <a:gd name="connsiteX2" fmla="*/ 3492496 w 4048125"/>
              <a:gd name="connsiteY2" fmla="*/ 0 h 5831321"/>
              <a:gd name="connsiteX3" fmla="*/ 4048125 w 4048125"/>
              <a:gd name="connsiteY3" fmla="*/ 555629 h 5831321"/>
              <a:gd name="connsiteX4" fmla="*/ 4048125 w 4048125"/>
              <a:gd name="connsiteY4" fmla="*/ 5260971 h 5831321"/>
              <a:gd name="connsiteX5" fmla="*/ 3492496 w 4048125"/>
              <a:gd name="connsiteY5" fmla="*/ 5816600 h 5831321"/>
              <a:gd name="connsiteX6" fmla="*/ 984254 w 4048125"/>
              <a:gd name="connsiteY6" fmla="*/ 5816600 h 5831321"/>
              <a:gd name="connsiteX7" fmla="*/ 197139 w 4048125"/>
              <a:gd name="connsiteY7" fmla="*/ 5831321 h 5831321"/>
              <a:gd name="connsiteX8" fmla="*/ 657225 w 4048125"/>
              <a:gd name="connsiteY8" fmla="*/ 5099046 h 5831321"/>
              <a:gd name="connsiteX9" fmla="*/ 0 w 4048125"/>
              <a:gd name="connsiteY9" fmla="*/ 2720975 h 5831321"/>
              <a:gd name="connsiteX10" fmla="*/ 600075 w 4048125"/>
              <a:gd name="connsiteY10" fmla="*/ 546104 h 5831321"/>
              <a:gd name="connsiteX0" fmla="*/ 600075 w 4048125"/>
              <a:gd name="connsiteY0" fmla="*/ 546104 h 5831321"/>
              <a:gd name="connsiteX1" fmla="*/ 1174754 w 4048125"/>
              <a:gd name="connsiteY1" fmla="*/ 0 h 5831321"/>
              <a:gd name="connsiteX2" fmla="*/ 3492496 w 4048125"/>
              <a:gd name="connsiteY2" fmla="*/ 0 h 5831321"/>
              <a:gd name="connsiteX3" fmla="*/ 4048125 w 4048125"/>
              <a:gd name="connsiteY3" fmla="*/ 555629 h 5831321"/>
              <a:gd name="connsiteX4" fmla="*/ 4048125 w 4048125"/>
              <a:gd name="connsiteY4" fmla="*/ 5260971 h 5831321"/>
              <a:gd name="connsiteX5" fmla="*/ 3492496 w 4048125"/>
              <a:gd name="connsiteY5" fmla="*/ 5816600 h 5831321"/>
              <a:gd name="connsiteX6" fmla="*/ 984254 w 4048125"/>
              <a:gd name="connsiteY6" fmla="*/ 5816600 h 5831321"/>
              <a:gd name="connsiteX7" fmla="*/ 197139 w 4048125"/>
              <a:gd name="connsiteY7" fmla="*/ 5831321 h 5831321"/>
              <a:gd name="connsiteX8" fmla="*/ 657225 w 4048125"/>
              <a:gd name="connsiteY8" fmla="*/ 5099046 h 5831321"/>
              <a:gd name="connsiteX9" fmla="*/ 0 w 4048125"/>
              <a:gd name="connsiteY9" fmla="*/ 2720975 h 5831321"/>
              <a:gd name="connsiteX10" fmla="*/ 600075 w 4048125"/>
              <a:gd name="connsiteY10" fmla="*/ 546104 h 5831321"/>
              <a:gd name="connsiteX0" fmla="*/ 600075 w 4048125"/>
              <a:gd name="connsiteY0" fmla="*/ 546104 h 5831321"/>
              <a:gd name="connsiteX1" fmla="*/ 1174754 w 4048125"/>
              <a:gd name="connsiteY1" fmla="*/ 0 h 5831321"/>
              <a:gd name="connsiteX2" fmla="*/ 3492496 w 4048125"/>
              <a:gd name="connsiteY2" fmla="*/ 0 h 5831321"/>
              <a:gd name="connsiteX3" fmla="*/ 4048125 w 4048125"/>
              <a:gd name="connsiteY3" fmla="*/ 555629 h 5831321"/>
              <a:gd name="connsiteX4" fmla="*/ 4048125 w 4048125"/>
              <a:gd name="connsiteY4" fmla="*/ 5260971 h 5831321"/>
              <a:gd name="connsiteX5" fmla="*/ 3492496 w 4048125"/>
              <a:gd name="connsiteY5" fmla="*/ 5816600 h 5831321"/>
              <a:gd name="connsiteX6" fmla="*/ 984254 w 4048125"/>
              <a:gd name="connsiteY6" fmla="*/ 5816600 h 5831321"/>
              <a:gd name="connsiteX7" fmla="*/ 197139 w 4048125"/>
              <a:gd name="connsiteY7" fmla="*/ 5831321 h 5831321"/>
              <a:gd name="connsiteX8" fmla="*/ 657225 w 4048125"/>
              <a:gd name="connsiteY8" fmla="*/ 5099046 h 5831321"/>
              <a:gd name="connsiteX9" fmla="*/ 0 w 4048125"/>
              <a:gd name="connsiteY9" fmla="*/ 2720975 h 5831321"/>
              <a:gd name="connsiteX10" fmla="*/ 600075 w 4048125"/>
              <a:gd name="connsiteY10" fmla="*/ 546104 h 5831321"/>
              <a:gd name="connsiteX0" fmla="*/ 600075 w 4048125"/>
              <a:gd name="connsiteY0" fmla="*/ 546104 h 5831321"/>
              <a:gd name="connsiteX1" fmla="*/ 1174754 w 4048125"/>
              <a:gd name="connsiteY1" fmla="*/ 0 h 5831321"/>
              <a:gd name="connsiteX2" fmla="*/ 3492496 w 4048125"/>
              <a:gd name="connsiteY2" fmla="*/ 0 h 5831321"/>
              <a:gd name="connsiteX3" fmla="*/ 4048125 w 4048125"/>
              <a:gd name="connsiteY3" fmla="*/ 555629 h 5831321"/>
              <a:gd name="connsiteX4" fmla="*/ 4048125 w 4048125"/>
              <a:gd name="connsiteY4" fmla="*/ 5260971 h 5831321"/>
              <a:gd name="connsiteX5" fmla="*/ 3492496 w 4048125"/>
              <a:gd name="connsiteY5" fmla="*/ 5816600 h 5831321"/>
              <a:gd name="connsiteX6" fmla="*/ 975018 w 4048125"/>
              <a:gd name="connsiteY6" fmla="*/ 5825837 h 5831321"/>
              <a:gd name="connsiteX7" fmla="*/ 197139 w 4048125"/>
              <a:gd name="connsiteY7" fmla="*/ 5831321 h 5831321"/>
              <a:gd name="connsiteX8" fmla="*/ 657225 w 4048125"/>
              <a:gd name="connsiteY8" fmla="*/ 5099046 h 5831321"/>
              <a:gd name="connsiteX9" fmla="*/ 0 w 4048125"/>
              <a:gd name="connsiteY9" fmla="*/ 2720975 h 5831321"/>
              <a:gd name="connsiteX10" fmla="*/ 600075 w 4048125"/>
              <a:gd name="connsiteY10" fmla="*/ 546104 h 5831321"/>
              <a:gd name="connsiteX0" fmla="*/ 600075 w 4048125"/>
              <a:gd name="connsiteY0" fmla="*/ 546104 h 5831321"/>
              <a:gd name="connsiteX1" fmla="*/ 1174754 w 4048125"/>
              <a:gd name="connsiteY1" fmla="*/ 0 h 5831321"/>
              <a:gd name="connsiteX2" fmla="*/ 3492496 w 4048125"/>
              <a:gd name="connsiteY2" fmla="*/ 0 h 5831321"/>
              <a:gd name="connsiteX3" fmla="*/ 4048125 w 4048125"/>
              <a:gd name="connsiteY3" fmla="*/ 555629 h 5831321"/>
              <a:gd name="connsiteX4" fmla="*/ 4048125 w 4048125"/>
              <a:gd name="connsiteY4" fmla="*/ 5260971 h 5831321"/>
              <a:gd name="connsiteX5" fmla="*/ 2638132 w 4048125"/>
              <a:gd name="connsiteY5" fmla="*/ 5821218 h 5831321"/>
              <a:gd name="connsiteX6" fmla="*/ 975018 w 4048125"/>
              <a:gd name="connsiteY6" fmla="*/ 5825837 h 5831321"/>
              <a:gd name="connsiteX7" fmla="*/ 197139 w 4048125"/>
              <a:gd name="connsiteY7" fmla="*/ 5831321 h 5831321"/>
              <a:gd name="connsiteX8" fmla="*/ 657225 w 4048125"/>
              <a:gd name="connsiteY8" fmla="*/ 5099046 h 5831321"/>
              <a:gd name="connsiteX9" fmla="*/ 0 w 4048125"/>
              <a:gd name="connsiteY9" fmla="*/ 2720975 h 5831321"/>
              <a:gd name="connsiteX10" fmla="*/ 600075 w 4048125"/>
              <a:gd name="connsiteY10" fmla="*/ 546104 h 5831321"/>
              <a:gd name="connsiteX0" fmla="*/ 600075 w 4048125"/>
              <a:gd name="connsiteY0" fmla="*/ 546104 h 5831321"/>
              <a:gd name="connsiteX1" fmla="*/ 1174754 w 4048125"/>
              <a:gd name="connsiteY1" fmla="*/ 0 h 5831321"/>
              <a:gd name="connsiteX2" fmla="*/ 3492496 w 4048125"/>
              <a:gd name="connsiteY2" fmla="*/ 0 h 5831321"/>
              <a:gd name="connsiteX3" fmla="*/ 4048125 w 4048125"/>
              <a:gd name="connsiteY3" fmla="*/ 555629 h 5831321"/>
              <a:gd name="connsiteX4" fmla="*/ 3286125 w 4048125"/>
              <a:gd name="connsiteY4" fmla="*/ 5376425 h 5831321"/>
              <a:gd name="connsiteX5" fmla="*/ 2638132 w 4048125"/>
              <a:gd name="connsiteY5" fmla="*/ 5821218 h 5831321"/>
              <a:gd name="connsiteX6" fmla="*/ 975018 w 4048125"/>
              <a:gd name="connsiteY6" fmla="*/ 5825837 h 5831321"/>
              <a:gd name="connsiteX7" fmla="*/ 197139 w 4048125"/>
              <a:gd name="connsiteY7" fmla="*/ 5831321 h 5831321"/>
              <a:gd name="connsiteX8" fmla="*/ 657225 w 4048125"/>
              <a:gd name="connsiteY8" fmla="*/ 5099046 h 5831321"/>
              <a:gd name="connsiteX9" fmla="*/ 0 w 4048125"/>
              <a:gd name="connsiteY9" fmla="*/ 2720975 h 5831321"/>
              <a:gd name="connsiteX10" fmla="*/ 600075 w 4048125"/>
              <a:gd name="connsiteY10" fmla="*/ 546104 h 5831321"/>
              <a:gd name="connsiteX0" fmla="*/ 600075 w 4048125"/>
              <a:gd name="connsiteY0" fmla="*/ 546104 h 5831321"/>
              <a:gd name="connsiteX1" fmla="*/ 1174754 w 4048125"/>
              <a:gd name="connsiteY1" fmla="*/ 0 h 5831321"/>
              <a:gd name="connsiteX2" fmla="*/ 3492496 w 4048125"/>
              <a:gd name="connsiteY2" fmla="*/ 0 h 5831321"/>
              <a:gd name="connsiteX3" fmla="*/ 4048125 w 4048125"/>
              <a:gd name="connsiteY3" fmla="*/ 555629 h 5831321"/>
              <a:gd name="connsiteX4" fmla="*/ 3286125 w 4048125"/>
              <a:gd name="connsiteY4" fmla="*/ 5376425 h 5831321"/>
              <a:gd name="connsiteX5" fmla="*/ 2638132 w 4048125"/>
              <a:gd name="connsiteY5" fmla="*/ 5821218 h 5831321"/>
              <a:gd name="connsiteX6" fmla="*/ 975018 w 4048125"/>
              <a:gd name="connsiteY6" fmla="*/ 5825837 h 5831321"/>
              <a:gd name="connsiteX7" fmla="*/ 197139 w 4048125"/>
              <a:gd name="connsiteY7" fmla="*/ 5831321 h 5831321"/>
              <a:gd name="connsiteX8" fmla="*/ 657225 w 4048125"/>
              <a:gd name="connsiteY8" fmla="*/ 5099046 h 5831321"/>
              <a:gd name="connsiteX9" fmla="*/ 0 w 4048125"/>
              <a:gd name="connsiteY9" fmla="*/ 2720975 h 5831321"/>
              <a:gd name="connsiteX10" fmla="*/ 600075 w 4048125"/>
              <a:gd name="connsiteY10" fmla="*/ 546104 h 5831321"/>
              <a:gd name="connsiteX0" fmla="*/ 600075 w 4543716"/>
              <a:gd name="connsiteY0" fmla="*/ 546104 h 5831321"/>
              <a:gd name="connsiteX1" fmla="*/ 1174754 w 4543716"/>
              <a:gd name="connsiteY1" fmla="*/ 0 h 5831321"/>
              <a:gd name="connsiteX2" fmla="*/ 3492496 w 4543716"/>
              <a:gd name="connsiteY2" fmla="*/ 0 h 5831321"/>
              <a:gd name="connsiteX3" fmla="*/ 4543716 w 4543716"/>
              <a:gd name="connsiteY3" fmla="*/ 709192 h 5831321"/>
              <a:gd name="connsiteX4" fmla="*/ 3286125 w 4543716"/>
              <a:gd name="connsiteY4" fmla="*/ 5376425 h 5831321"/>
              <a:gd name="connsiteX5" fmla="*/ 2638132 w 4543716"/>
              <a:gd name="connsiteY5" fmla="*/ 5821218 h 5831321"/>
              <a:gd name="connsiteX6" fmla="*/ 975018 w 4543716"/>
              <a:gd name="connsiteY6" fmla="*/ 5825837 h 5831321"/>
              <a:gd name="connsiteX7" fmla="*/ 197139 w 4543716"/>
              <a:gd name="connsiteY7" fmla="*/ 5831321 h 5831321"/>
              <a:gd name="connsiteX8" fmla="*/ 657225 w 4543716"/>
              <a:gd name="connsiteY8" fmla="*/ 5099046 h 5831321"/>
              <a:gd name="connsiteX9" fmla="*/ 0 w 4543716"/>
              <a:gd name="connsiteY9" fmla="*/ 2720975 h 5831321"/>
              <a:gd name="connsiteX10" fmla="*/ 600075 w 4543716"/>
              <a:gd name="connsiteY10" fmla="*/ 546104 h 5831321"/>
              <a:gd name="connsiteX0" fmla="*/ 600075 w 4543716"/>
              <a:gd name="connsiteY0" fmla="*/ 546104 h 5831321"/>
              <a:gd name="connsiteX1" fmla="*/ 1174754 w 4543716"/>
              <a:gd name="connsiteY1" fmla="*/ 0 h 5831321"/>
              <a:gd name="connsiteX2" fmla="*/ 3925266 w 4543716"/>
              <a:gd name="connsiteY2" fmla="*/ 0 h 5831321"/>
              <a:gd name="connsiteX3" fmla="*/ 4543716 w 4543716"/>
              <a:gd name="connsiteY3" fmla="*/ 709192 h 5831321"/>
              <a:gd name="connsiteX4" fmla="*/ 3286125 w 4543716"/>
              <a:gd name="connsiteY4" fmla="*/ 5376425 h 5831321"/>
              <a:gd name="connsiteX5" fmla="*/ 2638132 w 4543716"/>
              <a:gd name="connsiteY5" fmla="*/ 5821218 h 5831321"/>
              <a:gd name="connsiteX6" fmla="*/ 975018 w 4543716"/>
              <a:gd name="connsiteY6" fmla="*/ 5825837 h 5831321"/>
              <a:gd name="connsiteX7" fmla="*/ 197139 w 4543716"/>
              <a:gd name="connsiteY7" fmla="*/ 5831321 h 5831321"/>
              <a:gd name="connsiteX8" fmla="*/ 657225 w 4543716"/>
              <a:gd name="connsiteY8" fmla="*/ 5099046 h 5831321"/>
              <a:gd name="connsiteX9" fmla="*/ 0 w 4543716"/>
              <a:gd name="connsiteY9" fmla="*/ 2720975 h 5831321"/>
              <a:gd name="connsiteX10" fmla="*/ 600075 w 4543716"/>
              <a:gd name="connsiteY10" fmla="*/ 546104 h 5831321"/>
              <a:gd name="connsiteX0" fmla="*/ 600075 w 4556741"/>
              <a:gd name="connsiteY0" fmla="*/ 546104 h 5831321"/>
              <a:gd name="connsiteX1" fmla="*/ 1174754 w 4556741"/>
              <a:gd name="connsiteY1" fmla="*/ 0 h 5831321"/>
              <a:gd name="connsiteX2" fmla="*/ 3925266 w 4556741"/>
              <a:gd name="connsiteY2" fmla="*/ 0 h 5831321"/>
              <a:gd name="connsiteX3" fmla="*/ 4543716 w 4556741"/>
              <a:gd name="connsiteY3" fmla="*/ 709192 h 5831321"/>
              <a:gd name="connsiteX4" fmla="*/ 3286125 w 4556741"/>
              <a:gd name="connsiteY4" fmla="*/ 5376425 h 5831321"/>
              <a:gd name="connsiteX5" fmla="*/ 2638132 w 4556741"/>
              <a:gd name="connsiteY5" fmla="*/ 5821218 h 5831321"/>
              <a:gd name="connsiteX6" fmla="*/ 975018 w 4556741"/>
              <a:gd name="connsiteY6" fmla="*/ 5825837 h 5831321"/>
              <a:gd name="connsiteX7" fmla="*/ 197139 w 4556741"/>
              <a:gd name="connsiteY7" fmla="*/ 5831321 h 5831321"/>
              <a:gd name="connsiteX8" fmla="*/ 657225 w 4556741"/>
              <a:gd name="connsiteY8" fmla="*/ 5099046 h 5831321"/>
              <a:gd name="connsiteX9" fmla="*/ 0 w 4556741"/>
              <a:gd name="connsiteY9" fmla="*/ 2720975 h 5831321"/>
              <a:gd name="connsiteX10" fmla="*/ 600075 w 4556741"/>
              <a:gd name="connsiteY10" fmla="*/ 546104 h 5831321"/>
              <a:gd name="connsiteX0" fmla="*/ 600075 w 4556741"/>
              <a:gd name="connsiteY0" fmla="*/ 546104 h 5831321"/>
              <a:gd name="connsiteX1" fmla="*/ 1174754 w 4556741"/>
              <a:gd name="connsiteY1" fmla="*/ 0 h 5831321"/>
              <a:gd name="connsiteX2" fmla="*/ 3925266 w 4556741"/>
              <a:gd name="connsiteY2" fmla="*/ 0 h 5831321"/>
              <a:gd name="connsiteX3" fmla="*/ 4543716 w 4556741"/>
              <a:gd name="connsiteY3" fmla="*/ 709192 h 5831321"/>
              <a:gd name="connsiteX4" fmla="*/ 3286125 w 4556741"/>
              <a:gd name="connsiteY4" fmla="*/ 5376425 h 5831321"/>
              <a:gd name="connsiteX5" fmla="*/ 2638132 w 4556741"/>
              <a:gd name="connsiteY5" fmla="*/ 5821218 h 5831321"/>
              <a:gd name="connsiteX6" fmla="*/ 975018 w 4556741"/>
              <a:gd name="connsiteY6" fmla="*/ 5825837 h 5831321"/>
              <a:gd name="connsiteX7" fmla="*/ 197139 w 4556741"/>
              <a:gd name="connsiteY7" fmla="*/ 5831321 h 5831321"/>
              <a:gd name="connsiteX8" fmla="*/ 657225 w 4556741"/>
              <a:gd name="connsiteY8" fmla="*/ 5099046 h 5831321"/>
              <a:gd name="connsiteX9" fmla="*/ 0 w 4556741"/>
              <a:gd name="connsiteY9" fmla="*/ 2720975 h 5831321"/>
              <a:gd name="connsiteX10" fmla="*/ 600075 w 4556741"/>
              <a:gd name="connsiteY10" fmla="*/ 546104 h 5831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556741" h="5831321">
                <a:moveTo>
                  <a:pt x="600075" y="546104"/>
                </a:moveTo>
                <a:cubicBezTo>
                  <a:pt x="688128" y="212146"/>
                  <a:pt x="867889" y="0"/>
                  <a:pt x="1174754" y="0"/>
                </a:cubicBezTo>
                <a:lnTo>
                  <a:pt x="3925266" y="0"/>
                </a:lnTo>
                <a:cubicBezTo>
                  <a:pt x="4232131" y="0"/>
                  <a:pt x="4634458" y="276684"/>
                  <a:pt x="4543716" y="709192"/>
                </a:cubicBezTo>
                <a:lnTo>
                  <a:pt x="3286125" y="5376425"/>
                </a:lnTo>
                <a:cubicBezTo>
                  <a:pt x="3221471" y="5687908"/>
                  <a:pt x="2944997" y="5821218"/>
                  <a:pt x="2638132" y="5821218"/>
                </a:cubicBezTo>
                <a:lnTo>
                  <a:pt x="975018" y="5825837"/>
                </a:lnTo>
                <a:lnTo>
                  <a:pt x="197139" y="5831321"/>
                </a:lnTo>
                <a:cubicBezTo>
                  <a:pt x="402407" y="5766858"/>
                  <a:pt x="742373" y="5582945"/>
                  <a:pt x="657225" y="5099046"/>
                </a:cubicBezTo>
                <a:lnTo>
                  <a:pt x="0" y="2720975"/>
                </a:lnTo>
                <a:lnTo>
                  <a:pt x="600075" y="546104"/>
                </a:lnTo>
                <a:close/>
              </a:path>
            </a:pathLst>
          </a:custGeom>
        </p:spPr>
        <p:txBody>
          <a:bodyPr/>
          <a:lstStyle/>
          <a:p>
            <a:endParaRPr lang="it-IT"/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08AAA564-8B0E-A78B-3BE2-015C39261E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669"/>
          <a:stretch/>
        </p:blipFill>
        <p:spPr>
          <a:xfrm>
            <a:off x="0" y="379424"/>
            <a:ext cx="1785566" cy="5841085"/>
          </a:xfrm>
          <a:prstGeom prst="rect">
            <a:avLst/>
          </a:prstGeom>
        </p:spPr>
      </p:pic>
      <p:sp>
        <p:nvSpPr>
          <p:cNvPr id="25" name="Figura a mano libera 24">
            <a:extLst>
              <a:ext uri="{FF2B5EF4-FFF2-40B4-BE49-F238E27FC236}">
                <a16:creationId xmlns:a16="http://schemas.microsoft.com/office/drawing/2014/main" id="{53C7AD95-BCAB-7AA9-F8C0-4506FD84F939}"/>
              </a:ext>
            </a:extLst>
          </p:cNvPr>
          <p:cNvSpPr/>
          <p:nvPr userDrawn="1"/>
        </p:nvSpPr>
        <p:spPr>
          <a:xfrm>
            <a:off x="8704848" y="515545"/>
            <a:ext cx="462492" cy="462492"/>
          </a:xfrm>
          <a:custGeom>
            <a:avLst/>
            <a:gdLst>
              <a:gd name="connsiteX0" fmla="*/ 219075 w 462492"/>
              <a:gd name="connsiteY0" fmla="*/ 109537 h 462492"/>
              <a:gd name="connsiteX1" fmla="*/ 243417 w 462492"/>
              <a:gd name="connsiteY1" fmla="*/ 109537 h 462492"/>
              <a:gd name="connsiteX2" fmla="*/ 243417 w 462492"/>
              <a:gd name="connsiteY2" fmla="*/ 226377 h 462492"/>
              <a:gd name="connsiteX3" fmla="*/ 325570 w 462492"/>
              <a:gd name="connsiteY3" fmla="*/ 308530 h 462492"/>
              <a:gd name="connsiteX4" fmla="*/ 308531 w 462492"/>
              <a:gd name="connsiteY4" fmla="*/ 325569 h 462492"/>
              <a:gd name="connsiteX5" fmla="*/ 222726 w 462492"/>
              <a:gd name="connsiteY5" fmla="*/ 239765 h 462492"/>
              <a:gd name="connsiteX6" fmla="*/ 219075 w 462492"/>
              <a:gd name="connsiteY6" fmla="*/ 231245 h 462492"/>
              <a:gd name="connsiteX7" fmla="*/ 231246 w 462492"/>
              <a:gd name="connsiteY7" fmla="*/ 36513 h 462492"/>
              <a:gd name="connsiteX8" fmla="*/ 36513 w 462492"/>
              <a:gd name="connsiteY8" fmla="*/ 231246 h 462492"/>
              <a:gd name="connsiteX9" fmla="*/ 231246 w 462492"/>
              <a:gd name="connsiteY9" fmla="*/ 425979 h 462492"/>
              <a:gd name="connsiteX10" fmla="*/ 425979 w 462492"/>
              <a:gd name="connsiteY10" fmla="*/ 231246 h 462492"/>
              <a:gd name="connsiteX11" fmla="*/ 231246 w 462492"/>
              <a:gd name="connsiteY11" fmla="*/ 36513 h 462492"/>
              <a:gd name="connsiteX12" fmla="*/ 231246 w 462492"/>
              <a:gd name="connsiteY12" fmla="*/ 0 h 462492"/>
              <a:gd name="connsiteX13" fmla="*/ 462492 w 462492"/>
              <a:gd name="connsiteY13" fmla="*/ 231246 h 462492"/>
              <a:gd name="connsiteX14" fmla="*/ 231246 w 462492"/>
              <a:gd name="connsiteY14" fmla="*/ 462492 h 462492"/>
              <a:gd name="connsiteX15" fmla="*/ 0 w 462492"/>
              <a:gd name="connsiteY15" fmla="*/ 231246 h 462492"/>
              <a:gd name="connsiteX16" fmla="*/ 231246 w 462492"/>
              <a:gd name="connsiteY16" fmla="*/ 0 h 462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2492" h="462492">
                <a:moveTo>
                  <a:pt x="219075" y="109537"/>
                </a:moveTo>
                <a:lnTo>
                  <a:pt x="243417" y="109537"/>
                </a:lnTo>
                <a:lnTo>
                  <a:pt x="243417" y="226377"/>
                </a:lnTo>
                <a:lnTo>
                  <a:pt x="325570" y="308530"/>
                </a:lnTo>
                <a:lnTo>
                  <a:pt x="308531" y="325569"/>
                </a:lnTo>
                <a:lnTo>
                  <a:pt x="222726" y="239765"/>
                </a:lnTo>
                <a:cubicBezTo>
                  <a:pt x="220292" y="237939"/>
                  <a:pt x="219075" y="234897"/>
                  <a:pt x="219075" y="231245"/>
                </a:cubicBezTo>
                <a:close/>
                <a:moveTo>
                  <a:pt x="231246" y="36513"/>
                </a:moveTo>
                <a:cubicBezTo>
                  <a:pt x="124143" y="36513"/>
                  <a:pt x="36513" y="124143"/>
                  <a:pt x="36513" y="231246"/>
                </a:cubicBezTo>
                <a:cubicBezTo>
                  <a:pt x="36513" y="338349"/>
                  <a:pt x="124143" y="425979"/>
                  <a:pt x="231246" y="425979"/>
                </a:cubicBezTo>
                <a:cubicBezTo>
                  <a:pt x="338349" y="425979"/>
                  <a:pt x="425979" y="338349"/>
                  <a:pt x="425979" y="231246"/>
                </a:cubicBezTo>
                <a:cubicBezTo>
                  <a:pt x="425979" y="124143"/>
                  <a:pt x="338349" y="36513"/>
                  <a:pt x="231246" y="36513"/>
                </a:cubicBezTo>
                <a:close/>
                <a:moveTo>
                  <a:pt x="231246" y="0"/>
                </a:moveTo>
                <a:cubicBezTo>
                  <a:pt x="359040" y="0"/>
                  <a:pt x="462492" y="103452"/>
                  <a:pt x="462492" y="231246"/>
                </a:cubicBezTo>
                <a:cubicBezTo>
                  <a:pt x="462492" y="359040"/>
                  <a:pt x="359040" y="462492"/>
                  <a:pt x="231246" y="462492"/>
                </a:cubicBezTo>
                <a:cubicBezTo>
                  <a:pt x="103452" y="462492"/>
                  <a:pt x="0" y="359040"/>
                  <a:pt x="0" y="231246"/>
                </a:cubicBezTo>
                <a:cubicBezTo>
                  <a:pt x="0" y="103452"/>
                  <a:pt x="103452" y="0"/>
                  <a:pt x="231246" y="0"/>
                </a:cubicBezTo>
                <a:close/>
              </a:path>
            </a:pathLst>
          </a:custGeom>
          <a:solidFill>
            <a:schemeClr val="accent2"/>
          </a:solidFill>
          <a:ln w="6052" cap="flat">
            <a:noFill/>
            <a:prstDash val="solid"/>
            <a:miter/>
          </a:ln>
        </p:spPr>
        <p:txBody>
          <a:bodyPr rtlCol="0" anchor="ctr"/>
          <a:lstStyle/>
          <a:p>
            <a:endParaRPr lang="it-IT"/>
          </a:p>
        </p:txBody>
      </p:sp>
      <p:sp>
        <p:nvSpPr>
          <p:cNvPr id="27" name="Segnaposto testo 17">
            <a:extLst>
              <a:ext uri="{FF2B5EF4-FFF2-40B4-BE49-F238E27FC236}">
                <a16:creationId xmlns:a16="http://schemas.microsoft.com/office/drawing/2014/main" id="{F59C9998-6EED-7C03-A2F3-0951653C9B5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05217" y="450460"/>
            <a:ext cx="2433394" cy="561530"/>
          </a:xfrm>
        </p:spPr>
        <p:txBody>
          <a:bodyPr>
            <a:noAutofit/>
          </a:bodyPr>
          <a:lstStyle>
            <a:lvl1pPr marL="0" indent="0">
              <a:buNone/>
              <a:defRPr lang="it-IT" sz="1800" b="0" i="0" kern="120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it-IT" dirty="0"/>
              <a:t>Lunedì 20 Ottobre</a:t>
            </a:r>
            <a:br>
              <a:rPr lang="it-IT" dirty="0"/>
            </a:br>
            <a:r>
              <a:rPr lang="it-IT" dirty="0"/>
              <a:t>h 14.30</a:t>
            </a:r>
          </a:p>
        </p:txBody>
      </p:sp>
      <p:cxnSp>
        <p:nvCxnSpPr>
          <p:cNvPr id="29" name="Connettore 1 28">
            <a:extLst>
              <a:ext uri="{FF2B5EF4-FFF2-40B4-BE49-F238E27FC236}">
                <a16:creationId xmlns:a16="http://schemas.microsoft.com/office/drawing/2014/main" id="{08A98897-67C5-C982-DDA9-F248B25A55D8}"/>
              </a:ext>
            </a:extLst>
          </p:cNvPr>
          <p:cNvCxnSpPr/>
          <p:nvPr userDrawn="1"/>
        </p:nvCxnSpPr>
        <p:spPr>
          <a:xfrm>
            <a:off x="8704848" y="1131570"/>
            <a:ext cx="3487152" cy="0"/>
          </a:xfrm>
          <a:prstGeom prst="line">
            <a:avLst/>
          </a:prstGeom>
          <a:ln w="19050">
            <a:solidFill>
              <a:schemeClr val="accent2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magine 1" descr="Immagine che contiene schermata, Elementi grafici, Policromia, Blu elettrico&#10;&#10;Descrizione generata automaticamente">
            <a:extLst>
              <a:ext uri="{FF2B5EF4-FFF2-40B4-BE49-F238E27FC236}">
                <a16:creationId xmlns:a16="http://schemas.microsoft.com/office/drawing/2014/main" id="{CBE5AF75-A285-F27B-3FE3-7E031A1224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03613" y="5973820"/>
            <a:ext cx="2355011" cy="780313"/>
          </a:xfrm>
          <a:prstGeom prst="rect">
            <a:avLst/>
          </a:prstGeom>
        </p:spPr>
      </p:pic>
      <p:pic>
        <p:nvPicPr>
          <p:cNvPr id="4" name="Immagine 3" descr="Immagine che contiene Carattere, logo, Elementi grafici, testo&#10;&#10;Descrizione generata automaticamente">
            <a:extLst>
              <a:ext uri="{FF2B5EF4-FFF2-40B4-BE49-F238E27FC236}">
                <a16:creationId xmlns:a16="http://schemas.microsoft.com/office/drawing/2014/main" id="{A93FE806-03CA-5404-D69A-1559ED5C866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59862" y="6116128"/>
            <a:ext cx="1012763" cy="495699"/>
          </a:xfrm>
          <a:prstGeom prst="rect">
            <a:avLst/>
          </a:prstGeom>
        </p:spPr>
      </p:pic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553DB0F2-E25F-39C2-088E-1AD754F5281C}"/>
              </a:ext>
            </a:extLst>
          </p:cNvPr>
          <p:cNvCxnSpPr>
            <a:cxnSpLocks/>
          </p:cNvCxnSpPr>
          <p:nvPr userDrawn="1"/>
        </p:nvCxnSpPr>
        <p:spPr>
          <a:xfrm>
            <a:off x="9470231" y="6176962"/>
            <a:ext cx="0" cy="39600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42246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sentazione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immagine 4">
            <a:extLst>
              <a:ext uri="{FF2B5EF4-FFF2-40B4-BE49-F238E27FC236}">
                <a16:creationId xmlns:a16="http://schemas.microsoft.com/office/drawing/2014/main" id="{5C5B7167-C721-B119-6B6B-88C04024501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4267" y="1523669"/>
            <a:ext cx="3019654" cy="3369710"/>
          </a:xfrm>
          <a:custGeom>
            <a:avLst/>
            <a:gdLst>
              <a:gd name="connsiteX0" fmla="*/ 0 w 2632075"/>
              <a:gd name="connsiteY0" fmla="*/ 369122 h 4105205"/>
              <a:gd name="connsiteX1" fmla="*/ 369122 w 2632075"/>
              <a:gd name="connsiteY1" fmla="*/ 0 h 4105205"/>
              <a:gd name="connsiteX2" fmla="*/ 2262953 w 2632075"/>
              <a:gd name="connsiteY2" fmla="*/ 0 h 4105205"/>
              <a:gd name="connsiteX3" fmla="*/ 2632075 w 2632075"/>
              <a:gd name="connsiteY3" fmla="*/ 369122 h 4105205"/>
              <a:gd name="connsiteX4" fmla="*/ 2632075 w 2632075"/>
              <a:gd name="connsiteY4" fmla="*/ 3736083 h 4105205"/>
              <a:gd name="connsiteX5" fmla="*/ 2262953 w 2632075"/>
              <a:gd name="connsiteY5" fmla="*/ 4105205 h 4105205"/>
              <a:gd name="connsiteX6" fmla="*/ 369122 w 2632075"/>
              <a:gd name="connsiteY6" fmla="*/ 4105205 h 4105205"/>
              <a:gd name="connsiteX7" fmla="*/ 0 w 2632075"/>
              <a:gd name="connsiteY7" fmla="*/ 3736083 h 4105205"/>
              <a:gd name="connsiteX8" fmla="*/ 0 w 2632075"/>
              <a:gd name="connsiteY8" fmla="*/ 369122 h 4105205"/>
              <a:gd name="connsiteX0" fmla="*/ 0 w 2632075"/>
              <a:gd name="connsiteY0" fmla="*/ 369122 h 4105205"/>
              <a:gd name="connsiteX1" fmla="*/ 885957 w 2632075"/>
              <a:gd name="connsiteY1" fmla="*/ 0 h 4105205"/>
              <a:gd name="connsiteX2" fmla="*/ 2262953 w 2632075"/>
              <a:gd name="connsiteY2" fmla="*/ 0 h 4105205"/>
              <a:gd name="connsiteX3" fmla="*/ 2632075 w 2632075"/>
              <a:gd name="connsiteY3" fmla="*/ 369122 h 4105205"/>
              <a:gd name="connsiteX4" fmla="*/ 2632075 w 2632075"/>
              <a:gd name="connsiteY4" fmla="*/ 3736083 h 4105205"/>
              <a:gd name="connsiteX5" fmla="*/ 2262953 w 2632075"/>
              <a:gd name="connsiteY5" fmla="*/ 4105205 h 4105205"/>
              <a:gd name="connsiteX6" fmla="*/ 369122 w 2632075"/>
              <a:gd name="connsiteY6" fmla="*/ 4105205 h 4105205"/>
              <a:gd name="connsiteX7" fmla="*/ 0 w 2632075"/>
              <a:gd name="connsiteY7" fmla="*/ 3736083 h 4105205"/>
              <a:gd name="connsiteX8" fmla="*/ 0 w 2632075"/>
              <a:gd name="connsiteY8" fmla="*/ 369122 h 4105205"/>
              <a:gd name="connsiteX0" fmla="*/ 506896 w 2632075"/>
              <a:gd name="connsiteY0" fmla="*/ 369122 h 4105205"/>
              <a:gd name="connsiteX1" fmla="*/ 885957 w 2632075"/>
              <a:gd name="connsiteY1" fmla="*/ 0 h 4105205"/>
              <a:gd name="connsiteX2" fmla="*/ 2262953 w 2632075"/>
              <a:gd name="connsiteY2" fmla="*/ 0 h 4105205"/>
              <a:gd name="connsiteX3" fmla="*/ 2632075 w 2632075"/>
              <a:gd name="connsiteY3" fmla="*/ 369122 h 4105205"/>
              <a:gd name="connsiteX4" fmla="*/ 2632075 w 2632075"/>
              <a:gd name="connsiteY4" fmla="*/ 3736083 h 4105205"/>
              <a:gd name="connsiteX5" fmla="*/ 2262953 w 2632075"/>
              <a:gd name="connsiteY5" fmla="*/ 4105205 h 4105205"/>
              <a:gd name="connsiteX6" fmla="*/ 369122 w 2632075"/>
              <a:gd name="connsiteY6" fmla="*/ 4105205 h 4105205"/>
              <a:gd name="connsiteX7" fmla="*/ 0 w 2632075"/>
              <a:gd name="connsiteY7" fmla="*/ 3736083 h 4105205"/>
              <a:gd name="connsiteX8" fmla="*/ 506896 w 2632075"/>
              <a:gd name="connsiteY8" fmla="*/ 369122 h 4105205"/>
              <a:gd name="connsiteX0" fmla="*/ 914400 w 3039579"/>
              <a:gd name="connsiteY0" fmla="*/ 369122 h 4105205"/>
              <a:gd name="connsiteX1" fmla="*/ 1293461 w 3039579"/>
              <a:gd name="connsiteY1" fmla="*/ 0 h 4105205"/>
              <a:gd name="connsiteX2" fmla="*/ 2670457 w 3039579"/>
              <a:gd name="connsiteY2" fmla="*/ 0 h 4105205"/>
              <a:gd name="connsiteX3" fmla="*/ 3039579 w 3039579"/>
              <a:gd name="connsiteY3" fmla="*/ 369122 h 4105205"/>
              <a:gd name="connsiteX4" fmla="*/ 3039579 w 3039579"/>
              <a:gd name="connsiteY4" fmla="*/ 3736083 h 4105205"/>
              <a:gd name="connsiteX5" fmla="*/ 2670457 w 3039579"/>
              <a:gd name="connsiteY5" fmla="*/ 4105205 h 4105205"/>
              <a:gd name="connsiteX6" fmla="*/ 776626 w 3039579"/>
              <a:gd name="connsiteY6" fmla="*/ 4105205 h 4105205"/>
              <a:gd name="connsiteX7" fmla="*/ 0 w 3039579"/>
              <a:gd name="connsiteY7" fmla="*/ 3746023 h 4105205"/>
              <a:gd name="connsiteX8" fmla="*/ 914400 w 3039579"/>
              <a:gd name="connsiteY8" fmla="*/ 369122 h 4105205"/>
              <a:gd name="connsiteX0" fmla="*/ 914400 w 3039579"/>
              <a:gd name="connsiteY0" fmla="*/ 369122 h 4115145"/>
              <a:gd name="connsiteX1" fmla="*/ 1293461 w 3039579"/>
              <a:gd name="connsiteY1" fmla="*/ 0 h 4115145"/>
              <a:gd name="connsiteX2" fmla="*/ 2670457 w 3039579"/>
              <a:gd name="connsiteY2" fmla="*/ 0 h 4115145"/>
              <a:gd name="connsiteX3" fmla="*/ 3039579 w 3039579"/>
              <a:gd name="connsiteY3" fmla="*/ 369122 h 4115145"/>
              <a:gd name="connsiteX4" fmla="*/ 3039579 w 3039579"/>
              <a:gd name="connsiteY4" fmla="*/ 3736083 h 4115145"/>
              <a:gd name="connsiteX5" fmla="*/ 2670457 w 3039579"/>
              <a:gd name="connsiteY5" fmla="*/ 4105205 h 4115145"/>
              <a:gd name="connsiteX6" fmla="*/ 418817 w 3039579"/>
              <a:gd name="connsiteY6" fmla="*/ 4115145 h 4115145"/>
              <a:gd name="connsiteX7" fmla="*/ 0 w 3039579"/>
              <a:gd name="connsiteY7" fmla="*/ 3746023 h 4115145"/>
              <a:gd name="connsiteX8" fmla="*/ 914400 w 3039579"/>
              <a:gd name="connsiteY8" fmla="*/ 369122 h 4115145"/>
              <a:gd name="connsiteX0" fmla="*/ 894522 w 3019701"/>
              <a:gd name="connsiteY0" fmla="*/ 369122 h 4115145"/>
              <a:gd name="connsiteX1" fmla="*/ 1273583 w 3019701"/>
              <a:gd name="connsiteY1" fmla="*/ 0 h 4115145"/>
              <a:gd name="connsiteX2" fmla="*/ 2650579 w 3019701"/>
              <a:gd name="connsiteY2" fmla="*/ 0 h 4115145"/>
              <a:gd name="connsiteX3" fmla="*/ 3019701 w 3019701"/>
              <a:gd name="connsiteY3" fmla="*/ 369122 h 4115145"/>
              <a:gd name="connsiteX4" fmla="*/ 3019701 w 3019701"/>
              <a:gd name="connsiteY4" fmla="*/ 3736083 h 4115145"/>
              <a:gd name="connsiteX5" fmla="*/ 2650579 w 3019701"/>
              <a:gd name="connsiteY5" fmla="*/ 4105205 h 4115145"/>
              <a:gd name="connsiteX6" fmla="*/ 398939 w 3019701"/>
              <a:gd name="connsiteY6" fmla="*/ 4115145 h 4115145"/>
              <a:gd name="connsiteX7" fmla="*/ 0 w 3019701"/>
              <a:gd name="connsiteY7" fmla="*/ 3696327 h 4115145"/>
              <a:gd name="connsiteX8" fmla="*/ 894522 w 3019701"/>
              <a:gd name="connsiteY8" fmla="*/ 369122 h 4115145"/>
              <a:gd name="connsiteX0" fmla="*/ 898962 w 3024141"/>
              <a:gd name="connsiteY0" fmla="*/ 369122 h 4115145"/>
              <a:gd name="connsiteX1" fmla="*/ 1278023 w 3024141"/>
              <a:gd name="connsiteY1" fmla="*/ 0 h 4115145"/>
              <a:gd name="connsiteX2" fmla="*/ 2655019 w 3024141"/>
              <a:gd name="connsiteY2" fmla="*/ 0 h 4115145"/>
              <a:gd name="connsiteX3" fmla="*/ 3024141 w 3024141"/>
              <a:gd name="connsiteY3" fmla="*/ 369122 h 4115145"/>
              <a:gd name="connsiteX4" fmla="*/ 3024141 w 3024141"/>
              <a:gd name="connsiteY4" fmla="*/ 3736083 h 4115145"/>
              <a:gd name="connsiteX5" fmla="*/ 2655019 w 3024141"/>
              <a:gd name="connsiteY5" fmla="*/ 4105205 h 4115145"/>
              <a:gd name="connsiteX6" fmla="*/ 403379 w 3024141"/>
              <a:gd name="connsiteY6" fmla="*/ 4115145 h 4115145"/>
              <a:gd name="connsiteX7" fmla="*/ 4440 w 3024141"/>
              <a:gd name="connsiteY7" fmla="*/ 3696327 h 4115145"/>
              <a:gd name="connsiteX8" fmla="*/ 898962 w 3024141"/>
              <a:gd name="connsiteY8" fmla="*/ 369122 h 4115145"/>
              <a:gd name="connsiteX0" fmla="*/ 898962 w 3024141"/>
              <a:gd name="connsiteY0" fmla="*/ 369122 h 4115145"/>
              <a:gd name="connsiteX1" fmla="*/ 1278023 w 3024141"/>
              <a:gd name="connsiteY1" fmla="*/ 0 h 4115145"/>
              <a:gd name="connsiteX2" fmla="*/ 2655019 w 3024141"/>
              <a:gd name="connsiteY2" fmla="*/ 0 h 4115145"/>
              <a:gd name="connsiteX3" fmla="*/ 3024141 w 3024141"/>
              <a:gd name="connsiteY3" fmla="*/ 369122 h 4115145"/>
              <a:gd name="connsiteX4" fmla="*/ 3024141 w 3024141"/>
              <a:gd name="connsiteY4" fmla="*/ 3736083 h 4115145"/>
              <a:gd name="connsiteX5" fmla="*/ 2396602 w 3024141"/>
              <a:gd name="connsiteY5" fmla="*/ 4115145 h 4115145"/>
              <a:gd name="connsiteX6" fmla="*/ 403379 w 3024141"/>
              <a:gd name="connsiteY6" fmla="*/ 4115145 h 4115145"/>
              <a:gd name="connsiteX7" fmla="*/ 4440 w 3024141"/>
              <a:gd name="connsiteY7" fmla="*/ 3696327 h 4115145"/>
              <a:gd name="connsiteX8" fmla="*/ 898962 w 3024141"/>
              <a:gd name="connsiteY8" fmla="*/ 369122 h 4115145"/>
              <a:gd name="connsiteX0" fmla="*/ 898962 w 3024141"/>
              <a:gd name="connsiteY0" fmla="*/ 369122 h 4115145"/>
              <a:gd name="connsiteX1" fmla="*/ 1278023 w 3024141"/>
              <a:gd name="connsiteY1" fmla="*/ 0 h 4115145"/>
              <a:gd name="connsiteX2" fmla="*/ 2655019 w 3024141"/>
              <a:gd name="connsiteY2" fmla="*/ 0 h 4115145"/>
              <a:gd name="connsiteX3" fmla="*/ 3024141 w 3024141"/>
              <a:gd name="connsiteY3" fmla="*/ 369122 h 4115145"/>
              <a:gd name="connsiteX4" fmla="*/ 2805480 w 3024141"/>
              <a:gd name="connsiteY4" fmla="*/ 3755961 h 4115145"/>
              <a:gd name="connsiteX5" fmla="*/ 2396602 w 3024141"/>
              <a:gd name="connsiteY5" fmla="*/ 4115145 h 4115145"/>
              <a:gd name="connsiteX6" fmla="*/ 403379 w 3024141"/>
              <a:gd name="connsiteY6" fmla="*/ 4115145 h 4115145"/>
              <a:gd name="connsiteX7" fmla="*/ 4440 w 3024141"/>
              <a:gd name="connsiteY7" fmla="*/ 3696327 h 4115145"/>
              <a:gd name="connsiteX8" fmla="*/ 898962 w 3024141"/>
              <a:gd name="connsiteY8" fmla="*/ 369122 h 4115145"/>
              <a:gd name="connsiteX0" fmla="*/ 898962 w 3680123"/>
              <a:gd name="connsiteY0" fmla="*/ 369122 h 4115145"/>
              <a:gd name="connsiteX1" fmla="*/ 1278023 w 3680123"/>
              <a:gd name="connsiteY1" fmla="*/ 0 h 4115145"/>
              <a:gd name="connsiteX2" fmla="*/ 2655019 w 3680123"/>
              <a:gd name="connsiteY2" fmla="*/ 0 h 4115145"/>
              <a:gd name="connsiteX3" fmla="*/ 3680123 w 3680123"/>
              <a:gd name="connsiteY3" fmla="*/ 508270 h 4115145"/>
              <a:gd name="connsiteX4" fmla="*/ 2805480 w 3680123"/>
              <a:gd name="connsiteY4" fmla="*/ 3755961 h 4115145"/>
              <a:gd name="connsiteX5" fmla="*/ 2396602 w 3680123"/>
              <a:gd name="connsiteY5" fmla="*/ 4115145 h 4115145"/>
              <a:gd name="connsiteX6" fmla="*/ 403379 w 3680123"/>
              <a:gd name="connsiteY6" fmla="*/ 4115145 h 4115145"/>
              <a:gd name="connsiteX7" fmla="*/ 4440 w 3680123"/>
              <a:gd name="connsiteY7" fmla="*/ 3696327 h 4115145"/>
              <a:gd name="connsiteX8" fmla="*/ 898962 w 3680123"/>
              <a:gd name="connsiteY8" fmla="*/ 369122 h 4115145"/>
              <a:gd name="connsiteX0" fmla="*/ 898962 w 3680123"/>
              <a:gd name="connsiteY0" fmla="*/ 369122 h 4115145"/>
              <a:gd name="connsiteX1" fmla="*/ 1278023 w 3680123"/>
              <a:gd name="connsiteY1" fmla="*/ 0 h 4115145"/>
              <a:gd name="connsiteX2" fmla="*/ 3340819 w 3680123"/>
              <a:gd name="connsiteY2" fmla="*/ 9939 h 4115145"/>
              <a:gd name="connsiteX3" fmla="*/ 3680123 w 3680123"/>
              <a:gd name="connsiteY3" fmla="*/ 508270 h 4115145"/>
              <a:gd name="connsiteX4" fmla="*/ 2805480 w 3680123"/>
              <a:gd name="connsiteY4" fmla="*/ 3755961 h 4115145"/>
              <a:gd name="connsiteX5" fmla="*/ 2396602 w 3680123"/>
              <a:gd name="connsiteY5" fmla="*/ 4115145 h 4115145"/>
              <a:gd name="connsiteX6" fmla="*/ 403379 w 3680123"/>
              <a:gd name="connsiteY6" fmla="*/ 4115145 h 4115145"/>
              <a:gd name="connsiteX7" fmla="*/ 4440 w 3680123"/>
              <a:gd name="connsiteY7" fmla="*/ 3696327 h 4115145"/>
              <a:gd name="connsiteX8" fmla="*/ 898962 w 3680123"/>
              <a:gd name="connsiteY8" fmla="*/ 369122 h 4115145"/>
              <a:gd name="connsiteX0" fmla="*/ 898962 w 3688287"/>
              <a:gd name="connsiteY0" fmla="*/ 369122 h 4115145"/>
              <a:gd name="connsiteX1" fmla="*/ 1278023 w 3688287"/>
              <a:gd name="connsiteY1" fmla="*/ 0 h 4115145"/>
              <a:gd name="connsiteX2" fmla="*/ 3340819 w 3688287"/>
              <a:gd name="connsiteY2" fmla="*/ 9939 h 4115145"/>
              <a:gd name="connsiteX3" fmla="*/ 3680123 w 3688287"/>
              <a:gd name="connsiteY3" fmla="*/ 508270 h 4115145"/>
              <a:gd name="connsiteX4" fmla="*/ 2805480 w 3688287"/>
              <a:gd name="connsiteY4" fmla="*/ 3755961 h 4115145"/>
              <a:gd name="connsiteX5" fmla="*/ 2396602 w 3688287"/>
              <a:gd name="connsiteY5" fmla="*/ 4115145 h 4115145"/>
              <a:gd name="connsiteX6" fmla="*/ 403379 w 3688287"/>
              <a:gd name="connsiteY6" fmla="*/ 4115145 h 4115145"/>
              <a:gd name="connsiteX7" fmla="*/ 4440 w 3688287"/>
              <a:gd name="connsiteY7" fmla="*/ 3696327 h 4115145"/>
              <a:gd name="connsiteX8" fmla="*/ 898962 w 3688287"/>
              <a:gd name="connsiteY8" fmla="*/ 369122 h 4115145"/>
              <a:gd name="connsiteX0" fmla="*/ 898962 w 3687651"/>
              <a:gd name="connsiteY0" fmla="*/ 369122 h 4115145"/>
              <a:gd name="connsiteX1" fmla="*/ 1278023 w 3687651"/>
              <a:gd name="connsiteY1" fmla="*/ 0 h 4115145"/>
              <a:gd name="connsiteX2" fmla="*/ 3320941 w 3687651"/>
              <a:gd name="connsiteY2" fmla="*/ 9939 h 4115145"/>
              <a:gd name="connsiteX3" fmla="*/ 3680123 w 3687651"/>
              <a:gd name="connsiteY3" fmla="*/ 508270 h 4115145"/>
              <a:gd name="connsiteX4" fmla="*/ 2805480 w 3687651"/>
              <a:gd name="connsiteY4" fmla="*/ 3755961 h 4115145"/>
              <a:gd name="connsiteX5" fmla="*/ 2396602 w 3687651"/>
              <a:gd name="connsiteY5" fmla="*/ 4115145 h 4115145"/>
              <a:gd name="connsiteX6" fmla="*/ 403379 w 3687651"/>
              <a:gd name="connsiteY6" fmla="*/ 4115145 h 4115145"/>
              <a:gd name="connsiteX7" fmla="*/ 4440 w 3687651"/>
              <a:gd name="connsiteY7" fmla="*/ 3696327 h 4115145"/>
              <a:gd name="connsiteX8" fmla="*/ 898962 w 3687651"/>
              <a:gd name="connsiteY8" fmla="*/ 369122 h 4115145"/>
              <a:gd name="connsiteX0" fmla="*/ 898962 w 3687651"/>
              <a:gd name="connsiteY0" fmla="*/ 369122 h 4115145"/>
              <a:gd name="connsiteX1" fmla="*/ 1307840 w 3687651"/>
              <a:gd name="connsiteY1" fmla="*/ 0 h 4115145"/>
              <a:gd name="connsiteX2" fmla="*/ 3320941 w 3687651"/>
              <a:gd name="connsiteY2" fmla="*/ 9939 h 4115145"/>
              <a:gd name="connsiteX3" fmla="*/ 3680123 w 3687651"/>
              <a:gd name="connsiteY3" fmla="*/ 508270 h 4115145"/>
              <a:gd name="connsiteX4" fmla="*/ 2805480 w 3687651"/>
              <a:gd name="connsiteY4" fmla="*/ 3755961 h 4115145"/>
              <a:gd name="connsiteX5" fmla="*/ 2396602 w 3687651"/>
              <a:gd name="connsiteY5" fmla="*/ 4115145 h 4115145"/>
              <a:gd name="connsiteX6" fmla="*/ 403379 w 3687651"/>
              <a:gd name="connsiteY6" fmla="*/ 4115145 h 4115145"/>
              <a:gd name="connsiteX7" fmla="*/ 4440 w 3687651"/>
              <a:gd name="connsiteY7" fmla="*/ 3696327 h 4115145"/>
              <a:gd name="connsiteX8" fmla="*/ 898962 w 3687651"/>
              <a:gd name="connsiteY8" fmla="*/ 369122 h 4115145"/>
              <a:gd name="connsiteX0" fmla="*/ 898962 w 3687651"/>
              <a:gd name="connsiteY0" fmla="*/ 369122 h 4115145"/>
              <a:gd name="connsiteX1" fmla="*/ 1307840 w 3687651"/>
              <a:gd name="connsiteY1" fmla="*/ 0 h 4115145"/>
              <a:gd name="connsiteX2" fmla="*/ 3320941 w 3687651"/>
              <a:gd name="connsiteY2" fmla="*/ 9939 h 4115145"/>
              <a:gd name="connsiteX3" fmla="*/ 3680123 w 3687651"/>
              <a:gd name="connsiteY3" fmla="*/ 508270 h 4115145"/>
              <a:gd name="connsiteX4" fmla="*/ 2805480 w 3687651"/>
              <a:gd name="connsiteY4" fmla="*/ 3755961 h 4115145"/>
              <a:gd name="connsiteX5" fmla="*/ 2396602 w 3687651"/>
              <a:gd name="connsiteY5" fmla="*/ 4115145 h 4115145"/>
              <a:gd name="connsiteX6" fmla="*/ 403379 w 3687651"/>
              <a:gd name="connsiteY6" fmla="*/ 4115145 h 4115145"/>
              <a:gd name="connsiteX7" fmla="*/ 4440 w 3687651"/>
              <a:gd name="connsiteY7" fmla="*/ 3696327 h 4115145"/>
              <a:gd name="connsiteX8" fmla="*/ 898962 w 3687651"/>
              <a:gd name="connsiteY8" fmla="*/ 369122 h 4115145"/>
              <a:gd name="connsiteX0" fmla="*/ 898962 w 3687651"/>
              <a:gd name="connsiteY0" fmla="*/ 369122 h 4115145"/>
              <a:gd name="connsiteX1" fmla="*/ 1307840 w 3687651"/>
              <a:gd name="connsiteY1" fmla="*/ 0 h 4115145"/>
              <a:gd name="connsiteX2" fmla="*/ 3320941 w 3687651"/>
              <a:gd name="connsiteY2" fmla="*/ 9939 h 4115145"/>
              <a:gd name="connsiteX3" fmla="*/ 3680123 w 3687651"/>
              <a:gd name="connsiteY3" fmla="*/ 508270 h 4115145"/>
              <a:gd name="connsiteX4" fmla="*/ 2805480 w 3687651"/>
              <a:gd name="connsiteY4" fmla="*/ 3755961 h 4115145"/>
              <a:gd name="connsiteX5" fmla="*/ 2396602 w 3687651"/>
              <a:gd name="connsiteY5" fmla="*/ 4115145 h 4115145"/>
              <a:gd name="connsiteX6" fmla="*/ 403379 w 3687651"/>
              <a:gd name="connsiteY6" fmla="*/ 4115145 h 4115145"/>
              <a:gd name="connsiteX7" fmla="*/ 4440 w 3687651"/>
              <a:gd name="connsiteY7" fmla="*/ 3696327 h 4115145"/>
              <a:gd name="connsiteX8" fmla="*/ 898962 w 3687651"/>
              <a:gd name="connsiteY8" fmla="*/ 369122 h 4115145"/>
              <a:gd name="connsiteX0" fmla="*/ 898962 w 3687651"/>
              <a:gd name="connsiteY0" fmla="*/ 369122 h 4115145"/>
              <a:gd name="connsiteX1" fmla="*/ 1307840 w 3687651"/>
              <a:gd name="connsiteY1" fmla="*/ 0 h 4115145"/>
              <a:gd name="connsiteX2" fmla="*/ 3320941 w 3687651"/>
              <a:gd name="connsiteY2" fmla="*/ 9939 h 4115145"/>
              <a:gd name="connsiteX3" fmla="*/ 3680123 w 3687651"/>
              <a:gd name="connsiteY3" fmla="*/ 508270 h 4115145"/>
              <a:gd name="connsiteX4" fmla="*/ 2805480 w 3687651"/>
              <a:gd name="connsiteY4" fmla="*/ 3755961 h 4115145"/>
              <a:gd name="connsiteX5" fmla="*/ 2396602 w 3687651"/>
              <a:gd name="connsiteY5" fmla="*/ 4115145 h 4115145"/>
              <a:gd name="connsiteX6" fmla="*/ 403379 w 3687651"/>
              <a:gd name="connsiteY6" fmla="*/ 4115145 h 4115145"/>
              <a:gd name="connsiteX7" fmla="*/ 4440 w 3687651"/>
              <a:gd name="connsiteY7" fmla="*/ 3696327 h 4115145"/>
              <a:gd name="connsiteX8" fmla="*/ 898962 w 3687651"/>
              <a:gd name="connsiteY8" fmla="*/ 369122 h 4115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87651" h="4115145">
                <a:moveTo>
                  <a:pt x="898962" y="369122"/>
                </a:moveTo>
                <a:cubicBezTo>
                  <a:pt x="898962" y="165262"/>
                  <a:pt x="1103980" y="0"/>
                  <a:pt x="1307840" y="0"/>
                </a:cubicBezTo>
                <a:lnTo>
                  <a:pt x="3320941" y="9939"/>
                </a:lnTo>
                <a:cubicBezTo>
                  <a:pt x="3524801" y="9939"/>
                  <a:pt x="3729819" y="254714"/>
                  <a:pt x="3680123" y="508270"/>
                </a:cubicBezTo>
                <a:lnTo>
                  <a:pt x="2805480" y="3755961"/>
                </a:lnTo>
                <a:cubicBezTo>
                  <a:pt x="2775663" y="3930003"/>
                  <a:pt x="2640218" y="4115145"/>
                  <a:pt x="2396602" y="4115145"/>
                </a:cubicBezTo>
                <a:lnTo>
                  <a:pt x="403379" y="4115145"/>
                </a:lnTo>
                <a:cubicBezTo>
                  <a:pt x="199519" y="4115145"/>
                  <a:pt x="-35316" y="3840552"/>
                  <a:pt x="4440" y="3696327"/>
                </a:cubicBezTo>
                <a:lnTo>
                  <a:pt x="898962" y="369122"/>
                </a:lnTo>
                <a:close/>
              </a:path>
            </a:pathLst>
          </a:custGeom>
        </p:spPr>
        <p:txBody>
          <a:bodyPr/>
          <a:lstStyle/>
          <a:p>
            <a:endParaRPr lang="it-IT"/>
          </a:p>
        </p:txBody>
      </p:sp>
      <p:sp>
        <p:nvSpPr>
          <p:cNvPr id="11" name="Segnaposto immagine 4">
            <a:extLst>
              <a:ext uri="{FF2B5EF4-FFF2-40B4-BE49-F238E27FC236}">
                <a16:creationId xmlns:a16="http://schemas.microsoft.com/office/drawing/2014/main" id="{D6191802-CF03-071F-92A1-2C3C69CC67C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flipH="1">
            <a:off x="3130327" y="1523669"/>
            <a:ext cx="3019654" cy="3369710"/>
          </a:xfrm>
          <a:custGeom>
            <a:avLst/>
            <a:gdLst>
              <a:gd name="connsiteX0" fmla="*/ 0 w 2632075"/>
              <a:gd name="connsiteY0" fmla="*/ 369122 h 4105205"/>
              <a:gd name="connsiteX1" fmla="*/ 369122 w 2632075"/>
              <a:gd name="connsiteY1" fmla="*/ 0 h 4105205"/>
              <a:gd name="connsiteX2" fmla="*/ 2262953 w 2632075"/>
              <a:gd name="connsiteY2" fmla="*/ 0 h 4105205"/>
              <a:gd name="connsiteX3" fmla="*/ 2632075 w 2632075"/>
              <a:gd name="connsiteY3" fmla="*/ 369122 h 4105205"/>
              <a:gd name="connsiteX4" fmla="*/ 2632075 w 2632075"/>
              <a:gd name="connsiteY4" fmla="*/ 3736083 h 4105205"/>
              <a:gd name="connsiteX5" fmla="*/ 2262953 w 2632075"/>
              <a:gd name="connsiteY5" fmla="*/ 4105205 h 4105205"/>
              <a:gd name="connsiteX6" fmla="*/ 369122 w 2632075"/>
              <a:gd name="connsiteY6" fmla="*/ 4105205 h 4105205"/>
              <a:gd name="connsiteX7" fmla="*/ 0 w 2632075"/>
              <a:gd name="connsiteY7" fmla="*/ 3736083 h 4105205"/>
              <a:gd name="connsiteX8" fmla="*/ 0 w 2632075"/>
              <a:gd name="connsiteY8" fmla="*/ 369122 h 4105205"/>
              <a:gd name="connsiteX0" fmla="*/ 0 w 2632075"/>
              <a:gd name="connsiteY0" fmla="*/ 369122 h 4105205"/>
              <a:gd name="connsiteX1" fmla="*/ 885957 w 2632075"/>
              <a:gd name="connsiteY1" fmla="*/ 0 h 4105205"/>
              <a:gd name="connsiteX2" fmla="*/ 2262953 w 2632075"/>
              <a:gd name="connsiteY2" fmla="*/ 0 h 4105205"/>
              <a:gd name="connsiteX3" fmla="*/ 2632075 w 2632075"/>
              <a:gd name="connsiteY3" fmla="*/ 369122 h 4105205"/>
              <a:gd name="connsiteX4" fmla="*/ 2632075 w 2632075"/>
              <a:gd name="connsiteY4" fmla="*/ 3736083 h 4105205"/>
              <a:gd name="connsiteX5" fmla="*/ 2262953 w 2632075"/>
              <a:gd name="connsiteY5" fmla="*/ 4105205 h 4105205"/>
              <a:gd name="connsiteX6" fmla="*/ 369122 w 2632075"/>
              <a:gd name="connsiteY6" fmla="*/ 4105205 h 4105205"/>
              <a:gd name="connsiteX7" fmla="*/ 0 w 2632075"/>
              <a:gd name="connsiteY7" fmla="*/ 3736083 h 4105205"/>
              <a:gd name="connsiteX8" fmla="*/ 0 w 2632075"/>
              <a:gd name="connsiteY8" fmla="*/ 369122 h 4105205"/>
              <a:gd name="connsiteX0" fmla="*/ 506896 w 2632075"/>
              <a:gd name="connsiteY0" fmla="*/ 369122 h 4105205"/>
              <a:gd name="connsiteX1" fmla="*/ 885957 w 2632075"/>
              <a:gd name="connsiteY1" fmla="*/ 0 h 4105205"/>
              <a:gd name="connsiteX2" fmla="*/ 2262953 w 2632075"/>
              <a:gd name="connsiteY2" fmla="*/ 0 h 4105205"/>
              <a:gd name="connsiteX3" fmla="*/ 2632075 w 2632075"/>
              <a:gd name="connsiteY3" fmla="*/ 369122 h 4105205"/>
              <a:gd name="connsiteX4" fmla="*/ 2632075 w 2632075"/>
              <a:gd name="connsiteY4" fmla="*/ 3736083 h 4105205"/>
              <a:gd name="connsiteX5" fmla="*/ 2262953 w 2632075"/>
              <a:gd name="connsiteY5" fmla="*/ 4105205 h 4105205"/>
              <a:gd name="connsiteX6" fmla="*/ 369122 w 2632075"/>
              <a:gd name="connsiteY6" fmla="*/ 4105205 h 4105205"/>
              <a:gd name="connsiteX7" fmla="*/ 0 w 2632075"/>
              <a:gd name="connsiteY7" fmla="*/ 3736083 h 4105205"/>
              <a:gd name="connsiteX8" fmla="*/ 506896 w 2632075"/>
              <a:gd name="connsiteY8" fmla="*/ 369122 h 4105205"/>
              <a:gd name="connsiteX0" fmla="*/ 914400 w 3039579"/>
              <a:gd name="connsiteY0" fmla="*/ 369122 h 4105205"/>
              <a:gd name="connsiteX1" fmla="*/ 1293461 w 3039579"/>
              <a:gd name="connsiteY1" fmla="*/ 0 h 4105205"/>
              <a:gd name="connsiteX2" fmla="*/ 2670457 w 3039579"/>
              <a:gd name="connsiteY2" fmla="*/ 0 h 4105205"/>
              <a:gd name="connsiteX3" fmla="*/ 3039579 w 3039579"/>
              <a:gd name="connsiteY3" fmla="*/ 369122 h 4105205"/>
              <a:gd name="connsiteX4" fmla="*/ 3039579 w 3039579"/>
              <a:gd name="connsiteY4" fmla="*/ 3736083 h 4105205"/>
              <a:gd name="connsiteX5" fmla="*/ 2670457 w 3039579"/>
              <a:gd name="connsiteY5" fmla="*/ 4105205 h 4105205"/>
              <a:gd name="connsiteX6" fmla="*/ 776626 w 3039579"/>
              <a:gd name="connsiteY6" fmla="*/ 4105205 h 4105205"/>
              <a:gd name="connsiteX7" fmla="*/ 0 w 3039579"/>
              <a:gd name="connsiteY7" fmla="*/ 3746023 h 4105205"/>
              <a:gd name="connsiteX8" fmla="*/ 914400 w 3039579"/>
              <a:gd name="connsiteY8" fmla="*/ 369122 h 4105205"/>
              <a:gd name="connsiteX0" fmla="*/ 914400 w 3039579"/>
              <a:gd name="connsiteY0" fmla="*/ 369122 h 4115145"/>
              <a:gd name="connsiteX1" fmla="*/ 1293461 w 3039579"/>
              <a:gd name="connsiteY1" fmla="*/ 0 h 4115145"/>
              <a:gd name="connsiteX2" fmla="*/ 2670457 w 3039579"/>
              <a:gd name="connsiteY2" fmla="*/ 0 h 4115145"/>
              <a:gd name="connsiteX3" fmla="*/ 3039579 w 3039579"/>
              <a:gd name="connsiteY3" fmla="*/ 369122 h 4115145"/>
              <a:gd name="connsiteX4" fmla="*/ 3039579 w 3039579"/>
              <a:gd name="connsiteY4" fmla="*/ 3736083 h 4115145"/>
              <a:gd name="connsiteX5" fmla="*/ 2670457 w 3039579"/>
              <a:gd name="connsiteY5" fmla="*/ 4105205 h 4115145"/>
              <a:gd name="connsiteX6" fmla="*/ 418817 w 3039579"/>
              <a:gd name="connsiteY6" fmla="*/ 4115145 h 4115145"/>
              <a:gd name="connsiteX7" fmla="*/ 0 w 3039579"/>
              <a:gd name="connsiteY7" fmla="*/ 3746023 h 4115145"/>
              <a:gd name="connsiteX8" fmla="*/ 914400 w 3039579"/>
              <a:gd name="connsiteY8" fmla="*/ 369122 h 4115145"/>
              <a:gd name="connsiteX0" fmla="*/ 894522 w 3019701"/>
              <a:gd name="connsiteY0" fmla="*/ 369122 h 4115145"/>
              <a:gd name="connsiteX1" fmla="*/ 1273583 w 3019701"/>
              <a:gd name="connsiteY1" fmla="*/ 0 h 4115145"/>
              <a:gd name="connsiteX2" fmla="*/ 2650579 w 3019701"/>
              <a:gd name="connsiteY2" fmla="*/ 0 h 4115145"/>
              <a:gd name="connsiteX3" fmla="*/ 3019701 w 3019701"/>
              <a:gd name="connsiteY3" fmla="*/ 369122 h 4115145"/>
              <a:gd name="connsiteX4" fmla="*/ 3019701 w 3019701"/>
              <a:gd name="connsiteY4" fmla="*/ 3736083 h 4115145"/>
              <a:gd name="connsiteX5" fmla="*/ 2650579 w 3019701"/>
              <a:gd name="connsiteY5" fmla="*/ 4105205 h 4115145"/>
              <a:gd name="connsiteX6" fmla="*/ 398939 w 3019701"/>
              <a:gd name="connsiteY6" fmla="*/ 4115145 h 4115145"/>
              <a:gd name="connsiteX7" fmla="*/ 0 w 3019701"/>
              <a:gd name="connsiteY7" fmla="*/ 3696327 h 4115145"/>
              <a:gd name="connsiteX8" fmla="*/ 894522 w 3019701"/>
              <a:gd name="connsiteY8" fmla="*/ 369122 h 4115145"/>
              <a:gd name="connsiteX0" fmla="*/ 898962 w 3024141"/>
              <a:gd name="connsiteY0" fmla="*/ 369122 h 4115145"/>
              <a:gd name="connsiteX1" fmla="*/ 1278023 w 3024141"/>
              <a:gd name="connsiteY1" fmla="*/ 0 h 4115145"/>
              <a:gd name="connsiteX2" fmla="*/ 2655019 w 3024141"/>
              <a:gd name="connsiteY2" fmla="*/ 0 h 4115145"/>
              <a:gd name="connsiteX3" fmla="*/ 3024141 w 3024141"/>
              <a:gd name="connsiteY3" fmla="*/ 369122 h 4115145"/>
              <a:gd name="connsiteX4" fmla="*/ 3024141 w 3024141"/>
              <a:gd name="connsiteY4" fmla="*/ 3736083 h 4115145"/>
              <a:gd name="connsiteX5" fmla="*/ 2655019 w 3024141"/>
              <a:gd name="connsiteY5" fmla="*/ 4105205 h 4115145"/>
              <a:gd name="connsiteX6" fmla="*/ 403379 w 3024141"/>
              <a:gd name="connsiteY6" fmla="*/ 4115145 h 4115145"/>
              <a:gd name="connsiteX7" fmla="*/ 4440 w 3024141"/>
              <a:gd name="connsiteY7" fmla="*/ 3696327 h 4115145"/>
              <a:gd name="connsiteX8" fmla="*/ 898962 w 3024141"/>
              <a:gd name="connsiteY8" fmla="*/ 369122 h 4115145"/>
              <a:gd name="connsiteX0" fmla="*/ 898962 w 3024141"/>
              <a:gd name="connsiteY0" fmla="*/ 369122 h 4115145"/>
              <a:gd name="connsiteX1" fmla="*/ 1278023 w 3024141"/>
              <a:gd name="connsiteY1" fmla="*/ 0 h 4115145"/>
              <a:gd name="connsiteX2" fmla="*/ 2655019 w 3024141"/>
              <a:gd name="connsiteY2" fmla="*/ 0 h 4115145"/>
              <a:gd name="connsiteX3" fmla="*/ 3024141 w 3024141"/>
              <a:gd name="connsiteY3" fmla="*/ 369122 h 4115145"/>
              <a:gd name="connsiteX4" fmla="*/ 3024141 w 3024141"/>
              <a:gd name="connsiteY4" fmla="*/ 3736083 h 4115145"/>
              <a:gd name="connsiteX5" fmla="*/ 2396602 w 3024141"/>
              <a:gd name="connsiteY5" fmla="*/ 4115145 h 4115145"/>
              <a:gd name="connsiteX6" fmla="*/ 403379 w 3024141"/>
              <a:gd name="connsiteY6" fmla="*/ 4115145 h 4115145"/>
              <a:gd name="connsiteX7" fmla="*/ 4440 w 3024141"/>
              <a:gd name="connsiteY7" fmla="*/ 3696327 h 4115145"/>
              <a:gd name="connsiteX8" fmla="*/ 898962 w 3024141"/>
              <a:gd name="connsiteY8" fmla="*/ 369122 h 4115145"/>
              <a:gd name="connsiteX0" fmla="*/ 898962 w 3024141"/>
              <a:gd name="connsiteY0" fmla="*/ 369122 h 4115145"/>
              <a:gd name="connsiteX1" fmla="*/ 1278023 w 3024141"/>
              <a:gd name="connsiteY1" fmla="*/ 0 h 4115145"/>
              <a:gd name="connsiteX2" fmla="*/ 2655019 w 3024141"/>
              <a:gd name="connsiteY2" fmla="*/ 0 h 4115145"/>
              <a:gd name="connsiteX3" fmla="*/ 3024141 w 3024141"/>
              <a:gd name="connsiteY3" fmla="*/ 369122 h 4115145"/>
              <a:gd name="connsiteX4" fmla="*/ 2805480 w 3024141"/>
              <a:gd name="connsiteY4" fmla="*/ 3755961 h 4115145"/>
              <a:gd name="connsiteX5" fmla="*/ 2396602 w 3024141"/>
              <a:gd name="connsiteY5" fmla="*/ 4115145 h 4115145"/>
              <a:gd name="connsiteX6" fmla="*/ 403379 w 3024141"/>
              <a:gd name="connsiteY6" fmla="*/ 4115145 h 4115145"/>
              <a:gd name="connsiteX7" fmla="*/ 4440 w 3024141"/>
              <a:gd name="connsiteY7" fmla="*/ 3696327 h 4115145"/>
              <a:gd name="connsiteX8" fmla="*/ 898962 w 3024141"/>
              <a:gd name="connsiteY8" fmla="*/ 369122 h 4115145"/>
              <a:gd name="connsiteX0" fmla="*/ 898962 w 3680123"/>
              <a:gd name="connsiteY0" fmla="*/ 369122 h 4115145"/>
              <a:gd name="connsiteX1" fmla="*/ 1278023 w 3680123"/>
              <a:gd name="connsiteY1" fmla="*/ 0 h 4115145"/>
              <a:gd name="connsiteX2" fmla="*/ 2655019 w 3680123"/>
              <a:gd name="connsiteY2" fmla="*/ 0 h 4115145"/>
              <a:gd name="connsiteX3" fmla="*/ 3680123 w 3680123"/>
              <a:gd name="connsiteY3" fmla="*/ 508270 h 4115145"/>
              <a:gd name="connsiteX4" fmla="*/ 2805480 w 3680123"/>
              <a:gd name="connsiteY4" fmla="*/ 3755961 h 4115145"/>
              <a:gd name="connsiteX5" fmla="*/ 2396602 w 3680123"/>
              <a:gd name="connsiteY5" fmla="*/ 4115145 h 4115145"/>
              <a:gd name="connsiteX6" fmla="*/ 403379 w 3680123"/>
              <a:gd name="connsiteY6" fmla="*/ 4115145 h 4115145"/>
              <a:gd name="connsiteX7" fmla="*/ 4440 w 3680123"/>
              <a:gd name="connsiteY7" fmla="*/ 3696327 h 4115145"/>
              <a:gd name="connsiteX8" fmla="*/ 898962 w 3680123"/>
              <a:gd name="connsiteY8" fmla="*/ 369122 h 4115145"/>
              <a:gd name="connsiteX0" fmla="*/ 898962 w 3680123"/>
              <a:gd name="connsiteY0" fmla="*/ 369122 h 4115145"/>
              <a:gd name="connsiteX1" fmla="*/ 1278023 w 3680123"/>
              <a:gd name="connsiteY1" fmla="*/ 0 h 4115145"/>
              <a:gd name="connsiteX2" fmla="*/ 3340819 w 3680123"/>
              <a:gd name="connsiteY2" fmla="*/ 9939 h 4115145"/>
              <a:gd name="connsiteX3" fmla="*/ 3680123 w 3680123"/>
              <a:gd name="connsiteY3" fmla="*/ 508270 h 4115145"/>
              <a:gd name="connsiteX4" fmla="*/ 2805480 w 3680123"/>
              <a:gd name="connsiteY4" fmla="*/ 3755961 h 4115145"/>
              <a:gd name="connsiteX5" fmla="*/ 2396602 w 3680123"/>
              <a:gd name="connsiteY5" fmla="*/ 4115145 h 4115145"/>
              <a:gd name="connsiteX6" fmla="*/ 403379 w 3680123"/>
              <a:gd name="connsiteY6" fmla="*/ 4115145 h 4115145"/>
              <a:gd name="connsiteX7" fmla="*/ 4440 w 3680123"/>
              <a:gd name="connsiteY7" fmla="*/ 3696327 h 4115145"/>
              <a:gd name="connsiteX8" fmla="*/ 898962 w 3680123"/>
              <a:gd name="connsiteY8" fmla="*/ 369122 h 4115145"/>
              <a:gd name="connsiteX0" fmla="*/ 898962 w 3688287"/>
              <a:gd name="connsiteY0" fmla="*/ 369122 h 4115145"/>
              <a:gd name="connsiteX1" fmla="*/ 1278023 w 3688287"/>
              <a:gd name="connsiteY1" fmla="*/ 0 h 4115145"/>
              <a:gd name="connsiteX2" fmla="*/ 3340819 w 3688287"/>
              <a:gd name="connsiteY2" fmla="*/ 9939 h 4115145"/>
              <a:gd name="connsiteX3" fmla="*/ 3680123 w 3688287"/>
              <a:gd name="connsiteY3" fmla="*/ 508270 h 4115145"/>
              <a:gd name="connsiteX4" fmla="*/ 2805480 w 3688287"/>
              <a:gd name="connsiteY4" fmla="*/ 3755961 h 4115145"/>
              <a:gd name="connsiteX5" fmla="*/ 2396602 w 3688287"/>
              <a:gd name="connsiteY5" fmla="*/ 4115145 h 4115145"/>
              <a:gd name="connsiteX6" fmla="*/ 403379 w 3688287"/>
              <a:gd name="connsiteY6" fmla="*/ 4115145 h 4115145"/>
              <a:gd name="connsiteX7" fmla="*/ 4440 w 3688287"/>
              <a:gd name="connsiteY7" fmla="*/ 3696327 h 4115145"/>
              <a:gd name="connsiteX8" fmla="*/ 898962 w 3688287"/>
              <a:gd name="connsiteY8" fmla="*/ 369122 h 4115145"/>
              <a:gd name="connsiteX0" fmla="*/ 898962 w 3687651"/>
              <a:gd name="connsiteY0" fmla="*/ 369122 h 4115145"/>
              <a:gd name="connsiteX1" fmla="*/ 1278023 w 3687651"/>
              <a:gd name="connsiteY1" fmla="*/ 0 h 4115145"/>
              <a:gd name="connsiteX2" fmla="*/ 3320941 w 3687651"/>
              <a:gd name="connsiteY2" fmla="*/ 9939 h 4115145"/>
              <a:gd name="connsiteX3" fmla="*/ 3680123 w 3687651"/>
              <a:gd name="connsiteY3" fmla="*/ 508270 h 4115145"/>
              <a:gd name="connsiteX4" fmla="*/ 2805480 w 3687651"/>
              <a:gd name="connsiteY4" fmla="*/ 3755961 h 4115145"/>
              <a:gd name="connsiteX5" fmla="*/ 2396602 w 3687651"/>
              <a:gd name="connsiteY5" fmla="*/ 4115145 h 4115145"/>
              <a:gd name="connsiteX6" fmla="*/ 403379 w 3687651"/>
              <a:gd name="connsiteY6" fmla="*/ 4115145 h 4115145"/>
              <a:gd name="connsiteX7" fmla="*/ 4440 w 3687651"/>
              <a:gd name="connsiteY7" fmla="*/ 3696327 h 4115145"/>
              <a:gd name="connsiteX8" fmla="*/ 898962 w 3687651"/>
              <a:gd name="connsiteY8" fmla="*/ 369122 h 4115145"/>
              <a:gd name="connsiteX0" fmla="*/ 898962 w 3687651"/>
              <a:gd name="connsiteY0" fmla="*/ 369122 h 4115145"/>
              <a:gd name="connsiteX1" fmla="*/ 1307840 w 3687651"/>
              <a:gd name="connsiteY1" fmla="*/ 0 h 4115145"/>
              <a:gd name="connsiteX2" fmla="*/ 3320941 w 3687651"/>
              <a:gd name="connsiteY2" fmla="*/ 9939 h 4115145"/>
              <a:gd name="connsiteX3" fmla="*/ 3680123 w 3687651"/>
              <a:gd name="connsiteY3" fmla="*/ 508270 h 4115145"/>
              <a:gd name="connsiteX4" fmla="*/ 2805480 w 3687651"/>
              <a:gd name="connsiteY4" fmla="*/ 3755961 h 4115145"/>
              <a:gd name="connsiteX5" fmla="*/ 2396602 w 3687651"/>
              <a:gd name="connsiteY5" fmla="*/ 4115145 h 4115145"/>
              <a:gd name="connsiteX6" fmla="*/ 403379 w 3687651"/>
              <a:gd name="connsiteY6" fmla="*/ 4115145 h 4115145"/>
              <a:gd name="connsiteX7" fmla="*/ 4440 w 3687651"/>
              <a:gd name="connsiteY7" fmla="*/ 3696327 h 4115145"/>
              <a:gd name="connsiteX8" fmla="*/ 898962 w 3687651"/>
              <a:gd name="connsiteY8" fmla="*/ 369122 h 4115145"/>
              <a:gd name="connsiteX0" fmla="*/ 898962 w 3687651"/>
              <a:gd name="connsiteY0" fmla="*/ 369122 h 4115145"/>
              <a:gd name="connsiteX1" fmla="*/ 1307840 w 3687651"/>
              <a:gd name="connsiteY1" fmla="*/ 0 h 4115145"/>
              <a:gd name="connsiteX2" fmla="*/ 3320941 w 3687651"/>
              <a:gd name="connsiteY2" fmla="*/ 9939 h 4115145"/>
              <a:gd name="connsiteX3" fmla="*/ 3680123 w 3687651"/>
              <a:gd name="connsiteY3" fmla="*/ 508270 h 4115145"/>
              <a:gd name="connsiteX4" fmla="*/ 2805480 w 3687651"/>
              <a:gd name="connsiteY4" fmla="*/ 3755961 h 4115145"/>
              <a:gd name="connsiteX5" fmla="*/ 2396602 w 3687651"/>
              <a:gd name="connsiteY5" fmla="*/ 4115145 h 4115145"/>
              <a:gd name="connsiteX6" fmla="*/ 403379 w 3687651"/>
              <a:gd name="connsiteY6" fmla="*/ 4115145 h 4115145"/>
              <a:gd name="connsiteX7" fmla="*/ 4440 w 3687651"/>
              <a:gd name="connsiteY7" fmla="*/ 3696327 h 4115145"/>
              <a:gd name="connsiteX8" fmla="*/ 898962 w 3687651"/>
              <a:gd name="connsiteY8" fmla="*/ 369122 h 4115145"/>
              <a:gd name="connsiteX0" fmla="*/ 898962 w 3687651"/>
              <a:gd name="connsiteY0" fmla="*/ 369122 h 4115145"/>
              <a:gd name="connsiteX1" fmla="*/ 1307840 w 3687651"/>
              <a:gd name="connsiteY1" fmla="*/ 0 h 4115145"/>
              <a:gd name="connsiteX2" fmla="*/ 3320941 w 3687651"/>
              <a:gd name="connsiteY2" fmla="*/ 9939 h 4115145"/>
              <a:gd name="connsiteX3" fmla="*/ 3680123 w 3687651"/>
              <a:gd name="connsiteY3" fmla="*/ 508270 h 4115145"/>
              <a:gd name="connsiteX4" fmla="*/ 2805480 w 3687651"/>
              <a:gd name="connsiteY4" fmla="*/ 3755961 h 4115145"/>
              <a:gd name="connsiteX5" fmla="*/ 2396602 w 3687651"/>
              <a:gd name="connsiteY5" fmla="*/ 4115145 h 4115145"/>
              <a:gd name="connsiteX6" fmla="*/ 403379 w 3687651"/>
              <a:gd name="connsiteY6" fmla="*/ 4115145 h 4115145"/>
              <a:gd name="connsiteX7" fmla="*/ 4440 w 3687651"/>
              <a:gd name="connsiteY7" fmla="*/ 3696327 h 4115145"/>
              <a:gd name="connsiteX8" fmla="*/ 898962 w 3687651"/>
              <a:gd name="connsiteY8" fmla="*/ 369122 h 4115145"/>
              <a:gd name="connsiteX0" fmla="*/ 898962 w 3687651"/>
              <a:gd name="connsiteY0" fmla="*/ 369122 h 4115145"/>
              <a:gd name="connsiteX1" fmla="*/ 1307840 w 3687651"/>
              <a:gd name="connsiteY1" fmla="*/ 0 h 4115145"/>
              <a:gd name="connsiteX2" fmla="*/ 3320941 w 3687651"/>
              <a:gd name="connsiteY2" fmla="*/ 9939 h 4115145"/>
              <a:gd name="connsiteX3" fmla="*/ 3680123 w 3687651"/>
              <a:gd name="connsiteY3" fmla="*/ 508270 h 4115145"/>
              <a:gd name="connsiteX4" fmla="*/ 2805480 w 3687651"/>
              <a:gd name="connsiteY4" fmla="*/ 3755961 h 4115145"/>
              <a:gd name="connsiteX5" fmla="*/ 2396602 w 3687651"/>
              <a:gd name="connsiteY5" fmla="*/ 4115145 h 4115145"/>
              <a:gd name="connsiteX6" fmla="*/ 403379 w 3687651"/>
              <a:gd name="connsiteY6" fmla="*/ 4115145 h 4115145"/>
              <a:gd name="connsiteX7" fmla="*/ 4440 w 3687651"/>
              <a:gd name="connsiteY7" fmla="*/ 3696327 h 4115145"/>
              <a:gd name="connsiteX8" fmla="*/ 898962 w 3687651"/>
              <a:gd name="connsiteY8" fmla="*/ 369122 h 4115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87651" h="4115145">
                <a:moveTo>
                  <a:pt x="898962" y="369122"/>
                </a:moveTo>
                <a:cubicBezTo>
                  <a:pt x="898962" y="165262"/>
                  <a:pt x="1103980" y="0"/>
                  <a:pt x="1307840" y="0"/>
                </a:cubicBezTo>
                <a:lnTo>
                  <a:pt x="3320941" y="9939"/>
                </a:lnTo>
                <a:cubicBezTo>
                  <a:pt x="3524801" y="9939"/>
                  <a:pt x="3729819" y="254714"/>
                  <a:pt x="3680123" y="508270"/>
                </a:cubicBezTo>
                <a:lnTo>
                  <a:pt x="2805480" y="3755961"/>
                </a:lnTo>
                <a:cubicBezTo>
                  <a:pt x="2775663" y="3930003"/>
                  <a:pt x="2640218" y="4115145"/>
                  <a:pt x="2396602" y="4115145"/>
                </a:cubicBezTo>
                <a:lnTo>
                  <a:pt x="403379" y="4115145"/>
                </a:lnTo>
                <a:cubicBezTo>
                  <a:pt x="199519" y="4115145"/>
                  <a:pt x="-35316" y="3840552"/>
                  <a:pt x="4440" y="3696327"/>
                </a:cubicBezTo>
                <a:lnTo>
                  <a:pt x="898962" y="369122"/>
                </a:lnTo>
                <a:close/>
              </a:path>
            </a:pathLst>
          </a:custGeom>
        </p:spPr>
        <p:txBody>
          <a:bodyPr/>
          <a:lstStyle/>
          <a:p>
            <a:endParaRPr lang="it-IT"/>
          </a:p>
        </p:txBody>
      </p:sp>
      <p:sp>
        <p:nvSpPr>
          <p:cNvPr id="19" name="Segnaposto immagine 4">
            <a:extLst>
              <a:ext uri="{FF2B5EF4-FFF2-40B4-BE49-F238E27FC236}">
                <a16:creationId xmlns:a16="http://schemas.microsoft.com/office/drawing/2014/main" id="{EB5D76F3-81DE-8794-C923-EDD6378EB95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505780" y="1523669"/>
            <a:ext cx="3019654" cy="3369710"/>
          </a:xfrm>
          <a:custGeom>
            <a:avLst/>
            <a:gdLst>
              <a:gd name="connsiteX0" fmla="*/ 0 w 2632075"/>
              <a:gd name="connsiteY0" fmla="*/ 369122 h 4105205"/>
              <a:gd name="connsiteX1" fmla="*/ 369122 w 2632075"/>
              <a:gd name="connsiteY1" fmla="*/ 0 h 4105205"/>
              <a:gd name="connsiteX2" fmla="*/ 2262953 w 2632075"/>
              <a:gd name="connsiteY2" fmla="*/ 0 h 4105205"/>
              <a:gd name="connsiteX3" fmla="*/ 2632075 w 2632075"/>
              <a:gd name="connsiteY3" fmla="*/ 369122 h 4105205"/>
              <a:gd name="connsiteX4" fmla="*/ 2632075 w 2632075"/>
              <a:gd name="connsiteY4" fmla="*/ 3736083 h 4105205"/>
              <a:gd name="connsiteX5" fmla="*/ 2262953 w 2632075"/>
              <a:gd name="connsiteY5" fmla="*/ 4105205 h 4105205"/>
              <a:gd name="connsiteX6" fmla="*/ 369122 w 2632075"/>
              <a:gd name="connsiteY6" fmla="*/ 4105205 h 4105205"/>
              <a:gd name="connsiteX7" fmla="*/ 0 w 2632075"/>
              <a:gd name="connsiteY7" fmla="*/ 3736083 h 4105205"/>
              <a:gd name="connsiteX8" fmla="*/ 0 w 2632075"/>
              <a:gd name="connsiteY8" fmla="*/ 369122 h 4105205"/>
              <a:gd name="connsiteX0" fmla="*/ 0 w 2632075"/>
              <a:gd name="connsiteY0" fmla="*/ 369122 h 4105205"/>
              <a:gd name="connsiteX1" fmla="*/ 885957 w 2632075"/>
              <a:gd name="connsiteY1" fmla="*/ 0 h 4105205"/>
              <a:gd name="connsiteX2" fmla="*/ 2262953 w 2632075"/>
              <a:gd name="connsiteY2" fmla="*/ 0 h 4105205"/>
              <a:gd name="connsiteX3" fmla="*/ 2632075 w 2632075"/>
              <a:gd name="connsiteY3" fmla="*/ 369122 h 4105205"/>
              <a:gd name="connsiteX4" fmla="*/ 2632075 w 2632075"/>
              <a:gd name="connsiteY4" fmla="*/ 3736083 h 4105205"/>
              <a:gd name="connsiteX5" fmla="*/ 2262953 w 2632075"/>
              <a:gd name="connsiteY5" fmla="*/ 4105205 h 4105205"/>
              <a:gd name="connsiteX6" fmla="*/ 369122 w 2632075"/>
              <a:gd name="connsiteY6" fmla="*/ 4105205 h 4105205"/>
              <a:gd name="connsiteX7" fmla="*/ 0 w 2632075"/>
              <a:gd name="connsiteY7" fmla="*/ 3736083 h 4105205"/>
              <a:gd name="connsiteX8" fmla="*/ 0 w 2632075"/>
              <a:gd name="connsiteY8" fmla="*/ 369122 h 4105205"/>
              <a:gd name="connsiteX0" fmla="*/ 506896 w 2632075"/>
              <a:gd name="connsiteY0" fmla="*/ 369122 h 4105205"/>
              <a:gd name="connsiteX1" fmla="*/ 885957 w 2632075"/>
              <a:gd name="connsiteY1" fmla="*/ 0 h 4105205"/>
              <a:gd name="connsiteX2" fmla="*/ 2262953 w 2632075"/>
              <a:gd name="connsiteY2" fmla="*/ 0 h 4105205"/>
              <a:gd name="connsiteX3" fmla="*/ 2632075 w 2632075"/>
              <a:gd name="connsiteY3" fmla="*/ 369122 h 4105205"/>
              <a:gd name="connsiteX4" fmla="*/ 2632075 w 2632075"/>
              <a:gd name="connsiteY4" fmla="*/ 3736083 h 4105205"/>
              <a:gd name="connsiteX5" fmla="*/ 2262953 w 2632075"/>
              <a:gd name="connsiteY5" fmla="*/ 4105205 h 4105205"/>
              <a:gd name="connsiteX6" fmla="*/ 369122 w 2632075"/>
              <a:gd name="connsiteY6" fmla="*/ 4105205 h 4105205"/>
              <a:gd name="connsiteX7" fmla="*/ 0 w 2632075"/>
              <a:gd name="connsiteY7" fmla="*/ 3736083 h 4105205"/>
              <a:gd name="connsiteX8" fmla="*/ 506896 w 2632075"/>
              <a:gd name="connsiteY8" fmla="*/ 369122 h 4105205"/>
              <a:gd name="connsiteX0" fmla="*/ 914400 w 3039579"/>
              <a:gd name="connsiteY0" fmla="*/ 369122 h 4105205"/>
              <a:gd name="connsiteX1" fmla="*/ 1293461 w 3039579"/>
              <a:gd name="connsiteY1" fmla="*/ 0 h 4105205"/>
              <a:gd name="connsiteX2" fmla="*/ 2670457 w 3039579"/>
              <a:gd name="connsiteY2" fmla="*/ 0 h 4105205"/>
              <a:gd name="connsiteX3" fmla="*/ 3039579 w 3039579"/>
              <a:gd name="connsiteY3" fmla="*/ 369122 h 4105205"/>
              <a:gd name="connsiteX4" fmla="*/ 3039579 w 3039579"/>
              <a:gd name="connsiteY4" fmla="*/ 3736083 h 4105205"/>
              <a:gd name="connsiteX5" fmla="*/ 2670457 w 3039579"/>
              <a:gd name="connsiteY5" fmla="*/ 4105205 h 4105205"/>
              <a:gd name="connsiteX6" fmla="*/ 776626 w 3039579"/>
              <a:gd name="connsiteY6" fmla="*/ 4105205 h 4105205"/>
              <a:gd name="connsiteX7" fmla="*/ 0 w 3039579"/>
              <a:gd name="connsiteY7" fmla="*/ 3746023 h 4105205"/>
              <a:gd name="connsiteX8" fmla="*/ 914400 w 3039579"/>
              <a:gd name="connsiteY8" fmla="*/ 369122 h 4105205"/>
              <a:gd name="connsiteX0" fmla="*/ 914400 w 3039579"/>
              <a:gd name="connsiteY0" fmla="*/ 369122 h 4115145"/>
              <a:gd name="connsiteX1" fmla="*/ 1293461 w 3039579"/>
              <a:gd name="connsiteY1" fmla="*/ 0 h 4115145"/>
              <a:gd name="connsiteX2" fmla="*/ 2670457 w 3039579"/>
              <a:gd name="connsiteY2" fmla="*/ 0 h 4115145"/>
              <a:gd name="connsiteX3" fmla="*/ 3039579 w 3039579"/>
              <a:gd name="connsiteY3" fmla="*/ 369122 h 4115145"/>
              <a:gd name="connsiteX4" fmla="*/ 3039579 w 3039579"/>
              <a:gd name="connsiteY4" fmla="*/ 3736083 h 4115145"/>
              <a:gd name="connsiteX5" fmla="*/ 2670457 w 3039579"/>
              <a:gd name="connsiteY5" fmla="*/ 4105205 h 4115145"/>
              <a:gd name="connsiteX6" fmla="*/ 418817 w 3039579"/>
              <a:gd name="connsiteY6" fmla="*/ 4115145 h 4115145"/>
              <a:gd name="connsiteX7" fmla="*/ 0 w 3039579"/>
              <a:gd name="connsiteY7" fmla="*/ 3746023 h 4115145"/>
              <a:gd name="connsiteX8" fmla="*/ 914400 w 3039579"/>
              <a:gd name="connsiteY8" fmla="*/ 369122 h 4115145"/>
              <a:gd name="connsiteX0" fmla="*/ 894522 w 3019701"/>
              <a:gd name="connsiteY0" fmla="*/ 369122 h 4115145"/>
              <a:gd name="connsiteX1" fmla="*/ 1273583 w 3019701"/>
              <a:gd name="connsiteY1" fmla="*/ 0 h 4115145"/>
              <a:gd name="connsiteX2" fmla="*/ 2650579 w 3019701"/>
              <a:gd name="connsiteY2" fmla="*/ 0 h 4115145"/>
              <a:gd name="connsiteX3" fmla="*/ 3019701 w 3019701"/>
              <a:gd name="connsiteY3" fmla="*/ 369122 h 4115145"/>
              <a:gd name="connsiteX4" fmla="*/ 3019701 w 3019701"/>
              <a:gd name="connsiteY4" fmla="*/ 3736083 h 4115145"/>
              <a:gd name="connsiteX5" fmla="*/ 2650579 w 3019701"/>
              <a:gd name="connsiteY5" fmla="*/ 4105205 h 4115145"/>
              <a:gd name="connsiteX6" fmla="*/ 398939 w 3019701"/>
              <a:gd name="connsiteY6" fmla="*/ 4115145 h 4115145"/>
              <a:gd name="connsiteX7" fmla="*/ 0 w 3019701"/>
              <a:gd name="connsiteY7" fmla="*/ 3696327 h 4115145"/>
              <a:gd name="connsiteX8" fmla="*/ 894522 w 3019701"/>
              <a:gd name="connsiteY8" fmla="*/ 369122 h 4115145"/>
              <a:gd name="connsiteX0" fmla="*/ 898962 w 3024141"/>
              <a:gd name="connsiteY0" fmla="*/ 369122 h 4115145"/>
              <a:gd name="connsiteX1" fmla="*/ 1278023 w 3024141"/>
              <a:gd name="connsiteY1" fmla="*/ 0 h 4115145"/>
              <a:gd name="connsiteX2" fmla="*/ 2655019 w 3024141"/>
              <a:gd name="connsiteY2" fmla="*/ 0 h 4115145"/>
              <a:gd name="connsiteX3" fmla="*/ 3024141 w 3024141"/>
              <a:gd name="connsiteY3" fmla="*/ 369122 h 4115145"/>
              <a:gd name="connsiteX4" fmla="*/ 3024141 w 3024141"/>
              <a:gd name="connsiteY4" fmla="*/ 3736083 h 4115145"/>
              <a:gd name="connsiteX5" fmla="*/ 2655019 w 3024141"/>
              <a:gd name="connsiteY5" fmla="*/ 4105205 h 4115145"/>
              <a:gd name="connsiteX6" fmla="*/ 403379 w 3024141"/>
              <a:gd name="connsiteY6" fmla="*/ 4115145 h 4115145"/>
              <a:gd name="connsiteX7" fmla="*/ 4440 w 3024141"/>
              <a:gd name="connsiteY7" fmla="*/ 3696327 h 4115145"/>
              <a:gd name="connsiteX8" fmla="*/ 898962 w 3024141"/>
              <a:gd name="connsiteY8" fmla="*/ 369122 h 4115145"/>
              <a:gd name="connsiteX0" fmla="*/ 898962 w 3024141"/>
              <a:gd name="connsiteY0" fmla="*/ 369122 h 4115145"/>
              <a:gd name="connsiteX1" fmla="*/ 1278023 w 3024141"/>
              <a:gd name="connsiteY1" fmla="*/ 0 h 4115145"/>
              <a:gd name="connsiteX2" fmla="*/ 2655019 w 3024141"/>
              <a:gd name="connsiteY2" fmla="*/ 0 h 4115145"/>
              <a:gd name="connsiteX3" fmla="*/ 3024141 w 3024141"/>
              <a:gd name="connsiteY3" fmla="*/ 369122 h 4115145"/>
              <a:gd name="connsiteX4" fmla="*/ 3024141 w 3024141"/>
              <a:gd name="connsiteY4" fmla="*/ 3736083 h 4115145"/>
              <a:gd name="connsiteX5" fmla="*/ 2396602 w 3024141"/>
              <a:gd name="connsiteY5" fmla="*/ 4115145 h 4115145"/>
              <a:gd name="connsiteX6" fmla="*/ 403379 w 3024141"/>
              <a:gd name="connsiteY6" fmla="*/ 4115145 h 4115145"/>
              <a:gd name="connsiteX7" fmla="*/ 4440 w 3024141"/>
              <a:gd name="connsiteY7" fmla="*/ 3696327 h 4115145"/>
              <a:gd name="connsiteX8" fmla="*/ 898962 w 3024141"/>
              <a:gd name="connsiteY8" fmla="*/ 369122 h 4115145"/>
              <a:gd name="connsiteX0" fmla="*/ 898962 w 3024141"/>
              <a:gd name="connsiteY0" fmla="*/ 369122 h 4115145"/>
              <a:gd name="connsiteX1" fmla="*/ 1278023 w 3024141"/>
              <a:gd name="connsiteY1" fmla="*/ 0 h 4115145"/>
              <a:gd name="connsiteX2" fmla="*/ 2655019 w 3024141"/>
              <a:gd name="connsiteY2" fmla="*/ 0 h 4115145"/>
              <a:gd name="connsiteX3" fmla="*/ 3024141 w 3024141"/>
              <a:gd name="connsiteY3" fmla="*/ 369122 h 4115145"/>
              <a:gd name="connsiteX4" fmla="*/ 2805480 w 3024141"/>
              <a:gd name="connsiteY4" fmla="*/ 3755961 h 4115145"/>
              <a:gd name="connsiteX5" fmla="*/ 2396602 w 3024141"/>
              <a:gd name="connsiteY5" fmla="*/ 4115145 h 4115145"/>
              <a:gd name="connsiteX6" fmla="*/ 403379 w 3024141"/>
              <a:gd name="connsiteY6" fmla="*/ 4115145 h 4115145"/>
              <a:gd name="connsiteX7" fmla="*/ 4440 w 3024141"/>
              <a:gd name="connsiteY7" fmla="*/ 3696327 h 4115145"/>
              <a:gd name="connsiteX8" fmla="*/ 898962 w 3024141"/>
              <a:gd name="connsiteY8" fmla="*/ 369122 h 4115145"/>
              <a:gd name="connsiteX0" fmla="*/ 898962 w 3680123"/>
              <a:gd name="connsiteY0" fmla="*/ 369122 h 4115145"/>
              <a:gd name="connsiteX1" fmla="*/ 1278023 w 3680123"/>
              <a:gd name="connsiteY1" fmla="*/ 0 h 4115145"/>
              <a:gd name="connsiteX2" fmla="*/ 2655019 w 3680123"/>
              <a:gd name="connsiteY2" fmla="*/ 0 h 4115145"/>
              <a:gd name="connsiteX3" fmla="*/ 3680123 w 3680123"/>
              <a:gd name="connsiteY3" fmla="*/ 508270 h 4115145"/>
              <a:gd name="connsiteX4" fmla="*/ 2805480 w 3680123"/>
              <a:gd name="connsiteY4" fmla="*/ 3755961 h 4115145"/>
              <a:gd name="connsiteX5" fmla="*/ 2396602 w 3680123"/>
              <a:gd name="connsiteY5" fmla="*/ 4115145 h 4115145"/>
              <a:gd name="connsiteX6" fmla="*/ 403379 w 3680123"/>
              <a:gd name="connsiteY6" fmla="*/ 4115145 h 4115145"/>
              <a:gd name="connsiteX7" fmla="*/ 4440 w 3680123"/>
              <a:gd name="connsiteY7" fmla="*/ 3696327 h 4115145"/>
              <a:gd name="connsiteX8" fmla="*/ 898962 w 3680123"/>
              <a:gd name="connsiteY8" fmla="*/ 369122 h 4115145"/>
              <a:gd name="connsiteX0" fmla="*/ 898962 w 3680123"/>
              <a:gd name="connsiteY0" fmla="*/ 369122 h 4115145"/>
              <a:gd name="connsiteX1" fmla="*/ 1278023 w 3680123"/>
              <a:gd name="connsiteY1" fmla="*/ 0 h 4115145"/>
              <a:gd name="connsiteX2" fmla="*/ 3340819 w 3680123"/>
              <a:gd name="connsiteY2" fmla="*/ 9939 h 4115145"/>
              <a:gd name="connsiteX3" fmla="*/ 3680123 w 3680123"/>
              <a:gd name="connsiteY3" fmla="*/ 508270 h 4115145"/>
              <a:gd name="connsiteX4" fmla="*/ 2805480 w 3680123"/>
              <a:gd name="connsiteY4" fmla="*/ 3755961 h 4115145"/>
              <a:gd name="connsiteX5" fmla="*/ 2396602 w 3680123"/>
              <a:gd name="connsiteY5" fmla="*/ 4115145 h 4115145"/>
              <a:gd name="connsiteX6" fmla="*/ 403379 w 3680123"/>
              <a:gd name="connsiteY6" fmla="*/ 4115145 h 4115145"/>
              <a:gd name="connsiteX7" fmla="*/ 4440 w 3680123"/>
              <a:gd name="connsiteY7" fmla="*/ 3696327 h 4115145"/>
              <a:gd name="connsiteX8" fmla="*/ 898962 w 3680123"/>
              <a:gd name="connsiteY8" fmla="*/ 369122 h 4115145"/>
              <a:gd name="connsiteX0" fmla="*/ 898962 w 3688287"/>
              <a:gd name="connsiteY0" fmla="*/ 369122 h 4115145"/>
              <a:gd name="connsiteX1" fmla="*/ 1278023 w 3688287"/>
              <a:gd name="connsiteY1" fmla="*/ 0 h 4115145"/>
              <a:gd name="connsiteX2" fmla="*/ 3340819 w 3688287"/>
              <a:gd name="connsiteY2" fmla="*/ 9939 h 4115145"/>
              <a:gd name="connsiteX3" fmla="*/ 3680123 w 3688287"/>
              <a:gd name="connsiteY3" fmla="*/ 508270 h 4115145"/>
              <a:gd name="connsiteX4" fmla="*/ 2805480 w 3688287"/>
              <a:gd name="connsiteY4" fmla="*/ 3755961 h 4115145"/>
              <a:gd name="connsiteX5" fmla="*/ 2396602 w 3688287"/>
              <a:gd name="connsiteY5" fmla="*/ 4115145 h 4115145"/>
              <a:gd name="connsiteX6" fmla="*/ 403379 w 3688287"/>
              <a:gd name="connsiteY6" fmla="*/ 4115145 h 4115145"/>
              <a:gd name="connsiteX7" fmla="*/ 4440 w 3688287"/>
              <a:gd name="connsiteY7" fmla="*/ 3696327 h 4115145"/>
              <a:gd name="connsiteX8" fmla="*/ 898962 w 3688287"/>
              <a:gd name="connsiteY8" fmla="*/ 369122 h 4115145"/>
              <a:gd name="connsiteX0" fmla="*/ 898962 w 3687651"/>
              <a:gd name="connsiteY0" fmla="*/ 369122 h 4115145"/>
              <a:gd name="connsiteX1" fmla="*/ 1278023 w 3687651"/>
              <a:gd name="connsiteY1" fmla="*/ 0 h 4115145"/>
              <a:gd name="connsiteX2" fmla="*/ 3320941 w 3687651"/>
              <a:gd name="connsiteY2" fmla="*/ 9939 h 4115145"/>
              <a:gd name="connsiteX3" fmla="*/ 3680123 w 3687651"/>
              <a:gd name="connsiteY3" fmla="*/ 508270 h 4115145"/>
              <a:gd name="connsiteX4" fmla="*/ 2805480 w 3687651"/>
              <a:gd name="connsiteY4" fmla="*/ 3755961 h 4115145"/>
              <a:gd name="connsiteX5" fmla="*/ 2396602 w 3687651"/>
              <a:gd name="connsiteY5" fmla="*/ 4115145 h 4115145"/>
              <a:gd name="connsiteX6" fmla="*/ 403379 w 3687651"/>
              <a:gd name="connsiteY6" fmla="*/ 4115145 h 4115145"/>
              <a:gd name="connsiteX7" fmla="*/ 4440 w 3687651"/>
              <a:gd name="connsiteY7" fmla="*/ 3696327 h 4115145"/>
              <a:gd name="connsiteX8" fmla="*/ 898962 w 3687651"/>
              <a:gd name="connsiteY8" fmla="*/ 369122 h 4115145"/>
              <a:gd name="connsiteX0" fmla="*/ 898962 w 3687651"/>
              <a:gd name="connsiteY0" fmla="*/ 369122 h 4115145"/>
              <a:gd name="connsiteX1" fmla="*/ 1307840 w 3687651"/>
              <a:gd name="connsiteY1" fmla="*/ 0 h 4115145"/>
              <a:gd name="connsiteX2" fmla="*/ 3320941 w 3687651"/>
              <a:gd name="connsiteY2" fmla="*/ 9939 h 4115145"/>
              <a:gd name="connsiteX3" fmla="*/ 3680123 w 3687651"/>
              <a:gd name="connsiteY3" fmla="*/ 508270 h 4115145"/>
              <a:gd name="connsiteX4" fmla="*/ 2805480 w 3687651"/>
              <a:gd name="connsiteY4" fmla="*/ 3755961 h 4115145"/>
              <a:gd name="connsiteX5" fmla="*/ 2396602 w 3687651"/>
              <a:gd name="connsiteY5" fmla="*/ 4115145 h 4115145"/>
              <a:gd name="connsiteX6" fmla="*/ 403379 w 3687651"/>
              <a:gd name="connsiteY6" fmla="*/ 4115145 h 4115145"/>
              <a:gd name="connsiteX7" fmla="*/ 4440 w 3687651"/>
              <a:gd name="connsiteY7" fmla="*/ 3696327 h 4115145"/>
              <a:gd name="connsiteX8" fmla="*/ 898962 w 3687651"/>
              <a:gd name="connsiteY8" fmla="*/ 369122 h 4115145"/>
              <a:gd name="connsiteX0" fmla="*/ 898962 w 3687651"/>
              <a:gd name="connsiteY0" fmla="*/ 369122 h 4115145"/>
              <a:gd name="connsiteX1" fmla="*/ 1307840 w 3687651"/>
              <a:gd name="connsiteY1" fmla="*/ 0 h 4115145"/>
              <a:gd name="connsiteX2" fmla="*/ 3320941 w 3687651"/>
              <a:gd name="connsiteY2" fmla="*/ 9939 h 4115145"/>
              <a:gd name="connsiteX3" fmla="*/ 3680123 w 3687651"/>
              <a:gd name="connsiteY3" fmla="*/ 508270 h 4115145"/>
              <a:gd name="connsiteX4" fmla="*/ 2805480 w 3687651"/>
              <a:gd name="connsiteY4" fmla="*/ 3755961 h 4115145"/>
              <a:gd name="connsiteX5" fmla="*/ 2396602 w 3687651"/>
              <a:gd name="connsiteY5" fmla="*/ 4115145 h 4115145"/>
              <a:gd name="connsiteX6" fmla="*/ 403379 w 3687651"/>
              <a:gd name="connsiteY6" fmla="*/ 4115145 h 4115145"/>
              <a:gd name="connsiteX7" fmla="*/ 4440 w 3687651"/>
              <a:gd name="connsiteY7" fmla="*/ 3696327 h 4115145"/>
              <a:gd name="connsiteX8" fmla="*/ 898962 w 3687651"/>
              <a:gd name="connsiteY8" fmla="*/ 369122 h 4115145"/>
              <a:gd name="connsiteX0" fmla="*/ 898962 w 3687651"/>
              <a:gd name="connsiteY0" fmla="*/ 369122 h 4115145"/>
              <a:gd name="connsiteX1" fmla="*/ 1307840 w 3687651"/>
              <a:gd name="connsiteY1" fmla="*/ 0 h 4115145"/>
              <a:gd name="connsiteX2" fmla="*/ 3320941 w 3687651"/>
              <a:gd name="connsiteY2" fmla="*/ 9939 h 4115145"/>
              <a:gd name="connsiteX3" fmla="*/ 3680123 w 3687651"/>
              <a:gd name="connsiteY3" fmla="*/ 508270 h 4115145"/>
              <a:gd name="connsiteX4" fmla="*/ 2805480 w 3687651"/>
              <a:gd name="connsiteY4" fmla="*/ 3755961 h 4115145"/>
              <a:gd name="connsiteX5" fmla="*/ 2396602 w 3687651"/>
              <a:gd name="connsiteY5" fmla="*/ 4115145 h 4115145"/>
              <a:gd name="connsiteX6" fmla="*/ 403379 w 3687651"/>
              <a:gd name="connsiteY6" fmla="*/ 4115145 h 4115145"/>
              <a:gd name="connsiteX7" fmla="*/ 4440 w 3687651"/>
              <a:gd name="connsiteY7" fmla="*/ 3696327 h 4115145"/>
              <a:gd name="connsiteX8" fmla="*/ 898962 w 3687651"/>
              <a:gd name="connsiteY8" fmla="*/ 369122 h 4115145"/>
              <a:gd name="connsiteX0" fmla="*/ 898962 w 3687651"/>
              <a:gd name="connsiteY0" fmla="*/ 369122 h 4115145"/>
              <a:gd name="connsiteX1" fmla="*/ 1307840 w 3687651"/>
              <a:gd name="connsiteY1" fmla="*/ 0 h 4115145"/>
              <a:gd name="connsiteX2" fmla="*/ 3320941 w 3687651"/>
              <a:gd name="connsiteY2" fmla="*/ 9939 h 4115145"/>
              <a:gd name="connsiteX3" fmla="*/ 3680123 w 3687651"/>
              <a:gd name="connsiteY3" fmla="*/ 508270 h 4115145"/>
              <a:gd name="connsiteX4" fmla="*/ 2805480 w 3687651"/>
              <a:gd name="connsiteY4" fmla="*/ 3755961 h 4115145"/>
              <a:gd name="connsiteX5" fmla="*/ 2396602 w 3687651"/>
              <a:gd name="connsiteY5" fmla="*/ 4115145 h 4115145"/>
              <a:gd name="connsiteX6" fmla="*/ 403379 w 3687651"/>
              <a:gd name="connsiteY6" fmla="*/ 4115145 h 4115145"/>
              <a:gd name="connsiteX7" fmla="*/ 4440 w 3687651"/>
              <a:gd name="connsiteY7" fmla="*/ 3696327 h 4115145"/>
              <a:gd name="connsiteX8" fmla="*/ 898962 w 3687651"/>
              <a:gd name="connsiteY8" fmla="*/ 369122 h 4115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87651" h="4115145">
                <a:moveTo>
                  <a:pt x="898962" y="369122"/>
                </a:moveTo>
                <a:cubicBezTo>
                  <a:pt x="898962" y="165262"/>
                  <a:pt x="1103980" y="0"/>
                  <a:pt x="1307840" y="0"/>
                </a:cubicBezTo>
                <a:lnTo>
                  <a:pt x="3320941" y="9939"/>
                </a:lnTo>
                <a:cubicBezTo>
                  <a:pt x="3524801" y="9939"/>
                  <a:pt x="3729819" y="254714"/>
                  <a:pt x="3680123" y="508270"/>
                </a:cubicBezTo>
                <a:lnTo>
                  <a:pt x="2805480" y="3755961"/>
                </a:lnTo>
                <a:cubicBezTo>
                  <a:pt x="2775663" y="3930003"/>
                  <a:pt x="2640218" y="4115145"/>
                  <a:pt x="2396602" y="4115145"/>
                </a:cubicBezTo>
                <a:lnTo>
                  <a:pt x="403379" y="4115145"/>
                </a:lnTo>
                <a:cubicBezTo>
                  <a:pt x="199519" y="4115145"/>
                  <a:pt x="-35316" y="3840552"/>
                  <a:pt x="4440" y="3696327"/>
                </a:cubicBezTo>
                <a:lnTo>
                  <a:pt x="898962" y="369122"/>
                </a:lnTo>
                <a:close/>
              </a:path>
            </a:pathLst>
          </a:custGeom>
        </p:spPr>
        <p:txBody>
          <a:bodyPr/>
          <a:lstStyle/>
          <a:p>
            <a:endParaRPr lang="it-IT"/>
          </a:p>
        </p:txBody>
      </p:sp>
      <p:sp>
        <p:nvSpPr>
          <p:cNvPr id="20" name="Segnaposto immagine 4">
            <a:extLst>
              <a:ext uri="{FF2B5EF4-FFF2-40B4-BE49-F238E27FC236}">
                <a16:creationId xmlns:a16="http://schemas.microsoft.com/office/drawing/2014/main" id="{79CFC3E0-9516-2190-8D6F-838FD9B139F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 flipH="1">
            <a:off x="7781840" y="1523669"/>
            <a:ext cx="3019654" cy="3369710"/>
          </a:xfrm>
          <a:custGeom>
            <a:avLst/>
            <a:gdLst>
              <a:gd name="connsiteX0" fmla="*/ 0 w 2632075"/>
              <a:gd name="connsiteY0" fmla="*/ 369122 h 4105205"/>
              <a:gd name="connsiteX1" fmla="*/ 369122 w 2632075"/>
              <a:gd name="connsiteY1" fmla="*/ 0 h 4105205"/>
              <a:gd name="connsiteX2" fmla="*/ 2262953 w 2632075"/>
              <a:gd name="connsiteY2" fmla="*/ 0 h 4105205"/>
              <a:gd name="connsiteX3" fmla="*/ 2632075 w 2632075"/>
              <a:gd name="connsiteY3" fmla="*/ 369122 h 4105205"/>
              <a:gd name="connsiteX4" fmla="*/ 2632075 w 2632075"/>
              <a:gd name="connsiteY4" fmla="*/ 3736083 h 4105205"/>
              <a:gd name="connsiteX5" fmla="*/ 2262953 w 2632075"/>
              <a:gd name="connsiteY5" fmla="*/ 4105205 h 4105205"/>
              <a:gd name="connsiteX6" fmla="*/ 369122 w 2632075"/>
              <a:gd name="connsiteY6" fmla="*/ 4105205 h 4105205"/>
              <a:gd name="connsiteX7" fmla="*/ 0 w 2632075"/>
              <a:gd name="connsiteY7" fmla="*/ 3736083 h 4105205"/>
              <a:gd name="connsiteX8" fmla="*/ 0 w 2632075"/>
              <a:gd name="connsiteY8" fmla="*/ 369122 h 4105205"/>
              <a:gd name="connsiteX0" fmla="*/ 0 w 2632075"/>
              <a:gd name="connsiteY0" fmla="*/ 369122 h 4105205"/>
              <a:gd name="connsiteX1" fmla="*/ 885957 w 2632075"/>
              <a:gd name="connsiteY1" fmla="*/ 0 h 4105205"/>
              <a:gd name="connsiteX2" fmla="*/ 2262953 w 2632075"/>
              <a:gd name="connsiteY2" fmla="*/ 0 h 4105205"/>
              <a:gd name="connsiteX3" fmla="*/ 2632075 w 2632075"/>
              <a:gd name="connsiteY3" fmla="*/ 369122 h 4105205"/>
              <a:gd name="connsiteX4" fmla="*/ 2632075 w 2632075"/>
              <a:gd name="connsiteY4" fmla="*/ 3736083 h 4105205"/>
              <a:gd name="connsiteX5" fmla="*/ 2262953 w 2632075"/>
              <a:gd name="connsiteY5" fmla="*/ 4105205 h 4105205"/>
              <a:gd name="connsiteX6" fmla="*/ 369122 w 2632075"/>
              <a:gd name="connsiteY6" fmla="*/ 4105205 h 4105205"/>
              <a:gd name="connsiteX7" fmla="*/ 0 w 2632075"/>
              <a:gd name="connsiteY7" fmla="*/ 3736083 h 4105205"/>
              <a:gd name="connsiteX8" fmla="*/ 0 w 2632075"/>
              <a:gd name="connsiteY8" fmla="*/ 369122 h 4105205"/>
              <a:gd name="connsiteX0" fmla="*/ 506896 w 2632075"/>
              <a:gd name="connsiteY0" fmla="*/ 369122 h 4105205"/>
              <a:gd name="connsiteX1" fmla="*/ 885957 w 2632075"/>
              <a:gd name="connsiteY1" fmla="*/ 0 h 4105205"/>
              <a:gd name="connsiteX2" fmla="*/ 2262953 w 2632075"/>
              <a:gd name="connsiteY2" fmla="*/ 0 h 4105205"/>
              <a:gd name="connsiteX3" fmla="*/ 2632075 w 2632075"/>
              <a:gd name="connsiteY3" fmla="*/ 369122 h 4105205"/>
              <a:gd name="connsiteX4" fmla="*/ 2632075 w 2632075"/>
              <a:gd name="connsiteY4" fmla="*/ 3736083 h 4105205"/>
              <a:gd name="connsiteX5" fmla="*/ 2262953 w 2632075"/>
              <a:gd name="connsiteY5" fmla="*/ 4105205 h 4105205"/>
              <a:gd name="connsiteX6" fmla="*/ 369122 w 2632075"/>
              <a:gd name="connsiteY6" fmla="*/ 4105205 h 4105205"/>
              <a:gd name="connsiteX7" fmla="*/ 0 w 2632075"/>
              <a:gd name="connsiteY7" fmla="*/ 3736083 h 4105205"/>
              <a:gd name="connsiteX8" fmla="*/ 506896 w 2632075"/>
              <a:gd name="connsiteY8" fmla="*/ 369122 h 4105205"/>
              <a:gd name="connsiteX0" fmla="*/ 914400 w 3039579"/>
              <a:gd name="connsiteY0" fmla="*/ 369122 h 4105205"/>
              <a:gd name="connsiteX1" fmla="*/ 1293461 w 3039579"/>
              <a:gd name="connsiteY1" fmla="*/ 0 h 4105205"/>
              <a:gd name="connsiteX2" fmla="*/ 2670457 w 3039579"/>
              <a:gd name="connsiteY2" fmla="*/ 0 h 4105205"/>
              <a:gd name="connsiteX3" fmla="*/ 3039579 w 3039579"/>
              <a:gd name="connsiteY3" fmla="*/ 369122 h 4105205"/>
              <a:gd name="connsiteX4" fmla="*/ 3039579 w 3039579"/>
              <a:gd name="connsiteY4" fmla="*/ 3736083 h 4105205"/>
              <a:gd name="connsiteX5" fmla="*/ 2670457 w 3039579"/>
              <a:gd name="connsiteY5" fmla="*/ 4105205 h 4105205"/>
              <a:gd name="connsiteX6" fmla="*/ 776626 w 3039579"/>
              <a:gd name="connsiteY6" fmla="*/ 4105205 h 4105205"/>
              <a:gd name="connsiteX7" fmla="*/ 0 w 3039579"/>
              <a:gd name="connsiteY7" fmla="*/ 3746023 h 4105205"/>
              <a:gd name="connsiteX8" fmla="*/ 914400 w 3039579"/>
              <a:gd name="connsiteY8" fmla="*/ 369122 h 4105205"/>
              <a:gd name="connsiteX0" fmla="*/ 914400 w 3039579"/>
              <a:gd name="connsiteY0" fmla="*/ 369122 h 4115145"/>
              <a:gd name="connsiteX1" fmla="*/ 1293461 w 3039579"/>
              <a:gd name="connsiteY1" fmla="*/ 0 h 4115145"/>
              <a:gd name="connsiteX2" fmla="*/ 2670457 w 3039579"/>
              <a:gd name="connsiteY2" fmla="*/ 0 h 4115145"/>
              <a:gd name="connsiteX3" fmla="*/ 3039579 w 3039579"/>
              <a:gd name="connsiteY3" fmla="*/ 369122 h 4115145"/>
              <a:gd name="connsiteX4" fmla="*/ 3039579 w 3039579"/>
              <a:gd name="connsiteY4" fmla="*/ 3736083 h 4115145"/>
              <a:gd name="connsiteX5" fmla="*/ 2670457 w 3039579"/>
              <a:gd name="connsiteY5" fmla="*/ 4105205 h 4115145"/>
              <a:gd name="connsiteX6" fmla="*/ 418817 w 3039579"/>
              <a:gd name="connsiteY6" fmla="*/ 4115145 h 4115145"/>
              <a:gd name="connsiteX7" fmla="*/ 0 w 3039579"/>
              <a:gd name="connsiteY7" fmla="*/ 3746023 h 4115145"/>
              <a:gd name="connsiteX8" fmla="*/ 914400 w 3039579"/>
              <a:gd name="connsiteY8" fmla="*/ 369122 h 4115145"/>
              <a:gd name="connsiteX0" fmla="*/ 894522 w 3019701"/>
              <a:gd name="connsiteY0" fmla="*/ 369122 h 4115145"/>
              <a:gd name="connsiteX1" fmla="*/ 1273583 w 3019701"/>
              <a:gd name="connsiteY1" fmla="*/ 0 h 4115145"/>
              <a:gd name="connsiteX2" fmla="*/ 2650579 w 3019701"/>
              <a:gd name="connsiteY2" fmla="*/ 0 h 4115145"/>
              <a:gd name="connsiteX3" fmla="*/ 3019701 w 3019701"/>
              <a:gd name="connsiteY3" fmla="*/ 369122 h 4115145"/>
              <a:gd name="connsiteX4" fmla="*/ 3019701 w 3019701"/>
              <a:gd name="connsiteY4" fmla="*/ 3736083 h 4115145"/>
              <a:gd name="connsiteX5" fmla="*/ 2650579 w 3019701"/>
              <a:gd name="connsiteY5" fmla="*/ 4105205 h 4115145"/>
              <a:gd name="connsiteX6" fmla="*/ 398939 w 3019701"/>
              <a:gd name="connsiteY6" fmla="*/ 4115145 h 4115145"/>
              <a:gd name="connsiteX7" fmla="*/ 0 w 3019701"/>
              <a:gd name="connsiteY7" fmla="*/ 3696327 h 4115145"/>
              <a:gd name="connsiteX8" fmla="*/ 894522 w 3019701"/>
              <a:gd name="connsiteY8" fmla="*/ 369122 h 4115145"/>
              <a:gd name="connsiteX0" fmla="*/ 898962 w 3024141"/>
              <a:gd name="connsiteY0" fmla="*/ 369122 h 4115145"/>
              <a:gd name="connsiteX1" fmla="*/ 1278023 w 3024141"/>
              <a:gd name="connsiteY1" fmla="*/ 0 h 4115145"/>
              <a:gd name="connsiteX2" fmla="*/ 2655019 w 3024141"/>
              <a:gd name="connsiteY2" fmla="*/ 0 h 4115145"/>
              <a:gd name="connsiteX3" fmla="*/ 3024141 w 3024141"/>
              <a:gd name="connsiteY3" fmla="*/ 369122 h 4115145"/>
              <a:gd name="connsiteX4" fmla="*/ 3024141 w 3024141"/>
              <a:gd name="connsiteY4" fmla="*/ 3736083 h 4115145"/>
              <a:gd name="connsiteX5" fmla="*/ 2655019 w 3024141"/>
              <a:gd name="connsiteY5" fmla="*/ 4105205 h 4115145"/>
              <a:gd name="connsiteX6" fmla="*/ 403379 w 3024141"/>
              <a:gd name="connsiteY6" fmla="*/ 4115145 h 4115145"/>
              <a:gd name="connsiteX7" fmla="*/ 4440 w 3024141"/>
              <a:gd name="connsiteY7" fmla="*/ 3696327 h 4115145"/>
              <a:gd name="connsiteX8" fmla="*/ 898962 w 3024141"/>
              <a:gd name="connsiteY8" fmla="*/ 369122 h 4115145"/>
              <a:gd name="connsiteX0" fmla="*/ 898962 w 3024141"/>
              <a:gd name="connsiteY0" fmla="*/ 369122 h 4115145"/>
              <a:gd name="connsiteX1" fmla="*/ 1278023 w 3024141"/>
              <a:gd name="connsiteY1" fmla="*/ 0 h 4115145"/>
              <a:gd name="connsiteX2" fmla="*/ 2655019 w 3024141"/>
              <a:gd name="connsiteY2" fmla="*/ 0 h 4115145"/>
              <a:gd name="connsiteX3" fmla="*/ 3024141 w 3024141"/>
              <a:gd name="connsiteY3" fmla="*/ 369122 h 4115145"/>
              <a:gd name="connsiteX4" fmla="*/ 3024141 w 3024141"/>
              <a:gd name="connsiteY4" fmla="*/ 3736083 h 4115145"/>
              <a:gd name="connsiteX5" fmla="*/ 2396602 w 3024141"/>
              <a:gd name="connsiteY5" fmla="*/ 4115145 h 4115145"/>
              <a:gd name="connsiteX6" fmla="*/ 403379 w 3024141"/>
              <a:gd name="connsiteY6" fmla="*/ 4115145 h 4115145"/>
              <a:gd name="connsiteX7" fmla="*/ 4440 w 3024141"/>
              <a:gd name="connsiteY7" fmla="*/ 3696327 h 4115145"/>
              <a:gd name="connsiteX8" fmla="*/ 898962 w 3024141"/>
              <a:gd name="connsiteY8" fmla="*/ 369122 h 4115145"/>
              <a:gd name="connsiteX0" fmla="*/ 898962 w 3024141"/>
              <a:gd name="connsiteY0" fmla="*/ 369122 h 4115145"/>
              <a:gd name="connsiteX1" fmla="*/ 1278023 w 3024141"/>
              <a:gd name="connsiteY1" fmla="*/ 0 h 4115145"/>
              <a:gd name="connsiteX2" fmla="*/ 2655019 w 3024141"/>
              <a:gd name="connsiteY2" fmla="*/ 0 h 4115145"/>
              <a:gd name="connsiteX3" fmla="*/ 3024141 w 3024141"/>
              <a:gd name="connsiteY3" fmla="*/ 369122 h 4115145"/>
              <a:gd name="connsiteX4" fmla="*/ 2805480 w 3024141"/>
              <a:gd name="connsiteY4" fmla="*/ 3755961 h 4115145"/>
              <a:gd name="connsiteX5" fmla="*/ 2396602 w 3024141"/>
              <a:gd name="connsiteY5" fmla="*/ 4115145 h 4115145"/>
              <a:gd name="connsiteX6" fmla="*/ 403379 w 3024141"/>
              <a:gd name="connsiteY6" fmla="*/ 4115145 h 4115145"/>
              <a:gd name="connsiteX7" fmla="*/ 4440 w 3024141"/>
              <a:gd name="connsiteY7" fmla="*/ 3696327 h 4115145"/>
              <a:gd name="connsiteX8" fmla="*/ 898962 w 3024141"/>
              <a:gd name="connsiteY8" fmla="*/ 369122 h 4115145"/>
              <a:gd name="connsiteX0" fmla="*/ 898962 w 3680123"/>
              <a:gd name="connsiteY0" fmla="*/ 369122 h 4115145"/>
              <a:gd name="connsiteX1" fmla="*/ 1278023 w 3680123"/>
              <a:gd name="connsiteY1" fmla="*/ 0 h 4115145"/>
              <a:gd name="connsiteX2" fmla="*/ 2655019 w 3680123"/>
              <a:gd name="connsiteY2" fmla="*/ 0 h 4115145"/>
              <a:gd name="connsiteX3" fmla="*/ 3680123 w 3680123"/>
              <a:gd name="connsiteY3" fmla="*/ 508270 h 4115145"/>
              <a:gd name="connsiteX4" fmla="*/ 2805480 w 3680123"/>
              <a:gd name="connsiteY4" fmla="*/ 3755961 h 4115145"/>
              <a:gd name="connsiteX5" fmla="*/ 2396602 w 3680123"/>
              <a:gd name="connsiteY5" fmla="*/ 4115145 h 4115145"/>
              <a:gd name="connsiteX6" fmla="*/ 403379 w 3680123"/>
              <a:gd name="connsiteY6" fmla="*/ 4115145 h 4115145"/>
              <a:gd name="connsiteX7" fmla="*/ 4440 w 3680123"/>
              <a:gd name="connsiteY7" fmla="*/ 3696327 h 4115145"/>
              <a:gd name="connsiteX8" fmla="*/ 898962 w 3680123"/>
              <a:gd name="connsiteY8" fmla="*/ 369122 h 4115145"/>
              <a:gd name="connsiteX0" fmla="*/ 898962 w 3680123"/>
              <a:gd name="connsiteY0" fmla="*/ 369122 h 4115145"/>
              <a:gd name="connsiteX1" fmla="*/ 1278023 w 3680123"/>
              <a:gd name="connsiteY1" fmla="*/ 0 h 4115145"/>
              <a:gd name="connsiteX2" fmla="*/ 3340819 w 3680123"/>
              <a:gd name="connsiteY2" fmla="*/ 9939 h 4115145"/>
              <a:gd name="connsiteX3" fmla="*/ 3680123 w 3680123"/>
              <a:gd name="connsiteY3" fmla="*/ 508270 h 4115145"/>
              <a:gd name="connsiteX4" fmla="*/ 2805480 w 3680123"/>
              <a:gd name="connsiteY4" fmla="*/ 3755961 h 4115145"/>
              <a:gd name="connsiteX5" fmla="*/ 2396602 w 3680123"/>
              <a:gd name="connsiteY5" fmla="*/ 4115145 h 4115145"/>
              <a:gd name="connsiteX6" fmla="*/ 403379 w 3680123"/>
              <a:gd name="connsiteY6" fmla="*/ 4115145 h 4115145"/>
              <a:gd name="connsiteX7" fmla="*/ 4440 w 3680123"/>
              <a:gd name="connsiteY7" fmla="*/ 3696327 h 4115145"/>
              <a:gd name="connsiteX8" fmla="*/ 898962 w 3680123"/>
              <a:gd name="connsiteY8" fmla="*/ 369122 h 4115145"/>
              <a:gd name="connsiteX0" fmla="*/ 898962 w 3688287"/>
              <a:gd name="connsiteY0" fmla="*/ 369122 h 4115145"/>
              <a:gd name="connsiteX1" fmla="*/ 1278023 w 3688287"/>
              <a:gd name="connsiteY1" fmla="*/ 0 h 4115145"/>
              <a:gd name="connsiteX2" fmla="*/ 3340819 w 3688287"/>
              <a:gd name="connsiteY2" fmla="*/ 9939 h 4115145"/>
              <a:gd name="connsiteX3" fmla="*/ 3680123 w 3688287"/>
              <a:gd name="connsiteY3" fmla="*/ 508270 h 4115145"/>
              <a:gd name="connsiteX4" fmla="*/ 2805480 w 3688287"/>
              <a:gd name="connsiteY4" fmla="*/ 3755961 h 4115145"/>
              <a:gd name="connsiteX5" fmla="*/ 2396602 w 3688287"/>
              <a:gd name="connsiteY5" fmla="*/ 4115145 h 4115145"/>
              <a:gd name="connsiteX6" fmla="*/ 403379 w 3688287"/>
              <a:gd name="connsiteY6" fmla="*/ 4115145 h 4115145"/>
              <a:gd name="connsiteX7" fmla="*/ 4440 w 3688287"/>
              <a:gd name="connsiteY7" fmla="*/ 3696327 h 4115145"/>
              <a:gd name="connsiteX8" fmla="*/ 898962 w 3688287"/>
              <a:gd name="connsiteY8" fmla="*/ 369122 h 4115145"/>
              <a:gd name="connsiteX0" fmla="*/ 898962 w 3687651"/>
              <a:gd name="connsiteY0" fmla="*/ 369122 h 4115145"/>
              <a:gd name="connsiteX1" fmla="*/ 1278023 w 3687651"/>
              <a:gd name="connsiteY1" fmla="*/ 0 h 4115145"/>
              <a:gd name="connsiteX2" fmla="*/ 3320941 w 3687651"/>
              <a:gd name="connsiteY2" fmla="*/ 9939 h 4115145"/>
              <a:gd name="connsiteX3" fmla="*/ 3680123 w 3687651"/>
              <a:gd name="connsiteY3" fmla="*/ 508270 h 4115145"/>
              <a:gd name="connsiteX4" fmla="*/ 2805480 w 3687651"/>
              <a:gd name="connsiteY4" fmla="*/ 3755961 h 4115145"/>
              <a:gd name="connsiteX5" fmla="*/ 2396602 w 3687651"/>
              <a:gd name="connsiteY5" fmla="*/ 4115145 h 4115145"/>
              <a:gd name="connsiteX6" fmla="*/ 403379 w 3687651"/>
              <a:gd name="connsiteY6" fmla="*/ 4115145 h 4115145"/>
              <a:gd name="connsiteX7" fmla="*/ 4440 w 3687651"/>
              <a:gd name="connsiteY7" fmla="*/ 3696327 h 4115145"/>
              <a:gd name="connsiteX8" fmla="*/ 898962 w 3687651"/>
              <a:gd name="connsiteY8" fmla="*/ 369122 h 4115145"/>
              <a:gd name="connsiteX0" fmla="*/ 898962 w 3687651"/>
              <a:gd name="connsiteY0" fmla="*/ 369122 h 4115145"/>
              <a:gd name="connsiteX1" fmla="*/ 1307840 w 3687651"/>
              <a:gd name="connsiteY1" fmla="*/ 0 h 4115145"/>
              <a:gd name="connsiteX2" fmla="*/ 3320941 w 3687651"/>
              <a:gd name="connsiteY2" fmla="*/ 9939 h 4115145"/>
              <a:gd name="connsiteX3" fmla="*/ 3680123 w 3687651"/>
              <a:gd name="connsiteY3" fmla="*/ 508270 h 4115145"/>
              <a:gd name="connsiteX4" fmla="*/ 2805480 w 3687651"/>
              <a:gd name="connsiteY4" fmla="*/ 3755961 h 4115145"/>
              <a:gd name="connsiteX5" fmla="*/ 2396602 w 3687651"/>
              <a:gd name="connsiteY5" fmla="*/ 4115145 h 4115145"/>
              <a:gd name="connsiteX6" fmla="*/ 403379 w 3687651"/>
              <a:gd name="connsiteY6" fmla="*/ 4115145 h 4115145"/>
              <a:gd name="connsiteX7" fmla="*/ 4440 w 3687651"/>
              <a:gd name="connsiteY7" fmla="*/ 3696327 h 4115145"/>
              <a:gd name="connsiteX8" fmla="*/ 898962 w 3687651"/>
              <a:gd name="connsiteY8" fmla="*/ 369122 h 4115145"/>
              <a:gd name="connsiteX0" fmla="*/ 898962 w 3687651"/>
              <a:gd name="connsiteY0" fmla="*/ 369122 h 4115145"/>
              <a:gd name="connsiteX1" fmla="*/ 1307840 w 3687651"/>
              <a:gd name="connsiteY1" fmla="*/ 0 h 4115145"/>
              <a:gd name="connsiteX2" fmla="*/ 3320941 w 3687651"/>
              <a:gd name="connsiteY2" fmla="*/ 9939 h 4115145"/>
              <a:gd name="connsiteX3" fmla="*/ 3680123 w 3687651"/>
              <a:gd name="connsiteY3" fmla="*/ 508270 h 4115145"/>
              <a:gd name="connsiteX4" fmla="*/ 2805480 w 3687651"/>
              <a:gd name="connsiteY4" fmla="*/ 3755961 h 4115145"/>
              <a:gd name="connsiteX5" fmla="*/ 2396602 w 3687651"/>
              <a:gd name="connsiteY5" fmla="*/ 4115145 h 4115145"/>
              <a:gd name="connsiteX6" fmla="*/ 403379 w 3687651"/>
              <a:gd name="connsiteY6" fmla="*/ 4115145 h 4115145"/>
              <a:gd name="connsiteX7" fmla="*/ 4440 w 3687651"/>
              <a:gd name="connsiteY7" fmla="*/ 3696327 h 4115145"/>
              <a:gd name="connsiteX8" fmla="*/ 898962 w 3687651"/>
              <a:gd name="connsiteY8" fmla="*/ 369122 h 4115145"/>
              <a:gd name="connsiteX0" fmla="*/ 898962 w 3687651"/>
              <a:gd name="connsiteY0" fmla="*/ 369122 h 4115145"/>
              <a:gd name="connsiteX1" fmla="*/ 1307840 w 3687651"/>
              <a:gd name="connsiteY1" fmla="*/ 0 h 4115145"/>
              <a:gd name="connsiteX2" fmla="*/ 3320941 w 3687651"/>
              <a:gd name="connsiteY2" fmla="*/ 9939 h 4115145"/>
              <a:gd name="connsiteX3" fmla="*/ 3680123 w 3687651"/>
              <a:gd name="connsiteY3" fmla="*/ 508270 h 4115145"/>
              <a:gd name="connsiteX4" fmla="*/ 2805480 w 3687651"/>
              <a:gd name="connsiteY4" fmla="*/ 3755961 h 4115145"/>
              <a:gd name="connsiteX5" fmla="*/ 2396602 w 3687651"/>
              <a:gd name="connsiteY5" fmla="*/ 4115145 h 4115145"/>
              <a:gd name="connsiteX6" fmla="*/ 403379 w 3687651"/>
              <a:gd name="connsiteY6" fmla="*/ 4115145 h 4115145"/>
              <a:gd name="connsiteX7" fmla="*/ 4440 w 3687651"/>
              <a:gd name="connsiteY7" fmla="*/ 3696327 h 4115145"/>
              <a:gd name="connsiteX8" fmla="*/ 898962 w 3687651"/>
              <a:gd name="connsiteY8" fmla="*/ 369122 h 4115145"/>
              <a:gd name="connsiteX0" fmla="*/ 898962 w 3687651"/>
              <a:gd name="connsiteY0" fmla="*/ 369122 h 4115145"/>
              <a:gd name="connsiteX1" fmla="*/ 1307840 w 3687651"/>
              <a:gd name="connsiteY1" fmla="*/ 0 h 4115145"/>
              <a:gd name="connsiteX2" fmla="*/ 3320941 w 3687651"/>
              <a:gd name="connsiteY2" fmla="*/ 9939 h 4115145"/>
              <a:gd name="connsiteX3" fmla="*/ 3680123 w 3687651"/>
              <a:gd name="connsiteY3" fmla="*/ 508270 h 4115145"/>
              <a:gd name="connsiteX4" fmla="*/ 2805480 w 3687651"/>
              <a:gd name="connsiteY4" fmla="*/ 3755961 h 4115145"/>
              <a:gd name="connsiteX5" fmla="*/ 2396602 w 3687651"/>
              <a:gd name="connsiteY5" fmla="*/ 4115145 h 4115145"/>
              <a:gd name="connsiteX6" fmla="*/ 403379 w 3687651"/>
              <a:gd name="connsiteY6" fmla="*/ 4115145 h 4115145"/>
              <a:gd name="connsiteX7" fmla="*/ 4440 w 3687651"/>
              <a:gd name="connsiteY7" fmla="*/ 3696327 h 4115145"/>
              <a:gd name="connsiteX8" fmla="*/ 898962 w 3687651"/>
              <a:gd name="connsiteY8" fmla="*/ 369122 h 4115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87651" h="4115145">
                <a:moveTo>
                  <a:pt x="898962" y="369122"/>
                </a:moveTo>
                <a:cubicBezTo>
                  <a:pt x="898962" y="165262"/>
                  <a:pt x="1103980" y="0"/>
                  <a:pt x="1307840" y="0"/>
                </a:cubicBezTo>
                <a:lnTo>
                  <a:pt x="3320941" y="9939"/>
                </a:lnTo>
                <a:cubicBezTo>
                  <a:pt x="3524801" y="9939"/>
                  <a:pt x="3729819" y="254714"/>
                  <a:pt x="3680123" y="508270"/>
                </a:cubicBezTo>
                <a:lnTo>
                  <a:pt x="2805480" y="3755961"/>
                </a:lnTo>
                <a:cubicBezTo>
                  <a:pt x="2775663" y="3930003"/>
                  <a:pt x="2640218" y="4115145"/>
                  <a:pt x="2396602" y="4115145"/>
                </a:cubicBezTo>
                <a:lnTo>
                  <a:pt x="403379" y="4115145"/>
                </a:lnTo>
                <a:cubicBezTo>
                  <a:pt x="199519" y="4115145"/>
                  <a:pt x="-35316" y="3840552"/>
                  <a:pt x="4440" y="3696327"/>
                </a:cubicBezTo>
                <a:lnTo>
                  <a:pt x="898962" y="369122"/>
                </a:lnTo>
                <a:close/>
              </a:path>
            </a:pathLst>
          </a:custGeom>
        </p:spPr>
        <p:txBody>
          <a:bodyPr/>
          <a:lstStyle/>
          <a:p>
            <a:endParaRPr lang="it-IT"/>
          </a:p>
        </p:txBody>
      </p:sp>
      <p:sp>
        <p:nvSpPr>
          <p:cNvPr id="18" name="Segnaposto testo 17">
            <a:extLst>
              <a:ext uri="{FF2B5EF4-FFF2-40B4-BE49-F238E27FC236}">
                <a16:creationId xmlns:a16="http://schemas.microsoft.com/office/drawing/2014/main" id="{3884894F-2A4C-9754-FF60-E237E35F38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70025" y="5090363"/>
            <a:ext cx="1774030" cy="584200"/>
          </a:xfrm>
        </p:spPr>
        <p:txBody>
          <a:bodyPr>
            <a:noAutofit/>
          </a:bodyPr>
          <a:lstStyle>
            <a:lvl1pPr marL="0" indent="0" algn="l">
              <a:buNone/>
              <a:defRPr lang="it-IT" sz="18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it-IT" dirty="0"/>
              <a:t>NOME COGNOME</a:t>
            </a:r>
          </a:p>
        </p:txBody>
      </p:sp>
      <p:sp>
        <p:nvSpPr>
          <p:cNvPr id="25" name="Figura a mano libera 24">
            <a:extLst>
              <a:ext uri="{FF2B5EF4-FFF2-40B4-BE49-F238E27FC236}">
                <a16:creationId xmlns:a16="http://schemas.microsoft.com/office/drawing/2014/main" id="{53C7AD95-BCAB-7AA9-F8C0-4506FD84F939}"/>
              </a:ext>
            </a:extLst>
          </p:cNvPr>
          <p:cNvSpPr/>
          <p:nvPr userDrawn="1"/>
        </p:nvSpPr>
        <p:spPr>
          <a:xfrm>
            <a:off x="8704848" y="515545"/>
            <a:ext cx="462492" cy="462492"/>
          </a:xfrm>
          <a:custGeom>
            <a:avLst/>
            <a:gdLst>
              <a:gd name="connsiteX0" fmla="*/ 219075 w 462492"/>
              <a:gd name="connsiteY0" fmla="*/ 109537 h 462492"/>
              <a:gd name="connsiteX1" fmla="*/ 243417 w 462492"/>
              <a:gd name="connsiteY1" fmla="*/ 109537 h 462492"/>
              <a:gd name="connsiteX2" fmla="*/ 243417 w 462492"/>
              <a:gd name="connsiteY2" fmla="*/ 226377 h 462492"/>
              <a:gd name="connsiteX3" fmla="*/ 325570 w 462492"/>
              <a:gd name="connsiteY3" fmla="*/ 308530 h 462492"/>
              <a:gd name="connsiteX4" fmla="*/ 308531 w 462492"/>
              <a:gd name="connsiteY4" fmla="*/ 325569 h 462492"/>
              <a:gd name="connsiteX5" fmla="*/ 222726 w 462492"/>
              <a:gd name="connsiteY5" fmla="*/ 239765 h 462492"/>
              <a:gd name="connsiteX6" fmla="*/ 219075 w 462492"/>
              <a:gd name="connsiteY6" fmla="*/ 231245 h 462492"/>
              <a:gd name="connsiteX7" fmla="*/ 231246 w 462492"/>
              <a:gd name="connsiteY7" fmla="*/ 36513 h 462492"/>
              <a:gd name="connsiteX8" fmla="*/ 36513 w 462492"/>
              <a:gd name="connsiteY8" fmla="*/ 231246 h 462492"/>
              <a:gd name="connsiteX9" fmla="*/ 231246 w 462492"/>
              <a:gd name="connsiteY9" fmla="*/ 425979 h 462492"/>
              <a:gd name="connsiteX10" fmla="*/ 425979 w 462492"/>
              <a:gd name="connsiteY10" fmla="*/ 231246 h 462492"/>
              <a:gd name="connsiteX11" fmla="*/ 231246 w 462492"/>
              <a:gd name="connsiteY11" fmla="*/ 36513 h 462492"/>
              <a:gd name="connsiteX12" fmla="*/ 231246 w 462492"/>
              <a:gd name="connsiteY12" fmla="*/ 0 h 462492"/>
              <a:gd name="connsiteX13" fmla="*/ 462492 w 462492"/>
              <a:gd name="connsiteY13" fmla="*/ 231246 h 462492"/>
              <a:gd name="connsiteX14" fmla="*/ 231246 w 462492"/>
              <a:gd name="connsiteY14" fmla="*/ 462492 h 462492"/>
              <a:gd name="connsiteX15" fmla="*/ 0 w 462492"/>
              <a:gd name="connsiteY15" fmla="*/ 231246 h 462492"/>
              <a:gd name="connsiteX16" fmla="*/ 231246 w 462492"/>
              <a:gd name="connsiteY16" fmla="*/ 0 h 462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2492" h="462492">
                <a:moveTo>
                  <a:pt x="219075" y="109537"/>
                </a:moveTo>
                <a:lnTo>
                  <a:pt x="243417" y="109537"/>
                </a:lnTo>
                <a:lnTo>
                  <a:pt x="243417" y="226377"/>
                </a:lnTo>
                <a:lnTo>
                  <a:pt x="325570" y="308530"/>
                </a:lnTo>
                <a:lnTo>
                  <a:pt x="308531" y="325569"/>
                </a:lnTo>
                <a:lnTo>
                  <a:pt x="222726" y="239765"/>
                </a:lnTo>
                <a:cubicBezTo>
                  <a:pt x="220292" y="237939"/>
                  <a:pt x="219075" y="234897"/>
                  <a:pt x="219075" y="231245"/>
                </a:cubicBezTo>
                <a:close/>
                <a:moveTo>
                  <a:pt x="231246" y="36513"/>
                </a:moveTo>
                <a:cubicBezTo>
                  <a:pt x="124143" y="36513"/>
                  <a:pt x="36513" y="124143"/>
                  <a:pt x="36513" y="231246"/>
                </a:cubicBezTo>
                <a:cubicBezTo>
                  <a:pt x="36513" y="338349"/>
                  <a:pt x="124143" y="425979"/>
                  <a:pt x="231246" y="425979"/>
                </a:cubicBezTo>
                <a:cubicBezTo>
                  <a:pt x="338349" y="425979"/>
                  <a:pt x="425979" y="338349"/>
                  <a:pt x="425979" y="231246"/>
                </a:cubicBezTo>
                <a:cubicBezTo>
                  <a:pt x="425979" y="124143"/>
                  <a:pt x="338349" y="36513"/>
                  <a:pt x="231246" y="36513"/>
                </a:cubicBezTo>
                <a:close/>
                <a:moveTo>
                  <a:pt x="231246" y="0"/>
                </a:moveTo>
                <a:cubicBezTo>
                  <a:pt x="359040" y="0"/>
                  <a:pt x="462492" y="103452"/>
                  <a:pt x="462492" y="231246"/>
                </a:cubicBezTo>
                <a:cubicBezTo>
                  <a:pt x="462492" y="359040"/>
                  <a:pt x="359040" y="462492"/>
                  <a:pt x="231246" y="462492"/>
                </a:cubicBezTo>
                <a:cubicBezTo>
                  <a:pt x="103452" y="462492"/>
                  <a:pt x="0" y="359040"/>
                  <a:pt x="0" y="231246"/>
                </a:cubicBezTo>
                <a:cubicBezTo>
                  <a:pt x="0" y="103452"/>
                  <a:pt x="103452" y="0"/>
                  <a:pt x="231246" y="0"/>
                </a:cubicBezTo>
                <a:close/>
              </a:path>
            </a:pathLst>
          </a:custGeom>
          <a:solidFill>
            <a:schemeClr val="accent2"/>
          </a:solidFill>
          <a:ln w="6052" cap="flat">
            <a:noFill/>
            <a:prstDash val="solid"/>
            <a:miter/>
          </a:ln>
        </p:spPr>
        <p:txBody>
          <a:bodyPr rtlCol="0" anchor="ctr"/>
          <a:lstStyle/>
          <a:p>
            <a:endParaRPr lang="it-IT"/>
          </a:p>
        </p:txBody>
      </p:sp>
      <p:sp>
        <p:nvSpPr>
          <p:cNvPr id="27" name="Segnaposto testo 17">
            <a:extLst>
              <a:ext uri="{FF2B5EF4-FFF2-40B4-BE49-F238E27FC236}">
                <a16:creationId xmlns:a16="http://schemas.microsoft.com/office/drawing/2014/main" id="{F59C9998-6EED-7C03-A2F3-0951653C9B5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05217" y="450460"/>
            <a:ext cx="2433394" cy="561530"/>
          </a:xfrm>
        </p:spPr>
        <p:txBody>
          <a:bodyPr>
            <a:noAutofit/>
          </a:bodyPr>
          <a:lstStyle>
            <a:lvl1pPr marL="0" indent="0">
              <a:buNone/>
              <a:defRPr lang="it-IT" sz="1800" b="0" i="0" kern="120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it-IT" dirty="0"/>
              <a:t>Lunedì 20 Ottobre</a:t>
            </a:r>
            <a:br>
              <a:rPr lang="it-IT" dirty="0"/>
            </a:br>
            <a:r>
              <a:rPr lang="it-IT" dirty="0"/>
              <a:t>h 14.30</a:t>
            </a:r>
          </a:p>
        </p:txBody>
      </p:sp>
      <p:cxnSp>
        <p:nvCxnSpPr>
          <p:cNvPr id="29" name="Connettore 1 28">
            <a:extLst>
              <a:ext uri="{FF2B5EF4-FFF2-40B4-BE49-F238E27FC236}">
                <a16:creationId xmlns:a16="http://schemas.microsoft.com/office/drawing/2014/main" id="{08A98897-67C5-C982-DDA9-F248B25A55D8}"/>
              </a:ext>
            </a:extLst>
          </p:cNvPr>
          <p:cNvCxnSpPr/>
          <p:nvPr userDrawn="1"/>
        </p:nvCxnSpPr>
        <p:spPr>
          <a:xfrm>
            <a:off x="8704848" y="1131570"/>
            <a:ext cx="3487152" cy="0"/>
          </a:xfrm>
          <a:prstGeom prst="line">
            <a:avLst/>
          </a:prstGeom>
          <a:ln w="19050">
            <a:solidFill>
              <a:schemeClr val="accent2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65D25A7-8097-D7F3-0C3E-5841D6793501}"/>
              </a:ext>
            </a:extLst>
          </p:cNvPr>
          <p:cNvSpPr txBox="1"/>
          <p:nvPr userDrawn="1"/>
        </p:nvSpPr>
        <p:spPr>
          <a:xfrm>
            <a:off x="854267" y="351619"/>
            <a:ext cx="61026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54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Speaker</a:t>
            </a:r>
          </a:p>
        </p:txBody>
      </p:sp>
      <p:sp>
        <p:nvSpPr>
          <p:cNvPr id="35" name="Segnaposto testo 17">
            <a:extLst>
              <a:ext uri="{FF2B5EF4-FFF2-40B4-BE49-F238E27FC236}">
                <a16:creationId xmlns:a16="http://schemas.microsoft.com/office/drawing/2014/main" id="{ADEE3858-8D0B-7666-28C7-0090C69D7EA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45995" y="5090363"/>
            <a:ext cx="1774030" cy="584200"/>
          </a:xfrm>
        </p:spPr>
        <p:txBody>
          <a:bodyPr>
            <a:noAutofit/>
          </a:bodyPr>
          <a:lstStyle>
            <a:lvl1pPr marL="0" indent="0" algn="l">
              <a:buNone/>
              <a:defRPr lang="it-IT" sz="18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it-IT" dirty="0"/>
              <a:t>NOME COGNOME</a:t>
            </a:r>
          </a:p>
        </p:txBody>
      </p:sp>
      <p:sp>
        <p:nvSpPr>
          <p:cNvPr id="36" name="Segnaposto testo 17">
            <a:extLst>
              <a:ext uri="{FF2B5EF4-FFF2-40B4-BE49-F238E27FC236}">
                <a16:creationId xmlns:a16="http://schemas.microsoft.com/office/drawing/2014/main" id="{76476E7F-4C9D-D201-E581-AA5494DAD44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7934" y="5090363"/>
            <a:ext cx="1718193" cy="584200"/>
          </a:xfrm>
        </p:spPr>
        <p:txBody>
          <a:bodyPr>
            <a:noAutofit/>
          </a:bodyPr>
          <a:lstStyle>
            <a:lvl1pPr marL="0" indent="0" algn="l">
              <a:buNone/>
              <a:defRPr lang="it-IT" sz="18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it-IT" dirty="0"/>
              <a:t>NOME COGNOME</a:t>
            </a:r>
          </a:p>
        </p:txBody>
      </p:sp>
      <p:sp>
        <p:nvSpPr>
          <p:cNvPr id="38" name="Segnaposto testo 17">
            <a:extLst>
              <a:ext uri="{FF2B5EF4-FFF2-40B4-BE49-F238E27FC236}">
                <a16:creationId xmlns:a16="http://schemas.microsoft.com/office/drawing/2014/main" id="{18EC70E4-8AAC-887B-7A6F-8A96E099E75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96884" y="5090363"/>
            <a:ext cx="1817896" cy="584200"/>
          </a:xfrm>
        </p:spPr>
        <p:txBody>
          <a:bodyPr>
            <a:noAutofit/>
          </a:bodyPr>
          <a:lstStyle>
            <a:lvl1pPr marL="0" indent="0" algn="l">
              <a:buNone/>
              <a:defRPr lang="it-IT" sz="18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it-IT" dirty="0"/>
              <a:t>NOME COGNOME</a:t>
            </a:r>
          </a:p>
        </p:txBody>
      </p:sp>
      <p:pic>
        <p:nvPicPr>
          <p:cNvPr id="3" name="Immagine 2" descr="Immagine che contiene schermata, Elementi grafici, Policromia, Blu elettrico&#10;&#10;Descrizione generata automaticamente">
            <a:extLst>
              <a:ext uri="{FF2B5EF4-FFF2-40B4-BE49-F238E27FC236}">
                <a16:creationId xmlns:a16="http://schemas.microsoft.com/office/drawing/2014/main" id="{FD072E99-E201-BE12-2022-15D12711C8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03613" y="5973820"/>
            <a:ext cx="2355011" cy="780313"/>
          </a:xfrm>
          <a:prstGeom prst="rect">
            <a:avLst/>
          </a:prstGeom>
        </p:spPr>
      </p:pic>
      <p:pic>
        <p:nvPicPr>
          <p:cNvPr id="4" name="Immagine 3" descr="Immagine che contiene Carattere, logo, Elementi grafici, testo&#10;&#10;Descrizione generata automaticamente">
            <a:extLst>
              <a:ext uri="{FF2B5EF4-FFF2-40B4-BE49-F238E27FC236}">
                <a16:creationId xmlns:a16="http://schemas.microsoft.com/office/drawing/2014/main" id="{BAB88F80-C408-ACC7-4126-1295C9593D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59862" y="6116128"/>
            <a:ext cx="1012763" cy="495699"/>
          </a:xfrm>
          <a:prstGeom prst="rect">
            <a:avLst/>
          </a:prstGeom>
        </p:spPr>
      </p:pic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07C3515B-98F4-E204-9537-DFE626DA06FA}"/>
              </a:ext>
            </a:extLst>
          </p:cNvPr>
          <p:cNvCxnSpPr>
            <a:cxnSpLocks/>
          </p:cNvCxnSpPr>
          <p:nvPr userDrawn="1"/>
        </p:nvCxnSpPr>
        <p:spPr>
          <a:xfrm>
            <a:off x="9470231" y="6176962"/>
            <a:ext cx="0" cy="39600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34696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858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F81E2D-F38D-8E17-A5B0-45E205FFF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4299321-3242-7AAD-E353-B6D5BE4FE7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4" name="Immagine 3" descr="Immagine che contiene schermata, Elementi grafici, Policromia, Blu elettrico&#10;&#10;Descrizione generata automaticamente">
            <a:extLst>
              <a:ext uri="{FF2B5EF4-FFF2-40B4-BE49-F238E27FC236}">
                <a16:creationId xmlns:a16="http://schemas.microsoft.com/office/drawing/2014/main" id="{651BC4E0-638E-941F-4D09-FF12DE7187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03613" y="5973820"/>
            <a:ext cx="2355011" cy="780313"/>
          </a:xfrm>
          <a:prstGeom prst="rect">
            <a:avLst/>
          </a:prstGeom>
        </p:spPr>
      </p:pic>
      <p:pic>
        <p:nvPicPr>
          <p:cNvPr id="6" name="Immagine 5" descr="Immagine che contiene Carattere, logo, Elementi grafici, testo&#10;&#10;Descrizione generata automaticamente">
            <a:extLst>
              <a:ext uri="{FF2B5EF4-FFF2-40B4-BE49-F238E27FC236}">
                <a16:creationId xmlns:a16="http://schemas.microsoft.com/office/drawing/2014/main" id="{00D091E5-AA13-17DC-6378-E0B9777C20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59862" y="6116128"/>
            <a:ext cx="1012763" cy="495699"/>
          </a:xfrm>
          <a:prstGeom prst="rect">
            <a:avLst/>
          </a:prstGeom>
        </p:spPr>
      </p:pic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3121F154-FE27-F7DF-A826-BD329CCC8DAA}"/>
              </a:ext>
            </a:extLst>
          </p:cNvPr>
          <p:cNvCxnSpPr>
            <a:cxnSpLocks/>
          </p:cNvCxnSpPr>
          <p:nvPr userDrawn="1"/>
        </p:nvCxnSpPr>
        <p:spPr>
          <a:xfrm>
            <a:off x="9470231" y="6176962"/>
            <a:ext cx="0" cy="39600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682912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o +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egnaposto immagine 16">
            <a:extLst>
              <a:ext uri="{FF2B5EF4-FFF2-40B4-BE49-F238E27FC236}">
                <a16:creationId xmlns:a16="http://schemas.microsoft.com/office/drawing/2014/main" id="{8A30E939-C593-D20C-83D3-E863C4590E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69843" y="-12700"/>
            <a:ext cx="6631557" cy="6870700"/>
          </a:xfrm>
          <a:custGeom>
            <a:avLst/>
            <a:gdLst>
              <a:gd name="connsiteX0" fmla="*/ 0 w 6098157"/>
              <a:gd name="connsiteY0" fmla="*/ 0 h 6858000"/>
              <a:gd name="connsiteX1" fmla="*/ 5081777 w 6098157"/>
              <a:gd name="connsiteY1" fmla="*/ 0 h 6858000"/>
              <a:gd name="connsiteX2" fmla="*/ 6098157 w 6098157"/>
              <a:gd name="connsiteY2" fmla="*/ 1016380 h 6858000"/>
              <a:gd name="connsiteX3" fmla="*/ 6098157 w 6098157"/>
              <a:gd name="connsiteY3" fmla="*/ 6858000 h 6858000"/>
              <a:gd name="connsiteX4" fmla="*/ 0 w 6098157"/>
              <a:gd name="connsiteY4" fmla="*/ 6858000 h 6858000"/>
              <a:gd name="connsiteX5" fmla="*/ 0 w 6098157"/>
              <a:gd name="connsiteY5" fmla="*/ 0 h 6858000"/>
              <a:gd name="connsiteX0" fmla="*/ 1549400 w 6098157"/>
              <a:gd name="connsiteY0" fmla="*/ 0 h 6858000"/>
              <a:gd name="connsiteX1" fmla="*/ 5081777 w 6098157"/>
              <a:gd name="connsiteY1" fmla="*/ 0 h 6858000"/>
              <a:gd name="connsiteX2" fmla="*/ 6098157 w 6098157"/>
              <a:gd name="connsiteY2" fmla="*/ 1016380 h 6858000"/>
              <a:gd name="connsiteX3" fmla="*/ 6098157 w 6098157"/>
              <a:gd name="connsiteY3" fmla="*/ 6858000 h 6858000"/>
              <a:gd name="connsiteX4" fmla="*/ 0 w 6098157"/>
              <a:gd name="connsiteY4" fmla="*/ 6858000 h 6858000"/>
              <a:gd name="connsiteX5" fmla="*/ 1549400 w 6098157"/>
              <a:gd name="connsiteY5" fmla="*/ 0 h 6858000"/>
              <a:gd name="connsiteX0" fmla="*/ 1549400 w 6098157"/>
              <a:gd name="connsiteY0" fmla="*/ 12700 h 6870700"/>
              <a:gd name="connsiteX1" fmla="*/ 5437377 w 6098157"/>
              <a:gd name="connsiteY1" fmla="*/ 0 h 6870700"/>
              <a:gd name="connsiteX2" fmla="*/ 6098157 w 6098157"/>
              <a:gd name="connsiteY2" fmla="*/ 1029080 h 6870700"/>
              <a:gd name="connsiteX3" fmla="*/ 6098157 w 6098157"/>
              <a:gd name="connsiteY3" fmla="*/ 6870700 h 6870700"/>
              <a:gd name="connsiteX4" fmla="*/ 0 w 6098157"/>
              <a:gd name="connsiteY4" fmla="*/ 6870700 h 6870700"/>
              <a:gd name="connsiteX5" fmla="*/ 1549400 w 6098157"/>
              <a:gd name="connsiteY5" fmla="*/ 12700 h 6870700"/>
              <a:gd name="connsiteX0" fmla="*/ 1549400 w 6631557"/>
              <a:gd name="connsiteY0" fmla="*/ 12700 h 6870700"/>
              <a:gd name="connsiteX1" fmla="*/ 5437377 w 6631557"/>
              <a:gd name="connsiteY1" fmla="*/ 0 h 6870700"/>
              <a:gd name="connsiteX2" fmla="*/ 6631557 w 6631557"/>
              <a:gd name="connsiteY2" fmla="*/ 4458080 h 6870700"/>
              <a:gd name="connsiteX3" fmla="*/ 6098157 w 6631557"/>
              <a:gd name="connsiteY3" fmla="*/ 6870700 h 6870700"/>
              <a:gd name="connsiteX4" fmla="*/ 0 w 6631557"/>
              <a:gd name="connsiteY4" fmla="*/ 6870700 h 6870700"/>
              <a:gd name="connsiteX5" fmla="*/ 1549400 w 6631557"/>
              <a:gd name="connsiteY5" fmla="*/ 12700 h 687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31557" h="6870700">
                <a:moveTo>
                  <a:pt x="1549400" y="12700"/>
                </a:moveTo>
                <a:lnTo>
                  <a:pt x="5437377" y="0"/>
                </a:lnTo>
                <a:lnTo>
                  <a:pt x="6631557" y="4458080"/>
                </a:lnTo>
                <a:lnTo>
                  <a:pt x="6098157" y="6870700"/>
                </a:lnTo>
                <a:lnTo>
                  <a:pt x="0" y="6870700"/>
                </a:lnTo>
                <a:lnTo>
                  <a:pt x="1549400" y="12700"/>
                </a:lnTo>
                <a:close/>
              </a:path>
            </a:pathLst>
          </a:custGeom>
        </p:spPr>
        <p:txBody>
          <a:bodyPr/>
          <a:lstStyle/>
          <a:p>
            <a:endParaRPr lang="it-IT"/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6983E2F3-05D0-C737-3405-7590F50CE3A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3635" y="2068513"/>
            <a:ext cx="3365500" cy="3441700"/>
          </a:xfrm>
        </p:spPr>
        <p:txBody>
          <a:bodyPr>
            <a:norm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</a:defRPr>
            </a:lvl2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</p:txBody>
      </p:sp>
      <p:sp>
        <p:nvSpPr>
          <p:cNvPr id="20" name="Titolo 1">
            <a:extLst>
              <a:ext uri="{FF2B5EF4-FFF2-40B4-BE49-F238E27FC236}">
                <a16:creationId xmlns:a16="http://schemas.microsoft.com/office/drawing/2014/main" id="{CA100CE6-EF35-C158-BA30-2CD48B942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635" y="365125"/>
            <a:ext cx="4330700" cy="1325563"/>
          </a:xfrm>
        </p:spPr>
        <p:txBody>
          <a:bodyPr/>
          <a:lstStyle/>
          <a:p>
            <a:r>
              <a:rPr lang="it-IT"/>
              <a:t>Fare clic per modificare</a:t>
            </a:r>
          </a:p>
        </p:txBody>
      </p:sp>
      <p:sp>
        <p:nvSpPr>
          <p:cNvPr id="2" name="Triangolo 1">
            <a:extLst>
              <a:ext uri="{FF2B5EF4-FFF2-40B4-BE49-F238E27FC236}">
                <a16:creationId xmlns:a16="http://schemas.microsoft.com/office/drawing/2014/main" id="{2467164F-9353-5D2E-6D9F-25622FAA4D4D}"/>
              </a:ext>
            </a:extLst>
          </p:cNvPr>
          <p:cNvSpPr/>
          <p:nvPr userDrawn="1"/>
        </p:nvSpPr>
        <p:spPr>
          <a:xfrm rot="10800000">
            <a:off x="9936479" y="-12702"/>
            <a:ext cx="2292303" cy="4549867"/>
          </a:xfrm>
          <a:custGeom>
            <a:avLst/>
            <a:gdLst>
              <a:gd name="connsiteX0" fmla="*/ 0 w 2546089"/>
              <a:gd name="connsiteY0" fmla="*/ 4491710 h 4491710"/>
              <a:gd name="connsiteX1" fmla="*/ 1273045 w 2546089"/>
              <a:gd name="connsiteY1" fmla="*/ 0 h 4491710"/>
              <a:gd name="connsiteX2" fmla="*/ 2546089 w 2546089"/>
              <a:gd name="connsiteY2" fmla="*/ 4491710 h 4491710"/>
              <a:gd name="connsiteX3" fmla="*/ 0 w 2546089"/>
              <a:gd name="connsiteY3" fmla="*/ 4491710 h 4491710"/>
              <a:gd name="connsiteX0" fmla="*/ 0 w 2546089"/>
              <a:gd name="connsiteY0" fmla="*/ 4491710 h 4491710"/>
              <a:gd name="connsiteX1" fmla="*/ 486223 w 2546089"/>
              <a:gd name="connsiteY1" fmla="*/ 2718043 h 4491710"/>
              <a:gd name="connsiteX2" fmla="*/ 1273045 w 2546089"/>
              <a:gd name="connsiteY2" fmla="*/ 0 h 4491710"/>
              <a:gd name="connsiteX3" fmla="*/ 2546089 w 2546089"/>
              <a:gd name="connsiteY3" fmla="*/ 4491710 h 4491710"/>
              <a:gd name="connsiteX4" fmla="*/ 0 w 2546089"/>
              <a:gd name="connsiteY4" fmla="*/ 4491710 h 4491710"/>
              <a:gd name="connsiteX0" fmla="*/ 87215 w 2059866"/>
              <a:gd name="connsiteY0" fmla="*/ 4491710 h 4491710"/>
              <a:gd name="connsiteX1" fmla="*/ 0 w 2059866"/>
              <a:gd name="connsiteY1" fmla="*/ 2718043 h 4491710"/>
              <a:gd name="connsiteX2" fmla="*/ 786822 w 2059866"/>
              <a:gd name="connsiteY2" fmla="*/ 0 h 4491710"/>
              <a:gd name="connsiteX3" fmla="*/ 2059866 w 2059866"/>
              <a:gd name="connsiteY3" fmla="*/ 4491710 h 4491710"/>
              <a:gd name="connsiteX4" fmla="*/ 87215 w 2059866"/>
              <a:gd name="connsiteY4" fmla="*/ 4491710 h 4491710"/>
              <a:gd name="connsiteX0" fmla="*/ 0 w 2282617"/>
              <a:gd name="connsiteY0" fmla="*/ 4476211 h 4491710"/>
              <a:gd name="connsiteX1" fmla="*/ 222751 w 2282617"/>
              <a:gd name="connsiteY1" fmla="*/ 2718043 h 4491710"/>
              <a:gd name="connsiteX2" fmla="*/ 1009573 w 2282617"/>
              <a:gd name="connsiteY2" fmla="*/ 0 h 4491710"/>
              <a:gd name="connsiteX3" fmla="*/ 2282617 w 2282617"/>
              <a:gd name="connsiteY3" fmla="*/ 4491710 h 4491710"/>
              <a:gd name="connsiteX4" fmla="*/ 0 w 2282617"/>
              <a:gd name="connsiteY4" fmla="*/ 4476211 h 4491710"/>
              <a:gd name="connsiteX0" fmla="*/ 0 w 2282617"/>
              <a:gd name="connsiteY0" fmla="*/ 4476211 h 4491710"/>
              <a:gd name="connsiteX1" fmla="*/ 21273 w 2282617"/>
              <a:gd name="connsiteY1" fmla="*/ 3709935 h 4491710"/>
              <a:gd name="connsiteX2" fmla="*/ 1009573 w 2282617"/>
              <a:gd name="connsiteY2" fmla="*/ 0 h 4491710"/>
              <a:gd name="connsiteX3" fmla="*/ 2282617 w 2282617"/>
              <a:gd name="connsiteY3" fmla="*/ 4491710 h 4491710"/>
              <a:gd name="connsiteX4" fmla="*/ 0 w 2282617"/>
              <a:gd name="connsiteY4" fmla="*/ 4476211 h 4491710"/>
              <a:gd name="connsiteX0" fmla="*/ 13140 w 2295757"/>
              <a:gd name="connsiteY0" fmla="*/ 4476211 h 4491710"/>
              <a:gd name="connsiteX1" fmla="*/ 0 w 2295757"/>
              <a:gd name="connsiteY1" fmla="*/ 3783677 h 4491710"/>
              <a:gd name="connsiteX2" fmla="*/ 1022713 w 2295757"/>
              <a:gd name="connsiteY2" fmla="*/ 0 h 4491710"/>
              <a:gd name="connsiteX3" fmla="*/ 2295757 w 2295757"/>
              <a:gd name="connsiteY3" fmla="*/ 4491710 h 4491710"/>
              <a:gd name="connsiteX4" fmla="*/ 13140 w 2295757"/>
              <a:gd name="connsiteY4" fmla="*/ 4476211 h 4491710"/>
              <a:gd name="connsiteX0" fmla="*/ 8224 w 2295757"/>
              <a:gd name="connsiteY0" fmla="*/ 4476211 h 4491710"/>
              <a:gd name="connsiteX1" fmla="*/ 0 w 2295757"/>
              <a:gd name="connsiteY1" fmla="*/ 3783677 h 4491710"/>
              <a:gd name="connsiteX2" fmla="*/ 1022713 w 2295757"/>
              <a:gd name="connsiteY2" fmla="*/ 0 h 4491710"/>
              <a:gd name="connsiteX3" fmla="*/ 2295757 w 2295757"/>
              <a:gd name="connsiteY3" fmla="*/ 4491710 h 4491710"/>
              <a:gd name="connsiteX4" fmla="*/ 8224 w 2295757"/>
              <a:gd name="connsiteY4" fmla="*/ 4476211 h 4491710"/>
              <a:gd name="connsiteX0" fmla="*/ 8224 w 2295757"/>
              <a:gd name="connsiteY0" fmla="*/ 4486043 h 4491710"/>
              <a:gd name="connsiteX1" fmla="*/ 0 w 2295757"/>
              <a:gd name="connsiteY1" fmla="*/ 3783677 h 4491710"/>
              <a:gd name="connsiteX2" fmla="*/ 1022713 w 2295757"/>
              <a:gd name="connsiteY2" fmla="*/ 0 h 4491710"/>
              <a:gd name="connsiteX3" fmla="*/ 2295757 w 2295757"/>
              <a:gd name="connsiteY3" fmla="*/ 4491710 h 4491710"/>
              <a:gd name="connsiteX4" fmla="*/ 8224 w 2295757"/>
              <a:gd name="connsiteY4" fmla="*/ 4486043 h 4491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5757" h="4491710">
                <a:moveTo>
                  <a:pt x="8224" y="4486043"/>
                </a:moveTo>
                <a:cubicBezTo>
                  <a:pt x="5483" y="4255198"/>
                  <a:pt x="2741" y="4014522"/>
                  <a:pt x="0" y="3783677"/>
                </a:cubicBezTo>
                <a:lnTo>
                  <a:pt x="1022713" y="0"/>
                </a:lnTo>
                <a:lnTo>
                  <a:pt x="2295757" y="4491710"/>
                </a:lnTo>
                <a:lnTo>
                  <a:pt x="8224" y="448604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Triangolo 2">
            <a:extLst>
              <a:ext uri="{FF2B5EF4-FFF2-40B4-BE49-F238E27FC236}">
                <a16:creationId xmlns:a16="http://schemas.microsoft.com/office/drawing/2014/main" id="{FB43F200-E1EE-E1E2-B655-A49120BCC68D}"/>
              </a:ext>
            </a:extLst>
          </p:cNvPr>
          <p:cNvSpPr/>
          <p:nvPr userDrawn="1"/>
        </p:nvSpPr>
        <p:spPr>
          <a:xfrm rot="16200000">
            <a:off x="8602601" y="3269523"/>
            <a:ext cx="6216436" cy="1035927"/>
          </a:xfrm>
          <a:custGeom>
            <a:avLst/>
            <a:gdLst>
              <a:gd name="connsiteX0" fmla="*/ 0 w 6121399"/>
              <a:gd name="connsiteY0" fmla="*/ 1030677 h 1030677"/>
              <a:gd name="connsiteX1" fmla="*/ 3060700 w 6121399"/>
              <a:gd name="connsiteY1" fmla="*/ 0 h 1030677"/>
              <a:gd name="connsiteX2" fmla="*/ 6121399 w 6121399"/>
              <a:gd name="connsiteY2" fmla="*/ 1030677 h 1030677"/>
              <a:gd name="connsiteX3" fmla="*/ 0 w 6121399"/>
              <a:gd name="connsiteY3" fmla="*/ 1030677 h 1030677"/>
              <a:gd name="connsiteX0" fmla="*/ 0 w 6121399"/>
              <a:gd name="connsiteY0" fmla="*/ 1030677 h 1030677"/>
              <a:gd name="connsiteX1" fmla="*/ 2012621 w 6121399"/>
              <a:gd name="connsiteY1" fmla="*/ 354979 h 1030677"/>
              <a:gd name="connsiteX2" fmla="*/ 3060700 w 6121399"/>
              <a:gd name="connsiteY2" fmla="*/ 0 h 1030677"/>
              <a:gd name="connsiteX3" fmla="*/ 6121399 w 6121399"/>
              <a:gd name="connsiteY3" fmla="*/ 1030677 h 1030677"/>
              <a:gd name="connsiteX4" fmla="*/ 0 w 6121399"/>
              <a:gd name="connsiteY4" fmla="*/ 1030677 h 1030677"/>
              <a:gd name="connsiteX0" fmla="*/ 0 w 6121399"/>
              <a:gd name="connsiteY0" fmla="*/ 1021251 h 1021251"/>
              <a:gd name="connsiteX1" fmla="*/ 2012621 w 6121399"/>
              <a:gd name="connsiteY1" fmla="*/ 345553 h 1021251"/>
              <a:gd name="connsiteX2" fmla="*/ 2372543 w 6121399"/>
              <a:gd name="connsiteY2" fmla="*/ 0 h 1021251"/>
              <a:gd name="connsiteX3" fmla="*/ 6121399 w 6121399"/>
              <a:gd name="connsiteY3" fmla="*/ 1021251 h 1021251"/>
              <a:gd name="connsiteX4" fmla="*/ 0 w 6121399"/>
              <a:gd name="connsiteY4" fmla="*/ 1021251 h 1021251"/>
              <a:gd name="connsiteX0" fmla="*/ 23568 w 6144967"/>
              <a:gd name="connsiteY0" fmla="*/ 1021251 h 1021251"/>
              <a:gd name="connsiteX1" fmla="*/ 0 w 6144967"/>
              <a:gd name="connsiteY1" fmla="*/ 534089 h 1021251"/>
              <a:gd name="connsiteX2" fmla="*/ 2396111 w 6144967"/>
              <a:gd name="connsiteY2" fmla="*/ 0 h 1021251"/>
              <a:gd name="connsiteX3" fmla="*/ 6144967 w 6144967"/>
              <a:gd name="connsiteY3" fmla="*/ 1021251 h 1021251"/>
              <a:gd name="connsiteX4" fmla="*/ 23568 w 6144967"/>
              <a:gd name="connsiteY4" fmla="*/ 1021251 h 1021251"/>
              <a:gd name="connsiteX0" fmla="*/ 0 w 6149679"/>
              <a:gd name="connsiteY0" fmla="*/ 1011824 h 1021251"/>
              <a:gd name="connsiteX1" fmla="*/ 4712 w 6149679"/>
              <a:gd name="connsiteY1" fmla="*/ 534089 h 1021251"/>
              <a:gd name="connsiteX2" fmla="*/ 2400823 w 6149679"/>
              <a:gd name="connsiteY2" fmla="*/ 0 h 1021251"/>
              <a:gd name="connsiteX3" fmla="*/ 6149679 w 6149679"/>
              <a:gd name="connsiteY3" fmla="*/ 1021251 h 1021251"/>
              <a:gd name="connsiteX4" fmla="*/ 0 w 6149679"/>
              <a:gd name="connsiteY4" fmla="*/ 1011824 h 1021251"/>
              <a:gd name="connsiteX0" fmla="*/ 0 w 6159106"/>
              <a:gd name="connsiteY0" fmla="*/ 1021251 h 1021251"/>
              <a:gd name="connsiteX1" fmla="*/ 14139 w 6159106"/>
              <a:gd name="connsiteY1" fmla="*/ 534089 h 1021251"/>
              <a:gd name="connsiteX2" fmla="*/ 2410250 w 6159106"/>
              <a:gd name="connsiteY2" fmla="*/ 0 h 1021251"/>
              <a:gd name="connsiteX3" fmla="*/ 6159106 w 6159106"/>
              <a:gd name="connsiteY3" fmla="*/ 1021251 h 1021251"/>
              <a:gd name="connsiteX4" fmla="*/ 0 w 6159106"/>
              <a:gd name="connsiteY4" fmla="*/ 1021251 h 1021251"/>
              <a:gd name="connsiteX0" fmla="*/ 0 w 6205759"/>
              <a:gd name="connsiteY0" fmla="*/ 1021251 h 1021251"/>
              <a:gd name="connsiteX1" fmla="*/ 14139 w 6205759"/>
              <a:gd name="connsiteY1" fmla="*/ 534089 h 1021251"/>
              <a:gd name="connsiteX2" fmla="*/ 2410250 w 6205759"/>
              <a:gd name="connsiteY2" fmla="*/ 0 h 1021251"/>
              <a:gd name="connsiteX3" fmla="*/ 6205759 w 6205759"/>
              <a:gd name="connsiteY3" fmla="*/ 1016586 h 1021251"/>
              <a:gd name="connsiteX4" fmla="*/ 0 w 6205759"/>
              <a:gd name="connsiteY4" fmla="*/ 1021251 h 1021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05759" h="1021251">
                <a:moveTo>
                  <a:pt x="0" y="1021251"/>
                </a:moveTo>
                <a:cubicBezTo>
                  <a:pt x="1571" y="862006"/>
                  <a:pt x="12568" y="693334"/>
                  <a:pt x="14139" y="534089"/>
                </a:cubicBezTo>
                <a:lnTo>
                  <a:pt x="2410250" y="0"/>
                </a:lnTo>
                <a:lnTo>
                  <a:pt x="6205759" y="1016586"/>
                </a:lnTo>
                <a:lnTo>
                  <a:pt x="0" y="1021251"/>
                </a:lnTo>
                <a:close/>
              </a:path>
            </a:pathLst>
          </a:custGeom>
          <a:solidFill>
            <a:srgbClr val="D2A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 descr="Immagine che contiene Carattere, logo, Elementi grafici, testo&#10;&#10;Descrizione generata automaticamente">
            <a:extLst>
              <a:ext uri="{FF2B5EF4-FFF2-40B4-BE49-F238E27FC236}">
                <a16:creationId xmlns:a16="http://schemas.microsoft.com/office/drawing/2014/main" id="{7AA63E6C-AB46-F995-D415-81EAF77D92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59862" y="6116128"/>
            <a:ext cx="1012763" cy="495699"/>
          </a:xfrm>
          <a:prstGeom prst="rect">
            <a:avLst/>
          </a:prstGeom>
        </p:spPr>
      </p:pic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1DBCF5BB-75C9-FAAD-7D7F-71426FC0A7E1}"/>
              </a:ext>
            </a:extLst>
          </p:cNvPr>
          <p:cNvCxnSpPr>
            <a:cxnSpLocks/>
          </p:cNvCxnSpPr>
          <p:nvPr userDrawn="1"/>
        </p:nvCxnSpPr>
        <p:spPr>
          <a:xfrm>
            <a:off x="9470231" y="6176962"/>
            <a:ext cx="0" cy="39600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604932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fondo pie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riangolo 7">
            <a:extLst>
              <a:ext uri="{FF2B5EF4-FFF2-40B4-BE49-F238E27FC236}">
                <a16:creationId xmlns:a16="http://schemas.microsoft.com/office/drawing/2014/main" id="{C87D2FA4-74B9-BEBB-B284-AF14469136C8}"/>
              </a:ext>
            </a:extLst>
          </p:cNvPr>
          <p:cNvSpPr/>
          <p:nvPr userDrawn="1"/>
        </p:nvSpPr>
        <p:spPr>
          <a:xfrm>
            <a:off x="6079933" y="3373915"/>
            <a:ext cx="1968461" cy="3488038"/>
          </a:xfrm>
          <a:custGeom>
            <a:avLst/>
            <a:gdLst>
              <a:gd name="connsiteX0" fmla="*/ 0 w 1968461"/>
              <a:gd name="connsiteY0" fmla="*/ 3443970 h 3443970"/>
              <a:gd name="connsiteX1" fmla="*/ 984231 w 1968461"/>
              <a:gd name="connsiteY1" fmla="*/ 0 h 3443970"/>
              <a:gd name="connsiteX2" fmla="*/ 1968461 w 1968461"/>
              <a:gd name="connsiteY2" fmla="*/ 3443970 h 3443970"/>
              <a:gd name="connsiteX3" fmla="*/ 0 w 1968461"/>
              <a:gd name="connsiteY3" fmla="*/ 3443970 h 3443970"/>
              <a:gd name="connsiteX0" fmla="*/ 0 w 1968461"/>
              <a:gd name="connsiteY0" fmla="*/ 2705840 h 2705840"/>
              <a:gd name="connsiteX1" fmla="*/ 995248 w 1968461"/>
              <a:gd name="connsiteY1" fmla="*/ 0 h 2705840"/>
              <a:gd name="connsiteX2" fmla="*/ 1968461 w 1968461"/>
              <a:gd name="connsiteY2" fmla="*/ 2705840 h 2705840"/>
              <a:gd name="connsiteX3" fmla="*/ 0 w 1968461"/>
              <a:gd name="connsiteY3" fmla="*/ 2705840 h 2705840"/>
              <a:gd name="connsiteX0" fmla="*/ 0 w 1968461"/>
              <a:gd name="connsiteY0" fmla="*/ 3488038 h 3488038"/>
              <a:gd name="connsiteX1" fmla="*/ 984231 w 1968461"/>
              <a:gd name="connsiteY1" fmla="*/ 0 h 3488038"/>
              <a:gd name="connsiteX2" fmla="*/ 1968461 w 1968461"/>
              <a:gd name="connsiteY2" fmla="*/ 3488038 h 3488038"/>
              <a:gd name="connsiteX3" fmla="*/ 0 w 1968461"/>
              <a:gd name="connsiteY3" fmla="*/ 3488038 h 3488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8461" h="3488038">
                <a:moveTo>
                  <a:pt x="0" y="3488038"/>
                </a:moveTo>
                <a:lnTo>
                  <a:pt x="984231" y="0"/>
                </a:lnTo>
                <a:lnTo>
                  <a:pt x="1968461" y="3488038"/>
                </a:lnTo>
                <a:lnTo>
                  <a:pt x="0" y="348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4">
            <a:extLst>
              <a:ext uri="{FF2B5EF4-FFF2-40B4-BE49-F238E27FC236}">
                <a16:creationId xmlns:a16="http://schemas.microsoft.com/office/drawing/2014/main" id="{60F3FF48-64CC-9094-6B22-777D5F5F7C3E}"/>
              </a:ext>
            </a:extLst>
          </p:cNvPr>
          <p:cNvSpPr/>
          <p:nvPr userDrawn="1"/>
        </p:nvSpPr>
        <p:spPr>
          <a:xfrm rot="10800000">
            <a:off x="7063208" y="0"/>
            <a:ext cx="5139807" cy="6887847"/>
          </a:xfrm>
          <a:custGeom>
            <a:avLst/>
            <a:gdLst>
              <a:gd name="connsiteX0" fmla="*/ 0 w 6311900"/>
              <a:gd name="connsiteY0" fmla="*/ 0 h 6887940"/>
              <a:gd name="connsiteX1" fmla="*/ 6311900 w 6311900"/>
              <a:gd name="connsiteY1" fmla="*/ 0 h 6887940"/>
              <a:gd name="connsiteX2" fmla="*/ 6311900 w 6311900"/>
              <a:gd name="connsiteY2" fmla="*/ 6887940 h 6887940"/>
              <a:gd name="connsiteX3" fmla="*/ 0 w 6311900"/>
              <a:gd name="connsiteY3" fmla="*/ 6887940 h 6887940"/>
              <a:gd name="connsiteX4" fmla="*/ 0 w 6311900"/>
              <a:gd name="connsiteY4" fmla="*/ 0 h 6887940"/>
              <a:gd name="connsiteX0" fmla="*/ 0 w 6311900"/>
              <a:gd name="connsiteY0" fmla="*/ 0 h 6887940"/>
              <a:gd name="connsiteX1" fmla="*/ 6311900 w 6311900"/>
              <a:gd name="connsiteY1" fmla="*/ 0 h 6887940"/>
              <a:gd name="connsiteX2" fmla="*/ 6134100 w 6311900"/>
              <a:gd name="connsiteY2" fmla="*/ 6875240 h 6887940"/>
              <a:gd name="connsiteX3" fmla="*/ 0 w 6311900"/>
              <a:gd name="connsiteY3" fmla="*/ 6887940 h 6887940"/>
              <a:gd name="connsiteX4" fmla="*/ 0 w 6311900"/>
              <a:gd name="connsiteY4" fmla="*/ 0 h 6887940"/>
              <a:gd name="connsiteX0" fmla="*/ 0 w 6311900"/>
              <a:gd name="connsiteY0" fmla="*/ 0 h 6887940"/>
              <a:gd name="connsiteX1" fmla="*/ 6311900 w 6311900"/>
              <a:gd name="connsiteY1" fmla="*/ 0 h 6887940"/>
              <a:gd name="connsiteX2" fmla="*/ 6210300 w 6311900"/>
              <a:gd name="connsiteY2" fmla="*/ 4000500 h 6887940"/>
              <a:gd name="connsiteX3" fmla="*/ 6134100 w 6311900"/>
              <a:gd name="connsiteY3" fmla="*/ 6875240 h 6887940"/>
              <a:gd name="connsiteX4" fmla="*/ 0 w 6311900"/>
              <a:gd name="connsiteY4" fmla="*/ 6887940 h 6887940"/>
              <a:gd name="connsiteX5" fmla="*/ 0 w 6311900"/>
              <a:gd name="connsiteY5" fmla="*/ 0 h 6887940"/>
              <a:gd name="connsiteX0" fmla="*/ 0 w 7061200"/>
              <a:gd name="connsiteY0" fmla="*/ 0 h 6887940"/>
              <a:gd name="connsiteX1" fmla="*/ 6311900 w 7061200"/>
              <a:gd name="connsiteY1" fmla="*/ 0 h 6887940"/>
              <a:gd name="connsiteX2" fmla="*/ 7061200 w 7061200"/>
              <a:gd name="connsiteY2" fmla="*/ 3390900 h 6887940"/>
              <a:gd name="connsiteX3" fmla="*/ 6134100 w 7061200"/>
              <a:gd name="connsiteY3" fmla="*/ 6875240 h 6887940"/>
              <a:gd name="connsiteX4" fmla="*/ 0 w 7061200"/>
              <a:gd name="connsiteY4" fmla="*/ 6887940 h 6887940"/>
              <a:gd name="connsiteX5" fmla="*/ 0 w 7061200"/>
              <a:gd name="connsiteY5" fmla="*/ 0 h 6887940"/>
              <a:gd name="connsiteX0" fmla="*/ 0 w 7061200"/>
              <a:gd name="connsiteY0" fmla="*/ 0 h 6887940"/>
              <a:gd name="connsiteX1" fmla="*/ 6311900 w 7061200"/>
              <a:gd name="connsiteY1" fmla="*/ 0 h 6887940"/>
              <a:gd name="connsiteX2" fmla="*/ 7061200 w 7061200"/>
              <a:gd name="connsiteY2" fmla="*/ 3390900 h 6887940"/>
              <a:gd name="connsiteX3" fmla="*/ 5892800 w 7061200"/>
              <a:gd name="connsiteY3" fmla="*/ 6875240 h 6887940"/>
              <a:gd name="connsiteX4" fmla="*/ 0 w 7061200"/>
              <a:gd name="connsiteY4" fmla="*/ 6887940 h 6887940"/>
              <a:gd name="connsiteX5" fmla="*/ 0 w 7061200"/>
              <a:gd name="connsiteY5" fmla="*/ 0 h 6887940"/>
              <a:gd name="connsiteX0" fmla="*/ 0 w 7061200"/>
              <a:gd name="connsiteY0" fmla="*/ 0 h 6887940"/>
              <a:gd name="connsiteX1" fmla="*/ 6311900 w 7061200"/>
              <a:gd name="connsiteY1" fmla="*/ 0 h 6887940"/>
              <a:gd name="connsiteX2" fmla="*/ 7061200 w 7061200"/>
              <a:gd name="connsiteY2" fmla="*/ 3390900 h 6887940"/>
              <a:gd name="connsiteX3" fmla="*/ 6096000 w 7061200"/>
              <a:gd name="connsiteY3" fmla="*/ 6887940 h 6887940"/>
              <a:gd name="connsiteX4" fmla="*/ 0 w 7061200"/>
              <a:gd name="connsiteY4" fmla="*/ 6887940 h 6887940"/>
              <a:gd name="connsiteX5" fmla="*/ 0 w 7061200"/>
              <a:gd name="connsiteY5" fmla="*/ 0 h 6887940"/>
              <a:gd name="connsiteX0" fmla="*/ 0 w 7061200"/>
              <a:gd name="connsiteY0" fmla="*/ 0 h 6887940"/>
              <a:gd name="connsiteX1" fmla="*/ 5813881 w 7061200"/>
              <a:gd name="connsiteY1" fmla="*/ 0 h 6887940"/>
              <a:gd name="connsiteX2" fmla="*/ 7061200 w 7061200"/>
              <a:gd name="connsiteY2" fmla="*/ 3390900 h 6887940"/>
              <a:gd name="connsiteX3" fmla="*/ 6096000 w 7061200"/>
              <a:gd name="connsiteY3" fmla="*/ 6887940 h 6887940"/>
              <a:gd name="connsiteX4" fmla="*/ 0 w 7061200"/>
              <a:gd name="connsiteY4" fmla="*/ 6887940 h 6887940"/>
              <a:gd name="connsiteX5" fmla="*/ 0 w 7061200"/>
              <a:gd name="connsiteY5" fmla="*/ 0 h 6887940"/>
              <a:gd name="connsiteX0" fmla="*/ 0 w 7061200"/>
              <a:gd name="connsiteY0" fmla="*/ 12728 h 6900668"/>
              <a:gd name="connsiteX1" fmla="*/ 5582657 w 7061200"/>
              <a:gd name="connsiteY1" fmla="*/ 0 h 6900668"/>
              <a:gd name="connsiteX2" fmla="*/ 7061200 w 7061200"/>
              <a:gd name="connsiteY2" fmla="*/ 3403628 h 6900668"/>
              <a:gd name="connsiteX3" fmla="*/ 6096000 w 7061200"/>
              <a:gd name="connsiteY3" fmla="*/ 6900668 h 6900668"/>
              <a:gd name="connsiteX4" fmla="*/ 0 w 7061200"/>
              <a:gd name="connsiteY4" fmla="*/ 6900668 h 6900668"/>
              <a:gd name="connsiteX5" fmla="*/ 0 w 7061200"/>
              <a:gd name="connsiteY5" fmla="*/ 12728 h 6900668"/>
              <a:gd name="connsiteX0" fmla="*/ 0 w 7061200"/>
              <a:gd name="connsiteY0" fmla="*/ 25456 h 6913396"/>
              <a:gd name="connsiteX1" fmla="*/ 5796094 w 7061200"/>
              <a:gd name="connsiteY1" fmla="*/ 0 h 6913396"/>
              <a:gd name="connsiteX2" fmla="*/ 7061200 w 7061200"/>
              <a:gd name="connsiteY2" fmla="*/ 3416356 h 6913396"/>
              <a:gd name="connsiteX3" fmla="*/ 6096000 w 7061200"/>
              <a:gd name="connsiteY3" fmla="*/ 6913396 h 6913396"/>
              <a:gd name="connsiteX4" fmla="*/ 0 w 7061200"/>
              <a:gd name="connsiteY4" fmla="*/ 6913396 h 6913396"/>
              <a:gd name="connsiteX5" fmla="*/ 0 w 7061200"/>
              <a:gd name="connsiteY5" fmla="*/ 25456 h 6913396"/>
              <a:gd name="connsiteX0" fmla="*/ 0 w 7167918"/>
              <a:gd name="connsiteY0" fmla="*/ 25456 h 6913396"/>
              <a:gd name="connsiteX1" fmla="*/ 5796094 w 7167918"/>
              <a:gd name="connsiteY1" fmla="*/ 0 h 6913396"/>
              <a:gd name="connsiteX2" fmla="*/ 7167918 w 7167918"/>
              <a:gd name="connsiteY2" fmla="*/ 3479995 h 6913396"/>
              <a:gd name="connsiteX3" fmla="*/ 6096000 w 7167918"/>
              <a:gd name="connsiteY3" fmla="*/ 6913396 h 6913396"/>
              <a:gd name="connsiteX4" fmla="*/ 0 w 7167918"/>
              <a:gd name="connsiteY4" fmla="*/ 6913396 h 6913396"/>
              <a:gd name="connsiteX5" fmla="*/ 0 w 7167918"/>
              <a:gd name="connsiteY5" fmla="*/ 25456 h 6913396"/>
              <a:gd name="connsiteX0" fmla="*/ 0 w 7167918"/>
              <a:gd name="connsiteY0" fmla="*/ 0 h 6913490"/>
              <a:gd name="connsiteX1" fmla="*/ 5796094 w 7167918"/>
              <a:gd name="connsiteY1" fmla="*/ 94 h 6913490"/>
              <a:gd name="connsiteX2" fmla="*/ 7167918 w 7167918"/>
              <a:gd name="connsiteY2" fmla="*/ 3480089 h 6913490"/>
              <a:gd name="connsiteX3" fmla="*/ 6096000 w 7167918"/>
              <a:gd name="connsiteY3" fmla="*/ 6913490 h 6913490"/>
              <a:gd name="connsiteX4" fmla="*/ 0 w 7167918"/>
              <a:gd name="connsiteY4" fmla="*/ 6913490 h 6913490"/>
              <a:gd name="connsiteX5" fmla="*/ 0 w 7167918"/>
              <a:gd name="connsiteY5" fmla="*/ 0 h 6913490"/>
              <a:gd name="connsiteX0" fmla="*/ 0 w 6940069"/>
              <a:gd name="connsiteY0" fmla="*/ 0 h 6913490"/>
              <a:gd name="connsiteX1" fmla="*/ 5796094 w 6940069"/>
              <a:gd name="connsiteY1" fmla="*/ 94 h 6913490"/>
              <a:gd name="connsiteX2" fmla="*/ 6940069 w 6940069"/>
              <a:gd name="connsiteY2" fmla="*/ 3558184 h 6913490"/>
              <a:gd name="connsiteX3" fmla="*/ 6096000 w 6940069"/>
              <a:gd name="connsiteY3" fmla="*/ 6913490 h 6913490"/>
              <a:gd name="connsiteX4" fmla="*/ 0 w 6940069"/>
              <a:gd name="connsiteY4" fmla="*/ 6913490 h 6913490"/>
              <a:gd name="connsiteX5" fmla="*/ 0 w 6940069"/>
              <a:gd name="connsiteY5" fmla="*/ 0 h 6913490"/>
              <a:gd name="connsiteX0" fmla="*/ 0 w 7143934"/>
              <a:gd name="connsiteY0" fmla="*/ 0 h 6913490"/>
              <a:gd name="connsiteX1" fmla="*/ 5796094 w 7143934"/>
              <a:gd name="connsiteY1" fmla="*/ 94 h 6913490"/>
              <a:gd name="connsiteX2" fmla="*/ 7143934 w 7143934"/>
              <a:gd name="connsiteY2" fmla="*/ 3523476 h 6913490"/>
              <a:gd name="connsiteX3" fmla="*/ 6096000 w 7143934"/>
              <a:gd name="connsiteY3" fmla="*/ 6913490 h 6913490"/>
              <a:gd name="connsiteX4" fmla="*/ 0 w 7143934"/>
              <a:gd name="connsiteY4" fmla="*/ 6913490 h 6913490"/>
              <a:gd name="connsiteX5" fmla="*/ 0 w 7143934"/>
              <a:gd name="connsiteY5" fmla="*/ 0 h 6913490"/>
              <a:gd name="connsiteX0" fmla="*/ 0 w 7052128"/>
              <a:gd name="connsiteY0" fmla="*/ 0 h 6913490"/>
              <a:gd name="connsiteX1" fmla="*/ 5796094 w 7052128"/>
              <a:gd name="connsiteY1" fmla="*/ 94 h 6913490"/>
              <a:gd name="connsiteX2" fmla="*/ 7052128 w 7052128"/>
              <a:gd name="connsiteY2" fmla="*/ 3528586 h 6913490"/>
              <a:gd name="connsiteX3" fmla="*/ 6096000 w 7052128"/>
              <a:gd name="connsiteY3" fmla="*/ 6913490 h 6913490"/>
              <a:gd name="connsiteX4" fmla="*/ 0 w 7052128"/>
              <a:gd name="connsiteY4" fmla="*/ 6913490 h 6913490"/>
              <a:gd name="connsiteX5" fmla="*/ 0 w 7052128"/>
              <a:gd name="connsiteY5" fmla="*/ 0 h 6913490"/>
              <a:gd name="connsiteX0" fmla="*/ 0 w 7129810"/>
              <a:gd name="connsiteY0" fmla="*/ 0 h 6913490"/>
              <a:gd name="connsiteX1" fmla="*/ 5796094 w 7129810"/>
              <a:gd name="connsiteY1" fmla="*/ 94 h 6913490"/>
              <a:gd name="connsiteX2" fmla="*/ 7129810 w 7129810"/>
              <a:gd name="connsiteY2" fmla="*/ 3518367 h 6913490"/>
              <a:gd name="connsiteX3" fmla="*/ 6096000 w 7129810"/>
              <a:gd name="connsiteY3" fmla="*/ 6913490 h 6913490"/>
              <a:gd name="connsiteX4" fmla="*/ 0 w 7129810"/>
              <a:gd name="connsiteY4" fmla="*/ 6913490 h 6913490"/>
              <a:gd name="connsiteX5" fmla="*/ 0 w 7129810"/>
              <a:gd name="connsiteY5" fmla="*/ 0 h 6913490"/>
              <a:gd name="connsiteX0" fmla="*/ 107206 w 7129810"/>
              <a:gd name="connsiteY0" fmla="*/ 421009 h 6913396"/>
              <a:gd name="connsiteX1" fmla="*/ 5796094 w 7129810"/>
              <a:gd name="connsiteY1" fmla="*/ 0 h 6913396"/>
              <a:gd name="connsiteX2" fmla="*/ 7129810 w 7129810"/>
              <a:gd name="connsiteY2" fmla="*/ 3518273 h 6913396"/>
              <a:gd name="connsiteX3" fmla="*/ 6096000 w 7129810"/>
              <a:gd name="connsiteY3" fmla="*/ 6913396 h 6913396"/>
              <a:gd name="connsiteX4" fmla="*/ 0 w 7129810"/>
              <a:gd name="connsiteY4" fmla="*/ 6913396 h 6913396"/>
              <a:gd name="connsiteX5" fmla="*/ 107206 w 7129810"/>
              <a:gd name="connsiteY5" fmla="*/ 421009 h 6913396"/>
              <a:gd name="connsiteX0" fmla="*/ 0 w 7160441"/>
              <a:gd name="connsiteY0" fmla="*/ 22069 h 6913396"/>
              <a:gd name="connsiteX1" fmla="*/ 5826725 w 7160441"/>
              <a:gd name="connsiteY1" fmla="*/ 0 h 6913396"/>
              <a:gd name="connsiteX2" fmla="*/ 7160441 w 7160441"/>
              <a:gd name="connsiteY2" fmla="*/ 3518273 h 6913396"/>
              <a:gd name="connsiteX3" fmla="*/ 6126631 w 7160441"/>
              <a:gd name="connsiteY3" fmla="*/ 6913396 h 6913396"/>
              <a:gd name="connsiteX4" fmla="*/ 30631 w 7160441"/>
              <a:gd name="connsiteY4" fmla="*/ 6913396 h 6913396"/>
              <a:gd name="connsiteX5" fmla="*/ 0 w 7160441"/>
              <a:gd name="connsiteY5" fmla="*/ 22069 h 6913396"/>
              <a:gd name="connsiteX0" fmla="*/ 0 w 7145126"/>
              <a:gd name="connsiteY0" fmla="*/ 10987 h 6913396"/>
              <a:gd name="connsiteX1" fmla="*/ 5811410 w 7145126"/>
              <a:gd name="connsiteY1" fmla="*/ 0 h 6913396"/>
              <a:gd name="connsiteX2" fmla="*/ 7145126 w 7145126"/>
              <a:gd name="connsiteY2" fmla="*/ 3518273 h 6913396"/>
              <a:gd name="connsiteX3" fmla="*/ 6111316 w 7145126"/>
              <a:gd name="connsiteY3" fmla="*/ 6913396 h 6913396"/>
              <a:gd name="connsiteX4" fmla="*/ 15316 w 7145126"/>
              <a:gd name="connsiteY4" fmla="*/ 6913396 h 6913396"/>
              <a:gd name="connsiteX5" fmla="*/ 0 w 7145126"/>
              <a:gd name="connsiteY5" fmla="*/ 10987 h 6913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45126" h="6913396">
                <a:moveTo>
                  <a:pt x="0" y="10987"/>
                </a:moveTo>
                <a:lnTo>
                  <a:pt x="5811410" y="0"/>
                </a:lnTo>
                <a:lnTo>
                  <a:pt x="7145126" y="3518273"/>
                </a:lnTo>
                <a:lnTo>
                  <a:pt x="6111316" y="6913396"/>
                </a:lnTo>
                <a:lnTo>
                  <a:pt x="15316" y="6913396"/>
                </a:lnTo>
                <a:cubicBezTo>
                  <a:pt x="10211" y="4612593"/>
                  <a:pt x="5105" y="2311790"/>
                  <a:pt x="0" y="1098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Segnaposto testo 18">
            <a:extLst>
              <a:ext uri="{FF2B5EF4-FFF2-40B4-BE49-F238E27FC236}">
                <a16:creationId xmlns:a16="http://schemas.microsoft.com/office/drawing/2014/main" id="{C93E937F-7D45-BA42-AB9D-846BCE797B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3635" y="2068513"/>
            <a:ext cx="3365500" cy="3441700"/>
          </a:xfrm>
        </p:spPr>
        <p:txBody>
          <a:bodyPr>
            <a:norm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</a:defRPr>
            </a:lvl2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B31FE1ED-A4CA-746E-DCFB-15BEEB399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635" y="365125"/>
            <a:ext cx="5476298" cy="1325563"/>
          </a:xfrm>
        </p:spPr>
        <p:txBody>
          <a:bodyPr/>
          <a:lstStyle/>
          <a:p>
            <a:r>
              <a:rPr lang="it-IT"/>
              <a:t>Fare clic per modificare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0BB49EF5-938C-3C5F-C0CF-FFAB889B4761}"/>
              </a:ext>
            </a:extLst>
          </p:cNvPr>
          <p:cNvGrpSpPr/>
          <p:nvPr userDrawn="1"/>
        </p:nvGrpSpPr>
        <p:grpSpPr>
          <a:xfrm flipH="1">
            <a:off x="10053378" y="1244333"/>
            <a:ext cx="1534987" cy="5643514"/>
            <a:chOff x="10245814" y="4884700"/>
            <a:chExt cx="863600" cy="2527300"/>
          </a:xfrm>
        </p:grpSpPr>
        <p:pic>
          <p:nvPicPr>
            <p:cNvPr id="3" name="Immagine 2" descr="Immagine che contiene clipart, disegno, schizzo, illustrazione&#10;&#10;Descrizione generata automaticamente">
              <a:extLst>
                <a:ext uri="{FF2B5EF4-FFF2-40B4-BE49-F238E27FC236}">
                  <a16:creationId xmlns:a16="http://schemas.microsoft.com/office/drawing/2014/main" id="{1B3DB2BC-76ED-9367-D4FD-C9BA1E64A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0245814" y="4884700"/>
              <a:ext cx="863600" cy="2527300"/>
            </a:xfrm>
            <a:prstGeom prst="rect">
              <a:avLst/>
            </a:prstGeom>
          </p:spPr>
        </p:pic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1261A49C-0FAD-6EBC-8363-4DAE27BC4636}"/>
                </a:ext>
              </a:extLst>
            </p:cNvPr>
            <p:cNvSpPr/>
            <p:nvPr userDrawn="1"/>
          </p:nvSpPr>
          <p:spPr>
            <a:xfrm>
              <a:off x="10372615" y="6114829"/>
              <a:ext cx="331867" cy="10944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3200"/>
            </a:p>
          </p:txBody>
        </p:sp>
      </p:grpSp>
      <p:pic>
        <p:nvPicPr>
          <p:cNvPr id="6" name="Immagine 5" descr="Immagine che contiene cartone animato, disegno, vestiti, illustrazione&#10;&#10;Descrizione generata automaticamente">
            <a:extLst>
              <a:ext uri="{FF2B5EF4-FFF2-40B4-BE49-F238E27FC236}">
                <a16:creationId xmlns:a16="http://schemas.microsoft.com/office/drawing/2014/main" id="{B52D5CFB-D2DF-B46B-7D5F-29ECE3394B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3564" y="700347"/>
            <a:ext cx="2091280" cy="6157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51429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hiusur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schermata, Elementi grafici, Policromia, Blu elettrico">
            <a:extLst>
              <a:ext uri="{FF2B5EF4-FFF2-40B4-BE49-F238E27FC236}">
                <a16:creationId xmlns:a16="http://schemas.microsoft.com/office/drawing/2014/main" id="{4FAC60B7-CFC7-6656-5E40-571D073745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78642" y="2429866"/>
            <a:ext cx="6634716" cy="219835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34780AD-7DA7-930C-35AF-4EBF15DC22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96000" y="5605502"/>
            <a:ext cx="1841356" cy="636802"/>
          </a:xfrm>
          <a:prstGeom prst="rect">
            <a:avLst/>
          </a:prstGeom>
        </p:spPr>
      </p:pic>
      <p:pic>
        <p:nvPicPr>
          <p:cNvPr id="8" name="Immagine 7" descr="Immagine che contiene schermata, Carattere, Elementi grafici, design&#10;&#10;Descrizione generata automaticamente">
            <a:extLst>
              <a:ext uri="{FF2B5EF4-FFF2-40B4-BE49-F238E27FC236}">
                <a16:creationId xmlns:a16="http://schemas.microsoft.com/office/drawing/2014/main" id="{1BFF3607-6646-515E-2A27-F7B1B887B74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21068" y="5297654"/>
            <a:ext cx="2119612" cy="125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555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2A03B5-F048-10BF-8857-484DDBC28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E266D1C9-6ED3-3A16-F775-7E973BFD85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851" y="1709236"/>
            <a:ext cx="7575549" cy="4347633"/>
          </a:xfrm>
        </p:spPr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cs typeface="Arial" panose="020B0604020202020204" pitchFamily="34" charset="0"/>
              </a:defRPr>
            </a:lvl3pPr>
            <a:lvl4pPr>
              <a:defRPr b="0" i="0">
                <a:cs typeface="Arial" panose="020B0604020202020204" pitchFamily="34" charset="0"/>
              </a:defRPr>
            </a:lvl4pPr>
            <a:lvl5pPr>
              <a:defRPr b="1" i="0">
                <a:cs typeface="Arial" panose="020B0604020202020204" pitchFamily="34" charset="0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6" name="Segnaposto testo 6">
            <a:extLst>
              <a:ext uri="{FF2B5EF4-FFF2-40B4-BE49-F238E27FC236}">
                <a16:creationId xmlns:a16="http://schemas.microsoft.com/office/drawing/2014/main" id="{2EB4C7A5-B883-B5B7-DF9C-0BD29AE4BA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63379" y="1709236"/>
            <a:ext cx="2752888" cy="4347633"/>
          </a:xfrm>
        </p:spPr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cs typeface="Arial" panose="020B0604020202020204" pitchFamily="34" charset="0"/>
              </a:defRPr>
            </a:lvl3pPr>
            <a:lvl4pPr>
              <a:defRPr b="0" i="0">
                <a:cs typeface="Arial" panose="020B0604020202020204" pitchFamily="34" charset="0"/>
              </a:defRPr>
            </a:lvl4pPr>
            <a:lvl5pPr>
              <a:defRPr b="1" i="0">
                <a:cs typeface="Arial" panose="020B0604020202020204" pitchFamily="34" charset="0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9" name="Segnaposto testo 6">
            <a:extLst>
              <a:ext uri="{FF2B5EF4-FFF2-40B4-BE49-F238E27FC236}">
                <a16:creationId xmlns:a16="http://schemas.microsoft.com/office/drawing/2014/main" id="{3D3BFA01-D75C-D6CC-00B7-346FD899E39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5733" y="333748"/>
            <a:ext cx="5257799" cy="246219"/>
          </a:xfrm>
        </p:spPr>
        <p:txBody>
          <a:bodyPr anchor="ctr">
            <a:noAutofit/>
          </a:bodyPr>
          <a:lstStyle>
            <a:lvl1pPr>
              <a:defRPr sz="1400" b="0" i="0">
                <a:solidFill>
                  <a:schemeClr val="accent2"/>
                </a:solidFill>
                <a:cs typeface="Arial" panose="020B0604020202020204" pitchFamily="34" charset="0"/>
              </a:defRPr>
            </a:lvl1pPr>
          </a:lstStyle>
          <a:p>
            <a:pPr lvl="0"/>
            <a:r>
              <a:rPr lang="it-IT" dirty="0"/>
              <a:t>FARE CLIC PER MODIFICARE</a:t>
            </a:r>
          </a:p>
        </p:txBody>
      </p:sp>
      <p:sp>
        <p:nvSpPr>
          <p:cNvPr id="10" name="Segnaposto piè di pagina 9">
            <a:extLst>
              <a:ext uri="{FF2B5EF4-FFF2-40B4-BE49-F238E27FC236}">
                <a16:creationId xmlns:a16="http://schemas.microsoft.com/office/drawing/2014/main" id="{0E5309CF-3945-86F3-6C2E-8CE31C461AF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r>
              <a:rPr lang="it-IT"/>
              <a:t>GI GROUP: TITOLO PRESENTAZIONE</a:t>
            </a:r>
            <a:endParaRPr lang="it-IT" dirty="0"/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034E13A0-8500-4CDB-718A-8D18DA43E0A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fld id="{420537EE-3E54-8342-BDB7-72763452CD31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04905704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igroup.com/" TargetMode="Externa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31.xml"/><Relationship Id="rId39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26.xml"/><Relationship Id="rId34" Type="http://schemas.openxmlformats.org/officeDocument/2006/relationships/slideLayout" Target="../slideLayouts/slideLayout39.xml"/><Relationship Id="rId42" Type="http://schemas.openxmlformats.org/officeDocument/2006/relationships/slideLayout" Target="../slideLayouts/slideLayout47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5.xml"/><Relationship Id="rId29" Type="http://schemas.openxmlformats.org/officeDocument/2006/relationships/slideLayout" Target="../slideLayouts/slideLayout34.xml"/><Relationship Id="rId41" Type="http://schemas.openxmlformats.org/officeDocument/2006/relationships/slideLayout" Target="../slideLayouts/slideLayout46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24" Type="http://schemas.openxmlformats.org/officeDocument/2006/relationships/slideLayout" Target="../slideLayouts/slideLayout29.xml"/><Relationship Id="rId32" Type="http://schemas.openxmlformats.org/officeDocument/2006/relationships/slideLayout" Target="../slideLayouts/slideLayout37.xml"/><Relationship Id="rId37" Type="http://schemas.openxmlformats.org/officeDocument/2006/relationships/slideLayout" Target="../slideLayouts/slideLayout42.xml"/><Relationship Id="rId40" Type="http://schemas.openxmlformats.org/officeDocument/2006/relationships/slideLayout" Target="../slideLayouts/slideLayout45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8.xml"/><Relationship Id="rId28" Type="http://schemas.openxmlformats.org/officeDocument/2006/relationships/slideLayout" Target="../slideLayouts/slideLayout33.xml"/><Relationship Id="rId36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31" Type="http://schemas.openxmlformats.org/officeDocument/2006/relationships/slideLayout" Target="../slideLayouts/slideLayout36.xml"/><Relationship Id="rId44" Type="http://schemas.openxmlformats.org/officeDocument/2006/relationships/theme" Target="../theme/theme2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32.xml"/><Relationship Id="rId30" Type="http://schemas.openxmlformats.org/officeDocument/2006/relationships/slideLayout" Target="../slideLayouts/slideLayout35.xml"/><Relationship Id="rId35" Type="http://schemas.openxmlformats.org/officeDocument/2006/relationships/slideLayout" Target="../slideLayouts/slideLayout40.xml"/><Relationship Id="rId43" Type="http://schemas.openxmlformats.org/officeDocument/2006/relationships/slideLayout" Target="../slideLayouts/slideLayout48.xml"/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8.xml"/><Relationship Id="rId38" Type="http://schemas.openxmlformats.org/officeDocument/2006/relationships/slideLayout" Target="../slideLayouts/slideLayout4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26" Type="http://schemas.openxmlformats.org/officeDocument/2006/relationships/slideLayout" Target="../slideLayouts/slideLayout74.xml"/><Relationship Id="rId3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69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5" Type="http://schemas.openxmlformats.org/officeDocument/2006/relationships/slideLayout" Target="../slideLayouts/slideLayout73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0" Type="http://schemas.openxmlformats.org/officeDocument/2006/relationships/slideLayout" Target="../slideLayouts/slideLayout68.xml"/><Relationship Id="rId29" Type="http://schemas.openxmlformats.org/officeDocument/2006/relationships/theme" Target="../theme/theme3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24" Type="http://schemas.openxmlformats.org/officeDocument/2006/relationships/slideLayout" Target="../slideLayouts/slideLayout72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23" Type="http://schemas.openxmlformats.org/officeDocument/2006/relationships/slideLayout" Target="../slideLayouts/slideLayout71.xml"/><Relationship Id="rId28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58.xml"/><Relationship Id="rId19" Type="http://schemas.openxmlformats.org/officeDocument/2006/relationships/slideLayout" Target="../slideLayouts/slideLayout67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Relationship Id="rId22" Type="http://schemas.openxmlformats.org/officeDocument/2006/relationships/slideLayout" Target="../slideLayouts/slideLayout70.xml"/><Relationship Id="rId27" Type="http://schemas.openxmlformats.org/officeDocument/2006/relationships/slideLayout" Target="../slideLayouts/slideLayout7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1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>
            <a:extLst>
              <a:ext uri="{FF2B5EF4-FFF2-40B4-BE49-F238E27FC236}">
                <a16:creationId xmlns:a16="http://schemas.microsoft.com/office/drawing/2014/main" id="{AB8A8A93-9CD1-F69A-BAC6-DF0B4DBAF287}"/>
              </a:ext>
            </a:extLst>
          </p:cNvPr>
          <p:cNvSpPr/>
          <p:nvPr userDrawn="1"/>
        </p:nvSpPr>
        <p:spPr>
          <a:xfrm>
            <a:off x="0" y="1"/>
            <a:ext cx="12192000" cy="5541433"/>
          </a:xfrm>
          <a:prstGeom prst="rect">
            <a:avLst/>
          </a:prstGeom>
          <a:solidFill>
            <a:schemeClr val="bg2"/>
          </a:solidFill>
          <a:ln w="44450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ctr">
            <a:noAutofit/>
          </a:bodyPr>
          <a:lstStyle/>
          <a:p>
            <a:pPr marL="0" marR="0" indent="0" algn="ctr" defTabSz="122293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533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1998348-8FAA-0270-FB58-30A8F0A43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7987" y="466946"/>
            <a:ext cx="2743200" cy="36618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0" i="0">
                <a:solidFill>
                  <a:schemeClr val="tx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05C255B5-8EAE-8FCA-1AEB-24AC3811DBE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675" y="5877460"/>
            <a:ext cx="1768664" cy="696745"/>
          </a:xfrm>
          <a:prstGeom prst="rect">
            <a:avLst/>
          </a:prstGeom>
        </p:spPr>
      </p:pic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4D51A59-8BF7-E74A-8216-8F0E44422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986" y="1212571"/>
            <a:ext cx="6253565" cy="2676776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13345B8-065F-D6D5-BAEB-A669A37B8C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675" y="4117649"/>
            <a:ext cx="6253565" cy="590947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it-IT" dirty="0" err="1"/>
              <a:t>Subtitle</a:t>
            </a:r>
            <a:endParaRPr lang="it-IT" dirty="0"/>
          </a:p>
        </p:txBody>
      </p:sp>
      <p:sp>
        <p:nvSpPr>
          <p:cNvPr id="18" name="CasellaDiTesto 17">
            <a:hlinkClick r:id="rId8"/>
            <a:extLst>
              <a:ext uri="{FF2B5EF4-FFF2-40B4-BE49-F238E27FC236}">
                <a16:creationId xmlns:a16="http://schemas.microsoft.com/office/drawing/2014/main" id="{092DFBC1-F2C7-96B7-891D-824E0175B684}"/>
              </a:ext>
            </a:extLst>
          </p:cNvPr>
          <p:cNvSpPr txBox="1"/>
          <p:nvPr userDrawn="1"/>
        </p:nvSpPr>
        <p:spPr>
          <a:xfrm>
            <a:off x="8937442" y="6007885"/>
            <a:ext cx="2678825" cy="335412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t">
            <a:spAutoFit/>
          </a:bodyPr>
          <a:lstStyle/>
          <a:p>
            <a:pPr marL="0" marR="0" indent="0" algn="r" defTabSz="36122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67" b="1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gigroup.it/</a:t>
            </a:r>
            <a:r>
              <a:rPr kumimoji="0" lang="it-IT" sz="1867" b="1" i="0" u="none" strike="noStrike" cap="none" spc="0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giedu</a:t>
            </a:r>
            <a:endParaRPr kumimoji="0" lang="it-IT" sz="1867" b="1" i="0" u="none" strike="noStrike" cap="none" spc="0" normalizeH="0" baseline="0" dirty="0">
              <a:ln>
                <a:noFill/>
              </a:ln>
              <a:solidFill>
                <a:schemeClr val="bg2"/>
              </a:solidFill>
              <a:effectLst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22028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 spd="med"/>
  <p:hf hdr="0" dt="0"/>
  <p:txStyles>
    <p:titleStyle>
      <a:lvl1pPr marL="0" marR="0" indent="0" algn="l" defTabSz="121913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333" b="1" i="0" u="none" strike="noStrike" cap="none" spc="-115" baseline="0">
          <a:solidFill>
            <a:schemeClr val="tx1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Helvetica Neue"/>
        </a:defRPr>
      </a:lvl1pPr>
      <a:lvl2pPr marL="0" marR="0" indent="205735" algn="l" defTabSz="121913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760" b="1" i="0" u="none" strike="noStrike" cap="none" spc="-11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11470" algn="l" defTabSz="121913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760" b="1" i="0" u="none" strike="noStrike" cap="none" spc="-11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17205" algn="l" defTabSz="121913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760" b="1" i="0" u="none" strike="noStrike" cap="none" spc="-11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822939" algn="l" defTabSz="121913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760" b="1" i="0" u="none" strike="noStrike" cap="none" spc="-11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028674" algn="l" defTabSz="121913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760" b="1" i="0" u="none" strike="noStrike" cap="none" spc="-11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234409" algn="l" defTabSz="121913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760" b="1" i="0" u="none" strike="noStrike" cap="none" spc="-11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440144" algn="l" defTabSz="121913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760" b="1" i="0" u="none" strike="noStrike" cap="none" spc="-11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645879" algn="l" defTabSz="121913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760" b="1" i="0" u="none" strike="noStrike" cap="none" spc="-11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0" marR="0" indent="0" algn="l" defTabSz="412739" rtl="0" latinLnBrk="0">
        <a:lnSpc>
          <a:spcPct val="100000"/>
        </a:lnSpc>
        <a:spcBef>
          <a:spcPts val="0"/>
        </a:spcBef>
        <a:spcAft>
          <a:spcPts val="800"/>
        </a:spcAft>
        <a:buClrTx/>
        <a:buSzTx/>
        <a:buFontTx/>
        <a:buNone/>
        <a:tabLst/>
        <a:defRPr sz="1867" b="0" i="0" u="none" strike="noStrike" cap="none" spc="0" baseline="0">
          <a:solidFill>
            <a:schemeClr val="tx1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Helvetica Neue"/>
        </a:defRPr>
      </a:lvl1pPr>
      <a:lvl2pPr marL="0" marR="0" indent="0" algn="l" defTabSz="412739" rtl="0" latinLnBrk="0">
        <a:lnSpc>
          <a:spcPct val="100000"/>
        </a:lnSpc>
        <a:spcBef>
          <a:spcPts val="0"/>
        </a:spcBef>
        <a:spcAft>
          <a:spcPts val="800"/>
        </a:spcAft>
        <a:buClrTx/>
        <a:buSzTx/>
        <a:buFontTx/>
        <a:buNone/>
        <a:tabLst/>
        <a:defRPr sz="2667" b="1" i="0" u="none" strike="noStrike" cap="none" spc="0" baseline="0">
          <a:solidFill>
            <a:schemeClr val="accent1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Helvetica Neue"/>
        </a:defRPr>
      </a:lvl2pPr>
      <a:lvl3pPr marL="0" marR="0" indent="0" algn="l" defTabSz="412739" rtl="0" latinLnBrk="0">
        <a:lnSpc>
          <a:spcPct val="100000"/>
        </a:lnSpc>
        <a:spcBef>
          <a:spcPts val="0"/>
        </a:spcBef>
        <a:spcAft>
          <a:spcPts val="800"/>
        </a:spcAft>
        <a:buClrTx/>
        <a:buSzTx/>
        <a:buFontTx/>
        <a:buNone/>
        <a:tabLst/>
        <a:defRPr sz="4800" b="0" i="0" u="none" strike="noStrike" cap="none" spc="0" baseline="0">
          <a:solidFill>
            <a:schemeClr val="accent2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Helvetica Neue"/>
        </a:defRPr>
      </a:lvl3pPr>
      <a:lvl4pPr marL="380990" marR="0" indent="-380990" algn="l" defTabSz="412739" rtl="0" latinLnBrk="0">
        <a:lnSpc>
          <a:spcPct val="100000"/>
        </a:lnSpc>
        <a:spcBef>
          <a:spcPts val="0"/>
        </a:spcBef>
        <a:spcAft>
          <a:spcPts val="800"/>
        </a:spcAft>
        <a:buClr>
          <a:schemeClr val="accent3"/>
        </a:buClr>
        <a:buSzTx/>
        <a:buFont typeface="Wingdings" pitchFamily="2" charset="2"/>
        <a:buChar char="§"/>
        <a:tabLst/>
        <a:defRPr sz="1600" b="0" i="0" u="none" strike="noStrike" cap="none" spc="0" baseline="0">
          <a:solidFill>
            <a:schemeClr val="tx1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Helvetica Neue"/>
        </a:defRPr>
      </a:lvl4pPr>
      <a:lvl5pPr marL="0" marR="0" indent="0" algn="l" defTabSz="412739" rtl="0" latinLnBrk="0">
        <a:lnSpc>
          <a:spcPts val="1733"/>
        </a:lnSpc>
        <a:spcBef>
          <a:spcPts val="0"/>
        </a:spcBef>
        <a:spcAft>
          <a:spcPts val="800"/>
        </a:spcAft>
        <a:buClrTx/>
        <a:buSzTx/>
        <a:buFontTx/>
        <a:buNone/>
        <a:tabLst/>
        <a:defRPr sz="1867" b="0" i="0" u="none" strike="noStrike" cap="none" spc="0" baseline="0">
          <a:solidFill>
            <a:schemeClr val="tx1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Helvetica Neue"/>
        </a:defRPr>
      </a:lvl5pPr>
      <a:lvl6pPr marL="0" marR="0" indent="0" algn="l" defTabSz="412739" rtl="0" latinLnBrk="0">
        <a:lnSpc>
          <a:spcPct val="100000"/>
        </a:lnSpc>
        <a:spcBef>
          <a:spcPts val="0"/>
        </a:spcBef>
        <a:spcAft>
          <a:spcPts val="800"/>
        </a:spcAft>
        <a:buClrTx/>
        <a:buSzTx/>
        <a:buFontTx/>
        <a:buNone/>
        <a:tabLst/>
        <a:defRPr sz="1467" b="0" i="0" u="none" strike="noStrike" cap="none" spc="0" baseline="0">
          <a:solidFill>
            <a:schemeClr val="tx1">
              <a:alpha val="50000"/>
            </a:schemeClr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Helvetica Neue"/>
        </a:defRPr>
      </a:lvl6pPr>
      <a:lvl7pPr marL="0" marR="0" indent="0" algn="l" defTabSz="412739" rtl="0" latinLnBrk="0">
        <a:lnSpc>
          <a:spcPct val="100000"/>
        </a:lnSpc>
        <a:spcBef>
          <a:spcPts val="0"/>
        </a:spcBef>
        <a:spcAft>
          <a:spcPts val="800"/>
        </a:spcAft>
        <a:buClrTx/>
        <a:buSzTx/>
        <a:buFontTx/>
        <a:buNone/>
        <a:tabLst/>
        <a:defRPr sz="1867" b="0" i="0" u="none" strike="noStrike" cap="none" spc="0" baseline="0">
          <a:solidFill>
            <a:schemeClr val="accent3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Helvetica Neue"/>
        </a:defRPr>
      </a:lvl7pPr>
      <a:lvl8pPr marL="0" marR="0" indent="0" algn="l" defTabSz="412739" rtl="0" latinLnBrk="0">
        <a:lnSpc>
          <a:spcPct val="100000"/>
        </a:lnSpc>
        <a:spcBef>
          <a:spcPts val="0"/>
        </a:spcBef>
        <a:spcAft>
          <a:spcPts val="800"/>
        </a:spcAft>
        <a:buClrTx/>
        <a:buSzTx/>
        <a:buFontTx/>
        <a:buNone/>
        <a:tabLst/>
        <a:defRPr sz="1867" b="0" i="0" u="none" strike="noStrike" cap="none" spc="0" baseline="0">
          <a:solidFill>
            <a:schemeClr val="accent4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Helvetica Neue"/>
        </a:defRPr>
      </a:lvl8pPr>
      <a:lvl9pPr marL="0" marR="0" indent="0" algn="l" defTabSz="412739" rtl="0" latinLnBrk="0">
        <a:lnSpc>
          <a:spcPct val="100000"/>
        </a:lnSpc>
        <a:spcBef>
          <a:spcPts val="0"/>
        </a:spcBef>
        <a:spcAft>
          <a:spcPts val="800"/>
        </a:spcAft>
        <a:buClrTx/>
        <a:buSzTx/>
        <a:buFontTx/>
        <a:buNone/>
        <a:tabLst/>
        <a:defRPr sz="1867" b="0" i="0" u="none" strike="noStrike" cap="none" spc="0" baseline="0">
          <a:solidFill>
            <a:schemeClr val="accent2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Helvetica Neue"/>
        </a:defRPr>
      </a:lvl9pPr>
    </p:bodyStyle>
    <p:otherStyle>
      <a:lvl1pPr marL="0" marR="0" indent="0" algn="ctr" defTabSz="29209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05735" algn="ctr" defTabSz="29209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11470" algn="ctr" defTabSz="29209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17205" algn="ctr" defTabSz="29209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822939" algn="ctr" defTabSz="29209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028674" algn="ctr" defTabSz="29209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234409" algn="ctr" defTabSz="29209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440144" algn="ctr" defTabSz="29209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645879" algn="ctr" defTabSz="29209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117">
          <p15:clr>
            <a:srgbClr val="F26B43"/>
          </p15:clr>
        </p15:guide>
        <p15:guide id="2" pos="5488">
          <p15:clr>
            <a:srgbClr val="F26B43"/>
          </p15:clr>
        </p15:guide>
        <p15:guide id="3" orient="horz" pos="261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4D51A59-8BF7-E74A-8216-8F0E44422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987" y="599387"/>
            <a:ext cx="5257800" cy="6217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13345B8-065F-D6D5-BAEB-A669A37B8C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987" y="1709235"/>
            <a:ext cx="11028592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 err="1"/>
              <a:t>Primary</a:t>
            </a:r>
            <a:r>
              <a:rPr lang="it-IT" dirty="0"/>
              <a:t> Text</a:t>
            </a:r>
          </a:p>
          <a:p>
            <a:pPr lvl="1"/>
            <a:r>
              <a:rPr lang="it-IT" dirty="0" err="1"/>
              <a:t>Bold</a:t>
            </a:r>
            <a:endParaRPr lang="it-IT" dirty="0"/>
          </a:p>
          <a:p>
            <a:pPr lvl="2"/>
            <a:r>
              <a:rPr lang="it-IT" dirty="0"/>
              <a:t>Quote</a:t>
            </a:r>
          </a:p>
          <a:p>
            <a:pPr lvl="3"/>
            <a:r>
              <a:rPr lang="it-IT" dirty="0"/>
              <a:t>Bullet List</a:t>
            </a:r>
          </a:p>
          <a:p>
            <a:pPr lvl="4"/>
            <a:r>
              <a:rPr lang="it-IT" dirty="0"/>
              <a:t>CAPS LOCK</a:t>
            </a:r>
          </a:p>
          <a:p>
            <a:pPr lvl="5"/>
            <a:r>
              <a:rPr lang="it-IT" dirty="0" err="1"/>
              <a:t>Secondary</a:t>
            </a:r>
            <a:r>
              <a:rPr lang="it-IT" dirty="0"/>
              <a:t> Text</a:t>
            </a:r>
          </a:p>
          <a:p>
            <a:pPr lvl="6"/>
            <a:r>
              <a:rPr lang="it-IT" dirty="0"/>
              <a:t>Settimo livello</a:t>
            </a:r>
          </a:p>
          <a:p>
            <a:pPr lvl="7"/>
            <a:r>
              <a:rPr lang="it-IT" dirty="0"/>
              <a:t>Ottavo livello</a:t>
            </a:r>
          </a:p>
          <a:p>
            <a:pPr lvl="8"/>
            <a:r>
              <a:rPr lang="it-IT" dirty="0"/>
              <a:t>Nono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5416465-1338-E26F-A639-3134EE8B5F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2165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GI GROUP: TITOLO PRESENTAZIONE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FBACF48-C34D-A05E-BC0F-DA8E78A36F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7986" y="6356351"/>
            <a:ext cx="43418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20537EE-3E54-8342-BDB7-72763452CD31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68188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  <p:sldLayoutId id="2147483686" r:id="rId20"/>
    <p:sldLayoutId id="2147483687" r:id="rId21"/>
    <p:sldLayoutId id="2147483688" r:id="rId22"/>
    <p:sldLayoutId id="2147483689" r:id="rId23"/>
    <p:sldLayoutId id="2147483690" r:id="rId24"/>
    <p:sldLayoutId id="2147483691" r:id="rId25"/>
    <p:sldLayoutId id="2147483692" r:id="rId26"/>
    <p:sldLayoutId id="2147483693" r:id="rId27"/>
    <p:sldLayoutId id="2147483694" r:id="rId28"/>
    <p:sldLayoutId id="2147483695" r:id="rId29"/>
    <p:sldLayoutId id="2147483696" r:id="rId30"/>
    <p:sldLayoutId id="2147483697" r:id="rId31"/>
    <p:sldLayoutId id="2147483698" r:id="rId32"/>
    <p:sldLayoutId id="2147483699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</p:sldLayoutIdLst>
  <p:transition spd="med"/>
  <p:hf hdr="0" dt="0"/>
  <p:txStyles>
    <p:titleStyle>
      <a:lvl1pPr marL="0" marR="0" indent="0" algn="l" defTabSz="1219139" rtl="0" latinLnBrk="0">
        <a:lnSpc>
          <a:spcPts val="2613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chemeClr val="bg2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Helvetica Neue"/>
        </a:defRPr>
      </a:lvl1pPr>
      <a:lvl2pPr marL="0" marR="0" indent="205735" algn="l" defTabSz="121913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760" b="1" i="0" u="none" strike="noStrike" cap="none" spc="-11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11470" algn="l" defTabSz="121913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760" b="1" i="0" u="none" strike="noStrike" cap="none" spc="-11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17205" algn="l" defTabSz="121913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760" b="1" i="0" u="none" strike="noStrike" cap="none" spc="-11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822939" algn="l" defTabSz="121913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760" b="1" i="0" u="none" strike="noStrike" cap="none" spc="-11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028674" algn="l" defTabSz="121913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760" b="1" i="0" u="none" strike="noStrike" cap="none" spc="-11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234409" algn="l" defTabSz="121913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760" b="1" i="0" u="none" strike="noStrike" cap="none" spc="-11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440144" algn="l" defTabSz="121913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760" b="1" i="0" u="none" strike="noStrike" cap="none" spc="-11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645879" algn="l" defTabSz="121913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760" b="1" i="0" u="none" strike="noStrike" cap="none" spc="-11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0" marR="0" indent="0" algn="l" defTabSz="412739" rtl="0" latinLnBrk="0">
        <a:lnSpc>
          <a:spcPct val="100000"/>
        </a:lnSpc>
        <a:spcBef>
          <a:spcPts val="0"/>
        </a:spcBef>
        <a:spcAft>
          <a:spcPts val="80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2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Helvetica Neue"/>
        </a:defRPr>
      </a:lvl1pPr>
      <a:lvl2pPr marL="0" marR="0" indent="0" algn="l" defTabSz="412739" rtl="0" latinLnBrk="0">
        <a:lnSpc>
          <a:spcPct val="100000"/>
        </a:lnSpc>
        <a:spcBef>
          <a:spcPts val="0"/>
        </a:spcBef>
        <a:spcAft>
          <a:spcPts val="1600"/>
        </a:spcAft>
        <a:buClrTx/>
        <a:buSzTx/>
        <a:buFontTx/>
        <a:buNone/>
        <a:tabLst/>
        <a:defRPr sz="1600" b="1" i="0" u="none" strike="noStrike" cap="none" spc="0" baseline="0">
          <a:solidFill>
            <a:schemeClr val="accent1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Helvetica Neue"/>
        </a:defRPr>
      </a:lvl2pPr>
      <a:lvl3pPr marL="0" marR="0" indent="0" algn="l" defTabSz="412739" rtl="0" latinLnBrk="0">
        <a:lnSpc>
          <a:spcPct val="100000"/>
        </a:lnSpc>
        <a:spcBef>
          <a:spcPts val="0"/>
        </a:spcBef>
        <a:spcAft>
          <a:spcPts val="800"/>
        </a:spcAft>
        <a:buClrTx/>
        <a:buSzTx/>
        <a:buFontTx/>
        <a:buNone/>
        <a:tabLst/>
        <a:defRPr sz="5333" b="0" i="0" u="none" strike="noStrike" cap="none" spc="0" baseline="0">
          <a:solidFill>
            <a:schemeClr val="accent2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Helvetica Neue"/>
        </a:defRPr>
      </a:lvl3pPr>
      <a:lvl4pPr marL="237061" marR="0" indent="-237061" algn="l" defTabSz="412739" rtl="0" latinLnBrk="0">
        <a:lnSpc>
          <a:spcPct val="100000"/>
        </a:lnSpc>
        <a:spcBef>
          <a:spcPts val="0"/>
        </a:spcBef>
        <a:spcAft>
          <a:spcPts val="800"/>
        </a:spcAft>
        <a:buClr>
          <a:schemeClr val="accent4"/>
        </a:buClr>
        <a:buSzTx/>
        <a:buFont typeface="Wingdings" pitchFamily="2" charset="2"/>
        <a:buChar char="§"/>
        <a:tabLst/>
        <a:defRPr sz="1600" b="0" i="0" u="none" strike="noStrike" cap="none" spc="0" baseline="0">
          <a:solidFill>
            <a:schemeClr val="tx2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Helvetica Neue"/>
        </a:defRPr>
      </a:lvl4pPr>
      <a:lvl5pPr marL="0" marR="0" indent="0" algn="l" defTabSz="412739" rtl="0" latinLnBrk="0">
        <a:lnSpc>
          <a:spcPts val="1733"/>
        </a:lnSpc>
        <a:spcBef>
          <a:spcPts val="0"/>
        </a:spcBef>
        <a:spcAft>
          <a:spcPts val="80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bg2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Helvetica Neue"/>
        </a:defRPr>
      </a:lvl5pPr>
      <a:lvl6pPr marL="0" marR="0" indent="0" algn="l" defTabSz="412739" rtl="0" latinLnBrk="0">
        <a:lnSpc>
          <a:spcPct val="100000"/>
        </a:lnSpc>
        <a:spcBef>
          <a:spcPts val="0"/>
        </a:spcBef>
        <a:spcAft>
          <a:spcPts val="800"/>
        </a:spcAft>
        <a:buClrTx/>
        <a:buSzTx/>
        <a:buFontTx/>
        <a:buNone/>
        <a:tabLst/>
        <a:defRPr sz="1333" b="0" i="0" u="none" strike="noStrike" cap="none" spc="0" baseline="0">
          <a:solidFill>
            <a:schemeClr val="tx2">
              <a:alpha val="50000"/>
            </a:schemeClr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Helvetica Neue"/>
        </a:defRPr>
      </a:lvl6pPr>
      <a:lvl7pPr marL="0" marR="0" indent="0" algn="l" defTabSz="412739" rtl="0" latinLnBrk="0">
        <a:lnSpc>
          <a:spcPct val="100000"/>
        </a:lnSpc>
        <a:spcBef>
          <a:spcPts val="800"/>
        </a:spcBef>
        <a:spcAft>
          <a:spcPts val="1600"/>
        </a:spcAft>
        <a:buClrTx/>
        <a:buSzTx/>
        <a:buFontTx/>
        <a:buNone/>
        <a:tabLst/>
        <a:defRPr sz="1600" b="1" i="0" u="none" strike="noStrike" cap="none" spc="0" baseline="0">
          <a:solidFill>
            <a:schemeClr val="accent5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Helvetica Neue"/>
        </a:defRPr>
      </a:lvl7pPr>
      <a:lvl8pPr marL="0" marR="0" indent="0" algn="l" defTabSz="412739" rtl="0" latinLnBrk="0">
        <a:lnSpc>
          <a:spcPct val="100000"/>
        </a:lnSpc>
        <a:spcBef>
          <a:spcPts val="800"/>
        </a:spcBef>
        <a:spcAft>
          <a:spcPts val="1600"/>
        </a:spcAft>
        <a:buClrTx/>
        <a:buSzTx/>
        <a:buFontTx/>
        <a:buNone/>
        <a:tabLst/>
        <a:defRPr sz="1600" b="1" i="0" u="none" strike="noStrike" cap="none" spc="0" baseline="0">
          <a:solidFill>
            <a:schemeClr val="accent4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Helvetica Neue"/>
        </a:defRPr>
      </a:lvl8pPr>
      <a:lvl9pPr marL="0" marR="0" indent="0" algn="l" defTabSz="412739" rtl="0" latinLnBrk="0">
        <a:lnSpc>
          <a:spcPct val="100000"/>
        </a:lnSpc>
        <a:spcBef>
          <a:spcPts val="800"/>
        </a:spcBef>
        <a:spcAft>
          <a:spcPts val="1600"/>
        </a:spcAft>
        <a:buClrTx/>
        <a:buSzTx/>
        <a:buFontTx/>
        <a:buNone/>
        <a:tabLst/>
        <a:defRPr sz="1600" b="1" i="0" u="none" strike="noStrike" cap="none" spc="0" baseline="0">
          <a:solidFill>
            <a:schemeClr val="accent3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Helvetica Neue"/>
        </a:defRPr>
      </a:lvl9pPr>
    </p:bodyStyle>
    <p:otherStyle>
      <a:lvl1pPr marL="0" marR="0" indent="0" algn="ctr" defTabSz="29209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05735" algn="ctr" defTabSz="29209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11470" algn="ctr" defTabSz="29209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17205" algn="ctr" defTabSz="29209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822939" algn="ctr" defTabSz="29209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028674" algn="ctr" defTabSz="29209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234409" algn="ctr" defTabSz="29209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440144" algn="ctr" defTabSz="29209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645879" algn="ctr" defTabSz="29209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117">
          <p15:clr>
            <a:srgbClr val="F26B43"/>
          </p15:clr>
        </p15:guide>
        <p15:guide id="2" pos="5488">
          <p15:clr>
            <a:srgbClr val="F26B43"/>
          </p15:clr>
        </p15:guide>
        <p15:guide id="3" orient="horz" pos="804">
          <p15:clr>
            <a:srgbClr val="F26B43"/>
          </p15:clr>
        </p15:guide>
        <p15:guide id="4" orient="horz" pos="41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4D51A59-8BF7-E74A-8216-8F0E44422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987" y="366186"/>
            <a:ext cx="5257800" cy="9093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13345B8-065F-D6D5-BAEB-A669A37B8C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987" y="1709235"/>
            <a:ext cx="11028592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 err="1"/>
              <a:t>Primary</a:t>
            </a:r>
            <a:r>
              <a:rPr lang="it-IT" dirty="0"/>
              <a:t> Text</a:t>
            </a:r>
          </a:p>
          <a:p>
            <a:pPr lvl="1"/>
            <a:r>
              <a:rPr lang="it-IT" dirty="0" err="1"/>
              <a:t>Bold</a:t>
            </a:r>
            <a:endParaRPr lang="it-IT" dirty="0"/>
          </a:p>
          <a:p>
            <a:pPr lvl="2"/>
            <a:r>
              <a:rPr lang="it-IT" dirty="0"/>
              <a:t>Quote</a:t>
            </a:r>
          </a:p>
          <a:p>
            <a:pPr lvl="3"/>
            <a:r>
              <a:rPr lang="it-IT" dirty="0"/>
              <a:t>Bullet List</a:t>
            </a:r>
          </a:p>
          <a:p>
            <a:pPr lvl="4"/>
            <a:r>
              <a:rPr lang="it-IT" dirty="0"/>
              <a:t>CAPS LOCK</a:t>
            </a:r>
          </a:p>
          <a:p>
            <a:pPr lvl="5"/>
            <a:r>
              <a:rPr lang="it-IT" dirty="0" err="1"/>
              <a:t>Secondary</a:t>
            </a:r>
            <a:r>
              <a:rPr lang="it-IT" dirty="0"/>
              <a:t> Text</a:t>
            </a:r>
          </a:p>
          <a:p>
            <a:pPr lvl="6"/>
            <a:r>
              <a:rPr lang="it-IT" dirty="0"/>
              <a:t>Settimo livello</a:t>
            </a:r>
          </a:p>
          <a:p>
            <a:pPr lvl="7"/>
            <a:r>
              <a:rPr lang="it-IT" dirty="0"/>
              <a:t>Ottavo livello</a:t>
            </a:r>
          </a:p>
          <a:p>
            <a:pPr lvl="8"/>
            <a:r>
              <a:rPr lang="it-IT" dirty="0"/>
              <a:t>Nono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5416465-1338-E26F-A639-3134EE8B5F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2167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GI GROUP: TITOLO PRESENTAZIONE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FBACF48-C34D-A05E-BC0F-DA8E78A36F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7987" y="6356351"/>
            <a:ext cx="43418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20537EE-3E54-8342-BDB7-72763452CD31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88315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  <p:sldLayoutId id="2147483728" r:id="rId18"/>
    <p:sldLayoutId id="2147483729" r:id="rId19"/>
    <p:sldLayoutId id="2147483730" r:id="rId20"/>
    <p:sldLayoutId id="2147483731" r:id="rId21"/>
    <p:sldLayoutId id="2147483732" r:id="rId22"/>
    <p:sldLayoutId id="2147483733" r:id="rId23"/>
    <p:sldLayoutId id="2147483734" r:id="rId24"/>
    <p:sldLayoutId id="2147483735" r:id="rId25"/>
    <p:sldLayoutId id="2147483736" r:id="rId26"/>
    <p:sldLayoutId id="2147483745" r:id="rId27"/>
    <p:sldLayoutId id="2147483737" r:id="rId28"/>
  </p:sldLayoutIdLst>
  <p:transition spd="med"/>
  <p:hf hdr="0" dt="0"/>
  <p:txStyles>
    <p:titleStyle>
      <a:lvl1pPr marL="0" marR="0" indent="0" algn="l" defTabSz="1219139" rtl="0" latinLnBrk="0">
        <a:lnSpc>
          <a:spcPts val="2613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chemeClr val="bg2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Helvetica Neue"/>
        </a:defRPr>
      </a:lvl1pPr>
      <a:lvl2pPr marL="0" marR="0" indent="205735" algn="l" defTabSz="121913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760" b="1" i="0" u="none" strike="noStrike" cap="none" spc="-11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11470" algn="l" defTabSz="121913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760" b="1" i="0" u="none" strike="noStrike" cap="none" spc="-11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17205" algn="l" defTabSz="121913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760" b="1" i="0" u="none" strike="noStrike" cap="none" spc="-11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822939" algn="l" defTabSz="121913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760" b="1" i="0" u="none" strike="noStrike" cap="none" spc="-11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028674" algn="l" defTabSz="121913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760" b="1" i="0" u="none" strike="noStrike" cap="none" spc="-11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234409" algn="l" defTabSz="121913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760" b="1" i="0" u="none" strike="noStrike" cap="none" spc="-11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440144" algn="l" defTabSz="121913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760" b="1" i="0" u="none" strike="noStrike" cap="none" spc="-11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645879" algn="l" defTabSz="121913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760" b="1" i="0" u="none" strike="noStrike" cap="none" spc="-11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0" marR="0" indent="0" algn="l" defTabSz="412739" rtl="0" latinLnBrk="0">
        <a:lnSpc>
          <a:spcPct val="100000"/>
        </a:lnSpc>
        <a:spcBef>
          <a:spcPts val="0"/>
        </a:spcBef>
        <a:spcAft>
          <a:spcPts val="80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2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Helvetica Neue"/>
        </a:defRPr>
      </a:lvl1pPr>
      <a:lvl2pPr marL="0" marR="0" indent="0" algn="l" defTabSz="412739" rtl="0" latinLnBrk="0">
        <a:lnSpc>
          <a:spcPct val="100000"/>
        </a:lnSpc>
        <a:spcBef>
          <a:spcPts val="0"/>
        </a:spcBef>
        <a:spcAft>
          <a:spcPts val="1600"/>
        </a:spcAft>
        <a:buClrTx/>
        <a:buSzTx/>
        <a:buFontTx/>
        <a:buNone/>
        <a:tabLst/>
        <a:defRPr sz="1600" b="1" i="0" u="none" strike="noStrike" cap="none" spc="0" baseline="0">
          <a:solidFill>
            <a:schemeClr val="accent1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Helvetica Neue"/>
        </a:defRPr>
      </a:lvl2pPr>
      <a:lvl3pPr marL="0" marR="0" indent="0" algn="l" defTabSz="412739" rtl="0" latinLnBrk="0">
        <a:lnSpc>
          <a:spcPct val="100000"/>
        </a:lnSpc>
        <a:spcBef>
          <a:spcPts val="0"/>
        </a:spcBef>
        <a:spcAft>
          <a:spcPts val="800"/>
        </a:spcAft>
        <a:buClrTx/>
        <a:buSzTx/>
        <a:buFontTx/>
        <a:buNone/>
        <a:tabLst/>
        <a:defRPr sz="5333" b="0" i="0" u="none" strike="noStrike" cap="none" spc="0" baseline="0">
          <a:solidFill>
            <a:schemeClr val="accent2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Helvetica Neue"/>
        </a:defRPr>
      </a:lvl3pPr>
      <a:lvl4pPr marL="237061" marR="0" indent="-237061" algn="l" defTabSz="412739" rtl="0" latinLnBrk="0">
        <a:lnSpc>
          <a:spcPct val="100000"/>
        </a:lnSpc>
        <a:spcBef>
          <a:spcPts val="0"/>
        </a:spcBef>
        <a:spcAft>
          <a:spcPts val="800"/>
        </a:spcAft>
        <a:buClr>
          <a:schemeClr val="accent4"/>
        </a:buClr>
        <a:buSzTx/>
        <a:buFont typeface="Wingdings" pitchFamily="2" charset="2"/>
        <a:buChar char="§"/>
        <a:tabLst/>
        <a:defRPr sz="1600" b="0" i="0" u="none" strike="noStrike" cap="none" spc="0" baseline="0">
          <a:solidFill>
            <a:schemeClr val="tx2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Helvetica Neue"/>
        </a:defRPr>
      </a:lvl4pPr>
      <a:lvl5pPr marL="0" marR="0" indent="0" algn="l" defTabSz="412739" rtl="0" latinLnBrk="0">
        <a:lnSpc>
          <a:spcPts val="1733"/>
        </a:lnSpc>
        <a:spcBef>
          <a:spcPts val="0"/>
        </a:spcBef>
        <a:spcAft>
          <a:spcPts val="80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bg2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Helvetica Neue"/>
        </a:defRPr>
      </a:lvl5pPr>
      <a:lvl6pPr marL="0" marR="0" indent="0" algn="l" defTabSz="412739" rtl="0" latinLnBrk="0">
        <a:lnSpc>
          <a:spcPct val="100000"/>
        </a:lnSpc>
        <a:spcBef>
          <a:spcPts val="0"/>
        </a:spcBef>
        <a:spcAft>
          <a:spcPts val="800"/>
        </a:spcAft>
        <a:buClrTx/>
        <a:buSzTx/>
        <a:buFontTx/>
        <a:buNone/>
        <a:tabLst/>
        <a:defRPr sz="1333" b="0" i="0" u="none" strike="noStrike" cap="none" spc="0" baseline="0">
          <a:solidFill>
            <a:schemeClr val="tx2">
              <a:alpha val="50000"/>
            </a:schemeClr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Helvetica Neue"/>
        </a:defRPr>
      </a:lvl6pPr>
      <a:lvl7pPr marL="0" marR="0" indent="0" algn="l" defTabSz="412739" rtl="0" latinLnBrk="0">
        <a:lnSpc>
          <a:spcPct val="100000"/>
        </a:lnSpc>
        <a:spcBef>
          <a:spcPts val="800"/>
        </a:spcBef>
        <a:spcAft>
          <a:spcPts val="1600"/>
        </a:spcAft>
        <a:buClrTx/>
        <a:buSzTx/>
        <a:buFontTx/>
        <a:buNone/>
        <a:tabLst/>
        <a:defRPr sz="1600" b="1" i="0" u="none" strike="noStrike" cap="none" spc="0" baseline="0">
          <a:solidFill>
            <a:schemeClr val="accent5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Helvetica Neue"/>
        </a:defRPr>
      </a:lvl7pPr>
      <a:lvl8pPr marL="0" marR="0" indent="0" algn="l" defTabSz="412739" rtl="0" latinLnBrk="0">
        <a:lnSpc>
          <a:spcPct val="100000"/>
        </a:lnSpc>
        <a:spcBef>
          <a:spcPts val="800"/>
        </a:spcBef>
        <a:spcAft>
          <a:spcPts val="1600"/>
        </a:spcAft>
        <a:buClrTx/>
        <a:buSzTx/>
        <a:buFontTx/>
        <a:buNone/>
        <a:tabLst/>
        <a:defRPr sz="1600" b="1" i="0" u="none" strike="noStrike" cap="none" spc="0" baseline="0">
          <a:solidFill>
            <a:schemeClr val="accent4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Helvetica Neue"/>
        </a:defRPr>
      </a:lvl8pPr>
      <a:lvl9pPr marL="0" marR="0" indent="0" algn="l" defTabSz="412739" rtl="0" latinLnBrk="0">
        <a:lnSpc>
          <a:spcPct val="100000"/>
        </a:lnSpc>
        <a:spcBef>
          <a:spcPts val="800"/>
        </a:spcBef>
        <a:spcAft>
          <a:spcPts val="1600"/>
        </a:spcAft>
        <a:buClrTx/>
        <a:buSzTx/>
        <a:buFontTx/>
        <a:buNone/>
        <a:tabLst/>
        <a:defRPr sz="1600" b="1" i="0" u="none" strike="noStrike" cap="none" spc="0" baseline="0">
          <a:solidFill>
            <a:schemeClr val="accent3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Helvetica Neue"/>
        </a:defRPr>
      </a:lvl9pPr>
    </p:bodyStyle>
    <p:otherStyle>
      <a:lvl1pPr marL="0" marR="0" indent="0" algn="ctr" defTabSz="29209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05735" algn="ctr" defTabSz="29209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11470" algn="ctr" defTabSz="29209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17205" algn="ctr" defTabSz="29209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822939" algn="ctr" defTabSz="29209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028674" algn="ctr" defTabSz="29209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234409" algn="ctr" defTabSz="29209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440144" algn="ctr" defTabSz="29209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645879" algn="ctr" defTabSz="29209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117">
          <p15:clr>
            <a:srgbClr val="F26B43"/>
          </p15:clr>
        </p15:guide>
        <p15:guide id="2" pos="5488">
          <p15:clr>
            <a:srgbClr val="F26B43"/>
          </p15:clr>
        </p15:guide>
        <p15:guide id="3" orient="horz" pos="80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F4693206-2051-71B6-7661-277520D5D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721E922-FD80-0AF2-B725-673C02099B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407492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6" r:id="rId6"/>
    <p:sldLayoutId id="2147483747" r:id="rId7"/>
    <p:sldLayoutId id="2147483748" r:id="rId8"/>
    <p:sldLayoutId id="2147483749" r:id="rId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3" Type="http://schemas.openxmlformats.org/officeDocument/2006/relationships/image" Target="../media/image48.png"/><Relationship Id="rId7" Type="http://schemas.openxmlformats.org/officeDocument/2006/relationships/image" Target="../media/image5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emf"/><Relationship Id="rId4" Type="http://schemas.openxmlformats.org/officeDocument/2006/relationships/image" Target="../media/image4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3" Type="http://schemas.openxmlformats.org/officeDocument/2006/relationships/image" Target="../media/image48.png"/><Relationship Id="rId7" Type="http://schemas.openxmlformats.org/officeDocument/2006/relationships/image" Target="../media/image5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emf"/><Relationship Id="rId4" Type="http://schemas.openxmlformats.org/officeDocument/2006/relationships/image" Target="../media/image4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emf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8.xml"/><Relationship Id="rId5" Type="http://schemas.openxmlformats.org/officeDocument/2006/relationships/hyperlink" Target="http://www.gigroup.com/" TargetMode="External"/><Relationship Id="rId4" Type="http://schemas.openxmlformats.org/officeDocument/2006/relationships/image" Target="../media/image6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6.xml"/><Relationship Id="rId5" Type="http://schemas.openxmlformats.org/officeDocument/2006/relationships/image" Target="../media/image41.png"/><Relationship Id="rId4" Type="http://schemas.openxmlformats.org/officeDocument/2006/relationships/image" Target="../media/image4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6.xml"/><Relationship Id="rId5" Type="http://schemas.openxmlformats.org/officeDocument/2006/relationships/image" Target="../media/image45.png"/><Relationship Id="rId4" Type="http://schemas.openxmlformats.org/officeDocument/2006/relationships/image" Target="../media/image4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F5C87FA-518E-F819-7F2E-2E7E12361D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54081" y="-5303"/>
            <a:ext cx="3093279" cy="2982419"/>
          </a:xfrm>
          <a:prstGeom prst="rect">
            <a:avLst/>
          </a:prstGeom>
          <a:ln>
            <a:noFill/>
          </a:ln>
          <a:effectLst>
            <a:outerShdw sx="1000" sy="1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C4892908-E17F-E655-EC4A-EAE23AD3D1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88324" y="1539060"/>
            <a:ext cx="2931386" cy="2826328"/>
          </a:xfrm>
          <a:prstGeom prst="rect">
            <a:avLst/>
          </a:prstGeom>
          <a:ln>
            <a:noFill/>
          </a:ln>
          <a:effectLst>
            <a:outerShdw sx="1000" sy="1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1B363E64-08E9-FEB5-13F1-BD624921FB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50469" y="2715491"/>
            <a:ext cx="2931386" cy="2826328"/>
          </a:xfrm>
          <a:prstGeom prst="rect">
            <a:avLst/>
          </a:prstGeom>
          <a:ln>
            <a:noFill/>
          </a:ln>
          <a:effectLst>
            <a:outerShdw sx="1000" sy="1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magine 10" descr="Immagine che contiene arte, creatività&#10;&#10;Descrizione generata automaticamente">
            <a:extLst>
              <a:ext uri="{FF2B5EF4-FFF2-40B4-BE49-F238E27FC236}">
                <a16:creationId xmlns:a16="http://schemas.microsoft.com/office/drawing/2014/main" id="{13CFB679-8666-DF79-73A1-91A837B905D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381106" y="2504806"/>
            <a:ext cx="6016808" cy="802235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0AF10BEF-1E75-AA0E-51F3-013EBA50C5E9}"/>
              </a:ext>
            </a:extLst>
          </p:cNvPr>
          <p:cNvSpPr/>
          <p:nvPr/>
        </p:nvSpPr>
        <p:spPr>
          <a:xfrm>
            <a:off x="6302025" y="3028956"/>
            <a:ext cx="1387609" cy="1387609"/>
          </a:xfrm>
          <a:prstGeom prst="rect">
            <a:avLst/>
          </a:prstGeom>
          <a:solidFill>
            <a:schemeClr val="tx1">
              <a:alpha val="0"/>
            </a:schemeClr>
          </a:solidFill>
          <a:ln w="107950" cap="flat">
            <a:solidFill>
              <a:schemeClr val="accent1"/>
            </a:solidFill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7859" tIns="17859" rIns="17859" bIns="17859" numCol="1" spcCol="38100" rtlCol="0" anchor="ctr">
            <a:noAutofit/>
          </a:bodyPr>
          <a:lstStyle/>
          <a:p>
            <a:pPr marL="0" marR="0" indent="0" algn="ctr" defTabSz="9172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400" u="none" strike="noStrike" cap="none" spc="0" normalizeH="0" baseline="0" dirty="0">
              <a:ln>
                <a:noFill/>
              </a:ln>
              <a:solidFill>
                <a:sysClr val="windowText" lastClr="000000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9CCD9F3-E510-C091-8E8D-4407D0CB76FE}"/>
              </a:ext>
            </a:extLst>
          </p:cNvPr>
          <p:cNvSpPr txBox="1"/>
          <p:nvPr/>
        </p:nvSpPr>
        <p:spPr>
          <a:xfrm>
            <a:off x="8872538" y="-1943100"/>
            <a:ext cx="0" cy="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7859" tIns="17859" rIns="17859" bIns="17859" numCol="1" spcCol="38100" rtlCol="0" anchor="t">
            <a:noAutofit/>
          </a:bodyPr>
          <a:lstStyle/>
          <a:p>
            <a:pPr marL="0" marR="0" indent="0" algn="l" defTabSz="27092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400" u="none" strike="noStrike" cap="none" spc="0" normalizeH="0" baseline="0" dirty="0" err="1">
              <a:ln>
                <a:noFill/>
              </a:ln>
              <a:solidFill>
                <a:srgbClr val="5E5E5E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2" name="Titolo 8">
            <a:extLst>
              <a:ext uri="{FF2B5EF4-FFF2-40B4-BE49-F238E27FC236}">
                <a16:creationId xmlns:a16="http://schemas.microsoft.com/office/drawing/2014/main" id="{47BFF985-4803-817D-EB89-8B298A2533A0}"/>
              </a:ext>
            </a:extLst>
          </p:cNvPr>
          <p:cNvSpPr txBox="1">
            <a:spLocks/>
          </p:cNvSpPr>
          <p:nvPr/>
        </p:nvSpPr>
        <p:spPr>
          <a:xfrm>
            <a:off x="558798" y="1785117"/>
            <a:ext cx="5924550" cy="1860747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marL="0" marR="0" indent="0" algn="l" defTabSz="121913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333" b="1" i="0" u="none" strike="noStrike" cap="none" spc="-115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  <a:lvl2pPr marL="0" marR="0" indent="205735" algn="l" defTabSz="121913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760" b="1" i="0" u="none" strike="noStrike" cap="none" spc="-11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411470" algn="l" defTabSz="121913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760" b="1" i="0" u="none" strike="noStrike" cap="none" spc="-11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617205" algn="l" defTabSz="121913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760" b="1" i="0" u="none" strike="noStrike" cap="none" spc="-11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822939" algn="l" defTabSz="121913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760" b="1" i="0" u="none" strike="noStrike" cap="none" spc="-11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1028674" algn="l" defTabSz="121913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760" b="1" i="0" u="none" strike="noStrike" cap="none" spc="-11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1234409" algn="l" defTabSz="121913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760" b="1" i="0" u="none" strike="noStrike" cap="none" spc="-11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1440144" algn="l" defTabSz="121913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760" b="1" i="0" u="none" strike="noStrike" cap="none" spc="-11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1645879" algn="l" defTabSz="121913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760" b="1" i="0" u="none" strike="noStrike" cap="none" spc="-11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r>
              <a:rPr lang="it-IT" sz="6000" spc="0" dirty="0"/>
              <a:t>Gi Group per l’orientamento</a:t>
            </a:r>
          </a:p>
        </p:txBody>
      </p:sp>
      <p:pic>
        <p:nvPicPr>
          <p:cNvPr id="22" name="Immagine 21" descr="Immagine che contiene Carattere, Elementi grafici, logo, grafica&#10;&#10;Descrizione generata automaticamente">
            <a:extLst>
              <a:ext uri="{FF2B5EF4-FFF2-40B4-BE49-F238E27FC236}">
                <a16:creationId xmlns:a16="http://schemas.microsoft.com/office/drawing/2014/main" id="{224EC23A-148C-17EB-1387-39A8157B137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798" y="477755"/>
            <a:ext cx="2297159" cy="88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173496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8FC6F7B9-D5EB-D7BB-7905-CA87252FD710}"/>
              </a:ext>
            </a:extLst>
          </p:cNvPr>
          <p:cNvSpPr/>
          <p:nvPr/>
        </p:nvSpPr>
        <p:spPr>
          <a:xfrm rot="16200000">
            <a:off x="277089" y="1963350"/>
            <a:ext cx="566199" cy="271443"/>
          </a:xfrm>
          <a:prstGeom prst="rect">
            <a:avLst/>
          </a:prstGeom>
          <a:solidFill>
            <a:schemeClr val="accent2"/>
          </a:solidFill>
          <a:ln w="44450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7859" tIns="17859" rIns="17859" bIns="17859" numCol="1" spcCol="38100" rtlCol="0" anchor="ctr">
            <a:noAutofit/>
          </a:bodyPr>
          <a:lstStyle/>
          <a:p>
            <a:pPr algn="ctr" defTabSz="917222" hangingPunct="0">
              <a:buClrTx/>
            </a:pPr>
            <a:r>
              <a:rPr lang="it-IT" sz="1100" b="1" dirty="0">
                <a:solidFill>
                  <a:srgbClr val="FFFFFF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</a:rPr>
              <a:t>INSIDE</a:t>
            </a:r>
            <a:endParaRPr lang="it-IT" sz="1100" b="1" dirty="0">
              <a:solidFill>
                <a:srgbClr val="FFFFFF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graphicFrame>
        <p:nvGraphicFramePr>
          <p:cNvPr id="30" name="Tabella 29">
            <a:extLst>
              <a:ext uri="{FF2B5EF4-FFF2-40B4-BE49-F238E27FC236}">
                <a16:creationId xmlns:a16="http://schemas.microsoft.com/office/drawing/2014/main" id="{6CCC8356-2E6C-E106-543C-7C9EF5304C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8987039"/>
              </p:ext>
            </p:extLst>
          </p:nvPr>
        </p:nvGraphicFramePr>
        <p:xfrm>
          <a:off x="722040" y="1412509"/>
          <a:ext cx="10575525" cy="96966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645435">
                  <a:extLst>
                    <a:ext uri="{9D8B030D-6E8A-4147-A177-3AD203B41FA5}">
                      <a16:colId xmlns:a16="http://schemas.microsoft.com/office/drawing/2014/main" val="2574654989"/>
                    </a:ext>
                  </a:extLst>
                </a:gridCol>
                <a:gridCol w="7930090">
                  <a:extLst>
                    <a:ext uri="{9D8B030D-6E8A-4147-A177-3AD203B41FA5}">
                      <a16:colId xmlns:a16="http://schemas.microsoft.com/office/drawing/2014/main" val="1035956851"/>
                    </a:ext>
                  </a:extLst>
                </a:gridCol>
              </a:tblGrid>
              <a:tr h="394437">
                <a:tc>
                  <a:txBody>
                    <a:bodyPr/>
                    <a:lstStyle/>
                    <a:p>
                      <a:pPr algn="l"/>
                      <a:r>
                        <a:rPr lang="it-IT" sz="1400" b="0" dirty="0">
                          <a:solidFill>
                            <a:schemeClr val="tx1"/>
                          </a:solidFill>
                        </a:rPr>
                        <a:t>TITOLO</a:t>
                      </a:r>
                    </a:p>
                  </a:txBody>
                  <a:tcPr marL="180000" marT="108000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400" b="0" dirty="0">
                          <a:solidFill>
                            <a:schemeClr val="tx1"/>
                          </a:solidFill>
                        </a:rPr>
                        <a:t>CONTENUTO</a:t>
                      </a:r>
                    </a:p>
                  </a:txBody>
                  <a:tcPr marL="180000" marT="10800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1958244"/>
                  </a:ext>
                </a:extLst>
              </a:tr>
              <a:tr h="575226">
                <a:tc>
                  <a:txBody>
                    <a:bodyPr/>
                    <a:lstStyle/>
                    <a:p>
                      <a:pPr algn="l" fontAlgn="ctr"/>
                      <a:r>
                        <a:rPr lang="it-IT" sz="10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SENSEI: l'orientatore nella </a:t>
                      </a:r>
                      <a:br>
                        <a:rPr lang="it-IT" sz="10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it-IT" sz="10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rivoluzione 4.0</a:t>
                      </a:r>
                    </a:p>
                  </a:txBody>
                  <a:tcPr marL="180000" marR="72000" marT="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E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9209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00" b="0" i="0" u="none" strike="noStrike" cap="none" spc="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Helvetica Neue"/>
                        </a:rPr>
                        <a:t>Orientamento: gli elementi in gioco. Il ruolo dell'orientatore. L'offerta formativa. Il mercato del lavoro. Le competenze.</a:t>
                      </a:r>
                      <a:endParaRPr lang="it-IT" sz="1000" b="0" i="0" u="none" strike="noStrike" cap="none" spc="0" baseline="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Helvetica Neue Medium"/>
                      </a:endParaRPr>
                    </a:p>
                  </a:txBody>
                  <a:tcPr marL="180000" marR="18000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E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0934108"/>
                  </a:ext>
                </a:extLst>
              </a:tr>
            </a:tbl>
          </a:graphicData>
        </a:graphic>
      </p:graphicFrame>
      <p:graphicFrame>
        <p:nvGraphicFramePr>
          <p:cNvPr id="33" name="Tabella 32">
            <a:extLst>
              <a:ext uri="{FF2B5EF4-FFF2-40B4-BE49-F238E27FC236}">
                <a16:creationId xmlns:a16="http://schemas.microsoft.com/office/drawing/2014/main" id="{4F683CFB-CD1E-D3A4-81E2-0EE88BF51E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1001995"/>
              </p:ext>
            </p:extLst>
          </p:nvPr>
        </p:nvGraphicFramePr>
        <p:xfrm>
          <a:off x="722039" y="2474218"/>
          <a:ext cx="10575525" cy="363368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636558">
                  <a:extLst>
                    <a:ext uri="{9D8B030D-6E8A-4147-A177-3AD203B41FA5}">
                      <a16:colId xmlns:a16="http://schemas.microsoft.com/office/drawing/2014/main" val="2574654989"/>
                    </a:ext>
                  </a:extLst>
                </a:gridCol>
                <a:gridCol w="7938967">
                  <a:extLst>
                    <a:ext uri="{9D8B030D-6E8A-4147-A177-3AD203B41FA5}">
                      <a16:colId xmlns:a16="http://schemas.microsoft.com/office/drawing/2014/main" val="1035956851"/>
                    </a:ext>
                  </a:extLst>
                </a:gridCol>
              </a:tblGrid>
              <a:tr h="736815">
                <a:tc>
                  <a:txBody>
                    <a:bodyPr/>
                    <a:lstStyle/>
                    <a:p>
                      <a:pPr marL="0" marR="0" lvl="0" indent="0" algn="l" defTabSz="29209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Innovazione e potenziamento della didattica: gli strumenti a supporto</a:t>
                      </a:r>
                    </a:p>
                  </a:txBody>
                  <a:tcPr marL="180000" marR="180000" marT="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E4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9209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00" b="0" i="0" u="none" strike="noStrike" cap="none" spc="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Helvetica Neue"/>
                        </a:rPr>
                        <a:t>Con questo modulo proponiamo strumenti, dinamiche, esercitazioni, utili a supportare la didattica in un'ottica orientativa ed esperienziale. L'obiettivo è il miglioramento dei risultati di apprendimento e dell'esperienza didattica attraverso la personalizzazione dell'approccio didattico in base ai bisogni individuali degli studenti, aumentandone l'efficacia e facilitando l'apprendimento attraverso la comprensione dei diversi stili di apprendimento.</a:t>
                      </a:r>
                      <a:endParaRPr lang="it-IT" sz="1000" b="0" i="0" u="none" strike="noStrike" cap="none" spc="0" baseline="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Helvetica Neue Medium"/>
                      </a:endParaRPr>
                    </a:p>
                  </a:txBody>
                  <a:tcPr marL="180000" marR="18000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E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3007124"/>
                  </a:ext>
                </a:extLst>
              </a:tr>
              <a:tr h="396948">
                <a:tc>
                  <a:txBody>
                    <a:bodyPr/>
                    <a:lstStyle/>
                    <a:p>
                      <a:pPr algn="l" fontAlgn="ctr"/>
                      <a:r>
                        <a:rPr lang="it-IT" sz="1000" b="1" i="0" u="none" strike="noStrik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Orienter</a:t>
                      </a:r>
                      <a:r>
                        <a:rPr lang="it-IT" sz="10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-AI: esplorare le potenzialità dell’intelligenza artificiale</a:t>
                      </a:r>
                    </a:p>
                  </a:txBody>
                  <a:tcPr marL="180000" marR="180000" marT="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3F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000" b="0" i="0" u="none" strike="noStrike" cap="none" spc="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Poppins"/>
                        </a:rPr>
                        <a:t>L’obiettivo di questo modulo è quello di supportare l’evoluzione della didattica e orientare i propri studenti in un mondo professionale sempre più definito da Intelligenza Artificiale e Automazione, partendo della conoscenza della materia.</a:t>
                      </a:r>
                    </a:p>
                  </a:txBody>
                  <a:tcPr marL="180000" marR="18000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3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0934108"/>
                  </a:ext>
                </a:extLst>
              </a:tr>
              <a:tr h="662506">
                <a:tc>
                  <a:txBody>
                    <a:bodyPr/>
                    <a:lstStyle/>
                    <a:p>
                      <a:pPr algn="l" fontAlgn="ctr"/>
                      <a:r>
                        <a:rPr lang="it-IT" sz="10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 Soft Skill, cosa sono e quali sono le più importanti da sviluppare</a:t>
                      </a:r>
                    </a:p>
                  </a:txBody>
                  <a:tcPr marL="180000" marR="180000" marT="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E4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9209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00" b="0" i="0" u="none" strike="noStrike" cap="none" spc="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Helvetica Neue"/>
                        </a:rPr>
                        <a:t>La differenza tra Hard e Soft Skill. Quali sono le Soft più importanti per un giovane e perché. Come riconoscerle e come allenarle nei diversi contesti, scolastico, sportivo, familiare, amicale, lavorativo.</a:t>
                      </a:r>
                      <a:endParaRPr lang="it-IT" sz="1000" b="0" i="0" u="none" strike="noStrike" cap="none" spc="0" baseline="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Helvetica Neue Medium"/>
                      </a:endParaRPr>
                    </a:p>
                  </a:txBody>
                  <a:tcPr marL="180000" marR="18000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E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3601732"/>
                  </a:ext>
                </a:extLst>
              </a:tr>
              <a:tr h="537707">
                <a:tc>
                  <a:txBody>
                    <a:bodyPr/>
                    <a:lstStyle/>
                    <a:p>
                      <a:pPr marL="0" marR="0" lvl="0" indent="0" algn="l" defTabSz="29209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Consapevolezza di sé: quali strumenti a supporto della conoscenza di sé e delle proprie attitudini. I questionari psicoattitudinali</a:t>
                      </a:r>
                    </a:p>
                  </a:txBody>
                  <a:tcPr marL="180000" marR="180000" marT="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3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9209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00" b="0" i="0" u="none" strike="noStrike" cap="none" spc="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Helvetica Neue"/>
                        </a:rPr>
                        <a:t>Per supportare efficacemente gli studenti nel percorso di orientamento, oltre ad aggiornare le proprie competenze come orientatori, può essere utile per i docenti avere a disposizione degli strumenti che evidenzino le caratteristiche personali e le attitudini oltre a quelle che emergono nei luoghi tradizionali dell'apprendimento. I questionari psicoattitudinali sono un valido aiuto per rafforzare la conoscenza di sé e supportare i ragazzi e i docenti nelle scelte per il loro percorso futuro.</a:t>
                      </a:r>
                      <a:endParaRPr lang="it-IT" sz="1000" b="0" i="0" u="none" strike="noStrike" cap="none" spc="0" baseline="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Helvetica Neue Medium"/>
                      </a:endParaRPr>
                    </a:p>
                  </a:txBody>
                  <a:tcPr marL="180000" marR="18000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3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5617345"/>
                  </a:ext>
                </a:extLst>
              </a:tr>
              <a:tr h="537707">
                <a:tc>
                  <a:txBody>
                    <a:bodyPr/>
                    <a:lstStyle/>
                    <a:p>
                      <a:pPr algn="l" fontAlgn="ctr"/>
                      <a:r>
                        <a:rPr lang="it-IT" sz="10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Studio o lavoro: </a:t>
                      </a:r>
                      <a:br>
                        <a:rPr lang="it-IT" sz="10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it-IT" sz="10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 scelta post diploma </a:t>
                      </a:r>
                    </a:p>
                  </a:txBody>
                  <a:tcPr marL="180000" marR="180000" marT="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E4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9209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00" b="0" i="0" u="none" strike="noStrike" cap="none" spc="0" baseline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Helvetica Neue"/>
                        </a:rPr>
                        <a:t>Overview</a:t>
                      </a:r>
                      <a:r>
                        <a:rPr lang="it-IT" sz="1000" b="0" i="0" u="none" strike="noStrike" cap="none" spc="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Helvetica Neue"/>
                        </a:rPr>
                        <a:t> delle diverse opportunità formative e lavorative. Approfondimento sui percorsi di Formazione Specializzata post-diploma che agevolano e qualificano l’inserimento nel mondo del lavoro (ITS e IFTS).</a:t>
                      </a:r>
                      <a:endParaRPr lang="it-IT" sz="1000" b="0" i="0" u="none" strike="noStrike" cap="none" spc="0" baseline="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Helvetica Neue Medium"/>
                      </a:endParaRPr>
                    </a:p>
                  </a:txBody>
                  <a:tcPr marL="180000" marR="18000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E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3589520"/>
                  </a:ext>
                </a:extLst>
              </a:tr>
              <a:tr h="537707">
                <a:tc>
                  <a:txBody>
                    <a:bodyPr/>
                    <a:lstStyle/>
                    <a:p>
                      <a:pPr algn="l" fontAlgn="ctr"/>
                      <a:r>
                        <a:rPr lang="it-IT" sz="10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Come costruire un CV efficace </a:t>
                      </a:r>
                    </a:p>
                  </a:txBody>
                  <a:tcPr marL="180000" marR="180000" marT="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E4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9209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00" b="0" i="0" u="none" strike="noStrike" cap="none" spc="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Helvetica Neue"/>
                        </a:rPr>
                        <a:t>Per approcciare il mondo del lavoro è importante condividere un'efficace presentazione di sé e delle proprie caratteristiche: il CV è il primo strumento con cui raccontarsi e occorre riuscire ad impostarlo in maniera chiara e sintetica, evidenziando le informazioni più rilevanti e coerenti con la ricerca e valorizzando le competenze che più contraddistinguono il profilo del ragazzo.</a:t>
                      </a:r>
                      <a:endParaRPr lang="it-IT" sz="1000" b="0" i="0" u="none" strike="noStrike" cap="none" spc="0" baseline="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Helvetica Neue Medium"/>
                      </a:endParaRPr>
                    </a:p>
                  </a:txBody>
                  <a:tcPr marL="180000" marR="18000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E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1226211"/>
                  </a:ext>
                </a:extLst>
              </a:tr>
            </a:tbl>
          </a:graphicData>
        </a:graphic>
      </p:graphicFrame>
      <p:sp>
        <p:nvSpPr>
          <p:cNvPr id="2" name="CasellaDiTesto 1">
            <a:extLst>
              <a:ext uri="{FF2B5EF4-FFF2-40B4-BE49-F238E27FC236}">
                <a16:creationId xmlns:a16="http://schemas.microsoft.com/office/drawing/2014/main" id="{070DBA6D-7767-18B6-4679-17D593AF45A2}"/>
              </a:ext>
            </a:extLst>
          </p:cNvPr>
          <p:cNvSpPr txBox="1"/>
          <p:nvPr/>
        </p:nvSpPr>
        <p:spPr>
          <a:xfrm>
            <a:off x="800100" y="0"/>
            <a:ext cx="0" cy="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7859" tIns="17859" rIns="17859" bIns="17859" numCol="1" spcCol="38100" rtlCol="0" anchor="t">
            <a:noAutofit/>
          </a:bodyPr>
          <a:lstStyle/>
          <a:p>
            <a:pPr marL="0" marR="0" indent="0" algn="l" defTabSz="27092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400" u="none" strike="noStrike" cap="none" spc="0" normalizeH="0" baseline="0" dirty="0" err="1">
              <a:ln>
                <a:noFill/>
              </a:ln>
              <a:solidFill>
                <a:srgbClr val="5E5E5E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3" name="Segnaposto piè di pagina 7">
            <a:extLst>
              <a:ext uri="{FF2B5EF4-FFF2-40B4-BE49-F238E27FC236}">
                <a16:creationId xmlns:a16="http://schemas.microsoft.com/office/drawing/2014/main" id="{9EEBA9DC-6503-2D04-5C7D-5AD6FF3284D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012166" y="6356351"/>
            <a:ext cx="4114800" cy="366183"/>
          </a:xfrm>
        </p:spPr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r>
              <a:rPr lang="it-IT" dirty="0"/>
              <a:t>LE PROPOSTE DI GI GROUP A SUPPORTO DELL’ORIENTAMENTO</a:t>
            </a:r>
          </a:p>
        </p:txBody>
      </p:sp>
      <p:sp>
        <p:nvSpPr>
          <p:cNvPr id="4" name="Segnaposto numero diapositiva 8">
            <a:extLst>
              <a:ext uri="{FF2B5EF4-FFF2-40B4-BE49-F238E27FC236}">
                <a16:creationId xmlns:a16="http://schemas.microsoft.com/office/drawing/2014/main" id="{27A5152F-B7FC-A841-43A8-25C333535B3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577986" y="6356351"/>
            <a:ext cx="434180" cy="366183"/>
          </a:xfrm>
        </p:spPr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fld id="{420537EE-3E54-8342-BDB7-72763452CD31}" type="slidenum">
              <a:rPr lang="it-IT" smtClean="0"/>
              <a:pPr/>
              <a:t>10</a:t>
            </a:fld>
            <a:endParaRPr lang="it-IT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AFA6F783-9A6E-196F-417F-4257AFDEC0BE}"/>
              </a:ext>
            </a:extLst>
          </p:cNvPr>
          <p:cNvSpPr/>
          <p:nvPr/>
        </p:nvSpPr>
        <p:spPr>
          <a:xfrm>
            <a:off x="0" y="0"/>
            <a:ext cx="12192000" cy="1209682"/>
          </a:xfrm>
          <a:prstGeom prst="rect">
            <a:avLst/>
          </a:prstGeom>
          <a:solidFill>
            <a:schemeClr val="accent5"/>
          </a:solidFill>
          <a:ln w="44450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7859" tIns="17859" rIns="17859" bIns="17859" numCol="1" spcCol="38100" rtlCol="0" anchor="ctr">
            <a:noAutofit/>
          </a:bodyPr>
          <a:lstStyle/>
          <a:p>
            <a:pPr marL="0" marR="0" indent="0" algn="ctr" defTabSz="9172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40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11" name="Segnaposto testo 9">
            <a:extLst>
              <a:ext uri="{FF2B5EF4-FFF2-40B4-BE49-F238E27FC236}">
                <a16:creationId xmlns:a16="http://schemas.microsoft.com/office/drawing/2014/main" id="{5C3D3E26-4C54-4E7C-8BDC-350837F3BA06}"/>
              </a:ext>
            </a:extLst>
          </p:cNvPr>
          <p:cNvSpPr txBox="1">
            <a:spLocks/>
          </p:cNvSpPr>
          <p:nvPr/>
        </p:nvSpPr>
        <p:spPr>
          <a:xfrm>
            <a:off x="318016" y="304798"/>
            <a:ext cx="8766349" cy="673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800" b="0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3000" b="1" dirty="0">
                <a:solidFill>
                  <a:schemeClr val="tx1"/>
                </a:solidFill>
              </a:rPr>
              <a:t>Docenti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11D26D4-293E-6ACF-EF7D-159C0D583108}"/>
              </a:ext>
            </a:extLst>
          </p:cNvPr>
          <p:cNvSpPr txBox="1"/>
          <p:nvPr/>
        </p:nvSpPr>
        <p:spPr>
          <a:xfrm>
            <a:off x="2428821" y="370811"/>
            <a:ext cx="9358018" cy="58477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it-IT" sz="1600" b="1" dirty="0">
                <a:solidFill>
                  <a:schemeClr val="tx1"/>
                </a:solidFill>
              </a:rPr>
              <a:t>Siamo consapevoli della centralità del docente come orientatore</a:t>
            </a:r>
            <a:r>
              <a:rPr lang="it-IT" sz="1600" dirty="0">
                <a:solidFill>
                  <a:schemeClr val="tx1"/>
                </a:solidFill>
              </a:rPr>
              <a:t>: </a:t>
            </a:r>
            <a:br>
              <a:rPr lang="it-IT" sz="1600" dirty="0">
                <a:solidFill>
                  <a:schemeClr val="tx1"/>
                </a:solidFill>
              </a:rPr>
            </a:br>
            <a:r>
              <a:rPr lang="it-IT" sz="1600" dirty="0">
                <a:solidFill>
                  <a:schemeClr val="tx1"/>
                </a:solidFill>
              </a:rPr>
              <a:t>per questo lo supportiamo con test psicoattitudinali e moduli dedicati sull’orientamento.</a:t>
            </a:r>
          </a:p>
        </p:txBody>
      </p:sp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F0AF4FD6-ECBD-D676-421F-B17288AC8C85}"/>
              </a:ext>
            </a:extLst>
          </p:cNvPr>
          <p:cNvCxnSpPr/>
          <p:nvPr/>
        </p:nvCxnSpPr>
        <p:spPr>
          <a:xfrm>
            <a:off x="2235820" y="304798"/>
            <a:ext cx="0" cy="730929"/>
          </a:xfrm>
          <a:prstGeom prst="line">
            <a:avLst/>
          </a:prstGeom>
          <a:noFill/>
          <a:ln w="4127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Rettangolo 5">
            <a:extLst>
              <a:ext uri="{FF2B5EF4-FFF2-40B4-BE49-F238E27FC236}">
                <a16:creationId xmlns:a16="http://schemas.microsoft.com/office/drawing/2014/main" id="{F9A10452-4D70-5071-76EF-57D384280BEA}"/>
              </a:ext>
            </a:extLst>
          </p:cNvPr>
          <p:cNvSpPr/>
          <p:nvPr/>
        </p:nvSpPr>
        <p:spPr>
          <a:xfrm rot="16200000">
            <a:off x="-1256652" y="4155336"/>
            <a:ext cx="3633681" cy="271443"/>
          </a:xfrm>
          <a:prstGeom prst="rect">
            <a:avLst/>
          </a:prstGeom>
          <a:solidFill>
            <a:schemeClr val="accent1"/>
          </a:solidFill>
          <a:ln w="44450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7859" tIns="17859" rIns="17859" bIns="17859" numCol="1" spcCol="38100" rtlCol="0" anchor="ctr">
            <a:noAutofit/>
          </a:bodyPr>
          <a:lstStyle/>
          <a:p>
            <a:pPr algn="ctr" defTabSz="917222" hangingPunct="0">
              <a:buClrTx/>
            </a:pPr>
            <a:r>
              <a:rPr lang="it-IT" sz="1100" b="1" dirty="0">
                <a:solidFill>
                  <a:srgbClr val="FFFFFF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</a:rPr>
              <a:t>TRAIN THE TRAINER</a:t>
            </a:r>
            <a:endParaRPr lang="it-IT" sz="1100" b="1" dirty="0">
              <a:solidFill>
                <a:srgbClr val="FFFFFF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82350346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873F94B-80EC-6E7E-F2C7-344D9D4FBEC1}"/>
              </a:ext>
            </a:extLst>
          </p:cNvPr>
          <p:cNvSpPr txBox="1"/>
          <p:nvPr/>
        </p:nvSpPr>
        <p:spPr>
          <a:xfrm>
            <a:off x="200082" y="64803"/>
            <a:ext cx="8711132" cy="42056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 fontAlgn="t"/>
            <a:r>
              <a:rPr lang="it-IT" sz="2133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SINTESI ATTIVITA’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0E7D4B47-F768-ADE6-2506-98040BCCAF29}"/>
              </a:ext>
            </a:extLst>
          </p:cNvPr>
          <p:cNvSpPr/>
          <p:nvPr/>
        </p:nvSpPr>
        <p:spPr>
          <a:xfrm>
            <a:off x="0" y="1"/>
            <a:ext cx="12192000" cy="827412"/>
          </a:xfrm>
          <a:prstGeom prst="rect">
            <a:avLst/>
          </a:prstGeom>
          <a:solidFill>
            <a:schemeClr val="accent5"/>
          </a:solidFill>
          <a:ln w="44450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7859" tIns="17859" rIns="17859" bIns="17859" numCol="1" spcCol="38100" rtlCol="0" anchor="ctr">
            <a:noAutofit/>
          </a:bodyPr>
          <a:lstStyle/>
          <a:p>
            <a:pPr defTabSz="917200"/>
            <a:endParaRPr lang="it-IT" sz="3400" dirty="0">
              <a:solidFill>
                <a:srgbClr val="FFFFFF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60E31E2-10AE-212A-FD1F-A369EC0329E4}"/>
              </a:ext>
            </a:extLst>
          </p:cNvPr>
          <p:cNvSpPr txBox="1"/>
          <p:nvPr/>
        </p:nvSpPr>
        <p:spPr>
          <a:xfrm>
            <a:off x="346930" y="122309"/>
            <a:ext cx="9242743" cy="55399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it-IT" sz="3000" b="1" dirty="0">
                <a:solidFill>
                  <a:schemeClr val="tx1"/>
                </a:solidFill>
              </a:rPr>
              <a:t>Docenti – DM 66/23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527C50C-1CCF-0EFC-04FC-3F9701128A9D}"/>
              </a:ext>
            </a:extLst>
          </p:cNvPr>
          <p:cNvSpPr txBox="1"/>
          <p:nvPr/>
        </p:nvSpPr>
        <p:spPr>
          <a:xfrm>
            <a:off x="520807" y="1075819"/>
            <a:ext cx="9549285" cy="234865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3612263"/>
            <a:r>
              <a:rPr lang="it-IT" sz="1333" dirty="0">
                <a:latin typeface="Arial" panose="020B0604020202020204" pitchFamily="34" charset="0"/>
                <a:cs typeface="Arial" panose="020B0604020202020204" pitchFamily="34" charset="0"/>
              </a:rPr>
              <a:t>In linea con gli obiettivi del DM 66/23, proponiamo un percorso di formazione e orientamento dedicato ai Docenti delle scuole secondarie di I e II grado, volto a potenziare l’</a:t>
            </a:r>
            <a:r>
              <a:rPr lang="it-IT" sz="1333" b="1" dirty="0">
                <a:latin typeface="Arial" panose="020B0604020202020204" pitchFamily="34" charset="0"/>
                <a:cs typeface="Arial" panose="020B0604020202020204" pitchFamily="34" charset="0"/>
              </a:rPr>
              <a:t>efficacia didattica</a:t>
            </a:r>
            <a:r>
              <a:rPr lang="it-IT" sz="1333" dirty="0">
                <a:latin typeface="Arial" panose="020B0604020202020204" pitchFamily="34" charset="0"/>
                <a:cs typeface="Arial" panose="020B0604020202020204" pitchFamily="34" charset="0"/>
              </a:rPr>
              <a:t> e le </a:t>
            </a:r>
            <a:r>
              <a:rPr lang="it-IT" sz="1333" b="1" dirty="0">
                <a:latin typeface="Arial" panose="020B0604020202020204" pitchFamily="34" charset="0"/>
                <a:cs typeface="Arial" panose="020B0604020202020204" pitchFamily="34" charset="0"/>
              </a:rPr>
              <a:t>competenze orientative</a:t>
            </a:r>
            <a:r>
              <a:rPr lang="it-IT" sz="1333" dirty="0">
                <a:latin typeface="Arial" panose="020B0604020202020204" pitchFamily="34" charset="0"/>
                <a:cs typeface="Arial" panose="020B0604020202020204" pitchFamily="34" charset="0"/>
              </a:rPr>
              <a:t>, sviluppando </a:t>
            </a:r>
            <a:r>
              <a:rPr lang="it-IT" sz="1333" b="1" dirty="0">
                <a:latin typeface="Arial" panose="020B0604020202020204" pitchFamily="34" charset="0"/>
                <a:cs typeface="Arial" panose="020B0604020202020204" pitchFamily="34" charset="0"/>
              </a:rPr>
              <a:t>approcci innovativi </a:t>
            </a:r>
            <a:r>
              <a:rPr lang="it-IT" sz="1333" dirty="0">
                <a:latin typeface="Arial" panose="020B0604020202020204" pitchFamily="34" charset="0"/>
                <a:cs typeface="Arial" panose="020B0604020202020204" pitchFamily="34" charset="0"/>
              </a:rPr>
              <a:t>con il supporto delle </a:t>
            </a:r>
            <a:r>
              <a:rPr lang="it-IT" sz="1333" b="1" dirty="0">
                <a:latin typeface="Arial" panose="020B0604020202020204" pitchFamily="34" charset="0"/>
                <a:cs typeface="Arial" panose="020B0604020202020204" pitchFamily="34" charset="0"/>
              </a:rPr>
              <a:t>nuove tecnologie</a:t>
            </a:r>
            <a:r>
              <a:rPr lang="it-IT" sz="1333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it-IT" sz="1333" b="1" dirty="0">
                <a:latin typeface="Arial" panose="020B0604020202020204" pitchFamily="34" charset="0"/>
                <a:cs typeface="Arial" panose="020B0604020202020204" pitchFamily="34" charset="0"/>
              </a:rPr>
              <a:t>strumenti digitali</a:t>
            </a:r>
            <a:r>
              <a:rPr lang="it-IT" sz="1333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defTabSz="3612263"/>
            <a:endParaRPr lang="it-IT" sz="133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3612263" hangingPunct="0">
              <a:buClrTx/>
            </a:pPr>
            <a:r>
              <a:rPr lang="it-IT" sz="1333" dirty="0">
                <a:latin typeface="Arial" panose="020B0604020202020204" pitchFamily="34" charset="0"/>
                <a:cs typeface="Arial" panose="020B0604020202020204" pitchFamily="34" charset="0"/>
              </a:rPr>
              <a:t>Gli interventi sono modulabili: i contenuti possono essere erogati singolarmente o comporre un </a:t>
            </a:r>
            <a:r>
              <a:rPr lang="it-IT" sz="1333" b="1" dirty="0">
                <a:latin typeface="Arial" panose="020B0604020202020204" pitchFamily="34" charset="0"/>
                <a:cs typeface="Arial" panose="020B0604020202020204" pitchFamily="34" charset="0"/>
              </a:rPr>
              <a:t>percorso professionalizzante </a:t>
            </a:r>
            <a:r>
              <a:rPr lang="it-IT" sz="1333" dirty="0">
                <a:latin typeface="Arial" panose="020B0604020202020204" pitchFamily="34" charset="0"/>
                <a:cs typeface="Arial" panose="020B0604020202020204" pitchFamily="34" charset="0"/>
              </a:rPr>
              <a:t>al termine del quale i Docenti avranno acquisito o rafforzato skills strategiche.</a:t>
            </a:r>
          </a:p>
          <a:p>
            <a:pPr defTabSz="3612263" hangingPunct="0">
              <a:buClrTx/>
            </a:pPr>
            <a:endParaRPr lang="it-IT" sz="133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3612263" hangingPunct="0">
              <a:buClrTx/>
            </a:pPr>
            <a:r>
              <a:rPr lang="it-IT" sz="1333" dirty="0">
                <a:latin typeface="Arial" panose="020B0604020202020204" pitchFamily="34" charset="0"/>
                <a:cs typeface="Arial" panose="020B0604020202020204" pitchFamily="34" charset="0"/>
              </a:rPr>
              <a:t>Questi progetti possono rientrare tra le azioni formative previste dal </a:t>
            </a:r>
            <a:r>
              <a:rPr lang="it-IT" sz="1333" b="1" dirty="0">
                <a:latin typeface="Arial" panose="020B0604020202020204" pitchFamily="34" charset="0"/>
                <a:cs typeface="Arial" panose="020B0604020202020204" pitchFamily="34" charset="0"/>
              </a:rPr>
              <a:t>PNRR MISSIONE 4 - Investimento 2.1: Didattica digitale integrata e formazione alla transizione digitale per il personale scolastico (D.M. 66/2023), </a:t>
            </a:r>
            <a:r>
              <a:rPr lang="it-IT" sz="1333" dirty="0">
                <a:latin typeface="Arial" panose="020B0604020202020204" pitchFamily="34" charset="0"/>
                <a:cs typeface="Arial" panose="020B0604020202020204" pitchFamily="34" charset="0"/>
              </a:rPr>
              <a:t>per il quale siamo in grado di fornire uno specifico supporto. </a:t>
            </a:r>
          </a:p>
          <a:p>
            <a:pPr defTabSz="3612263" hangingPunct="0">
              <a:buClrTx/>
            </a:pPr>
            <a:endParaRPr lang="it-IT" sz="1333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5C7092EC-F0E1-1D64-B4DD-E42F0CDBB3CE}"/>
              </a:ext>
            </a:extLst>
          </p:cNvPr>
          <p:cNvGrpSpPr/>
          <p:nvPr/>
        </p:nvGrpSpPr>
        <p:grpSpPr>
          <a:xfrm>
            <a:off x="10503468" y="0"/>
            <a:ext cx="1688532" cy="1578168"/>
            <a:chOff x="7561123" y="1487780"/>
            <a:chExt cx="1580350" cy="1564945"/>
          </a:xfrm>
        </p:grpSpPr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6497275C-48A6-E025-DF63-40A9BCF16AA4}"/>
                </a:ext>
              </a:extLst>
            </p:cNvPr>
            <p:cNvSpPr/>
            <p:nvPr/>
          </p:nvSpPr>
          <p:spPr>
            <a:xfrm>
              <a:off x="7811795" y="1487780"/>
              <a:ext cx="1329678" cy="1329678"/>
            </a:xfrm>
            <a:prstGeom prst="rect">
              <a:avLst/>
            </a:prstGeom>
            <a:solidFill>
              <a:schemeClr val="accent5"/>
            </a:solidFill>
            <a:ln w="41275" cap="flat">
              <a:solidFill>
                <a:schemeClr val="tx1">
                  <a:alpha val="0"/>
                </a:schemeClr>
              </a:solidFill>
              <a:miter lim="400000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1152602"/>
                        <a:gd name="connsiteY0" fmla="*/ 0 h 1152602"/>
                        <a:gd name="connsiteX1" fmla="*/ 599353 w 1152602"/>
                        <a:gd name="connsiteY1" fmla="*/ 0 h 1152602"/>
                        <a:gd name="connsiteX2" fmla="*/ 1152602 w 1152602"/>
                        <a:gd name="connsiteY2" fmla="*/ 0 h 1152602"/>
                        <a:gd name="connsiteX3" fmla="*/ 1152602 w 1152602"/>
                        <a:gd name="connsiteY3" fmla="*/ 541723 h 1152602"/>
                        <a:gd name="connsiteX4" fmla="*/ 1152602 w 1152602"/>
                        <a:gd name="connsiteY4" fmla="*/ 1152602 h 1152602"/>
                        <a:gd name="connsiteX5" fmla="*/ 599353 w 1152602"/>
                        <a:gd name="connsiteY5" fmla="*/ 1152602 h 1152602"/>
                        <a:gd name="connsiteX6" fmla="*/ 0 w 1152602"/>
                        <a:gd name="connsiteY6" fmla="*/ 1152602 h 1152602"/>
                        <a:gd name="connsiteX7" fmla="*/ 0 w 1152602"/>
                        <a:gd name="connsiteY7" fmla="*/ 587827 h 1152602"/>
                        <a:gd name="connsiteX8" fmla="*/ 0 w 1152602"/>
                        <a:gd name="connsiteY8" fmla="*/ 0 h 11526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52602" h="1152602" fill="none" extrusionOk="0">
                          <a:moveTo>
                            <a:pt x="0" y="0"/>
                          </a:moveTo>
                          <a:cubicBezTo>
                            <a:pt x="125914" y="-3193"/>
                            <a:pt x="335361" y="-1411"/>
                            <a:pt x="599353" y="0"/>
                          </a:cubicBezTo>
                          <a:cubicBezTo>
                            <a:pt x="863345" y="1411"/>
                            <a:pt x="942415" y="3247"/>
                            <a:pt x="1152602" y="0"/>
                          </a:cubicBezTo>
                          <a:cubicBezTo>
                            <a:pt x="1175081" y="124483"/>
                            <a:pt x="1175296" y="392387"/>
                            <a:pt x="1152602" y="541723"/>
                          </a:cubicBezTo>
                          <a:cubicBezTo>
                            <a:pt x="1129908" y="691059"/>
                            <a:pt x="1123196" y="929592"/>
                            <a:pt x="1152602" y="1152602"/>
                          </a:cubicBezTo>
                          <a:cubicBezTo>
                            <a:pt x="1011365" y="1134421"/>
                            <a:pt x="874216" y="1178008"/>
                            <a:pt x="599353" y="1152602"/>
                          </a:cubicBezTo>
                          <a:cubicBezTo>
                            <a:pt x="324490" y="1127196"/>
                            <a:pt x="239696" y="1144235"/>
                            <a:pt x="0" y="1152602"/>
                          </a:cubicBezTo>
                          <a:cubicBezTo>
                            <a:pt x="20763" y="964238"/>
                            <a:pt x="24758" y="814685"/>
                            <a:pt x="0" y="587827"/>
                          </a:cubicBezTo>
                          <a:cubicBezTo>
                            <a:pt x="-24758" y="360969"/>
                            <a:pt x="3983" y="170534"/>
                            <a:pt x="0" y="0"/>
                          </a:cubicBezTo>
                          <a:close/>
                        </a:path>
                        <a:path w="1152602" h="1152602" stroke="0" extrusionOk="0">
                          <a:moveTo>
                            <a:pt x="0" y="0"/>
                          </a:moveTo>
                          <a:cubicBezTo>
                            <a:pt x="153306" y="-22389"/>
                            <a:pt x="369041" y="-22282"/>
                            <a:pt x="564775" y="0"/>
                          </a:cubicBezTo>
                          <a:cubicBezTo>
                            <a:pt x="760509" y="22282"/>
                            <a:pt x="986067" y="-4682"/>
                            <a:pt x="1152602" y="0"/>
                          </a:cubicBezTo>
                          <a:cubicBezTo>
                            <a:pt x="1137347" y="139131"/>
                            <a:pt x="1129810" y="471047"/>
                            <a:pt x="1152602" y="599353"/>
                          </a:cubicBezTo>
                          <a:cubicBezTo>
                            <a:pt x="1175394" y="727659"/>
                            <a:pt x="1155723" y="928635"/>
                            <a:pt x="1152602" y="1152602"/>
                          </a:cubicBezTo>
                          <a:cubicBezTo>
                            <a:pt x="1022935" y="1148167"/>
                            <a:pt x="800183" y="1151798"/>
                            <a:pt x="599353" y="1152602"/>
                          </a:cubicBezTo>
                          <a:cubicBezTo>
                            <a:pt x="398523" y="1153406"/>
                            <a:pt x="199493" y="1151281"/>
                            <a:pt x="0" y="1152602"/>
                          </a:cubicBezTo>
                          <a:cubicBezTo>
                            <a:pt x="9336" y="942278"/>
                            <a:pt x="714" y="853831"/>
                            <a:pt x="0" y="599353"/>
                          </a:cubicBezTo>
                          <a:cubicBezTo>
                            <a:pt x="-714" y="344875"/>
                            <a:pt x="29081" y="13956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3812" tIns="23812" rIns="23812" bIns="23812" numCol="1" spcCol="38100" rtlCol="0" anchor="ctr">
              <a:noAutofit/>
            </a:bodyPr>
            <a:lstStyle/>
            <a:p>
              <a:pPr algn="ctr" defTabSz="1222932" hangingPunct="0">
                <a:buClrTx/>
                <a:defRPr/>
              </a:pPr>
              <a:endParaRPr lang="it-IT" sz="4533" dirty="0">
                <a:solidFill>
                  <a:sysClr val="windowText" lastClr="000000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endParaRPr>
            </a:p>
          </p:txBody>
        </p:sp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6FB082E1-C949-879B-33A6-5EFE2898A323}"/>
                </a:ext>
              </a:extLst>
            </p:cNvPr>
            <p:cNvSpPr/>
            <p:nvPr/>
          </p:nvSpPr>
          <p:spPr>
            <a:xfrm>
              <a:off x="7561123" y="2551381"/>
              <a:ext cx="501344" cy="501344"/>
            </a:xfrm>
            <a:prstGeom prst="rect">
              <a:avLst/>
            </a:prstGeom>
            <a:solidFill>
              <a:schemeClr val="tx1">
                <a:alpha val="0"/>
              </a:schemeClr>
            </a:solidFill>
            <a:ln w="50800" cap="flat">
              <a:solidFill>
                <a:schemeClr val="accent2"/>
              </a:solidFill>
              <a:miter lim="400000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1152602"/>
                        <a:gd name="connsiteY0" fmla="*/ 0 h 1152602"/>
                        <a:gd name="connsiteX1" fmla="*/ 599353 w 1152602"/>
                        <a:gd name="connsiteY1" fmla="*/ 0 h 1152602"/>
                        <a:gd name="connsiteX2" fmla="*/ 1152602 w 1152602"/>
                        <a:gd name="connsiteY2" fmla="*/ 0 h 1152602"/>
                        <a:gd name="connsiteX3" fmla="*/ 1152602 w 1152602"/>
                        <a:gd name="connsiteY3" fmla="*/ 541723 h 1152602"/>
                        <a:gd name="connsiteX4" fmla="*/ 1152602 w 1152602"/>
                        <a:gd name="connsiteY4" fmla="*/ 1152602 h 1152602"/>
                        <a:gd name="connsiteX5" fmla="*/ 599353 w 1152602"/>
                        <a:gd name="connsiteY5" fmla="*/ 1152602 h 1152602"/>
                        <a:gd name="connsiteX6" fmla="*/ 0 w 1152602"/>
                        <a:gd name="connsiteY6" fmla="*/ 1152602 h 1152602"/>
                        <a:gd name="connsiteX7" fmla="*/ 0 w 1152602"/>
                        <a:gd name="connsiteY7" fmla="*/ 587827 h 1152602"/>
                        <a:gd name="connsiteX8" fmla="*/ 0 w 1152602"/>
                        <a:gd name="connsiteY8" fmla="*/ 0 h 11526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52602" h="1152602" fill="none" extrusionOk="0">
                          <a:moveTo>
                            <a:pt x="0" y="0"/>
                          </a:moveTo>
                          <a:cubicBezTo>
                            <a:pt x="125914" y="-3193"/>
                            <a:pt x="335361" y="-1411"/>
                            <a:pt x="599353" y="0"/>
                          </a:cubicBezTo>
                          <a:cubicBezTo>
                            <a:pt x="863345" y="1411"/>
                            <a:pt x="942415" y="3247"/>
                            <a:pt x="1152602" y="0"/>
                          </a:cubicBezTo>
                          <a:cubicBezTo>
                            <a:pt x="1175081" y="124483"/>
                            <a:pt x="1175296" y="392387"/>
                            <a:pt x="1152602" y="541723"/>
                          </a:cubicBezTo>
                          <a:cubicBezTo>
                            <a:pt x="1129908" y="691059"/>
                            <a:pt x="1123196" y="929592"/>
                            <a:pt x="1152602" y="1152602"/>
                          </a:cubicBezTo>
                          <a:cubicBezTo>
                            <a:pt x="1011365" y="1134421"/>
                            <a:pt x="874216" y="1178008"/>
                            <a:pt x="599353" y="1152602"/>
                          </a:cubicBezTo>
                          <a:cubicBezTo>
                            <a:pt x="324490" y="1127196"/>
                            <a:pt x="239696" y="1144235"/>
                            <a:pt x="0" y="1152602"/>
                          </a:cubicBezTo>
                          <a:cubicBezTo>
                            <a:pt x="20763" y="964238"/>
                            <a:pt x="24758" y="814685"/>
                            <a:pt x="0" y="587827"/>
                          </a:cubicBezTo>
                          <a:cubicBezTo>
                            <a:pt x="-24758" y="360969"/>
                            <a:pt x="3983" y="170534"/>
                            <a:pt x="0" y="0"/>
                          </a:cubicBezTo>
                          <a:close/>
                        </a:path>
                        <a:path w="1152602" h="1152602" stroke="0" extrusionOk="0">
                          <a:moveTo>
                            <a:pt x="0" y="0"/>
                          </a:moveTo>
                          <a:cubicBezTo>
                            <a:pt x="153306" y="-22389"/>
                            <a:pt x="369041" y="-22282"/>
                            <a:pt x="564775" y="0"/>
                          </a:cubicBezTo>
                          <a:cubicBezTo>
                            <a:pt x="760509" y="22282"/>
                            <a:pt x="986067" y="-4682"/>
                            <a:pt x="1152602" y="0"/>
                          </a:cubicBezTo>
                          <a:cubicBezTo>
                            <a:pt x="1137347" y="139131"/>
                            <a:pt x="1129810" y="471047"/>
                            <a:pt x="1152602" y="599353"/>
                          </a:cubicBezTo>
                          <a:cubicBezTo>
                            <a:pt x="1175394" y="727659"/>
                            <a:pt x="1155723" y="928635"/>
                            <a:pt x="1152602" y="1152602"/>
                          </a:cubicBezTo>
                          <a:cubicBezTo>
                            <a:pt x="1022935" y="1148167"/>
                            <a:pt x="800183" y="1151798"/>
                            <a:pt x="599353" y="1152602"/>
                          </a:cubicBezTo>
                          <a:cubicBezTo>
                            <a:pt x="398523" y="1153406"/>
                            <a:pt x="199493" y="1151281"/>
                            <a:pt x="0" y="1152602"/>
                          </a:cubicBezTo>
                          <a:cubicBezTo>
                            <a:pt x="9336" y="942278"/>
                            <a:pt x="714" y="853831"/>
                            <a:pt x="0" y="599353"/>
                          </a:cubicBezTo>
                          <a:cubicBezTo>
                            <a:pt x="-714" y="344875"/>
                            <a:pt x="29081" y="13956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3812" tIns="23812" rIns="23812" bIns="23812" numCol="1" spcCol="38100" rtlCol="0" anchor="ctr">
              <a:noAutofit/>
            </a:bodyPr>
            <a:lstStyle/>
            <a:p>
              <a:pPr algn="ctr" defTabSz="1222932" hangingPunct="0">
                <a:buClrTx/>
                <a:defRPr/>
              </a:pPr>
              <a:endParaRPr lang="it-IT" sz="4533" dirty="0">
                <a:solidFill>
                  <a:sysClr val="windowText" lastClr="000000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endParaRPr>
            </a:p>
          </p:txBody>
        </p:sp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E956D27A-7A06-ED98-F8AC-E1A7040FAA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75074" y="1723047"/>
              <a:ext cx="1145212" cy="841458"/>
            </a:xfrm>
            <a:prstGeom prst="rect">
              <a:avLst/>
            </a:prstGeom>
          </p:spPr>
        </p:pic>
      </p:grpSp>
      <p:graphicFrame>
        <p:nvGraphicFramePr>
          <p:cNvPr id="11" name="Tabella 14">
            <a:extLst>
              <a:ext uri="{FF2B5EF4-FFF2-40B4-BE49-F238E27FC236}">
                <a16:creationId xmlns:a16="http://schemas.microsoft.com/office/drawing/2014/main" id="{C4CA09BE-5B12-FB17-CB60-DD2F8D0199F5}"/>
              </a:ext>
            </a:extLst>
          </p:cNvPr>
          <p:cNvGraphicFramePr>
            <a:graphicFrameLocks noGrp="1"/>
          </p:cNvGraphicFramePr>
          <p:nvPr/>
        </p:nvGraphicFramePr>
        <p:xfrm>
          <a:off x="520807" y="3615206"/>
          <a:ext cx="10286615" cy="158469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8689395">
                  <a:extLst>
                    <a:ext uri="{9D8B030D-6E8A-4147-A177-3AD203B41FA5}">
                      <a16:colId xmlns:a16="http://schemas.microsoft.com/office/drawing/2014/main" val="2008254348"/>
                    </a:ext>
                  </a:extLst>
                </a:gridCol>
                <a:gridCol w="1597220">
                  <a:extLst>
                    <a:ext uri="{9D8B030D-6E8A-4147-A177-3AD203B41FA5}">
                      <a16:colId xmlns:a16="http://schemas.microsoft.com/office/drawing/2014/main" val="855377762"/>
                    </a:ext>
                  </a:extLst>
                </a:gridCol>
              </a:tblGrid>
              <a:tr h="420863">
                <a:tc>
                  <a:txBody>
                    <a:bodyPr/>
                    <a:lstStyle/>
                    <a:p>
                      <a:pPr algn="ctr"/>
                      <a:r>
                        <a:rPr kumimoji="0" lang="it-IT" sz="16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Helvetica Neue"/>
                        </a:rPr>
                        <a:t>TITOLO</a:t>
                      </a:r>
                    </a:p>
                  </a:txBody>
                  <a:tcPr marL="121920" marR="121920" marT="60960" marB="6096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6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ORE</a:t>
                      </a:r>
                    </a:p>
                  </a:txBody>
                  <a:tcPr marL="121920" marR="121920" marT="60960" marB="6096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7060498"/>
                  </a:ext>
                </a:extLst>
              </a:tr>
              <a:tr h="377487">
                <a:tc>
                  <a:txBody>
                    <a:bodyPr/>
                    <a:lstStyle/>
                    <a:p>
                      <a:pPr marL="0" marR="0" indent="0" algn="l" defTabSz="219070" rtl="0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1300" b="1" i="0" u="none" strike="noStrike" cap="none" spc="0" baseline="0" dirty="0">
                          <a:solidFill>
                            <a:schemeClr val="tx2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La tecnologia a sostegno dell’orientamento e delle competenze per il futuro</a:t>
                      </a:r>
                      <a:endParaRPr lang="en-US" sz="1300" b="1" i="0" u="none" strike="noStrike" cap="none" spc="0" baseline="0" dirty="0">
                        <a:solidFill>
                          <a:schemeClr val="tx2"/>
                        </a:solidFill>
                        <a:uFillTx/>
                        <a:latin typeface="+mn-lt"/>
                        <a:ea typeface="+mn-ea"/>
                        <a:cs typeface="+mn-cs"/>
                        <a:sym typeface="Helvetica Neue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3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5E5E5E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10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452382007"/>
                  </a:ext>
                </a:extLst>
              </a:tr>
              <a:tr h="415279">
                <a:tc>
                  <a:txBody>
                    <a:bodyPr/>
                    <a:lstStyle/>
                    <a:p>
                      <a:pPr marL="0" marR="0" indent="0" algn="l" defTabSz="219070" rtl="0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1300" b="1" i="0" u="none" strike="noStrike" cap="none" spc="0" baseline="0" dirty="0">
                          <a:solidFill>
                            <a:schemeClr val="tx2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La tecnologia a sostegno della personalizzazione didattica</a:t>
                      </a:r>
                      <a:endParaRPr lang="en-US" sz="1300" b="1" i="0" u="none" strike="noStrike" cap="none" spc="0" baseline="0" dirty="0">
                        <a:solidFill>
                          <a:schemeClr val="tx2"/>
                        </a:solidFill>
                        <a:uFillTx/>
                        <a:latin typeface="+mn-lt"/>
                        <a:ea typeface="+mn-ea"/>
                        <a:cs typeface="+mn-cs"/>
                        <a:sym typeface="Helvetica Neue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3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5E5E5E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10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763790309"/>
                  </a:ext>
                </a:extLst>
              </a:tr>
              <a:tr h="371061">
                <a:tc>
                  <a:txBody>
                    <a:bodyPr/>
                    <a:lstStyle/>
                    <a:p>
                      <a:pPr marL="0" indent="0" algn="r" defTabSz="219075" fontAlgn="ctr">
                        <a:lnSpc>
                          <a:spcPct val="120000"/>
                        </a:lnSpc>
                        <a:spcAft>
                          <a:spcPts val="0"/>
                        </a:spcAft>
                        <a:buClr>
                          <a:schemeClr val="accent4"/>
                        </a:buClr>
                        <a:buSzPct val="121000"/>
                        <a:buFont typeface="Arial" panose="020B0604020202020204" pitchFamily="34" charset="0"/>
                        <a:buNone/>
                      </a:pPr>
                      <a:r>
                        <a:rPr kumimoji="0" lang="it-IT" sz="1300" b="1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5E5E5E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TOTALE ORE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300" b="1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5E5E5E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20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460653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6628695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86369F85-4E03-D66C-18D3-5768D94A092F}"/>
              </a:ext>
            </a:extLst>
          </p:cNvPr>
          <p:cNvSpPr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accent5"/>
          </a:solidFill>
          <a:ln w="44450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1907" tIns="11907" rIns="11907" bIns="11907" numCol="1" spcCol="38100" rtlCol="0" anchor="ctr">
            <a:noAutofit/>
          </a:bodyPr>
          <a:lstStyle/>
          <a:p>
            <a:pPr algn="ctr" defTabSz="611466" hangingPunct="0">
              <a:buClrTx/>
              <a:defRPr/>
            </a:pPr>
            <a:endParaRPr lang="it-IT" sz="2267" kern="1200">
              <a:solidFill>
                <a:srgbClr val="FFFFFF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70DBA6D-7767-18B6-4679-17D593AF45A2}"/>
              </a:ext>
            </a:extLst>
          </p:cNvPr>
          <p:cNvSpPr txBox="1"/>
          <p:nvPr/>
        </p:nvSpPr>
        <p:spPr>
          <a:xfrm>
            <a:off x="800100" y="0"/>
            <a:ext cx="0" cy="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7860" tIns="17860" rIns="17860" bIns="17860" numCol="1" spcCol="38100" rtlCol="0" anchor="t">
            <a:noAutofit/>
          </a:bodyPr>
          <a:lstStyle/>
          <a:p>
            <a:pPr defTabSz="2709198" hangingPunct="0">
              <a:buClrTx/>
              <a:defRPr/>
            </a:pPr>
            <a:endParaRPr lang="it-IT" dirty="0">
              <a:solidFill>
                <a:srgbClr val="5E5E5E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E87709C6-EA36-FADF-452A-0F108CBB9FC8}"/>
              </a:ext>
            </a:extLst>
          </p:cNvPr>
          <p:cNvSpPr/>
          <p:nvPr/>
        </p:nvSpPr>
        <p:spPr>
          <a:xfrm>
            <a:off x="808019" y="1562753"/>
            <a:ext cx="11590363" cy="781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defTabSz="609585">
              <a:lnSpc>
                <a:spcPts val="3200"/>
              </a:lnSpc>
              <a:buClrTx/>
              <a:defRPr/>
            </a:pPr>
            <a:r>
              <a:rPr lang="en-US" sz="2400" b="1" dirty="0">
                <a:solidFill>
                  <a:srgbClr val="005E83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La tecnologia a sostegno della </a:t>
            </a:r>
            <a:r>
              <a:rPr lang="en-US" sz="2400" b="1" dirty="0" err="1">
                <a:solidFill>
                  <a:srgbClr val="005E83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Personalizzazione</a:t>
            </a:r>
            <a:r>
              <a:rPr lang="en-US" sz="2400" b="1" dirty="0">
                <a:solidFill>
                  <a:srgbClr val="005E83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 </a:t>
            </a:r>
            <a:r>
              <a:rPr lang="en-US" sz="2400" b="1" dirty="0" err="1">
                <a:solidFill>
                  <a:srgbClr val="005E83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didattica</a:t>
            </a:r>
            <a:r>
              <a:rPr lang="en-US" sz="2400" b="1" dirty="0">
                <a:solidFill>
                  <a:srgbClr val="005E83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 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027C6F4B-8939-3275-4BA3-B2A5C213C712}"/>
              </a:ext>
            </a:extLst>
          </p:cNvPr>
          <p:cNvSpPr txBox="1"/>
          <p:nvPr/>
        </p:nvSpPr>
        <p:spPr>
          <a:xfrm>
            <a:off x="609600" y="2565400"/>
            <a:ext cx="6096000" cy="339772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0" tIns="0" rIns="0" bIns="0" anchor="t">
            <a:spAutoFit/>
          </a:bodyPr>
          <a:lstStyle/>
          <a:p>
            <a:pPr defTabSz="914377">
              <a:spcAft>
                <a:spcPts val="1545"/>
              </a:spcAft>
              <a:buClr>
                <a:srgbClr val="005E83"/>
              </a:buClr>
              <a:defRPr/>
            </a:pPr>
            <a:r>
              <a:rPr lang="it-IT" sz="1600" b="1" dirty="0">
                <a:solidFill>
                  <a:srgbClr val="005E83"/>
                </a:solidFill>
                <a:latin typeface="Arial" panose="020B0604020202020204" pitchFamily="34" charset="0"/>
              </a:rPr>
              <a:t>DESCRIZIONE </a:t>
            </a:r>
          </a:p>
          <a:p>
            <a:pPr defTabSz="914377">
              <a:spcAft>
                <a:spcPts val="1545"/>
              </a:spcAft>
              <a:buClr>
                <a:srgbClr val="005E83"/>
              </a:buClr>
              <a:defRPr/>
            </a:pPr>
            <a:r>
              <a:rPr lang="en-US" sz="1333" kern="1200" dirty="0">
                <a:solidFill>
                  <a:srgbClr val="3F3F5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Percorso laboratoriale che offre agli insegnanti gli strumenti per </a:t>
            </a:r>
            <a:r>
              <a:rPr lang="en-US" sz="1333" b="1" kern="1200" dirty="0">
                <a:solidFill>
                  <a:srgbClr val="3F3F5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personalizzare l'approccio didattico in base ai bisogni individuali </a:t>
            </a:r>
            <a:r>
              <a:rPr lang="en-US" sz="1333" kern="1200" dirty="0">
                <a:solidFill>
                  <a:srgbClr val="3F3F5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degli studenti e renderlo </a:t>
            </a:r>
            <a:r>
              <a:rPr lang="en-US" sz="1333" b="1" kern="1200" dirty="0">
                <a:solidFill>
                  <a:srgbClr val="3F3F5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innovativo e coinvolgente</a:t>
            </a:r>
            <a:r>
              <a:rPr lang="en-US" sz="1333" kern="1200" dirty="0">
                <a:solidFill>
                  <a:srgbClr val="3F3F5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, attraverso la comprensione degli </a:t>
            </a:r>
            <a:r>
              <a:rPr lang="en-US" sz="1333" b="1" kern="1200" dirty="0">
                <a:solidFill>
                  <a:srgbClr val="3F3F5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stili di apprendimento </a:t>
            </a:r>
            <a:r>
              <a:rPr lang="en-US" sz="1333" kern="1200" dirty="0">
                <a:solidFill>
                  <a:srgbClr val="3F3F5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e la sperimentazione di </a:t>
            </a:r>
            <a:r>
              <a:rPr lang="en-US" sz="1333" b="1" kern="1200" dirty="0">
                <a:solidFill>
                  <a:srgbClr val="3F3F5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tools digitali </a:t>
            </a:r>
            <a:r>
              <a:rPr lang="en-US" sz="1333" kern="1200" dirty="0">
                <a:solidFill>
                  <a:srgbClr val="3F3F5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(anche con l’AI)</a:t>
            </a:r>
          </a:p>
          <a:p>
            <a:pPr defTabSz="914377">
              <a:spcAft>
                <a:spcPts val="1545"/>
              </a:spcAft>
              <a:buClr>
                <a:srgbClr val="005E83"/>
              </a:buClr>
              <a:defRPr/>
            </a:pPr>
            <a:r>
              <a:rPr lang="it-IT" sz="1600" b="1" dirty="0">
                <a:solidFill>
                  <a:srgbClr val="005E83"/>
                </a:solidFill>
                <a:latin typeface="Arial" panose="020B0604020202020204" pitchFamily="34" charset="0"/>
              </a:rPr>
              <a:t>OBIETTIVI </a:t>
            </a:r>
          </a:p>
          <a:p>
            <a:pPr marL="228594" indent="-228594" defTabSz="914377">
              <a:buClr>
                <a:srgbClr val="005E83"/>
              </a:buClr>
              <a:buFont typeface="Arial" panose="020B0604020202020204" pitchFamily="34" charset="0"/>
              <a:buChar char="•"/>
              <a:defRPr/>
            </a:pPr>
            <a:r>
              <a:rPr lang="en-US" sz="1333" kern="1200" dirty="0">
                <a:solidFill>
                  <a:srgbClr val="3F3F5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Sviluppare conoscenza e consapevolezza su: </a:t>
            </a:r>
            <a:r>
              <a:rPr lang="en-US" sz="1333" b="1" kern="1200" dirty="0">
                <a:solidFill>
                  <a:srgbClr val="3F3F5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stili di apprendimento,  modalità di supporto allo studio, esigenze degli studenti con DSA o BES</a:t>
            </a:r>
          </a:p>
          <a:p>
            <a:pPr marL="228594" indent="-228594" defTabSz="914377">
              <a:buClr>
                <a:srgbClr val="005E83"/>
              </a:buClr>
              <a:buFont typeface="Arial" panose="020B0604020202020204" pitchFamily="34" charset="0"/>
              <a:buChar char="•"/>
              <a:defRPr/>
            </a:pPr>
            <a:r>
              <a:rPr lang="en-US" sz="1333" kern="1200" dirty="0">
                <a:solidFill>
                  <a:srgbClr val="3F3F5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Sviluppare competenze di </a:t>
            </a:r>
            <a:r>
              <a:rPr lang="en-US" sz="1333" b="1" kern="1200" dirty="0">
                <a:solidFill>
                  <a:srgbClr val="3F3F5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creazione di materiali </a:t>
            </a:r>
            <a:r>
              <a:rPr lang="en-US" sz="1333" kern="1200" dirty="0">
                <a:solidFill>
                  <a:srgbClr val="3F3F5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che si adattino agli stili di apprendimento e alle esigenze degli studenti con DSA e BES</a:t>
            </a:r>
          </a:p>
          <a:p>
            <a:pPr marL="228594" indent="-228594" defTabSz="914377">
              <a:buClr>
                <a:srgbClr val="005E83"/>
              </a:buClr>
              <a:buFont typeface="Arial" panose="020B0604020202020204" pitchFamily="34" charset="0"/>
              <a:buChar char="•"/>
              <a:defRPr/>
            </a:pPr>
            <a:r>
              <a:rPr lang="en-US" sz="1333" kern="1200" dirty="0">
                <a:solidFill>
                  <a:srgbClr val="3F3F5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Sviluppare </a:t>
            </a:r>
            <a:r>
              <a:rPr lang="en-US" sz="1333" b="1" kern="1200" dirty="0">
                <a:solidFill>
                  <a:srgbClr val="3F3F5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soft skills</a:t>
            </a:r>
            <a:r>
              <a:rPr lang="en-US" sz="1333" kern="1200" dirty="0">
                <a:solidFill>
                  <a:srgbClr val="3F3F5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: team working, problem solving, comunicazione, creatività, autonomia</a:t>
            </a:r>
          </a:p>
          <a:p>
            <a:pPr marL="342891" indent="-342891" defTabSz="914377">
              <a:spcAft>
                <a:spcPts val="1545"/>
              </a:spcAft>
              <a:buClr>
                <a:srgbClr val="005E83"/>
              </a:buClr>
              <a:buFont typeface="Wingdings" pitchFamily="2" charset="2"/>
              <a:buChar char="§"/>
              <a:defRPr/>
            </a:pPr>
            <a:endParaRPr lang="it-IT" sz="1800" dirty="0">
              <a:solidFill>
                <a:srgbClr val="ACACAC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B3D2485A-81C3-5E5F-A491-4C52676135DF}"/>
              </a:ext>
            </a:extLst>
          </p:cNvPr>
          <p:cNvSpPr/>
          <p:nvPr/>
        </p:nvSpPr>
        <p:spPr>
          <a:xfrm>
            <a:off x="7574028" y="2728257"/>
            <a:ext cx="3605808" cy="371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 defTabSz="914377">
              <a:spcAft>
                <a:spcPts val="772"/>
              </a:spcAft>
              <a:defRPr/>
            </a:pPr>
            <a:r>
              <a:rPr lang="it-IT" sz="1200" b="1" dirty="0">
                <a:solidFill>
                  <a:srgbClr val="005E83"/>
                </a:solidFill>
                <a:latin typeface="Arial" panose="020B0604020202020204" pitchFamily="34" charset="0"/>
              </a:rPr>
              <a:t>DURATA: </a:t>
            </a:r>
            <a:br>
              <a:rPr lang="it-IT" sz="1200" dirty="0">
                <a:solidFill>
                  <a:srgbClr val="ACACAC">
                    <a:lumMod val="50000"/>
                  </a:srgbClr>
                </a:solidFill>
                <a:latin typeface="Arial" panose="020B0604020202020204" pitchFamily="34" charset="0"/>
              </a:rPr>
            </a:br>
            <a:r>
              <a:rPr lang="en-US" sz="1200" dirty="0">
                <a:solidFill>
                  <a:srgbClr val="ACACAC">
                    <a:lumMod val="50000"/>
                  </a:srgbClr>
                </a:solidFill>
                <a:latin typeface="Arial" panose="020B0604020202020204" pitchFamily="34" charset="0"/>
                <a:sym typeface="Helvetica Neue"/>
              </a:rPr>
              <a:t>10 ore</a:t>
            </a:r>
          </a:p>
          <a:p>
            <a:pPr algn="ctr" defTabSz="609585">
              <a:lnSpc>
                <a:spcPts val="2201"/>
              </a:lnSpc>
              <a:buClrTx/>
              <a:defRPr/>
            </a:pPr>
            <a:r>
              <a:rPr lang="it-IT" sz="1200" b="1" dirty="0">
                <a:solidFill>
                  <a:srgbClr val="005E83"/>
                </a:solidFill>
                <a:latin typeface="Arial" panose="020B0604020202020204" pitchFamily="34" charset="0"/>
              </a:rPr>
              <a:t>MODALITÀ DI SVOLGIMENTO:</a:t>
            </a:r>
          </a:p>
          <a:p>
            <a:pPr marL="228594" indent="-228594" defTabSz="609585">
              <a:buClrTx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rgbClr val="ACACAC">
                    <a:lumMod val="50000"/>
                  </a:srgbClr>
                </a:solidFill>
                <a:latin typeface="Arial" panose="020B0604020202020204" pitchFamily="34" charset="0"/>
                <a:sym typeface="Helvetica Neue"/>
              </a:rPr>
              <a:t>Brainstorming interattivi tramite piattaforme</a:t>
            </a:r>
          </a:p>
          <a:p>
            <a:pPr marL="228594" indent="-228594" defTabSz="609585">
              <a:buClrTx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rgbClr val="ACACAC">
                    <a:lumMod val="50000"/>
                  </a:srgbClr>
                </a:solidFill>
                <a:latin typeface="Arial" panose="020B0604020202020204" pitchFamily="34" charset="0"/>
                <a:sym typeface="Helvetica Neue"/>
              </a:rPr>
              <a:t>Lezioni frontali interattive</a:t>
            </a:r>
          </a:p>
          <a:p>
            <a:pPr marL="228594" indent="-228594" defTabSz="609585">
              <a:buClrTx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rgbClr val="ACACAC">
                    <a:lumMod val="50000"/>
                  </a:srgbClr>
                </a:solidFill>
                <a:latin typeface="Arial" panose="020B0604020202020204" pitchFamily="34" charset="0"/>
                <a:sym typeface="Helvetica Neue"/>
              </a:rPr>
              <a:t>Attività pratiche in gruppi</a:t>
            </a:r>
          </a:p>
          <a:p>
            <a:pPr marL="228594" indent="-228594" defTabSz="609585">
              <a:buClrTx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rgbClr val="ACACAC">
                    <a:lumMod val="50000"/>
                  </a:srgbClr>
                </a:solidFill>
                <a:latin typeface="Arial" panose="020B0604020202020204" pitchFamily="34" charset="0"/>
                <a:sym typeface="Helvetica Neue"/>
              </a:rPr>
              <a:t>Collaborative learning</a:t>
            </a:r>
          </a:p>
          <a:p>
            <a:pPr marL="228594" indent="-228594" defTabSz="609585">
              <a:buClrTx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rgbClr val="ACACAC">
                    <a:lumMod val="50000"/>
                  </a:srgbClr>
                </a:solidFill>
                <a:latin typeface="Arial" panose="020B0604020202020204" pitchFamily="34" charset="0"/>
                <a:sym typeface="Helvetica Neue"/>
              </a:rPr>
              <a:t>Sessioni pratiche di progettazione</a:t>
            </a:r>
          </a:p>
          <a:p>
            <a:pPr marL="228594" indent="-228594" defTabSz="609585">
              <a:buClrTx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rgbClr val="ACACAC">
                    <a:lumMod val="50000"/>
                  </a:srgbClr>
                </a:solidFill>
                <a:latin typeface="Arial" panose="020B0604020202020204" pitchFamily="34" charset="0"/>
                <a:sym typeface="Helvetica Neue"/>
              </a:rPr>
              <a:t>Condivisione del materiale creato tramite piattaforme</a:t>
            </a:r>
          </a:p>
          <a:p>
            <a:pPr defTabSz="914377">
              <a:spcAft>
                <a:spcPts val="772"/>
              </a:spcAft>
              <a:defRPr/>
            </a:pPr>
            <a:endParaRPr lang="it-IT" dirty="0">
              <a:solidFill>
                <a:srgbClr val="ACACAC">
                  <a:lumMod val="5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7" name="Freeform 12">
            <a:extLst>
              <a:ext uri="{FF2B5EF4-FFF2-40B4-BE49-F238E27FC236}">
                <a16:creationId xmlns:a16="http://schemas.microsoft.com/office/drawing/2014/main" id="{B43DED57-96D6-EF8C-E4F5-FDC6B28DA1CF}"/>
              </a:ext>
            </a:extLst>
          </p:cNvPr>
          <p:cNvSpPr/>
          <p:nvPr/>
        </p:nvSpPr>
        <p:spPr>
          <a:xfrm>
            <a:off x="10668001" y="1600201"/>
            <a:ext cx="1170492" cy="938521"/>
          </a:xfrm>
          <a:custGeom>
            <a:avLst/>
            <a:gdLst/>
            <a:ahLst/>
            <a:cxnLst/>
            <a:rect l="l" t="t" r="r" b="b"/>
            <a:pathLst>
              <a:path w="1755737" h="1407782">
                <a:moveTo>
                  <a:pt x="0" y="0"/>
                </a:moveTo>
                <a:lnTo>
                  <a:pt x="1755737" y="0"/>
                </a:lnTo>
                <a:lnTo>
                  <a:pt x="1755737" y="1407782"/>
                </a:lnTo>
                <a:lnTo>
                  <a:pt x="0" y="140778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 sz="1867"/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279C45B2-C51C-FFC9-ACCE-7A435D262E4A}"/>
              </a:ext>
            </a:extLst>
          </p:cNvPr>
          <p:cNvSpPr/>
          <p:nvPr/>
        </p:nvSpPr>
        <p:spPr>
          <a:xfrm>
            <a:off x="2" y="1106401"/>
            <a:ext cx="3026421" cy="173556"/>
          </a:xfrm>
          <a:prstGeom prst="rect">
            <a:avLst/>
          </a:prstGeom>
          <a:solidFill>
            <a:srgbClr val="00B1C5"/>
          </a:solidFill>
          <a:ln w="44450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sx="99801" sy="99801" algn="l" rotWithShape="0">
              <a:prstClr val="black">
                <a:alpha val="15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7860" tIns="17860" rIns="17860" bIns="17860" numCol="1" spcCol="38100" rtlCol="0" anchor="ctr">
            <a:noAutofit/>
          </a:bodyPr>
          <a:lstStyle/>
          <a:p>
            <a:pPr algn="ctr" defTabSz="917200" hangingPunct="0">
              <a:buClrTx/>
              <a:defRPr/>
            </a:pPr>
            <a:endParaRPr lang="it-IT" sz="3400" dirty="0">
              <a:solidFill>
                <a:srgbClr val="FFFFFF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C686F46-B574-D16D-FCE3-741AC0DE1A3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6223001"/>
            <a:ext cx="1006437" cy="394447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B2B99606-BB16-6522-B451-F567751FA40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8222" y="6070600"/>
            <a:ext cx="1493780" cy="698584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B3711ADE-D2B0-14E2-DE3A-CF14D2E81E3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476" y="360082"/>
            <a:ext cx="1693725" cy="44834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E3D4DB84-A754-56CA-7EDC-CB399ADF30A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01" y="1600201"/>
            <a:ext cx="329719" cy="305225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9131919-3C5F-7763-2D5D-DC94238C122D}"/>
              </a:ext>
            </a:extLst>
          </p:cNvPr>
          <p:cNvSpPr txBox="1"/>
          <p:nvPr/>
        </p:nvSpPr>
        <p:spPr>
          <a:xfrm>
            <a:off x="7467601" y="482601"/>
            <a:ext cx="4187687" cy="25654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r" defTabSz="609585">
              <a:buClrTx/>
              <a:defRPr/>
            </a:pPr>
            <a:r>
              <a:rPr lang="it-IT" sz="1067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FORMAZIONE PER I DOCENTI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28217888-6D34-4D62-B0EC-303C0E850E50}"/>
              </a:ext>
            </a:extLst>
          </p:cNvPr>
          <p:cNvSpPr/>
          <p:nvPr/>
        </p:nvSpPr>
        <p:spPr>
          <a:xfrm rot="5400000">
            <a:off x="5638800" y="4140201"/>
            <a:ext cx="3048000" cy="203201"/>
          </a:xfrm>
          <a:prstGeom prst="rect">
            <a:avLst/>
          </a:prstGeom>
          <a:solidFill>
            <a:schemeClr val="accent1"/>
          </a:solidFill>
          <a:ln w="44450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1907" tIns="11907" rIns="11907" bIns="11907" numCol="1" spcCol="38100" rtlCol="0" anchor="ctr">
            <a:noAutofit/>
          </a:bodyPr>
          <a:lstStyle/>
          <a:p>
            <a:pPr algn="ctr" defTabSz="611466" hangingPunct="0">
              <a:buClrTx/>
              <a:defRPr/>
            </a:pPr>
            <a:endParaRPr lang="it-IT" sz="2267" kern="1200" dirty="0">
              <a:solidFill>
                <a:srgbClr val="FFFFFF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35435886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86369F85-4E03-D66C-18D3-5768D94A092F}"/>
              </a:ext>
            </a:extLst>
          </p:cNvPr>
          <p:cNvSpPr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accent5"/>
          </a:solidFill>
          <a:ln w="44450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1907" tIns="11907" rIns="11907" bIns="11907" numCol="1" spcCol="38100" rtlCol="0" anchor="ctr">
            <a:noAutofit/>
          </a:bodyPr>
          <a:lstStyle/>
          <a:p>
            <a:pPr algn="ctr" defTabSz="611466" hangingPunct="0">
              <a:buClrTx/>
              <a:defRPr/>
            </a:pPr>
            <a:endParaRPr lang="it-IT" sz="2267" kern="1200">
              <a:solidFill>
                <a:srgbClr val="FFFFFF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70DBA6D-7767-18B6-4679-17D593AF45A2}"/>
              </a:ext>
            </a:extLst>
          </p:cNvPr>
          <p:cNvSpPr txBox="1"/>
          <p:nvPr/>
        </p:nvSpPr>
        <p:spPr>
          <a:xfrm>
            <a:off x="800100" y="0"/>
            <a:ext cx="0" cy="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7860" tIns="17860" rIns="17860" bIns="17860" numCol="1" spcCol="38100" rtlCol="0" anchor="t">
            <a:noAutofit/>
          </a:bodyPr>
          <a:lstStyle/>
          <a:p>
            <a:pPr defTabSz="2709198" hangingPunct="0">
              <a:buClrTx/>
              <a:defRPr/>
            </a:pPr>
            <a:endParaRPr lang="it-IT" dirty="0">
              <a:solidFill>
                <a:srgbClr val="5E5E5E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E87709C6-EA36-FADF-452A-0F108CBB9FC8}"/>
              </a:ext>
            </a:extLst>
          </p:cNvPr>
          <p:cNvSpPr/>
          <p:nvPr/>
        </p:nvSpPr>
        <p:spPr>
          <a:xfrm>
            <a:off x="800100" y="1610382"/>
            <a:ext cx="10218763" cy="8326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defTabSz="609585">
              <a:lnSpc>
                <a:spcPts val="3200"/>
              </a:lnSpc>
              <a:buClrTx/>
              <a:defRPr/>
            </a:pPr>
            <a:r>
              <a:rPr lang="it-IT" sz="2400" b="1" dirty="0">
                <a:solidFill>
                  <a:srgbClr val="005E83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La tecnologia a sostegno dell’orientamento e delle competenze </a:t>
            </a:r>
          </a:p>
          <a:p>
            <a:pPr defTabSz="609585">
              <a:lnSpc>
                <a:spcPts val="3200"/>
              </a:lnSpc>
              <a:buClrTx/>
              <a:defRPr/>
            </a:pPr>
            <a:r>
              <a:rPr lang="it-IT" sz="2400" b="1" dirty="0">
                <a:solidFill>
                  <a:srgbClr val="005E83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per il futuro</a:t>
            </a:r>
            <a:endParaRPr lang="en-US" sz="2400" b="1" dirty="0">
              <a:solidFill>
                <a:srgbClr val="005E83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027C6F4B-8939-3275-4BA3-B2A5C213C712}"/>
              </a:ext>
            </a:extLst>
          </p:cNvPr>
          <p:cNvSpPr txBox="1"/>
          <p:nvPr/>
        </p:nvSpPr>
        <p:spPr>
          <a:xfrm>
            <a:off x="609600" y="2668938"/>
            <a:ext cx="6096000" cy="332078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0" tIns="0" rIns="0" bIns="0" anchor="t">
            <a:spAutoFit/>
          </a:bodyPr>
          <a:lstStyle/>
          <a:p>
            <a:pPr defTabSz="914377">
              <a:spcAft>
                <a:spcPts val="1545"/>
              </a:spcAft>
              <a:buClr>
                <a:srgbClr val="005E83"/>
              </a:buClr>
              <a:defRPr/>
            </a:pPr>
            <a:r>
              <a:rPr lang="it-IT" sz="1600" b="1" dirty="0">
                <a:solidFill>
                  <a:srgbClr val="005E83"/>
                </a:solidFill>
                <a:latin typeface="Arial" panose="020B0604020202020204" pitchFamily="34" charset="0"/>
              </a:rPr>
              <a:t>DESCRIZIONE </a:t>
            </a:r>
          </a:p>
          <a:p>
            <a:pPr defTabSz="609585">
              <a:buClrTx/>
              <a:defRPr/>
            </a:pPr>
            <a:r>
              <a:rPr lang="it-IT" sz="1333" kern="1200" dirty="0">
                <a:solidFill>
                  <a:srgbClr val="3F3F5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Percorso che offre agli insegnanti </a:t>
            </a:r>
            <a:r>
              <a:rPr lang="it-IT" sz="1333" b="1" kern="1200" dirty="0">
                <a:solidFill>
                  <a:srgbClr val="3F3F5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strumenti pratici e digitali </a:t>
            </a:r>
            <a:r>
              <a:rPr lang="it-IT" sz="1333" kern="1200" dirty="0">
                <a:solidFill>
                  <a:srgbClr val="3F3F5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per valorizzare i talenti e </a:t>
            </a:r>
            <a:r>
              <a:rPr lang="it-IT" sz="1333" b="1" kern="1200" dirty="0">
                <a:solidFill>
                  <a:srgbClr val="3F3F5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sviluppare competenze future</a:t>
            </a:r>
            <a:r>
              <a:rPr lang="it-IT" sz="1333" kern="1200" dirty="0">
                <a:solidFill>
                  <a:srgbClr val="3F3F5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, </a:t>
            </a:r>
            <a:r>
              <a:rPr lang="it-IT" sz="1333" b="1" kern="1200" dirty="0">
                <a:solidFill>
                  <a:srgbClr val="3F3F5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migliorando l'orientamento scolastico </a:t>
            </a:r>
            <a:r>
              <a:rPr lang="it-IT" sz="1333" kern="1200" dirty="0">
                <a:solidFill>
                  <a:srgbClr val="3F3F5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con moduli su mercato del lavoro, intelligenza artificiale e gestione interattiva di incontri sia in presenza che da remoto.</a:t>
            </a:r>
          </a:p>
          <a:p>
            <a:pPr defTabSz="609585">
              <a:buClrTx/>
              <a:defRPr/>
            </a:pPr>
            <a:endParaRPr lang="it-IT" sz="1333" kern="1200" dirty="0">
              <a:solidFill>
                <a:srgbClr val="3F3F50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defTabSz="914377">
              <a:spcAft>
                <a:spcPts val="1545"/>
              </a:spcAft>
              <a:buClr>
                <a:srgbClr val="005E83"/>
              </a:buClr>
              <a:defRPr/>
            </a:pPr>
            <a:r>
              <a:rPr lang="it-IT" sz="1600" b="1" dirty="0">
                <a:solidFill>
                  <a:srgbClr val="005E83"/>
                </a:solidFill>
                <a:latin typeface="Arial" panose="020B0604020202020204" pitchFamily="34" charset="0"/>
              </a:rPr>
              <a:t>OBIETTIVI </a:t>
            </a:r>
          </a:p>
          <a:p>
            <a:pPr marL="228594" indent="-228594" defTabSz="609585">
              <a:lnSpc>
                <a:spcPct val="105000"/>
              </a:lnSpc>
              <a:buClrTx/>
              <a:buFont typeface="Symbol" panose="05050102010706020507" pitchFamily="18" charset="2"/>
              <a:buChar char=""/>
              <a:defRPr/>
            </a:pPr>
            <a:r>
              <a:rPr lang="it-IT" sz="1333" kern="1200" dirty="0">
                <a:solidFill>
                  <a:srgbClr val="3F3F5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Approfondire la </a:t>
            </a:r>
            <a:r>
              <a:rPr lang="it-IT" sz="1333" b="1" kern="1200" dirty="0">
                <a:solidFill>
                  <a:srgbClr val="3F3F5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comprensione del mercato del lavoro </a:t>
            </a:r>
            <a:r>
              <a:rPr lang="it-IT" sz="1333" kern="1200" dirty="0">
                <a:solidFill>
                  <a:srgbClr val="3F3F5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e delle competenze strategiche necessarie per le professioni del futuro. </a:t>
            </a:r>
          </a:p>
          <a:p>
            <a:pPr marL="228594" indent="-228594" defTabSz="609585">
              <a:lnSpc>
                <a:spcPct val="105000"/>
              </a:lnSpc>
              <a:buClrTx/>
              <a:buFont typeface="Symbol" panose="05050102010706020507" pitchFamily="18" charset="2"/>
              <a:buChar char=""/>
              <a:defRPr/>
            </a:pPr>
            <a:r>
              <a:rPr lang="it-IT" sz="1333" kern="1200" dirty="0">
                <a:solidFill>
                  <a:srgbClr val="3F3F5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Fornire ai docenti strumenti e metodologie per riconoscere e </a:t>
            </a:r>
            <a:r>
              <a:rPr lang="it-IT" sz="1333" b="1" kern="1200" dirty="0">
                <a:solidFill>
                  <a:srgbClr val="3F3F5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valorizzare i talenti degli studenti. </a:t>
            </a:r>
          </a:p>
          <a:p>
            <a:pPr marL="228594" indent="-228594" defTabSz="609585">
              <a:lnSpc>
                <a:spcPct val="105000"/>
              </a:lnSpc>
              <a:spcAft>
                <a:spcPts val="533"/>
              </a:spcAft>
              <a:buClrTx/>
              <a:buFont typeface="Symbol" panose="05050102010706020507" pitchFamily="18" charset="2"/>
              <a:buChar char=""/>
              <a:defRPr/>
            </a:pPr>
            <a:r>
              <a:rPr lang="it-IT" sz="1333" kern="1200" dirty="0">
                <a:solidFill>
                  <a:srgbClr val="3F3F5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Sviluppare </a:t>
            </a:r>
            <a:r>
              <a:rPr lang="it-IT" sz="1333" b="1" kern="1200" dirty="0">
                <a:solidFill>
                  <a:srgbClr val="3F3F5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competenze digitali </a:t>
            </a:r>
            <a:r>
              <a:rPr lang="it-IT" sz="1333" kern="1200" dirty="0">
                <a:solidFill>
                  <a:srgbClr val="3F3F5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per l'orientamento scolastico. </a:t>
            </a:r>
          </a:p>
          <a:p>
            <a:pPr marL="342891" indent="-342891" defTabSz="914377">
              <a:spcAft>
                <a:spcPts val="1545"/>
              </a:spcAft>
              <a:buClr>
                <a:srgbClr val="005E83"/>
              </a:buClr>
              <a:buFont typeface="Wingdings" pitchFamily="2" charset="2"/>
              <a:buChar char="§"/>
              <a:defRPr/>
            </a:pPr>
            <a:endParaRPr lang="it-IT" sz="1800" dirty="0">
              <a:solidFill>
                <a:srgbClr val="ACACAC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B3D2485A-81C3-5E5F-A491-4C52676135DF}"/>
              </a:ext>
            </a:extLst>
          </p:cNvPr>
          <p:cNvSpPr/>
          <p:nvPr/>
        </p:nvSpPr>
        <p:spPr>
          <a:xfrm>
            <a:off x="7574028" y="2728257"/>
            <a:ext cx="3605808" cy="371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 defTabSz="914377">
              <a:spcAft>
                <a:spcPts val="772"/>
              </a:spcAft>
              <a:defRPr/>
            </a:pPr>
            <a:r>
              <a:rPr lang="it-IT" sz="1200" b="1" dirty="0">
                <a:solidFill>
                  <a:srgbClr val="005E83"/>
                </a:solidFill>
                <a:latin typeface="Arial" panose="020B0604020202020204" pitchFamily="34" charset="0"/>
              </a:rPr>
              <a:t>DURATA: </a:t>
            </a:r>
            <a:br>
              <a:rPr lang="it-IT" sz="1200" dirty="0">
                <a:solidFill>
                  <a:srgbClr val="ACACAC">
                    <a:lumMod val="50000"/>
                  </a:srgbClr>
                </a:solidFill>
                <a:latin typeface="Arial" panose="020B0604020202020204" pitchFamily="34" charset="0"/>
              </a:rPr>
            </a:br>
            <a:r>
              <a:rPr lang="en-US" sz="1200" dirty="0">
                <a:solidFill>
                  <a:srgbClr val="ACACAC">
                    <a:lumMod val="50000"/>
                  </a:srgbClr>
                </a:solidFill>
                <a:latin typeface="Arial" panose="020B0604020202020204" pitchFamily="34" charset="0"/>
                <a:sym typeface="Helvetica Neue"/>
              </a:rPr>
              <a:t>10 ore</a:t>
            </a:r>
          </a:p>
          <a:p>
            <a:pPr algn="ctr" defTabSz="609585">
              <a:lnSpc>
                <a:spcPts val="2201"/>
              </a:lnSpc>
              <a:buClrTx/>
              <a:defRPr/>
            </a:pPr>
            <a:r>
              <a:rPr lang="it-IT" sz="1200" b="1" dirty="0">
                <a:solidFill>
                  <a:srgbClr val="005E83"/>
                </a:solidFill>
                <a:latin typeface="Arial" panose="020B0604020202020204" pitchFamily="34" charset="0"/>
              </a:rPr>
              <a:t>MODALITÀ DI SVOLGIMENTO:</a:t>
            </a:r>
          </a:p>
          <a:p>
            <a:pPr marL="228594" indent="-228594" defTabSz="609585">
              <a:buClrTx/>
              <a:buFont typeface="Arial" panose="020B0604020202020204" pitchFamily="34" charset="0"/>
              <a:buChar char="•"/>
              <a:tabLst>
                <a:tab pos="304792" algn="l"/>
              </a:tabLst>
              <a:defRPr/>
            </a:pPr>
            <a:r>
              <a:rPr lang="en-US" sz="1200" kern="1200" dirty="0">
                <a:solidFill>
                  <a:srgbClr val="3F3F5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Brainstorming </a:t>
            </a:r>
            <a:r>
              <a:rPr lang="en-US" sz="1200" kern="1200" dirty="0" err="1">
                <a:solidFill>
                  <a:srgbClr val="3F3F5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interattivi</a:t>
            </a:r>
            <a:r>
              <a:rPr lang="en-US" sz="1200" kern="1200" dirty="0">
                <a:solidFill>
                  <a:srgbClr val="3F3F5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 </a:t>
            </a:r>
            <a:r>
              <a:rPr lang="en-US" sz="1200" kern="1200" dirty="0" err="1">
                <a:solidFill>
                  <a:srgbClr val="3F3F5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tramite</a:t>
            </a:r>
            <a:r>
              <a:rPr lang="en-US" sz="1200" kern="1200" dirty="0">
                <a:solidFill>
                  <a:srgbClr val="3F3F5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 </a:t>
            </a:r>
            <a:r>
              <a:rPr lang="en-US" sz="1200" kern="1200" dirty="0" err="1">
                <a:solidFill>
                  <a:srgbClr val="3F3F5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piattaforme</a:t>
            </a:r>
            <a:endParaRPr lang="it-IT" sz="1200" kern="1200" dirty="0">
              <a:solidFill>
                <a:srgbClr val="3F3F50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marL="228594" indent="-228594" defTabSz="609585">
              <a:buClrTx/>
              <a:buFont typeface="Arial" panose="020B0604020202020204" pitchFamily="34" charset="0"/>
              <a:buChar char="•"/>
              <a:tabLst>
                <a:tab pos="304792" algn="l"/>
              </a:tabLst>
              <a:defRPr/>
            </a:pPr>
            <a:r>
              <a:rPr lang="en-US" sz="1200" kern="1200" dirty="0" err="1">
                <a:solidFill>
                  <a:srgbClr val="3F3F5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Lezioni</a:t>
            </a:r>
            <a:r>
              <a:rPr lang="en-US" sz="1200" kern="1200" dirty="0">
                <a:solidFill>
                  <a:srgbClr val="3F3F5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 </a:t>
            </a:r>
            <a:r>
              <a:rPr lang="en-US" sz="1200" kern="1200" dirty="0" err="1">
                <a:solidFill>
                  <a:srgbClr val="3F3F5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frontali</a:t>
            </a:r>
            <a:r>
              <a:rPr lang="en-US" sz="1200" kern="1200" dirty="0">
                <a:solidFill>
                  <a:srgbClr val="3F3F5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 </a:t>
            </a:r>
            <a:r>
              <a:rPr lang="en-US" sz="1200" kern="1200" dirty="0" err="1">
                <a:solidFill>
                  <a:srgbClr val="3F3F5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interattive</a:t>
            </a:r>
            <a:endParaRPr lang="it-IT" sz="1200" kern="1200" dirty="0">
              <a:solidFill>
                <a:srgbClr val="3F3F50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marL="228594" indent="-228594" defTabSz="609585">
              <a:buClrTx/>
              <a:buFont typeface="Arial" panose="020B0604020202020204" pitchFamily="34" charset="0"/>
              <a:buChar char="•"/>
              <a:tabLst>
                <a:tab pos="304792" algn="l"/>
              </a:tabLst>
              <a:defRPr/>
            </a:pPr>
            <a:r>
              <a:rPr lang="en-US" sz="1200" kern="1200" dirty="0" err="1">
                <a:solidFill>
                  <a:srgbClr val="3F3F5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Attività</a:t>
            </a:r>
            <a:r>
              <a:rPr lang="en-US" sz="1200" kern="1200" dirty="0">
                <a:solidFill>
                  <a:srgbClr val="3F3F5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 </a:t>
            </a:r>
            <a:r>
              <a:rPr lang="en-US" sz="1200" kern="1200" dirty="0" err="1">
                <a:solidFill>
                  <a:srgbClr val="3F3F5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pratiche</a:t>
            </a:r>
            <a:r>
              <a:rPr lang="en-US" sz="1200" kern="1200" dirty="0">
                <a:solidFill>
                  <a:srgbClr val="3F3F5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 in </a:t>
            </a:r>
            <a:r>
              <a:rPr lang="en-US" sz="1200" kern="1200" dirty="0" err="1">
                <a:solidFill>
                  <a:srgbClr val="3F3F5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gruppi</a:t>
            </a:r>
            <a:endParaRPr lang="it-IT" sz="1200" kern="1200" dirty="0">
              <a:solidFill>
                <a:srgbClr val="3F3F50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marL="228594" indent="-228594" defTabSz="609585">
              <a:buClrTx/>
              <a:buFont typeface="Arial" panose="020B0604020202020204" pitchFamily="34" charset="0"/>
              <a:buChar char="•"/>
              <a:tabLst>
                <a:tab pos="304792" algn="l"/>
              </a:tabLst>
              <a:defRPr/>
            </a:pPr>
            <a:r>
              <a:rPr lang="en-US" sz="1200" kern="1200" dirty="0">
                <a:solidFill>
                  <a:srgbClr val="3F3F5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Collaborative learning</a:t>
            </a:r>
            <a:endParaRPr lang="it-IT" sz="1200" kern="1200" dirty="0">
              <a:solidFill>
                <a:srgbClr val="3F3F50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marL="228594" indent="-228594" defTabSz="609585">
              <a:buClrTx/>
              <a:buFont typeface="Arial" panose="020B0604020202020204" pitchFamily="34" charset="0"/>
              <a:buChar char="•"/>
              <a:tabLst>
                <a:tab pos="304792" algn="l"/>
              </a:tabLst>
              <a:defRPr/>
            </a:pPr>
            <a:r>
              <a:rPr lang="en-US" sz="1200" kern="1200" dirty="0" err="1">
                <a:solidFill>
                  <a:srgbClr val="3F3F5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Sessioni</a:t>
            </a:r>
            <a:r>
              <a:rPr lang="en-US" sz="1200" kern="1200" dirty="0">
                <a:solidFill>
                  <a:srgbClr val="3F3F5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 </a:t>
            </a:r>
            <a:r>
              <a:rPr lang="en-US" sz="1200" kern="1200" dirty="0" err="1">
                <a:solidFill>
                  <a:srgbClr val="3F3F5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pratiche</a:t>
            </a:r>
            <a:r>
              <a:rPr lang="en-US" sz="1200" kern="1200" dirty="0">
                <a:solidFill>
                  <a:srgbClr val="3F3F5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 di </a:t>
            </a:r>
            <a:r>
              <a:rPr lang="en-US" sz="1200" kern="1200" dirty="0" err="1">
                <a:solidFill>
                  <a:srgbClr val="3F3F5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progettazione</a:t>
            </a:r>
            <a:endParaRPr lang="it-IT" sz="1200" kern="1200" dirty="0">
              <a:solidFill>
                <a:srgbClr val="3F3F50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marL="228594" indent="-228594" defTabSz="609585">
              <a:buClrTx/>
              <a:buFont typeface="Arial" panose="020B0604020202020204" pitchFamily="34" charset="0"/>
              <a:buChar char="•"/>
              <a:tabLst>
                <a:tab pos="304792" algn="l"/>
              </a:tabLst>
              <a:defRPr/>
            </a:pPr>
            <a:r>
              <a:rPr lang="it-IT" sz="1200" kern="1200" dirty="0">
                <a:solidFill>
                  <a:srgbClr val="3F3F5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Condivisione del materiale creato tramite piattaforme</a:t>
            </a:r>
          </a:p>
          <a:p>
            <a:pPr defTabSz="609585">
              <a:buClrTx/>
              <a:defRPr/>
            </a:pPr>
            <a:r>
              <a:rPr lang="it-IT" sz="1200" kern="1200" dirty="0">
                <a:solidFill>
                  <a:srgbClr val="ACACAC"/>
                </a:solidFill>
                <a:latin typeface="Calibri" panose="020F0502020204030204" pitchFamily="34" charset="0"/>
                <a:ea typeface="Calibri" panose="020F0502020204030204" pitchFamily="34" charset="0"/>
                <a:sym typeface="Helvetica Neue"/>
              </a:rPr>
              <a:t> </a:t>
            </a:r>
          </a:p>
          <a:p>
            <a:pPr defTabSz="914377">
              <a:spcAft>
                <a:spcPts val="772"/>
              </a:spcAft>
              <a:defRPr/>
            </a:pPr>
            <a:endParaRPr lang="it-IT" dirty="0">
              <a:solidFill>
                <a:srgbClr val="ACACAC">
                  <a:lumMod val="5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7" name="Freeform 12">
            <a:extLst>
              <a:ext uri="{FF2B5EF4-FFF2-40B4-BE49-F238E27FC236}">
                <a16:creationId xmlns:a16="http://schemas.microsoft.com/office/drawing/2014/main" id="{B43DED57-96D6-EF8C-E4F5-FDC6B28DA1CF}"/>
              </a:ext>
            </a:extLst>
          </p:cNvPr>
          <p:cNvSpPr/>
          <p:nvPr/>
        </p:nvSpPr>
        <p:spPr>
          <a:xfrm>
            <a:off x="10668001" y="1738018"/>
            <a:ext cx="1170492" cy="938521"/>
          </a:xfrm>
          <a:custGeom>
            <a:avLst/>
            <a:gdLst/>
            <a:ahLst/>
            <a:cxnLst/>
            <a:rect l="l" t="t" r="r" b="b"/>
            <a:pathLst>
              <a:path w="1755737" h="1407782">
                <a:moveTo>
                  <a:pt x="0" y="0"/>
                </a:moveTo>
                <a:lnTo>
                  <a:pt x="1755737" y="0"/>
                </a:lnTo>
                <a:lnTo>
                  <a:pt x="1755737" y="1407782"/>
                </a:lnTo>
                <a:lnTo>
                  <a:pt x="0" y="140778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 sz="1867"/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279C45B2-C51C-FFC9-ACCE-7A435D262E4A}"/>
              </a:ext>
            </a:extLst>
          </p:cNvPr>
          <p:cNvSpPr/>
          <p:nvPr/>
        </p:nvSpPr>
        <p:spPr>
          <a:xfrm>
            <a:off x="2" y="1106401"/>
            <a:ext cx="3026421" cy="173556"/>
          </a:xfrm>
          <a:prstGeom prst="rect">
            <a:avLst/>
          </a:prstGeom>
          <a:solidFill>
            <a:srgbClr val="00B1C5"/>
          </a:solidFill>
          <a:ln w="44450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sx="99801" sy="99801" algn="l" rotWithShape="0">
              <a:prstClr val="black">
                <a:alpha val="15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7860" tIns="17860" rIns="17860" bIns="17860" numCol="1" spcCol="38100" rtlCol="0" anchor="ctr">
            <a:noAutofit/>
          </a:bodyPr>
          <a:lstStyle/>
          <a:p>
            <a:pPr algn="ctr" defTabSz="917200" hangingPunct="0">
              <a:buClrTx/>
              <a:defRPr/>
            </a:pPr>
            <a:endParaRPr lang="it-IT" sz="3400" dirty="0">
              <a:solidFill>
                <a:srgbClr val="FFFFFF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C686F46-B574-D16D-FCE3-741AC0DE1A3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6223001"/>
            <a:ext cx="1006437" cy="394447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B2B99606-BB16-6522-B451-F567751FA40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8222" y="6070600"/>
            <a:ext cx="1493780" cy="698584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B3711ADE-D2B0-14E2-DE3A-CF14D2E81E3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476" y="360082"/>
            <a:ext cx="1693725" cy="44834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E3D4DB84-A754-56CA-7EDC-CB399ADF30A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01" y="1738018"/>
            <a:ext cx="329719" cy="305225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9131919-3C5F-7763-2D5D-DC94238C122D}"/>
              </a:ext>
            </a:extLst>
          </p:cNvPr>
          <p:cNvSpPr txBox="1"/>
          <p:nvPr/>
        </p:nvSpPr>
        <p:spPr>
          <a:xfrm>
            <a:off x="7467601" y="482601"/>
            <a:ext cx="4187687" cy="25654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r" defTabSz="609585">
              <a:buClrTx/>
              <a:defRPr/>
            </a:pPr>
            <a:r>
              <a:rPr lang="it-IT" sz="1067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FORMAZIONE PER I DOCENTI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28217888-6D34-4D62-B0EC-303C0E850E50}"/>
              </a:ext>
            </a:extLst>
          </p:cNvPr>
          <p:cNvSpPr/>
          <p:nvPr/>
        </p:nvSpPr>
        <p:spPr>
          <a:xfrm rot="5400000">
            <a:off x="5638800" y="4140201"/>
            <a:ext cx="3048000" cy="203201"/>
          </a:xfrm>
          <a:prstGeom prst="rect">
            <a:avLst/>
          </a:prstGeom>
          <a:solidFill>
            <a:schemeClr val="accent1"/>
          </a:solidFill>
          <a:ln w="44450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1907" tIns="11907" rIns="11907" bIns="11907" numCol="1" spcCol="38100" rtlCol="0" anchor="ctr">
            <a:noAutofit/>
          </a:bodyPr>
          <a:lstStyle/>
          <a:p>
            <a:pPr algn="ctr" defTabSz="611466" hangingPunct="0">
              <a:buClrTx/>
              <a:defRPr/>
            </a:pPr>
            <a:endParaRPr lang="it-IT" sz="2267" kern="1200" dirty="0">
              <a:solidFill>
                <a:srgbClr val="FFFFFF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05540636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70DBA6D-7767-18B6-4679-17D593AF45A2}"/>
              </a:ext>
            </a:extLst>
          </p:cNvPr>
          <p:cNvSpPr txBox="1"/>
          <p:nvPr/>
        </p:nvSpPr>
        <p:spPr>
          <a:xfrm>
            <a:off x="800100" y="0"/>
            <a:ext cx="0" cy="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7859" tIns="17859" rIns="17859" bIns="17859" numCol="1" spcCol="38100" rtlCol="0" anchor="t">
            <a:noAutofit/>
          </a:bodyPr>
          <a:lstStyle/>
          <a:p>
            <a:pPr marL="0" marR="0" indent="0" algn="l" defTabSz="27092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400" u="none" strike="noStrike" cap="none" spc="0" normalizeH="0" baseline="0" dirty="0" err="1">
              <a:ln>
                <a:noFill/>
              </a:ln>
              <a:solidFill>
                <a:srgbClr val="5E5E5E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3" name="Segnaposto piè di pagina 7">
            <a:extLst>
              <a:ext uri="{FF2B5EF4-FFF2-40B4-BE49-F238E27FC236}">
                <a16:creationId xmlns:a16="http://schemas.microsoft.com/office/drawing/2014/main" id="{DC01A77D-5D3D-3140-1ECC-13A64EABC84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012165" y="6356351"/>
            <a:ext cx="4114800" cy="366183"/>
          </a:xfrm>
        </p:spPr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r>
              <a:rPr lang="it-IT" dirty="0"/>
              <a:t>LE PROPOSTE DI GI GROUP A SUPPORTO DELL’ORIENTAMENTO</a:t>
            </a:r>
          </a:p>
        </p:txBody>
      </p:sp>
      <p:sp>
        <p:nvSpPr>
          <p:cNvPr id="4" name="Segnaposto numero diapositiva 8">
            <a:extLst>
              <a:ext uri="{FF2B5EF4-FFF2-40B4-BE49-F238E27FC236}">
                <a16:creationId xmlns:a16="http://schemas.microsoft.com/office/drawing/2014/main" id="{C12D9480-2802-333C-F0CB-566F4F06274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577986" y="6356351"/>
            <a:ext cx="434180" cy="366183"/>
          </a:xfrm>
        </p:spPr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fld id="{420537EE-3E54-8342-BDB7-72763452CD31}" type="slidenum">
              <a:rPr lang="it-IT" smtClean="0"/>
              <a:pPr/>
              <a:t>14</a:t>
            </a:fld>
            <a:endParaRPr lang="it-IT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47AD7103-245F-1C54-3E4B-016CF1E7AB09}"/>
              </a:ext>
            </a:extLst>
          </p:cNvPr>
          <p:cNvSpPr/>
          <p:nvPr/>
        </p:nvSpPr>
        <p:spPr>
          <a:xfrm>
            <a:off x="0" y="0"/>
            <a:ext cx="12192000" cy="1209682"/>
          </a:xfrm>
          <a:prstGeom prst="rect">
            <a:avLst/>
          </a:prstGeom>
          <a:solidFill>
            <a:schemeClr val="accent1"/>
          </a:solidFill>
          <a:ln w="44450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7859" tIns="17859" rIns="17859" bIns="17859" numCol="1" spcCol="38100" rtlCol="0" anchor="ctr">
            <a:noAutofit/>
          </a:bodyPr>
          <a:lstStyle/>
          <a:p>
            <a:pPr marL="0" marR="0" indent="0" algn="ctr" defTabSz="9172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40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6" name="Segnaposto testo 9">
            <a:extLst>
              <a:ext uri="{FF2B5EF4-FFF2-40B4-BE49-F238E27FC236}">
                <a16:creationId xmlns:a16="http://schemas.microsoft.com/office/drawing/2014/main" id="{E4C5A527-8A38-5BD1-7736-CEAAA005E726}"/>
              </a:ext>
            </a:extLst>
          </p:cNvPr>
          <p:cNvSpPr txBox="1">
            <a:spLocks/>
          </p:cNvSpPr>
          <p:nvPr/>
        </p:nvSpPr>
        <p:spPr>
          <a:xfrm>
            <a:off x="318017" y="304798"/>
            <a:ext cx="7163438" cy="673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800" b="0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3000" b="1" dirty="0">
                <a:solidFill>
                  <a:schemeClr val="tx1"/>
                </a:solidFill>
              </a:rPr>
              <a:t>Conosci te stesso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9921E08-CDDC-3221-F7C9-7E6C7FE04BEC}"/>
              </a:ext>
            </a:extLst>
          </p:cNvPr>
          <p:cNvSpPr txBox="1"/>
          <p:nvPr/>
        </p:nvSpPr>
        <p:spPr>
          <a:xfrm>
            <a:off x="577985" y="1694894"/>
            <a:ext cx="4456470" cy="305340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it-IT" sz="1800" b="1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I questionari psicoattitudinali sono strumen</a:t>
            </a:r>
            <a:r>
              <a:rPr lang="it-IT" sz="1800" b="1" dirty="0">
                <a:solidFill>
                  <a:schemeClr val="bg2"/>
                </a:solidFill>
              </a:rPr>
              <a:t>ti </a:t>
            </a:r>
            <a:r>
              <a:rPr lang="it-IT" sz="1800" b="1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a supporto della consapevolezza, per un orientamento più efficace, erogati individualmente da personale qualificato. Si tratta di test sviluppati da </a:t>
            </a:r>
            <a:r>
              <a:rPr lang="it-IT" sz="1800" b="1" dirty="0">
                <a:solidFill>
                  <a:schemeClr val="accent2"/>
                </a:solidFill>
                <a:effectLst/>
                <a:latin typeface="Arial" panose="020B0604020202020204" pitchFamily="34" charset="0"/>
              </a:rPr>
              <a:t>Thomas International</a:t>
            </a:r>
            <a:r>
              <a:rPr lang="it-IT" sz="1800" b="1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, di cui il nostro Gruppo è distributore, formatore e certificatore esclusivo per l’Italia. </a:t>
            </a:r>
          </a:p>
        </p:txBody>
      </p:sp>
      <p:sp>
        <p:nvSpPr>
          <p:cNvPr id="17" name="Segnaposto testo 9">
            <a:extLst>
              <a:ext uri="{FF2B5EF4-FFF2-40B4-BE49-F238E27FC236}">
                <a16:creationId xmlns:a16="http://schemas.microsoft.com/office/drawing/2014/main" id="{1EDCCE2D-12A7-0D13-CA66-E9229EC66205}"/>
              </a:ext>
            </a:extLst>
          </p:cNvPr>
          <p:cNvSpPr txBox="1">
            <a:spLocks/>
          </p:cNvSpPr>
          <p:nvPr/>
        </p:nvSpPr>
        <p:spPr>
          <a:xfrm>
            <a:off x="6081433" y="1660634"/>
            <a:ext cx="4856481" cy="20718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412739" rtl="0" latinLnBrk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  <a:lvl2pPr marL="0" marR="0" indent="0" algn="l" defTabSz="412739" rtl="0" latinLnBrk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 sz="1600" b="1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2pPr>
            <a:lvl3pPr marL="0" marR="0" indent="0" algn="l" defTabSz="412739" rtl="0" latinLnBrk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 sz="5333" b="0" i="0" u="none" strike="noStrike" cap="none" spc="0" baseline="0">
                <a:solidFill>
                  <a:schemeClr val="bg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3pPr>
            <a:lvl4pPr marL="237061" marR="0" indent="-237061" algn="l" defTabSz="412739" rtl="0" latinLnBrk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Tx/>
              <a:buFont typeface="Wingdings" pitchFamily="2" charset="2"/>
              <a:buChar char="§"/>
              <a:tabLst/>
              <a:defRPr sz="1600" b="0" i="0" u="none" strike="noStrike" cap="none" spc="0" baseline="0">
                <a:solidFill>
                  <a:schemeClr val="tx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4pPr>
            <a:lvl5pPr marL="0" marR="0" indent="0" algn="l" defTabSz="412739" rtl="0" latinLnBrk="0">
              <a:lnSpc>
                <a:spcPts val="1733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 sz="1600" b="0" i="0" u="none" strike="noStrike" cap="none" spc="0" baseline="0">
                <a:solidFill>
                  <a:schemeClr val="bg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5pPr>
            <a:lvl6pPr marL="0" marR="0" indent="0" algn="l" defTabSz="412739" rtl="0" latinLnBrk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 sz="1333" b="0" i="0" u="none" strike="noStrike" cap="none" spc="0" baseline="0">
                <a:solidFill>
                  <a:schemeClr val="tx2">
                    <a:alpha val="50000"/>
                  </a:schemeClr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6pPr>
            <a:lvl7pPr marL="0" marR="0" indent="0" algn="l" defTabSz="412739" rtl="0" latinLnBrk="0">
              <a:lnSpc>
                <a:spcPct val="100000"/>
              </a:lnSpc>
              <a:spcBef>
                <a:spcPts val="800"/>
              </a:spcBef>
              <a:spcAft>
                <a:spcPts val="1600"/>
              </a:spcAft>
              <a:buClrTx/>
              <a:buSzTx/>
              <a:buFontTx/>
              <a:buNone/>
              <a:tabLst/>
              <a:defRPr sz="1600" b="1" i="0" u="none" strike="noStrike" cap="none" spc="0" baseline="0">
                <a:solidFill>
                  <a:schemeClr val="accent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7pPr>
            <a:lvl8pPr marL="0" marR="0" indent="0" algn="l" defTabSz="412739" rtl="0" latinLnBrk="0">
              <a:lnSpc>
                <a:spcPct val="100000"/>
              </a:lnSpc>
              <a:spcBef>
                <a:spcPts val="800"/>
              </a:spcBef>
              <a:spcAft>
                <a:spcPts val="1600"/>
              </a:spcAft>
              <a:buClrTx/>
              <a:buSzTx/>
              <a:buFontTx/>
              <a:buNone/>
              <a:tabLst/>
              <a:defRPr sz="1600" b="1" i="0" u="none" strike="noStrike" cap="none" spc="0" baseline="0">
                <a:solidFill>
                  <a:schemeClr val="accent4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8pPr>
            <a:lvl9pPr marL="0" marR="0" indent="0" algn="l" defTabSz="412739" rtl="0" latinLnBrk="0">
              <a:lnSpc>
                <a:spcPct val="100000"/>
              </a:lnSpc>
              <a:spcBef>
                <a:spcPts val="800"/>
              </a:spcBef>
              <a:spcAft>
                <a:spcPts val="1600"/>
              </a:spcAft>
              <a:buClrTx/>
              <a:buSzTx/>
              <a:buFontTx/>
              <a:buNone/>
              <a:tabLst/>
              <a:defRPr sz="1600" b="1" i="0" u="none" strike="noStrike" cap="none" spc="0" baseline="0">
                <a:solidFill>
                  <a:schemeClr val="accent3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9pPr>
          </a:lstStyle>
          <a:p>
            <a:pPr>
              <a:lnSpc>
                <a:spcPct val="120000"/>
              </a:lnSpc>
            </a:pPr>
            <a:r>
              <a:rPr lang="it-IT" sz="1800" dirty="0">
                <a:solidFill>
                  <a:schemeClr val="accent4"/>
                </a:solidFill>
              </a:rPr>
              <a:t>STUDENTI</a:t>
            </a:r>
          </a:p>
          <a:p>
            <a:pPr algn="just">
              <a:lnSpc>
                <a:spcPct val="120000"/>
              </a:lnSpc>
            </a:pPr>
            <a:r>
              <a:rPr lang="it-IT" sz="1100" b="0" dirty="0">
                <a:solidFill>
                  <a:schemeClr val="bg1">
                    <a:lumMod val="50000"/>
                  </a:schemeClr>
                </a:solidFill>
              </a:rPr>
              <a:t>Nella fase di restituzione agli studenti verranno condivisi stili comportamentali, tratti di personalità e abilità cognitive, che </a:t>
            </a:r>
            <a:r>
              <a:rPr lang="it-IT" sz="1100" b="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li</a:t>
            </a:r>
            <a:r>
              <a:rPr lang="it-IT" sz="1100" b="0" dirty="0">
                <a:solidFill>
                  <a:schemeClr val="bg1">
                    <a:lumMod val="50000"/>
                  </a:schemeClr>
                </a:solidFill>
              </a:rPr>
              <a:t> aiuteranno a prendere consapevolezza delle proprie attitudini e punti di forza, in modo da scegliere con maggiore sicurezza il proprio percorso futuro.</a:t>
            </a:r>
          </a:p>
          <a:p>
            <a:pPr marL="171450" indent="-171450">
              <a:lnSpc>
                <a:spcPct val="120000"/>
              </a:lnSpc>
              <a:buClr>
                <a:schemeClr val="accent4"/>
              </a:buClr>
              <a:buFont typeface="Wingdings" pitchFamily="2" charset="2"/>
              <a:buChar char="§"/>
            </a:pPr>
            <a:r>
              <a:rPr lang="it-IT" sz="1100" b="0" dirty="0">
                <a:solidFill>
                  <a:schemeClr val="bg1">
                    <a:lumMod val="50000"/>
                  </a:schemeClr>
                </a:solidFill>
              </a:rPr>
              <a:t>PPA for STUDENTS (Personal </a:t>
            </a:r>
            <a:r>
              <a:rPr lang="it-IT" sz="1100" b="0" dirty="0" err="1">
                <a:solidFill>
                  <a:schemeClr val="bg1">
                    <a:lumMod val="50000"/>
                  </a:schemeClr>
                </a:solidFill>
              </a:rPr>
              <a:t>Profile</a:t>
            </a:r>
            <a:r>
              <a:rPr lang="it-IT" sz="1100" b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1100" b="0" dirty="0" err="1">
                <a:solidFill>
                  <a:schemeClr val="bg1">
                    <a:lumMod val="50000"/>
                  </a:schemeClr>
                </a:solidFill>
              </a:rPr>
              <a:t>Analisys</a:t>
            </a:r>
            <a:r>
              <a:rPr lang="it-IT" sz="1100" b="0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 marL="171450" indent="-171450">
              <a:lnSpc>
                <a:spcPct val="120000"/>
              </a:lnSpc>
              <a:buClr>
                <a:schemeClr val="accent4"/>
              </a:buClr>
              <a:buFont typeface="Wingdings" pitchFamily="2" charset="2"/>
              <a:buChar char="§"/>
            </a:pPr>
            <a:r>
              <a:rPr lang="it-IT" sz="1100" b="0" dirty="0">
                <a:solidFill>
                  <a:schemeClr val="bg1">
                    <a:lumMod val="50000"/>
                  </a:schemeClr>
                </a:solidFill>
              </a:rPr>
              <a:t>GIA (General Intelligence Assesment)</a:t>
            </a:r>
          </a:p>
        </p:txBody>
      </p:sp>
      <p:sp>
        <p:nvSpPr>
          <p:cNvPr id="18" name="Segnaposto testo 9">
            <a:extLst>
              <a:ext uri="{FF2B5EF4-FFF2-40B4-BE49-F238E27FC236}">
                <a16:creationId xmlns:a16="http://schemas.microsoft.com/office/drawing/2014/main" id="{CC0E3873-1659-F7BA-CC9C-E1127D27D728}"/>
              </a:ext>
            </a:extLst>
          </p:cNvPr>
          <p:cNvSpPr txBox="1">
            <a:spLocks/>
          </p:cNvSpPr>
          <p:nvPr/>
        </p:nvSpPr>
        <p:spPr>
          <a:xfrm>
            <a:off x="6096000" y="3963938"/>
            <a:ext cx="4856481" cy="2392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412739" rtl="0" latinLnBrk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  <a:lvl2pPr marL="0" marR="0" indent="0" algn="l" defTabSz="412739" rtl="0" latinLnBrk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 sz="1600" b="1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2pPr>
            <a:lvl3pPr marL="0" marR="0" indent="0" algn="l" defTabSz="412739" rtl="0" latinLnBrk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 sz="5333" b="0" i="0" u="none" strike="noStrike" cap="none" spc="0" baseline="0">
                <a:solidFill>
                  <a:schemeClr val="bg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3pPr>
            <a:lvl4pPr marL="237061" marR="0" indent="-237061" algn="l" defTabSz="412739" rtl="0" latinLnBrk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Tx/>
              <a:buFont typeface="Wingdings" pitchFamily="2" charset="2"/>
              <a:buChar char="§"/>
              <a:tabLst/>
              <a:defRPr sz="1600" b="0" i="0" u="none" strike="noStrike" cap="none" spc="0" baseline="0">
                <a:solidFill>
                  <a:schemeClr val="tx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4pPr>
            <a:lvl5pPr marL="0" marR="0" indent="0" algn="l" defTabSz="412739" rtl="0" latinLnBrk="0">
              <a:lnSpc>
                <a:spcPts val="1733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 sz="1600" b="0" i="0" u="none" strike="noStrike" cap="none" spc="0" baseline="0">
                <a:solidFill>
                  <a:schemeClr val="bg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5pPr>
            <a:lvl6pPr marL="0" marR="0" indent="0" algn="l" defTabSz="412739" rtl="0" latinLnBrk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 sz="1333" b="0" i="0" u="none" strike="noStrike" cap="none" spc="0" baseline="0">
                <a:solidFill>
                  <a:schemeClr val="tx2">
                    <a:alpha val="50000"/>
                  </a:schemeClr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6pPr>
            <a:lvl7pPr marL="0" marR="0" indent="0" algn="l" defTabSz="412739" rtl="0" latinLnBrk="0">
              <a:lnSpc>
                <a:spcPct val="100000"/>
              </a:lnSpc>
              <a:spcBef>
                <a:spcPts val="800"/>
              </a:spcBef>
              <a:spcAft>
                <a:spcPts val="1600"/>
              </a:spcAft>
              <a:buClrTx/>
              <a:buSzTx/>
              <a:buFontTx/>
              <a:buNone/>
              <a:tabLst/>
              <a:defRPr sz="1600" b="1" i="0" u="none" strike="noStrike" cap="none" spc="0" baseline="0">
                <a:solidFill>
                  <a:schemeClr val="accent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7pPr>
            <a:lvl8pPr marL="0" marR="0" indent="0" algn="l" defTabSz="412739" rtl="0" latinLnBrk="0">
              <a:lnSpc>
                <a:spcPct val="100000"/>
              </a:lnSpc>
              <a:spcBef>
                <a:spcPts val="800"/>
              </a:spcBef>
              <a:spcAft>
                <a:spcPts val="1600"/>
              </a:spcAft>
              <a:buClrTx/>
              <a:buSzTx/>
              <a:buFontTx/>
              <a:buNone/>
              <a:tabLst/>
              <a:defRPr sz="1600" b="1" i="0" u="none" strike="noStrike" cap="none" spc="0" baseline="0">
                <a:solidFill>
                  <a:schemeClr val="accent4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8pPr>
            <a:lvl9pPr marL="0" marR="0" indent="0" algn="l" defTabSz="412739" rtl="0" latinLnBrk="0">
              <a:lnSpc>
                <a:spcPct val="100000"/>
              </a:lnSpc>
              <a:spcBef>
                <a:spcPts val="800"/>
              </a:spcBef>
              <a:spcAft>
                <a:spcPts val="1600"/>
              </a:spcAft>
              <a:buClrTx/>
              <a:buSzTx/>
              <a:buFontTx/>
              <a:buNone/>
              <a:tabLst/>
              <a:defRPr sz="1600" b="1" i="0" u="none" strike="noStrike" cap="none" spc="0" baseline="0">
                <a:solidFill>
                  <a:schemeClr val="accent3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9pPr>
          </a:lstStyle>
          <a:p>
            <a:pPr>
              <a:lnSpc>
                <a:spcPct val="120000"/>
              </a:lnSpc>
            </a:pPr>
            <a:r>
              <a:rPr lang="it-IT" sz="18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DOCENTI, ORIENTATORI, TUTOR</a:t>
            </a:r>
            <a:endParaRPr lang="it-IT" sz="1800" dirty="0">
              <a:solidFill>
                <a:schemeClr val="accent5"/>
              </a:solidFill>
            </a:endParaRPr>
          </a:p>
          <a:p>
            <a:pPr algn="just">
              <a:lnSpc>
                <a:spcPct val="120000"/>
              </a:lnSpc>
            </a:pPr>
            <a:r>
              <a:rPr lang="it-IT" sz="1100" b="0" dirty="0">
                <a:solidFill>
                  <a:schemeClr val="bg1">
                    <a:lumMod val="50000"/>
                  </a:schemeClr>
                </a:solidFill>
              </a:rPr>
              <a:t>Attraverso questi test il docente potrà ricevere informazioni sui punti di forza e aree di miglioramento, in particolare rispetto al proprio stile di comunicazione, alle reazioni e ai comportamenti agiti nel contesto lavorativo su cui lavorare per essere più efficace nel suo lavoro e ottenere maggiore soddisfazione dal suo impegno a contatto con gli studenti (e con i genitori).</a:t>
            </a:r>
          </a:p>
          <a:p>
            <a:pPr marL="171450" indent="-171450">
              <a:lnSpc>
                <a:spcPct val="120000"/>
              </a:lnSpc>
              <a:buClr>
                <a:schemeClr val="accent5"/>
              </a:buClr>
              <a:buFont typeface="Wingdings" pitchFamily="2" charset="2"/>
              <a:buChar char="§"/>
            </a:pPr>
            <a:r>
              <a:rPr lang="it-IT" sz="1100" b="0" dirty="0">
                <a:solidFill>
                  <a:schemeClr val="bg1">
                    <a:lumMod val="50000"/>
                  </a:schemeClr>
                </a:solidFill>
              </a:rPr>
              <a:t>PPA for TEACHERS (Personal </a:t>
            </a:r>
            <a:r>
              <a:rPr lang="it-IT" sz="1100" b="0" dirty="0" err="1">
                <a:solidFill>
                  <a:schemeClr val="bg1">
                    <a:lumMod val="50000"/>
                  </a:schemeClr>
                </a:solidFill>
              </a:rPr>
              <a:t>Profile</a:t>
            </a:r>
            <a:r>
              <a:rPr lang="it-IT" sz="1100" b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1100" b="0" dirty="0" err="1">
                <a:solidFill>
                  <a:schemeClr val="bg1">
                    <a:lumMod val="50000"/>
                  </a:schemeClr>
                </a:solidFill>
              </a:rPr>
              <a:t>Analisys</a:t>
            </a:r>
            <a:r>
              <a:rPr lang="it-IT" sz="1100" b="0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 marL="171450" indent="-171450">
              <a:lnSpc>
                <a:spcPct val="120000"/>
              </a:lnSpc>
              <a:buClr>
                <a:schemeClr val="accent5"/>
              </a:buClr>
              <a:buFont typeface="Wingdings" pitchFamily="2" charset="2"/>
              <a:buChar char="§"/>
            </a:pPr>
            <a:r>
              <a:rPr lang="it-IT" sz="1100" b="0" dirty="0">
                <a:solidFill>
                  <a:schemeClr val="bg1">
                    <a:lumMod val="50000"/>
                  </a:schemeClr>
                </a:solidFill>
              </a:rPr>
              <a:t>TEIQUE: (Trait </a:t>
            </a:r>
            <a:r>
              <a:rPr lang="it-IT" sz="1100" b="0" dirty="0" err="1">
                <a:solidFill>
                  <a:schemeClr val="bg1">
                    <a:lumMod val="50000"/>
                  </a:schemeClr>
                </a:solidFill>
              </a:rPr>
              <a:t>Emotional</a:t>
            </a:r>
            <a:r>
              <a:rPr lang="it-IT" sz="1100" b="0" dirty="0">
                <a:solidFill>
                  <a:schemeClr val="bg1">
                    <a:lumMod val="50000"/>
                  </a:schemeClr>
                </a:solidFill>
              </a:rPr>
              <a:t> Intelligence </a:t>
            </a:r>
            <a:r>
              <a:rPr lang="it-IT" sz="1100" b="0" dirty="0" err="1">
                <a:solidFill>
                  <a:schemeClr val="bg1">
                    <a:lumMod val="50000"/>
                  </a:schemeClr>
                </a:solidFill>
              </a:rPr>
              <a:t>Questionaire</a:t>
            </a:r>
            <a:r>
              <a:rPr lang="it-IT" sz="1100" b="0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22" name="Immagine 21" descr="Immagine che contiene testo, Carattere, logo, Elementi grafici&#10;&#10;Descrizione generata automaticamente">
            <a:extLst>
              <a:ext uri="{FF2B5EF4-FFF2-40B4-BE49-F238E27FC236}">
                <a16:creationId xmlns:a16="http://schemas.microsoft.com/office/drawing/2014/main" id="{E4F859B8-337E-3C2B-5334-FB3062BEDA8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924" y="4912155"/>
            <a:ext cx="1829048" cy="1280334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ADCD7A4D-563B-F970-D991-056A6648BF20}"/>
              </a:ext>
            </a:extLst>
          </p:cNvPr>
          <p:cNvSpPr txBox="1"/>
          <p:nvPr/>
        </p:nvSpPr>
        <p:spPr>
          <a:xfrm>
            <a:off x="4253334" y="370811"/>
            <a:ext cx="5251274" cy="60738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tx1"/>
                </a:solidFill>
              </a:rPr>
              <a:t>Un modo oggettivo per conoscere le proprie </a:t>
            </a:r>
            <a:r>
              <a:rPr lang="it-IT" sz="1600" b="1" dirty="0">
                <a:solidFill>
                  <a:schemeClr val="tx1"/>
                </a:solidFill>
              </a:rPr>
              <a:t>potenzialità e aree di miglioramento.</a:t>
            </a:r>
          </a:p>
        </p:txBody>
      </p:sp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C9A50197-7B76-6932-5590-66AB7EC2E536}"/>
              </a:ext>
            </a:extLst>
          </p:cNvPr>
          <p:cNvCxnSpPr/>
          <p:nvPr/>
        </p:nvCxnSpPr>
        <p:spPr>
          <a:xfrm>
            <a:off x="4060332" y="304798"/>
            <a:ext cx="0" cy="730929"/>
          </a:xfrm>
          <a:prstGeom prst="line">
            <a:avLst/>
          </a:prstGeom>
          <a:noFill/>
          <a:ln w="4127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419017277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70DBA6D-7767-18B6-4679-17D593AF45A2}"/>
              </a:ext>
            </a:extLst>
          </p:cNvPr>
          <p:cNvSpPr txBox="1"/>
          <p:nvPr/>
        </p:nvSpPr>
        <p:spPr>
          <a:xfrm>
            <a:off x="800100" y="0"/>
            <a:ext cx="0" cy="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7859" tIns="17859" rIns="17859" bIns="17859" numCol="1" spcCol="38100" rtlCol="0" anchor="t">
            <a:noAutofit/>
          </a:bodyPr>
          <a:lstStyle/>
          <a:p>
            <a:pPr marL="0" marR="0" indent="0" algn="l" defTabSz="27092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400" u="none" strike="noStrike" cap="none" spc="0" normalizeH="0" baseline="0" dirty="0" err="1">
              <a:ln>
                <a:noFill/>
              </a:ln>
              <a:solidFill>
                <a:srgbClr val="5E5E5E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3" name="Segnaposto piè di pagina 7">
            <a:extLst>
              <a:ext uri="{FF2B5EF4-FFF2-40B4-BE49-F238E27FC236}">
                <a16:creationId xmlns:a16="http://schemas.microsoft.com/office/drawing/2014/main" id="{DC01A77D-5D3D-3140-1ECC-13A64EABC84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012165" y="6356351"/>
            <a:ext cx="4114800" cy="366183"/>
          </a:xfrm>
        </p:spPr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r>
              <a:rPr lang="it-IT" dirty="0"/>
              <a:t>LE PROPOSTE DI GI GROUP A SUPPORTO DELL’ORIENTAMENTO</a:t>
            </a:r>
          </a:p>
        </p:txBody>
      </p:sp>
      <p:sp>
        <p:nvSpPr>
          <p:cNvPr id="4" name="Segnaposto numero diapositiva 8">
            <a:extLst>
              <a:ext uri="{FF2B5EF4-FFF2-40B4-BE49-F238E27FC236}">
                <a16:creationId xmlns:a16="http://schemas.microsoft.com/office/drawing/2014/main" id="{C12D9480-2802-333C-F0CB-566F4F06274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577986" y="6356351"/>
            <a:ext cx="434180" cy="366183"/>
          </a:xfrm>
        </p:spPr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fld id="{420537EE-3E54-8342-BDB7-72763452CD31}" type="slidenum">
              <a:rPr lang="it-IT" smtClean="0"/>
              <a:pPr/>
              <a:t>15</a:t>
            </a:fld>
            <a:endParaRPr lang="it-IT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47AD7103-245F-1C54-3E4B-016CF1E7AB09}"/>
              </a:ext>
            </a:extLst>
          </p:cNvPr>
          <p:cNvSpPr/>
          <p:nvPr/>
        </p:nvSpPr>
        <p:spPr>
          <a:xfrm>
            <a:off x="0" y="0"/>
            <a:ext cx="12192000" cy="1209682"/>
          </a:xfrm>
          <a:prstGeom prst="rect">
            <a:avLst/>
          </a:prstGeom>
          <a:solidFill>
            <a:schemeClr val="accent1"/>
          </a:solidFill>
          <a:ln w="44450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7859" tIns="17859" rIns="17859" bIns="17859" numCol="1" spcCol="38100" rtlCol="0" anchor="ctr">
            <a:noAutofit/>
          </a:bodyPr>
          <a:lstStyle/>
          <a:p>
            <a:pPr marL="0" marR="0" indent="0" algn="ctr" defTabSz="9172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40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6" name="Segnaposto testo 9">
            <a:extLst>
              <a:ext uri="{FF2B5EF4-FFF2-40B4-BE49-F238E27FC236}">
                <a16:creationId xmlns:a16="http://schemas.microsoft.com/office/drawing/2014/main" id="{E4C5A527-8A38-5BD1-7736-CEAAA005E726}"/>
              </a:ext>
            </a:extLst>
          </p:cNvPr>
          <p:cNvSpPr txBox="1">
            <a:spLocks/>
          </p:cNvSpPr>
          <p:nvPr/>
        </p:nvSpPr>
        <p:spPr>
          <a:xfrm>
            <a:off x="318017" y="304798"/>
            <a:ext cx="7163438" cy="673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800" b="0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3000" b="1" dirty="0">
                <a:solidFill>
                  <a:schemeClr val="tx1"/>
                </a:solidFill>
              </a:rPr>
              <a:t>Conosci te stesso</a:t>
            </a:r>
          </a:p>
        </p:txBody>
      </p:sp>
      <p:graphicFrame>
        <p:nvGraphicFramePr>
          <p:cNvPr id="19" name="Tabella 18">
            <a:extLst>
              <a:ext uri="{FF2B5EF4-FFF2-40B4-BE49-F238E27FC236}">
                <a16:creationId xmlns:a16="http://schemas.microsoft.com/office/drawing/2014/main" id="{BE4791D8-B4E7-067D-366D-98727B3124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2283848"/>
              </p:ext>
            </p:extLst>
          </p:nvPr>
        </p:nvGraphicFramePr>
        <p:xfrm>
          <a:off x="577986" y="2093994"/>
          <a:ext cx="5083778" cy="402545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635146">
                  <a:extLst>
                    <a:ext uri="{9D8B030D-6E8A-4147-A177-3AD203B41FA5}">
                      <a16:colId xmlns:a16="http://schemas.microsoft.com/office/drawing/2014/main" val="2574654989"/>
                    </a:ext>
                  </a:extLst>
                </a:gridCol>
                <a:gridCol w="3448632">
                  <a:extLst>
                    <a:ext uri="{9D8B030D-6E8A-4147-A177-3AD203B41FA5}">
                      <a16:colId xmlns:a16="http://schemas.microsoft.com/office/drawing/2014/main" val="1035956851"/>
                    </a:ext>
                  </a:extLst>
                </a:gridCol>
              </a:tblGrid>
              <a:tr h="720156">
                <a:tc>
                  <a:txBody>
                    <a:bodyPr/>
                    <a:lstStyle/>
                    <a:p>
                      <a:pPr algn="l"/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TITOLO</a:t>
                      </a:r>
                    </a:p>
                  </a:txBody>
                  <a:tcPr marL="180000" marT="108000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CONTENUTO</a:t>
                      </a:r>
                    </a:p>
                  </a:txBody>
                  <a:tcPr marL="180000" marT="10800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11958244"/>
                  </a:ext>
                </a:extLst>
              </a:tr>
              <a:tr h="1770282"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b="1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Questionari psicoattitudinali: il Test Thomas PPA</a:t>
                      </a:r>
                      <a:endParaRPr lang="it-IT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80000" marT="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b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È un questionario di valutazione comportamentale che esplora reazioni, comportamenti, stile comunicativo della persona e suggerisce il contesto lavorativo e il ruolo più adatto alle caratteristiche personali che vengono evidenziate</a:t>
                      </a:r>
                      <a:endParaRPr lang="it-IT" sz="12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8000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70934108"/>
                  </a:ext>
                </a:extLst>
              </a:tr>
              <a:tr h="1535013"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b="1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Questionari psicoattitudinali: il Test Thomas GIA</a:t>
                      </a:r>
                      <a:endParaRPr lang="it-IT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80000" marT="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b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Valuta l’intelligenza fluida (Learning </a:t>
                      </a:r>
                      <a:r>
                        <a:rPr lang="it-IT" sz="1200" b="0" u="none" strike="noStrik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Agility</a:t>
                      </a:r>
                      <a:r>
                        <a:rPr lang="it-IT" sz="1200" b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), la velocità di apprendimento di nuove informazioni e introiezione di nuovi stimoli</a:t>
                      </a:r>
                      <a:endParaRPr lang="it-IT" sz="12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8000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83601732"/>
                  </a:ext>
                </a:extLst>
              </a:tr>
            </a:tbl>
          </a:graphicData>
        </a:graphic>
      </p:graphicFrame>
      <p:graphicFrame>
        <p:nvGraphicFramePr>
          <p:cNvPr id="7" name="Tabella 6">
            <a:extLst>
              <a:ext uri="{FF2B5EF4-FFF2-40B4-BE49-F238E27FC236}">
                <a16:creationId xmlns:a16="http://schemas.microsoft.com/office/drawing/2014/main" id="{18D6F974-91A2-E21E-4E26-99075FAAC8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4298987"/>
              </p:ext>
            </p:extLst>
          </p:nvPr>
        </p:nvGraphicFramePr>
        <p:xfrm>
          <a:off x="6530238" y="2088363"/>
          <a:ext cx="5199307" cy="402545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72305">
                  <a:extLst>
                    <a:ext uri="{9D8B030D-6E8A-4147-A177-3AD203B41FA5}">
                      <a16:colId xmlns:a16="http://schemas.microsoft.com/office/drawing/2014/main" val="2574654989"/>
                    </a:ext>
                  </a:extLst>
                </a:gridCol>
                <a:gridCol w="3527002">
                  <a:extLst>
                    <a:ext uri="{9D8B030D-6E8A-4147-A177-3AD203B41FA5}">
                      <a16:colId xmlns:a16="http://schemas.microsoft.com/office/drawing/2014/main" val="1035956851"/>
                    </a:ext>
                  </a:extLst>
                </a:gridCol>
              </a:tblGrid>
              <a:tr h="720156">
                <a:tc>
                  <a:txBody>
                    <a:bodyPr/>
                    <a:lstStyle/>
                    <a:p>
                      <a:pPr algn="l"/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TITOLO</a:t>
                      </a:r>
                    </a:p>
                  </a:txBody>
                  <a:tcPr marL="180000" marT="108000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CONTENUTO</a:t>
                      </a:r>
                    </a:p>
                  </a:txBody>
                  <a:tcPr marL="180000" marT="10800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11958244"/>
                  </a:ext>
                </a:extLst>
              </a:tr>
              <a:tr h="1770282"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Sviluppo docenti - Test Thomas </a:t>
                      </a:r>
                      <a:br>
                        <a:rPr lang="it-I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it-I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PPA</a:t>
                      </a:r>
                    </a:p>
                  </a:txBody>
                  <a:tcPr marL="180000" marR="72000" marT="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it-IT" sz="1200" b="0" i="0" u="none" strike="noStrike" cap="none" spc="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Helvetica Neue"/>
                        </a:rPr>
                        <a:t>È un questionario di valutazione comportamentale che esplora reazioni, comportamenti, stile comunicativo della persona e suggerisce il contesto lavorativo e il ruolo più adatto alle caratteristiche personali che vengono evidenziate</a:t>
                      </a:r>
                    </a:p>
                  </a:txBody>
                  <a:tcPr marL="180000" marR="18000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70934108"/>
                  </a:ext>
                </a:extLst>
              </a:tr>
              <a:tr h="1535013">
                <a:tc>
                  <a:txBody>
                    <a:bodyPr/>
                    <a:lstStyle/>
                    <a:p>
                      <a:pPr marL="0" marR="0" indent="0" algn="l" defTabSz="292093" rtl="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1200" b="1" i="0" u="none" strike="noStrike" cap="none" spc="0" baseline="0" dirty="0">
                          <a:solidFill>
                            <a:srgbClr val="000000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Helvetica Neue"/>
                        </a:rPr>
                        <a:t>Sviluppo docenti - Test Thomas TEIQUE</a:t>
                      </a:r>
                    </a:p>
                  </a:txBody>
                  <a:tcPr marL="180000" marR="108000" marT="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it-IT" sz="1200" b="0" i="0" u="none" strike="noStrike" cap="none" spc="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Helvetica Neue"/>
                        </a:rPr>
                        <a:t>Misura l’intelligenza emotiva ed evidenzia come le persone comprendono le proprie emozioni, reagiscono alle pressione,  gestiscono le relazioni. Vengono analizzati diversi fattori come: benessere, autocontrollo, emotività, socialità, adattabilità, auto motivazione</a:t>
                      </a:r>
                    </a:p>
                  </a:txBody>
                  <a:tcPr marL="180000" marR="10800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83601732"/>
                  </a:ext>
                </a:extLst>
              </a:tr>
            </a:tbl>
          </a:graphicData>
        </a:graphic>
      </p:graphicFrame>
      <p:sp>
        <p:nvSpPr>
          <p:cNvPr id="9" name="Rettangolo 8">
            <a:extLst>
              <a:ext uri="{FF2B5EF4-FFF2-40B4-BE49-F238E27FC236}">
                <a16:creationId xmlns:a16="http://schemas.microsoft.com/office/drawing/2014/main" id="{BDF49380-8333-9C5C-3CE3-EC77EFC36054}"/>
              </a:ext>
            </a:extLst>
          </p:cNvPr>
          <p:cNvSpPr/>
          <p:nvPr/>
        </p:nvSpPr>
        <p:spPr>
          <a:xfrm>
            <a:off x="424261" y="1664793"/>
            <a:ext cx="2318939" cy="366183"/>
          </a:xfrm>
          <a:prstGeom prst="rect">
            <a:avLst/>
          </a:prstGeom>
          <a:noFill/>
          <a:ln w="44450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80000" tIns="17859" rIns="180000" bIns="17859" numCol="1" spcCol="38100" rtlCol="0" anchor="t">
            <a:noAutofit/>
          </a:bodyPr>
          <a:lstStyle/>
          <a:p>
            <a:pPr marL="0" marR="0" indent="0" defTabSz="9172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18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STUDENTI</a:t>
            </a:r>
            <a:endParaRPr kumimoji="0" lang="it-IT" b="1" u="none" strike="noStrike" cap="none" spc="0" normalizeH="0" baseline="0" dirty="0">
              <a:ln>
                <a:noFill/>
              </a:ln>
              <a:solidFill>
                <a:schemeClr val="accent4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3415E39B-6D34-3AA9-8486-1E5428BD5797}"/>
              </a:ext>
            </a:extLst>
          </p:cNvPr>
          <p:cNvSpPr/>
          <p:nvPr/>
        </p:nvSpPr>
        <p:spPr>
          <a:xfrm>
            <a:off x="6386650" y="1664793"/>
            <a:ext cx="4022479" cy="366183"/>
          </a:xfrm>
          <a:prstGeom prst="rect">
            <a:avLst/>
          </a:prstGeom>
          <a:noFill/>
          <a:ln w="44450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80000" tIns="17859" rIns="180000" bIns="17859" numCol="1" spcCol="38100" rtlCol="0" anchor="t">
            <a:noAutofit/>
          </a:bodyPr>
          <a:lstStyle/>
          <a:p>
            <a:pPr marL="0" marR="0" indent="0" defTabSz="9172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18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DOCENTI, ORIENTATORI, TUTOR</a:t>
            </a:r>
            <a:endParaRPr lang="it-IT" sz="18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563D7EA-F323-3AFA-9894-D8B323562965}"/>
              </a:ext>
            </a:extLst>
          </p:cNvPr>
          <p:cNvSpPr txBox="1"/>
          <p:nvPr/>
        </p:nvSpPr>
        <p:spPr>
          <a:xfrm>
            <a:off x="4253334" y="370811"/>
            <a:ext cx="5251274" cy="60738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tx1"/>
                </a:solidFill>
              </a:rPr>
              <a:t>Un modo oggettivo per conoscere le proprie </a:t>
            </a:r>
            <a:r>
              <a:rPr lang="it-IT" sz="1600" b="1" dirty="0">
                <a:solidFill>
                  <a:schemeClr val="tx1"/>
                </a:solidFill>
              </a:rPr>
              <a:t>potenzialità e aree di miglioramento.</a:t>
            </a:r>
          </a:p>
        </p:txBody>
      </p: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B5D43E47-7DD9-B81B-AA25-9C54CC72EBC4}"/>
              </a:ext>
            </a:extLst>
          </p:cNvPr>
          <p:cNvCxnSpPr/>
          <p:nvPr/>
        </p:nvCxnSpPr>
        <p:spPr>
          <a:xfrm>
            <a:off x="4060332" y="304798"/>
            <a:ext cx="0" cy="730929"/>
          </a:xfrm>
          <a:prstGeom prst="line">
            <a:avLst/>
          </a:prstGeom>
          <a:noFill/>
          <a:ln w="4127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711194874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egnaposto testo 9">
            <a:extLst>
              <a:ext uri="{FF2B5EF4-FFF2-40B4-BE49-F238E27FC236}">
                <a16:creationId xmlns:a16="http://schemas.microsoft.com/office/drawing/2014/main" id="{6C87AEBC-E796-56CC-E6EB-DADAF6EDE0B3}"/>
              </a:ext>
            </a:extLst>
          </p:cNvPr>
          <p:cNvSpPr txBox="1">
            <a:spLocks/>
          </p:cNvSpPr>
          <p:nvPr/>
        </p:nvSpPr>
        <p:spPr>
          <a:xfrm>
            <a:off x="7115759" y="3311432"/>
            <a:ext cx="4195408" cy="12096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l" defTabSz="412739" rtl="0" latinLnBrk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  <a:lvl2pPr marL="0" marR="0" indent="0" algn="l" defTabSz="412739" rtl="0" latinLnBrk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 sz="1600" b="1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2pPr>
            <a:lvl3pPr marL="0" marR="0" indent="0" algn="l" defTabSz="412739" rtl="0" latinLnBrk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 sz="5333" b="0" i="0" u="none" strike="noStrike" cap="none" spc="0" baseline="0">
                <a:solidFill>
                  <a:schemeClr val="bg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3pPr>
            <a:lvl4pPr marL="237061" marR="0" indent="-237061" algn="l" defTabSz="412739" rtl="0" latinLnBrk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Tx/>
              <a:buFont typeface="Wingdings" pitchFamily="2" charset="2"/>
              <a:buChar char="§"/>
              <a:tabLst/>
              <a:defRPr sz="1600" b="0" i="0" u="none" strike="noStrike" cap="none" spc="0" baseline="0">
                <a:solidFill>
                  <a:schemeClr val="tx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4pPr>
            <a:lvl5pPr marL="0" marR="0" indent="0" algn="l" defTabSz="412739" rtl="0" latinLnBrk="0">
              <a:lnSpc>
                <a:spcPts val="1733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 sz="1600" b="0" i="0" u="none" strike="noStrike" cap="none" spc="0" baseline="0">
                <a:solidFill>
                  <a:schemeClr val="bg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5pPr>
            <a:lvl6pPr marL="0" marR="0" indent="0" algn="l" defTabSz="412739" rtl="0" latinLnBrk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 sz="1333" b="0" i="0" u="none" strike="noStrike" cap="none" spc="0" baseline="0">
                <a:solidFill>
                  <a:schemeClr val="tx2">
                    <a:alpha val="50000"/>
                  </a:schemeClr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6pPr>
            <a:lvl7pPr marL="0" marR="0" indent="0" algn="l" defTabSz="412739" rtl="0" latinLnBrk="0">
              <a:lnSpc>
                <a:spcPct val="100000"/>
              </a:lnSpc>
              <a:spcBef>
                <a:spcPts val="800"/>
              </a:spcBef>
              <a:spcAft>
                <a:spcPts val="1600"/>
              </a:spcAft>
              <a:buClrTx/>
              <a:buSzTx/>
              <a:buFontTx/>
              <a:buNone/>
              <a:tabLst/>
              <a:defRPr sz="1600" b="1" i="0" u="none" strike="noStrike" cap="none" spc="0" baseline="0">
                <a:solidFill>
                  <a:schemeClr val="accent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7pPr>
            <a:lvl8pPr marL="0" marR="0" indent="0" algn="l" defTabSz="412739" rtl="0" latinLnBrk="0">
              <a:lnSpc>
                <a:spcPct val="100000"/>
              </a:lnSpc>
              <a:spcBef>
                <a:spcPts val="800"/>
              </a:spcBef>
              <a:spcAft>
                <a:spcPts val="1600"/>
              </a:spcAft>
              <a:buClrTx/>
              <a:buSzTx/>
              <a:buFontTx/>
              <a:buNone/>
              <a:tabLst/>
              <a:defRPr sz="1600" b="1" i="0" u="none" strike="noStrike" cap="none" spc="0" baseline="0">
                <a:solidFill>
                  <a:schemeClr val="accent4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8pPr>
            <a:lvl9pPr marL="0" marR="0" indent="0" algn="l" defTabSz="412739" rtl="0" latinLnBrk="0">
              <a:lnSpc>
                <a:spcPct val="100000"/>
              </a:lnSpc>
              <a:spcBef>
                <a:spcPts val="800"/>
              </a:spcBef>
              <a:spcAft>
                <a:spcPts val="1600"/>
              </a:spcAft>
              <a:buClrTx/>
              <a:buSzTx/>
              <a:buFontTx/>
              <a:buNone/>
              <a:tabLst/>
              <a:defRPr sz="1600" b="1" i="0" u="none" strike="noStrike" cap="none" spc="0" baseline="0">
                <a:solidFill>
                  <a:schemeClr val="accent3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9pPr>
          </a:lstStyle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it-IT" sz="1300" dirty="0">
                <a:solidFill>
                  <a:schemeClr val="tx2"/>
                </a:solidFill>
              </a:rPr>
              <a:t>La prima multinazionale italiana del lavoro. </a:t>
            </a:r>
            <a:br>
              <a:rPr lang="it-IT" sz="1300" dirty="0">
                <a:solidFill>
                  <a:schemeClr val="tx2"/>
                </a:solidFill>
              </a:rPr>
            </a:br>
            <a:r>
              <a:rPr lang="it-IT" sz="1300" b="0" dirty="0">
                <a:solidFill>
                  <a:schemeClr val="tx2"/>
                </a:solidFill>
              </a:rPr>
              <a:t>Gi Group accompagna e orienta e gli studenti alla scoperta del mondo del lavoro, affiancandoli nella scelta del percorso formativo-professionale più adatto a sviluppare il loro potenziale.</a:t>
            </a:r>
          </a:p>
        </p:txBody>
      </p:sp>
      <p:sp>
        <p:nvSpPr>
          <p:cNvPr id="17" name="Segnaposto testo 9">
            <a:extLst>
              <a:ext uri="{FF2B5EF4-FFF2-40B4-BE49-F238E27FC236}">
                <a16:creationId xmlns:a16="http://schemas.microsoft.com/office/drawing/2014/main" id="{3F818C78-8237-74B3-5E5D-729707C5B701}"/>
              </a:ext>
            </a:extLst>
          </p:cNvPr>
          <p:cNvSpPr txBox="1">
            <a:spLocks/>
          </p:cNvSpPr>
          <p:nvPr/>
        </p:nvSpPr>
        <p:spPr>
          <a:xfrm>
            <a:off x="7055311" y="1777813"/>
            <a:ext cx="4613917" cy="10020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l" defTabSz="412739" rtl="0" latinLnBrk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  <a:lvl2pPr marL="0" marR="0" indent="0" algn="l" defTabSz="412739" rtl="0" latinLnBrk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 sz="1600" b="1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2pPr>
            <a:lvl3pPr marL="0" marR="0" indent="0" algn="l" defTabSz="412739" rtl="0" latinLnBrk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 sz="5333" b="0" i="0" u="none" strike="noStrike" cap="none" spc="0" baseline="0">
                <a:solidFill>
                  <a:schemeClr val="bg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3pPr>
            <a:lvl4pPr marL="237061" marR="0" indent="-237061" algn="l" defTabSz="412739" rtl="0" latinLnBrk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Tx/>
              <a:buFont typeface="Wingdings" pitchFamily="2" charset="2"/>
              <a:buChar char="§"/>
              <a:tabLst/>
              <a:defRPr sz="1600" b="0" i="0" u="none" strike="noStrike" cap="none" spc="0" baseline="0">
                <a:solidFill>
                  <a:schemeClr val="tx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4pPr>
            <a:lvl5pPr marL="0" marR="0" indent="0" algn="l" defTabSz="412739" rtl="0" latinLnBrk="0">
              <a:lnSpc>
                <a:spcPts val="1733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 sz="1600" b="0" i="0" u="none" strike="noStrike" cap="none" spc="0" baseline="0">
                <a:solidFill>
                  <a:schemeClr val="bg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5pPr>
            <a:lvl6pPr marL="0" marR="0" indent="0" algn="l" defTabSz="412739" rtl="0" latinLnBrk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 sz="1333" b="0" i="0" u="none" strike="noStrike" cap="none" spc="0" baseline="0">
                <a:solidFill>
                  <a:schemeClr val="tx2">
                    <a:alpha val="50000"/>
                  </a:schemeClr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6pPr>
            <a:lvl7pPr marL="0" marR="0" indent="0" algn="l" defTabSz="412739" rtl="0" latinLnBrk="0">
              <a:lnSpc>
                <a:spcPct val="100000"/>
              </a:lnSpc>
              <a:spcBef>
                <a:spcPts val="800"/>
              </a:spcBef>
              <a:spcAft>
                <a:spcPts val="1600"/>
              </a:spcAft>
              <a:buClrTx/>
              <a:buSzTx/>
              <a:buFontTx/>
              <a:buNone/>
              <a:tabLst/>
              <a:defRPr sz="1600" b="1" i="0" u="none" strike="noStrike" cap="none" spc="0" baseline="0">
                <a:solidFill>
                  <a:schemeClr val="accent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7pPr>
            <a:lvl8pPr marL="0" marR="0" indent="0" algn="l" defTabSz="412739" rtl="0" latinLnBrk="0">
              <a:lnSpc>
                <a:spcPct val="100000"/>
              </a:lnSpc>
              <a:spcBef>
                <a:spcPts val="800"/>
              </a:spcBef>
              <a:spcAft>
                <a:spcPts val="1600"/>
              </a:spcAft>
              <a:buClrTx/>
              <a:buSzTx/>
              <a:buFontTx/>
              <a:buNone/>
              <a:tabLst/>
              <a:defRPr sz="1600" b="1" i="0" u="none" strike="noStrike" cap="none" spc="0" baseline="0">
                <a:solidFill>
                  <a:schemeClr val="accent4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8pPr>
            <a:lvl9pPr marL="0" marR="0" indent="0" algn="l" defTabSz="412739" rtl="0" latinLnBrk="0">
              <a:lnSpc>
                <a:spcPct val="100000"/>
              </a:lnSpc>
              <a:spcBef>
                <a:spcPts val="800"/>
              </a:spcBef>
              <a:spcAft>
                <a:spcPts val="1600"/>
              </a:spcAft>
              <a:buClrTx/>
              <a:buSzTx/>
              <a:buFontTx/>
              <a:buNone/>
              <a:tabLst/>
              <a:defRPr sz="1600" b="1" i="0" u="none" strike="noStrike" cap="none" spc="0" baseline="0">
                <a:solidFill>
                  <a:schemeClr val="accent3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9pPr>
          </a:lstStyle>
          <a:p>
            <a:pPr>
              <a:lnSpc>
                <a:spcPct val="120000"/>
              </a:lnSpc>
            </a:pPr>
            <a:r>
              <a:rPr lang="it-IT" sz="1300" dirty="0">
                <a:solidFill>
                  <a:schemeClr val="tx2"/>
                </a:solidFill>
              </a:rPr>
              <a:t>Gi Group Holding supporta lo sviluppo del mercato del lavoro, </a:t>
            </a:r>
            <a:r>
              <a:rPr lang="it-IT" sz="1300" b="0" dirty="0">
                <a:solidFill>
                  <a:schemeClr val="tx2"/>
                </a:solidFill>
              </a:rPr>
              <a:t>creando valore sociale ed economico, promuovendo una cultura del lavoro sostenibile e contribuendo a generare un impatto positivo sulla vita delle persone. </a:t>
            </a:r>
          </a:p>
        </p:txBody>
      </p:sp>
      <p:sp>
        <p:nvSpPr>
          <p:cNvPr id="19" name="Segnaposto testo 9">
            <a:extLst>
              <a:ext uri="{FF2B5EF4-FFF2-40B4-BE49-F238E27FC236}">
                <a16:creationId xmlns:a16="http://schemas.microsoft.com/office/drawing/2014/main" id="{72EBF5C8-7420-9F18-541D-89A19218B163}"/>
              </a:ext>
            </a:extLst>
          </p:cNvPr>
          <p:cNvSpPr txBox="1">
            <a:spLocks/>
          </p:cNvSpPr>
          <p:nvPr/>
        </p:nvSpPr>
        <p:spPr>
          <a:xfrm>
            <a:off x="7115758" y="5093247"/>
            <a:ext cx="4092727" cy="12096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marR="0" indent="0" algn="l" defTabSz="412739" rtl="0" latinLnBrk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  <a:lvl2pPr marL="0" marR="0" indent="0" algn="l" defTabSz="412739" rtl="0" latinLnBrk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 sz="1600" b="1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2pPr>
            <a:lvl3pPr marL="0" marR="0" indent="0" algn="l" defTabSz="412739" rtl="0" latinLnBrk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 sz="5333" b="0" i="0" u="none" strike="noStrike" cap="none" spc="0" baseline="0">
                <a:solidFill>
                  <a:schemeClr val="bg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3pPr>
            <a:lvl4pPr marL="237061" marR="0" indent="-237061" algn="l" defTabSz="412739" rtl="0" latinLnBrk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Tx/>
              <a:buFont typeface="Wingdings" pitchFamily="2" charset="2"/>
              <a:buChar char="§"/>
              <a:tabLst/>
              <a:defRPr sz="1600" b="0" i="0" u="none" strike="noStrike" cap="none" spc="0" baseline="0">
                <a:solidFill>
                  <a:schemeClr val="tx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4pPr>
            <a:lvl5pPr marL="0" marR="0" indent="0" algn="l" defTabSz="412739" rtl="0" latinLnBrk="0">
              <a:lnSpc>
                <a:spcPts val="1733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 sz="1600" b="0" i="0" u="none" strike="noStrike" cap="none" spc="0" baseline="0">
                <a:solidFill>
                  <a:schemeClr val="bg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5pPr>
            <a:lvl6pPr marL="0" marR="0" indent="0" algn="l" defTabSz="412739" rtl="0" latinLnBrk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 sz="1333" b="0" i="0" u="none" strike="noStrike" cap="none" spc="0" baseline="0">
                <a:solidFill>
                  <a:schemeClr val="tx2">
                    <a:alpha val="50000"/>
                  </a:schemeClr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6pPr>
            <a:lvl7pPr marL="0" marR="0" indent="0" algn="l" defTabSz="412739" rtl="0" latinLnBrk="0">
              <a:lnSpc>
                <a:spcPct val="100000"/>
              </a:lnSpc>
              <a:spcBef>
                <a:spcPts val="800"/>
              </a:spcBef>
              <a:spcAft>
                <a:spcPts val="1600"/>
              </a:spcAft>
              <a:buClrTx/>
              <a:buSzTx/>
              <a:buFontTx/>
              <a:buNone/>
              <a:tabLst/>
              <a:defRPr sz="1600" b="1" i="0" u="none" strike="noStrike" cap="none" spc="0" baseline="0">
                <a:solidFill>
                  <a:schemeClr val="accent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7pPr>
            <a:lvl8pPr marL="0" marR="0" indent="0" algn="l" defTabSz="412739" rtl="0" latinLnBrk="0">
              <a:lnSpc>
                <a:spcPct val="100000"/>
              </a:lnSpc>
              <a:spcBef>
                <a:spcPts val="800"/>
              </a:spcBef>
              <a:spcAft>
                <a:spcPts val="1600"/>
              </a:spcAft>
              <a:buClrTx/>
              <a:buSzTx/>
              <a:buFontTx/>
              <a:buNone/>
              <a:tabLst/>
              <a:defRPr sz="1600" b="1" i="0" u="none" strike="noStrike" cap="none" spc="0" baseline="0">
                <a:solidFill>
                  <a:schemeClr val="accent4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8pPr>
            <a:lvl9pPr marL="0" marR="0" indent="0" algn="l" defTabSz="412739" rtl="0" latinLnBrk="0">
              <a:lnSpc>
                <a:spcPct val="100000"/>
              </a:lnSpc>
              <a:spcBef>
                <a:spcPts val="800"/>
              </a:spcBef>
              <a:spcAft>
                <a:spcPts val="1600"/>
              </a:spcAft>
              <a:buClrTx/>
              <a:buSzTx/>
              <a:buFontTx/>
              <a:buNone/>
              <a:tabLst/>
              <a:defRPr sz="1600" b="1" i="0" u="none" strike="noStrike" cap="none" spc="0" baseline="0">
                <a:solidFill>
                  <a:schemeClr val="accent3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9pPr>
          </a:lstStyle>
          <a:p>
            <a:r>
              <a:rPr lang="it-IT" sz="1300" dirty="0">
                <a:solidFill>
                  <a:schemeClr val="tx2"/>
                </a:solidFill>
              </a:rPr>
              <a:t>Fondazione Gi Group si impegna a Studiare, fare e diffondere il concetto di Lavoro Sostenibile </a:t>
            </a:r>
            <a:r>
              <a:rPr lang="it-IT" sz="1300" b="0" dirty="0">
                <a:solidFill>
                  <a:schemeClr val="tx2"/>
                </a:solidFill>
              </a:rPr>
              <a:t>attraverso la realizzazione di iniziative e progetti che siano concreti e replicabili.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FD99EA3C-DA24-22CE-F214-2F850EC2FF1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9724" y="3579489"/>
            <a:ext cx="1644893" cy="647986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5F5FB95A-9707-96AB-67D2-10290C2D34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007" t="23315" r="10737" b="19948"/>
          <a:stretch/>
        </p:blipFill>
        <p:spPr>
          <a:xfrm>
            <a:off x="5040788" y="1945653"/>
            <a:ext cx="1827089" cy="671314"/>
          </a:xfrm>
          <a:prstGeom prst="rect">
            <a:avLst/>
          </a:prstGeom>
        </p:spPr>
      </p:pic>
      <p:pic>
        <p:nvPicPr>
          <p:cNvPr id="18" name="Immagine 17" descr="Immagine che contiene schermata, Carattere, Elementi grafici, testo&#10;&#10;Descrizione generata automaticamente">
            <a:extLst>
              <a:ext uri="{FF2B5EF4-FFF2-40B4-BE49-F238E27FC236}">
                <a16:creationId xmlns:a16="http://schemas.microsoft.com/office/drawing/2014/main" id="{9A154A37-DC98-AB09-5E77-A22008AC4E3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058" b="16314"/>
          <a:stretch/>
        </p:blipFill>
        <p:spPr>
          <a:xfrm>
            <a:off x="5069724" y="5263630"/>
            <a:ext cx="1809727" cy="647987"/>
          </a:xfrm>
          <a:prstGeom prst="rect">
            <a:avLst/>
          </a:prstGeom>
        </p:spPr>
      </p:pic>
      <p:sp>
        <p:nvSpPr>
          <p:cNvPr id="32" name="Rettangolo 31">
            <a:extLst>
              <a:ext uri="{FF2B5EF4-FFF2-40B4-BE49-F238E27FC236}">
                <a16:creationId xmlns:a16="http://schemas.microsoft.com/office/drawing/2014/main" id="{0FDAC755-FCF2-16AF-E416-C04C51C56604}"/>
              </a:ext>
            </a:extLst>
          </p:cNvPr>
          <p:cNvSpPr/>
          <p:nvPr/>
        </p:nvSpPr>
        <p:spPr>
          <a:xfrm>
            <a:off x="0" y="0"/>
            <a:ext cx="12192000" cy="1209683"/>
          </a:xfrm>
          <a:prstGeom prst="rect">
            <a:avLst/>
          </a:prstGeom>
          <a:solidFill>
            <a:schemeClr val="accent2"/>
          </a:solidFill>
          <a:ln w="44450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7859" tIns="17859" rIns="17859" bIns="17859" numCol="1" spcCol="38100" rtlCol="0" anchor="ctr">
            <a:noAutofit/>
          </a:bodyPr>
          <a:lstStyle/>
          <a:p>
            <a:pPr defTabSz="917200"/>
            <a:endParaRPr lang="it-IT" sz="34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34" name="Segnaposto testo 9">
            <a:extLst>
              <a:ext uri="{FF2B5EF4-FFF2-40B4-BE49-F238E27FC236}">
                <a16:creationId xmlns:a16="http://schemas.microsoft.com/office/drawing/2014/main" id="{FC53739C-16EA-ADB6-3839-36F35C92380D}"/>
              </a:ext>
            </a:extLst>
          </p:cNvPr>
          <p:cNvSpPr txBox="1">
            <a:spLocks/>
          </p:cNvSpPr>
          <p:nvPr/>
        </p:nvSpPr>
        <p:spPr>
          <a:xfrm>
            <a:off x="318017" y="304799"/>
            <a:ext cx="5367888" cy="673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800" b="0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3000" b="1" dirty="0">
                <a:solidFill>
                  <a:schemeClr val="tx1"/>
                </a:solidFill>
              </a:rPr>
              <a:t>Il nostro ecosistema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01702A97-3FC7-1A2D-4858-AC0D631A7E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9206" y="3786040"/>
            <a:ext cx="1417681" cy="370778"/>
          </a:xfrm>
          <a:prstGeom prst="rect">
            <a:avLst/>
          </a:prstGeom>
        </p:spPr>
      </p:pic>
      <p:sp>
        <p:nvSpPr>
          <p:cNvPr id="2" name="Ovale 1">
            <a:extLst>
              <a:ext uri="{FF2B5EF4-FFF2-40B4-BE49-F238E27FC236}">
                <a16:creationId xmlns:a16="http://schemas.microsoft.com/office/drawing/2014/main" id="{162BD1AA-31A6-2C9C-7CBF-744D14AAF24A}"/>
              </a:ext>
            </a:extLst>
          </p:cNvPr>
          <p:cNvSpPr/>
          <p:nvPr/>
        </p:nvSpPr>
        <p:spPr>
          <a:xfrm>
            <a:off x="1356999" y="2981745"/>
            <a:ext cx="1905001" cy="1905001"/>
          </a:xfrm>
          <a:prstGeom prst="ellipse">
            <a:avLst/>
          </a:prstGeom>
          <a:noFill/>
          <a:ln w="44450" cap="flat">
            <a:solidFill>
              <a:schemeClr val="accent1"/>
            </a:solidFill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7859" tIns="17859" rIns="17859" bIns="17859" numCol="1" spcCol="38100" rtlCol="0" anchor="ctr">
            <a:noAutofit/>
          </a:bodyPr>
          <a:lstStyle/>
          <a:p>
            <a:pPr marL="0" marR="0" indent="0" algn="ctr" defTabSz="9172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40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5C9355A0-5E66-3A2B-CE1C-5F959FD6B887}"/>
              </a:ext>
            </a:extLst>
          </p:cNvPr>
          <p:cNvSpPr/>
          <p:nvPr/>
        </p:nvSpPr>
        <p:spPr>
          <a:xfrm>
            <a:off x="880834" y="2505580"/>
            <a:ext cx="2878569" cy="2878569"/>
          </a:xfrm>
          <a:prstGeom prst="ellipse">
            <a:avLst/>
          </a:prstGeom>
          <a:noFill/>
          <a:ln w="44450" cap="flat">
            <a:solidFill>
              <a:schemeClr val="accent2"/>
            </a:solidFill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7859" tIns="17859" rIns="17859" bIns="17859" numCol="1" spcCol="38100" rtlCol="0" anchor="ctr">
            <a:noAutofit/>
          </a:bodyPr>
          <a:lstStyle/>
          <a:p>
            <a:pPr marL="0" marR="0" indent="0" algn="ctr" defTabSz="9172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40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6EA38FBF-2550-A241-F395-E2E0AC14A20F}"/>
              </a:ext>
            </a:extLst>
          </p:cNvPr>
          <p:cNvSpPr/>
          <p:nvPr/>
        </p:nvSpPr>
        <p:spPr>
          <a:xfrm>
            <a:off x="446382" y="2071128"/>
            <a:ext cx="3766856" cy="3766856"/>
          </a:xfrm>
          <a:prstGeom prst="ellipse">
            <a:avLst/>
          </a:prstGeom>
          <a:noFill/>
          <a:ln w="44450" cap="flat">
            <a:solidFill>
              <a:schemeClr val="bg2"/>
            </a:solidFill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7859" tIns="17859" rIns="17859" bIns="17859" numCol="1" spcCol="38100" rtlCol="0" anchor="ctr">
            <a:noAutofit/>
          </a:bodyPr>
          <a:lstStyle/>
          <a:p>
            <a:pPr marL="0" marR="0" indent="0" algn="ctr" defTabSz="9172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40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AC249B20-F7AB-5412-18FA-15F90232B0E8}"/>
              </a:ext>
            </a:extLst>
          </p:cNvPr>
          <p:cNvCxnSpPr>
            <a:cxnSpLocks/>
          </p:cNvCxnSpPr>
          <p:nvPr/>
        </p:nvCxnSpPr>
        <p:spPr>
          <a:xfrm flipH="1">
            <a:off x="3243695" y="2278816"/>
            <a:ext cx="1609659" cy="0"/>
          </a:xfrm>
          <a:prstGeom prst="line">
            <a:avLst/>
          </a:prstGeom>
          <a:noFill/>
          <a:ln w="41275" cap="flat">
            <a:solidFill>
              <a:schemeClr val="bg2"/>
            </a:solidFill>
            <a:prstDash val="solid"/>
            <a:miter lim="400000"/>
            <a:tailEnd type="oval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Connettore 1 22">
            <a:extLst>
              <a:ext uri="{FF2B5EF4-FFF2-40B4-BE49-F238E27FC236}">
                <a16:creationId xmlns:a16="http://schemas.microsoft.com/office/drawing/2014/main" id="{E6B48543-835D-7414-1DD3-E043D09E9778}"/>
              </a:ext>
            </a:extLst>
          </p:cNvPr>
          <p:cNvCxnSpPr>
            <a:cxnSpLocks/>
          </p:cNvCxnSpPr>
          <p:nvPr/>
        </p:nvCxnSpPr>
        <p:spPr>
          <a:xfrm flipH="1">
            <a:off x="3715860" y="3971429"/>
            <a:ext cx="1137494" cy="0"/>
          </a:xfrm>
          <a:prstGeom prst="line">
            <a:avLst/>
          </a:prstGeom>
          <a:noFill/>
          <a:ln w="41275" cap="flat">
            <a:solidFill>
              <a:schemeClr val="accent2"/>
            </a:solidFill>
            <a:prstDash val="solid"/>
            <a:miter lim="400000"/>
            <a:tailEnd type="oval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Connettore 1 29">
            <a:extLst>
              <a:ext uri="{FF2B5EF4-FFF2-40B4-BE49-F238E27FC236}">
                <a16:creationId xmlns:a16="http://schemas.microsoft.com/office/drawing/2014/main" id="{36EFE847-A0C0-642D-92A1-14B1EAD2AD29}"/>
              </a:ext>
            </a:extLst>
          </p:cNvPr>
          <p:cNvCxnSpPr>
            <a:cxnSpLocks/>
          </p:cNvCxnSpPr>
          <p:nvPr/>
        </p:nvCxnSpPr>
        <p:spPr>
          <a:xfrm flipH="1">
            <a:off x="3243695" y="5587624"/>
            <a:ext cx="1609659" cy="0"/>
          </a:xfrm>
          <a:prstGeom prst="line">
            <a:avLst/>
          </a:prstGeom>
          <a:noFill/>
          <a:ln w="41275" cap="flat">
            <a:solidFill>
              <a:schemeClr val="bg2"/>
            </a:solidFill>
            <a:prstDash val="solid"/>
            <a:miter lim="400000"/>
            <a:tailEnd type="oval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Segnaposto piè di pagina 7">
            <a:extLst>
              <a:ext uri="{FF2B5EF4-FFF2-40B4-BE49-F238E27FC236}">
                <a16:creationId xmlns:a16="http://schemas.microsoft.com/office/drawing/2014/main" id="{3ECE2D4B-CBE8-933B-D7EB-DFC17D02571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012165" y="6356351"/>
            <a:ext cx="4114800" cy="366183"/>
          </a:xfrm>
        </p:spPr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r>
              <a:rPr lang="it-IT" dirty="0"/>
              <a:t>LE PROPOSTE DI GI GROUP A SUPPORTO DELL’ORIENTAMENTO</a:t>
            </a:r>
          </a:p>
        </p:txBody>
      </p:sp>
      <p:sp>
        <p:nvSpPr>
          <p:cNvPr id="6" name="Segnaposto numero diapositiva 8">
            <a:extLst>
              <a:ext uri="{FF2B5EF4-FFF2-40B4-BE49-F238E27FC236}">
                <a16:creationId xmlns:a16="http://schemas.microsoft.com/office/drawing/2014/main" id="{BD434DE1-9816-808F-DB6A-B69B04F0489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577986" y="6356351"/>
            <a:ext cx="434180" cy="366183"/>
          </a:xfrm>
        </p:spPr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fld id="{420537EE-3E54-8342-BDB7-72763452CD31}" type="slidenum">
              <a:rPr lang="it-IT" smtClean="0"/>
              <a:pPr/>
              <a:t>16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01439873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schermata, Elementi grafici, Policromia, Blu elettrico&#10;&#10;Descrizione generata automaticamente">
            <a:extLst>
              <a:ext uri="{FF2B5EF4-FFF2-40B4-BE49-F238E27FC236}">
                <a16:creationId xmlns:a16="http://schemas.microsoft.com/office/drawing/2014/main" id="{28620EA4-0497-C8AD-C726-7F7E87D54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61" y="1394132"/>
            <a:ext cx="3280657" cy="1087018"/>
          </a:xfrm>
          <a:prstGeom prst="rect">
            <a:avLst/>
          </a:prstGeom>
        </p:spPr>
      </p:pic>
      <p:sp>
        <p:nvSpPr>
          <p:cNvPr id="3" name="Segnaposto numero diapositiva 8">
            <a:extLst>
              <a:ext uri="{FF2B5EF4-FFF2-40B4-BE49-F238E27FC236}">
                <a16:creationId xmlns:a16="http://schemas.microsoft.com/office/drawing/2014/main" id="{3D8BE9D1-D984-5C6A-4152-AEC60B683D0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577987" y="6356353"/>
            <a:ext cx="434180" cy="366183"/>
          </a:xfrm>
        </p:spPr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fld id="{420537EE-3E54-8342-BDB7-72763452CD31}" type="slidenum">
              <a:rPr lang="it-IT" smtClean="0"/>
              <a:pPr/>
              <a:t>17</a:t>
            </a:fld>
            <a:endParaRPr lang="it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6F237C9-9800-01A4-DED4-D28921D77AF3}"/>
              </a:ext>
            </a:extLst>
          </p:cNvPr>
          <p:cNvSpPr/>
          <p:nvPr/>
        </p:nvSpPr>
        <p:spPr>
          <a:xfrm>
            <a:off x="0" y="0"/>
            <a:ext cx="12192000" cy="1209683"/>
          </a:xfrm>
          <a:prstGeom prst="rect">
            <a:avLst/>
          </a:prstGeom>
          <a:solidFill>
            <a:schemeClr val="accent2"/>
          </a:solidFill>
          <a:ln w="44450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7859" tIns="17859" rIns="17859" bIns="17859" numCol="1" spcCol="38100" rtlCol="0" anchor="ctr">
            <a:noAutofit/>
          </a:bodyPr>
          <a:lstStyle/>
          <a:p>
            <a:pPr defTabSz="917200"/>
            <a:endParaRPr lang="it-IT" sz="34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22" name="Segnaposto piè di pagina 7">
            <a:extLst>
              <a:ext uri="{FF2B5EF4-FFF2-40B4-BE49-F238E27FC236}">
                <a16:creationId xmlns:a16="http://schemas.microsoft.com/office/drawing/2014/main" id="{ACF33173-2D34-52FC-EFDE-9AAE368CF52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012165" y="6356351"/>
            <a:ext cx="4114800" cy="366183"/>
          </a:xfrm>
        </p:spPr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r>
              <a:rPr lang="it-IT" dirty="0"/>
              <a:t>LE PROPOSTE DI GI GROUP A SUPPORTO DELL’ORIENTAMENTO</a:t>
            </a:r>
          </a:p>
        </p:txBody>
      </p:sp>
      <p:sp>
        <p:nvSpPr>
          <p:cNvPr id="39" name="Rettangolo 38">
            <a:extLst>
              <a:ext uri="{FF2B5EF4-FFF2-40B4-BE49-F238E27FC236}">
                <a16:creationId xmlns:a16="http://schemas.microsoft.com/office/drawing/2014/main" id="{87281787-486F-F796-FB95-9A7454838FAE}"/>
              </a:ext>
            </a:extLst>
          </p:cNvPr>
          <p:cNvSpPr/>
          <p:nvPr/>
        </p:nvSpPr>
        <p:spPr>
          <a:xfrm>
            <a:off x="5969491" y="1209682"/>
            <a:ext cx="6222509" cy="5648318"/>
          </a:xfrm>
          <a:prstGeom prst="rect">
            <a:avLst/>
          </a:prstGeom>
          <a:solidFill>
            <a:schemeClr val="bg2"/>
          </a:solidFill>
          <a:ln w="44450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7859" tIns="17859" rIns="17859" bIns="17859" numCol="1" spcCol="38100" rtlCol="0" anchor="ctr">
            <a:noAutofit/>
          </a:bodyPr>
          <a:lstStyle/>
          <a:p>
            <a:pPr marL="0" marR="0" indent="0" algn="ctr" defTabSz="9172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40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54BBBE6-F1D7-C693-F820-2600C8762470}"/>
              </a:ext>
            </a:extLst>
          </p:cNvPr>
          <p:cNvSpPr txBox="1"/>
          <p:nvPr/>
        </p:nvSpPr>
        <p:spPr>
          <a:xfrm>
            <a:off x="375156" y="2465648"/>
            <a:ext cx="5160157" cy="411497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  <a:buClrTx/>
              <a:defRPr/>
            </a:pPr>
            <a:r>
              <a:rPr lang="it-IT" b="1" kern="1200" dirty="0">
                <a:solidFill>
                  <a:schemeClr val="bg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Destination Work è un’iniziativa promossa da Gi Group Holding e Fondazione Gi Group </a:t>
            </a:r>
            <a:r>
              <a:rPr lang="it-IT" b="1" kern="1200" dirty="0">
                <a:solidFill>
                  <a:schemeClr val="bg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Helvetica Neue"/>
              </a:rPr>
              <a:t>dedicata all’orientamento e alla promozione di un approccio al mondo del lavoro più consapevole ed efficace. </a:t>
            </a:r>
          </a:p>
          <a:p>
            <a:pPr>
              <a:lnSpc>
                <a:spcPct val="114000"/>
              </a:lnSpc>
              <a:spcAft>
                <a:spcPts val="600"/>
              </a:spcAft>
              <a:buClrTx/>
              <a:defRPr/>
            </a:pPr>
            <a:r>
              <a:rPr lang="it-IT" sz="1200" kern="120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Helvetica Neue"/>
              </a:rPr>
              <a:t>I principali destinatari sono studenti, docenti e genitori. L’obiettivo è riuscire ad avere un impatto concreto sulle nuove generazioni contrastando il fenomeno NEET e la dispersione scolastica.</a:t>
            </a:r>
          </a:p>
          <a:p>
            <a:pPr>
              <a:lnSpc>
                <a:spcPct val="114000"/>
              </a:lnSpc>
              <a:spcAft>
                <a:spcPts val="600"/>
              </a:spcAft>
              <a:buClr>
                <a:schemeClr val="bg2"/>
              </a:buClr>
            </a:pPr>
            <a:br>
              <a:rPr lang="it-IT" b="1" kern="1200" dirty="0">
                <a:solidFill>
                  <a:schemeClr val="bg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it-IT" b="1" kern="1200" dirty="0">
                <a:solidFill>
                  <a:schemeClr val="bg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 format</a:t>
            </a:r>
            <a:endParaRPr lang="it-IT" dirty="0">
              <a:solidFill>
                <a:schemeClr val="tx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Clr>
                <a:schemeClr val="bg2"/>
              </a:buClr>
              <a:buFont typeface="Wingdings" pitchFamily="2" charset="2"/>
              <a:buChar char="§"/>
              <a:defRPr/>
            </a:pPr>
            <a:r>
              <a:rPr lang="it-IT" sz="1200" kern="120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Workshop e Webinar </a:t>
            </a:r>
            <a:r>
              <a:rPr lang="it-IT" sz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online ed in presenza per studenti, docenti e genitori a supporto dei giovani nelle scelte future, sia professionali che personali.</a:t>
            </a:r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Clr>
                <a:schemeClr val="bg2"/>
              </a:buClr>
              <a:buFont typeface="Wingdings" pitchFamily="2" charset="2"/>
              <a:buChar char="§"/>
              <a:defRPr/>
            </a:pPr>
            <a:r>
              <a:rPr lang="it-IT" sz="1200" kern="120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Piattaforma digitale </a:t>
            </a:r>
            <a:r>
              <a:rPr lang="it-IT" sz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 </a:t>
            </a:r>
            <a:r>
              <a:rPr lang="it-IT" sz="1200" dirty="0" err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Destination</a:t>
            </a:r>
            <a:r>
              <a:rPr lang="it-IT" sz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Work per la prenotazione di sessioni di orientamento </a:t>
            </a:r>
            <a:r>
              <a:rPr lang="it-IT" sz="1200" kern="120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individuali con </a:t>
            </a:r>
            <a:r>
              <a:rPr lang="it-IT" sz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 professionista di Gi Group.</a:t>
            </a:r>
          </a:p>
          <a:p>
            <a:pPr>
              <a:lnSpc>
                <a:spcPct val="114000"/>
              </a:lnSpc>
              <a:spcAft>
                <a:spcPts val="600"/>
              </a:spcAft>
              <a:buClrTx/>
              <a:defRPr/>
            </a:pPr>
            <a:endParaRPr lang="it-IT" sz="1200" kern="1200" dirty="0">
              <a:solidFill>
                <a:schemeClr val="tx2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Helvetica Neue"/>
            </a:endParaRPr>
          </a:p>
          <a:p>
            <a:pPr marL="0" marR="0" lvl="0" indent="0" defTabSz="91440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500C530-6AE3-3BA2-2B89-31733EA28CB8}"/>
              </a:ext>
            </a:extLst>
          </p:cNvPr>
          <p:cNvSpPr txBox="1"/>
          <p:nvPr/>
        </p:nvSpPr>
        <p:spPr>
          <a:xfrm>
            <a:off x="6496050" y="1941083"/>
            <a:ext cx="4875689" cy="1927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defRPr/>
            </a:pPr>
            <a:r>
              <a:rPr lang="it-IT" sz="1600" b="1" kern="1200" dirty="0">
                <a:solidFill>
                  <a:schemeClr val="accent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PER DOCENTI E GENITORI</a:t>
            </a:r>
            <a:endParaRPr lang="it-IT" dirty="0">
              <a:solidFill>
                <a:schemeClr val="tx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  <a:defRPr/>
            </a:pPr>
            <a:r>
              <a:rPr lang="it-IT" sz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Opportunità utile per accompagnare le </a:t>
            </a:r>
            <a:r>
              <a:rPr lang="it-IT" sz="1200" b="1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nuove generazione </a:t>
            </a:r>
            <a:r>
              <a:rPr lang="it-IT" sz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compiere scelte consapevoli. 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  <a:defRPr/>
            </a:pPr>
            <a:r>
              <a:rPr lang="it-IT" sz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Possibilità di accedere ad una </a:t>
            </a:r>
            <a:r>
              <a:rPr lang="it-IT" sz="1200" b="1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piattaforma digitale </a:t>
            </a:r>
            <a:r>
              <a:rPr lang="it-IT" sz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dove trovare contenuti di orientamento e rivedere la registrazione degli eventi.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  <a:defRPr/>
            </a:pPr>
            <a:r>
              <a:rPr lang="it-IT" sz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 attività proposte possono rientrare tra i moduli curriculari delle 30 ore di orientamento previsti dalla </a:t>
            </a:r>
            <a:r>
              <a:rPr lang="it-IT" sz="1200" b="1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Riforma del PNRR</a:t>
            </a:r>
            <a:r>
              <a:rPr lang="it-IT" sz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0B3C1A9-B8B8-8A69-D39D-4824E52F2051}"/>
              </a:ext>
            </a:extLst>
          </p:cNvPr>
          <p:cNvSpPr txBox="1"/>
          <p:nvPr/>
        </p:nvSpPr>
        <p:spPr>
          <a:xfrm>
            <a:off x="6478349" y="4054109"/>
            <a:ext cx="4694476" cy="2072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defRPr/>
            </a:pPr>
            <a:r>
              <a:rPr lang="it-IT" sz="1600" b="1" kern="1200" dirty="0">
                <a:solidFill>
                  <a:schemeClr val="accent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PER STUDENTI E STUDENTESSE</a:t>
            </a:r>
            <a:endParaRPr lang="it-IT" dirty="0">
              <a:solidFill>
                <a:schemeClr val="tx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  <a:defRPr/>
            </a:pPr>
            <a:r>
              <a:rPr lang="it-IT" sz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Opportunità di confronto e stimolo per accompagnare e orientare i giovani tramite </a:t>
            </a:r>
            <a:r>
              <a:rPr lang="it-IT" sz="1200" b="1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storie di ispirazione</a:t>
            </a:r>
            <a:r>
              <a:rPr lang="it-IT" sz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di riflessione e di informazione.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Font typeface="Wingdings" pitchFamily="2" charset="2"/>
              <a:buChar char="§"/>
              <a:defRPr/>
            </a:pPr>
            <a:r>
              <a:rPr lang="it-IT" sz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Studenti e le studentesse avranno la possibilità di fare </a:t>
            </a:r>
            <a:r>
              <a:rPr lang="it-IT" sz="1200" b="1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incontri one to one con esperti di Gi Group</a:t>
            </a:r>
            <a:r>
              <a:rPr lang="it-IT" sz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 avere libero accesso alla piattaforma di Destination Work per accedere a contenuti e registrazioni.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629CD087-6C1E-75AC-C085-46E30DA09D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9072" y="1536735"/>
            <a:ext cx="1665903" cy="928913"/>
          </a:xfrm>
          <a:prstGeom prst="rect">
            <a:avLst/>
          </a:prstGeom>
        </p:spPr>
      </p:pic>
      <p:sp>
        <p:nvSpPr>
          <p:cNvPr id="12" name="Segnaposto testo 9">
            <a:extLst>
              <a:ext uri="{FF2B5EF4-FFF2-40B4-BE49-F238E27FC236}">
                <a16:creationId xmlns:a16="http://schemas.microsoft.com/office/drawing/2014/main" id="{56075969-5A0C-1D58-26F7-A2B5029201A5}"/>
              </a:ext>
            </a:extLst>
          </p:cNvPr>
          <p:cNvSpPr txBox="1">
            <a:spLocks/>
          </p:cNvSpPr>
          <p:nvPr/>
        </p:nvSpPr>
        <p:spPr>
          <a:xfrm>
            <a:off x="318017" y="304799"/>
            <a:ext cx="11445358" cy="673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800" b="0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20000"/>
              </a:lnSpc>
            </a:pPr>
            <a:r>
              <a:rPr lang="it-IT" sz="3000" b="1" dirty="0" err="1">
                <a:solidFill>
                  <a:schemeClr val="tx1"/>
                </a:solidFill>
              </a:rPr>
              <a:t>Destination</a:t>
            </a:r>
            <a:r>
              <a:rPr lang="it-IT" sz="3000" b="1" dirty="0">
                <a:solidFill>
                  <a:schemeClr val="tx1"/>
                </a:solidFill>
              </a:rPr>
              <a:t> Work: insieme per un orientamento consapevole</a:t>
            </a:r>
          </a:p>
        </p:txBody>
      </p:sp>
    </p:spTree>
    <p:extLst>
      <p:ext uri="{BB962C8B-B14F-4D97-AF65-F5344CB8AC3E}">
        <p14:creationId xmlns:p14="http://schemas.microsoft.com/office/powerpoint/2010/main" val="1091093827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schermata, Carattere, numero, Elementi grafici&#10;&#10;Descrizione generata automaticamente">
            <a:extLst>
              <a:ext uri="{FF2B5EF4-FFF2-40B4-BE49-F238E27FC236}">
                <a16:creationId xmlns:a16="http://schemas.microsoft.com/office/drawing/2014/main" id="{25441FA4-ADFE-6C06-8A8F-6B8F3333BBE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9210" y="6265173"/>
            <a:ext cx="1917700" cy="340688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8BEE2184-0E59-A63C-FB26-8E442037A9E2}"/>
              </a:ext>
            </a:extLst>
          </p:cNvPr>
          <p:cNvSpPr txBox="1"/>
          <p:nvPr/>
        </p:nvSpPr>
        <p:spPr>
          <a:xfrm>
            <a:off x="2309210" y="3428999"/>
            <a:ext cx="3044987" cy="13743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7859" tIns="17859" rIns="17859" bIns="17859" numCol="1" spcCol="38100" rtlCol="0" anchor="t">
            <a:noAutofit/>
          </a:bodyPr>
          <a:lstStyle/>
          <a:p>
            <a:pPr rtl="0" fontAlgn="base"/>
            <a:r>
              <a:rPr lang="it-IT" sz="18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Per maggiori informazioni:</a:t>
            </a:r>
            <a:r>
              <a:rPr lang="en-US" sz="1800" b="0" i="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800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pPr rtl="0" fontAlgn="base"/>
            <a:r>
              <a:rPr lang="it-IT" sz="1800" b="1" i="0" u="none" strike="noStrike" dirty="0">
                <a:solidFill>
                  <a:schemeClr val="accent2"/>
                </a:solidFill>
                <a:effectLst/>
                <a:latin typeface="Arial" panose="020B0604020202020204" pitchFamily="34" charset="0"/>
              </a:rPr>
              <a:t>gigroup.it/</a:t>
            </a:r>
            <a:r>
              <a:rPr lang="it-IT" sz="1800" b="1" dirty="0" err="1">
                <a:solidFill>
                  <a:schemeClr val="accent2"/>
                </a:solidFill>
                <a:latin typeface="Arial" panose="020B0604020202020204" pitchFamily="34" charset="0"/>
              </a:rPr>
              <a:t>giedu</a:t>
            </a:r>
            <a:endParaRPr lang="it-IT" sz="1800" b="1" i="0" strike="noStrike" dirty="0">
              <a:solidFill>
                <a:schemeClr val="accent2"/>
              </a:solidFill>
              <a:effectLst/>
              <a:latin typeface="Arial" panose="020B0604020202020204" pitchFamily="34" charset="0"/>
            </a:endParaRPr>
          </a:p>
          <a:p>
            <a:pPr rtl="0" fontAlgn="base"/>
            <a:endParaRPr lang="it-IT" sz="1800" b="0" i="0" u="none" strike="noStrike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pPr rtl="0" fontAlgn="base"/>
            <a:r>
              <a:rPr lang="it-IT" sz="18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Contatto:</a:t>
            </a:r>
            <a:endParaRPr lang="it-IT" sz="1800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pPr rtl="0" fontAlgn="base"/>
            <a:r>
              <a:rPr lang="it-IT" sz="1800" b="1" i="0" u="none" strike="noStrike" dirty="0" err="1">
                <a:solidFill>
                  <a:schemeClr val="accent2"/>
                </a:solidFill>
                <a:effectLst/>
                <a:latin typeface="Arial" panose="020B0604020202020204" pitchFamily="34" charset="0"/>
              </a:rPr>
              <a:t>education@gigroup.com</a:t>
            </a:r>
            <a:r>
              <a:rPr lang="en-US" sz="1800" b="1" i="0" dirty="0">
                <a:solidFill>
                  <a:schemeClr val="accent2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800" dirty="0">
              <a:solidFill>
                <a:schemeClr val="accent2"/>
              </a:solidFill>
              <a:effectLst/>
              <a:latin typeface="Arial" panose="020B0604020202020204" pitchFamily="34" charset="0"/>
            </a:endParaRPr>
          </a:p>
          <a:p>
            <a:pPr marL="0" marR="0" indent="0" defTabSz="27092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u="none" strike="noStrike" cap="none" spc="0" normalizeH="0" baseline="0" dirty="0" err="1">
              <a:ln>
                <a:noFill/>
              </a:ln>
              <a:solidFill>
                <a:srgbClr val="5E5E5E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2F911C4-F924-BC70-9137-7B6C29BD56C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9210" y="2034912"/>
            <a:ext cx="2483127" cy="978200"/>
          </a:xfrm>
          <a:prstGeom prst="rect">
            <a:avLst/>
          </a:prstGeom>
        </p:spPr>
      </p:pic>
      <p:sp>
        <p:nvSpPr>
          <p:cNvPr id="4" name="CasellaDiTesto 3">
            <a:hlinkClick r:id="rId5"/>
            <a:extLst>
              <a:ext uri="{FF2B5EF4-FFF2-40B4-BE49-F238E27FC236}">
                <a16:creationId xmlns:a16="http://schemas.microsoft.com/office/drawing/2014/main" id="{C3BCD039-26F7-4045-D44E-E7C157C24986}"/>
              </a:ext>
            </a:extLst>
          </p:cNvPr>
          <p:cNvSpPr txBox="1"/>
          <p:nvPr/>
        </p:nvSpPr>
        <p:spPr>
          <a:xfrm>
            <a:off x="2309210" y="5913182"/>
            <a:ext cx="3930211" cy="26353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3812" tIns="23812" rIns="23812" bIns="23812" numCol="1" spcCol="38100" rtlCol="0" anchor="t">
            <a:spAutoFit/>
          </a:bodyPr>
          <a:lstStyle/>
          <a:p>
            <a:pPr marL="0" marR="0" indent="0" defTabSz="361226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b="1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gigroup.it/</a:t>
            </a:r>
            <a:r>
              <a:rPr kumimoji="0" lang="it-IT" b="1" i="0" u="none" strike="noStrike" cap="none" spc="0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giedu</a:t>
            </a:r>
            <a:endParaRPr kumimoji="0" lang="it-IT" b="1" i="0" u="none" strike="noStrike" cap="none" spc="0" normalizeH="0" baseline="0" dirty="0">
              <a:ln>
                <a:noFill/>
              </a:ln>
              <a:solidFill>
                <a:schemeClr val="bg2"/>
              </a:solidFill>
              <a:effectLst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EE1540B-7FD3-8E42-C2D8-17020D130379}"/>
              </a:ext>
            </a:extLst>
          </p:cNvPr>
          <p:cNvSpPr txBox="1"/>
          <p:nvPr/>
        </p:nvSpPr>
        <p:spPr>
          <a:xfrm>
            <a:off x="7663408" y="3713428"/>
            <a:ext cx="3044987" cy="86757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7859" tIns="17859" rIns="17859" bIns="17859" numCol="1" spcCol="38100" rtlCol="0" anchor="t">
            <a:noAutofit/>
          </a:bodyPr>
          <a:lstStyle/>
          <a:p>
            <a:pPr rtl="0" fontAlgn="base"/>
            <a:r>
              <a:rPr lang="it-IT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Nome Cognome</a:t>
            </a:r>
          </a:p>
          <a:p>
            <a:pPr rtl="0" fontAlgn="base"/>
            <a:r>
              <a:rPr lang="it-IT" b="0" i="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Ruolo</a:t>
            </a:r>
            <a:r>
              <a:rPr lang="it-IT" dirty="0">
                <a:solidFill>
                  <a:srgbClr val="FFFFFF"/>
                </a:solidFill>
                <a:latin typeface="Arial" panose="020B0604020202020204" pitchFamily="34" charset="0"/>
              </a:rPr>
              <a:t> aziendale</a:t>
            </a:r>
            <a:endParaRPr lang="en-US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pPr rtl="0" fontAlgn="base"/>
            <a:endParaRPr lang="it-IT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rtl="0" fontAlgn="base"/>
            <a:r>
              <a:rPr lang="it-IT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Contatto: </a:t>
            </a:r>
            <a:br>
              <a:rPr lang="it-IT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it-IT" b="1" i="0" u="none" strike="noStrike" dirty="0" err="1">
                <a:solidFill>
                  <a:schemeClr val="accent2"/>
                </a:solidFill>
                <a:effectLst/>
                <a:latin typeface="Arial" panose="020B0604020202020204" pitchFamily="34" charset="0"/>
              </a:rPr>
              <a:t>education@gigroup.com</a:t>
            </a:r>
            <a:endParaRPr lang="it-IT" b="1" i="0" u="none" strike="noStrike" dirty="0">
              <a:solidFill>
                <a:schemeClr val="accent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515C350-BA30-AB2E-E4B5-5C3B19392D0D}"/>
              </a:ext>
            </a:extLst>
          </p:cNvPr>
          <p:cNvSpPr txBox="1"/>
          <p:nvPr/>
        </p:nvSpPr>
        <p:spPr>
          <a:xfrm>
            <a:off x="7663408" y="2634520"/>
            <a:ext cx="3044987" cy="44469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7859" tIns="17859" rIns="17859" bIns="17859" numCol="1" spcCol="38100" rtlCol="0" anchor="t">
            <a:noAutofit/>
          </a:bodyPr>
          <a:lstStyle/>
          <a:p>
            <a:pPr rtl="0" fontAlgn="base"/>
            <a:r>
              <a:rPr lang="it-IT" sz="28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Il tuo referente:</a:t>
            </a:r>
            <a:endParaRPr lang="it-IT" sz="2800" b="1" i="0" u="none" strike="noStrike" dirty="0">
              <a:solidFill>
                <a:schemeClr val="accent2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13032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ttangolo 50">
            <a:extLst>
              <a:ext uri="{FF2B5EF4-FFF2-40B4-BE49-F238E27FC236}">
                <a16:creationId xmlns:a16="http://schemas.microsoft.com/office/drawing/2014/main" id="{8B1E186C-8A44-CEF7-5CAC-A77B361E4C19}"/>
              </a:ext>
            </a:extLst>
          </p:cNvPr>
          <p:cNvSpPr/>
          <p:nvPr/>
        </p:nvSpPr>
        <p:spPr>
          <a:xfrm>
            <a:off x="0" y="0"/>
            <a:ext cx="12192000" cy="1209682"/>
          </a:xfrm>
          <a:prstGeom prst="rect">
            <a:avLst/>
          </a:prstGeom>
          <a:solidFill>
            <a:schemeClr val="bg2"/>
          </a:solidFill>
          <a:ln w="44450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7859" tIns="17859" rIns="17859" bIns="17859" numCol="1" spcCol="38100" rtlCol="0" anchor="ctr">
            <a:noAutofit/>
          </a:bodyPr>
          <a:lstStyle/>
          <a:p>
            <a:pPr marL="0" marR="0" indent="0" algn="ctr" defTabSz="9172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40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52" name="Segnaposto testo 9">
            <a:extLst>
              <a:ext uri="{FF2B5EF4-FFF2-40B4-BE49-F238E27FC236}">
                <a16:creationId xmlns:a16="http://schemas.microsoft.com/office/drawing/2014/main" id="{FE60C0BA-98DE-D92F-CC1B-65B2113652F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8017" y="304798"/>
            <a:ext cx="4575032" cy="673397"/>
          </a:xfrm>
        </p:spPr>
        <p:txBody>
          <a:bodyPr>
            <a:normAutofit/>
          </a:bodyPr>
          <a:lstStyle/>
          <a:p>
            <a:r>
              <a:rPr lang="it-IT" sz="3200" dirty="0">
                <a:solidFill>
                  <a:schemeClr val="tx1"/>
                </a:solidFill>
              </a:rPr>
              <a:t>Indice</a:t>
            </a:r>
          </a:p>
        </p:txBody>
      </p:sp>
      <p:grpSp>
        <p:nvGrpSpPr>
          <p:cNvPr id="73" name="Gruppo 72">
            <a:extLst>
              <a:ext uri="{FF2B5EF4-FFF2-40B4-BE49-F238E27FC236}">
                <a16:creationId xmlns:a16="http://schemas.microsoft.com/office/drawing/2014/main" id="{D942CD48-90FB-0CA3-9CCD-23E5854EAEBD}"/>
              </a:ext>
            </a:extLst>
          </p:cNvPr>
          <p:cNvGrpSpPr/>
          <p:nvPr/>
        </p:nvGrpSpPr>
        <p:grpSpPr>
          <a:xfrm>
            <a:off x="772243" y="4135897"/>
            <a:ext cx="10640824" cy="890971"/>
            <a:chOff x="772243" y="5654382"/>
            <a:chExt cx="10640824" cy="890971"/>
          </a:xfrm>
        </p:grpSpPr>
        <p:sp>
          <p:nvSpPr>
            <p:cNvPr id="18" name="Segnaposto testo 9">
              <a:extLst>
                <a:ext uri="{FF2B5EF4-FFF2-40B4-BE49-F238E27FC236}">
                  <a16:creationId xmlns:a16="http://schemas.microsoft.com/office/drawing/2014/main" id="{A5C9BC48-9FBA-D218-C4F2-1DE2B7151A04}"/>
                </a:ext>
              </a:extLst>
            </p:cNvPr>
            <p:cNvSpPr txBox="1">
              <a:spLocks/>
            </p:cNvSpPr>
            <p:nvPr/>
          </p:nvSpPr>
          <p:spPr>
            <a:xfrm>
              <a:off x="6164692" y="5823911"/>
              <a:ext cx="3434326" cy="63676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marL="0" marR="0" indent="0" algn="l" defTabSz="412739" rtl="0" latinLnBrk="0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 sz="4800" b="1" i="0" u="none" strike="noStrike" cap="none" spc="0" baseline="0">
                  <a:solidFill>
                    <a:schemeClr val="bg2"/>
                  </a:solidFill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 Neue"/>
                </a:defRPr>
              </a:lvl1pPr>
              <a:lvl2pPr marL="0" marR="0" indent="0" algn="l" defTabSz="412739" rtl="0" latinLnBrk="0">
                <a:lnSpc>
                  <a:spcPct val="100000"/>
                </a:lnSpc>
                <a:spcBef>
                  <a:spcPts val="0"/>
                </a:spcBef>
                <a:spcAft>
                  <a:spcPts val="1600"/>
                </a:spcAft>
                <a:buClrTx/>
                <a:buSzTx/>
                <a:buFontTx/>
                <a:buNone/>
                <a:tabLst/>
                <a:defRPr sz="1600" b="1" i="0" u="none" strike="noStrike" cap="none" spc="0" baseline="0">
                  <a:solidFill>
                    <a:schemeClr val="accent1"/>
                  </a:solidFill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 Neue"/>
                </a:defRPr>
              </a:lvl2pPr>
              <a:lvl3pPr marL="0" marR="0" indent="0" algn="l" defTabSz="412739" rtl="0" latinLnBrk="0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 sz="5333" b="0" i="0" u="none" strike="noStrike" cap="none" spc="0" baseline="0">
                  <a:solidFill>
                    <a:schemeClr val="bg2"/>
                  </a:solidFill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 Neue"/>
                </a:defRPr>
              </a:lvl3pPr>
              <a:lvl4pPr marL="237061" marR="0" indent="-237061" algn="l" defTabSz="412739" rtl="0" latinLnBrk="0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4"/>
                </a:buClr>
                <a:buSzTx/>
                <a:buFont typeface="Wingdings" pitchFamily="2" charset="2"/>
                <a:buChar char="§"/>
                <a:tabLst/>
                <a:defRPr sz="1600" b="0" i="0" u="none" strike="noStrike" cap="none" spc="0" baseline="0">
                  <a:solidFill>
                    <a:schemeClr val="tx2"/>
                  </a:solidFill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 Neue"/>
                </a:defRPr>
              </a:lvl4pPr>
              <a:lvl5pPr marL="0" marR="0" indent="0" algn="l" defTabSz="412739" rtl="0" latinLnBrk="0">
                <a:lnSpc>
                  <a:spcPts val="1733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 sz="1600" b="0" i="0" u="none" strike="noStrike" cap="none" spc="0" baseline="0">
                  <a:solidFill>
                    <a:schemeClr val="bg2"/>
                  </a:solidFill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 Neue"/>
                </a:defRPr>
              </a:lvl5pPr>
              <a:lvl6pPr marL="0" marR="0" indent="0" algn="l" defTabSz="412739" rtl="0" latinLnBrk="0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 sz="1333" b="0" i="0" u="none" strike="noStrike" cap="none" spc="0" baseline="0">
                  <a:solidFill>
                    <a:schemeClr val="tx2">
                      <a:alpha val="50000"/>
                    </a:schemeClr>
                  </a:solidFill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 Neue"/>
                </a:defRPr>
              </a:lvl6pPr>
              <a:lvl7pPr marL="0" marR="0" indent="0" algn="l" defTabSz="412739" rtl="0" latinLnBrk="0">
                <a:lnSpc>
                  <a:spcPct val="100000"/>
                </a:lnSpc>
                <a:spcBef>
                  <a:spcPts val="800"/>
                </a:spcBef>
                <a:spcAft>
                  <a:spcPts val="1600"/>
                </a:spcAft>
                <a:buClrTx/>
                <a:buSzTx/>
                <a:buFontTx/>
                <a:buNone/>
                <a:tabLst/>
                <a:defRPr sz="1600" b="1" i="0" u="none" strike="noStrike" cap="none" spc="0" baseline="0">
                  <a:solidFill>
                    <a:schemeClr val="accent5"/>
                  </a:solidFill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 Neue"/>
                </a:defRPr>
              </a:lvl7pPr>
              <a:lvl8pPr marL="0" marR="0" indent="0" algn="l" defTabSz="412739" rtl="0" latinLnBrk="0">
                <a:lnSpc>
                  <a:spcPct val="100000"/>
                </a:lnSpc>
                <a:spcBef>
                  <a:spcPts val="800"/>
                </a:spcBef>
                <a:spcAft>
                  <a:spcPts val="1600"/>
                </a:spcAft>
                <a:buClrTx/>
                <a:buSzTx/>
                <a:buFontTx/>
                <a:buNone/>
                <a:tabLst/>
                <a:defRPr sz="1600" b="1" i="0" u="none" strike="noStrike" cap="none" spc="0" baseline="0">
                  <a:solidFill>
                    <a:schemeClr val="accent4"/>
                  </a:solidFill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 Neue"/>
                </a:defRPr>
              </a:lvl8pPr>
              <a:lvl9pPr marL="0" marR="0" indent="0" algn="l" defTabSz="412739" rtl="0" latinLnBrk="0">
                <a:lnSpc>
                  <a:spcPct val="100000"/>
                </a:lnSpc>
                <a:spcBef>
                  <a:spcPts val="800"/>
                </a:spcBef>
                <a:spcAft>
                  <a:spcPts val="1600"/>
                </a:spcAft>
                <a:buClrTx/>
                <a:buSzTx/>
                <a:buFontTx/>
                <a:buNone/>
                <a:tabLst/>
                <a:defRPr sz="1600" b="1" i="0" u="none" strike="noStrike" cap="none" spc="0" baseline="0">
                  <a:solidFill>
                    <a:schemeClr val="accent3"/>
                  </a:solidFill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 Neue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it-IT" sz="1200" b="0" dirty="0"/>
                <a:t>FORMAZIONE TRAIN THE TRAINER</a:t>
              </a:r>
            </a:p>
          </p:txBody>
        </p:sp>
        <p:grpSp>
          <p:nvGrpSpPr>
            <p:cNvPr id="72" name="Gruppo 71">
              <a:extLst>
                <a:ext uri="{FF2B5EF4-FFF2-40B4-BE49-F238E27FC236}">
                  <a16:creationId xmlns:a16="http://schemas.microsoft.com/office/drawing/2014/main" id="{D0B2D0A4-7BF6-C452-A02A-F29B93D8296F}"/>
                </a:ext>
              </a:extLst>
            </p:cNvPr>
            <p:cNvGrpSpPr/>
            <p:nvPr/>
          </p:nvGrpSpPr>
          <p:grpSpPr>
            <a:xfrm>
              <a:off x="772243" y="5654382"/>
              <a:ext cx="10640824" cy="890971"/>
              <a:chOff x="772243" y="5654382"/>
              <a:chExt cx="10640824" cy="890971"/>
            </a:xfrm>
          </p:grpSpPr>
          <p:grpSp>
            <p:nvGrpSpPr>
              <p:cNvPr id="29" name="Gruppo 28">
                <a:extLst>
                  <a:ext uri="{FF2B5EF4-FFF2-40B4-BE49-F238E27FC236}">
                    <a16:creationId xmlns:a16="http://schemas.microsoft.com/office/drawing/2014/main" id="{F3BB92CE-53ED-1E70-7373-FD96CDEB0FF8}"/>
                  </a:ext>
                </a:extLst>
              </p:cNvPr>
              <p:cNvGrpSpPr/>
              <p:nvPr/>
            </p:nvGrpSpPr>
            <p:grpSpPr>
              <a:xfrm>
                <a:off x="772243" y="5654382"/>
                <a:ext cx="10640824" cy="890971"/>
                <a:chOff x="772243" y="5157814"/>
                <a:chExt cx="10640824" cy="890971"/>
              </a:xfrm>
            </p:grpSpPr>
            <p:sp>
              <p:nvSpPr>
                <p:cNvPr id="32" name="Rettangolo 31">
                  <a:extLst>
                    <a:ext uri="{FF2B5EF4-FFF2-40B4-BE49-F238E27FC236}">
                      <a16:creationId xmlns:a16="http://schemas.microsoft.com/office/drawing/2014/main" id="{E64DE99C-AD83-2C83-AE27-0A7347A4F43B}"/>
                    </a:ext>
                  </a:extLst>
                </p:cNvPr>
                <p:cNvSpPr/>
                <p:nvPr/>
              </p:nvSpPr>
              <p:spPr>
                <a:xfrm>
                  <a:off x="1744862" y="5261315"/>
                  <a:ext cx="3434326" cy="687333"/>
                </a:xfrm>
                <a:prstGeom prst="rect">
                  <a:avLst/>
                </a:prstGeom>
                <a:solidFill>
                  <a:schemeClr val="accent5"/>
                </a:solidFill>
                <a:ln w="44450" cap="flat">
                  <a:noFill/>
                  <a:miter lim="400000"/>
                  <a:extLst>
                    <a:ext uri="{C807C97D-BFC1-408E-A445-0C87EB9F89A2}">
                      <ask:lineSketchStyleProps xmlns:ask="http://schemas.microsoft.com/office/drawing/2018/sketchyshapes" sd="1219033472">
                        <a:custGeom>
                          <a:avLst/>
                          <a:gdLst>
                            <a:gd name="connsiteX0" fmla="*/ 0 w 1152602"/>
                            <a:gd name="connsiteY0" fmla="*/ 0 h 1152602"/>
                            <a:gd name="connsiteX1" fmla="*/ 599353 w 1152602"/>
                            <a:gd name="connsiteY1" fmla="*/ 0 h 1152602"/>
                            <a:gd name="connsiteX2" fmla="*/ 1152602 w 1152602"/>
                            <a:gd name="connsiteY2" fmla="*/ 0 h 1152602"/>
                            <a:gd name="connsiteX3" fmla="*/ 1152602 w 1152602"/>
                            <a:gd name="connsiteY3" fmla="*/ 541723 h 1152602"/>
                            <a:gd name="connsiteX4" fmla="*/ 1152602 w 1152602"/>
                            <a:gd name="connsiteY4" fmla="*/ 1152602 h 1152602"/>
                            <a:gd name="connsiteX5" fmla="*/ 599353 w 1152602"/>
                            <a:gd name="connsiteY5" fmla="*/ 1152602 h 1152602"/>
                            <a:gd name="connsiteX6" fmla="*/ 0 w 1152602"/>
                            <a:gd name="connsiteY6" fmla="*/ 1152602 h 1152602"/>
                            <a:gd name="connsiteX7" fmla="*/ 0 w 1152602"/>
                            <a:gd name="connsiteY7" fmla="*/ 587827 h 1152602"/>
                            <a:gd name="connsiteX8" fmla="*/ 0 w 1152602"/>
                            <a:gd name="connsiteY8" fmla="*/ 0 h 115260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1152602" h="1152602" fill="none" extrusionOk="0">
                              <a:moveTo>
                                <a:pt x="0" y="0"/>
                              </a:moveTo>
                              <a:cubicBezTo>
                                <a:pt x="125914" y="-3193"/>
                                <a:pt x="335361" y="-1411"/>
                                <a:pt x="599353" y="0"/>
                              </a:cubicBezTo>
                              <a:cubicBezTo>
                                <a:pt x="863345" y="1411"/>
                                <a:pt x="942415" y="3247"/>
                                <a:pt x="1152602" y="0"/>
                              </a:cubicBezTo>
                              <a:cubicBezTo>
                                <a:pt x="1175081" y="124483"/>
                                <a:pt x="1175296" y="392387"/>
                                <a:pt x="1152602" y="541723"/>
                              </a:cubicBezTo>
                              <a:cubicBezTo>
                                <a:pt x="1129908" y="691059"/>
                                <a:pt x="1123196" y="929592"/>
                                <a:pt x="1152602" y="1152602"/>
                              </a:cubicBezTo>
                              <a:cubicBezTo>
                                <a:pt x="1011365" y="1134421"/>
                                <a:pt x="874216" y="1178008"/>
                                <a:pt x="599353" y="1152602"/>
                              </a:cubicBezTo>
                              <a:cubicBezTo>
                                <a:pt x="324490" y="1127196"/>
                                <a:pt x="239696" y="1144235"/>
                                <a:pt x="0" y="1152602"/>
                              </a:cubicBezTo>
                              <a:cubicBezTo>
                                <a:pt x="20763" y="964238"/>
                                <a:pt x="24758" y="814685"/>
                                <a:pt x="0" y="587827"/>
                              </a:cubicBezTo>
                              <a:cubicBezTo>
                                <a:pt x="-24758" y="360969"/>
                                <a:pt x="3983" y="170534"/>
                                <a:pt x="0" y="0"/>
                              </a:cubicBezTo>
                              <a:close/>
                            </a:path>
                            <a:path w="1152602" h="1152602" stroke="0" extrusionOk="0">
                              <a:moveTo>
                                <a:pt x="0" y="0"/>
                              </a:moveTo>
                              <a:cubicBezTo>
                                <a:pt x="153306" y="-22389"/>
                                <a:pt x="369041" y="-22282"/>
                                <a:pt x="564775" y="0"/>
                              </a:cubicBezTo>
                              <a:cubicBezTo>
                                <a:pt x="760509" y="22282"/>
                                <a:pt x="986067" y="-4682"/>
                                <a:pt x="1152602" y="0"/>
                              </a:cubicBezTo>
                              <a:cubicBezTo>
                                <a:pt x="1137347" y="139131"/>
                                <a:pt x="1129810" y="471047"/>
                                <a:pt x="1152602" y="599353"/>
                              </a:cubicBezTo>
                              <a:cubicBezTo>
                                <a:pt x="1175394" y="727659"/>
                                <a:pt x="1155723" y="928635"/>
                                <a:pt x="1152602" y="1152602"/>
                              </a:cubicBezTo>
                              <a:cubicBezTo>
                                <a:pt x="1022935" y="1148167"/>
                                <a:pt x="800183" y="1151798"/>
                                <a:pt x="599353" y="1152602"/>
                              </a:cubicBezTo>
                              <a:cubicBezTo>
                                <a:pt x="398523" y="1153406"/>
                                <a:pt x="199493" y="1151281"/>
                                <a:pt x="0" y="1152602"/>
                              </a:cubicBezTo>
                              <a:cubicBezTo>
                                <a:pt x="9336" y="942278"/>
                                <a:pt x="714" y="853831"/>
                                <a:pt x="0" y="599353"/>
                              </a:cubicBezTo>
                              <a:cubicBezTo>
                                <a:pt x="-714" y="344875"/>
                                <a:pt x="29081" y="139562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None/>
                        </ask:type>
                      </ask:lineSketchStyleProps>
                    </a:ext>
                  </a:extLst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17859" tIns="17859" rIns="17859" bIns="17859" numCol="1" spcCol="38100" rtlCol="0" anchor="ctr">
                  <a:noAutofit/>
                </a:bodyPr>
                <a:lstStyle/>
                <a:p>
                  <a:pPr marL="0" marR="0" indent="0" algn="ctr" defTabSz="917222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3400" u="none" strike="noStrike" cap="none" spc="0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rial" panose="020B0604020202020204" pitchFamily="34" charset="0"/>
                    <a:ea typeface="Helvetica Neue Medium"/>
                    <a:cs typeface="Arial" panose="020B0604020202020204" pitchFamily="34" charset="0"/>
                    <a:sym typeface="Helvetica Neue Medium"/>
                  </a:endParaRPr>
                </a:p>
              </p:txBody>
            </p:sp>
            <p:cxnSp>
              <p:nvCxnSpPr>
                <p:cNvPr id="33" name="Connettore 1 32">
                  <a:extLst>
                    <a:ext uri="{FF2B5EF4-FFF2-40B4-BE49-F238E27FC236}">
                      <a16:creationId xmlns:a16="http://schemas.microsoft.com/office/drawing/2014/main" id="{8B055D42-03D7-DC1A-AD39-02F8E830D9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77863" y="6048785"/>
                  <a:ext cx="9635204" cy="0"/>
                </a:xfrm>
                <a:prstGeom prst="line">
                  <a:avLst/>
                </a:prstGeom>
                <a:ln w="12700">
                  <a:solidFill>
                    <a:schemeClr val="accent5"/>
                  </a:solidFill>
                </a:ln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  <p:grpSp>
              <p:nvGrpSpPr>
                <p:cNvPr id="35" name="Gruppo 34">
                  <a:extLst>
                    <a:ext uri="{FF2B5EF4-FFF2-40B4-BE49-F238E27FC236}">
                      <a16:creationId xmlns:a16="http://schemas.microsoft.com/office/drawing/2014/main" id="{BEC61C41-E22F-96CC-D2CE-D4BDECBED905}"/>
                    </a:ext>
                  </a:extLst>
                </p:cNvPr>
                <p:cNvGrpSpPr/>
                <p:nvPr/>
              </p:nvGrpSpPr>
              <p:grpSpPr>
                <a:xfrm>
                  <a:off x="772243" y="5157814"/>
                  <a:ext cx="6401570" cy="819320"/>
                  <a:chOff x="775439" y="5220388"/>
                  <a:chExt cx="6401570" cy="819320"/>
                </a:xfrm>
              </p:grpSpPr>
              <p:sp>
                <p:nvSpPr>
                  <p:cNvPr id="54" name="Segnaposto testo 9">
                    <a:extLst>
                      <a:ext uri="{FF2B5EF4-FFF2-40B4-BE49-F238E27FC236}">
                        <a16:creationId xmlns:a16="http://schemas.microsoft.com/office/drawing/2014/main" id="{FF97D68B-94F0-B687-6483-58E8694FE727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775439" y="5220388"/>
                    <a:ext cx="632382" cy="771445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 anchor="ctr">
                    <a:normAutofit/>
                  </a:bodyPr>
                  <a:lstStyle>
                    <a:lvl1pPr marL="0" marR="0" indent="0" algn="l" defTabSz="412739" rtl="0" latinLnBrk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 sz="4800" b="1" i="0" u="none" strike="noStrike" cap="none" spc="0" baseline="0">
                        <a:solidFill>
                          <a:schemeClr val="bg2"/>
                        </a:solidFill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Helvetica Neue"/>
                      </a:defRPr>
                    </a:lvl1pPr>
                    <a:lvl2pPr marL="0" marR="0" indent="0" algn="l" defTabSz="412739" rtl="0" latinLnBrk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1600"/>
                      </a:spcAft>
                      <a:buClrTx/>
                      <a:buSzTx/>
                      <a:buFontTx/>
                      <a:buNone/>
                      <a:tabLst/>
                      <a:defRPr sz="1600" b="1" i="0" u="none" strike="noStrike" cap="none" spc="0" baseline="0">
                        <a:solidFill>
                          <a:schemeClr val="accent1"/>
                        </a:solidFill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Helvetica Neue"/>
                      </a:defRPr>
                    </a:lvl2pPr>
                    <a:lvl3pPr marL="0" marR="0" indent="0" algn="l" defTabSz="412739" rtl="0" latinLnBrk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 sz="5333" b="0" i="0" u="none" strike="noStrike" cap="none" spc="0" baseline="0">
                        <a:solidFill>
                          <a:schemeClr val="bg2"/>
                        </a:solidFill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Helvetica Neue"/>
                      </a:defRPr>
                    </a:lvl3pPr>
                    <a:lvl4pPr marL="237061" marR="0" indent="-237061" algn="l" defTabSz="412739" rtl="0" latinLnBrk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>
                        <a:schemeClr val="accent4"/>
                      </a:buClr>
                      <a:buSzTx/>
                      <a:buFont typeface="Wingdings" pitchFamily="2" charset="2"/>
                      <a:buChar char="§"/>
                      <a:tabLst/>
                      <a:defRPr sz="1600" b="0" i="0" u="none" strike="noStrike" cap="none" spc="0" baseline="0">
                        <a:solidFill>
                          <a:schemeClr val="tx2"/>
                        </a:solidFill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Helvetica Neue"/>
                      </a:defRPr>
                    </a:lvl4pPr>
                    <a:lvl5pPr marL="0" marR="0" indent="0" algn="l" defTabSz="412739" rtl="0" latinLnBrk="0">
                      <a:lnSpc>
                        <a:spcPts val="1733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 sz="1600" b="0" i="0" u="none" strike="noStrike" cap="none" spc="0" baseline="0">
                        <a:solidFill>
                          <a:schemeClr val="bg2"/>
                        </a:solidFill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Helvetica Neue"/>
                      </a:defRPr>
                    </a:lvl5pPr>
                    <a:lvl6pPr marL="0" marR="0" indent="0" algn="l" defTabSz="412739" rtl="0" latinLnBrk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 sz="1333" b="0" i="0" u="none" strike="noStrike" cap="none" spc="0" baseline="0">
                        <a:solidFill>
                          <a:schemeClr val="tx2">
                            <a:alpha val="50000"/>
                          </a:schemeClr>
                        </a:solidFill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Helvetica Neue"/>
                      </a:defRPr>
                    </a:lvl6pPr>
                    <a:lvl7pPr marL="0" marR="0" indent="0" algn="l" defTabSz="412739" rtl="0" latinLnBrk="0">
                      <a:lnSpc>
                        <a:spcPct val="100000"/>
                      </a:lnSpc>
                      <a:spcBef>
                        <a:spcPts val="800"/>
                      </a:spcBef>
                      <a:spcAft>
                        <a:spcPts val="1600"/>
                      </a:spcAft>
                      <a:buClrTx/>
                      <a:buSzTx/>
                      <a:buFontTx/>
                      <a:buNone/>
                      <a:tabLst/>
                      <a:defRPr sz="1600" b="1" i="0" u="none" strike="noStrike" cap="none" spc="0" baseline="0">
                        <a:solidFill>
                          <a:schemeClr val="accent5"/>
                        </a:solidFill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Helvetica Neue"/>
                      </a:defRPr>
                    </a:lvl7pPr>
                    <a:lvl8pPr marL="0" marR="0" indent="0" algn="l" defTabSz="412739" rtl="0" latinLnBrk="0">
                      <a:lnSpc>
                        <a:spcPct val="100000"/>
                      </a:lnSpc>
                      <a:spcBef>
                        <a:spcPts val="800"/>
                      </a:spcBef>
                      <a:spcAft>
                        <a:spcPts val="1600"/>
                      </a:spcAft>
                      <a:buClrTx/>
                      <a:buSzTx/>
                      <a:buFontTx/>
                      <a:buNone/>
                      <a:tabLst/>
                      <a:defRPr sz="1600" b="1" i="0" u="none" strike="noStrike" cap="none" spc="0" baseline="0">
                        <a:solidFill>
                          <a:schemeClr val="accent4"/>
                        </a:solidFill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Helvetica Neue"/>
                      </a:defRPr>
                    </a:lvl8pPr>
                    <a:lvl9pPr marL="0" marR="0" indent="0" algn="l" defTabSz="412739" rtl="0" latinLnBrk="0">
                      <a:lnSpc>
                        <a:spcPct val="100000"/>
                      </a:lnSpc>
                      <a:spcBef>
                        <a:spcPts val="800"/>
                      </a:spcBef>
                      <a:spcAft>
                        <a:spcPts val="1600"/>
                      </a:spcAft>
                      <a:buClrTx/>
                      <a:buSzTx/>
                      <a:buFontTx/>
                      <a:buNone/>
                      <a:tabLst/>
                      <a:defRPr sz="1600" b="1" i="0" u="none" strike="noStrike" cap="none" spc="0" baseline="0">
                        <a:solidFill>
                          <a:schemeClr val="accent3"/>
                        </a:solidFill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Helvetica Neue"/>
                      </a:defRPr>
                    </a:lvl9pPr>
                  </a:lstStyle>
                  <a:p>
                    <a:pPr algn="ctr"/>
                    <a:r>
                      <a:rPr lang="it-IT" sz="4000" dirty="0">
                        <a:solidFill>
                          <a:schemeClr val="accent5"/>
                        </a:solidFill>
                      </a:rPr>
                      <a:t>3.</a:t>
                    </a:r>
                  </a:p>
                </p:txBody>
              </p:sp>
              <p:sp>
                <p:nvSpPr>
                  <p:cNvPr id="55" name="Segnaposto testo 9">
                    <a:extLst>
                      <a:ext uri="{FF2B5EF4-FFF2-40B4-BE49-F238E27FC236}">
                        <a16:creationId xmlns:a16="http://schemas.microsoft.com/office/drawing/2014/main" id="{50145EED-949A-D796-7B08-BAC3B974E8A1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1781059" y="5320770"/>
                    <a:ext cx="5395950" cy="718938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 anchor="ctr">
                    <a:normAutofit/>
                  </a:bodyPr>
                  <a:lstStyle>
                    <a:lvl1pPr marL="0" marR="0" indent="0" algn="l" defTabSz="412739" rtl="0" latinLnBrk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 sz="4800" b="1" i="0" u="none" strike="noStrike" cap="none" spc="0" baseline="0">
                        <a:solidFill>
                          <a:schemeClr val="bg2"/>
                        </a:solidFill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Helvetica Neue"/>
                      </a:defRPr>
                    </a:lvl1pPr>
                    <a:lvl2pPr marL="0" marR="0" indent="0" algn="l" defTabSz="412739" rtl="0" latinLnBrk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1600"/>
                      </a:spcAft>
                      <a:buClrTx/>
                      <a:buSzTx/>
                      <a:buFontTx/>
                      <a:buNone/>
                      <a:tabLst/>
                      <a:defRPr sz="1600" b="1" i="0" u="none" strike="noStrike" cap="none" spc="0" baseline="0">
                        <a:solidFill>
                          <a:schemeClr val="accent1"/>
                        </a:solidFill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Helvetica Neue"/>
                      </a:defRPr>
                    </a:lvl2pPr>
                    <a:lvl3pPr marL="0" marR="0" indent="0" algn="l" defTabSz="412739" rtl="0" latinLnBrk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 sz="5333" b="0" i="0" u="none" strike="noStrike" cap="none" spc="0" baseline="0">
                        <a:solidFill>
                          <a:schemeClr val="bg2"/>
                        </a:solidFill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Helvetica Neue"/>
                      </a:defRPr>
                    </a:lvl3pPr>
                    <a:lvl4pPr marL="237061" marR="0" indent="-237061" algn="l" defTabSz="412739" rtl="0" latinLnBrk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>
                        <a:schemeClr val="accent4"/>
                      </a:buClr>
                      <a:buSzTx/>
                      <a:buFont typeface="Wingdings" pitchFamily="2" charset="2"/>
                      <a:buChar char="§"/>
                      <a:tabLst/>
                      <a:defRPr sz="1600" b="0" i="0" u="none" strike="noStrike" cap="none" spc="0" baseline="0">
                        <a:solidFill>
                          <a:schemeClr val="tx2"/>
                        </a:solidFill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Helvetica Neue"/>
                      </a:defRPr>
                    </a:lvl4pPr>
                    <a:lvl5pPr marL="0" marR="0" indent="0" algn="l" defTabSz="412739" rtl="0" latinLnBrk="0">
                      <a:lnSpc>
                        <a:spcPts val="1733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 sz="1600" b="0" i="0" u="none" strike="noStrike" cap="none" spc="0" baseline="0">
                        <a:solidFill>
                          <a:schemeClr val="bg2"/>
                        </a:solidFill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Helvetica Neue"/>
                      </a:defRPr>
                    </a:lvl5pPr>
                    <a:lvl6pPr marL="0" marR="0" indent="0" algn="l" defTabSz="412739" rtl="0" latinLnBrk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 sz="1333" b="0" i="0" u="none" strike="noStrike" cap="none" spc="0" baseline="0">
                        <a:solidFill>
                          <a:schemeClr val="tx2">
                            <a:alpha val="50000"/>
                          </a:schemeClr>
                        </a:solidFill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Helvetica Neue"/>
                      </a:defRPr>
                    </a:lvl6pPr>
                    <a:lvl7pPr marL="0" marR="0" indent="0" algn="l" defTabSz="412739" rtl="0" latinLnBrk="0">
                      <a:lnSpc>
                        <a:spcPct val="100000"/>
                      </a:lnSpc>
                      <a:spcBef>
                        <a:spcPts val="800"/>
                      </a:spcBef>
                      <a:spcAft>
                        <a:spcPts val="1600"/>
                      </a:spcAft>
                      <a:buClrTx/>
                      <a:buSzTx/>
                      <a:buFontTx/>
                      <a:buNone/>
                      <a:tabLst/>
                      <a:defRPr sz="1600" b="1" i="0" u="none" strike="noStrike" cap="none" spc="0" baseline="0">
                        <a:solidFill>
                          <a:schemeClr val="accent5"/>
                        </a:solidFill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Helvetica Neue"/>
                      </a:defRPr>
                    </a:lvl7pPr>
                    <a:lvl8pPr marL="0" marR="0" indent="0" algn="l" defTabSz="412739" rtl="0" latinLnBrk="0">
                      <a:lnSpc>
                        <a:spcPct val="100000"/>
                      </a:lnSpc>
                      <a:spcBef>
                        <a:spcPts val="800"/>
                      </a:spcBef>
                      <a:spcAft>
                        <a:spcPts val="1600"/>
                      </a:spcAft>
                      <a:buClrTx/>
                      <a:buSzTx/>
                      <a:buFontTx/>
                      <a:buNone/>
                      <a:tabLst/>
                      <a:defRPr sz="1600" b="1" i="0" u="none" strike="noStrike" cap="none" spc="0" baseline="0">
                        <a:solidFill>
                          <a:schemeClr val="accent4"/>
                        </a:solidFill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Helvetica Neue"/>
                      </a:defRPr>
                    </a:lvl8pPr>
                    <a:lvl9pPr marL="0" marR="0" indent="0" algn="l" defTabSz="412739" rtl="0" latinLnBrk="0">
                      <a:lnSpc>
                        <a:spcPct val="100000"/>
                      </a:lnSpc>
                      <a:spcBef>
                        <a:spcPts val="800"/>
                      </a:spcBef>
                      <a:spcAft>
                        <a:spcPts val="1600"/>
                      </a:spcAft>
                      <a:buClrTx/>
                      <a:buSzTx/>
                      <a:buFontTx/>
                      <a:buNone/>
                      <a:tabLst/>
                      <a:defRPr sz="1600" b="1" i="0" u="none" strike="noStrike" cap="none" spc="0" baseline="0">
                        <a:solidFill>
                          <a:schemeClr val="accent3"/>
                        </a:solidFill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Helvetica Neue"/>
                      </a:defRPr>
                    </a:lvl9pPr>
                  </a:lstStyle>
                  <a:p>
                    <a:pPr>
                      <a:spcAft>
                        <a:spcPts val="0"/>
                      </a:spcAft>
                    </a:pPr>
                    <a:r>
                      <a:rPr lang="it-IT" sz="2000" dirty="0">
                        <a:solidFill>
                          <a:schemeClr val="tx1"/>
                        </a:solidFill>
                      </a:rPr>
                      <a:t>Docenti</a:t>
                    </a:r>
                    <a:endParaRPr lang="it-IT" sz="2000" b="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pic>
              <p:nvPicPr>
                <p:cNvPr id="53" name="Elemento grafico 52" descr="Accento circonflesso verso destra con riempimento a tinta unita">
                  <a:extLst>
                    <a:ext uri="{FF2B5EF4-FFF2-40B4-BE49-F238E27FC236}">
                      <a16:creationId xmlns:a16="http://schemas.microsoft.com/office/drawing/2014/main" id="{FBDB07E8-4CE3-757A-28D2-A9C4E41614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866319" y="5455876"/>
                  <a:ext cx="484074" cy="484074"/>
                </a:xfrm>
                <a:prstGeom prst="rect">
                  <a:avLst/>
                </a:prstGeom>
              </p:spPr>
            </p:pic>
          </p:grpSp>
          <p:sp>
            <p:nvSpPr>
              <p:cNvPr id="56" name="Rettangolo 55">
                <a:extLst>
                  <a:ext uri="{FF2B5EF4-FFF2-40B4-BE49-F238E27FC236}">
                    <a16:creationId xmlns:a16="http://schemas.microsoft.com/office/drawing/2014/main" id="{21116091-2B90-452C-D880-7B017343C92F}"/>
                  </a:ext>
                </a:extLst>
              </p:cNvPr>
              <p:cNvSpPr/>
              <p:nvPr/>
            </p:nvSpPr>
            <p:spPr>
              <a:xfrm>
                <a:off x="6024922" y="6274585"/>
                <a:ext cx="110696" cy="110696"/>
              </a:xfrm>
              <a:prstGeom prst="rect">
                <a:avLst/>
              </a:prstGeom>
              <a:solidFill>
                <a:schemeClr val="accent5"/>
              </a:solidFill>
              <a:ln w="44450" cap="flat">
                <a:noFill/>
                <a:miter lim="400000"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1152602"/>
                          <a:gd name="connsiteY0" fmla="*/ 0 h 1152602"/>
                          <a:gd name="connsiteX1" fmla="*/ 599353 w 1152602"/>
                          <a:gd name="connsiteY1" fmla="*/ 0 h 1152602"/>
                          <a:gd name="connsiteX2" fmla="*/ 1152602 w 1152602"/>
                          <a:gd name="connsiteY2" fmla="*/ 0 h 1152602"/>
                          <a:gd name="connsiteX3" fmla="*/ 1152602 w 1152602"/>
                          <a:gd name="connsiteY3" fmla="*/ 541723 h 1152602"/>
                          <a:gd name="connsiteX4" fmla="*/ 1152602 w 1152602"/>
                          <a:gd name="connsiteY4" fmla="*/ 1152602 h 1152602"/>
                          <a:gd name="connsiteX5" fmla="*/ 599353 w 1152602"/>
                          <a:gd name="connsiteY5" fmla="*/ 1152602 h 1152602"/>
                          <a:gd name="connsiteX6" fmla="*/ 0 w 1152602"/>
                          <a:gd name="connsiteY6" fmla="*/ 1152602 h 1152602"/>
                          <a:gd name="connsiteX7" fmla="*/ 0 w 1152602"/>
                          <a:gd name="connsiteY7" fmla="*/ 587827 h 1152602"/>
                          <a:gd name="connsiteX8" fmla="*/ 0 w 1152602"/>
                          <a:gd name="connsiteY8" fmla="*/ 0 h 1152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152602" h="1152602" fill="none" extrusionOk="0">
                            <a:moveTo>
                              <a:pt x="0" y="0"/>
                            </a:moveTo>
                            <a:cubicBezTo>
                              <a:pt x="125914" y="-3193"/>
                              <a:pt x="335361" y="-1411"/>
                              <a:pt x="599353" y="0"/>
                            </a:cubicBezTo>
                            <a:cubicBezTo>
                              <a:pt x="863345" y="1411"/>
                              <a:pt x="942415" y="3247"/>
                              <a:pt x="1152602" y="0"/>
                            </a:cubicBezTo>
                            <a:cubicBezTo>
                              <a:pt x="1175081" y="124483"/>
                              <a:pt x="1175296" y="392387"/>
                              <a:pt x="1152602" y="541723"/>
                            </a:cubicBezTo>
                            <a:cubicBezTo>
                              <a:pt x="1129908" y="691059"/>
                              <a:pt x="1123196" y="929592"/>
                              <a:pt x="1152602" y="1152602"/>
                            </a:cubicBezTo>
                            <a:cubicBezTo>
                              <a:pt x="1011365" y="1134421"/>
                              <a:pt x="874216" y="1178008"/>
                              <a:pt x="599353" y="1152602"/>
                            </a:cubicBezTo>
                            <a:cubicBezTo>
                              <a:pt x="324490" y="1127196"/>
                              <a:pt x="239696" y="1144235"/>
                              <a:pt x="0" y="1152602"/>
                            </a:cubicBezTo>
                            <a:cubicBezTo>
                              <a:pt x="20763" y="964238"/>
                              <a:pt x="24758" y="814685"/>
                              <a:pt x="0" y="587827"/>
                            </a:cubicBezTo>
                            <a:cubicBezTo>
                              <a:pt x="-24758" y="360969"/>
                              <a:pt x="3983" y="170534"/>
                              <a:pt x="0" y="0"/>
                            </a:cubicBezTo>
                            <a:close/>
                          </a:path>
                          <a:path w="1152602" h="1152602" stroke="0" extrusionOk="0">
                            <a:moveTo>
                              <a:pt x="0" y="0"/>
                            </a:moveTo>
                            <a:cubicBezTo>
                              <a:pt x="153306" y="-22389"/>
                              <a:pt x="369041" y="-22282"/>
                              <a:pt x="564775" y="0"/>
                            </a:cubicBezTo>
                            <a:cubicBezTo>
                              <a:pt x="760509" y="22282"/>
                              <a:pt x="986067" y="-4682"/>
                              <a:pt x="1152602" y="0"/>
                            </a:cubicBezTo>
                            <a:cubicBezTo>
                              <a:pt x="1137347" y="139131"/>
                              <a:pt x="1129810" y="471047"/>
                              <a:pt x="1152602" y="599353"/>
                            </a:cubicBezTo>
                            <a:cubicBezTo>
                              <a:pt x="1175394" y="727659"/>
                              <a:pt x="1155723" y="928635"/>
                              <a:pt x="1152602" y="1152602"/>
                            </a:cubicBezTo>
                            <a:cubicBezTo>
                              <a:pt x="1022935" y="1148167"/>
                              <a:pt x="800183" y="1151798"/>
                              <a:pt x="599353" y="1152602"/>
                            </a:cubicBezTo>
                            <a:cubicBezTo>
                              <a:pt x="398523" y="1153406"/>
                              <a:pt x="199493" y="1151281"/>
                              <a:pt x="0" y="1152602"/>
                            </a:cubicBezTo>
                            <a:cubicBezTo>
                              <a:pt x="9336" y="942278"/>
                              <a:pt x="714" y="853831"/>
                              <a:pt x="0" y="599353"/>
                            </a:cubicBezTo>
                            <a:cubicBezTo>
                              <a:pt x="-714" y="344875"/>
                              <a:pt x="29081" y="139562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17859" tIns="17859" rIns="17859" bIns="17859" numCol="1" spcCol="38100" rtlCol="0" anchor="ctr">
                <a:noAutofit/>
              </a:bodyPr>
              <a:lstStyle/>
              <a:p>
                <a:pPr marL="0" marR="0" indent="0" algn="ctr" defTabSz="917222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it-IT" sz="340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rial" panose="020B0604020202020204" pitchFamily="34" charset="0"/>
                  <a:ea typeface="Helvetica Neue Medium"/>
                  <a:cs typeface="Arial" panose="020B0604020202020204" pitchFamily="34" charset="0"/>
                  <a:sym typeface="Helvetica Neue Medium"/>
                </a:endParaRPr>
              </a:p>
            </p:txBody>
          </p:sp>
        </p:grpSp>
      </p:grpSp>
      <p:grpSp>
        <p:nvGrpSpPr>
          <p:cNvPr id="69" name="Gruppo 68">
            <a:extLst>
              <a:ext uri="{FF2B5EF4-FFF2-40B4-BE49-F238E27FC236}">
                <a16:creationId xmlns:a16="http://schemas.microsoft.com/office/drawing/2014/main" id="{10359332-D24C-829B-4239-17D189DC138F}"/>
              </a:ext>
            </a:extLst>
          </p:cNvPr>
          <p:cNvGrpSpPr/>
          <p:nvPr/>
        </p:nvGrpSpPr>
        <p:grpSpPr>
          <a:xfrm>
            <a:off x="718385" y="2978843"/>
            <a:ext cx="10694682" cy="820576"/>
            <a:chOff x="718385" y="4681608"/>
            <a:chExt cx="10694682" cy="820576"/>
          </a:xfrm>
        </p:grpSpPr>
        <p:grpSp>
          <p:nvGrpSpPr>
            <p:cNvPr id="20" name="Gruppo 19">
              <a:extLst>
                <a:ext uri="{FF2B5EF4-FFF2-40B4-BE49-F238E27FC236}">
                  <a16:creationId xmlns:a16="http://schemas.microsoft.com/office/drawing/2014/main" id="{32AF753A-D433-9661-B981-C4A7477284A2}"/>
                </a:ext>
              </a:extLst>
            </p:cNvPr>
            <p:cNvGrpSpPr/>
            <p:nvPr/>
          </p:nvGrpSpPr>
          <p:grpSpPr>
            <a:xfrm>
              <a:off x="718385" y="4681608"/>
              <a:ext cx="10694682" cy="820576"/>
              <a:chOff x="718385" y="4422108"/>
              <a:chExt cx="10694682" cy="820576"/>
            </a:xfrm>
          </p:grpSpPr>
          <p:sp>
            <p:nvSpPr>
              <p:cNvPr id="21" name="Rettangolo 20">
                <a:extLst>
                  <a:ext uri="{FF2B5EF4-FFF2-40B4-BE49-F238E27FC236}">
                    <a16:creationId xmlns:a16="http://schemas.microsoft.com/office/drawing/2014/main" id="{378F1415-37B4-5752-6CD9-20DA61F2207B}"/>
                  </a:ext>
                </a:extLst>
              </p:cNvPr>
              <p:cNvSpPr/>
              <p:nvPr/>
            </p:nvSpPr>
            <p:spPr>
              <a:xfrm>
                <a:off x="1744862" y="4428373"/>
                <a:ext cx="3434326" cy="687333"/>
              </a:xfrm>
              <a:prstGeom prst="rect">
                <a:avLst/>
              </a:prstGeom>
              <a:solidFill>
                <a:schemeClr val="accent4"/>
              </a:solidFill>
              <a:ln w="44450" cap="flat">
                <a:solidFill>
                  <a:schemeClr val="accent4"/>
                </a:solidFill>
                <a:miter lim="400000"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1152602"/>
                          <a:gd name="connsiteY0" fmla="*/ 0 h 1152602"/>
                          <a:gd name="connsiteX1" fmla="*/ 599353 w 1152602"/>
                          <a:gd name="connsiteY1" fmla="*/ 0 h 1152602"/>
                          <a:gd name="connsiteX2" fmla="*/ 1152602 w 1152602"/>
                          <a:gd name="connsiteY2" fmla="*/ 0 h 1152602"/>
                          <a:gd name="connsiteX3" fmla="*/ 1152602 w 1152602"/>
                          <a:gd name="connsiteY3" fmla="*/ 541723 h 1152602"/>
                          <a:gd name="connsiteX4" fmla="*/ 1152602 w 1152602"/>
                          <a:gd name="connsiteY4" fmla="*/ 1152602 h 1152602"/>
                          <a:gd name="connsiteX5" fmla="*/ 599353 w 1152602"/>
                          <a:gd name="connsiteY5" fmla="*/ 1152602 h 1152602"/>
                          <a:gd name="connsiteX6" fmla="*/ 0 w 1152602"/>
                          <a:gd name="connsiteY6" fmla="*/ 1152602 h 1152602"/>
                          <a:gd name="connsiteX7" fmla="*/ 0 w 1152602"/>
                          <a:gd name="connsiteY7" fmla="*/ 587827 h 1152602"/>
                          <a:gd name="connsiteX8" fmla="*/ 0 w 1152602"/>
                          <a:gd name="connsiteY8" fmla="*/ 0 h 1152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152602" h="1152602" fill="none" extrusionOk="0">
                            <a:moveTo>
                              <a:pt x="0" y="0"/>
                            </a:moveTo>
                            <a:cubicBezTo>
                              <a:pt x="125914" y="-3193"/>
                              <a:pt x="335361" y="-1411"/>
                              <a:pt x="599353" y="0"/>
                            </a:cubicBezTo>
                            <a:cubicBezTo>
                              <a:pt x="863345" y="1411"/>
                              <a:pt x="942415" y="3247"/>
                              <a:pt x="1152602" y="0"/>
                            </a:cubicBezTo>
                            <a:cubicBezTo>
                              <a:pt x="1175081" y="124483"/>
                              <a:pt x="1175296" y="392387"/>
                              <a:pt x="1152602" y="541723"/>
                            </a:cubicBezTo>
                            <a:cubicBezTo>
                              <a:pt x="1129908" y="691059"/>
                              <a:pt x="1123196" y="929592"/>
                              <a:pt x="1152602" y="1152602"/>
                            </a:cubicBezTo>
                            <a:cubicBezTo>
                              <a:pt x="1011365" y="1134421"/>
                              <a:pt x="874216" y="1178008"/>
                              <a:pt x="599353" y="1152602"/>
                            </a:cubicBezTo>
                            <a:cubicBezTo>
                              <a:pt x="324490" y="1127196"/>
                              <a:pt x="239696" y="1144235"/>
                              <a:pt x="0" y="1152602"/>
                            </a:cubicBezTo>
                            <a:cubicBezTo>
                              <a:pt x="20763" y="964238"/>
                              <a:pt x="24758" y="814685"/>
                              <a:pt x="0" y="587827"/>
                            </a:cubicBezTo>
                            <a:cubicBezTo>
                              <a:pt x="-24758" y="360969"/>
                              <a:pt x="3983" y="170534"/>
                              <a:pt x="0" y="0"/>
                            </a:cubicBezTo>
                            <a:close/>
                          </a:path>
                          <a:path w="1152602" h="1152602" stroke="0" extrusionOk="0">
                            <a:moveTo>
                              <a:pt x="0" y="0"/>
                            </a:moveTo>
                            <a:cubicBezTo>
                              <a:pt x="153306" y="-22389"/>
                              <a:pt x="369041" y="-22282"/>
                              <a:pt x="564775" y="0"/>
                            </a:cubicBezTo>
                            <a:cubicBezTo>
                              <a:pt x="760509" y="22282"/>
                              <a:pt x="986067" y="-4682"/>
                              <a:pt x="1152602" y="0"/>
                            </a:cubicBezTo>
                            <a:cubicBezTo>
                              <a:pt x="1137347" y="139131"/>
                              <a:pt x="1129810" y="471047"/>
                              <a:pt x="1152602" y="599353"/>
                            </a:cubicBezTo>
                            <a:cubicBezTo>
                              <a:pt x="1175394" y="727659"/>
                              <a:pt x="1155723" y="928635"/>
                              <a:pt x="1152602" y="1152602"/>
                            </a:cubicBezTo>
                            <a:cubicBezTo>
                              <a:pt x="1022935" y="1148167"/>
                              <a:pt x="800183" y="1151798"/>
                              <a:pt x="599353" y="1152602"/>
                            </a:cubicBezTo>
                            <a:cubicBezTo>
                              <a:pt x="398523" y="1153406"/>
                              <a:pt x="199493" y="1151281"/>
                              <a:pt x="0" y="1152602"/>
                            </a:cubicBezTo>
                            <a:cubicBezTo>
                              <a:pt x="9336" y="942278"/>
                              <a:pt x="714" y="853831"/>
                              <a:pt x="0" y="599353"/>
                            </a:cubicBezTo>
                            <a:cubicBezTo>
                              <a:pt x="-714" y="344875"/>
                              <a:pt x="29081" y="139562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17859" tIns="17859" rIns="17859" bIns="17859" numCol="1" spcCol="38100" rtlCol="0" anchor="ctr">
                <a:noAutofit/>
              </a:bodyPr>
              <a:lstStyle/>
              <a:p>
                <a:pPr marL="0" marR="0" indent="0" algn="ctr" defTabSz="917222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it-IT" sz="340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rial" panose="020B0604020202020204" pitchFamily="34" charset="0"/>
                  <a:ea typeface="Helvetica Neue Medium"/>
                  <a:cs typeface="Arial" panose="020B0604020202020204" pitchFamily="34" charset="0"/>
                  <a:sym typeface="Helvetica Neue Medium"/>
                </a:endParaRPr>
              </a:p>
            </p:txBody>
          </p:sp>
          <p:cxnSp>
            <p:nvCxnSpPr>
              <p:cNvPr id="22" name="Connettore 1 21">
                <a:extLst>
                  <a:ext uri="{FF2B5EF4-FFF2-40B4-BE49-F238E27FC236}">
                    <a16:creationId xmlns:a16="http://schemas.microsoft.com/office/drawing/2014/main" id="{93B00498-A728-C972-E671-4CABACFDA6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30080" y="5242684"/>
                <a:ext cx="9682987" cy="0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24" name="Gruppo 23">
                <a:extLst>
                  <a:ext uri="{FF2B5EF4-FFF2-40B4-BE49-F238E27FC236}">
                    <a16:creationId xmlns:a16="http://schemas.microsoft.com/office/drawing/2014/main" id="{BC4AC587-D6EA-F998-69BD-A3D2B5E80DD0}"/>
                  </a:ext>
                </a:extLst>
              </p:cNvPr>
              <p:cNvGrpSpPr/>
              <p:nvPr/>
            </p:nvGrpSpPr>
            <p:grpSpPr>
              <a:xfrm>
                <a:off x="718385" y="4422108"/>
                <a:ext cx="9998166" cy="771445"/>
                <a:chOff x="737157" y="4569943"/>
                <a:chExt cx="9998166" cy="771445"/>
              </a:xfrm>
            </p:grpSpPr>
            <p:sp>
              <p:nvSpPr>
                <p:cNvPr id="26" name="Segnaposto testo 9">
                  <a:extLst>
                    <a:ext uri="{FF2B5EF4-FFF2-40B4-BE49-F238E27FC236}">
                      <a16:creationId xmlns:a16="http://schemas.microsoft.com/office/drawing/2014/main" id="{02276CB2-459E-7EC9-4D24-23763FCACCE9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37157" y="4569943"/>
                  <a:ext cx="632382" cy="771445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rmAutofit/>
                </a:bodyPr>
                <a:lstStyle>
                  <a:lvl1pPr marL="0" marR="0" indent="0" algn="l" defTabSz="412739" rtl="0" latinLnBrk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 sz="4800" b="1" i="0" u="none" strike="noStrike" cap="none" spc="0" baseline="0">
                      <a:solidFill>
                        <a:schemeClr val="bg2"/>
                      </a:solidFill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Helvetica Neue"/>
                    </a:defRPr>
                  </a:lvl1pPr>
                  <a:lvl2pPr marL="0" marR="0" indent="0" algn="l" defTabSz="412739" rtl="0" latinLnBrk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1600"/>
                    </a:spcAft>
                    <a:buClrTx/>
                    <a:buSzTx/>
                    <a:buFontTx/>
                    <a:buNone/>
                    <a:tabLst/>
                    <a:defRPr sz="1600" b="1" i="0" u="none" strike="noStrike" cap="none" spc="0" baseline="0">
                      <a:solidFill>
                        <a:schemeClr val="accent1"/>
                      </a:solidFill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Helvetica Neue"/>
                    </a:defRPr>
                  </a:lvl2pPr>
                  <a:lvl3pPr marL="0" marR="0" indent="0" algn="l" defTabSz="412739" rtl="0" latinLnBrk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 sz="5333" b="0" i="0" u="none" strike="noStrike" cap="none" spc="0" baseline="0">
                      <a:solidFill>
                        <a:schemeClr val="bg2"/>
                      </a:solidFill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Helvetica Neue"/>
                    </a:defRPr>
                  </a:lvl3pPr>
                  <a:lvl4pPr marL="237061" marR="0" indent="-237061" algn="l" defTabSz="412739" rtl="0" latinLnBrk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800"/>
                    </a:spcAft>
                    <a:buClr>
                      <a:schemeClr val="accent4"/>
                    </a:buClr>
                    <a:buSzTx/>
                    <a:buFont typeface="Wingdings" pitchFamily="2" charset="2"/>
                    <a:buChar char="§"/>
                    <a:tabLst/>
                    <a:defRPr sz="1600" b="0" i="0" u="none" strike="noStrike" cap="none" spc="0" baseline="0">
                      <a:solidFill>
                        <a:schemeClr val="tx2"/>
                      </a:solidFill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Helvetica Neue"/>
                    </a:defRPr>
                  </a:lvl4pPr>
                  <a:lvl5pPr marL="0" marR="0" indent="0" algn="l" defTabSz="412739" rtl="0" latinLnBrk="0">
                    <a:lnSpc>
                      <a:spcPts val="1733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 sz="1600" b="0" i="0" u="none" strike="noStrike" cap="none" spc="0" baseline="0">
                      <a:solidFill>
                        <a:schemeClr val="bg2"/>
                      </a:solidFill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Helvetica Neue"/>
                    </a:defRPr>
                  </a:lvl5pPr>
                  <a:lvl6pPr marL="0" marR="0" indent="0" algn="l" defTabSz="412739" rtl="0" latinLnBrk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 sz="1333" b="0" i="0" u="none" strike="noStrike" cap="none" spc="0" baseline="0">
                      <a:solidFill>
                        <a:schemeClr val="tx2">
                          <a:alpha val="50000"/>
                        </a:schemeClr>
                      </a:solidFill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Helvetica Neue"/>
                    </a:defRPr>
                  </a:lvl6pPr>
                  <a:lvl7pPr marL="0" marR="0" indent="0" algn="l" defTabSz="412739" rtl="0" latinLnBrk="0">
                    <a:lnSpc>
                      <a:spcPct val="100000"/>
                    </a:lnSpc>
                    <a:spcBef>
                      <a:spcPts val="800"/>
                    </a:spcBef>
                    <a:spcAft>
                      <a:spcPts val="1600"/>
                    </a:spcAft>
                    <a:buClrTx/>
                    <a:buSzTx/>
                    <a:buFontTx/>
                    <a:buNone/>
                    <a:tabLst/>
                    <a:defRPr sz="1600" b="1" i="0" u="none" strike="noStrike" cap="none" spc="0" baseline="0">
                      <a:solidFill>
                        <a:schemeClr val="accent5"/>
                      </a:solidFill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Helvetica Neue"/>
                    </a:defRPr>
                  </a:lvl7pPr>
                  <a:lvl8pPr marL="0" marR="0" indent="0" algn="l" defTabSz="412739" rtl="0" latinLnBrk="0">
                    <a:lnSpc>
                      <a:spcPct val="100000"/>
                    </a:lnSpc>
                    <a:spcBef>
                      <a:spcPts val="800"/>
                    </a:spcBef>
                    <a:spcAft>
                      <a:spcPts val="1600"/>
                    </a:spcAft>
                    <a:buClrTx/>
                    <a:buSzTx/>
                    <a:buFontTx/>
                    <a:buNone/>
                    <a:tabLst/>
                    <a:defRPr sz="1600" b="1" i="0" u="none" strike="noStrike" cap="none" spc="0" baseline="0">
                      <a:solidFill>
                        <a:schemeClr val="accent4"/>
                      </a:solidFill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Helvetica Neue"/>
                    </a:defRPr>
                  </a:lvl8pPr>
                  <a:lvl9pPr marL="0" marR="0" indent="0" algn="l" defTabSz="412739" rtl="0" latinLnBrk="0">
                    <a:lnSpc>
                      <a:spcPct val="100000"/>
                    </a:lnSpc>
                    <a:spcBef>
                      <a:spcPts val="800"/>
                    </a:spcBef>
                    <a:spcAft>
                      <a:spcPts val="1600"/>
                    </a:spcAft>
                    <a:buClrTx/>
                    <a:buSzTx/>
                    <a:buFontTx/>
                    <a:buNone/>
                    <a:tabLst/>
                    <a:defRPr sz="1600" b="1" i="0" u="none" strike="noStrike" cap="none" spc="0" baseline="0">
                      <a:solidFill>
                        <a:schemeClr val="accent3"/>
                      </a:solidFill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Helvetica Neue"/>
                    </a:defRPr>
                  </a:lvl9pPr>
                </a:lstStyle>
                <a:p>
                  <a:pPr algn="ctr"/>
                  <a:r>
                    <a:rPr lang="it-IT" sz="4000" dirty="0">
                      <a:solidFill>
                        <a:schemeClr val="accent4"/>
                      </a:solidFill>
                    </a:rPr>
                    <a:t>2.</a:t>
                  </a:r>
                </a:p>
              </p:txBody>
            </p:sp>
            <p:sp>
              <p:nvSpPr>
                <p:cNvPr id="27" name="Segnaposto testo 9">
                  <a:extLst>
                    <a:ext uri="{FF2B5EF4-FFF2-40B4-BE49-F238E27FC236}">
                      <a16:creationId xmlns:a16="http://schemas.microsoft.com/office/drawing/2014/main" id="{A6640664-D4C4-F8BD-AD99-B171054980C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183464" y="4689452"/>
                  <a:ext cx="4551859" cy="632209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b">
                  <a:noAutofit/>
                </a:bodyPr>
                <a:lstStyle>
                  <a:lvl1pPr marL="0" marR="0" indent="0" algn="l" defTabSz="412739" rtl="0" latinLnBrk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 sz="4800" b="1" i="0" u="none" strike="noStrike" cap="none" spc="0" baseline="0">
                      <a:solidFill>
                        <a:schemeClr val="bg2"/>
                      </a:solidFill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Helvetica Neue"/>
                    </a:defRPr>
                  </a:lvl1pPr>
                  <a:lvl2pPr marL="0" marR="0" indent="0" algn="l" defTabSz="412739" rtl="0" latinLnBrk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1600"/>
                    </a:spcAft>
                    <a:buClrTx/>
                    <a:buSzTx/>
                    <a:buFontTx/>
                    <a:buNone/>
                    <a:tabLst/>
                    <a:defRPr sz="1600" b="1" i="0" u="none" strike="noStrike" cap="none" spc="0" baseline="0">
                      <a:solidFill>
                        <a:schemeClr val="accent1"/>
                      </a:solidFill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Helvetica Neue"/>
                    </a:defRPr>
                  </a:lvl2pPr>
                  <a:lvl3pPr marL="0" marR="0" indent="0" algn="l" defTabSz="412739" rtl="0" latinLnBrk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 sz="5333" b="0" i="0" u="none" strike="noStrike" cap="none" spc="0" baseline="0">
                      <a:solidFill>
                        <a:schemeClr val="bg2"/>
                      </a:solidFill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Helvetica Neue"/>
                    </a:defRPr>
                  </a:lvl3pPr>
                  <a:lvl4pPr marL="237061" marR="0" indent="-237061" algn="l" defTabSz="412739" rtl="0" latinLnBrk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800"/>
                    </a:spcAft>
                    <a:buClr>
                      <a:schemeClr val="accent4"/>
                    </a:buClr>
                    <a:buSzTx/>
                    <a:buFont typeface="Wingdings" pitchFamily="2" charset="2"/>
                    <a:buChar char="§"/>
                    <a:tabLst/>
                    <a:defRPr sz="1600" b="0" i="0" u="none" strike="noStrike" cap="none" spc="0" baseline="0">
                      <a:solidFill>
                        <a:schemeClr val="tx2"/>
                      </a:solidFill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Helvetica Neue"/>
                    </a:defRPr>
                  </a:lvl4pPr>
                  <a:lvl5pPr marL="0" marR="0" indent="0" algn="l" defTabSz="412739" rtl="0" latinLnBrk="0">
                    <a:lnSpc>
                      <a:spcPts val="1733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 sz="1600" b="0" i="0" u="none" strike="noStrike" cap="none" spc="0" baseline="0">
                      <a:solidFill>
                        <a:schemeClr val="bg2"/>
                      </a:solidFill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Helvetica Neue"/>
                    </a:defRPr>
                  </a:lvl5pPr>
                  <a:lvl6pPr marL="0" marR="0" indent="0" algn="l" defTabSz="412739" rtl="0" latinLnBrk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 sz="1333" b="0" i="0" u="none" strike="noStrike" cap="none" spc="0" baseline="0">
                      <a:solidFill>
                        <a:schemeClr val="tx2">
                          <a:alpha val="50000"/>
                        </a:schemeClr>
                      </a:solidFill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Helvetica Neue"/>
                    </a:defRPr>
                  </a:lvl6pPr>
                  <a:lvl7pPr marL="0" marR="0" indent="0" algn="l" defTabSz="412739" rtl="0" latinLnBrk="0">
                    <a:lnSpc>
                      <a:spcPct val="100000"/>
                    </a:lnSpc>
                    <a:spcBef>
                      <a:spcPts val="800"/>
                    </a:spcBef>
                    <a:spcAft>
                      <a:spcPts val="1600"/>
                    </a:spcAft>
                    <a:buClrTx/>
                    <a:buSzTx/>
                    <a:buFontTx/>
                    <a:buNone/>
                    <a:tabLst/>
                    <a:defRPr sz="1600" b="1" i="0" u="none" strike="noStrike" cap="none" spc="0" baseline="0">
                      <a:solidFill>
                        <a:schemeClr val="accent5"/>
                      </a:solidFill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Helvetica Neue"/>
                    </a:defRPr>
                  </a:lvl7pPr>
                  <a:lvl8pPr marL="0" marR="0" indent="0" algn="l" defTabSz="412739" rtl="0" latinLnBrk="0">
                    <a:lnSpc>
                      <a:spcPct val="100000"/>
                    </a:lnSpc>
                    <a:spcBef>
                      <a:spcPts val="800"/>
                    </a:spcBef>
                    <a:spcAft>
                      <a:spcPts val="1600"/>
                    </a:spcAft>
                    <a:buClrTx/>
                    <a:buSzTx/>
                    <a:buFontTx/>
                    <a:buNone/>
                    <a:tabLst/>
                    <a:defRPr sz="1600" b="1" i="0" u="none" strike="noStrike" cap="none" spc="0" baseline="0">
                      <a:solidFill>
                        <a:schemeClr val="accent4"/>
                      </a:solidFill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Helvetica Neue"/>
                    </a:defRPr>
                  </a:lvl8pPr>
                  <a:lvl9pPr marL="0" marR="0" indent="0" algn="l" defTabSz="412739" rtl="0" latinLnBrk="0">
                    <a:lnSpc>
                      <a:spcPct val="100000"/>
                    </a:lnSpc>
                    <a:spcBef>
                      <a:spcPts val="800"/>
                    </a:spcBef>
                    <a:spcAft>
                      <a:spcPts val="1600"/>
                    </a:spcAft>
                    <a:buClrTx/>
                    <a:buSzTx/>
                    <a:buFontTx/>
                    <a:buNone/>
                    <a:tabLst/>
                    <a:defRPr sz="1600" b="1" i="0" u="none" strike="noStrike" cap="none" spc="0" baseline="0">
                      <a:solidFill>
                        <a:schemeClr val="accent3"/>
                      </a:solidFill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Helvetica Neue"/>
                    </a:defRPr>
                  </a:lvl9pPr>
                </a:lstStyle>
                <a:p>
                  <a:pPr>
                    <a:lnSpc>
                      <a:spcPct val="120000"/>
                    </a:lnSpc>
                  </a:pPr>
                  <a:r>
                    <a:rPr lang="it-IT" sz="1200" b="0" dirty="0"/>
                    <a:t>MODULI ORIENTATIVI </a:t>
                  </a:r>
                </a:p>
              </p:txBody>
            </p:sp>
            <p:sp>
              <p:nvSpPr>
                <p:cNvPr id="28" name="Segnaposto testo 9">
                  <a:extLst>
                    <a:ext uri="{FF2B5EF4-FFF2-40B4-BE49-F238E27FC236}">
                      <a16:creationId xmlns:a16="http://schemas.microsoft.com/office/drawing/2014/main" id="{29D70764-7DB5-BC2A-7FF7-C4AA0DF2D3A5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796635" y="4640754"/>
                  <a:ext cx="3434326" cy="576239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rmAutofit/>
                </a:bodyPr>
                <a:lstStyle>
                  <a:lvl1pPr marL="0" marR="0" indent="0" algn="l" defTabSz="412739" rtl="0" latinLnBrk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 sz="4800" b="1" i="0" u="none" strike="noStrike" cap="none" spc="0" baseline="0">
                      <a:solidFill>
                        <a:schemeClr val="bg2"/>
                      </a:solidFill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Helvetica Neue"/>
                    </a:defRPr>
                  </a:lvl1pPr>
                  <a:lvl2pPr marL="0" marR="0" indent="0" algn="l" defTabSz="412739" rtl="0" latinLnBrk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1600"/>
                    </a:spcAft>
                    <a:buClrTx/>
                    <a:buSzTx/>
                    <a:buFontTx/>
                    <a:buNone/>
                    <a:tabLst/>
                    <a:defRPr sz="1600" b="1" i="0" u="none" strike="noStrike" cap="none" spc="0" baseline="0">
                      <a:solidFill>
                        <a:schemeClr val="accent1"/>
                      </a:solidFill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Helvetica Neue"/>
                    </a:defRPr>
                  </a:lvl2pPr>
                  <a:lvl3pPr marL="0" marR="0" indent="0" algn="l" defTabSz="412739" rtl="0" latinLnBrk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 sz="5333" b="0" i="0" u="none" strike="noStrike" cap="none" spc="0" baseline="0">
                      <a:solidFill>
                        <a:schemeClr val="bg2"/>
                      </a:solidFill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Helvetica Neue"/>
                    </a:defRPr>
                  </a:lvl3pPr>
                  <a:lvl4pPr marL="237061" marR="0" indent="-237061" algn="l" defTabSz="412739" rtl="0" latinLnBrk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800"/>
                    </a:spcAft>
                    <a:buClr>
                      <a:schemeClr val="accent4"/>
                    </a:buClr>
                    <a:buSzTx/>
                    <a:buFont typeface="Wingdings" pitchFamily="2" charset="2"/>
                    <a:buChar char="§"/>
                    <a:tabLst/>
                    <a:defRPr sz="1600" b="0" i="0" u="none" strike="noStrike" cap="none" spc="0" baseline="0">
                      <a:solidFill>
                        <a:schemeClr val="tx2"/>
                      </a:solidFill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Helvetica Neue"/>
                    </a:defRPr>
                  </a:lvl4pPr>
                  <a:lvl5pPr marL="0" marR="0" indent="0" algn="l" defTabSz="412739" rtl="0" latinLnBrk="0">
                    <a:lnSpc>
                      <a:spcPts val="1733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 sz="1600" b="0" i="0" u="none" strike="noStrike" cap="none" spc="0" baseline="0">
                      <a:solidFill>
                        <a:schemeClr val="bg2"/>
                      </a:solidFill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Helvetica Neue"/>
                    </a:defRPr>
                  </a:lvl5pPr>
                  <a:lvl6pPr marL="0" marR="0" indent="0" algn="l" defTabSz="412739" rtl="0" latinLnBrk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 sz="1333" b="0" i="0" u="none" strike="noStrike" cap="none" spc="0" baseline="0">
                      <a:solidFill>
                        <a:schemeClr val="tx2">
                          <a:alpha val="50000"/>
                        </a:schemeClr>
                      </a:solidFill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Helvetica Neue"/>
                    </a:defRPr>
                  </a:lvl6pPr>
                  <a:lvl7pPr marL="0" marR="0" indent="0" algn="l" defTabSz="412739" rtl="0" latinLnBrk="0">
                    <a:lnSpc>
                      <a:spcPct val="100000"/>
                    </a:lnSpc>
                    <a:spcBef>
                      <a:spcPts val="800"/>
                    </a:spcBef>
                    <a:spcAft>
                      <a:spcPts val="1600"/>
                    </a:spcAft>
                    <a:buClrTx/>
                    <a:buSzTx/>
                    <a:buFontTx/>
                    <a:buNone/>
                    <a:tabLst/>
                    <a:defRPr sz="1600" b="1" i="0" u="none" strike="noStrike" cap="none" spc="0" baseline="0">
                      <a:solidFill>
                        <a:schemeClr val="accent5"/>
                      </a:solidFill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Helvetica Neue"/>
                    </a:defRPr>
                  </a:lvl7pPr>
                  <a:lvl8pPr marL="0" marR="0" indent="0" algn="l" defTabSz="412739" rtl="0" latinLnBrk="0">
                    <a:lnSpc>
                      <a:spcPct val="100000"/>
                    </a:lnSpc>
                    <a:spcBef>
                      <a:spcPts val="800"/>
                    </a:spcBef>
                    <a:spcAft>
                      <a:spcPts val="1600"/>
                    </a:spcAft>
                    <a:buClrTx/>
                    <a:buSzTx/>
                    <a:buFontTx/>
                    <a:buNone/>
                    <a:tabLst/>
                    <a:defRPr sz="1600" b="1" i="0" u="none" strike="noStrike" cap="none" spc="0" baseline="0">
                      <a:solidFill>
                        <a:schemeClr val="accent4"/>
                      </a:solidFill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Helvetica Neue"/>
                    </a:defRPr>
                  </a:lvl8pPr>
                  <a:lvl9pPr marL="0" marR="0" indent="0" algn="l" defTabSz="412739" rtl="0" latinLnBrk="0">
                    <a:lnSpc>
                      <a:spcPct val="100000"/>
                    </a:lnSpc>
                    <a:spcBef>
                      <a:spcPts val="800"/>
                    </a:spcBef>
                    <a:spcAft>
                      <a:spcPts val="1600"/>
                    </a:spcAft>
                    <a:buClrTx/>
                    <a:buSzTx/>
                    <a:buFontTx/>
                    <a:buNone/>
                    <a:tabLst/>
                    <a:defRPr sz="1600" b="1" i="0" u="none" strike="noStrike" cap="none" spc="0" baseline="0">
                      <a:solidFill>
                        <a:schemeClr val="accent3"/>
                      </a:solidFill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Helvetica Neue"/>
                    </a:defRPr>
                  </a:lvl9pPr>
                </a:lstStyle>
                <a:p>
                  <a:r>
                    <a:rPr lang="it-IT" sz="2000" dirty="0">
                      <a:solidFill>
                        <a:schemeClr val="tx1"/>
                      </a:solidFill>
                    </a:rPr>
                    <a:t>Studenti</a:t>
                  </a:r>
                </a:p>
              </p:txBody>
            </p:sp>
          </p:grpSp>
          <p:pic>
            <p:nvPicPr>
              <p:cNvPr id="25" name="Elemento grafico 24" descr="Accento circonflesso verso destra con riempimento a tinta unita">
                <a:extLst>
                  <a:ext uri="{FF2B5EF4-FFF2-40B4-BE49-F238E27FC236}">
                    <a16:creationId xmlns:a16="http://schemas.microsoft.com/office/drawing/2014/main" id="{27011FAE-C8BC-85C6-D3F9-9331FF081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0866319" y="4637045"/>
                <a:ext cx="484074" cy="484074"/>
              </a:xfrm>
              <a:prstGeom prst="rect">
                <a:avLst/>
              </a:prstGeom>
            </p:spPr>
          </p:pic>
        </p:grpSp>
        <p:sp>
          <p:nvSpPr>
            <p:cNvPr id="40" name="Rettangolo 39">
              <a:extLst>
                <a:ext uri="{FF2B5EF4-FFF2-40B4-BE49-F238E27FC236}">
                  <a16:creationId xmlns:a16="http://schemas.microsoft.com/office/drawing/2014/main" id="{6A6F0613-110A-E01A-F09B-A80CCEBDBC29}"/>
                </a:ext>
              </a:extLst>
            </p:cNvPr>
            <p:cNvSpPr/>
            <p:nvPr/>
          </p:nvSpPr>
          <p:spPr>
            <a:xfrm>
              <a:off x="6024922" y="5257069"/>
              <a:ext cx="110696" cy="110696"/>
            </a:xfrm>
            <a:prstGeom prst="rect">
              <a:avLst/>
            </a:prstGeom>
            <a:solidFill>
              <a:schemeClr val="accent4"/>
            </a:solidFill>
            <a:ln w="44450" cap="flat">
              <a:noFill/>
              <a:miter lim="400000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1152602"/>
                        <a:gd name="connsiteY0" fmla="*/ 0 h 1152602"/>
                        <a:gd name="connsiteX1" fmla="*/ 599353 w 1152602"/>
                        <a:gd name="connsiteY1" fmla="*/ 0 h 1152602"/>
                        <a:gd name="connsiteX2" fmla="*/ 1152602 w 1152602"/>
                        <a:gd name="connsiteY2" fmla="*/ 0 h 1152602"/>
                        <a:gd name="connsiteX3" fmla="*/ 1152602 w 1152602"/>
                        <a:gd name="connsiteY3" fmla="*/ 541723 h 1152602"/>
                        <a:gd name="connsiteX4" fmla="*/ 1152602 w 1152602"/>
                        <a:gd name="connsiteY4" fmla="*/ 1152602 h 1152602"/>
                        <a:gd name="connsiteX5" fmla="*/ 599353 w 1152602"/>
                        <a:gd name="connsiteY5" fmla="*/ 1152602 h 1152602"/>
                        <a:gd name="connsiteX6" fmla="*/ 0 w 1152602"/>
                        <a:gd name="connsiteY6" fmla="*/ 1152602 h 1152602"/>
                        <a:gd name="connsiteX7" fmla="*/ 0 w 1152602"/>
                        <a:gd name="connsiteY7" fmla="*/ 587827 h 1152602"/>
                        <a:gd name="connsiteX8" fmla="*/ 0 w 1152602"/>
                        <a:gd name="connsiteY8" fmla="*/ 0 h 11526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52602" h="1152602" fill="none" extrusionOk="0">
                          <a:moveTo>
                            <a:pt x="0" y="0"/>
                          </a:moveTo>
                          <a:cubicBezTo>
                            <a:pt x="125914" y="-3193"/>
                            <a:pt x="335361" y="-1411"/>
                            <a:pt x="599353" y="0"/>
                          </a:cubicBezTo>
                          <a:cubicBezTo>
                            <a:pt x="863345" y="1411"/>
                            <a:pt x="942415" y="3247"/>
                            <a:pt x="1152602" y="0"/>
                          </a:cubicBezTo>
                          <a:cubicBezTo>
                            <a:pt x="1175081" y="124483"/>
                            <a:pt x="1175296" y="392387"/>
                            <a:pt x="1152602" y="541723"/>
                          </a:cubicBezTo>
                          <a:cubicBezTo>
                            <a:pt x="1129908" y="691059"/>
                            <a:pt x="1123196" y="929592"/>
                            <a:pt x="1152602" y="1152602"/>
                          </a:cubicBezTo>
                          <a:cubicBezTo>
                            <a:pt x="1011365" y="1134421"/>
                            <a:pt x="874216" y="1178008"/>
                            <a:pt x="599353" y="1152602"/>
                          </a:cubicBezTo>
                          <a:cubicBezTo>
                            <a:pt x="324490" y="1127196"/>
                            <a:pt x="239696" y="1144235"/>
                            <a:pt x="0" y="1152602"/>
                          </a:cubicBezTo>
                          <a:cubicBezTo>
                            <a:pt x="20763" y="964238"/>
                            <a:pt x="24758" y="814685"/>
                            <a:pt x="0" y="587827"/>
                          </a:cubicBezTo>
                          <a:cubicBezTo>
                            <a:pt x="-24758" y="360969"/>
                            <a:pt x="3983" y="170534"/>
                            <a:pt x="0" y="0"/>
                          </a:cubicBezTo>
                          <a:close/>
                        </a:path>
                        <a:path w="1152602" h="1152602" stroke="0" extrusionOk="0">
                          <a:moveTo>
                            <a:pt x="0" y="0"/>
                          </a:moveTo>
                          <a:cubicBezTo>
                            <a:pt x="153306" y="-22389"/>
                            <a:pt x="369041" y="-22282"/>
                            <a:pt x="564775" y="0"/>
                          </a:cubicBezTo>
                          <a:cubicBezTo>
                            <a:pt x="760509" y="22282"/>
                            <a:pt x="986067" y="-4682"/>
                            <a:pt x="1152602" y="0"/>
                          </a:cubicBezTo>
                          <a:cubicBezTo>
                            <a:pt x="1137347" y="139131"/>
                            <a:pt x="1129810" y="471047"/>
                            <a:pt x="1152602" y="599353"/>
                          </a:cubicBezTo>
                          <a:cubicBezTo>
                            <a:pt x="1175394" y="727659"/>
                            <a:pt x="1155723" y="928635"/>
                            <a:pt x="1152602" y="1152602"/>
                          </a:cubicBezTo>
                          <a:cubicBezTo>
                            <a:pt x="1022935" y="1148167"/>
                            <a:pt x="800183" y="1151798"/>
                            <a:pt x="599353" y="1152602"/>
                          </a:cubicBezTo>
                          <a:cubicBezTo>
                            <a:pt x="398523" y="1153406"/>
                            <a:pt x="199493" y="1151281"/>
                            <a:pt x="0" y="1152602"/>
                          </a:cubicBezTo>
                          <a:cubicBezTo>
                            <a:pt x="9336" y="942278"/>
                            <a:pt x="714" y="853831"/>
                            <a:pt x="0" y="599353"/>
                          </a:cubicBezTo>
                          <a:cubicBezTo>
                            <a:pt x="-714" y="344875"/>
                            <a:pt x="29081" y="13956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7859" tIns="17859" rIns="17859" bIns="17859" numCol="1" spcCol="38100" rtlCol="0" anchor="ctr">
              <a:noAutofit/>
            </a:bodyPr>
            <a:lstStyle/>
            <a:p>
              <a:pPr marL="0" marR="0" indent="0" algn="ctr" defTabSz="91722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340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endParaRPr>
            </a:p>
          </p:txBody>
        </p:sp>
      </p:grpSp>
      <p:grpSp>
        <p:nvGrpSpPr>
          <p:cNvPr id="70" name="Gruppo 69">
            <a:extLst>
              <a:ext uri="{FF2B5EF4-FFF2-40B4-BE49-F238E27FC236}">
                <a16:creationId xmlns:a16="http://schemas.microsoft.com/office/drawing/2014/main" id="{DEACCBD8-DE98-B2D2-552F-BD969FA8A29C}"/>
              </a:ext>
            </a:extLst>
          </p:cNvPr>
          <p:cNvGrpSpPr/>
          <p:nvPr/>
        </p:nvGrpSpPr>
        <p:grpSpPr>
          <a:xfrm>
            <a:off x="705854" y="5363346"/>
            <a:ext cx="10694682" cy="828374"/>
            <a:chOff x="718385" y="2578362"/>
            <a:chExt cx="10694682" cy="828374"/>
          </a:xfrm>
        </p:grpSpPr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2BEEDB2B-1F33-26C2-4AD2-3822C942D525}"/>
                </a:ext>
              </a:extLst>
            </p:cNvPr>
            <p:cNvSpPr/>
            <p:nvPr/>
          </p:nvSpPr>
          <p:spPr>
            <a:xfrm>
              <a:off x="1744862" y="2578362"/>
              <a:ext cx="3434326" cy="687333"/>
            </a:xfrm>
            <a:prstGeom prst="rect">
              <a:avLst/>
            </a:prstGeom>
            <a:solidFill>
              <a:schemeClr val="accent1"/>
            </a:solidFill>
            <a:ln w="44450" cap="flat">
              <a:noFill/>
              <a:miter lim="400000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1152602"/>
                        <a:gd name="connsiteY0" fmla="*/ 0 h 1152602"/>
                        <a:gd name="connsiteX1" fmla="*/ 599353 w 1152602"/>
                        <a:gd name="connsiteY1" fmla="*/ 0 h 1152602"/>
                        <a:gd name="connsiteX2" fmla="*/ 1152602 w 1152602"/>
                        <a:gd name="connsiteY2" fmla="*/ 0 h 1152602"/>
                        <a:gd name="connsiteX3" fmla="*/ 1152602 w 1152602"/>
                        <a:gd name="connsiteY3" fmla="*/ 541723 h 1152602"/>
                        <a:gd name="connsiteX4" fmla="*/ 1152602 w 1152602"/>
                        <a:gd name="connsiteY4" fmla="*/ 1152602 h 1152602"/>
                        <a:gd name="connsiteX5" fmla="*/ 599353 w 1152602"/>
                        <a:gd name="connsiteY5" fmla="*/ 1152602 h 1152602"/>
                        <a:gd name="connsiteX6" fmla="*/ 0 w 1152602"/>
                        <a:gd name="connsiteY6" fmla="*/ 1152602 h 1152602"/>
                        <a:gd name="connsiteX7" fmla="*/ 0 w 1152602"/>
                        <a:gd name="connsiteY7" fmla="*/ 587827 h 1152602"/>
                        <a:gd name="connsiteX8" fmla="*/ 0 w 1152602"/>
                        <a:gd name="connsiteY8" fmla="*/ 0 h 11526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52602" h="1152602" fill="none" extrusionOk="0">
                          <a:moveTo>
                            <a:pt x="0" y="0"/>
                          </a:moveTo>
                          <a:cubicBezTo>
                            <a:pt x="125914" y="-3193"/>
                            <a:pt x="335361" y="-1411"/>
                            <a:pt x="599353" y="0"/>
                          </a:cubicBezTo>
                          <a:cubicBezTo>
                            <a:pt x="863345" y="1411"/>
                            <a:pt x="942415" y="3247"/>
                            <a:pt x="1152602" y="0"/>
                          </a:cubicBezTo>
                          <a:cubicBezTo>
                            <a:pt x="1175081" y="124483"/>
                            <a:pt x="1175296" y="392387"/>
                            <a:pt x="1152602" y="541723"/>
                          </a:cubicBezTo>
                          <a:cubicBezTo>
                            <a:pt x="1129908" y="691059"/>
                            <a:pt x="1123196" y="929592"/>
                            <a:pt x="1152602" y="1152602"/>
                          </a:cubicBezTo>
                          <a:cubicBezTo>
                            <a:pt x="1011365" y="1134421"/>
                            <a:pt x="874216" y="1178008"/>
                            <a:pt x="599353" y="1152602"/>
                          </a:cubicBezTo>
                          <a:cubicBezTo>
                            <a:pt x="324490" y="1127196"/>
                            <a:pt x="239696" y="1144235"/>
                            <a:pt x="0" y="1152602"/>
                          </a:cubicBezTo>
                          <a:cubicBezTo>
                            <a:pt x="20763" y="964238"/>
                            <a:pt x="24758" y="814685"/>
                            <a:pt x="0" y="587827"/>
                          </a:cubicBezTo>
                          <a:cubicBezTo>
                            <a:pt x="-24758" y="360969"/>
                            <a:pt x="3983" y="170534"/>
                            <a:pt x="0" y="0"/>
                          </a:cubicBezTo>
                          <a:close/>
                        </a:path>
                        <a:path w="1152602" h="1152602" stroke="0" extrusionOk="0">
                          <a:moveTo>
                            <a:pt x="0" y="0"/>
                          </a:moveTo>
                          <a:cubicBezTo>
                            <a:pt x="153306" y="-22389"/>
                            <a:pt x="369041" y="-22282"/>
                            <a:pt x="564775" y="0"/>
                          </a:cubicBezTo>
                          <a:cubicBezTo>
                            <a:pt x="760509" y="22282"/>
                            <a:pt x="986067" y="-4682"/>
                            <a:pt x="1152602" y="0"/>
                          </a:cubicBezTo>
                          <a:cubicBezTo>
                            <a:pt x="1137347" y="139131"/>
                            <a:pt x="1129810" y="471047"/>
                            <a:pt x="1152602" y="599353"/>
                          </a:cubicBezTo>
                          <a:cubicBezTo>
                            <a:pt x="1175394" y="727659"/>
                            <a:pt x="1155723" y="928635"/>
                            <a:pt x="1152602" y="1152602"/>
                          </a:cubicBezTo>
                          <a:cubicBezTo>
                            <a:pt x="1022935" y="1148167"/>
                            <a:pt x="800183" y="1151798"/>
                            <a:pt x="599353" y="1152602"/>
                          </a:cubicBezTo>
                          <a:cubicBezTo>
                            <a:pt x="398523" y="1153406"/>
                            <a:pt x="199493" y="1151281"/>
                            <a:pt x="0" y="1152602"/>
                          </a:cubicBezTo>
                          <a:cubicBezTo>
                            <a:pt x="9336" y="942278"/>
                            <a:pt x="714" y="853831"/>
                            <a:pt x="0" y="599353"/>
                          </a:cubicBezTo>
                          <a:cubicBezTo>
                            <a:pt x="-714" y="344875"/>
                            <a:pt x="29081" y="13956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7859" tIns="17859" rIns="17859" bIns="17859" numCol="1" spcCol="38100" rtlCol="0" anchor="ctr">
              <a:noAutofit/>
            </a:bodyPr>
            <a:lstStyle/>
            <a:p>
              <a:pPr marL="0" marR="0" indent="0" algn="ctr" defTabSz="91722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340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endParaRPr>
            </a:p>
          </p:txBody>
        </p:sp>
        <p:cxnSp>
          <p:nvCxnSpPr>
            <p:cNvPr id="13" name="Connettore 1 12">
              <a:extLst>
                <a:ext uri="{FF2B5EF4-FFF2-40B4-BE49-F238E27FC236}">
                  <a16:creationId xmlns:a16="http://schemas.microsoft.com/office/drawing/2014/main" id="{5A0310BD-5B66-387B-5883-93F109732377}"/>
                </a:ext>
              </a:extLst>
            </p:cNvPr>
            <p:cNvCxnSpPr>
              <a:cxnSpLocks/>
            </p:cNvCxnSpPr>
            <p:nvPr/>
          </p:nvCxnSpPr>
          <p:spPr>
            <a:xfrm>
              <a:off x="1730080" y="3406736"/>
              <a:ext cx="9682987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5" name="Segnaposto testo 9">
              <a:extLst>
                <a:ext uri="{FF2B5EF4-FFF2-40B4-BE49-F238E27FC236}">
                  <a16:creationId xmlns:a16="http://schemas.microsoft.com/office/drawing/2014/main" id="{92925A73-2B22-E653-0A63-42E5A759BA23}"/>
                </a:ext>
              </a:extLst>
            </p:cNvPr>
            <p:cNvSpPr txBox="1">
              <a:spLocks/>
            </p:cNvSpPr>
            <p:nvPr/>
          </p:nvSpPr>
          <p:spPr>
            <a:xfrm>
              <a:off x="718385" y="2583096"/>
              <a:ext cx="632382" cy="77144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marR="0" indent="0" algn="l" defTabSz="412739" rtl="0" latinLnBrk="0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 sz="4800" b="1" i="0" u="none" strike="noStrike" cap="none" spc="0" baseline="0">
                  <a:solidFill>
                    <a:schemeClr val="bg2"/>
                  </a:solidFill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 Neue"/>
                </a:defRPr>
              </a:lvl1pPr>
              <a:lvl2pPr marL="0" marR="0" indent="0" algn="l" defTabSz="412739" rtl="0" latinLnBrk="0">
                <a:lnSpc>
                  <a:spcPct val="100000"/>
                </a:lnSpc>
                <a:spcBef>
                  <a:spcPts val="0"/>
                </a:spcBef>
                <a:spcAft>
                  <a:spcPts val="1600"/>
                </a:spcAft>
                <a:buClrTx/>
                <a:buSzTx/>
                <a:buFontTx/>
                <a:buNone/>
                <a:tabLst/>
                <a:defRPr sz="1600" b="1" i="0" u="none" strike="noStrike" cap="none" spc="0" baseline="0">
                  <a:solidFill>
                    <a:schemeClr val="accent1"/>
                  </a:solidFill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 Neue"/>
                </a:defRPr>
              </a:lvl2pPr>
              <a:lvl3pPr marL="0" marR="0" indent="0" algn="l" defTabSz="412739" rtl="0" latinLnBrk="0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 sz="5333" b="0" i="0" u="none" strike="noStrike" cap="none" spc="0" baseline="0">
                  <a:solidFill>
                    <a:schemeClr val="bg2"/>
                  </a:solidFill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 Neue"/>
                </a:defRPr>
              </a:lvl3pPr>
              <a:lvl4pPr marL="237061" marR="0" indent="-237061" algn="l" defTabSz="412739" rtl="0" latinLnBrk="0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4"/>
                </a:buClr>
                <a:buSzTx/>
                <a:buFont typeface="Wingdings" pitchFamily="2" charset="2"/>
                <a:buChar char="§"/>
                <a:tabLst/>
                <a:defRPr sz="1600" b="0" i="0" u="none" strike="noStrike" cap="none" spc="0" baseline="0">
                  <a:solidFill>
                    <a:schemeClr val="tx2"/>
                  </a:solidFill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 Neue"/>
                </a:defRPr>
              </a:lvl4pPr>
              <a:lvl5pPr marL="0" marR="0" indent="0" algn="l" defTabSz="412739" rtl="0" latinLnBrk="0">
                <a:lnSpc>
                  <a:spcPts val="1733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 sz="1600" b="0" i="0" u="none" strike="noStrike" cap="none" spc="0" baseline="0">
                  <a:solidFill>
                    <a:schemeClr val="bg2"/>
                  </a:solidFill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 Neue"/>
                </a:defRPr>
              </a:lvl5pPr>
              <a:lvl6pPr marL="0" marR="0" indent="0" algn="l" defTabSz="412739" rtl="0" latinLnBrk="0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 sz="1333" b="0" i="0" u="none" strike="noStrike" cap="none" spc="0" baseline="0">
                  <a:solidFill>
                    <a:schemeClr val="tx2">
                      <a:alpha val="50000"/>
                    </a:schemeClr>
                  </a:solidFill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 Neue"/>
                </a:defRPr>
              </a:lvl6pPr>
              <a:lvl7pPr marL="0" marR="0" indent="0" algn="l" defTabSz="412739" rtl="0" latinLnBrk="0">
                <a:lnSpc>
                  <a:spcPct val="100000"/>
                </a:lnSpc>
                <a:spcBef>
                  <a:spcPts val="800"/>
                </a:spcBef>
                <a:spcAft>
                  <a:spcPts val="1600"/>
                </a:spcAft>
                <a:buClrTx/>
                <a:buSzTx/>
                <a:buFontTx/>
                <a:buNone/>
                <a:tabLst/>
                <a:defRPr sz="1600" b="1" i="0" u="none" strike="noStrike" cap="none" spc="0" baseline="0">
                  <a:solidFill>
                    <a:schemeClr val="accent5"/>
                  </a:solidFill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 Neue"/>
                </a:defRPr>
              </a:lvl7pPr>
              <a:lvl8pPr marL="0" marR="0" indent="0" algn="l" defTabSz="412739" rtl="0" latinLnBrk="0">
                <a:lnSpc>
                  <a:spcPct val="100000"/>
                </a:lnSpc>
                <a:spcBef>
                  <a:spcPts val="800"/>
                </a:spcBef>
                <a:spcAft>
                  <a:spcPts val="1600"/>
                </a:spcAft>
                <a:buClrTx/>
                <a:buSzTx/>
                <a:buFontTx/>
                <a:buNone/>
                <a:tabLst/>
                <a:defRPr sz="1600" b="1" i="0" u="none" strike="noStrike" cap="none" spc="0" baseline="0">
                  <a:solidFill>
                    <a:schemeClr val="accent4"/>
                  </a:solidFill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 Neue"/>
                </a:defRPr>
              </a:lvl8pPr>
              <a:lvl9pPr marL="0" marR="0" indent="0" algn="l" defTabSz="412739" rtl="0" latinLnBrk="0">
                <a:lnSpc>
                  <a:spcPct val="100000"/>
                </a:lnSpc>
                <a:spcBef>
                  <a:spcPts val="800"/>
                </a:spcBef>
                <a:spcAft>
                  <a:spcPts val="1600"/>
                </a:spcAft>
                <a:buClrTx/>
                <a:buSzTx/>
                <a:buFontTx/>
                <a:buNone/>
                <a:tabLst/>
                <a:defRPr sz="1600" b="1" i="0" u="none" strike="noStrike" cap="none" spc="0" baseline="0">
                  <a:solidFill>
                    <a:schemeClr val="accent3"/>
                  </a:solidFill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 Neue"/>
                </a:defRPr>
              </a:lvl9pPr>
            </a:lstStyle>
            <a:p>
              <a:pPr algn="ctr"/>
              <a:r>
                <a:rPr lang="it-IT" sz="4000" dirty="0">
                  <a:solidFill>
                    <a:schemeClr val="accent1"/>
                  </a:solidFill>
                </a:rPr>
                <a:t>4.</a:t>
              </a:r>
            </a:p>
          </p:txBody>
        </p:sp>
        <p:sp>
          <p:nvSpPr>
            <p:cNvPr id="16" name="Segnaposto testo 9">
              <a:extLst>
                <a:ext uri="{FF2B5EF4-FFF2-40B4-BE49-F238E27FC236}">
                  <a16:creationId xmlns:a16="http://schemas.microsoft.com/office/drawing/2014/main" id="{28B5E7B8-FB5A-91B3-9537-25D6E1B03FBB}"/>
                </a:ext>
              </a:extLst>
            </p:cNvPr>
            <p:cNvSpPr txBox="1">
              <a:spLocks/>
            </p:cNvSpPr>
            <p:nvPr/>
          </p:nvSpPr>
          <p:spPr>
            <a:xfrm>
              <a:off x="6164692" y="2620226"/>
              <a:ext cx="4108370" cy="722594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marL="0" marR="0" indent="0" algn="l" defTabSz="412739" rtl="0" latinLnBrk="0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 sz="4800" b="1" i="0" u="none" strike="noStrike" cap="none" spc="0" baseline="0">
                  <a:solidFill>
                    <a:schemeClr val="bg2"/>
                  </a:solidFill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 Neue"/>
                </a:defRPr>
              </a:lvl1pPr>
              <a:lvl2pPr marL="0" marR="0" indent="0" algn="l" defTabSz="412739" rtl="0" latinLnBrk="0">
                <a:lnSpc>
                  <a:spcPct val="100000"/>
                </a:lnSpc>
                <a:spcBef>
                  <a:spcPts val="0"/>
                </a:spcBef>
                <a:spcAft>
                  <a:spcPts val="1600"/>
                </a:spcAft>
                <a:buClrTx/>
                <a:buSzTx/>
                <a:buFontTx/>
                <a:buNone/>
                <a:tabLst/>
                <a:defRPr sz="1600" b="1" i="0" u="none" strike="noStrike" cap="none" spc="0" baseline="0">
                  <a:solidFill>
                    <a:schemeClr val="accent1"/>
                  </a:solidFill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 Neue"/>
                </a:defRPr>
              </a:lvl2pPr>
              <a:lvl3pPr marL="0" marR="0" indent="0" algn="l" defTabSz="412739" rtl="0" latinLnBrk="0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 sz="5333" b="0" i="0" u="none" strike="noStrike" cap="none" spc="0" baseline="0">
                  <a:solidFill>
                    <a:schemeClr val="bg2"/>
                  </a:solidFill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 Neue"/>
                </a:defRPr>
              </a:lvl3pPr>
              <a:lvl4pPr marL="237061" marR="0" indent="-237061" algn="l" defTabSz="412739" rtl="0" latinLnBrk="0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4"/>
                </a:buClr>
                <a:buSzTx/>
                <a:buFont typeface="Wingdings" pitchFamily="2" charset="2"/>
                <a:buChar char="§"/>
                <a:tabLst/>
                <a:defRPr sz="1600" b="0" i="0" u="none" strike="noStrike" cap="none" spc="0" baseline="0">
                  <a:solidFill>
                    <a:schemeClr val="tx2"/>
                  </a:solidFill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 Neue"/>
                </a:defRPr>
              </a:lvl4pPr>
              <a:lvl5pPr marL="0" marR="0" indent="0" algn="l" defTabSz="412739" rtl="0" latinLnBrk="0">
                <a:lnSpc>
                  <a:spcPts val="1733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 sz="1600" b="0" i="0" u="none" strike="noStrike" cap="none" spc="0" baseline="0">
                  <a:solidFill>
                    <a:schemeClr val="bg2"/>
                  </a:solidFill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 Neue"/>
                </a:defRPr>
              </a:lvl5pPr>
              <a:lvl6pPr marL="0" marR="0" indent="0" algn="l" defTabSz="412739" rtl="0" latinLnBrk="0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 sz="1333" b="0" i="0" u="none" strike="noStrike" cap="none" spc="0" baseline="0">
                  <a:solidFill>
                    <a:schemeClr val="tx2">
                      <a:alpha val="50000"/>
                    </a:schemeClr>
                  </a:solidFill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 Neue"/>
                </a:defRPr>
              </a:lvl6pPr>
              <a:lvl7pPr marL="0" marR="0" indent="0" algn="l" defTabSz="412739" rtl="0" latinLnBrk="0">
                <a:lnSpc>
                  <a:spcPct val="100000"/>
                </a:lnSpc>
                <a:spcBef>
                  <a:spcPts val="800"/>
                </a:spcBef>
                <a:spcAft>
                  <a:spcPts val="1600"/>
                </a:spcAft>
                <a:buClrTx/>
                <a:buSzTx/>
                <a:buFontTx/>
                <a:buNone/>
                <a:tabLst/>
                <a:defRPr sz="1600" b="1" i="0" u="none" strike="noStrike" cap="none" spc="0" baseline="0">
                  <a:solidFill>
                    <a:schemeClr val="accent5"/>
                  </a:solidFill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 Neue"/>
                </a:defRPr>
              </a:lvl7pPr>
              <a:lvl8pPr marL="0" marR="0" indent="0" algn="l" defTabSz="412739" rtl="0" latinLnBrk="0">
                <a:lnSpc>
                  <a:spcPct val="100000"/>
                </a:lnSpc>
                <a:spcBef>
                  <a:spcPts val="800"/>
                </a:spcBef>
                <a:spcAft>
                  <a:spcPts val="1600"/>
                </a:spcAft>
                <a:buClrTx/>
                <a:buSzTx/>
                <a:buFontTx/>
                <a:buNone/>
                <a:tabLst/>
                <a:defRPr sz="1600" b="1" i="0" u="none" strike="noStrike" cap="none" spc="0" baseline="0">
                  <a:solidFill>
                    <a:schemeClr val="accent4"/>
                  </a:solidFill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 Neue"/>
                </a:defRPr>
              </a:lvl8pPr>
              <a:lvl9pPr marL="0" marR="0" indent="0" algn="l" defTabSz="412739" rtl="0" latinLnBrk="0">
                <a:lnSpc>
                  <a:spcPct val="100000"/>
                </a:lnSpc>
                <a:spcBef>
                  <a:spcPts val="800"/>
                </a:spcBef>
                <a:spcAft>
                  <a:spcPts val="1600"/>
                </a:spcAft>
                <a:buClrTx/>
                <a:buSzTx/>
                <a:buFontTx/>
                <a:buNone/>
                <a:tabLst/>
                <a:defRPr sz="1600" b="1" i="0" u="none" strike="noStrike" cap="none" spc="0" baseline="0">
                  <a:solidFill>
                    <a:schemeClr val="accent3"/>
                  </a:solidFill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 Neue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it-IT" sz="1200" b="0" dirty="0"/>
                <a:t>QUESTIONARI PSICOATTITUDINALI PER STUDENTI</a:t>
              </a:r>
              <a:endParaRPr lang="it-IT" sz="1200" b="0" i="0" dirty="0">
                <a:effectLst/>
                <a:latin typeface="Arial" panose="020B0604020202020204" pitchFamily="34" charset="0"/>
              </a:endParaRPr>
            </a:p>
            <a:p>
              <a:pPr>
                <a:lnSpc>
                  <a:spcPct val="120000"/>
                </a:lnSpc>
              </a:pPr>
              <a:r>
                <a:rPr lang="it-IT" sz="1200" b="0" dirty="0"/>
                <a:t>QUESTIONARI PSICOATTITUDINALI PER </a:t>
              </a:r>
              <a:r>
                <a:rPr lang="it-IT" sz="1200" b="0" i="0" dirty="0">
                  <a:effectLst/>
                  <a:latin typeface="Arial" panose="020B0604020202020204" pitchFamily="34" charset="0"/>
                </a:rPr>
                <a:t>DOCENTI</a:t>
              </a:r>
              <a:endParaRPr lang="it-IT" sz="1200" b="0" dirty="0"/>
            </a:p>
          </p:txBody>
        </p:sp>
        <p:sp>
          <p:nvSpPr>
            <p:cNvPr id="17" name="Segnaposto testo 9">
              <a:extLst>
                <a:ext uri="{FF2B5EF4-FFF2-40B4-BE49-F238E27FC236}">
                  <a16:creationId xmlns:a16="http://schemas.microsoft.com/office/drawing/2014/main" id="{60153495-A543-C3A0-DDB9-EAFA103B536D}"/>
                </a:ext>
              </a:extLst>
            </p:cNvPr>
            <p:cNvSpPr txBox="1">
              <a:spLocks/>
            </p:cNvSpPr>
            <p:nvPr/>
          </p:nvSpPr>
          <p:spPr>
            <a:xfrm>
              <a:off x="1777863" y="2640948"/>
              <a:ext cx="3434326" cy="57623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marR="0" indent="0" algn="l" defTabSz="412739" rtl="0" latinLnBrk="0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 sz="4800" b="1" i="0" u="none" strike="noStrike" cap="none" spc="0" baseline="0">
                  <a:solidFill>
                    <a:schemeClr val="bg2"/>
                  </a:solidFill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 Neue"/>
                </a:defRPr>
              </a:lvl1pPr>
              <a:lvl2pPr marL="0" marR="0" indent="0" algn="l" defTabSz="412739" rtl="0" latinLnBrk="0">
                <a:lnSpc>
                  <a:spcPct val="100000"/>
                </a:lnSpc>
                <a:spcBef>
                  <a:spcPts val="0"/>
                </a:spcBef>
                <a:spcAft>
                  <a:spcPts val="1600"/>
                </a:spcAft>
                <a:buClrTx/>
                <a:buSzTx/>
                <a:buFontTx/>
                <a:buNone/>
                <a:tabLst/>
                <a:defRPr sz="1600" b="1" i="0" u="none" strike="noStrike" cap="none" spc="0" baseline="0">
                  <a:solidFill>
                    <a:schemeClr val="accent1"/>
                  </a:solidFill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 Neue"/>
                </a:defRPr>
              </a:lvl2pPr>
              <a:lvl3pPr marL="0" marR="0" indent="0" algn="l" defTabSz="412739" rtl="0" latinLnBrk="0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 sz="5333" b="0" i="0" u="none" strike="noStrike" cap="none" spc="0" baseline="0">
                  <a:solidFill>
                    <a:schemeClr val="bg2"/>
                  </a:solidFill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 Neue"/>
                </a:defRPr>
              </a:lvl3pPr>
              <a:lvl4pPr marL="237061" marR="0" indent="-237061" algn="l" defTabSz="412739" rtl="0" latinLnBrk="0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4"/>
                </a:buClr>
                <a:buSzTx/>
                <a:buFont typeface="Wingdings" pitchFamily="2" charset="2"/>
                <a:buChar char="§"/>
                <a:tabLst/>
                <a:defRPr sz="1600" b="0" i="0" u="none" strike="noStrike" cap="none" spc="0" baseline="0">
                  <a:solidFill>
                    <a:schemeClr val="tx2"/>
                  </a:solidFill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 Neue"/>
                </a:defRPr>
              </a:lvl4pPr>
              <a:lvl5pPr marL="0" marR="0" indent="0" algn="l" defTabSz="412739" rtl="0" latinLnBrk="0">
                <a:lnSpc>
                  <a:spcPts val="1733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 sz="1600" b="0" i="0" u="none" strike="noStrike" cap="none" spc="0" baseline="0">
                  <a:solidFill>
                    <a:schemeClr val="bg2"/>
                  </a:solidFill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 Neue"/>
                </a:defRPr>
              </a:lvl5pPr>
              <a:lvl6pPr marL="0" marR="0" indent="0" algn="l" defTabSz="412739" rtl="0" latinLnBrk="0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 sz="1333" b="0" i="0" u="none" strike="noStrike" cap="none" spc="0" baseline="0">
                  <a:solidFill>
                    <a:schemeClr val="tx2">
                      <a:alpha val="50000"/>
                    </a:schemeClr>
                  </a:solidFill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 Neue"/>
                </a:defRPr>
              </a:lvl6pPr>
              <a:lvl7pPr marL="0" marR="0" indent="0" algn="l" defTabSz="412739" rtl="0" latinLnBrk="0">
                <a:lnSpc>
                  <a:spcPct val="100000"/>
                </a:lnSpc>
                <a:spcBef>
                  <a:spcPts val="800"/>
                </a:spcBef>
                <a:spcAft>
                  <a:spcPts val="1600"/>
                </a:spcAft>
                <a:buClrTx/>
                <a:buSzTx/>
                <a:buFontTx/>
                <a:buNone/>
                <a:tabLst/>
                <a:defRPr sz="1600" b="1" i="0" u="none" strike="noStrike" cap="none" spc="0" baseline="0">
                  <a:solidFill>
                    <a:schemeClr val="accent5"/>
                  </a:solidFill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 Neue"/>
                </a:defRPr>
              </a:lvl7pPr>
              <a:lvl8pPr marL="0" marR="0" indent="0" algn="l" defTabSz="412739" rtl="0" latinLnBrk="0">
                <a:lnSpc>
                  <a:spcPct val="100000"/>
                </a:lnSpc>
                <a:spcBef>
                  <a:spcPts val="800"/>
                </a:spcBef>
                <a:spcAft>
                  <a:spcPts val="1600"/>
                </a:spcAft>
                <a:buClrTx/>
                <a:buSzTx/>
                <a:buFontTx/>
                <a:buNone/>
                <a:tabLst/>
                <a:defRPr sz="1600" b="1" i="0" u="none" strike="noStrike" cap="none" spc="0" baseline="0">
                  <a:solidFill>
                    <a:schemeClr val="accent4"/>
                  </a:solidFill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 Neue"/>
                </a:defRPr>
              </a:lvl8pPr>
              <a:lvl9pPr marL="0" marR="0" indent="0" algn="l" defTabSz="412739" rtl="0" latinLnBrk="0">
                <a:lnSpc>
                  <a:spcPct val="100000"/>
                </a:lnSpc>
                <a:spcBef>
                  <a:spcPts val="800"/>
                </a:spcBef>
                <a:spcAft>
                  <a:spcPts val="1600"/>
                </a:spcAft>
                <a:buClrTx/>
                <a:buSzTx/>
                <a:buFontTx/>
                <a:buNone/>
                <a:tabLst/>
                <a:defRPr sz="1600" b="1" i="0" u="none" strike="noStrike" cap="none" spc="0" baseline="0">
                  <a:solidFill>
                    <a:schemeClr val="accent3"/>
                  </a:solidFill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 Neue"/>
                </a:defRPr>
              </a:lvl9pPr>
            </a:lstStyle>
            <a:p>
              <a:r>
                <a:rPr lang="it-IT" sz="2000" dirty="0">
                  <a:solidFill>
                    <a:schemeClr val="tx1"/>
                  </a:solidFill>
                </a:rPr>
                <a:t>Conosci te stesso</a:t>
              </a:r>
            </a:p>
          </p:txBody>
        </p:sp>
        <p:pic>
          <p:nvPicPr>
            <p:cNvPr id="19" name="Elemento grafico 18" descr="Accento circonflesso verso destra con riempimento a tinta unita">
              <a:extLst>
                <a:ext uri="{FF2B5EF4-FFF2-40B4-BE49-F238E27FC236}">
                  <a16:creationId xmlns:a16="http://schemas.microsoft.com/office/drawing/2014/main" id="{4366E1E9-8B2C-F008-E220-1D12C4F65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866319" y="2797992"/>
              <a:ext cx="484074" cy="484074"/>
            </a:xfrm>
            <a:prstGeom prst="rect">
              <a:avLst/>
            </a:prstGeom>
          </p:spPr>
        </p:pic>
        <p:sp>
          <p:nvSpPr>
            <p:cNvPr id="64" name="Rettangolo 63">
              <a:extLst>
                <a:ext uri="{FF2B5EF4-FFF2-40B4-BE49-F238E27FC236}">
                  <a16:creationId xmlns:a16="http://schemas.microsoft.com/office/drawing/2014/main" id="{9D2E89D9-C704-E150-AA2C-1A03DE247F61}"/>
                </a:ext>
              </a:extLst>
            </p:cNvPr>
            <p:cNvSpPr/>
            <p:nvPr/>
          </p:nvSpPr>
          <p:spPr>
            <a:xfrm>
              <a:off x="6024922" y="3151182"/>
              <a:ext cx="110696" cy="110696"/>
            </a:xfrm>
            <a:prstGeom prst="rect">
              <a:avLst/>
            </a:prstGeom>
            <a:solidFill>
              <a:schemeClr val="accent1"/>
            </a:solidFill>
            <a:ln w="44450" cap="flat">
              <a:noFill/>
              <a:miter lim="400000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1152602"/>
                        <a:gd name="connsiteY0" fmla="*/ 0 h 1152602"/>
                        <a:gd name="connsiteX1" fmla="*/ 599353 w 1152602"/>
                        <a:gd name="connsiteY1" fmla="*/ 0 h 1152602"/>
                        <a:gd name="connsiteX2" fmla="*/ 1152602 w 1152602"/>
                        <a:gd name="connsiteY2" fmla="*/ 0 h 1152602"/>
                        <a:gd name="connsiteX3" fmla="*/ 1152602 w 1152602"/>
                        <a:gd name="connsiteY3" fmla="*/ 541723 h 1152602"/>
                        <a:gd name="connsiteX4" fmla="*/ 1152602 w 1152602"/>
                        <a:gd name="connsiteY4" fmla="*/ 1152602 h 1152602"/>
                        <a:gd name="connsiteX5" fmla="*/ 599353 w 1152602"/>
                        <a:gd name="connsiteY5" fmla="*/ 1152602 h 1152602"/>
                        <a:gd name="connsiteX6" fmla="*/ 0 w 1152602"/>
                        <a:gd name="connsiteY6" fmla="*/ 1152602 h 1152602"/>
                        <a:gd name="connsiteX7" fmla="*/ 0 w 1152602"/>
                        <a:gd name="connsiteY7" fmla="*/ 587827 h 1152602"/>
                        <a:gd name="connsiteX8" fmla="*/ 0 w 1152602"/>
                        <a:gd name="connsiteY8" fmla="*/ 0 h 11526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52602" h="1152602" fill="none" extrusionOk="0">
                          <a:moveTo>
                            <a:pt x="0" y="0"/>
                          </a:moveTo>
                          <a:cubicBezTo>
                            <a:pt x="125914" y="-3193"/>
                            <a:pt x="335361" y="-1411"/>
                            <a:pt x="599353" y="0"/>
                          </a:cubicBezTo>
                          <a:cubicBezTo>
                            <a:pt x="863345" y="1411"/>
                            <a:pt x="942415" y="3247"/>
                            <a:pt x="1152602" y="0"/>
                          </a:cubicBezTo>
                          <a:cubicBezTo>
                            <a:pt x="1175081" y="124483"/>
                            <a:pt x="1175296" y="392387"/>
                            <a:pt x="1152602" y="541723"/>
                          </a:cubicBezTo>
                          <a:cubicBezTo>
                            <a:pt x="1129908" y="691059"/>
                            <a:pt x="1123196" y="929592"/>
                            <a:pt x="1152602" y="1152602"/>
                          </a:cubicBezTo>
                          <a:cubicBezTo>
                            <a:pt x="1011365" y="1134421"/>
                            <a:pt x="874216" y="1178008"/>
                            <a:pt x="599353" y="1152602"/>
                          </a:cubicBezTo>
                          <a:cubicBezTo>
                            <a:pt x="324490" y="1127196"/>
                            <a:pt x="239696" y="1144235"/>
                            <a:pt x="0" y="1152602"/>
                          </a:cubicBezTo>
                          <a:cubicBezTo>
                            <a:pt x="20763" y="964238"/>
                            <a:pt x="24758" y="814685"/>
                            <a:pt x="0" y="587827"/>
                          </a:cubicBezTo>
                          <a:cubicBezTo>
                            <a:pt x="-24758" y="360969"/>
                            <a:pt x="3983" y="170534"/>
                            <a:pt x="0" y="0"/>
                          </a:cubicBezTo>
                          <a:close/>
                        </a:path>
                        <a:path w="1152602" h="1152602" stroke="0" extrusionOk="0">
                          <a:moveTo>
                            <a:pt x="0" y="0"/>
                          </a:moveTo>
                          <a:cubicBezTo>
                            <a:pt x="153306" y="-22389"/>
                            <a:pt x="369041" y="-22282"/>
                            <a:pt x="564775" y="0"/>
                          </a:cubicBezTo>
                          <a:cubicBezTo>
                            <a:pt x="760509" y="22282"/>
                            <a:pt x="986067" y="-4682"/>
                            <a:pt x="1152602" y="0"/>
                          </a:cubicBezTo>
                          <a:cubicBezTo>
                            <a:pt x="1137347" y="139131"/>
                            <a:pt x="1129810" y="471047"/>
                            <a:pt x="1152602" y="599353"/>
                          </a:cubicBezTo>
                          <a:cubicBezTo>
                            <a:pt x="1175394" y="727659"/>
                            <a:pt x="1155723" y="928635"/>
                            <a:pt x="1152602" y="1152602"/>
                          </a:cubicBezTo>
                          <a:cubicBezTo>
                            <a:pt x="1022935" y="1148167"/>
                            <a:pt x="800183" y="1151798"/>
                            <a:pt x="599353" y="1152602"/>
                          </a:cubicBezTo>
                          <a:cubicBezTo>
                            <a:pt x="398523" y="1153406"/>
                            <a:pt x="199493" y="1151281"/>
                            <a:pt x="0" y="1152602"/>
                          </a:cubicBezTo>
                          <a:cubicBezTo>
                            <a:pt x="9336" y="942278"/>
                            <a:pt x="714" y="853831"/>
                            <a:pt x="0" y="599353"/>
                          </a:cubicBezTo>
                          <a:cubicBezTo>
                            <a:pt x="-714" y="344875"/>
                            <a:pt x="29081" y="13956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7859" tIns="17859" rIns="17859" bIns="17859" numCol="1" spcCol="38100" rtlCol="0" anchor="ctr">
              <a:noAutofit/>
            </a:bodyPr>
            <a:lstStyle/>
            <a:p>
              <a:pPr marL="0" marR="0" indent="0" algn="ctr" defTabSz="91722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340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endParaRPr>
            </a:p>
          </p:txBody>
        </p:sp>
        <p:sp>
          <p:nvSpPr>
            <p:cNvPr id="65" name="Rettangolo 64">
              <a:extLst>
                <a:ext uri="{FF2B5EF4-FFF2-40B4-BE49-F238E27FC236}">
                  <a16:creationId xmlns:a16="http://schemas.microsoft.com/office/drawing/2014/main" id="{77A8DA26-F5DD-9EC9-54E1-18EE7C59988D}"/>
                </a:ext>
              </a:extLst>
            </p:cNvPr>
            <p:cNvSpPr/>
            <p:nvPr/>
          </p:nvSpPr>
          <p:spPr>
            <a:xfrm>
              <a:off x="6024922" y="2830939"/>
              <a:ext cx="110696" cy="110696"/>
            </a:xfrm>
            <a:prstGeom prst="rect">
              <a:avLst/>
            </a:prstGeom>
            <a:solidFill>
              <a:schemeClr val="accent1"/>
            </a:solidFill>
            <a:ln w="44450" cap="flat">
              <a:noFill/>
              <a:miter lim="400000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1152602"/>
                        <a:gd name="connsiteY0" fmla="*/ 0 h 1152602"/>
                        <a:gd name="connsiteX1" fmla="*/ 599353 w 1152602"/>
                        <a:gd name="connsiteY1" fmla="*/ 0 h 1152602"/>
                        <a:gd name="connsiteX2" fmla="*/ 1152602 w 1152602"/>
                        <a:gd name="connsiteY2" fmla="*/ 0 h 1152602"/>
                        <a:gd name="connsiteX3" fmla="*/ 1152602 w 1152602"/>
                        <a:gd name="connsiteY3" fmla="*/ 541723 h 1152602"/>
                        <a:gd name="connsiteX4" fmla="*/ 1152602 w 1152602"/>
                        <a:gd name="connsiteY4" fmla="*/ 1152602 h 1152602"/>
                        <a:gd name="connsiteX5" fmla="*/ 599353 w 1152602"/>
                        <a:gd name="connsiteY5" fmla="*/ 1152602 h 1152602"/>
                        <a:gd name="connsiteX6" fmla="*/ 0 w 1152602"/>
                        <a:gd name="connsiteY6" fmla="*/ 1152602 h 1152602"/>
                        <a:gd name="connsiteX7" fmla="*/ 0 w 1152602"/>
                        <a:gd name="connsiteY7" fmla="*/ 587827 h 1152602"/>
                        <a:gd name="connsiteX8" fmla="*/ 0 w 1152602"/>
                        <a:gd name="connsiteY8" fmla="*/ 0 h 11526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52602" h="1152602" fill="none" extrusionOk="0">
                          <a:moveTo>
                            <a:pt x="0" y="0"/>
                          </a:moveTo>
                          <a:cubicBezTo>
                            <a:pt x="125914" y="-3193"/>
                            <a:pt x="335361" y="-1411"/>
                            <a:pt x="599353" y="0"/>
                          </a:cubicBezTo>
                          <a:cubicBezTo>
                            <a:pt x="863345" y="1411"/>
                            <a:pt x="942415" y="3247"/>
                            <a:pt x="1152602" y="0"/>
                          </a:cubicBezTo>
                          <a:cubicBezTo>
                            <a:pt x="1175081" y="124483"/>
                            <a:pt x="1175296" y="392387"/>
                            <a:pt x="1152602" y="541723"/>
                          </a:cubicBezTo>
                          <a:cubicBezTo>
                            <a:pt x="1129908" y="691059"/>
                            <a:pt x="1123196" y="929592"/>
                            <a:pt x="1152602" y="1152602"/>
                          </a:cubicBezTo>
                          <a:cubicBezTo>
                            <a:pt x="1011365" y="1134421"/>
                            <a:pt x="874216" y="1178008"/>
                            <a:pt x="599353" y="1152602"/>
                          </a:cubicBezTo>
                          <a:cubicBezTo>
                            <a:pt x="324490" y="1127196"/>
                            <a:pt x="239696" y="1144235"/>
                            <a:pt x="0" y="1152602"/>
                          </a:cubicBezTo>
                          <a:cubicBezTo>
                            <a:pt x="20763" y="964238"/>
                            <a:pt x="24758" y="814685"/>
                            <a:pt x="0" y="587827"/>
                          </a:cubicBezTo>
                          <a:cubicBezTo>
                            <a:pt x="-24758" y="360969"/>
                            <a:pt x="3983" y="170534"/>
                            <a:pt x="0" y="0"/>
                          </a:cubicBezTo>
                          <a:close/>
                        </a:path>
                        <a:path w="1152602" h="1152602" stroke="0" extrusionOk="0">
                          <a:moveTo>
                            <a:pt x="0" y="0"/>
                          </a:moveTo>
                          <a:cubicBezTo>
                            <a:pt x="153306" y="-22389"/>
                            <a:pt x="369041" y="-22282"/>
                            <a:pt x="564775" y="0"/>
                          </a:cubicBezTo>
                          <a:cubicBezTo>
                            <a:pt x="760509" y="22282"/>
                            <a:pt x="986067" y="-4682"/>
                            <a:pt x="1152602" y="0"/>
                          </a:cubicBezTo>
                          <a:cubicBezTo>
                            <a:pt x="1137347" y="139131"/>
                            <a:pt x="1129810" y="471047"/>
                            <a:pt x="1152602" y="599353"/>
                          </a:cubicBezTo>
                          <a:cubicBezTo>
                            <a:pt x="1175394" y="727659"/>
                            <a:pt x="1155723" y="928635"/>
                            <a:pt x="1152602" y="1152602"/>
                          </a:cubicBezTo>
                          <a:cubicBezTo>
                            <a:pt x="1022935" y="1148167"/>
                            <a:pt x="800183" y="1151798"/>
                            <a:pt x="599353" y="1152602"/>
                          </a:cubicBezTo>
                          <a:cubicBezTo>
                            <a:pt x="398523" y="1153406"/>
                            <a:pt x="199493" y="1151281"/>
                            <a:pt x="0" y="1152602"/>
                          </a:cubicBezTo>
                          <a:cubicBezTo>
                            <a:pt x="9336" y="942278"/>
                            <a:pt x="714" y="853831"/>
                            <a:pt x="0" y="599353"/>
                          </a:cubicBezTo>
                          <a:cubicBezTo>
                            <a:pt x="-714" y="344875"/>
                            <a:pt x="29081" y="13956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7859" tIns="17859" rIns="17859" bIns="17859" numCol="1" spcCol="38100" rtlCol="0" anchor="ctr">
              <a:noAutofit/>
            </a:bodyPr>
            <a:lstStyle/>
            <a:p>
              <a:pPr marL="0" marR="0" indent="0" algn="ctr" defTabSz="91722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340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endParaRPr>
            </a:p>
          </p:txBody>
        </p:sp>
      </p:grpSp>
      <p:grpSp>
        <p:nvGrpSpPr>
          <p:cNvPr id="71" name="Gruppo 70">
            <a:extLst>
              <a:ext uri="{FF2B5EF4-FFF2-40B4-BE49-F238E27FC236}">
                <a16:creationId xmlns:a16="http://schemas.microsoft.com/office/drawing/2014/main" id="{28809F09-9306-5574-20B2-85E7BD672129}"/>
              </a:ext>
            </a:extLst>
          </p:cNvPr>
          <p:cNvGrpSpPr/>
          <p:nvPr/>
        </p:nvGrpSpPr>
        <p:grpSpPr>
          <a:xfrm>
            <a:off x="718385" y="1698806"/>
            <a:ext cx="10755230" cy="943559"/>
            <a:chOff x="718385" y="1172547"/>
            <a:chExt cx="10755230" cy="943559"/>
          </a:xfrm>
        </p:grpSpPr>
        <p:grpSp>
          <p:nvGrpSpPr>
            <p:cNvPr id="2" name="Gruppo 1">
              <a:extLst>
                <a:ext uri="{FF2B5EF4-FFF2-40B4-BE49-F238E27FC236}">
                  <a16:creationId xmlns:a16="http://schemas.microsoft.com/office/drawing/2014/main" id="{130CFE9C-6472-190C-48B4-0E6F49347AEE}"/>
                </a:ext>
              </a:extLst>
            </p:cNvPr>
            <p:cNvGrpSpPr/>
            <p:nvPr/>
          </p:nvGrpSpPr>
          <p:grpSpPr>
            <a:xfrm>
              <a:off x="718385" y="1282993"/>
              <a:ext cx="10755230" cy="833113"/>
              <a:chOff x="718385" y="1549926"/>
              <a:chExt cx="10755230" cy="833113"/>
            </a:xfrm>
          </p:grpSpPr>
          <p:sp>
            <p:nvSpPr>
              <p:cNvPr id="3" name="Rettangolo 2">
                <a:extLst>
                  <a:ext uri="{FF2B5EF4-FFF2-40B4-BE49-F238E27FC236}">
                    <a16:creationId xmlns:a16="http://schemas.microsoft.com/office/drawing/2014/main" id="{CB419075-2BD6-1D55-F24A-E7039AD9154F}"/>
                  </a:ext>
                </a:extLst>
              </p:cNvPr>
              <p:cNvSpPr/>
              <p:nvPr/>
            </p:nvSpPr>
            <p:spPr>
              <a:xfrm>
                <a:off x="1744862" y="1549926"/>
                <a:ext cx="3434326" cy="687333"/>
              </a:xfrm>
              <a:prstGeom prst="rect">
                <a:avLst/>
              </a:prstGeom>
              <a:solidFill>
                <a:schemeClr val="accent2"/>
              </a:solidFill>
              <a:ln w="44450" cap="flat">
                <a:noFill/>
                <a:miter lim="400000"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1152602"/>
                          <a:gd name="connsiteY0" fmla="*/ 0 h 1152602"/>
                          <a:gd name="connsiteX1" fmla="*/ 599353 w 1152602"/>
                          <a:gd name="connsiteY1" fmla="*/ 0 h 1152602"/>
                          <a:gd name="connsiteX2" fmla="*/ 1152602 w 1152602"/>
                          <a:gd name="connsiteY2" fmla="*/ 0 h 1152602"/>
                          <a:gd name="connsiteX3" fmla="*/ 1152602 w 1152602"/>
                          <a:gd name="connsiteY3" fmla="*/ 541723 h 1152602"/>
                          <a:gd name="connsiteX4" fmla="*/ 1152602 w 1152602"/>
                          <a:gd name="connsiteY4" fmla="*/ 1152602 h 1152602"/>
                          <a:gd name="connsiteX5" fmla="*/ 599353 w 1152602"/>
                          <a:gd name="connsiteY5" fmla="*/ 1152602 h 1152602"/>
                          <a:gd name="connsiteX6" fmla="*/ 0 w 1152602"/>
                          <a:gd name="connsiteY6" fmla="*/ 1152602 h 1152602"/>
                          <a:gd name="connsiteX7" fmla="*/ 0 w 1152602"/>
                          <a:gd name="connsiteY7" fmla="*/ 587827 h 1152602"/>
                          <a:gd name="connsiteX8" fmla="*/ 0 w 1152602"/>
                          <a:gd name="connsiteY8" fmla="*/ 0 h 1152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152602" h="1152602" fill="none" extrusionOk="0">
                            <a:moveTo>
                              <a:pt x="0" y="0"/>
                            </a:moveTo>
                            <a:cubicBezTo>
                              <a:pt x="125914" y="-3193"/>
                              <a:pt x="335361" y="-1411"/>
                              <a:pt x="599353" y="0"/>
                            </a:cubicBezTo>
                            <a:cubicBezTo>
                              <a:pt x="863345" y="1411"/>
                              <a:pt x="942415" y="3247"/>
                              <a:pt x="1152602" y="0"/>
                            </a:cubicBezTo>
                            <a:cubicBezTo>
                              <a:pt x="1175081" y="124483"/>
                              <a:pt x="1175296" y="392387"/>
                              <a:pt x="1152602" y="541723"/>
                            </a:cubicBezTo>
                            <a:cubicBezTo>
                              <a:pt x="1129908" y="691059"/>
                              <a:pt x="1123196" y="929592"/>
                              <a:pt x="1152602" y="1152602"/>
                            </a:cubicBezTo>
                            <a:cubicBezTo>
                              <a:pt x="1011365" y="1134421"/>
                              <a:pt x="874216" y="1178008"/>
                              <a:pt x="599353" y="1152602"/>
                            </a:cubicBezTo>
                            <a:cubicBezTo>
                              <a:pt x="324490" y="1127196"/>
                              <a:pt x="239696" y="1144235"/>
                              <a:pt x="0" y="1152602"/>
                            </a:cubicBezTo>
                            <a:cubicBezTo>
                              <a:pt x="20763" y="964238"/>
                              <a:pt x="24758" y="814685"/>
                              <a:pt x="0" y="587827"/>
                            </a:cubicBezTo>
                            <a:cubicBezTo>
                              <a:pt x="-24758" y="360969"/>
                              <a:pt x="3983" y="170534"/>
                              <a:pt x="0" y="0"/>
                            </a:cubicBezTo>
                            <a:close/>
                          </a:path>
                          <a:path w="1152602" h="1152602" stroke="0" extrusionOk="0">
                            <a:moveTo>
                              <a:pt x="0" y="0"/>
                            </a:moveTo>
                            <a:cubicBezTo>
                              <a:pt x="153306" y="-22389"/>
                              <a:pt x="369041" y="-22282"/>
                              <a:pt x="564775" y="0"/>
                            </a:cubicBezTo>
                            <a:cubicBezTo>
                              <a:pt x="760509" y="22282"/>
                              <a:pt x="986067" y="-4682"/>
                              <a:pt x="1152602" y="0"/>
                            </a:cubicBezTo>
                            <a:cubicBezTo>
                              <a:pt x="1137347" y="139131"/>
                              <a:pt x="1129810" y="471047"/>
                              <a:pt x="1152602" y="599353"/>
                            </a:cubicBezTo>
                            <a:cubicBezTo>
                              <a:pt x="1175394" y="727659"/>
                              <a:pt x="1155723" y="928635"/>
                              <a:pt x="1152602" y="1152602"/>
                            </a:cubicBezTo>
                            <a:cubicBezTo>
                              <a:pt x="1022935" y="1148167"/>
                              <a:pt x="800183" y="1151798"/>
                              <a:pt x="599353" y="1152602"/>
                            </a:cubicBezTo>
                            <a:cubicBezTo>
                              <a:pt x="398523" y="1153406"/>
                              <a:pt x="199493" y="1151281"/>
                              <a:pt x="0" y="1152602"/>
                            </a:cubicBezTo>
                            <a:cubicBezTo>
                              <a:pt x="9336" y="942278"/>
                              <a:pt x="714" y="853831"/>
                              <a:pt x="0" y="599353"/>
                            </a:cubicBezTo>
                            <a:cubicBezTo>
                              <a:pt x="-714" y="344875"/>
                              <a:pt x="29081" y="139562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17859" tIns="17859" rIns="17859" bIns="17859" numCol="1" spcCol="38100" rtlCol="0" anchor="ctr">
                <a:noAutofit/>
              </a:bodyPr>
              <a:lstStyle/>
              <a:p>
                <a:pPr marL="0" marR="0" indent="0" algn="ctr" defTabSz="917222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it-IT" sz="340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rial" panose="020B0604020202020204" pitchFamily="34" charset="0"/>
                  <a:ea typeface="Helvetica Neue Medium"/>
                  <a:cs typeface="Arial" panose="020B0604020202020204" pitchFamily="34" charset="0"/>
                  <a:sym typeface="Helvetica Neue Medium"/>
                </a:endParaRPr>
              </a:p>
            </p:txBody>
          </p:sp>
          <p:grpSp>
            <p:nvGrpSpPr>
              <p:cNvPr id="4" name="Gruppo 3">
                <a:extLst>
                  <a:ext uri="{FF2B5EF4-FFF2-40B4-BE49-F238E27FC236}">
                    <a16:creationId xmlns:a16="http://schemas.microsoft.com/office/drawing/2014/main" id="{C05933A4-310B-346D-77D7-CDF3140893EC}"/>
                  </a:ext>
                </a:extLst>
              </p:cNvPr>
              <p:cNvGrpSpPr/>
              <p:nvPr/>
            </p:nvGrpSpPr>
            <p:grpSpPr>
              <a:xfrm>
                <a:off x="718385" y="1588998"/>
                <a:ext cx="8233074" cy="771445"/>
                <a:chOff x="718385" y="1588998"/>
                <a:chExt cx="8233074" cy="771445"/>
              </a:xfrm>
            </p:grpSpPr>
            <p:sp>
              <p:nvSpPr>
                <p:cNvPr id="7" name="Segnaposto testo 9">
                  <a:extLst>
                    <a:ext uri="{FF2B5EF4-FFF2-40B4-BE49-F238E27FC236}">
                      <a16:creationId xmlns:a16="http://schemas.microsoft.com/office/drawing/2014/main" id="{C96DA2AD-34B1-9787-28E7-D7FE2E90356B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18385" y="1588998"/>
                  <a:ext cx="632382" cy="771445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rmAutofit/>
                </a:bodyPr>
                <a:lstStyle>
                  <a:lvl1pPr marL="0" marR="0" indent="0" algn="l" defTabSz="412739" rtl="0" latinLnBrk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 sz="4800" b="1" i="0" u="none" strike="noStrike" cap="none" spc="0" baseline="0">
                      <a:solidFill>
                        <a:schemeClr val="bg2"/>
                      </a:solidFill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Helvetica Neue"/>
                    </a:defRPr>
                  </a:lvl1pPr>
                  <a:lvl2pPr marL="0" marR="0" indent="0" algn="l" defTabSz="412739" rtl="0" latinLnBrk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1600"/>
                    </a:spcAft>
                    <a:buClrTx/>
                    <a:buSzTx/>
                    <a:buFontTx/>
                    <a:buNone/>
                    <a:tabLst/>
                    <a:defRPr sz="1600" b="1" i="0" u="none" strike="noStrike" cap="none" spc="0" baseline="0">
                      <a:solidFill>
                        <a:schemeClr val="accent1"/>
                      </a:solidFill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Helvetica Neue"/>
                    </a:defRPr>
                  </a:lvl2pPr>
                  <a:lvl3pPr marL="0" marR="0" indent="0" algn="l" defTabSz="412739" rtl="0" latinLnBrk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 sz="5333" b="0" i="0" u="none" strike="noStrike" cap="none" spc="0" baseline="0">
                      <a:solidFill>
                        <a:schemeClr val="bg2"/>
                      </a:solidFill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Helvetica Neue"/>
                    </a:defRPr>
                  </a:lvl3pPr>
                  <a:lvl4pPr marL="237061" marR="0" indent="-237061" algn="l" defTabSz="412739" rtl="0" latinLnBrk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800"/>
                    </a:spcAft>
                    <a:buClr>
                      <a:schemeClr val="accent4"/>
                    </a:buClr>
                    <a:buSzTx/>
                    <a:buFont typeface="Wingdings" pitchFamily="2" charset="2"/>
                    <a:buChar char="§"/>
                    <a:tabLst/>
                    <a:defRPr sz="1600" b="0" i="0" u="none" strike="noStrike" cap="none" spc="0" baseline="0">
                      <a:solidFill>
                        <a:schemeClr val="tx2"/>
                      </a:solidFill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Helvetica Neue"/>
                    </a:defRPr>
                  </a:lvl4pPr>
                  <a:lvl5pPr marL="0" marR="0" indent="0" algn="l" defTabSz="412739" rtl="0" latinLnBrk="0">
                    <a:lnSpc>
                      <a:spcPts val="1733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 sz="1600" b="0" i="0" u="none" strike="noStrike" cap="none" spc="0" baseline="0">
                      <a:solidFill>
                        <a:schemeClr val="bg2"/>
                      </a:solidFill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Helvetica Neue"/>
                    </a:defRPr>
                  </a:lvl5pPr>
                  <a:lvl6pPr marL="0" marR="0" indent="0" algn="l" defTabSz="412739" rtl="0" latinLnBrk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 sz="1333" b="0" i="0" u="none" strike="noStrike" cap="none" spc="0" baseline="0">
                      <a:solidFill>
                        <a:schemeClr val="tx2">
                          <a:alpha val="50000"/>
                        </a:schemeClr>
                      </a:solidFill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Helvetica Neue"/>
                    </a:defRPr>
                  </a:lvl6pPr>
                  <a:lvl7pPr marL="0" marR="0" indent="0" algn="l" defTabSz="412739" rtl="0" latinLnBrk="0">
                    <a:lnSpc>
                      <a:spcPct val="100000"/>
                    </a:lnSpc>
                    <a:spcBef>
                      <a:spcPts val="800"/>
                    </a:spcBef>
                    <a:spcAft>
                      <a:spcPts val="1600"/>
                    </a:spcAft>
                    <a:buClrTx/>
                    <a:buSzTx/>
                    <a:buFontTx/>
                    <a:buNone/>
                    <a:tabLst/>
                    <a:defRPr sz="1600" b="1" i="0" u="none" strike="noStrike" cap="none" spc="0" baseline="0">
                      <a:solidFill>
                        <a:schemeClr val="accent5"/>
                      </a:solidFill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Helvetica Neue"/>
                    </a:defRPr>
                  </a:lvl7pPr>
                  <a:lvl8pPr marL="0" marR="0" indent="0" algn="l" defTabSz="412739" rtl="0" latinLnBrk="0">
                    <a:lnSpc>
                      <a:spcPct val="100000"/>
                    </a:lnSpc>
                    <a:spcBef>
                      <a:spcPts val="800"/>
                    </a:spcBef>
                    <a:spcAft>
                      <a:spcPts val="1600"/>
                    </a:spcAft>
                    <a:buClrTx/>
                    <a:buSzTx/>
                    <a:buFontTx/>
                    <a:buNone/>
                    <a:tabLst/>
                    <a:defRPr sz="1600" b="1" i="0" u="none" strike="noStrike" cap="none" spc="0" baseline="0">
                      <a:solidFill>
                        <a:schemeClr val="accent4"/>
                      </a:solidFill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Helvetica Neue"/>
                    </a:defRPr>
                  </a:lvl8pPr>
                  <a:lvl9pPr marL="0" marR="0" indent="0" algn="l" defTabSz="412739" rtl="0" latinLnBrk="0">
                    <a:lnSpc>
                      <a:spcPct val="100000"/>
                    </a:lnSpc>
                    <a:spcBef>
                      <a:spcPts val="800"/>
                    </a:spcBef>
                    <a:spcAft>
                      <a:spcPts val="1600"/>
                    </a:spcAft>
                    <a:buClrTx/>
                    <a:buSzTx/>
                    <a:buFontTx/>
                    <a:buNone/>
                    <a:tabLst/>
                    <a:defRPr sz="1600" b="1" i="0" u="none" strike="noStrike" cap="none" spc="0" baseline="0">
                      <a:solidFill>
                        <a:schemeClr val="accent3"/>
                      </a:solidFill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Helvetica Neue"/>
                    </a:defRPr>
                  </a:lvl9pPr>
                </a:lstStyle>
                <a:p>
                  <a:pPr algn="ctr"/>
                  <a:r>
                    <a:rPr lang="it-IT" sz="4000" dirty="0">
                      <a:solidFill>
                        <a:schemeClr val="accent2"/>
                      </a:solidFill>
                    </a:rPr>
                    <a:t>1.</a:t>
                  </a:r>
                </a:p>
              </p:txBody>
            </p:sp>
            <p:sp>
              <p:nvSpPr>
                <p:cNvPr id="8" name="Segnaposto testo 9">
                  <a:extLst>
                    <a:ext uri="{FF2B5EF4-FFF2-40B4-BE49-F238E27FC236}">
                      <a16:creationId xmlns:a16="http://schemas.microsoft.com/office/drawing/2014/main" id="{88A82B05-4EA8-22FF-29DF-762ACB71EFD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164692" y="1737770"/>
                  <a:ext cx="2786767" cy="53989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b">
                  <a:noAutofit/>
                </a:bodyPr>
                <a:lstStyle>
                  <a:lvl1pPr marL="0" marR="0" indent="0" algn="l" defTabSz="412739" rtl="0" latinLnBrk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 sz="4800" b="1" i="0" u="none" strike="noStrike" cap="none" spc="0" baseline="0">
                      <a:solidFill>
                        <a:schemeClr val="bg2"/>
                      </a:solidFill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Helvetica Neue"/>
                    </a:defRPr>
                  </a:lvl1pPr>
                  <a:lvl2pPr marL="0" marR="0" indent="0" algn="l" defTabSz="412739" rtl="0" latinLnBrk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1600"/>
                    </a:spcAft>
                    <a:buClrTx/>
                    <a:buSzTx/>
                    <a:buFontTx/>
                    <a:buNone/>
                    <a:tabLst/>
                    <a:defRPr sz="1600" b="1" i="0" u="none" strike="noStrike" cap="none" spc="0" baseline="0">
                      <a:solidFill>
                        <a:schemeClr val="accent1"/>
                      </a:solidFill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Helvetica Neue"/>
                    </a:defRPr>
                  </a:lvl2pPr>
                  <a:lvl3pPr marL="0" marR="0" indent="0" algn="l" defTabSz="412739" rtl="0" latinLnBrk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 sz="5333" b="0" i="0" u="none" strike="noStrike" cap="none" spc="0" baseline="0">
                      <a:solidFill>
                        <a:schemeClr val="bg2"/>
                      </a:solidFill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Helvetica Neue"/>
                    </a:defRPr>
                  </a:lvl3pPr>
                  <a:lvl4pPr marL="237061" marR="0" indent="-237061" algn="l" defTabSz="412739" rtl="0" latinLnBrk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800"/>
                    </a:spcAft>
                    <a:buClr>
                      <a:schemeClr val="accent4"/>
                    </a:buClr>
                    <a:buSzTx/>
                    <a:buFont typeface="Wingdings" pitchFamily="2" charset="2"/>
                    <a:buChar char="§"/>
                    <a:tabLst/>
                    <a:defRPr sz="1600" b="0" i="0" u="none" strike="noStrike" cap="none" spc="0" baseline="0">
                      <a:solidFill>
                        <a:schemeClr val="tx2"/>
                      </a:solidFill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Helvetica Neue"/>
                    </a:defRPr>
                  </a:lvl4pPr>
                  <a:lvl5pPr marL="0" marR="0" indent="0" algn="l" defTabSz="412739" rtl="0" latinLnBrk="0">
                    <a:lnSpc>
                      <a:spcPts val="1733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 sz="1600" b="0" i="0" u="none" strike="noStrike" cap="none" spc="0" baseline="0">
                      <a:solidFill>
                        <a:schemeClr val="bg2"/>
                      </a:solidFill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Helvetica Neue"/>
                    </a:defRPr>
                  </a:lvl5pPr>
                  <a:lvl6pPr marL="0" marR="0" indent="0" algn="l" defTabSz="412739" rtl="0" latinLnBrk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 sz="1333" b="0" i="0" u="none" strike="noStrike" cap="none" spc="0" baseline="0">
                      <a:solidFill>
                        <a:schemeClr val="tx2">
                          <a:alpha val="50000"/>
                        </a:schemeClr>
                      </a:solidFill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Helvetica Neue"/>
                    </a:defRPr>
                  </a:lvl6pPr>
                  <a:lvl7pPr marL="0" marR="0" indent="0" algn="l" defTabSz="412739" rtl="0" latinLnBrk="0">
                    <a:lnSpc>
                      <a:spcPct val="100000"/>
                    </a:lnSpc>
                    <a:spcBef>
                      <a:spcPts val="800"/>
                    </a:spcBef>
                    <a:spcAft>
                      <a:spcPts val="1600"/>
                    </a:spcAft>
                    <a:buClrTx/>
                    <a:buSzTx/>
                    <a:buFontTx/>
                    <a:buNone/>
                    <a:tabLst/>
                    <a:defRPr sz="1600" b="1" i="0" u="none" strike="noStrike" cap="none" spc="0" baseline="0">
                      <a:solidFill>
                        <a:schemeClr val="accent5"/>
                      </a:solidFill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Helvetica Neue"/>
                    </a:defRPr>
                  </a:lvl7pPr>
                  <a:lvl8pPr marL="0" marR="0" indent="0" algn="l" defTabSz="412739" rtl="0" latinLnBrk="0">
                    <a:lnSpc>
                      <a:spcPct val="100000"/>
                    </a:lnSpc>
                    <a:spcBef>
                      <a:spcPts val="800"/>
                    </a:spcBef>
                    <a:spcAft>
                      <a:spcPts val="1600"/>
                    </a:spcAft>
                    <a:buClrTx/>
                    <a:buSzTx/>
                    <a:buFontTx/>
                    <a:buNone/>
                    <a:tabLst/>
                    <a:defRPr sz="1600" b="1" i="0" u="none" strike="noStrike" cap="none" spc="0" baseline="0">
                      <a:solidFill>
                        <a:schemeClr val="accent4"/>
                      </a:solidFill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Helvetica Neue"/>
                    </a:defRPr>
                  </a:lvl8pPr>
                  <a:lvl9pPr marL="0" marR="0" indent="0" algn="l" defTabSz="412739" rtl="0" latinLnBrk="0">
                    <a:lnSpc>
                      <a:spcPct val="100000"/>
                    </a:lnSpc>
                    <a:spcBef>
                      <a:spcPts val="800"/>
                    </a:spcBef>
                    <a:spcAft>
                      <a:spcPts val="1600"/>
                    </a:spcAft>
                    <a:buClrTx/>
                    <a:buSzTx/>
                    <a:buFontTx/>
                    <a:buNone/>
                    <a:tabLst/>
                    <a:defRPr sz="1600" b="1" i="0" u="none" strike="noStrike" cap="none" spc="0" baseline="0">
                      <a:solidFill>
                        <a:schemeClr val="accent3"/>
                      </a:solidFill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Helvetica Neue"/>
                    </a:defRPr>
                  </a:lvl9pPr>
                </a:lstStyle>
                <a:p>
                  <a:pPr>
                    <a:lnSpc>
                      <a:spcPct val="120000"/>
                    </a:lnSpc>
                  </a:pPr>
                  <a:r>
                    <a:rPr lang="it-IT" sz="1200" b="0" dirty="0"/>
                    <a:t>PRESENZA ED ESPERIENZA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it-IT" sz="1200" b="0" dirty="0"/>
                    <a:t>VALUE PROPOSITION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it-IT" sz="1200" b="0" dirty="0"/>
                    <a:t>LE NOSTRE PROPOSTE</a:t>
                  </a:r>
                </a:p>
              </p:txBody>
            </p:sp>
            <p:sp>
              <p:nvSpPr>
                <p:cNvPr id="10" name="Segnaposto testo 9">
                  <a:extLst>
                    <a:ext uri="{FF2B5EF4-FFF2-40B4-BE49-F238E27FC236}">
                      <a16:creationId xmlns:a16="http://schemas.microsoft.com/office/drawing/2014/main" id="{70B183C5-E0A6-E2E0-666A-A46AE67C589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744862" y="1618405"/>
                  <a:ext cx="1889716" cy="576239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rmAutofit/>
                </a:bodyPr>
                <a:lstStyle>
                  <a:lvl1pPr marL="0" marR="0" indent="0" algn="l" defTabSz="412739" rtl="0" latinLnBrk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 sz="4800" b="1" i="0" u="none" strike="noStrike" cap="none" spc="0" baseline="0">
                      <a:solidFill>
                        <a:schemeClr val="bg2"/>
                      </a:solidFill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Helvetica Neue"/>
                    </a:defRPr>
                  </a:lvl1pPr>
                  <a:lvl2pPr marL="0" marR="0" indent="0" algn="l" defTabSz="412739" rtl="0" latinLnBrk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1600"/>
                    </a:spcAft>
                    <a:buClrTx/>
                    <a:buSzTx/>
                    <a:buFontTx/>
                    <a:buNone/>
                    <a:tabLst/>
                    <a:defRPr sz="1600" b="1" i="0" u="none" strike="noStrike" cap="none" spc="0" baseline="0">
                      <a:solidFill>
                        <a:schemeClr val="accent1"/>
                      </a:solidFill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Helvetica Neue"/>
                    </a:defRPr>
                  </a:lvl2pPr>
                  <a:lvl3pPr marL="0" marR="0" indent="0" algn="l" defTabSz="412739" rtl="0" latinLnBrk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 sz="5333" b="0" i="0" u="none" strike="noStrike" cap="none" spc="0" baseline="0">
                      <a:solidFill>
                        <a:schemeClr val="bg2"/>
                      </a:solidFill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Helvetica Neue"/>
                    </a:defRPr>
                  </a:lvl3pPr>
                  <a:lvl4pPr marL="237061" marR="0" indent="-237061" algn="l" defTabSz="412739" rtl="0" latinLnBrk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800"/>
                    </a:spcAft>
                    <a:buClr>
                      <a:schemeClr val="accent4"/>
                    </a:buClr>
                    <a:buSzTx/>
                    <a:buFont typeface="Wingdings" pitchFamily="2" charset="2"/>
                    <a:buChar char="§"/>
                    <a:tabLst/>
                    <a:defRPr sz="1600" b="0" i="0" u="none" strike="noStrike" cap="none" spc="0" baseline="0">
                      <a:solidFill>
                        <a:schemeClr val="tx2"/>
                      </a:solidFill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Helvetica Neue"/>
                    </a:defRPr>
                  </a:lvl4pPr>
                  <a:lvl5pPr marL="0" marR="0" indent="0" algn="l" defTabSz="412739" rtl="0" latinLnBrk="0">
                    <a:lnSpc>
                      <a:spcPts val="1733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 sz="1600" b="0" i="0" u="none" strike="noStrike" cap="none" spc="0" baseline="0">
                      <a:solidFill>
                        <a:schemeClr val="bg2"/>
                      </a:solidFill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Helvetica Neue"/>
                    </a:defRPr>
                  </a:lvl5pPr>
                  <a:lvl6pPr marL="0" marR="0" indent="0" algn="l" defTabSz="412739" rtl="0" latinLnBrk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 sz="1333" b="0" i="0" u="none" strike="noStrike" cap="none" spc="0" baseline="0">
                      <a:solidFill>
                        <a:schemeClr val="tx2">
                          <a:alpha val="50000"/>
                        </a:schemeClr>
                      </a:solidFill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Helvetica Neue"/>
                    </a:defRPr>
                  </a:lvl6pPr>
                  <a:lvl7pPr marL="0" marR="0" indent="0" algn="l" defTabSz="412739" rtl="0" latinLnBrk="0">
                    <a:lnSpc>
                      <a:spcPct val="100000"/>
                    </a:lnSpc>
                    <a:spcBef>
                      <a:spcPts val="800"/>
                    </a:spcBef>
                    <a:spcAft>
                      <a:spcPts val="1600"/>
                    </a:spcAft>
                    <a:buClrTx/>
                    <a:buSzTx/>
                    <a:buFontTx/>
                    <a:buNone/>
                    <a:tabLst/>
                    <a:defRPr sz="1600" b="1" i="0" u="none" strike="noStrike" cap="none" spc="0" baseline="0">
                      <a:solidFill>
                        <a:schemeClr val="accent5"/>
                      </a:solidFill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Helvetica Neue"/>
                    </a:defRPr>
                  </a:lvl7pPr>
                  <a:lvl8pPr marL="0" marR="0" indent="0" algn="l" defTabSz="412739" rtl="0" latinLnBrk="0">
                    <a:lnSpc>
                      <a:spcPct val="100000"/>
                    </a:lnSpc>
                    <a:spcBef>
                      <a:spcPts val="800"/>
                    </a:spcBef>
                    <a:spcAft>
                      <a:spcPts val="1600"/>
                    </a:spcAft>
                    <a:buClrTx/>
                    <a:buSzTx/>
                    <a:buFontTx/>
                    <a:buNone/>
                    <a:tabLst/>
                    <a:defRPr sz="1600" b="1" i="0" u="none" strike="noStrike" cap="none" spc="0" baseline="0">
                      <a:solidFill>
                        <a:schemeClr val="accent4"/>
                      </a:solidFill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Helvetica Neue"/>
                    </a:defRPr>
                  </a:lvl8pPr>
                  <a:lvl9pPr marL="0" marR="0" indent="0" algn="l" defTabSz="412739" rtl="0" latinLnBrk="0">
                    <a:lnSpc>
                      <a:spcPct val="100000"/>
                    </a:lnSpc>
                    <a:spcBef>
                      <a:spcPts val="800"/>
                    </a:spcBef>
                    <a:spcAft>
                      <a:spcPts val="1600"/>
                    </a:spcAft>
                    <a:buClrTx/>
                    <a:buSzTx/>
                    <a:buFontTx/>
                    <a:buNone/>
                    <a:tabLst/>
                    <a:defRPr sz="1600" b="1" i="0" u="none" strike="noStrike" cap="none" spc="0" baseline="0">
                      <a:solidFill>
                        <a:schemeClr val="accent3"/>
                      </a:solidFill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Helvetica Neue"/>
                    </a:defRPr>
                  </a:lvl9pPr>
                </a:lstStyle>
                <a:p>
                  <a:r>
                    <a:rPr lang="it-IT" sz="2000" dirty="0">
                      <a:solidFill>
                        <a:schemeClr val="tx1"/>
                      </a:solidFill>
                    </a:rPr>
                    <a:t>Chi siamo</a:t>
                  </a:r>
                </a:p>
              </p:txBody>
            </p:sp>
          </p:grpSp>
          <p:cxnSp>
            <p:nvCxnSpPr>
              <p:cNvPr id="5" name="Connettore 1 4">
                <a:extLst>
                  <a:ext uri="{FF2B5EF4-FFF2-40B4-BE49-F238E27FC236}">
                    <a16:creationId xmlns:a16="http://schemas.microsoft.com/office/drawing/2014/main" id="{6F41D052-88A8-E269-363C-05CB98E84F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77863" y="2373890"/>
                <a:ext cx="9695752" cy="9149"/>
              </a:xfrm>
              <a:prstGeom prst="line">
                <a:avLst/>
              </a:prstGeom>
              <a:ln w="12700"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pic>
            <p:nvPicPr>
              <p:cNvPr id="6" name="Elemento grafico 5" descr="Accento circonflesso verso destra con riempimento a tinta unita">
                <a:extLst>
                  <a:ext uri="{FF2B5EF4-FFF2-40B4-BE49-F238E27FC236}">
                    <a16:creationId xmlns:a16="http://schemas.microsoft.com/office/drawing/2014/main" id="{778D971A-38AC-AD92-B829-945190D59A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0866319" y="1809566"/>
                <a:ext cx="484074" cy="484074"/>
              </a:xfrm>
              <a:prstGeom prst="rect">
                <a:avLst/>
              </a:prstGeom>
            </p:spPr>
          </p:pic>
        </p:grpSp>
        <p:sp>
          <p:nvSpPr>
            <p:cNvPr id="67" name="Rettangolo 66">
              <a:extLst>
                <a:ext uri="{FF2B5EF4-FFF2-40B4-BE49-F238E27FC236}">
                  <a16:creationId xmlns:a16="http://schemas.microsoft.com/office/drawing/2014/main" id="{3DD04C0C-B66D-FC0E-216D-0B81DE4F0765}"/>
                </a:ext>
              </a:extLst>
            </p:cNvPr>
            <p:cNvSpPr/>
            <p:nvPr/>
          </p:nvSpPr>
          <p:spPr>
            <a:xfrm>
              <a:off x="5997847" y="1499837"/>
              <a:ext cx="110696" cy="110696"/>
            </a:xfrm>
            <a:prstGeom prst="rect">
              <a:avLst/>
            </a:prstGeom>
            <a:solidFill>
              <a:schemeClr val="accent2"/>
            </a:solidFill>
            <a:ln w="44450" cap="flat">
              <a:noFill/>
              <a:miter lim="400000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1152602"/>
                        <a:gd name="connsiteY0" fmla="*/ 0 h 1152602"/>
                        <a:gd name="connsiteX1" fmla="*/ 599353 w 1152602"/>
                        <a:gd name="connsiteY1" fmla="*/ 0 h 1152602"/>
                        <a:gd name="connsiteX2" fmla="*/ 1152602 w 1152602"/>
                        <a:gd name="connsiteY2" fmla="*/ 0 h 1152602"/>
                        <a:gd name="connsiteX3" fmla="*/ 1152602 w 1152602"/>
                        <a:gd name="connsiteY3" fmla="*/ 541723 h 1152602"/>
                        <a:gd name="connsiteX4" fmla="*/ 1152602 w 1152602"/>
                        <a:gd name="connsiteY4" fmla="*/ 1152602 h 1152602"/>
                        <a:gd name="connsiteX5" fmla="*/ 599353 w 1152602"/>
                        <a:gd name="connsiteY5" fmla="*/ 1152602 h 1152602"/>
                        <a:gd name="connsiteX6" fmla="*/ 0 w 1152602"/>
                        <a:gd name="connsiteY6" fmla="*/ 1152602 h 1152602"/>
                        <a:gd name="connsiteX7" fmla="*/ 0 w 1152602"/>
                        <a:gd name="connsiteY7" fmla="*/ 587827 h 1152602"/>
                        <a:gd name="connsiteX8" fmla="*/ 0 w 1152602"/>
                        <a:gd name="connsiteY8" fmla="*/ 0 h 11526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52602" h="1152602" fill="none" extrusionOk="0">
                          <a:moveTo>
                            <a:pt x="0" y="0"/>
                          </a:moveTo>
                          <a:cubicBezTo>
                            <a:pt x="125914" y="-3193"/>
                            <a:pt x="335361" y="-1411"/>
                            <a:pt x="599353" y="0"/>
                          </a:cubicBezTo>
                          <a:cubicBezTo>
                            <a:pt x="863345" y="1411"/>
                            <a:pt x="942415" y="3247"/>
                            <a:pt x="1152602" y="0"/>
                          </a:cubicBezTo>
                          <a:cubicBezTo>
                            <a:pt x="1175081" y="124483"/>
                            <a:pt x="1175296" y="392387"/>
                            <a:pt x="1152602" y="541723"/>
                          </a:cubicBezTo>
                          <a:cubicBezTo>
                            <a:pt x="1129908" y="691059"/>
                            <a:pt x="1123196" y="929592"/>
                            <a:pt x="1152602" y="1152602"/>
                          </a:cubicBezTo>
                          <a:cubicBezTo>
                            <a:pt x="1011365" y="1134421"/>
                            <a:pt x="874216" y="1178008"/>
                            <a:pt x="599353" y="1152602"/>
                          </a:cubicBezTo>
                          <a:cubicBezTo>
                            <a:pt x="324490" y="1127196"/>
                            <a:pt x="239696" y="1144235"/>
                            <a:pt x="0" y="1152602"/>
                          </a:cubicBezTo>
                          <a:cubicBezTo>
                            <a:pt x="20763" y="964238"/>
                            <a:pt x="24758" y="814685"/>
                            <a:pt x="0" y="587827"/>
                          </a:cubicBezTo>
                          <a:cubicBezTo>
                            <a:pt x="-24758" y="360969"/>
                            <a:pt x="3983" y="170534"/>
                            <a:pt x="0" y="0"/>
                          </a:cubicBezTo>
                          <a:close/>
                        </a:path>
                        <a:path w="1152602" h="1152602" stroke="0" extrusionOk="0">
                          <a:moveTo>
                            <a:pt x="0" y="0"/>
                          </a:moveTo>
                          <a:cubicBezTo>
                            <a:pt x="153306" y="-22389"/>
                            <a:pt x="369041" y="-22282"/>
                            <a:pt x="564775" y="0"/>
                          </a:cubicBezTo>
                          <a:cubicBezTo>
                            <a:pt x="760509" y="22282"/>
                            <a:pt x="986067" y="-4682"/>
                            <a:pt x="1152602" y="0"/>
                          </a:cubicBezTo>
                          <a:cubicBezTo>
                            <a:pt x="1137347" y="139131"/>
                            <a:pt x="1129810" y="471047"/>
                            <a:pt x="1152602" y="599353"/>
                          </a:cubicBezTo>
                          <a:cubicBezTo>
                            <a:pt x="1175394" y="727659"/>
                            <a:pt x="1155723" y="928635"/>
                            <a:pt x="1152602" y="1152602"/>
                          </a:cubicBezTo>
                          <a:cubicBezTo>
                            <a:pt x="1022935" y="1148167"/>
                            <a:pt x="800183" y="1151798"/>
                            <a:pt x="599353" y="1152602"/>
                          </a:cubicBezTo>
                          <a:cubicBezTo>
                            <a:pt x="398523" y="1153406"/>
                            <a:pt x="199493" y="1151281"/>
                            <a:pt x="0" y="1152602"/>
                          </a:cubicBezTo>
                          <a:cubicBezTo>
                            <a:pt x="9336" y="942278"/>
                            <a:pt x="714" y="853831"/>
                            <a:pt x="0" y="599353"/>
                          </a:cubicBezTo>
                          <a:cubicBezTo>
                            <a:pt x="-714" y="344875"/>
                            <a:pt x="29081" y="13956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7859" tIns="17859" rIns="17859" bIns="17859" numCol="1" spcCol="38100" rtlCol="0" anchor="ctr">
              <a:noAutofit/>
            </a:bodyPr>
            <a:lstStyle/>
            <a:p>
              <a:pPr marL="0" marR="0" indent="0" algn="ctr" defTabSz="91722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340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endParaRPr>
            </a:p>
          </p:txBody>
        </p:sp>
        <p:sp>
          <p:nvSpPr>
            <p:cNvPr id="68" name="Rettangolo 67">
              <a:extLst>
                <a:ext uri="{FF2B5EF4-FFF2-40B4-BE49-F238E27FC236}">
                  <a16:creationId xmlns:a16="http://schemas.microsoft.com/office/drawing/2014/main" id="{685E8371-99C0-F38A-7A09-F5C67FEFF872}"/>
                </a:ext>
              </a:extLst>
            </p:cNvPr>
            <p:cNvSpPr/>
            <p:nvPr/>
          </p:nvSpPr>
          <p:spPr>
            <a:xfrm>
              <a:off x="5997847" y="1172547"/>
              <a:ext cx="110696" cy="110696"/>
            </a:xfrm>
            <a:prstGeom prst="rect">
              <a:avLst/>
            </a:prstGeom>
            <a:solidFill>
              <a:schemeClr val="accent2"/>
            </a:solidFill>
            <a:ln w="44450" cap="flat">
              <a:noFill/>
              <a:miter lim="400000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1152602"/>
                        <a:gd name="connsiteY0" fmla="*/ 0 h 1152602"/>
                        <a:gd name="connsiteX1" fmla="*/ 599353 w 1152602"/>
                        <a:gd name="connsiteY1" fmla="*/ 0 h 1152602"/>
                        <a:gd name="connsiteX2" fmla="*/ 1152602 w 1152602"/>
                        <a:gd name="connsiteY2" fmla="*/ 0 h 1152602"/>
                        <a:gd name="connsiteX3" fmla="*/ 1152602 w 1152602"/>
                        <a:gd name="connsiteY3" fmla="*/ 541723 h 1152602"/>
                        <a:gd name="connsiteX4" fmla="*/ 1152602 w 1152602"/>
                        <a:gd name="connsiteY4" fmla="*/ 1152602 h 1152602"/>
                        <a:gd name="connsiteX5" fmla="*/ 599353 w 1152602"/>
                        <a:gd name="connsiteY5" fmla="*/ 1152602 h 1152602"/>
                        <a:gd name="connsiteX6" fmla="*/ 0 w 1152602"/>
                        <a:gd name="connsiteY6" fmla="*/ 1152602 h 1152602"/>
                        <a:gd name="connsiteX7" fmla="*/ 0 w 1152602"/>
                        <a:gd name="connsiteY7" fmla="*/ 587827 h 1152602"/>
                        <a:gd name="connsiteX8" fmla="*/ 0 w 1152602"/>
                        <a:gd name="connsiteY8" fmla="*/ 0 h 11526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52602" h="1152602" fill="none" extrusionOk="0">
                          <a:moveTo>
                            <a:pt x="0" y="0"/>
                          </a:moveTo>
                          <a:cubicBezTo>
                            <a:pt x="125914" y="-3193"/>
                            <a:pt x="335361" y="-1411"/>
                            <a:pt x="599353" y="0"/>
                          </a:cubicBezTo>
                          <a:cubicBezTo>
                            <a:pt x="863345" y="1411"/>
                            <a:pt x="942415" y="3247"/>
                            <a:pt x="1152602" y="0"/>
                          </a:cubicBezTo>
                          <a:cubicBezTo>
                            <a:pt x="1175081" y="124483"/>
                            <a:pt x="1175296" y="392387"/>
                            <a:pt x="1152602" y="541723"/>
                          </a:cubicBezTo>
                          <a:cubicBezTo>
                            <a:pt x="1129908" y="691059"/>
                            <a:pt x="1123196" y="929592"/>
                            <a:pt x="1152602" y="1152602"/>
                          </a:cubicBezTo>
                          <a:cubicBezTo>
                            <a:pt x="1011365" y="1134421"/>
                            <a:pt x="874216" y="1178008"/>
                            <a:pt x="599353" y="1152602"/>
                          </a:cubicBezTo>
                          <a:cubicBezTo>
                            <a:pt x="324490" y="1127196"/>
                            <a:pt x="239696" y="1144235"/>
                            <a:pt x="0" y="1152602"/>
                          </a:cubicBezTo>
                          <a:cubicBezTo>
                            <a:pt x="20763" y="964238"/>
                            <a:pt x="24758" y="814685"/>
                            <a:pt x="0" y="587827"/>
                          </a:cubicBezTo>
                          <a:cubicBezTo>
                            <a:pt x="-24758" y="360969"/>
                            <a:pt x="3983" y="170534"/>
                            <a:pt x="0" y="0"/>
                          </a:cubicBezTo>
                          <a:close/>
                        </a:path>
                        <a:path w="1152602" h="1152602" stroke="0" extrusionOk="0">
                          <a:moveTo>
                            <a:pt x="0" y="0"/>
                          </a:moveTo>
                          <a:cubicBezTo>
                            <a:pt x="153306" y="-22389"/>
                            <a:pt x="369041" y="-22282"/>
                            <a:pt x="564775" y="0"/>
                          </a:cubicBezTo>
                          <a:cubicBezTo>
                            <a:pt x="760509" y="22282"/>
                            <a:pt x="986067" y="-4682"/>
                            <a:pt x="1152602" y="0"/>
                          </a:cubicBezTo>
                          <a:cubicBezTo>
                            <a:pt x="1137347" y="139131"/>
                            <a:pt x="1129810" y="471047"/>
                            <a:pt x="1152602" y="599353"/>
                          </a:cubicBezTo>
                          <a:cubicBezTo>
                            <a:pt x="1175394" y="727659"/>
                            <a:pt x="1155723" y="928635"/>
                            <a:pt x="1152602" y="1152602"/>
                          </a:cubicBezTo>
                          <a:cubicBezTo>
                            <a:pt x="1022935" y="1148167"/>
                            <a:pt x="800183" y="1151798"/>
                            <a:pt x="599353" y="1152602"/>
                          </a:cubicBezTo>
                          <a:cubicBezTo>
                            <a:pt x="398523" y="1153406"/>
                            <a:pt x="199493" y="1151281"/>
                            <a:pt x="0" y="1152602"/>
                          </a:cubicBezTo>
                          <a:cubicBezTo>
                            <a:pt x="9336" y="942278"/>
                            <a:pt x="714" y="853831"/>
                            <a:pt x="0" y="599353"/>
                          </a:cubicBezTo>
                          <a:cubicBezTo>
                            <a:pt x="-714" y="344875"/>
                            <a:pt x="29081" y="13956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7859" tIns="17859" rIns="17859" bIns="17859" numCol="1" spcCol="38100" rtlCol="0" anchor="ctr">
              <a:noAutofit/>
            </a:bodyPr>
            <a:lstStyle/>
            <a:p>
              <a:pPr marL="0" marR="0" indent="0" algn="ctr" defTabSz="91722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340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endParaRPr>
            </a:p>
          </p:txBody>
        </p:sp>
        <p:sp>
          <p:nvSpPr>
            <p:cNvPr id="30" name="Rettangolo 29">
              <a:extLst>
                <a:ext uri="{FF2B5EF4-FFF2-40B4-BE49-F238E27FC236}">
                  <a16:creationId xmlns:a16="http://schemas.microsoft.com/office/drawing/2014/main" id="{ACD52A99-E68D-D441-D025-DD971E39ABFE}"/>
                </a:ext>
              </a:extLst>
            </p:cNvPr>
            <p:cNvSpPr/>
            <p:nvPr/>
          </p:nvSpPr>
          <p:spPr>
            <a:xfrm>
              <a:off x="5997847" y="1806462"/>
              <a:ext cx="110696" cy="110696"/>
            </a:xfrm>
            <a:prstGeom prst="rect">
              <a:avLst/>
            </a:prstGeom>
            <a:solidFill>
              <a:schemeClr val="accent2"/>
            </a:solidFill>
            <a:ln w="44450" cap="flat">
              <a:noFill/>
              <a:miter lim="400000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1152602"/>
                        <a:gd name="connsiteY0" fmla="*/ 0 h 1152602"/>
                        <a:gd name="connsiteX1" fmla="*/ 599353 w 1152602"/>
                        <a:gd name="connsiteY1" fmla="*/ 0 h 1152602"/>
                        <a:gd name="connsiteX2" fmla="*/ 1152602 w 1152602"/>
                        <a:gd name="connsiteY2" fmla="*/ 0 h 1152602"/>
                        <a:gd name="connsiteX3" fmla="*/ 1152602 w 1152602"/>
                        <a:gd name="connsiteY3" fmla="*/ 541723 h 1152602"/>
                        <a:gd name="connsiteX4" fmla="*/ 1152602 w 1152602"/>
                        <a:gd name="connsiteY4" fmla="*/ 1152602 h 1152602"/>
                        <a:gd name="connsiteX5" fmla="*/ 599353 w 1152602"/>
                        <a:gd name="connsiteY5" fmla="*/ 1152602 h 1152602"/>
                        <a:gd name="connsiteX6" fmla="*/ 0 w 1152602"/>
                        <a:gd name="connsiteY6" fmla="*/ 1152602 h 1152602"/>
                        <a:gd name="connsiteX7" fmla="*/ 0 w 1152602"/>
                        <a:gd name="connsiteY7" fmla="*/ 587827 h 1152602"/>
                        <a:gd name="connsiteX8" fmla="*/ 0 w 1152602"/>
                        <a:gd name="connsiteY8" fmla="*/ 0 h 11526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52602" h="1152602" fill="none" extrusionOk="0">
                          <a:moveTo>
                            <a:pt x="0" y="0"/>
                          </a:moveTo>
                          <a:cubicBezTo>
                            <a:pt x="125914" y="-3193"/>
                            <a:pt x="335361" y="-1411"/>
                            <a:pt x="599353" y="0"/>
                          </a:cubicBezTo>
                          <a:cubicBezTo>
                            <a:pt x="863345" y="1411"/>
                            <a:pt x="942415" y="3247"/>
                            <a:pt x="1152602" y="0"/>
                          </a:cubicBezTo>
                          <a:cubicBezTo>
                            <a:pt x="1175081" y="124483"/>
                            <a:pt x="1175296" y="392387"/>
                            <a:pt x="1152602" y="541723"/>
                          </a:cubicBezTo>
                          <a:cubicBezTo>
                            <a:pt x="1129908" y="691059"/>
                            <a:pt x="1123196" y="929592"/>
                            <a:pt x="1152602" y="1152602"/>
                          </a:cubicBezTo>
                          <a:cubicBezTo>
                            <a:pt x="1011365" y="1134421"/>
                            <a:pt x="874216" y="1178008"/>
                            <a:pt x="599353" y="1152602"/>
                          </a:cubicBezTo>
                          <a:cubicBezTo>
                            <a:pt x="324490" y="1127196"/>
                            <a:pt x="239696" y="1144235"/>
                            <a:pt x="0" y="1152602"/>
                          </a:cubicBezTo>
                          <a:cubicBezTo>
                            <a:pt x="20763" y="964238"/>
                            <a:pt x="24758" y="814685"/>
                            <a:pt x="0" y="587827"/>
                          </a:cubicBezTo>
                          <a:cubicBezTo>
                            <a:pt x="-24758" y="360969"/>
                            <a:pt x="3983" y="170534"/>
                            <a:pt x="0" y="0"/>
                          </a:cubicBezTo>
                          <a:close/>
                        </a:path>
                        <a:path w="1152602" h="1152602" stroke="0" extrusionOk="0">
                          <a:moveTo>
                            <a:pt x="0" y="0"/>
                          </a:moveTo>
                          <a:cubicBezTo>
                            <a:pt x="153306" y="-22389"/>
                            <a:pt x="369041" y="-22282"/>
                            <a:pt x="564775" y="0"/>
                          </a:cubicBezTo>
                          <a:cubicBezTo>
                            <a:pt x="760509" y="22282"/>
                            <a:pt x="986067" y="-4682"/>
                            <a:pt x="1152602" y="0"/>
                          </a:cubicBezTo>
                          <a:cubicBezTo>
                            <a:pt x="1137347" y="139131"/>
                            <a:pt x="1129810" y="471047"/>
                            <a:pt x="1152602" y="599353"/>
                          </a:cubicBezTo>
                          <a:cubicBezTo>
                            <a:pt x="1175394" y="727659"/>
                            <a:pt x="1155723" y="928635"/>
                            <a:pt x="1152602" y="1152602"/>
                          </a:cubicBezTo>
                          <a:cubicBezTo>
                            <a:pt x="1022935" y="1148167"/>
                            <a:pt x="800183" y="1151798"/>
                            <a:pt x="599353" y="1152602"/>
                          </a:cubicBezTo>
                          <a:cubicBezTo>
                            <a:pt x="398523" y="1153406"/>
                            <a:pt x="199493" y="1151281"/>
                            <a:pt x="0" y="1152602"/>
                          </a:cubicBezTo>
                          <a:cubicBezTo>
                            <a:pt x="9336" y="942278"/>
                            <a:pt x="714" y="853831"/>
                            <a:pt x="0" y="599353"/>
                          </a:cubicBezTo>
                          <a:cubicBezTo>
                            <a:pt x="-714" y="344875"/>
                            <a:pt x="29081" y="13956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7859" tIns="17859" rIns="17859" bIns="17859" numCol="1" spcCol="38100" rtlCol="0" anchor="ctr">
              <a:noAutofit/>
            </a:bodyPr>
            <a:lstStyle/>
            <a:p>
              <a:pPr marL="0" marR="0" indent="0" algn="ctr" defTabSz="91722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340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930817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2C5793CF-D1CE-CFF8-04BA-781647E209F6}"/>
              </a:ext>
            </a:extLst>
          </p:cNvPr>
          <p:cNvSpPr txBox="1"/>
          <p:nvPr/>
        </p:nvSpPr>
        <p:spPr>
          <a:xfrm>
            <a:off x="189550" y="2037616"/>
            <a:ext cx="6618123" cy="3804827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270510" marR="238760">
              <a:lnSpc>
                <a:spcPct val="120000"/>
              </a:lnSpc>
              <a:spcBef>
                <a:spcPts val="600"/>
              </a:spcBef>
            </a:pPr>
            <a:r>
              <a:rPr lang="it-IT" sz="1600" b="1" i="0" u="none" strike="noStrike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La </a:t>
            </a:r>
            <a:r>
              <a:rPr lang="it-IT" sz="1600" b="1" dirty="0">
                <a:solidFill>
                  <a:schemeClr val="bg2"/>
                </a:solidFill>
                <a:latin typeface="Arial" panose="020B0604020202020204" pitchFamily="34" charset="0"/>
              </a:rPr>
              <a:t>d</a:t>
            </a:r>
            <a:r>
              <a:rPr lang="it-IT" sz="1600" b="1" i="0" u="none" strike="noStrike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ivisione di Gi Group interamente </a:t>
            </a:r>
            <a:r>
              <a:rPr lang="it-IT" sz="1600" b="1" dirty="0">
                <a:solidFill>
                  <a:schemeClr val="bg2"/>
                </a:solidFill>
                <a:latin typeface="Arial" panose="020B0604020202020204" pitchFamily="34" charset="0"/>
              </a:rPr>
              <a:t>d</a:t>
            </a:r>
            <a:r>
              <a:rPr lang="it-IT" sz="1600" b="1" i="0" u="none" strike="noStrike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edicata al mondo </a:t>
            </a:r>
            <a:br>
              <a:rPr lang="it-IT" sz="1600" b="1" i="0" u="none" strike="noStrike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</a:br>
            <a:r>
              <a:rPr lang="it-IT" sz="1600" b="1" i="0" u="none" strike="noStrike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delle scuole e delle università.</a:t>
            </a:r>
            <a:r>
              <a:rPr lang="en-US" sz="1600" b="1" i="0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marL="270510" marR="238760">
              <a:lnSpc>
                <a:spcPct val="120000"/>
              </a:lnSpc>
              <a:spcBef>
                <a:spcPts val="600"/>
              </a:spcBef>
            </a:pPr>
            <a:r>
              <a:rPr lang="it-IT" sz="1200" dirty="0">
                <a:solidFill>
                  <a:srgbClr val="525252"/>
                </a:solidFill>
                <a:latin typeface="Arial" panose="020B0604020202020204" pitchFamily="34" charset="0"/>
              </a:rPr>
              <a:t>Disponiamo di una library di contenuti in costante aggiornamento per </a:t>
            </a:r>
            <a:r>
              <a:rPr lang="it-IT" sz="1200" b="1" dirty="0">
                <a:solidFill>
                  <a:srgbClr val="525252"/>
                </a:solidFill>
                <a:latin typeface="Arial" panose="020B0604020202020204" pitchFamily="34" charset="0"/>
              </a:rPr>
              <a:t>fornire agli studenti informazioni, strumenti e consigli </a:t>
            </a:r>
            <a:r>
              <a:rPr lang="it-IT" sz="1200" dirty="0">
                <a:solidFill>
                  <a:srgbClr val="525252"/>
                </a:solidFill>
                <a:latin typeface="Arial" panose="020B0604020202020204" pitchFamily="34" charset="0"/>
              </a:rPr>
              <a:t>in modo da approcciare in maniera più efficace il mondo del lavoro e scegliere con maggiore consapevolezza il proprio percorso.</a:t>
            </a:r>
            <a:br>
              <a:rPr lang="it-IT" sz="1200" dirty="0">
                <a:solidFill>
                  <a:srgbClr val="525252"/>
                </a:solidFill>
                <a:latin typeface="Arial" panose="020B0604020202020204" pitchFamily="34" charset="0"/>
              </a:rPr>
            </a:br>
            <a:r>
              <a:rPr lang="it-IT" sz="1200" dirty="0">
                <a:solidFill>
                  <a:srgbClr val="525252"/>
                </a:solidFill>
                <a:latin typeface="Arial" panose="020B0604020202020204" pitchFamily="34" charset="0"/>
              </a:rPr>
              <a:t>Siamo in grado di </a:t>
            </a:r>
            <a:r>
              <a:rPr lang="it-IT" sz="1200" b="1" dirty="0">
                <a:solidFill>
                  <a:srgbClr val="525252"/>
                </a:solidFill>
                <a:latin typeface="Arial" panose="020B0604020202020204" pitchFamily="34" charset="0"/>
              </a:rPr>
              <a:t>dare supporto ai docenti </a:t>
            </a:r>
            <a:r>
              <a:rPr lang="it-IT" sz="1200" dirty="0">
                <a:solidFill>
                  <a:srgbClr val="525252"/>
                </a:solidFill>
                <a:latin typeface="Arial" panose="020B0604020202020204" pitchFamily="34" charset="0"/>
              </a:rPr>
              <a:t>con una proposta formativa dedicata e una consulenza tecnica specifica, volte a </a:t>
            </a:r>
            <a:r>
              <a:rPr lang="it-IT" sz="1200" b="1" dirty="0">
                <a:solidFill>
                  <a:srgbClr val="525252"/>
                </a:solidFill>
                <a:latin typeface="Arial" panose="020B0604020202020204" pitchFamily="34" charset="0"/>
              </a:rPr>
              <a:t>potenziare le competenze </a:t>
            </a:r>
            <a:r>
              <a:rPr lang="it-IT" sz="1200" dirty="0">
                <a:solidFill>
                  <a:srgbClr val="525252"/>
                </a:solidFill>
                <a:latin typeface="Arial" panose="020B0604020202020204" pitchFamily="34" charset="0"/>
              </a:rPr>
              <a:t>degli orientatori e a </a:t>
            </a:r>
            <a:r>
              <a:rPr lang="it-IT" sz="1200" b="1" dirty="0">
                <a:solidFill>
                  <a:srgbClr val="525252"/>
                </a:solidFill>
                <a:latin typeface="Arial" panose="020B0604020202020204" pitchFamily="34" charset="0"/>
              </a:rPr>
              <a:t>semplificare la gestione delle attività organizzative</a:t>
            </a:r>
            <a:r>
              <a:rPr lang="it-IT" sz="1200" dirty="0">
                <a:solidFill>
                  <a:srgbClr val="525252"/>
                </a:solidFill>
                <a:latin typeface="Arial" panose="020B0604020202020204" pitchFamily="34" charset="0"/>
              </a:rPr>
              <a:t>. </a:t>
            </a:r>
            <a:br>
              <a:rPr lang="it-IT" sz="1200" dirty="0">
                <a:solidFill>
                  <a:srgbClr val="525252"/>
                </a:solidFill>
                <a:latin typeface="Arial" panose="020B0604020202020204" pitchFamily="34" charset="0"/>
              </a:rPr>
            </a:br>
            <a:r>
              <a:rPr lang="it-IT" sz="1200" dirty="0">
                <a:solidFill>
                  <a:srgbClr val="525252"/>
                </a:solidFill>
                <a:latin typeface="Arial" panose="020B0604020202020204" pitchFamily="34" charset="0"/>
              </a:rPr>
              <a:t>Collaborando da oltre 15 anni con gli Enti della Pubblica Amministrazione, noi di Gi Group mettiamo a disposizione la nostra competenza legale, amministrativa e contabile per supportare la gestione delle attività. </a:t>
            </a:r>
          </a:p>
          <a:p>
            <a:pPr marL="270510" marR="238760">
              <a:lnSpc>
                <a:spcPct val="120000"/>
              </a:lnSpc>
              <a:spcBef>
                <a:spcPts val="600"/>
              </a:spcBef>
            </a:pPr>
            <a:r>
              <a:rPr lang="it-IT" sz="1200" dirty="0">
                <a:solidFill>
                  <a:srgbClr val="525252"/>
                </a:solidFill>
                <a:latin typeface="Arial" panose="020B0604020202020204" pitchFamily="34" charset="0"/>
              </a:rPr>
              <a:t>Siamo fornitore accreditato su </a:t>
            </a:r>
            <a:r>
              <a:rPr lang="it-IT" sz="1200" dirty="0" err="1">
                <a:solidFill>
                  <a:srgbClr val="525252"/>
                </a:solidFill>
                <a:latin typeface="Arial" panose="020B0604020202020204" pitchFamily="34" charset="0"/>
              </a:rPr>
              <a:t>MePA</a:t>
            </a:r>
            <a:r>
              <a:rPr lang="it-IT" sz="1200" dirty="0">
                <a:solidFill>
                  <a:srgbClr val="525252"/>
                </a:solidFill>
                <a:latin typeface="Arial" panose="020B0604020202020204" pitchFamily="34" charset="0"/>
              </a:rPr>
              <a:t> (Mercato elettronico per la Pubblica Amministrazione) e su tutte le maggiori piattaforme di Procurement.</a:t>
            </a:r>
          </a:p>
          <a:p>
            <a:pPr marL="0" marR="0" indent="0" algn="l" defTabSz="2709265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600" u="none" strike="noStrike" cap="none" spc="0" normalizeH="0" baseline="0" dirty="0" err="1">
              <a:ln>
                <a:noFill/>
              </a:ln>
              <a:solidFill>
                <a:srgbClr val="5E5E5E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3" name="Segnaposto numero diapositiva 8">
            <a:extLst>
              <a:ext uri="{FF2B5EF4-FFF2-40B4-BE49-F238E27FC236}">
                <a16:creationId xmlns:a16="http://schemas.microsoft.com/office/drawing/2014/main" id="{3D8BE9D1-D984-5C6A-4152-AEC60B683D0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577987" y="6356353"/>
            <a:ext cx="434180" cy="366183"/>
          </a:xfrm>
        </p:spPr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fld id="{420537EE-3E54-8342-BDB7-72763452CD31}" type="slidenum">
              <a:rPr lang="it-IT" smtClean="0"/>
              <a:pPr/>
              <a:t>3</a:t>
            </a:fld>
            <a:endParaRPr lang="it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6F237C9-9800-01A4-DED4-D28921D77AF3}"/>
              </a:ext>
            </a:extLst>
          </p:cNvPr>
          <p:cNvSpPr/>
          <p:nvPr/>
        </p:nvSpPr>
        <p:spPr>
          <a:xfrm>
            <a:off x="0" y="0"/>
            <a:ext cx="12192000" cy="1209683"/>
          </a:xfrm>
          <a:prstGeom prst="rect">
            <a:avLst/>
          </a:prstGeom>
          <a:solidFill>
            <a:schemeClr val="accent2"/>
          </a:solidFill>
          <a:ln w="44450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7859" tIns="17859" rIns="17859" bIns="17859" numCol="1" spcCol="38100" rtlCol="0" anchor="ctr">
            <a:noAutofit/>
          </a:bodyPr>
          <a:lstStyle/>
          <a:p>
            <a:pPr defTabSz="917200"/>
            <a:endParaRPr lang="it-IT" sz="34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6" name="Segnaposto testo 9">
            <a:extLst>
              <a:ext uri="{FF2B5EF4-FFF2-40B4-BE49-F238E27FC236}">
                <a16:creationId xmlns:a16="http://schemas.microsoft.com/office/drawing/2014/main" id="{E537FE4C-9A61-DBEC-0B19-167A453D7F5E}"/>
              </a:ext>
            </a:extLst>
          </p:cNvPr>
          <p:cNvSpPr txBox="1">
            <a:spLocks/>
          </p:cNvSpPr>
          <p:nvPr/>
        </p:nvSpPr>
        <p:spPr>
          <a:xfrm>
            <a:off x="318017" y="304799"/>
            <a:ext cx="5367888" cy="673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800" b="0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3000" b="1" dirty="0">
                <a:solidFill>
                  <a:schemeClr val="tx1"/>
                </a:solidFill>
              </a:rPr>
              <a:t>Chi siamo</a:t>
            </a:r>
          </a:p>
        </p:txBody>
      </p:sp>
      <p:pic>
        <p:nvPicPr>
          <p:cNvPr id="13" name="Immagine 12" descr="Immagine che contiene Carattere, Elementi grafici, logo, schermata&#10;&#10;Descrizione generata automaticamente">
            <a:extLst>
              <a:ext uri="{FF2B5EF4-FFF2-40B4-BE49-F238E27FC236}">
                <a16:creationId xmlns:a16="http://schemas.microsoft.com/office/drawing/2014/main" id="{2BBB3A51-6241-E11C-3B34-C991C82489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901" t="36838" r="17765" b="38154"/>
          <a:stretch/>
        </p:blipFill>
        <p:spPr>
          <a:xfrm>
            <a:off x="316382" y="1349311"/>
            <a:ext cx="1860867" cy="701520"/>
          </a:xfrm>
          <a:prstGeom prst="rect">
            <a:avLst/>
          </a:prstGeom>
        </p:spPr>
      </p:pic>
      <p:grpSp>
        <p:nvGrpSpPr>
          <p:cNvPr id="16" name="Gruppo 15">
            <a:extLst>
              <a:ext uri="{FF2B5EF4-FFF2-40B4-BE49-F238E27FC236}">
                <a16:creationId xmlns:a16="http://schemas.microsoft.com/office/drawing/2014/main" id="{12475C56-00AC-2101-1689-1D4AB73ECAD4}"/>
              </a:ext>
            </a:extLst>
          </p:cNvPr>
          <p:cNvGrpSpPr/>
          <p:nvPr/>
        </p:nvGrpSpPr>
        <p:grpSpPr>
          <a:xfrm>
            <a:off x="650305" y="5543289"/>
            <a:ext cx="4643126" cy="701520"/>
            <a:chOff x="563531" y="5224259"/>
            <a:chExt cx="5674259" cy="857312"/>
          </a:xfrm>
        </p:grpSpPr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D450B2C8-4F70-C976-2878-DAB297949A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005"/>
            <a:stretch/>
          </p:blipFill>
          <p:spPr>
            <a:xfrm>
              <a:off x="849306" y="5224259"/>
              <a:ext cx="937238" cy="576173"/>
            </a:xfrm>
            <a:prstGeom prst="rect">
              <a:avLst/>
            </a:prstGeom>
          </p:spPr>
        </p:pic>
        <p:sp>
          <p:nvSpPr>
            <p:cNvPr id="18" name="Titolo 2">
              <a:extLst>
                <a:ext uri="{FF2B5EF4-FFF2-40B4-BE49-F238E27FC236}">
                  <a16:creationId xmlns:a16="http://schemas.microsoft.com/office/drawing/2014/main" id="{503DC7C9-8906-A301-27DB-3A17D606E9DE}"/>
                </a:ext>
              </a:extLst>
            </p:cNvPr>
            <p:cNvSpPr txBox="1">
              <a:spLocks/>
            </p:cNvSpPr>
            <p:nvPr/>
          </p:nvSpPr>
          <p:spPr>
            <a:xfrm>
              <a:off x="563531" y="5708031"/>
              <a:ext cx="1350539" cy="37354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0" marR="0" indent="0" algn="l" defTabSz="1219139" rtl="0" latinLnBrk="0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 b="1" i="0" u="none" strike="noStrike" cap="none" spc="0" baseline="0">
                  <a:solidFill>
                    <a:schemeClr val="bg2"/>
                  </a:solidFill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 Neue"/>
                </a:defRPr>
              </a:lvl1pPr>
              <a:lvl2pPr marL="0" marR="0" indent="205735" algn="l" defTabSz="1219139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760" b="1" i="0" u="none" strike="noStrike" cap="none" spc="-115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2pPr>
              <a:lvl3pPr marL="0" marR="0" indent="411470" algn="l" defTabSz="1219139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760" b="1" i="0" u="none" strike="noStrike" cap="none" spc="-115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3pPr>
              <a:lvl4pPr marL="0" marR="0" indent="617205" algn="l" defTabSz="1219139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760" b="1" i="0" u="none" strike="noStrike" cap="none" spc="-115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4pPr>
              <a:lvl5pPr marL="0" marR="0" indent="822939" algn="l" defTabSz="1219139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760" b="1" i="0" u="none" strike="noStrike" cap="none" spc="-115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5pPr>
              <a:lvl6pPr marL="0" marR="0" indent="1028674" algn="l" defTabSz="1219139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760" b="1" i="0" u="none" strike="noStrike" cap="none" spc="-115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6pPr>
              <a:lvl7pPr marL="0" marR="0" indent="1234409" algn="l" defTabSz="1219139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760" b="1" i="0" u="none" strike="noStrike" cap="none" spc="-115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7pPr>
              <a:lvl8pPr marL="0" marR="0" indent="1440144" algn="l" defTabSz="1219139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760" b="1" i="0" u="none" strike="noStrike" cap="none" spc="-115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8pPr>
              <a:lvl9pPr marL="0" marR="0" indent="1645879" algn="l" defTabSz="1219139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760" b="1" i="0" u="none" strike="noStrike" cap="none" spc="-115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9pPr>
            </a:lstStyle>
            <a:p>
              <a:pPr algn="ctr"/>
              <a:r>
                <a:rPr lang="it-IT" sz="1050" dirty="0"/>
                <a:t>Orientamento</a:t>
              </a:r>
            </a:p>
          </p:txBody>
        </p:sp>
        <p:sp>
          <p:nvSpPr>
            <p:cNvPr id="19" name="Titolo 2">
              <a:extLst>
                <a:ext uri="{FF2B5EF4-FFF2-40B4-BE49-F238E27FC236}">
                  <a16:creationId xmlns:a16="http://schemas.microsoft.com/office/drawing/2014/main" id="{BD329F0F-AD75-BCEA-D021-A0476CDA0BB1}"/>
                </a:ext>
              </a:extLst>
            </p:cNvPr>
            <p:cNvSpPr txBox="1">
              <a:spLocks/>
            </p:cNvSpPr>
            <p:nvPr/>
          </p:nvSpPr>
          <p:spPr>
            <a:xfrm>
              <a:off x="2995775" y="5699820"/>
              <a:ext cx="1175186" cy="37354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0" marR="0" indent="0" algn="l" defTabSz="1219139" rtl="0" latinLnBrk="0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 b="1" i="0" u="none" strike="noStrike" cap="none" spc="0" baseline="0">
                  <a:solidFill>
                    <a:schemeClr val="bg2"/>
                  </a:solidFill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 Neue"/>
                </a:defRPr>
              </a:lvl1pPr>
              <a:lvl2pPr marL="0" marR="0" indent="205735" algn="l" defTabSz="1219139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760" b="1" i="0" u="none" strike="noStrike" cap="none" spc="-115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2pPr>
              <a:lvl3pPr marL="0" marR="0" indent="411470" algn="l" defTabSz="1219139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760" b="1" i="0" u="none" strike="noStrike" cap="none" spc="-115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3pPr>
              <a:lvl4pPr marL="0" marR="0" indent="617205" algn="l" defTabSz="1219139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760" b="1" i="0" u="none" strike="noStrike" cap="none" spc="-115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4pPr>
              <a:lvl5pPr marL="0" marR="0" indent="822939" algn="l" defTabSz="1219139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760" b="1" i="0" u="none" strike="noStrike" cap="none" spc="-115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5pPr>
              <a:lvl6pPr marL="0" marR="0" indent="1028674" algn="l" defTabSz="1219139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760" b="1" i="0" u="none" strike="noStrike" cap="none" spc="-115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6pPr>
              <a:lvl7pPr marL="0" marR="0" indent="1234409" algn="l" defTabSz="1219139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760" b="1" i="0" u="none" strike="noStrike" cap="none" spc="-115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7pPr>
              <a:lvl8pPr marL="0" marR="0" indent="1440144" algn="l" defTabSz="1219139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760" b="1" i="0" u="none" strike="noStrike" cap="none" spc="-115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8pPr>
              <a:lvl9pPr marL="0" marR="0" indent="1645879" algn="l" defTabSz="1219139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760" b="1" i="0" u="none" strike="noStrike" cap="none" spc="-115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9pPr>
            </a:lstStyle>
            <a:p>
              <a:pPr algn="ctr"/>
              <a:r>
                <a:rPr lang="it-IT" sz="1050" dirty="0"/>
                <a:t>Formazione</a:t>
              </a:r>
            </a:p>
          </p:txBody>
        </p:sp>
        <p:sp>
          <p:nvSpPr>
            <p:cNvPr id="20" name="Titolo 2">
              <a:extLst>
                <a:ext uri="{FF2B5EF4-FFF2-40B4-BE49-F238E27FC236}">
                  <a16:creationId xmlns:a16="http://schemas.microsoft.com/office/drawing/2014/main" id="{A5775AAC-482E-A705-FC29-EB7A5F1C45DB}"/>
                </a:ext>
              </a:extLst>
            </p:cNvPr>
            <p:cNvSpPr txBox="1">
              <a:spLocks/>
            </p:cNvSpPr>
            <p:nvPr/>
          </p:nvSpPr>
          <p:spPr>
            <a:xfrm>
              <a:off x="5380193" y="5699820"/>
              <a:ext cx="840405" cy="37354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0" marR="0" indent="0" algn="l" defTabSz="1219139" rtl="0" latinLnBrk="0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 b="1" i="0" u="none" strike="noStrike" cap="none" spc="0" baseline="0">
                  <a:solidFill>
                    <a:schemeClr val="bg2"/>
                  </a:solidFill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 Neue"/>
                </a:defRPr>
              </a:lvl1pPr>
              <a:lvl2pPr marL="0" marR="0" indent="205735" algn="l" defTabSz="1219139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760" b="1" i="0" u="none" strike="noStrike" cap="none" spc="-115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2pPr>
              <a:lvl3pPr marL="0" marR="0" indent="411470" algn="l" defTabSz="1219139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760" b="1" i="0" u="none" strike="noStrike" cap="none" spc="-115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3pPr>
              <a:lvl4pPr marL="0" marR="0" indent="617205" algn="l" defTabSz="1219139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760" b="1" i="0" u="none" strike="noStrike" cap="none" spc="-115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4pPr>
              <a:lvl5pPr marL="0" marR="0" indent="822939" algn="l" defTabSz="1219139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760" b="1" i="0" u="none" strike="noStrike" cap="none" spc="-115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5pPr>
              <a:lvl6pPr marL="0" marR="0" indent="1028674" algn="l" defTabSz="1219139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760" b="1" i="0" u="none" strike="noStrike" cap="none" spc="-115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6pPr>
              <a:lvl7pPr marL="0" marR="0" indent="1234409" algn="l" defTabSz="1219139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760" b="1" i="0" u="none" strike="noStrike" cap="none" spc="-115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7pPr>
              <a:lvl8pPr marL="0" marR="0" indent="1440144" algn="l" defTabSz="1219139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760" b="1" i="0" u="none" strike="noStrike" cap="none" spc="-115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8pPr>
              <a:lvl9pPr marL="0" marR="0" indent="1645879" algn="l" defTabSz="1219139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760" b="1" i="0" u="none" strike="noStrike" cap="none" spc="-115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9pPr>
            </a:lstStyle>
            <a:p>
              <a:pPr algn="ctr"/>
              <a:r>
                <a:rPr lang="it-IT" sz="1050" dirty="0"/>
                <a:t>Lavoro</a:t>
              </a:r>
            </a:p>
          </p:txBody>
        </p:sp>
        <p:pic>
          <p:nvPicPr>
            <p:cNvPr id="26" name="Immagine 25">
              <a:extLst>
                <a:ext uri="{FF2B5EF4-FFF2-40B4-BE49-F238E27FC236}">
                  <a16:creationId xmlns:a16="http://schemas.microsoft.com/office/drawing/2014/main" id="{1F50BD6D-D7A9-A217-5A53-6CA0D6886E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8998" r="37007"/>
            <a:stretch/>
          </p:blipFill>
          <p:spPr>
            <a:xfrm>
              <a:off x="3102865" y="5224259"/>
              <a:ext cx="937238" cy="576173"/>
            </a:xfrm>
            <a:prstGeom prst="rect">
              <a:avLst/>
            </a:prstGeom>
          </p:spPr>
        </p:pic>
        <p:pic>
          <p:nvPicPr>
            <p:cNvPr id="27" name="Immagine 26">
              <a:extLst>
                <a:ext uri="{FF2B5EF4-FFF2-40B4-BE49-F238E27FC236}">
                  <a16:creationId xmlns:a16="http://schemas.microsoft.com/office/drawing/2014/main" id="{01E2170D-1E33-9CB8-332C-D16AE16C99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8843" r="-2838"/>
            <a:stretch/>
          </p:blipFill>
          <p:spPr>
            <a:xfrm>
              <a:off x="5300552" y="5224259"/>
              <a:ext cx="937238" cy="576173"/>
            </a:xfrm>
            <a:prstGeom prst="rect">
              <a:avLst/>
            </a:prstGeom>
          </p:spPr>
        </p:pic>
      </p:grpSp>
      <p:sp>
        <p:nvSpPr>
          <p:cNvPr id="22" name="Segnaposto piè di pagina 7">
            <a:extLst>
              <a:ext uri="{FF2B5EF4-FFF2-40B4-BE49-F238E27FC236}">
                <a16:creationId xmlns:a16="http://schemas.microsoft.com/office/drawing/2014/main" id="{ACF33173-2D34-52FC-EFDE-9AAE368CF52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012165" y="6356351"/>
            <a:ext cx="4114800" cy="366183"/>
          </a:xfrm>
        </p:spPr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r>
              <a:rPr lang="it-IT" dirty="0"/>
              <a:t>LE PROPOSTE DI GI GROUP A SUPPORTO DELL’ORIENTAMENTO</a:t>
            </a:r>
          </a:p>
        </p:txBody>
      </p: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605982D0-C89F-9E75-A4BA-DF575C2660D4}"/>
              </a:ext>
            </a:extLst>
          </p:cNvPr>
          <p:cNvCxnSpPr/>
          <p:nvPr/>
        </p:nvCxnSpPr>
        <p:spPr>
          <a:xfrm>
            <a:off x="1762111" y="5810879"/>
            <a:ext cx="809073" cy="0"/>
          </a:xfrm>
          <a:prstGeom prst="straightConnector1">
            <a:avLst/>
          </a:prstGeom>
          <a:noFill/>
          <a:ln w="22225" cap="flat">
            <a:solidFill>
              <a:schemeClr val="bg2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3" name="Connettore 2 32">
            <a:extLst>
              <a:ext uri="{FF2B5EF4-FFF2-40B4-BE49-F238E27FC236}">
                <a16:creationId xmlns:a16="http://schemas.microsoft.com/office/drawing/2014/main" id="{54EC0A5C-E3E5-5B98-0672-F89CF88E3CA9}"/>
              </a:ext>
            </a:extLst>
          </p:cNvPr>
          <p:cNvCxnSpPr/>
          <p:nvPr/>
        </p:nvCxnSpPr>
        <p:spPr>
          <a:xfrm>
            <a:off x="3590911" y="5810879"/>
            <a:ext cx="809073" cy="0"/>
          </a:xfrm>
          <a:prstGeom prst="straightConnector1">
            <a:avLst/>
          </a:prstGeom>
          <a:noFill/>
          <a:ln w="22225" cap="flat">
            <a:solidFill>
              <a:schemeClr val="bg2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D0324125-7156-E3E2-8452-9C695D1A1703}"/>
              </a:ext>
            </a:extLst>
          </p:cNvPr>
          <p:cNvSpPr txBox="1"/>
          <p:nvPr/>
        </p:nvSpPr>
        <p:spPr>
          <a:xfrm>
            <a:off x="5535313" y="450952"/>
            <a:ext cx="6281530" cy="307777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it-IT" sz="1400" b="0" dirty="0">
                <a:solidFill>
                  <a:schemeClr val="tx1"/>
                </a:solidFill>
              </a:rPr>
              <a:t>PRESENZA ED ESPERIENZA</a:t>
            </a:r>
          </a:p>
        </p:txBody>
      </p:sp>
      <p:sp>
        <p:nvSpPr>
          <p:cNvPr id="39" name="Rettangolo 38">
            <a:extLst>
              <a:ext uri="{FF2B5EF4-FFF2-40B4-BE49-F238E27FC236}">
                <a16:creationId xmlns:a16="http://schemas.microsoft.com/office/drawing/2014/main" id="{87281787-486F-F796-FB95-9A7454838FAE}"/>
              </a:ext>
            </a:extLst>
          </p:cNvPr>
          <p:cNvSpPr/>
          <p:nvPr/>
        </p:nvSpPr>
        <p:spPr>
          <a:xfrm>
            <a:off x="7249677" y="1209682"/>
            <a:ext cx="4942323" cy="5648318"/>
          </a:xfrm>
          <a:prstGeom prst="rect">
            <a:avLst/>
          </a:prstGeom>
          <a:solidFill>
            <a:schemeClr val="bg2"/>
          </a:solidFill>
          <a:ln w="44450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7859" tIns="17859" rIns="17859" bIns="17859" numCol="1" spcCol="38100" rtlCol="0" anchor="ctr">
            <a:noAutofit/>
          </a:bodyPr>
          <a:lstStyle/>
          <a:p>
            <a:pPr marL="0" marR="0" indent="0" algn="ctr" defTabSz="9172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40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41" name="Segnaposto testo 28">
            <a:extLst>
              <a:ext uri="{FF2B5EF4-FFF2-40B4-BE49-F238E27FC236}">
                <a16:creationId xmlns:a16="http://schemas.microsoft.com/office/drawing/2014/main" id="{E0C135BD-B2A7-6FA0-B378-F5AC1F48EC18}"/>
              </a:ext>
            </a:extLst>
          </p:cNvPr>
          <p:cNvSpPr txBox="1">
            <a:spLocks/>
          </p:cNvSpPr>
          <p:nvPr/>
        </p:nvSpPr>
        <p:spPr>
          <a:xfrm>
            <a:off x="7538339" y="2908675"/>
            <a:ext cx="1950828" cy="80624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12739" rtl="0" latinLnBrk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 lang="it-IT" sz="8000" b="0" i="0" u="none" strike="noStrike" cap="none" spc="0" baseline="0" dirty="0">
                <a:solidFill>
                  <a:schemeClr val="accent4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  <a:lvl2pPr marL="0" marR="0" indent="0" algn="l" defTabSz="412739" rtl="0" latinLnBrk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 sz="1600" b="1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2pPr>
            <a:lvl3pPr marL="0" marR="0" indent="0" algn="l" defTabSz="412739" rtl="0" latinLnBrk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 sz="5333" b="0" i="0" u="none" strike="noStrike" cap="none" spc="0" baseline="0">
                <a:solidFill>
                  <a:schemeClr val="accent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3pPr>
            <a:lvl4pPr marL="237061" marR="0" indent="-237061" algn="l" defTabSz="412739" rtl="0" latinLnBrk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Tx/>
              <a:buFont typeface="Wingdings" pitchFamily="2" charset="2"/>
              <a:buChar char="§"/>
              <a:tabLst/>
              <a:defRPr sz="1600" b="0" i="0" u="none" strike="noStrike" cap="none" spc="0" baseline="0">
                <a:solidFill>
                  <a:schemeClr val="tx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4pPr>
            <a:lvl5pPr marL="0" marR="0" indent="0" algn="l" defTabSz="412739" rtl="0" latinLnBrk="0">
              <a:lnSpc>
                <a:spcPts val="1733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 sz="1600" b="0" i="0" u="none" strike="noStrike" cap="none" spc="0" baseline="0">
                <a:solidFill>
                  <a:schemeClr val="bg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5pPr>
            <a:lvl6pPr marL="0" marR="0" indent="0" algn="l" defTabSz="412739" rtl="0" latinLnBrk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 sz="1333" b="0" i="0" u="none" strike="noStrike" cap="none" spc="0" baseline="0">
                <a:solidFill>
                  <a:schemeClr val="tx2">
                    <a:alpha val="50000"/>
                  </a:schemeClr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6pPr>
            <a:lvl7pPr marL="0" marR="0" indent="0" algn="l" defTabSz="412739" rtl="0" latinLnBrk="0">
              <a:lnSpc>
                <a:spcPct val="100000"/>
              </a:lnSpc>
              <a:spcBef>
                <a:spcPts val="800"/>
              </a:spcBef>
              <a:spcAft>
                <a:spcPts val="1600"/>
              </a:spcAft>
              <a:buClrTx/>
              <a:buSzTx/>
              <a:buFontTx/>
              <a:buNone/>
              <a:tabLst/>
              <a:defRPr sz="1600" b="1" i="0" u="none" strike="noStrike" cap="none" spc="0" baseline="0">
                <a:solidFill>
                  <a:schemeClr val="accent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7pPr>
            <a:lvl8pPr marL="0" marR="0" indent="0" algn="l" defTabSz="412739" rtl="0" latinLnBrk="0">
              <a:lnSpc>
                <a:spcPct val="100000"/>
              </a:lnSpc>
              <a:spcBef>
                <a:spcPts val="800"/>
              </a:spcBef>
              <a:spcAft>
                <a:spcPts val="1600"/>
              </a:spcAft>
              <a:buClrTx/>
              <a:buSzTx/>
              <a:buFontTx/>
              <a:buNone/>
              <a:tabLst/>
              <a:defRPr sz="1600" b="1" i="0" u="none" strike="noStrike" cap="none" spc="0" baseline="0">
                <a:solidFill>
                  <a:schemeClr val="accent4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8pPr>
            <a:lvl9pPr marL="0" marR="0" indent="0" algn="l" defTabSz="412739" rtl="0" latinLnBrk="0">
              <a:lnSpc>
                <a:spcPct val="100000"/>
              </a:lnSpc>
              <a:spcBef>
                <a:spcPts val="800"/>
              </a:spcBef>
              <a:spcAft>
                <a:spcPts val="1600"/>
              </a:spcAft>
              <a:buClrTx/>
              <a:buSzTx/>
              <a:buFontTx/>
              <a:buNone/>
              <a:tabLst/>
              <a:defRPr sz="1600" b="1" i="0" u="none" strike="noStrike" cap="none" spc="0" baseline="0">
                <a:solidFill>
                  <a:schemeClr val="accent3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9pPr>
          </a:lstStyle>
          <a:p>
            <a:r>
              <a:rPr lang="it-IT" sz="5400" dirty="0">
                <a:solidFill>
                  <a:schemeClr val="accent2"/>
                </a:solidFill>
              </a:rPr>
              <a:t>1.000</a:t>
            </a:r>
          </a:p>
        </p:txBody>
      </p:sp>
      <p:sp>
        <p:nvSpPr>
          <p:cNvPr id="43" name="Segnaposto testo 9">
            <a:extLst>
              <a:ext uri="{FF2B5EF4-FFF2-40B4-BE49-F238E27FC236}">
                <a16:creationId xmlns:a16="http://schemas.microsoft.com/office/drawing/2014/main" id="{640AAAC2-F4FD-0498-01ED-E00853B08962}"/>
              </a:ext>
            </a:extLst>
          </p:cNvPr>
          <p:cNvSpPr txBox="1">
            <a:spLocks/>
          </p:cNvSpPr>
          <p:nvPr/>
        </p:nvSpPr>
        <p:spPr>
          <a:xfrm>
            <a:off x="9568856" y="5407921"/>
            <a:ext cx="2247987" cy="540519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12739" rtl="0" latinLnBrk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 sz="1400" b="1" i="0" u="none" strike="noStrike" cap="none" spc="0" baseline="0">
                <a:solidFill>
                  <a:schemeClr val="bg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  <a:lvl2pPr marL="0" marR="0" indent="0" algn="l" defTabSz="412739" rtl="0" latinLnBrk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 sz="1600" b="1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2pPr>
            <a:lvl3pPr marL="0" marR="0" indent="0" algn="l" defTabSz="412739" rtl="0" latinLnBrk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 sz="5333" b="0" i="0" u="none" strike="noStrike" cap="none" spc="0" baseline="0">
                <a:solidFill>
                  <a:schemeClr val="accent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3pPr>
            <a:lvl4pPr marL="237061" marR="0" indent="-237061" algn="l" defTabSz="412739" rtl="0" latinLnBrk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Tx/>
              <a:buFont typeface="Wingdings" pitchFamily="2" charset="2"/>
              <a:buChar char="§"/>
              <a:tabLst/>
              <a:defRPr sz="1600" b="0" i="0" u="none" strike="noStrike" cap="none" spc="0" baseline="0">
                <a:solidFill>
                  <a:schemeClr val="tx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4pPr>
            <a:lvl5pPr marL="0" marR="0" indent="0" algn="l" defTabSz="412739" rtl="0" latinLnBrk="0">
              <a:lnSpc>
                <a:spcPts val="1733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 sz="1600" b="0" i="0" u="none" strike="noStrike" cap="none" spc="0" baseline="0">
                <a:solidFill>
                  <a:schemeClr val="bg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5pPr>
            <a:lvl6pPr marL="0" marR="0" indent="0" algn="l" defTabSz="412739" rtl="0" latinLnBrk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 sz="1333" b="0" i="0" u="none" strike="noStrike" cap="none" spc="0" baseline="0">
                <a:solidFill>
                  <a:schemeClr val="tx2">
                    <a:alpha val="50000"/>
                  </a:schemeClr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6pPr>
            <a:lvl7pPr marL="0" marR="0" indent="0" algn="l" defTabSz="412739" rtl="0" latinLnBrk="0">
              <a:lnSpc>
                <a:spcPct val="100000"/>
              </a:lnSpc>
              <a:spcBef>
                <a:spcPts val="800"/>
              </a:spcBef>
              <a:spcAft>
                <a:spcPts val="1600"/>
              </a:spcAft>
              <a:buClrTx/>
              <a:buSzTx/>
              <a:buFontTx/>
              <a:buNone/>
              <a:tabLst/>
              <a:defRPr sz="1600" b="1" i="0" u="none" strike="noStrike" cap="none" spc="0" baseline="0">
                <a:solidFill>
                  <a:schemeClr val="accent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7pPr>
            <a:lvl8pPr marL="0" marR="0" indent="0" algn="l" defTabSz="412739" rtl="0" latinLnBrk="0">
              <a:lnSpc>
                <a:spcPct val="100000"/>
              </a:lnSpc>
              <a:spcBef>
                <a:spcPts val="800"/>
              </a:spcBef>
              <a:spcAft>
                <a:spcPts val="1600"/>
              </a:spcAft>
              <a:buClrTx/>
              <a:buSzTx/>
              <a:buFontTx/>
              <a:buNone/>
              <a:tabLst/>
              <a:defRPr sz="1600" b="1" i="0" u="none" strike="noStrike" cap="none" spc="0" baseline="0">
                <a:solidFill>
                  <a:schemeClr val="accent4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8pPr>
            <a:lvl9pPr marL="0" marR="0" indent="0" algn="l" defTabSz="412739" rtl="0" latinLnBrk="0">
              <a:lnSpc>
                <a:spcPct val="100000"/>
              </a:lnSpc>
              <a:spcBef>
                <a:spcPts val="800"/>
              </a:spcBef>
              <a:spcAft>
                <a:spcPts val="1600"/>
              </a:spcAft>
              <a:buClrTx/>
              <a:buSzTx/>
              <a:buFontTx/>
              <a:buNone/>
              <a:tabLst/>
              <a:defRPr sz="1600" b="1" i="0" u="none" strike="noStrike" cap="none" spc="0" baseline="0">
                <a:solidFill>
                  <a:schemeClr val="accent3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9pPr>
          </a:lstStyle>
          <a:p>
            <a:r>
              <a:rPr lang="it-IT" sz="1200" dirty="0">
                <a:solidFill>
                  <a:schemeClr val="tx1"/>
                </a:solidFill>
              </a:rPr>
              <a:t>STUDENTI E </a:t>
            </a:r>
            <a:br>
              <a:rPr lang="it-IT" sz="1200" dirty="0">
                <a:solidFill>
                  <a:schemeClr val="tx1"/>
                </a:solidFill>
              </a:rPr>
            </a:br>
            <a:r>
              <a:rPr lang="it-IT" sz="1200" dirty="0">
                <a:solidFill>
                  <a:schemeClr val="tx1"/>
                </a:solidFill>
              </a:rPr>
              <a:t>UNIVERSITARI COINVOLTI</a:t>
            </a:r>
          </a:p>
        </p:txBody>
      </p:sp>
      <p:sp>
        <p:nvSpPr>
          <p:cNvPr id="44" name="Segnaposto testo 28">
            <a:extLst>
              <a:ext uri="{FF2B5EF4-FFF2-40B4-BE49-F238E27FC236}">
                <a16:creationId xmlns:a16="http://schemas.microsoft.com/office/drawing/2014/main" id="{6827FEEA-0E4F-22A0-B721-A44632D31EBD}"/>
              </a:ext>
            </a:extLst>
          </p:cNvPr>
          <p:cNvSpPr txBox="1">
            <a:spLocks/>
          </p:cNvSpPr>
          <p:nvPr/>
        </p:nvSpPr>
        <p:spPr>
          <a:xfrm>
            <a:off x="7538723" y="5061025"/>
            <a:ext cx="1925089" cy="806247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12739" rtl="0" latinLnBrk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 lang="it-IT" sz="8000" b="0" i="0" u="none" strike="noStrike" cap="none" spc="0" baseline="0" dirty="0">
                <a:solidFill>
                  <a:schemeClr val="accent4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  <a:lvl2pPr marL="0" marR="0" indent="0" algn="l" defTabSz="412739" rtl="0" latinLnBrk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 sz="1600" b="1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2pPr>
            <a:lvl3pPr marL="0" marR="0" indent="0" algn="l" defTabSz="412739" rtl="0" latinLnBrk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 sz="5333" b="0" i="0" u="none" strike="noStrike" cap="none" spc="0" baseline="0">
                <a:solidFill>
                  <a:schemeClr val="accent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3pPr>
            <a:lvl4pPr marL="237061" marR="0" indent="-237061" algn="l" defTabSz="412739" rtl="0" latinLnBrk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Tx/>
              <a:buFont typeface="Wingdings" pitchFamily="2" charset="2"/>
              <a:buChar char="§"/>
              <a:tabLst/>
              <a:defRPr sz="1600" b="0" i="0" u="none" strike="noStrike" cap="none" spc="0" baseline="0">
                <a:solidFill>
                  <a:schemeClr val="tx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4pPr>
            <a:lvl5pPr marL="0" marR="0" indent="0" algn="l" defTabSz="412739" rtl="0" latinLnBrk="0">
              <a:lnSpc>
                <a:spcPts val="1733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 sz="1600" b="0" i="0" u="none" strike="noStrike" cap="none" spc="0" baseline="0">
                <a:solidFill>
                  <a:schemeClr val="bg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5pPr>
            <a:lvl6pPr marL="0" marR="0" indent="0" algn="l" defTabSz="412739" rtl="0" latinLnBrk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 sz="1333" b="0" i="0" u="none" strike="noStrike" cap="none" spc="0" baseline="0">
                <a:solidFill>
                  <a:schemeClr val="tx2">
                    <a:alpha val="50000"/>
                  </a:schemeClr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6pPr>
            <a:lvl7pPr marL="0" marR="0" indent="0" algn="l" defTabSz="412739" rtl="0" latinLnBrk="0">
              <a:lnSpc>
                <a:spcPct val="100000"/>
              </a:lnSpc>
              <a:spcBef>
                <a:spcPts val="800"/>
              </a:spcBef>
              <a:spcAft>
                <a:spcPts val="1600"/>
              </a:spcAft>
              <a:buClrTx/>
              <a:buSzTx/>
              <a:buFontTx/>
              <a:buNone/>
              <a:tabLst/>
              <a:defRPr sz="1600" b="1" i="0" u="none" strike="noStrike" cap="none" spc="0" baseline="0">
                <a:solidFill>
                  <a:schemeClr val="accent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7pPr>
            <a:lvl8pPr marL="0" marR="0" indent="0" algn="l" defTabSz="412739" rtl="0" latinLnBrk="0">
              <a:lnSpc>
                <a:spcPct val="100000"/>
              </a:lnSpc>
              <a:spcBef>
                <a:spcPts val="800"/>
              </a:spcBef>
              <a:spcAft>
                <a:spcPts val="1600"/>
              </a:spcAft>
              <a:buClrTx/>
              <a:buSzTx/>
              <a:buFontTx/>
              <a:buNone/>
              <a:tabLst/>
              <a:defRPr sz="1600" b="1" i="0" u="none" strike="noStrike" cap="none" spc="0" baseline="0">
                <a:solidFill>
                  <a:schemeClr val="accent4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8pPr>
            <a:lvl9pPr marL="0" marR="0" indent="0" algn="l" defTabSz="412739" rtl="0" latinLnBrk="0">
              <a:lnSpc>
                <a:spcPct val="100000"/>
              </a:lnSpc>
              <a:spcBef>
                <a:spcPts val="800"/>
              </a:spcBef>
              <a:spcAft>
                <a:spcPts val="1600"/>
              </a:spcAft>
              <a:buClrTx/>
              <a:buSzTx/>
              <a:buFontTx/>
              <a:buNone/>
              <a:tabLst/>
              <a:defRPr sz="1600" b="1" i="0" u="none" strike="noStrike" cap="none" spc="0" baseline="0">
                <a:solidFill>
                  <a:schemeClr val="accent3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9pPr>
          </a:lstStyle>
          <a:p>
            <a:r>
              <a:rPr lang="it-IT" sz="5400" dirty="0">
                <a:solidFill>
                  <a:schemeClr val="accent2"/>
                </a:solidFill>
              </a:rPr>
              <a:t>30</a:t>
            </a:r>
            <a:r>
              <a:rPr lang="it-IT" sz="3600" dirty="0">
                <a:solidFill>
                  <a:schemeClr val="accent2"/>
                </a:solidFill>
              </a:rPr>
              <a:t>mila</a:t>
            </a:r>
            <a:endParaRPr lang="it-IT" sz="5400" dirty="0">
              <a:solidFill>
                <a:schemeClr val="accent2"/>
              </a:solidFill>
            </a:endParaRP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3EA62C73-33F5-712E-2B88-DFD994ACFEB9}"/>
              </a:ext>
            </a:extLst>
          </p:cNvPr>
          <p:cNvSpPr txBox="1"/>
          <p:nvPr/>
        </p:nvSpPr>
        <p:spPr>
          <a:xfrm>
            <a:off x="7634661" y="5007137"/>
            <a:ext cx="914400" cy="204717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7859" tIns="17859" rIns="17859" bIns="17859" numCol="1" spcCol="38100" rtlCol="0" anchor="t">
            <a:noAutofit/>
          </a:bodyPr>
          <a:lstStyle/>
          <a:p>
            <a:pPr defTabSz="2709198"/>
            <a:r>
              <a:rPr lang="it-IT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CIRCA</a:t>
            </a:r>
          </a:p>
        </p:txBody>
      </p:sp>
      <p:sp>
        <p:nvSpPr>
          <p:cNvPr id="46" name="Segnaposto testo 9">
            <a:extLst>
              <a:ext uri="{FF2B5EF4-FFF2-40B4-BE49-F238E27FC236}">
                <a16:creationId xmlns:a16="http://schemas.microsoft.com/office/drawing/2014/main" id="{3FF2B9FF-DD2C-68DA-03DA-8EC93E436395}"/>
              </a:ext>
            </a:extLst>
          </p:cNvPr>
          <p:cNvSpPr txBox="1">
            <a:spLocks/>
          </p:cNvSpPr>
          <p:nvPr/>
        </p:nvSpPr>
        <p:spPr>
          <a:xfrm>
            <a:off x="9568856" y="4331756"/>
            <a:ext cx="1969829" cy="540519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12739" rtl="0" latinLnBrk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 sz="1400" b="1" i="0" u="none" strike="noStrike" cap="none" spc="0" baseline="0">
                <a:solidFill>
                  <a:schemeClr val="bg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  <a:lvl2pPr marL="0" marR="0" indent="0" algn="l" defTabSz="412739" rtl="0" latinLnBrk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 sz="1600" b="1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2pPr>
            <a:lvl3pPr marL="0" marR="0" indent="0" algn="l" defTabSz="412739" rtl="0" latinLnBrk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 sz="5333" b="0" i="0" u="none" strike="noStrike" cap="none" spc="0" baseline="0">
                <a:solidFill>
                  <a:schemeClr val="accent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3pPr>
            <a:lvl4pPr marL="237061" marR="0" indent="-237061" algn="l" defTabSz="412739" rtl="0" latinLnBrk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Tx/>
              <a:buFont typeface="Wingdings" pitchFamily="2" charset="2"/>
              <a:buChar char="§"/>
              <a:tabLst/>
              <a:defRPr sz="1600" b="0" i="0" u="none" strike="noStrike" cap="none" spc="0" baseline="0">
                <a:solidFill>
                  <a:schemeClr val="tx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4pPr>
            <a:lvl5pPr marL="0" marR="0" indent="0" algn="l" defTabSz="412739" rtl="0" latinLnBrk="0">
              <a:lnSpc>
                <a:spcPts val="1733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 sz="1600" b="0" i="0" u="none" strike="noStrike" cap="none" spc="0" baseline="0">
                <a:solidFill>
                  <a:schemeClr val="bg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5pPr>
            <a:lvl6pPr marL="0" marR="0" indent="0" algn="l" defTabSz="412739" rtl="0" latinLnBrk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 sz="1333" b="0" i="0" u="none" strike="noStrike" cap="none" spc="0" baseline="0">
                <a:solidFill>
                  <a:schemeClr val="tx2">
                    <a:alpha val="50000"/>
                  </a:schemeClr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6pPr>
            <a:lvl7pPr marL="0" marR="0" indent="0" algn="l" defTabSz="412739" rtl="0" latinLnBrk="0">
              <a:lnSpc>
                <a:spcPct val="100000"/>
              </a:lnSpc>
              <a:spcBef>
                <a:spcPts val="800"/>
              </a:spcBef>
              <a:spcAft>
                <a:spcPts val="1600"/>
              </a:spcAft>
              <a:buClrTx/>
              <a:buSzTx/>
              <a:buFontTx/>
              <a:buNone/>
              <a:tabLst/>
              <a:defRPr sz="1600" b="1" i="0" u="none" strike="noStrike" cap="none" spc="0" baseline="0">
                <a:solidFill>
                  <a:schemeClr val="accent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7pPr>
            <a:lvl8pPr marL="0" marR="0" indent="0" algn="l" defTabSz="412739" rtl="0" latinLnBrk="0">
              <a:lnSpc>
                <a:spcPct val="100000"/>
              </a:lnSpc>
              <a:spcBef>
                <a:spcPts val="800"/>
              </a:spcBef>
              <a:spcAft>
                <a:spcPts val="1600"/>
              </a:spcAft>
              <a:buClrTx/>
              <a:buSzTx/>
              <a:buFontTx/>
              <a:buNone/>
              <a:tabLst/>
              <a:defRPr sz="1600" b="1" i="0" u="none" strike="noStrike" cap="none" spc="0" baseline="0">
                <a:solidFill>
                  <a:schemeClr val="accent4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8pPr>
            <a:lvl9pPr marL="0" marR="0" indent="0" algn="l" defTabSz="412739" rtl="0" latinLnBrk="0">
              <a:lnSpc>
                <a:spcPct val="100000"/>
              </a:lnSpc>
              <a:spcBef>
                <a:spcPts val="800"/>
              </a:spcBef>
              <a:spcAft>
                <a:spcPts val="1600"/>
              </a:spcAft>
              <a:buClrTx/>
              <a:buSzTx/>
              <a:buFontTx/>
              <a:buNone/>
              <a:tabLst/>
              <a:defRPr sz="1600" b="1" i="0" u="none" strike="noStrike" cap="none" spc="0" baseline="0">
                <a:solidFill>
                  <a:schemeClr val="accent3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9pPr>
          </a:lstStyle>
          <a:p>
            <a:r>
              <a:rPr lang="it-IT" sz="1200" dirty="0">
                <a:solidFill>
                  <a:schemeClr val="tx1"/>
                </a:solidFill>
              </a:rPr>
              <a:t>ENTI PARTNER CON </a:t>
            </a:r>
            <a:br>
              <a:rPr lang="it-IT" sz="1200" dirty="0">
                <a:solidFill>
                  <a:schemeClr val="tx1"/>
                </a:solidFill>
              </a:rPr>
            </a:br>
            <a:r>
              <a:rPr lang="it-IT" sz="1200" dirty="0">
                <a:solidFill>
                  <a:schemeClr val="tx1"/>
                </a:solidFill>
              </a:rPr>
              <a:t>CUI COLLABORIAMO</a:t>
            </a:r>
          </a:p>
        </p:txBody>
      </p:sp>
      <p:sp>
        <p:nvSpPr>
          <p:cNvPr id="47" name="Segnaposto testo 28">
            <a:extLst>
              <a:ext uri="{FF2B5EF4-FFF2-40B4-BE49-F238E27FC236}">
                <a16:creationId xmlns:a16="http://schemas.microsoft.com/office/drawing/2014/main" id="{D5F15AA3-D82D-34B8-7D97-8E81238F8137}"/>
              </a:ext>
            </a:extLst>
          </p:cNvPr>
          <p:cNvSpPr txBox="1">
            <a:spLocks/>
          </p:cNvSpPr>
          <p:nvPr/>
        </p:nvSpPr>
        <p:spPr>
          <a:xfrm>
            <a:off x="7526304" y="3981226"/>
            <a:ext cx="1548247" cy="806247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12739" rtl="0" latinLnBrk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 lang="it-IT" sz="8000" b="0" i="0" u="none" strike="noStrike" cap="none" spc="0" baseline="0" dirty="0">
                <a:solidFill>
                  <a:schemeClr val="accent4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  <a:lvl2pPr marL="0" marR="0" indent="0" algn="l" defTabSz="412739" rtl="0" latinLnBrk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 sz="1600" b="1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2pPr>
            <a:lvl3pPr marL="0" marR="0" indent="0" algn="l" defTabSz="412739" rtl="0" latinLnBrk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 sz="5333" b="0" i="0" u="none" strike="noStrike" cap="none" spc="0" baseline="0">
                <a:solidFill>
                  <a:schemeClr val="accent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3pPr>
            <a:lvl4pPr marL="237061" marR="0" indent="-237061" algn="l" defTabSz="412739" rtl="0" latinLnBrk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Tx/>
              <a:buFont typeface="Wingdings" pitchFamily="2" charset="2"/>
              <a:buChar char="§"/>
              <a:tabLst/>
              <a:defRPr sz="1600" b="0" i="0" u="none" strike="noStrike" cap="none" spc="0" baseline="0">
                <a:solidFill>
                  <a:schemeClr val="tx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4pPr>
            <a:lvl5pPr marL="0" marR="0" indent="0" algn="l" defTabSz="412739" rtl="0" latinLnBrk="0">
              <a:lnSpc>
                <a:spcPts val="1733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 sz="1600" b="0" i="0" u="none" strike="noStrike" cap="none" spc="0" baseline="0">
                <a:solidFill>
                  <a:schemeClr val="bg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5pPr>
            <a:lvl6pPr marL="0" marR="0" indent="0" algn="l" defTabSz="412739" rtl="0" latinLnBrk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 sz="1333" b="0" i="0" u="none" strike="noStrike" cap="none" spc="0" baseline="0">
                <a:solidFill>
                  <a:schemeClr val="tx2">
                    <a:alpha val="50000"/>
                  </a:schemeClr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6pPr>
            <a:lvl7pPr marL="0" marR="0" indent="0" algn="l" defTabSz="412739" rtl="0" latinLnBrk="0">
              <a:lnSpc>
                <a:spcPct val="100000"/>
              </a:lnSpc>
              <a:spcBef>
                <a:spcPts val="800"/>
              </a:spcBef>
              <a:spcAft>
                <a:spcPts val="1600"/>
              </a:spcAft>
              <a:buClrTx/>
              <a:buSzTx/>
              <a:buFontTx/>
              <a:buNone/>
              <a:tabLst/>
              <a:defRPr sz="1600" b="1" i="0" u="none" strike="noStrike" cap="none" spc="0" baseline="0">
                <a:solidFill>
                  <a:schemeClr val="accent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7pPr>
            <a:lvl8pPr marL="0" marR="0" indent="0" algn="l" defTabSz="412739" rtl="0" latinLnBrk="0">
              <a:lnSpc>
                <a:spcPct val="100000"/>
              </a:lnSpc>
              <a:spcBef>
                <a:spcPts val="800"/>
              </a:spcBef>
              <a:spcAft>
                <a:spcPts val="1600"/>
              </a:spcAft>
              <a:buClrTx/>
              <a:buSzTx/>
              <a:buFontTx/>
              <a:buNone/>
              <a:tabLst/>
              <a:defRPr sz="1600" b="1" i="0" u="none" strike="noStrike" cap="none" spc="0" baseline="0">
                <a:solidFill>
                  <a:schemeClr val="accent4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8pPr>
            <a:lvl9pPr marL="0" marR="0" indent="0" algn="l" defTabSz="412739" rtl="0" latinLnBrk="0">
              <a:lnSpc>
                <a:spcPct val="100000"/>
              </a:lnSpc>
              <a:spcBef>
                <a:spcPts val="800"/>
              </a:spcBef>
              <a:spcAft>
                <a:spcPts val="1600"/>
              </a:spcAft>
              <a:buClrTx/>
              <a:buSzTx/>
              <a:buFontTx/>
              <a:buNone/>
              <a:tabLst/>
              <a:defRPr sz="1600" b="1" i="0" u="none" strike="noStrike" cap="none" spc="0" baseline="0">
                <a:solidFill>
                  <a:schemeClr val="accent3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9pPr>
          </a:lstStyle>
          <a:p>
            <a:r>
              <a:rPr lang="it-IT" sz="5400" dirty="0">
                <a:solidFill>
                  <a:schemeClr val="accent2"/>
                </a:solidFill>
              </a:rPr>
              <a:t>300</a:t>
            </a: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2EB37D10-E9D7-5F47-4FE6-DB8CE7DA76BB}"/>
              </a:ext>
            </a:extLst>
          </p:cNvPr>
          <p:cNvSpPr txBox="1"/>
          <p:nvPr/>
        </p:nvSpPr>
        <p:spPr>
          <a:xfrm>
            <a:off x="7634277" y="3936678"/>
            <a:ext cx="914400" cy="204717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7859" tIns="17859" rIns="17859" bIns="17859" numCol="1" spcCol="38100" rtlCol="0" anchor="t">
            <a:noAutofit/>
          </a:bodyPr>
          <a:lstStyle/>
          <a:p>
            <a:pPr defTabSz="2709198"/>
            <a:r>
              <a:rPr lang="it-IT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OLTRE</a:t>
            </a:r>
          </a:p>
        </p:txBody>
      </p:sp>
      <p:sp>
        <p:nvSpPr>
          <p:cNvPr id="49" name="Segnaposto testo 9">
            <a:extLst>
              <a:ext uri="{FF2B5EF4-FFF2-40B4-BE49-F238E27FC236}">
                <a16:creationId xmlns:a16="http://schemas.microsoft.com/office/drawing/2014/main" id="{4892A80C-A658-0D10-BCF1-F0ACE465518A}"/>
              </a:ext>
            </a:extLst>
          </p:cNvPr>
          <p:cNvSpPr txBox="1">
            <a:spLocks/>
          </p:cNvSpPr>
          <p:nvPr/>
        </p:nvSpPr>
        <p:spPr>
          <a:xfrm>
            <a:off x="9568856" y="3276013"/>
            <a:ext cx="1603799" cy="354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1" i="0" u="none" strike="noStrike" cap="none">
                <a:solidFill>
                  <a:schemeClr val="bg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1200" dirty="0">
                <a:solidFill>
                  <a:schemeClr val="tx1"/>
                </a:solidFill>
              </a:rPr>
              <a:t>EVENTI</a:t>
            </a:r>
          </a:p>
          <a:p>
            <a:r>
              <a:rPr lang="it-IT" sz="1200" dirty="0">
                <a:solidFill>
                  <a:schemeClr val="tx1"/>
                </a:solidFill>
              </a:rPr>
              <a:t>ORGANIZZATI </a:t>
            </a:r>
          </a:p>
        </p:txBody>
      </p:sp>
      <p:pic>
        <p:nvPicPr>
          <p:cNvPr id="50" name="Immagine 49">
            <a:extLst>
              <a:ext uri="{FF2B5EF4-FFF2-40B4-BE49-F238E27FC236}">
                <a16:creationId xmlns:a16="http://schemas.microsoft.com/office/drawing/2014/main" id="{ECFAD3C9-49D5-4FF7-2EB4-78D86579C76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6344" y="2155061"/>
            <a:ext cx="1979525" cy="436913"/>
          </a:xfrm>
          <a:prstGeom prst="rect">
            <a:avLst/>
          </a:prstGeom>
        </p:spPr>
      </p:pic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D335C7FA-7D2A-8F41-D5AB-72C7FAB13727}"/>
              </a:ext>
            </a:extLst>
          </p:cNvPr>
          <p:cNvSpPr txBox="1"/>
          <p:nvPr/>
        </p:nvSpPr>
        <p:spPr>
          <a:xfrm>
            <a:off x="7460989" y="1794756"/>
            <a:ext cx="4355854" cy="80624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it-IT" sz="2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numeri di Gi Edu per </a:t>
            </a:r>
            <a:br>
              <a:rPr lang="it-IT" sz="2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l’anno scolastico </a:t>
            </a:r>
            <a:r>
              <a:rPr lang="it-IT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2022-2023</a:t>
            </a:r>
          </a:p>
        </p:txBody>
      </p:sp>
    </p:spTree>
    <p:extLst>
      <p:ext uri="{BB962C8B-B14F-4D97-AF65-F5344CB8AC3E}">
        <p14:creationId xmlns:p14="http://schemas.microsoft.com/office/powerpoint/2010/main" val="161527225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tangolo 19">
            <a:extLst>
              <a:ext uri="{FF2B5EF4-FFF2-40B4-BE49-F238E27FC236}">
                <a16:creationId xmlns:a16="http://schemas.microsoft.com/office/drawing/2014/main" id="{E8A0DA65-9254-9DCA-B806-B383F9D61E36}"/>
              </a:ext>
            </a:extLst>
          </p:cNvPr>
          <p:cNvSpPr/>
          <p:nvPr/>
        </p:nvSpPr>
        <p:spPr>
          <a:xfrm>
            <a:off x="-1" y="1209682"/>
            <a:ext cx="7304315" cy="5648318"/>
          </a:xfrm>
          <a:prstGeom prst="rect">
            <a:avLst/>
          </a:prstGeom>
          <a:solidFill>
            <a:schemeClr val="bg2"/>
          </a:solidFill>
          <a:ln w="44450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7859" tIns="17859" rIns="17859" bIns="17859" numCol="1" spcCol="38100" rtlCol="0" anchor="ctr">
            <a:noAutofit/>
          </a:bodyPr>
          <a:lstStyle/>
          <a:p>
            <a:pPr marL="0" marR="0" indent="0" algn="ctr" defTabSz="9172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40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67" name="Titolo 2">
            <a:extLst>
              <a:ext uri="{FF2B5EF4-FFF2-40B4-BE49-F238E27FC236}">
                <a16:creationId xmlns:a16="http://schemas.microsoft.com/office/drawing/2014/main" id="{26CC60AA-1EC2-6A47-A34E-95371F452F92}"/>
              </a:ext>
            </a:extLst>
          </p:cNvPr>
          <p:cNvSpPr txBox="1">
            <a:spLocks/>
          </p:cNvSpPr>
          <p:nvPr/>
        </p:nvSpPr>
        <p:spPr>
          <a:xfrm>
            <a:off x="10685217" y="6218771"/>
            <a:ext cx="1869116" cy="3735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l" defTabSz="1219139" rtl="0" latinLnBrk="0">
              <a:lnSpc>
                <a:spcPts val="26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chemeClr val="bg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  <a:lvl2pPr marL="0" marR="0" indent="205735" algn="l" defTabSz="121913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760" b="1" i="0" u="none" strike="noStrike" cap="none" spc="-11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411470" algn="l" defTabSz="121913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760" b="1" i="0" u="none" strike="noStrike" cap="none" spc="-11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617205" algn="l" defTabSz="121913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760" b="1" i="0" u="none" strike="noStrike" cap="none" spc="-11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822939" algn="l" defTabSz="121913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760" b="1" i="0" u="none" strike="noStrike" cap="none" spc="-11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1028674" algn="l" defTabSz="121913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760" b="1" i="0" u="none" strike="noStrike" cap="none" spc="-11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1234409" algn="l" defTabSz="121913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760" b="1" i="0" u="none" strike="noStrike" cap="none" spc="-11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1440144" algn="l" defTabSz="121913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760" b="1" i="0" u="none" strike="noStrike" cap="none" spc="-11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1645879" algn="l" defTabSz="121913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760" b="1" i="0" u="none" strike="noStrike" cap="none" spc="-11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>
              <a:lnSpc>
                <a:spcPct val="100000"/>
              </a:lnSpc>
            </a:pPr>
            <a:r>
              <a:rPr lang="it-IT" sz="1050" dirty="0">
                <a:solidFill>
                  <a:schemeClr val="tx1"/>
                </a:solidFill>
              </a:rPr>
              <a:t>6. STUDENTI</a:t>
            </a:r>
          </a:p>
          <a:p>
            <a:pPr>
              <a:lnSpc>
                <a:spcPct val="100000"/>
              </a:lnSpc>
            </a:pPr>
            <a:r>
              <a:rPr lang="it-IT" sz="1050" dirty="0">
                <a:solidFill>
                  <a:schemeClr val="tx1"/>
                </a:solidFill>
              </a:rPr>
              <a:t>E AZIENDE</a:t>
            </a:r>
          </a:p>
          <a:p>
            <a:pPr>
              <a:lnSpc>
                <a:spcPct val="100000"/>
              </a:lnSpc>
            </a:pPr>
            <a:r>
              <a:rPr lang="it-IT" sz="1050" b="0" dirty="0">
                <a:solidFill>
                  <a:schemeClr val="tx1"/>
                </a:solidFill>
              </a:rPr>
              <a:t>ESPERIENZA</a:t>
            </a:r>
          </a:p>
        </p:txBody>
      </p:sp>
      <p:sp>
        <p:nvSpPr>
          <p:cNvPr id="22" name="Segnaposto piè di pagina 7">
            <a:extLst>
              <a:ext uri="{FF2B5EF4-FFF2-40B4-BE49-F238E27FC236}">
                <a16:creationId xmlns:a16="http://schemas.microsoft.com/office/drawing/2014/main" id="{512FB17F-756B-7E7F-187E-51B4062ECBE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012165" y="6356351"/>
            <a:ext cx="4114800" cy="366183"/>
          </a:xfrm>
        </p:spPr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r>
              <a:rPr lang="it-IT" dirty="0">
                <a:solidFill>
                  <a:schemeClr val="tx1"/>
                </a:solidFill>
              </a:rPr>
              <a:t>LE PROPOSTE DI GI GROUP A SUPPORTO DELL’ORIENTAMENTO</a:t>
            </a:r>
          </a:p>
        </p:txBody>
      </p:sp>
      <p:sp>
        <p:nvSpPr>
          <p:cNvPr id="23" name="Segnaposto numero diapositiva 8">
            <a:extLst>
              <a:ext uri="{FF2B5EF4-FFF2-40B4-BE49-F238E27FC236}">
                <a16:creationId xmlns:a16="http://schemas.microsoft.com/office/drawing/2014/main" id="{0E756E49-3CD1-1490-1B4C-669E347F2A1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577986" y="6356351"/>
            <a:ext cx="434180" cy="366183"/>
          </a:xfrm>
        </p:spPr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fld id="{420537EE-3E54-8342-BDB7-72763452CD31}" type="slidenum">
              <a:rPr lang="it-IT" smtClean="0">
                <a:solidFill>
                  <a:schemeClr val="tx1"/>
                </a:solidFill>
              </a:rPr>
              <a:pPr/>
              <a:t>4</a:t>
            </a:fld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37C5BDAA-85A1-6F28-E1D1-7CC056CB475E}"/>
              </a:ext>
            </a:extLst>
          </p:cNvPr>
          <p:cNvSpPr/>
          <p:nvPr/>
        </p:nvSpPr>
        <p:spPr>
          <a:xfrm>
            <a:off x="0" y="0"/>
            <a:ext cx="12192000" cy="1209682"/>
          </a:xfrm>
          <a:prstGeom prst="rect">
            <a:avLst/>
          </a:prstGeom>
          <a:solidFill>
            <a:schemeClr val="accent2"/>
          </a:solidFill>
          <a:ln w="44450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7859" tIns="17859" rIns="17859" bIns="17859" numCol="1" spcCol="38100" rtlCol="0" anchor="ctr">
            <a:noAutofit/>
          </a:bodyPr>
          <a:lstStyle/>
          <a:p>
            <a:pPr marL="0" marR="0" indent="0" algn="ctr" defTabSz="9172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40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6" name="Segnaposto testo 9">
            <a:extLst>
              <a:ext uri="{FF2B5EF4-FFF2-40B4-BE49-F238E27FC236}">
                <a16:creationId xmlns:a16="http://schemas.microsoft.com/office/drawing/2014/main" id="{14BBA9A0-B52A-2B1D-C8D6-01363C55D186}"/>
              </a:ext>
            </a:extLst>
          </p:cNvPr>
          <p:cNvSpPr txBox="1">
            <a:spLocks/>
          </p:cNvSpPr>
          <p:nvPr/>
        </p:nvSpPr>
        <p:spPr>
          <a:xfrm>
            <a:off x="318017" y="304798"/>
            <a:ext cx="7116926" cy="673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800" b="0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3000" b="1" dirty="0">
                <a:solidFill>
                  <a:schemeClr val="tx1"/>
                </a:solidFill>
              </a:rPr>
              <a:t>Gi Edu per le scuole: il nostro valore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FB13D91-B464-FADF-0EDB-47BD962A25BA}"/>
              </a:ext>
            </a:extLst>
          </p:cNvPr>
          <p:cNvSpPr txBox="1"/>
          <p:nvPr/>
        </p:nvSpPr>
        <p:spPr>
          <a:xfrm>
            <a:off x="5535313" y="450952"/>
            <a:ext cx="6281530" cy="307777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it-IT" sz="1400" b="0" dirty="0">
                <a:solidFill>
                  <a:schemeClr val="tx1"/>
                </a:solidFill>
              </a:rPr>
              <a:t>VALUE PROPOSITION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2A46D177-7399-1513-7D6F-547EA173F85D}"/>
              </a:ext>
            </a:extLst>
          </p:cNvPr>
          <p:cNvSpPr txBox="1"/>
          <p:nvPr/>
        </p:nvSpPr>
        <p:spPr>
          <a:xfrm>
            <a:off x="316574" y="2006929"/>
            <a:ext cx="4355854" cy="39421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it-IT" sz="1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it-IT" sz="1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CONTENUTI IN MOVIMENTO</a:t>
            </a: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5778DE0A-8B44-472D-A140-82F36B77652E}"/>
              </a:ext>
            </a:extLst>
          </p:cNvPr>
          <p:cNvSpPr/>
          <p:nvPr/>
        </p:nvSpPr>
        <p:spPr>
          <a:xfrm>
            <a:off x="316574" y="2456873"/>
            <a:ext cx="5805122" cy="978195"/>
          </a:xfrm>
          <a:prstGeom prst="rect">
            <a:avLst/>
          </a:prstGeom>
          <a:noFill/>
          <a:ln w="44450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80000" tIns="17859" rIns="180000" bIns="17859" numCol="1" spcCol="38100" rtlCol="0" anchor="t">
            <a:noAutofit/>
          </a:bodyPr>
          <a:lstStyle/>
          <a:p>
            <a:pPr marL="0" marR="0" indent="0" defTabSz="917222" rtl="0" fontAlgn="auto" latinLnBrk="0" hangingPunct="0">
              <a:lnSpc>
                <a:spcPts val="19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dirty="0">
                <a:solidFill>
                  <a:schemeClr val="tx1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"/>
              </a:rPr>
              <a:t>La nostra library di contenuti e moduli orientativi è in continuo aggiornamento. Ogni giorno i nostri esperti</a:t>
            </a:r>
            <a:r>
              <a:rPr lang="it-IT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"/>
              </a:rPr>
              <a:t> </a:t>
            </a:r>
            <a:r>
              <a:rPr lang="it-IT" dirty="0">
                <a:solidFill>
                  <a:schemeClr val="tx1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"/>
              </a:rPr>
              <a:t>affiancano docenti </a:t>
            </a:r>
            <a:br>
              <a:rPr lang="it-IT" dirty="0">
                <a:solidFill>
                  <a:schemeClr val="tx1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"/>
              </a:rPr>
            </a:br>
            <a:r>
              <a:rPr lang="it-IT" dirty="0">
                <a:solidFill>
                  <a:schemeClr val="tx1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"/>
              </a:rPr>
              <a:t>e studenti per rispondere alle esigenze di orientamento di scuole </a:t>
            </a:r>
            <a:br>
              <a:rPr lang="it-IT" dirty="0">
                <a:solidFill>
                  <a:schemeClr val="tx1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"/>
              </a:rPr>
            </a:br>
            <a:r>
              <a:rPr lang="it-IT" dirty="0">
                <a:solidFill>
                  <a:schemeClr val="tx1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"/>
              </a:rPr>
              <a:t>e università.</a:t>
            </a:r>
            <a:endParaRPr kumimoji="0" lang="it-IT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D21BD9B8-21A2-699A-F5BF-BB63D97350A7}"/>
              </a:ext>
            </a:extLst>
          </p:cNvPr>
          <p:cNvSpPr txBox="1"/>
          <p:nvPr/>
        </p:nvSpPr>
        <p:spPr>
          <a:xfrm>
            <a:off x="316574" y="4058075"/>
            <a:ext cx="6287722" cy="82920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it-IT" sz="1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it-IT" sz="1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CONSULENZA TECNICA E AMMINISTRATIVA</a:t>
            </a:r>
          </a:p>
          <a:p>
            <a:pPr>
              <a:lnSpc>
                <a:spcPct val="120000"/>
              </a:lnSpc>
              <a:spcAft>
                <a:spcPts val="800"/>
              </a:spcAft>
            </a:pPr>
            <a:endParaRPr lang="it-IT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3D8566E4-17CB-75F9-8528-E0C30E503E5B}"/>
              </a:ext>
            </a:extLst>
          </p:cNvPr>
          <p:cNvSpPr/>
          <p:nvPr/>
        </p:nvSpPr>
        <p:spPr>
          <a:xfrm>
            <a:off x="316574" y="4494990"/>
            <a:ext cx="5805122" cy="1209682"/>
          </a:xfrm>
          <a:prstGeom prst="rect">
            <a:avLst/>
          </a:prstGeom>
          <a:noFill/>
          <a:ln w="44450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80000" tIns="17859" rIns="180000" bIns="17859" numCol="1" spcCol="38100" rtlCol="0" anchor="t">
            <a:noAutofit/>
          </a:bodyPr>
          <a:lstStyle/>
          <a:p>
            <a:pPr marL="0" marR="0" indent="0" defTabSz="917222" rtl="0" fontAlgn="auto" latinLnBrk="0" hangingPunct="0">
              <a:lnSpc>
                <a:spcPts val="19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Come Gi Edu  possiamo contare sulla competenza della Divisione Pubblica Amministrazione di Gi Group. Non solo accompagniamo </a:t>
            </a:r>
            <a:br>
              <a:rPr lang="it-IT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</a:br>
            <a:r>
              <a:rPr lang="it-IT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le scuole nella scelta delle soluzioni di orientamento migliori, ma siamo anche in grado di supportarle nelle procedure di gestione sulle piattaforme pubbliche (</a:t>
            </a:r>
            <a:r>
              <a:rPr lang="it-IT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Mepa</a:t>
            </a:r>
            <a:r>
              <a:rPr lang="it-IT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, Sofia, etc.).</a:t>
            </a:r>
            <a:endParaRPr kumimoji="0" lang="it-IT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pic>
        <p:nvPicPr>
          <p:cNvPr id="32" name="Immagine 31" descr="Immagine che contiene vestiti, persona, Viso umano, aria aperta&#10;&#10;Descrizione generata automaticamente">
            <a:extLst>
              <a:ext uri="{FF2B5EF4-FFF2-40B4-BE49-F238E27FC236}">
                <a16:creationId xmlns:a16="http://schemas.microsoft.com/office/drawing/2014/main" id="{EB9C3740-43E3-C139-C7A2-BE3FE3ED70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04314" y="1209681"/>
            <a:ext cx="4887686" cy="5648319"/>
          </a:xfrm>
          <a:prstGeom prst="rect">
            <a:avLst/>
          </a:prstGeom>
        </p:spPr>
      </p:pic>
      <p:sp>
        <p:nvSpPr>
          <p:cNvPr id="33" name="Rettangolo 32">
            <a:extLst>
              <a:ext uri="{FF2B5EF4-FFF2-40B4-BE49-F238E27FC236}">
                <a16:creationId xmlns:a16="http://schemas.microsoft.com/office/drawing/2014/main" id="{3E0E4443-ED2E-8567-3A9F-D2EFAFFD57C8}"/>
              </a:ext>
            </a:extLst>
          </p:cNvPr>
          <p:cNvSpPr/>
          <p:nvPr/>
        </p:nvSpPr>
        <p:spPr>
          <a:xfrm>
            <a:off x="6061974" y="1228436"/>
            <a:ext cx="1209682" cy="1209682"/>
          </a:xfrm>
          <a:prstGeom prst="rect">
            <a:avLst/>
          </a:prstGeom>
          <a:noFill/>
          <a:ln w="63500" cap="flat">
            <a:solidFill>
              <a:schemeClr val="accent1"/>
            </a:solidFill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7859" tIns="17859" rIns="17859" bIns="17859" numCol="1" spcCol="38100" rtlCol="0" anchor="ctr">
            <a:noAutofit/>
          </a:bodyPr>
          <a:lstStyle/>
          <a:p>
            <a:pPr marL="0" marR="0" indent="0" algn="ctr" defTabSz="9172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40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78781684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itolo 2">
            <a:extLst>
              <a:ext uri="{FF2B5EF4-FFF2-40B4-BE49-F238E27FC236}">
                <a16:creationId xmlns:a16="http://schemas.microsoft.com/office/drawing/2014/main" id="{26CC60AA-1EC2-6A47-A34E-95371F452F92}"/>
              </a:ext>
            </a:extLst>
          </p:cNvPr>
          <p:cNvSpPr txBox="1">
            <a:spLocks/>
          </p:cNvSpPr>
          <p:nvPr/>
        </p:nvSpPr>
        <p:spPr>
          <a:xfrm>
            <a:off x="10685217" y="6218771"/>
            <a:ext cx="1869116" cy="3735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l" defTabSz="1219139" rtl="0" latinLnBrk="0">
              <a:lnSpc>
                <a:spcPts val="26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chemeClr val="bg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  <a:lvl2pPr marL="0" marR="0" indent="205735" algn="l" defTabSz="121913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760" b="1" i="0" u="none" strike="noStrike" cap="none" spc="-11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411470" algn="l" defTabSz="121913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760" b="1" i="0" u="none" strike="noStrike" cap="none" spc="-11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617205" algn="l" defTabSz="121913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760" b="1" i="0" u="none" strike="noStrike" cap="none" spc="-11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822939" algn="l" defTabSz="121913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760" b="1" i="0" u="none" strike="noStrike" cap="none" spc="-11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1028674" algn="l" defTabSz="121913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760" b="1" i="0" u="none" strike="noStrike" cap="none" spc="-11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1234409" algn="l" defTabSz="121913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760" b="1" i="0" u="none" strike="noStrike" cap="none" spc="-11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1440144" algn="l" defTabSz="121913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760" b="1" i="0" u="none" strike="noStrike" cap="none" spc="-11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1645879" algn="l" defTabSz="121913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760" b="1" i="0" u="none" strike="noStrike" cap="none" spc="-11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>
              <a:lnSpc>
                <a:spcPct val="100000"/>
              </a:lnSpc>
            </a:pPr>
            <a:r>
              <a:rPr lang="it-IT" sz="1050" dirty="0">
                <a:solidFill>
                  <a:schemeClr val="tx1"/>
                </a:solidFill>
              </a:rPr>
              <a:t>6. STUDENTI</a:t>
            </a:r>
          </a:p>
          <a:p>
            <a:pPr>
              <a:lnSpc>
                <a:spcPct val="100000"/>
              </a:lnSpc>
            </a:pPr>
            <a:r>
              <a:rPr lang="it-IT" sz="1050" dirty="0">
                <a:solidFill>
                  <a:schemeClr val="tx1"/>
                </a:solidFill>
              </a:rPr>
              <a:t>E AZIENDE</a:t>
            </a:r>
          </a:p>
          <a:p>
            <a:pPr>
              <a:lnSpc>
                <a:spcPct val="100000"/>
              </a:lnSpc>
            </a:pPr>
            <a:r>
              <a:rPr lang="it-IT" sz="1050" b="0" dirty="0">
                <a:solidFill>
                  <a:schemeClr val="tx1"/>
                </a:solidFill>
              </a:rPr>
              <a:t>ESPERIENZA</a:t>
            </a:r>
          </a:p>
        </p:txBody>
      </p:sp>
      <p:sp>
        <p:nvSpPr>
          <p:cNvPr id="23" name="Segnaposto numero diapositiva 8">
            <a:extLst>
              <a:ext uri="{FF2B5EF4-FFF2-40B4-BE49-F238E27FC236}">
                <a16:creationId xmlns:a16="http://schemas.microsoft.com/office/drawing/2014/main" id="{0E756E49-3CD1-1490-1B4C-669E347F2A1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577986" y="6356351"/>
            <a:ext cx="434180" cy="366183"/>
          </a:xfrm>
        </p:spPr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fld id="{420537EE-3E54-8342-BDB7-72763452CD31}" type="slidenum">
              <a:rPr lang="it-IT" smtClean="0">
                <a:solidFill>
                  <a:schemeClr val="tx1"/>
                </a:solidFill>
              </a:rPr>
              <a:pPr/>
              <a:t>5</a:t>
            </a:fld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37C5BDAA-85A1-6F28-E1D1-7CC056CB475E}"/>
              </a:ext>
            </a:extLst>
          </p:cNvPr>
          <p:cNvSpPr/>
          <p:nvPr/>
        </p:nvSpPr>
        <p:spPr>
          <a:xfrm>
            <a:off x="0" y="0"/>
            <a:ext cx="12192000" cy="1209682"/>
          </a:xfrm>
          <a:prstGeom prst="rect">
            <a:avLst/>
          </a:prstGeom>
          <a:solidFill>
            <a:schemeClr val="accent2"/>
          </a:solidFill>
          <a:ln w="44450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7859" tIns="17859" rIns="17859" bIns="17859" numCol="1" spcCol="38100" rtlCol="0" anchor="ctr">
            <a:noAutofit/>
          </a:bodyPr>
          <a:lstStyle/>
          <a:p>
            <a:pPr marL="0" marR="0" indent="0" algn="ctr" defTabSz="9172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40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6" name="Segnaposto testo 9">
            <a:extLst>
              <a:ext uri="{FF2B5EF4-FFF2-40B4-BE49-F238E27FC236}">
                <a16:creationId xmlns:a16="http://schemas.microsoft.com/office/drawing/2014/main" id="{14BBA9A0-B52A-2B1D-C8D6-01363C55D186}"/>
              </a:ext>
            </a:extLst>
          </p:cNvPr>
          <p:cNvSpPr txBox="1">
            <a:spLocks/>
          </p:cNvSpPr>
          <p:nvPr/>
        </p:nvSpPr>
        <p:spPr>
          <a:xfrm>
            <a:off x="318017" y="304798"/>
            <a:ext cx="7116926" cy="673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800" b="0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it-IT" sz="3000" b="1" dirty="0">
                <a:solidFill>
                  <a:schemeClr val="tx1"/>
                </a:solidFill>
              </a:rPr>
              <a:t>Gi </a:t>
            </a:r>
            <a:r>
              <a:rPr lang="it-IT" sz="3000" b="1" dirty="0" err="1">
                <a:solidFill>
                  <a:schemeClr val="tx1"/>
                </a:solidFill>
              </a:rPr>
              <a:t>Edu</a:t>
            </a:r>
            <a:r>
              <a:rPr lang="it-IT" sz="3000" b="1" dirty="0">
                <a:solidFill>
                  <a:schemeClr val="tx1"/>
                </a:solidFill>
              </a:rPr>
              <a:t>: come vi possiamo aiutare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FB13D91-B464-FADF-0EDB-47BD962A25BA}"/>
              </a:ext>
            </a:extLst>
          </p:cNvPr>
          <p:cNvSpPr txBox="1"/>
          <p:nvPr/>
        </p:nvSpPr>
        <p:spPr>
          <a:xfrm>
            <a:off x="5535313" y="450952"/>
            <a:ext cx="6281530" cy="307777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it-IT" sz="1400" b="0" dirty="0">
                <a:solidFill>
                  <a:schemeClr val="tx1"/>
                </a:solidFill>
              </a:rPr>
              <a:t>VALUE PROPOSITION</a:t>
            </a: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5778DE0A-8B44-472D-A140-82F36B77652E}"/>
              </a:ext>
            </a:extLst>
          </p:cNvPr>
          <p:cNvSpPr/>
          <p:nvPr/>
        </p:nvSpPr>
        <p:spPr>
          <a:xfrm>
            <a:off x="417878" y="2456873"/>
            <a:ext cx="5805122" cy="978195"/>
          </a:xfrm>
          <a:prstGeom prst="rect">
            <a:avLst/>
          </a:prstGeom>
          <a:noFill/>
          <a:ln w="44450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80000" tIns="17859" rIns="180000" bIns="17859" numCol="1" spcCol="38100" rtlCol="0" anchor="t">
            <a:noAutofit/>
          </a:bodyPr>
          <a:lstStyle/>
          <a:p>
            <a:pPr marL="0" marR="0" indent="0" defTabSz="917222" rtl="0" fontAlgn="auto" latinLnBrk="0" hangingPunct="0">
              <a:lnSpc>
                <a:spcPts val="19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3D8566E4-17CB-75F9-8528-E0C30E503E5B}"/>
              </a:ext>
            </a:extLst>
          </p:cNvPr>
          <p:cNvSpPr/>
          <p:nvPr/>
        </p:nvSpPr>
        <p:spPr>
          <a:xfrm>
            <a:off x="849058" y="4405780"/>
            <a:ext cx="5805122" cy="1209682"/>
          </a:xfrm>
          <a:prstGeom prst="rect">
            <a:avLst/>
          </a:prstGeom>
          <a:noFill/>
          <a:ln w="44450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80000" tIns="17859" rIns="180000" bIns="17859" numCol="1" spcCol="38100" rtlCol="0" anchor="t">
            <a:noAutofit/>
          </a:bodyPr>
          <a:lstStyle/>
          <a:p>
            <a:pPr marL="0" marR="0" indent="0" defTabSz="917222" rtl="0" fontAlgn="auto" latinLnBrk="0" hangingPunct="0">
              <a:lnSpc>
                <a:spcPts val="19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06B79C1-F7AD-1C24-3084-733509E7B8C9}"/>
              </a:ext>
            </a:extLst>
          </p:cNvPr>
          <p:cNvSpPr txBox="1"/>
          <p:nvPr/>
        </p:nvSpPr>
        <p:spPr>
          <a:xfrm>
            <a:off x="6369365" y="1772344"/>
            <a:ext cx="5298737" cy="468769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7859" tIns="17859" rIns="17859" bIns="17859" numCol="1" spcCol="38100" rtlCol="0" anchor="t">
            <a:noAutofit/>
          </a:bodyPr>
          <a:lstStyle/>
          <a:p>
            <a:pPr marR="0" defTabSz="2709265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it-IT" b="1" dirty="0">
                <a:solidFill>
                  <a:schemeClr val="accent2"/>
                </a:solidFill>
              </a:rPr>
              <a:t>LINEA</a:t>
            </a:r>
            <a:r>
              <a:rPr lang="it-IT" b="1" dirty="0">
                <a:solidFill>
                  <a:schemeClr val="accent2"/>
                </a:solidFill>
                <a:latin typeface="Arial"/>
              </a:rPr>
              <a:t> 1.4</a:t>
            </a:r>
            <a:r>
              <a:rPr lang="it-IT" b="1" dirty="0">
                <a:solidFill>
                  <a:schemeClr val="accent2"/>
                </a:solidFill>
              </a:rPr>
              <a:t> </a:t>
            </a:r>
            <a:br>
              <a:rPr lang="it-IT" b="1" dirty="0">
                <a:solidFill>
                  <a:schemeClr val="bg2"/>
                </a:solidFill>
              </a:rPr>
            </a:br>
            <a:r>
              <a:rPr lang="it-IT" sz="1800" b="1" dirty="0">
                <a:solidFill>
                  <a:schemeClr val="bg2"/>
                </a:solidFill>
              </a:rPr>
              <a:t>Lotta alla dispersione scolastica</a:t>
            </a:r>
            <a:r>
              <a:rPr lang="it-IT" sz="1600" b="1" dirty="0">
                <a:solidFill>
                  <a:schemeClr val="bg2"/>
                </a:solidFill>
              </a:rPr>
              <a:t> </a:t>
            </a:r>
          </a:p>
          <a:p>
            <a:pPr marR="0" defTabSz="2709265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it-IT" sz="1400" dirty="0">
                <a:solidFill>
                  <a:schemeClr val="tx2"/>
                </a:solidFill>
                <a:latin typeface="Arial"/>
              </a:rPr>
              <a:t>Intervento finalizzato alla riduzione dei divari territoriali nel I e II ciclo della scuola secondaria e alla lotta alla dispersione scolastica</a:t>
            </a:r>
          </a:p>
          <a:p>
            <a:pPr marR="0" algn="l" defTabSz="2709265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it-IT" sz="1400" dirty="0">
              <a:solidFill>
                <a:schemeClr val="tx2"/>
              </a:solidFill>
              <a:latin typeface="Arial"/>
            </a:endParaRPr>
          </a:p>
          <a:p>
            <a:pPr marR="0" defTabSz="2709265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it-IT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LINEA 3.1 </a:t>
            </a:r>
          </a:p>
          <a:p>
            <a:pPr marR="0" defTabSz="2709265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it-IT" sz="18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STEM e competenze multilinguistiche </a:t>
            </a:r>
            <a:endParaRPr lang="it-IT" sz="16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defTabSz="2709265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it-IT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Percorsi formativi didattici e di orientamento sulle discipline </a:t>
            </a:r>
            <a:r>
              <a:rPr lang="it-IT" kern="0" dirty="0">
                <a:solidFill>
                  <a:schemeClr val="tx2"/>
                </a:solidFill>
              </a:rPr>
              <a:t>STEM e competenze multilinguistiche</a:t>
            </a:r>
          </a:p>
          <a:p>
            <a:pPr marR="0" defTabSz="2709265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it-IT" kern="0" dirty="0">
              <a:solidFill>
                <a:schemeClr val="tx2"/>
              </a:solidFill>
            </a:endParaRPr>
          </a:p>
          <a:p>
            <a:pPr marR="0" defTabSz="2709265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it-IT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LINEA 2.1</a:t>
            </a:r>
          </a:p>
          <a:p>
            <a:pPr marR="0" defTabSz="2709265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it-IT" sz="18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Didattica digitale integrata e formazione alla transizione digitale per il personale scolastico</a:t>
            </a:r>
            <a:br>
              <a:rPr lang="it-IT" sz="18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dirty="0">
                <a:solidFill>
                  <a:schemeClr val="tx2"/>
                </a:solidFill>
              </a:rPr>
              <a:t>Percorsi di formazione e orientamento dedicati ai Docenti delle scuole secondarie di I e II grado, volti a potenziare l’efficacia didattica e le competenze orientative, sviluppando approcci innovativi con il supporto delle nuove tecnologie e strumenti digitali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it-IT" sz="1400" u="none" strike="noStrike" cap="none" spc="0" normalizeH="0" baseline="0" dirty="0">
              <a:ln>
                <a:noFill/>
              </a:ln>
              <a:solidFill>
                <a:schemeClr val="tx2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marR="0" algn="l" defTabSz="2709265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it-IT" sz="1400" u="none" strike="noStrike" cap="none" spc="0" normalizeH="0" baseline="0" dirty="0">
              <a:ln>
                <a:noFill/>
              </a:ln>
              <a:solidFill>
                <a:schemeClr val="tx2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marR="0" algn="l" defTabSz="2709265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it-IT" sz="1400" u="none" strike="noStrike" cap="none" spc="0" normalizeH="0" baseline="0" dirty="0">
              <a:ln>
                <a:noFill/>
              </a:ln>
              <a:solidFill>
                <a:schemeClr val="tx2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marR="0" algn="l" defTabSz="2709265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it-IT" sz="1400" u="none" strike="noStrike" cap="none" spc="0" normalizeH="0" baseline="0" dirty="0">
              <a:ln>
                <a:noFill/>
              </a:ln>
              <a:solidFill>
                <a:schemeClr val="tx2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marR="0" algn="l" defTabSz="2709265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it-IT" sz="1400" u="none" strike="noStrike" cap="none" spc="0" normalizeH="0" baseline="0" dirty="0">
              <a:ln>
                <a:noFill/>
              </a:ln>
              <a:solidFill>
                <a:schemeClr val="tx2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marR="0" algn="l" defTabSz="2709265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it-IT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marR="0" algn="l" defTabSz="2709265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it-IT" sz="1400" u="none" strike="noStrike" cap="none" spc="0" normalizeH="0" baseline="0" dirty="0">
              <a:ln>
                <a:noFill/>
              </a:ln>
              <a:solidFill>
                <a:schemeClr val="tx2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4F4C616-5699-B155-72F4-084431B94B9B}"/>
              </a:ext>
            </a:extLst>
          </p:cNvPr>
          <p:cNvSpPr txBox="1"/>
          <p:nvPr/>
        </p:nvSpPr>
        <p:spPr>
          <a:xfrm>
            <a:off x="390577" y="1772344"/>
            <a:ext cx="4865051" cy="251812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R="0" defTabSz="2709265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</a:pPr>
            <a:r>
              <a:rPr lang="it-IT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Siamo in grado di supportare:</a:t>
            </a:r>
            <a:endParaRPr kumimoji="0" lang="it-IT" sz="1600" u="none" strike="noStrike" cap="none" spc="0" normalizeH="0" baseline="0" dirty="0">
              <a:ln>
                <a:noFill/>
              </a:ln>
              <a:solidFill>
                <a:schemeClr val="tx2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marL="285750" marR="0" indent="-285750" algn="l" defTabSz="2709265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Tx/>
              <a:buFont typeface="Wingdings" pitchFamily="2" charset="2"/>
              <a:buChar char="§"/>
              <a:tabLst/>
            </a:pPr>
            <a:r>
              <a:rPr lang="it-IT" sz="1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Scuole secondarie di primo e secondo grado</a:t>
            </a:r>
            <a:endParaRPr lang="it-IT" sz="1600" b="1" strike="sngStrike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marL="285750" marR="0" indent="-285750" algn="l" defTabSz="2709265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Tx/>
              <a:buFont typeface="Wingdings" pitchFamily="2" charset="2"/>
              <a:buChar char="§"/>
              <a:tabLst/>
            </a:pPr>
            <a:r>
              <a:rPr lang="it-IT" sz="1600" b="1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IeFP</a:t>
            </a:r>
            <a:endParaRPr lang="it-IT" sz="16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marL="285750" marR="0" indent="-285750" algn="l" defTabSz="2709265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Tx/>
              <a:buFont typeface="Wingdings" pitchFamily="2" charset="2"/>
              <a:buChar char="§"/>
              <a:tabLst/>
            </a:pPr>
            <a:r>
              <a:rPr lang="it-IT" sz="1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ITS e IFTS</a:t>
            </a:r>
          </a:p>
          <a:p>
            <a:pPr marL="285750" marR="0" indent="-285750" algn="l" defTabSz="2709265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Tx/>
              <a:buFont typeface="Wingdings" pitchFamily="2" charset="2"/>
              <a:buChar char="§"/>
              <a:tabLst/>
            </a:pPr>
            <a:r>
              <a:rPr lang="it-IT" sz="1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Università </a:t>
            </a:r>
            <a:endParaRPr lang="it-IT" sz="1600" b="1" strike="sngStrike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marR="0" algn="l" defTabSz="2709265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</a:pPr>
            <a:r>
              <a:rPr lang="it-IT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nell’utilizzo delle principali fonti di finanziamento, </a:t>
            </a:r>
            <a:br>
              <a:rPr lang="it-IT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</a:br>
            <a:r>
              <a:rPr lang="it-IT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tra cui in particolare, quelle legate al PNRR: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9C114CA4-185D-F062-EE6A-0FE7BB1CB855}"/>
              </a:ext>
            </a:extLst>
          </p:cNvPr>
          <p:cNvSpPr/>
          <p:nvPr/>
        </p:nvSpPr>
        <p:spPr>
          <a:xfrm>
            <a:off x="6141859" y="2172478"/>
            <a:ext cx="93784" cy="93784"/>
          </a:xfrm>
          <a:prstGeom prst="rect">
            <a:avLst/>
          </a:prstGeom>
          <a:solidFill>
            <a:schemeClr val="bg2"/>
          </a:solidFill>
          <a:ln w="44450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7859" tIns="17859" rIns="17859" bIns="17859" numCol="1" spcCol="38100" rtlCol="0" anchor="ctr">
            <a:noAutofit/>
          </a:bodyPr>
          <a:lstStyle/>
          <a:p>
            <a:pPr marL="0" marR="0" indent="0" algn="ctr" defTabSz="9172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40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B4A76419-3698-7083-A8BF-CAA02022DBEA}"/>
              </a:ext>
            </a:extLst>
          </p:cNvPr>
          <p:cNvSpPr/>
          <p:nvPr/>
        </p:nvSpPr>
        <p:spPr>
          <a:xfrm>
            <a:off x="6141859" y="3519816"/>
            <a:ext cx="93784" cy="93784"/>
          </a:xfrm>
          <a:prstGeom prst="rect">
            <a:avLst/>
          </a:prstGeom>
          <a:solidFill>
            <a:schemeClr val="bg2"/>
          </a:solidFill>
          <a:ln w="44450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7859" tIns="17859" rIns="17859" bIns="17859" numCol="1" spcCol="38100" rtlCol="0" anchor="ctr">
            <a:noAutofit/>
          </a:bodyPr>
          <a:lstStyle/>
          <a:p>
            <a:pPr marL="0" marR="0" indent="0" algn="ctr" defTabSz="9172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40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959110C5-905A-1F0E-87EC-9652E8AA58E5}"/>
              </a:ext>
            </a:extLst>
          </p:cNvPr>
          <p:cNvSpPr/>
          <p:nvPr/>
        </p:nvSpPr>
        <p:spPr>
          <a:xfrm>
            <a:off x="6141859" y="4852806"/>
            <a:ext cx="93784" cy="93784"/>
          </a:xfrm>
          <a:prstGeom prst="rect">
            <a:avLst/>
          </a:prstGeom>
          <a:solidFill>
            <a:schemeClr val="bg2"/>
          </a:solidFill>
          <a:ln w="44450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7859" tIns="17859" rIns="17859" bIns="17859" numCol="1" spcCol="38100" rtlCol="0" anchor="ctr">
            <a:noAutofit/>
          </a:bodyPr>
          <a:lstStyle/>
          <a:p>
            <a:pPr marL="0" marR="0" indent="0" algn="ctr" defTabSz="9172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40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11" name="Segnaposto numero diapositiva 8">
            <a:extLst>
              <a:ext uri="{FF2B5EF4-FFF2-40B4-BE49-F238E27FC236}">
                <a16:creationId xmlns:a16="http://schemas.microsoft.com/office/drawing/2014/main" id="{75CA9BF2-DC23-BCC7-47BE-9670EE854CF9}"/>
              </a:ext>
            </a:extLst>
          </p:cNvPr>
          <p:cNvSpPr txBox="1">
            <a:spLocks/>
          </p:cNvSpPr>
          <p:nvPr/>
        </p:nvSpPr>
        <p:spPr>
          <a:xfrm>
            <a:off x="577987" y="6356353"/>
            <a:ext cx="43418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800" b="0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420537EE-3E54-8342-BDB7-72763452CD31}" type="slidenum">
              <a:rPr lang="it-IT" smtClean="0"/>
              <a:pPr/>
              <a:t>5</a:t>
            </a:fld>
            <a:endParaRPr lang="it-IT" dirty="0"/>
          </a:p>
        </p:txBody>
      </p:sp>
      <p:sp>
        <p:nvSpPr>
          <p:cNvPr id="12" name="Segnaposto piè di pagina 7">
            <a:extLst>
              <a:ext uri="{FF2B5EF4-FFF2-40B4-BE49-F238E27FC236}">
                <a16:creationId xmlns:a16="http://schemas.microsoft.com/office/drawing/2014/main" id="{5F6C0C16-D3C3-5C2E-174E-D8DD1BD2CF3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012165" y="6356351"/>
            <a:ext cx="4114800" cy="366183"/>
          </a:xfrm>
        </p:spPr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r>
              <a:rPr lang="it-IT" dirty="0"/>
              <a:t>LE PROPOSTE DI GI GROUP A SUPPORTO DELL’ORIENTAMENTO</a:t>
            </a:r>
          </a:p>
        </p:txBody>
      </p:sp>
    </p:spTree>
    <p:extLst>
      <p:ext uri="{BB962C8B-B14F-4D97-AF65-F5344CB8AC3E}">
        <p14:creationId xmlns:p14="http://schemas.microsoft.com/office/powerpoint/2010/main" val="212364257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itolo 2">
            <a:extLst>
              <a:ext uri="{FF2B5EF4-FFF2-40B4-BE49-F238E27FC236}">
                <a16:creationId xmlns:a16="http://schemas.microsoft.com/office/drawing/2014/main" id="{26CC60AA-1EC2-6A47-A34E-95371F452F92}"/>
              </a:ext>
            </a:extLst>
          </p:cNvPr>
          <p:cNvSpPr txBox="1">
            <a:spLocks/>
          </p:cNvSpPr>
          <p:nvPr/>
        </p:nvSpPr>
        <p:spPr>
          <a:xfrm>
            <a:off x="10685217" y="6218771"/>
            <a:ext cx="1869116" cy="3735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l" defTabSz="1219139" rtl="0" latinLnBrk="0">
              <a:lnSpc>
                <a:spcPts val="26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chemeClr val="bg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  <a:lvl2pPr marL="0" marR="0" indent="205735" algn="l" defTabSz="121913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760" b="1" i="0" u="none" strike="noStrike" cap="none" spc="-11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411470" algn="l" defTabSz="121913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760" b="1" i="0" u="none" strike="noStrike" cap="none" spc="-11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617205" algn="l" defTabSz="121913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760" b="1" i="0" u="none" strike="noStrike" cap="none" spc="-11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822939" algn="l" defTabSz="121913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760" b="1" i="0" u="none" strike="noStrike" cap="none" spc="-11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1028674" algn="l" defTabSz="121913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760" b="1" i="0" u="none" strike="noStrike" cap="none" spc="-11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1234409" algn="l" defTabSz="121913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760" b="1" i="0" u="none" strike="noStrike" cap="none" spc="-11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1440144" algn="l" defTabSz="121913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760" b="1" i="0" u="none" strike="noStrike" cap="none" spc="-11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1645879" algn="l" defTabSz="121913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760" b="1" i="0" u="none" strike="noStrike" cap="none" spc="-11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>
              <a:lnSpc>
                <a:spcPct val="100000"/>
              </a:lnSpc>
            </a:pPr>
            <a:r>
              <a:rPr lang="it-IT" sz="1050" dirty="0">
                <a:solidFill>
                  <a:schemeClr val="tx1"/>
                </a:solidFill>
              </a:rPr>
              <a:t>6. STUDENTI</a:t>
            </a:r>
          </a:p>
          <a:p>
            <a:pPr>
              <a:lnSpc>
                <a:spcPct val="100000"/>
              </a:lnSpc>
            </a:pPr>
            <a:r>
              <a:rPr lang="it-IT" sz="1050" dirty="0">
                <a:solidFill>
                  <a:schemeClr val="tx1"/>
                </a:solidFill>
              </a:rPr>
              <a:t>E AZIENDE</a:t>
            </a:r>
          </a:p>
          <a:p>
            <a:pPr>
              <a:lnSpc>
                <a:spcPct val="100000"/>
              </a:lnSpc>
            </a:pPr>
            <a:r>
              <a:rPr lang="it-IT" sz="1050" b="0" dirty="0">
                <a:solidFill>
                  <a:schemeClr val="tx1"/>
                </a:solidFill>
              </a:rPr>
              <a:t>ESPERIENZA</a:t>
            </a:r>
          </a:p>
        </p:txBody>
      </p:sp>
      <p:sp>
        <p:nvSpPr>
          <p:cNvPr id="23" name="Segnaposto numero diapositiva 8">
            <a:extLst>
              <a:ext uri="{FF2B5EF4-FFF2-40B4-BE49-F238E27FC236}">
                <a16:creationId xmlns:a16="http://schemas.microsoft.com/office/drawing/2014/main" id="{0E756E49-3CD1-1490-1B4C-669E347F2A1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577986" y="6356351"/>
            <a:ext cx="434180" cy="366183"/>
          </a:xfrm>
        </p:spPr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fld id="{420537EE-3E54-8342-BDB7-72763452CD31}" type="slidenum">
              <a:rPr lang="it-IT" smtClean="0">
                <a:solidFill>
                  <a:schemeClr val="tx1"/>
                </a:solidFill>
              </a:rPr>
              <a:pPr/>
              <a:t>6</a:t>
            </a:fld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37C5BDAA-85A1-6F28-E1D1-7CC056CB475E}"/>
              </a:ext>
            </a:extLst>
          </p:cNvPr>
          <p:cNvSpPr/>
          <p:nvPr/>
        </p:nvSpPr>
        <p:spPr>
          <a:xfrm>
            <a:off x="0" y="0"/>
            <a:ext cx="12192000" cy="1209682"/>
          </a:xfrm>
          <a:prstGeom prst="rect">
            <a:avLst/>
          </a:prstGeom>
          <a:solidFill>
            <a:schemeClr val="accent2"/>
          </a:solidFill>
          <a:ln w="44450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7859" tIns="17859" rIns="17859" bIns="17859" numCol="1" spcCol="38100" rtlCol="0" anchor="ctr">
            <a:noAutofit/>
          </a:bodyPr>
          <a:lstStyle/>
          <a:p>
            <a:pPr marL="0" marR="0" indent="0" algn="ctr" defTabSz="9172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40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6" name="Segnaposto testo 9">
            <a:extLst>
              <a:ext uri="{FF2B5EF4-FFF2-40B4-BE49-F238E27FC236}">
                <a16:creationId xmlns:a16="http://schemas.microsoft.com/office/drawing/2014/main" id="{14BBA9A0-B52A-2B1D-C8D6-01363C55D186}"/>
              </a:ext>
            </a:extLst>
          </p:cNvPr>
          <p:cNvSpPr txBox="1">
            <a:spLocks/>
          </p:cNvSpPr>
          <p:nvPr/>
        </p:nvSpPr>
        <p:spPr>
          <a:xfrm>
            <a:off x="318017" y="304798"/>
            <a:ext cx="10245208" cy="673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800" b="0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it-IT" sz="3000" b="1" dirty="0">
                <a:solidFill>
                  <a:schemeClr val="tx1"/>
                </a:solidFill>
              </a:rPr>
              <a:t>Protocollo di Intesa tra MIM e Assolavoro</a:t>
            </a: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5778DE0A-8B44-472D-A140-82F36B77652E}"/>
              </a:ext>
            </a:extLst>
          </p:cNvPr>
          <p:cNvSpPr/>
          <p:nvPr/>
        </p:nvSpPr>
        <p:spPr>
          <a:xfrm>
            <a:off x="417878" y="2456873"/>
            <a:ext cx="5805122" cy="978195"/>
          </a:xfrm>
          <a:prstGeom prst="rect">
            <a:avLst/>
          </a:prstGeom>
          <a:noFill/>
          <a:ln w="44450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80000" tIns="17859" rIns="180000" bIns="17859" numCol="1" spcCol="38100" rtlCol="0" anchor="t">
            <a:noAutofit/>
          </a:bodyPr>
          <a:lstStyle/>
          <a:p>
            <a:pPr marL="0" marR="0" indent="0" defTabSz="917222" rtl="0" fontAlgn="auto" latinLnBrk="0" hangingPunct="0">
              <a:lnSpc>
                <a:spcPts val="19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3D8566E4-17CB-75F9-8528-E0C30E503E5B}"/>
              </a:ext>
            </a:extLst>
          </p:cNvPr>
          <p:cNvSpPr/>
          <p:nvPr/>
        </p:nvSpPr>
        <p:spPr>
          <a:xfrm>
            <a:off x="849058" y="4405780"/>
            <a:ext cx="5805122" cy="1209682"/>
          </a:xfrm>
          <a:prstGeom prst="rect">
            <a:avLst/>
          </a:prstGeom>
          <a:noFill/>
          <a:ln w="44450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80000" tIns="17859" rIns="180000" bIns="17859" numCol="1" spcCol="38100" rtlCol="0" anchor="t">
            <a:noAutofit/>
          </a:bodyPr>
          <a:lstStyle/>
          <a:p>
            <a:pPr marL="0" marR="0" indent="0" defTabSz="917222" rtl="0" fontAlgn="auto" latinLnBrk="0" hangingPunct="0">
              <a:lnSpc>
                <a:spcPts val="19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4F4C616-5699-B155-72F4-084431B94B9B}"/>
              </a:ext>
            </a:extLst>
          </p:cNvPr>
          <p:cNvSpPr txBox="1"/>
          <p:nvPr/>
        </p:nvSpPr>
        <p:spPr>
          <a:xfrm>
            <a:off x="388381" y="2177060"/>
            <a:ext cx="6265799" cy="445743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R="0" defTabSz="2709265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</a:pPr>
            <a:r>
              <a:rPr lang="it-IT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Protocollo d’intesa siglato tra il </a:t>
            </a:r>
            <a:r>
              <a:rPr lang="it-IT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Ministero dell'Istruzione e del Merito </a:t>
            </a:r>
            <a:br>
              <a:rPr lang="it-IT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it-IT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Assolavoro</a:t>
            </a:r>
            <a:r>
              <a:rPr lang="it-IT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rappresenta un passo significativo verso una maggiore </a:t>
            </a:r>
            <a:r>
              <a:rPr lang="it-IT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sinergia</a:t>
            </a:r>
            <a:r>
              <a:rPr lang="it-IT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 il sistema di istruzione e </a:t>
            </a:r>
            <a:r>
              <a:rPr lang="it-IT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formazione e il mondo del lavoro</a:t>
            </a:r>
            <a:r>
              <a:rPr lang="it-IT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it-IT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algn="l">
              <a:lnSpc>
                <a:spcPct val="120000"/>
              </a:lnSpc>
              <a:spcAft>
                <a:spcPts val="1200"/>
              </a:spcAft>
            </a:pPr>
            <a:r>
              <a:rPr lang="it-IT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nostro impegno come Agenzia per il Lavoro associata ad Assolavoro ha un duplice obiettivo: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it-IT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Accompagnare i giovani nello sviluppo del proprio talento </a:t>
            </a:r>
            <a:br>
              <a:rPr lang="it-IT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nell’avvicinamento al mondo del lavoro;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it-IT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Supportare le istituzioni scolastiche per realizzare percorsi di orientamento in linea con le esigenze del tessuto produttivo territoriale.</a:t>
            </a:r>
          </a:p>
          <a:p>
            <a:pPr>
              <a:lnSpc>
                <a:spcPct val="120000"/>
              </a:lnSpc>
              <a:spcAft>
                <a:spcPts val="1200"/>
              </a:spcAft>
              <a:buClr>
                <a:schemeClr val="accent2"/>
              </a:buClr>
            </a:pPr>
            <a:r>
              <a:rPr lang="it-IT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 Gi </a:t>
            </a:r>
            <a:r>
              <a:rPr lang="it-IT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</a:t>
            </a:r>
            <a:r>
              <a:rPr lang="it-IT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affianchiamo docenti e studenti per rispondere alle esigenze </a:t>
            </a:r>
            <a:br>
              <a:rPr lang="it-IT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orientamento e li supportiamo nell’integrazione di percorsi curriculari ed extracurriculari, utili anche a completare le 30 ore di orientamento e i PCTO previsti dal MIM.</a:t>
            </a:r>
          </a:p>
          <a:p>
            <a:pPr marR="0" defTabSz="2709265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</a:pPr>
            <a:endParaRPr lang="it-IT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1" name="Segnaposto numero diapositiva 8">
            <a:extLst>
              <a:ext uri="{FF2B5EF4-FFF2-40B4-BE49-F238E27FC236}">
                <a16:creationId xmlns:a16="http://schemas.microsoft.com/office/drawing/2014/main" id="{75CA9BF2-DC23-BCC7-47BE-9670EE854CF9}"/>
              </a:ext>
            </a:extLst>
          </p:cNvPr>
          <p:cNvSpPr txBox="1">
            <a:spLocks/>
          </p:cNvSpPr>
          <p:nvPr/>
        </p:nvSpPr>
        <p:spPr>
          <a:xfrm>
            <a:off x="577987" y="6356353"/>
            <a:ext cx="43418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800" b="0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420537EE-3E54-8342-BDB7-72763452CD31}" type="slidenum">
              <a:rPr lang="it-IT" smtClean="0"/>
              <a:pPr/>
              <a:t>6</a:t>
            </a:fld>
            <a:endParaRPr lang="it-IT" dirty="0"/>
          </a:p>
        </p:txBody>
      </p:sp>
      <p:sp>
        <p:nvSpPr>
          <p:cNvPr id="12" name="Segnaposto piè di pagina 7">
            <a:extLst>
              <a:ext uri="{FF2B5EF4-FFF2-40B4-BE49-F238E27FC236}">
                <a16:creationId xmlns:a16="http://schemas.microsoft.com/office/drawing/2014/main" id="{5F6C0C16-D3C3-5C2E-174E-D8DD1BD2CF3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012165" y="6356351"/>
            <a:ext cx="4114800" cy="366183"/>
          </a:xfrm>
        </p:spPr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r>
              <a:rPr lang="it-IT" dirty="0"/>
              <a:t>LE PROPOSTE DI GI GROUP A SUPPORTO DELL’ORIENTAMENTO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CB519F3C-7E58-D5AF-D9FA-4C839F9097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302"/>
          <a:stretch/>
        </p:blipFill>
        <p:spPr>
          <a:xfrm>
            <a:off x="417878" y="1511651"/>
            <a:ext cx="2523230" cy="428508"/>
          </a:xfrm>
          <a:prstGeom prst="rect">
            <a:avLst/>
          </a:prstGeom>
        </p:spPr>
      </p:pic>
      <p:pic>
        <p:nvPicPr>
          <p:cNvPr id="15" name="Immagine 14" descr="Immagine che contiene vestiti, persona, interno, Conversazione&#10;&#10;Descrizione generata automaticamente">
            <a:extLst>
              <a:ext uri="{FF2B5EF4-FFF2-40B4-BE49-F238E27FC236}">
                <a16:creationId xmlns:a16="http://schemas.microsoft.com/office/drawing/2014/main" id="{589852C2-F0D5-779F-CC8B-558D5323D5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90" t="7436" r="43320" b="23125"/>
          <a:stretch/>
        </p:blipFill>
        <p:spPr>
          <a:xfrm>
            <a:off x="7304313" y="1209680"/>
            <a:ext cx="4887686" cy="5648320"/>
          </a:xfrm>
          <a:prstGeom prst="rect">
            <a:avLst/>
          </a:prstGeom>
        </p:spPr>
      </p:pic>
      <p:pic>
        <p:nvPicPr>
          <p:cNvPr id="18" name="Immagine 17" descr="Immagine che contiene testo, logo, Carattere, Elementi grafici&#10;&#10;Descrizione generata automaticamente">
            <a:extLst>
              <a:ext uri="{FF2B5EF4-FFF2-40B4-BE49-F238E27FC236}">
                <a16:creationId xmlns:a16="http://schemas.microsoft.com/office/drawing/2014/main" id="{5766D01D-8C47-1BCF-E410-F6E30A57C5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8657" y="1435205"/>
            <a:ext cx="1798308" cy="54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12108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o 15">
            <a:extLst>
              <a:ext uri="{FF2B5EF4-FFF2-40B4-BE49-F238E27FC236}">
                <a16:creationId xmlns:a16="http://schemas.microsoft.com/office/drawing/2014/main" id="{D746DA2B-A0D6-3804-43A0-769B2CC8089F}"/>
              </a:ext>
            </a:extLst>
          </p:cNvPr>
          <p:cNvGrpSpPr/>
          <p:nvPr/>
        </p:nvGrpSpPr>
        <p:grpSpPr>
          <a:xfrm>
            <a:off x="8004680" y="1852264"/>
            <a:ext cx="1580350" cy="1564945"/>
            <a:chOff x="7561123" y="1487780"/>
            <a:chExt cx="1580350" cy="1564945"/>
          </a:xfrm>
        </p:grpSpPr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E6A9711A-8C09-A0C1-D811-3CD6B7B2BFD7}"/>
                </a:ext>
              </a:extLst>
            </p:cNvPr>
            <p:cNvSpPr/>
            <p:nvPr/>
          </p:nvSpPr>
          <p:spPr>
            <a:xfrm>
              <a:off x="7811795" y="1487780"/>
              <a:ext cx="1329678" cy="1329678"/>
            </a:xfrm>
            <a:prstGeom prst="rect">
              <a:avLst/>
            </a:prstGeom>
            <a:solidFill>
              <a:schemeClr val="accent5"/>
            </a:solidFill>
            <a:ln w="41275" cap="flat">
              <a:solidFill>
                <a:schemeClr val="tx1">
                  <a:alpha val="0"/>
                </a:schemeClr>
              </a:solidFill>
              <a:miter lim="400000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1152602"/>
                        <a:gd name="connsiteY0" fmla="*/ 0 h 1152602"/>
                        <a:gd name="connsiteX1" fmla="*/ 599353 w 1152602"/>
                        <a:gd name="connsiteY1" fmla="*/ 0 h 1152602"/>
                        <a:gd name="connsiteX2" fmla="*/ 1152602 w 1152602"/>
                        <a:gd name="connsiteY2" fmla="*/ 0 h 1152602"/>
                        <a:gd name="connsiteX3" fmla="*/ 1152602 w 1152602"/>
                        <a:gd name="connsiteY3" fmla="*/ 541723 h 1152602"/>
                        <a:gd name="connsiteX4" fmla="*/ 1152602 w 1152602"/>
                        <a:gd name="connsiteY4" fmla="*/ 1152602 h 1152602"/>
                        <a:gd name="connsiteX5" fmla="*/ 599353 w 1152602"/>
                        <a:gd name="connsiteY5" fmla="*/ 1152602 h 1152602"/>
                        <a:gd name="connsiteX6" fmla="*/ 0 w 1152602"/>
                        <a:gd name="connsiteY6" fmla="*/ 1152602 h 1152602"/>
                        <a:gd name="connsiteX7" fmla="*/ 0 w 1152602"/>
                        <a:gd name="connsiteY7" fmla="*/ 587827 h 1152602"/>
                        <a:gd name="connsiteX8" fmla="*/ 0 w 1152602"/>
                        <a:gd name="connsiteY8" fmla="*/ 0 h 11526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52602" h="1152602" fill="none" extrusionOk="0">
                          <a:moveTo>
                            <a:pt x="0" y="0"/>
                          </a:moveTo>
                          <a:cubicBezTo>
                            <a:pt x="125914" y="-3193"/>
                            <a:pt x="335361" y="-1411"/>
                            <a:pt x="599353" y="0"/>
                          </a:cubicBezTo>
                          <a:cubicBezTo>
                            <a:pt x="863345" y="1411"/>
                            <a:pt x="942415" y="3247"/>
                            <a:pt x="1152602" y="0"/>
                          </a:cubicBezTo>
                          <a:cubicBezTo>
                            <a:pt x="1175081" y="124483"/>
                            <a:pt x="1175296" y="392387"/>
                            <a:pt x="1152602" y="541723"/>
                          </a:cubicBezTo>
                          <a:cubicBezTo>
                            <a:pt x="1129908" y="691059"/>
                            <a:pt x="1123196" y="929592"/>
                            <a:pt x="1152602" y="1152602"/>
                          </a:cubicBezTo>
                          <a:cubicBezTo>
                            <a:pt x="1011365" y="1134421"/>
                            <a:pt x="874216" y="1178008"/>
                            <a:pt x="599353" y="1152602"/>
                          </a:cubicBezTo>
                          <a:cubicBezTo>
                            <a:pt x="324490" y="1127196"/>
                            <a:pt x="239696" y="1144235"/>
                            <a:pt x="0" y="1152602"/>
                          </a:cubicBezTo>
                          <a:cubicBezTo>
                            <a:pt x="20763" y="964238"/>
                            <a:pt x="24758" y="814685"/>
                            <a:pt x="0" y="587827"/>
                          </a:cubicBezTo>
                          <a:cubicBezTo>
                            <a:pt x="-24758" y="360969"/>
                            <a:pt x="3983" y="170534"/>
                            <a:pt x="0" y="0"/>
                          </a:cubicBezTo>
                          <a:close/>
                        </a:path>
                        <a:path w="1152602" h="1152602" stroke="0" extrusionOk="0">
                          <a:moveTo>
                            <a:pt x="0" y="0"/>
                          </a:moveTo>
                          <a:cubicBezTo>
                            <a:pt x="153306" y="-22389"/>
                            <a:pt x="369041" y="-22282"/>
                            <a:pt x="564775" y="0"/>
                          </a:cubicBezTo>
                          <a:cubicBezTo>
                            <a:pt x="760509" y="22282"/>
                            <a:pt x="986067" y="-4682"/>
                            <a:pt x="1152602" y="0"/>
                          </a:cubicBezTo>
                          <a:cubicBezTo>
                            <a:pt x="1137347" y="139131"/>
                            <a:pt x="1129810" y="471047"/>
                            <a:pt x="1152602" y="599353"/>
                          </a:cubicBezTo>
                          <a:cubicBezTo>
                            <a:pt x="1175394" y="727659"/>
                            <a:pt x="1155723" y="928635"/>
                            <a:pt x="1152602" y="1152602"/>
                          </a:cubicBezTo>
                          <a:cubicBezTo>
                            <a:pt x="1022935" y="1148167"/>
                            <a:pt x="800183" y="1151798"/>
                            <a:pt x="599353" y="1152602"/>
                          </a:cubicBezTo>
                          <a:cubicBezTo>
                            <a:pt x="398523" y="1153406"/>
                            <a:pt x="199493" y="1151281"/>
                            <a:pt x="0" y="1152602"/>
                          </a:cubicBezTo>
                          <a:cubicBezTo>
                            <a:pt x="9336" y="942278"/>
                            <a:pt x="714" y="853831"/>
                            <a:pt x="0" y="599353"/>
                          </a:cubicBezTo>
                          <a:cubicBezTo>
                            <a:pt x="-714" y="344875"/>
                            <a:pt x="29081" y="13956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7859" tIns="17859" rIns="17859" bIns="17859" numCol="1" spcCol="38100" rtlCol="0" anchor="ctr">
              <a:noAutofit/>
            </a:bodyPr>
            <a:lstStyle/>
            <a:p>
              <a:pPr marL="0" marR="0" indent="0" algn="ctr" defTabSz="91722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3400" u="none" strike="noStrike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FillTx/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endParaRPr>
            </a:p>
          </p:txBody>
        </p:sp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845944DF-B34F-FA46-DCD2-A09E015EB301}"/>
                </a:ext>
              </a:extLst>
            </p:cNvPr>
            <p:cNvSpPr/>
            <p:nvPr/>
          </p:nvSpPr>
          <p:spPr>
            <a:xfrm>
              <a:off x="7561123" y="2551381"/>
              <a:ext cx="501344" cy="501344"/>
            </a:xfrm>
            <a:prstGeom prst="rect">
              <a:avLst/>
            </a:prstGeom>
            <a:solidFill>
              <a:schemeClr val="tx1">
                <a:alpha val="0"/>
              </a:schemeClr>
            </a:solidFill>
            <a:ln w="50800" cap="flat">
              <a:solidFill>
                <a:schemeClr val="accent2"/>
              </a:solidFill>
              <a:miter lim="400000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1152602"/>
                        <a:gd name="connsiteY0" fmla="*/ 0 h 1152602"/>
                        <a:gd name="connsiteX1" fmla="*/ 599353 w 1152602"/>
                        <a:gd name="connsiteY1" fmla="*/ 0 h 1152602"/>
                        <a:gd name="connsiteX2" fmla="*/ 1152602 w 1152602"/>
                        <a:gd name="connsiteY2" fmla="*/ 0 h 1152602"/>
                        <a:gd name="connsiteX3" fmla="*/ 1152602 w 1152602"/>
                        <a:gd name="connsiteY3" fmla="*/ 541723 h 1152602"/>
                        <a:gd name="connsiteX4" fmla="*/ 1152602 w 1152602"/>
                        <a:gd name="connsiteY4" fmla="*/ 1152602 h 1152602"/>
                        <a:gd name="connsiteX5" fmla="*/ 599353 w 1152602"/>
                        <a:gd name="connsiteY5" fmla="*/ 1152602 h 1152602"/>
                        <a:gd name="connsiteX6" fmla="*/ 0 w 1152602"/>
                        <a:gd name="connsiteY6" fmla="*/ 1152602 h 1152602"/>
                        <a:gd name="connsiteX7" fmla="*/ 0 w 1152602"/>
                        <a:gd name="connsiteY7" fmla="*/ 587827 h 1152602"/>
                        <a:gd name="connsiteX8" fmla="*/ 0 w 1152602"/>
                        <a:gd name="connsiteY8" fmla="*/ 0 h 11526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52602" h="1152602" fill="none" extrusionOk="0">
                          <a:moveTo>
                            <a:pt x="0" y="0"/>
                          </a:moveTo>
                          <a:cubicBezTo>
                            <a:pt x="125914" y="-3193"/>
                            <a:pt x="335361" y="-1411"/>
                            <a:pt x="599353" y="0"/>
                          </a:cubicBezTo>
                          <a:cubicBezTo>
                            <a:pt x="863345" y="1411"/>
                            <a:pt x="942415" y="3247"/>
                            <a:pt x="1152602" y="0"/>
                          </a:cubicBezTo>
                          <a:cubicBezTo>
                            <a:pt x="1175081" y="124483"/>
                            <a:pt x="1175296" y="392387"/>
                            <a:pt x="1152602" y="541723"/>
                          </a:cubicBezTo>
                          <a:cubicBezTo>
                            <a:pt x="1129908" y="691059"/>
                            <a:pt x="1123196" y="929592"/>
                            <a:pt x="1152602" y="1152602"/>
                          </a:cubicBezTo>
                          <a:cubicBezTo>
                            <a:pt x="1011365" y="1134421"/>
                            <a:pt x="874216" y="1178008"/>
                            <a:pt x="599353" y="1152602"/>
                          </a:cubicBezTo>
                          <a:cubicBezTo>
                            <a:pt x="324490" y="1127196"/>
                            <a:pt x="239696" y="1144235"/>
                            <a:pt x="0" y="1152602"/>
                          </a:cubicBezTo>
                          <a:cubicBezTo>
                            <a:pt x="20763" y="964238"/>
                            <a:pt x="24758" y="814685"/>
                            <a:pt x="0" y="587827"/>
                          </a:cubicBezTo>
                          <a:cubicBezTo>
                            <a:pt x="-24758" y="360969"/>
                            <a:pt x="3983" y="170534"/>
                            <a:pt x="0" y="0"/>
                          </a:cubicBezTo>
                          <a:close/>
                        </a:path>
                        <a:path w="1152602" h="1152602" stroke="0" extrusionOk="0">
                          <a:moveTo>
                            <a:pt x="0" y="0"/>
                          </a:moveTo>
                          <a:cubicBezTo>
                            <a:pt x="153306" y="-22389"/>
                            <a:pt x="369041" y="-22282"/>
                            <a:pt x="564775" y="0"/>
                          </a:cubicBezTo>
                          <a:cubicBezTo>
                            <a:pt x="760509" y="22282"/>
                            <a:pt x="986067" y="-4682"/>
                            <a:pt x="1152602" y="0"/>
                          </a:cubicBezTo>
                          <a:cubicBezTo>
                            <a:pt x="1137347" y="139131"/>
                            <a:pt x="1129810" y="471047"/>
                            <a:pt x="1152602" y="599353"/>
                          </a:cubicBezTo>
                          <a:cubicBezTo>
                            <a:pt x="1175394" y="727659"/>
                            <a:pt x="1155723" y="928635"/>
                            <a:pt x="1152602" y="1152602"/>
                          </a:cubicBezTo>
                          <a:cubicBezTo>
                            <a:pt x="1022935" y="1148167"/>
                            <a:pt x="800183" y="1151798"/>
                            <a:pt x="599353" y="1152602"/>
                          </a:cubicBezTo>
                          <a:cubicBezTo>
                            <a:pt x="398523" y="1153406"/>
                            <a:pt x="199493" y="1151281"/>
                            <a:pt x="0" y="1152602"/>
                          </a:cubicBezTo>
                          <a:cubicBezTo>
                            <a:pt x="9336" y="942278"/>
                            <a:pt x="714" y="853831"/>
                            <a:pt x="0" y="599353"/>
                          </a:cubicBezTo>
                          <a:cubicBezTo>
                            <a:pt x="-714" y="344875"/>
                            <a:pt x="29081" y="13956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7859" tIns="17859" rIns="17859" bIns="17859" numCol="1" spcCol="38100" rtlCol="0" anchor="ctr">
              <a:noAutofit/>
            </a:bodyPr>
            <a:lstStyle/>
            <a:p>
              <a:pPr marL="0" marR="0" indent="0" algn="ctr" defTabSz="91722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3400" u="none" strike="noStrike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FillTx/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endParaRPr>
            </a:p>
          </p:txBody>
        </p:sp>
        <p:pic>
          <p:nvPicPr>
            <p:cNvPr id="29" name="Immagine 28">
              <a:extLst>
                <a:ext uri="{FF2B5EF4-FFF2-40B4-BE49-F238E27FC236}">
                  <a16:creationId xmlns:a16="http://schemas.microsoft.com/office/drawing/2014/main" id="{2CA8CC66-6ECA-0DC4-14C5-3606DEDDB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75074" y="1723047"/>
              <a:ext cx="1145212" cy="841458"/>
            </a:xfrm>
            <a:prstGeom prst="rect">
              <a:avLst/>
            </a:prstGeom>
          </p:spPr>
        </p:pic>
      </p:grp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46E28835-DAE5-4E3D-9F32-AB107CC2A9B7}"/>
              </a:ext>
            </a:extLst>
          </p:cNvPr>
          <p:cNvGrpSpPr/>
          <p:nvPr/>
        </p:nvGrpSpPr>
        <p:grpSpPr>
          <a:xfrm>
            <a:off x="2159857" y="1852264"/>
            <a:ext cx="1592261" cy="1577301"/>
            <a:chOff x="2087743" y="1499166"/>
            <a:chExt cx="1592261" cy="1577301"/>
          </a:xfrm>
        </p:grpSpPr>
        <p:sp>
          <p:nvSpPr>
            <p:cNvPr id="24" name="Rettangolo 23">
              <a:extLst>
                <a:ext uri="{FF2B5EF4-FFF2-40B4-BE49-F238E27FC236}">
                  <a16:creationId xmlns:a16="http://schemas.microsoft.com/office/drawing/2014/main" id="{0A0FF6EF-CFAE-273F-7A37-7A57DFA10BF9}"/>
                </a:ext>
              </a:extLst>
            </p:cNvPr>
            <p:cNvSpPr/>
            <p:nvPr/>
          </p:nvSpPr>
          <p:spPr>
            <a:xfrm>
              <a:off x="2350326" y="1499166"/>
              <a:ext cx="1329678" cy="1329678"/>
            </a:xfrm>
            <a:prstGeom prst="rect">
              <a:avLst/>
            </a:prstGeom>
            <a:solidFill>
              <a:schemeClr val="accent4"/>
            </a:solidFill>
            <a:ln w="41275" cap="flat">
              <a:solidFill>
                <a:schemeClr val="tx1">
                  <a:alpha val="0"/>
                </a:schemeClr>
              </a:solidFill>
              <a:miter lim="400000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1152602"/>
                        <a:gd name="connsiteY0" fmla="*/ 0 h 1152602"/>
                        <a:gd name="connsiteX1" fmla="*/ 599353 w 1152602"/>
                        <a:gd name="connsiteY1" fmla="*/ 0 h 1152602"/>
                        <a:gd name="connsiteX2" fmla="*/ 1152602 w 1152602"/>
                        <a:gd name="connsiteY2" fmla="*/ 0 h 1152602"/>
                        <a:gd name="connsiteX3" fmla="*/ 1152602 w 1152602"/>
                        <a:gd name="connsiteY3" fmla="*/ 541723 h 1152602"/>
                        <a:gd name="connsiteX4" fmla="*/ 1152602 w 1152602"/>
                        <a:gd name="connsiteY4" fmla="*/ 1152602 h 1152602"/>
                        <a:gd name="connsiteX5" fmla="*/ 599353 w 1152602"/>
                        <a:gd name="connsiteY5" fmla="*/ 1152602 h 1152602"/>
                        <a:gd name="connsiteX6" fmla="*/ 0 w 1152602"/>
                        <a:gd name="connsiteY6" fmla="*/ 1152602 h 1152602"/>
                        <a:gd name="connsiteX7" fmla="*/ 0 w 1152602"/>
                        <a:gd name="connsiteY7" fmla="*/ 587827 h 1152602"/>
                        <a:gd name="connsiteX8" fmla="*/ 0 w 1152602"/>
                        <a:gd name="connsiteY8" fmla="*/ 0 h 11526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52602" h="1152602" fill="none" extrusionOk="0">
                          <a:moveTo>
                            <a:pt x="0" y="0"/>
                          </a:moveTo>
                          <a:cubicBezTo>
                            <a:pt x="125914" y="-3193"/>
                            <a:pt x="335361" y="-1411"/>
                            <a:pt x="599353" y="0"/>
                          </a:cubicBezTo>
                          <a:cubicBezTo>
                            <a:pt x="863345" y="1411"/>
                            <a:pt x="942415" y="3247"/>
                            <a:pt x="1152602" y="0"/>
                          </a:cubicBezTo>
                          <a:cubicBezTo>
                            <a:pt x="1175081" y="124483"/>
                            <a:pt x="1175296" y="392387"/>
                            <a:pt x="1152602" y="541723"/>
                          </a:cubicBezTo>
                          <a:cubicBezTo>
                            <a:pt x="1129908" y="691059"/>
                            <a:pt x="1123196" y="929592"/>
                            <a:pt x="1152602" y="1152602"/>
                          </a:cubicBezTo>
                          <a:cubicBezTo>
                            <a:pt x="1011365" y="1134421"/>
                            <a:pt x="874216" y="1178008"/>
                            <a:pt x="599353" y="1152602"/>
                          </a:cubicBezTo>
                          <a:cubicBezTo>
                            <a:pt x="324490" y="1127196"/>
                            <a:pt x="239696" y="1144235"/>
                            <a:pt x="0" y="1152602"/>
                          </a:cubicBezTo>
                          <a:cubicBezTo>
                            <a:pt x="20763" y="964238"/>
                            <a:pt x="24758" y="814685"/>
                            <a:pt x="0" y="587827"/>
                          </a:cubicBezTo>
                          <a:cubicBezTo>
                            <a:pt x="-24758" y="360969"/>
                            <a:pt x="3983" y="170534"/>
                            <a:pt x="0" y="0"/>
                          </a:cubicBezTo>
                          <a:close/>
                        </a:path>
                        <a:path w="1152602" h="1152602" stroke="0" extrusionOk="0">
                          <a:moveTo>
                            <a:pt x="0" y="0"/>
                          </a:moveTo>
                          <a:cubicBezTo>
                            <a:pt x="153306" y="-22389"/>
                            <a:pt x="369041" y="-22282"/>
                            <a:pt x="564775" y="0"/>
                          </a:cubicBezTo>
                          <a:cubicBezTo>
                            <a:pt x="760509" y="22282"/>
                            <a:pt x="986067" y="-4682"/>
                            <a:pt x="1152602" y="0"/>
                          </a:cubicBezTo>
                          <a:cubicBezTo>
                            <a:pt x="1137347" y="139131"/>
                            <a:pt x="1129810" y="471047"/>
                            <a:pt x="1152602" y="599353"/>
                          </a:cubicBezTo>
                          <a:cubicBezTo>
                            <a:pt x="1175394" y="727659"/>
                            <a:pt x="1155723" y="928635"/>
                            <a:pt x="1152602" y="1152602"/>
                          </a:cubicBezTo>
                          <a:cubicBezTo>
                            <a:pt x="1022935" y="1148167"/>
                            <a:pt x="800183" y="1151798"/>
                            <a:pt x="599353" y="1152602"/>
                          </a:cubicBezTo>
                          <a:cubicBezTo>
                            <a:pt x="398523" y="1153406"/>
                            <a:pt x="199493" y="1151281"/>
                            <a:pt x="0" y="1152602"/>
                          </a:cubicBezTo>
                          <a:cubicBezTo>
                            <a:pt x="9336" y="942278"/>
                            <a:pt x="714" y="853831"/>
                            <a:pt x="0" y="599353"/>
                          </a:cubicBezTo>
                          <a:cubicBezTo>
                            <a:pt x="-714" y="344875"/>
                            <a:pt x="29081" y="13956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7859" tIns="17859" rIns="17859" bIns="17859" numCol="1" spcCol="38100" rtlCol="0" anchor="ctr">
              <a:noAutofit/>
            </a:bodyPr>
            <a:lstStyle/>
            <a:p>
              <a:pPr marL="0" marR="0" indent="0" algn="ctr" defTabSz="91722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3400" u="none" strike="noStrike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FillTx/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endParaRPr>
            </a:p>
          </p:txBody>
        </p:sp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287E6FB0-0EFC-A298-7F00-DB645FF9131B}"/>
                </a:ext>
              </a:extLst>
            </p:cNvPr>
            <p:cNvSpPr/>
            <p:nvPr/>
          </p:nvSpPr>
          <p:spPr>
            <a:xfrm>
              <a:off x="2087743" y="2575123"/>
              <a:ext cx="501344" cy="501344"/>
            </a:xfrm>
            <a:prstGeom prst="rect">
              <a:avLst/>
            </a:prstGeom>
            <a:solidFill>
              <a:schemeClr val="tx1">
                <a:alpha val="0"/>
              </a:schemeClr>
            </a:solidFill>
            <a:ln w="50800" cap="flat">
              <a:solidFill>
                <a:schemeClr val="accent1"/>
              </a:solidFill>
              <a:miter lim="400000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1152602"/>
                        <a:gd name="connsiteY0" fmla="*/ 0 h 1152602"/>
                        <a:gd name="connsiteX1" fmla="*/ 599353 w 1152602"/>
                        <a:gd name="connsiteY1" fmla="*/ 0 h 1152602"/>
                        <a:gd name="connsiteX2" fmla="*/ 1152602 w 1152602"/>
                        <a:gd name="connsiteY2" fmla="*/ 0 h 1152602"/>
                        <a:gd name="connsiteX3" fmla="*/ 1152602 w 1152602"/>
                        <a:gd name="connsiteY3" fmla="*/ 541723 h 1152602"/>
                        <a:gd name="connsiteX4" fmla="*/ 1152602 w 1152602"/>
                        <a:gd name="connsiteY4" fmla="*/ 1152602 h 1152602"/>
                        <a:gd name="connsiteX5" fmla="*/ 599353 w 1152602"/>
                        <a:gd name="connsiteY5" fmla="*/ 1152602 h 1152602"/>
                        <a:gd name="connsiteX6" fmla="*/ 0 w 1152602"/>
                        <a:gd name="connsiteY6" fmla="*/ 1152602 h 1152602"/>
                        <a:gd name="connsiteX7" fmla="*/ 0 w 1152602"/>
                        <a:gd name="connsiteY7" fmla="*/ 587827 h 1152602"/>
                        <a:gd name="connsiteX8" fmla="*/ 0 w 1152602"/>
                        <a:gd name="connsiteY8" fmla="*/ 0 h 11526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52602" h="1152602" fill="none" extrusionOk="0">
                          <a:moveTo>
                            <a:pt x="0" y="0"/>
                          </a:moveTo>
                          <a:cubicBezTo>
                            <a:pt x="125914" y="-3193"/>
                            <a:pt x="335361" y="-1411"/>
                            <a:pt x="599353" y="0"/>
                          </a:cubicBezTo>
                          <a:cubicBezTo>
                            <a:pt x="863345" y="1411"/>
                            <a:pt x="942415" y="3247"/>
                            <a:pt x="1152602" y="0"/>
                          </a:cubicBezTo>
                          <a:cubicBezTo>
                            <a:pt x="1175081" y="124483"/>
                            <a:pt x="1175296" y="392387"/>
                            <a:pt x="1152602" y="541723"/>
                          </a:cubicBezTo>
                          <a:cubicBezTo>
                            <a:pt x="1129908" y="691059"/>
                            <a:pt x="1123196" y="929592"/>
                            <a:pt x="1152602" y="1152602"/>
                          </a:cubicBezTo>
                          <a:cubicBezTo>
                            <a:pt x="1011365" y="1134421"/>
                            <a:pt x="874216" y="1178008"/>
                            <a:pt x="599353" y="1152602"/>
                          </a:cubicBezTo>
                          <a:cubicBezTo>
                            <a:pt x="324490" y="1127196"/>
                            <a:pt x="239696" y="1144235"/>
                            <a:pt x="0" y="1152602"/>
                          </a:cubicBezTo>
                          <a:cubicBezTo>
                            <a:pt x="20763" y="964238"/>
                            <a:pt x="24758" y="814685"/>
                            <a:pt x="0" y="587827"/>
                          </a:cubicBezTo>
                          <a:cubicBezTo>
                            <a:pt x="-24758" y="360969"/>
                            <a:pt x="3983" y="170534"/>
                            <a:pt x="0" y="0"/>
                          </a:cubicBezTo>
                          <a:close/>
                        </a:path>
                        <a:path w="1152602" h="1152602" stroke="0" extrusionOk="0">
                          <a:moveTo>
                            <a:pt x="0" y="0"/>
                          </a:moveTo>
                          <a:cubicBezTo>
                            <a:pt x="153306" y="-22389"/>
                            <a:pt x="369041" y="-22282"/>
                            <a:pt x="564775" y="0"/>
                          </a:cubicBezTo>
                          <a:cubicBezTo>
                            <a:pt x="760509" y="22282"/>
                            <a:pt x="986067" y="-4682"/>
                            <a:pt x="1152602" y="0"/>
                          </a:cubicBezTo>
                          <a:cubicBezTo>
                            <a:pt x="1137347" y="139131"/>
                            <a:pt x="1129810" y="471047"/>
                            <a:pt x="1152602" y="599353"/>
                          </a:cubicBezTo>
                          <a:cubicBezTo>
                            <a:pt x="1175394" y="727659"/>
                            <a:pt x="1155723" y="928635"/>
                            <a:pt x="1152602" y="1152602"/>
                          </a:cubicBezTo>
                          <a:cubicBezTo>
                            <a:pt x="1022935" y="1148167"/>
                            <a:pt x="800183" y="1151798"/>
                            <a:pt x="599353" y="1152602"/>
                          </a:cubicBezTo>
                          <a:cubicBezTo>
                            <a:pt x="398523" y="1153406"/>
                            <a:pt x="199493" y="1151281"/>
                            <a:pt x="0" y="1152602"/>
                          </a:cubicBezTo>
                          <a:cubicBezTo>
                            <a:pt x="9336" y="942278"/>
                            <a:pt x="714" y="853831"/>
                            <a:pt x="0" y="599353"/>
                          </a:cubicBezTo>
                          <a:cubicBezTo>
                            <a:pt x="-714" y="344875"/>
                            <a:pt x="29081" y="13956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7859" tIns="17859" rIns="17859" bIns="17859" numCol="1" spcCol="38100" rtlCol="0" anchor="ctr">
              <a:noAutofit/>
            </a:bodyPr>
            <a:lstStyle/>
            <a:p>
              <a:pPr marL="0" marR="0" indent="0" algn="ctr" defTabSz="91722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3400" u="none" strike="noStrike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FillTx/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endParaRPr>
            </a:p>
          </p:txBody>
        </p:sp>
        <p:pic>
          <p:nvPicPr>
            <p:cNvPr id="30" name="Immagine 29">
              <a:extLst>
                <a:ext uri="{FF2B5EF4-FFF2-40B4-BE49-F238E27FC236}">
                  <a16:creationId xmlns:a16="http://schemas.microsoft.com/office/drawing/2014/main" id="{A9292839-06F7-A0D8-ED9B-B6174A68B1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4856" y="1651159"/>
              <a:ext cx="960618" cy="960618"/>
            </a:xfrm>
            <a:prstGeom prst="rect">
              <a:avLst/>
            </a:prstGeom>
          </p:spPr>
        </p:pic>
      </p:grpSp>
      <p:sp>
        <p:nvSpPr>
          <p:cNvPr id="18" name="Segnaposto testo 9">
            <a:extLst>
              <a:ext uri="{FF2B5EF4-FFF2-40B4-BE49-F238E27FC236}">
                <a16:creationId xmlns:a16="http://schemas.microsoft.com/office/drawing/2014/main" id="{992B8C68-CA12-9179-72BB-82CE6F1221FB}"/>
              </a:ext>
            </a:extLst>
          </p:cNvPr>
          <p:cNvSpPr txBox="1">
            <a:spLocks/>
          </p:cNvSpPr>
          <p:nvPr/>
        </p:nvSpPr>
        <p:spPr>
          <a:xfrm>
            <a:off x="6651106" y="3790530"/>
            <a:ext cx="4867786" cy="26751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412739" rtl="0" latinLnBrk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  <a:lvl2pPr marL="0" marR="0" indent="0" algn="l" defTabSz="412739" rtl="0" latinLnBrk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 sz="1600" b="1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2pPr>
            <a:lvl3pPr marL="0" marR="0" indent="0" algn="l" defTabSz="412739" rtl="0" latinLnBrk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 sz="5333" b="0" i="0" u="none" strike="noStrike" cap="none" spc="0" baseline="0">
                <a:solidFill>
                  <a:schemeClr val="bg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3pPr>
            <a:lvl4pPr marL="237061" marR="0" indent="-237061" algn="l" defTabSz="412739" rtl="0" latinLnBrk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Tx/>
              <a:buFont typeface="Wingdings" pitchFamily="2" charset="2"/>
              <a:buChar char="§"/>
              <a:tabLst/>
              <a:defRPr sz="1600" b="0" i="0" u="none" strike="noStrike" cap="none" spc="0" baseline="0">
                <a:solidFill>
                  <a:schemeClr val="tx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4pPr>
            <a:lvl5pPr marL="0" marR="0" indent="0" algn="l" defTabSz="412739" rtl="0" latinLnBrk="0">
              <a:lnSpc>
                <a:spcPts val="1733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 sz="1600" b="0" i="0" u="none" strike="noStrike" cap="none" spc="0" baseline="0">
                <a:solidFill>
                  <a:schemeClr val="bg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5pPr>
            <a:lvl6pPr marL="0" marR="0" indent="0" algn="l" defTabSz="412739" rtl="0" latinLnBrk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 sz="1333" b="0" i="0" u="none" strike="noStrike" cap="none" spc="0" baseline="0">
                <a:solidFill>
                  <a:schemeClr val="tx2">
                    <a:alpha val="50000"/>
                  </a:schemeClr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6pPr>
            <a:lvl7pPr marL="0" marR="0" indent="0" algn="l" defTabSz="412739" rtl="0" latinLnBrk="0">
              <a:lnSpc>
                <a:spcPct val="100000"/>
              </a:lnSpc>
              <a:spcBef>
                <a:spcPts val="800"/>
              </a:spcBef>
              <a:spcAft>
                <a:spcPts val="1600"/>
              </a:spcAft>
              <a:buClrTx/>
              <a:buSzTx/>
              <a:buFontTx/>
              <a:buNone/>
              <a:tabLst/>
              <a:defRPr sz="1600" b="1" i="0" u="none" strike="noStrike" cap="none" spc="0" baseline="0">
                <a:solidFill>
                  <a:schemeClr val="accent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7pPr>
            <a:lvl8pPr marL="0" marR="0" indent="0" algn="l" defTabSz="412739" rtl="0" latinLnBrk="0">
              <a:lnSpc>
                <a:spcPct val="100000"/>
              </a:lnSpc>
              <a:spcBef>
                <a:spcPts val="800"/>
              </a:spcBef>
              <a:spcAft>
                <a:spcPts val="1600"/>
              </a:spcAft>
              <a:buClrTx/>
              <a:buSzTx/>
              <a:buFontTx/>
              <a:buNone/>
              <a:tabLst/>
              <a:defRPr sz="1600" b="1" i="0" u="none" strike="noStrike" cap="none" spc="0" baseline="0">
                <a:solidFill>
                  <a:schemeClr val="accent4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8pPr>
            <a:lvl9pPr marL="0" marR="0" indent="0" algn="l" defTabSz="412739" rtl="0" latinLnBrk="0">
              <a:lnSpc>
                <a:spcPct val="100000"/>
              </a:lnSpc>
              <a:spcBef>
                <a:spcPts val="800"/>
              </a:spcBef>
              <a:spcAft>
                <a:spcPts val="1600"/>
              </a:spcAft>
              <a:buClrTx/>
              <a:buSzTx/>
              <a:buFontTx/>
              <a:buNone/>
              <a:tabLst/>
              <a:defRPr sz="1600" b="1" i="0" u="none" strike="noStrike" cap="none" spc="0" baseline="0">
                <a:solidFill>
                  <a:schemeClr val="accent3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9pPr>
          </a:lstStyle>
          <a:p>
            <a:pPr>
              <a:lnSpc>
                <a:spcPct val="90000"/>
              </a:lnSpc>
            </a:pPr>
            <a:r>
              <a:rPr lang="it-IT" sz="1800" dirty="0">
                <a:solidFill>
                  <a:schemeClr val="accent5"/>
                </a:solidFill>
              </a:rPr>
              <a:t>SUPPORTIAMO I DOCENTI,</a:t>
            </a:r>
            <a:br>
              <a:rPr lang="it-IT" sz="1800" dirty="0">
                <a:solidFill>
                  <a:schemeClr val="accent5"/>
                </a:solidFill>
              </a:rPr>
            </a:br>
            <a:r>
              <a:rPr lang="it-IT" sz="1800" dirty="0">
                <a:solidFill>
                  <a:schemeClr val="accent5"/>
                </a:solidFill>
              </a:rPr>
              <a:t>ORIENTATORI E TUTOR</a:t>
            </a:r>
          </a:p>
          <a:p>
            <a:pPr>
              <a:lnSpc>
                <a:spcPct val="120000"/>
              </a:lnSpc>
            </a:pPr>
            <a:r>
              <a:rPr lang="it-IT" sz="1100" b="0" dirty="0">
                <a:solidFill>
                  <a:schemeClr val="bg1">
                    <a:lumMod val="50000"/>
                  </a:schemeClr>
                </a:solidFill>
              </a:rPr>
              <a:t>nell’integrazione dei </a:t>
            </a:r>
            <a:r>
              <a:rPr lang="it-IT" sz="1100" dirty="0">
                <a:solidFill>
                  <a:schemeClr val="bg1">
                    <a:lumMod val="50000"/>
                  </a:schemeClr>
                </a:solidFill>
              </a:rPr>
              <a:t>percorsi curriculari ed extracurriculari</a:t>
            </a:r>
            <a:br>
              <a:rPr lang="it-IT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it-IT" sz="1100" dirty="0">
                <a:solidFill>
                  <a:schemeClr val="bg1">
                    <a:lumMod val="50000"/>
                  </a:schemeClr>
                </a:solidFill>
              </a:rPr>
              <a:t>di orientamento</a:t>
            </a:r>
            <a:r>
              <a:rPr lang="it-IT" sz="1100" b="0" dirty="0">
                <a:solidFill>
                  <a:schemeClr val="bg1">
                    <a:lumMod val="50000"/>
                  </a:schemeClr>
                </a:solidFill>
              </a:rPr>
              <a:t> da proporre agli studenti, ai fini anche dell’espletamento delle </a:t>
            </a:r>
            <a:r>
              <a:rPr lang="it-IT" sz="1100" dirty="0">
                <a:solidFill>
                  <a:schemeClr val="bg1">
                    <a:lumMod val="50000"/>
                  </a:schemeClr>
                </a:solidFill>
              </a:rPr>
              <a:t>30 ore di orientamento</a:t>
            </a:r>
            <a:r>
              <a:rPr lang="it-IT" sz="1100" b="0" dirty="0">
                <a:solidFill>
                  <a:schemeClr val="bg1">
                    <a:lumMod val="50000"/>
                  </a:schemeClr>
                </a:solidFill>
              </a:rPr>
              <a:t> e dei </a:t>
            </a:r>
            <a:r>
              <a:rPr lang="it-IT" sz="1100" dirty="0">
                <a:solidFill>
                  <a:schemeClr val="bg1">
                    <a:lumMod val="50000"/>
                  </a:schemeClr>
                </a:solidFill>
              </a:rPr>
              <a:t>PCTO</a:t>
            </a:r>
            <a:r>
              <a:rPr lang="it-IT" sz="1100" b="0" dirty="0">
                <a:solidFill>
                  <a:schemeClr val="bg1">
                    <a:lumMod val="50000"/>
                  </a:schemeClr>
                </a:solidFill>
              </a:rPr>
              <a:t> previsti dal MIM. </a:t>
            </a:r>
          </a:p>
          <a:p>
            <a:pPr>
              <a:lnSpc>
                <a:spcPct val="120000"/>
              </a:lnSpc>
            </a:pPr>
            <a:r>
              <a:rPr lang="it-IT" sz="1100" b="0" dirty="0">
                <a:solidFill>
                  <a:schemeClr val="bg1">
                    <a:lumMod val="50000"/>
                  </a:schemeClr>
                </a:solidFill>
              </a:rPr>
              <a:t>Proponiamo anche </a:t>
            </a:r>
            <a:r>
              <a:rPr lang="it-IT" sz="1100" dirty="0">
                <a:solidFill>
                  <a:schemeClr val="bg1">
                    <a:lumMod val="50000"/>
                  </a:schemeClr>
                </a:solidFill>
              </a:rPr>
              <a:t>strumenti di autovalutazione</a:t>
            </a:r>
            <a:r>
              <a:rPr lang="it-IT" sz="1100" b="0" dirty="0">
                <a:solidFill>
                  <a:schemeClr val="bg1">
                    <a:lumMod val="50000"/>
                  </a:schemeClr>
                </a:solidFill>
              </a:rPr>
              <a:t> finalizzati allo </a:t>
            </a:r>
            <a:r>
              <a:rPr lang="it-IT" sz="1100" dirty="0">
                <a:solidFill>
                  <a:schemeClr val="bg1">
                    <a:lumMod val="50000"/>
                  </a:schemeClr>
                </a:solidFill>
              </a:rPr>
              <a:t>sviluppo</a:t>
            </a:r>
            <a:r>
              <a:rPr lang="it-IT" sz="1100" b="0" dirty="0">
                <a:solidFill>
                  <a:schemeClr val="bg1">
                    <a:lumMod val="50000"/>
                  </a:schemeClr>
                </a:solidFill>
              </a:rPr>
              <a:t> personale e professionale e </a:t>
            </a:r>
            <a:r>
              <a:rPr lang="it-IT" sz="1100" dirty="0">
                <a:solidFill>
                  <a:schemeClr val="bg1">
                    <a:lumMod val="50000"/>
                  </a:schemeClr>
                </a:solidFill>
              </a:rPr>
              <a:t>percorsi di aggiornamento</a:t>
            </a:r>
            <a:r>
              <a:rPr lang="it-IT" sz="1100" b="0" dirty="0">
                <a:solidFill>
                  <a:schemeClr val="bg1">
                    <a:lumMod val="50000"/>
                  </a:schemeClr>
                </a:solidFill>
              </a:rPr>
              <a:t> per rafforzare e valorizzare le </a:t>
            </a:r>
            <a:r>
              <a:rPr lang="it-IT" sz="1100" dirty="0">
                <a:solidFill>
                  <a:schemeClr val="bg1">
                    <a:lumMod val="50000"/>
                  </a:schemeClr>
                </a:solidFill>
              </a:rPr>
              <a:t>competenze orientative e tecniche </a:t>
            </a:r>
            <a:r>
              <a:rPr lang="it-IT" sz="1100" b="0" dirty="0">
                <a:solidFill>
                  <a:schemeClr val="bg1">
                    <a:lumMod val="50000"/>
                  </a:schemeClr>
                </a:solidFill>
              </a:rPr>
              <a:t>del personale docente.</a:t>
            </a:r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E621DAD0-0354-5A91-72C5-0AA13801C19D}"/>
              </a:ext>
            </a:extLst>
          </p:cNvPr>
          <p:cNvSpPr txBox="1">
            <a:spLocks/>
          </p:cNvSpPr>
          <p:nvPr/>
        </p:nvSpPr>
        <p:spPr>
          <a:xfrm>
            <a:off x="829423" y="3790530"/>
            <a:ext cx="4856481" cy="27585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412739" rtl="0" latinLnBrk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chemeClr val="bg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  <a:lvl2pPr marL="0" marR="0" indent="0" algn="l" defTabSz="412739" rtl="0" latinLnBrk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 sz="1600" b="1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2pPr>
            <a:lvl3pPr marL="0" marR="0" indent="0" algn="l" defTabSz="412739" rtl="0" latinLnBrk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 sz="5333" b="0" i="0" u="none" strike="noStrike" cap="none" spc="0" baseline="0">
                <a:solidFill>
                  <a:schemeClr val="bg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3pPr>
            <a:lvl4pPr marL="237061" marR="0" indent="-237061" algn="l" defTabSz="412739" rtl="0" latinLnBrk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Tx/>
              <a:buFont typeface="Wingdings" pitchFamily="2" charset="2"/>
              <a:buChar char="§"/>
              <a:tabLst/>
              <a:defRPr sz="1600" b="0" i="0" u="none" strike="noStrike" cap="none" spc="0" baseline="0">
                <a:solidFill>
                  <a:schemeClr val="tx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4pPr>
            <a:lvl5pPr marL="0" marR="0" indent="0" algn="l" defTabSz="412739" rtl="0" latinLnBrk="0">
              <a:lnSpc>
                <a:spcPts val="1733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 sz="1600" b="0" i="0" u="none" strike="noStrike" cap="none" spc="0" baseline="0">
                <a:solidFill>
                  <a:schemeClr val="bg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5pPr>
            <a:lvl6pPr marL="0" marR="0" indent="0" algn="l" defTabSz="412739" rtl="0" latinLnBrk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 sz="1333" b="0" i="0" u="none" strike="noStrike" cap="none" spc="0" baseline="0">
                <a:solidFill>
                  <a:schemeClr val="tx2">
                    <a:alpha val="50000"/>
                  </a:schemeClr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6pPr>
            <a:lvl7pPr marL="0" marR="0" indent="0" algn="l" defTabSz="412739" rtl="0" latinLnBrk="0">
              <a:lnSpc>
                <a:spcPct val="100000"/>
              </a:lnSpc>
              <a:spcBef>
                <a:spcPts val="800"/>
              </a:spcBef>
              <a:spcAft>
                <a:spcPts val="1600"/>
              </a:spcAft>
              <a:buClrTx/>
              <a:buSzTx/>
              <a:buFontTx/>
              <a:buNone/>
              <a:tabLst/>
              <a:defRPr sz="1600" b="1" i="0" u="none" strike="noStrike" cap="none" spc="0" baseline="0">
                <a:solidFill>
                  <a:schemeClr val="accent5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7pPr>
            <a:lvl8pPr marL="0" marR="0" indent="0" algn="l" defTabSz="412739" rtl="0" latinLnBrk="0">
              <a:lnSpc>
                <a:spcPct val="100000"/>
              </a:lnSpc>
              <a:spcBef>
                <a:spcPts val="800"/>
              </a:spcBef>
              <a:spcAft>
                <a:spcPts val="1600"/>
              </a:spcAft>
              <a:buClrTx/>
              <a:buSzTx/>
              <a:buFontTx/>
              <a:buNone/>
              <a:tabLst/>
              <a:defRPr sz="1600" b="1" i="0" u="none" strike="noStrike" cap="none" spc="0" baseline="0">
                <a:solidFill>
                  <a:schemeClr val="accent4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8pPr>
            <a:lvl9pPr marL="0" marR="0" indent="0" algn="l" defTabSz="412739" rtl="0" latinLnBrk="0">
              <a:lnSpc>
                <a:spcPct val="100000"/>
              </a:lnSpc>
              <a:spcBef>
                <a:spcPts val="800"/>
              </a:spcBef>
              <a:spcAft>
                <a:spcPts val="1600"/>
              </a:spcAft>
              <a:buClrTx/>
              <a:buSzTx/>
              <a:buFontTx/>
              <a:buNone/>
              <a:tabLst/>
              <a:defRPr sz="1600" b="1" i="0" u="none" strike="noStrike" cap="none" spc="0" baseline="0">
                <a:solidFill>
                  <a:schemeClr val="accent3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9pPr>
          </a:lstStyle>
          <a:p>
            <a:pPr>
              <a:lnSpc>
                <a:spcPct val="120000"/>
              </a:lnSpc>
            </a:pPr>
            <a:r>
              <a:rPr lang="it-IT" sz="1800" dirty="0">
                <a:solidFill>
                  <a:schemeClr val="accent4"/>
                </a:solidFill>
              </a:rPr>
              <a:t>ORIENTIAMO E GUIDIAMO GLI STUDENTI</a:t>
            </a:r>
          </a:p>
          <a:p>
            <a:pPr>
              <a:lnSpc>
                <a:spcPct val="120000"/>
              </a:lnSpc>
            </a:pPr>
            <a:r>
              <a:rPr lang="it-IT" sz="1100" b="0" dirty="0">
                <a:solidFill>
                  <a:schemeClr val="bg1">
                    <a:lumMod val="50000"/>
                  </a:schemeClr>
                </a:solidFill>
              </a:rPr>
              <a:t>a scoprire le </a:t>
            </a:r>
            <a:r>
              <a:rPr lang="it-IT" sz="1100" dirty="0">
                <a:solidFill>
                  <a:schemeClr val="bg1">
                    <a:lumMod val="50000"/>
                  </a:schemeClr>
                </a:solidFill>
              </a:rPr>
              <a:t>opportunità formative e professionali</a:t>
            </a:r>
            <a:r>
              <a:rPr lang="it-IT" sz="1100" b="0" dirty="0">
                <a:solidFill>
                  <a:schemeClr val="bg1">
                    <a:lumMod val="50000"/>
                  </a:schemeClr>
                </a:solidFill>
              </a:rPr>
              <a:t> presenti sul territorio, aiutandoli a sviluppare </a:t>
            </a:r>
            <a:r>
              <a:rPr lang="it-IT" sz="1100" dirty="0">
                <a:solidFill>
                  <a:schemeClr val="bg1">
                    <a:lumMod val="50000"/>
                  </a:schemeClr>
                </a:solidFill>
              </a:rPr>
              <a:t>la consapevolezza di sé </a:t>
            </a:r>
            <a:r>
              <a:rPr lang="it-IT" sz="1100" b="0" dirty="0">
                <a:solidFill>
                  <a:schemeClr val="bg1">
                    <a:lumMod val="50000"/>
                  </a:schemeClr>
                </a:solidFill>
              </a:rPr>
              <a:t>e indirizzandoli nella scelta del loro percorso secondo le proprie attitudini e inclinazioni, anche attraverso l’utilizzo di </a:t>
            </a:r>
            <a:r>
              <a:rPr lang="it-IT" sz="1100" dirty="0">
                <a:solidFill>
                  <a:schemeClr val="bg1">
                    <a:lumMod val="50000"/>
                  </a:schemeClr>
                </a:solidFill>
              </a:rPr>
              <a:t>questionari psicoattitudinali</a:t>
            </a:r>
            <a:r>
              <a:rPr lang="it-IT" sz="1100" b="0" dirty="0">
                <a:solidFill>
                  <a:schemeClr val="bg1">
                    <a:lumMod val="50000"/>
                  </a:schemeClr>
                </a:solidFill>
              </a:rPr>
              <a:t> erogati da operatori certificati. Proponiamo oltre ai </a:t>
            </a:r>
            <a:r>
              <a:rPr lang="it-IT" sz="1100" dirty="0">
                <a:solidFill>
                  <a:schemeClr val="bg1">
                    <a:lumMod val="50000"/>
                  </a:schemeClr>
                </a:solidFill>
              </a:rPr>
              <a:t>moduli orientativi, </a:t>
            </a:r>
            <a:r>
              <a:rPr lang="it-IT" sz="1100" b="0" dirty="0">
                <a:solidFill>
                  <a:schemeClr val="bg1">
                    <a:lumMod val="50000"/>
                  </a:schemeClr>
                </a:solidFill>
              </a:rPr>
              <a:t>percorsi di </a:t>
            </a:r>
            <a:r>
              <a:rPr lang="it-IT" sz="1100" dirty="0">
                <a:solidFill>
                  <a:schemeClr val="bg1">
                    <a:lumMod val="50000"/>
                  </a:schemeClr>
                </a:solidFill>
              </a:rPr>
              <a:t>formazione orientativa ed esperienze orientative. </a:t>
            </a:r>
          </a:p>
          <a:p>
            <a:pPr>
              <a:lnSpc>
                <a:spcPct val="120000"/>
              </a:lnSpc>
            </a:pPr>
            <a:r>
              <a:rPr lang="it-IT" sz="1100" b="0" i="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Coinvolgiamo le migliori </a:t>
            </a:r>
            <a:r>
              <a:rPr lang="it-IT" sz="1100" i="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aziende </a:t>
            </a:r>
            <a:r>
              <a:rPr lang="it-IT" sz="1100" b="0" i="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nell’orientamento dei ragazzi, organizzando testimonianze, visite, esperienze aziendali.</a:t>
            </a:r>
            <a:r>
              <a:rPr lang="it-IT" sz="1100" b="0" i="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​</a:t>
            </a:r>
            <a:br>
              <a:rPr lang="it-IT" sz="11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</a:br>
            <a:endParaRPr lang="it-IT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Segnaposto piè di pagina 7">
            <a:extLst>
              <a:ext uri="{FF2B5EF4-FFF2-40B4-BE49-F238E27FC236}">
                <a16:creationId xmlns:a16="http://schemas.microsoft.com/office/drawing/2014/main" id="{D22F2C8C-78D5-A8D3-ED89-800D142F8B2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012165" y="6356351"/>
            <a:ext cx="4114800" cy="366183"/>
          </a:xfrm>
        </p:spPr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r>
              <a:rPr lang="it-IT" dirty="0"/>
              <a:t>LE PROPOSTE DI GI GROUP A SUPPORTO DELL’ORIENTAMENTO</a:t>
            </a:r>
          </a:p>
        </p:txBody>
      </p:sp>
      <p:sp>
        <p:nvSpPr>
          <p:cNvPr id="3" name="Segnaposto numero diapositiva 8">
            <a:extLst>
              <a:ext uri="{FF2B5EF4-FFF2-40B4-BE49-F238E27FC236}">
                <a16:creationId xmlns:a16="http://schemas.microsoft.com/office/drawing/2014/main" id="{D0245914-1FC5-935A-AC12-657EAAF5405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577986" y="6356351"/>
            <a:ext cx="434180" cy="366183"/>
          </a:xfrm>
        </p:spPr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fld id="{420537EE-3E54-8342-BDB7-72763452CD31}" type="slidenum">
              <a:rPr lang="it-IT" smtClean="0"/>
              <a:pPr/>
              <a:t>7</a:t>
            </a:fld>
            <a:endParaRPr lang="it-IT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F1586B3F-18CC-4D45-14B9-F1532F10F7B0}"/>
              </a:ext>
            </a:extLst>
          </p:cNvPr>
          <p:cNvSpPr/>
          <p:nvPr/>
        </p:nvSpPr>
        <p:spPr>
          <a:xfrm>
            <a:off x="0" y="0"/>
            <a:ext cx="12192000" cy="1209682"/>
          </a:xfrm>
          <a:prstGeom prst="rect">
            <a:avLst/>
          </a:prstGeom>
          <a:solidFill>
            <a:schemeClr val="accent2"/>
          </a:solidFill>
          <a:ln w="44450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7859" tIns="17859" rIns="17859" bIns="17859" numCol="1" spcCol="38100" rtlCol="0" anchor="ctr">
            <a:noAutofit/>
          </a:bodyPr>
          <a:lstStyle/>
          <a:p>
            <a:pPr marL="0" marR="0" indent="0" algn="ctr" defTabSz="9172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40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6" name="Segnaposto testo 9">
            <a:extLst>
              <a:ext uri="{FF2B5EF4-FFF2-40B4-BE49-F238E27FC236}">
                <a16:creationId xmlns:a16="http://schemas.microsoft.com/office/drawing/2014/main" id="{5A49DB14-DFC0-190E-F85B-7C1CB07D3B8D}"/>
              </a:ext>
            </a:extLst>
          </p:cNvPr>
          <p:cNvSpPr txBox="1">
            <a:spLocks/>
          </p:cNvSpPr>
          <p:nvPr/>
        </p:nvSpPr>
        <p:spPr>
          <a:xfrm>
            <a:off x="318017" y="304798"/>
            <a:ext cx="5367888" cy="673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800" b="0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3000" b="1" dirty="0">
                <a:solidFill>
                  <a:schemeClr val="tx1"/>
                </a:solidFill>
              </a:rPr>
              <a:t>Le nostre proposte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F2AEE28-7BAB-28E2-FFBB-C95D7EF369D4}"/>
              </a:ext>
            </a:extLst>
          </p:cNvPr>
          <p:cNvSpPr txBox="1"/>
          <p:nvPr/>
        </p:nvSpPr>
        <p:spPr>
          <a:xfrm>
            <a:off x="5535313" y="450952"/>
            <a:ext cx="6281530" cy="307777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it-IT" sz="1400" b="0" dirty="0">
                <a:solidFill>
                  <a:schemeClr val="tx1"/>
                </a:solidFill>
              </a:rPr>
              <a:t> ATTIVITÀ EDUCATIONAL</a:t>
            </a:r>
          </a:p>
        </p:txBody>
      </p:sp>
    </p:spTree>
    <p:extLst>
      <p:ext uri="{BB962C8B-B14F-4D97-AF65-F5344CB8AC3E}">
        <p14:creationId xmlns:p14="http://schemas.microsoft.com/office/powerpoint/2010/main" val="91749189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70DBA6D-7767-18B6-4679-17D593AF45A2}"/>
              </a:ext>
            </a:extLst>
          </p:cNvPr>
          <p:cNvSpPr txBox="1"/>
          <p:nvPr/>
        </p:nvSpPr>
        <p:spPr>
          <a:xfrm>
            <a:off x="800100" y="0"/>
            <a:ext cx="0" cy="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7859" tIns="17859" rIns="17859" bIns="17859" numCol="1" spcCol="38100" rtlCol="0" anchor="t">
            <a:noAutofit/>
          </a:bodyPr>
          <a:lstStyle/>
          <a:p>
            <a:pPr marL="0" marR="0" indent="0" algn="l" defTabSz="27092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400" u="none" strike="noStrike" cap="none" spc="0" normalizeH="0" baseline="0" dirty="0" err="1">
              <a:ln>
                <a:noFill/>
              </a:ln>
              <a:solidFill>
                <a:srgbClr val="5E5E5E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6" name="Titolo 2">
            <a:extLst>
              <a:ext uri="{FF2B5EF4-FFF2-40B4-BE49-F238E27FC236}">
                <a16:creationId xmlns:a16="http://schemas.microsoft.com/office/drawing/2014/main" id="{912EF4F8-3718-82AF-72FB-F36159E32613}"/>
              </a:ext>
            </a:extLst>
          </p:cNvPr>
          <p:cNvSpPr txBox="1">
            <a:spLocks/>
          </p:cNvSpPr>
          <p:nvPr/>
        </p:nvSpPr>
        <p:spPr>
          <a:xfrm>
            <a:off x="318017" y="2703992"/>
            <a:ext cx="3581929" cy="6217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l" defTabSz="1219139" rtl="0" latinLnBrk="0">
              <a:lnSpc>
                <a:spcPts val="26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chemeClr val="bg2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  <a:lvl2pPr marL="0" marR="0" indent="205735" algn="l" defTabSz="121913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760" b="1" i="0" u="none" strike="noStrike" cap="none" spc="-11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411470" algn="l" defTabSz="121913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760" b="1" i="0" u="none" strike="noStrike" cap="none" spc="-11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617205" algn="l" defTabSz="121913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760" b="1" i="0" u="none" strike="noStrike" cap="none" spc="-11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822939" algn="l" defTabSz="121913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760" b="1" i="0" u="none" strike="noStrike" cap="none" spc="-11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1028674" algn="l" defTabSz="121913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760" b="1" i="0" u="none" strike="noStrike" cap="none" spc="-11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1234409" algn="l" defTabSz="121913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760" b="1" i="0" u="none" strike="noStrike" cap="none" spc="-11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1440144" algn="l" defTabSz="121913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760" b="1" i="0" u="none" strike="noStrike" cap="none" spc="-11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1645879" algn="l" defTabSz="1219139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760" b="1" i="0" u="none" strike="noStrike" cap="none" spc="-11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r>
              <a:rPr lang="it-IT" sz="2000" dirty="0">
                <a:solidFill>
                  <a:schemeClr val="tx1"/>
                </a:solidFill>
              </a:rPr>
              <a:t>Scopri di più:</a:t>
            </a:r>
          </a:p>
        </p:txBody>
      </p:sp>
      <p:sp>
        <p:nvSpPr>
          <p:cNvPr id="3" name="Segnaposto piè di pagina 7">
            <a:extLst>
              <a:ext uri="{FF2B5EF4-FFF2-40B4-BE49-F238E27FC236}">
                <a16:creationId xmlns:a16="http://schemas.microsoft.com/office/drawing/2014/main" id="{9EEBA9DC-6503-2D04-5C7D-5AD6FF3284D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012165" y="6356351"/>
            <a:ext cx="4114800" cy="366183"/>
          </a:xfrm>
        </p:spPr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r>
              <a:rPr lang="it-IT" dirty="0"/>
              <a:t>LE PROPOSTE DI GI GROUP A SUPPORTO DELL’ORIENTAMENTO</a:t>
            </a:r>
          </a:p>
        </p:txBody>
      </p:sp>
      <p:sp>
        <p:nvSpPr>
          <p:cNvPr id="4" name="Segnaposto numero diapositiva 8">
            <a:extLst>
              <a:ext uri="{FF2B5EF4-FFF2-40B4-BE49-F238E27FC236}">
                <a16:creationId xmlns:a16="http://schemas.microsoft.com/office/drawing/2014/main" id="{27A5152F-B7FC-A841-43A8-25C333535B3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577986" y="6356351"/>
            <a:ext cx="434180" cy="366183"/>
          </a:xfrm>
        </p:spPr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fld id="{420537EE-3E54-8342-BDB7-72763452CD31}" type="slidenum">
              <a:rPr lang="it-IT" smtClean="0"/>
              <a:pPr/>
              <a:t>8</a:t>
            </a:fld>
            <a:endParaRPr lang="it-IT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DC976309-FAC3-D450-EEAF-4656957F9315}"/>
              </a:ext>
            </a:extLst>
          </p:cNvPr>
          <p:cNvSpPr/>
          <p:nvPr/>
        </p:nvSpPr>
        <p:spPr>
          <a:xfrm>
            <a:off x="0" y="0"/>
            <a:ext cx="12192000" cy="1209682"/>
          </a:xfrm>
          <a:prstGeom prst="rect">
            <a:avLst/>
          </a:prstGeom>
          <a:solidFill>
            <a:schemeClr val="accent4"/>
          </a:solidFill>
          <a:ln w="44450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7859" tIns="17859" rIns="17859" bIns="17859" numCol="1" spcCol="38100" rtlCol="0" anchor="ctr">
            <a:noAutofit/>
          </a:bodyPr>
          <a:lstStyle/>
          <a:p>
            <a:pPr marL="0" marR="0" indent="0" algn="ctr" defTabSz="9172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40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9" name="Segnaposto testo 9">
            <a:extLst>
              <a:ext uri="{FF2B5EF4-FFF2-40B4-BE49-F238E27FC236}">
                <a16:creationId xmlns:a16="http://schemas.microsoft.com/office/drawing/2014/main" id="{557DF82A-7D03-0B70-74A3-5B7F25439D5A}"/>
              </a:ext>
            </a:extLst>
          </p:cNvPr>
          <p:cNvSpPr txBox="1">
            <a:spLocks/>
          </p:cNvSpPr>
          <p:nvPr/>
        </p:nvSpPr>
        <p:spPr>
          <a:xfrm>
            <a:off x="318017" y="304798"/>
            <a:ext cx="5367888" cy="673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800" b="0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3000" b="1" dirty="0">
                <a:solidFill>
                  <a:schemeClr val="tx1"/>
                </a:solidFill>
              </a:rPr>
              <a:t>Studenti</a:t>
            </a:r>
          </a:p>
        </p:txBody>
      </p:sp>
      <p:graphicFrame>
        <p:nvGraphicFramePr>
          <p:cNvPr id="8" name="Tabella 7">
            <a:extLst>
              <a:ext uri="{FF2B5EF4-FFF2-40B4-BE49-F238E27FC236}">
                <a16:creationId xmlns:a16="http://schemas.microsoft.com/office/drawing/2014/main" id="{1192BBD5-1294-7E7C-4E4F-996BD3E6CC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0543568"/>
              </p:ext>
            </p:extLst>
          </p:nvPr>
        </p:nvGraphicFramePr>
        <p:xfrm>
          <a:off x="725875" y="1380668"/>
          <a:ext cx="4925496" cy="24255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05751">
                  <a:extLst>
                    <a:ext uri="{9D8B030D-6E8A-4147-A177-3AD203B41FA5}">
                      <a16:colId xmlns:a16="http://schemas.microsoft.com/office/drawing/2014/main" val="2574654989"/>
                    </a:ext>
                  </a:extLst>
                </a:gridCol>
                <a:gridCol w="3119745">
                  <a:extLst>
                    <a:ext uri="{9D8B030D-6E8A-4147-A177-3AD203B41FA5}">
                      <a16:colId xmlns:a16="http://schemas.microsoft.com/office/drawing/2014/main" val="1035956851"/>
                    </a:ext>
                  </a:extLst>
                </a:gridCol>
              </a:tblGrid>
              <a:tr h="360952">
                <a:tc>
                  <a:txBody>
                    <a:bodyPr/>
                    <a:lstStyle/>
                    <a:p>
                      <a:pPr algn="l"/>
                      <a:r>
                        <a:rPr lang="it-IT" sz="1400" b="0" dirty="0">
                          <a:solidFill>
                            <a:schemeClr val="tx1"/>
                          </a:solidFill>
                        </a:rPr>
                        <a:t>TITOLO</a:t>
                      </a:r>
                    </a:p>
                  </a:txBody>
                  <a:tcPr marL="180000" marR="36000" marT="108000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400" b="0" dirty="0">
                          <a:solidFill>
                            <a:schemeClr val="tx1"/>
                          </a:solidFill>
                        </a:rPr>
                        <a:t>CONTENUTO</a:t>
                      </a:r>
                    </a:p>
                  </a:txBody>
                  <a:tcPr marL="180000" marR="36000" marT="10800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1958244"/>
                  </a:ext>
                </a:extLst>
              </a:tr>
              <a:tr h="755228">
                <a:tc>
                  <a:txBody>
                    <a:bodyPr/>
                    <a:lstStyle/>
                    <a:p>
                      <a:pPr algn="l"/>
                      <a:r>
                        <a:rPr lang="it-IT" sz="1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 </a:t>
                      </a:r>
                      <a:r>
                        <a:rPr lang="it-IT" sz="10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Soft Skills, </a:t>
                      </a:r>
                      <a:r>
                        <a:rPr lang="it-IT" sz="1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cosa sono</a:t>
                      </a:r>
                      <a:br>
                        <a:rPr lang="it-IT" sz="1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it-IT" sz="1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 quali sono le più importanti da sviluppare</a:t>
                      </a:r>
                    </a:p>
                  </a:txBody>
                  <a:tcPr marL="180000" marR="3600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000" b="0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Focus sulle soft skills più strategiche: perché sono importanti per un giovane, come riconoscerle e come allenarle nei diversi contesti, in particolare quello lavorativo.</a:t>
                      </a:r>
                    </a:p>
                  </a:txBody>
                  <a:tcPr marL="21600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70934108"/>
                  </a:ext>
                </a:extLst>
              </a:tr>
              <a:tr h="420443">
                <a:tc>
                  <a:txBody>
                    <a:bodyPr/>
                    <a:lstStyle/>
                    <a:p>
                      <a:pPr algn="l"/>
                      <a:r>
                        <a:rPr lang="it-IT" sz="1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Comunicare per crescere</a:t>
                      </a:r>
                    </a:p>
                  </a:txBody>
                  <a:tcPr marL="180000" marR="3600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000" b="0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L'importanza della comunicazione nelle relazioni </a:t>
                      </a:r>
                      <a:br>
                        <a:rPr lang="it-IT" sz="1000" b="0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it-IT" sz="1000" b="0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 nei diversi contesti. Come rendere la comunicazione più efficace partendo dall’ascolto.</a:t>
                      </a:r>
                    </a:p>
                  </a:txBody>
                  <a:tcPr marL="21600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83601732"/>
                  </a:ext>
                </a:extLst>
              </a:tr>
              <a:tr h="414709">
                <a:tc>
                  <a:txBody>
                    <a:bodyPr/>
                    <a:lstStyle/>
                    <a:p>
                      <a:pPr algn="l"/>
                      <a:r>
                        <a:rPr lang="it-IT" sz="1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Collaborazione</a:t>
                      </a:r>
                      <a:br>
                        <a:rPr lang="it-IT" sz="1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it-IT" sz="1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 Teamwork</a:t>
                      </a:r>
                    </a:p>
                  </a:txBody>
                  <a:tcPr marL="180000" marR="3600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000" b="0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Perché è così importante questa competenza, nei diversi contesti.</a:t>
                      </a:r>
                    </a:p>
                  </a:txBody>
                  <a:tcPr marL="21600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55617345"/>
                  </a:ext>
                </a:extLst>
              </a:tr>
              <a:tr h="431343">
                <a:tc>
                  <a:txBody>
                    <a:bodyPr/>
                    <a:lstStyle/>
                    <a:p>
                      <a:pPr algn="l" fontAlgn="ctr"/>
                      <a:r>
                        <a:rPr lang="it-IT" sz="10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Autonomia e gestione</a:t>
                      </a:r>
                      <a:br>
                        <a:rPr lang="it-IT" sz="10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it-IT" sz="10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del tempo </a:t>
                      </a:r>
                    </a:p>
                  </a:txBody>
                  <a:tcPr marL="180000" marR="36000" marT="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000" b="0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 capacità di gestire con efficacia il tempo </a:t>
                      </a:r>
                      <a:br>
                        <a:rPr lang="it-IT" sz="1000" b="0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it-IT" sz="1000" b="0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disposizione per il successo lavorativo.</a:t>
                      </a:r>
                    </a:p>
                  </a:txBody>
                  <a:tcPr marL="21600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34239185"/>
                  </a:ext>
                </a:extLst>
              </a:tr>
            </a:tbl>
          </a:graphicData>
        </a:graphic>
      </p:graphicFrame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631FB18-9B28-4444-6B0A-59B8111F07C0}"/>
              </a:ext>
            </a:extLst>
          </p:cNvPr>
          <p:cNvSpPr txBox="1"/>
          <p:nvPr/>
        </p:nvSpPr>
        <p:spPr>
          <a:xfrm>
            <a:off x="2428821" y="370811"/>
            <a:ext cx="7819150" cy="58477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it-IT" sz="1600" b="1" dirty="0">
                <a:solidFill>
                  <a:schemeClr val="tx1"/>
                </a:solidFill>
              </a:rPr>
              <a:t>Avviciniamo i ragazzi al mondo del lavoro</a:t>
            </a:r>
            <a:r>
              <a:rPr lang="it-IT" sz="1600" dirty="0">
                <a:solidFill>
                  <a:schemeClr val="tx1"/>
                </a:solidFill>
              </a:rPr>
              <a:t>. </a:t>
            </a:r>
            <a:br>
              <a:rPr lang="it-IT" sz="1600" dirty="0">
                <a:solidFill>
                  <a:schemeClr val="tx1"/>
                </a:solidFill>
              </a:rPr>
            </a:br>
            <a:r>
              <a:rPr lang="it-IT" sz="1600" dirty="0">
                <a:solidFill>
                  <a:schemeClr val="tx1"/>
                </a:solidFill>
              </a:rPr>
              <a:t>Stimoliamo la loro consapevolezza attraverso incontri, racconti ed esperienze. 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E9B2AFB3-F005-7ACB-B48D-107743FEAD0B}"/>
              </a:ext>
            </a:extLst>
          </p:cNvPr>
          <p:cNvSpPr/>
          <p:nvPr/>
        </p:nvSpPr>
        <p:spPr>
          <a:xfrm rot="16200000">
            <a:off x="-476524" y="2649291"/>
            <a:ext cx="2055977" cy="271442"/>
          </a:xfrm>
          <a:prstGeom prst="rect">
            <a:avLst/>
          </a:prstGeom>
          <a:solidFill>
            <a:schemeClr val="accent2"/>
          </a:solidFill>
          <a:ln w="44450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7859" tIns="17859" rIns="17859" bIns="17859" numCol="1" spcCol="38100" rtlCol="0" anchor="ctr">
            <a:noAutofit/>
          </a:bodyPr>
          <a:lstStyle/>
          <a:p>
            <a:pPr marL="0" marR="0" indent="0" algn="ctr" defTabSz="9172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200" b="1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SOFT SKILL</a:t>
            </a:r>
          </a:p>
        </p:txBody>
      </p:sp>
      <p:graphicFrame>
        <p:nvGraphicFramePr>
          <p:cNvPr id="10" name="Tabella 9">
            <a:extLst>
              <a:ext uri="{FF2B5EF4-FFF2-40B4-BE49-F238E27FC236}">
                <a16:creationId xmlns:a16="http://schemas.microsoft.com/office/drawing/2014/main" id="{53A47F86-CA7F-FAA3-9C0E-78CB95D7EF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5275851"/>
              </p:ext>
            </p:extLst>
          </p:nvPr>
        </p:nvGraphicFramePr>
        <p:xfrm>
          <a:off x="728007" y="3854327"/>
          <a:ext cx="4925496" cy="249220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805752">
                  <a:extLst>
                    <a:ext uri="{9D8B030D-6E8A-4147-A177-3AD203B41FA5}">
                      <a16:colId xmlns:a16="http://schemas.microsoft.com/office/drawing/2014/main" val="2574654989"/>
                    </a:ext>
                  </a:extLst>
                </a:gridCol>
                <a:gridCol w="3119744">
                  <a:extLst>
                    <a:ext uri="{9D8B030D-6E8A-4147-A177-3AD203B41FA5}">
                      <a16:colId xmlns:a16="http://schemas.microsoft.com/office/drawing/2014/main" val="1035956851"/>
                    </a:ext>
                  </a:extLst>
                </a:gridCol>
              </a:tblGrid>
              <a:tr h="511008">
                <a:tc>
                  <a:txBody>
                    <a:bodyPr/>
                    <a:lstStyle/>
                    <a:p>
                      <a:pPr algn="l" fontAlgn="ctr"/>
                      <a:r>
                        <a:rPr lang="it-IT" sz="1000" b="1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Uso consapevole </a:t>
                      </a:r>
                      <a:br>
                        <a:rPr lang="it-IT" sz="1000" b="1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</a:br>
                      <a:r>
                        <a:rPr lang="it-IT" sz="1000" b="1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del web</a:t>
                      </a:r>
                      <a:endParaRPr lang="it-IT" sz="10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80000" marT="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E8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000" b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È importante che i ragazzi sappiano come tutelarsi per evitare di correre rischi durante </a:t>
                      </a:r>
                      <a:br>
                        <a:rPr lang="it-IT" sz="1000" b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it-IT" sz="1000" b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 navigazione in rete</a:t>
                      </a:r>
                      <a:endParaRPr lang="it-IT" sz="10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8000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E8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0934108"/>
                  </a:ext>
                </a:extLst>
              </a:tr>
              <a:tr h="617102">
                <a:tc>
                  <a:txBody>
                    <a:bodyPr/>
                    <a:lstStyle/>
                    <a:p>
                      <a:pPr marL="0" marR="0" lvl="0" indent="0" algn="l" defTabSz="292093" rtl="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000" b="1" i="0" u="none" strike="noStrike" cap="none" spc="0" baseline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Scopri</a:t>
                      </a:r>
                      <a:r>
                        <a:rPr lang="en-US" sz="1000" b="1" i="0" u="none" strike="noStrike" cap="none" spc="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 il </a:t>
                      </a:r>
                      <a:r>
                        <a:rPr lang="en-US" sz="1000" b="1" i="0" u="none" strike="noStrike" cap="none" spc="0" baseline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tuo</a:t>
                      </a:r>
                      <a:r>
                        <a:rPr lang="en-US" sz="1000" b="1" i="0" u="none" strike="noStrike" cap="none" spc="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 stile di </a:t>
                      </a:r>
                      <a:r>
                        <a:rPr lang="en-US" sz="1000" b="1" i="0" u="none" strike="noStrike" cap="none" spc="0" baseline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apprendimento</a:t>
                      </a:r>
                      <a:r>
                        <a:rPr lang="en-US" sz="1000" b="1" i="0" u="none" strike="noStrike" cap="none" spc="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: tools per il </a:t>
                      </a:r>
                      <a:r>
                        <a:rPr lang="en-US" sz="1000" b="1" i="0" u="none" strike="noStrike" cap="none" spc="0" baseline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supporto</a:t>
                      </a:r>
                      <a:r>
                        <a:rPr lang="en-US" sz="1000" b="1" i="0" u="none" strike="noStrike" cap="none" spc="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 </a:t>
                      </a:r>
                      <a:r>
                        <a:rPr lang="en-US" sz="1000" b="1" i="0" u="none" strike="noStrike" cap="none" spc="0" baseline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allo</a:t>
                      </a:r>
                      <a:r>
                        <a:rPr lang="en-US" sz="1000" b="1" i="0" u="none" strike="noStrike" cap="none" spc="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 studio</a:t>
                      </a:r>
                    </a:p>
                  </a:txBody>
                  <a:tcPr marL="180000" marR="36000" marT="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 err="1">
                          <a:solidFill>
                            <a:srgbClr val="3F3F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Percorso</a:t>
                      </a:r>
                      <a:r>
                        <a:rPr lang="en-US" sz="1000" dirty="0">
                          <a:solidFill>
                            <a:srgbClr val="3F3F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3F3F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</a:t>
                      </a:r>
                      <a:r>
                        <a:rPr lang="en-US" sz="1000" dirty="0">
                          <a:solidFill>
                            <a:srgbClr val="3F3F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3F3F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offre</a:t>
                      </a:r>
                      <a:r>
                        <a:rPr lang="en-US" sz="1000" dirty="0">
                          <a:solidFill>
                            <a:srgbClr val="3F3F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3F3F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agli</a:t>
                      </a:r>
                      <a:r>
                        <a:rPr lang="en-US" sz="1000" dirty="0">
                          <a:solidFill>
                            <a:srgbClr val="3F3F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3F3F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studenti</a:t>
                      </a:r>
                      <a:r>
                        <a:rPr lang="en-US" sz="1000" dirty="0">
                          <a:solidFill>
                            <a:srgbClr val="3F3F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 </a:t>
                      </a:r>
                      <a:r>
                        <a:rPr lang="en-US" sz="1000" dirty="0" err="1">
                          <a:solidFill>
                            <a:srgbClr val="3F3F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possibilità</a:t>
                      </a:r>
                      <a:r>
                        <a:rPr lang="en-US" sz="1000" dirty="0">
                          <a:solidFill>
                            <a:srgbClr val="3F3F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di </a:t>
                      </a:r>
                      <a:r>
                        <a:rPr lang="en-US" sz="1000" dirty="0" err="1">
                          <a:solidFill>
                            <a:srgbClr val="3F3F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comprendere</a:t>
                      </a:r>
                      <a:r>
                        <a:rPr lang="en-US" sz="1000" dirty="0">
                          <a:solidFill>
                            <a:srgbClr val="3F3F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3F3F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meglio</a:t>
                      </a:r>
                      <a:r>
                        <a:rPr lang="en-US" sz="1000" dirty="0">
                          <a:solidFill>
                            <a:srgbClr val="3F3F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come </a:t>
                      </a:r>
                      <a:r>
                        <a:rPr lang="en-US" sz="1000" dirty="0" err="1">
                          <a:solidFill>
                            <a:srgbClr val="3F3F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apprendono</a:t>
                      </a:r>
                      <a:r>
                        <a:rPr lang="en-US" sz="1000" dirty="0">
                          <a:solidFill>
                            <a:srgbClr val="3F3F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 di </a:t>
                      </a:r>
                      <a:r>
                        <a:rPr lang="en-US" sz="1000" dirty="0" err="1">
                          <a:solidFill>
                            <a:srgbClr val="3F3F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acquisire</a:t>
                      </a:r>
                      <a:r>
                        <a:rPr lang="en-US" sz="1000" dirty="0">
                          <a:solidFill>
                            <a:srgbClr val="3F3F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3F3F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strumenti</a:t>
                      </a:r>
                      <a:r>
                        <a:rPr lang="en-US" sz="1000" dirty="0">
                          <a:solidFill>
                            <a:srgbClr val="3F3F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per </a:t>
                      </a:r>
                      <a:r>
                        <a:rPr lang="en-US" sz="1000" dirty="0" err="1">
                          <a:solidFill>
                            <a:srgbClr val="3F3F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essere</a:t>
                      </a:r>
                      <a:r>
                        <a:rPr lang="en-US" sz="1000" dirty="0">
                          <a:solidFill>
                            <a:srgbClr val="3F3F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3F3F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più</a:t>
                      </a:r>
                      <a:r>
                        <a:rPr lang="en-US" sz="1000" dirty="0">
                          <a:solidFill>
                            <a:srgbClr val="3F3F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3F3F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efficaci</a:t>
                      </a:r>
                      <a:r>
                        <a:rPr lang="en-US" sz="1000" dirty="0">
                          <a:solidFill>
                            <a:srgbClr val="3F3F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3F3F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nel</a:t>
                      </a:r>
                      <a:r>
                        <a:rPr lang="en-US" sz="1000" dirty="0">
                          <a:solidFill>
                            <a:srgbClr val="3F3F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loro studio, </a:t>
                      </a:r>
                      <a:r>
                        <a:rPr lang="en-US" sz="1000" dirty="0" err="1">
                          <a:solidFill>
                            <a:srgbClr val="3F3F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attraverso</a:t>
                      </a:r>
                      <a:r>
                        <a:rPr lang="en-US" sz="1000" b="0" dirty="0">
                          <a:solidFill>
                            <a:srgbClr val="3F3F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solidFill>
                            <a:srgbClr val="3F3F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l’utilizzo</a:t>
                      </a:r>
                      <a:r>
                        <a:rPr lang="en-US" sz="1000" b="0" dirty="0">
                          <a:solidFill>
                            <a:srgbClr val="3F3F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di tools con e senza il </a:t>
                      </a:r>
                      <a:r>
                        <a:rPr lang="en-US" sz="1000" b="0" dirty="0" err="1">
                          <a:solidFill>
                            <a:srgbClr val="3F3F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supporto</a:t>
                      </a:r>
                      <a:r>
                        <a:rPr lang="en-US" sz="1000" b="0" dirty="0">
                          <a:solidFill>
                            <a:srgbClr val="3F3F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solidFill>
                            <a:srgbClr val="3F3F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dell’AI</a:t>
                      </a:r>
                      <a:endParaRPr lang="en-US" sz="1000" b="0" dirty="0">
                        <a:solidFill>
                          <a:srgbClr val="3F3F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8000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83601732"/>
                  </a:ext>
                </a:extLst>
              </a:tr>
              <a:tr h="588596">
                <a:tc>
                  <a:txBody>
                    <a:bodyPr/>
                    <a:lstStyle/>
                    <a:p>
                      <a:pPr marL="0" marR="0" indent="0" algn="l" defTabSz="292093" rtl="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1000" b="1" i="0" u="none" strike="noStrike" cap="none" spc="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AI: Opportunità e rischi</a:t>
                      </a:r>
                    </a:p>
                  </a:txBody>
                  <a:tcPr marL="180000" marR="72000" marT="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dirty="0" err="1">
                          <a:solidFill>
                            <a:srgbClr val="3F3F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Percorso</a:t>
                      </a:r>
                      <a:r>
                        <a:rPr lang="en-US" sz="1000" dirty="0">
                          <a:solidFill>
                            <a:srgbClr val="3F3F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3F3F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laboratoriale</a:t>
                      </a:r>
                      <a:r>
                        <a:rPr lang="en-US" sz="1000" dirty="0">
                          <a:solidFill>
                            <a:srgbClr val="3F3F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3F3F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</a:t>
                      </a:r>
                      <a:r>
                        <a:rPr lang="en-US" sz="1000" dirty="0">
                          <a:solidFill>
                            <a:srgbClr val="3F3F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3F3F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offre</a:t>
                      </a:r>
                      <a:r>
                        <a:rPr lang="en-US" sz="1000" dirty="0">
                          <a:solidFill>
                            <a:srgbClr val="3F3F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3F3F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agli</a:t>
                      </a:r>
                      <a:r>
                        <a:rPr lang="en-US" sz="1000" dirty="0">
                          <a:solidFill>
                            <a:srgbClr val="3F3F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3F3F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studenti</a:t>
                      </a:r>
                      <a:r>
                        <a:rPr lang="en-US" sz="1000" dirty="0">
                          <a:solidFill>
                            <a:srgbClr val="3F3F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 </a:t>
                      </a:r>
                      <a:r>
                        <a:rPr lang="en-US" sz="1000" dirty="0" err="1">
                          <a:solidFill>
                            <a:srgbClr val="3F3F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possibilità</a:t>
                      </a:r>
                      <a:r>
                        <a:rPr lang="en-US" sz="1000" dirty="0">
                          <a:solidFill>
                            <a:srgbClr val="3F3F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di </a:t>
                      </a:r>
                      <a:r>
                        <a:rPr lang="en-US" sz="1000" b="0" dirty="0" err="1">
                          <a:solidFill>
                            <a:srgbClr val="3F3F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comprendere</a:t>
                      </a:r>
                      <a:r>
                        <a:rPr lang="en-US" sz="1000" b="0" dirty="0">
                          <a:solidFill>
                            <a:srgbClr val="3F3F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le </a:t>
                      </a:r>
                      <a:r>
                        <a:rPr lang="en-US" sz="1000" b="0" dirty="0" err="1">
                          <a:solidFill>
                            <a:srgbClr val="3F3F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funzionalità</a:t>
                      </a:r>
                      <a:r>
                        <a:rPr lang="en-US" sz="1000" b="0" dirty="0">
                          <a:solidFill>
                            <a:srgbClr val="3F3F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le </a:t>
                      </a:r>
                      <a:r>
                        <a:rPr lang="en-US" sz="1000" b="0" dirty="0" err="1">
                          <a:solidFill>
                            <a:srgbClr val="3F3F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regolamentazioni</a:t>
                      </a:r>
                      <a:r>
                        <a:rPr lang="en-US" sz="1000" b="0" dirty="0">
                          <a:solidFill>
                            <a:srgbClr val="3F3F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solidFill>
                            <a:srgbClr val="3F3F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europee</a:t>
                      </a:r>
                      <a:r>
                        <a:rPr lang="en-US" sz="1000" b="0" dirty="0">
                          <a:solidFill>
                            <a:srgbClr val="3F3F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 </a:t>
                      </a:r>
                      <a:r>
                        <a:rPr lang="en-US" sz="1000" b="0" dirty="0" err="1">
                          <a:solidFill>
                            <a:srgbClr val="3F3F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italiane</a:t>
                      </a:r>
                      <a:r>
                        <a:rPr lang="en-US" sz="1000" b="0" dirty="0">
                          <a:solidFill>
                            <a:srgbClr val="3F3F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 le </a:t>
                      </a:r>
                      <a:r>
                        <a:rPr lang="en-US" sz="1000" b="0" dirty="0" err="1">
                          <a:solidFill>
                            <a:srgbClr val="3F3F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implicazioni</a:t>
                      </a:r>
                      <a:r>
                        <a:rPr lang="en-US" sz="1000" b="0" dirty="0">
                          <a:solidFill>
                            <a:srgbClr val="3F3F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solidFill>
                            <a:srgbClr val="3F3F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dell’Intelligenza</a:t>
                      </a:r>
                      <a:r>
                        <a:rPr lang="en-US" sz="1000" b="0" dirty="0">
                          <a:solidFill>
                            <a:srgbClr val="3F3F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 err="1">
                          <a:solidFill>
                            <a:srgbClr val="3F3F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Artificiale</a:t>
                      </a:r>
                      <a:endParaRPr lang="it-IT" sz="10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8000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55617345"/>
                  </a:ext>
                </a:extLst>
              </a:tr>
              <a:tr h="496374">
                <a:tc>
                  <a:txBody>
                    <a:bodyPr/>
                    <a:lstStyle/>
                    <a:p>
                      <a:pPr algn="l" fontAlgn="ctr"/>
                      <a:r>
                        <a:rPr lang="it-IT" sz="1000" b="1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LinkedIn: la costruzione del profilo e la gestione del Network</a:t>
                      </a:r>
                      <a:endParaRPr lang="it-IT" sz="10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80000" marT="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000" b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Come si crea un profilo su Linkedin e come utilizzarlo per acquisire informazioni utili alla costruzione del proprio percorso.</a:t>
                      </a:r>
                      <a:endParaRPr lang="it-IT" sz="10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8000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34239185"/>
                  </a:ext>
                </a:extLst>
              </a:tr>
            </a:tbl>
          </a:graphicData>
        </a:graphic>
      </p:graphicFrame>
      <p:sp>
        <p:nvSpPr>
          <p:cNvPr id="11" name="Rettangolo 10">
            <a:extLst>
              <a:ext uri="{FF2B5EF4-FFF2-40B4-BE49-F238E27FC236}">
                <a16:creationId xmlns:a16="http://schemas.microsoft.com/office/drawing/2014/main" id="{57958388-7BC4-A080-F5A5-65B26B56B183}"/>
              </a:ext>
            </a:extLst>
          </p:cNvPr>
          <p:cNvSpPr/>
          <p:nvPr/>
        </p:nvSpPr>
        <p:spPr>
          <a:xfrm rot="16200000">
            <a:off x="-704137" y="4972077"/>
            <a:ext cx="2502024" cy="266523"/>
          </a:xfrm>
          <a:prstGeom prst="rect">
            <a:avLst/>
          </a:prstGeom>
          <a:solidFill>
            <a:schemeClr val="accent3"/>
          </a:solidFill>
          <a:ln w="44450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7859" tIns="17859" rIns="17859" bIns="17859" numCol="1" spcCol="38100" rtlCol="0" anchor="ctr">
            <a:noAutofit/>
          </a:bodyPr>
          <a:lstStyle/>
          <a:p>
            <a:pPr marL="0" marR="0" indent="0" algn="ctr" defTabSz="9172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1200" b="1" dirty="0">
                <a:solidFill>
                  <a:srgbClr val="FFFFFF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DIGITAL</a:t>
            </a:r>
            <a:endParaRPr kumimoji="0" lang="it-IT" sz="1200" b="1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graphicFrame>
        <p:nvGraphicFramePr>
          <p:cNvPr id="17" name="Tabella 16">
            <a:extLst>
              <a:ext uri="{FF2B5EF4-FFF2-40B4-BE49-F238E27FC236}">
                <a16:creationId xmlns:a16="http://schemas.microsoft.com/office/drawing/2014/main" id="{33E235D6-2646-5455-F57F-C1E045FCF2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6990040"/>
              </p:ext>
            </p:extLst>
          </p:nvPr>
        </p:nvGraphicFramePr>
        <p:xfrm>
          <a:off x="6662195" y="1380595"/>
          <a:ext cx="4953034" cy="2554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6030">
                  <a:extLst>
                    <a:ext uri="{9D8B030D-6E8A-4147-A177-3AD203B41FA5}">
                      <a16:colId xmlns:a16="http://schemas.microsoft.com/office/drawing/2014/main" val="2574654989"/>
                    </a:ext>
                  </a:extLst>
                </a:gridCol>
                <a:gridCol w="3117004">
                  <a:extLst>
                    <a:ext uri="{9D8B030D-6E8A-4147-A177-3AD203B41FA5}">
                      <a16:colId xmlns:a16="http://schemas.microsoft.com/office/drawing/2014/main" val="1035956851"/>
                    </a:ext>
                  </a:extLst>
                </a:gridCol>
              </a:tblGrid>
              <a:tr h="362222">
                <a:tc>
                  <a:txBody>
                    <a:bodyPr/>
                    <a:lstStyle/>
                    <a:p>
                      <a:pPr algn="l"/>
                      <a:r>
                        <a:rPr lang="it-IT" sz="1400" b="0" dirty="0">
                          <a:solidFill>
                            <a:schemeClr val="tx1"/>
                          </a:solidFill>
                        </a:rPr>
                        <a:t>TITOLO</a:t>
                      </a:r>
                    </a:p>
                  </a:txBody>
                  <a:tcPr marL="180000" marT="108000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400" b="0" dirty="0">
                          <a:solidFill>
                            <a:schemeClr val="tx1"/>
                          </a:solidFill>
                        </a:rPr>
                        <a:t>CONTENUTO</a:t>
                      </a:r>
                    </a:p>
                  </a:txBody>
                  <a:tcPr marL="180000" marT="10800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1958244"/>
                  </a:ext>
                </a:extLst>
              </a:tr>
              <a:tr h="510580">
                <a:tc>
                  <a:txBody>
                    <a:bodyPr/>
                    <a:lstStyle/>
                    <a:p>
                      <a:pPr algn="l" fontAlgn="ctr"/>
                      <a:r>
                        <a:rPr lang="it-IT" sz="1000" b="1" u="none" strike="noStrike" cap="none" spc="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Helvetica Neue"/>
                        </a:rPr>
                        <a:t>Studio o lavoro:</a:t>
                      </a:r>
                      <a:br>
                        <a:rPr lang="it-IT" sz="1000" b="1" u="none" strike="noStrike" cap="none" spc="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Helvetica Neue"/>
                        </a:rPr>
                      </a:br>
                      <a:r>
                        <a:rPr lang="it-IT" sz="1000" b="1" u="none" strike="noStrike" cap="none" spc="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Helvetica Neue"/>
                        </a:rPr>
                        <a:t>la scelta post-diploma</a:t>
                      </a:r>
                      <a:endParaRPr lang="it-IT" sz="1000" b="1" i="0" u="none" strike="noStrike" cap="none" spc="0" baseline="0" dirty="0">
                        <a:solidFill>
                          <a:schemeClr val="tx2">
                            <a:lumMod val="50000"/>
                          </a:schemeClr>
                        </a:solidFill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Helvetica Neue"/>
                      </a:endParaRPr>
                    </a:p>
                  </a:txBody>
                  <a:tcPr marL="180000" marR="36000" marT="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000" b="0" u="none" strike="noStrike" cap="none" spc="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Helvetica Neue"/>
                        </a:rPr>
                        <a:t>Affronteremo la scelta post-diploma, approfondendo la conoscenza dei percorsi ITS e IFTS.</a:t>
                      </a:r>
                      <a:endParaRPr lang="it-IT" sz="1000" b="0" i="0" u="none" strike="noStrike" cap="none" spc="0" baseline="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Helvetica Neue"/>
                      </a:endParaRPr>
                    </a:p>
                  </a:txBody>
                  <a:tcPr marL="18000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70934108"/>
                  </a:ext>
                </a:extLst>
              </a:tr>
              <a:tr h="451149">
                <a:tc>
                  <a:txBody>
                    <a:bodyPr/>
                    <a:lstStyle/>
                    <a:p>
                      <a:pPr algn="l" fontAlgn="ctr"/>
                      <a:r>
                        <a:rPr lang="it-IT" sz="1000" b="1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Selezionatore per un giorno: come costruire</a:t>
                      </a:r>
                      <a:br>
                        <a:rPr lang="it-IT" sz="1000" b="1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it-IT" sz="1000" b="1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 CV efficace</a:t>
                      </a:r>
                      <a:endParaRPr lang="it-IT" sz="10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000" b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L’impostazione del CV come presentazione di sé </a:t>
                      </a:r>
                      <a:br>
                        <a:rPr lang="it-IT" sz="1000" b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it-IT" sz="1000" b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 delle proprie caratteristiche.</a:t>
                      </a:r>
                      <a:endParaRPr lang="it-IT" sz="10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83601732"/>
                  </a:ext>
                </a:extLst>
              </a:tr>
              <a:tr h="595996">
                <a:tc>
                  <a:txBody>
                    <a:bodyPr/>
                    <a:lstStyle/>
                    <a:p>
                      <a:pPr algn="l" fontAlgn="ctr"/>
                      <a:r>
                        <a:rPr lang="it-IT" sz="1000" b="1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Quali sono i principali canali e strumenti</a:t>
                      </a:r>
                      <a:br>
                        <a:rPr lang="it-IT" sz="1000" b="1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it-IT" sz="1000" b="1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 cercare lavoro:</a:t>
                      </a:r>
                      <a:br>
                        <a:rPr lang="it-IT" sz="1000" b="1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it-IT" sz="1000" b="1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 opportunità del web</a:t>
                      </a:r>
                      <a:endParaRPr lang="it-IT" sz="10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000" b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Verranno forniti agli studenti le informazioni </a:t>
                      </a:r>
                      <a:br>
                        <a:rPr lang="it-IT" sz="1000" b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it-IT" sz="1000" b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 gli strumenti più indicati per aiutarli a muoversi </a:t>
                      </a:r>
                      <a:br>
                        <a:rPr lang="it-IT" sz="1000" b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it-IT" sz="1000" b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nel mondo del lavoro.</a:t>
                      </a:r>
                      <a:endParaRPr lang="it-IT" sz="10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55617345"/>
                  </a:ext>
                </a:extLst>
              </a:tr>
              <a:tr h="563716">
                <a:tc>
                  <a:txBody>
                    <a:bodyPr/>
                    <a:lstStyle/>
                    <a:p>
                      <a:pPr algn="l" fontAlgn="ctr"/>
                      <a:r>
                        <a:rPr lang="it-IT" sz="1000" b="1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Wikijobs: il mondo del lavoro di un settore specifico (in base a indirizzo)</a:t>
                      </a:r>
                      <a:endParaRPr lang="it-IT" sz="10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000" b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Vengono approfondite le informazioni relative </a:t>
                      </a:r>
                      <a:br>
                        <a:rPr lang="it-IT" sz="1000" b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it-IT" sz="1000" b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ruoli, opportunità e percorsi di crescita legate </a:t>
                      </a:r>
                      <a:br>
                        <a:rPr lang="it-IT" sz="1000" b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it-IT" sz="1000" b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specifici settori.</a:t>
                      </a:r>
                      <a:endParaRPr lang="it-IT" sz="10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34239185"/>
                  </a:ext>
                </a:extLst>
              </a:tr>
            </a:tbl>
          </a:graphicData>
        </a:graphic>
      </p:graphicFrame>
      <p:sp>
        <p:nvSpPr>
          <p:cNvPr id="18" name="Rettangolo 17">
            <a:extLst>
              <a:ext uri="{FF2B5EF4-FFF2-40B4-BE49-F238E27FC236}">
                <a16:creationId xmlns:a16="http://schemas.microsoft.com/office/drawing/2014/main" id="{DFEBCE7D-C64D-CBC1-EA89-F8761828182B}"/>
              </a:ext>
            </a:extLst>
          </p:cNvPr>
          <p:cNvSpPr/>
          <p:nvPr/>
        </p:nvSpPr>
        <p:spPr>
          <a:xfrm rot="16200000">
            <a:off x="4230006" y="3884319"/>
            <a:ext cx="4521113" cy="266522"/>
          </a:xfrm>
          <a:prstGeom prst="rect">
            <a:avLst/>
          </a:prstGeom>
          <a:solidFill>
            <a:schemeClr val="accent1"/>
          </a:solidFill>
          <a:ln w="44450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7859" tIns="17859" rIns="17859" bIns="17859" numCol="1" spcCol="38100" rtlCol="0" anchor="ctr">
            <a:noAutofit/>
          </a:bodyPr>
          <a:lstStyle/>
          <a:p>
            <a:pPr marL="0" marR="0" indent="0" algn="ctr" defTabSz="9172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200" b="1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JOB</a:t>
            </a:r>
          </a:p>
        </p:txBody>
      </p:sp>
      <p:graphicFrame>
        <p:nvGraphicFramePr>
          <p:cNvPr id="19" name="Tabella 18">
            <a:extLst>
              <a:ext uri="{FF2B5EF4-FFF2-40B4-BE49-F238E27FC236}">
                <a16:creationId xmlns:a16="http://schemas.microsoft.com/office/drawing/2014/main" id="{9BF55082-7642-D23B-4528-BBE088603D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853065"/>
              </p:ext>
            </p:extLst>
          </p:nvPr>
        </p:nvGraphicFramePr>
        <p:xfrm>
          <a:off x="6662195" y="3942214"/>
          <a:ext cx="4953033" cy="23366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3735">
                  <a:extLst>
                    <a:ext uri="{9D8B030D-6E8A-4147-A177-3AD203B41FA5}">
                      <a16:colId xmlns:a16="http://schemas.microsoft.com/office/drawing/2014/main" val="2574654989"/>
                    </a:ext>
                  </a:extLst>
                </a:gridCol>
                <a:gridCol w="3119298">
                  <a:extLst>
                    <a:ext uri="{9D8B030D-6E8A-4147-A177-3AD203B41FA5}">
                      <a16:colId xmlns:a16="http://schemas.microsoft.com/office/drawing/2014/main" val="1035956851"/>
                    </a:ext>
                  </a:extLst>
                </a:gridCol>
              </a:tblGrid>
              <a:tr h="537309">
                <a:tc>
                  <a:txBody>
                    <a:bodyPr/>
                    <a:lstStyle/>
                    <a:p>
                      <a:pPr algn="l" fontAlgn="ctr"/>
                      <a:r>
                        <a:rPr lang="it-IT" sz="10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Come affrontare un colloquio conoscitivo</a:t>
                      </a:r>
                      <a:br>
                        <a:rPr lang="it-IT" sz="10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it-IT" sz="10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 presentarsi al meglio</a:t>
                      </a:r>
                    </a:p>
                  </a:txBody>
                  <a:tcPr marL="180000" marR="0" marT="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E4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000" b="0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Gli aspetti fondamentali per gestire al meglio </a:t>
                      </a:r>
                      <a:br>
                        <a:rPr lang="it-IT" sz="1000" b="0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it-IT" sz="1000" b="0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 colloquio di lavoro.</a:t>
                      </a:r>
                    </a:p>
                  </a:txBody>
                  <a:tcPr marL="18000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E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0934108"/>
                  </a:ext>
                </a:extLst>
              </a:tr>
              <a:tr h="528768">
                <a:tc>
                  <a:txBody>
                    <a:bodyPr/>
                    <a:lstStyle/>
                    <a:p>
                      <a:pPr algn="l" fontAlgn="ctr"/>
                      <a:r>
                        <a:rPr lang="it-IT" sz="10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 proposte di lavoro: </a:t>
                      </a:r>
                      <a:br>
                        <a:rPr lang="it-IT" sz="10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it-IT" sz="10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come valutarle</a:t>
                      </a:r>
                    </a:p>
                  </a:txBody>
                  <a:tcPr marL="180000" marR="0" marT="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3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000" b="0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Quali elementi compongono una proposta </a:t>
                      </a:r>
                      <a:br>
                        <a:rPr lang="it-IT" sz="1000" b="0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it-IT" sz="1000" b="0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 lavoro e quali criteri per scegliere?</a:t>
                      </a:r>
                    </a:p>
                  </a:txBody>
                  <a:tcPr marL="18000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3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3601732"/>
                  </a:ext>
                </a:extLst>
              </a:tr>
              <a:tr h="741824">
                <a:tc>
                  <a:txBody>
                    <a:bodyPr/>
                    <a:lstStyle/>
                    <a:p>
                      <a:pPr algn="l" fontAlgn="ctr"/>
                      <a:r>
                        <a:rPr lang="it-IT" sz="10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 contratto di lavoro: quali sono le principali tipologie proposte ad un giovane</a:t>
                      </a:r>
                    </a:p>
                  </a:txBody>
                  <a:tcPr marL="180000" marR="0" marT="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E4E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000" b="0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 modalità con cui più frequentemente i giovani vengono inseriti in un percorso lavorativo dalle aziende.</a:t>
                      </a:r>
                    </a:p>
                  </a:txBody>
                  <a:tcPr marL="18000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E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5617345"/>
                  </a:ext>
                </a:extLst>
              </a:tr>
              <a:tr h="528768">
                <a:tc>
                  <a:txBody>
                    <a:bodyPr/>
                    <a:lstStyle/>
                    <a:p>
                      <a:pPr algn="l" fontAlgn="ctr"/>
                      <a:r>
                        <a:rPr lang="it-IT" sz="1000" b="1" i="0" u="none" strike="noStrike" cap="none" spc="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Helvetica Neue"/>
                        </a:rPr>
                        <a:t>L'inserimento in azienda: istruzioni per l'uso </a:t>
                      </a:r>
                    </a:p>
                  </a:txBody>
                  <a:tcPr marL="180000" marR="0" marT="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3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000" b="0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Condivideremo suggerimenti utili a "sopravvivere" </a:t>
                      </a:r>
                      <a:br>
                        <a:rPr lang="it-IT" sz="1000" b="0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it-IT" sz="1000" b="0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un grande cambiamento: quello del passaggio </a:t>
                      </a:r>
                      <a:br>
                        <a:rPr lang="it-IT" sz="1000" b="0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it-IT" sz="1000" b="0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 mondo del lavoro.</a:t>
                      </a:r>
                    </a:p>
                  </a:txBody>
                  <a:tcPr marL="18000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3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4239185"/>
                  </a:ext>
                </a:extLst>
              </a:tr>
            </a:tbl>
          </a:graphicData>
        </a:graphic>
      </p:graphicFrame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D0FAC419-4A17-8644-7164-B4AC15C39867}"/>
              </a:ext>
            </a:extLst>
          </p:cNvPr>
          <p:cNvCxnSpPr/>
          <p:nvPr/>
        </p:nvCxnSpPr>
        <p:spPr>
          <a:xfrm>
            <a:off x="2235820" y="304798"/>
            <a:ext cx="0" cy="730929"/>
          </a:xfrm>
          <a:prstGeom prst="line">
            <a:avLst/>
          </a:prstGeom>
          <a:noFill/>
          <a:ln w="4127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57295881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206814A2-BB06-EAFB-4959-6F870979B6B4}"/>
              </a:ext>
            </a:extLst>
          </p:cNvPr>
          <p:cNvSpPr/>
          <p:nvPr/>
        </p:nvSpPr>
        <p:spPr>
          <a:xfrm rot="16200000">
            <a:off x="-91706" y="2272177"/>
            <a:ext cx="1303789" cy="271443"/>
          </a:xfrm>
          <a:prstGeom prst="rect">
            <a:avLst/>
          </a:prstGeom>
          <a:solidFill>
            <a:schemeClr val="accent4"/>
          </a:solidFill>
          <a:ln w="44450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7859" tIns="17859" rIns="17859" bIns="17859" numCol="1" spcCol="38100" rtlCol="0" anchor="ctr">
            <a:noAutofit/>
          </a:bodyPr>
          <a:lstStyle/>
          <a:p>
            <a:pPr algn="ctr" defTabSz="917222" hangingPunct="0">
              <a:buClrTx/>
            </a:pPr>
            <a:r>
              <a:rPr lang="it-IT" sz="1200" b="1" dirty="0">
                <a:solidFill>
                  <a:srgbClr val="FFFFFF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</a:rPr>
              <a:t>D &amp; I</a:t>
            </a:r>
            <a:endParaRPr lang="it-IT" sz="1200" b="1" dirty="0">
              <a:solidFill>
                <a:srgbClr val="FFFFFF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70DBA6D-7767-18B6-4679-17D593AF45A2}"/>
              </a:ext>
            </a:extLst>
          </p:cNvPr>
          <p:cNvSpPr txBox="1"/>
          <p:nvPr/>
        </p:nvSpPr>
        <p:spPr>
          <a:xfrm>
            <a:off x="800100" y="0"/>
            <a:ext cx="0" cy="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7859" tIns="17859" rIns="17859" bIns="17859" numCol="1" spcCol="38100" rtlCol="0" anchor="t">
            <a:noAutofit/>
          </a:bodyPr>
          <a:lstStyle/>
          <a:p>
            <a:pPr marL="0" marR="0" indent="0" algn="l" defTabSz="27092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400" u="none" strike="noStrike" cap="none" spc="0" normalizeH="0" baseline="0" dirty="0" err="1">
              <a:ln>
                <a:noFill/>
              </a:ln>
              <a:solidFill>
                <a:srgbClr val="5E5E5E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3" name="Segnaposto piè di pagina 7">
            <a:extLst>
              <a:ext uri="{FF2B5EF4-FFF2-40B4-BE49-F238E27FC236}">
                <a16:creationId xmlns:a16="http://schemas.microsoft.com/office/drawing/2014/main" id="{9EEBA9DC-6503-2D04-5C7D-5AD6FF3284D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012165" y="6356351"/>
            <a:ext cx="4114800" cy="366183"/>
          </a:xfrm>
        </p:spPr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r>
              <a:rPr lang="it-IT" dirty="0"/>
              <a:t>LE PROPOSTE DI GI GROUP A SUPPORTO DELL’ORIENTAMENTO</a:t>
            </a:r>
          </a:p>
        </p:txBody>
      </p:sp>
      <p:sp>
        <p:nvSpPr>
          <p:cNvPr id="4" name="Segnaposto numero diapositiva 8">
            <a:extLst>
              <a:ext uri="{FF2B5EF4-FFF2-40B4-BE49-F238E27FC236}">
                <a16:creationId xmlns:a16="http://schemas.microsoft.com/office/drawing/2014/main" id="{27A5152F-B7FC-A841-43A8-25C333535B3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577986" y="6356351"/>
            <a:ext cx="434180" cy="366183"/>
          </a:xfrm>
        </p:spPr>
        <p:txBody>
          <a:bodyPr/>
          <a:lstStyle>
            <a:lvl1pPr>
              <a:defRPr b="0" i="0">
                <a:cs typeface="Arial" panose="020B0604020202020204" pitchFamily="34" charset="0"/>
              </a:defRPr>
            </a:lvl1pPr>
          </a:lstStyle>
          <a:p>
            <a:fld id="{420537EE-3E54-8342-BDB7-72763452CD31}" type="slidenum">
              <a:rPr lang="it-IT" smtClean="0"/>
              <a:pPr/>
              <a:t>9</a:t>
            </a:fld>
            <a:endParaRPr lang="it-IT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DC976309-FAC3-D450-EEAF-4656957F9315}"/>
              </a:ext>
            </a:extLst>
          </p:cNvPr>
          <p:cNvSpPr/>
          <p:nvPr/>
        </p:nvSpPr>
        <p:spPr>
          <a:xfrm>
            <a:off x="0" y="0"/>
            <a:ext cx="12192000" cy="1209682"/>
          </a:xfrm>
          <a:prstGeom prst="rect">
            <a:avLst/>
          </a:prstGeom>
          <a:solidFill>
            <a:schemeClr val="accent4"/>
          </a:solidFill>
          <a:ln w="44450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7859" tIns="17859" rIns="17859" bIns="17859" numCol="1" spcCol="38100" rtlCol="0" anchor="ctr">
            <a:noAutofit/>
          </a:bodyPr>
          <a:lstStyle/>
          <a:p>
            <a:pPr marL="0" marR="0" indent="0" algn="ctr" defTabSz="9172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40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graphicFrame>
        <p:nvGraphicFramePr>
          <p:cNvPr id="8" name="Tabella 7">
            <a:extLst>
              <a:ext uri="{FF2B5EF4-FFF2-40B4-BE49-F238E27FC236}">
                <a16:creationId xmlns:a16="http://schemas.microsoft.com/office/drawing/2014/main" id="{1192BBD5-1294-7E7C-4E4F-996BD3E6CC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9151943"/>
              </p:ext>
            </p:extLst>
          </p:nvPr>
        </p:nvGraphicFramePr>
        <p:xfrm>
          <a:off x="723444" y="1376690"/>
          <a:ext cx="4925496" cy="168310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797942">
                  <a:extLst>
                    <a:ext uri="{9D8B030D-6E8A-4147-A177-3AD203B41FA5}">
                      <a16:colId xmlns:a16="http://schemas.microsoft.com/office/drawing/2014/main" val="2574654989"/>
                    </a:ext>
                  </a:extLst>
                </a:gridCol>
                <a:gridCol w="3127554">
                  <a:extLst>
                    <a:ext uri="{9D8B030D-6E8A-4147-A177-3AD203B41FA5}">
                      <a16:colId xmlns:a16="http://schemas.microsoft.com/office/drawing/2014/main" val="1035956851"/>
                    </a:ext>
                  </a:extLst>
                </a:gridCol>
              </a:tblGrid>
              <a:tr h="363365">
                <a:tc>
                  <a:txBody>
                    <a:bodyPr/>
                    <a:lstStyle/>
                    <a:p>
                      <a:pPr algn="l"/>
                      <a:r>
                        <a:rPr lang="it-IT" sz="1400" b="0" dirty="0">
                          <a:solidFill>
                            <a:schemeClr val="tx1"/>
                          </a:solidFill>
                        </a:rPr>
                        <a:t>TITOLO</a:t>
                      </a:r>
                    </a:p>
                  </a:txBody>
                  <a:tcPr marL="180000" marT="108000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400" b="0" dirty="0">
                          <a:solidFill>
                            <a:schemeClr val="tx1"/>
                          </a:solidFill>
                        </a:rPr>
                        <a:t>CONTENUTO</a:t>
                      </a:r>
                    </a:p>
                  </a:txBody>
                  <a:tcPr marL="180000" marT="10800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1958244"/>
                  </a:ext>
                </a:extLst>
              </a:tr>
              <a:tr h="1316023">
                <a:tc>
                  <a:txBody>
                    <a:bodyPr/>
                    <a:lstStyle/>
                    <a:p>
                      <a:pPr algn="l" fontAlgn="ctr"/>
                      <a:r>
                        <a:rPr lang="it-IT" sz="1000" b="1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Così diversi, così uguali: la diversità e l'inclusione come opportunità</a:t>
                      </a:r>
                      <a:br>
                        <a:rPr lang="it-IT" sz="1000" b="1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it-IT" sz="1000" b="1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 crescita</a:t>
                      </a:r>
                      <a:endParaRPr lang="it-IT" sz="10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000" b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Cosa si intende per diversità e inclusione </a:t>
                      </a:r>
                      <a:br>
                        <a:rPr lang="it-IT" sz="1000" b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it-IT" sz="1000" b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 perché è importante tutelare le diverse caratteristiche di ognuno.</a:t>
                      </a:r>
                      <a:endParaRPr lang="it-IT" sz="10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8000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70934108"/>
                  </a:ext>
                </a:extLst>
              </a:tr>
            </a:tbl>
          </a:graphicData>
        </a:graphic>
      </p:graphicFrame>
      <p:graphicFrame>
        <p:nvGraphicFramePr>
          <p:cNvPr id="12" name="Tabella 11">
            <a:extLst>
              <a:ext uri="{FF2B5EF4-FFF2-40B4-BE49-F238E27FC236}">
                <a16:creationId xmlns:a16="http://schemas.microsoft.com/office/drawing/2014/main" id="{BD701626-EF1D-6FFD-E7B6-6785638AFA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2589256"/>
              </p:ext>
            </p:extLst>
          </p:nvPr>
        </p:nvGraphicFramePr>
        <p:xfrm>
          <a:off x="733068" y="4609068"/>
          <a:ext cx="4925496" cy="142366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797943">
                  <a:extLst>
                    <a:ext uri="{9D8B030D-6E8A-4147-A177-3AD203B41FA5}">
                      <a16:colId xmlns:a16="http://schemas.microsoft.com/office/drawing/2014/main" val="2574654989"/>
                    </a:ext>
                  </a:extLst>
                </a:gridCol>
                <a:gridCol w="3127553">
                  <a:extLst>
                    <a:ext uri="{9D8B030D-6E8A-4147-A177-3AD203B41FA5}">
                      <a16:colId xmlns:a16="http://schemas.microsoft.com/office/drawing/2014/main" val="1035956851"/>
                    </a:ext>
                  </a:extLst>
                </a:gridCol>
              </a:tblGrid>
              <a:tr h="1423667">
                <a:tc>
                  <a:txBody>
                    <a:bodyPr/>
                    <a:lstStyle/>
                    <a:p>
                      <a:pPr algn="l" fontAlgn="ctr"/>
                      <a:r>
                        <a:rPr lang="it-IT" sz="1000" b="1" u="none" strike="noStrike" cap="none" spc="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Helvetica Neue"/>
                        </a:rPr>
                        <a:t>Simulazione </a:t>
                      </a:r>
                      <a:r>
                        <a:rPr lang="it-IT" sz="1000" b="1" u="none" strike="noStrike" cap="none" spc="0" baseline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Helvetica Neue"/>
                        </a:rPr>
                        <a:t>Assessment</a:t>
                      </a:r>
                      <a:endParaRPr lang="it-IT" sz="1000" b="1" i="0" u="none" strike="noStrike" cap="none" spc="0" baseline="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Helvetica Neue"/>
                      </a:endParaRPr>
                    </a:p>
                  </a:txBody>
                  <a:tcPr marL="180000" marR="0" marT="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000" b="0" u="none" strike="noStrike" cap="none" spc="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Helvetica Neue"/>
                        </a:rPr>
                        <a:t>In ottica orientativa l'Assessment rappresenta per lo studente l'occasione da una parte di simulare l'esperienza che potrebbe trovarsi ad affrontare durante un percorso di selezione legato ad un'opportunità lavorativa e dall'altra di approfondire la conoscenza di </a:t>
                      </a:r>
                      <a:r>
                        <a:rPr lang="it-IT" sz="1000" b="0" u="none" strike="noStrike" cap="none" spc="0" baseline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Helvetica Neue"/>
                        </a:rPr>
                        <a:t>sè</a:t>
                      </a:r>
                      <a:r>
                        <a:rPr lang="it-IT" sz="1000" b="0" u="none" strike="noStrike" cap="none" spc="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Helvetica Neue"/>
                        </a:rPr>
                        <a:t> e di alcune caratteristiche personali.</a:t>
                      </a:r>
                      <a:endParaRPr lang="it-IT" sz="1000" b="0" i="0" u="none" strike="noStrike" cap="none" spc="0" baseline="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Helvetica Neue"/>
                      </a:endParaRPr>
                    </a:p>
                  </a:txBody>
                  <a:tcPr marL="180000" marR="18000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0934108"/>
                  </a:ext>
                </a:extLst>
              </a:tr>
            </a:tbl>
          </a:graphicData>
        </a:graphic>
      </p:graphicFrame>
      <p:sp>
        <p:nvSpPr>
          <p:cNvPr id="14" name="Rettangolo 13">
            <a:extLst>
              <a:ext uri="{FF2B5EF4-FFF2-40B4-BE49-F238E27FC236}">
                <a16:creationId xmlns:a16="http://schemas.microsoft.com/office/drawing/2014/main" id="{D62FDCCD-2EE5-373E-A5BD-9DE0D3C7EC67}"/>
              </a:ext>
            </a:extLst>
          </p:cNvPr>
          <p:cNvSpPr/>
          <p:nvPr/>
        </p:nvSpPr>
        <p:spPr>
          <a:xfrm rot="16200000">
            <a:off x="-145866" y="5179400"/>
            <a:ext cx="1412107" cy="271443"/>
          </a:xfrm>
          <a:prstGeom prst="rect">
            <a:avLst/>
          </a:prstGeom>
          <a:solidFill>
            <a:schemeClr val="accent6"/>
          </a:solidFill>
          <a:ln w="44450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7859" tIns="17859" rIns="17859" bIns="17859" numCol="1" spcCol="38100" rtlCol="0" anchor="ctr">
            <a:noAutofit/>
          </a:bodyPr>
          <a:lstStyle/>
          <a:p>
            <a:pPr algn="ctr" defTabSz="917222" hangingPunct="0">
              <a:buClrTx/>
            </a:pPr>
            <a:r>
              <a:rPr lang="it-IT" sz="1200" b="1" dirty="0">
                <a:solidFill>
                  <a:srgbClr val="FFFFFF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</a:rPr>
              <a:t>INSIDE OUT</a:t>
            </a:r>
            <a:endParaRPr lang="it-IT" sz="1200" b="1" dirty="0">
              <a:solidFill>
                <a:srgbClr val="FFFFFF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graphicFrame>
        <p:nvGraphicFramePr>
          <p:cNvPr id="15" name="Tabella 14">
            <a:extLst>
              <a:ext uri="{FF2B5EF4-FFF2-40B4-BE49-F238E27FC236}">
                <a16:creationId xmlns:a16="http://schemas.microsoft.com/office/drawing/2014/main" id="{222E4FFA-7026-2B50-7094-B0B4F06B3F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8879370"/>
              </p:ext>
            </p:extLst>
          </p:nvPr>
        </p:nvGraphicFramePr>
        <p:xfrm>
          <a:off x="6689724" y="1381055"/>
          <a:ext cx="4897964" cy="284473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761818">
                  <a:extLst>
                    <a:ext uri="{9D8B030D-6E8A-4147-A177-3AD203B41FA5}">
                      <a16:colId xmlns:a16="http://schemas.microsoft.com/office/drawing/2014/main" val="2574654989"/>
                    </a:ext>
                  </a:extLst>
                </a:gridCol>
                <a:gridCol w="3136146">
                  <a:extLst>
                    <a:ext uri="{9D8B030D-6E8A-4147-A177-3AD203B41FA5}">
                      <a16:colId xmlns:a16="http://schemas.microsoft.com/office/drawing/2014/main" val="1035956851"/>
                    </a:ext>
                  </a:extLst>
                </a:gridCol>
              </a:tblGrid>
              <a:tr h="371476">
                <a:tc>
                  <a:txBody>
                    <a:bodyPr/>
                    <a:lstStyle/>
                    <a:p>
                      <a:pPr algn="l"/>
                      <a:r>
                        <a:rPr lang="it-IT" sz="1400" b="0" dirty="0">
                          <a:solidFill>
                            <a:schemeClr val="tx1"/>
                          </a:solidFill>
                        </a:rPr>
                        <a:t>TITOLO</a:t>
                      </a:r>
                    </a:p>
                  </a:txBody>
                  <a:tcPr marL="180000" marT="108000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400" b="0" dirty="0">
                          <a:solidFill>
                            <a:schemeClr val="tx1"/>
                          </a:solidFill>
                        </a:rPr>
                        <a:t>CONTENUTO</a:t>
                      </a:r>
                    </a:p>
                  </a:txBody>
                  <a:tcPr marL="180000" marT="10800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6223815"/>
                  </a:ext>
                </a:extLst>
              </a:tr>
              <a:tr h="787301">
                <a:tc>
                  <a:txBody>
                    <a:bodyPr/>
                    <a:lstStyle/>
                    <a:p>
                      <a:pPr algn="l" fontAlgn="ctr"/>
                      <a:r>
                        <a:rPr lang="it-IT" sz="1000" b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Technical Gi Day: l'Azienda in classe,</a:t>
                      </a:r>
                      <a:br>
                        <a:rPr lang="it-IT" sz="1000" b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it-IT" sz="1000" b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 classe in azienda</a:t>
                      </a:r>
                      <a:endParaRPr lang="it-IT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80000" marT="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CD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0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 ragazzi avranno la possibilità di interfacciarsi con professionisti, imprenditori, esperti e giovani lavoratori.</a:t>
                      </a:r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8000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CD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0934108"/>
                  </a:ext>
                </a:extLst>
              </a:tr>
              <a:tr h="936645">
                <a:tc>
                  <a:txBody>
                    <a:bodyPr/>
                    <a:lstStyle/>
                    <a:p>
                      <a:pPr algn="l" fontAlgn="ctr"/>
                      <a:r>
                        <a:rPr lang="it-IT" sz="1000" b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Orientamento e arte: visita allo spazio espositivo allestito</a:t>
                      </a:r>
                      <a:br>
                        <a:rPr lang="it-IT" sz="1000" b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it-IT" sz="1000" b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 Palazzo del Lavoro Gi Group Holding</a:t>
                      </a:r>
                      <a:endParaRPr lang="it-IT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80000" marT="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0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 una visita «al museo» ma una vera e propria esperienza guidata a contatto con alcune opere d’arte moderna, per stimolare la consapevolezza di sé e aprire lo sguardo verso la realtà.</a:t>
                      </a:r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8000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83601732"/>
                  </a:ext>
                </a:extLst>
              </a:tr>
              <a:tr h="749316">
                <a:tc>
                  <a:txBody>
                    <a:bodyPr/>
                    <a:lstStyle/>
                    <a:p>
                      <a:pPr algn="l" fontAlgn="ctr"/>
                      <a:r>
                        <a:rPr lang="it-IT" sz="1000" b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Scelta post diploma: visita al Gi Group Training Hub</a:t>
                      </a:r>
                      <a:endParaRPr lang="it-IT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80000" marT="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0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 percorso all'interno delle aule e laboratori </a:t>
                      </a:r>
                      <a:br>
                        <a:rPr lang="it-IT" sz="10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it-IT" sz="10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del Training Hub per «toccare con mano» </a:t>
                      </a:r>
                      <a:br>
                        <a:rPr lang="it-IT" sz="10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it-IT" sz="10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 opportunità di una scelta formativa specializzata post diploma.</a:t>
                      </a:r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8000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55617345"/>
                  </a:ext>
                </a:extLst>
              </a:tr>
            </a:tbl>
          </a:graphicData>
        </a:graphic>
      </p:graphicFrame>
      <p:sp>
        <p:nvSpPr>
          <p:cNvPr id="16" name="Rettangolo 15">
            <a:extLst>
              <a:ext uri="{FF2B5EF4-FFF2-40B4-BE49-F238E27FC236}">
                <a16:creationId xmlns:a16="http://schemas.microsoft.com/office/drawing/2014/main" id="{236F6E4C-B264-6A3A-023A-64A9C270AE54}"/>
              </a:ext>
            </a:extLst>
          </p:cNvPr>
          <p:cNvSpPr/>
          <p:nvPr/>
        </p:nvSpPr>
        <p:spPr>
          <a:xfrm rot="16200000">
            <a:off x="5291584" y="2855177"/>
            <a:ext cx="2469787" cy="271443"/>
          </a:xfrm>
          <a:prstGeom prst="rect">
            <a:avLst/>
          </a:prstGeom>
          <a:solidFill>
            <a:schemeClr val="accent5"/>
          </a:solidFill>
          <a:ln w="44450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7859" tIns="17859" rIns="17859" bIns="17859" numCol="1" spcCol="38100" rtlCol="0" anchor="ctr">
            <a:noAutofit/>
          </a:bodyPr>
          <a:lstStyle/>
          <a:p>
            <a:pPr algn="ctr" defTabSz="917222" hangingPunct="0">
              <a:buClrTx/>
            </a:pPr>
            <a:r>
              <a:rPr lang="it-IT" sz="1200" b="1" dirty="0">
                <a:solidFill>
                  <a:srgbClr val="FFFFFF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</a:rPr>
              <a:t>EXPERIENCE</a:t>
            </a:r>
            <a:endParaRPr lang="it-IT" sz="1200" b="1" dirty="0">
              <a:solidFill>
                <a:srgbClr val="FFFFFF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graphicFrame>
        <p:nvGraphicFramePr>
          <p:cNvPr id="17" name="Tabella 16">
            <a:extLst>
              <a:ext uri="{FF2B5EF4-FFF2-40B4-BE49-F238E27FC236}">
                <a16:creationId xmlns:a16="http://schemas.microsoft.com/office/drawing/2014/main" id="{ED0D2441-8993-36DB-1BBA-2A514B81BE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6603541"/>
              </p:ext>
            </p:extLst>
          </p:nvPr>
        </p:nvGraphicFramePr>
        <p:xfrm>
          <a:off x="6689725" y="4273474"/>
          <a:ext cx="4897964" cy="141210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62298">
                  <a:extLst>
                    <a:ext uri="{9D8B030D-6E8A-4147-A177-3AD203B41FA5}">
                      <a16:colId xmlns:a16="http://schemas.microsoft.com/office/drawing/2014/main" val="2574654989"/>
                    </a:ext>
                  </a:extLst>
                </a:gridCol>
                <a:gridCol w="3135666">
                  <a:extLst>
                    <a:ext uri="{9D8B030D-6E8A-4147-A177-3AD203B41FA5}">
                      <a16:colId xmlns:a16="http://schemas.microsoft.com/office/drawing/2014/main" val="1035956851"/>
                    </a:ext>
                  </a:extLst>
                </a:gridCol>
              </a:tblGrid>
              <a:tr h="741459">
                <a:tc>
                  <a:txBody>
                    <a:bodyPr/>
                    <a:lstStyle/>
                    <a:p>
                      <a:pPr algn="l" fontAlgn="ctr"/>
                      <a:r>
                        <a:rPr lang="it-IT" sz="1000" b="1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Come costruire</a:t>
                      </a:r>
                      <a:br>
                        <a:rPr lang="it-IT" sz="1000" b="1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it-IT" sz="1000" b="1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 CV efficace</a:t>
                      </a:r>
                      <a:endParaRPr lang="it-IT" sz="10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80000" marT="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E83">
                        <a:alpha val="3960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000" b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 CV è il primo strumento con cui raccontarsi </a:t>
                      </a:r>
                      <a:br>
                        <a:rPr lang="it-IT" sz="1000" b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it-IT" sz="1000" b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 occorre riuscire ad impostarlo in maniera chiara e sintetica.</a:t>
                      </a:r>
                      <a:endParaRPr lang="it-IT" sz="10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8000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E83">
                        <a:alpha val="3960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0934108"/>
                  </a:ext>
                </a:extLst>
              </a:tr>
              <a:tr h="670645">
                <a:tc>
                  <a:txBody>
                    <a:bodyPr/>
                    <a:lstStyle/>
                    <a:p>
                      <a:pPr algn="l" fontAlgn="ctr"/>
                      <a:r>
                        <a:rPr lang="it-IT" sz="1000" b="1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Quali sono i principali canali e strumenti</a:t>
                      </a:r>
                      <a:br>
                        <a:rPr lang="it-IT" sz="1000" b="1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it-IT" sz="1000" b="1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 cercare lavoro</a:t>
                      </a:r>
                      <a:endParaRPr lang="it-IT" sz="10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80000" marT="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E83">
                        <a:alpha val="2205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000" b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Verranno forniti agli studenti le informazioni </a:t>
                      </a:r>
                      <a:br>
                        <a:rPr lang="it-IT" sz="1000" b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it-IT" sz="1000" b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 gli strumenti più indicati per aiutarli a muoversi nel mondo del lavoro.</a:t>
                      </a:r>
                      <a:endParaRPr lang="it-IT" sz="10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8000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E83">
                        <a:alpha val="2205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3601732"/>
                  </a:ext>
                </a:extLst>
              </a:tr>
            </a:tbl>
          </a:graphicData>
        </a:graphic>
      </p:graphicFrame>
      <p:sp>
        <p:nvSpPr>
          <p:cNvPr id="18" name="Rettangolo 17">
            <a:extLst>
              <a:ext uri="{FF2B5EF4-FFF2-40B4-BE49-F238E27FC236}">
                <a16:creationId xmlns:a16="http://schemas.microsoft.com/office/drawing/2014/main" id="{84CDF3DC-0FBB-6476-58E1-7A072A288796}"/>
              </a:ext>
            </a:extLst>
          </p:cNvPr>
          <p:cNvSpPr/>
          <p:nvPr/>
        </p:nvSpPr>
        <p:spPr>
          <a:xfrm rot="16200000">
            <a:off x="5820421" y="4843800"/>
            <a:ext cx="1412102" cy="271443"/>
          </a:xfrm>
          <a:prstGeom prst="rect">
            <a:avLst/>
          </a:prstGeom>
          <a:solidFill>
            <a:schemeClr val="bg2"/>
          </a:solidFill>
          <a:ln w="44450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7859" tIns="17859" rIns="17859" bIns="17859" numCol="1" spcCol="38100" rtlCol="0" anchor="ctr">
            <a:noAutofit/>
          </a:bodyPr>
          <a:lstStyle/>
          <a:p>
            <a:pPr algn="ctr" defTabSz="917222" hangingPunct="0">
              <a:buClrTx/>
            </a:pPr>
            <a:r>
              <a:rPr lang="it-IT" sz="1200" b="1" dirty="0">
                <a:solidFill>
                  <a:srgbClr val="FFFFFF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</a:rPr>
              <a:t>SMART</a:t>
            </a:r>
            <a:endParaRPr lang="it-IT" sz="1200" b="1" dirty="0">
              <a:solidFill>
                <a:srgbClr val="FFFFFF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6" name="Segnaposto testo 9">
            <a:extLst>
              <a:ext uri="{FF2B5EF4-FFF2-40B4-BE49-F238E27FC236}">
                <a16:creationId xmlns:a16="http://schemas.microsoft.com/office/drawing/2014/main" id="{894F84D4-C3A6-8ECE-4B0B-79532A36CD0F}"/>
              </a:ext>
            </a:extLst>
          </p:cNvPr>
          <p:cNvSpPr txBox="1">
            <a:spLocks/>
          </p:cNvSpPr>
          <p:nvPr/>
        </p:nvSpPr>
        <p:spPr>
          <a:xfrm>
            <a:off x="318017" y="304798"/>
            <a:ext cx="5367888" cy="673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800" b="0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3000" b="1" dirty="0">
                <a:solidFill>
                  <a:schemeClr val="tx1"/>
                </a:solidFill>
              </a:rPr>
              <a:t>Studenti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5DF6F76-FAED-B48A-B345-864002E32640}"/>
              </a:ext>
            </a:extLst>
          </p:cNvPr>
          <p:cNvSpPr txBox="1"/>
          <p:nvPr/>
        </p:nvSpPr>
        <p:spPr>
          <a:xfrm>
            <a:off x="2428821" y="370811"/>
            <a:ext cx="7897207" cy="58477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it-IT" sz="1600" b="1" dirty="0">
                <a:solidFill>
                  <a:schemeClr val="tx1"/>
                </a:solidFill>
              </a:rPr>
              <a:t>Avviciniamo i ragazzi al mondo del lavoro</a:t>
            </a:r>
            <a:r>
              <a:rPr lang="it-IT" sz="1600" dirty="0">
                <a:solidFill>
                  <a:schemeClr val="tx1"/>
                </a:solidFill>
              </a:rPr>
              <a:t>. </a:t>
            </a:r>
            <a:br>
              <a:rPr lang="it-IT" sz="1600" dirty="0">
                <a:solidFill>
                  <a:schemeClr val="tx1"/>
                </a:solidFill>
              </a:rPr>
            </a:br>
            <a:r>
              <a:rPr lang="it-IT" sz="1600" dirty="0">
                <a:solidFill>
                  <a:schemeClr val="tx1"/>
                </a:solidFill>
              </a:rPr>
              <a:t>Stimoliamo la loro consapevolezza attraverso incontri, racconti ed esperienze. </a:t>
            </a:r>
          </a:p>
        </p:txBody>
      </p:sp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FAB90E15-6726-EBC7-E9E4-17013814CD6F}"/>
              </a:ext>
            </a:extLst>
          </p:cNvPr>
          <p:cNvCxnSpPr/>
          <p:nvPr/>
        </p:nvCxnSpPr>
        <p:spPr>
          <a:xfrm>
            <a:off x="2235820" y="304798"/>
            <a:ext cx="0" cy="730929"/>
          </a:xfrm>
          <a:prstGeom prst="line">
            <a:avLst/>
          </a:prstGeom>
          <a:noFill/>
          <a:ln w="4127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3" name="Rettangolo 52">
            <a:extLst>
              <a:ext uri="{FF2B5EF4-FFF2-40B4-BE49-F238E27FC236}">
                <a16:creationId xmlns:a16="http://schemas.microsoft.com/office/drawing/2014/main" id="{3DD93CFA-FB18-B21F-BC09-AE108543F43B}"/>
              </a:ext>
            </a:extLst>
          </p:cNvPr>
          <p:cNvSpPr/>
          <p:nvPr/>
        </p:nvSpPr>
        <p:spPr>
          <a:xfrm rot="16200000">
            <a:off x="-163225" y="3698401"/>
            <a:ext cx="1446827" cy="27144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44450" cap="flat">
            <a:noFill/>
            <a:miter lim="4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52602"/>
                      <a:gd name="connsiteY0" fmla="*/ 0 h 1152602"/>
                      <a:gd name="connsiteX1" fmla="*/ 599353 w 1152602"/>
                      <a:gd name="connsiteY1" fmla="*/ 0 h 1152602"/>
                      <a:gd name="connsiteX2" fmla="*/ 1152602 w 1152602"/>
                      <a:gd name="connsiteY2" fmla="*/ 0 h 1152602"/>
                      <a:gd name="connsiteX3" fmla="*/ 1152602 w 1152602"/>
                      <a:gd name="connsiteY3" fmla="*/ 541723 h 1152602"/>
                      <a:gd name="connsiteX4" fmla="*/ 1152602 w 1152602"/>
                      <a:gd name="connsiteY4" fmla="*/ 1152602 h 1152602"/>
                      <a:gd name="connsiteX5" fmla="*/ 599353 w 1152602"/>
                      <a:gd name="connsiteY5" fmla="*/ 1152602 h 1152602"/>
                      <a:gd name="connsiteX6" fmla="*/ 0 w 1152602"/>
                      <a:gd name="connsiteY6" fmla="*/ 1152602 h 1152602"/>
                      <a:gd name="connsiteX7" fmla="*/ 0 w 1152602"/>
                      <a:gd name="connsiteY7" fmla="*/ 587827 h 1152602"/>
                      <a:gd name="connsiteX8" fmla="*/ 0 w 1152602"/>
                      <a:gd name="connsiteY8" fmla="*/ 0 h 1152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2602" h="1152602" fill="none" extrusionOk="0">
                        <a:moveTo>
                          <a:pt x="0" y="0"/>
                        </a:moveTo>
                        <a:cubicBezTo>
                          <a:pt x="125914" y="-3193"/>
                          <a:pt x="335361" y="-1411"/>
                          <a:pt x="599353" y="0"/>
                        </a:cubicBezTo>
                        <a:cubicBezTo>
                          <a:pt x="863345" y="1411"/>
                          <a:pt x="942415" y="3247"/>
                          <a:pt x="1152602" y="0"/>
                        </a:cubicBezTo>
                        <a:cubicBezTo>
                          <a:pt x="1175081" y="124483"/>
                          <a:pt x="1175296" y="392387"/>
                          <a:pt x="1152602" y="541723"/>
                        </a:cubicBezTo>
                        <a:cubicBezTo>
                          <a:pt x="1129908" y="691059"/>
                          <a:pt x="1123196" y="929592"/>
                          <a:pt x="1152602" y="1152602"/>
                        </a:cubicBezTo>
                        <a:cubicBezTo>
                          <a:pt x="1011365" y="1134421"/>
                          <a:pt x="874216" y="1178008"/>
                          <a:pt x="599353" y="1152602"/>
                        </a:cubicBezTo>
                        <a:cubicBezTo>
                          <a:pt x="324490" y="1127196"/>
                          <a:pt x="239696" y="1144235"/>
                          <a:pt x="0" y="1152602"/>
                        </a:cubicBezTo>
                        <a:cubicBezTo>
                          <a:pt x="20763" y="964238"/>
                          <a:pt x="24758" y="814685"/>
                          <a:pt x="0" y="587827"/>
                        </a:cubicBezTo>
                        <a:cubicBezTo>
                          <a:pt x="-24758" y="360969"/>
                          <a:pt x="3983" y="170534"/>
                          <a:pt x="0" y="0"/>
                        </a:cubicBezTo>
                        <a:close/>
                      </a:path>
                      <a:path w="1152602" h="1152602" stroke="0" extrusionOk="0">
                        <a:moveTo>
                          <a:pt x="0" y="0"/>
                        </a:moveTo>
                        <a:cubicBezTo>
                          <a:pt x="153306" y="-22389"/>
                          <a:pt x="369041" y="-22282"/>
                          <a:pt x="564775" y="0"/>
                        </a:cubicBezTo>
                        <a:cubicBezTo>
                          <a:pt x="760509" y="22282"/>
                          <a:pt x="986067" y="-4682"/>
                          <a:pt x="1152602" y="0"/>
                        </a:cubicBezTo>
                        <a:cubicBezTo>
                          <a:pt x="1137347" y="139131"/>
                          <a:pt x="1129810" y="471047"/>
                          <a:pt x="1152602" y="599353"/>
                        </a:cubicBezTo>
                        <a:cubicBezTo>
                          <a:pt x="1175394" y="727659"/>
                          <a:pt x="1155723" y="928635"/>
                          <a:pt x="1152602" y="1152602"/>
                        </a:cubicBezTo>
                        <a:cubicBezTo>
                          <a:pt x="1022935" y="1148167"/>
                          <a:pt x="800183" y="1151798"/>
                          <a:pt x="599353" y="1152602"/>
                        </a:cubicBezTo>
                        <a:cubicBezTo>
                          <a:pt x="398523" y="1153406"/>
                          <a:pt x="199493" y="1151281"/>
                          <a:pt x="0" y="1152602"/>
                        </a:cubicBezTo>
                        <a:cubicBezTo>
                          <a:pt x="9336" y="942278"/>
                          <a:pt x="714" y="853831"/>
                          <a:pt x="0" y="599353"/>
                        </a:cubicBezTo>
                        <a:cubicBezTo>
                          <a:pt x="-714" y="344875"/>
                          <a:pt x="29081" y="1395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7859" tIns="17859" rIns="17859" bIns="17859" numCol="1" spcCol="38100" rtlCol="0" anchor="ctr">
            <a:noAutofit/>
          </a:bodyPr>
          <a:lstStyle/>
          <a:p>
            <a:pPr marL="0" marR="0" indent="0" algn="ctr" defTabSz="9172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200" b="1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STEM</a:t>
            </a:r>
          </a:p>
        </p:txBody>
      </p:sp>
      <p:graphicFrame>
        <p:nvGraphicFramePr>
          <p:cNvPr id="11" name="Tabella 10">
            <a:extLst>
              <a:ext uri="{FF2B5EF4-FFF2-40B4-BE49-F238E27FC236}">
                <a16:creationId xmlns:a16="http://schemas.microsoft.com/office/drawing/2014/main" id="{2B5F1BC0-14D0-21BD-DD2B-63B4B910E4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0579894"/>
              </p:ext>
            </p:extLst>
          </p:nvPr>
        </p:nvGraphicFramePr>
        <p:xfrm>
          <a:off x="723444" y="3110708"/>
          <a:ext cx="4929838" cy="144682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799528">
                  <a:extLst>
                    <a:ext uri="{9D8B030D-6E8A-4147-A177-3AD203B41FA5}">
                      <a16:colId xmlns:a16="http://schemas.microsoft.com/office/drawing/2014/main" val="2574654989"/>
                    </a:ext>
                  </a:extLst>
                </a:gridCol>
                <a:gridCol w="3130310">
                  <a:extLst>
                    <a:ext uri="{9D8B030D-6E8A-4147-A177-3AD203B41FA5}">
                      <a16:colId xmlns:a16="http://schemas.microsoft.com/office/drawing/2014/main" val="1035956851"/>
                    </a:ext>
                  </a:extLst>
                </a:gridCol>
              </a:tblGrid>
              <a:tr h="1446827">
                <a:tc>
                  <a:txBody>
                    <a:bodyPr/>
                    <a:lstStyle/>
                    <a:p>
                      <a:pPr marL="0" marR="0" lvl="0" indent="0" algn="l" defTabSz="292093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Helvetica Neue"/>
                        </a:rPr>
                        <a:t>Road to STEM</a:t>
                      </a:r>
                    </a:p>
                  </a:txBody>
                  <a:tcPr marL="180000" marR="0" marT="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000" b="0" i="0" u="none" strike="noStrike" cap="none" spc="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Poppins"/>
                        </a:rPr>
                        <a:t>Scoprire le professioni STEM del futuro e riflettere sulle competenze hard e soft da sviluppare per intraprenderle, integrando l’orientamento in uscita con l’autoriflessione psicoattitudinale con un focus sul gender gap nelle professioni tecnico-scientifiche.</a:t>
                      </a:r>
                    </a:p>
                  </a:txBody>
                  <a:tcPr marL="180000" marR="18000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09341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24981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Covers">
  <a:themeElements>
    <a:clrScheme name="Gi Group">
      <a:dk1>
        <a:srgbClr val="FFFFFF"/>
      </a:dk1>
      <a:lt1>
        <a:srgbClr val="ACACAC"/>
      </a:lt1>
      <a:dk2>
        <a:srgbClr val="575757"/>
      </a:dk2>
      <a:lt2>
        <a:srgbClr val="005E83"/>
      </a:lt2>
      <a:accent1>
        <a:srgbClr val="00B1C5"/>
      </a:accent1>
      <a:accent2>
        <a:srgbClr val="B0C702"/>
      </a:accent2>
      <a:accent3>
        <a:srgbClr val="D73A01"/>
      </a:accent3>
      <a:accent4>
        <a:srgbClr val="C5007A"/>
      </a:accent4>
      <a:accent5>
        <a:srgbClr val="382D7D"/>
      </a:accent5>
      <a:accent6>
        <a:srgbClr val="86ACC5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 w="44450" cap="flat">
          <a:noFill/>
          <a:miter lim="400000"/>
          <a:extLst>
            <a:ext uri="{C807C97D-BFC1-408E-A445-0C87EB9F89A2}">
              <ask:lineSketchStyleProps xmlns:ask="http://schemas.microsoft.com/office/drawing/2018/sketchyshapes" sd="1219033472">
                <a:custGeom>
                  <a:avLst/>
                  <a:gdLst>
                    <a:gd name="connsiteX0" fmla="*/ 0 w 1152602"/>
                    <a:gd name="connsiteY0" fmla="*/ 0 h 1152602"/>
                    <a:gd name="connsiteX1" fmla="*/ 599353 w 1152602"/>
                    <a:gd name="connsiteY1" fmla="*/ 0 h 1152602"/>
                    <a:gd name="connsiteX2" fmla="*/ 1152602 w 1152602"/>
                    <a:gd name="connsiteY2" fmla="*/ 0 h 1152602"/>
                    <a:gd name="connsiteX3" fmla="*/ 1152602 w 1152602"/>
                    <a:gd name="connsiteY3" fmla="*/ 541723 h 1152602"/>
                    <a:gd name="connsiteX4" fmla="*/ 1152602 w 1152602"/>
                    <a:gd name="connsiteY4" fmla="*/ 1152602 h 1152602"/>
                    <a:gd name="connsiteX5" fmla="*/ 599353 w 1152602"/>
                    <a:gd name="connsiteY5" fmla="*/ 1152602 h 1152602"/>
                    <a:gd name="connsiteX6" fmla="*/ 0 w 1152602"/>
                    <a:gd name="connsiteY6" fmla="*/ 1152602 h 1152602"/>
                    <a:gd name="connsiteX7" fmla="*/ 0 w 1152602"/>
                    <a:gd name="connsiteY7" fmla="*/ 587827 h 1152602"/>
                    <a:gd name="connsiteX8" fmla="*/ 0 w 1152602"/>
                    <a:gd name="connsiteY8" fmla="*/ 0 h 11526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52602" h="1152602" fill="none" extrusionOk="0">
                      <a:moveTo>
                        <a:pt x="0" y="0"/>
                      </a:moveTo>
                      <a:cubicBezTo>
                        <a:pt x="125914" y="-3193"/>
                        <a:pt x="335361" y="-1411"/>
                        <a:pt x="599353" y="0"/>
                      </a:cubicBezTo>
                      <a:cubicBezTo>
                        <a:pt x="863345" y="1411"/>
                        <a:pt x="942415" y="3247"/>
                        <a:pt x="1152602" y="0"/>
                      </a:cubicBezTo>
                      <a:cubicBezTo>
                        <a:pt x="1175081" y="124483"/>
                        <a:pt x="1175296" y="392387"/>
                        <a:pt x="1152602" y="541723"/>
                      </a:cubicBezTo>
                      <a:cubicBezTo>
                        <a:pt x="1129908" y="691059"/>
                        <a:pt x="1123196" y="929592"/>
                        <a:pt x="1152602" y="1152602"/>
                      </a:cubicBezTo>
                      <a:cubicBezTo>
                        <a:pt x="1011365" y="1134421"/>
                        <a:pt x="874216" y="1178008"/>
                        <a:pt x="599353" y="1152602"/>
                      </a:cubicBezTo>
                      <a:cubicBezTo>
                        <a:pt x="324490" y="1127196"/>
                        <a:pt x="239696" y="1144235"/>
                        <a:pt x="0" y="1152602"/>
                      </a:cubicBezTo>
                      <a:cubicBezTo>
                        <a:pt x="20763" y="964238"/>
                        <a:pt x="24758" y="814685"/>
                        <a:pt x="0" y="587827"/>
                      </a:cubicBezTo>
                      <a:cubicBezTo>
                        <a:pt x="-24758" y="360969"/>
                        <a:pt x="3983" y="170534"/>
                        <a:pt x="0" y="0"/>
                      </a:cubicBezTo>
                      <a:close/>
                    </a:path>
                    <a:path w="1152602" h="1152602" stroke="0" extrusionOk="0">
                      <a:moveTo>
                        <a:pt x="0" y="0"/>
                      </a:moveTo>
                      <a:cubicBezTo>
                        <a:pt x="153306" y="-22389"/>
                        <a:pt x="369041" y="-22282"/>
                        <a:pt x="564775" y="0"/>
                      </a:cubicBezTo>
                      <a:cubicBezTo>
                        <a:pt x="760509" y="22282"/>
                        <a:pt x="986067" y="-4682"/>
                        <a:pt x="1152602" y="0"/>
                      </a:cubicBezTo>
                      <a:cubicBezTo>
                        <a:pt x="1137347" y="139131"/>
                        <a:pt x="1129810" y="471047"/>
                        <a:pt x="1152602" y="599353"/>
                      </a:cubicBezTo>
                      <a:cubicBezTo>
                        <a:pt x="1175394" y="727659"/>
                        <a:pt x="1155723" y="928635"/>
                        <a:pt x="1152602" y="1152602"/>
                      </a:cubicBezTo>
                      <a:cubicBezTo>
                        <a:pt x="1022935" y="1148167"/>
                        <a:pt x="800183" y="1151798"/>
                        <a:pt x="599353" y="1152602"/>
                      </a:cubicBezTo>
                      <a:cubicBezTo>
                        <a:pt x="398523" y="1153406"/>
                        <a:pt x="199493" y="1151281"/>
                        <a:pt x="0" y="1152602"/>
                      </a:cubicBezTo>
                      <a:cubicBezTo>
                        <a:pt x="9336" y="942278"/>
                        <a:pt x="714" y="853831"/>
                        <a:pt x="0" y="599353"/>
                      </a:cubicBezTo>
                      <a:cubicBezTo>
                        <a:pt x="-714" y="344875"/>
                        <a:pt x="29081" y="139562"/>
                        <a:pt x="0" y="0"/>
                      </a:cubicBezTo>
                      <a:close/>
                    </a:path>
                  </a:pathLst>
                </a:custGeom>
                <ask:type>
                  <ask:lineSketchNone/>
                </ask:type>
              </ask:lineSketchStyleProps>
            </a:ext>
          </a:extLst>
        </a:ln>
        <a:effectLst/>
        <a:sp3d/>
      </a:spPr>
      <a:bodyPr rot="0" spcFirstLastPara="1" vertOverflow="overflow" horzOverflow="overflow" vert="horz" wrap="square" lIns="17859" tIns="17859" rIns="17859" bIns="17859" numCol="1" spcCol="38100" rtlCol="0" anchor="ctr">
        <a:noAutofit/>
      </a:bodyPr>
      <a:lstStyle>
        <a:defPPr marL="0" marR="0" indent="0" algn="ctr" defTabSz="91722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400" u="none" strike="noStrike" cap="none" spc="0" normalizeH="0" baseline="0" dirty="0">
            <a:ln>
              <a:noFill/>
            </a:ln>
            <a:solidFill>
              <a:srgbClr val="FFFFFF"/>
            </a:solidFill>
            <a:effectLst/>
            <a:uFillTx/>
            <a:latin typeface="Arial" panose="020B0604020202020204" pitchFamily="34" charset="0"/>
            <a:ea typeface="Helvetica Neue Medium"/>
            <a:cs typeface="Arial" panose="020B0604020202020204" pitchFamily="34" charset="0"/>
            <a:sym typeface="Helvetica Neue Medium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41275" cap="flat">
          <a:solidFill>
            <a:schemeClr val="bg2"/>
          </a:solidFill>
          <a:prstDash val="solid"/>
          <a:miter lim="400000"/>
        </a:ln>
        <a:effectLst/>
        <a:sp3d/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17859" tIns="17859" rIns="17859" bIns="17859" numCol="1" spcCol="38100" rtlCol="0" anchor="t">
        <a:noAutofit/>
      </a:bodyPr>
      <a:lstStyle>
        <a:defPPr marL="0" marR="0" indent="0" algn="l" defTabSz="270926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u="none" strike="noStrike" cap="none" spc="0" normalizeH="0" baseline="0" dirty="0" err="1" smtClean="0">
            <a:ln>
              <a:noFill/>
            </a:ln>
            <a:solidFill>
              <a:srgbClr val="5E5E5E"/>
            </a:solidFill>
            <a:effectLst/>
            <a:uFillTx/>
            <a:latin typeface="Arial" panose="020B0604020202020204" pitchFamily="34" charset="0"/>
            <a:cs typeface="Arial" panose="020B0604020202020204" pitchFamily="34" charset="0"/>
            <a:sym typeface="Helvetica Neue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Positive Layouts (white)">
  <a:themeElements>
    <a:clrScheme name="Gi Group">
      <a:dk1>
        <a:srgbClr val="FFFFFF"/>
      </a:dk1>
      <a:lt1>
        <a:srgbClr val="ACACAC"/>
      </a:lt1>
      <a:dk2>
        <a:srgbClr val="575757"/>
      </a:dk2>
      <a:lt2>
        <a:srgbClr val="005E83"/>
      </a:lt2>
      <a:accent1>
        <a:srgbClr val="00B1C5"/>
      </a:accent1>
      <a:accent2>
        <a:srgbClr val="B0C702"/>
      </a:accent2>
      <a:accent3>
        <a:srgbClr val="D73A01"/>
      </a:accent3>
      <a:accent4>
        <a:srgbClr val="C5007A"/>
      </a:accent4>
      <a:accent5>
        <a:srgbClr val="382D7D"/>
      </a:accent5>
      <a:accent6>
        <a:srgbClr val="86ACC5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 w="44450" cap="flat">
          <a:noFill/>
          <a:miter lim="400000"/>
          <a:extLst>
            <a:ext uri="{C807C97D-BFC1-408E-A445-0C87EB9F89A2}">
              <ask:lineSketchStyleProps xmlns:ask="http://schemas.microsoft.com/office/drawing/2018/sketchyshapes" sd="1219033472">
                <a:custGeom>
                  <a:avLst/>
                  <a:gdLst>
                    <a:gd name="connsiteX0" fmla="*/ 0 w 1152602"/>
                    <a:gd name="connsiteY0" fmla="*/ 0 h 1152602"/>
                    <a:gd name="connsiteX1" fmla="*/ 599353 w 1152602"/>
                    <a:gd name="connsiteY1" fmla="*/ 0 h 1152602"/>
                    <a:gd name="connsiteX2" fmla="*/ 1152602 w 1152602"/>
                    <a:gd name="connsiteY2" fmla="*/ 0 h 1152602"/>
                    <a:gd name="connsiteX3" fmla="*/ 1152602 w 1152602"/>
                    <a:gd name="connsiteY3" fmla="*/ 541723 h 1152602"/>
                    <a:gd name="connsiteX4" fmla="*/ 1152602 w 1152602"/>
                    <a:gd name="connsiteY4" fmla="*/ 1152602 h 1152602"/>
                    <a:gd name="connsiteX5" fmla="*/ 599353 w 1152602"/>
                    <a:gd name="connsiteY5" fmla="*/ 1152602 h 1152602"/>
                    <a:gd name="connsiteX6" fmla="*/ 0 w 1152602"/>
                    <a:gd name="connsiteY6" fmla="*/ 1152602 h 1152602"/>
                    <a:gd name="connsiteX7" fmla="*/ 0 w 1152602"/>
                    <a:gd name="connsiteY7" fmla="*/ 587827 h 1152602"/>
                    <a:gd name="connsiteX8" fmla="*/ 0 w 1152602"/>
                    <a:gd name="connsiteY8" fmla="*/ 0 h 11526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52602" h="1152602" fill="none" extrusionOk="0">
                      <a:moveTo>
                        <a:pt x="0" y="0"/>
                      </a:moveTo>
                      <a:cubicBezTo>
                        <a:pt x="125914" y="-3193"/>
                        <a:pt x="335361" y="-1411"/>
                        <a:pt x="599353" y="0"/>
                      </a:cubicBezTo>
                      <a:cubicBezTo>
                        <a:pt x="863345" y="1411"/>
                        <a:pt x="942415" y="3247"/>
                        <a:pt x="1152602" y="0"/>
                      </a:cubicBezTo>
                      <a:cubicBezTo>
                        <a:pt x="1175081" y="124483"/>
                        <a:pt x="1175296" y="392387"/>
                        <a:pt x="1152602" y="541723"/>
                      </a:cubicBezTo>
                      <a:cubicBezTo>
                        <a:pt x="1129908" y="691059"/>
                        <a:pt x="1123196" y="929592"/>
                        <a:pt x="1152602" y="1152602"/>
                      </a:cubicBezTo>
                      <a:cubicBezTo>
                        <a:pt x="1011365" y="1134421"/>
                        <a:pt x="874216" y="1178008"/>
                        <a:pt x="599353" y="1152602"/>
                      </a:cubicBezTo>
                      <a:cubicBezTo>
                        <a:pt x="324490" y="1127196"/>
                        <a:pt x="239696" y="1144235"/>
                        <a:pt x="0" y="1152602"/>
                      </a:cubicBezTo>
                      <a:cubicBezTo>
                        <a:pt x="20763" y="964238"/>
                        <a:pt x="24758" y="814685"/>
                        <a:pt x="0" y="587827"/>
                      </a:cubicBezTo>
                      <a:cubicBezTo>
                        <a:pt x="-24758" y="360969"/>
                        <a:pt x="3983" y="170534"/>
                        <a:pt x="0" y="0"/>
                      </a:cubicBezTo>
                      <a:close/>
                    </a:path>
                    <a:path w="1152602" h="1152602" stroke="0" extrusionOk="0">
                      <a:moveTo>
                        <a:pt x="0" y="0"/>
                      </a:moveTo>
                      <a:cubicBezTo>
                        <a:pt x="153306" y="-22389"/>
                        <a:pt x="369041" y="-22282"/>
                        <a:pt x="564775" y="0"/>
                      </a:cubicBezTo>
                      <a:cubicBezTo>
                        <a:pt x="760509" y="22282"/>
                        <a:pt x="986067" y="-4682"/>
                        <a:pt x="1152602" y="0"/>
                      </a:cubicBezTo>
                      <a:cubicBezTo>
                        <a:pt x="1137347" y="139131"/>
                        <a:pt x="1129810" y="471047"/>
                        <a:pt x="1152602" y="599353"/>
                      </a:cubicBezTo>
                      <a:cubicBezTo>
                        <a:pt x="1175394" y="727659"/>
                        <a:pt x="1155723" y="928635"/>
                        <a:pt x="1152602" y="1152602"/>
                      </a:cubicBezTo>
                      <a:cubicBezTo>
                        <a:pt x="1022935" y="1148167"/>
                        <a:pt x="800183" y="1151798"/>
                        <a:pt x="599353" y="1152602"/>
                      </a:cubicBezTo>
                      <a:cubicBezTo>
                        <a:pt x="398523" y="1153406"/>
                        <a:pt x="199493" y="1151281"/>
                        <a:pt x="0" y="1152602"/>
                      </a:cubicBezTo>
                      <a:cubicBezTo>
                        <a:pt x="9336" y="942278"/>
                        <a:pt x="714" y="853831"/>
                        <a:pt x="0" y="599353"/>
                      </a:cubicBezTo>
                      <a:cubicBezTo>
                        <a:pt x="-714" y="344875"/>
                        <a:pt x="29081" y="139562"/>
                        <a:pt x="0" y="0"/>
                      </a:cubicBezTo>
                      <a:close/>
                    </a:path>
                  </a:pathLst>
                </a:custGeom>
                <ask:type>
                  <ask:lineSketchNone/>
                </ask:type>
              </ask:lineSketchStyleProps>
            </a:ext>
          </a:extLst>
        </a:ln>
        <a:effectLst/>
        <a:sp3d/>
      </a:spPr>
      <a:bodyPr rot="0" spcFirstLastPara="1" vertOverflow="overflow" horzOverflow="overflow" vert="horz" wrap="square" lIns="17859" tIns="17859" rIns="17859" bIns="17859" numCol="1" spcCol="38100" rtlCol="0" anchor="ctr">
        <a:noAutofit/>
      </a:bodyPr>
      <a:lstStyle>
        <a:defPPr marL="0" marR="0" indent="0" algn="ctr" defTabSz="91722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400" u="none" strike="noStrike" cap="none" spc="0" normalizeH="0" baseline="0" dirty="0">
            <a:ln>
              <a:noFill/>
            </a:ln>
            <a:solidFill>
              <a:srgbClr val="FFFFFF"/>
            </a:solidFill>
            <a:effectLst/>
            <a:uFillTx/>
            <a:latin typeface="Arial" panose="020B0604020202020204" pitchFamily="34" charset="0"/>
            <a:ea typeface="Helvetica Neue Medium"/>
            <a:cs typeface="Arial" panose="020B0604020202020204" pitchFamily="34" charset="0"/>
            <a:sym typeface="Helvetica Neue Medium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41275" cap="flat">
          <a:solidFill>
            <a:schemeClr val="bg2"/>
          </a:solidFill>
          <a:prstDash val="solid"/>
          <a:miter lim="400000"/>
        </a:ln>
        <a:effectLst/>
        <a:sp3d/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17859" tIns="17859" rIns="17859" bIns="17859" numCol="1" spcCol="38100" rtlCol="0" anchor="t">
        <a:noAutofit/>
      </a:bodyPr>
      <a:lstStyle>
        <a:defPPr marL="0" marR="0" indent="0" algn="l" defTabSz="270926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u="none" strike="noStrike" cap="none" spc="0" normalizeH="0" baseline="0" dirty="0" err="1" smtClean="0">
            <a:ln>
              <a:noFill/>
            </a:ln>
            <a:solidFill>
              <a:srgbClr val="5E5E5E"/>
            </a:solidFill>
            <a:effectLst/>
            <a:uFillTx/>
            <a:latin typeface="Arial" panose="020B0604020202020204" pitchFamily="34" charset="0"/>
            <a:cs typeface="Arial" panose="020B0604020202020204" pitchFamily="34" charset="0"/>
            <a:sym typeface="Helvetica Neue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Additionals">
  <a:themeElements>
    <a:clrScheme name="Gi Group">
      <a:dk1>
        <a:srgbClr val="FFFFFF"/>
      </a:dk1>
      <a:lt1>
        <a:srgbClr val="ACACAC"/>
      </a:lt1>
      <a:dk2>
        <a:srgbClr val="575757"/>
      </a:dk2>
      <a:lt2>
        <a:srgbClr val="005E83"/>
      </a:lt2>
      <a:accent1>
        <a:srgbClr val="00B1C5"/>
      </a:accent1>
      <a:accent2>
        <a:srgbClr val="B0C702"/>
      </a:accent2>
      <a:accent3>
        <a:srgbClr val="D73A01"/>
      </a:accent3>
      <a:accent4>
        <a:srgbClr val="C5007A"/>
      </a:accent4>
      <a:accent5>
        <a:srgbClr val="382D7D"/>
      </a:accent5>
      <a:accent6>
        <a:srgbClr val="86ACC5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 w="44450" cap="flat">
          <a:noFill/>
          <a:miter lim="400000"/>
          <a:extLst>
            <a:ext uri="{C807C97D-BFC1-408E-A445-0C87EB9F89A2}">
              <ask:lineSketchStyleProps xmlns:ask="http://schemas.microsoft.com/office/drawing/2018/sketchyshapes" sd="1219033472">
                <a:custGeom>
                  <a:avLst/>
                  <a:gdLst>
                    <a:gd name="connsiteX0" fmla="*/ 0 w 1152602"/>
                    <a:gd name="connsiteY0" fmla="*/ 0 h 1152602"/>
                    <a:gd name="connsiteX1" fmla="*/ 599353 w 1152602"/>
                    <a:gd name="connsiteY1" fmla="*/ 0 h 1152602"/>
                    <a:gd name="connsiteX2" fmla="*/ 1152602 w 1152602"/>
                    <a:gd name="connsiteY2" fmla="*/ 0 h 1152602"/>
                    <a:gd name="connsiteX3" fmla="*/ 1152602 w 1152602"/>
                    <a:gd name="connsiteY3" fmla="*/ 541723 h 1152602"/>
                    <a:gd name="connsiteX4" fmla="*/ 1152602 w 1152602"/>
                    <a:gd name="connsiteY4" fmla="*/ 1152602 h 1152602"/>
                    <a:gd name="connsiteX5" fmla="*/ 599353 w 1152602"/>
                    <a:gd name="connsiteY5" fmla="*/ 1152602 h 1152602"/>
                    <a:gd name="connsiteX6" fmla="*/ 0 w 1152602"/>
                    <a:gd name="connsiteY6" fmla="*/ 1152602 h 1152602"/>
                    <a:gd name="connsiteX7" fmla="*/ 0 w 1152602"/>
                    <a:gd name="connsiteY7" fmla="*/ 587827 h 1152602"/>
                    <a:gd name="connsiteX8" fmla="*/ 0 w 1152602"/>
                    <a:gd name="connsiteY8" fmla="*/ 0 h 11526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52602" h="1152602" fill="none" extrusionOk="0">
                      <a:moveTo>
                        <a:pt x="0" y="0"/>
                      </a:moveTo>
                      <a:cubicBezTo>
                        <a:pt x="125914" y="-3193"/>
                        <a:pt x="335361" y="-1411"/>
                        <a:pt x="599353" y="0"/>
                      </a:cubicBezTo>
                      <a:cubicBezTo>
                        <a:pt x="863345" y="1411"/>
                        <a:pt x="942415" y="3247"/>
                        <a:pt x="1152602" y="0"/>
                      </a:cubicBezTo>
                      <a:cubicBezTo>
                        <a:pt x="1175081" y="124483"/>
                        <a:pt x="1175296" y="392387"/>
                        <a:pt x="1152602" y="541723"/>
                      </a:cubicBezTo>
                      <a:cubicBezTo>
                        <a:pt x="1129908" y="691059"/>
                        <a:pt x="1123196" y="929592"/>
                        <a:pt x="1152602" y="1152602"/>
                      </a:cubicBezTo>
                      <a:cubicBezTo>
                        <a:pt x="1011365" y="1134421"/>
                        <a:pt x="874216" y="1178008"/>
                        <a:pt x="599353" y="1152602"/>
                      </a:cubicBezTo>
                      <a:cubicBezTo>
                        <a:pt x="324490" y="1127196"/>
                        <a:pt x="239696" y="1144235"/>
                        <a:pt x="0" y="1152602"/>
                      </a:cubicBezTo>
                      <a:cubicBezTo>
                        <a:pt x="20763" y="964238"/>
                        <a:pt x="24758" y="814685"/>
                        <a:pt x="0" y="587827"/>
                      </a:cubicBezTo>
                      <a:cubicBezTo>
                        <a:pt x="-24758" y="360969"/>
                        <a:pt x="3983" y="170534"/>
                        <a:pt x="0" y="0"/>
                      </a:cubicBezTo>
                      <a:close/>
                    </a:path>
                    <a:path w="1152602" h="1152602" stroke="0" extrusionOk="0">
                      <a:moveTo>
                        <a:pt x="0" y="0"/>
                      </a:moveTo>
                      <a:cubicBezTo>
                        <a:pt x="153306" y="-22389"/>
                        <a:pt x="369041" y="-22282"/>
                        <a:pt x="564775" y="0"/>
                      </a:cubicBezTo>
                      <a:cubicBezTo>
                        <a:pt x="760509" y="22282"/>
                        <a:pt x="986067" y="-4682"/>
                        <a:pt x="1152602" y="0"/>
                      </a:cubicBezTo>
                      <a:cubicBezTo>
                        <a:pt x="1137347" y="139131"/>
                        <a:pt x="1129810" y="471047"/>
                        <a:pt x="1152602" y="599353"/>
                      </a:cubicBezTo>
                      <a:cubicBezTo>
                        <a:pt x="1175394" y="727659"/>
                        <a:pt x="1155723" y="928635"/>
                        <a:pt x="1152602" y="1152602"/>
                      </a:cubicBezTo>
                      <a:cubicBezTo>
                        <a:pt x="1022935" y="1148167"/>
                        <a:pt x="800183" y="1151798"/>
                        <a:pt x="599353" y="1152602"/>
                      </a:cubicBezTo>
                      <a:cubicBezTo>
                        <a:pt x="398523" y="1153406"/>
                        <a:pt x="199493" y="1151281"/>
                        <a:pt x="0" y="1152602"/>
                      </a:cubicBezTo>
                      <a:cubicBezTo>
                        <a:pt x="9336" y="942278"/>
                        <a:pt x="714" y="853831"/>
                        <a:pt x="0" y="599353"/>
                      </a:cubicBezTo>
                      <a:cubicBezTo>
                        <a:pt x="-714" y="344875"/>
                        <a:pt x="29081" y="139562"/>
                        <a:pt x="0" y="0"/>
                      </a:cubicBezTo>
                      <a:close/>
                    </a:path>
                  </a:pathLst>
                </a:custGeom>
                <ask:type>
                  <ask:lineSketchNone/>
                </ask:type>
              </ask:lineSketchStyleProps>
            </a:ext>
          </a:extLst>
        </a:ln>
        <a:effectLst/>
        <a:sp3d/>
      </a:spPr>
      <a:bodyPr rot="0" spcFirstLastPara="1" vertOverflow="overflow" horzOverflow="overflow" vert="horz" wrap="square" lIns="17859" tIns="17859" rIns="17859" bIns="17859" numCol="1" spcCol="38100" rtlCol="0" anchor="ctr">
        <a:noAutofit/>
      </a:bodyPr>
      <a:lstStyle>
        <a:defPPr marL="0" marR="0" indent="0" algn="ctr" defTabSz="91722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400" u="none" strike="noStrike" cap="none" spc="0" normalizeH="0" baseline="0" dirty="0">
            <a:ln>
              <a:noFill/>
            </a:ln>
            <a:solidFill>
              <a:srgbClr val="FFFFFF"/>
            </a:solidFill>
            <a:effectLst/>
            <a:uFillTx/>
            <a:latin typeface="Arial" panose="020B0604020202020204" pitchFamily="34" charset="0"/>
            <a:ea typeface="Helvetica Neue Medium"/>
            <a:cs typeface="Arial" panose="020B0604020202020204" pitchFamily="34" charset="0"/>
            <a:sym typeface="Helvetica Neue Medium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41275" cap="flat">
          <a:solidFill>
            <a:schemeClr val="bg2"/>
          </a:solidFill>
          <a:prstDash val="solid"/>
          <a:miter lim="400000"/>
        </a:ln>
        <a:effectLst/>
        <a:sp3d/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17859" tIns="17859" rIns="17859" bIns="17859" numCol="1" spcCol="38100" rtlCol="0" anchor="t">
        <a:noAutofit/>
      </a:bodyPr>
      <a:lstStyle>
        <a:defPPr marL="0" marR="0" indent="0" algn="l" defTabSz="270926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u="none" strike="noStrike" cap="none" spc="0" normalizeH="0" baseline="0" dirty="0" err="1" smtClean="0">
            <a:ln>
              <a:noFill/>
            </a:ln>
            <a:solidFill>
              <a:srgbClr val="5E5E5E"/>
            </a:solidFill>
            <a:effectLst/>
            <a:uFillTx/>
            <a:latin typeface="Arial" panose="020B0604020202020204" pitchFamily="34" charset="0"/>
            <a:cs typeface="Arial" panose="020B0604020202020204" pitchFamily="34" charset="0"/>
            <a:sym typeface="Helvetica Neue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Tema di Office">
  <a:themeElements>
    <a:clrScheme name="Personalizzati 7">
      <a:dk1>
        <a:srgbClr val="000F5A"/>
      </a:dk1>
      <a:lt1>
        <a:srgbClr val="0929CC"/>
      </a:lt1>
      <a:dk2>
        <a:srgbClr val="0055FE"/>
      </a:dk2>
      <a:lt2>
        <a:srgbClr val="E7E6E6"/>
      </a:lt2>
      <a:accent1>
        <a:srgbClr val="21CBE7"/>
      </a:accent1>
      <a:accent2>
        <a:srgbClr val="02B2AA"/>
      </a:accent2>
      <a:accent3>
        <a:srgbClr val="006552"/>
      </a:accent3>
      <a:accent4>
        <a:srgbClr val="A4D722"/>
      </a:accent4>
      <a:accent5>
        <a:srgbClr val="FFFFFE"/>
      </a:accent5>
      <a:accent6>
        <a:srgbClr val="FFFFFE"/>
      </a:accent6>
      <a:hlink>
        <a:srgbClr val="0055FE"/>
      </a:hlink>
      <a:folHlink>
        <a:srgbClr val="0055F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10915</TotalTime>
  <Words>3331</Words>
  <Application>Microsoft Office PowerPoint</Application>
  <PresentationFormat>Widescreen</PresentationFormat>
  <Paragraphs>305</Paragraphs>
  <Slides>18</Slides>
  <Notes>18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4</vt:i4>
      </vt:variant>
      <vt:variant>
        <vt:lpstr>Titoli diapositive</vt:lpstr>
      </vt:variant>
      <vt:variant>
        <vt:i4>18</vt:i4>
      </vt:variant>
    </vt:vector>
  </HeadingPairs>
  <TitlesOfParts>
    <vt:vector size="26" baseType="lpstr">
      <vt:lpstr>Arial</vt:lpstr>
      <vt:lpstr>Symbol</vt:lpstr>
      <vt:lpstr>Calibri</vt:lpstr>
      <vt:lpstr>Wingdings</vt:lpstr>
      <vt:lpstr>Covers</vt:lpstr>
      <vt:lpstr>Positive Layouts (white)</vt:lpstr>
      <vt:lpstr>Additionals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Alessandro Nodari</dc:creator>
  <cp:lastModifiedBy>Esther Mengozzi</cp:lastModifiedBy>
  <cp:revision>161</cp:revision>
  <dcterms:created xsi:type="dcterms:W3CDTF">2022-12-01T14:06:01Z</dcterms:created>
  <dcterms:modified xsi:type="dcterms:W3CDTF">2024-10-24T12:56:37Z</dcterms:modified>
</cp:coreProperties>
</file>